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59" r:id="rId5"/>
    <p:sldId id="303" r:id="rId6"/>
    <p:sldId id="284" r:id="rId7"/>
    <p:sldId id="307" r:id="rId8"/>
    <p:sldId id="308" r:id="rId9"/>
    <p:sldId id="305" r:id="rId10"/>
    <p:sldId id="260" r:id="rId11"/>
    <p:sldId id="263" r:id="rId12"/>
    <p:sldId id="309" r:id="rId13"/>
    <p:sldId id="310" r:id="rId14"/>
    <p:sldId id="261" r:id="rId15"/>
    <p:sldId id="262" r:id="rId16"/>
    <p:sldId id="301" r:id="rId17"/>
    <p:sldId id="264" r:id="rId18"/>
    <p:sldId id="266" r:id="rId19"/>
    <p:sldId id="265" r:id="rId20"/>
    <p:sldId id="267" r:id="rId21"/>
    <p:sldId id="268" r:id="rId22"/>
    <p:sldId id="269" r:id="rId23"/>
    <p:sldId id="270" r:id="rId24"/>
    <p:sldId id="272" r:id="rId25"/>
    <p:sldId id="273" r:id="rId26"/>
    <p:sldId id="285" r:id="rId27"/>
    <p:sldId id="302" r:id="rId28"/>
    <p:sldId id="286" r:id="rId29"/>
    <p:sldId id="287" r:id="rId30"/>
    <p:sldId id="288" r:id="rId31"/>
    <p:sldId id="289" r:id="rId32"/>
    <p:sldId id="292" r:id="rId33"/>
    <p:sldId id="293" r:id="rId34"/>
    <p:sldId id="312" r:id="rId35"/>
    <p:sldId id="313" r:id="rId36"/>
    <p:sldId id="314" r:id="rId37"/>
    <p:sldId id="315" r:id="rId38"/>
    <p:sldId id="316" r:id="rId39"/>
    <p:sldId id="311" r:id="rId40"/>
    <p:sldId id="274" r:id="rId41"/>
    <p:sldId id="271" r:id="rId42"/>
    <p:sldId id="277" r:id="rId43"/>
    <p:sldId id="278" r:id="rId44"/>
    <p:sldId id="279" r:id="rId45"/>
    <p:sldId id="280" r:id="rId46"/>
    <p:sldId id="281" r:id="rId47"/>
    <p:sldId id="282" r:id="rId48"/>
    <p:sldId id="275" r:id="rId49"/>
    <p:sldId id="283" r:id="rId50"/>
    <p:sldId id="276" r:id="rId51"/>
    <p:sldId id="295" r:id="rId52"/>
    <p:sldId id="296" r:id="rId53"/>
    <p:sldId id="297" r:id="rId54"/>
    <p:sldId id="300" r:id="rId55"/>
    <p:sldId id="29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6" d="100"/>
          <a:sy n="66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9C61A-ED2B-4D1D-9F4C-5C52F916C938}" type="doc">
      <dgm:prSet loTypeId="urn:microsoft.com/office/officeart/2005/8/layout/hProcess9" loCatId="process" qsTypeId="urn:microsoft.com/office/officeart/2005/8/quickstyle/3d1" qsCatId="3D" csTypeId="urn:microsoft.com/office/officeart/2005/8/colors/colorful1#1" csCatId="colorful" phldr="1"/>
      <dgm:spPr/>
    </dgm:pt>
    <dgm:pt modelId="{9AF6D9AA-CBA9-4AC4-8AA5-04B6BA9F30C7}">
      <dgm:prSet phldrT="[Text]"/>
      <dgm:spPr/>
      <dgm:t>
        <a:bodyPr/>
        <a:lstStyle/>
        <a:p>
          <a:r>
            <a:rPr lang="en-US" smtClean="0"/>
            <a:t>Prevensi</a:t>
          </a:r>
          <a:endParaRPr lang="en-US"/>
        </a:p>
      </dgm:t>
    </dgm:pt>
    <dgm:pt modelId="{F8BEB249-A7C4-44B5-95A3-3DA1DDA23C76}" type="parTrans" cxnId="{C5A64140-BD43-4DA0-8B07-D867FB3C2770}">
      <dgm:prSet/>
      <dgm:spPr/>
      <dgm:t>
        <a:bodyPr/>
        <a:lstStyle/>
        <a:p>
          <a:endParaRPr lang="en-US"/>
        </a:p>
      </dgm:t>
    </dgm:pt>
    <dgm:pt modelId="{7943CBE3-5200-4A40-BBCF-DA1899DDFB4C}" type="sibTrans" cxnId="{C5A64140-BD43-4DA0-8B07-D867FB3C2770}">
      <dgm:prSet/>
      <dgm:spPr/>
      <dgm:t>
        <a:bodyPr/>
        <a:lstStyle/>
        <a:p>
          <a:endParaRPr lang="en-US"/>
        </a:p>
      </dgm:t>
    </dgm:pt>
    <dgm:pt modelId="{BB38627E-EC0E-468E-8E9D-5C660F357B30}">
      <dgm:prSet phldrT="[Text]"/>
      <dgm:spPr/>
      <dgm:t>
        <a:bodyPr/>
        <a:lstStyle/>
        <a:p>
          <a:r>
            <a:rPr lang="en-US" smtClean="0"/>
            <a:t>Kontrol</a:t>
          </a:r>
          <a:endParaRPr lang="en-US"/>
        </a:p>
      </dgm:t>
    </dgm:pt>
    <dgm:pt modelId="{B9C74E14-995D-4488-92B3-FD55A2024309}" type="parTrans" cxnId="{524CE25C-1EED-435D-93CA-6EE035DCF041}">
      <dgm:prSet/>
      <dgm:spPr/>
      <dgm:t>
        <a:bodyPr/>
        <a:lstStyle/>
        <a:p>
          <a:endParaRPr lang="en-US"/>
        </a:p>
      </dgm:t>
    </dgm:pt>
    <dgm:pt modelId="{AB1A24C0-42D7-42E9-A2B2-2FB716DCDBAB}" type="sibTrans" cxnId="{524CE25C-1EED-435D-93CA-6EE035DCF041}">
      <dgm:prSet/>
      <dgm:spPr/>
      <dgm:t>
        <a:bodyPr/>
        <a:lstStyle/>
        <a:p>
          <a:endParaRPr lang="en-US"/>
        </a:p>
      </dgm:t>
    </dgm:pt>
    <dgm:pt modelId="{63C9C9BF-BD83-45D1-8FE3-C45739C36A80}">
      <dgm:prSet phldrT="[Text]"/>
      <dgm:spPr/>
      <dgm:t>
        <a:bodyPr/>
        <a:lstStyle/>
        <a:p>
          <a:r>
            <a:rPr lang="en-US" smtClean="0"/>
            <a:t>Remediasi</a:t>
          </a:r>
          <a:endParaRPr lang="en-US"/>
        </a:p>
      </dgm:t>
    </dgm:pt>
    <dgm:pt modelId="{F839C4E5-E9B0-44C1-B4FB-88A4AB5D2DDA}" type="parTrans" cxnId="{AAB79995-F062-437F-ADB6-B79DB60658FE}">
      <dgm:prSet/>
      <dgm:spPr/>
      <dgm:t>
        <a:bodyPr/>
        <a:lstStyle/>
        <a:p>
          <a:endParaRPr lang="en-US"/>
        </a:p>
      </dgm:t>
    </dgm:pt>
    <dgm:pt modelId="{9BCFCD72-641B-4503-8C9B-CE58A1BD6355}" type="sibTrans" cxnId="{AAB79995-F062-437F-ADB6-B79DB60658FE}">
      <dgm:prSet/>
      <dgm:spPr/>
      <dgm:t>
        <a:bodyPr/>
        <a:lstStyle/>
        <a:p>
          <a:endParaRPr lang="en-US"/>
        </a:p>
      </dgm:t>
    </dgm:pt>
    <dgm:pt modelId="{EE093D9B-6A5D-4B8B-B5C0-2525E8D43B95}" type="pres">
      <dgm:prSet presAssocID="{BFE9C61A-ED2B-4D1D-9F4C-5C52F916C938}" presName="CompostProcess" presStyleCnt="0">
        <dgm:presLayoutVars>
          <dgm:dir/>
          <dgm:resizeHandles val="exact"/>
        </dgm:presLayoutVars>
      </dgm:prSet>
      <dgm:spPr/>
    </dgm:pt>
    <dgm:pt modelId="{D54EC3A6-C878-4E89-92E7-1E515E8B47F4}" type="pres">
      <dgm:prSet presAssocID="{BFE9C61A-ED2B-4D1D-9F4C-5C52F916C938}" presName="arrow" presStyleLbl="bgShp" presStyleIdx="0" presStyleCnt="1"/>
      <dgm:spPr/>
    </dgm:pt>
    <dgm:pt modelId="{45DDE063-E63A-4BDC-9DC8-1E9EC22BDDC0}" type="pres">
      <dgm:prSet presAssocID="{BFE9C61A-ED2B-4D1D-9F4C-5C52F916C938}" presName="linearProcess" presStyleCnt="0"/>
      <dgm:spPr/>
    </dgm:pt>
    <dgm:pt modelId="{4CA47C82-8804-4359-B7B5-83F510D25191}" type="pres">
      <dgm:prSet presAssocID="{9AF6D9AA-CBA9-4AC4-8AA5-04B6BA9F30C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86A4D-A521-47C9-94CF-C1082F1FB970}" type="pres">
      <dgm:prSet presAssocID="{7943CBE3-5200-4A40-BBCF-DA1899DDFB4C}" presName="sibTrans" presStyleCnt="0"/>
      <dgm:spPr/>
    </dgm:pt>
    <dgm:pt modelId="{BA406AE2-3A99-4CD0-8287-0AB92F6AA8A0}" type="pres">
      <dgm:prSet presAssocID="{BB38627E-EC0E-468E-8E9D-5C660F357B3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8392C-F1EE-478F-80AB-37D6245A845A}" type="pres">
      <dgm:prSet presAssocID="{AB1A24C0-42D7-42E9-A2B2-2FB716DCDBAB}" presName="sibTrans" presStyleCnt="0"/>
      <dgm:spPr/>
    </dgm:pt>
    <dgm:pt modelId="{4FB809AE-0792-4393-B23D-F63D96AFD8BD}" type="pres">
      <dgm:prSet presAssocID="{63C9C9BF-BD83-45D1-8FE3-C45739C36A8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41212-EDA8-4096-A785-E6250D56418E}" type="presOf" srcId="{63C9C9BF-BD83-45D1-8FE3-C45739C36A80}" destId="{4FB809AE-0792-4393-B23D-F63D96AFD8BD}" srcOrd="0" destOrd="0" presId="urn:microsoft.com/office/officeart/2005/8/layout/hProcess9"/>
    <dgm:cxn modelId="{C5A64140-BD43-4DA0-8B07-D867FB3C2770}" srcId="{BFE9C61A-ED2B-4D1D-9F4C-5C52F916C938}" destId="{9AF6D9AA-CBA9-4AC4-8AA5-04B6BA9F30C7}" srcOrd="0" destOrd="0" parTransId="{F8BEB249-A7C4-44B5-95A3-3DA1DDA23C76}" sibTransId="{7943CBE3-5200-4A40-BBCF-DA1899DDFB4C}"/>
    <dgm:cxn modelId="{24E52F7D-B4F0-4595-B52E-A3AFE3924583}" type="presOf" srcId="{BB38627E-EC0E-468E-8E9D-5C660F357B30}" destId="{BA406AE2-3A99-4CD0-8287-0AB92F6AA8A0}" srcOrd="0" destOrd="0" presId="urn:microsoft.com/office/officeart/2005/8/layout/hProcess9"/>
    <dgm:cxn modelId="{524CE25C-1EED-435D-93CA-6EE035DCF041}" srcId="{BFE9C61A-ED2B-4D1D-9F4C-5C52F916C938}" destId="{BB38627E-EC0E-468E-8E9D-5C660F357B30}" srcOrd="1" destOrd="0" parTransId="{B9C74E14-995D-4488-92B3-FD55A2024309}" sibTransId="{AB1A24C0-42D7-42E9-A2B2-2FB716DCDBAB}"/>
    <dgm:cxn modelId="{3F9CDC2D-8EF5-4A5F-BAAB-D988FD11E4E3}" type="presOf" srcId="{BFE9C61A-ED2B-4D1D-9F4C-5C52F916C938}" destId="{EE093D9B-6A5D-4B8B-B5C0-2525E8D43B95}" srcOrd="0" destOrd="0" presId="urn:microsoft.com/office/officeart/2005/8/layout/hProcess9"/>
    <dgm:cxn modelId="{4633D3F8-7BF5-4044-83C1-A032D5F97932}" type="presOf" srcId="{9AF6D9AA-CBA9-4AC4-8AA5-04B6BA9F30C7}" destId="{4CA47C82-8804-4359-B7B5-83F510D25191}" srcOrd="0" destOrd="0" presId="urn:microsoft.com/office/officeart/2005/8/layout/hProcess9"/>
    <dgm:cxn modelId="{AAB79995-F062-437F-ADB6-B79DB60658FE}" srcId="{BFE9C61A-ED2B-4D1D-9F4C-5C52F916C938}" destId="{63C9C9BF-BD83-45D1-8FE3-C45739C36A80}" srcOrd="2" destOrd="0" parTransId="{F839C4E5-E9B0-44C1-B4FB-88A4AB5D2DDA}" sibTransId="{9BCFCD72-641B-4503-8C9B-CE58A1BD6355}"/>
    <dgm:cxn modelId="{64D084D9-D84D-45CD-913C-9D49EB954EF7}" type="presParOf" srcId="{EE093D9B-6A5D-4B8B-B5C0-2525E8D43B95}" destId="{D54EC3A6-C878-4E89-92E7-1E515E8B47F4}" srcOrd="0" destOrd="0" presId="urn:microsoft.com/office/officeart/2005/8/layout/hProcess9"/>
    <dgm:cxn modelId="{E8CA1FC8-6CFE-436F-B2FC-D41D2CE8E1B5}" type="presParOf" srcId="{EE093D9B-6A5D-4B8B-B5C0-2525E8D43B95}" destId="{45DDE063-E63A-4BDC-9DC8-1E9EC22BDDC0}" srcOrd="1" destOrd="0" presId="urn:microsoft.com/office/officeart/2005/8/layout/hProcess9"/>
    <dgm:cxn modelId="{1940D729-3F8D-47BA-BA10-4A4E29B0D03C}" type="presParOf" srcId="{45DDE063-E63A-4BDC-9DC8-1E9EC22BDDC0}" destId="{4CA47C82-8804-4359-B7B5-83F510D25191}" srcOrd="0" destOrd="0" presId="urn:microsoft.com/office/officeart/2005/8/layout/hProcess9"/>
    <dgm:cxn modelId="{9D038876-86F0-4301-8B2F-94BBF0D83B4A}" type="presParOf" srcId="{45DDE063-E63A-4BDC-9DC8-1E9EC22BDDC0}" destId="{50686A4D-A521-47C9-94CF-C1082F1FB970}" srcOrd="1" destOrd="0" presId="urn:microsoft.com/office/officeart/2005/8/layout/hProcess9"/>
    <dgm:cxn modelId="{CE7BF47F-AE36-40DE-9184-651AD02B660B}" type="presParOf" srcId="{45DDE063-E63A-4BDC-9DC8-1E9EC22BDDC0}" destId="{BA406AE2-3A99-4CD0-8287-0AB92F6AA8A0}" srcOrd="2" destOrd="0" presId="urn:microsoft.com/office/officeart/2005/8/layout/hProcess9"/>
    <dgm:cxn modelId="{EF6ED777-E3DB-466D-B7B8-11905FDC423C}" type="presParOf" srcId="{45DDE063-E63A-4BDC-9DC8-1E9EC22BDDC0}" destId="{1AF8392C-F1EE-478F-80AB-37D6245A845A}" srcOrd="3" destOrd="0" presId="urn:microsoft.com/office/officeart/2005/8/layout/hProcess9"/>
    <dgm:cxn modelId="{DE8D5541-1A29-4FC7-825F-87387959DEED}" type="presParOf" srcId="{45DDE063-E63A-4BDC-9DC8-1E9EC22BDDC0}" destId="{4FB809AE-0792-4393-B23D-F63D96AFD8B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35202-0FB3-4F64-BDD3-9B422D7FFAF3}" type="doc">
      <dgm:prSet loTypeId="urn:microsoft.com/office/officeart/2005/8/layout/arrow1" loCatId="relationship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4875C03-416D-422A-BE70-EBACA338EC2A}">
      <dgm:prSet phldrT="[Text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End of Pipe</a:t>
          </a:r>
          <a:endParaRPr lang="en-US">
            <a:solidFill>
              <a:srgbClr val="002060"/>
            </a:solidFill>
          </a:endParaRPr>
        </a:p>
      </dgm:t>
    </dgm:pt>
    <dgm:pt modelId="{6E01C6A6-A0E2-4D57-8B3A-C095754528F7}" type="parTrans" cxnId="{473A7C37-4995-4CC7-B115-90CF82721978}">
      <dgm:prSet/>
      <dgm:spPr/>
      <dgm:t>
        <a:bodyPr/>
        <a:lstStyle/>
        <a:p>
          <a:endParaRPr lang="en-US"/>
        </a:p>
      </dgm:t>
    </dgm:pt>
    <dgm:pt modelId="{F2D54E8B-9C18-4F83-B1ED-1EF5E14DD852}" type="sibTrans" cxnId="{473A7C37-4995-4CC7-B115-90CF82721978}">
      <dgm:prSet/>
      <dgm:spPr/>
      <dgm:t>
        <a:bodyPr/>
        <a:lstStyle/>
        <a:p>
          <a:endParaRPr lang="en-US"/>
        </a:p>
      </dgm:t>
    </dgm:pt>
    <dgm:pt modelId="{3D12D4EB-55F1-48EB-AEB9-E5772EFB01E7}">
      <dgm:prSet phldrT="[Text]"/>
      <dgm:spPr/>
      <dgm:t>
        <a:bodyPr/>
        <a:lstStyle/>
        <a:p>
          <a:r>
            <a:rPr lang="en-US" smtClean="0"/>
            <a:t>Cleaner Production</a:t>
          </a:r>
          <a:endParaRPr lang="en-US"/>
        </a:p>
      </dgm:t>
    </dgm:pt>
    <dgm:pt modelId="{36A8601D-26E5-4E20-8ED6-B6A17F8039EC}" type="parTrans" cxnId="{7BE4EC4B-32E0-4B08-9171-6540CE7809D1}">
      <dgm:prSet/>
      <dgm:spPr/>
      <dgm:t>
        <a:bodyPr/>
        <a:lstStyle/>
        <a:p>
          <a:endParaRPr lang="en-US"/>
        </a:p>
      </dgm:t>
    </dgm:pt>
    <dgm:pt modelId="{D102E4E0-2E43-4E00-9B17-7A059F4EB661}" type="sibTrans" cxnId="{7BE4EC4B-32E0-4B08-9171-6540CE7809D1}">
      <dgm:prSet/>
      <dgm:spPr/>
      <dgm:t>
        <a:bodyPr/>
        <a:lstStyle/>
        <a:p>
          <a:endParaRPr lang="en-US"/>
        </a:p>
      </dgm:t>
    </dgm:pt>
    <dgm:pt modelId="{9949B841-6204-4A15-B7EA-FEB27EFF8FC8}" type="pres">
      <dgm:prSet presAssocID="{BA135202-0FB3-4F64-BDD3-9B422D7FFA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30CB50-E79C-4E62-8BD5-FCBA8D7E02EA}" type="pres">
      <dgm:prSet presAssocID="{94875C03-416D-422A-BE70-EBACA338EC2A}" presName="arrow" presStyleLbl="node1" presStyleIdx="0" presStyleCnt="2" custScaleY="100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B909A-55EA-46E3-9915-0890614150D2}" type="pres">
      <dgm:prSet presAssocID="{3D12D4EB-55F1-48EB-AEB9-E5772EFB01E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4EC4B-32E0-4B08-9171-6540CE7809D1}" srcId="{BA135202-0FB3-4F64-BDD3-9B422D7FFAF3}" destId="{3D12D4EB-55F1-48EB-AEB9-E5772EFB01E7}" srcOrd="1" destOrd="0" parTransId="{36A8601D-26E5-4E20-8ED6-B6A17F8039EC}" sibTransId="{D102E4E0-2E43-4E00-9B17-7A059F4EB661}"/>
    <dgm:cxn modelId="{473A7C37-4995-4CC7-B115-90CF82721978}" srcId="{BA135202-0FB3-4F64-BDD3-9B422D7FFAF3}" destId="{94875C03-416D-422A-BE70-EBACA338EC2A}" srcOrd="0" destOrd="0" parTransId="{6E01C6A6-A0E2-4D57-8B3A-C095754528F7}" sibTransId="{F2D54E8B-9C18-4F83-B1ED-1EF5E14DD852}"/>
    <dgm:cxn modelId="{E94C4148-2F94-4446-95C1-3E489E7D8314}" type="presOf" srcId="{3D12D4EB-55F1-48EB-AEB9-E5772EFB01E7}" destId="{697B909A-55EA-46E3-9915-0890614150D2}" srcOrd="0" destOrd="0" presId="urn:microsoft.com/office/officeart/2005/8/layout/arrow1"/>
    <dgm:cxn modelId="{2FCDB93C-2002-407F-BCC0-7CC099B65D94}" type="presOf" srcId="{94875C03-416D-422A-BE70-EBACA338EC2A}" destId="{C030CB50-E79C-4E62-8BD5-FCBA8D7E02EA}" srcOrd="0" destOrd="0" presId="urn:microsoft.com/office/officeart/2005/8/layout/arrow1"/>
    <dgm:cxn modelId="{B1E5770F-DE64-4EA9-BE89-051336D118DC}" type="presOf" srcId="{BA135202-0FB3-4F64-BDD3-9B422D7FFAF3}" destId="{9949B841-6204-4A15-B7EA-FEB27EFF8FC8}" srcOrd="0" destOrd="0" presId="urn:microsoft.com/office/officeart/2005/8/layout/arrow1"/>
    <dgm:cxn modelId="{AF044735-9585-4998-8B47-D3BDCA756178}" type="presParOf" srcId="{9949B841-6204-4A15-B7EA-FEB27EFF8FC8}" destId="{C030CB50-E79C-4E62-8BD5-FCBA8D7E02EA}" srcOrd="0" destOrd="0" presId="urn:microsoft.com/office/officeart/2005/8/layout/arrow1"/>
    <dgm:cxn modelId="{DE9EB64A-ABD8-4B13-B265-B1508A6FAF1A}" type="presParOf" srcId="{9949B841-6204-4A15-B7EA-FEB27EFF8FC8}" destId="{697B909A-55EA-46E3-9915-0890614150D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EC3A6-C878-4E89-92E7-1E515E8B47F4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CA47C82-8804-4359-B7B5-83F510D25191}">
      <dsp:nvSpPr>
        <dsp:cNvPr id="0" name=""/>
        <dsp:cNvSpPr/>
      </dsp:nvSpPr>
      <dsp:spPr>
        <a:xfrm>
          <a:off x="1158" y="1219199"/>
          <a:ext cx="1935679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Prevensi</a:t>
          </a:r>
          <a:endParaRPr lang="en-US" sz="2900" kern="1200"/>
        </a:p>
      </dsp:txBody>
      <dsp:txXfrm>
        <a:off x="1158" y="1219199"/>
        <a:ext cx="1935679" cy="1625600"/>
      </dsp:txXfrm>
    </dsp:sp>
    <dsp:sp modelId="{BA406AE2-3A99-4CD0-8287-0AB92F6AA8A0}">
      <dsp:nvSpPr>
        <dsp:cNvPr id="0" name=""/>
        <dsp:cNvSpPr/>
      </dsp:nvSpPr>
      <dsp:spPr>
        <a:xfrm>
          <a:off x="2080160" y="1219199"/>
          <a:ext cx="1935679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Kontrol</a:t>
          </a:r>
          <a:endParaRPr lang="en-US" sz="2900" kern="1200"/>
        </a:p>
      </dsp:txBody>
      <dsp:txXfrm>
        <a:off x="2080160" y="1219199"/>
        <a:ext cx="1935679" cy="1625600"/>
      </dsp:txXfrm>
    </dsp:sp>
    <dsp:sp modelId="{4FB809AE-0792-4393-B23D-F63D96AFD8BD}">
      <dsp:nvSpPr>
        <dsp:cNvPr id="0" name=""/>
        <dsp:cNvSpPr/>
      </dsp:nvSpPr>
      <dsp:spPr>
        <a:xfrm>
          <a:off x="4159161" y="1219199"/>
          <a:ext cx="1935679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Remediasi</a:t>
          </a:r>
          <a:endParaRPr lang="en-US" sz="2900" kern="1200"/>
        </a:p>
      </dsp:txBody>
      <dsp:txXfrm>
        <a:off x="4159161" y="1219199"/>
        <a:ext cx="1935679" cy="162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0CB50-E79C-4E62-8BD5-FCBA8D7E02EA}">
      <dsp:nvSpPr>
        <dsp:cNvPr id="0" name=""/>
        <dsp:cNvSpPr/>
      </dsp:nvSpPr>
      <dsp:spPr>
        <a:xfrm rot="16200000">
          <a:off x="175" y="190593"/>
          <a:ext cx="2006577" cy="200800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solidFill>
                <a:srgbClr val="002060"/>
              </a:solidFill>
            </a:rPr>
            <a:t>End of Pipe</a:t>
          </a:r>
          <a:endParaRPr lang="en-US" sz="2300" kern="1200">
            <a:solidFill>
              <a:srgbClr val="002060"/>
            </a:solidFill>
          </a:endParaRPr>
        </a:p>
      </dsp:txBody>
      <dsp:txXfrm rot="5400000">
        <a:off x="350614" y="692950"/>
        <a:ext cx="1656851" cy="1003289"/>
      </dsp:txXfrm>
    </dsp:sp>
    <dsp:sp modelId="{697B909A-55EA-46E3-9915-0890614150D2}">
      <dsp:nvSpPr>
        <dsp:cNvPr id="0" name=""/>
        <dsp:cNvSpPr/>
      </dsp:nvSpPr>
      <dsp:spPr>
        <a:xfrm rot="5400000">
          <a:off x="2208089" y="191306"/>
          <a:ext cx="2006577" cy="2006577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Cleaner Production</a:t>
          </a:r>
          <a:endParaRPr lang="en-US" sz="2300" kern="1200"/>
        </a:p>
      </dsp:txBody>
      <dsp:txXfrm rot="-5400000">
        <a:off x="2208090" y="692950"/>
        <a:ext cx="1655426" cy="1003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072182"/>
            <a:ext cx="9144000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4"/>
          <p:cNvSpPr>
            <a:spLocks noChangeArrowheads="1"/>
          </p:cNvSpPr>
          <p:nvPr userDrawn="1"/>
        </p:nvSpPr>
        <p:spPr bwMode="auto">
          <a:xfrm>
            <a:off x="0" y="-24"/>
            <a:ext cx="9144000" cy="2000264"/>
          </a:xfrm>
          <a:prstGeom prst="rect">
            <a:avLst/>
          </a:prstGeom>
          <a:gradFill rotWithShape="1">
            <a:gsLst>
              <a:gs pos="0">
                <a:srgbClr val="0141C7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3" name="Rectangle 25"/>
          <p:cNvSpPr>
            <a:spLocks noChangeArrowheads="1"/>
          </p:cNvSpPr>
          <p:nvPr userDrawn="1"/>
        </p:nvSpPr>
        <p:spPr bwMode="auto">
          <a:xfrm>
            <a:off x="0" y="2014528"/>
            <a:ext cx="9144000" cy="128588"/>
          </a:xfrm>
          <a:prstGeom prst="rect">
            <a:avLst/>
          </a:prstGeom>
          <a:gradFill rotWithShape="1">
            <a:gsLst>
              <a:gs pos="0">
                <a:srgbClr val="94EB00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0" y="6429396"/>
            <a:ext cx="9144000" cy="42860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141C7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0" y="-24"/>
            <a:ext cx="9144000" cy="785818"/>
          </a:xfrm>
          <a:prstGeom prst="rect">
            <a:avLst/>
          </a:prstGeom>
          <a:gradFill rotWithShape="1">
            <a:gsLst>
              <a:gs pos="0">
                <a:srgbClr val="0141C7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785794"/>
            <a:ext cx="9144000" cy="128588"/>
          </a:xfrm>
          <a:prstGeom prst="rect">
            <a:avLst/>
          </a:prstGeom>
          <a:gradFill rotWithShape="1">
            <a:gsLst>
              <a:gs pos="0">
                <a:srgbClr val="94EB00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FDAE-3474-47A8-A5B2-20FE003E66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3110-5C5F-43C2-BA6E-3A6B24D60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804" y="60324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6429396"/>
            <a:ext cx="9144000" cy="42860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141C7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54025" y="6371307"/>
            <a:ext cx="5359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d-ID" sz="1200" b="1" smtClean="0"/>
              <a:t>Program</a:t>
            </a:r>
            <a:r>
              <a:rPr lang="id-ID" sz="1200" b="1" baseline="0" smtClean="0"/>
              <a:t> Studi Ilmu Lingkungan</a:t>
            </a:r>
            <a:r>
              <a:rPr lang="de-DE" sz="1200" b="1" smtClean="0"/>
              <a:t> </a:t>
            </a:r>
            <a:endParaRPr lang="de-DE" sz="1200" b="1"/>
          </a:p>
          <a:p>
            <a:pPr algn="l"/>
            <a:r>
              <a:rPr lang="id-ID" sz="1200" b="1" smtClean="0"/>
              <a:t>Program Pascasarjana Universitas</a:t>
            </a:r>
            <a:r>
              <a:rPr lang="id-ID" sz="1200" b="1" baseline="0" smtClean="0"/>
              <a:t> sebelas Maret</a:t>
            </a:r>
            <a:endParaRPr lang="de-AT" sz="1200" b="1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901700" y="6429396"/>
            <a:ext cx="819626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id-ID" sz="1100" b="1" smtClean="0">
                <a:solidFill>
                  <a:schemeClr val="bg1"/>
                </a:solidFill>
                <a:latin typeface="Arial" pitchFamily="34" charset="0"/>
              </a:rPr>
              <a:t>M. Masykuri_Produksi Bersih (Cleaner Production)</a:t>
            </a:r>
            <a:endParaRPr lang="de-AT" sz="1100" b="1">
              <a:solidFill>
                <a:schemeClr val="bg1"/>
              </a:solidFill>
              <a:latin typeface="Arial" pitchFamily="34" charset="0"/>
            </a:endParaRPr>
          </a:p>
          <a:p>
            <a:pPr algn="r"/>
            <a:r>
              <a:rPr lang="en-ID" sz="1100" b="1" smtClean="0">
                <a:latin typeface="Arial" pitchFamily="34" charset="0"/>
              </a:rPr>
              <a:t>Jan </a:t>
            </a:r>
            <a:r>
              <a:rPr lang="de-AT" sz="1100" b="1" smtClean="0">
                <a:latin typeface="Arial" pitchFamily="34" charset="0"/>
              </a:rPr>
              <a:t> 2020</a:t>
            </a:r>
            <a:endParaRPr lang="de-AT" sz="1100" b="1">
              <a:latin typeface="Arial" pitchFamily="34" charset="0"/>
            </a:endParaRPr>
          </a:p>
        </p:txBody>
      </p:sp>
      <p:pic>
        <p:nvPicPr>
          <p:cNvPr id="2051" name="Picture 3" descr="D:\Documents\Program Studi, Jurusan &amp; Fakultas\semnas09\Semnas 2010\Logo UNS biru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480" y="6332906"/>
            <a:ext cx="512121" cy="5000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tx1"/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5.wmf"/><Relationship Id="rId7" Type="http://schemas.openxmlformats.org/officeDocument/2006/relationships/image" Target="../media/image26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5.wmf"/><Relationship Id="rId7" Type="http://schemas.openxmlformats.org/officeDocument/2006/relationships/image" Target="../media/image26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5.wmf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7.wmf"/><Relationship Id="rId4" Type="http://schemas.openxmlformats.org/officeDocument/2006/relationships/image" Target="../media/image29.png"/><Relationship Id="rId9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5.wmf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7.wmf"/><Relationship Id="rId4" Type="http://schemas.openxmlformats.org/officeDocument/2006/relationships/image" Target="../media/image29.png"/><Relationship Id="rId9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5.wmf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429684" cy="18573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Produksi Bersih </a:t>
            </a:r>
            <a:r>
              <a:rPr lang="en-US" sz="4800" i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(Cleaner Production)</a:t>
            </a:r>
            <a:endParaRPr lang="en-US" sz="4800" i="1">
              <a:ln w="12700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802" y="4286256"/>
            <a:ext cx="5000660" cy="1571636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2400" b="1" smtClean="0">
                <a:solidFill>
                  <a:srgbClr val="002060"/>
                </a:solidFill>
                <a:latin typeface="Arial Rounded MT Bold" pitchFamily="34" charset="0"/>
              </a:rPr>
              <a:t>Dr. M. Masykuri, M.Si.</a:t>
            </a:r>
          </a:p>
          <a:p>
            <a:pPr algn="l">
              <a:spcBef>
                <a:spcPts val="0"/>
              </a:spcBef>
            </a:pPr>
            <a:r>
              <a:rPr lang="en-US" sz="2200" smtClean="0">
                <a:solidFill>
                  <a:srgbClr val="C00000"/>
                </a:solidFill>
              </a:rPr>
              <a:t>Program Studi Ilmu Lingkungan</a:t>
            </a:r>
          </a:p>
          <a:p>
            <a:pPr algn="l">
              <a:spcBef>
                <a:spcPts val="0"/>
              </a:spcBef>
            </a:pPr>
            <a:r>
              <a:rPr lang="en-US" sz="2200" smtClean="0">
                <a:solidFill>
                  <a:srgbClr val="C00000"/>
                </a:solidFill>
              </a:rPr>
              <a:t>Program Pascasarjana </a:t>
            </a:r>
            <a:endParaRPr lang="id-ID" sz="2200" smtClean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id-ID" sz="2200" smtClean="0">
                <a:solidFill>
                  <a:srgbClr val="C00000"/>
                </a:solidFill>
              </a:rPr>
              <a:t>Universitas Sebelas Maret (</a:t>
            </a:r>
            <a:r>
              <a:rPr lang="en-US" sz="2200" smtClean="0">
                <a:solidFill>
                  <a:srgbClr val="C00000"/>
                </a:solidFill>
              </a:rPr>
              <a:t>UNS</a:t>
            </a:r>
            <a:r>
              <a:rPr lang="id-ID" sz="2200" smtClean="0">
                <a:solidFill>
                  <a:srgbClr val="C00000"/>
                </a:solidFill>
              </a:rPr>
              <a:t>)</a:t>
            </a:r>
            <a:endParaRPr lang="en-US" sz="2200" smtClean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700" smtClean="0">
                <a:solidFill>
                  <a:srgbClr val="002060"/>
                </a:solidFill>
              </a:rPr>
              <a:t>HP. 08121500634, email: mmasykuri@yahoo.com</a:t>
            </a:r>
            <a:endParaRPr lang="en-US" sz="17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1276" y="6488692"/>
            <a:ext cx="152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Solo, </a:t>
            </a:r>
            <a:r>
              <a:rPr lang="en-US" smtClean="0"/>
              <a:t>Jan 2020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0"/>
            <a:ext cx="17859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0"/>
            <a:ext cx="119781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4031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0"/>
            <a:ext cx="171451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12085" y="0"/>
            <a:ext cx="153191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73266" y="0"/>
            <a:ext cx="142876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7378982" y="6516092"/>
            <a:ext cx="1620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spect="1"/>
          </p:cNvSpPr>
          <p:nvPr/>
        </p:nvSpPr>
        <p:spPr>
          <a:xfrm>
            <a:off x="8855087" y="6595442"/>
            <a:ext cx="132421" cy="143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D:\Documents\Program Studi, Jurusan &amp; Fakultas\semnas09\Semnas 2010\Logo UNS biru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85918" y="4529214"/>
            <a:ext cx="1214446" cy="11858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Strategi Pengelolaan Lingkungan</a:t>
            </a:r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00034" y="6000768"/>
            <a:ext cx="82868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v-SE" sz="2700" smtClean="0"/>
              <a:t>Strategi pengelolaan lingkungan yang diterapkan oleh Pemerintah dimulai dari:</a:t>
            </a:r>
            <a:endParaRPr lang="en-US" sz="2700" smtClean="0"/>
          </a:p>
          <a:p>
            <a:pPr lvl="1">
              <a:lnSpc>
                <a:spcPct val="80000"/>
              </a:lnSpc>
            </a:pPr>
            <a:r>
              <a:rPr lang="en-US" sz="2200" smtClean="0"/>
              <a:t>Strategi pendekatan kapasitas daya dukung </a:t>
            </a:r>
            <a:r>
              <a:rPr lang="en-US" sz="2200" i="1" smtClean="0"/>
              <a:t>(Carrying capacity approach)</a:t>
            </a:r>
            <a:endParaRPr lang="en-US" sz="2200" smtClean="0"/>
          </a:p>
          <a:p>
            <a:pPr lvl="1">
              <a:lnSpc>
                <a:spcPct val="80000"/>
              </a:lnSpc>
            </a:pPr>
            <a:r>
              <a:rPr lang="en-US" sz="2200" smtClean="0"/>
              <a:t>Pengelolaan pada limbah yang sudah terbentuk </a:t>
            </a:r>
            <a:r>
              <a:rPr lang="en-US" sz="2200" i="1" smtClean="0"/>
              <a:t>(End of pipe treatment)</a:t>
            </a:r>
            <a:endParaRPr lang="en-US" sz="2200" smtClean="0"/>
          </a:p>
          <a:p>
            <a:pPr lvl="1">
              <a:lnSpc>
                <a:spcPct val="80000"/>
              </a:lnSpc>
            </a:pPr>
            <a:r>
              <a:rPr lang="en-US" sz="2200" b="1" smtClean="0"/>
              <a:t>Produksi bersih </a:t>
            </a:r>
            <a:r>
              <a:rPr lang="en-US" sz="2200" b="1" i="1" smtClean="0"/>
              <a:t>(Cleaner Production) </a:t>
            </a:r>
            <a:endParaRPr lang="en-US" sz="2200" b="1" smtClean="0"/>
          </a:p>
          <a:p>
            <a:pPr>
              <a:lnSpc>
                <a:spcPct val="80000"/>
              </a:lnSpc>
            </a:pPr>
            <a:r>
              <a:rPr lang="id-ID" sz="2700" smtClean="0"/>
              <a:t>Produksi bersih m</a:t>
            </a:r>
            <a:r>
              <a:rPr lang="en-US" sz="2700" smtClean="0"/>
              <a:t>ulai diberlakukan pada bulan September 1989/awal 1990, di mana sifatnya adalah preventif atau sifatnya pencegahan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43438" y="1857364"/>
            <a:ext cx="4000528" cy="37147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0034" y="1857364"/>
            <a:ext cx="4000528" cy="37147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Strategi Pengelolaan Lingkungan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8596" y="107154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/>
              <a:t>Upaya pengelolaan dampak:</a:t>
            </a:r>
            <a:endParaRPr lang="en-US" sz="280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5081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40152" y="4797152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End of Pipe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725144"/>
            <a:ext cx="3100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Clean Production</a:t>
            </a:r>
            <a:endParaRPr lang="en-US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Analisis Output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95536" y="1156328"/>
            <a:ext cx="8440106" cy="4720944"/>
            <a:chOff x="428596" y="1071546"/>
            <a:chExt cx="8440106" cy="4720944"/>
          </a:xfrm>
        </p:grpSpPr>
        <p:sp>
          <p:nvSpPr>
            <p:cNvPr id="8" name="Rectangle 7"/>
            <p:cNvSpPr/>
            <p:nvPr/>
          </p:nvSpPr>
          <p:spPr>
            <a:xfrm>
              <a:off x="428596" y="1071546"/>
              <a:ext cx="82868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smtClean="0"/>
                <a:t>Product dan non product output:</a:t>
              </a:r>
              <a:endParaRPr lang="en-US" sz="2800"/>
            </a:p>
          </p:txBody>
        </p:sp>
        <p:pic>
          <p:nvPicPr>
            <p:cNvPr id="40962" name="Picture 2" descr="http://cliparts.co/cliparts/di4/orX/di4orXaK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772816"/>
              <a:ext cx="3816424" cy="3024336"/>
            </a:xfrm>
            <a:prstGeom prst="rect">
              <a:avLst/>
            </a:prstGeom>
            <a:noFill/>
          </p:spPr>
        </p:pic>
        <p:sp>
          <p:nvSpPr>
            <p:cNvPr id="14" name="Rounded Rectangle 13"/>
            <p:cNvSpPr/>
            <p:nvPr/>
          </p:nvSpPr>
          <p:spPr>
            <a:xfrm>
              <a:off x="5436096" y="2204864"/>
              <a:ext cx="280831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id-ID" sz="2000" smtClean="0">
                  <a:solidFill>
                    <a:schemeClr val="tx1"/>
                  </a:solidFill>
                  <a:latin typeface="Arial Black" pitchFamily="34" charset="0"/>
                </a:rPr>
                <a:t>Produk Akhir Yg  Diharapkan –</a:t>
              </a:r>
              <a:endParaRPr lang="id-ID" sz="20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580112" y="4077072"/>
              <a:ext cx="2808312" cy="15121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id-ID" sz="2000" smtClean="0">
                  <a:solidFill>
                    <a:srgbClr val="660033"/>
                  </a:solidFill>
                  <a:latin typeface="Arial Black" pitchFamily="34" charset="0"/>
                </a:rPr>
                <a:t>Produk Akhir Yg  Tdk Diharapkan – Keluaran Bukan Product -</a:t>
              </a:r>
              <a:endParaRPr lang="id-ID" sz="2000" dirty="0">
                <a:solidFill>
                  <a:srgbClr val="660033"/>
                </a:solidFill>
                <a:latin typeface="Arial Black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64088" y="3573016"/>
              <a:ext cx="35046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2400" i="1" smtClean="0">
                  <a:solidFill>
                    <a:srgbClr val="00B050"/>
                  </a:solidFill>
                  <a:latin typeface="Arial Black" pitchFamily="34" charset="0"/>
                </a:rPr>
                <a:t>Non-product Output</a:t>
              </a:r>
              <a:endParaRPr lang="en-US" sz="240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03720" y="1772816"/>
              <a:ext cx="275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d-ID" sz="2400" i="1" smtClean="0">
                  <a:solidFill>
                    <a:srgbClr val="00B050"/>
                  </a:solidFill>
                  <a:latin typeface="Arial Black" pitchFamily="34" charset="0"/>
                </a:rPr>
                <a:t>Product Output</a:t>
              </a:r>
              <a:endParaRPr lang="id-ID" sz="2400" dirty="0">
                <a:solidFill>
                  <a:srgbClr val="00B050"/>
                </a:solidFill>
                <a:latin typeface="Arial Black" pitchFamily="34" charset="0"/>
              </a:endParaRPr>
            </a:p>
          </p:txBody>
        </p:sp>
        <p:sp>
          <p:nvSpPr>
            <p:cNvPr id="23" name="Up Arrow 22"/>
            <p:cNvSpPr/>
            <p:nvPr/>
          </p:nvSpPr>
          <p:spPr>
            <a:xfrm rot="3903292">
              <a:off x="4467518" y="2497509"/>
              <a:ext cx="720080" cy="86409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 Arrow 23"/>
            <p:cNvSpPr/>
            <p:nvPr/>
          </p:nvSpPr>
          <p:spPr>
            <a:xfrm rot="7509262">
              <a:off x="4484477" y="3324063"/>
              <a:ext cx="720080" cy="86409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3608" y="4869160"/>
              <a:ext cx="33123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d-ID" smtClean="0">
                  <a:latin typeface="Arial Black" pitchFamily="34" charset="0"/>
                </a:rPr>
                <a:t>Man </a:t>
              </a:r>
              <a:r>
                <a:rPr lang="en-US" smtClean="0">
                  <a:latin typeface="Arial Black" pitchFamily="34" charset="0"/>
                </a:rPr>
                <a:t>		</a:t>
              </a:r>
              <a:r>
                <a:rPr lang="id-ID" smtClean="0">
                  <a:latin typeface="Arial Black" pitchFamily="34" charset="0"/>
                </a:rPr>
                <a:t>Money </a:t>
              </a:r>
              <a:endParaRPr lang="en-US" smtClean="0">
                <a:latin typeface="Arial Black" pitchFamily="34" charset="0"/>
              </a:endParaRPr>
            </a:p>
            <a:p>
              <a:pPr>
                <a:defRPr/>
              </a:pPr>
              <a:r>
                <a:rPr lang="id-ID" smtClean="0">
                  <a:latin typeface="Arial Black" pitchFamily="34" charset="0"/>
                </a:rPr>
                <a:t>Method </a:t>
              </a:r>
              <a:r>
                <a:rPr lang="en-US" smtClean="0">
                  <a:latin typeface="Arial Black" pitchFamily="34" charset="0"/>
                </a:rPr>
                <a:t>	</a:t>
              </a:r>
              <a:r>
                <a:rPr lang="id-ID" smtClean="0">
                  <a:latin typeface="Arial Black" pitchFamily="34" charset="0"/>
                </a:rPr>
                <a:t>Material</a:t>
              </a:r>
              <a:endParaRPr lang="en-US" smtClean="0">
                <a:latin typeface="Arial Black" pitchFamily="34" charset="0"/>
              </a:endParaRPr>
            </a:p>
            <a:p>
              <a:pPr>
                <a:defRPr/>
              </a:pPr>
              <a:r>
                <a:rPr lang="id-ID" smtClean="0">
                  <a:latin typeface="Arial Black" pitchFamily="34" charset="0"/>
                </a:rPr>
                <a:t>Machine </a:t>
              </a:r>
              <a:r>
                <a:rPr lang="en-US" smtClean="0">
                  <a:latin typeface="Arial Black" pitchFamily="34" charset="0"/>
                </a:rPr>
                <a:t>	</a:t>
              </a:r>
              <a:r>
                <a:rPr lang="id-ID" smtClean="0">
                  <a:latin typeface="Arial Black" pitchFamily="34" charset="0"/>
                </a:rPr>
                <a:t>Market</a:t>
              </a:r>
              <a:endParaRPr lang="id-ID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Analisis Output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536" y="1156328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/>
              <a:t>Product dan non product output:</a:t>
            </a:r>
            <a:endParaRPr lang="en-US" sz="280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55576" y="1916832"/>
          <a:ext cx="748883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UKM Tempe Tahu</a:t>
                      </a:r>
                      <a:endParaRPr lang="en-US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smtClean="0"/>
                        <a:t>Product Output</a:t>
                      </a:r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smtClean="0"/>
                        <a:t>Non product Output</a:t>
                      </a:r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9875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800" smtClean="0"/>
                        <a:t>Tempe</a:t>
                      </a:r>
                    </a:p>
                    <a:p>
                      <a:pPr marL="269875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800" smtClean="0"/>
                        <a:t>Tahu</a:t>
                      </a:r>
                    </a:p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-360363" algn="l">
                        <a:buFont typeface="Wingdings" pitchFamily="2" charset="2"/>
                        <a:buChar char="§"/>
                      </a:pPr>
                      <a:r>
                        <a:rPr lang="en-US" sz="2800" b="0" baseline="0" smtClean="0"/>
                        <a:t>Sisa kupasan kedelai</a:t>
                      </a:r>
                    </a:p>
                    <a:p>
                      <a:pPr marL="360363" indent="-360363" algn="l">
                        <a:buFont typeface="Wingdings" pitchFamily="2" charset="2"/>
                        <a:buChar char="§"/>
                      </a:pPr>
                      <a:r>
                        <a:rPr lang="en-US" sz="2800" b="0" baseline="0" smtClean="0"/>
                        <a:t>A</a:t>
                      </a:r>
                      <a:r>
                        <a:rPr lang="id-ID" sz="2800" b="0" baseline="0" smtClean="0"/>
                        <a:t>ir limbah cucian</a:t>
                      </a:r>
                    </a:p>
                    <a:p>
                      <a:pPr marL="360363" indent="-360363" algn="l">
                        <a:buFont typeface="Wingdings" pitchFamily="2" charset="2"/>
                        <a:buChar char="§"/>
                      </a:pPr>
                      <a:r>
                        <a:rPr lang="en-US" sz="2800" b="0" baseline="0" smtClean="0"/>
                        <a:t>A</a:t>
                      </a:r>
                      <a:r>
                        <a:rPr lang="id-ID" sz="2800" b="0" baseline="0" smtClean="0"/>
                        <a:t>sap </a:t>
                      </a:r>
                      <a:endParaRPr lang="en-US" sz="2800" b="0" baseline="0" smtClean="0"/>
                    </a:p>
                    <a:p>
                      <a:pPr marL="360363" indent="-360363" algn="l">
                        <a:buFont typeface="Wingdings" pitchFamily="2" charset="2"/>
                        <a:buChar char="§"/>
                      </a:pPr>
                      <a:r>
                        <a:rPr lang="id-ID" sz="2800" b="0" baseline="0" smtClean="0"/>
                        <a:t>Panas</a:t>
                      </a:r>
                      <a:endParaRPr lang="en-US" sz="2800" b="0" baseline="0" smtClean="0"/>
                    </a:p>
                    <a:p>
                      <a:pPr marL="360363" indent="-360363" algn="l">
                        <a:buFont typeface="Wingdings" pitchFamily="2" charset="2"/>
                        <a:buChar char="§"/>
                      </a:pPr>
                      <a:r>
                        <a:rPr lang="en-US" sz="2800" b="0" baseline="0" smtClean="0"/>
                        <a:t>……</a:t>
                      </a:r>
                      <a:endParaRPr lang="en-US" sz="2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Strategi Pengelolaan Lingkungan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075" y="1495425"/>
            <a:ext cx="89249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14282" y="1643050"/>
            <a:ext cx="5929354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500034" y="1643050"/>
          <a:ext cx="4214842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428596" y="107154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/>
              <a:t>Perkembangan Strategi Pengelolaan Lingkungan</a:t>
            </a:r>
            <a:endParaRPr lang="en-US" sz="28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End of Pipe Treatment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57757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355600" algn="l"/>
              </a:tabLst>
            </a:pPr>
            <a:r>
              <a:rPr lang="nl-NL" smtClean="0"/>
              <a:t>Rendahnya </a:t>
            </a:r>
            <a:r>
              <a:rPr lang="nl-NL"/>
              <a:t>pentaatan dan penegakan hukum </a:t>
            </a:r>
            <a:r>
              <a:rPr lang="nl-NL" smtClean="0"/>
              <a:t>dan </a:t>
            </a:r>
            <a:r>
              <a:rPr lang="en-US" smtClean="0"/>
              <a:t>peraturan</a:t>
            </a:r>
            <a:r>
              <a:rPr lang="en-US"/>
              <a:t>.</a:t>
            </a:r>
          </a:p>
          <a:p>
            <a:pPr>
              <a:tabLst>
                <a:tab pos="355600" algn="l"/>
              </a:tabLst>
            </a:pPr>
            <a:r>
              <a:rPr lang="sv-SE"/>
              <a:t> Lemahnya perangkat Peraturan yang tersedia.</a:t>
            </a:r>
          </a:p>
          <a:p>
            <a:pPr>
              <a:tabLst>
                <a:tab pos="355600" algn="l"/>
              </a:tabLst>
            </a:pPr>
            <a:r>
              <a:rPr lang="en-US"/>
              <a:t> Rendahnya tingkat kesadaran.</a:t>
            </a:r>
          </a:p>
          <a:p>
            <a:pPr>
              <a:tabLst>
                <a:tab pos="355600" algn="l"/>
              </a:tabLst>
            </a:pPr>
            <a:r>
              <a:rPr lang="en-US"/>
              <a:t> Sifatnya reaktif atau bereaksi setelah limbah itu terbentuk.</a:t>
            </a:r>
          </a:p>
          <a:p>
            <a:pPr>
              <a:tabLst>
                <a:tab pos="355600" algn="l"/>
              </a:tabLst>
            </a:pPr>
            <a:r>
              <a:rPr lang="en-US"/>
              <a:t> Memerlukan biaya investasi, operasi serta </a:t>
            </a:r>
            <a:r>
              <a:rPr lang="en-US" smtClean="0"/>
              <a:t>pemeliharaan </a:t>
            </a:r>
            <a:r>
              <a:rPr lang="sv-SE" smtClean="0"/>
              <a:t>relatif </a:t>
            </a:r>
            <a:r>
              <a:rPr lang="sv-SE"/>
              <a:t>tinggi. Hal tersebut menjadi salah satu </a:t>
            </a:r>
            <a:r>
              <a:rPr lang="sv-SE" smtClean="0"/>
              <a:t>alasan </a:t>
            </a:r>
            <a:r>
              <a:rPr lang="en-US" smtClean="0"/>
              <a:t>mengapa </a:t>
            </a:r>
            <a:r>
              <a:rPr lang="en-US"/>
              <a:t>kalangan industri tidak atau belum </a:t>
            </a:r>
            <a:r>
              <a:rPr lang="en-US" smtClean="0"/>
              <a:t>dapat </a:t>
            </a:r>
            <a:r>
              <a:rPr lang="fi-FI" smtClean="0"/>
              <a:t>melaksanakan </a:t>
            </a:r>
            <a:r>
              <a:rPr lang="fi-FI"/>
              <a:t>pengelolaan lingkungan secara optimal.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8596" y="107154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/>
              <a:t>Kendala End-of-Pipe Treatment:</a:t>
            </a:r>
            <a:endParaRPr lang="en-US" sz="28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Tujuan CP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257560"/>
          </a:xfrm>
          <a:noFill/>
        </p:spPr>
        <p:txBody>
          <a:bodyPr/>
          <a:lstStyle/>
          <a:p>
            <a:pPr marL="533400" indent="-533400">
              <a:spcBef>
                <a:spcPct val="50000"/>
              </a:spcBef>
              <a:spcAft>
                <a:spcPct val="30000"/>
              </a:spcAft>
              <a:buFontTx/>
              <a:buAutoNum type="alphaLcParenR"/>
            </a:pPr>
            <a:r>
              <a:rPr lang="id-ID" sz="2400" smtClean="0">
                <a:latin typeface="Tahoma" pitchFamily="34" charset="0"/>
                <a:cs typeface="Tahoma" pitchFamily="34" charset="0"/>
              </a:rPr>
              <a:t>Untuk mengurangi konsumsi bahan baku dan energi dalam proses produksi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533400" indent="-533400">
              <a:spcBef>
                <a:spcPct val="50000"/>
              </a:spcBef>
              <a:spcAft>
                <a:spcPct val="30000"/>
              </a:spcAft>
              <a:buFontTx/>
              <a:buAutoNum type="alphaLcParenR"/>
            </a:pPr>
            <a:r>
              <a:rPr lang="id-ID" sz="2400" smtClean="0">
                <a:latin typeface="Tahoma" pitchFamily="34" charset="0"/>
                <a:cs typeface="Tahoma" pitchFamily="34" charset="0"/>
              </a:rPr>
              <a:t>Untuk sedapat mungkin menghilangkan penggunaan bahan beracun dan berbahaya (B3)</a:t>
            </a:r>
            <a:endParaRPr lang="en-US" sz="2400" smtClean="0">
              <a:latin typeface="Tahoma" pitchFamily="34" charset="0"/>
              <a:cs typeface="Tahoma" pitchFamily="34" charset="0"/>
            </a:endParaRPr>
          </a:p>
          <a:p>
            <a:pPr marL="533400" indent="-533400">
              <a:spcBef>
                <a:spcPct val="50000"/>
              </a:spcBef>
              <a:spcAft>
                <a:spcPct val="30000"/>
              </a:spcAft>
              <a:buFontTx/>
              <a:buAutoNum type="alphaLcParenR"/>
            </a:pPr>
            <a:r>
              <a:rPr lang="id-ID" sz="2400" smtClean="0">
                <a:latin typeface="Tahoma" pitchFamily="34" charset="0"/>
                <a:cs typeface="Tahoma" pitchFamily="34" charset="0"/>
              </a:rPr>
              <a:t>Untuk mengurangi (pada sumbernya) jumlah dan toksisitas emisi dan limbah yang dihasilkan</a:t>
            </a:r>
            <a:endParaRPr lang="en-GB" sz="24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Other Related Concepts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/>
          <a:lstStyle/>
          <a:p>
            <a:pPr marL="355600" indent="-257175">
              <a:lnSpc>
                <a:spcPct val="90000"/>
              </a:lnSpc>
              <a:tabLst>
                <a:tab pos="355600" algn="l"/>
              </a:tabLst>
            </a:pPr>
            <a:r>
              <a:rPr lang="en-US" smtClean="0">
                <a:latin typeface="Tahoma" pitchFamily="34" charset="0"/>
                <a:cs typeface="Tahoma" pitchFamily="34" charset="0"/>
              </a:rPr>
              <a:t>Eco-efficiency</a:t>
            </a:r>
          </a:p>
          <a:p>
            <a:pPr marL="98425" indent="0">
              <a:lnSpc>
                <a:spcPct val="90000"/>
              </a:lnSpc>
            </a:pPr>
            <a:r>
              <a:rPr lang="en-US" smtClean="0">
                <a:latin typeface="Tahoma" pitchFamily="34" charset="0"/>
                <a:cs typeface="Tahoma" pitchFamily="34" charset="0"/>
              </a:rPr>
              <a:t> Waste minimization</a:t>
            </a:r>
          </a:p>
          <a:p>
            <a:pPr marL="98425" indent="0">
              <a:lnSpc>
                <a:spcPct val="90000"/>
              </a:lnSpc>
            </a:pPr>
            <a:r>
              <a:rPr lang="en-US" smtClean="0">
                <a:latin typeface="Tahoma" pitchFamily="34" charset="0"/>
                <a:cs typeface="Tahoma" pitchFamily="34" charset="0"/>
              </a:rPr>
              <a:t> Pollution prevention</a:t>
            </a:r>
          </a:p>
          <a:p>
            <a:pPr marL="98425" indent="0">
              <a:lnSpc>
                <a:spcPct val="90000"/>
              </a:lnSpc>
            </a:pPr>
            <a:r>
              <a:rPr lang="en-US" smtClean="0">
                <a:latin typeface="Tahoma" pitchFamily="34" charset="0"/>
                <a:cs typeface="Tahoma" pitchFamily="34" charset="0"/>
              </a:rPr>
              <a:t> Green productivity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4348" y="4071942"/>
            <a:ext cx="735811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mtClean="0">
                <a:latin typeface="Tahoma" pitchFamily="34" charset="0"/>
                <a:cs typeface="Tahoma" pitchFamily="34" charset="0"/>
              </a:rPr>
              <a:t>Cleaner production = pollution prevention = waste minimization = ecoefficiency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785786" y="5286388"/>
            <a:ext cx="75724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0">
              <a:lnSpc>
                <a:spcPct val="90000"/>
              </a:lnSpc>
              <a:buFontTx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For businesses, these concepts mean practically the same thing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Other Related Concepts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57383"/>
            <a:ext cx="73437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6" y="92867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/>
              <a:t>Ke</a:t>
            </a:r>
            <a:r>
              <a:rPr lang="id-ID" sz="2800" b="1" smtClean="0"/>
              <a:t>terkaitan antar konsep-konsep pengelolaan lingkungan preventif</a:t>
            </a:r>
            <a:r>
              <a:rPr lang="en-US" sz="2800" b="1" smtClean="0"/>
              <a:t>:</a:t>
            </a:r>
            <a:endParaRPr lang="en-US" sz="2800" b="1"/>
          </a:p>
        </p:txBody>
      </p:sp>
      <p:sp>
        <p:nvSpPr>
          <p:cNvPr id="10" name="TextBox 9"/>
          <p:cNvSpPr txBox="1"/>
          <p:nvPr/>
        </p:nvSpPr>
        <p:spPr>
          <a:xfrm>
            <a:off x="5774199" y="6050181"/>
            <a:ext cx="33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(Sumber: R</a:t>
            </a:r>
            <a:r>
              <a:rPr lang="es-ES" sz="14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ené Van Bercke</a:t>
            </a:r>
            <a:r>
              <a:rPr lang="id-ID" sz="14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l, 1997)</a:t>
            </a:r>
            <a:endParaRPr lang="en-US" sz="14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Pendekatan Terpadu</a:t>
            </a:r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42910" y="1428736"/>
            <a:ext cx="8147050" cy="4721223"/>
            <a:chOff x="642910" y="1428736"/>
            <a:chExt cx="8147050" cy="4721223"/>
          </a:xfrm>
        </p:grpSpPr>
        <p:grpSp>
          <p:nvGrpSpPr>
            <p:cNvPr id="4" name="19 Grupo"/>
            <p:cNvGrpSpPr>
              <a:grpSpLocks/>
            </p:cNvGrpSpPr>
            <p:nvPr/>
          </p:nvGrpSpPr>
          <p:grpSpPr bwMode="auto">
            <a:xfrm>
              <a:off x="3575022" y="1857359"/>
              <a:ext cx="2571750" cy="2500313"/>
              <a:chOff x="5286380" y="2214554"/>
              <a:chExt cx="2571768" cy="2500330"/>
            </a:xfrm>
          </p:grpSpPr>
          <p:sp>
            <p:nvSpPr>
              <p:cNvPr id="5" name="8 Triángulo isósceles"/>
              <p:cNvSpPr>
                <a:spLocks noChangeArrowheads="1"/>
              </p:cNvSpPr>
              <p:nvPr/>
            </p:nvSpPr>
            <p:spPr bwMode="auto">
              <a:xfrm>
                <a:off x="6350400" y="2214554"/>
                <a:ext cx="436178" cy="428628"/>
              </a:xfrm>
              <a:prstGeom prst="triangle">
                <a:avLst>
                  <a:gd name="adj" fmla="val 4875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" name="9 Trapecio"/>
              <p:cNvSpPr/>
              <p:nvPr/>
            </p:nvSpPr>
            <p:spPr bwMode="auto">
              <a:xfrm>
                <a:off x="6088074" y="2714620"/>
                <a:ext cx="971557" cy="428628"/>
              </a:xfrm>
              <a:prstGeom prst="trapezoid">
                <a:avLst>
                  <a:gd name="adj" fmla="val 51666"/>
                </a:avLst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7" name="12 Trapecio"/>
              <p:cNvSpPr/>
              <p:nvPr/>
            </p:nvSpPr>
            <p:spPr bwMode="auto">
              <a:xfrm>
                <a:off x="5821372" y="3214686"/>
                <a:ext cx="1482735" cy="428628"/>
              </a:xfrm>
              <a:prstGeom prst="trapezoid">
                <a:avLst>
                  <a:gd name="adj" fmla="val 51666"/>
                </a:avLst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13 Trapecio"/>
              <p:cNvSpPr/>
              <p:nvPr/>
            </p:nvSpPr>
            <p:spPr bwMode="auto">
              <a:xfrm>
                <a:off x="5572132" y="3714752"/>
                <a:ext cx="2001852" cy="428628"/>
              </a:xfrm>
              <a:prstGeom prst="trapezoid">
                <a:avLst>
                  <a:gd name="adj" fmla="val 51666"/>
                </a:avLst>
              </a:prstGeom>
              <a:solidFill>
                <a:srgbClr val="FF33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18 Trapecio"/>
              <p:cNvSpPr/>
              <p:nvPr/>
            </p:nvSpPr>
            <p:spPr bwMode="auto">
              <a:xfrm>
                <a:off x="5286380" y="4214818"/>
                <a:ext cx="2571768" cy="500066"/>
              </a:xfrm>
              <a:prstGeom prst="trapezoid">
                <a:avLst>
                  <a:gd name="adj" fmla="val 53259"/>
                </a:avLst>
              </a:prstGeom>
              <a:solidFill>
                <a:srgbClr val="FF33CC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10" name="20 CuadroTexto"/>
            <p:cNvSpPr txBox="1">
              <a:spLocks noChangeArrowheads="1"/>
            </p:cNvSpPr>
            <p:nvPr/>
          </p:nvSpPr>
          <p:spPr bwMode="auto">
            <a:xfrm>
              <a:off x="3646460" y="1928797"/>
              <a:ext cx="17145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ahoma" pitchFamily="34" charset="0"/>
                  <a:cs typeface="Tahoma" pitchFamily="34" charset="0"/>
                </a:rPr>
                <a:t>Eliminate</a:t>
              </a:r>
            </a:p>
          </p:txBody>
        </p:sp>
        <p:sp>
          <p:nvSpPr>
            <p:cNvPr id="11" name="21 CuadroTexto"/>
            <p:cNvSpPr txBox="1">
              <a:spLocks noChangeArrowheads="1"/>
            </p:cNvSpPr>
            <p:nvPr/>
          </p:nvSpPr>
          <p:spPr bwMode="auto">
            <a:xfrm>
              <a:off x="5664172" y="1844659"/>
              <a:ext cx="1411306" cy="584775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Tahoma" pitchFamily="34" charset="0"/>
                  <a:cs typeface="Tahoma" pitchFamily="34" charset="0"/>
                </a:rPr>
                <a:t>Pollution Prevention</a:t>
              </a:r>
            </a:p>
          </p:txBody>
        </p:sp>
        <p:sp>
          <p:nvSpPr>
            <p:cNvPr id="12" name="22 CuadroTexto"/>
            <p:cNvSpPr txBox="1">
              <a:spLocks noChangeArrowheads="1"/>
            </p:cNvSpPr>
            <p:nvPr/>
          </p:nvSpPr>
          <p:spPr bwMode="auto">
            <a:xfrm>
              <a:off x="3360710" y="2805097"/>
              <a:ext cx="11969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ahoma" pitchFamily="34" charset="0"/>
                  <a:cs typeface="Tahoma" pitchFamily="34" charset="0"/>
                </a:rPr>
                <a:t>Reuse</a:t>
              </a:r>
            </a:p>
          </p:txBody>
        </p:sp>
        <p:sp>
          <p:nvSpPr>
            <p:cNvPr id="13" name="23 CuadroTexto"/>
            <p:cNvSpPr txBox="1">
              <a:spLocks noChangeArrowheads="1"/>
            </p:cNvSpPr>
            <p:nvPr/>
          </p:nvSpPr>
          <p:spPr bwMode="auto">
            <a:xfrm>
              <a:off x="3592485" y="2357422"/>
              <a:ext cx="11969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ahoma" pitchFamily="34" charset="0"/>
                  <a:cs typeface="Tahoma" pitchFamily="34" charset="0"/>
                </a:rPr>
                <a:t>Reduce</a:t>
              </a:r>
            </a:p>
          </p:txBody>
        </p:sp>
        <p:sp>
          <p:nvSpPr>
            <p:cNvPr id="14" name="24 CuadroTexto"/>
            <p:cNvSpPr txBox="1">
              <a:spLocks noChangeArrowheads="1"/>
            </p:cNvSpPr>
            <p:nvPr/>
          </p:nvSpPr>
          <p:spPr bwMode="auto">
            <a:xfrm>
              <a:off x="3932210" y="5429234"/>
              <a:ext cx="119697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ahoma" pitchFamily="34" charset="0"/>
                  <a:cs typeface="Tahoma" pitchFamily="34" charset="0"/>
                </a:rPr>
                <a:t>Energy use</a:t>
              </a:r>
            </a:p>
          </p:txBody>
        </p:sp>
        <p:sp>
          <p:nvSpPr>
            <p:cNvPr id="15" name="25 CuadroTexto"/>
            <p:cNvSpPr txBox="1">
              <a:spLocks noChangeArrowheads="1"/>
            </p:cNvSpPr>
            <p:nvPr/>
          </p:nvSpPr>
          <p:spPr bwMode="auto">
            <a:xfrm>
              <a:off x="2592360" y="3786172"/>
              <a:ext cx="119697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ahoma" pitchFamily="34" charset="0"/>
                  <a:cs typeface="Tahoma" pitchFamily="34" charset="0"/>
                </a:rPr>
                <a:t>Treat and Dispose</a:t>
              </a:r>
            </a:p>
          </p:txBody>
        </p:sp>
        <p:sp>
          <p:nvSpPr>
            <p:cNvPr id="16" name="26 CuadroTexto"/>
            <p:cNvSpPr txBox="1">
              <a:spLocks noChangeArrowheads="1"/>
            </p:cNvSpPr>
            <p:nvPr/>
          </p:nvSpPr>
          <p:spPr bwMode="auto">
            <a:xfrm>
              <a:off x="3020985" y="3376597"/>
              <a:ext cx="11969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ahoma" pitchFamily="34" charset="0"/>
                  <a:cs typeface="Tahoma" pitchFamily="34" charset="0"/>
                </a:rPr>
                <a:t>Recycle</a:t>
              </a:r>
            </a:p>
          </p:txBody>
        </p:sp>
        <p:sp>
          <p:nvSpPr>
            <p:cNvPr id="17" name="27 CuadroTexto"/>
            <p:cNvSpPr txBox="1">
              <a:spLocks noChangeArrowheads="1"/>
            </p:cNvSpPr>
            <p:nvPr/>
          </p:nvSpPr>
          <p:spPr bwMode="auto">
            <a:xfrm>
              <a:off x="5899122" y="5072047"/>
              <a:ext cx="1819275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>
                  <a:latin typeface="Tahoma" pitchFamily="34" charset="0"/>
                  <a:cs typeface="Tahoma" pitchFamily="34" charset="0"/>
                </a:rPr>
                <a:t>Personnel Management</a:t>
              </a:r>
            </a:p>
            <a:p>
              <a:pPr>
                <a:spcBef>
                  <a:spcPct val="0"/>
                </a:spcBef>
              </a:pPr>
              <a:r>
                <a:rPr lang="en-US" sz="1600" b="1">
                  <a:latin typeface="Tahoma" pitchFamily="34" charset="0"/>
                  <a:cs typeface="Tahoma" pitchFamily="34" charset="0"/>
                </a:rPr>
                <a:t>Work Procedures</a:t>
              </a:r>
            </a:p>
          </p:txBody>
        </p:sp>
        <p:sp>
          <p:nvSpPr>
            <p:cNvPr id="18" name="28 CuadroTexto"/>
            <p:cNvSpPr txBox="1">
              <a:spLocks noChangeArrowheads="1"/>
            </p:cNvSpPr>
            <p:nvPr/>
          </p:nvSpPr>
          <p:spPr bwMode="auto">
            <a:xfrm>
              <a:off x="7592985" y="4845034"/>
              <a:ext cx="119697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>
                  <a:latin typeface="Tahoma" pitchFamily="34" charset="0"/>
                  <a:cs typeface="Tahoma" pitchFamily="34" charset="0"/>
                </a:rPr>
                <a:t>Impact of products</a:t>
              </a:r>
            </a:p>
          </p:txBody>
        </p:sp>
        <p:sp>
          <p:nvSpPr>
            <p:cNvPr id="19" name="29 CuadroTexto"/>
            <p:cNvSpPr txBox="1">
              <a:spLocks noChangeArrowheads="1"/>
            </p:cNvSpPr>
            <p:nvPr/>
          </p:nvSpPr>
          <p:spPr bwMode="auto">
            <a:xfrm>
              <a:off x="6381722" y="3714734"/>
              <a:ext cx="1622425" cy="5842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>
                  <a:latin typeface="Tahoma" pitchFamily="34" charset="0"/>
                  <a:cs typeface="Tahoma" pitchFamily="34" charset="0"/>
                </a:rPr>
                <a:t>Control and Disposal</a:t>
              </a:r>
            </a:p>
          </p:txBody>
        </p:sp>
        <p:sp>
          <p:nvSpPr>
            <p:cNvPr id="20" name="30 Rectángulo"/>
            <p:cNvSpPr>
              <a:spLocks noChangeArrowheads="1"/>
            </p:cNvSpPr>
            <p:nvPr/>
          </p:nvSpPr>
          <p:spPr bwMode="auto">
            <a:xfrm>
              <a:off x="5932460" y="2773347"/>
              <a:ext cx="1544637" cy="584200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Waste </a:t>
              </a:r>
            </a:p>
            <a:p>
              <a:pPr>
                <a:spcBef>
                  <a:spcPct val="0"/>
                </a:spcBef>
              </a:pPr>
              <a:r>
                <a:rPr lang="en-US" sz="16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management</a:t>
              </a:r>
              <a:endParaRPr lang="en-US" b="1"/>
            </a:p>
          </p:txBody>
        </p:sp>
        <p:sp>
          <p:nvSpPr>
            <p:cNvPr id="21" name="31 CuadroTexto"/>
            <p:cNvSpPr txBox="1">
              <a:spLocks noChangeArrowheads="1"/>
            </p:cNvSpPr>
            <p:nvPr/>
          </p:nvSpPr>
          <p:spPr bwMode="auto">
            <a:xfrm>
              <a:off x="2149447" y="5143484"/>
              <a:ext cx="149701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ahoma" pitchFamily="34" charset="0"/>
                  <a:cs typeface="Tahoma" pitchFamily="34" charset="0"/>
                </a:rPr>
                <a:t>Raw material use</a:t>
              </a:r>
            </a:p>
          </p:txBody>
        </p:sp>
        <p:sp>
          <p:nvSpPr>
            <p:cNvPr id="22" name="32 CuadroTexto"/>
            <p:cNvSpPr txBox="1">
              <a:spLocks noChangeArrowheads="1"/>
            </p:cNvSpPr>
            <p:nvPr/>
          </p:nvSpPr>
          <p:spPr bwMode="auto">
            <a:xfrm rot="10800000" flipV="1">
              <a:off x="642910" y="4071922"/>
              <a:ext cx="1789112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Tahoma" pitchFamily="34" charset="0"/>
                  <a:cs typeface="Tahoma" pitchFamily="34" charset="0"/>
                </a:rPr>
                <a:t>All media: water, air, soil, natural resources</a:t>
              </a:r>
            </a:p>
          </p:txBody>
        </p:sp>
        <p:sp>
          <p:nvSpPr>
            <p:cNvPr id="23" name="33 Elipse"/>
            <p:cNvSpPr>
              <a:spLocks noChangeArrowheads="1"/>
            </p:cNvSpPr>
            <p:nvPr/>
          </p:nvSpPr>
          <p:spPr bwMode="auto">
            <a:xfrm>
              <a:off x="1646210" y="1428736"/>
              <a:ext cx="7053262" cy="37417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4" name="41 Conector recto de flecha"/>
            <p:cNvCxnSpPr>
              <a:cxnSpLocks noChangeShapeType="1"/>
            </p:cNvCxnSpPr>
            <p:nvPr/>
          </p:nvCxnSpPr>
          <p:spPr bwMode="auto">
            <a:xfrm>
              <a:off x="5033935" y="2125647"/>
              <a:ext cx="517525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25" name="44 Conector recto de flecha"/>
            <p:cNvCxnSpPr>
              <a:cxnSpLocks noChangeShapeType="1"/>
            </p:cNvCxnSpPr>
            <p:nvPr/>
          </p:nvCxnSpPr>
          <p:spPr bwMode="auto">
            <a:xfrm flipV="1">
              <a:off x="5292697" y="2320909"/>
              <a:ext cx="355600" cy="21431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26" name="48 Conector recto de flecha"/>
            <p:cNvCxnSpPr>
              <a:cxnSpLocks noChangeShapeType="1"/>
            </p:cNvCxnSpPr>
            <p:nvPr/>
          </p:nvCxnSpPr>
          <p:spPr bwMode="auto">
            <a:xfrm>
              <a:off x="5551460" y="3070209"/>
              <a:ext cx="3111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27" name="50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5799904" y="3439303"/>
              <a:ext cx="195262" cy="698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28" name="52 Conector recto de flecha"/>
            <p:cNvCxnSpPr>
              <a:cxnSpLocks noChangeShapeType="1"/>
            </p:cNvCxnSpPr>
            <p:nvPr/>
          </p:nvCxnSpPr>
          <p:spPr bwMode="auto">
            <a:xfrm flipV="1">
              <a:off x="6013422" y="4073509"/>
              <a:ext cx="368300" cy="349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29" name="55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503335" y="3857609"/>
              <a:ext cx="285750" cy="2857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</p:cxnSp>
        <p:cxnSp>
          <p:nvCxnSpPr>
            <p:cNvPr id="30" name="57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2713010" y="4835509"/>
              <a:ext cx="384175" cy="2317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</p:cxnSp>
        <p:cxnSp>
          <p:nvCxnSpPr>
            <p:cNvPr id="31" name="61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4337817" y="5209365"/>
              <a:ext cx="258762" cy="1809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</p:cxnSp>
        <p:cxnSp>
          <p:nvCxnSpPr>
            <p:cNvPr id="32" name="67 Conector recto de flecha"/>
            <p:cNvCxnSpPr>
              <a:cxnSpLocks noChangeShapeType="1"/>
            </p:cNvCxnSpPr>
            <p:nvPr/>
          </p:nvCxnSpPr>
          <p:spPr bwMode="auto">
            <a:xfrm rot="16200000" flipV="1">
              <a:off x="6691285" y="5000609"/>
              <a:ext cx="196850" cy="1428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</p:cxnSp>
        <p:cxnSp>
          <p:nvCxnSpPr>
            <p:cNvPr id="33" name="69 Conector recto de flecha"/>
            <p:cNvCxnSpPr>
              <a:cxnSpLocks noChangeShapeType="1"/>
            </p:cNvCxnSpPr>
            <p:nvPr/>
          </p:nvCxnSpPr>
          <p:spPr bwMode="auto">
            <a:xfrm rot="16200000" flipV="1">
              <a:off x="7780310" y="4621196"/>
              <a:ext cx="304800" cy="1428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</p:cxnSp>
      </p:grpSp>
      <p:sp>
        <p:nvSpPr>
          <p:cNvPr id="35" name="Rectangle 34"/>
          <p:cNvSpPr/>
          <p:nvPr/>
        </p:nvSpPr>
        <p:spPr>
          <a:xfrm>
            <a:off x="500034" y="90551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800" b="1" smtClean="0"/>
              <a:t>Pendekatan terpadu dalam Produksi Bersih</a:t>
            </a:r>
            <a:r>
              <a:rPr lang="en-US" sz="2800" b="1" smtClean="0"/>
              <a:t>:</a:t>
            </a:r>
            <a:endParaRPr lang="en-US" sz="28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Outline</a:t>
            </a:r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1082650" y="1038216"/>
            <a:ext cx="12700" cy="5220000"/>
          </a:xfrm>
          <a:prstGeom prst="line">
            <a:avLst/>
          </a:prstGeom>
          <a:noFill/>
          <a:ln w="15875">
            <a:solidFill>
              <a:srgbClr val="0085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000100" y="1285860"/>
            <a:ext cx="5657850" cy="533400"/>
            <a:chOff x="1628" y="2016"/>
            <a:chExt cx="3564" cy="336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1628" y="2144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928" y="2016"/>
              <a:ext cx="32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Definisi</a:t>
              </a:r>
              <a:endParaRPr lang="fr-CH" sz="3600">
                <a:latin typeface="Arial" pitchFamily="34" charset="0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000100" y="1656698"/>
            <a:ext cx="6254750" cy="685800"/>
            <a:chOff x="1628" y="2376"/>
            <a:chExt cx="3940" cy="432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628" y="2492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928" y="2376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Strategi Pengelolaan Lingkungan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000100" y="2028820"/>
            <a:ext cx="6254750" cy="685800"/>
            <a:chOff x="1628" y="2712"/>
            <a:chExt cx="3940" cy="432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End-of-Pipe Treatment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1000100" y="928670"/>
            <a:ext cx="5657850" cy="533400"/>
            <a:chOff x="1628" y="1664"/>
            <a:chExt cx="3564" cy="336"/>
          </a:xfrm>
        </p:grpSpPr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1628" y="1792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928" y="1664"/>
              <a:ext cx="32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Latar Permasalahan</a:t>
              </a:r>
              <a:endParaRPr lang="es-ES_tradnl" sz="2000">
                <a:latin typeface="Arial" pitchFamily="34" charset="0"/>
              </a:endParaRPr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1006450" y="2428868"/>
            <a:ext cx="6254750" cy="685800"/>
            <a:chOff x="1628" y="2712"/>
            <a:chExt cx="3940" cy="432"/>
          </a:xfrm>
        </p:grpSpPr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Tujuan CP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013748" y="2814638"/>
            <a:ext cx="6254750" cy="685800"/>
            <a:chOff x="1628" y="2712"/>
            <a:chExt cx="3940" cy="432"/>
          </a:xfrm>
        </p:grpSpPr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Other Related Concepts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1000100" y="3214686"/>
            <a:ext cx="6254750" cy="685800"/>
            <a:chOff x="1628" y="2712"/>
            <a:chExt cx="3940" cy="432"/>
          </a:xfrm>
        </p:grpSpPr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Pendekatan Terpadu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1013748" y="3600456"/>
            <a:ext cx="6254750" cy="685800"/>
            <a:chOff x="1628" y="2712"/>
            <a:chExt cx="3940" cy="432"/>
          </a:xfrm>
        </p:grpSpPr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Tiga Miskonsepsi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1013748" y="3942714"/>
            <a:ext cx="6254750" cy="685800"/>
            <a:chOff x="1628" y="2712"/>
            <a:chExt cx="3940" cy="432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Komparasi Pengelolaan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1013748" y="4314836"/>
            <a:ext cx="6254750" cy="685800"/>
            <a:chOff x="1628" y="2712"/>
            <a:chExt cx="3940" cy="432"/>
          </a:xfrm>
        </p:grpSpPr>
        <p:sp>
          <p:nvSpPr>
            <p:cNvPr id="33" name="Oval 21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Strategi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35" name="Group 20"/>
          <p:cNvGrpSpPr>
            <a:grpSpLocks/>
          </p:cNvGrpSpPr>
          <p:nvPr/>
        </p:nvGrpSpPr>
        <p:grpSpPr bwMode="auto">
          <a:xfrm>
            <a:off x="1013748" y="4672026"/>
            <a:ext cx="6254750" cy="685800"/>
            <a:chOff x="1628" y="2712"/>
            <a:chExt cx="3940" cy="432"/>
          </a:xfrm>
        </p:grpSpPr>
        <p:sp>
          <p:nvSpPr>
            <p:cNvPr id="36" name="Oval 21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Implementasi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1013748" y="5044778"/>
            <a:ext cx="6254750" cy="685800"/>
            <a:chOff x="1628" y="2712"/>
            <a:chExt cx="3940" cy="432"/>
          </a:xfrm>
        </p:grpSpPr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Metodologi CP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41" name="Group 20"/>
          <p:cNvGrpSpPr>
            <a:grpSpLocks/>
          </p:cNvGrpSpPr>
          <p:nvPr/>
        </p:nvGrpSpPr>
        <p:grpSpPr bwMode="auto">
          <a:xfrm>
            <a:off x="1018246" y="5429264"/>
            <a:ext cx="6254750" cy="642942"/>
            <a:chOff x="1628" y="2712"/>
            <a:chExt cx="3940" cy="432"/>
          </a:xfrm>
        </p:grpSpPr>
        <p:sp>
          <p:nvSpPr>
            <p:cNvPr id="42" name="Oval 21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Contoh Aplikasi CP</a:t>
              </a:r>
              <a:endParaRPr lang="fr-CH" sz="2000">
                <a:latin typeface="Arial" pitchFamily="34" charset="0"/>
              </a:endParaRPr>
            </a:p>
          </p:txBody>
        </p:sp>
      </p:grpSp>
      <p:grpSp>
        <p:nvGrpSpPr>
          <p:cNvPr id="44" name="Group 20"/>
          <p:cNvGrpSpPr>
            <a:grpSpLocks/>
          </p:cNvGrpSpPr>
          <p:nvPr/>
        </p:nvGrpSpPr>
        <p:grpSpPr bwMode="auto">
          <a:xfrm>
            <a:off x="1031894" y="5786454"/>
            <a:ext cx="6254750" cy="642942"/>
            <a:chOff x="1628" y="2712"/>
            <a:chExt cx="3940" cy="432"/>
          </a:xfrm>
        </p:grpSpPr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1628" y="2841"/>
              <a:ext cx="120" cy="120"/>
            </a:xfrm>
            <a:prstGeom prst="ellipse">
              <a:avLst/>
            </a:prstGeom>
            <a:solidFill>
              <a:srgbClr val="0085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1928" y="2712"/>
              <a:ext cx="36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145000"/>
                </a:lnSpc>
                <a:spcBef>
                  <a:spcPct val="20000"/>
                </a:spcBef>
                <a:spcAft>
                  <a:spcPct val="65000"/>
                </a:spcAft>
              </a:pPr>
              <a:r>
                <a:rPr lang="id-ID" sz="2000" smtClean="0">
                  <a:latin typeface="Arial" pitchFamily="34" charset="0"/>
                </a:rPr>
                <a:t>Referensi</a:t>
              </a:r>
              <a:endParaRPr lang="fr-CH" sz="20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Tiga Miskonsepsi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pPr>
              <a:buNone/>
            </a:pPr>
            <a:r>
              <a:rPr lang="id-ID" smtClean="0"/>
              <a:t>1. CP tidak hanya berlaku untuk industri atau suatu sistem produksi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90551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smtClean="0"/>
              <a:t>Salah tafsir terhadap konsep Produksi Bersih:</a:t>
            </a:r>
            <a:endParaRPr lang="en-US" sz="2800" b="1"/>
          </a:p>
        </p:txBody>
      </p:sp>
      <p:sp>
        <p:nvSpPr>
          <p:cNvPr id="5" name="Rectangle 4"/>
          <p:cNvSpPr/>
          <p:nvPr/>
        </p:nvSpPr>
        <p:spPr>
          <a:xfrm>
            <a:off x="1357290" y="3000372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CP dapat diterapkan pada multi sektor dan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24" y="4714884"/>
            <a:ext cx="95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sekolah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5572140"/>
            <a:ext cx="1284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Pelayanan </a:t>
            </a:r>
          </a:p>
          <a:p>
            <a:pPr algn="ctr"/>
            <a:r>
              <a:rPr lang="id-ID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kesehatan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29058" y="5715016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hotel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00892" y="4714884"/>
            <a:ext cx="1523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sektor </a:t>
            </a:r>
          </a:p>
          <a:p>
            <a:pPr algn="ctr"/>
            <a:r>
              <a:rPr lang="id-ID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perdagangan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5984" y="5572140"/>
            <a:ext cx="1384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Sektor </a:t>
            </a:r>
          </a:p>
          <a:p>
            <a:pPr algn="ctr"/>
            <a:r>
              <a:rPr lang="id-ID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transportasi</a:t>
            </a:r>
            <a:endParaRPr lang="en-US"/>
          </a:p>
        </p:txBody>
      </p:sp>
      <p:cxnSp>
        <p:nvCxnSpPr>
          <p:cNvPr id="12" name="Curved Connector 11"/>
          <p:cNvCxnSpPr>
            <a:stCxn id="5" idx="2"/>
            <a:endCxn id="6" idx="0"/>
          </p:cNvCxnSpPr>
          <p:nvPr/>
        </p:nvCxnSpPr>
        <p:spPr>
          <a:xfrm rot="5400000">
            <a:off x="2296155" y="2867666"/>
            <a:ext cx="883515" cy="281092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2"/>
            <a:endCxn id="10" idx="0"/>
          </p:cNvCxnSpPr>
          <p:nvPr/>
        </p:nvCxnSpPr>
        <p:spPr>
          <a:xfrm rot="5400000">
            <a:off x="2690430" y="4119197"/>
            <a:ext cx="1740771" cy="11651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2"/>
            <a:endCxn id="8" idx="0"/>
          </p:cNvCxnSpPr>
          <p:nvPr/>
        </p:nvCxnSpPr>
        <p:spPr>
          <a:xfrm rot="16200000" flipH="1">
            <a:off x="3266795" y="4707946"/>
            <a:ext cx="1883647" cy="13049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5" idx="2"/>
            <a:endCxn id="7" idx="0"/>
          </p:cNvCxnSpPr>
          <p:nvPr/>
        </p:nvCxnSpPr>
        <p:spPr>
          <a:xfrm rot="16200000" flipH="1">
            <a:off x="4308416" y="3666324"/>
            <a:ext cx="1740771" cy="207085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5" idx="2"/>
            <a:endCxn id="9" idx="0"/>
          </p:cNvCxnSpPr>
          <p:nvPr/>
        </p:nvCxnSpPr>
        <p:spPr>
          <a:xfrm rot="16200000" flipH="1">
            <a:off x="5511280" y="2463460"/>
            <a:ext cx="883515" cy="361933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Tiga Miskonsepsi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pl-PL" smtClean="0">
                <a:latin typeface="Tahoma" pitchFamily="34" charset="0"/>
                <a:cs typeface="Tahoma" pitchFamily="34" charset="0"/>
              </a:rPr>
              <a:t>CP </a:t>
            </a:r>
            <a:r>
              <a:rPr lang="id-ID" smtClean="0">
                <a:latin typeface="Tahoma" pitchFamily="34" charset="0"/>
                <a:cs typeface="Tahoma" pitchFamily="34" charset="0"/>
              </a:rPr>
              <a:t>tidak harus berupa sesuatu yang mahal dan perubahan yang ekstrim</a:t>
            </a:r>
            <a:endParaRPr lang="en-US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90551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smtClean="0"/>
              <a:t>Salah tafsir terhadap konsep Produksi Bersih:</a:t>
            </a:r>
            <a:endParaRPr lang="en-US" sz="2800" b="1"/>
          </a:p>
        </p:txBody>
      </p:sp>
      <p:sp>
        <p:nvSpPr>
          <p:cNvPr id="5" name="Rectangle 4"/>
          <p:cNvSpPr/>
          <p:nvPr/>
        </p:nvSpPr>
        <p:spPr>
          <a:xfrm>
            <a:off x="1357290" y="3000372"/>
            <a:ext cx="650085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Penerapan CP dalam praktek </a:t>
            </a:r>
            <a:r>
              <a:rPr lang="en-US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housekeeping practices </a:t>
            </a:r>
            <a:r>
              <a:rPr lang="id-ID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dapat menghemat</a:t>
            </a:r>
            <a:r>
              <a:rPr lang="en-US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10–15% energ</a:t>
            </a:r>
            <a:r>
              <a:rPr lang="id-ID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d-ID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dan </a:t>
            </a:r>
            <a:r>
              <a:rPr lang="en-US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15-20% </a:t>
            </a:r>
            <a:r>
              <a:rPr lang="id-ID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konsumsi air</a:t>
            </a:r>
            <a:r>
              <a:rPr lang="en-US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id-ID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dengan tanpa atau minim investasi.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Tiga Miskonsepsi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smtClean="0"/>
              <a:t>2.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CP </a:t>
            </a:r>
            <a:r>
              <a:rPr lang="id-ID" smtClean="0">
                <a:latin typeface="Tahoma" pitchFamily="34" charset="0"/>
                <a:cs typeface="Tahoma" pitchFamily="34" charset="0"/>
              </a:rPr>
              <a:t>tak selalu identik dengan konsep teknis.</a:t>
            </a:r>
          </a:p>
          <a:p>
            <a:pPr>
              <a:buNone/>
            </a:pPr>
            <a:r>
              <a:rPr lang="id-ID" smtClean="0">
                <a:latin typeface="Tahoma" pitchFamily="34" charset="0"/>
                <a:cs typeface="Tahoma" pitchFamily="34" charset="0"/>
              </a:rPr>
              <a:t>	Dengan kata lain CP tak ekivalen dengan </a:t>
            </a:r>
            <a:r>
              <a:rPr lang="en-US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‘Clean Technolog</a:t>
            </a:r>
            <a:r>
              <a:rPr lang="id-ID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y</a:t>
            </a:r>
            <a:r>
              <a:rPr lang="en-US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’.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90551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smtClean="0"/>
              <a:t>Salah tafsir terhadap konsep Produksi Bersih:</a:t>
            </a:r>
            <a:endParaRPr lang="en-US" sz="2800" b="1"/>
          </a:p>
        </p:txBody>
      </p:sp>
      <p:sp>
        <p:nvSpPr>
          <p:cNvPr id="5" name="Rectangle 4"/>
          <p:cNvSpPr/>
          <p:nvPr/>
        </p:nvSpPr>
        <p:spPr>
          <a:xfrm>
            <a:off x="1357290" y="3000372"/>
            <a:ext cx="650085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CP </a:t>
            </a:r>
            <a:r>
              <a:rPr lang="id-ID" sz="240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mencakup juga suatu perubahan sikap dan perilaku dan manajemen praktis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Komparasi Pengelolaan</a:t>
            </a:r>
            <a:endParaRPr lang="en-US"/>
          </a:p>
        </p:txBody>
      </p:sp>
      <p:graphicFrame>
        <p:nvGraphicFramePr>
          <p:cNvPr id="7" name="Object 2"/>
          <p:cNvGraphicFramePr>
            <a:graphicFrameLocks/>
          </p:cNvGraphicFramePr>
          <p:nvPr/>
        </p:nvGraphicFramePr>
        <p:xfrm>
          <a:off x="1250973" y="928708"/>
          <a:ext cx="6678613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resentación" r:id="rId3" imgW="7235640" imgH="5429160" progId="PowerPoint.Show.8">
                  <p:embed/>
                </p:oleObj>
              </mc:Choice>
              <mc:Fallback>
                <p:oleObj name="Presentación" r:id="rId3" imgW="7235640" imgH="5429160" progId="PowerPoint.Show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73" y="928708"/>
                        <a:ext cx="6678613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2371748" y="928708"/>
            <a:ext cx="184150" cy="4619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 b="1"/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1866923" y="1028721"/>
            <a:ext cx="5786438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Beginning – waste without any treatment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928670"/>
            <a:ext cx="82868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d-ID" sz="2800" b="1" smtClean="0">
                <a:solidFill>
                  <a:srgbClr val="C00000"/>
                </a:solidFill>
              </a:rPr>
              <a:t>Keadaan awal </a:t>
            </a:r>
            <a:r>
              <a:rPr lang="id-ID" sz="2800" b="1" smtClean="0"/>
              <a:t>– tanpa perlakuan terhadap limbah:</a:t>
            </a:r>
            <a:endParaRPr lang="en-US" sz="28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Komparasi Pengelolaan</a:t>
            </a:r>
            <a:endParaRPr lang="en-US"/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2371748" y="928708"/>
            <a:ext cx="184150" cy="4619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pt-BR" b="1"/>
          </a:p>
        </p:txBody>
      </p:sp>
      <p:graphicFrame>
        <p:nvGraphicFramePr>
          <p:cNvPr id="6" name="Object 2"/>
          <p:cNvGraphicFramePr>
            <a:graphicFrameLocks/>
          </p:cNvGraphicFramePr>
          <p:nvPr/>
        </p:nvGraphicFramePr>
        <p:xfrm>
          <a:off x="1241425" y="928708"/>
          <a:ext cx="6678613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Apresentação" r:id="rId3" imgW="7235640" imgH="5429160" progId="PowerPoint.Show.8">
                  <p:embed/>
                </p:oleObj>
              </mc:Choice>
              <mc:Fallback>
                <p:oleObj name="Apresentação" r:id="rId3" imgW="7235640" imgH="5429160" progId="PowerPoint.Show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928708"/>
                        <a:ext cx="6678613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8597" y="1059404"/>
            <a:ext cx="8286808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Advanced situation – Emissions and wastewater  are treated, solid waste is disposed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034" y="928670"/>
            <a:ext cx="8286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b="1" smtClean="0">
                <a:solidFill>
                  <a:srgbClr val="C00000"/>
                </a:solidFill>
              </a:rPr>
              <a:t>End-of-Pipe Treatments </a:t>
            </a:r>
            <a:r>
              <a:rPr lang="id-ID" sz="2800" b="1" smtClean="0"/>
              <a:t>– Emisi dan limbah cair diolah, limbah padat dibuang:</a:t>
            </a:r>
            <a:endParaRPr lang="en-US" sz="28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Komparasi Pengelolaan</a:t>
            </a:r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84350" y="1265258"/>
            <a:ext cx="622300" cy="1003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Object 2"/>
          <p:cNvGraphicFramePr>
            <a:graphicFrameLocks/>
          </p:cNvGraphicFramePr>
          <p:nvPr/>
        </p:nvGraphicFramePr>
        <p:xfrm>
          <a:off x="1241425" y="928708"/>
          <a:ext cx="6678613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Apresentação" r:id="rId3" imgW="7235640" imgH="5429160" progId="PowerPoint.Show.8">
                  <p:embed/>
                </p:oleObj>
              </mc:Choice>
              <mc:Fallback>
                <p:oleObj name="Apresentação" r:id="rId3" imgW="7235640" imgH="5429160" progId="PowerPoint.Show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928708"/>
                        <a:ext cx="6678613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41425" y="1059404"/>
            <a:ext cx="6661150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 Cleaner Production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034" y="928670"/>
            <a:ext cx="82868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d-ID" sz="2800" b="1" smtClean="0">
                <a:solidFill>
                  <a:srgbClr val="C00000"/>
                </a:solidFill>
              </a:rPr>
              <a:t>Produksi Bersih (cleaner production):</a:t>
            </a:r>
            <a:endParaRPr lang="en-US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/>
          <p:cNvSpPr/>
          <p:nvPr/>
        </p:nvSpPr>
        <p:spPr>
          <a:xfrm>
            <a:off x="-136478" y="1985749"/>
            <a:ext cx="9253182" cy="4437797"/>
          </a:xfrm>
          <a:custGeom>
            <a:avLst/>
            <a:gdLst>
              <a:gd name="connsiteX0" fmla="*/ 354842 w 9253182"/>
              <a:gd name="connsiteY0" fmla="*/ 1344305 h 4437797"/>
              <a:gd name="connsiteX1" fmla="*/ 2347415 w 9253182"/>
              <a:gd name="connsiteY1" fmla="*/ 1426191 h 4437797"/>
              <a:gd name="connsiteX2" fmla="*/ 2838735 w 9253182"/>
              <a:gd name="connsiteY2" fmla="*/ 2558955 h 4437797"/>
              <a:gd name="connsiteX3" fmla="*/ 5227093 w 9253182"/>
              <a:gd name="connsiteY3" fmla="*/ 2681785 h 4437797"/>
              <a:gd name="connsiteX4" fmla="*/ 8175009 w 9253182"/>
              <a:gd name="connsiteY4" fmla="*/ 2654490 h 4437797"/>
              <a:gd name="connsiteX5" fmla="*/ 8202305 w 9253182"/>
              <a:gd name="connsiteY5" fmla="*/ 1426191 h 4437797"/>
              <a:gd name="connsiteX6" fmla="*/ 5936777 w 9253182"/>
              <a:gd name="connsiteY6" fmla="*/ 716508 h 4437797"/>
              <a:gd name="connsiteX7" fmla="*/ 6741994 w 9253182"/>
              <a:gd name="connsiteY7" fmla="*/ 102358 h 4437797"/>
              <a:gd name="connsiteX8" fmla="*/ 8871045 w 9253182"/>
              <a:gd name="connsiteY8" fmla="*/ 293427 h 4437797"/>
              <a:gd name="connsiteX9" fmla="*/ 9034818 w 9253182"/>
              <a:gd name="connsiteY9" fmla="*/ 1862920 h 4437797"/>
              <a:gd name="connsiteX10" fmla="*/ 8175009 w 9253182"/>
              <a:gd name="connsiteY10" fmla="*/ 4060209 h 4437797"/>
              <a:gd name="connsiteX11" fmla="*/ 5404514 w 9253182"/>
              <a:gd name="connsiteY11" fmla="*/ 4128448 h 4437797"/>
              <a:gd name="connsiteX12" fmla="*/ 2743200 w 9253182"/>
              <a:gd name="connsiteY12" fmla="*/ 3446060 h 4437797"/>
              <a:gd name="connsiteX13" fmla="*/ 1487606 w 9253182"/>
              <a:gd name="connsiteY13" fmla="*/ 3350526 h 4437797"/>
              <a:gd name="connsiteX14" fmla="*/ 1282890 w 9253182"/>
              <a:gd name="connsiteY14" fmla="*/ 2272352 h 4437797"/>
              <a:gd name="connsiteX15" fmla="*/ 313899 w 9253182"/>
              <a:gd name="connsiteY15" fmla="*/ 2286000 h 4437797"/>
              <a:gd name="connsiteX16" fmla="*/ 218365 w 9253182"/>
              <a:gd name="connsiteY16" fmla="*/ 1412544 h 4437797"/>
              <a:gd name="connsiteX17" fmla="*/ 354842 w 9253182"/>
              <a:gd name="connsiteY17" fmla="*/ 1344305 h 44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53182" h="4437797">
                <a:moveTo>
                  <a:pt x="354842" y="1344305"/>
                </a:moveTo>
                <a:cubicBezTo>
                  <a:pt x="709684" y="1346579"/>
                  <a:pt x="1933433" y="1223749"/>
                  <a:pt x="2347415" y="1426191"/>
                </a:cubicBezTo>
                <a:cubicBezTo>
                  <a:pt x="2761397" y="1628633"/>
                  <a:pt x="2358789" y="2349689"/>
                  <a:pt x="2838735" y="2558955"/>
                </a:cubicBezTo>
                <a:cubicBezTo>
                  <a:pt x="3318681" y="2768221"/>
                  <a:pt x="5227093" y="2681785"/>
                  <a:pt x="5227093" y="2681785"/>
                </a:cubicBezTo>
                <a:cubicBezTo>
                  <a:pt x="6116472" y="2697707"/>
                  <a:pt x="7679140" y="2863756"/>
                  <a:pt x="8175009" y="2654490"/>
                </a:cubicBezTo>
                <a:cubicBezTo>
                  <a:pt x="8670878" y="2445224"/>
                  <a:pt x="8575344" y="1749188"/>
                  <a:pt x="8202305" y="1426191"/>
                </a:cubicBezTo>
                <a:cubicBezTo>
                  <a:pt x="7829266" y="1103194"/>
                  <a:pt x="6180162" y="937147"/>
                  <a:pt x="5936777" y="716508"/>
                </a:cubicBezTo>
                <a:cubicBezTo>
                  <a:pt x="5693392" y="495869"/>
                  <a:pt x="6252950" y="172871"/>
                  <a:pt x="6741994" y="102358"/>
                </a:cubicBezTo>
                <a:cubicBezTo>
                  <a:pt x="7231038" y="31845"/>
                  <a:pt x="8488908" y="0"/>
                  <a:pt x="8871045" y="293427"/>
                </a:cubicBezTo>
                <a:cubicBezTo>
                  <a:pt x="9253182" y="586854"/>
                  <a:pt x="9150824" y="1235123"/>
                  <a:pt x="9034818" y="1862920"/>
                </a:cubicBezTo>
                <a:cubicBezTo>
                  <a:pt x="8918812" y="2490717"/>
                  <a:pt x="8780060" y="3682621"/>
                  <a:pt x="8175009" y="4060209"/>
                </a:cubicBezTo>
                <a:cubicBezTo>
                  <a:pt x="7569958" y="4437797"/>
                  <a:pt x="6309815" y="4230806"/>
                  <a:pt x="5404514" y="4128448"/>
                </a:cubicBezTo>
                <a:cubicBezTo>
                  <a:pt x="4499213" y="4026090"/>
                  <a:pt x="3396018" y="3575714"/>
                  <a:pt x="2743200" y="3446060"/>
                </a:cubicBezTo>
                <a:cubicBezTo>
                  <a:pt x="2090382" y="3316406"/>
                  <a:pt x="1730991" y="3546144"/>
                  <a:pt x="1487606" y="3350526"/>
                </a:cubicBezTo>
                <a:cubicBezTo>
                  <a:pt x="1244221" y="3154908"/>
                  <a:pt x="1478508" y="2449773"/>
                  <a:pt x="1282890" y="2272352"/>
                </a:cubicBezTo>
                <a:cubicBezTo>
                  <a:pt x="1087272" y="2094931"/>
                  <a:pt x="491320" y="2429301"/>
                  <a:pt x="313899" y="2286000"/>
                </a:cubicBezTo>
                <a:cubicBezTo>
                  <a:pt x="136478" y="2142699"/>
                  <a:pt x="204717" y="1569493"/>
                  <a:pt x="218365" y="1412544"/>
                </a:cubicBezTo>
                <a:cubicBezTo>
                  <a:pt x="232013" y="1255595"/>
                  <a:pt x="0" y="1342031"/>
                  <a:pt x="354842" y="134430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Strategi</a:t>
            </a:r>
            <a:endParaRPr lang="en-US"/>
          </a:p>
        </p:txBody>
      </p: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76200" y="1143000"/>
            <a:ext cx="9010651" cy="4881563"/>
            <a:chOff x="96" y="580"/>
            <a:chExt cx="5676" cy="3075"/>
          </a:xfrm>
        </p:grpSpPr>
        <p:sp>
          <p:nvSpPr>
            <p:cNvPr id="68" name="Rectangle 3"/>
            <p:cNvSpPr>
              <a:spLocks noChangeArrowheads="1"/>
            </p:cNvSpPr>
            <p:nvPr/>
          </p:nvSpPr>
          <p:spPr bwMode="auto">
            <a:xfrm>
              <a:off x="2372" y="580"/>
              <a:ext cx="2097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schemeClr val="bg1"/>
                  </a:solidFill>
                  <a:latin typeface="Comic Sans MS" pitchFamily="66" charset="0"/>
                </a:rPr>
                <a:t>Cleaner production</a:t>
              </a:r>
              <a:endParaRPr lang="en-US" sz="2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69" name="AutoShape 4"/>
            <p:cNvSpPr>
              <a:spLocks noChangeArrowheads="1"/>
            </p:cNvSpPr>
            <p:nvPr/>
          </p:nvSpPr>
          <p:spPr bwMode="auto">
            <a:xfrm rot="-5400000" flipH="1" flipV="1">
              <a:off x="4508" y="696"/>
              <a:ext cx="576" cy="52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utoShape 5"/>
            <p:cNvSpPr>
              <a:spLocks noChangeArrowheads="1"/>
            </p:cNvSpPr>
            <p:nvPr/>
          </p:nvSpPr>
          <p:spPr bwMode="auto">
            <a:xfrm rot="5400000" flipV="1">
              <a:off x="1772" y="696"/>
              <a:ext cx="576" cy="52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6"/>
            <p:cNvSpPr>
              <a:spLocks noChangeArrowheads="1"/>
            </p:cNvSpPr>
            <p:nvPr/>
          </p:nvSpPr>
          <p:spPr bwMode="auto">
            <a:xfrm>
              <a:off x="4004" y="1348"/>
              <a:ext cx="1768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Comic Sans MS" pitchFamily="66" charset="0"/>
                </a:rPr>
                <a:t>Internal Recycling</a:t>
              </a:r>
            </a:p>
          </p:txBody>
        </p:sp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980" y="1348"/>
              <a:ext cx="1876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Comic Sans MS" pitchFamily="66" charset="0"/>
                </a:rPr>
                <a:t>Reduction in source</a:t>
              </a:r>
              <a:endParaRPr lang="en-US" sz="240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73" name="AutoShape 8"/>
            <p:cNvSpPr>
              <a:spLocks noChangeArrowheads="1"/>
            </p:cNvSpPr>
            <p:nvPr/>
          </p:nvSpPr>
          <p:spPr bwMode="auto">
            <a:xfrm rot="-5400000" flipH="1" flipV="1">
              <a:off x="3068" y="1464"/>
              <a:ext cx="576" cy="52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9"/>
            <p:cNvSpPr>
              <a:spLocks noChangeArrowheads="1"/>
            </p:cNvSpPr>
            <p:nvPr/>
          </p:nvSpPr>
          <p:spPr bwMode="auto">
            <a:xfrm rot="5400000" flipV="1">
              <a:off x="360" y="1464"/>
              <a:ext cx="576" cy="52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0"/>
            <p:cNvSpPr>
              <a:spLocks noChangeArrowheads="1"/>
            </p:cNvSpPr>
            <p:nvPr/>
          </p:nvSpPr>
          <p:spPr bwMode="auto">
            <a:xfrm>
              <a:off x="2640" y="2140"/>
              <a:ext cx="1773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rgbClr val="002060"/>
                  </a:solidFill>
                  <a:latin typeface="Comic Sans MS" pitchFamily="66" charset="0"/>
                </a:rPr>
                <a:t>Process Change</a:t>
              </a:r>
            </a:p>
          </p:txBody>
        </p:sp>
        <p:sp>
          <p:nvSpPr>
            <p:cNvPr id="76" name="Rectangle 11"/>
            <p:cNvSpPr>
              <a:spLocks noChangeArrowheads="1"/>
            </p:cNvSpPr>
            <p:nvPr/>
          </p:nvSpPr>
          <p:spPr bwMode="auto">
            <a:xfrm>
              <a:off x="96" y="2116"/>
              <a:ext cx="1515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Comic Sans MS" pitchFamily="66" charset="0"/>
                </a:rPr>
                <a:t>Product Change</a:t>
              </a:r>
            </a:p>
          </p:txBody>
        </p:sp>
        <p:sp>
          <p:nvSpPr>
            <p:cNvPr id="77" name="AutoShape 12"/>
            <p:cNvSpPr>
              <a:spLocks noChangeArrowheads="1"/>
            </p:cNvSpPr>
            <p:nvPr/>
          </p:nvSpPr>
          <p:spPr bwMode="auto">
            <a:xfrm rot="-5400000" flipH="1" flipV="1">
              <a:off x="4536" y="2232"/>
              <a:ext cx="576" cy="52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13"/>
            <p:cNvSpPr>
              <a:spLocks noChangeArrowheads="1"/>
            </p:cNvSpPr>
            <p:nvPr/>
          </p:nvSpPr>
          <p:spPr bwMode="auto">
            <a:xfrm rot="5400000" flipV="1">
              <a:off x="2040" y="2232"/>
              <a:ext cx="576" cy="52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14"/>
            <p:cNvSpPr>
              <a:spLocks noChangeArrowheads="1"/>
            </p:cNvSpPr>
            <p:nvPr/>
          </p:nvSpPr>
          <p:spPr bwMode="auto">
            <a:xfrm>
              <a:off x="3360" y="2448"/>
              <a:ext cx="384" cy="720"/>
            </a:xfrm>
            <a:prstGeom prst="down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1071" y="2860"/>
              <a:ext cx="2270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Comic Sans MS" pitchFamily="66" charset="0"/>
                </a:rPr>
                <a:t>Entrances Substitution </a:t>
              </a:r>
            </a:p>
          </p:txBody>
        </p:sp>
        <p:sp>
          <p:nvSpPr>
            <p:cNvPr id="81" name="Rectangle 16"/>
            <p:cNvSpPr>
              <a:spLocks noChangeArrowheads="1"/>
            </p:cNvSpPr>
            <p:nvPr/>
          </p:nvSpPr>
          <p:spPr bwMode="auto">
            <a:xfrm>
              <a:off x="2400" y="3364"/>
              <a:ext cx="2538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Comic Sans MS" pitchFamily="66" charset="0"/>
                </a:rPr>
                <a:t>Technological Modification</a:t>
              </a:r>
            </a:p>
          </p:txBody>
        </p:sp>
        <p:sp>
          <p:nvSpPr>
            <p:cNvPr id="82" name="Rectangle 17"/>
            <p:cNvSpPr>
              <a:spLocks noChangeArrowheads="1"/>
            </p:cNvSpPr>
            <p:nvPr/>
          </p:nvSpPr>
          <p:spPr bwMode="auto">
            <a:xfrm>
              <a:off x="4005" y="2860"/>
              <a:ext cx="1462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  <a:latin typeface="Comic Sans MS" pitchFamily="66" charset="0"/>
                </a:rPr>
                <a:t>Good Practices</a:t>
              </a:r>
              <a:endParaRPr lang="en-US" sz="2400">
                <a:solidFill>
                  <a:srgbClr val="008000"/>
                </a:solidFill>
                <a:latin typeface="Arial" pitchFamily="34" charset="0"/>
              </a:endParaRPr>
            </a:p>
          </p:txBody>
        </p:sp>
      </p:grpSp>
      <p:graphicFrame>
        <p:nvGraphicFramePr>
          <p:cNvPr id="83" name="Object 19"/>
          <p:cNvGraphicFramePr>
            <a:graphicFrameLocks noChangeAspect="1"/>
          </p:cNvGraphicFramePr>
          <p:nvPr/>
        </p:nvGraphicFramePr>
        <p:xfrm>
          <a:off x="746125" y="4267200"/>
          <a:ext cx="7016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Microsoft ClipArt Gallery" r:id="rId3" imgW="1295640" imgH="3934080" progId="">
                  <p:embed/>
                </p:oleObj>
              </mc:Choice>
              <mc:Fallback>
                <p:oleObj name="Microsoft ClipArt Gallery" r:id="rId3" imgW="1295640" imgH="39340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267200"/>
                        <a:ext cx="7016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Implementasi</a:t>
            </a:r>
            <a:endParaRPr lang="en-US"/>
          </a:p>
        </p:txBody>
      </p:sp>
      <p:sp>
        <p:nvSpPr>
          <p:cNvPr id="8" name="Oval 209"/>
          <p:cNvSpPr>
            <a:spLocks noChangeArrowheads="1"/>
          </p:cNvSpPr>
          <p:nvPr/>
        </p:nvSpPr>
        <p:spPr bwMode="auto">
          <a:xfrm>
            <a:off x="6604000" y="4316397"/>
            <a:ext cx="2343150" cy="2008187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07"/>
          <p:cNvSpPr txBox="1">
            <a:spLocks noChangeArrowheads="1"/>
          </p:cNvSpPr>
          <p:nvPr/>
        </p:nvSpPr>
        <p:spPr bwMode="auto">
          <a:xfrm>
            <a:off x="309563" y="4591034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kumimoji="1" lang="en-GB"/>
              <a:t>Relationship with MEAs:</a:t>
            </a:r>
            <a:endParaRPr lang="en-GB" sz="1600" b="0"/>
          </a:p>
        </p:txBody>
      </p:sp>
      <p:sp>
        <p:nvSpPr>
          <p:cNvPr id="13" name="Text Box 208"/>
          <p:cNvSpPr txBox="1">
            <a:spLocks noChangeArrowheads="1"/>
          </p:cNvSpPr>
          <p:nvPr/>
        </p:nvSpPr>
        <p:spPr bwMode="auto">
          <a:xfrm>
            <a:off x="633413" y="4962509"/>
            <a:ext cx="5594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GB" b="0"/>
              <a:t>1- </a:t>
            </a:r>
            <a:r>
              <a:rPr kumimoji="1" lang="en-GB" b="0" u="sng"/>
              <a:t>UNFCCC/Kyoto</a:t>
            </a:r>
            <a:r>
              <a:rPr kumimoji="1" lang="en-GB" b="0"/>
              <a:t> – Green House Gas emissions</a:t>
            </a:r>
          </a:p>
          <a:p>
            <a:r>
              <a:rPr kumimoji="1" lang="en-GB" b="0"/>
              <a:t>2- </a:t>
            </a:r>
            <a:r>
              <a:rPr kumimoji="1" lang="en-GB" b="0" u="sng"/>
              <a:t>Basel Convention</a:t>
            </a:r>
            <a:r>
              <a:rPr kumimoji="1" lang="en-GB" b="0"/>
              <a:t> – Waste minimisation</a:t>
            </a:r>
          </a:p>
          <a:p>
            <a:r>
              <a:rPr kumimoji="1" lang="en-GB" b="0"/>
              <a:t>3- </a:t>
            </a:r>
            <a:r>
              <a:rPr kumimoji="1" lang="en-GB" b="0" u="sng"/>
              <a:t>Stockholm Convention</a:t>
            </a:r>
            <a:r>
              <a:rPr kumimoji="1" lang="en-GB" b="0"/>
              <a:t> – Avoid unintentionally</a:t>
            </a:r>
          </a:p>
          <a:p>
            <a:r>
              <a:rPr kumimoji="1" lang="en-GB" b="0"/>
              <a:t>    produced POP’s (PCB’s, dioxins and furans)</a:t>
            </a:r>
          </a:p>
        </p:txBody>
      </p:sp>
      <p:pic>
        <p:nvPicPr>
          <p:cNvPr id="14" name="Picture 2" descr="prod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3089259"/>
            <a:ext cx="1370012" cy="933450"/>
          </a:xfrm>
          <a:prstGeom prst="rect">
            <a:avLst/>
          </a:prstGeom>
          <a:noFill/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70200" y="1655747"/>
            <a:ext cx="1073150" cy="881062"/>
            <a:chOff x="1550" y="944"/>
            <a:chExt cx="939" cy="771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631" y="1146"/>
              <a:ext cx="194" cy="135"/>
            </a:xfrm>
            <a:custGeom>
              <a:avLst/>
              <a:gdLst/>
              <a:ahLst/>
              <a:cxnLst>
                <a:cxn ang="0">
                  <a:pos x="177" y="32"/>
                </a:cxn>
                <a:cxn ang="0">
                  <a:pos x="173" y="34"/>
                </a:cxn>
                <a:cxn ang="0">
                  <a:pos x="170" y="34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46" y="0"/>
                </a:cxn>
                <a:cxn ang="0">
                  <a:pos x="104" y="12"/>
                </a:cxn>
                <a:cxn ang="0">
                  <a:pos x="109" y="47"/>
                </a:cxn>
                <a:cxn ang="0">
                  <a:pos x="99" y="52"/>
                </a:cxn>
                <a:cxn ang="0">
                  <a:pos x="90" y="56"/>
                </a:cxn>
                <a:cxn ang="0">
                  <a:pos x="81" y="61"/>
                </a:cxn>
                <a:cxn ang="0">
                  <a:pos x="72" y="65"/>
                </a:cxn>
                <a:cxn ang="0">
                  <a:pos x="45" y="41"/>
                </a:cxn>
                <a:cxn ang="0">
                  <a:pos x="12" y="68"/>
                </a:cxn>
                <a:cxn ang="0">
                  <a:pos x="29" y="98"/>
                </a:cxn>
                <a:cxn ang="0">
                  <a:pos x="21" y="105"/>
                </a:cxn>
                <a:cxn ang="0">
                  <a:pos x="14" y="113"/>
                </a:cxn>
                <a:cxn ang="0">
                  <a:pos x="8" y="120"/>
                </a:cxn>
                <a:cxn ang="0">
                  <a:pos x="0" y="129"/>
                </a:cxn>
                <a:cxn ang="0">
                  <a:pos x="186" y="129"/>
                </a:cxn>
                <a:cxn ang="0">
                  <a:pos x="177" y="32"/>
                </a:cxn>
              </a:cxnLst>
              <a:rect l="0" t="0" r="r" b="b"/>
              <a:pathLst>
                <a:path w="186" h="129">
                  <a:moveTo>
                    <a:pt x="177" y="32"/>
                  </a:moveTo>
                  <a:lnTo>
                    <a:pt x="173" y="34"/>
                  </a:lnTo>
                  <a:lnTo>
                    <a:pt x="170" y="34"/>
                  </a:lnTo>
                  <a:lnTo>
                    <a:pt x="165" y="34"/>
                  </a:lnTo>
                  <a:lnTo>
                    <a:pt x="162" y="34"/>
                  </a:lnTo>
                  <a:lnTo>
                    <a:pt x="146" y="0"/>
                  </a:lnTo>
                  <a:lnTo>
                    <a:pt x="104" y="12"/>
                  </a:lnTo>
                  <a:lnTo>
                    <a:pt x="109" y="47"/>
                  </a:lnTo>
                  <a:lnTo>
                    <a:pt x="99" y="52"/>
                  </a:lnTo>
                  <a:lnTo>
                    <a:pt x="90" y="56"/>
                  </a:lnTo>
                  <a:lnTo>
                    <a:pt x="81" y="61"/>
                  </a:lnTo>
                  <a:lnTo>
                    <a:pt x="72" y="65"/>
                  </a:lnTo>
                  <a:lnTo>
                    <a:pt x="45" y="41"/>
                  </a:lnTo>
                  <a:lnTo>
                    <a:pt x="12" y="68"/>
                  </a:lnTo>
                  <a:lnTo>
                    <a:pt x="29" y="98"/>
                  </a:lnTo>
                  <a:lnTo>
                    <a:pt x="21" y="105"/>
                  </a:lnTo>
                  <a:lnTo>
                    <a:pt x="14" y="113"/>
                  </a:lnTo>
                  <a:lnTo>
                    <a:pt x="8" y="120"/>
                  </a:lnTo>
                  <a:lnTo>
                    <a:pt x="0" y="129"/>
                  </a:lnTo>
                  <a:lnTo>
                    <a:pt x="186" y="129"/>
                  </a:lnTo>
                  <a:lnTo>
                    <a:pt x="177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827" y="1142"/>
              <a:ext cx="252" cy="139"/>
            </a:xfrm>
            <a:custGeom>
              <a:avLst/>
              <a:gdLst/>
              <a:ahLst/>
              <a:cxnLst>
                <a:cxn ang="0">
                  <a:pos x="233" y="134"/>
                </a:cxn>
                <a:cxn ang="0">
                  <a:pos x="242" y="124"/>
                </a:cxn>
                <a:cxn ang="0">
                  <a:pos x="217" y="89"/>
                </a:cxn>
                <a:cxn ang="0">
                  <a:pos x="178" y="110"/>
                </a:cxn>
                <a:cxn ang="0">
                  <a:pos x="172" y="104"/>
                </a:cxn>
                <a:cxn ang="0">
                  <a:pos x="166" y="98"/>
                </a:cxn>
                <a:cxn ang="0">
                  <a:pos x="159" y="92"/>
                </a:cxn>
                <a:cxn ang="0">
                  <a:pos x="152" y="86"/>
                </a:cxn>
                <a:cxn ang="0">
                  <a:pos x="166" y="46"/>
                </a:cxn>
                <a:cxn ang="0">
                  <a:pos x="129" y="25"/>
                </a:cxn>
                <a:cxn ang="0">
                  <a:pos x="104" y="57"/>
                </a:cxn>
                <a:cxn ang="0">
                  <a:pos x="95" y="54"/>
                </a:cxn>
                <a:cxn ang="0">
                  <a:pos x="86" y="51"/>
                </a:cxn>
                <a:cxn ang="0">
                  <a:pos x="77" y="48"/>
                </a:cxn>
                <a:cxn ang="0">
                  <a:pos x="68" y="45"/>
                </a:cxn>
                <a:cxn ang="0">
                  <a:pos x="67" y="5"/>
                </a:cxn>
                <a:cxn ang="0">
                  <a:pos x="24" y="0"/>
                </a:cxn>
                <a:cxn ang="0">
                  <a:pos x="13" y="37"/>
                </a:cxn>
                <a:cxn ang="0">
                  <a:pos x="10" y="37"/>
                </a:cxn>
                <a:cxn ang="0">
                  <a:pos x="7" y="37"/>
                </a:cxn>
                <a:cxn ang="0">
                  <a:pos x="3" y="37"/>
                </a:cxn>
                <a:cxn ang="0">
                  <a:pos x="0" y="37"/>
                </a:cxn>
                <a:cxn ang="0">
                  <a:pos x="4" y="134"/>
                </a:cxn>
                <a:cxn ang="0">
                  <a:pos x="233" y="134"/>
                </a:cxn>
              </a:cxnLst>
              <a:rect l="0" t="0" r="r" b="b"/>
              <a:pathLst>
                <a:path w="242" h="134">
                  <a:moveTo>
                    <a:pt x="233" y="134"/>
                  </a:moveTo>
                  <a:lnTo>
                    <a:pt x="242" y="124"/>
                  </a:lnTo>
                  <a:lnTo>
                    <a:pt x="217" y="89"/>
                  </a:lnTo>
                  <a:lnTo>
                    <a:pt x="178" y="110"/>
                  </a:lnTo>
                  <a:lnTo>
                    <a:pt x="172" y="104"/>
                  </a:lnTo>
                  <a:lnTo>
                    <a:pt x="166" y="98"/>
                  </a:lnTo>
                  <a:lnTo>
                    <a:pt x="159" y="92"/>
                  </a:lnTo>
                  <a:lnTo>
                    <a:pt x="152" y="86"/>
                  </a:lnTo>
                  <a:lnTo>
                    <a:pt x="166" y="46"/>
                  </a:lnTo>
                  <a:lnTo>
                    <a:pt x="129" y="25"/>
                  </a:lnTo>
                  <a:lnTo>
                    <a:pt x="104" y="57"/>
                  </a:lnTo>
                  <a:lnTo>
                    <a:pt x="95" y="54"/>
                  </a:lnTo>
                  <a:lnTo>
                    <a:pt x="86" y="51"/>
                  </a:lnTo>
                  <a:lnTo>
                    <a:pt x="77" y="48"/>
                  </a:lnTo>
                  <a:lnTo>
                    <a:pt x="68" y="45"/>
                  </a:lnTo>
                  <a:lnTo>
                    <a:pt x="67" y="5"/>
                  </a:lnTo>
                  <a:lnTo>
                    <a:pt x="24" y="0"/>
                  </a:lnTo>
                  <a:lnTo>
                    <a:pt x="13" y="37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4" y="134"/>
                  </a:lnTo>
                  <a:lnTo>
                    <a:pt x="233" y="13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798" y="1182"/>
              <a:ext cx="45" cy="120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2085" y="944"/>
              <a:ext cx="404" cy="337"/>
            </a:xfrm>
            <a:custGeom>
              <a:avLst/>
              <a:gdLst/>
              <a:ahLst/>
              <a:cxnLst>
                <a:cxn ang="0">
                  <a:pos x="310" y="313"/>
                </a:cxn>
                <a:cxn ang="0">
                  <a:pos x="346" y="316"/>
                </a:cxn>
                <a:cxn ang="0">
                  <a:pos x="343" y="264"/>
                </a:cxn>
                <a:cxn ang="0">
                  <a:pos x="350" y="247"/>
                </a:cxn>
                <a:cxn ang="0">
                  <a:pos x="357" y="207"/>
                </a:cxn>
                <a:cxn ang="0">
                  <a:pos x="359" y="189"/>
                </a:cxn>
                <a:cxn ang="0">
                  <a:pos x="381" y="143"/>
                </a:cxn>
                <a:cxn ang="0">
                  <a:pos x="347" y="131"/>
                </a:cxn>
                <a:cxn ang="0">
                  <a:pos x="365" y="100"/>
                </a:cxn>
                <a:cxn ang="0">
                  <a:pos x="317" y="82"/>
                </a:cxn>
                <a:cxn ang="0">
                  <a:pos x="304" y="69"/>
                </a:cxn>
                <a:cxn ang="0">
                  <a:pos x="271" y="46"/>
                </a:cxn>
                <a:cxn ang="0">
                  <a:pos x="253" y="37"/>
                </a:cxn>
                <a:cxn ang="0">
                  <a:pos x="219" y="0"/>
                </a:cxn>
                <a:cxn ang="0">
                  <a:pos x="204" y="25"/>
                </a:cxn>
                <a:cxn ang="0">
                  <a:pos x="197" y="109"/>
                </a:cxn>
                <a:cxn ang="0">
                  <a:pos x="235" y="122"/>
                </a:cxn>
                <a:cxn ang="0">
                  <a:pos x="262" y="152"/>
                </a:cxn>
                <a:cxn ang="0">
                  <a:pos x="274" y="195"/>
                </a:cxn>
                <a:cxn ang="0">
                  <a:pos x="259" y="241"/>
                </a:cxn>
                <a:cxn ang="0">
                  <a:pos x="221" y="272"/>
                </a:cxn>
                <a:cxn ang="0">
                  <a:pos x="171" y="277"/>
                </a:cxn>
                <a:cxn ang="0">
                  <a:pos x="130" y="253"/>
                </a:cxn>
                <a:cxn ang="0">
                  <a:pos x="106" y="209"/>
                </a:cxn>
                <a:cxn ang="0">
                  <a:pos x="112" y="161"/>
                </a:cxn>
                <a:cxn ang="0">
                  <a:pos x="143" y="124"/>
                </a:cxn>
                <a:cxn ang="0">
                  <a:pos x="179" y="109"/>
                </a:cxn>
                <a:cxn ang="0">
                  <a:pos x="194" y="109"/>
                </a:cxn>
                <a:cxn ang="0">
                  <a:pos x="188" y="24"/>
                </a:cxn>
                <a:cxn ang="0">
                  <a:pos x="173" y="0"/>
                </a:cxn>
                <a:cxn ang="0">
                  <a:pos x="137" y="33"/>
                </a:cxn>
                <a:cxn ang="0">
                  <a:pos x="118" y="40"/>
                </a:cxn>
                <a:cxn ang="0">
                  <a:pos x="85" y="61"/>
                </a:cxn>
                <a:cxn ang="0">
                  <a:pos x="69" y="75"/>
                </a:cxn>
                <a:cxn ang="0">
                  <a:pos x="26" y="95"/>
                </a:cxn>
                <a:cxn ang="0">
                  <a:pos x="35" y="125"/>
                </a:cxn>
                <a:cxn ang="0">
                  <a:pos x="8" y="139"/>
                </a:cxn>
                <a:cxn ang="0">
                  <a:pos x="20" y="183"/>
                </a:cxn>
                <a:cxn ang="0">
                  <a:pos x="21" y="207"/>
                </a:cxn>
                <a:cxn ang="0">
                  <a:pos x="27" y="243"/>
                </a:cxn>
                <a:cxn ang="0">
                  <a:pos x="36" y="264"/>
                </a:cxn>
                <a:cxn ang="0">
                  <a:pos x="39" y="311"/>
                </a:cxn>
                <a:cxn ang="0">
                  <a:pos x="70" y="313"/>
                </a:cxn>
                <a:cxn ang="0">
                  <a:pos x="301" y="323"/>
                </a:cxn>
              </a:cxnLst>
              <a:rect l="0" t="0" r="r" b="b"/>
              <a:pathLst>
                <a:path w="387" h="323">
                  <a:moveTo>
                    <a:pt x="301" y="322"/>
                  </a:moveTo>
                  <a:lnTo>
                    <a:pt x="305" y="317"/>
                  </a:lnTo>
                  <a:lnTo>
                    <a:pt x="310" y="313"/>
                  </a:lnTo>
                  <a:lnTo>
                    <a:pt x="314" y="308"/>
                  </a:lnTo>
                  <a:lnTo>
                    <a:pt x="319" y="302"/>
                  </a:lnTo>
                  <a:lnTo>
                    <a:pt x="346" y="316"/>
                  </a:lnTo>
                  <a:lnTo>
                    <a:pt x="362" y="290"/>
                  </a:lnTo>
                  <a:lnTo>
                    <a:pt x="340" y="270"/>
                  </a:lnTo>
                  <a:lnTo>
                    <a:pt x="343" y="264"/>
                  </a:lnTo>
                  <a:lnTo>
                    <a:pt x="346" y="258"/>
                  </a:lnTo>
                  <a:lnTo>
                    <a:pt x="347" y="253"/>
                  </a:lnTo>
                  <a:lnTo>
                    <a:pt x="350" y="247"/>
                  </a:lnTo>
                  <a:lnTo>
                    <a:pt x="380" y="249"/>
                  </a:lnTo>
                  <a:lnTo>
                    <a:pt x="387" y="219"/>
                  </a:lnTo>
                  <a:lnTo>
                    <a:pt x="357" y="207"/>
                  </a:lnTo>
                  <a:lnTo>
                    <a:pt x="359" y="201"/>
                  </a:lnTo>
                  <a:lnTo>
                    <a:pt x="359" y="195"/>
                  </a:lnTo>
                  <a:lnTo>
                    <a:pt x="359" y="189"/>
                  </a:lnTo>
                  <a:lnTo>
                    <a:pt x="357" y="183"/>
                  </a:lnTo>
                  <a:lnTo>
                    <a:pt x="387" y="173"/>
                  </a:lnTo>
                  <a:lnTo>
                    <a:pt x="381" y="143"/>
                  </a:lnTo>
                  <a:lnTo>
                    <a:pt x="351" y="143"/>
                  </a:lnTo>
                  <a:lnTo>
                    <a:pt x="350" y="137"/>
                  </a:lnTo>
                  <a:lnTo>
                    <a:pt x="347" y="131"/>
                  </a:lnTo>
                  <a:lnTo>
                    <a:pt x="346" y="127"/>
                  </a:lnTo>
                  <a:lnTo>
                    <a:pt x="343" y="121"/>
                  </a:lnTo>
                  <a:lnTo>
                    <a:pt x="365" y="100"/>
                  </a:lnTo>
                  <a:lnTo>
                    <a:pt x="348" y="75"/>
                  </a:lnTo>
                  <a:lnTo>
                    <a:pt x="320" y="86"/>
                  </a:lnTo>
                  <a:lnTo>
                    <a:pt x="317" y="82"/>
                  </a:lnTo>
                  <a:lnTo>
                    <a:pt x="313" y="78"/>
                  </a:lnTo>
                  <a:lnTo>
                    <a:pt x="308" y="73"/>
                  </a:lnTo>
                  <a:lnTo>
                    <a:pt x="304" y="69"/>
                  </a:lnTo>
                  <a:lnTo>
                    <a:pt x="316" y="42"/>
                  </a:lnTo>
                  <a:lnTo>
                    <a:pt x="290" y="25"/>
                  </a:lnTo>
                  <a:lnTo>
                    <a:pt x="271" y="46"/>
                  </a:lnTo>
                  <a:lnTo>
                    <a:pt x="265" y="43"/>
                  </a:lnTo>
                  <a:lnTo>
                    <a:pt x="259" y="40"/>
                  </a:lnTo>
                  <a:lnTo>
                    <a:pt x="253" y="37"/>
                  </a:lnTo>
                  <a:lnTo>
                    <a:pt x="247" y="34"/>
                  </a:lnTo>
                  <a:lnTo>
                    <a:pt x="249" y="6"/>
                  </a:lnTo>
                  <a:lnTo>
                    <a:pt x="219" y="0"/>
                  </a:lnTo>
                  <a:lnTo>
                    <a:pt x="209" y="25"/>
                  </a:lnTo>
                  <a:lnTo>
                    <a:pt x="207" y="25"/>
                  </a:lnTo>
                  <a:lnTo>
                    <a:pt x="204" y="25"/>
                  </a:lnTo>
                  <a:lnTo>
                    <a:pt x="203" y="25"/>
                  </a:lnTo>
                  <a:lnTo>
                    <a:pt x="200" y="25"/>
                  </a:lnTo>
                  <a:lnTo>
                    <a:pt x="197" y="109"/>
                  </a:lnTo>
                  <a:lnTo>
                    <a:pt x="210" y="112"/>
                  </a:lnTo>
                  <a:lnTo>
                    <a:pt x="223" y="116"/>
                  </a:lnTo>
                  <a:lnTo>
                    <a:pt x="235" y="122"/>
                  </a:lnTo>
                  <a:lnTo>
                    <a:pt x="246" y="130"/>
                  </a:lnTo>
                  <a:lnTo>
                    <a:pt x="255" y="140"/>
                  </a:lnTo>
                  <a:lnTo>
                    <a:pt x="262" y="152"/>
                  </a:lnTo>
                  <a:lnTo>
                    <a:pt x="268" y="165"/>
                  </a:lnTo>
                  <a:lnTo>
                    <a:pt x="273" y="179"/>
                  </a:lnTo>
                  <a:lnTo>
                    <a:pt x="274" y="195"/>
                  </a:lnTo>
                  <a:lnTo>
                    <a:pt x="273" y="211"/>
                  </a:lnTo>
                  <a:lnTo>
                    <a:pt x="267" y="226"/>
                  </a:lnTo>
                  <a:lnTo>
                    <a:pt x="259" y="241"/>
                  </a:lnTo>
                  <a:lnTo>
                    <a:pt x="249" y="253"/>
                  </a:lnTo>
                  <a:lnTo>
                    <a:pt x="235" y="264"/>
                  </a:lnTo>
                  <a:lnTo>
                    <a:pt x="221" y="272"/>
                  </a:lnTo>
                  <a:lnTo>
                    <a:pt x="204" y="277"/>
                  </a:lnTo>
                  <a:lnTo>
                    <a:pt x="188" y="278"/>
                  </a:lnTo>
                  <a:lnTo>
                    <a:pt x="171" y="277"/>
                  </a:lnTo>
                  <a:lnTo>
                    <a:pt x="157" y="271"/>
                  </a:lnTo>
                  <a:lnTo>
                    <a:pt x="142" y="264"/>
                  </a:lnTo>
                  <a:lnTo>
                    <a:pt x="130" y="253"/>
                  </a:lnTo>
                  <a:lnTo>
                    <a:pt x="119" y="240"/>
                  </a:lnTo>
                  <a:lnTo>
                    <a:pt x="110" y="225"/>
                  </a:lnTo>
                  <a:lnTo>
                    <a:pt x="106" y="209"/>
                  </a:lnTo>
                  <a:lnTo>
                    <a:pt x="104" y="192"/>
                  </a:lnTo>
                  <a:lnTo>
                    <a:pt x="106" y="176"/>
                  </a:lnTo>
                  <a:lnTo>
                    <a:pt x="112" y="161"/>
                  </a:lnTo>
                  <a:lnTo>
                    <a:pt x="119" y="146"/>
                  </a:lnTo>
                  <a:lnTo>
                    <a:pt x="130" y="134"/>
                  </a:lnTo>
                  <a:lnTo>
                    <a:pt x="143" y="124"/>
                  </a:lnTo>
                  <a:lnTo>
                    <a:pt x="158" y="115"/>
                  </a:lnTo>
                  <a:lnTo>
                    <a:pt x="174" y="110"/>
                  </a:lnTo>
                  <a:lnTo>
                    <a:pt x="179" y="109"/>
                  </a:lnTo>
                  <a:lnTo>
                    <a:pt x="183" y="109"/>
                  </a:lnTo>
                  <a:lnTo>
                    <a:pt x="188" y="109"/>
                  </a:lnTo>
                  <a:lnTo>
                    <a:pt x="194" y="109"/>
                  </a:lnTo>
                  <a:lnTo>
                    <a:pt x="192" y="25"/>
                  </a:lnTo>
                  <a:lnTo>
                    <a:pt x="189" y="24"/>
                  </a:lnTo>
                  <a:lnTo>
                    <a:pt x="188" y="24"/>
                  </a:lnTo>
                  <a:lnTo>
                    <a:pt x="185" y="24"/>
                  </a:lnTo>
                  <a:lnTo>
                    <a:pt x="182" y="25"/>
                  </a:lnTo>
                  <a:lnTo>
                    <a:pt x="173" y="0"/>
                  </a:lnTo>
                  <a:lnTo>
                    <a:pt x="143" y="6"/>
                  </a:lnTo>
                  <a:lnTo>
                    <a:pt x="145" y="31"/>
                  </a:lnTo>
                  <a:lnTo>
                    <a:pt x="137" y="33"/>
                  </a:lnTo>
                  <a:lnTo>
                    <a:pt x="130" y="36"/>
                  </a:lnTo>
                  <a:lnTo>
                    <a:pt x="124" y="37"/>
                  </a:lnTo>
                  <a:lnTo>
                    <a:pt x="118" y="40"/>
                  </a:lnTo>
                  <a:lnTo>
                    <a:pt x="100" y="22"/>
                  </a:lnTo>
                  <a:lnTo>
                    <a:pt x="76" y="39"/>
                  </a:lnTo>
                  <a:lnTo>
                    <a:pt x="85" y="61"/>
                  </a:lnTo>
                  <a:lnTo>
                    <a:pt x="79" y="66"/>
                  </a:lnTo>
                  <a:lnTo>
                    <a:pt x="75" y="70"/>
                  </a:lnTo>
                  <a:lnTo>
                    <a:pt x="69" y="75"/>
                  </a:lnTo>
                  <a:lnTo>
                    <a:pt x="63" y="81"/>
                  </a:lnTo>
                  <a:lnTo>
                    <a:pt x="42" y="72"/>
                  </a:lnTo>
                  <a:lnTo>
                    <a:pt x="26" y="95"/>
                  </a:lnTo>
                  <a:lnTo>
                    <a:pt x="42" y="112"/>
                  </a:lnTo>
                  <a:lnTo>
                    <a:pt x="37" y="119"/>
                  </a:lnTo>
                  <a:lnTo>
                    <a:pt x="35" y="125"/>
                  </a:lnTo>
                  <a:lnTo>
                    <a:pt x="32" y="133"/>
                  </a:lnTo>
                  <a:lnTo>
                    <a:pt x="29" y="140"/>
                  </a:lnTo>
                  <a:lnTo>
                    <a:pt x="8" y="139"/>
                  </a:lnTo>
                  <a:lnTo>
                    <a:pt x="0" y="168"/>
                  </a:lnTo>
                  <a:lnTo>
                    <a:pt x="21" y="176"/>
                  </a:lnTo>
                  <a:lnTo>
                    <a:pt x="20" y="183"/>
                  </a:lnTo>
                  <a:lnTo>
                    <a:pt x="20" y="191"/>
                  </a:lnTo>
                  <a:lnTo>
                    <a:pt x="20" y="200"/>
                  </a:lnTo>
                  <a:lnTo>
                    <a:pt x="21" y="207"/>
                  </a:lnTo>
                  <a:lnTo>
                    <a:pt x="0" y="214"/>
                  </a:lnTo>
                  <a:lnTo>
                    <a:pt x="6" y="243"/>
                  </a:lnTo>
                  <a:lnTo>
                    <a:pt x="27" y="243"/>
                  </a:lnTo>
                  <a:lnTo>
                    <a:pt x="30" y="250"/>
                  </a:lnTo>
                  <a:lnTo>
                    <a:pt x="33" y="258"/>
                  </a:lnTo>
                  <a:lnTo>
                    <a:pt x="36" y="264"/>
                  </a:lnTo>
                  <a:lnTo>
                    <a:pt x="39" y="271"/>
                  </a:lnTo>
                  <a:lnTo>
                    <a:pt x="23" y="286"/>
                  </a:lnTo>
                  <a:lnTo>
                    <a:pt x="39" y="311"/>
                  </a:lnTo>
                  <a:lnTo>
                    <a:pt x="60" y="302"/>
                  </a:lnTo>
                  <a:lnTo>
                    <a:pt x="64" y="308"/>
                  </a:lnTo>
                  <a:lnTo>
                    <a:pt x="70" y="313"/>
                  </a:lnTo>
                  <a:lnTo>
                    <a:pt x="75" y="319"/>
                  </a:lnTo>
                  <a:lnTo>
                    <a:pt x="81" y="323"/>
                  </a:lnTo>
                  <a:lnTo>
                    <a:pt x="301" y="323"/>
                  </a:lnTo>
                  <a:lnTo>
                    <a:pt x="301" y="3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550" y="1278"/>
              <a:ext cx="579" cy="437"/>
            </a:xfrm>
            <a:custGeom>
              <a:avLst/>
              <a:gdLst/>
              <a:ahLst/>
              <a:cxnLst>
                <a:cxn ang="0">
                  <a:pos x="46" y="57"/>
                </a:cxn>
                <a:cxn ang="0">
                  <a:pos x="39" y="77"/>
                </a:cxn>
                <a:cxn ang="0">
                  <a:pos x="4" y="89"/>
                </a:cxn>
                <a:cxn ang="0">
                  <a:pos x="30" y="141"/>
                </a:cxn>
                <a:cxn ang="0">
                  <a:pos x="30" y="162"/>
                </a:cxn>
                <a:cxn ang="0">
                  <a:pos x="33" y="185"/>
                </a:cxn>
                <a:cxn ang="0">
                  <a:pos x="16" y="240"/>
                </a:cxn>
                <a:cxn ang="0">
                  <a:pos x="52" y="246"/>
                </a:cxn>
                <a:cxn ang="0">
                  <a:pos x="61" y="265"/>
                </a:cxn>
                <a:cxn ang="0">
                  <a:pos x="46" y="298"/>
                </a:cxn>
                <a:cxn ang="0">
                  <a:pos x="101" y="316"/>
                </a:cxn>
                <a:cxn ang="0">
                  <a:pos x="117" y="330"/>
                </a:cxn>
                <a:cxn ang="0">
                  <a:pos x="134" y="344"/>
                </a:cxn>
                <a:cxn ang="0">
                  <a:pos x="161" y="396"/>
                </a:cxn>
                <a:cxn ang="0">
                  <a:pos x="192" y="372"/>
                </a:cxn>
                <a:cxn ang="0">
                  <a:pos x="211" y="378"/>
                </a:cxn>
                <a:cxn ang="0">
                  <a:pos x="223" y="417"/>
                </a:cxn>
                <a:cxn ang="0">
                  <a:pos x="277" y="386"/>
                </a:cxn>
                <a:cxn ang="0">
                  <a:pos x="296" y="384"/>
                </a:cxn>
                <a:cxn ang="0">
                  <a:pos x="315" y="383"/>
                </a:cxn>
                <a:cxn ang="0">
                  <a:pos x="373" y="405"/>
                </a:cxn>
                <a:cxn ang="0">
                  <a:pos x="378" y="362"/>
                </a:cxn>
                <a:cxn ang="0">
                  <a:pos x="394" y="353"/>
                </a:cxn>
                <a:cxn ang="0">
                  <a:pos x="431" y="375"/>
                </a:cxn>
                <a:cxn ang="0">
                  <a:pos x="445" y="311"/>
                </a:cxn>
                <a:cxn ang="0">
                  <a:pos x="457" y="298"/>
                </a:cxn>
                <a:cxn ang="0">
                  <a:pos x="469" y="283"/>
                </a:cxn>
                <a:cxn ang="0">
                  <a:pos x="530" y="261"/>
                </a:cxn>
                <a:cxn ang="0">
                  <a:pos x="498" y="225"/>
                </a:cxn>
                <a:cxn ang="0">
                  <a:pos x="503" y="208"/>
                </a:cxn>
                <a:cxn ang="0">
                  <a:pos x="549" y="198"/>
                </a:cxn>
                <a:cxn ang="0">
                  <a:pos x="512" y="143"/>
                </a:cxn>
                <a:cxn ang="0">
                  <a:pos x="512" y="125"/>
                </a:cxn>
                <a:cxn ang="0">
                  <a:pos x="510" y="109"/>
                </a:cxn>
                <a:cxn ang="0">
                  <a:pos x="539" y="48"/>
                </a:cxn>
                <a:cxn ang="0">
                  <a:pos x="491" y="45"/>
                </a:cxn>
                <a:cxn ang="0">
                  <a:pos x="484" y="28"/>
                </a:cxn>
                <a:cxn ang="0">
                  <a:pos x="498" y="0"/>
                </a:cxn>
                <a:cxn ang="0">
                  <a:pos x="271" y="24"/>
                </a:cxn>
                <a:cxn ang="0">
                  <a:pos x="309" y="30"/>
                </a:cxn>
                <a:cxn ang="0">
                  <a:pos x="342" y="48"/>
                </a:cxn>
                <a:cxn ang="0">
                  <a:pos x="370" y="76"/>
                </a:cxn>
                <a:cxn ang="0">
                  <a:pos x="387" y="112"/>
                </a:cxn>
                <a:cxn ang="0">
                  <a:pos x="390" y="159"/>
                </a:cxn>
                <a:cxn ang="0">
                  <a:pos x="376" y="204"/>
                </a:cxn>
                <a:cxn ang="0">
                  <a:pos x="347" y="238"/>
                </a:cxn>
                <a:cxn ang="0">
                  <a:pos x="303" y="261"/>
                </a:cxn>
                <a:cxn ang="0">
                  <a:pos x="256" y="263"/>
                </a:cxn>
                <a:cxn ang="0">
                  <a:pos x="211" y="250"/>
                </a:cxn>
                <a:cxn ang="0">
                  <a:pos x="177" y="220"/>
                </a:cxn>
                <a:cxn ang="0">
                  <a:pos x="155" y="177"/>
                </a:cxn>
                <a:cxn ang="0">
                  <a:pos x="152" y="130"/>
                </a:cxn>
                <a:cxn ang="0">
                  <a:pos x="165" y="85"/>
                </a:cxn>
                <a:cxn ang="0">
                  <a:pos x="195" y="51"/>
                </a:cxn>
                <a:cxn ang="0">
                  <a:pos x="238" y="28"/>
                </a:cxn>
                <a:cxn ang="0">
                  <a:pos x="253" y="25"/>
                </a:cxn>
                <a:cxn ang="0">
                  <a:pos x="266" y="24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40" y="0"/>
                </a:cxn>
                <a:cxn ang="0">
                  <a:pos x="51" y="46"/>
                </a:cxn>
              </a:cxnLst>
              <a:rect l="0" t="0" r="r" b="b"/>
              <a:pathLst>
                <a:path w="555" h="421">
                  <a:moveTo>
                    <a:pt x="51" y="46"/>
                  </a:moveTo>
                  <a:lnTo>
                    <a:pt x="46" y="57"/>
                  </a:lnTo>
                  <a:lnTo>
                    <a:pt x="43" y="67"/>
                  </a:lnTo>
                  <a:lnTo>
                    <a:pt x="39" y="77"/>
                  </a:lnTo>
                  <a:lnTo>
                    <a:pt x="36" y="88"/>
                  </a:lnTo>
                  <a:lnTo>
                    <a:pt x="4" y="89"/>
                  </a:lnTo>
                  <a:lnTo>
                    <a:pt x="0" y="133"/>
                  </a:lnTo>
                  <a:lnTo>
                    <a:pt x="30" y="141"/>
                  </a:lnTo>
                  <a:lnTo>
                    <a:pt x="30" y="152"/>
                  </a:lnTo>
                  <a:lnTo>
                    <a:pt x="30" y="162"/>
                  </a:lnTo>
                  <a:lnTo>
                    <a:pt x="31" y="174"/>
                  </a:lnTo>
                  <a:lnTo>
                    <a:pt x="33" y="185"/>
                  </a:lnTo>
                  <a:lnTo>
                    <a:pt x="4" y="198"/>
                  </a:lnTo>
                  <a:lnTo>
                    <a:pt x="16" y="240"/>
                  </a:lnTo>
                  <a:lnTo>
                    <a:pt x="48" y="235"/>
                  </a:lnTo>
                  <a:lnTo>
                    <a:pt x="52" y="246"/>
                  </a:lnTo>
                  <a:lnTo>
                    <a:pt x="56" y="256"/>
                  </a:lnTo>
                  <a:lnTo>
                    <a:pt x="61" y="265"/>
                  </a:lnTo>
                  <a:lnTo>
                    <a:pt x="67" y="274"/>
                  </a:lnTo>
                  <a:lnTo>
                    <a:pt x="46" y="298"/>
                  </a:lnTo>
                  <a:lnTo>
                    <a:pt x="73" y="332"/>
                  </a:lnTo>
                  <a:lnTo>
                    <a:pt x="101" y="316"/>
                  </a:lnTo>
                  <a:lnTo>
                    <a:pt x="109" y="323"/>
                  </a:lnTo>
                  <a:lnTo>
                    <a:pt x="117" y="330"/>
                  </a:lnTo>
                  <a:lnTo>
                    <a:pt x="125" y="336"/>
                  </a:lnTo>
                  <a:lnTo>
                    <a:pt x="134" y="344"/>
                  </a:lnTo>
                  <a:lnTo>
                    <a:pt x="123" y="375"/>
                  </a:lnTo>
                  <a:lnTo>
                    <a:pt x="161" y="396"/>
                  </a:lnTo>
                  <a:lnTo>
                    <a:pt x="181" y="369"/>
                  </a:lnTo>
                  <a:lnTo>
                    <a:pt x="192" y="372"/>
                  </a:lnTo>
                  <a:lnTo>
                    <a:pt x="202" y="375"/>
                  </a:lnTo>
                  <a:lnTo>
                    <a:pt x="211" y="378"/>
                  </a:lnTo>
                  <a:lnTo>
                    <a:pt x="222" y="381"/>
                  </a:lnTo>
                  <a:lnTo>
                    <a:pt x="223" y="417"/>
                  </a:lnTo>
                  <a:lnTo>
                    <a:pt x="266" y="421"/>
                  </a:lnTo>
                  <a:lnTo>
                    <a:pt x="277" y="386"/>
                  </a:lnTo>
                  <a:lnTo>
                    <a:pt x="286" y="386"/>
                  </a:lnTo>
                  <a:lnTo>
                    <a:pt x="296" y="384"/>
                  </a:lnTo>
                  <a:lnTo>
                    <a:pt x="305" y="384"/>
                  </a:lnTo>
                  <a:lnTo>
                    <a:pt x="315" y="383"/>
                  </a:lnTo>
                  <a:lnTo>
                    <a:pt x="332" y="415"/>
                  </a:lnTo>
                  <a:lnTo>
                    <a:pt x="373" y="405"/>
                  </a:lnTo>
                  <a:lnTo>
                    <a:pt x="369" y="365"/>
                  </a:lnTo>
                  <a:lnTo>
                    <a:pt x="378" y="362"/>
                  </a:lnTo>
                  <a:lnTo>
                    <a:pt x="385" y="357"/>
                  </a:lnTo>
                  <a:lnTo>
                    <a:pt x="394" y="353"/>
                  </a:lnTo>
                  <a:lnTo>
                    <a:pt x="402" y="347"/>
                  </a:lnTo>
                  <a:lnTo>
                    <a:pt x="431" y="375"/>
                  </a:lnTo>
                  <a:lnTo>
                    <a:pt x="466" y="348"/>
                  </a:lnTo>
                  <a:lnTo>
                    <a:pt x="445" y="311"/>
                  </a:lnTo>
                  <a:lnTo>
                    <a:pt x="451" y="304"/>
                  </a:lnTo>
                  <a:lnTo>
                    <a:pt x="457" y="298"/>
                  </a:lnTo>
                  <a:lnTo>
                    <a:pt x="463" y="290"/>
                  </a:lnTo>
                  <a:lnTo>
                    <a:pt x="469" y="283"/>
                  </a:lnTo>
                  <a:lnTo>
                    <a:pt x="509" y="298"/>
                  </a:lnTo>
                  <a:lnTo>
                    <a:pt x="530" y="261"/>
                  </a:lnTo>
                  <a:lnTo>
                    <a:pt x="495" y="234"/>
                  </a:lnTo>
                  <a:lnTo>
                    <a:pt x="498" y="225"/>
                  </a:lnTo>
                  <a:lnTo>
                    <a:pt x="501" y="216"/>
                  </a:lnTo>
                  <a:lnTo>
                    <a:pt x="503" y="208"/>
                  </a:lnTo>
                  <a:lnTo>
                    <a:pt x="506" y="199"/>
                  </a:lnTo>
                  <a:lnTo>
                    <a:pt x="549" y="198"/>
                  </a:lnTo>
                  <a:lnTo>
                    <a:pt x="555" y="155"/>
                  </a:lnTo>
                  <a:lnTo>
                    <a:pt x="512" y="143"/>
                  </a:lnTo>
                  <a:lnTo>
                    <a:pt x="512" y="134"/>
                  </a:lnTo>
                  <a:lnTo>
                    <a:pt x="512" y="125"/>
                  </a:lnTo>
                  <a:lnTo>
                    <a:pt x="512" y="116"/>
                  </a:lnTo>
                  <a:lnTo>
                    <a:pt x="510" y="109"/>
                  </a:lnTo>
                  <a:lnTo>
                    <a:pt x="549" y="89"/>
                  </a:lnTo>
                  <a:lnTo>
                    <a:pt x="539" y="48"/>
                  </a:lnTo>
                  <a:lnTo>
                    <a:pt x="494" y="52"/>
                  </a:lnTo>
                  <a:lnTo>
                    <a:pt x="491" y="45"/>
                  </a:lnTo>
                  <a:lnTo>
                    <a:pt x="487" y="36"/>
                  </a:lnTo>
                  <a:lnTo>
                    <a:pt x="484" y="28"/>
                  </a:lnTo>
                  <a:lnTo>
                    <a:pt x="479" y="21"/>
                  </a:lnTo>
                  <a:lnTo>
                    <a:pt x="498" y="0"/>
                  </a:lnTo>
                  <a:lnTo>
                    <a:pt x="269" y="0"/>
                  </a:lnTo>
                  <a:lnTo>
                    <a:pt x="271" y="24"/>
                  </a:lnTo>
                  <a:lnTo>
                    <a:pt x="290" y="25"/>
                  </a:lnTo>
                  <a:lnTo>
                    <a:pt x="309" y="30"/>
                  </a:lnTo>
                  <a:lnTo>
                    <a:pt x="326" y="37"/>
                  </a:lnTo>
                  <a:lnTo>
                    <a:pt x="342" y="48"/>
                  </a:lnTo>
                  <a:lnTo>
                    <a:pt x="357" y="61"/>
                  </a:lnTo>
                  <a:lnTo>
                    <a:pt x="370" y="76"/>
                  </a:lnTo>
                  <a:lnTo>
                    <a:pt x="379" y="92"/>
                  </a:lnTo>
                  <a:lnTo>
                    <a:pt x="387" y="112"/>
                  </a:lnTo>
                  <a:lnTo>
                    <a:pt x="391" y="136"/>
                  </a:lnTo>
                  <a:lnTo>
                    <a:pt x="390" y="159"/>
                  </a:lnTo>
                  <a:lnTo>
                    <a:pt x="385" y="182"/>
                  </a:lnTo>
                  <a:lnTo>
                    <a:pt x="376" y="204"/>
                  </a:lnTo>
                  <a:lnTo>
                    <a:pt x="363" y="222"/>
                  </a:lnTo>
                  <a:lnTo>
                    <a:pt x="347" y="238"/>
                  </a:lnTo>
                  <a:lnTo>
                    <a:pt x="326" y="252"/>
                  </a:lnTo>
                  <a:lnTo>
                    <a:pt x="303" y="261"/>
                  </a:lnTo>
                  <a:lnTo>
                    <a:pt x="280" y="265"/>
                  </a:lnTo>
                  <a:lnTo>
                    <a:pt x="256" y="263"/>
                  </a:lnTo>
                  <a:lnTo>
                    <a:pt x="234" y="259"/>
                  </a:lnTo>
                  <a:lnTo>
                    <a:pt x="211" y="250"/>
                  </a:lnTo>
                  <a:lnTo>
                    <a:pt x="193" y="237"/>
                  </a:lnTo>
                  <a:lnTo>
                    <a:pt x="177" y="220"/>
                  </a:lnTo>
                  <a:lnTo>
                    <a:pt x="164" y="199"/>
                  </a:lnTo>
                  <a:lnTo>
                    <a:pt x="155" y="177"/>
                  </a:lnTo>
                  <a:lnTo>
                    <a:pt x="150" y="153"/>
                  </a:lnTo>
                  <a:lnTo>
                    <a:pt x="152" y="130"/>
                  </a:lnTo>
                  <a:lnTo>
                    <a:pt x="156" y="107"/>
                  </a:lnTo>
                  <a:lnTo>
                    <a:pt x="165" y="85"/>
                  </a:lnTo>
                  <a:lnTo>
                    <a:pt x="178" y="67"/>
                  </a:lnTo>
                  <a:lnTo>
                    <a:pt x="195" y="51"/>
                  </a:lnTo>
                  <a:lnTo>
                    <a:pt x="216" y="37"/>
                  </a:lnTo>
                  <a:lnTo>
                    <a:pt x="238" y="28"/>
                  </a:lnTo>
                  <a:lnTo>
                    <a:pt x="245" y="27"/>
                  </a:lnTo>
                  <a:lnTo>
                    <a:pt x="253" y="25"/>
                  </a:lnTo>
                  <a:lnTo>
                    <a:pt x="259" y="24"/>
                  </a:lnTo>
                  <a:lnTo>
                    <a:pt x="266" y="24"/>
                  </a:lnTo>
                  <a:lnTo>
                    <a:pt x="263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40" y="0"/>
                  </a:lnTo>
                  <a:lnTo>
                    <a:pt x="25" y="27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160" y="1278"/>
              <a:ext cx="250" cy="6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5" y="39"/>
                </a:cxn>
                <a:cxn ang="0">
                  <a:pos x="41" y="21"/>
                </a:cxn>
                <a:cxn ang="0">
                  <a:pos x="49" y="24"/>
                </a:cxn>
                <a:cxn ang="0">
                  <a:pos x="55" y="27"/>
                </a:cxn>
                <a:cxn ang="0">
                  <a:pos x="62" y="30"/>
                </a:cxn>
                <a:cxn ang="0">
                  <a:pos x="68" y="33"/>
                </a:cxn>
                <a:cxn ang="0">
                  <a:pos x="67" y="57"/>
                </a:cxn>
                <a:cxn ang="0">
                  <a:pos x="96" y="63"/>
                </a:cxn>
                <a:cxn ang="0">
                  <a:pos x="105" y="39"/>
                </a:cxn>
                <a:cxn ang="0">
                  <a:pos x="113" y="40"/>
                </a:cxn>
                <a:cxn ang="0">
                  <a:pos x="120" y="40"/>
                </a:cxn>
                <a:cxn ang="0">
                  <a:pos x="126" y="40"/>
                </a:cxn>
                <a:cxn ang="0">
                  <a:pos x="134" y="39"/>
                </a:cxn>
                <a:cxn ang="0">
                  <a:pos x="143" y="64"/>
                </a:cxn>
                <a:cxn ang="0">
                  <a:pos x="172" y="58"/>
                </a:cxn>
                <a:cxn ang="0">
                  <a:pos x="171" y="31"/>
                </a:cxn>
                <a:cxn ang="0">
                  <a:pos x="177" y="28"/>
                </a:cxn>
                <a:cxn ang="0">
                  <a:pos x="184" y="25"/>
                </a:cxn>
                <a:cxn ang="0">
                  <a:pos x="190" y="24"/>
                </a:cxn>
                <a:cxn ang="0">
                  <a:pos x="196" y="21"/>
                </a:cxn>
                <a:cxn ang="0">
                  <a:pos x="215" y="40"/>
                </a:cxn>
                <a:cxn ang="0">
                  <a:pos x="239" y="25"/>
                </a:cxn>
                <a:cxn ang="0">
                  <a:pos x="22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21"/>
                </a:cxn>
              </a:cxnLst>
              <a:rect l="0" t="0" r="r" b="b"/>
              <a:pathLst>
                <a:path w="239" h="64">
                  <a:moveTo>
                    <a:pt x="0" y="21"/>
                  </a:moveTo>
                  <a:lnTo>
                    <a:pt x="25" y="39"/>
                  </a:lnTo>
                  <a:lnTo>
                    <a:pt x="41" y="21"/>
                  </a:lnTo>
                  <a:lnTo>
                    <a:pt x="49" y="24"/>
                  </a:lnTo>
                  <a:lnTo>
                    <a:pt x="55" y="27"/>
                  </a:lnTo>
                  <a:lnTo>
                    <a:pt x="62" y="30"/>
                  </a:lnTo>
                  <a:lnTo>
                    <a:pt x="68" y="33"/>
                  </a:lnTo>
                  <a:lnTo>
                    <a:pt x="67" y="57"/>
                  </a:lnTo>
                  <a:lnTo>
                    <a:pt x="96" y="63"/>
                  </a:lnTo>
                  <a:lnTo>
                    <a:pt x="105" y="39"/>
                  </a:lnTo>
                  <a:lnTo>
                    <a:pt x="113" y="40"/>
                  </a:lnTo>
                  <a:lnTo>
                    <a:pt x="120" y="40"/>
                  </a:lnTo>
                  <a:lnTo>
                    <a:pt x="126" y="40"/>
                  </a:lnTo>
                  <a:lnTo>
                    <a:pt x="134" y="39"/>
                  </a:lnTo>
                  <a:lnTo>
                    <a:pt x="143" y="64"/>
                  </a:lnTo>
                  <a:lnTo>
                    <a:pt x="172" y="58"/>
                  </a:lnTo>
                  <a:lnTo>
                    <a:pt x="171" y="31"/>
                  </a:lnTo>
                  <a:lnTo>
                    <a:pt x="177" y="28"/>
                  </a:lnTo>
                  <a:lnTo>
                    <a:pt x="184" y="25"/>
                  </a:lnTo>
                  <a:lnTo>
                    <a:pt x="190" y="24"/>
                  </a:lnTo>
                  <a:lnTo>
                    <a:pt x="196" y="21"/>
                  </a:lnTo>
                  <a:lnTo>
                    <a:pt x="215" y="40"/>
                  </a:lnTo>
                  <a:lnTo>
                    <a:pt x="239" y="25"/>
                  </a:lnTo>
                  <a:lnTo>
                    <a:pt x="2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 rot="698161">
              <a:off x="2271" y="968"/>
              <a:ext cx="30" cy="87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632200" y="2285984"/>
            <a:ext cx="1803400" cy="2151063"/>
            <a:chOff x="2357" y="472"/>
            <a:chExt cx="521" cy="621"/>
          </a:xfrm>
        </p:grpSpPr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357" y="472"/>
              <a:ext cx="521" cy="621"/>
            </a:xfrm>
            <a:custGeom>
              <a:avLst/>
              <a:gdLst/>
              <a:ahLst/>
              <a:cxnLst>
                <a:cxn ang="0">
                  <a:pos x="14" y="452"/>
                </a:cxn>
                <a:cxn ang="0">
                  <a:pos x="0" y="991"/>
                </a:cxn>
                <a:cxn ang="0">
                  <a:pos x="162" y="1242"/>
                </a:cxn>
                <a:cxn ang="0">
                  <a:pos x="1041" y="1115"/>
                </a:cxn>
                <a:cxn ang="0">
                  <a:pos x="991" y="570"/>
                </a:cxn>
                <a:cxn ang="0">
                  <a:pos x="943" y="511"/>
                </a:cxn>
                <a:cxn ang="0">
                  <a:pos x="988" y="62"/>
                </a:cxn>
                <a:cxn ang="0">
                  <a:pos x="968" y="13"/>
                </a:cxn>
                <a:cxn ang="0">
                  <a:pos x="926" y="0"/>
                </a:cxn>
                <a:cxn ang="0">
                  <a:pos x="887" y="1"/>
                </a:cxn>
                <a:cxn ang="0">
                  <a:pos x="850" y="26"/>
                </a:cxn>
                <a:cxn ang="0">
                  <a:pos x="834" y="79"/>
                </a:cxn>
                <a:cxn ang="0">
                  <a:pos x="757" y="379"/>
                </a:cxn>
                <a:cxn ang="0">
                  <a:pos x="675" y="423"/>
                </a:cxn>
                <a:cxn ang="0">
                  <a:pos x="568" y="362"/>
                </a:cxn>
                <a:cxn ang="0">
                  <a:pos x="465" y="433"/>
                </a:cxn>
                <a:cxn ang="0">
                  <a:pos x="287" y="349"/>
                </a:cxn>
                <a:cxn ang="0">
                  <a:pos x="200" y="485"/>
                </a:cxn>
                <a:cxn ang="0">
                  <a:pos x="14" y="452"/>
                </a:cxn>
                <a:cxn ang="0">
                  <a:pos x="14" y="452"/>
                </a:cxn>
              </a:cxnLst>
              <a:rect l="0" t="0" r="r" b="b"/>
              <a:pathLst>
                <a:path w="1041" h="1242">
                  <a:moveTo>
                    <a:pt x="14" y="452"/>
                  </a:moveTo>
                  <a:lnTo>
                    <a:pt x="0" y="991"/>
                  </a:lnTo>
                  <a:lnTo>
                    <a:pt x="162" y="1242"/>
                  </a:lnTo>
                  <a:lnTo>
                    <a:pt x="1041" y="1115"/>
                  </a:lnTo>
                  <a:lnTo>
                    <a:pt x="991" y="570"/>
                  </a:lnTo>
                  <a:lnTo>
                    <a:pt x="943" y="511"/>
                  </a:lnTo>
                  <a:lnTo>
                    <a:pt x="988" y="62"/>
                  </a:lnTo>
                  <a:lnTo>
                    <a:pt x="968" y="13"/>
                  </a:lnTo>
                  <a:lnTo>
                    <a:pt x="926" y="0"/>
                  </a:lnTo>
                  <a:lnTo>
                    <a:pt x="887" y="1"/>
                  </a:lnTo>
                  <a:lnTo>
                    <a:pt x="850" y="26"/>
                  </a:lnTo>
                  <a:lnTo>
                    <a:pt x="834" y="79"/>
                  </a:lnTo>
                  <a:lnTo>
                    <a:pt x="757" y="379"/>
                  </a:lnTo>
                  <a:lnTo>
                    <a:pt x="675" y="423"/>
                  </a:lnTo>
                  <a:lnTo>
                    <a:pt x="568" y="362"/>
                  </a:lnTo>
                  <a:lnTo>
                    <a:pt x="465" y="433"/>
                  </a:lnTo>
                  <a:lnTo>
                    <a:pt x="287" y="349"/>
                  </a:lnTo>
                  <a:lnTo>
                    <a:pt x="200" y="485"/>
                  </a:lnTo>
                  <a:lnTo>
                    <a:pt x="14" y="452"/>
                  </a:lnTo>
                  <a:lnTo>
                    <a:pt x="14" y="4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739" y="499"/>
              <a:ext cx="96" cy="278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77" y="84"/>
                </a:cxn>
                <a:cxn ang="0">
                  <a:pos x="102" y="0"/>
                </a:cxn>
                <a:cxn ang="0">
                  <a:pos x="193" y="28"/>
                </a:cxn>
                <a:cxn ang="0">
                  <a:pos x="171" y="277"/>
                </a:cxn>
                <a:cxn ang="0">
                  <a:pos x="139" y="556"/>
                </a:cxn>
                <a:cxn ang="0">
                  <a:pos x="0" y="395"/>
                </a:cxn>
                <a:cxn ang="0">
                  <a:pos x="0" y="395"/>
                </a:cxn>
              </a:cxnLst>
              <a:rect l="0" t="0" r="r" b="b"/>
              <a:pathLst>
                <a:path w="193" h="556">
                  <a:moveTo>
                    <a:pt x="0" y="395"/>
                  </a:moveTo>
                  <a:lnTo>
                    <a:pt x="77" y="84"/>
                  </a:lnTo>
                  <a:lnTo>
                    <a:pt x="102" y="0"/>
                  </a:lnTo>
                  <a:lnTo>
                    <a:pt x="193" y="28"/>
                  </a:lnTo>
                  <a:lnTo>
                    <a:pt x="171" y="277"/>
                  </a:lnTo>
                  <a:lnTo>
                    <a:pt x="139" y="556"/>
                  </a:lnTo>
                  <a:lnTo>
                    <a:pt x="0" y="3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790" y="487"/>
              <a:ext cx="47" cy="34"/>
            </a:xfrm>
            <a:custGeom>
              <a:avLst/>
              <a:gdLst/>
              <a:ahLst/>
              <a:cxnLst>
                <a:cxn ang="0">
                  <a:pos x="47" y="67"/>
                </a:cxn>
                <a:cxn ang="0">
                  <a:pos x="51" y="66"/>
                </a:cxn>
                <a:cxn ang="0">
                  <a:pos x="56" y="66"/>
                </a:cxn>
                <a:cxn ang="0">
                  <a:pos x="60" y="64"/>
                </a:cxn>
                <a:cxn ang="0">
                  <a:pos x="64" y="64"/>
                </a:cxn>
                <a:cxn ang="0">
                  <a:pos x="72" y="61"/>
                </a:cxn>
                <a:cxn ang="0">
                  <a:pos x="79" y="57"/>
                </a:cxn>
                <a:cxn ang="0">
                  <a:pos x="84" y="51"/>
                </a:cxn>
                <a:cxn ang="0">
                  <a:pos x="89" y="47"/>
                </a:cxn>
                <a:cxn ang="0">
                  <a:pos x="92" y="41"/>
                </a:cxn>
                <a:cxn ang="0">
                  <a:pos x="93" y="33"/>
                </a:cxn>
                <a:cxn ang="0">
                  <a:pos x="92" y="27"/>
                </a:cxn>
                <a:cxn ang="0">
                  <a:pos x="89" y="21"/>
                </a:cxn>
                <a:cxn ang="0">
                  <a:pos x="84" y="15"/>
                </a:cxn>
                <a:cxn ang="0">
                  <a:pos x="79" y="10"/>
                </a:cxn>
                <a:cxn ang="0">
                  <a:pos x="72" y="5"/>
                </a:cxn>
                <a:cxn ang="0">
                  <a:pos x="64" y="2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28" y="2"/>
                </a:cxn>
                <a:cxn ang="0">
                  <a:pos x="20" y="5"/>
                </a:cxn>
                <a:cxn ang="0">
                  <a:pos x="14" y="10"/>
                </a:cxn>
                <a:cxn ang="0">
                  <a:pos x="7" y="15"/>
                </a:cxn>
                <a:cxn ang="0">
                  <a:pos x="4" y="2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41"/>
                </a:cxn>
                <a:cxn ang="0">
                  <a:pos x="4" y="47"/>
                </a:cxn>
                <a:cxn ang="0">
                  <a:pos x="7" y="51"/>
                </a:cxn>
                <a:cxn ang="0">
                  <a:pos x="14" y="57"/>
                </a:cxn>
                <a:cxn ang="0">
                  <a:pos x="20" y="61"/>
                </a:cxn>
                <a:cxn ang="0">
                  <a:pos x="28" y="64"/>
                </a:cxn>
                <a:cxn ang="0">
                  <a:pos x="32" y="64"/>
                </a:cxn>
                <a:cxn ang="0">
                  <a:pos x="37" y="66"/>
                </a:cxn>
                <a:cxn ang="0">
                  <a:pos x="42" y="66"/>
                </a:cxn>
                <a:cxn ang="0">
                  <a:pos x="47" y="67"/>
                </a:cxn>
                <a:cxn ang="0">
                  <a:pos x="47" y="67"/>
                </a:cxn>
              </a:cxnLst>
              <a:rect l="0" t="0" r="r" b="b"/>
              <a:pathLst>
                <a:path w="93" h="67">
                  <a:moveTo>
                    <a:pt x="47" y="67"/>
                  </a:moveTo>
                  <a:lnTo>
                    <a:pt x="51" y="66"/>
                  </a:lnTo>
                  <a:lnTo>
                    <a:pt x="56" y="66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72" y="61"/>
                  </a:lnTo>
                  <a:lnTo>
                    <a:pt x="79" y="57"/>
                  </a:lnTo>
                  <a:lnTo>
                    <a:pt x="84" y="51"/>
                  </a:lnTo>
                  <a:lnTo>
                    <a:pt x="89" y="47"/>
                  </a:lnTo>
                  <a:lnTo>
                    <a:pt x="92" y="41"/>
                  </a:lnTo>
                  <a:lnTo>
                    <a:pt x="93" y="33"/>
                  </a:lnTo>
                  <a:lnTo>
                    <a:pt x="92" y="27"/>
                  </a:lnTo>
                  <a:lnTo>
                    <a:pt x="89" y="21"/>
                  </a:lnTo>
                  <a:lnTo>
                    <a:pt x="84" y="15"/>
                  </a:lnTo>
                  <a:lnTo>
                    <a:pt x="79" y="10"/>
                  </a:lnTo>
                  <a:lnTo>
                    <a:pt x="72" y="5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8" y="2"/>
                  </a:lnTo>
                  <a:lnTo>
                    <a:pt x="20" y="5"/>
                  </a:lnTo>
                  <a:lnTo>
                    <a:pt x="14" y="10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4" y="47"/>
                  </a:lnTo>
                  <a:lnTo>
                    <a:pt x="7" y="51"/>
                  </a:lnTo>
                  <a:lnTo>
                    <a:pt x="14" y="57"/>
                  </a:lnTo>
                  <a:lnTo>
                    <a:pt x="20" y="61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7" y="66"/>
                  </a:lnTo>
                  <a:lnTo>
                    <a:pt x="42" y="66"/>
                  </a:lnTo>
                  <a:lnTo>
                    <a:pt x="47" y="67"/>
                  </a:lnTo>
                  <a:lnTo>
                    <a:pt x="47" y="67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410" y="759"/>
              <a:ext cx="453" cy="320"/>
            </a:xfrm>
            <a:custGeom>
              <a:avLst/>
              <a:gdLst/>
              <a:ahLst/>
              <a:cxnLst>
                <a:cxn ang="0">
                  <a:pos x="62" y="638"/>
                </a:cxn>
                <a:cxn ang="0">
                  <a:pos x="905" y="512"/>
                </a:cxn>
                <a:cxn ang="0">
                  <a:pos x="853" y="0"/>
                </a:cxn>
                <a:cxn ang="0">
                  <a:pos x="0" y="31"/>
                </a:cxn>
                <a:cxn ang="0">
                  <a:pos x="62" y="638"/>
                </a:cxn>
                <a:cxn ang="0">
                  <a:pos x="62" y="638"/>
                </a:cxn>
              </a:cxnLst>
              <a:rect l="0" t="0" r="r" b="b"/>
              <a:pathLst>
                <a:path w="905" h="638">
                  <a:moveTo>
                    <a:pt x="62" y="638"/>
                  </a:moveTo>
                  <a:lnTo>
                    <a:pt x="905" y="512"/>
                  </a:lnTo>
                  <a:lnTo>
                    <a:pt x="853" y="0"/>
                  </a:lnTo>
                  <a:lnTo>
                    <a:pt x="0" y="31"/>
                  </a:lnTo>
                  <a:lnTo>
                    <a:pt x="62" y="638"/>
                  </a:lnTo>
                  <a:lnTo>
                    <a:pt x="62" y="638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509" y="911"/>
              <a:ext cx="58" cy="66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16" y="131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116" h="131">
                  <a:moveTo>
                    <a:pt x="0" y="131"/>
                  </a:moveTo>
                  <a:lnTo>
                    <a:pt x="116" y="13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635" y="898"/>
              <a:ext cx="46" cy="4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0" y="94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94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743" y="877"/>
              <a:ext cx="49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9" y="117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0" y="117"/>
                </a:cxn>
              </a:cxnLst>
              <a:rect l="0" t="0" r="r" b="b"/>
              <a:pathLst>
                <a:path w="99" h="117">
                  <a:moveTo>
                    <a:pt x="0" y="117"/>
                  </a:moveTo>
                  <a:lnTo>
                    <a:pt x="99" y="117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468" y="664"/>
              <a:ext cx="123" cy="19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138"/>
                </a:cxn>
                <a:cxn ang="0">
                  <a:pos x="142" y="380"/>
                </a:cxn>
                <a:cxn ang="0">
                  <a:pos x="246" y="266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246" h="380">
                  <a:moveTo>
                    <a:pt x="76" y="0"/>
                  </a:moveTo>
                  <a:lnTo>
                    <a:pt x="0" y="138"/>
                  </a:lnTo>
                  <a:lnTo>
                    <a:pt x="142" y="380"/>
                  </a:lnTo>
                  <a:lnTo>
                    <a:pt x="246" y="266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596" y="671"/>
              <a:ext cx="123" cy="15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0" y="75"/>
                </a:cxn>
                <a:cxn ang="0">
                  <a:pos x="114" y="318"/>
                </a:cxn>
                <a:cxn ang="0">
                  <a:pos x="246" y="209"/>
                </a:cxn>
                <a:cxn ang="0">
                  <a:pos x="93" y="0"/>
                </a:cxn>
                <a:cxn ang="0">
                  <a:pos x="93" y="0"/>
                </a:cxn>
              </a:cxnLst>
              <a:rect l="0" t="0" r="r" b="b"/>
              <a:pathLst>
                <a:path w="246" h="318">
                  <a:moveTo>
                    <a:pt x="93" y="0"/>
                  </a:moveTo>
                  <a:lnTo>
                    <a:pt x="0" y="75"/>
                  </a:lnTo>
                  <a:lnTo>
                    <a:pt x="114" y="318"/>
                  </a:lnTo>
                  <a:lnTo>
                    <a:pt x="246" y="209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691" y="674"/>
              <a:ext cx="148" cy="1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67"/>
                </a:cxn>
                <a:cxn ang="0">
                  <a:pos x="171" y="272"/>
                </a:cxn>
                <a:cxn ang="0">
                  <a:pos x="296" y="173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296" h="272">
                  <a:moveTo>
                    <a:pt x="101" y="0"/>
                  </a:moveTo>
                  <a:lnTo>
                    <a:pt x="0" y="67"/>
                  </a:lnTo>
                  <a:lnTo>
                    <a:pt x="171" y="272"/>
                  </a:lnTo>
                  <a:lnTo>
                    <a:pt x="296" y="173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2375" y="713"/>
              <a:ext cx="163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35"/>
                </a:cxn>
                <a:cxn ang="0">
                  <a:pos x="327" y="282"/>
                </a:cxn>
                <a:cxn ang="0">
                  <a:pos x="118" y="17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7" h="282">
                  <a:moveTo>
                    <a:pt x="0" y="0"/>
                  </a:moveTo>
                  <a:lnTo>
                    <a:pt x="188" y="35"/>
                  </a:lnTo>
                  <a:lnTo>
                    <a:pt x="327" y="282"/>
                  </a:lnTo>
                  <a:lnTo>
                    <a:pt x="118" y="1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2505" y="664"/>
              <a:ext cx="148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87"/>
                </a:cxn>
                <a:cxn ang="0">
                  <a:pos x="294" y="328"/>
                </a:cxn>
                <a:cxn ang="0">
                  <a:pos x="163" y="2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4" h="328">
                  <a:moveTo>
                    <a:pt x="0" y="0"/>
                  </a:moveTo>
                  <a:lnTo>
                    <a:pt x="188" y="87"/>
                  </a:lnTo>
                  <a:lnTo>
                    <a:pt x="294" y="328"/>
                  </a:lnTo>
                  <a:lnTo>
                    <a:pt x="163" y="2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2639" y="671"/>
              <a:ext cx="142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7"/>
                </a:cxn>
                <a:cxn ang="0">
                  <a:pos x="285" y="280"/>
                </a:cxn>
                <a:cxn ang="0">
                  <a:pos x="157" y="2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5" h="280">
                  <a:moveTo>
                    <a:pt x="0" y="0"/>
                  </a:moveTo>
                  <a:lnTo>
                    <a:pt x="108" y="67"/>
                  </a:lnTo>
                  <a:lnTo>
                    <a:pt x="285" y="280"/>
                  </a:lnTo>
                  <a:lnTo>
                    <a:pt x="157" y="2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2371" y="708"/>
              <a:ext cx="74" cy="37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6" y="190"/>
                </a:cxn>
                <a:cxn ang="0">
                  <a:pos x="146" y="741"/>
                </a:cxn>
                <a:cxn ang="0">
                  <a:pos x="0" y="5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46" h="741">
                  <a:moveTo>
                    <a:pt x="5" y="0"/>
                  </a:moveTo>
                  <a:lnTo>
                    <a:pt x="136" y="190"/>
                  </a:lnTo>
                  <a:lnTo>
                    <a:pt x="146" y="741"/>
                  </a:lnTo>
                  <a:lnTo>
                    <a:pt x="0" y="5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2496" y="897"/>
              <a:ext cx="14" cy="8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4" y="0"/>
                </a:cxn>
                <a:cxn ang="0">
                  <a:pos x="0" y="154"/>
                </a:cxn>
                <a:cxn ang="0">
                  <a:pos x="26" y="160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160">
                  <a:moveTo>
                    <a:pt x="29" y="25"/>
                  </a:moveTo>
                  <a:lnTo>
                    <a:pt x="4" y="0"/>
                  </a:lnTo>
                  <a:lnTo>
                    <a:pt x="0" y="154"/>
                  </a:lnTo>
                  <a:lnTo>
                    <a:pt x="26" y="160"/>
                  </a:lnTo>
                  <a:lnTo>
                    <a:pt x="29" y="2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623" y="881"/>
              <a:ext cx="13" cy="63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0" y="0"/>
                </a:cxn>
                <a:cxn ang="0">
                  <a:pos x="25" y="28"/>
                </a:cxn>
                <a:cxn ang="0">
                  <a:pos x="25" y="28"/>
                </a:cxn>
              </a:cxnLst>
              <a:rect l="0" t="0" r="r" b="b"/>
              <a:pathLst>
                <a:path w="25" h="127">
                  <a:moveTo>
                    <a:pt x="25" y="28"/>
                  </a:moveTo>
                  <a:lnTo>
                    <a:pt x="25" y="127"/>
                  </a:lnTo>
                  <a:lnTo>
                    <a:pt x="1" y="126"/>
                  </a:lnTo>
                  <a:lnTo>
                    <a:pt x="0" y="0"/>
                  </a:lnTo>
                  <a:lnTo>
                    <a:pt x="25" y="28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731" y="867"/>
              <a:ext cx="12" cy="69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5" y="138"/>
                </a:cxn>
                <a:cxn ang="0">
                  <a:pos x="2" y="136"/>
                </a:cxn>
                <a:cxn ang="0">
                  <a:pos x="0" y="0"/>
                </a:cxn>
                <a:cxn ang="0">
                  <a:pos x="25" y="20"/>
                </a:cxn>
                <a:cxn ang="0">
                  <a:pos x="25" y="20"/>
                </a:cxn>
              </a:cxnLst>
              <a:rect l="0" t="0" r="r" b="b"/>
              <a:pathLst>
                <a:path w="25" h="138">
                  <a:moveTo>
                    <a:pt x="25" y="20"/>
                  </a:moveTo>
                  <a:lnTo>
                    <a:pt x="25" y="138"/>
                  </a:lnTo>
                  <a:lnTo>
                    <a:pt x="2" y="136"/>
                  </a:lnTo>
                  <a:lnTo>
                    <a:pt x="0" y="0"/>
                  </a:lnTo>
                  <a:lnTo>
                    <a:pt x="25" y="2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2499" y="895"/>
              <a:ext cx="67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32" h="31">
                  <a:moveTo>
                    <a:pt x="0" y="8"/>
                  </a:moveTo>
                  <a:lnTo>
                    <a:pt x="22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2623" y="884"/>
              <a:ext cx="5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31"/>
                </a:cxn>
                <a:cxn ang="0">
                  <a:pos x="117" y="31"/>
                </a:cxn>
                <a:cxn ang="0">
                  <a:pos x="11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7" h="31">
                  <a:moveTo>
                    <a:pt x="0" y="0"/>
                  </a:moveTo>
                  <a:lnTo>
                    <a:pt x="25" y="31"/>
                  </a:lnTo>
                  <a:lnTo>
                    <a:pt x="117" y="31"/>
                  </a:lnTo>
                  <a:lnTo>
                    <a:pt x="11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2732" y="864"/>
              <a:ext cx="59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4" y="27"/>
                </a:cxn>
                <a:cxn ang="0">
                  <a:pos x="118" y="27"/>
                </a:cxn>
                <a:cxn ang="0">
                  <a:pos x="118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8" h="27">
                  <a:moveTo>
                    <a:pt x="0" y="10"/>
                  </a:moveTo>
                  <a:lnTo>
                    <a:pt x="24" y="27"/>
                  </a:lnTo>
                  <a:lnTo>
                    <a:pt x="118" y="27"/>
                  </a:lnTo>
                  <a:lnTo>
                    <a:pt x="11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" name="Picture 46" descr="j0149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1142984"/>
            <a:ext cx="1087437" cy="1095375"/>
          </a:xfrm>
          <a:prstGeom prst="rect">
            <a:avLst/>
          </a:prstGeom>
          <a:noFill/>
        </p:spPr>
      </p:pic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1057275" y="2138347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TECHNOLOGY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203200" y="3970322"/>
            <a:ext cx="2522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INPUT MATERIALS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6602413" y="1192197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OPERATION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7464425" y="3970322"/>
            <a:ext cx="169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PRODUCTS</a:t>
            </a:r>
            <a:endParaRPr lang="en-GB" sz="1600" b="0" i="1"/>
          </a:p>
        </p:txBody>
      </p:sp>
      <p:sp>
        <p:nvSpPr>
          <p:cNvPr id="49" name="AutoShape 51"/>
          <p:cNvSpPr>
            <a:spLocks noChangeArrowheads="1"/>
          </p:cNvSpPr>
          <p:nvPr/>
        </p:nvSpPr>
        <p:spPr bwMode="auto">
          <a:xfrm>
            <a:off x="2705100" y="3033697"/>
            <a:ext cx="3752850" cy="1085850"/>
          </a:xfrm>
          <a:prstGeom prst="rightArrow">
            <a:avLst>
              <a:gd name="adj1" fmla="val 50000"/>
              <a:gd name="adj2" fmla="val 86404"/>
            </a:avLst>
          </a:prstGeom>
          <a:solidFill>
            <a:srgbClr val="96969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2581275" y="3395647"/>
            <a:ext cx="398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PRODUCTION  PROCESS</a:t>
            </a: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>
            <a:off x="2000250" y="3581384"/>
            <a:ext cx="685800" cy="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 rot="2717976">
            <a:off x="3613944" y="2531253"/>
            <a:ext cx="660400" cy="68262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 rot="6390682">
            <a:off x="5367338" y="2343134"/>
            <a:ext cx="614362" cy="4270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>
            <a:off x="6607175" y="3567097"/>
            <a:ext cx="960438" cy="1587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 rot="2954628" flipV="1">
            <a:off x="6136481" y="4412441"/>
            <a:ext cx="1095375" cy="333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Rectangle 58"/>
          <p:cNvSpPr>
            <a:spLocks noChangeArrowheads="1"/>
          </p:cNvSpPr>
          <p:nvPr/>
        </p:nvSpPr>
        <p:spPr bwMode="auto">
          <a:xfrm>
            <a:off x="215900" y="4495784"/>
            <a:ext cx="5992813" cy="1825625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62"/>
          <p:cNvSpPr>
            <a:spLocks/>
          </p:cNvSpPr>
          <p:nvPr/>
        </p:nvSpPr>
        <p:spPr bwMode="auto">
          <a:xfrm>
            <a:off x="2960688" y="1881172"/>
            <a:ext cx="220662" cy="152400"/>
          </a:xfrm>
          <a:custGeom>
            <a:avLst/>
            <a:gdLst/>
            <a:ahLst/>
            <a:cxnLst>
              <a:cxn ang="0">
                <a:pos x="177" y="32"/>
              </a:cxn>
              <a:cxn ang="0">
                <a:pos x="173" y="34"/>
              </a:cxn>
              <a:cxn ang="0">
                <a:pos x="170" y="34"/>
              </a:cxn>
              <a:cxn ang="0">
                <a:pos x="165" y="34"/>
              </a:cxn>
              <a:cxn ang="0">
                <a:pos x="162" y="34"/>
              </a:cxn>
              <a:cxn ang="0">
                <a:pos x="146" y="0"/>
              </a:cxn>
              <a:cxn ang="0">
                <a:pos x="104" y="12"/>
              </a:cxn>
              <a:cxn ang="0">
                <a:pos x="109" y="47"/>
              </a:cxn>
              <a:cxn ang="0">
                <a:pos x="99" y="52"/>
              </a:cxn>
              <a:cxn ang="0">
                <a:pos x="90" y="56"/>
              </a:cxn>
              <a:cxn ang="0">
                <a:pos x="81" y="61"/>
              </a:cxn>
              <a:cxn ang="0">
                <a:pos x="72" y="65"/>
              </a:cxn>
              <a:cxn ang="0">
                <a:pos x="45" y="41"/>
              </a:cxn>
              <a:cxn ang="0">
                <a:pos x="12" y="68"/>
              </a:cxn>
              <a:cxn ang="0">
                <a:pos x="29" y="98"/>
              </a:cxn>
              <a:cxn ang="0">
                <a:pos x="21" y="105"/>
              </a:cxn>
              <a:cxn ang="0">
                <a:pos x="14" y="113"/>
              </a:cxn>
              <a:cxn ang="0">
                <a:pos x="8" y="120"/>
              </a:cxn>
              <a:cxn ang="0">
                <a:pos x="0" y="129"/>
              </a:cxn>
              <a:cxn ang="0">
                <a:pos x="186" y="129"/>
              </a:cxn>
              <a:cxn ang="0">
                <a:pos x="177" y="32"/>
              </a:cxn>
            </a:cxnLst>
            <a:rect l="0" t="0" r="r" b="b"/>
            <a:pathLst>
              <a:path w="186" h="129">
                <a:moveTo>
                  <a:pt x="177" y="32"/>
                </a:moveTo>
                <a:lnTo>
                  <a:pt x="173" y="34"/>
                </a:lnTo>
                <a:lnTo>
                  <a:pt x="170" y="34"/>
                </a:lnTo>
                <a:lnTo>
                  <a:pt x="165" y="34"/>
                </a:lnTo>
                <a:lnTo>
                  <a:pt x="162" y="34"/>
                </a:lnTo>
                <a:lnTo>
                  <a:pt x="146" y="0"/>
                </a:lnTo>
                <a:lnTo>
                  <a:pt x="104" y="12"/>
                </a:lnTo>
                <a:lnTo>
                  <a:pt x="109" y="47"/>
                </a:lnTo>
                <a:lnTo>
                  <a:pt x="99" y="52"/>
                </a:lnTo>
                <a:lnTo>
                  <a:pt x="90" y="56"/>
                </a:lnTo>
                <a:lnTo>
                  <a:pt x="81" y="61"/>
                </a:lnTo>
                <a:lnTo>
                  <a:pt x="72" y="65"/>
                </a:lnTo>
                <a:lnTo>
                  <a:pt x="45" y="41"/>
                </a:lnTo>
                <a:lnTo>
                  <a:pt x="12" y="68"/>
                </a:lnTo>
                <a:lnTo>
                  <a:pt x="29" y="98"/>
                </a:lnTo>
                <a:lnTo>
                  <a:pt x="21" y="105"/>
                </a:lnTo>
                <a:lnTo>
                  <a:pt x="14" y="113"/>
                </a:lnTo>
                <a:lnTo>
                  <a:pt x="8" y="120"/>
                </a:lnTo>
                <a:lnTo>
                  <a:pt x="0" y="129"/>
                </a:lnTo>
                <a:lnTo>
                  <a:pt x="186" y="129"/>
                </a:lnTo>
                <a:lnTo>
                  <a:pt x="177" y="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63"/>
          <p:cNvSpPr>
            <a:spLocks/>
          </p:cNvSpPr>
          <p:nvPr/>
        </p:nvSpPr>
        <p:spPr bwMode="auto">
          <a:xfrm>
            <a:off x="3184525" y="1876409"/>
            <a:ext cx="287338" cy="157163"/>
          </a:xfrm>
          <a:custGeom>
            <a:avLst/>
            <a:gdLst/>
            <a:ahLst/>
            <a:cxnLst>
              <a:cxn ang="0">
                <a:pos x="233" y="134"/>
              </a:cxn>
              <a:cxn ang="0">
                <a:pos x="242" y="124"/>
              </a:cxn>
              <a:cxn ang="0">
                <a:pos x="217" y="89"/>
              </a:cxn>
              <a:cxn ang="0">
                <a:pos x="178" y="110"/>
              </a:cxn>
              <a:cxn ang="0">
                <a:pos x="172" y="104"/>
              </a:cxn>
              <a:cxn ang="0">
                <a:pos x="166" y="98"/>
              </a:cxn>
              <a:cxn ang="0">
                <a:pos x="159" y="92"/>
              </a:cxn>
              <a:cxn ang="0">
                <a:pos x="152" y="86"/>
              </a:cxn>
              <a:cxn ang="0">
                <a:pos x="166" y="46"/>
              </a:cxn>
              <a:cxn ang="0">
                <a:pos x="129" y="25"/>
              </a:cxn>
              <a:cxn ang="0">
                <a:pos x="104" y="57"/>
              </a:cxn>
              <a:cxn ang="0">
                <a:pos x="95" y="54"/>
              </a:cxn>
              <a:cxn ang="0">
                <a:pos x="86" y="51"/>
              </a:cxn>
              <a:cxn ang="0">
                <a:pos x="77" y="48"/>
              </a:cxn>
              <a:cxn ang="0">
                <a:pos x="68" y="45"/>
              </a:cxn>
              <a:cxn ang="0">
                <a:pos x="67" y="5"/>
              </a:cxn>
              <a:cxn ang="0">
                <a:pos x="24" y="0"/>
              </a:cxn>
              <a:cxn ang="0">
                <a:pos x="13" y="37"/>
              </a:cxn>
              <a:cxn ang="0">
                <a:pos x="10" y="37"/>
              </a:cxn>
              <a:cxn ang="0">
                <a:pos x="7" y="37"/>
              </a:cxn>
              <a:cxn ang="0">
                <a:pos x="3" y="37"/>
              </a:cxn>
              <a:cxn ang="0">
                <a:pos x="0" y="37"/>
              </a:cxn>
              <a:cxn ang="0">
                <a:pos x="4" y="134"/>
              </a:cxn>
              <a:cxn ang="0">
                <a:pos x="233" y="134"/>
              </a:cxn>
            </a:cxnLst>
            <a:rect l="0" t="0" r="r" b="b"/>
            <a:pathLst>
              <a:path w="242" h="134">
                <a:moveTo>
                  <a:pt x="233" y="134"/>
                </a:moveTo>
                <a:lnTo>
                  <a:pt x="242" y="124"/>
                </a:lnTo>
                <a:lnTo>
                  <a:pt x="217" y="89"/>
                </a:lnTo>
                <a:lnTo>
                  <a:pt x="178" y="110"/>
                </a:lnTo>
                <a:lnTo>
                  <a:pt x="172" y="104"/>
                </a:lnTo>
                <a:lnTo>
                  <a:pt x="166" y="98"/>
                </a:lnTo>
                <a:lnTo>
                  <a:pt x="159" y="92"/>
                </a:lnTo>
                <a:lnTo>
                  <a:pt x="152" y="86"/>
                </a:lnTo>
                <a:lnTo>
                  <a:pt x="166" y="46"/>
                </a:lnTo>
                <a:lnTo>
                  <a:pt x="129" y="25"/>
                </a:lnTo>
                <a:lnTo>
                  <a:pt x="104" y="57"/>
                </a:lnTo>
                <a:lnTo>
                  <a:pt x="95" y="54"/>
                </a:lnTo>
                <a:lnTo>
                  <a:pt x="86" y="51"/>
                </a:lnTo>
                <a:lnTo>
                  <a:pt x="77" y="48"/>
                </a:lnTo>
                <a:lnTo>
                  <a:pt x="68" y="45"/>
                </a:lnTo>
                <a:lnTo>
                  <a:pt x="67" y="5"/>
                </a:lnTo>
                <a:lnTo>
                  <a:pt x="24" y="0"/>
                </a:lnTo>
                <a:lnTo>
                  <a:pt x="13" y="37"/>
                </a:lnTo>
                <a:lnTo>
                  <a:pt x="10" y="37"/>
                </a:lnTo>
                <a:lnTo>
                  <a:pt x="7" y="37"/>
                </a:lnTo>
                <a:lnTo>
                  <a:pt x="3" y="37"/>
                </a:lnTo>
                <a:lnTo>
                  <a:pt x="0" y="37"/>
                </a:lnTo>
                <a:lnTo>
                  <a:pt x="4" y="134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64"/>
          <p:cNvSpPr>
            <a:spLocks/>
          </p:cNvSpPr>
          <p:nvPr/>
        </p:nvSpPr>
        <p:spPr bwMode="auto">
          <a:xfrm>
            <a:off x="3171825" y="1917684"/>
            <a:ext cx="17463" cy="115888"/>
          </a:xfrm>
          <a:custGeom>
            <a:avLst/>
            <a:gdLst/>
            <a:ahLst/>
            <a:cxnLst>
              <a:cxn ang="0">
                <a:pos x="15" y="97"/>
              </a:cxn>
              <a:cxn ang="0">
                <a:pos x="11" y="0"/>
              </a:cxn>
              <a:cxn ang="0">
                <a:pos x="8" y="0"/>
              </a:cxn>
              <a:cxn ang="0">
                <a:pos x="5" y="0"/>
              </a:cxn>
              <a:cxn ang="0">
                <a:pos x="3" y="0"/>
              </a:cxn>
              <a:cxn ang="0">
                <a:pos x="0" y="0"/>
              </a:cxn>
              <a:cxn ang="0">
                <a:pos x="9" y="97"/>
              </a:cxn>
              <a:cxn ang="0">
                <a:pos x="15" y="97"/>
              </a:cxn>
            </a:cxnLst>
            <a:rect l="0" t="0" r="r" b="b"/>
            <a:pathLst>
              <a:path w="15" h="97">
                <a:moveTo>
                  <a:pt x="15" y="97"/>
                </a:move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9" y="97"/>
                </a:lnTo>
                <a:lnTo>
                  <a:pt x="15" y="9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65"/>
          <p:cNvSpPr>
            <a:spLocks/>
          </p:cNvSpPr>
          <p:nvPr/>
        </p:nvSpPr>
        <p:spPr bwMode="auto">
          <a:xfrm>
            <a:off x="3478213" y="1650984"/>
            <a:ext cx="460375" cy="382588"/>
          </a:xfrm>
          <a:custGeom>
            <a:avLst/>
            <a:gdLst/>
            <a:ahLst/>
            <a:cxnLst>
              <a:cxn ang="0">
                <a:pos x="310" y="313"/>
              </a:cxn>
              <a:cxn ang="0">
                <a:pos x="346" y="316"/>
              </a:cxn>
              <a:cxn ang="0">
                <a:pos x="343" y="264"/>
              </a:cxn>
              <a:cxn ang="0">
                <a:pos x="350" y="247"/>
              </a:cxn>
              <a:cxn ang="0">
                <a:pos x="357" y="207"/>
              </a:cxn>
              <a:cxn ang="0">
                <a:pos x="359" y="189"/>
              </a:cxn>
              <a:cxn ang="0">
                <a:pos x="381" y="143"/>
              </a:cxn>
              <a:cxn ang="0">
                <a:pos x="347" y="131"/>
              </a:cxn>
              <a:cxn ang="0">
                <a:pos x="365" y="100"/>
              </a:cxn>
              <a:cxn ang="0">
                <a:pos x="317" y="82"/>
              </a:cxn>
              <a:cxn ang="0">
                <a:pos x="304" y="69"/>
              </a:cxn>
              <a:cxn ang="0">
                <a:pos x="271" y="46"/>
              </a:cxn>
              <a:cxn ang="0">
                <a:pos x="253" y="37"/>
              </a:cxn>
              <a:cxn ang="0">
                <a:pos x="219" y="0"/>
              </a:cxn>
              <a:cxn ang="0">
                <a:pos x="204" y="25"/>
              </a:cxn>
              <a:cxn ang="0">
                <a:pos x="197" y="109"/>
              </a:cxn>
              <a:cxn ang="0">
                <a:pos x="235" y="122"/>
              </a:cxn>
              <a:cxn ang="0">
                <a:pos x="262" y="152"/>
              </a:cxn>
              <a:cxn ang="0">
                <a:pos x="274" y="195"/>
              </a:cxn>
              <a:cxn ang="0">
                <a:pos x="259" y="241"/>
              </a:cxn>
              <a:cxn ang="0">
                <a:pos x="221" y="272"/>
              </a:cxn>
              <a:cxn ang="0">
                <a:pos x="171" y="277"/>
              </a:cxn>
              <a:cxn ang="0">
                <a:pos x="130" y="253"/>
              </a:cxn>
              <a:cxn ang="0">
                <a:pos x="106" y="209"/>
              </a:cxn>
              <a:cxn ang="0">
                <a:pos x="112" y="161"/>
              </a:cxn>
              <a:cxn ang="0">
                <a:pos x="143" y="124"/>
              </a:cxn>
              <a:cxn ang="0">
                <a:pos x="179" y="109"/>
              </a:cxn>
              <a:cxn ang="0">
                <a:pos x="194" y="109"/>
              </a:cxn>
              <a:cxn ang="0">
                <a:pos x="188" y="24"/>
              </a:cxn>
              <a:cxn ang="0">
                <a:pos x="173" y="0"/>
              </a:cxn>
              <a:cxn ang="0">
                <a:pos x="137" y="33"/>
              </a:cxn>
              <a:cxn ang="0">
                <a:pos x="118" y="40"/>
              </a:cxn>
              <a:cxn ang="0">
                <a:pos x="85" y="61"/>
              </a:cxn>
              <a:cxn ang="0">
                <a:pos x="69" y="75"/>
              </a:cxn>
              <a:cxn ang="0">
                <a:pos x="26" y="95"/>
              </a:cxn>
              <a:cxn ang="0">
                <a:pos x="35" y="125"/>
              </a:cxn>
              <a:cxn ang="0">
                <a:pos x="8" y="139"/>
              </a:cxn>
              <a:cxn ang="0">
                <a:pos x="20" y="183"/>
              </a:cxn>
              <a:cxn ang="0">
                <a:pos x="21" y="207"/>
              </a:cxn>
              <a:cxn ang="0">
                <a:pos x="27" y="243"/>
              </a:cxn>
              <a:cxn ang="0">
                <a:pos x="36" y="264"/>
              </a:cxn>
              <a:cxn ang="0">
                <a:pos x="39" y="311"/>
              </a:cxn>
              <a:cxn ang="0">
                <a:pos x="70" y="313"/>
              </a:cxn>
              <a:cxn ang="0">
                <a:pos x="301" y="323"/>
              </a:cxn>
            </a:cxnLst>
            <a:rect l="0" t="0" r="r" b="b"/>
            <a:pathLst>
              <a:path w="387" h="323">
                <a:moveTo>
                  <a:pt x="301" y="322"/>
                </a:moveTo>
                <a:lnTo>
                  <a:pt x="305" y="317"/>
                </a:lnTo>
                <a:lnTo>
                  <a:pt x="310" y="313"/>
                </a:lnTo>
                <a:lnTo>
                  <a:pt x="314" y="308"/>
                </a:lnTo>
                <a:lnTo>
                  <a:pt x="319" y="302"/>
                </a:lnTo>
                <a:lnTo>
                  <a:pt x="346" y="316"/>
                </a:lnTo>
                <a:lnTo>
                  <a:pt x="362" y="290"/>
                </a:lnTo>
                <a:lnTo>
                  <a:pt x="340" y="270"/>
                </a:lnTo>
                <a:lnTo>
                  <a:pt x="343" y="264"/>
                </a:lnTo>
                <a:lnTo>
                  <a:pt x="346" y="258"/>
                </a:lnTo>
                <a:lnTo>
                  <a:pt x="347" y="253"/>
                </a:lnTo>
                <a:lnTo>
                  <a:pt x="350" y="247"/>
                </a:lnTo>
                <a:lnTo>
                  <a:pt x="380" y="249"/>
                </a:lnTo>
                <a:lnTo>
                  <a:pt x="387" y="219"/>
                </a:lnTo>
                <a:lnTo>
                  <a:pt x="357" y="207"/>
                </a:lnTo>
                <a:lnTo>
                  <a:pt x="359" y="201"/>
                </a:lnTo>
                <a:lnTo>
                  <a:pt x="359" y="195"/>
                </a:lnTo>
                <a:lnTo>
                  <a:pt x="359" y="189"/>
                </a:lnTo>
                <a:lnTo>
                  <a:pt x="357" y="183"/>
                </a:lnTo>
                <a:lnTo>
                  <a:pt x="387" y="173"/>
                </a:lnTo>
                <a:lnTo>
                  <a:pt x="381" y="143"/>
                </a:lnTo>
                <a:lnTo>
                  <a:pt x="351" y="143"/>
                </a:lnTo>
                <a:lnTo>
                  <a:pt x="350" y="137"/>
                </a:lnTo>
                <a:lnTo>
                  <a:pt x="347" y="131"/>
                </a:lnTo>
                <a:lnTo>
                  <a:pt x="346" y="127"/>
                </a:lnTo>
                <a:lnTo>
                  <a:pt x="343" y="121"/>
                </a:lnTo>
                <a:lnTo>
                  <a:pt x="365" y="100"/>
                </a:lnTo>
                <a:lnTo>
                  <a:pt x="348" y="75"/>
                </a:lnTo>
                <a:lnTo>
                  <a:pt x="320" y="86"/>
                </a:lnTo>
                <a:lnTo>
                  <a:pt x="317" y="82"/>
                </a:lnTo>
                <a:lnTo>
                  <a:pt x="313" y="78"/>
                </a:lnTo>
                <a:lnTo>
                  <a:pt x="308" y="73"/>
                </a:lnTo>
                <a:lnTo>
                  <a:pt x="304" y="69"/>
                </a:lnTo>
                <a:lnTo>
                  <a:pt x="316" y="42"/>
                </a:lnTo>
                <a:lnTo>
                  <a:pt x="290" y="25"/>
                </a:lnTo>
                <a:lnTo>
                  <a:pt x="271" y="46"/>
                </a:lnTo>
                <a:lnTo>
                  <a:pt x="265" y="43"/>
                </a:lnTo>
                <a:lnTo>
                  <a:pt x="259" y="40"/>
                </a:lnTo>
                <a:lnTo>
                  <a:pt x="253" y="37"/>
                </a:lnTo>
                <a:lnTo>
                  <a:pt x="247" y="34"/>
                </a:lnTo>
                <a:lnTo>
                  <a:pt x="249" y="6"/>
                </a:lnTo>
                <a:lnTo>
                  <a:pt x="219" y="0"/>
                </a:lnTo>
                <a:lnTo>
                  <a:pt x="209" y="25"/>
                </a:lnTo>
                <a:lnTo>
                  <a:pt x="207" y="25"/>
                </a:lnTo>
                <a:lnTo>
                  <a:pt x="204" y="25"/>
                </a:lnTo>
                <a:lnTo>
                  <a:pt x="203" y="25"/>
                </a:lnTo>
                <a:lnTo>
                  <a:pt x="200" y="25"/>
                </a:lnTo>
                <a:lnTo>
                  <a:pt x="197" y="109"/>
                </a:lnTo>
                <a:lnTo>
                  <a:pt x="210" y="112"/>
                </a:lnTo>
                <a:lnTo>
                  <a:pt x="223" y="116"/>
                </a:lnTo>
                <a:lnTo>
                  <a:pt x="235" y="122"/>
                </a:lnTo>
                <a:lnTo>
                  <a:pt x="246" y="130"/>
                </a:lnTo>
                <a:lnTo>
                  <a:pt x="255" y="140"/>
                </a:lnTo>
                <a:lnTo>
                  <a:pt x="262" y="152"/>
                </a:lnTo>
                <a:lnTo>
                  <a:pt x="268" y="165"/>
                </a:lnTo>
                <a:lnTo>
                  <a:pt x="273" y="179"/>
                </a:lnTo>
                <a:lnTo>
                  <a:pt x="274" y="195"/>
                </a:lnTo>
                <a:lnTo>
                  <a:pt x="273" y="211"/>
                </a:lnTo>
                <a:lnTo>
                  <a:pt x="267" y="226"/>
                </a:lnTo>
                <a:lnTo>
                  <a:pt x="259" y="241"/>
                </a:lnTo>
                <a:lnTo>
                  <a:pt x="249" y="253"/>
                </a:lnTo>
                <a:lnTo>
                  <a:pt x="235" y="264"/>
                </a:lnTo>
                <a:lnTo>
                  <a:pt x="221" y="272"/>
                </a:lnTo>
                <a:lnTo>
                  <a:pt x="204" y="277"/>
                </a:lnTo>
                <a:lnTo>
                  <a:pt x="188" y="278"/>
                </a:lnTo>
                <a:lnTo>
                  <a:pt x="171" y="277"/>
                </a:lnTo>
                <a:lnTo>
                  <a:pt x="157" y="271"/>
                </a:lnTo>
                <a:lnTo>
                  <a:pt x="142" y="264"/>
                </a:lnTo>
                <a:lnTo>
                  <a:pt x="130" y="253"/>
                </a:lnTo>
                <a:lnTo>
                  <a:pt x="119" y="240"/>
                </a:lnTo>
                <a:lnTo>
                  <a:pt x="110" y="225"/>
                </a:lnTo>
                <a:lnTo>
                  <a:pt x="106" y="209"/>
                </a:lnTo>
                <a:lnTo>
                  <a:pt x="104" y="192"/>
                </a:lnTo>
                <a:lnTo>
                  <a:pt x="106" y="176"/>
                </a:lnTo>
                <a:lnTo>
                  <a:pt x="112" y="161"/>
                </a:lnTo>
                <a:lnTo>
                  <a:pt x="119" y="146"/>
                </a:lnTo>
                <a:lnTo>
                  <a:pt x="130" y="134"/>
                </a:lnTo>
                <a:lnTo>
                  <a:pt x="143" y="124"/>
                </a:lnTo>
                <a:lnTo>
                  <a:pt x="158" y="115"/>
                </a:lnTo>
                <a:lnTo>
                  <a:pt x="174" y="110"/>
                </a:lnTo>
                <a:lnTo>
                  <a:pt x="179" y="109"/>
                </a:lnTo>
                <a:lnTo>
                  <a:pt x="183" y="109"/>
                </a:lnTo>
                <a:lnTo>
                  <a:pt x="188" y="109"/>
                </a:lnTo>
                <a:lnTo>
                  <a:pt x="194" y="109"/>
                </a:lnTo>
                <a:lnTo>
                  <a:pt x="192" y="25"/>
                </a:lnTo>
                <a:lnTo>
                  <a:pt x="189" y="24"/>
                </a:lnTo>
                <a:lnTo>
                  <a:pt x="188" y="24"/>
                </a:lnTo>
                <a:lnTo>
                  <a:pt x="185" y="24"/>
                </a:lnTo>
                <a:lnTo>
                  <a:pt x="182" y="25"/>
                </a:lnTo>
                <a:lnTo>
                  <a:pt x="173" y="0"/>
                </a:lnTo>
                <a:lnTo>
                  <a:pt x="143" y="6"/>
                </a:lnTo>
                <a:lnTo>
                  <a:pt x="145" y="31"/>
                </a:lnTo>
                <a:lnTo>
                  <a:pt x="137" y="33"/>
                </a:lnTo>
                <a:lnTo>
                  <a:pt x="130" y="36"/>
                </a:lnTo>
                <a:lnTo>
                  <a:pt x="124" y="37"/>
                </a:lnTo>
                <a:lnTo>
                  <a:pt x="118" y="40"/>
                </a:lnTo>
                <a:lnTo>
                  <a:pt x="100" y="22"/>
                </a:lnTo>
                <a:lnTo>
                  <a:pt x="76" y="39"/>
                </a:lnTo>
                <a:lnTo>
                  <a:pt x="85" y="61"/>
                </a:lnTo>
                <a:lnTo>
                  <a:pt x="79" y="66"/>
                </a:lnTo>
                <a:lnTo>
                  <a:pt x="75" y="70"/>
                </a:lnTo>
                <a:lnTo>
                  <a:pt x="69" y="75"/>
                </a:lnTo>
                <a:lnTo>
                  <a:pt x="63" y="81"/>
                </a:lnTo>
                <a:lnTo>
                  <a:pt x="42" y="72"/>
                </a:lnTo>
                <a:lnTo>
                  <a:pt x="26" y="95"/>
                </a:lnTo>
                <a:lnTo>
                  <a:pt x="42" y="112"/>
                </a:lnTo>
                <a:lnTo>
                  <a:pt x="37" y="119"/>
                </a:lnTo>
                <a:lnTo>
                  <a:pt x="35" y="125"/>
                </a:lnTo>
                <a:lnTo>
                  <a:pt x="32" y="133"/>
                </a:lnTo>
                <a:lnTo>
                  <a:pt x="29" y="140"/>
                </a:lnTo>
                <a:lnTo>
                  <a:pt x="8" y="139"/>
                </a:lnTo>
                <a:lnTo>
                  <a:pt x="0" y="168"/>
                </a:lnTo>
                <a:lnTo>
                  <a:pt x="21" y="176"/>
                </a:lnTo>
                <a:lnTo>
                  <a:pt x="20" y="183"/>
                </a:lnTo>
                <a:lnTo>
                  <a:pt x="20" y="191"/>
                </a:lnTo>
                <a:lnTo>
                  <a:pt x="20" y="200"/>
                </a:lnTo>
                <a:lnTo>
                  <a:pt x="21" y="207"/>
                </a:lnTo>
                <a:lnTo>
                  <a:pt x="0" y="214"/>
                </a:lnTo>
                <a:lnTo>
                  <a:pt x="6" y="243"/>
                </a:lnTo>
                <a:lnTo>
                  <a:pt x="27" y="243"/>
                </a:lnTo>
                <a:lnTo>
                  <a:pt x="30" y="250"/>
                </a:lnTo>
                <a:lnTo>
                  <a:pt x="33" y="258"/>
                </a:lnTo>
                <a:lnTo>
                  <a:pt x="36" y="264"/>
                </a:lnTo>
                <a:lnTo>
                  <a:pt x="39" y="271"/>
                </a:lnTo>
                <a:lnTo>
                  <a:pt x="23" y="286"/>
                </a:lnTo>
                <a:lnTo>
                  <a:pt x="39" y="311"/>
                </a:lnTo>
                <a:lnTo>
                  <a:pt x="60" y="302"/>
                </a:lnTo>
                <a:lnTo>
                  <a:pt x="64" y="308"/>
                </a:lnTo>
                <a:lnTo>
                  <a:pt x="70" y="313"/>
                </a:lnTo>
                <a:lnTo>
                  <a:pt x="75" y="319"/>
                </a:lnTo>
                <a:lnTo>
                  <a:pt x="81" y="323"/>
                </a:lnTo>
                <a:lnTo>
                  <a:pt x="301" y="323"/>
                </a:lnTo>
                <a:lnTo>
                  <a:pt x="301" y="3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66"/>
          <p:cNvSpPr>
            <a:spLocks/>
          </p:cNvSpPr>
          <p:nvPr/>
        </p:nvSpPr>
        <p:spPr bwMode="auto">
          <a:xfrm>
            <a:off x="2868613" y="2033572"/>
            <a:ext cx="660400" cy="498475"/>
          </a:xfrm>
          <a:custGeom>
            <a:avLst/>
            <a:gdLst/>
            <a:ahLst/>
            <a:cxnLst>
              <a:cxn ang="0">
                <a:pos x="46" y="57"/>
              </a:cxn>
              <a:cxn ang="0">
                <a:pos x="39" y="77"/>
              </a:cxn>
              <a:cxn ang="0">
                <a:pos x="4" y="89"/>
              </a:cxn>
              <a:cxn ang="0">
                <a:pos x="30" y="141"/>
              </a:cxn>
              <a:cxn ang="0">
                <a:pos x="30" y="162"/>
              </a:cxn>
              <a:cxn ang="0">
                <a:pos x="33" y="185"/>
              </a:cxn>
              <a:cxn ang="0">
                <a:pos x="16" y="240"/>
              </a:cxn>
              <a:cxn ang="0">
                <a:pos x="52" y="246"/>
              </a:cxn>
              <a:cxn ang="0">
                <a:pos x="61" y="265"/>
              </a:cxn>
              <a:cxn ang="0">
                <a:pos x="46" y="298"/>
              </a:cxn>
              <a:cxn ang="0">
                <a:pos x="101" y="316"/>
              </a:cxn>
              <a:cxn ang="0">
                <a:pos x="117" y="330"/>
              </a:cxn>
              <a:cxn ang="0">
                <a:pos x="134" y="344"/>
              </a:cxn>
              <a:cxn ang="0">
                <a:pos x="161" y="396"/>
              </a:cxn>
              <a:cxn ang="0">
                <a:pos x="192" y="372"/>
              </a:cxn>
              <a:cxn ang="0">
                <a:pos x="211" y="378"/>
              </a:cxn>
              <a:cxn ang="0">
                <a:pos x="223" y="417"/>
              </a:cxn>
              <a:cxn ang="0">
                <a:pos x="277" y="386"/>
              </a:cxn>
              <a:cxn ang="0">
                <a:pos x="296" y="384"/>
              </a:cxn>
              <a:cxn ang="0">
                <a:pos x="315" y="383"/>
              </a:cxn>
              <a:cxn ang="0">
                <a:pos x="373" y="405"/>
              </a:cxn>
              <a:cxn ang="0">
                <a:pos x="378" y="362"/>
              </a:cxn>
              <a:cxn ang="0">
                <a:pos x="394" y="353"/>
              </a:cxn>
              <a:cxn ang="0">
                <a:pos x="431" y="375"/>
              </a:cxn>
              <a:cxn ang="0">
                <a:pos x="445" y="311"/>
              </a:cxn>
              <a:cxn ang="0">
                <a:pos x="457" y="298"/>
              </a:cxn>
              <a:cxn ang="0">
                <a:pos x="469" y="283"/>
              </a:cxn>
              <a:cxn ang="0">
                <a:pos x="530" y="261"/>
              </a:cxn>
              <a:cxn ang="0">
                <a:pos x="498" y="225"/>
              </a:cxn>
              <a:cxn ang="0">
                <a:pos x="503" y="208"/>
              </a:cxn>
              <a:cxn ang="0">
                <a:pos x="549" y="198"/>
              </a:cxn>
              <a:cxn ang="0">
                <a:pos x="512" y="143"/>
              </a:cxn>
              <a:cxn ang="0">
                <a:pos x="512" y="125"/>
              </a:cxn>
              <a:cxn ang="0">
                <a:pos x="510" y="109"/>
              </a:cxn>
              <a:cxn ang="0">
                <a:pos x="539" y="48"/>
              </a:cxn>
              <a:cxn ang="0">
                <a:pos x="491" y="45"/>
              </a:cxn>
              <a:cxn ang="0">
                <a:pos x="484" y="28"/>
              </a:cxn>
              <a:cxn ang="0">
                <a:pos x="498" y="0"/>
              </a:cxn>
              <a:cxn ang="0">
                <a:pos x="271" y="24"/>
              </a:cxn>
              <a:cxn ang="0">
                <a:pos x="309" y="30"/>
              </a:cxn>
              <a:cxn ang="0">
                <a:pos x="342" y="48"/>
              </a:cxn>
              <a:cxn ang="0">
                <a:pos x="370" y="76"/>
              </a:cxn>
              <a:cxn ang="0">
                <a:pos x="387" y="112"/>
              </a:cxn>
              <a:cxn ang="0">
                <a:pos x="390" y="159"/>
              </a:cxn>
              <a:cxn ang="0">
                <a:pos x="376" y="204"/>
              </a:cxn>
              <a:cxn ang="0">
                <a:pos x="347" y="238"/>
              </a:cxn>
              <a:cxn ang="0">
                <a:pos x="303" y="261"/>
              </a:cxn>
              <a:cxn ang="0">
                <a:pos x="256" y="263"/>
              </a:cxn>
              <a:cxn ang="0">
                <a:pos x="211" y="250"/>
              </a:cxn>
              <a:cxn ang="0">
                <a:pos x="177" y="220"/>
              </a:cxn>
              <a:cxn ang="0">
                <a:pos x="155" y="177"/>
              </a:cxn>
              <a:cxn ang="0">
                <a:pos x="152" y="130"/>
              </a:cxn>
              <a:cxn ang="0">
                <a:pos x="165" y="85"/>
              </a:cxn>
              <a:cxn ang="0">
                <a:pos x="195" y="51"/>
              </a:cxn>
              <a:cxn ang="0">
                <a:pos x="238" y="28"/>
              </a:cxn>
              <a:cxn ang="0">
                <a:pos x="253" y="25"/>
              </a:cxn>
              <a:cxn ang="0">
                <a:pos x="266" y="24"/>
              </a:cxn>
              <a:cxn ang="0">
                <a:pos x="77" y="0"/>
              </a:cxn>
              <a:cxn ang="0">
                <a:pos x="77" y="0"/>
              </a:cxn>
              <a:cxn ang="0">
                <a:pos x="77" y="0"/>
              </a:cxn>
              <a:cxn ang="0">
                <a:pos x="40" y="0"/>
              </a:cxn>
              <a:cxn ang="0">
                <a:pos x="51" y="46"/>
              </a:cxn>
            </a:cxnLst>
            <a:rect l="0" t="0" r="r" b="b"/>
            <a:pathLst>
              <a:path w="555" h="421">
                <a:moveTo>
                  <a:pt x="51" y="46"/>
                </a:moveTo>
                <a:lnTo>
                  <a:pt x="46" y="57"/>
                </a:lnTo>
                <a:lnTo>
                  <a:pt x="43" y="67"/>
                </a:lnTo>
                <a:lnTo>
                  <a:pt x="39" y="77"/>
                </a:lnTo>
                <a:lnTo>
                  <a:pt x="36" y="88"/>
                </a:lnTo>
                <a:lnTo>
                  <a:pt x="4" y="89"/>
                </a:lnTo>
                <a:lnTo>
                  <a:pt x="0" y="133"/>
                </a:lnTo>
                <a:lnTo>
                  <a:pt x="30" y="141"/>
                </a:lnTo>
                <a:lnTo>
                  <a:pt x="30" y="152"/>
                </a:lnTo>
                <a:lnTo>
                  <a:pt x="30" y="162"/>
                </a:lnTo>
                <a:lnTo>
                  <a:pt x="31" y="174"/>
                </a:lnTo>
                <a:lnTo>
                  <a:pt x="33" y="185"/>
                </a:lnTo>
                <a:lnTo>
                  <a:pt x="4" y="198"/>
                </a:lnTo>
                <a:lnTo>
                  <a:pt x="16" y="240"/>
                </a:lnTo>
                <a:lnTo>
                  <a:pt x="48" y="235"/>
                </a:lnTo>
                <a:lnTo>
                  <a:pt x="52" y="246"/>
                </a:lnTo>
                <a:lnTo>
                  <a:pt x="56" y="256"/>
                </a:lnTo>
                <a:lnTo>
                  <a:pt x="61" y="265"/>
                </a:lnTo>
                <a:lnTo>
                  <a:pt x="67" y="274"/>
                </a:lnTo>
                <a:lnTo>
                  <a:pt x="46" y="298"/>
                </a:lnTo>
                <a:lnTo>
                  <a:pt x="73" y="332"/>
                </a:lnTo>
                <a:lnTo>
                  <a:pt x="101" y="316"/>
                </a:lnTo>
                <a:lnTo>
                  <a:pt x="109" y="323"/>
                </a:lnTo>
                <a:lnTo>
                  <a:pt x="117" y="330"/>
                </a:lnTo>
                <a:lnTo>
                  <a:pt x="125" y="336"/>
                </a:lnTo>
                <a:lnTo>
                  <a:pt x="134" y="344"/>
                </a:lnTo>
                <a:lnTo>
                  <a:pt x="123" y="375"/>
                </a:lnTo>
                <a:lnTo>
                  <a:pt x="161" y="396"/>
                </a:lnTo>
                <a:lnTo>
                  <a:pt x="181" y="369"/>
                </a:lnTo>
                <a:lnTo>
                  <a:pt x="192" y="372"/>
                </a:lnTo>
                <a:lnTo>
                  <a:pt x="202" y="375"/>
                </a:lnTo>
                <a:lnTo>
                  <a:pt x="211" y="378"/>
                </a:lnTo>
                <a:lnTo>
                  <a:pt x="222" y="381"/>
                </a:lnTo>
                <a:lnTo>
                  <a:pt x="223" y="417"/>
                </a:lnTo>
                <a:lnTo>
                  <a:pt x="266" y="421"/>
                </a:lnTo>
                <a:lnTo>
                  <a:pt x="277" y="386"/>
                </a:lnTo>
                <a:lnTo>
                  <a:pt x="286" y="386"/>
                </a:lnTo>
                <a:lnTo>
                  <a:pt x="296" y="384"/>
                </a:lnTo>
                <a:lnTo>
                  <a:pt x="305" y="384"/>
                </a:lnTo>
                <a:lnTo>
                  <a:pt x="315" y="383"/>
                </a:lnTo>
                <a:lnTo>
                  <a:pt x="332" y="415"/>
                </a:lnTo>
                <a:lnTo>
                  <a:pt x="373" y="405"/>
                </a:lnTo>
                <a:lnTo>
                  <a:pt x="369" y="365"/>
                </a:lnTo>
                <a:lnTo>
                  <a:pt x="378" y="362"/>
                </a:lnTo>
                <a:lnTo>
                  <a:pt x="385" y="357"/>
                </a:lnTo>
                <a:lnTo>
                  <a:pt x="394" y="353"/>
                </a:lnTo>
                <a:lnTo>
                  <a:pt x="402" y="347"/>
                </a:lnTo>
                <a:lnTo>
                  <a:pt x="431" y="375"/>
                </a:lnTo>
                <a:lnTo>
                  <a:pt x="466" y="348"/>
                </a:lnTo>
                <a:lnTo>
                  <a:pt x="445" y="311"/>
                </a:lnTo>
                <a:lnTo>
                  <a:pt x="451" y="304"/>
                </a:lnTo>
                <a:lnTo>
                  <a:pt x="457" y="298"/>
                </a:lnTo>
                <a:lnTo>
                  <a:pt x="463" y="290"/>
                </a:lnTo>
                <a:lnTo>
                  <a:pt x="469" y="283"/>
                </a:lnTo>
                <a:lnTo>
                  <a:pt x="509" y="298"/>
                </a:lnTo>
                <a:lnTo>
                  <a:pt x="530" y="261"/>
                </a:lnTo>
                <a:lnTo>
                  <a:pt x="495" y="234"/>
                </a:lnTo>
                <a:lnTo>
                  <a:pt x="498" y="225"/>
                </a:lnTo>
                <a:lnTo>
                  <a:pt x="501" y="216"/>
                </a:lnTo>
                <a:lnTo>
                  <a:pt x="503" y="208"/>
                </a:lnTo>
                <a:lnTo>
                  <a:pt x="506" y="199"/>
                </a:lnTo>
                <a:lnTo>
                  <a:pt x="549" y="198"/>
                </a:lnTo>
                <a:lnTo>
                  <a:pt x="555" y="155"/>
                </a:lnTo>
                <a:lnTo>
                  <a:pt x="512" y="143"/>
                </a:lnTo>
                <a:lnTo>
                  <a:pt x="512" y="134"/>
                </a:lnTo>
                <a:lnTo>
                  <a:pt x="512" y="125"/>
                </a:lnTo>
                <a:lnTo>
                  <a:pt x="512" y="116"/>
                </a:lnTo>
                <a:lnTo>
                  <a:pt x="510" y="109"/>
                </a:lnTo>
                <a:lnTo>
                  <a:pt x="549" y="89"/>
                </a:lnTo>
                <a:lnTo>
                  <a:pt x="539" y="48"/>
                </a:lnTo>
                <a:lnTo>
                  <a:pt x="494" y="52"/>
                </a:lnTo>
                <a:lnTo>
                  <a:pt x="491" y="45"/>
                </a:lnTo>
                <a:lnTo>
                  <a:pt x="487" y="36"/>
                </a:lnTo>
                <a:lnTo>
                  <a:pt x="484" y="28"/>
                </a:lnTo>
                <a:lnTo>
                  <a:pt x="479" y="21"/>
                </a:lnTo>
                <a:lnTo>
                  <a:pt x="498" y="0"/>
                </a:lnTo>
                <a:lnTo>
                  <a:pt x="269" y="0"/>
                </a:lnTo>
                <a:lnTo>
                  <a:pt x="271" y="24"/>
                </a:lnTo>
                <a:lnTo>
                  <a:pt x="290" y="25"/>
                </a:lnTo>
                <a:lnTo>
                  <a:pt x="309" y="30"/>
                </a:lnTo>
                <a:lnTo>
                  <a:pt x="326" y="37"/>
                </a:lnTo>
                <a:lnTo>
                  <a:pt x="342" y="48"/>
                </a:lnTo>
                <a:lnTo>
                  <a:pt x="357" y="61"/>
                </a:lnTo>
                <a:lnTo>
                  <a:pt x="370" y="76"/>
                </a:lnTo>
                <a:lnTo>
                  <a:pt x="379" y="92"/>
                </a:lnTo>
                <a:lnTo>
                  <a:pt x="387" y="112"/>
                </a:lnTo>
                <a:lnTo>
                  <a:pt x="391" y="136"/>
                </a:lnTo>
                <a:lnTo>
                  <a:pt x="390" y="159"/>
                </a:lnTo>
                <a:lnTo>
                  <a:pt x="385" y="182"/>
                </a:lnTo>
                <a:lnTo>
                  <a:pt x="376" y="204"/>
                </a:lnTo>
                <a:lnTo>
                  <a:pt x="363" y="222"/>
                </a:lnTo>
                <a:lnTo>
                  <a:pt x="347" y="238"/>
                </a:lnTo>
                <a:lnTo>
                  <a:pt x="326" y="252"/>
                </a:lnTo>
                <a:lnTo>
                  <a:pt x="303" y="261"/>
                </a:lnTo>
                <a:lnTo>
                  <a:pt x="280" y="265"/>
                </a:lnTo>
                <a:lnTo>
                  <a:pt x="256" y="263"/>
                </a:lnTo>
                <a:lnTo>
                  <a:pt x="234" y="259"/>
                </a:lnTo>
                <a:lnTo>
                  <a:pt x="211" y="250"/>
                </a:lnTo>
                <a:lnTo>
                  <a:pt x="193" y="237"/>
                </a:lnTo>
                <a:lnTo>
                  <a:pt x="177" y="220"/>
                </a:lnTo>
                <a:lnTo>
                  <a:pt x="164" y="199"/>
                </a:lnTo>
                <a:lnTo>
                  <a:pt x="155" y="177"/>
                </a:lnTo>
                <a:lnTo>
                  <a:pt x="150" y="153"/>
                </a:lnTo>
                <a:lnTo>
                  <a:pt x="152" y="130"/>
                </a:lnTo>
                <a:lnTo>
                  <a:pt x="156" y="107"/>
                </a:lnTo>
                <a:lnTo>
                  <a:pt x="165" y="85"/>
                </a:lnTo>
                <a:lnTo>
                  <a:pt x="178" y="67"/>
                </a:lnTo>
                <a:lnTo>
                  <a:pt x="195" y="51"/>
                </a:lnTo>
                <a:lnTo>
                  <a:pt x="216" y="37"/>
                </a:lnTo>
                <a:lnTo>
                  <a:pt x="238" y="28"/>
                </a:lnTo>
                <a:lnTo>
                  <a:pt x="245" y="27"/>
                </a:lnTo>
                <a:lnTo>
                  <a:pt x="253" y="25"/>
                </a:lnTo>
                <a:lnTo>
                  <a:pt x="259" y="24"/>
                </a:lnTo>
                <a:lnTo>
                  <a:pt x="266" y="24"/>
                </a:lnTo>
                <a:lnTo>
                  <a:pt x="263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4" y="0"/>
                </a:lnTo>
                <a:lnTo>
                  <a:pt x="40" y="0"/>
                </a:lnTo>
                <a:lnTo>
                  <a:pt x="25" y="27"/>
                </a:lnTo>
                <a:lnTo>
                  <a:pt x="51" y="4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67"/>
          <p:cNvSpPr>
            <a:spLocks/>
          </p:cNvSpPr>
          <p:nvPr/>
        </p:nvSpPr>
        <p:spPr bwMode="auto">
          <a:xfrm>
            <a:off x="3563938" y="2033572"/>
            <a:ext cx="284162" cy="7778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25" y="39"/>
              </a:cxn>
              <a:cxn ang="0">
                <a:pos x="41" y="21"/>
              </a:cxn>
              <a:cxn ang="0">
                <a:pos x="49" y="24"/>
              </a:cxn>
              <a:cxn ang="0">
                <a:pos x="55" y="27"/>
              </a:cxn>
              <a:cxn ang="0">
                <a:pos x="62" y="30"/>
              </a:cxn>
              <a:cxn ang="0">
                <a:pos x="68" y="33"/>
              </a:cxn>
              <a:cxn ang="0">
                <a:pos x="67" y="57"/>
              </a:cxn>
              <a:cxn ang="0">
                <a:pos x="96" y="63"/>
              </a:cxn>
              <a:cxn ang="0">
                <a:pos x="105" y="39"/>
              </a:cxn>
              <a:cxn ang="0">
                <a:pos x="113" y="40"/>
              </a:cxn>
              <a:cxn ang="0">
                <a:pos x="120" y="40"/>
              </a:cxn>
              <a:cxn ang="0">
                <a:pos x="126" y="40"/>
              </a:cxn>
              <a:cxn ang="0">
                <a:pos x="134" y="39"/>
              </a:cxn>
              <a:cxn ang="0">
                <a:pos x="143" y="64"/>
              </a:cxn>
              <a:cxn ang="0">
                <a:pos x="172" y="58"/>
              </a:cxn>
              <a:cxn ang="0">
                <a:pos x="171" y="31"/>
              </a:cxn>
              <a:cxn ang="0">
                <a:pos x="177" y="28"/>
              </a:cxn>
              <a:cxn ang="0">
                <a:pos x="184" y="25"/>
              </a:cxn>
              <a:cxn ang="0">
                <a:pos x="190" y="24"/>
              </a:cxn>
              <a:cxn ang="0">
                <a:pos x="196" y="21"/>
              </a:cxn>
              <a:cxn ang="0">
                <a:pos x="215" y="40"/>
              </a:cxn>
              <a:cxn ang="0">
                <a:pos x="239" y="25"/>
              </a:cxn>
              <a:cxn ang="0">
                <a:pos x="22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0" y="21"/>
              </a:cxn>
            </a:cxnLst>
            <a:rect l="0" t="0" r="r" b="b"/>
            <a:pathLst>
              <a:path w="239" h="64">
                <a:moveTo>
                  <a:pt x="0" y="21"/>
                </a:moveTo>
                <a:lnTo>
                  <a:pt x="25" y="39"/>
                </a:lnTo>
                <a:lnTo>
                  <a:pt x="41" y="21"/>
                </a:lnTo>
                <a:lnTo>
                  <a:pt x="49" y="24"/>
                </a:lnTo>
                <a:lnTo>
                  <a:pt x="55" y="27"/>
                </a:lnTo>
                <a:lnTo>
                  <a:pt x="62" y="30"/>
                </a:lnTo>
                <a:lnTo>
                  <a:pt x="68" y="33"/>
                </a:lnTo>
                <a:lnTo>
                  <a:pt x="67" y="57"/>
                </a:lnTo>
                <a:lnTo>
                  <a:pt x="96" y="63"/>
                </a:lnTo>
                <a:lnTo>
                  <a:pt x="105" y="39"/>
                </a:lnTo>
                <a:lnTo>
                  <a:pt x="113" y="40"/>
                </a:lnTo>
                <a:lnTo>
                  <a:pt x="120" y="40"/>
                </a:lnTo>
                <a:lnTo>
                  <a:pt x="126" y="40"/>
                </a:lnTo>
                <a:lnTo>
                  <a:pt x="134" y="39"/>
                </a:lnTo>
                <a:lnTo>
                  <a:pt x="143" y="64"/>
                </a:lnTo>
                <a:lnTo>
                  <a:pt x="172" y="58"/>
                </a:lnTo>
                <a:lnTo>
                  <a:pt x="171" y="31"/>
                </a:lnTo>
                <a:lnTo>
                  <a:pt x="177" y="28"/>
                </a:lnTo>
                <a:lnTo>
                  <a:pt x="184" y="25"/>
                </a:lnTo>
                <a:lnTo>
                  <a:pt x="190" y="24"/>
                </a:lnTo>
                <a:lnTo>
                  <a:pt x="196" y="21"/>
                </a:lnTo>
                <a:lnTo>
                  <a:pt x="215" y="40"/>
                </a:lnTo>
                <a:lnTo>
                  <a:pt x="239" y="25"/>
                </a:lnTo>
                <a:lnTo>
                  <a:pt x="22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3" name="Picture 203" descr="j01045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2025" y="4584684"/>
            <a:ext cx="935038" cy="931863"/>
          </a:xfrm>
          <a:prstGeom prst="rect">
            <a:avLst/>
          </a:prstGeom>
          <a:noFill/>
        </p:spPr>
      </p:pic>
      <p:pic>
        <p:nvPicPr>
          <p:cNvPr id="64" name="Picture 204" descr="j01045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1938" y="5106972"/>
            <a:ext cx="987425" cy="982662"/>
          </a:xfrm>
          <a:prstGeom prst="rect">
            <a:avLst/>
          </a:prstGeom>
          <a:noFill/>
        </p:spPr>
      </p:pic>
      <p:pic>
        <p:nvPicPr>
          <p:cNvPr id="65" name="Picture 206" descr="sa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450" y="2846372"/>
            <a:ext cx="1133475" cy="1076325"/>
          </a:xfrm>
          <a:prstGeom prst="rect">
            <a:avLst/>
          </a:prstGeom>
          <a:noFill/>
        </p:spPr>
      </p:pic>
      <p:sp>
        <p:nvSpPr>
          <p:cNvPr id="66" name="Rectangle 65"/>
          <p:cNvSpPr/>
          <p:nvPr/>
        </p:nvSpPr>
        <p:spPr>
          <a:xfrm>
            <a:off x="428596" y="107154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smtClean="0"/>
              <a:t>Kategori CP:</a:t>
            </a:r>
            <a:endParaRPr lang="en-US" sz="28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Implementasi</a:t>
            </a: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57158" y="111983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mtClean="0"/>
              <a:t>Option 1: Input material substitution</a:t>
            </a:r>
            <a:endParaRPr lang="en-US" sz="2800" b="1"/>
          </a:p>
        </p:txBody>
      </p:sp>
      <p:pic>
        <p:nvPicPr>
          <p:cNvPr id="67" name="Picture 2" descr="prod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3241675"/>
            <a:ext cx="1370012" cy="933450"/>
          </a:xfrm>
          <a:prstGeom prst="rect">
            <a:avLst/>
          </a:prstGeom>
          <a:noFill/>
        </p:spPr>
      </p:pic>
      <p:sp>
        <p:nvSpPr>
          <p:cNvPr id="68" name="Oval 3"/>
          <p:cNvSpPr>
            <a:spLocks noChangeArrowheads="1"/>
          </p:cNvSpPr>
          <p:nvPr/>
        </p:nvSpPr>
        <p:spPr bwMode="auto">
          <a:xfrm>
            <a:off x="157163" y="2578088"/>
            <a:ext cx="2168525" cy="1817687"/>
          </a:xfrm>
          <a:prstGeom prst="ellipse">
            <a:avLst/>
          </a:prstGeom>
          <a:solidFill>
            <a:srgbClr val="FF0000">
              <a:alpha val="39999"/>
            </a:srgbClr>
          </a:solidFill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" name="Group 9"/>
          <p:cNvGrpSpPr>
            <a:grpSpLocks/>
          </p:cNvGrpSpPr>
          <p:nvPr/>
        </p:nvGrpSpPr>
        <p:grpSpPr bwMode="auto">
          <a:xfrm>
            <a:off x="2870200" y="1647813"/>
            <a:ext cx="1073150" cy="881062"/>
            <a:chOff x="1550" y="944"/>
            <a:chExt cx="939" cy="771"/>
          </a:xfrm>
        </p:grpSpPr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631" y="1146"/>
              <a:ext cx="194" cy="135"/>
            </a:xfrm>
            <a:custGeom>
              <a:avLst/>
              <a:gdLst/>
              <a:ahLst/>
              <a:cxnLst>
                <a:cxn ang="0">
                  <a:pos x="177" y="32"/>
                </a:cxn>
                <a:cxn ang="0">
                  <a:pos x="173" y="34"/>
                </a:cxn>
                <a:cxn ang="0">
                  <a:pos x="170" y="34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46" y="0"/>
                </a:cxn>
                <a:cxn ang="0">
                  <a:pos x="104" y="12"/>
                </a:cxn>
                <a:cxn ang="0">
                  <a:pos x="109" y="47"/>
                </a:cxn>
                <a:cxn ang="0">
                  <a:pos x="99" y="52"/>
                </a:cxn>
                <a:cxn ang="0">
                  <a:pos x="90" y="56"/>
                </a:cxn>
                <a:cxn ang="0">
                  <a:pos x="81" y="61"/>
                </a:cxn>
                <a:cxn ang="0">
                  <a:pos x="72" y="65"/>
                </a:cxn>
                <a:cxn ang="0">
                  <a:pos x="45" y="41"/>
                </a:cxn>
                <a:cxn ang="0">
                  <a:pos x="12" y="68"/>
                </a:cxn>
                <a:cxn ang="0">
                  <a:pos x="29" y="98"/>
                </a:cxn>
                <a:cxn ang="0">
                  <a:pos x="21" y="105"/>
                </a:cxn>
                <a:cxn ang="0">
                  <a:pos x="14" y="113"/>
                </a:cxn>
                <a:cxn ang="0">
                  <a:pos x="8" y="120"/>
                </a:cxn>
                <a:cxn ang="0">
                  <a:pos x="0" y="129"/>
                </a:cxn>
                <a:cxn ang="0">
                  <a:pos x="186" y="129"/>
                </a:cxn>
                <a:cxn ang="0">
                  <a:pos x="177" y="32"/>
                </a:cxn>
              </a:cxnLst>
              <a:rect l="0" t="0" r="r" b="b"/>
              <a:pathLst>
                <a:path w="186" h="129">
                  <a:moveTo>
                    <a:pt x="177" y="32"/>
                  </a:moveTo>
                  <a:lnTo>
                    <a:pt x="173" y="34"/>
                  </a:lnTo>
                  <a:lnTo>
                    <a:pt x="170" y="34"/>
                  </a:lnTo>
                  <a:lnTo>
                    <a:pt x="165" y="34"/>
                  </a:lnTo>
                  <a:lnTo>
                    <a:pt x="162" y="34"/>
                  </a:lnTo>
                  <a:lnTo>
                    <a:pt x="146" y="0"/>
                  </a:lnTo>
                  <a:lnTo>
                    <a:pt x="104" y="12"/>
                  </a:lnTo>
                  <a:lnTo>
                    <a:pt x="109" y="47"/>
                  </a:lnTo>
                  <a:lnTo>
                    <a:pt x="99" y="52"/>
                  </a:lnTo>
                  <a:lnTo>
                    <a:pt x="90" y="56"/>
                  </a:lnTo>
                  <a:lnTo>
                    <a:pt x="81" y="61"/>
                  </a:lnTo>
                  <a:lnTo>
                    <a:pt x="72" y="65"/>
                  </a:lnTo>
                  <a:lnTo>
                    <a:pt x="45" y="41"/>
                  </a:lnTo>
                  <a:lnTo>
                    <a:pt x="12" y="68"/>
                  </a:lnTo>
                  <a:lnTo>
                    <a:pt x="29" y="98"/>
                  </a:lnTo>
                  <a:lnTo>
                    <a:pt x="21" y="105"/>
                  </a:lnTo>
                  <a:lnTo>
                    <a:pt x="14" y="113"/>
                  </a:lnTo>
                  <a:lnTo>
                    <a:pt x="8" y="120"/>
                  </a:lnTo>
                  <a:lnTo>
                    <a:pt x="0" y="129"/>
                  </a:lnTo>
                  <a:lnTo>
                    <a:pt x="186" y="129"/>
                  </a:lnTo>
                  <a:lnTo>
                    <a:pt x="177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827" y="1142"/>
              <a:ext cx="252" cy="139"/>
            </a:xfrm>
            <a:custGeom>
              <a:avLst/>
              <a:gdLst/>
              <a:ahLst/>
              <a:cxnLst>
                <a:cxn ang="0">
                  <a:pos x="233" y="134"/>
                </a:cxn>
                <a:cxn ang="0">
                  <a:pos x="242" y="124"/>
                </a:cxn>
                <a:cxn ang="0">
                  <a:pos x="217" y="89"/>
                </a:cxn>
                <a:cxn ang="0">
                  <a:pos x="178" y="110"/>
                </a:cxn>
                <a:cxn ang="0">
                  <a:pos x="172" y="104"/>
                </a:cxn>
                <a:cxn ang="0">
                  <a:pos x="166" y="98"/>
                </a:cxn>
                <a:cxn ang="0">
                  <a:pos x="159" y="92"/>
                </a:cxn>
                <a:cxn ang="0">
                  <a:pos x="152" y="86"/>
                </a:cxn>
                <a:cxn ang="0">
                  <a:pos x="166" y="46"/>
                </a:cxn>
                <a:cxn ang="0">
                  <a:pos x="129" y="25"/>
                </a:cxn>
                <a:cxn ang="0">
                  <a:pos x="104" y="57"/>
                </a:cxn>
                <a:cxn ang="0">
                  <a:pos x="95" y="54"/>
                </a:cxn>
                <a:cxn ang="0">
                  <a:pos x="86" y="51"/>
                </a:cxn>
                <a:cxn ang="0">
                  <a:pos x="77" y="48"/>
                </a:cxn>
                <a:cxn ang="0">
                  <a:pos x="68" y="45"/>
                </a:cxn>
                <a:cxn ang="0">
                  <a:pos x="67" y="5"/>
                </a:cxn>
                <a:cxn ang="0">
                  <a:pos x="24" y="0"/>
                </a:cxn>
                <a:cxn ang="0">
                  <a:pos x="13" y="37"/>
                </a:cxn>
                <a:cxn ang="0">
                  <a:pos x="10" y="37"/>
                </a:cxn>
                <a:cxn ang="0">
                  <a:pos x="7" y="37"/>
                </a:cxn>
                <a:cxn ang="0">
                  <a:pos x="3" y="37"/>
                </a:cxn>
                <a:cxn ang="0">
                  <a:pos x="0" y="37"/>
                </a:cxn>
                <a:cxn ang="0">
                  <a:pos x="4" y="134"/>
                </a:cxn>
                <a:cxn ang="0">
                  <a:pos x="233" y="134"/>
                </a:cxn>
              </a:cxnLst>
              <a:rect l="0" t="0" r="r" b="b"/>
              <a:pathLst>
                <a:path w="242" h="134">
                  <a:moveTo>
                    <a:pt x="233" y="134"/>
                  </a:moveTo>
                  <a:lnTo>
                    <a:pt x="242" y="124"/>
                  </a:lnTo>
                  <a:lnTo>
                    <a:pt x="217" y="89"/>
                  </a:lnTo>
                  <a:lnTo>
                    <a:pt x="178" y="110"/>
                  </a:lnTo>
                  <a:lnTo>
                    <a:pt x="172" y="104"/>
                  </a:lnTo>
                  <a:lnTo>
                    <a:pt x="166" y="98"/>
                  </a:lnTo>
                  <a:lnTo>
                    <a:pt x="159" y="92"/>
                  </a:lnTo>
                  <a:lnTo>
                    <a:pt x="152" y="86"/>
                  </a:lnTo>
                  <a:lnTo>
                    <a:pt x="166" y="46"/>
                  </a:lnTo>
                  <a:lnTo>
                    <a:pt x="129" y="25"/>
                  </a:lnTo>
                  <a:lnTo>
                    <a:pt x="104" y="57"/>
                  </a:lnTo>
                  <a:lnTo>
                    <a:pt x="95" y="54"/>
                  </a:lnTo>
                  <a:lnTo>
                    <a:pt x="86" y="51"/>
                  </a:lnTo>
                  <a:lnTo>
                    <a:pt x="77" y="48"/>
                  </a:lnTo>
                  <a:lnTo>
                    <a:pt x="68" y="45"/>
                  </a:lnTo>
                  <a:lnTo>
                    <a:pt x="67" y="5"/>
                  </a:lnTo>
                  <a:lnTo>
                    <a:pt x="24" y="0"/>
                  </a:lnTo>
                  <a:lnTo>
                    <a:pt x="13" y="37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4" y="134"/>
                  </a:lnTo>
                  <a:lnTo>
                    <a:pt x="233" y="13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798" y="1182"/>
              <a:ext cx="45" cy="120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2085" y="944"/>
              <a:ext cx="404" cy="337"/>
            </a:xfrm>
            <a:custGeom>
              <a:avLst/>
              <a:gdLst/>
              <a:ahLst/>
              <a:cxnLst>
                <a:cxn ang="0">
                  <a:pos x="310" y="313"/>
                </a:cxn>
                <a:cxn ang="0">
                  <a:pos x="346" y="316"/>
                </a:cxn>
                <a:cxn ang="0">
                  <a:pos x="343" y="264"/>
                </a:cxn>
                <a:cxn ang="0">
                  <a:pos x="350" y="247"/>
                </a:cxn>
                <a:cxn ang="0">
                  <a:pos x="357" y="207"/>
                </a:cxn>
                <a:cxn ang="0">
                  <a:pos x="359" y="189"/>
                </a:cxn>
                <a:cxn ang="0">
                  <a:pos x="381" y="143"/>
                </a:cxn>
                <a:cxn ang="0">
                  <a:pos x="347" y="131"/>
                </a:cxn>
                <a:cxn ang="0">
                  <a:pos x="365" y="100"/>
                </a:cxn>
                <a:cxn ang="0">
                  <a:pos x="317" y="82"/>
                </a:cxn>
                <a:cxn ang="0">
                  <a:pos x="304" y="69"/>
                </a:cxn>
                <a:cxn ang="0">
                  <a:pos x="271" y="46"/>
                </a:cxn>
                <a:cxn ang="0">
                  <a:pos x="253" y="37"/>
                </a:cxn>
                <a:cxn ang="0">
                  <a:pos x="219" y="0"/>
                </a:cxn>
                <a:cxn ang="0">
                  <a:pos x="204" y="25"/>
                </a:cxn>
                <a:cxn ang="0">
                  <a:pos x="197" y="109"/>
                </a:cxn>
                <a:cxn ang="0">
                  <a:pos x="235" y="122"/>
                </a:cxn>
                <a:cxn ang="0">
                  <a:pos x="262" y="152"/>
                </a:cxn>
                <a:cxn ang="0">
                  <a:pos x="274" y="195"/>
                </a:cxn>
                <a:cxn ang="0">
                  <a:pos x="259" y="241"/>
                </a:cxn>
                <a:cxn ang="0">
                  <a:pos x="221" y="272"/>
                </a:cxn>
                <a:cxn ang="0">
                  <a:pos x="171" y="277"/>
                </a:cxn>
                <a:cxn ang="0">
                  <a:pos x="130" y="253"/>
                </a:cxn>
                <a:cxn ang="0">
                  <a:pos x="106" y="209"/>
                </a:cxn>
                <a:cxn ang="0">
                  <a:pos x="112" y="161"/>
                </a:cxn>
                <a:cxn ang="0">
                  <a:pos x="143" y="124"/>
                </a:cxn>
                <a:cxn ang="0">
                  <a:pos x="179" y="109"/>
                </a:cxn>
                <a:cxn ang="0">
                  <a:pos x="194" y="109"/>
                </a:cxn>
                <a:cxn ang="0">
                  <a:pos x="188" y="24"/>
                </a:cxn>
                <a:cxn ang="0">
                  <a:pos x="173" y="0"/>
                </a:cxn>
                <a:cxn ang="0">
                  <a:pos x="137" y="33"/>
                </a:cxn>
                <a:cxn ang="0">
                  <a:pos x="118" y="40"/>
                </a:cxn>
                <a:cxn ang="0">
                  <a:pos x="85" y="61"/>
                </a:cxn>
                <a:cxn ang="0">
                  <a:pos x="69" y="75"/>
                </a:cxn>
                <a:cxn ang="0">
                  <a:pos x="26" y="95"/>
                </a:cxn>
                <a:cxn ang="0">
                  <a:pos x="35" y="125"/>
                </a:cxn>
                <a:cxn ang="0">
                  <a:pos x="8" y="139"/>
                </a:cxn>
                <a:cxn ang="0">
                  <a:pos x="20" y="183"/>
                </a:cxn>
                <a:cxn ang="0">
                  <a:pos x="21" y="207"/>
                </a:cxn>
                <a:cxn ang="0">
                  <a:pos x="27" y="243"/>
                </a:cxn>
                <a:cxn ang="0">
                  <a:pos x="36" y="264"/>
                </a:cxn>
                <a:cxn ang="0">
                  <a:pos x="39" y="311"/>
                </a:cxn>
                <a:cxn ang="0">
                  <a:pos x="70" y="313"/>
                </a:cxn>
                <a:cxn ang="0">
                  <a:pos x="301" y="323"/>
                </a:cxn>
              </a:cxnLst>
              <a:rect l="0" t="0" r="r" b="b"/>
              <a:pathLst>
                <a:path w="387" h="323">
                  <a:moveTo>
                    <a:pt x="301" y="322"/>
                  </a:moveTo>
                  <a:lnTo>
                    <a:pt x="305" y="317"/>
                  </a:lnTo>
                  <a:lnTo>
                    <a:pt x="310" y="313"/>
                  </a:lnTo>
                  <a:lnTo>
                    <a:pt x="314" y="308"/>
                  </a:lnTo>
                  <a:lnTo>
                    <a:pt x="319" y="302"/>
                  </a:lnTo>
                  <a:lnTo>
                    <a:pt x="346" y="316"/>
                  </a:lnTo>
                  <a:lnTo>
                    <a:pt x="362" y="290"/>
                  </a:lnTo>
                  <a:lnTo>
                    <a:pt x="340" y="270"/>
                  </a:lnTo>
                  <a:lnTo>
                    <a:pt x="343" y="264"/>
                  </a:lnTo>
                  <a:lnTo>
                    <a:pt x="346" y="258"/>
                  </a:lnTo>
                  <a:lnTo>
                    <a:pt x="347" y="253"/>
                  </a:lnTo>
                  <a:lnTo>
                    <a:pt x="350" y="247"/>
                  </a:lnTo>
                  <a:lnTo>
                    <a:pt x="380" y="249"/>
                  </a:lnTo>
                  <a:lnTo>
                    <a:pt x="387" y="219"/>
                  </a:lnTo>
                  <a:lnTo>
                    <a:pt x="357" y="207"/>
                  </a:lnTo>
                  <a:lnTo>
                    <a:pt x="359" y="201"/>
                  </a:lnTo>
                  <a:lnTo>
                    <a:pt x="359" y="195"/>
                  </a:lnTo>
                  <a:lnTo>
                    <a:pt x="359" y="189"/>
                  </a:lnTo>
                  <a:lnTo>
                    <a:pt x="357" y="183"/>
                  </a:lnTo>
                  <a:lnTo>
                    <a:pt x="387" y="173"/>
                  </a:lnTo>
                  <a:lnTo>
                    <a:pt x="381" y="143"/>
                  </a:lnTo>
                  <a:lnTo>
                    <a:pt x="351" y="143"/>
                  </a:lnTo>
                  <a:lnTo>
                    <a:pt x="350" y="137"/>
                  </a:lnTo>
                  <a:lnTo>
                    <a:pt x="347" y="131"/>
                  </a:lnTo>
                  <a:lnTo>
                    <a:pt x="346" y="127"/>
                  </a:lnTo>
                  <a:lnTo>
                    <a:pt x="343" y="121"/>
                  </a:lnTo>
                  <a:lnTo>
                    <a:pt x="365" y="100"/>
                  </a:lnTo>
                  <a:lnTo>
                    <a:pt x="348" y="75"/>
                  </a:lnTo>
                  <a:lnTo>
                    <a:pt x="320" y="86"/>
                  </a:lnTo>
                  <a:lnTo>
                    <a:pt x="317" y="82"/>
                  </a:lnTo>
                  <a:lnTo>
                    <a:pt x="313" y="78"/>
                  </a:lnTo>
                  <a:lnTo>
                    <a:pt x="308" y="73"/>
                  </a:lnTo>
                  <a:lnTo>
                    <a:pt x="304" y="69"/>
                  </a:lnTo>
                  <a:lnTo>
                    <a:pt x="316" y="42"/>
                  </a:lnTo>
                  <a:lnTo>
                    <a:pt x="290" y="25"/>
                  </a:lnTo>
                  <a:lnTo>
                    <a:pt x="271" y="46"/>
                  </a:lnTo>
                  <a:lnTo>
                    <a:pt x="265" y="43"/>
                  </a:lnTo>
                  <a:lnTo>
                    <a:pt x="259" y="40"/>
                  </a:lnTo>
                  <a:lnTo>
                    <a:pt x="253" y="37"/>
                  </a:lnTo>
                  <a:lnTo>
                    <a:pt x="247" y="34"/>
                  </a:lnTo>
                  <a:lnTo>
                    <a:pt x="249" y="6"/>
                  </a:lnTo>
                  <a:lnTo>
                    <a:pt x="219" y="0"/>
                  </a:lnTo>
                  <a:lnTo>
                    <a:pt x="209" y="25"/>
                  </a:lnTo>
                  <a:lnTo>
                    <a:pt x="207" y="25"/>
                  </a:lnTo>
                  <a:lnTo>
                    <a:pt x="204" y="25"/>
                  </a:lnTo>
                  <a:lnTo>
                    <a:pt x="203" y="25"/>
                  </a:lnTo>
                  <a:lnTo>
                    <a:pt x="200" y="25"/>
                  </a:lnTo>
                  <a:lnTo>
                    <a:pt x="197" y="109"/>
                  </a:lnTo>
                  <a:lnTo>
                    <a:pt x="210" y="112"/>
                  </a:lnTo>
                  <a:lnTo>
                    <a:pt x="223" y="116"/>
                  </a:lnTo>
                  <a:lnTo>
                    <a:pt x="235" y="122"/>
                  </a:lnTo>
                  <a:lnTo>
                    <a:pt x="246" y="130"/>
                  </a:lnTo>
                  <a:lnTo>
                    <a:pt x="255" y="140"/>
                  </a:lnTo>
                  <a:lnTo>
                    <a:pt x="262" y="152"/>
                  </a:lnTo>
                  <a:lnTo>
                    <a:pt x="268" y="165"/>
                  </a:lnTo>
                  <a:lnTo>
                    <a:pt x="273" y="179"/>
                  </a:lnTo>
                  <a:lnTo>
                    <a:pt x="274" y="195"/>
                  </a:lnTo>
                  <a:lnTo>
                    <a:pt x="273" y="211"/>
                  </a:lnTo>
                  <a:lnTo>
                    <a:pt x="267" y="226"/>
                  </a:lnTo>
                  <a:lnTo>
                    <a:pt x="259" y="241"/>
                  </a:lnTo>
                  <a:lnTo>
                    <a:pt x="249" y="253"/>
                  </a:lnTo>
                  <a:lnTo>
                    <a:pt x="235" y="264"/>
                  </a:lnTo>
                  <a:lnTo>
                    <a:pt x="221" y="272"/>
                  </a:lnTo>
                  <a:lnTo>
                    <a:pt x="204" y="277"/>
                  </a:lnTo>
                  <a:lnTo>
                    <a:pt x="188" y="278"/>
                  </a:lnTo>
                  <a:lnTo>
                    <a:pt x="171" y="277"/>
                  </a:lnTo>
                  <a:lnTo>
                    <a:pt x="157" y="271"/>
                  </a:lnTo>
                  <a:lnTo>
                    <a:pt x="142" y="264"/>
                  </a:lnTo>
                  <a:lnTo>
                    <a:pt x="130" y="253"/>
                  </a:lnTo>
                  <a:lnTo>
                    <a:pt x="119" y="240"/>
                  </a:lnTo>
                  <a:lnTo>
                    <a:pt x="110" y="225"/>
                  </a:lnTo>
                  <a:lnTo>
                    <a:pt x="106" y="209"/>
                  </a:lnTo>
                  <a:lnTo>
                    <a:pt x="104" y="192"/>
                  </a:lnTo>
                  <a:lnTo>
                    <a:pt x="106" y="176"/>
                  </a:lnTo>
                  <a:lnTo>
                    <a:pt x="112" y="161"/>
                  </a:lnTo>
                  <a:lnTo>
                    <a:pt x="119" y="146"/>
                  </a:lnTo>
                  <a:lnTo>
                    <a:pt x="130" y="134"/>
                  </a:lnTo>
                  <a:lnTo>
                    <a:pt x="143" y="124"/>
                  </a:lnTo>
                  <a:lnTo>
                    <a:pt x="158" y="115"/>
                  </a:lnTo>
                  <a:lnTo>
                    <a:pt x="174" y="110"/>
                  </a:lnTo>
                  <a:lnTo>
                    <a:pt x="179" y="109"/>
                  </a:lnTo>
                  <a:lnTo>
                    <a:pt x="183" y="109"/>
                  </a:lnTo>
                  <a:lnTo>
                    <a:pt x="188" y="109"/>
                  </a:lnTo>
                  <a:lnTo>
                    <a:pt x="194" y="109"/>
                  </a:lnTo>
                  <a:lnTo>
                    <a:pt x="192" y="25"/>
                  </a:lnTo>
                  <a:lnTo>
                    <a:pt x="189" y="24"/>
                  </a:lnTo>
                  <a:lnTo>
                    <a:pt x="188" y="24"/>
                  </a:lnTo>
                  <a:lnTo>
                    <a:pt x="185" y="24"/>
                  </a:lnTo>
                  <a:lnTo>
                    <a:pt x="182" y="25"/>
                  </a:lnTo>
                  <a:lnTo>
                    <a:pt x="173" y="0"/>
                  </a:lnTo>
                  <a:lnTo>
                    <a:pt x="143" y="6"/>
                  </a:lnTo>
                  <a:lnTo>
                    <a:pt x="145" y="31"/>
                  </a:lnTo>
                  <a:lnTo>
                    <a:pt x="137" y="33"/>
                  </a:lnTo>
                  <a:lnTo>
                    <a:pt x="130" y="36"/>
                  </a:lnTo>
                  <a:lnTo>
                    <a:pt x="124" y="37"/>
                  </a:lnTo>
                  <a:lnTo>
                    <a:pt x="118" y="40"/>
                  </a:lnTo>
                  <a:lnTo>
                    <a:pt x="100" y="22"/>
                  </a:lnTo>
                  <a:lnTo>
                    <a:pt x="76" y="39"/>
                  </a:lnTo>
                  <a:lnTo>
                    <a:pt x="85" y="61"/>
                  </a:lnTo>
                  <a:lnTo>
                    <a:pt x="79" y="66"/>
                  </a:lnTo>
                  <a:lnTo>
                    <a:pt x="75" y="70"/>
                  </a:lnTo>
                  <a:lnTo>
                    <a:pt x="69" y="75"/>
                  </a:lnTo>
                  <a:lnTo>
                    <a:pt x="63" y="81"/>
                  </a:lnTo>
                  <a:lnTo>
                    <a:pt x="42" y="72"/>
                  </a:lnTo>
                  <a:lnTo>
                    <a:pt x="26" y="95"/>
                  </a:lnTo>
                  <a:lnTo>
                    <a:pt x="42" y="112"/>
                  </a:lnTo>
                  <a:lnTo>
                    <a:pt x="37" y="119"/>
                  </a:lnTo>
                  <a:lnTo>
                    <a:pt x="35" y="125"/>
                  </a:lnTo>
                  <a:lnTo>
                    <a:pt x="32" y="133"/>
                  </a:lnTo>
                  <a:lnTo>
                    <a:pt x="29" y="140"/>
                  </a:lnTo>
                  <a:lnTo>
                    <a:pt x="8" y="139"/>
                  </a:lnTo>
                  <a:lnTo>
                    <a:pt x="0" y="168"/>
                  </a:lnTo>
                  <a:lnTo>
                    <a:pt x="21" y="176"/>
                  </a:lnTo>
                  <a:lnTo>
                    <a:pt x="20" y="183"/>
                  </a:lnTo>
                  <a:lnTo>
                    <a:pt x="20" y="191"/>
                  </a:lnTo>
                  <a:lnTo>
                    <a:pt x="20" y="200"/>
                  </a:lnTo>
                  <a:lnTo>
                    <a:pt x="21" y="207"/>
                  </a:lnTo>
                  <a:lnTo>
                    <a:pt x="0" y="214"/>
                  </a:lnTo>
                  <a:lnTo>
                    <a:pt x="6" y="243"/>
                  </a:lnTo>
                  <a:lnTo>
                    <a:pt x="27" y="243"/>
                  </a:lnTo>
                  <a:lnTo>
                    <a:pt x="30" y="250"/>
                  </a:lnTo>
                  <a:lnTo>
                    <a:pt x="33" y="258"/>
                  </a:lnTo>
                  <a:lnTo>
                    <a:pt x="36" y="264"/>
                  </a:lnTo>
                  <a:lnTo>
                    <a:pt x="39" y="271"/>
                  </a:lnTo>
                  <a:lnTo>
                    <a:pt x="23" y="286"/>
                  </a:lnTo>
                  <a:lnTo>
                    <a:pt x="39" y="311"/>
                  </a:lnTo>
                  <a:lnTo>
                    <a:pt x="60" y="302"/>
                  </a:lnTo>
                  <a:lnTo>
                    <a:pt x="64" y="308"/>
                  </a:lnTo>
                  <a:lnTo>
                    <a:pt x="70" y="313"/>
                  </a:lnTo>
                  <a:lnTo>
                    <a:pt x="75" y="319"/>
                  </a:lnTo>
                  <a:lnTo>
                    <a:pt x="81" y="323"/>
                  </a:lnTo>
                  <a:lnTo>
                    <a:pt x="301" y="323"/>
                  </a:lnTo>
                  <a:lnTo>
                    <a:pt x="301" y="3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1550" y="1278"/>
              <a:ext cx="579" cy="437"/>
            </a:xfrm>
            <a:custGeom>
              <a:avLst/>
              <a:gdLst/>
              <a:ahLst/>
              <a:cxnLst>
                <a:cxn ang="0">
                  <a:pos x="46" y="57"/>
                </a:cxn>
                <a:cxn ang="0">
                  <a:pos x="39" y="77"/>
                </a:cxn>
                <a:cxn ang="0">
                  <a:pos x="4" y="89"/>
                </a:cxn>
                <a:cxn ang="0">
                  <a:pos x="30" y="141"/>
                </a:cxn>
                <a:cxn ang="0">
                  <a:pos x="30" y="162"/>
                </a:cxn>
                <a:cxn ang="0">
                  <a:pos x="33" y="185"/>
                </a:cxn>
                <a:cxn ang="0">
                  <a:pos x="16" y="240"/>
                </a:cxn>
                <a:cxn ang="0">
                  <a:pos x="52" y="246"/>
                </a:cxn>
                <a:cxn ang="0">
                  <a:pos x="61" y="265"/>
                </a:cxn>
                <a:cxn ang="0">
                  <a:pos x="46" y="298"/>
                </a:cxn>
                <a:cxn ang="0">
                  <a:pos x="101" y="316"/>
                </a:cxn>
                <a:cxn ang="0">
                  <a:pos x="117" y="330"/>
                </a:cxn>
                <a:cxn ang="0">
                  <a:pos x="134" y="344"/>
                </a:cxn>
                <a:cxn ang="0">
                  <a:pos x="161" y="396"/>
                </a:cxn>
                <a:cxn ang="0">
                  <a:pos x="192" y="372"/>
                </a:cxn>
                <a:cxn ang="0">
                  <a:pos x="211" y="378"/>
                </a:cxn>
                <a:cxn ang="0">
                  <a:pos x="223" y="417"/>
                </a:cxn>
                <a:cxn ang="0">
                  <a:pos x="277" y="386"/>
                </a:cxn>
                <a:cxn ang="0">
                  <a:pos x="296" y="384"/>
                </a:cxn>
                <a:cxn ang="0">
                  <a:pos x="315" y="383"/>
                </a:cxn>
                <a:cxn ang="0">
                  <a:pos x="373" y="405"/>
                </a:cxn>
                <a:cxn ang="0">
                  <a:pos x="378" y="362"/>
                </a:cxn>
                <a:cxn ang="0">
                  <a:pos x="394" y="353"/>
                </a:cxn>
                <a:cxn ang="0">
                  <a:pos x="431" y="375"/>
                </a:cxn>
                <a:cxn ang="0">
                  <a:pos x="445" y="311"/>
                </a:cxn>
                <a:cxn ang="0">
                  <a:pos x="457" y="298"/>
                </a:cxn>
                <a:cxn ang="0">
                  <a:pos x="469" y="283"/>
                </a:cxn>
                <a:cxn ang="0">
                  <a:pos x="530" y="261"/>
                </a:cxn>
                <a:cxn ang="0">
                  <a:pos x="498" y="225"/>
                </a:cxn>
                <a:cxn ang="0">
                  <a:pos x="503" y="208"/>
                </a:cxn>
                <a:cxn ang="0">
                  <a:pos x="549" y="198"/>
                </a:cxn>
                <a:cxn ang="0">
                  <a:pos x="512" y="143"/>
                </a:cxn>
                <a:cxn ang="0">
                  <a:pos x="512" y="125"/>
                </a:cxn>
                <a:cxn ang="0">
                  <a:pos x="510" y="109"/>
                </a:cxn>
                <a:cxn ang="0">
                  <a:pos x="539" y="48"/>
                </a:cxn>
                <a:cxn ang="0">
                  <a:pos x="491" y="45"/>
                </a:cxn>
                <a:cxn ang="0">
                  <a:pos x="484" y="28"/>
                </a:cxn>
                <a:cxn ang="0">
                  <a:pos x="498" y="0"/>
                </a:cxn>
                <a:cxn ang="0">
                  <a:pos x="271" y="24"/>
                </a:cxn>
                <a:cxn ang="0">
                  <a:pos x="309" y="30"/>
                </a:cxn>
                <a:cxn ang="0">
                  <a:pos x="342" y="48"/>
                </a:cxn>
                <a:cxn ang="0">
                  <a:pos x="370" y="76"/>
                </a:cxn>
                <a:cxn ang="0">
                  <a:pos x="387" y="112"/>
                </a:cxn>
                <a:cxn ang="0">
                  <a:pos x="390" y="159"/>
                </a:cxn>
                <a:cxn ang="0">
                  <a:pos x="376" y="204"/>
                </a:cxn>
                <a:cxn ang="0">
                  <a:pos x="347" y="238"/>
                </a:cxn>
                <a:cxn ang="0">
                  <a:pos x="303" y="261"/>
                </a:cxn>
                <a:cxn ang="0">
                  <a:pos x="256" y="263"/>
                </a:cxn>
                <a:cxn ang="0">
                  <a:pos x="211" y="250"/>
                </a:cxn>
                <a:cxn ang="0">
                  <a:pos x="177" y="220"/>
                </a:cxn>
                <a:cxn ang="0">
                  <a:pos x="155" y="177"/>
                </a:cxn>
                <a:cxn ang="0">
                  <a:pos x="152" y="130"/>
                </a:cxn>
                <a:cxn ang="0">
                  <a:pos x="165" y="85"/>
                </a:cxn>
                <a:cxn ang="0">
                  <a:pos x="195" y="51"/>
                </a:cxn>
                <a:cxn ang="0">
                  <a:pos x="238" y="28"/>
                </a:cxn>
                <a:cxn ang="0">
                  <a:pos x="253" y="25"/>
                </a:cxn>
                <a:cxn ang="0">
                  <a:pos x="266" y="24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40" y="0"/>
                </a:cxn>
                <a:cxn ang="0">
                  <a:pos x="51" y="46"/>
                </a:cxn>
              </a:cxnLst>
              <a:rect l="0" t="0" r="r" b="b"/>
              <a:pathLst>
                <a:path w="555" h="421">
                  <a:moveTo>
                    <a:pt x="51" y="46"/>
                  </a:moveTo>
                  <a:lnTo>
                    <a:pt x="46" y="57"/>
                  </a:lnTo>
                  <a:lnTo>
                    <a:pt x="43" y="67"/>
                  </a:lnTo>
                  <a:lnTo>
                    <a:pt x="39" y="77"/>
                  </a:lnTo>
                  <a:lnTo>
                    <a:pt x="36" y="88"/>
                  </a:lnTo>
                  <a:lnTo>
                    <a:pt x="4" y="89"/>
                  </a:lnTo>
                  <a:lnTo>
                    <a:pt x="0" y="133"/>
                  </a:lnTo>
                  <a:lnTo>
                    <a:pt x="30" y="141"/>
                  </a:lnTo>
                  <a:lnTo>
                    <a:pt x="30" y="152"/>
                  </a:lnTo>
                  <a:lnTo>
                    <a:pt x="30" y="162"/>
                  </a:lnTo>
                  <a:lnTo>
                    <a:pt x="31" y="174"/>
                  </a:lnTo>
                  <a:lnTo>
                    <a:pt x="33" y="185"/>
                  </a:lnTo>
                  <a:lnTo>
                    <a:pt x="4" y="198"/>
                  </a:lnTo>
                  <a:lnTo>
                    <a:pt x="16" y="240"/>
                  </a:lnTo>
                  <a:lnTo>
                    <a:pt x="48" y="235"/>
                  </a:lnTo>
                  <a:lnTo>
                    <a:pt x="52" y="246"/>
                  </a:lnTo>
                  <a:lnTo>
                    <a:pt x="56" y="256"/>
                  </a:lnTo>
                  <a:lnTo>
                    <a:pt x="61" y="265"/>
                  </a:lnTo>
                  <a:lnTo>
                    <a:pt x="67" y="274"/>
                  </a:lnTo>
                  <a:lnTo>
                    <a:pt x="46" y="298"/>
                  </a:lnTo>
                  <a:lnTo>
                    <a:pt x="73" y="332"/>
                  </a:lnTo>
                  <a:lnTo>
                    <a:pt x="101" y="316"/>
                  </a:lnTo>
                  <a:lnTo>
                    <a:pt x="109" y="323"/>
                  </a:lnTo>
                  <a:lnTo>
                    <a:pt x="117" y="330"/>
                  </a:lnTo>
                  <a:lnTo>
                    <a:pt x="125" y="336"/>
                  </a:lnTo>
                  <a:lnTo>
                    <a:pt x="134" y="344"/>
                  </a:lnTo>
                  <a:lnTo>
                    <a:pt x="123" y="375"/>
                  </a:lnTo>
                  <a:lnTo>
                    <a:pt x="161" y="396"/>
                  </a:lnTo>
                  <a:lnTo>
                    <a:pt x="181" y="369"/>
                  </a:lnTo>
                  <a:lnTo>
                    <a:pt x="192" y="372"/>
                  </a:lnTo>
                  <a:lnTo>
                    <a:pt x="202" y="375"/>
                  </a:lnTo>
                  <a:lnTo>
                    <a:pt x="211" y="378"/>
                  </a:lnTo>
                  <a:lnTo>
                    <a:pt x="222" y="381"/>
                  </a:lnTo>
                  <a:lnTo>
                    <a:pt x="223" y="417"/>
                  </a:lnTo>
                  <a:lnTo>
                    <a:pt x="266" y="421"/>
                  </a:lnTo>
                  <a:lnTo>
                    <a:pt x="277" y="386"/>
                  </a:lnTo>
                  <a:lnTo>
                    <a:pt x="286" y="386"/>
                  </a:lnTo>
                  <a:lnTo>
                    <a:pt x="296" y="384"/>
                  </a:lnTo>
                  <a:lnTo>
                    <a:pt x="305" y="384"/>
                  </a:lnTo>
                  <a:lnTo>
                    <a:pt x="315" y="383"/>
                  </a:lnTo>
                  <a:lnTo>
                    <a:pt x="332" y="415"/>
                  </a:lnTo>
                  <a:lnTo>
                    <a:pt x="373" y="405"/>
                  </a:lnTo>
                  <a:lnTo>
                    <a:pt x="369" y="365"/>
                  </a:lnTo>
                  <a:lnTo>
                    <a:pt x="378" y="362"/>
                  </a:lnTo>
                  <a:lnTo>
                    <a:pt x="385" y="357"/>
                  </a:lnTo>
                  <a:lnTo>
                    <a:pt x="394" y="353"/>
                  </a:lnTo>
                  <a:lnTo>
                    <a:pt x="402" y="347"/>
                  </a:lnTo>
                  <a:lnTo>
                    <a:pt x="431" y="375"/>
                  </a:lnTo>
                  <a:lnTo>
                    <a:pt x="466" y="348"/>
                  </a:lnTo>
                  <a:lnTo>
                    <a:pt x="445" y="311"/>
                  </a:lnTo>
                  <a:lnTo>
                    <a:pt x="451" y="304"/>
                  </a:lnTo>
                  <a:lnTo>
                    <a:pt x="457" y="298"/>
                  </a:lnTo>
                  <a:lnTo>
                    <a:pt x="463" y="290"/>
                  </a:lnTo>
                  <a:lnTo>
                    <a:pt x="469" y="283"/>
                  </a:lnTo>
                  <a:lnTo>
                    <a:pt x="509" y="298"/>
                  </a:lnTo>
                  <a:lnTo>
                    <a:pt x="530" y="261"/>
                  </a:lnTo>
                  <a:lnTo>
                    <a:pt x="495" y="234"/>
                  </a:lnTo>
                  <a:lnTo>
                    <a:pt x="498" y="225"/>
                  </a:lnTo>
                  <a:lnTo>
                    <a:pt x="501" y="216"/>
                  </a:lnTo>
                  <a:lnTo>
                    <a:pt x="503" y="208"/>
                  </a:lnTo>
                  <a:lnTo>
                    <a:pt x="506" y="199"/>
                  </a:lnTo>
                  <a:lnTo>
                    <a:pt x="549" y="198"/>
                  </a:lnTo>
                  <a:lnTo>
                    <a:pt x="555" y="155"/>
                  </a:lnTo>
                  <a:lnTo>
                    <a:pt x="512" y="143"/>
                  </a:lnTo>
                  <a:lnTo>
                    <a:pt x="512" y="134"/>
                  </a:lnTo>
                  <a:lnTo>
                    <a:pt x="512" y="125"/>
                  </a:lnTo>
                  <a:lnTo>
                    <a:pt x="512" y="116"/>
                  </a:lnTo>
                  <a:lnTo>
                    <a:pt x="510" y="109"/>
                  </a:lnTo>
                  <a:lnTo>
                    <a:pt x="549" y="89"/>
                  </a:lnTo>
                  <a:lnTo>
                    <a:pt x="539" y="48"/>
                  </a:lnTo>
                  <a:lnTo>
                    <a:pt x="494" y="52"/>
                  </a:lnTo>
                  <a:lnTo>
                    <a:pt x="491" y="45"/>
                  </a:lnTo>
                  <a:lnTo>
                    <a:pt x="487" y="36"/>
                  </a:lnTo>
                  <a:lnTo>
                    <a:pt x="484" y="28"/>
                  </a:lnTo>
                  <a:lnTo>
                    <a:pt x="479" y="21"/>
                  </a:lnTo>
                  <a:lnTo>
                    <a:pt x="498" y="0"/>
                  </a:lnTo>
                  <a:lnTo>
                    <a:pt x="269" y="0"/>
                  </a:lnTo>
                  <a:lnTo>
                    <a:pt x="271" y="24"/>
                  </a:lnTo>
                  <a:lnTo>
                    <a:pt x="290" y="25"/>
                  </a:lnTo>
                  <a:lnTo>
                    <a:pt x="309" y="30"/>
                  </a:lnTo>
                  <a:lnTo>
                    <a:pt x="326" y="37"/>
                  </a:lnTo>
                  <a:lnTo>
                    <a:pt x="342" y="48"/>
                  </a:lnTo>
                  <a:lnTo>
                    <a:pt x="357" y="61"/>
                  </a:lnTo>
                  <a:lnTo>
                    <a:pt x="370" y="76"/>
                  </a:lnTo>
                  <a:lnTo>
                    <a:pt x="379" y="92"/>
                  </a:lnTo>
                  <a:lnTo>
                    <a:pt x="387" y="112"/>
                  </a:lnTo>
                  <a:lnTo>
                    <a:pt x="391" y="136"/>
                  </a:lnTo>
                  <a:lnTo>
                    <a:pt x="390" y="159"/>
                  </a:lnTo>
                  <a:lnTo>
                    <a:pt x="385" y="182"/>
                  </a:lnTo>
                  <a:lnTo>
                    <a:pt x="376" y="204"/>
                  </a:lnTo>
                  <a:lnTo>
                    <a:pt x="363" y="222"/>
                  </a:lnTo>
                  <a:lnTo>
                    <a:pt x="347" y="238"/>
                  </a:lnTo>
                  <a:lnTo>
                    <a:pt x="326" y="252"/>
                  </a:lnTo>
                  <a:lnTo>
                    <a:pt x="303" y="261"/>
                  </a:lnTo>
                  <a:lnTo>
                    <a:pt x="280" y="265"/>
                  </a:lnTo>
                  <a:lnTo>
                    <a:pt x="256" y="263"/>
                  </a:lnTo>
                  <a:lnTo>
                    <a:pt x="234" y="259"/>
                  </a:lnTo>
                  <a:lnTo>
                    <a:pt x="211" y="250"/>
                  </a:lnTo>
                  <a:lnTo>
                    <a:pt x="193" y="237"/>
                  </a:lnTo>
                  <a:lnTo>
                    <a:pt x="177" y="220"/>
                  </a:lnTo>
                  <a:lnTo>
                    <a:pt x="164" y="199"/>
                  </a:lnTo>
                  <a:lnTo>
                    <a:pt x="155" y="177"/>
                  </a:lnTo>
                  <a:lnTo>
                    <a:pt x="150" y="153"/>
                  </a:lnTo>
                  <a:lnTo>
                    <a:pt x="152" y="130"/>
                  </a:lnTo>
                  <a:lnTo>
                    <a:pt x="156" y="107"/>
                  </a:lnTo>
                  <a:lnTo>
                    <a:pt x="165" y="85"/>
                  </a:lnTo>
                  <a:lnTo>
                    <a:pt x="178" y="67"/>
                  </a:lnTo>
                  <a:lnTo>
                    <a:pt x="195" y="51"/>
                  </a:lnTo>
                  <a:lnTo>
                    <a:pt x="216" y="37"/>
                  </a:lnTo>
                  <a:lnTo>
                    <a:pt x="238" y="28"/>
                  </a:lnTo>
                  <a:lnTo>
                    <a:pt x="245" y="27"/>
                  </a:lnTo>
                  <a:lnTo>
                    <a:pt x="253" y="25"/>
                  </a:lnTo>
                  <a:lnTo>
                    <a:pt x="259" y="24"/>
                  </a:lnTo>
                  <a:lnTo>
                    <a:pt x="266" y="24"/>
                  </a:lnTo>
                  <a:lnTo>
                    <a:pt x="263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40" y="0"/>
                  </a:lnTo>
                  <a:lnTo>
                    <a:pt x="25" y="27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2160" y="1278"/>
              <a:ext cx="250" cy="6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5" y="39"/>
                </a:cxn>
                <a:cxn ang="0">
                  <a:pos x="41" y="21"/>
                </a:cxn>
                <a:cxn ang="0">
                  <a:pos x="49" y="24"/>
                </a:cxn>
                <a:cxn ang="0">
                  <a:pos x="55" y="27"/>
                </a:cxn>
                <a:cxn ang="0">
                  <a:pos x="62" y="30"/>
                </a:cxn>
                <a:cxn ang="0">
                  <a:pos x="68" y="33"/>
                </a:cxn>
                <a:cxn ang="0">
                  <a:pos x="67" y="57"/>
                </a:cxn>
                <a:cxn ang="0">
                  <a:pos x="96" y="63"/>
                </a:cxn>
                <a:cxn ang="0">
                  <a:pos x="105" y="39"/>
                </a:cxn>
                <a:cxn ang="0">
                  <a:pos x="113" y="40"/>
                </a:cxn>
                <a:cxn ang="0">
                  <a:pos x="120" y="40"/>
                </a:cxn>
                <a:cxn ang="0">
                  <a:pos x="126" y="40"/>
                </a:cxn>
                <a:cxn ang="0">
                  <a:pos x="134" y="39"/>
                </a:cxn>
                <a:cxn ang="0">
                  <a:pos x="143" y="64"/>
                </a:cxn>
                <a:cxn ang="0">
                  <a:pos x="172" y="58"/>
                </a:cxn>
                <a:cxn ang="0">
                  <a:pos x="171" y="31"/>
                </a:cxn>
                <a:cxn ang="0">
                  <a:pos x="177" y="28"/>
                </a:cxn>
                <a:cxn ang="0">
                  <a:pos x="184" y="25"/>
                </a:cxn>
                <a:cxn ang="0">
                  <a:pos x="190" y="24"/>
                </a:cxn>
                <a:cxn ang="0">
                  <a:pos x="196" y="21"/>
                </a:cxn>
                <a:cxn ang="0">
                  <a:pos x="215" y="40"/>
                </a:cxn>
                <a:cxn ang="0">
                  <a:pos x="239" y="25"/>
                </a:cxn>
                <a:cxn ang="0">
                  <a:pos x="22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21"/>
                </a:cxn>
              </a:cxnLst>
              <a:rect l="0" t="0" r="r" b="b"/>
              <a:pathLst>
                <a:path w="239" h="64">
                  <a:moveTo>
                    <a:pt x="0" y="21"/>
                  </a:moveTo>
                  <a:lnTo>
                    <a:pt x="25" y="39"/>
                  </a:lnTo>
                  <a:lnTo>
                    <a:pt x="41" y="21"/>
                  </a:lnTo>
                  <a:lnTo>
                    <a:pt x="49" y="24"/>
                  </a:lnTo>
                  <a:lnTo>
                    <a:pt x="55" y="27"/>
                  </a:lnTo>
                  <a:lnTo>
                    <a:pt x="62" y="30"/>
                  </a:lnTo>
                  <a:lnTo>
                    <a:pt x="68" y="33"/>
                  </a:lnTo>
                  <a:lnTo>
                    <a:pt x="67" y="57"/>
                  </a:lnTo>
                  <a:lnTo>
                    <a:pt x="96" y="63"/>
                  </a:lnTo>
                  <a:lnTo>
                    <a:pt x="105" y="39"/>
                  </a:lnTo>
                  <a:lnTo>
                    <a:pt x="113" y="40"/>
                  </a:lnTo>
                  <a:lnTo>
                    <a:pt x="120" y="40"/>
                  </a:lnTo>
                  <a:lnTo>
                    <a:pt x="126" y="40"/>
                  </a:lnTo>
                  <a:lnTo>
                    <a:pt x="134" y="39"/>
                  </a:lnTo>
                  <a:lnTo>
                    <a:pt x="143" y="64"/>
                  </a:lnTo>
                  <a:lnTo>
                    <a:pt x="172" y="58"/>
                  </a:lnTo>
                  <a:lnTo>
                    <a:pt x="171" y="31"/>
                  </a:lnTo>
                  <a:lnTo>
                    <a:pt x="177" y="28"/>
                  </a:lnTo>
                  <a:lnTo>
                    <a:pt x="184" y="25"/>
                  </a:lnTo>
                  <a:lnTo>
                    <a:pt x="190" y="24"/>
                  </a:lnTo>
                  <a:lnTo>
                    <a:pt x="196" y="21"/>
                  </a:lnTo>
                  <a:lnTo>
                    <a:pt x="215" y="40"/>
                  </a:lnTo>
                  <a:lnTo>
                    <a:pt x="239" y="25"/>
                  </a:lnTo>
                  <a:lnTo>
                    <a:pt x="2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 rot="698161">
              <a:off x="2271" y="968"/>
              <a:ext cx="30" cy="87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3632200" y="2278050"/>
            <a:ext cx="1803400" cy="2151063"/>
            <a:chOff x="2357" y="472"/>
            <a:chExt cx="521" cy="621"/>
          </a:xfrm>
        </p:grpSpPr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2357" y="472"/>
              <a:ext cx="521" cy="621"/>
            </a:xfrm>
            <a:custGeom>
              <a:avLst/>
              <a:gdLst/>
              <a:ahLst/>
              <a:cxnLst>
                <a:cxn ang="0">
                  <a:pos x="14" y="452"/>
                </a:cxn>
                <a:cxn ang="0">
                  <a:pos x="0" y="991"/>
                </a:cxn>
                <a:cxn ang="0">
                  <a:pos x="162" y="1242"/>
                </a:cxn>
                <a:cxn ang="0">
                  <a:pos x="1041" y="1115"/>
                </a:cxn>
                <a:cxn ang="0">
                  <a:pos x="991" y="570"/>
                </a:cxn>
                <a:cxn ang="0">
                  <a:pos x="943" y="511"/>
                </a:cxn>
                <a:cxn ang="0">
                  <a:pos x="988" y="62"/>
                </a:cxn>
                <a:cxn ang="0">
                  <a:pos x="968" y="13"/>
                </a:cxn>
                <a:cxn ang="0">
                  <a:pos x="926" y="0"/>
                </a:cxn>
                <a:cxn ang="0">
                  <a:pos x="887" y="1"/>
                </a:cxn>
                <a:cxn ang="0">
                  <a:pos x="850" y="26"/>
                </a:cxn>
                <a:cxn ang="0">
                  <a:pos x="834" y="79"/>
                </a:cxn>
                <a:cxn ang="0">
                  <a:pos x="757" y="379"/>
                </a:cxn>
                <a:cxn ang="0">
                  <a:pos x="675" y="423"/>
                </a:cxn>
                <a:cxn ang="0">
                  <a:pos x="568" y="362"/>
                </a:cxn>
                <a:cxn ang="0">
                  <a:pos x="465" y="433"/>
                </a:cxn>
                <a:cxn ang="0">
                  <a:pos x="287" y="349"/>
                </a:cxn>
                <a:cxn ang="0">
                  <a:pos x="200" y="485"/>
                </a:cxn>
                <a:cxn ang="0">
                  <a:pos x="14" y="452"/>
                </a:cxn>
                <a:cxn ang="0">
                  <a:pos x="14" y="452"/>
                </a:cxn>
              </a:cxnLst>
              <a:rect l="0" t="0" r="r" b="b"/>
              <a:pathLst>
                <a:path w="1041" h="1242">
                  <a:moveTo>
                    <a:pt x="14" y="452"/>
                  </a:moveTo>
                  <a:lnTo>
                    <a:pt x="0" y="991"/>
                  </a:lnTo>
                  <a:lnTo>
                    <a:pt x="162" y="1242"/>
                  </a:lnTo>
                  <a:lnTo>
                    <a:pt x="1041" y="1115"/>
                  </a:lnTo>
                  <a:lnTo>
                    <a:pt x="991" y="570"/>
                  </a:lnTo>
                  <a:lnTo>
                    <a:pt x="943" y="511"/>
                  </a:lnTo>
                  <a:lnTo>
                    <a:pt x="988" y="62"/>
                  </a:lnTo>
                  <a:lnTo>
                    <a:pt x="968" y="13"/>
                  </a:lnTo>
                  <a:lnTo>
                    <a:pt x="926" y="0"/>
                  </a:lnTo>
                  <a:lnTo>
                    <a:pt x="887" y="1"/>
                  </a:lnTo>
                  <a:lnTo>
                    <a:pt x="850" y="26"/>
                  </a:lnTo>
                  <a:lnTo>
                    <a:pt x="834" y="79"/>
                  </a:lnTo>
                  <a:lnTo>
                    <a:pt x="757" y="379"/>
                  </a:lnTo>
                  <a:lnTo>
                    <a:pt x="675" y="423"/>
                  </a:lnTo>
                  <a:lnTo>
                    <a:pt x="568" y="362"/>
                  </a:lnTo>
                  <a:lnTo>
                    <a:pt x="465" y="433"/>
                  </a:lnTo>
                  <a:lnTo>
                    <a:pt x="287" y="349"/>
                  </a:lnTo>
                  <a:lnTo>
                    <a:pt x="200" y="485"/>
                  </a:lnTo>
                  <a:lnTo>
                    <a:pt x="14" y="452"/>
                  </a:lnTo>
                  <a:lnTo>
                    <a:pt x="14" y="4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2739" y="499"/>
              <a:ext cx="96" cy="278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77" y="84"/>
                </a:cxn>
                <a:cxn ang="0">
                  <a:pos x="102" y="0"/>
                </a:cxn>
                <a:cxn ang="0">
                  <a:pos x="193" y="28"/>
                </a:cxn>
                <a:cxn ang="0">
                  <a:pos x="171" y="277"/>
                </a:cxn>
                <a:cxn ang="0">
                  <a:pos x="139" y="556"/>
                </a:cxn>
                <a:cxn ang="0">
                  <a:pos x="0" y="395"/>
                </a:cxn>
                <a:cxn ang="0">
                  <a:pos x="0" y="395"/>
                </a:cxn>
              </a:cxnLst>
              <a:rect l="0" t="0" r="r" b="b"/>
              <a:pathLst>
                <a:path w="193" h="556">
                  <a:moveTo>
                    <a:pt x="0" y="395"/>
                  </a:moveTo>
                  <a:lnTo>
                    <a:pt x="77" y="84"/>
                  </a:lnTo>
                  <a:lnTo>
                    <a:pt x="102" y="0"/>
                  </a:lnTo>
                  <a:lnTo>
                    <a:pt x="193" y="28"/>
                  </a:lnTo>
                  <a:lnTo>
                    <a:pt x="171" y="277"/>
                  </a:lnTo>
                  <a:lnTo>
                    <a:pt x="139" y="556"/>
                  </a:lnTo>
                  <a:lnTo>
                    <a:pt x="0" y="3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2790" y="487"/>
              <a:ext cx="47" cy="34"/>
            </a:xfrm>
            <a:custGeom>
              <a:avLst/>
              <a:gdLst/>
              <a:ahLst/>
              <a:cxnLst>
                <a:cxn ang="0">
                  <a:pos x="47" y="67"/>
                </a:cxn>
                <a:cxn ang="0">
                  <a:pos x="51" y="66"/>
                </a:cxn>
                <a:cxn ang="0">
                  <a:pos x="56" y="66"/>
                </a:cxn>
                <a:cxn ang="0">
                  <a:pos x="60" y="64"/>
                </a:cxn>
                <a:cxn ang="0">
                  <a:pos x="64" y="64"/>
                </a:cxn>
                <a:cxn ang="0">
                  <a:pos x="72" y="61"/>
                </a:cxn>
                <a:cxn ang="0">
                  <a:pos x="79" y="57"/>
                </a:cxn>
                <a:cxn ang="0">
                  <a:pos x="84" y="51"/>
                </a:cxn>
                <a:cxn ang="0">
                  <a:pos x="89" y="47"/>
                </a:cxn>
                <a:cxn ang="0">
                  <a:pos x="92" y="41"/>
                </a:cxn>
                <a:cxn ang="0">
                  <a:pos x="93" y="33"/>
                </a:cxn>
                <a:cxn ang="0">
                  <a:pos x="92" y="27"/>
                </a:cxn>
                <a:cxn ang="0">
                  <a:pos x="89" y="21"/>
                </a:cxn>
                <a:cxn ang="0">
                  <a:pos x="84" y="15"/>
                </a:cxn>
                <a:cxn ang="0">
                  <a:pos x="79" y="10"/>
                </a:cxn>
                <a:cxn ang="0">
                  <a:pos x="72" y="5"/>
                </a:cxn>
                <a:cxn ang="0">
                  <a:pos x="64" y="2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28" y="2"/>
                </a:cxn>
                <a:cxn ang="0">
                  <a:pos x="20" y="5"/>
                </a:cxn>
                <a:cxn ang="0">
                  <a:pos x="14" y="10"/>
                </a:cxn>
                <a:cxn ang="0">
                  <a:pos x="7" y="15"/>
                </a:cxn>
                <a:cxn ang="0">
                  <a:pos x="4" y="2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41"/>
                </a:cxn>
                <a:cxn ang="0">
                  <a:pos x="4" y="47"/>
                </a:cxn>
                <a:cxn ang="0">
                  <a:pos x="7" y="51"/>
                </a:cxn>
                <a:cxn ang="0">
                  <a:pos x="14" y="57"/>
                </a:cxn>
                <a:cxn ang="0">
                  <a:pos x="20" y="61"/>
                </a:cxn>
                <a:cxn ang="0">
                  <a:pos x="28" y="64"/>
                </a:cxn>
                <a:cxn ang="0">
                  <a:pos x="32" y="64"/>
                </a:cxn>
                <a:cxn ang="0">
                  <a:pos x="37" y="66"/>
                </a:cxn>
                <a:cxn ang="0">
                  <a:pos x="42" y="66"/>
                </a:cxn>
                <a:cxn ang="0">
                  <a:pos x="47" y="67"/>
                </a:cxn>
                <a:cxn ang="0">
                  <a:pos x="47" y="67"/>
                </a:cxn>
              </a:cxnLst>
              <a:rect l="0" t="0" r="r" b="b"/>
              <a:pathLst>
                <a:path w="93" h="67">
                  <a:moveTo>
                    <a:pt x="47" y="67"/>
                  </a:moveTo>
                  <a:lnTo>
                    <a:pt x="51" y="66"/>
                  </a:lnTo>
                  <a:lnTo>
                    <a:pt x="56" y="66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72" y="61"/>
                  </a:lnTo>
                  <a:lnTo>
                    <a:pt x="79" y="57"/>
                  </a:lnTo>
                  <a:lnTo>
                    <a:pt x="84" y="51"/>
                  </a:lnTo>
                  <a:lnTo>
                    <a:pt x="89" y="47"/>
                  </a:lnTo>
                  <a:lnTo>
                    <a:pt x="92" y="41"/>
                  </a:lnTo>
                  <a:lnTo>
                    <a:pt x="93" y="33"/>
                  </a:lnTo>
                  <a:lnTo>
                    <a:pt x="92" y="27"/>
                  </a:lnTo>
                  <a:lnTo>
                    <a:pt x="89" y="21"/>
                  </a:lnTo>
                  <a:lnTo>
                    <a:pt x="84" y="15"/>
                  </a:lnTo>
                  <a:lnTo>
                    <a:pt x="79" y="10"/>
                  </a:lnTo>
                  <a:lnTo>
                    <a:pt x="72" y="5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8" y="2"/>
                  </a:lnTo>
                  <a:lnTo>
                    <a:pt x="20" y="5"/>
                  </a:lnTo>
                  <a:lnTo>
                    <a:pt x="14" y="10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4" y="47"/>
                  </a:lnTo>
                  <a:lnTo>
                    <a:pt x="7" y="51"/>
                  </a:lnTo>
                  <a:lnTo>
                    <a:pt x="14" y="57"/>
                  </a:lnTo>
                  <a:lnTo>
                    <a:pt x="20" y="61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7" y="66"/>
                  </a:lnTo>
                  <a:lnTo>
                    <a:pt x="42" y="66"/>
                  </a:lnTo>
                  <a:lnTo>
                    <a:pt x="47" y="67"/>
                  </a:lnTo>
                  <a:lnTo>
                    <a:pt x="47" y="67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9"/>
            <p:cNvSpPr>
              <a:spLocks/>
            </p:cNvSpPr>
            <p:nvPr/>
          </p:nvSpPr>
          <p:spPr bwMode="auto">
            <a:xfrm>
              <a:off x="2410" y="759"/>
              <a:ext cx="453" cy="320"/>
            </a:xfrm>
            <a:custGeom>
              <a:avLst/>
              <a:gdLst/>
              <a:ahLst/>
              <a:cxnLst>
                <a:cxn ang="0">
                  <a:pos x="62" y="638"/>
                </a:cxn>
                <a:cxn ang="0">
                  <a:pos x="905" y="512"/>
                </a:cxn>
                <a:cxn ang="0">
                  <a:pos x="853" y="0"/>
                </a:cxn>
                <a:cxn ang="0">
                  <a:pos x="0" y="31"/>
                </a:cxn>
                <a:cxn ang="0">
                  <a:pos x="62" y="638"/>
                </a:cxn>
                <a:cxn ang="0">
                  <a:pos x="62" y="638"/>
                </a:cxn>
              </a:cxnLst>
              <a:rect l="0" t="0" r="r" b="b"/>
              <a:pathLst>
                <a:path w="905" h="638">
                  <a:moveTo>
                    <a:pt x="62" y="638"/>
                  </a:moveTo>
                  <a:lnTo>
                    <a:pt x="905" y="512"/>
                  </a:lnTo>
                  <a:lnTo>
                    <a:pt x="853" y="0"/>
                  </a:lnTo>
                  <a:lnTo>
                    <a:pt x="0" y="31"/>
                  </a:lnTo>
                  <a:lnTo>
                    <a:pt x="62" y="638"/>
                  </a:lnTo>
                  <a:lnTo>
                    <a:pt x="62" y="638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0"/>
            <p:cNvSpPr>
              <a:spLocks/>
            </p:cNvSpPr>
            <p:nvPr/>
          </p:nvSpPr>
          <p:spPr bwMode="auto">
            <a:xfrm>
              <a:off x="2509" y="911"/>
              <a:ext cx="58" cy="66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16" y="131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116" h="131">
                  <a:moveTo>
                    <a:pt x="0" y="131"/>
                  </a:moveTo>
                  <a:lnTo>
                    <a:pt x="116" y="13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1"/>
            <p:cNvSpPr>
              <a:spLocks/>
            </p:cNvSpPr>
            <p:nvPr/>
          </p:nvSpPr>
          <p:spPr bwMode="auto">
            <a:xfrm>
              <a:off x="2635" y="898"/>
              <a:ext cx="46" cy="4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0" y="94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94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2"/>
            <p:cNvSpPr>
              <a:spLocks/>
            </p:cNvSpPr>
            <p:nvPr/>
          </p:nvSpPr>
          <p:spPr bwMode="auto">
            <a:xfrm>
              <a:off x="2743" y="877"/>
              <a:ext cx="49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9" y="117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0" y="117"/>
                </a:cxn>
              </a:cxnLst>
              <a:rect l="0" t="0" r="r" b="b"/>
              <a:pathLst>
                <a:path w="99" h="117">
                  <a:moveTo>
                    <a:pt x="0" y="117"/>
                  </a:moveTo>
                  <a:lnTo>
                    <a:pt x="99" y="117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3"/>
            <p:cNvSpPr>
              <a:spLocks/>
            </p:cNvSpPr>
            <p:nvPr/>
          </p:nvSpPr>
          <p:spPr bwMode="auto">
            <a:xfrm>
              <a:off x="2468" y="664"/>
              <a:ext cx="123" cy="19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138"/>
                </a:cxn>
                <a:cxn ang="0">
                  <a:pos x="142" y="380"/>
                </a:cxn>
                <a:cxn ang="0">
                  <a:pos x="246" y="266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246" h="380">
                  <a:moveTo>
                    <a:pt x="76" y="0"/>
                  </a:moveTo>
                  <a:lnTo>
                    <a:pt x="0" y="138"/>
                  </a:lnTo>
                  <a:lnTo>
                    <a:pt x="142" y="380"/>
                  </a:lnTo>
                  <a:lnTo>
                    <a:pt x="246" y="266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4"/>
            <p:cNvSpPr>
              <a:spLocks/>
            </p:cNvSpPr>
            <p:nvPr/>
          </p:nvSpPr>
          <p:spPr bwMode="auto">
            <a:xfrm>
              <a:off x="2596" y="671"/>
              <a:ext cx="123" cy="15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0" y="75"/>
                </a:cxn>
                <a:cxn ang="0">
                  <a:pos x="114" y="318"/>
                </a:cxn>
                <a:cxn ang="0">
                  <a:pos x="246" y="209"/>
                </a:cxn>
                <a:cxn ang="0">
                  <a:pos x="93" y="0"/>
                </a:cxn>
                <a:cxn ang="0">
                  <a:pos x="93" y="0"/>
                </a:cxn>
              </a:cxnLst>
              <a:rect l="0" t="0" r="r" b="b"/>
              <a:pathLst>
                <a:path w="246" h="318">
                  <a:moveTo>
                    <a:pt x="93" y="0"/>
                  </a:moveTo>
                  <a:lnTo>
                    <a:pt x="0" y="75"/>
                  </a:lnTo>
                  <a:lnTo>
                    <a:pt x="114" y="318"/>
                  </a:lnTo>
                  <a:lnTo>
                    <a:pt x="246" y="209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2691" y="674"/>
              <a:ext cx="148" cy="1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67"/>
                </a:cxn>
                <a:cxn ang="0">
                  <a:pos x="171" y="272"/>
                </a:cxn>
                <a:cxn ang="0">
                  <a:pos x="296" y="173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296" h="272">
                  <a:moveTo>
                    <a:pt x="101" y="0"/>
                  </a:moveTo>
                  <a:lnTo>
                    <a:pt x="0" y="67"/>
                  </a:lnTo>
                  <a:lnTo>
                    <a:pt x="171" y="272"/>
                  </a:lnTo>
                  <a:lnTo>
                    <a:pt x="296" y="173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6"/>
            <p:cNvSpPr>
              <a:spLocks/>
            </p:cNvSpPr>
            <p:nvPr/>
          </p:nvSpPr>
          <p:spPr bwMode="auto">
            <a:xfrm>
              <a:off x="2375" y="713"/>
              <a:ext cx="163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35"/>
                </a:cxn>
                <a:cxn ang="0">
                  <a:pos x="327" y="282"/>
                </a:cxn>
                <a:cxn ang="0">
                  <a:pos x="118" y="17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7" h="282">
                  <a:moveTo>
                    <a:pt x="0" y="0"/>
                  </a:moveTo>
                  <a:lnTo>
                    <a:pt x="188" y="35"/>
                  </a:lnTo>
                  <a:lnTo>
                    <a:pt x="327" y="282"/>
                  </a:lnTo>
                  <a:lnTo>
                    <a:pt x="118" y="1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7"/>
            <p:cNvSpPr>
              <a:spLocks/>
            </p:cNvSpPr>
            <p:nvPr/>
          </p:nvSpPr>
          <p:spPr bwMode="auto">
            <a:xfrm>
              <a:off x="2505" y="664"/>
              <a:ext cx="148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87"/>
                </a:cxn>
                <a:cxn ang="0">
                  <a:pos x="294" y="328"/>
                </a:cxn>
                <a:cxn ang="0">
                  <a:pos x="163" y="2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4" h="328">
                  <a:moveTo>
                    <a:pt x="0" y="0"/>
                  </a:moveTo>
                  <a:lnTo>
                    <a:pt x="188" y="87"/>
                  </a:lnTo>
                  <a:lnTo>
                    <a:pt x="294" y="328"/>
                  </a:lnTo>
                  <a:lnTo>
                    <a:pt x="163" y="2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8"/>
            <p:cNvSpPr>
              <a:spLocks/>
            </p:cNvSpPr>
            <p:nvPr/>
          </p:nvSpPr>
          <p:spPr bwMode="auto">
            <a:xfrm>
              <a:off x="2639" y="671"/>
              <a:ext cx="142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7"/>
                </a:cxn>
                <a:cxn ang="0">
                  <a:pos x="285" y="280"/>
                </a:cxn>
                <a:cxn ang="0">
                  <a:pos x="157" y="2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5" h="280">
                  <a:moveTo>
                    <a:pt x="0" y="0"/>
                  </a:moveTo>
                  <a:lnTo>
                    <a:pt x="108" y="67"/>
                  </a:lnTo>
                  <a:lnTo>
                    <a:pt x="285" y="280"/>
                  </a:lnTo>
                  <a:lnTo>
                    <a:pt x="157" y="2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9"/>
            <p:cNvSpPr>
              <a:spLocks/>
            </p:cNvSpPr>
            <p:nvPr/>
          </p:nvSpPr>
          <p:spPr bwMode="auto">
            <a:xfrm>
              <a:off x="2371" y="708"/>
              <a:ext cx="74" cy="37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6" y="190"/>
                </a:cxn>
                <a:cxn ang="0">
                  <a:pos x="146" y="741"/>
                </a:cxn>
                <a:cxn ang="0">
                  <a:pos x="0" y="5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46" h="741">
                  <a:moveTo>
                    <a:pt x="5" y="0"/>
                  </a:moveTo>
                  <a:lnTo>
                    <a:pt x="136" y="190"/>
                  </a:lnTo>
                  <a:lnTo>
                    <a:pt x="146" y="741"/>
                  </a:lnTo>
                  <a:lnTo>
                    <a:pt x="0" y="5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0"/>
            <p:cNvSpPr>
              <a:spLocks/>
            </p:cNvSpPr>
            <p:nvPr/>
          </p:nvSpPr>
          <p:spPr bwMode="auto">
            <a:xfrm>
              <a:off x="2496" y="897"/>
              <a:ext cx="14" cy="8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4" y="0"/>
                </a:cxn>
                <a:cxn ang="0">
                  <a:pos x="0" y="154"/>
                </a:cxn>
                <a:cxn ang="0">
                  <a:pos x="26" y="160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160">
                  <a:moveTo>
                    <a:pt x="29" y="25"/>
                  </a:moveTo>
                  <a:lnTo>
                    <a:pt x="4" y="0"/>
                  </a:lnTo>
                  <a:lnTo>
                    <a:pt x="0" y="154"/>
                  </a:lnTo>
                  <a:lnTo>
                    <a:pt x="26" y="160"/>
                  </a:lnTo>
                  <a:lnTo>
                    <a:pt x="29" y="2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1"/>
            <p:cNvSpPr>
              <a:spLocks/>
            </p:cNvSpPr>
            <p:nvPr/>
          </p:nvSpPr>
          <p:spPr bwMode="auto">
            <a:xfrm>
              <a:off x="2623" y="881"/>
              <a:ext cx="13" cy="63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0" y="0"/>
                </a:cxn>
                <a:cxn ang="0">
                  <a:pos x="25" y="28"/>
                </a:cxn>
                <a:cxn ang="0">
                  <a:pos x="25" y="28"/>
                </a:cxn>
              </a:cxnLst>
              <a:rect l="0" t="0" r="r" b="b"/>
              <a:pathLst>
                <a:path w="25" h="127">
                  <a:moveTo>
                    <a:pt x="25" y="28"/>
                  </a:moveTo>
                  <a:lnTo>
                    <a:pt x="25" y="127"/>
                  </a:lnTo>
                  <a:lnTo>
                    <a:pt x="1" y="126"/>
                  </a:lnTo>
                  <a:lnTo>
                    <a:pt x="0" y="0"/>
                  </a:lnTo>
                  <a:lnTo>
                    <a:pt x="25" y="28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2"/>
            <p:cNvSpPr>
              <a:spLocks/>
            </p:cNvSpPr>
            <p:nvPr/>
          </p:nvSpPr>
          <p:spPr bwMode="auto">
            <a:xfrm>
              <a:off x="2731" y="867"/>
              <a:ext cx="12" cy="69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5" y="138"/>
                </a:cxn>
                <a:cxn ang="0">
                  <a:pos x="2" y="136"/>
                </a:cxn>
                <a:cxn ang="0">
                  <a:pos x="0" y="0"/>
                </a:cxn>
                <a:cxn ang="0">
                  <a:pos x="25" y="20"/>
                </a:cxn>
                <a:cxn ang="0">
                  <a:pos x="25" y="20"/>
                </a:cxn>
              </a:cxnLst>
              <a:rect l="0" t="0" r="r" b="b"/>
              <a:pathLst>
                <a:path w="25" h="138">
                  <a:moveTo>
                    <a:pt x="25" y="20"/>
                  </a:moveTo>
                  <a:lnTo>
                    <a:pt x="25" y="138"/>
                  </a:lnTo>
                  <a:lnTo>
                    <a:pt x="2" y="136"/>
                  </a:lnTo>
                  <a:lnTo>
                    <a:pt x="0" y="0"/>
                  </a:lnTo>
                  <a:lnTo>
                    <a:pt x="25" y="2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3"/>
            <p:cNvSpPr>
              <a:spLocks/>
            </p:cNvSpPr>
            <p:nvPr/>
          </p:nvSpPr>
          <p:spPr bwMode="auto">
            <a:xfrm>
              <a:off x="2499" y="895"/>
              <a:ext cx="67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32" h="31">
                  <a:moveTo>
                    <a:pt x="0" y="8"/>
                  </a:moveTo>
                  <a:lnTo>
                    <a:pt x="22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4"/>
            <p:cNvSpPr>
              <a:spLocks/>
            </p:cNvSpPr>
            <p:nvPr/>
          </p:nvSpPr>
          <p:spPr bwMode="auto">
            <a:xfrm>
              <a:off x="2623" y="884"/>
              <a:ext cx="5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31"/>
                </a:cxn>
                <a:cxn ang="0">
                  <a:pos x="117" y="31"/>
                </a:cxn>
                <a:cxn ang="0">
                  <a:pos x="11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7" h="31">
                  <a:moveTo>
                    <a:pt x="0" y="0"/>
                  </a:moveTo>
                  <a:lnTo>
                    <a:pt x="25" y="31"/>
                  </a:lnTo>
                  <a:lnTo>
                    <a:pt x="117" y="31"/>
                  </a:lnTo>
                  <a:lnTo>
                    <a:pt x="11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>
              <a:off x="2732" y="864"/>
              <a:ext cx="59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4" y="27"/>
                </a:cxn>
                <a:cxn ang="0">
                  <a:pos x="118" y="27"/>
                </a:cxn>
                <a:cxn ang="0">
                  <a:pos x="118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8" h="27">
                  <a:moveTo>
                    <a:pt x="0" y="10"/>
                  </a:moveTo>
                  <a:lnTo>
                    <a:pt x="24" y="27"/>
                  </a:lnTo>
                  <a:lnTo>
                    <a:pt x="118" y="27"/>
                  </a:lnTo>
                  <a:lnTo>
                    <a:pt x="11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8" name="Picture 46" descr="j0149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71612"/>
            <a:ext cx="1087437" cy="1095375"/>
          </a:xfrm>
          <a:prstGeom prst="rect">
            <a:avLst/>
          </a:prstGeom>
          <a:noFill/>
        </p:spPr>
      </p:pic>
      <p:sp>
        <p:nvSpPr>
          <p:cNvPr id="99" name="Text Box 47"/>
          <p:cNvSpPr txBox="1">
            <a:spLocks noChangeArrowheads="1"/>
          </p:cNvSpPr>
          <p:nvPr/>
        </p:nvSpPr>
        <p:spPr bwMode="auto">
          <a:xfrm>
            <a:off x="1057275" y="21304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TECHNOLOGY</a:t>
            </a:r>
          </a:p>
        </p:txBody>
      </p:sp>
      <p:sp>
        <p:nvSpPr>
          <p:cNvPr id="100" name="Text Box 49"/>
          <p:cNvSpPr txBox="1">
            <a:spLocks noChangeArrowheads="1"/>
          </p:cNvSpPr>
          <p:nvPr/>
        </p:nvSpPr>
        <p:spPr bwMode="auto">
          <a:xfrm>
            <a:off x="6215074" y="1285860"/>
            <a:ext cx="132717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OPERATION</a:t>
            </a:r>
          </a:p>
        </p:txBody>
      </p:sp>
      <p:sp>
        <p:nvSpPr>
          <p:cNvPr id="101" name="Text Box 50"/>
          <p:cNvSpPr txBox="1">
            <a:spLocks noChangeArrowheads="1"/>
          </p:cNvSpPr>
          <p:nvPr/>
        </p:nvSpPr>
        <p:spPr bwMode="auto">
          <a:xfrm>
            <a:off x="7464425" y="4122738"/>
            <a:ext cx="169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PRODUCTS</a:t>
            </a:r>
            <a:endParaRPr lang="en-GB" sz="1600" b="0" i="1"/>
          </a:p>
        </p:txBody>
      </p:sp>
      <p:sp>
        <p:nvSpPr>
          <p:cNvPr id="102" name="AutoShape 51"/>
          <p:cNvSpPr>
            <a:spLocks noChangeArrowheads="1"/>
          </p:cNvSpPr>
          <p:nvPr/>
        </p:nvSpPr>
        <p:spPr bwMode="auto">
          <a:xfrm>
            <a:off x="2705100" y="3186113"/>
            <a:ext cx="3752850" cy="1085850"/>
          </a:xfrm>
          <a:prstGeom prst="rightArrow">
            <a:avLst>
              <a:gd name="adj1" fmla="val 50000"/>
              <a:gd name="adj2" fmla="val 86404"/>
            </a:avLst>
          </a:prstGeom>
          <a:solidFill>
            <a:srgbClr val="96969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 Box 52"/>
          <p:cNvSpPr txBox="1">
            <a:spLocks noChangeArrowheads="1"/>
          </p:cNvSpPr>
          <p:nvPr/>
        </p:nvSpPr>
        <p:spPr bwMode="auto">
          <a:xfrm>
            <a:off x="2581275" y="3548063"/>
            <a:ext cx="398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PRODUCTION  PROCESS</a:t>
            </a:r>
          </a:p>
        </p:txBody>
      </p:sp>
      <p:sp>
        <p:nvSpPr>
          <p:cNvPr id="104" name="Line 53"/>
          <p:cNvSpPr>
            <a:spLocks noChangeShapeType="1"/>
          </p:cNvSpPr>
          <p:nvPr/>
        </p:nvSpPr>
        <p:spPr bwMode="auto">
          <a:xfrm>
            <a:off x="2000250" y="3573450"/>
            <a:ext cx="685800" cy="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54"/>
          <p:cNvSpPr>
            <a:spLocks noChangeShapeType="1"/>
          </p:cNvSpPr>
          <p:nvPr/>
        </p:nvSpPr>
        <p:spPr bwMode="auto">
          <a:xfrm rot="2717976">
            <a:off x="3613944" y="2523319"/>
            <a:ext cx="660400" cy="68262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55"/>
          <p:cNvSpPr>
            <a:spLocks noChangeShapeType="1"/>
          </p:cNvSpPr>
          <p:nvPr/>
        </p:nvSpPr>
        <p:spPr bwMode="auto">
          <a:xfrm rot="6390682">
            <a:off x="5367338" y="2335200"/>
            <a:ext cx="614362" cy="4270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Line 56"/>
          <p:cNvSpPr>
            <a:spLocks noChangeShapeType="1"/>
          </p:cNvSpPr>
          <p:nvPr/>
        </p:nvSpPr>
        <p:spPr bwMode="auto">
          <a:xfrm>
            <a:off x="6607175" y="3719513"/>
            <a:ext cx="960438" cy="1587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57"/>
          <p:cNvSpPr>
            <a:spLocks noChangeShapeType="1"/>
          </p:cNvSpPr>
          <p:nvPr/>
        </p:nvSpPr>
        <p:spPr bwMode="auto">
          <a:xfrm rot="2954628" flipV="1">
            <a:off x="6136481" y="4564857"/>
            <a:ext cx="1095375" cy="333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Rectangle 58"/>
          <p:cNvSpPr>
            <a:spLocks noChangeArrowheads="1"/>
          </p:cNvSpPr>
          <p:nvPr/>
        </p:nvSpPr>
        <p:spPr bwMode="auto">
          <a:xfrm>
            <a:off x="215900" y="4487851"/>
            <a:ext cx="5803900" cy="1655794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0" name="Picture 61" descr="sole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41600"/>
            <a:ext cx="904875" cy="923925"/>
          </a:xfrm>
          <a:prstGeom prst="rect">
            <a:avLst/>
          </a:prstGeom>
          <a:noFill/>
        </p:spPr>
      </p:pic>
      <p:pic>
        <p:nvPicPr>
          <p:cNvPr id="111" name="Picture 62" descr="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2730488"/>
            <a:ext cx="338138" cy="539750"/>
          </a:xfrm>
          <a:prstGeom prst="rect">
            <a:avLst/>
          </a:prstGeom>
          <a:noFill/>
        </p:spPr>
      </p:pic>
      <p:pic>
        <p:nvPicPr>
          <p:cNvPr id="112" name="Picture 63" descr="sabl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388" y="2838438"/>
            <a:ext cx="1133475" cy="1076325"/>
          </a:xfrm>
          <a:prstGeom prst="rect">
            <a:avLst/>
          </a:prstGeom>
          <a:noFill/>
        </p:spPr>
      </p:pic>
      <p:sp>
        <p:nvSpPr>
          <p:cNvPr id="113" name="Freeform 66"/>
          <p:cNvSpPr>
            <a:spLocks/>
          </p:cNvSpPr>
          <p:nvPr/>
        </p:nvSpPr>
        <p:spPr bwMode="auto">
          <a:xfrm>
            <a:off x="2960688" y="1873238"/>
            <a:ext cx="220662" cy="152400"/>
          </a:xfrm>
          <a:custGeom>
            <a:avLst/>
            <a:gdLst/>
            <a:ahLst/>
            <a:cxnLst>
              <a:cxn ang="0">
                <a:pos x="177" y="32"/>
              </a:cxn>
              <a:cxn ang="0">
                <a:pos x="173" y="34"/>
              </a:cxn>
              <a:cxn ang="0">
                <a:pos x="170" y="34"/>
              </a:cxn>
              <a:cxn ang="0">
                <a:pos x="165" y="34"/>
              </a:cxn>
              <a:cxn ang="0">
                <a:pos x="162" y="34"/>
              </a:cxn>
              <a:cxn ang="0">
                <a:pos x="146" y="0"/>
              </a:cxn>
              <a:cxn ang="0">
                <a:pos x="104" y="12"/>
              </a:cxn>
              <a:cxn ang="0">
                <a:pos x="109" y="47"/>
              </a:cxn>
              <a:cxn ang="0">
                <a:pos x="99" y="52"/>
              </a:cxn>
              <a:cxn ang="0">
                <a:pos x="90" y="56"/>
              </a:cxn>
              <a:cxn ang="0">
                <a:pos x="81" y="61"/>
              </a:cxn>
              <a:cxn ang="0">
                <a:pos x="72" y="65"/>
              </a:cxn>
              <a:cxn ang="0">
                <a:pos x="45" y="41"/>
              </a:cxn>
              <a:cxn ang="0">
                <a:pos x="12" y="68"/>
              </a:cxn>
              <a:cxn ang="0">
                <a:pos x="29" y="98"/>
              </a:cxn>
              <a:cxn ang="0">
                <a:pos x="21" y="105"/>
              </a:cxn>
              <a:cxn ang="0">
                <a:pos x="14" y="113"/>
              </a:cxn>
              <a:cxn ang="0">
                <a:pos x="8" y="120"/>
              </a:cxn>
              <a:cxn ang="0">
                <a:pos x="0" y="129"/>
              </a:cxn>
              <a:cxn ang="0">
                <a:pos x="186" y="129"/>
              </a:cxn>
              <a:cxn ang="0">
                <a:pos x="177" y="32"/>
              </a:cxn>
            </a:cxnLst>
            <a:rect l="0" t="0" r="r" b="b"/>
            <a:pathLst>
              <a:path w="186" h="129">
                <a:moveTo>
                  <a:pt x="177" y="32"/>
                </a:moveTo>
                <a:lnTo>
                  <a:pt x="173" y="34"/>
                </a:lnTo>
                <a:lnTo>
                  <a:pt x="170" y="34"/>
                </a:lnTo>
                <a:lnTo>
                  <a:pt x="165" y="34"/>
                </a:lnTo>
                <a:lnTo>
                  <a:pt x="162" y="34"/>
                </a:lnTo>
                <a:lnTo>
                  <a:pt x="146" y="0"/>
                </a:lnTo>
                <a:lnTo>
                  <a:pt x="104" y="12"/>
                </a:lnTo>
                <a:lnTo>
                  <a:pt x="109" y="47"/>
                </a:lnTo>
                <a:lnTo>
                  <a:pt x="99" y="52"/>
                </a:lnTo>
                <a:lnTo>
                  <a:pt x="90" y="56"/>
                </a:lnTo>
                <a:lnTo>
                  <a:pt x="81" y="61"/>
                </a:lnTo>
                <a:lnTo>
                  <a:pt x="72" y="65"/>
                </a:lnTo>
                <a:lnTo>
                  <a:pt x="45" y="41"/>
                </a:lnTo>
                <a:lnTo>
                  <a:pt x="12" y="68"/>
                </a:lnTo>
                <a:lnTo>
                  <a:pt x="29" y="98"/>
                </a:lnTo>
                <a:lnTo>
                  <a:pt x="21" y="105"/>
                </a:lnTo>
                <a:lnTo>
                  <a:pt x="14" y="113"/>
                </a:lnTo>
                <a:lnTo>
                  <a:pt x="8" y="120"/>
                </a:lnTo>
                <a:lnTo>
                  <a:pt x="0" y="129"/>
                </a:lnTo>
                <a:lnTo>
                  <a:pt x="186" y="129"/>
                </a:lnTo>
                <a:lnTo>
                  <a:pt x="177" y="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67"/>
          <p:cNvSpPr>
            <a:spLocks/>
          </p:cNvSpPr>
          <p:nvPr/>
        </p:nvSpPr>
        <p:spPr bwMode="auto">
          <a:xfrm>
            <a:off x="3184525" y="1868475"/>
            <a:ext cx="287338" cy="157163"/>
          </a:xfrm>
          <a:custGeom>
            <a:avLst/>
            <a:gdLst/>
            <a:ahLst/>
            <a:cxnLst>
              <a:cxn ang="0">
                <a:pos x="233" y="134"/>
              </a:cxn>
              <a:cxn ang="0">
                <a:pos x="242" y="124"/>
              </a:cxn>
              <a:cxn ang="0">
                <a:pos x="217" y="89"/>
              </a:cxn>
              <a:cxn ang="0">
                <a:pos x="178" y="110"/>
              </a:cxn>
              <a:cxn ang="0">
                <a:pos x="172" y="104"/>
              </a:cxn>
              <a:cxn ang="0">
                <a:pos x="166" y="98"/>
              </a:cxn>
              <a:cxn ang="0">
                <a:pos x="159" y="92"/>
              </a:cxn>
              <a:cxn ang="0">
                <a:pos x="152" y="86"/>
              </a:cxn>
              <a:cxn ang="0">
                <a:pos x="166" y="46"/>
              </a:cxn>
              <a:cxn ang="0">
                <a:pos x="129" y="25"/>
              </a:cxn>
              <a:cxn ang="0">
                <a:pos x="104" y="57"/>
              </a:cxn>
              <a:cxn ang="0">
                <a:pos x="95" y="54"/>
              </a:cxn>
              <a:cxn ang="0">
                <a:pos x="86" y="51"/>
              </a:cxn>
              <a:cxn ang="0">
                <a:pos x="77" y="48"/>
              </a:cxn>
              <a:cxn ang="0">
                <a:pos x="68" y="45"/>
              </a:cxn>
              <a:cxn ang="0">
                <a:pos x="67" y="5"/>
              </a:cxn>
              <a:cxn ang="0">
                <a:pos x="24" y="0"/>
              </a:cxn>
              <a:cxn ang="0">
                <a:pos x="13" y="37"/>
              </a:cxn>
              <a:cxn ang="0">
                <a:pos x="10" y="37"/>
              </a:cxn>
              <a:cxn ang="0">
                <a:pos x="7" y="37"/>
              </a:cxn>
              <a:cxn ang="0">
                <a:pos x="3" y="37"/>
              </a:cxn>
              <a:cxn ang="0">
                <a:pos x="0" y="37"/>
              </a:cxn>
              <a:cxn ang="0">
                <a:pos x="4" y="134"/>
              </a:cxn>
              <a:cxn ang="0">
                <a:pos x="233" y="134"/>
              </a:cxn>
            </a:cxnLst>
            <a:rect l="0" t="0" r="r" b="b"/>
            <a:pathLst>
              <a:path w="242" h="134">
                <a:moveTo>
                  <a:pt x="233" y="134"/>
                </a:moveTo>
                <a:lnTo>
                  <a:pt x="242" y="124"/>
                </a:lnTo>
                <a:lnTo>
                  <a:pt x="217" y="89"/>
                </a:lnTo>
                <a:lnTo>
                  <a:pt x="178" y="110"/>
                </a:lnTo>
                <a:lnTo>
                  <a:pt x="172" y="104"/>
                </a:lnTo>
                <a:lnTo>
                  <a:pt x="166" y="98"/>
                </a:lnTo>
                <a:lnTo>
                  <a:pt x="159" y="92"/>
                </a:lnTo>
                <a:lnTo>
                  <a:pt x="152" y="86"/>
                </a:lnTo>
                <a:lnTo>
                  <a:pt x="166" y="46"/>
                </a:lnTo>
                <a:lnTo>
                  <a:pt x="129" y="25"/>
                </a:lnTo>
                <a:lnTo>
                  <a:pt x="104" y="57"/>
                </a:lnTo>
                <a:lnTo>
                  <a:pt x="95" y="54"/>
                </a:lnTo>
                <a:lnTo>
                  <a:pt x="86" y="51"/>
                </a:lnTo>
                <a:lnTo>
                  <a:pt x="77" y="48"/>
                </a:lnTo>
                <a:lnTo>
                  <a:pt x="68" y="45"/>
                </a:lnTo>
                <a:lnTo>
                  <a:pt x="67" y="5"/>
                </a:lnTo>
                <a:lnTo>
                  <a:pt x="24" y="0"/>
                </a:lnTo>
                <a:lnTo>
                  <a:pt x="13" y="37"/>
                </a:lnTo>
                <a:lnTo>
                  <a:pt x="10" y="37"/>
                </a:lnTo>
                <a:lnTo>
                  <a:pt x="7" y="37"/>
                </a:lnTo>
                <a:lnTo>
                  <a:pt x="3" y="37"/>
                </a:lnTo>
                <a:lnTo>
                  <a:pt x="0" y="37"/>
                </a:lnTo>
                <a:lnTo>
                  <a:pt x="4" y="134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68"/>
          <p:cNvSpPr>
            <a:spLocks/>
          </p:cNvSpPr>
          <p:nvPr/>
        </p:nvSpPr>
        <p:spPr bwMode="auto">
          <a:xfrm>
            <a:off x="3171825" y="1909750"/>
            <a:ext cx="17463" cy="115888"/>
          </a:xfrm>
          <a:custGeom>
            <a:avLst/>
            <a:gdLst/>
            <a:ahLst/>
            <a:cxnLst>
              <a:cxn ang="0">
                <a:pos x="15" y="97"/>
              </a:cxn>
              <a:cxn ang="0">
                <a:pos x="11" y="0"/>
              </a:cxn>
              <a:cxn ang="0">
                <a:pos x="8" y="0"/>
              </a:cxn>
              <a:cxn ang="0">
                <a:pos x="5" y="0"/>
              </a:cxn>
              <a:cxn ang="0">
                <a:pos x="3" y="0"/>
              </a:cxn>
              <a:cxn ang="0">
                <a:pos x="0" y="0"/>
              </a:cxn>
              <a:cxn ang="0">
                <a:pos x="9" y="97"/>
              </a:cxn>
              <a:cxn ang="0">
                <a:pos x="15" y="97"/>
              </a:cxn>
            </a:cxnLst>
            <a:rect l="0" t="0" r="r" b="b"/>
            <a:pathLst>
              <a:path w="15" h="97">
                <a:moveTo>
                  <a:pt x="15" y="97"/>
                </a:move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9" y="97"/>
                </a:lnTo>
                <a:lnTo>
                  <a:pt x="15" y="9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71"/>
          <p:cNvSpPr>
            <a:spLocks/>
          </p:cNvSpPr>
          <p:nvPr/>
        </p:nvSpPr>
        <p:spPr bwMode="auto">
          <a:xfrm>
            <a:off x="3478213" y="1643050"/>
            <a:ext cx="460375" cy="382588"/>
          </a:xfrm>
          <a:custGeom>
            <a:avLst/>
            <a:gdLst/>
            <a:ahLst/>
            <a:cxnLst>
              <a:cxn ang="0">
                <a:pos x="310" y="313"/>
              </a:cxn>
              <a:cxn ang="0">
                <a:pos x="346" y="316"/>
              </a:cxn>
              <a:cxn ang="0">
                <a:pos x="343" y="264"/>
              </a:cxn>
              <a:cxn ang="0">
                <a:pos x="350" y="247"/>
              </a:cxn>
              <a:cxn ang="0">
                <a:pos x="357" y="207"/>
              </a:cxn>
              <a:cxn ang="0">
                <a:pos x="359" y="189"/>
              </a:cxn>
              <a:cxn ang="0">
                <a:pos x="381" y="143"/>
              </a:cxn>
              <a:cxn ang="0">
                <a:pos x="347" y="131"/>
              </a:cxn>
              <a:cxn ang="0">
                <a:pos x="365" y="100"/>
              </a:cxn>
              <a:cxn ang="0">
                <a:pos x="317" y="82"/>
              </a:cxn>
              <a:cxn ang="0">
                <a:pos x="304" y="69"/>
              </a:cxn>
              <a:cxn ang="0">
                <a:pos x="271" y="46"/>
              </a:cxn>
              <a:cxn ang="0">
                <a:pos x="253" y="37"/>
              </a:cxn>
              <a:cxn ang="0">
                <a:pos x="219" y="0"/>
              </a:cxn>
              <a:cxn ang="0">
                <a:pos x="204" y="25"/>
              </a:cxn>
              <a:cxn ang="0">
                <a:pos x="197" y="109"/>
              </a:cxn>
              <a:cxn ang="0">
                <a:pos x="235" y="122"/>
              </a:cxn>
              <a:cxn ang="0">
                <a:pos x="262" y="152"/>
              </a:cxn>
              <a:cxn ang="0">
                <a:pos x="274" y="195"/>
              </a:cxn>
              <a:cxn ang="0">
                <a:pos x="259" y="241"/>
              </a:cxn>
              <a:cxn ang="0">
                <a:pos x="221" y="272"/>
              </a:cxn>
              <a:cxn ang="0">
                <a:pos x="171" y="277"/>
              </a:cxn>
              <a:cxn ang="0">
                <a:pos x="130" y="253"/>
              </a:cxn>
              <a:cxn ang="0">
                <a:pos x="106" y="209"/>
              </a:cxn>
              <a:cxn ang="0">
                <a:pos x="112" y="161"/>
              </a:cxn>
              <a:cxn ang="0">
                <a:pos x="143" y="124"/>
              </a:cxn>
              <a:cxn ang="0">
                <a:pos x="179" y="109"/>
              </a:cxn>
              <a:cxn ang="0">
                <a:pos x="194" y="109"/>
              </a:cxn>
              <a:cxn ang="0">
                <a:pos x="188" y="24"/>
              </a:cxn>
              <a:cxn ang="0">
                <a:pos x="173" y="0"/>
              </a:cxn>
              <a:cxn ang="0">
                <a:pos x="137" y="33"/>
              </a:cxn>
              <a:cxn ang="0">
                <a:pos x="118" y="40"/>
              </a:cxn>
              <a:cxn ang="0">
                <a:pos x="85" y="61"/>
              </a:cxn>
              <a:cxn ang="0">
                <a:pos x="69" y="75"/>
              </a:cxn>
              <a:cxn ang="0">
                <a:pos x="26" y="95"/>
              </a:cxn>
              <a:cxn ang="0">
                <a:pos x="35" y="125"/>
              </a:cxn>
              <a:cxn ang="0">
                <a:pos x="8" y="139"/>
              </a:cxn>
              <a:cxn ang="0">
                <a:pos x="20" y="183"/>
              </a:cxn>
              <a:cxn ang="0">
                <a:pos x="21" y="207"/>
              </a:cxn>
              <a:cxn ang="0">
                <a:pos x="27" y="243"/>
              </a:cxn>
              <a:cxn ang="0">
                <a:pos x="36" y="264"/>
              </a:cxn>
              <a:cxn ang="0">
                <a:pos x="39" y="311"/>
              </a:cxn>
              <a:cxn ang="0">
                <a:pos x="70" y="313"/>
              </a:cxn>
              <a:cxn ang="0">
                <a:pos x="301" y="323"/>
              </a:cxn>
            </a:cxnLst>
            <a:rect l="0" t="0" r="r" b="b"/>
            <a:pathLst>
              <a:path w="387" h="323">
                <a:moveTo>
                  <a:pt x="301" y="322"/>
                </a:moveTo>
                <a:lnTo>
                  <a:pt x="305" y="317"/>
                </a:lnTo>
                <a:lnTo>
                  <a:pt x="310" y="313"/>
                </a:lnTo>
                <a:lnTo>
                  <a:pt x="314" y="308"/>
                </a:lnTo>
                <a:lnTo>
                  <a:pt x="319" y="302"/>
                </a:lnTo>
                <a:lnTo>
                  <a:pt x="346" y="316"/>
                </a:lnTo>
                <a:lnTo>
                  <a:pt x="362" y="290"/>
                </a:lnTo>
                <a:lnTo>
                  <a:pt x="340" y="270"/>
                </a:lnTo>
                <a:lnTo>
                  <a:pt x="343" y="264"/>
                </a:lnTo>
                <a:lnTo>
                  <a:pt x="346" y="258"/>
                </a:lnTo>
                <a:lnTo>
                  <a:pt x="347" y="253"/>
                </a:lnTo>
                <a:lnTo>
                  <a:pt x="350" y="247"/>
                </a:lnTo>
                <a:lnTo>
                  <a:pt x="380" y="249"/>
                </a:lnTo>
                <a:lnTo>
                  <a:pt x="387" y="219"/>
                </a:lnTo>
                <a:lnTo>
                  <a:pt x="357" y="207"/>
                </a:lnTo>
                <a:lnTo>
                  <a:pt x="359" y="201"/>
                </a:lnTo>
                <a:lnTo>
                  <a:pt x="359" y="195"/>
                </a:lnTo>
                <a:lnTo>
                  <a:pt x="359" y="189"/>
                </a:lnTo>
                <a:lnTo>
                  <a:pt x="357" y="183"/>
                </a:lnTo>
                <a:lnTo>
                  <a:pt x="387" y="173"/>
                </a:lnTo>
                <a:lnTo>
                  <a:pt x="381" y="143"/>
                </a:lnTo>
                <a:lnTo>
                  <a:pt x="351" y="143"/>
                </a:lnTo>
                <a:lnTo>
                  <a:pt x="350" y="137"/>
                </a:lnTo>
                <a:lnTo>
                  <a:pt x="347" y="131"/>
                </a:lnTo>
                <a:lnTo>
                  <a:pt x="346" y="127"/>
                </a:lnTo>
                <a:lnTo>
                  <a:pt x="343" y="121"/>
                </a:lnTo>
                <a:lnTo>
                  <a:pt x="365" y="100"/>
                </a:lnTo>
                <a:lnTo>
                  <a:pt x="348" y="75"/>
                </a:lnTo>
                <a:lnTo>
                  <a:pt x="320" y="86"/>
                </a:lnTo>
                <a:lnTo>
                  <a:pt x="317" y="82"/>
                </a:lnTo>
                <a:lnTo>
                  <a:pt x="313" y="78"/>
                </a:lnTo>
                <a:lnTo>
                  <a:pt x="308" y="73"/>
                </a:lnTo>
                <a:lnTo>
                  <a:pt x="304" y="69"/>
                </a:lnTo>
                <a:lnTo>
                  <a:pt x="316" y="42"/>
                </a:lnTo>
                <a:lnTo>
                  <a:pt x="290" y="25"/>
                </a:lnTo>
                <a:lnTo>
                  <a:pt x="271" y="46"/>
                </a:lnTo>
                <a:lnTo>
                  <a:pt x="265" y="43"/>
                </a:lnTo>
                <a:lnTo>
                  <a:pt x="259" y="40"/>
                </a:lnTo>
                <a:lnTo>
                  <a:pt x="253" y="37"/>
                </a:lnTo>
                <a:lnTo>
                  <a:pt x="247" y="34"/>
                </a:lnTo>
                <a:lnTo>
                  <a:pt x="249" y="6"/>
                </a:lnTo>
                <a:lnTo>
                  <a:pt x="219" y="0"/>
                </a:lnTo>
                <a:lnTo>
                  <a:pt x="209" y="25"/>
                </a:lnTo>
                <a:lnTo>
                  <a:pt x="207" y="25"/>
                </a:lnTo>
                <a:lnTo>
                  <a:pt x="204" y="25"/>
                </a:lnTo>
                <a:lnTo>
                  <a:pt x="203" y="25"/>
                </a:lnTo>
                <a:lnTo>
                  <a:pt x="200" y="25"/>
                </a:lnTo>
                <a:lnTo>
                  <a:pt x="197" y="109"/>
                </a:lnTo>
                <a:lnTo>
                  <a:pt x="210" y="112"/>
                </a:lnTo>
                <a:lnTo>
                  <a:pt x="223" y="116"/>
                </a:lnTo>
                <a:lnTo>
                  <a:pt x="235" y="122"/>
                </a:lnTo>
                <a:lnTo>
                  <a:pt x="246" y="130"/>
                </a:lnTo>
                <a:lnTo>
                  <a:pt x="255" y="140"/>
                </a:lnTo>
                <a:lnTo>
                  <a:pt x="262" y="152"/>
                </a:lnTo>
                <a:lnTo>
                  <a:pt x="268" y="165"/>
                </a:lnTo>
                <a:lnTo>
                  <a:pt x="273" y="179"/>
                </a:lnTo>
                <a:lnTo>
                  <a:pt x="274" y="195"/>
                </a:lnTo>
                <a:lnTo>
                  <a:pt x="273" y="211"/>
                </a:lnTo>
                <a:lnTo>
                  <a:pt x="267" y="226"/>
                </a:lnTo>
                <a:lnTo>
                  <a:pt x="259" y="241"/>
                </a:lnTo>
                <a:lnTo>
                  <a:pt x="249" y="253"/>
                </a:lnTo>
                <a:lnTo>
                  <a:pt x="235" y="264"/>
                </a:lnTo>
                <a:lnTo>
                  <a:pt x="221" y="272"/>
                </a:lnTo>
                <a:lnTo>
                  <a:pt x="204" y="277"/>
                </a:lnTo>
                <a:lnTo>
                  <a:pt x="188" y="278"/>
                </a:lnTo>
                <a:lnTo>
                  <a:pt x="171" y="277"/>
                </a:lnTo>
                <a:lnTo>
                  <a:pt x="157" y="271"/>
                </a:lnTo>
                <a:lnTo>
                  <a:pt x="142" y="264"/>
                </a:lnTo>
                <a:lnTo>
                  <a:pt x="130" y="253"/>
                </a:lnTo>
                <a:lnTo>
                  <a:pt x="119" y="240"/>
                </a:lnTo>
                <a:lnTo>
                  <a:pt x="110" y="225"/>
                </a:lnTo>
                <a:lnTo>
                  <a:pt x="106" y="209"/>
                </a:lnTo>
                <a:lnTo>
                  <a:pt x="104" y="192"/>
                </a:lnTo>
                <a:lnTo>
                  <a:pt x="106" y="176"/>
                </a:lnTo>
                <a:lnTo>
                  <a:pt x="112" y="161"/>
                </a:lnTo>
                <a:lnTo>
                  <a:pt x="119" y="146"/>
                </a:lnTo>
                <a:lnTo>
                  <a:pt x="130" y="134"/>
                </a:lnTo>
                <a:lnTo>
                  <a:pt x="143" y="124"/>
                </a:lnTo>
                <a:lnTo>
                  <a:pt x="158" y="115"/>
                </a:lnTo>
                <a:lnTo>
                  <a:pt x="174" y="110"/>
                </a:lnTo>
                <a:lnTo>
                  <a:pt x="179" y="109"/>
                </a:lnTo>
                <a:lnTo>
                  <a:pt x="183" y="109"/>
                </a:lnTo>
                <a:lnTo>
                  <a:pt x="188" y="109"/>
                </a:lnTo>
                <a:lnTo>
                  <a:pt x="194" y="109"/>
                </a:lnTo>
                <a:lnTo>
                  <a:pt x="192" y="25"/>
                </a:lnTo>
                <a:lnTo>
                  <a:pt x="189" y="24"/>
                </a:lnTo>
                <a:lnTo>
                  <a:pt x="188" y="24"/>
                </a:lnTo>
                <a:lnTo>
                  <a:pt x="185" y="24"/>
                </a:lnTo>
                <a:lnTo>
                  <a:pt x="182" y="25"/>
                </a:lnTo>
                <a:lnTo>
                  <a:pt x="173" y="0"/>
                </a:lnTo>
                <a:lnTo>
                  <a:pt x="143" y="6"/>
                </a:lnTo>
                <a:lnTo>
                  <a:pt x="145" y="31"/>
                </a:lnTo>
                <a:lnTo>
                  <a:pt x="137" y="33"/>
                </a:lnTo>
                <a:lnTo>
                  <a:pt x="130" y="36"/>
                </a:lnTo>
                <a:lnTo>
                  <a:pt x="124" y="37"/>
                </a:lnTo>
                <a:lnTo>
                  <a:pt x="118" y="40"/>
                </a:lnTo>
                <a:lnTo>
                  <a:pt x="100" y="22"/>
                </a:lnTo>
                <a:lnTo>
                  <a:pt x="76" y="39"/>
                </a:lnTo>
                <a:lnTo>
                  <a:pt x="85" y="61"/>
                </a:lnTo>
                <a:lnTo>
                  <a:pt x="79" y="66"/>
                </a:lnTo>
                <a:lnTo>
                  <a:pt x="75" y="70"/>
                </a:lnTo>
                <a:lnTo>
                  <a:pt x="69" y="75"/>
                </a:lnTo>
                <a:lnTo>
                  <a:pt x="63" y="81"/>
                </a:lnTo>
                <a:lnTo>
                  <a:pt x="42" y="72"/>
                </a:lnTo>
                <a:lnTo>
                  <a:pt x="26" y="95"/>
                </a:lnTo>
                <a:lnTo>
                  <a:pt x="42" y="112"/>
                </a:lnTo>
                <a:lnTo>
                  <a:pt x="37" y="119"/>
                </a:lnTo>
                <a:lnTo>
                  <a:pt x="35" y="125"/>
                </a:lnTo>
                <a:lnTo>
                  <a:pt x="32" y="133"/>
                </a:lnTo>
                <a:lnTo>
                  <a:pt x="29" y="140"/>
                </a:lnTo>
                <a:lnTo>
                  <a:pt x="8" y="139"/>
                </a:lnTo>
                <a:lnTo>
                  <a:pt x="0" y="168"/>
                </a:lnTo>
                <a:lnTo>
                  <a:pt x="21" y="176"/>
                </a:lnTo>
                <a:lnTo>
                  <a:pt x="20" y="183"/>
                </a:lnTo>
                <a:lnTo>
                  <a:pt x="20" y="191"/>
                </a:lnTo>
                <a:lnTo>
                  <a:pt x="20" y="200"/>
                </a:lnTo>
                <a:lnTo>
                  <a:pt x="21" y="207"/>
                </a:lnTo>
                <a:lnTo>
                  <a:pt x="0" y="214"/>
                </a:lnTo>
                <a:lnTo>
                  <a:pt x="6" y="243"/>
                </a:lnTo>
                <a:lnTo>
                  <a:pt x="27" y="243"/>
                </a:lnTo>
                <a:lnTo>
                  <a:pt x="30" y="250"/>
                </a:lnTo>
                <a:lnTo>
                  <a:pt x="33" y="258"/>
                </a:lnTo>
                <a:lnTo>
                  <a:pt x="36" y="264"/>
                </a:lnTo>
                <a:lnTo>
                  <a:pt x="39" y="271"/>
                </a:lnTo>
                <a:lnTo>
                  <a:pt x="23" y="286"/>
                </a:lnTo>
                <a:lnTo>
                  <a:pt x="39" y="311"/>
                </a:lnTo>
                <a:lnTo>
                  <a:pt x="60" y="302"/>
                </a:lnTo>
                <a:lnTo>
                  <a:pt x="64" y="308"/>
                </a:lnTo>
                <a:lnTo>
                  <a:pt x="70" y="313"/>
                </a:lnTo>
                <a:lnTo>
                  <a:pt x="75" y="319"/>
                </a:lnTo>
                <a:lnTo>
                  <a:pt x="81" y="323"/>
                </a:lnTo>
                <a:lnTo>
                  <a:pt x="301" y="323"/>
                </a:lnTo>
                <a:lnTo>
                  <a:pt x="301" y="3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72"/>
          <p:cNvSpPr>
            <a:spLocks/>
          </p:cNvSpPr>
          <p:nvPr/>
        </p:nvSpPr>
        <p:spPr bwMode="auto">
          <a:xfrm>
            <a:off x="2868613" y="2025638"/>
            <a:ext cx="660400" cy="498475"/>
          </a:xfrm>
          <a:custGeom>
            <a:avLst/>
            <a:gdLst/>
            <a:ahLst/>
            <a:cxnLst>
              <a:cxn ang="0">
                <a:pos x="46" y="57"/>
              </a:cxn>
              <a:cxn ang="0">
                <a:pos x="39" y="77"/>
              </a:cxn>
              <a:cxn ang="0">
                <a:pos x="4" y="89"/>
              </a:cxn>
              <a:cxn ang="0">
                <a:pos x="30" y="141"/>
              </a:cxn>
              <a:cxn ang="0">
                <a:pos x="30" y="162"/>
              </a:cxn>
              <a:cxn ang="0">
                <a:pos x="33" y="185"/>
              </a:cxn>
              <a:cxn ang="0">
                <a:pos x="16" y="240"/>
              </a:cxn>
              <a:cxn ang="0">
                <a:pos x="52" y="246"/>
              </a:cxn>
              <a:cxn ang="0">
                <a:pos x="61" y="265"/>
              </a:cxn>
              <a:cxn ang="0">
                <a:pos x="46" y="298"/>
              </a:cxn>
              <a:cxn ang="0">
                <a:pos x="101" y="316"/>
              </a:cxn>
              <a:cxn ang="0">
                <a:pos x="117" y="330"/>
              </a:cxn>
              <a:cxn ang="0">
                <a:pos x="134" y="344"/>
              </a:cxn>
              <a:cxn ang="0">
                <a:pos x="161" y="396"/>
              </a:cxn>
              <a:cxn ang="0">
                <a:pos x="192" y="372"/>
              </a:cxn>
              <a:cxn ang="0">
                <a:pos x="211" y="378"/>
              </a:cxn>
              <a:cxn ang="0">
                <a:pos x="223" y="417"/>
              </a:cxn>
              <a:cxn ang="0">
                <a:pos x="277" y="386"/>
              </a:cxn>
              <a:cxn ang="0">
                <a:pos x="296" y="384"/>
              </a:cxn>
              <a:cxn ang="0">
                <a:pos x="315" y="383"/>
              </a:cxn>
              <a:cxn ang="0">
                <a:pos x="373" y="405"/>
              </a:cxn>
              <a:cxn ang="0">
                <a:pos x="378" y="362"/>
              </a:cxn>
              <a:cxn ang="0">
                <a:pos x="394" y="353"/>
              </a:cxn>
              <a:cxn ang="0">
                <a:pos x="431" y="375"/>
              </a:cxn>
              <a:cxn ang="0">
                <a:pos x="445" y="311"/>
              </a:cxn>
              <a:cxn ang="0">
                <a:pos x="457" y="298"/>
              </a:cxn>
              <a:cxn ang="0">
                <a:pos x="469" y="283"/>
              </a:cxn>
              <a:cxn ang="0">
                <a:pos x="530" y="261"/>
              </a:cxn>
              <a:cxn ang="0">
                <a:pos x="498" y="225"/>
              </a:cxn>
              <a:cxn ang="0">
                <a:pos x="503" y="208"/>
              </a:cxn>
              <a:cxn ang="0">
                <a:pos x="549" y="198"/>
              </a:cxn>
              <a:cxn ang="0">
                <a:pos x="512" y="143"/>
              </a:cxn>
              <a:cxn ang="0">
                <a:pos x="512" y="125"/>
              </a:cxn>
              <a:cxn ang="0">
                <a:pos x="510" y="109"/>
              </a:cxn>
              <a:cxn ang="0">
                <a:pos x="539" y="48"/>
              </a:cxn>
              <a:cxn ang="0">
                <a:pos x="491" y="45"/>
              </a:cxn>
              <a:cxn ang="0">
                <a:pos x="484" y="28"/>
              </a:cxn>
              <a:cxn ang="0">
                <a:pos x="498" y="0"/>
              </a:cxn>
              <a:cxn ang="0">
                <a:pos x="271" y="24"/>
              </a:cxn>
              <a:cxn ang="0">
                <a:pos x="309" y="30"/>
              </a:cxn>
              <a:cxn ang="0">
                <a:pos x="342" y="48"/>
              </a:cxn>
              <a:cxn ang="0">
                <a:pos x="370" y="76"/>
              </a:cxn>
              <a:cxn ang="0">
                <a:pos x="387" y="112"/>
              </a:cxn>
              <a:cxn ang="0">
                <a:pos x="390" y="159"/>
              </a:cxn>
              <a:cxn ang="0">
                <a:pos x="376" y="204"/>
              </a:cxn>
              <a:cxn ang="0">
                <a:pos x="347" y="238"/>
              </a:cxn>
              <a:cxn ang="0">
                <a:pos x="303" y="261"/>
              </a:cxn>
              <a:cxn ang="0">
                <a:pos x="256" y="263"/>
              </a:cxn>
              <a:cxn ang="0">
                <a:pos x="211" y="250"/>
              </a:cxn>
              <a:cxn ang="0">
                <a:pos x="177" y="220"/>
              </a:cxn>
              <a:cxn ang="0">
                <a:pos x="155" y="177"/>
              </a:cxn>
              <a:cxn ang="0">
                <a:pos x="152" y="130"/>
              </a:cxn>
              <a:cxn ang="0">
                <a:pos x="165" y="85"/>
              </a:cxn>
              <a:cxn ang="0">
                <a:pos x="195" y="51"/>
              </a:cxn>
              <a:cxn ang="0">
                <a:pos x="238" y="28"/>
              </a:cxn>
              <a:cxn ang="0">
                <a:pos x="253" y="25"/>
              </a:cxn>
              <a:cxn ang="0">
                <a:pos x="266" y="24"/>
              </a:cxn>
              <a:cxn ang="0">
                <a:pos x="77" y="0"/>
              </a:cxn>
              <a:cxn ang="0">
                <a:pos x="77" y="0"/>
              </a:cxn>
              <a:cxn ang="0">
                <a:pos x="77" y="0"/>
              </a:cxn>
              <a:cxn ang="0">
                <a:pos x="40" y="0"/>
              </a:cxn>
              <a:cxn ang="0">
                <a:pos x="51" y="46"/>
              </a:cxn>
            </a:cxnLst>
            <a:rect l="0" t="0" r="r" b="b"/>
            <a:pathLst>
              <a:path w="555" h="421">
                <a:moveTo>
                  <a:pt x="51" y="46"/>
                </a:moveTo>
                <a:lnTo>
                  <a:pt x="46" y="57"/>
                </a:lnTo>
                <a:lnTo>
                  <a:pt x="43" y="67"/>
                </a:lnTo>
                <a:lnTo>
                  <a:pt x="39" y="77"/>
                </a:lnTo>
                <a:lnTo>
                  <a:pt x="36" y="88"/>
                </a:lnTo>
                <a:lnTo>
                  <a:pt x="4" y="89"/>
                </a:lnTo>
                <a:lnTo>
                  <a:pt x="0" y="133"/>
                </a:lnTo>
                <a:lnTo>
                  <a:pt x="30" y="141"/>
                </a:lnTo>
                <a:lnTo>
                  <a:pt x="30" y="152"/>
                </a:lnTo>
                <a:lnTo>
                  <a:pt x="30" y="162"/>
                </a:lnTo>
                <a:lnTo>
                  <a:pt x="31" y="174"/>
                </a:lnTo>
                <a:lnTo>
                  <a:pt x="33" y="185"/>
                </a:lnTo>
                <a:lnTo>
                  <a:pt x="4" y="198"/>
                </a:lnTo>
                <a:lnTo>
                  <a:pt x="16" y="240"/>
                </a:lnTo>
                <a:lnTo>
                  <a:pt x="48" y="235"/>
                </a:lnTo>
                <a:lnTo>
                  <a:pt x="52" y="246"/>
                </a:lnTo>
                <a:lnTo>
                  <a:pt x="56" y="256"/>
                </a:lnTo>
                <a:lnTo>
                  <a:pt x="61" y="265"/>
                </a:lnTo>
                <a:lnTo>
                  <a:pt x="67" y="274"/>
                </a:lnTo>
                <a:lnTo>
                  <a:pt x="46" y="298"/>
                </a:lnTo>
                <a:lnTo>
                  <a:pt x="73" y="332"/>
                </a:lnTo>
                <a:lnTo>
                  <a:pt x="101" y="316"/>
                </a:lnTo>
                <a:lnTo>
                  <a:pt x="109" y="323"/>
                </a:lnTo>
                <a:lnTo>
                  <a:pt x="117" y="330"/>
                </a:lnTo>
                <a:lnTo>
                  <a:pt x="125" y="336"/>
                </a:lnTo>
                <a:lnTo>
                  <a:pt x="134" y="344"/>
                </a:lnTo>
                <a:lnTo>
                  <a:pt x="123" y="375"/>
                </a:lnTo>
                <a:lnTo>
                  <a:pt x="161" y="396"/>
                </a:lnTo>
                <a:lnTo>
                  <a:pt x="181" y="369"/>
                </a:lnTo>
                <a:lnTo>
                  <a:pt x="192" y="372"/>
                </a:lnTo>
                <a:lnTo>
                  <a:pt x="202" y="375"/>
                </a:lnTo>
                <a:lnTo>
                  <a:pt x="211" y="378"/>
                </a:lnTo>
                <a:lnTo>
                  <a:pt x="222" y="381"/>
                </a:lnTo>
                <a:lnTo>
                  <a:pt x="223" y="417"/>
                </a:lnTo>
                <a:lnTo>
                  <a:pt x="266" y="421"/>
                </a:lnTo>
                <a:lnTo>
                  <a:pt x="277" y="386"/>
                </a:lnTo>
                <a:lnTo>
                  <a:pt x="286" y="386"/>
                </a:lnTo>
                <a:lnTo>
                  <a:pt x="296" y="384"/>
                </a:lnTo>
                <a:lnTo>
                  <a:pt x="305" y="384"/>
                </a:lnTo>
                <a:lnTo>
                  <a:pt x="315" y="383"/>
                </a:lnTo>
                <a:lnTo>
                  <a:pt x="332" y="415"/>
                </a:lnTo>
                <a:lnTo>
                  <a:pt x="373" y="405"/>
                </a:lnTo>
                <a:lnTo>
                  <a:pt x="369" y="365"/>
                </a:lnTo>
                <a:lnTo>
                  <a:pt x="378" y="362"/>
                </a:lnTo>
                <a:lnTo>
                  <a:pt x="385" y="357"/>
                </a:lnTo>
                <a:lnTo>
                  <a:pt x="394" y="353"/>
                </a:lnTo>
                <a:lnTo>
                  <a:pt x="402" y="347"/>
                </a:lnTo>
                <a:lnTo>
                  <a:pt x="431" y="375"/>
                </a:lnTo>
                <a:lnTo>
                  <a:pt x="466" y="348"/>
                </a:lnTo>
                <a:lnTo>
                  <a:pt x="445" y="311"/>
                </a:lnTo>
                <a:lnTo>
                  <a:pt x="451" y="304"/>
                </a:lnTo>
                <a:lnTo>
                  <a:pt x="457" y="298"/>
                </a:lnTo>
                <a:lnTo>
                  <a:pt x="463" y="290"/>
                </a:lnTo>
                <a:lnTo>
                  <a:pt x="469" y="283"/>
                </a:lnTo>
                <a:lnTo>
                  <a:pt x="509" y="298"/>
                </a:lnTo>
                <a:lnTo>
                  <a:pt x="530" y="261"/>
                </a:lnTo>
                <a:lnTo>
                  <a:pt x="495" y="234"/>
                </a:lnTo>
                <a:lnTo>
                  <a:pt x="498" y="225"/>
                </a:lnTo>
                <a:lnTo>
                  <a:pt x="501" y="216"/>
                </a:lnTo>
                <a:lnTo>
                  <a:pt x="503" y="208"/>
                </a:lnTo>
                <a:lnTo>
                  <a:pt x="506" y="199"/>
                </a:lnTo>
                <a:lnTo>
                  <a:pt x="549" y="198"/>
                </a:lnTo>
                <a:lnTo>
                  <a:pt x="555" y="155"/>
                </a:lnTo>
                <a:lnTo>
                  <a:pt x="512" y="143"/>
                </a:lnTo>
                <a:lnTo>
                  <a:pt x="512" y="134"/>
                </a:lnTo>
                <a:lnTo>
                  <a:pt x="512" y="125"/>
                </a:lnTo>
                <a:lnTo>
                  <a:pt x="512" y="116"/>
                </a:lnTo>
                <a:lnTo>
                  <a:pt x="510" y="109"/>
                </a:lnTo>
                <a:lnTo>
                  <a:pt x="549" y="89"/>
                </a:lnTo>
                <a:lnTo>
                  <a:pt x="539" y="48"/>
                </a:lnTo>
                <a:lnTo>
                  <a:pt x="494" y="52"/>
                </a:lnTo>
                <a:lnTo>
                  <a:pt x="491" y="45"/>
                </a:lnTo>
                <a:lnTo>
                  <a:pt x="487" y="36"/>
                </a:lnTo>
                <a:lnTo>
                  <a:pt x="484" y="28"/>
                </a:lnTo>
                <a:lnTo>
                  <a:pt x="479" y="21"/>
                </a:lnTo>
                <a:lnTo>
                  <a:pt x="498" y="0"/>
                </a:lnTo>
                <a:lnTo>
                  <a:pt x="269" y="0"/>
                </a:lnTo>
                <a:lnTo>
                  <a:pt x="271" y="24"/>
                </a:lnTo>
                <a:lnTo>
                  <a:pt x="290" y="25"/>
                </a:lnTo>
                <a:lnTo>
                  <a:pt x="309" y="30"/>
                </a:lnTo>
                <a:lnTo>
                  <a:pt x="326" y="37"/>
                </a:lnTo>
                <a:lnTo>
                  <a:pt x="342" y="48"/>
                </a:lnTo>
                <a:lnTo>
                  <a:pt x="357" y="61"/>
                </a:lnTo>
                <a:lnTo>
                  <a:pt x="370" y="76"/>
                </a:lnTo>
                <a:lnTo>
                  <a:pt x="379" y="92"/>
                </a:lnTo>
                <a:lnTo>
                  <a:pt x="387" y="112"/>
                </a:lnTo>
                <a:lnTo>
                  <a:pt x="391" y="136"/>
                </a:lnTo>
                <a:lnTo>
                  <a:pt x="390" y="159"/>
                </a:lnTo>
                <a:lnTo>
                  <a:pt x="385" y="182"/>
                </a:lnTo>
                <a:lnTo>
                  <a:pt x="376" y="204"/>
                </a:lnTo>
                <a:lnTo>
                  <a:pt x="363" y="222"/>
                </a:lnTo>
                <a:lnTo>
                  <a:pt x="347" y="238"/>
                </a:lnTo>
                <a:lnTo>
                  <a:pt x="326" y="252"/>
                </a:lnTo>
                <a:lnTo>
                  <a:pt x="303" y="261"/>
                </a:lnTo>
                <a:lnTo>
                  <a:pt x="280" y="265"/>
                </a:lnTo>
                <a:lnTo>
                  <a:pt x="256" y="263"/>
                </a:lnTo>
                <a:lnTo>
                  <a:pt x="234" y="259"/>
                </a:lnTo>
                <a:lnTo>
                  <a:pt x="211" y="250"/>
                </a:lnTo>
                <a:lnTo>
                  <a:pt x="193" y="237"/>
                </a:lnTo>
                <a:lnTo>
                  <a:pt x="177" y="220"/>
                </a:lnTo>
                <a:lnTo>
                  <a:pt x="164" y="199"/>
                </a:lnTo>
                <a:lnTo>
                  <a:pt x="155" y="177"/>
                </a:lnTo>
                <a:lnTo>
                  <a:pt x="150" y="153"/>
                </a:lnTo>
                <a:lnTo>
                  <a:pt x="152" y="130"/>
                </a:lnTo>
                <a:lnTo>
                  <a:pt x="156" y="107"/>
                </a:lnTo>
                <a:lnTo>
                  <a:pt x="165" y="85"/>
                </a:lnTo>
                <a:lnTo>
                  <a:pt x="178" y="67"/>
                </a:lnTo>
                <a:lnTo>
                  <a:pt x="195" y="51"/>
                </a:lnTo>
                <a:lnTo>
                  <a:pt x="216" y="37"/>
                </a:lnTo>
                <a:lnTo>
                  <a:pt x="238" y="28"/>
                </a:lnTo>
                <a:lnTo>
                  <a:pt x="245" y="27"/>
                </a:lnTo>
                <a:lnTo>
                  <a:pt x="253" y="25"/>
                </a:lnTo>
                <a:lnTo>
                  <a:pt x="259" y="24"/>
                </a:lnTo>
                <a:lnTo>
                  <a:pt x="266" y="24"/>
                </a:lnTo>
                <a:lnTo>
                  <a:pt x="263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4" y="0"/>
                </a:lnTo>
                <a:lnTo>
                  <a:pt x="40" y="0"/>
                </a:lnTo>
                <a:lnTo>
                  <a:pt x="25" y="27"/>
                </a:lnTo>
                <a:lnTo>
                  <a:pt x="51" y="4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74"/>
          <p:cNvSpPr>
            <a:spLocks/>
          </p:cNvSpPr>
          <p:nvPr/>
        </p:nvSpPr>
        <p:spPr bwMode="auto">
          <a:xfrm>
            <a:off x="3563938" y="2025638"/>
            <a:ext cx="284162" cy="7778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25" y="39"/>
              </a:cxn>
              <a:cxn ang="0">
                <a:pos x="41" y="21"/>
              </a:cxn>
              <a:cxn ang="0">
                <a:pos x="49" y="24"/>
              </a:cxn>
              <a:cxn ang="0">
                <a:pos x="55" y="27"/>
              </a:cxn>
              <a:cxn ang="0">
                <a:pos x="62" y="30"/>
              </a:cxn>
              <a:cxn ang="0">
                <a:pos x="68" y="33"/>
              </a:cxn>
              <a:cxn ang="0">
                <a:pos x="67" y="57"/>
              </a:cxn>
              <a:cxn ang="0">
                <a:pos x="96" y="63"/>
              </a:cxn>
              <a:cxn ang="0">
                <a:pos x="105" y="39"/>
              </a:cxn>
              <a:cxn ang="0">
                <a:pos x="113" y="40"/>
              </a:cxn>
              <a:cxn ang="0">
                <a:pos x="120" y="40"/>
              </a:cxn>
              <a:cxn ang="0">
                <a:pos x="126" y="40"/>
              </a:cxn>
              <a:cxn ang="0">
                <a:pos x="134" y="39"/>
              </a:cxn>
              <a:cxn ang="0">
                <a:pos x="143" y="64"/>
              </a:cxn>
              <a:cxn ang="0">
                <a:pos x="172" y="58"/>
              </a:cxn>
              <a:cxn ang="0">
                <a:pos x="171" y="31"/>
              </a:cxn>
              <a:cxn ang="0">
                <a:pos x="177" y="28"/>
              </a:cxn>
              <a:cxn ang="0">
                <a:pos x="184" y="25"/>
              </a:cxn>
              <a:cxn ang="0">
                <a:pos x="190" y="24"/>
              </a:cxn>
              <a:cxn ang="0">
                <a:pos x="196" y="21"/>
              </a:cxn>
              <a:cxn ang="0">
                <a:pos x="215" y="40"/>
              </a:cxn>
              <a:cxn ang="0">
                <a:pos x="239" y="25"/>
              </a:cxn>
              <a:cxn ang="0">
                <a:pos x="22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0" y="21"/>
              </a:cxn>
            </a:cxnLst>
            <a:rect l="0" t="0" r="r" b="b"/>
            <a:pathLst>
              <a:path w="239" h="64">
                <a:moveTo>
                  <a:pt x="0" y="21"/>
                </a:moveTo>
                <a:lnTo>
                  <a:pt x="25" y="39"/>
                </a:lnTo>
                <a:lnTo>
                  <a:pt x="41" y="21"/>
                </a:lnTo>
                <a:lnTo>
                  <a:pt x="49" y="24"/>
                </a:lnTo>
                <a:lnTo>
                  <a:pt x="55" y="27"/>
                </a:lnTo>
                <a:lnTo>
                  <a:pt x="62" y="30"/>
                </a:lnTo>
                <a:lnTo>
                  <a:pt x="68" y="33"/>
                </a:lnTo>
                <a:lnTo>
                  <a:pt x="67" y="57"/>
                </a:lnTo>
                <a:lnTo>
                  <a:pt x="96" y="63"/>
                </a:lnTo>
                <a:lnTo>
                  <a:pt x="105" y="39"/>
                </a:lnTo>
                <a:lnTo>
                  <a:pt x="113" y="40"/>
                </a:lnTo>
                <a:lnTo>
                  <a:pt x="120" y="40"/>
                </a:lnTo>
                <a:lnTo>
                  <a:pt x="126" y="40"/>
                </a:lnTo>
                <a:lnTo>
                  <a:pt x="134" y="39"/>
                </a:lnTo>
                <a:lnTo>
                  <a:pt x="143" y="64"/>
                </a:lnTo>
                <a:lnTo>
                  <a:pt x="172" y="58"/>
                </a:lnTo>
                <a:lnTo>
                  <a:pt x="171" y="31"/>
                </a:lnTo>
                <a:lnTo>
                  <a:pt x="177" y="28"/>
                </a:lnTo>
                <a:lnTo>
                  <a:pt x="184" y="25"/>
                </a:lnTo>
                <a:lnTo>
                  <a:pt x="190" y="24"/>
                </a:lnTo>
                <a:lnTo>
                  <a:pt x="196" y="21"/>
                </a:lnTo>
                <a:lnTo>
                  <a:pt x="215" y="40"/>
                </a:lnTo>
                <a:lnTo>
                  <a:pt x="239" y="25"/>
                </a:lnTo>
                <a:lnTo>
                  <a:pt x="22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Text Box 231"/>
          <p:cNvSpPr txBox="1">
            <a:spLocks noChangeArrowheads="1"/>
          </p:cNvSpPr>
          <p:nvPr/>
        </p:nvSpPr>
        <p:spPr bwMode="auto">
          <a:xfrm>
            <a:off x="295275" y="45831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kumimoji="1" lang="en-GB"/>
              <a:t>1/ Change inputs materials, water and energy:</a:t>
            </a:r>
            <a:endParaRPr lang="en-GB" sz="1600" b="0"/>
          </a:p>
        </p:txBody>
      </p:sp>
      <p:sp>
        <p:nvSpPr>
          <p:cNvPr id="120" name="Text Box 232"/>
          <p:cNvSpPr txBox="1">
            <a:spLocks noChangeArrowheads="1"/>
          </p:cNvSpPr>
          <p:nvPr/>
        </p:nvSpPr>
        <p:spPr bwMode="auto">
          <a:xfrm>
            <a:off x="619125" y="4983150"/>
            <a:ext cx="54165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GB" sz="1600" b="0"/>
              <a:t>&gt; Replacing toxic or harmful materials with less toxic</a:t>
            </a:r>
          </a:p>
          <a:p>
            <a:r>
              <a:rPr kumimoji="1" lang="en-GB" sz="1600" b="0"/>
              <a:t>&gt; Use of renewable materials</a:t>
            </a:r>
          </a:p>
          <a:p>
            <a:r>
              <a:rPr kumimoji="1" lang="en-GB" sz="1600" b="0"/>
              <a:t>&gt; Use materials with longer lifetime</a:t>
            </a:r>
          </a:p>
          <a:p>
            <a:r>
              <a:rPr kumimoji="1" lang="en-GB" sz="1600" b="0"/>
              <a:t>&gt; Material purification</a:t>
            </a:r>
          </a:p>
        </p:txBody>
      </p:sp>
      <p:pic>
        <p:nvPicPr>
          <p:cNvPr id="121" name="Picture 233" descr="j01045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2025" y="4737100"/>
            <a:ext cx="935038" cy="931863"/>
          </a:xfrm>
          <a:prstGeom prst="rect">
            <a:avLst/>
          </a:prstGeom>
          <a:noFill/>
        </p:spPr>
      </p:pic>
      <p:pic>
        <p:nvPicPr>
          <p:cNvPr id="122" name="Picture 234" descr="j01045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1938" y="5259388"/>
            <a:ext cx="987425" cy="982662"/>
          </a:xfrm>
          <a:prstGeom prst="rect">
            <a:avLst/>
          </a:prstGeom>
          <a:noFill/>
        </p:spPr>
      </p:pic>
      <p:sp>
        <p:nvSpPr>
          <p:cNvPr id="123" name="Text Box 48"/>
          <p:cNvSpPr txBox="1">
            <a:spLocks noChangeArrowheads="1"/>
          </p:cNvSpPr>
          <p:nvPr/>
        </p:nvSpPr>
        <p:spPr bwMode="auto">
          <a:xfrm>
            <a:off x="0" y="3883013"/>
            <a:ext cx="335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CC0000"/>
                </a:solidFill>
              </a:rPr>
              <a:t>Change</a:t>
            </a:r>
            <a:r>
              <a:rPr lang="en-GB" sz="2400" b="0"/>
              <a:t> </a:t>
            </a:r>
            <a:r>
              <a:rPr lang="en-GB"/>
              <a:t>INPUT MATERIALS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Implementasi</a:t>
            </a: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57158" y="92867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mtClean="0"/>
              <a:t>Option 2: Technology change</a:t>
            </a:r>
            <a:endParaRPr lang="en-US" sz="2800" b="1"/>
          </a:p>
        </p:txBody>
      </p:sp>
      <p:pic>
        <p:nvPicPr>
          <p:cNvPr id="61" name="Picture 375" descr="prod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3241675"/>
            <a:ext cx="1370012" cy="933450"/>
          </a:xfrm>
          <a:prstGeom prst="rect">
            <a:avLst/>
          </a:prstGeom>
          <a:noFill/>
        </p:spPr>
      </p:pic>
      <p:sp>
        <p:nvSpPr>
          <p:cNvPr id="62" name="Oval 2"/>
          <p:cNvSpPr>
            <a:spLocks noChangeArrowheads="1"/>
          </p:cNvSpPr>
          <p:nvPr/>
        </p:nvSpPr>
        <p:spPr bwMode="auto">
          <a:xfrm>
            <a:off x="560388" y="1497060"/>
            <a:ext cx="3940175" cy="1470025"/>
          </a:xfrm>
          <a:prstGeom prst="ellipse">
            <a:avLst/>
          </a:prstGeom>
          <a:solidFill>
            <a:srgbClr val="FF0000">
              <a:alpha val="39999"/>
            </a:srgbClr>
          </a:solidFill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" name="Group 8"/>
          <p:cNvGrpSpPr>
            <a:grpSpLocks/>
          </p:cNvGrpSpPr>
          <p:nvPr/>
        </p:nvGrpSpPr>
        <p:grpSpPr bwMode="auto">
          <a:xfrm>
            <a:off x="2870200" y="1974898"/>
            <a:ext cx="1073150" cy="881062"/>
            <a:chOff x="1550" y="944"/>
            <a:chExt cx="939" cy="771"/>
          </a:xfrm>
        </p:grpSpPr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1631" y="1146"/>
              <a:ext cx="194" cy="135"/>
            </a:xfrm>
            <a:custGeom>
              <a:avLst/>
              <a:gdLst/>
              <a:ahLst/>
              <a:cxnLst>
                <a:cxn ang="0">
                  <a:pos x="177" y="32"/>
                </a:cxn>
                <a:cxn ang="0">
                  <a:pos x="173" y="34"/>
                </a:cxn>
                <a:cxn ang="0">
                  <a:pos x="170" y="34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46" y="0"/>
                </a:cxn>
                <a:cxn ang="0">
                  <a:pos x="104" y="12"/>
                </a:cxn>
                <a:cxn ang="0">
                  <a:pos x="109" y="47"/>
                </a:cxn>
                <a:cxn ang="0">
                  <a:pos x="99" y="52"/>
                </a:cxn>
                <a:cxn ang="0">
                  <a:pos x="90" y="56"/>
                </a:cxn>
                <a:cxn ang="0">
                  <a:pos x="81" y="61"/>
                </a:cxn>
                <a:cxn ang="0">
                  <a:pos x="72" y="65"/>
                </a:cxn>
                <a:cxn ang="0">
                  <a:pos x="45" y="41"/>
                </a:cxn>
                <a:cxn ang="0">
                  <a:pos x="12" y="68"/>
                </a:cxn>
                <a:cxn ang="0">
                  <a:pos x="29" y="98"/>
                </a:cxn>
                <a:cxn ang="0">
                  <a:pos x="21" y="105"/>
                </a:cxn>
                <a:cxn ang="0">
                  <a:pos x="14" y="113"/>
                </a:cxn>
                <a:cxn ang="0">
                  <a:pos x="8" y="120"/>
                </a:cxn>
                <a:cxn ang="0">
                  <a:pos x="0" y="129"/>
                </a:cxn>
                <a:cxn ang="0">
                  <a:pos x="186" y="129"/>
                </a:cxn>
                <a:cxn ang="0">
                  <a:pos x="177" y="32"/>
                </a:cxn>
              </a:cxnLst>
              <a:rect l="0" t="0" r="r" b="b"/>
              <a:pathLst>
                <a:path w="186" h="129">
                  <a:moveTo>
                    <a:pt x="177" y="32"/>
                  </a:moveTo>
                  <a:lnTo>
                    <a:pt x="173" y="34"/>
                  </a:lnTo>
                  <a:lnTo>
                    <a:pt x="170" y="34"/>
                  </a:lnTo>
                  <a:lnTo>
                    <a:pt x="165" y="34"/>
                  </a:lnTo>
                  <a:lnTo>
                    <a:pt x="162" y="34"/>
                  </a:lnTo>
                  <a:lnTo>
                    <a:pt x="146" y="0"/>
                  </a:lnTo>
                  <a:lnTo>
                    <a:pt x="104" y="12"/>
                  </a:lnTo>
                  <a:lnTo>
                    <a:pt x="109" y="47"/>
                  </a:lnTo>
                  <a:lnTo>
                    <a:pt x="99" y="52"/>
                  </a:lnTo>
                  <a:lnTo>
                    <a:pt x="90" y="56"/>
                  </a:lnTo>
                  <a:lnTo>
                    <a:pt x="81" y="61"/>
                  </a:lnTo>
                  <a:lnTo>
                    <a:pt x="72" y="65"/>
                  </a:lnTo>
                  <a:lnTo>
                    <a:pt x="45" y="41"/>
                  </a:lnTo>
                  <a:lnTo>
                    <a:pt x="12" y="68"/>
                  </a:lnTo>
                  <a:lnTo>
                    <a:pt x="29" y="98"/>
                  </a:lnTo>
                  <a:lnTo>
                    <a:pt x="21" y="105"/>
                  </a:lnTo>
                  <a:lnTo>
                    <a:pt x="14" y="113"/>
                  </a:lnTo>
                  <a:lnTo>
                    <a:pt x="8" y="120"/>
                  </a:lnTo>
                  <a:lnTo>
                    <a:pt x="0" y="129"/>
                  </a:lnTo>
                  <a:lnTo>
                    <a:pt x="186" y="129"/>
                  </a:lnTo>
                  <a:lnTo>
                    <a:pt x="177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827" y="1142"/>
              <a:ext cx="252" cy="139"/>
            </a:xfrm>
            <a:custGeom>
              <a:avLst/>
              <a:gdLst/>
              <a:ahLst/>
              <a:cxnLst>
                <a:cxn ang="0">
                  <a:pos x="233" y="134"/>
                </a:cxn>
                <a:cxn ang="0">
                  <a:pos x="242" y="124"/>
                </a:cxn>
                <a:cxn ang="0">
                  <a:pos x="217" y="89"/>
                </a:cxn>
                <a:cxn ang="0">
                  <a:pos x="178" y="110"/>
                </a:cxn>
                <a:cxn ang="0">
                  <a:pos x="172" y="104"/>
                </a:cxn>
                <a:cxn ang="0">
                  <a:pos x="166" y="98"/>
                </a:cxn>
                <a:cxn ang="0">
                  <a:pos x="159" y="92"/>
                </a:cxn>
                <a:cxn ang="0">
                  <a:pos x="152" y="86"/>
                </a:cxn>
                <a:cxn ang="0">
                  <a:pos x="166" y="46"/>
                </a:cxn>
                <a:cxn ang="0">
                  <a:pos x="129" y="25"/>
                </a:cxn>
                <a:cxn ang="0">
                  <a:pos x="104" y="57"/>
                </a:cxn>
                <a:cxn ang="0">
                  <a:pos x="95" y="54"/>
                </a:cxn>
                <a:cxn ang="0">
                  <a:pos x="86" y="51"/>
                </a:cxn>
                <a:cxn ang="0">
                  <a:pos x="77" y="48"/>
                </a:cxn>
                <a:cxn ang="0">
                  <a:pos x="68" y="45"/>
                </a:cxn>
                <a:cxn ang="0">
                  <a:pos x="67" y="5"/>
                </a:cxn>
                <a:cxn ang="0">
                  <a:pos x="24" y="0"/>
                </a:cxn>
                <a:cxn ang="0">
                  <a:pos x="13" y="37"/>
                </a:cxn>
                <a:cxn ang="0">
                  <a:pos x="10" y="37"/>
                </a:cxn>
                <a:cxn ang="0">
                  <a:pos x="7" y="37"/>
                </a:cxn>
                <a:cxn ang="0">
                  <a:pos x="3" y="37"/>
                </a:cxn>
                <a:cxn ang="0">
                  <a:pos x="0" y="37"/>
                </a:cxn>
                <a:cxn ang="0">
                  <a:pos x="4" y="134"/>
                </a:cxn>
                <a:cxn ang="0">
                  <a:pos x="233" y="134"/>
                </a:cxn>
              </a:cxnLst>
              <a:rect l="0" t="0" r="r" b="b"/>
              <a:pathLst>
                <a:path w="242" h="134">
                  <a:moveTo>
                    <a:pt x="233" y="134"/>
                  </a:moveTo>
                  <a:lnTo>
                    <a:pt x="242" y="124"/>
                  </a:lnTo>
                  <a:lnTo>
                    <a:pt x="217" y="89"/>
                  </a:lnTo>
                  <a:lnTo>
                    <a:pt x="178" y="110"/>
                  </a:lnTo>
                  <a:lnTo>
                    <a:pt x="172" y="104"/>
                  </a:lnTo>
                  <a:lnTo>
                    <a:pt x="166" y="98"/>
                  </a:lnTo>
                  <a:lnTo>
                    <a:pt x="159" y="92"/>
                  </a:lnTo>
                  <a:lnTo>
                    <a:pt x="152" y="86"/>
                  </a:lnTo>
                  <a:lnTo>
                    <a:pt x="166" y="46"/>
                  </a:lnTo>
                  <a:lnTo>
                    <a:pt x="129" y="25"/>
                  </a:lnTo>
                  <a:lnTo>
                    <a:pt x="104" y="57"/>
                  </a:lnTo>
                  <a:lnTo>
                    <a:pt x="95" y="54"/>
                  </a:lnTo>
                  <a:lnTo>
                    <a:pt x="86" y="51"/>
                  </a:lnTo>
                  <a:lnTo>
                    <a:pt x="77" y="48"/>
                  </a:lnTo>
                  <a:lnTo>
                    <a:pt x="68" y="45"/>
                  </a:lnTo>
                  <a:lnTo>
                    <a:pt x="67" y="5"/>
                  </a:lnTo>
                  <a:lnTo>
                    <a:pt x="24" y="0"/>
                  </a:lnTo>
                  <a:lnTo>
                    <a:pt x="13" y="37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4" y="134"/>
                  </a:lnTo>
                  <a:lnTo>
                    <a:pt x="233" y="13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798" y="1182"/>
              <a:ext cx="45" cy="120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2085" y="944"/>
              <a:ext cx="404" cy="337"/>
            </a:xfrm>
            <a:custGeom>
              <a:avLst/>
              <a:gdLst/>
              <a:ahLst/>
              <a:cxnLst>
                <a:cxn ang="0">
                  <a:pos x="310" y="313"/>
                </a:cxn>
                <a:cxn ang="0">
                  <a:pos x="346" y="316"/>
                </a:cxn>
                <a:cxn ang="0">
                  <a:pos x="343" y="264"/>
                </a:cxn>
                <a:cxn ang="0">
                  <a:pos x="350" y="247"/>
                </a:cxn>
                <a:cxn ang="0">
                  <a:pos x="357" y="207"/>
                </a:cxn>
                <a:cxn ang="0">
                  <a:pos x="359" y="189"/>
                </a:cxn>
                <a:cxn ang="0">
                  <a:pos x="381" y="143"/>
                </a:cxn>
                <a:cxn ang="0">
                  <a:pos x="347" y="131"/>
                </a:cxn>
                <a:cxn ang="0">
                  <a:pos x="365" y="100"/>
                </a:cxn>
                <a:cxn ang="0">
                  <a:pos x="317" y="82"/>
                </a:cxn>
                <a:cxn ang="0">
                  <a:pos x="304" y="69"/>
                </a:cxn>
                <a:cxn ang="0">
                  <a:pos x="271" y="46"/>
                </a:cxn>
                <a:cxn ang="0">
                  <a:pos x="253" y="37"/>
                </a:cxn>
                <a:cxn ang="0">
                  <a:pos x="219" y="0"/>
                </a:cxn>
                <a:cxn ang="0">
                  <a:pos x="204" y="25"/>
                </a:cxn>
                <a:cxn ang="0">
                  <a:pos x="197" y="109"/>
                </a:cxn>
                <a:cxn ang="0">
                  <a:pos x="235" y="122"/>
                </a:cxn>
                <a:cxn ang="0">
                  <a:pos x="262" y="152"/>
                </a:cxn>
                <a:cxn ang="0">
                  <a:pos x="274" y="195"/>
                </a:cxn>
                <a:cxn ang="0">
                  <a:pos x="259" y="241"/>
                </a:cxn>
                <a:cxn ang="0">
                  <a:pos x="221" y="272"/>
                </a:cxn>
                <a:cxn ang="0">
                  <a:pos x="171" y="277"/>
                </a:cxn>
                <a:cxn ang="0">
                  <a:pos x="130" y="253"/>
                </a:cxn>
                <a:cxn ang="0">
                  <a:pos x="106" y="209"/>
                </a:cxn>
                <a:cxn ang="0">
                  <a:pos x="112" y="161"/>
                </a:cxn>
                <a:cxn ang="0">
                  <a:pos x="143" y="124"/>
                </a:cxn>
                <a:cxn ang="0">
                  <a:pos x="179" y="109"/>
                </a:cxn>
                <a:cxn ang="0">
                  <a:pos x="194" y="109"/>
                </a:cxn>
                <a:cxn ang="0">
                  <a:pos x="188" y="24"/>
                </a:cxn>
                <a:cxn ang="0">
                  <a:pos x="173" y="0"/>
                </a:cxn>
                <a:cxn ang="0">
                  <a:pos x="137" y="33"/>
                </a:cxn>
                <a:cxn ang="0">
                  <a:pos x="118" y="40"/>
                </a:cxn>
                <a:cxn ang="0">
                  <a:pos x="85" y="61"/>
                </a:cxn>
                <a:cxn ang="0">
                  <a:pos x="69" y="75"/>
                </a:cxn>
                <a:cxn ang="0">
                  <a:pos x="26" y="95"/>
                </a:cxn>
                <a:cxn ang="0">
                  <a:pos x="35" y="125"/>
                </a:cxn>
                <a:cxn ang="0">
                  <a:pos x="8" y="139"/>
                </a:cxn>
                <a:cxn ang="0">
                  <a:pos x="20" y="183"/>
                </a:cxn>
                <a:cxn ang="0">
                  <a:pos x="21" y="207"/>
                </a:cxn>
                <a:cxn ang="0">
                  <a:pos x="27" y="243"/>
                </a:cxn>
                <a:cxn ang="0">
                  <a:pos x="36" y="264"/>
                </a:cxn>
                <a:cxn ang="0">
                  <a:pos x="39" y="311"/>
                </a:cxn>
                <a:cxn ang="0">
                  <a:pos x="70" y="313"/>
                </a:cxn>
                <a:cxn ang="0">
                  <a:pos x="301" y="323"/>
                </a:cxn>
              </a:cxnLst>
              <a:rect l="0" t="0" r="r" b="b"/>
              <a:pathLst>
                <a:path w="387" h="323">
                  <a:moveTo>
                    <a:pt x="301" y="322"/>
                  </a:moveTo>
                  <a:lnTo>
                    <a:pt x="305" y="317"/>
                  </a:lnTo>
                  <a:lnTo>
                    <a:pt x="310" y="313"/>
                  </a:lnTo>
                  <a:lnTo>
                    <a:pt x="314" y="308"/>
                  </a:lnTo>
                  <a:lnTo>
                    <a:pt x="319" y="302"/>
                  </a:lnTo>
                  <a:lnTo>
                    <a:pt x="346" y="316"/>
                  </a:lnTo>
                  <a:lnTo>
                    <a:pt x="362" y="290"/>
                  </a:lnTo>
                  <a:lnTo>
                    <a:pt x="340" y="270"/>
                  </a:lnTo>
                  <a:lnTo>
                    <a:pt x="343" y="264"/>
                  </a:lnTo>
                  <a:lnTo>
                    <a:pt x="346" y="258"/>
                  </a:lnTo>
                  <a:lnTo>
                    <a:pt x="347" y="253"/>
                  </a:lnTo>
                  <a:lnTo>
                    <a:pt x="350" y="247"/>
                  </a:lnTo>
                  <a:lnTo>
                    <a:pt x="380" y="249"/>
                  </a:lnTo>
                  <a:lnTo>
                    <a:pt x="387" y="219"/>
                  </a:lnTo>
                  <a:lnTo>
                    <a:pt x="357" y="207"/>
                  </a:lnTo>
                  <a:lnTo>
                    <a:pt x="359" y="201"/>
                  </a:lnTo>
                  <a:lnTo>
                    <a:pt x="359" y="195"/>
                  </a:lnTo>
                  <a:lnTo>
                    <a:pt x="359" y="189"/>
                  </a:lnTo>
                  <a:lnTo>
                    <a:pt x="357" y="183"/>
                  </a:lnTo>
                  <a:lnTo>
                    <a:pt x="387" y="173"/>
                  </a:lnTo>
                  <a:lnTo>
                    <a:pt x="381" y="143"/>
                  </a:lnTo>
                  <a:lnTo>
                    <a:pt x="351" y="143"/>
                  </a:lnTo>
                  <a:lnTo>
                    <a:pt x="350" y="137"/>
                  </a:lnTo>
                  <a:lnTo>
                    <a:pt x="347" y="131"/>
                  </a:lnTo>
                  <a:lnTo>
                    <a:pt x="346" y="127"/>
                  </a:lnTo>
                  <a:lnTo>
                    <a:pt x="343" y="121"/>
                  </a:lnTo>
                  <a:lnTo>
                    <a:pt x="365" y="100"/>
                  </a:lnTo>
                  <a:lnTo>
                    <a:pt x="348" y="75"/>
                  </a:lnTo>
                  <a:lnTo>
                    <a:pt x="320" y="86"/>
                  </a:lnTo>
                  <a:lnTo>
                    <a:pt x="317" y="82"/>
                  </a:lnTo>
                  <a:lnTo>
                    <a:pt x="313" y="78"/>
                  </a:lnTo>
                  <a:lnTo>
                    <a:pt x="308" y="73"/>
                  </a:lnTo>
                  <a:lnTo>
                    <a:pt x="304" y="69"/>
                  </a:lnTo>
                  <a:lnTo>
                    <a:pt x="316" y="42"/>
                  </a:lnTo>
                  <a:lnTo>
                    <a:pt x="290" y="25"/>
                  </a:lnTo>
                  <a:lnTo>
                    <a:pt x="271" y="46"/>
                  </a:lnTo>
                  <a:lnTo>
                    <a:pt x="265" y="43"/>
                  </a:lnTo>
                  <a:lnTo>
                    <a:pt x="259" y="40"/>
                  </a:lnTo>
                  <a:lnTo>
                    <a:pt x="253" y="37"/>
                  </a:lnTo>
                  <a:lnTo>
                    <a:pt x="247" y="34"/>
                  </a:lnTo>
                  <a:lnTo>
                    <a:pt x="249" y="6"/>
                  </a:lnTo>
                  <a:lnTo>
                    <a:pt x="219" y="0"/>
                  </a:lnTo>
                  <a:lnTo>
                    <a:pt x="209" y="25"/>
                  </a:lnTo>
                  <a:lnTo>
                    <a:pt x="207" y="25"/>
                  </a:lnTo>
                  <a:lnTo>
                    <a:pt x="204" y="25"/>
                  </a:lnTo>
                  <a:lnTo>
                    <a:pt x="203" y="25"/>
                  </a:lnTo>
                  <a:lnTo>
                    <a:pt x="200" y="25"/>
                  </a:lnTo>
                  <a:lnTo>
                    <a:pt x="197" y="109"/>
                  </a:lnTo>
                  <a:lnTo>
                    <a:pt x="210" y="112"/>
                  </a:lnTo>
                  <a:lnTo>
                    <a:pt x="223" y="116"/>
                  </a:lnTo>
                  <a:lnTo>
                    <a:pt x="235" y="122"/>
                  </a:lnTo>
                  <a:lnTo>
                    <a:pt x="246" y="130"/>
                  </a:lnTo>
                  <a:lnTo>
                    <a:pt x="255" y="140"/>
                  </a:lnTo>
                  <a:lnTo>
                    <a:pt x="262" y="152"/>
                  </a:lnTo>
                  <a:lnTo>
                    <a:pt x="268" y="165"/>
                  </a:lnTo>
                  <a:lnTo>
                    <a:pt x="273" y="179"/>
                  </a:lnTo>
                  <a:lnTo>
                    <a:pt x="274" y="195"/>
                  </a:lnTo>
                  <a:lnTo>
                    <a:pt x="273" y="211"/>
                  </a:lnTo>
                  <a:lnTo>
                    <a:pt x="267" y="226"/>
                  </a:lnTo>
                  <a:lnTo>
                    <a:pt x="259" y="241"/>
                  </a:lnTo>
                  <a:lnTo>
                    <a:pt x="249" y="253"/>
                  </a:lnTo>
                  <a:lnTo>
                    <a:pt x="235" y="264"/>
                  </a:lnTo>
                  <a:lnTo>
                    <a:pt x="221" y="272"/>
                  </a:lnTo>
                  <a:lnTo>
                    <a:pt x="204" y="277"/>
                  </a:lnTo>
                  <a:lnTo>
                    <a:pt x="188" y="278"/>
                  </a:lnTo>
                  <a:lnTo>
                    <a:pt x="171" y="277"/>
                  </a:lnTo>
                  <a:lnTo>
                    <a:pt x="157" y="271"/>
                  </a:lnTo>
                  <a:lnTo>
                    <a:pt x="142" y="264"/>
                  </a:lnTo>
                  <a:lnTo>
                    <a:pt x="130" y="253"/>
                  </a:lnTo>
                  <a:lnTo>
                    <a:pt x="119" y="240"/>
                  </a:lnTo>
                  <a:lnTo>
                    <a:pt x="110" y="225"/>
                  </a:lnTo>
                  <a:lnTo>
                    <a:pt x="106" y="209"/>
                  </a:lnTo>
                  <a:lnTo>
                    <a:pt x="104" y="192"/>
                  </a:lnTo>
                  <a:lnTo>
                    <a:pt x="106" y="176"/>
                  </a:lnTo>
                  <a:lnTo>
                    <a:pt x="112" y="161"/>
                  </a:lnTo>
                  <a:lnTo>
                    <a:pt x="119" y="146"/>
                  </a:lnTo>
                  <a:lnTo>
                    <a:pt x="130" y="134"/>
                  </a:lnTo>
                  <a:lnTo>
                    <a:pt x="143" y="124"/>
                  </a:lnTo>
                  <a:lnTo>
                    <a:pt x="158" y="115"/>
                  </a:lnTo>
                  <a:lnTo>
                    <a:pt x="174" y="110"/>
                  </a:lnTo>
                  <a:lnTo>
                    <a:pt x="179" y="109"/>
                  </a:lnTo>
                  <a:lnTo>
                    <a:pt x="183" y="109"/>
                  </a:lnTo>
                  <a:lnTo>
                    <a:pt x="188" y="109"/>
                  </a:lnTo>
                  <a:lnTo>
                    <a:pt x="194" y="109"/>
                  </a:lnTo>
                  <a:lnTo>
                    <a:pt x="192" y="25"/>
                  </a:lnTo>
                  <a:lnTo>
                    <a:pt x="189" y="24"/>
                  </a:lnTo>
                  <a:lnTo>
                    <a:pt x="188" y="24"/>
                  </a:lnTo>
                  <a:lnTo>
                    <a:pt x="185" y="24"/>
                  </a:lnTo>
                  <a:lnTo>
                    <a:pt x="182" y="25"/>
                  </a:lnTo>
                  <a:lnTo>
                    <a:pt x="173" y="0"/>
                  </a:lnTo>
                  <a:lnTo>
                    <a:pt x="143" y="6"/>
                  </a:lnTo>
                  <a:lnTo>
                    <a:pt x="145" y="31"/>
                  </a:lnTo>
                  <a:lnTo>
                    <a:pt x="137" y="33"/>
                  </a:lnTo>
                  <a:lnTo>
                    <a:pt x="130" y="36"/>
                  </a:lnTo>
                  <a:lnTo>
                    <a:pt x="124" y="37"/>
                  </a:lnTo>
                  <a:lnTo>
                    <a:pt x="118" y="40"/>
                  </a:lnTo>
                  <a:lnTo>
                    <a:pt x="100" y="22"/>
                  </a:lnTo>
                  <a:lnTo>
                    <a:pt x="76" y="39"/>
                  </a:lnTo>
                  <a:lnTo>
                    <a:pt x="85" y="61"/>
                  </a:lnTo>
                  <a:lnTo>
                    <a:pt x="79" y="66"/>
                  </a:lnTo>
                  <a:lnTo>
                    <a:pt x="75" y="70"/>
                  </a:lnTo>
                  <a:lnTo>
                    <a:pt x="69" y="75"/>
                  </a:lnTo>
                  <a:lnTo>
                    <a:pt x="63" y="81"/>
                  </a:lnTo>
                  <a:lnTo>
                    <a:pt x="42" y="72"/>
                  </a:lnTo>
                  <a:lnTo>
                    <a:pt x="26" y="95"/>
                  </a:lnTo>
                  <a:lnTo>
                    <a:pt x="42" y="112"/>
                  </a:lnTo>
                  <a:lnTo>
                    <a:pt x="37" y="119"/>
                  </a:lnTo>
                  <a:lnTo>
                    <a:pt x="35" y="125"/>
                  </a:lnTo>
                  <a:lnTo>
                    <a:pt x="32" y="133"/>
                  </a:lnTo>
                  <a:lnTo>
                    <a:pt x="29" y="140"/>
                  </a:lnTo>
                  <a:lnTo>
                    <a:pt x="8" y="139"/>
                  </a:lnTo>
                  <a:lnTo>
                    <a:pt x="0" y="168"/>
                  </a:lnTo>
                  <a:lnTo>
                    <a:pt x="21" y="176"/>
                  </a:lnTo>
                  <a:lnTo>
                    <a:pt x="20" y="183"/>
                  </a:lnTo>
                  <a:lnTo>
                    <a:pt x="20" y="191"/>
                  </a:lnTo>
                  <a:lnTo>
                    <a:pt x="20" y="200"/>
                  </a:lnTo>
                  <a:lnTo>
                    <a:pt x="21" y="207"/>
                  </a:lnTo>
                  <a:lnTo>
                    <a:pt x="0" y="214"/>
                  </a:lnTo>
                  <a:lnTo>
                    <a:pt x="6" y="243"/>
                  </a:lnTo>
                  <a:lnTo>
                    <a:pt x="27" y="243"/>
                  </a:lnTo>
                  <a:lnTo>
                    <a:pt x="30" y="250"/>
                  </a:lnTo>
                  <a:lnTo>
                    <a:pt x="33" y="258"/>
                  </a:lnTo>
                  <a:lnTo>
                    <a:pt x="36" y="264"/>
                  </a:lnTo>
                  <a:lnTo>
                    <a:pt x="39" y="271"/>
                  </a:lnTo>
                  <a:lnTo>
                    <a:pt x="23" y="286"/>
                  </a:lnTo>
                  <a:lnTo>
                    <a:pt x="39" y="311"/>
                  </a:lnTo>
                  <a:lnTo>
                    <a:pt x="60" y="302"/>
                  </a:lnTo>
                  <a:lnTo>
                    <a:pt x="64" y="308"/>
                  </a:lnTo>
                  <a:lnTo>
                    <a:pt x="70" y="313"/>
                  </a:lnTo>
                  <a:lnTo>
                    <a:pt x="75" y="319"/>
                  </a:lnTo>
                  <a:lnTo>
                    <a:pt x="81" y="323"/>
                  </a:lnTo>
                  <a:lnTo>
                    <a:pt x="301" y="323"/>
                  </a:lnTo>
                  <a:lnTo>
                    <a:pt x="301" y="3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"/>
            <p:cNvSpPr>
              <a:spLocks/>
            </p:cNvSpPr>
            <p:nvPr/>
          </p:nvSpPr>
          <p:spPr bwMode="auto">
            <a:xfrm>
              <a:off x="1550" y="1278"/>
              <a:ext cx="579" cy="437"/>
            </a:xfrm>
            <a:custGeom>
              <a:avLst/>
              <a:gdLst/>
              <a:ahLst/>
              <a:cxnLst>
                <a:cxn ang="0">
                  <a:pos x="46" y="57"/>
                </a:cxn>
                <a:cxn ang="0">
                  <a:pos x="39" y="77"/>
                </a:cxn>
                <a:cxn ang="0">
                  <a:pos x="4" y="89"/>
                </a:cxn>
                <a:cxn ang="0">
                  <a:pos x="30" y="141"/>
                </a:cxn>
                <a:cxn ang="0">
                  <a:pos x="30" y="162"/>
                </a:cxn>
                <a:cxn ang="0">
                  <a:pos x="33" y="185"/>
                </a:cxn>
                <a:cxn ang="0">
                  <a:pos x="16" y="240"/>
                </a:cxn>
                <a:cxn ang="0">
                  <a:pos x="52" y="246"/>
                </a:cxn>
                <a:cxn ang="0">
                  <a:pos x="61" y="265"/>
                </a:cxn>
                <a:cxn ang="0">
                  <a:pos x="46" y="298"/>
                </a:cxn>
                <a:cxn ang="0">
                  <a:pos x="101" y="316"/>
                </a:cxn>
                <a:cxn ang="0">
                  <a:pos x="117" y="330"/>
                </a:cxn>
                <a:cxn ang="0">
                  <a:pos x="134" y="344"/>
                </a:cxn>
                <a:cxn ang="0">
                  <a:pos x="161" y="396"/>
                </a:cxn>
                <a:cxn ang="0">
                  <a:pos x="192" y="372"/>
                </a:cxn>
                <a:cxn ang="0">
                  <a:pos x="211" y="378"/>
                </a:cxn>
                <a:cxn ang="0">
                  <a:pos x="223" y="417"/>
                </a:cxn>
                <a:cxn ang="0">
                  <a:pos x="277" y="386"/>
                </a:cxn>
                <a:cxn ang="0">
                  <a:pos x="296" y="384"/>
                </a:cxn>
                <a:cxn ang="0">
                  <a:pos x="315" y="383"/>
                </a:cxn>
                <a:cxn ang="0">
                  <a:pos x="373" y="405"/>
                </a:cxn>
                <a:cxn ang="0">
                  <a:pos x="378" y="362"/>
                </a:cxn>
                <a:cxn ang="0">
                  <a:pos x="394" y="353"/>
                </a:cxn>
                <a:cxn ang="0">
                  <a:pos x="431" y="375"/>
                </a:cxn>
                <a:cxn ang="0">
                  <a:pos x="445" y="311"/>
                </a:cxn>
                <a:cxn ang="0">
                  <a:pos x="457" y="298"/>
                </a:cxn>
                <a:cxn ang="0">
                  <a:pos x="469" y="283"/>
                </a:cxn>
                <a:cxn ang="0">
                  <a:pos x="530" y="261"/>
                </a:cxn>
                <a:cxn ang="0">
                  <a:pos x="498" y="225"/>
                </a:cxn>
                <a:cxn ang="0">
                  <a:pos x="503" y="208"/>
                </a:cxn>
                <a:cxn ang="0">
                  <a:pos x="549" y="198"/>
                </a:cxn>
                <a:cxn ang="0">
                  <a:pos x="512" y="143"/>
                </a:cxn>
                <a:cxn ang="0">
                  <a:pos x="512" y="125"/>
                </a:cxn>
                <a:cxn ang="0">
                  <a:pos x="510" y="109"/>
                </a:cxn>
                <a:cxn ang="0">
                  <a:pos x="539" y="48"/>
                </a:cxn>
                <a:cxn ang="0">
                  <a:pos x="491" y="45"/>
                </a:cxn>
                <a:cxn ang="0">
                  <a:pos x="484" y="28"/>
                </a:cxn>
                <a:cxn ang="0">
                  <a:pos x="498" y="0"/>
                </a:cxn>
                <a:cxn ang="0">
                  <a:pos x="271" y="24"/>
                </a:cxn>
                <a:cxn ang="0">
                  <a:pos x="309" y="30"/>
                </a:cxn>
                <a:cxn ang="0">
                  <a:pos x="342" y="48"/>
                </a:cxn>
                <a:cxn ang="0">
                  <a:pos x="370" y="76"/>
                </a:cxn>
                <a:cxn ang="0">
                  <a:pos x="387" y="112"/>
                </a:cxn>
                <a:cxn ang="0">
                  <a:pos x="390" y="159"/>
                </a:cxn>
                <a:cxn ang="0">
                  <a:pos x="376" y="204"/>
                </a:cxn>
                <a:cxn ang="0">
                  <a:pos x="347" y="238"/>
                </a:cxn>
                <a:cxn ang="0">
                  <a:pos x="303" y="261"/>
                </a:cxn>
                <a:cxn ang="0">
                  <a:pos x="256" y="263"/>
                </a:cxn>
                <a:cxn ang="0">
                  <a:pos x="211" y="250"/>
                </a:cxn>
                <a:cxn ang="0">
                  <a:pos x="177" y="220"/>
                </a:cxn>
                <a:cxn ang="0">
                  <a:pos x="155" y="177"/>
                </a:cxn>
                <a:cxn ang="0">
                  <a:pos x="152" y="130"/>
                </a:cxn>
                <a:cxn ang="0">
                  <a:pos x="165" y="85"/>
                </a:cxn>
                <a:cxn ang="0">
                  <a:pos x="195" y="51"/>
                </a:cxn>
                <a:cxn ang="0">
                  <a:pos x="238" y="28"/>
                </a:cxn>
                <a:cxn ang="0">
                  <a:pos x="253" y="25"/>
                </a:cxn>
                <a:cxn ang="0">
                  <a:pos x="266" y="24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40" y="0"/>
                </a:cxn>
                <a:cxn ang="0">
                  <a:pos x="51" y="46"/>
                </a:cxn>
              </a:cxnLst>
              <a:rect l="0" t="0" r="r" b="b"/>
              <a:pathLst>
                <a:path w="555" h="421">
                  <a:moveTo>
                    <a:pt x="51" y="46"/>
                  </a:moveTo>
                  <a:lnTo>
                    <a:pt x="46" y="57"/>
                  </a:lnTo>
                  <a:lnTo>
                    <a:pt x="43" y="67"/>
                  </a:lnTo>
                  <a:lnTo>
                    <a:pt x="39" y="77"/>
                  </a:lnTo>
                  <a:lnTo>
                    <a:pt x="36" y="88"/>
                  </a:lnTo>
                  <a:lnTo>
                    <a:pt x="4" y="89"/>
                  </a:lnTo>
                  <a:lnTo>
                    <a:pt x="0" y="133"/>
                  </a:lnTo>
                  <a:lnTo>
                    <a:pt x="30" y="141"/>
                  </a:lnTo>
                  <a:lnTo>
                    <a:pt x="30" y="152"/>
                  </a:lnTo>
                  <a:lnTo>
                    <a:pt x="30" y="162"/>
                  </a:lnTo>
                  <a:lnTo>
                    <a:pt x="31" y="174"/>
                  </a:lnTo>
                  <a:lnTo>
                    <a:pt x="33" y="185"/>
                  </a:lnTo>
                  <a:lnTo>
                    <a:pt x="4" y="198"/>
                  </a:lnTo>
                  <a:lnTo>
                    <a:pt x="16" y="240"/>
                  </a:lnTo>
                  <a:lnTo>
                    <a:pt x="48" y="235"/>
                  </a:lnTo>
                  <a:lnTo>
                    <a:pt x="52" y="246"/>
                  </a:lnTo>
                  <a:lnTo>
                    <a:pt x="56" y="256"/>
                  </a:lnTo>
                  <a:lnTo>
                    <a:pt x="61" y="265"/>
                  </a:lnTo>
                  <a:lnTo>
                    <a:pt x="67" y="274"/>
                  </a:lnTo>
                  <a:lnTo>
                    <a:pt x="46" y="298"/>
                  </a:lnTo>
                  <a:lnTo>
                    <a:pt x="73" y="332"/>
                  </a:lnTo>
                  <a:lnTo>
                    <a:pt x="101" y="316"/>
                  </a:lnTo>
                  <a:lnTo>
                    <a:pt x="109" y="323"/>
                  </a:lnTo>
                  <a:lnTo>
                    <a:pt x="117" y="330"/>
                  </a:lnTo>
                  <a:lnTo>
                    <a:pt x="125" y="336"/>
                  </a:lnTo>
                  <a:lnTo>
                    <a:pt x="134" y="344"/>
                  </a:lnTo>
                  <a:lnTo>
                    <a:pt x="123" y="375"/>
                  </a:lnTo>
                  <a:lnTo>
                    <a:pt x="161" y="396"/>
                  </a:lnTo>
                  <a:lnTo>
                    <a:pt x="181" y="369"/>
                  </a:lnTo>
                  <a:lnTo>
                    <a:pt x="192" y="372"/>
                  </a:lnTo>
                  <a:lnTo>
                    <a:pt x="202" y="375"/>
                  </a:lnTo>
                  <a:lnTo>
                    <a:pt x="211" y="378"/>
                  </a:lnTo>
                  <a:lnTo>
                    <a:pt x="222" y="381"/>
                  </a:lnTo>
                  <a:lnTo>
                    <a:pt x="223" y="417"/>
                  </a:lnTo>
                  <a:lnTo>
                    <a:pt x="266" y="421"/>
                  </a:lnTo>
                  <a:lnTo>
                    <a:pt x="277" y="386"/>
                  </a:lnTo>
                  <a:lnTo>
                    <a:pt x="286" y="386"/>
                  </a:lnTo>
                  <a:lnTo>
                    <a:pt x="296" y="384"/>
                  </a:lnTo>
                  <a:lnTo>
                    <a:pt x="305" y="384"/>
                  </a:lnTo>
                  <a:lnTo>
                    <a:pt x="315" y="383"/>
                  </a:lnTo>
                  <a:lnTo>
                    <a:pt x="332" y="415"/>
                  </a:lnTo>
                  <a:lnTo>
                    <a:pt x="373" y="405"/>
                  </a:lnTo>
                  <a:lnTo>
                    <a:pt x="369" y="365"/>
                  </a:lnTo>
                  <a:lnTo>
                    <a:pt x="378" y="362"/>
                  </a:lnTo>
                  <a:lnTo>
                    <a:pt x="385" y="357"/>
                  </a:lnTo>
                  <a:lnTo>
                    <a:pt x="394" y="353"/>
                  </a:lnTo>
                  <a:lnTo>
                    <a:pt x="402" y="347"/>
                  </a:lnTo>
                  <a:lnTo>
                    <a:pt x="431" y="375"/>
                  </a:lnTo>
                  <a:lnTo>
                    <a:pt x="466" y="348"/>
                  </a:lnTo>
                  <a:lnTo>
                    <a:pt x="445" y="311"/>
                  </a:lnTo>
                  <a:lnTo>
                    <a:pt x="451" y="304"/>
                  </a:lnTo>
                  <a:lnTo>
                    <a:pt x="457" y="298"/>
                  </a:lnTo>
                  <a:lnTo>
                    <a:pt x="463" y="290"/>
                  </a:lnTo>
                  <a:lnTo>
                    <a:pt x="469" y="283"/>
                  </a:lnTo>
                  <a:lnTo>
                    <a:pt x="509" y="298"/>
                  </a:lnTo>
                  <a:lnTo>
                    <a:pt x="530" y="261"/>
                  </a:lnTo>
                  <a:lnTo>
                    <a:pt x="495" y="234"/>
                  </a:lnTo>
                  <a:lnTo>
                    <a:pt x="498" y="225"/>
                  </a:lnTo>
                  <a:lnTo>
                    <a:pt x="501" y="216"/>
                  </a:lnTo>
                  <a:lnTo>
                    <a:pt x="503" y="208"/>
                  </a:lnTo>
                  <a:lnTo>
                    <a:pt x="506" y="199"/>
                  </a:lnTo>
                  <a:lnTo>
                    <a:pt x="549" y="198"/>
                  </a:lnTo>
                  <a:lnTo>
                    <a:pt x="555" y="155"/>
                  </a:lnTo>
                  <a:lnTo>
                    <a:pt x="512" y="143"/>
                  </a:lnTo>
                  <a:lnTo>
                    <a:pt x="512" y="134"/>
                  </a:lnTo>
                  <a:lnTo>
                    <a:pt x="512" y="125"/>
                  </a:lnTo>
                  <a:lnTo>
                    <a:pt x="512" y="116"/>
                  </a:lnTo>
                  <a:lnTo>
                    <a:pt x="510" y="109"/>
                  </a:lnTo>
                  <a:lnTo>
                    <a:pt x="549" y="89"/>
                  </a:lnTo>
                  <a:lnTo>
                    <a:pt x="539" y="48"/>
                  </a:lnTo>
                  <a:lnTo>
                    <a:pt x="494" y="52"/>
                  </a:lnTo>
                  <a:lnTo>
                    <a:pt x="491" y="45"/>
                  </a:lnTo>
                  <a:lnTo>
                    <a:pt x="487" y="36"/>
                  </a:lnTo>
                  <a:lnTo>
                    <a:pt x="484" y="28"/>
                  </a:lnTo>
                  <a:lnTo>
                    <a:pt x="479" y="21"/>
                  </a:lnTo>
                  <a:lnTo>
                    <a:pt x="498" y="0"/>
                  </a:lnTo>
                  <a:lnTo>
                    <a:pt x="269" y="0"/>
                  </a:lnTo>
                  <a:lnTo>
                    <a:pt x="271" y="24"/>
                  </a:lnTo>
                  <a:lnTo>
                    <a:pt x="290" y="25"/>
                  </a:lnTo>
                  <a:lnTo>
                    <a:pt x="309" y="30"/>
                  </a:lnTo>
                  <a:lnTo>
                    <a:pt x="326" y="37"/>
                  </a:lnTo>
                  <a:lnTo>
                    <a:pt x="342" y="48"/>
                  </a:lnTo>
                  <a:lnTo>
                    <a:pt x="357" y="61"/>
                  </a:lnTo>
                  <a:lnTo>
                    <a:pt x="370" y="76"/>
                  </a:lnTo>
                  <a:lnTo>
                    <a:pt x="379" y="92"/>
                  </a:lnTo>
                  <a:lnTo>
                    <a:pt x="387" y="112"/>
                  </a:lnTo>
                  <a:lnTo>
                    <a:pt x="391" y="136"/>
                  </a:lnTo>
                  <a:lnTo>
                    <a:pt x="390" y="159"/>
                  </a:lnTo>
                  <a:lnTo>
                    <a:pt x="385" y="182"/>
                  </a:lnTo>
                  <a:lnTo>
                    <a:pt x="376" y="204"/>
                  </a:lnTo>
                  <a:lnTo>
                    <a:pt x="363" y="222"/>
                  </a:lnTo>
                  <a:lnTo>
                    <a:pt x="347" y="238"/>
                  </a:lnTo>
                  <a:lnTo>
                    <a:pt x="326" y="252"/>
                  </a:lnTo>
                  <a:lnTo>
                    <a:pt x="303" y="261"/>
                  </a:lnTo>
                  <a:lnTo>
                    <a:pt x="280" y="265"/>
                  </a:lnTo>
                  <a:lnTo>
                    <a:pt x="256" y="263"/>
                  </a:lnTo>
                  <a:lnTo>
                    <a:pt x="234" y="259"/>
                  </a:lnTo>
                  <a:lnTo>
                    <a:pt x="211" y="250"/>
                  </a:lnTo>
                  <a:lnTo>
                    <a:pt x="193" y="237"/>
                  </a:lnTo>
                  <a:lnTo>
                    <a:pt x="177" y="220"/>
                  </a:lnTo>
                  <a:lnTo>
                    <a:pt x="164" y="199"/>
                  </a:lnTo>
                  <a:lnTo>
                    <a:pt x="155" y="177"/>
                  </a:lnTo>
                  <a:lnTo>
                    <a:pt x="150" y="153"/>
                  </a:lnTo>
                  <a:lnTo>
                    <a:pt x="152" y="130"/>
                  </a:lnTo>
                  <a:lnTo>
                    <a:pt x="156" y="107"/>
                  </a:lnTo>
                  <a:lnTo>
                    <a:pt x="165" y="85"/>
                  </a:lnTo>
                  <a:lnTo>
                    <a:pt x="178" y="67"/>
                  </a:lnTo>
                  <a:lnTo>
                    <a:pt x="195" y="51"/>
                  </a:lnTo>
                  <a:lnTo>
                    <a:pt x="216" y="37"/>
                  </a:lnTo>
                  <a:lnTo>
                    <a:pt x="238" y="28"/>
                  </a:lnTo>
                  <a:lnTo>
                    <a:pt x="245" y="27"/>
                  </a:lnTo>
                  <a:lnTo>
                    <a:pt x="253" y="25"/>
                  </a:lnTo>
                  <a:lnTo>
                    <a:pt x="259" y="24"/>
                  </a:lnTo>
                  <a:lnTo>
                    <a:pt x="266" y="24"/>
                  </a:lnTo>
                  <a:lnTo>
                    <a:pt x="263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40" y="0"/>
                  </a:lnTo>
                  <a:lnTo>
                    <a:pt x="25" y="27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4"/>
            <p:cNvSpPr>
              <a:spLocks/>
            </p:cNvSpPr>
            <p:nvPr/>
          </p:nvSpPr>
          <p:spPr bwMode="auto">
            <a:xfrm>
              <a:off x="2160" y="1278"/>
              <a:ext cx="250" cy="6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5" y="39"/>
                </a:cxn>
                <a:cxn ang="0">
                  <a:pos x="41" y="21"/>
                </a:cxn>
                <a:cxn ang="0">
                  <a:pos x="49" y="24"/>
                </a:cxn>
                <a:cxn ang="0">
                  <a:pos x="55" y="27"/>
                </a:cxn>
                <a:cxn ang="0">
                  <a:pos x="62" y="30"/>
                </a:cxn>
                <a:cxn ang="0">
                  <a:pos x="68" y="33"/>
                </a:cxn>
                <a:cxn ang="0">
                  <a:pos x="67" y="57"/>
                </a:cxn>
                <a:cxn ang="0">
                  <a:pos x="96" y="63"/>
                </a:cxn>
                <a:cxn ang="0">
                  <a:pos x="105" y="39"/>
                </a:cxn>
                <a:cxn ang="0">
                  <a:pos x="113" y="40"/>
                </a:cxn>
                <a:cxn ang="0">
                  <a:pos x="120" y="40"/>
                </a:cxn>
                <a:cxn ang="0">
                  <a:pos x="126" y="40"/>
                </a:cxn>
                <a:cxn ang="0">
                  <a:pos x="134" y="39"/>
                </a:cxn>
                <a:cxn ang="0">
                  <a:pos x="143" y="64"/>
                </a:cxn>
                <a:cxn ang="0">
                  <a:pos x="172" y="58"/>
                </a:cxn>
                <a:cxn ang="0">
                  <a:pos x="171" y="31"/>
                </a:cxn>
                <a:cxn ang="0">
                  <a:pos x="177" y="28"/>
                </a:cxn>
                <a:cxn ang="0">
                  <a:pos x="184" y="25"/>
                </a:cxn>
                <a:cxn ang="0">
                  <a:pos x="190" y="24"/>
                </a:cxn>
                <a:cxn ang="0">
                  <a:pos x="196" y="21"/>
                </a:cxn>
                <a:cxn ang="0">
                  <a:pos x="215" y="40"/>
                </a:cxn>
                <a:cxn ang="0">
                  <a:pos x="239" y="25"/>
                </a:cxn>
                <a:cxn ang="0">
                  <a:pos x="22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21"/>
                </a:cxn>
              </a:cxnLst>
              <a:rect l="0" t="0" r="r" b="b"/>
              <a:pathLst>
                <a:path w="239" h="64">
                  <a:moveTo>
                    <a:pt x="0" y="21"/>
                  </a:moveTo>
                  <a:lnTo>
                    <a:pt x="25" y="39"/>
                  </a:lnTo>
                  <a:lnTo>
                    <a:pt x="41" y="21"/>
                  </a:lnTo>
                  <a:lnTo>
                    <a:pt x="49" y="24"/>
                  </a:lnTo>
                  <a:lnTo>
                    <a:pt x="55" y="27"/>
                  </a:lnTo>
                  <a:lnTo>
                    <a:pt x="62" y="30"/>
                  </a:lnTo>
                  <a:lnTo>
                    <a:pt x="68" y="33"/>
                  </a:lnTo>
                  <a:lnTo>
                    <a:pt x="67" y="57"/>
                  </a:lnTo>
                  <a:lnTo>
                    <a:pt x="96" y="63"/>
                  </a:lnTo>
                  <a:lnTo>
                    <a:pt x="105" y="39"/>
                  </a:lnTo>
                  <a:lnTo>
                    <a:pt x="113" y="40"/>
                  </a:lnTo>
                  <a:lnTo>
                    <a:pt x="120" y="40"/>
                  </a:lnTo>
                  <a:lnTo>
                    <a:pt x="126" y="40"/>
                  </a:lnTo>
                  <a:lnTo>
                    <a:pt x="134" y="39"/>
                  </a:lnTo>
                  <a:lnTo>
                    <a:pt x="143" y="64"/>
                  </a:lnTo>
                  <a:lnTo>
                    <a:pt x="172" y="58"/>
                  </a:lnTo>
                  <a:lnTo>
                    <a:pt x="171" y="31"/>
                  </a:lnTo>
                  <a:lnTo>
                    <a:pt x="177" y="28"/>
                  </a:lnTo>
                  <a:lnTo>
                    <a:pt x="184" y="25"/>
                  </a:lnTo>
                  <a:lnTo>
                    <a:pt x="190" y="24"/>
                  </a:lnTo>
                  <a:lnTo>
                    <a:pt x="196" y="21"/>
                  </a:lnTo>
                  <a:lnTo>
                    <a:pt x="215" y="40"/>
                  </a:lnTo>
                  <a:lnTo>
                    <a:pt x="239" y="25"/>
                  </a:lnTo>
                  <a:lnTo>
                    <a:pt x="2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5"/>
            <p:cNvSpPr>
              <a:spLocks/>
            </p:cNvSpPr>
            <p:nvPr/>
          </p:nvSpPr>
          <p:spPr bwMode="auto">
            <a:xfrm rot="698161">
              <a:off x="2271" y="968"/>
              <a:ext cx="30" cy="87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" name="Group 24"/>
          <p:cNvGrpSpPr>
            <a:grpSpLocks/>
          </p:cNvGrpSpPr>
          <p:nvPr/>
        </p:nvGrpSpPr>
        <p:grpSpPr bwMode="auto">
          <a:xfrm>
            <a:off x="3632200" y="2438400"/>
            <a:ext cx="1803400" cy="2151063"/>
            <a:chOff x="2357" y="472"/>
            <a:chExt cx="521" cy="621"/>
          </a:xfrm>
        </p:grpSpPr>
        <p:sp>
          <p:nvSpPr>
            <p:cNvPr id="128" name="Freeform 25"/>
            <p:cNvSpPr>
              <a:spLocks/>
            </p:cNvSpPr>
            <p:nvPr/>
          </p:nvSpPr>
          <p:spPr bwMode="auto">
            <a:xfrm>
              <a:off x="2357" y="472"/>
              <a:ext cx="521" cy="621"/>
            </a:xfrm>
            <a:custGeom>
              <a:avLst/>
              <a:gdLst/>
              <a:ahLst/>
              <a:cxnLst>
                <a:cxn ang="0">
                  <a:pos x="14" y="452"/>
                </a:cxn>
                <a:cxn ang="0">
                  <a:pos x="0" y="991"/>
                </a:cxn>
                <a:cxn ang="0">
                  <a:pos x="162" y="1242"/>
                </a:cxn>
                <a:cxn ang="0">
                  <a:pos x="1041" y="1115"/>
                </a:cxn>
                <a:cxn ang="0">
                  <a:pos x="991" y="570"/>
                </a:cxn>
                <a:cxn ang="0">
                  <a:pos x="943" y="511"/>
                </a:cxn>
                <a:cxn ang="0">
                  <a:pos x="988" y="62"/>
                </a:cxn>
                <a:cxn ang="0">
                  <a:pos x="968" y="13"/>
                </a:cxn>
                <a:cxn ang="0">
                  <a:pos x="926" y="0"/>
                </a:cxn>
                <a:cxn ang="0">
                  <a:pos x="887" y="1"/>
                </a:cxn>
                <a:cxn ang="0">
                  <a:pos x="850" y="26"/>
                </a:cxn>
                <a:cxn ang="0">
                  <a:pos x="834" y="79"/>
                </a:cxn>
                <a:cxn ang="0">
                  <a:pos x="757" y="379"/>
                </a:cxn>
                <a:cxn ang="0">
                  <a:pos x="675" y="423"/>
                </a:cxn>
                <a:cxn ang="0">
                  <a:pos x="568" y="362"/>
                </a:cxn>
                <a:cxn ang="0">
                  <a:pos x="465" y="433"/>
                </a:cxn>
                <a:cxn ang="0">
                  <a:pos x="287" y="349"/>
                </a:cxn>
                <a:cxn ang="0">
                  <a:pos x="200" y="485"/>
                </a:cxn>
                <a:cxn ang="0">
                  <a:pos x="14" y="452"/>
                </a:cxn>
                <a:cxn ang="0">
                  <a:pos x="14" y="452"/>
                </a:cxn>
              </a:cxnLst>
              <a:rect l="0" t="0" r="r" b="b"/>
              <a:pathLst>
                <a:path w="1041" h="1242">
                  <a:moveTo>
                    <a:pt x="14" y="452"/>
                  </a:moveTo>
                  <a:lnTo>
                    <a:pt x="0" y="991"/>
                  </a:lnTo>
                  <a:lnTo>
                    <a:pt x="162" y="1242"/>
                  </a:lnTo>
                  <a:lnTo>
                    <a:pt x="1041" y="1115"/>
                  </a:lnTo>
                  <a:lnTo>
                    <a:pt x="991" y="570"/>
                  </a:lnTo>
                  <a:lnTo>
                    <a:pt x="943" y="511"/>
                  </a:lnTo>
                  <a:lnTo>
                    <a:pt x="988" y="62"/>
                  </a:lnTo>
                  <a:lnTo>
                    <a:pt x="968" y="13"/>
                  </a:lnTo>
                  <a:lnTo>
                    <a:pt x="926" y="0"/>
                  </a:lnTo>
                  <a:lnTo>
                    <a:pt x="887" y="1"/>
                  </a:lnTo>
                  <a:lnTo>
                    <a:pt x="850" y="26"/>
                  </a:lnTo>
                  <a:lnTo>
                    <a:pt x="834" y="79"/>
                  </a:lnTo>
                  <a:lnTo>
                    <a:pt x="757" y="379"/>
                  </a:lnTo>
                  <a:lnTo>
                    <a:pt x="675" y="423"/>
                  </a:lnTo>
                  <a:lnTo>
                    <a:pt x="568" y="362"/>
                  </a:lnTo>
                  <a:lnTo>
                    <a:pt x="465" y="433"/>
                  </a:lnTo>
                  <a:lnTo>
                    <a:pt x="287" y="349"/>
                  </a:lnTo>
                  <a:lnTo>
                    <a:pt x="200" y="485"/>
                  </a:lnTo>
                  <a:lnTo>
                    <a:pt x="14" y="452"/>
                  </a:lnTo>
                  <a:lnTo>
                    <a:pt x="14" y="4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26"/>
            <p:cNvSpPr>
              <a:spLocks/>
            </p:cNvSpPr>
            <p:nvPr/>
          </p:nvSpPr>
          <p:spPr bwMode="auto">
            <a:xfrm>
              <a:off x="2739" y="499"/>
              <a:ext cx="96" cy="278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77" y="84"/>
                </a:cxn>
                <a:cxn ang="0">
                  <a:pos x="102" y="0"/>
                </a:cxn>
                <a:cxn ang="0">
                  <a:pos x="193" y="28"/>
                </a:cxn>
                <a:cxn ang="0">
                  <a:pos x="171" y="277"/>
                </a:cxn>
                <a:cxn ang="0">
                  <a:pos x="139" y="556"/>
                </a:cxn>
                <a:cxn ang="0">
                  <a:pos x="0" y="395"/>
                </a:cxn>
                <a:cxn ang="0">
                  <a:pos x="0" y="395"/>
                </a:cxn>
              </a:cxnLst>
              <a:rect l="0" t="0" r="r" b="b"/>
              <a:pathLst>
                <a:path w="193" h="556">
                  <a:moveTo>
                    <a:pt x="0" y="395"/>
                  </a:moveTo>
                  <a:lnTo>
                    <a:pt x="77" y="84"/>
                  </a:lnTo>
                  <a:lnTo>
                    <a:pt x="102" y="0"/>
                  </a:lnTo>
                  <a:lnTo>
                    <a:pt x="193" y="28"/>
                  </a:lnTo>
                  <a:lnTo>
                    <a:pt x="171" y="277"/>
                  </a:lnTo>
                  <a:lnTo>
                    <a:pt x="139" y="556"/>
                  </a:lnTo>
                  <a:lnTo>
                    <a:pt x="0" y="3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7"/>
            <p:cNvSpPr>
              <a:spLocks/>
            </p:cNvSpPr>
            <p:nvPr/>
          </p:nvSpPr>
          <p:spPr bwMode="auto">
            <a:xfrm>
              <a:off x="2790" y="487"/>
              <a:ext cx="47" cy="34"/>
            </a:xfrm>
            <a:custGeom>
              <a:avLst/>
              <a:gdLst/>
              <a:ahLst/>
              <a:cxnLst>
                <a:cxn ang="0">
                  <a:pos x="47" y="67"/>
                </a:cxn>
                <a:cxn ang="0">
                  <a:pos x="51" y="66"/>
                </a:cxn>
                <a:cxn ang="0">
                  <a:pos x="56" y="66"/>
                </a:cxn>
                <a:cxn ang="0">
                  <a:pos x="60" y="64"/>
                </a:cxn>
                <a:cxn ang="0">
                  <a:pos x="64" y="64"/>
                </a:cxn>
                <a:cxn ang="0">
                  <a:pos x="72" y="61"/>
                </a:cxn>
                <a:cxn ang="0">
                  <a:pos x="79" y="57"/>
                </a:cxn>
                <a:cxn ang="0">
                  <a:pos x="84" y="51"/>
                </a:cxn>
                <a:cxn ang="0">
                  <a:pos x="89" y="47"/>
                </a:cxn>
                <a:cxn ang="0">
                  <a:pos x="92" y="41"/>
                </a:cxn>
                <a:cxn ang="0">
                  <a:pos x="93" y="33"/>
                </a:cxn>
                <a:cxn ang="0">
                  <a:pos x="92" y="27"/>
                </a:cxn>
                <a:cxn ang="0">
                  <a:pos x="89" y="21"/>
                </a:cxn>
                <a:cxn ang="0">
                  <a:pos x="84" y="15"/>
                </a:cxn>
                <a:cxn ang="0">
                  <a:pos x="79" y="10"/>
                </a:cxn>
                <a:cxn ang="0">
                  <a:pos x="72" y="5"/>
                </a:cxn>
                <a:cxn ang="0">
                  <a:pos x="64" y="2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28" y="2"/>
                </a:cxn>
                <a:cxn ang="0">
                  <a:pos x="20" y="5"/>
                </a:cxn>
                <a:cxn ang="0">
                  <a:pos x="14" y="10"/>
                </a:cxn>
                <a:cxn ang="0">
                  <a:pos x="7" y="15"/>
                </a:cxn>
                <a:cxn ang="0">
                  <a:pos x="4" y="2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41"/>
                </a:cxn>
                <a:cxn ang="0">
                  <a:pos x="4" y="47"/>
                </a:cxn>
                <a:cxn ang="0">
                  <a:pos x="7" y="51"/>
                </a:cxn>
                <a:cxn ang="0">
                  <a:pos x="14" y="57"/>
                </a:cxn>
                <a:cxn ang="0">
                  <a:pos x="20" y="61"/>
                </a:cxn>
                <a:cxn ang="0">
                  <a:pos x="28" y="64"/>
                </a:cxn>
                <a:cxn ang="0">
                  <a:pos x="32" y="64"/>
                </a:cxn>
                <a:cxn ang="0">
                  <a:pos x="37" y="66"/>
                </a:cxn>
                <a:cxn ang="0">
                  <a:pos x="42" y="66"/>
                </a:cxn>
                <a:cxn ang="0">
                  <a:pos x="47" y="67"/>
                </a:cxn>
                <a:cxn ang="0">
                  <a:pos x="47" y="67"/>
                </a:cxn>
              </a:cxnLst>
              <a:rect l="0" t="0" r="r" b="b"/>
              <a:pathLst>
                <a:path w="93" h="67">
                  <a:moveTo>
                    <a:pt x="47" y="67"/>
                  </a:moveTo>
                  <a:lnTo>
                    <a:pt x="51" y="66"/>
                  </a:lnTo>
                  <a:lnTo>
                    <a:pt x="56" y="66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72" y="61"/>
                  </a:lnTo>
                  <a:lnTo>
                    <a:pt x="79" y="57"/>
                  </a:lnTo>
                  <a:lnTo>
                    <a:pt x="84" y="51"/>
                  </a:lnTo>
                  <a:lnTo>
                    <a:pt x="89" y="47"/>
                  </a:lnTo>
                  <a:lnTo>
                    <a:pt x="92" y="41"/>
                  </a:lnTo>
                  <a:lnTo>
                    <a:pt x="93" y="33"/>
                  </a:lnTo>
                  <a:lnTo>
                    <a:pt x="92" y="27"/>
                  </a:lnTo>
                  <a:lnTo>
                    <a:pt x="89" y="21"/>
                  </a:lnTo>
                  <a:lnTo>
                    <a:pt x="84" y="15"/>
                  </a:lnTo>
                  <a:lnTo>
                    <a:pt x="79" y="10"/>
                  </a:lnTo>
                  <a:lnTo>
                    <a:pt x="72" y="5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8" y="2"/>
                  </a:lnTo>
                  <a:lnTo>
                    <a:pt x="20" y="5"/>
                  </a:lnTo>
                  <a:lnTo>
                    <a:pt x="14" y="10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4" y="47"/>
                  </a:lnTo>
                  <a:lnTo>
                    <a:pt x="7" y="51"/>
                  </a:lnTo>
                  <a:lnTo>
                    <a:pt x="14" y="57"/>
                  </a:lnTo>
                  <a:lnTo>
                    <a:pt x="20" y="61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7" y="66"/>
                  </a:lnTo>
                  <a:lnTo>
                    <a:pt x="42" y="66"/>
                  </a:lnTo>
                  <a:lnTo>
                    <a:pt x="47" y="67"/>
                  </a:lnTo>
                  <a:lnTo>
                    <a:pt x="47" y="67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28"/>
            <p:cNvSpPr>
              <a:spLocks/>
            </p:cNvSpPr>
            <p:nvPr/>
          </p:nvSpPr>
          <p:spPr bwMode="auto">
            <a:xfrm>
              <a:off x="2410" y="759"/>
              <a:ext cx="453" cy="320"/>
            </a:xfrm>
            <a:custGeom>
              <a:avLst/>
              <a:gdLst/>
              <a:ahLst/>
              <a:cxnLst>
                <a:cxn ang="0">
                  <a:pos x="62" y="638"/>
                </a:cxn>
                <a:cxn ang="0">
                  <a:pos x="905" y="512"/>
                </a:cxn>
                <a:cxn ang="0">
                  <a:pos x="853" y="0"/>
                </a:cxn>
                <a:cxn ang="0">
                  <a:pos x="0" y="31"/>
                </a:cxn>
                <a:cxn ang="0">
                  <a:pos x="62" y="638"/>
                </a:cxn>
                <a:cxn ang="0">
                  <a:pos x="62" y="638"/>
                </a:cxn>
              </a:cxnLst>
              <a:rect l="0" t="0" r="r" b="b"/>
              <a:pathLst>
                <a:path w="905" h="638">
                  <a:moveTo>
                    <a:pt x="62" y="638"/>
                  </a:moveTo>
                  <a:lnTo>
                    <a:pt x="905" y="512"/>
                  </a:lnTo>
                  <a:lnTo>
                    <a:pt x="853" y="0"/>
                  </a:lnTo>
                  <a:lnTo>
                    <a:pt x="0" y="31"/>
                  </a:lnTo>
                  <a:lnTo>
                    <a:pt x="62" y="638"/>
                  </a:lnTo>
                  <a:lnTo>
                    <a:pt x="62" y="638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29"/>
            <p:cNvSpPr>
              <a:spLocks/>
            </p:cNvSpPr>
            <p:nvPr/>
          </p:nvSpPr>
          <p:spPr bwMode="auto">
            <a:xfrm>
              <a:off x="2509" y="911"/>
              <a:ext cx="58" cy="66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16" y="131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116" h="131">
                  <a:moveTo>
                    <a:pt x="0" y="131"/>
                  </a:moveTo>
                  <a:lnTo>
                    <a:pt x="116" y="13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0"/>
            <p:cNvSpPr>
              <a:spLocks/>
            </p:cNvSpPr>
            <p:nvPr/>
          </p:nvSpPr>
          <p:spPr bwMode="auto">
            <a:xfrm>
              <a:off x="2635" y="898"/>
              <a:ext cx="46" cy="4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0" y="94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94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1"/>
            <p:cNvSpPr>
              <a:spLocks/>
            </p:cNvSpPr>
            <p:nvPr/>
          </p:nvSpPr>
          <p:spPr bwMode="auto">
            <a:xfrm>
              <a:off x="2743" y="877"/>
              <a:ext cx="49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9" y="117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0" y="117"/>
                </a:cxn>
              </a:cxnLst>
              <a:rect l="0" t="0" r="r" b="b"/>
              <a:pathLst>
                <a:path w="99" h="117">
                  <a:moveTo>
                    <a:pt x="0" y="117"/>
                  </a:moveTo>
                  <a:lnTo>
                    <a:pt x="99" y="117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2"/>
            <p:cNvSpPr>
              <a:spLocks/>
            </p:cNvSpPr>
            <p:nvPr/>
          </p:nvSpPr>
          <p:spPr bwMode="auto">
            <a:xfrm>
              <a:off x="2468" y="664"/>
              <a:ext cx="123" cy="19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138"/>
                </a:cxn>
                <a:cxn ang="0">
                  <a:pos x="142" y="380"/>
                </a:cxn>
                <a:cxn ang="0">
                  <a:pos x="246" y="266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246" h="380">
                  <a:moveTo>
                    <a:pt x="76" y="0"/>
                  </a:moveTo>
                  <a:lnTo>
                    <a:pt x="0" y="138"/>
                  </a:lnTo>
                  <a:lnTo>
                    <a:pt x="142" y="380"/>
                  </a:lnTo>
                  <a:lnTo>
                    <a:pt x="246" y="266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3"/>
            <p:cNvSpPr>
              <a:spLocks/>
            </p:cNvSpPr>
            <p:nvPr/>
          </p:nvSpPr>
          <p:spPr bwMode="auto">
            <a:xfrm>
              <a:off x="2596" y="671"/>
              <a:ext cx="123" cy="15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0" y="75"/>
                </a:cxn>
                <a:cxn ang="0">
                  <a:pos x="114" y="318"/>
                </a:cxn>
                <a:cxn ang="0">
                  <a:pos x="246" y="209"/>
                </a:cxn>
                <a:cxn ang="0">
                  <a:pos x="93" y="0"/>
                </a:cxn>
                <a:cxn ang="0">
                  <a:pos x="93" y="0"/>
                </a:cxn>
              </a:cxnLst>
              <a:rect l="0" t="0" r="r" b="b"/>
              <a:pathLst>
                <a:path w="246" h="318">
                  <a:moveTo>
                    <a:pt x="93" y="0"/>
                  </a:moveTo>
                  <a:lnTo>
                    <a:pt x="0" y="75"/>
                  </a:lnTo>
                  <a:lnTo>
                    <a:pt x="114" y="318"/>
                  </a:lnTo>
                  <a:lnTo>
                    <a:pt x="246" y="209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4"/>
            <p:cNvSpPr>
              <a:spLocks/>
            </p:cNvSpPr>
            <p:nvPr/>
          </p:nvSpPr>
          <p:spPr bwMode="auto">
            <a:xfrm>
              <a:off x="2691" y="674"/>
              <a:ext cx="148" cy="1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67"/>
                </a:cxn>
                <a:cxn ang="0">
                  <a:pos x="171" y="272"/>
                </a:cxn>
                <a:cxn ang="0">
                  <a:pos x="296" y="173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296" h="272">
                  <a:moveTo>
                    <a:pt x="101" y="0"/>
                  </a:moveTo>
                  <a:lnTo>
                    <a:pt x="0" y="67"/>
                  </a:lnTo>
                  <a:lnTo>
                    <a:pt x="171" y="272"/>
                  </a:lnTo>
                  <a:lnTo>
                    <a:pt x="296" y="173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5"/>
            <p:cNvSpPr>
              <a:spLocks/>
            </p:cNvSpPr>
            <p:nvPr/>
          </p:nvSpPr>
          <p:spPr bwMode="auto">
            <a:xfrm>
              <a:off x="2375" y="713"/>
              <a:ext cx="163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35"/>
                </a:cxn>
                <a:cxn ang="0">
                  <a:pos x="327" y="282"/>
                </a:cxn>
                <a:cxn ang="0">
                  <a:pos x="118" y="17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7" h="282">
                  <a:moveTo>
                    <a:pt x="0" y="0"/>
                  </a:moveTo>
                  <a:lnTo>
                    <a:pt x="188" y="35"/>
                  </a:lnTo>
                  <a:lnTo>
                    <a:pt x="327" y="282"/>
                  </a:lnTo>
                  <a:lnTo>
                    <a:pt x="118" y="1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2505" y="664"/>
              <a:ext cx="148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87"/>
                </a:cxn>
                <a:cxn ang="0">
                  <a:pos x="294" y="328"/>
                </a:cxn>
                <a:cxn ang="0">
                  <a:pos x="163" y="2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4" h="328">
                  <a:moveTo>
                    <a:pt x="0" y="0"/>
                  </a:moveTo>
                  <a:lnTo>
                    <a:pt x="188" y="87"/>
                  </a:lnTo>
                  <a:lnTo>
                    <a:pt x="294" y="328"/>
                  </a:lnTo>
                  <a:lnTo>
                    <a:pt x="163" y="2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37"/>
            <p:cNvSpPr>
              <a:spLocks/>
            </p:cNvSpPr>
            <p:nvPr/>
          </p:nvSpPr>
          <p:spPr bwMode="auto">
            <a:xfrm>
              <a:off x="2639" y="671"/>
              <a:ext cx="142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7"/>
                </a:cxn>
                <a:cxn ang="0">
                  <a:pos x="285" y="280"/>
                </a:cxn>
                <a:cxn ang="0">
                  <a:pos x="157" y="2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5" h="280">
                  <a:moveTo>
                    <a:pt x="0" y="0"/>
                  </a:moveTo>
                  <a:lnTo>
                    <a:pt x="108" y="67"/>
                  </a:lnTo>
                  <a:lnTo>
                    <a:pt x="285" y="280"/>
                  </a:lnTo>
                  <a:lnTo>
                    <a:pt x="157" y="2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38"/>
            <p:cNvSpPr>
              <a:spLocks/>
            </p:cNvSpPr>
            <p:nvPr/>
          </p:nvSpPr>
          <p:spPr bwMode="auto">
            <a:xfrm>
              <a:off x="2371" y="708"/>
              <a:ext cx="74" cy="37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6" y="190"/>
                </a:cxn>
                <a:cxn ang="0">
                  <a:pos x="146" y="741"/>
                </a:cxn>
                <a:cxn ang="0">
                  <a:pos x="0" y="5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46" h="741">
                  <a:moveTo>
                    <a:pt x="5" y="0"/>
                  </a:moveTo>
                  <a:lnTo>
                    <a:pt x="136" y="190"/>
                  </a:lnTo>
                  <a:lnTo>
                    <a:pt x="146" y="741"/>
                  </a:lnTo>
                  <a:lnTo>
                    <a:pt x="0" y="5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39"/>
            <p:cNvSpPr>
              <a:spLocks/>
            </p:cNvSpPr>
            <p:nvPr/>
          </p:nvSpPr>
          <p:spPr bwMode="auto">
            <a:xfrm>
              <a:off x="2496" y="897"/>
              <a:ext cx="14" cy="8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4" y="0"/>
                </a:cxn>
                <a:cxn ang="0">
                  <a:pos x="0" y="154"/>
                </a:cxn>
                <a:cxn ang="0">
                  <a:pos x="26" y="160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160">
                  <a:moveTo>
                    <a:pt x="29" y="25"/>
                  </a:moveTo>
                  <a:lnTo>
                    <a:pt x="4" y="0"/>
                  </a:lnTo>
                  <a:lnTo>
                    <a:pt x="0" y="154"/>
                  </a:lnTo>
                  <a:lnTo>
                    <a:pt x="26" y="160"/>
                  </a:lnTo>
                  <a:lnTo>
                    <a:pt x="29" y="2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0"/>
            <p:cNvSpPr>
              <a:spLocks/>
            </p:cNvSpPr>
            <p:nvPr/>
          </p:nvSpPr>
          <p:spPr bwMode="auto">
            <a:xfrm>
              <a:off x="2623" y="881"/>
              <a:ext cx="13" cy="63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0" y="0"/>
                </a:cxn>
                <a:cxn ang="0">
                  <a:pos x="25" y="28"/>
                </a:cxn>
                <a:cxn ang="0">
                  <a:pos x="25" y="28"/>
                </a:cxn>
              </a:cxnLst>
              <a:rect l="0" t="0" r="r" b="b"/>
              <a:pathLst>
                <a:path w="25" h="127">
                  <a:moveTo>
                    <a:pt x="25" y="28"/>
                  </a:moveTo>
                  <a:lnTo>
                    <a:pt x="25" y="127"/>
                  </a:lnTo>
                  <a:lnTo>
                    <a:pt x="1" y="126"/>
                  </a:lnTo>
                  <a:lnTo>
                    <a:pt x="0" y="0"/>
                  </a:lnTo>
                  <a:lnTo>
                    <a:pt x="25" y="28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1"/>
            <p:cNvSpPr>
              <a:spLocks/>
            </p:cNvSpPr>
            <p:nvPr/>
          </p:nvSpPr>
          <p:spPr bwMode="auto">
            <a:xfrm>
              <a:off x="2731" y="867"/>
              <a:ext cx="12" cy="69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5" y="138"/>
                </a:cxn>
                <a:cxn ang="0">
                  <a:pos x="2" y="136"/>
                </a:cxn>
                <a:cxn ang="0">
                  <a:pos x="0" y="0"/>
                </a:cxn>
                <a:cxn ang="0">
                  <a:pos x="25" y="20"/>
                </a:cxn>
                <a:cxn ang="0">
                  <a:pos x="25" y="20"/>
                </a:cxn>
              </a:cxnLst>
              <a:rect l="0" t="0" r="r" b="b"/>
              <a:pathLst>
                <a:path w="25" h="138">
                  <a:moveTo>
                    <a:pt x="25" y="20"/>
                  </a:moveTo>
                  <a:lnTo>
                    <a:pt x="25" y="138"/>
                  </a:lnTo>
                  <a:lnTo>
                    <a:pt x="2" y="136"/>
                  </a:lnTo>
                  <a:lnTo>
                    <a:pt x="0" y="0"/>
                  </a:lnTo>
                  <a:lnTo>
                    <a:pt x="25" y="2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2"/>
            <p:cNvSpPr>
              <a:spLocks/>
            </p:cNvSpPr>
            <p:nvPr/>
          </p:nvSpPr>
          <p:spPr bwMode="auto">
            <a:xfrm>
              <a:off x="2499" y="895"/>
              <a:ext cx="67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32" h="31">
                  <a:moveTo>
                    <a:pt x="0" y="8"/>
                  </a:moveTo>
                  <a:lnTo>
                    <a:pt x="22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3"/>
            <p:cNvSpPr>
              <a:spLocks/>
            </p:cNvSpPr>
            <p:nvPr/>
          </p:nvSpPr>
          <p:spPr bwMode="auto">
            <a:xfrm>
              <a:off x="2623" y="884"/>
              <a:ext cx="5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31"/>
                </a:cxn>
                <a:cxn ang="0">
                  <a:pos x="117" y="31"/>
                </a:cxn>
                <a:cxn ang="0">
                  <a:pos x="11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7" h="31">
                  <a:moveTo>
                    <a:pt x="0" y="0"/>
                  </a:moveTo>
                  <a:lnTo>
                    <a:pt x="25" y="31"/>
                  </a:lnTo>
                  <a:lnTo>
                    <a:pt x="117" y="31"/>
                  </a:lnTo>
                  <a:lnTo>
                    <a:pt x="11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4"/>
            <p:cNvSpPr>
              <a:spLocks/>
            </p:cNvSpPr>
            <p:nvPr/>
          </p:nvSpPr>
          <p:spPr bwMode="auto">
            <a:xfrm>
              <a:off x="2732" y="864"/>
              <a:ext cx="59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4" y="27"/>
                </a:cxn>
                <a:cxn ang="0">
                  <a:pos x="118" y="27"/>
                </a:cxn>
                <a:cxn ang="0">
                  <a:pos x="118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8" h="27">
                  <a:moveTo>
                    <a:pt x="0" y="10"/>
                  </a:moveTo>
                  <a:lnTo>
                    <a:pt x="24" y="27"/>
                  </a:lnTo>
                  <a:lnTo>
                    <a:pt x="118" y="27"/>
                  </a:lnTo>
                  <a:lnTo>
                    <a:pt x="11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8" name="Picture 45" descr="j0149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1462135"/>
            <a:ext cx="1087437" cy="1095375"/>
          </a:xfrm>
          <a:prstGeom prst="rect">
            <a:avLst/>
          </a:prstGeom>
          <a:noFill/>
        </p:spPr>
      </p:pic>
      <p:sp>
        <p:nvSpPr>
          <p:cNvPr id="149" name="Text Box 59"/>
          <p:cNvSpPr txBox="1">
            <a:spLocks noChangeArrowheads="1"/>
          </p:cNvSpPr>
          <p:nvPr/>
        </p:nvSpPr>
        <p:spPr bwMode="auto">
          <a:xfrm>
            <a:off x="1057275" y="245749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TECHNOLOGY</a:t>
            </a:r>
          </a:p>
        </p:txBody>
      </p:sp>
      <p:sp>
        <p:nvSpPr>
          <p:cNvPr id="150" name="Text Box 61"/>
          <p:cNvSpPr txBox="1">
            <a:spLocks noChangeArrowheads="1"/>
          </p:cNvSpPr>
          <p:nvPr/>
        </p:nvSpPr>
        <p:spPr bwMode="auto">
          <a:xfrm>
            <a:off x="6602413" y="151134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OPERATION</a:t>
            </a:r>
          </a:p>
        </p:txBody>
      </p:sp>
      <p:sp>
        <p:nvSpPr>
          <p:cNvPr id="151" name="Text Box 62"/>
          <p:cNvSpPr txBox="1">
            <a:spLocks noChangeArrowheads="1"/>
          </p:cNvSpPr>
          <p:nvPr/>
        </p:nvSpPr>
        <p:spPr bwMode="auto">
          <a:xfrm>
            <a:off x="7464425" y="4122738"/>
            <a:ext cx="169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PRODUCTS</a:t>
            </a:r>
            <a:endParaRPr lang="en-GB" sz="1600" b="0" i="1"/>
          </a:p>
        </p:txBody>
      </p:sp>
      <p:sp>
        <p:nvSpPr>
          <p:cNvPr id="152" name="AutoShape 64"/>
          <p:cNvSpPr>
            <a:spLocks noChangeArrowheads="1"/>
          </p:cNvSpPr>
          <p:nvPr/>
        </p:nvSpPr>
        <p:spPr bwMode="auto">
          <a:xfrm>
            <a:off x="2705100" y="3186113"/>
            <a:ext cx="3752850" cy="1085850"/>
          </a:xfrm>
          <a:prstGeom prst="rightArrow">
            <a:avLst>
              <a:gd name="adj1" fmla="val 50000"/>
              <a:gd name="adj2" fmla="val 86404"/>
            </a:avLst>
          </a:prstGeom>
          <a:solidFill>
            <a:srgbClr val="96969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Text Box 65"/>
          <p:cNvSpPr txBox="1">
            <a:spLocks noChangeArrowheads="1"/>
          </p:cNvSpPr>
          <p:nvPr/>
        </p:nvSpPr>
        <p:spPr bwMode="auto">
          <a:xfrm>
            <a:off x="2581275" y="3548063"/>
            <a:ext cx="398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PRODUCTION  PROCESS</a:t>
            </a:r>
          </a:p>
        </p:txBody>
      </p:sp>
      <p:sp>
        <p:nvSpPr>
          <p:cNvPr id="154" name="Line 66"/>
          <p:cNvSpPr>
            <a:spLocks noChangeShapeType="1"/>
          </p:cNvSpPr>
          <p:nvPr/>
        </p:nvSpPr>
        <p:spPr bwMode="auto">
          <a:xfrm>
            <a:off x="2000250" y="3733800"/>
            <a:ext cx="685800" cy="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" name="Line 67"/>
          <p:cNvSpPr>
            <a:spLocks noChangeShapeType="1"/>
          </p:cNvSpPr>
          <p:nvPr/>
        </p:nvSpPr>
        <p:spPr bwMode="auto">
          <a:xfrm rot="2717976">
            <a:off x="3613944" y="2850404"/>
            <a:ext cx="660400" cy="68262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" name="Line 68"/>
          <p:cNvSpPr>
            <a:spLocks noChangeShapeType="1"/>
          </p:cNvSpPr>
          <p:nvPr/>
        </p:nvSpPr>
        <p:spPr bwMode="auto">
          <a:xfrm rot="6390682">
            <a:off x="5342653" y="2641984"/>
            <a:ext cx="614362" cy="4270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" name="Line 69"/>
          <p:cNvSpPr>
            <a:spLocks noChangeShapeType="1"/>
          </p:cNvSpPr>
          <p:nvPr/>
        </p:nvSpPr>
        <p:spPr bwMode="auto">
          <a:xfrm>
            <a:off x="6607175" y="3719513"/>
            <a:ext cx="960438" cy="1587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" name="Line 70"/>
          <p:cNvSpPr>
            <a:spLocks noChangeShapeType="1"/>
          </p:cNvSpPr>
          <p:nvPr/>
        </p:nvSpPr>
        <p:spPr bwMode="auto">
          <a:xfrm rot="2954628" flipV="1">
            <a:off x="6136481" y="4564857"/>
            <a:ext cx="1095375" cy="333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" name="Rectangle 71"/>
          <p:cNvSpPr>
            <a:spLocks noChangeArrowheads="1"/>
          </p:cNvSpPr>
          <p:nvPr/>
        </p:nvSpPr>
        <p:spPr bwMode="auto">
          <a:xfrm>
            <a:off x="215900" y="4648201"/>
            <a:ext cx="6115050" cy="163832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Text Box 72"/>
          <p:cNvSpPr txBox="1">
            <a:spLocks noChangeArrowheads="1"/>
          </p:cNvSpPr>
          <p:nvPr/>
        </p:nvSpPr>
        <p:spPr bwMode="auto">
          <a:xfrm>
            <a:off x="263525" y="46863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kumimoji="1" lang="en-GB"/>
              <a:t>2/ Technology</a:t>
            </a:r>
          </a:p>
          <a:p>
            <a:pPr marL="342900" indent="-342900"/>
            <a:r>
              <a:rPr kumimoji="1" lang="en-GB"/>
              <a:t>change:</a:t>
            </a:r>
            <a:endParaRPr lang="en-GB" sz="1600" b="0"/>
          </a:p>
        </p:txBody>
      </p:sp>
      <p:sp>
        <p:nvSpPr>
          <p:cNvPr id="161" name="Text Box 73"/>
          <p:cNvSpPr txBox="1">
            <a:spLocks noChangeArrowheads="1"/>
          </p:cNvSpPr>
          <p:nvPr/>
        </p:nvSpPr>
        <p:spPr bwMode="auto">
          <a:xfrm>
            <a:off x="2379663" y="4721225"/>
            <a:ext cx="4140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GB" sz="1600" b="0"/>
              <a:t>&gt; Replacing </a:t>
            </a:r>
          </a:p>
          <a:p>
            <a:r>
              <a:rPr kumimoji="1" lang="en-GB" sz="1600" b="0"/>
              <a:t>&gt; Equipment modification</a:t>
            </a:r>
          </a:p>
          <a:p>
            <a:r>
              <a:rPr kumimoji="1" lang="en-GB" sz="1600" b="0"/>
              <a:t>&gt; Optimal process conditions</a:t>
            </a:r>
          </a:p>
          <a:p>
            <a:r>
              <a:rPr kumimoji="1" lang="en-GB" sz="1600" b="0"/>
              <a:t>&gt; Increased automation</a:t>
            </a:r>
          </a:p>
          <a:p>
            <a:r>
              <a:rPr kumimoji="1" lang="en-GB" sz="1600" b="0"/>
              <a:t>&gt; Improved process control</a:t>
            </a:r>
          </a:p>
          <a:p>
            <a:r>
              <a:rPr kumimoji="1" lang="en-GB" sz="1600" b="0"/>
              <a:t>&gt; Improved equipment lay-out</a:t>
            </a:r>
          </a:p>
        </p:txBody>
      </p:sp>
      <p:pic>
        <p:nvPicPr>
          <p:cNvPr id="162" name="Picture 74" descr="sole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01950"/>
            <a:ext cx="904875" cy="923925"/>
          </a:xfrm>
          <a:prstGeom prst="rect">
            <a:avLst/>
          </a:prstGeom>
          <a:noFill/>
        </p:spPr>
      </p:pic>
      <p:pic>
        <p:nvPicPr>
          <p:cNvPr id="163" name="Picture 75" descr="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2890838"/>
            <a:ext cx="338138" cy="539750"/>
          </a:xfrm>
          <a:prstGeom prst="rect">
            <a:avLst/>
          </a:prstGeom>
          <a:noFill/>
        </p:spPr>
      </p:pic>
      <p:pic>
        <p:nvPicPr>
          <p:cNvPr id="164" name="Picture 76" descr="sabl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388" y="2998788"/>
            <a:ext cx="1133475" cy="1076325"/>
          </a:xfrm>
          <a:prstGeom prst="rect">
            <a:avLst/>
          </a:prstGeom>
          <a:noFill/>
        </p:spPr>
      </p:pic>
      <p:sp>
        <p:nvSpPr>
          <p:cNvPr id="165" name="Freeform 77"/>
          <p:cNvSpPr>
            <a:spLocks/>
          </p:cNvSpPr>
          <p:nvPr/>
        </p:nvSpPr>
        <p:spPr bwMode="auto">
          <a:xfrm>
            <a:off x="2897188" y="1517698"/>
            <a:ext cx="655637" cy="655637"/>
          </a:xfrm>
          <a:custGeom>
            <a:avLst/>
            <a:gdLst/>
            <a:ahLst/>
            <a:cxnLst>
              <a:cxn ang="0">
                <a:pos x="500" y="205"/>
              </a:cxn>
              <a:cxn ang="0">
                <a:pos x="491" y="180"/>
              </a:cxn>
              <a:cxn ang="0">
                <a:pos x="497" y="107"/>
              </a:cxn>
              <a:cxn ang="0">
                <a:pos x="445" y="110"/>
              </a:cxn>
              <a:cxn ang="0">
                <a:pos x="450" y="59"/>
              </a:cxn>
              <a:cxn ang="0">
                <a:pos x="378" y="59"/>
              </a:cxn>
              <a:cxn ang="0">
                <a:pos x="353" y="49"/>
              </a:cxn>
              <a:cxn ang="0">
                <a:pos x="298" y="35"/>
              </a:cxn>
              <a:cxn ang="0">
                <a:pos x="287" y="35"/>
              </a:cxn>
              <a:cxn ang="0">
                <a:pos x="299" y="159"/>
              </a:cxn>
              <a:cxn ang="0">
                <a:pos x="350" y="186"/>
              </a:cxn>
              <a:cxn ang="0">
                <a:pos x="383" y="235"/>
              </a:cxn>
              <a:cxn ang="0">
                <a:pos x="387" y="302"/>
              </a:cxn>
              <a:cxn ang="0">
                <a:pos x="354" y="361"/>
              </a:cxn>
              <a:cxn ang="0">
                <a:pos x="292" y="394"/>
              </a:cxn>
              <a:cxn ang="0">
                <a:pos x="222" y="387"/>
              </a:cxn>
              <a:cxn ang="0">
                <a:pos x="168" y="342"/>
              </a:cxn>
              <a:cxn ang="0">
                <a:pos x="149" y="274"/>
              </a:cxn>
              <a:cxn ang="0">
                <a:pos x="170" y="207"/>
              </a:cxn>
              <a:cxn ang="0">
                <a:pos x="223" y="165"/>
              </a:cxn>
              <a:cxn ang="0">
                <a:pos x="262" y="156"/>
              </a:cxn>
              <a:cxn ang="0">
                <a:pos x="274" y="34"/>
              </a:cxn>
              <a:cxn ang="0">
                <a:pos x="264" y="34"/>
              </a:cxn>
              <a:cxn ang="0">
                <a:pos x="204" y="7"/>
              </a:cxn>
              <a:cxn ang="0">
                <a:pos x="186" y="50"/>
              </a:cxn>
              <a:cxn ang="0">
                <a:pos x="143" y="31"/>
              </a:cxn>
              <a:cxn ang="0">
                <a:pos x="112" y="93"/>
              </a:cxn>
              <a:cxn ang="0">
                <a:pos x="90" y="114"/>
              </a:cxn>
              <a:cxn ang="0">
                <a:pos x="58" y="159"/>
              </a:cxn>
              <a:cxn ang="0">
                <a:pos x="45" y="187"/>
              </a:cxn>
              <a:cxn ang="0">
                <a:pos x="0" y="239"/>
              </a:cxn>
              <a:cxn ang="0">
                <a:pos x="29" y="272"/>
              </a:cxn>
              <a:cxn ang="0">
                <a:pos x="0" y="305"/>
              </a:cxn>
              <a:cxn ang="0">
                <a:pos x="42" y="357"/>
              </a:cxn>
              <a:cxn ang="0">
                <a:pos x="55" y="387"/>
              </a:cxn>
              <a:cxn ang="0">
                <a:pos x="85" y="431"/>
              </a:cxn>
              <a:cxn ang="0">
                <a:pos x="107" y="454"/>
              </a:cxn>
              <a:cxn ang="0">
                <a:pos x="137" y="516"/>
              </a:cxn>
              <a:cxn ang="0">
                <a:pos x="180" y="500"/>
              </a:cxn>
              <a:cxn ang="0">
                <a:pos x="198" y="541"/>
              </a:cxn>
              <a:cxn ang="0">
                <a:pos x="264" y="518"/>
              </a:cxn>
              <a:cxn ang="0">
                <a:pos x="293" y="516"/>
              </a:cxn>
              <a:cxn ang="0">
                <a:pos x="347" y="504"/>
              </a:cxn>
              <a:cxn ang="0">
                <a:pos x="374" y="494"/>
              </a:cxn>
              <a:cxn ang="0">
                <a:pos x="445" y="495"/>
              </a:cxn>
              <a:cxn ang="0">
                <a:pos x="442" y="445"/>
              </a:cxn>
              <a:cxn ang="0">
                <a:pos x="493" y="449"/>
              </a:cxn>
              <a:cxn ang="0">
                <a:pos x="490" y="376"/>
              </a:cxn>
              <a:cxn ang="0">
                <a:pos x="499" y="352"/>
              </a:cxn>
              <a:cxn ang="0">
                <a:pos x="511" y="296"/>
              </a:cxn>
              <a:cxn ang="0">
                <a:pos x="511" y="269"/>
              </a:cxn>
            </a:cxnLst>
            <a:rect l="0" t="0" r="r" b="b"/>
            <a:pathLst>
              <a:path w="552" h="552">
                <a:moveTo>
                  <a:pt x="552" y="245"/>
                </a:moveTo>
                <a:lnTo>
                  <a:pt x="545" y="204"/>
                </a:lnTo>
                <a:lnTo>
                  <a:pt x="500" y="205"/>
                </a:lnTo>
                <a:lnTo>
                  <a:pt x="497" y="196"/>
                </a:lnTo>
                <a:lnTo>
                  <a:pt x="494" y="189"/>
                </a:lnTo>
                <a:lnTo>
                  <a:pt x="491" y="180"/>
                </a:lnTo>
                <a:lnTo>
                  <a:pt x="488" y="172"/>
                </a:lnTo>
                <a:lnTo>
                  <a:pt x="520" y="143"/>
                </a:lnTo>
                <a:lnTo>
                  <a:pt x="497" y="107"/>
                </a:lnTo>
                <a:lnTo>
                  <a:pt x="457" y="123"/>
                </a:lnTo>
                <a:lnTo>
                  <a:pt x="451" y="117"/>
                </a:lnTo>
                <a:lnTo>
                  <a:pt x="445" y="110"/>
                </a:lnTo>
                <a:lnTo>
                  <a:pt x="438" y="104"/>
                </a:lnTo>
                <a:lnTo>
                  <a:pt x="432" y="98"/>
                </a:lnTo>
                <a:lnTo>
                  <a:pt x="450" y="59"/>
                </a:lnTo>
                <a:lnTo>
                  <a:pt x="415" y="35"/>
                </a:lnTo>
                <a:lnTo>
                  <a:pt x="387" y="64"/>
                </a:lnTo>
                <a:lnTo>
                  <a:pt x="378" y="59"/>
                </a:lnTo>
                <a:lnTo>
                  <a:pt x="371" y="56"/>
                </a:lnTo>
                <a:lnTo>
                  <a:pt x="362" y="52"/>
                </a:lnTo>
                <a:lnTo>
                  <a:pt x="353" y="49"/>
                </a:lnTo>
                <a:lnTo>
                  <a:pt x="354" y="9"/>
                </a:lnTo>
                <a:lnTo>
                  <a:pt x="313" y="0"/>
                </a:lnTo>
                <a:lnTo>
                  <a:pt x="298" y="35"/>
                </a:lnTo>
                <a:lnTo>
                  <a:pt x="295" y="35"/>
                </a:lnTo>
                <a:lnTo>
                  <a:pt x="292" y="35"/>
                </a:lnTo>
                <a:lnTo>
                  <a:pt x="287" y="35"/>
                </a:lnTo>
                <a:lnTo>
                  <a:pt x="284" y="35"/>
                </a:lnTo>
                <a:lnTo>
                  <a:pt x="280" y="156"/>
                </a:lnTo>
                <a:lnTo>
                  <a:pt x="299" y="159"/>
                </a:lnTo>
                <a:lnTo>
                  <a:pt x="319" y="165"/>
                </a:lnTo>
                <a:lnTo>
                  <a:pt x="335" y="174"/>
                </a:lnTo>
                <a:lnTo>
                  <a:pt x="350" y="186"/>
                </a:lnTo>
                <a:lnTo>
                  <a:pt x="363" y="201"/>
                </a:lnTo>
                <a:lnTo>
                  <a:pt x="375" y="215"/>
                </a:lnTo>
                <a:lnTo>
                  <a:pt x="383" y="235"/>
                </a:lnTo>
                <a:lnTo>
                  <a:pt x="389" y="254"/>
                </a:lnTo>
                <a:lnTo>
                  <a:pt x="390" y="278"/>
                </a:lnTo>
                <a:lnTo>
                  <a:pt x="387" y="302"/>
                </a:lnTo>
                <a:lnTo>
                  <a:pt x="381" y="324"/>
                </a:lnTo>
                <a:lnTo>
                  <a:pt x="369" y="343"/>
                </a:lnTo>
                <a:lnTo>
                  <a:pt x="354" y="361"/>
                </a:lnTo>
                <a:lnTo>
                  <a:pt x="337" y="376"/>
                </a:lnTo>
                <a:lnTo>
                  <a:pt x="316" y="387"/>
                </a:lnTo>
                <a:lnTo>
                  <a:pt x="292" y="394"/>
                </a:lnTo>
                <a:lnTo>
                  <a:pt x="268" y="397"/>
                </a:lnTo>
                <a:lnTo>
                  <a:pt x="244" y="394"/>
                </a:lnTo>
                <a:lnTo>
                  <a:pt x="222" y="387"/>
                </a:lnTo>
                <a:lnTo>
                  <a:pt x="201" y="375"/>
                </a:lnTo>
                <a:lnTo>
                  <a:pt x="183" y="360"/>
                </a:lnTo>
                <a:lnTo>
                  <a:pt x="168" y="342"/>
                </a:lnTo>
                <a:lnTo>
                  <a:pt x="158" y="321"/>
                </a:lnTo>
                <a:lnTo>
                  <a:pt x="151" y="297"/>
                </a:lnTo>
                <a:lnTo>
                  <a:pt x="149" y="274"/>
                </a:lnTo>
                <a:lnTo>
                  <a:pt x="152" y="250"/>
                </a:lnTo>
                <a:lnTo>
                  <a:pt x="158" y="227"/>
                </a:lnTo>
                <a:lnTo>
                  <a:pt x="170" y="207"/>
                </a:lnTo>
                <a:lnTo>
                  <a:pt x="185" y="190"/>
                </a:lnTo>
                <a:lnTo>
                  <a:pt x="203" y="175"/>
                </a:lnTo>
                <a:lnTo>
                  <a:pt x="223" y="165"/>
                </a:lnTo>
                <a:lnTo>
                  <a:pt x="247" y="157"/>
                </a:lnTo>
                <a:lnTo>
                  <a:pt x="255" y="156"/>
                </a:lnTo>
                <a:lnTo>
                  <a:pt x="262" y="156"/>
                </a:lnTo>
                <a:lnTo>
                  <a:pt x="268" y="154"/>
                </a:lnTo>
                <a:lnTo>
                  <a:pt x="276" y="154"/>
                </a:lnTo>
                <a:lnTo>
                  <a:pt x="274" y="34"/>
                </a:lnTo>
                <a:lnTo>
                  <a:pt x="271" y="34"/>
                </a:lnTo>
                <a:lnTo>
                  <a:pt x="267" y="34"/>
                </a:lnTo>
                <a:lnTo>
                  <a:pt x="264" y="34"/>
                </a:lnTo>
                <a:lnTo>
                  <a:pt x="259" y="34"/>
                </a:lnTo>
                <a:lnTo>
                  <a:pt x="246" y="0"/>
                </a:lnTo>
                <a:lnTo>
                  <a:pt x="204" y="7"/>
                </a:lnTo>
                <a:lnTo>
                  <a:pt x="206" y="43"/>
                </a:lnTo>
                <a:lnTo>
                  <a:pt x="195" y="46"/>
                </a:lnTo>
                <a:lnTo>
                  <a:pt x="186" y="50"/>
                </a:lnTo>
                <a:lnTo>
                  <a:pt x="176" y="53"/>
                </a:lnTo>
                <a:lnTo>
                  <a:pt x="167" y="58"/>
                </a:lnTo>
                <a:lnTo>
                  <a:pt x="143" y="31"/>
                </a:lnTo>
                <a:lnTo>
                  <a:pt x="107" y="55"/>
                </a:lnTo>
                <a:lnTo>
                  <a:pt x="121" y="86"/>
                </a:lnTo>
                <a:lnTo>
                  <a:pt x="112" y="93"/>
                </a:lnTo>
                <a:lnTo>
                  <a:pt x="104" y="99"/>
                </a:lnTo>
                <a:lnTo>
                  <a:pt x="97" y="107"/>
                </a:lnTo>
                <a:lnTo>
                  <a:pt x="90" y="114"/>
                </a:lnTo>
                <a:lnTo>
                  <a:pt x="60" y="101"/>
                </a:lnTo>
                <a:lnTo>
                  <a:pt x="36" y="137"/>
                </a:lnTo>
                <a:lnTo>
                  <a:pt x="58" y="159"/>
                </a:lnTo>
                <a:lnTo>
                  <a:pt x="54" y="168"/>
                </a:lnTo>
                <a:lnTo>
                  <a:pt x="49" y="178"/>
                </a:lnTo>
                <a:lnTo>
                  <a:pt x="45" y="187"/>
                </a:lnTo>
                <a:lnTo>
                  <a:pt x="40" y="198"/>
                </a:lnTo>
                <a:lnTo>
                  <a:pt x="9" y="198"/>
                </a:lnTo>
                <a:lnTo>
                  <a:pt x="0" y="239"/>
                </a:lnTo>
                <a:lnTo>
                  <a:pt x="30" y="250"/>
                </a:lnTo>
                <a:lnTo>
                  <a:pt x="29" y="260"/>
                </a:lnTo>
                <a:lnTo>
                  <a:pt x="29" y="272"/>
                </a:lnTo>
                <a:lnTo>
                  <a:pt x="29" y="282"/>
                </a:lnTo>
                <a:lnTo>
                  <a:pt x="29" y="294"/>
                </a:lnTo>
                <a:lnTo>
                  <a:pt x="0" y="305"/>
                </a:lnTo>
                <a:lnTo>
                  <a:pt x="8" y="346"/>
                </a:lnTo>
                <a:lnTo>
                  <a:pt x="39" y="346"/>
                </a:lnTo>
                <a:lnTo>
                  <a:pt x="42" y="357"/>
                </a:lnTo>
                <a:lnTo>
                  <a:pt x="46" y="367"/>
                </a:lnTo>
                <a:lnTo>
                  <a:pt x="51" y="378"/>
                </a:lnTo>
                <a:lnTo>
                  <a:pt x="55" y="387"/>
                </a:lnTo>
                <a:lnTo>
                  <a:pt x="31" y="409"/>
                </a:lnTo>
                <a:lnTo>
                  <a:pt x="55" y="445"/>
                </a:lnTo>
                <a:lnTo>
                  <a:pt x="85" y="431"/>
                </a:lnTo>
                <a:lnTo>
                  <a:pt x="93" y="439"/>
                </a:lnTo>
                <a:lnTo>
                  <a:pt x="100" y="446"/>
                </a:lnTo>
                <a:lnTo>
                  <a:pt x="107" y="454"/>
                </a:lnTo>
                <a:lnTo>
                  <a:pt x="115" y="461"/>
                </a:lnTo>
                <a:lnTo>
                  <a:pt x="101" y="492"/>
                </a:lnTo>
                <a:lnTo>
                  <a:pt x="137" y="516"/>
                </a:lnTo>
                <a:lnTo>
                  <a:pt x="161" y="491"/>
                </a:lnTo>
                <a:lnTo>
                  <a:pt x="170" y="495"/>
                </a:lnTo>
                <a:lnTo>
                  <a:pt x="180" y="500"/>
                </a:lnTo>
                <a:lnTo>
                  <a:pt x="189" y="504"/>
                </a:lnTo>
                <a:lnTo>
                  <a:pt x="200" y="507"/>
                </a:lnTo>
                <a:lnTo>
                  <a:pt x="198" y="541"/>
                </a:lnTo>
                <a:lnTo>
                  <a:pt x="240" y="550"/>
                </a:lnTo>
                <a:lnTo>
                  <a:pt x="253" y="516"/>
                </a:lnTo>
                <a:lnTo>
                  <a:pt x="264" y="518"/>
                </a:lnTo>
                <a:lnTo>
                  <a:pt x="274" y="518"/>
                </a:lnTo>
                <a:lnTo>
                  <a:pt x="283" y="518"/>
                </a:lnTo>
                <a:lnTo>
                  <a:pt x="293" y="516"/>
                </a:lnTo>
                <a:lnTo>
                  <a:pt x="305" y="552"/>
                </a:lnTo>
                <a:lnTo>
                  <a:pt x="347" y="544"/>
                </a:lnTo>
                <a:lnTo>
                  <a:pt x="347" y="504"/>
                </a:lnTo>
                <a:lnTo>
                  <a:pt x="356" y="501"/>
                </a:lnTo>
                <a:lnTo>
                  <a:pt x="365" y="497"/>
                </a:lnTo>
                <a:lnTo>
                  <a:pt x="374" y="494"/>
                </a:lnTo>
                <a:lnTo>
                  <a:pt x="381" y="489"/>
                </a:lnTo>
                <a:lnTo>
                  <a:pt x="409" y="519"/>
                </a:lnTo>
                <a:lnTo>
                  <a:pt x="445" y="495"/>
                </a:lnTo>
                <a:lnTo>
                  <a:pt x="429" y="458"/>
                </a:lnTo>
                <a:lnTo>
                  <a:pt x="435" y="452"/>
                </a:lnTo>
                <a:lnTo>
                  <a:pt x="442" y="445"/>
                </a:lnTo>
                <a:lnTo>
                  <a:pt x="448" y="439"/>
                </a:lnTo>
                <a:lnTo>
                  <a:pt x="454" y="431"/>
                </a:lnTo>
                <a:lnTo>
                  <a:pt x="493" y="449"/>
                </a:lnTo>
                <a:lnTo>
                  <a:pt x="517" y="415"/>
                </a:lnTo>
                <a:lnTo>
                  <a:pt x="485" y="385"/>
                </a:lnTo>
                <a:lnTo>
                  <a:pt x="490" y="376"/>
                </a:lnTo>
                <a:lnTo>
                  <a:pt x="493" y="369"/>
                </a:lnTo>
                <a:lnTo>
                  <a:pt x="496" y="360"/>
                </a:lnTo>
                <a:lnTo>
                  <a:pt x="499" y="352"/>
                </a:lnTo>
                <a:lnTo>
                  <a:pt x="542" y="354"/>
                </a:lnTo>
                <a:lnTo>
                  <a:pt x="551" y="312"/>
                </a:lnTo>
                <a:lnTo>
                  <a:pt x="511" y="296"/>
                </a:lnTo>
                <a:lnTo>
                  <a:pt x="511" y="287"/>
                </a:lnTo>
                <a:lnTo>
                  <a:pt x="511" y="278"/>
                </a:lnTo>
                <a:lnTo>
                  <a:pt x="511" y="269"/>
                </a:lnTo>
                <a:lnTo>
                  <a:pt x="511" y="262"/>
                </a:lnTo>
                <a:lnTo>
                  <a:pt x="552" y="24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Freeform 78"/>
          <p:cNvSpPr>
            <a:spLocks/>
          </p:cNvSpPr>
          <p:nvPr/>
        </p:nvSpPr>
        <p:spPr bwMode="auto">
          <a:xfrm>
            <a:off x="3221038" y="1558973"/>
            <a:ext cx="12700" cy="144462"/>
          </a:xfrm>
          <a:custGeom>
            <a:avLst/>
            <a:gdLst/>
            <a:ahLst/>
            <a:cxnLst>
              <a:cxn ang="0">
                <a:pos x="6" y="122"/>
              </a:cxn>
              <a:cxn ang="0">
                <a:pos x="10" y="1"/>
              </a:cxn>
              <a:cxn ang="0">
                <a:pos x="7" y="1"/>
              </a:cxn>
              <a:cxn ang="0">
                <a:pos x="6" y="1"/>
              </a:cxn>
              <a:cxn ang="0">
                <a:pos x="3" y="1"/>
              </a:cxn>
              <a:cxn ang="0">
                <a:pos x="0" y="0"/>
              </a:cxn>
              <a:cxn ang="0">
                <a:pos x="2" y="120"/>
              </a:cxn>
              <a:cxn ang="0">
                <a:pos x="3" y="122"/>
              </a:cxn>
              <a:cxn ang="0">
                <a:pos x="5" y="122"/>
              </a:cxn>
              <a:cxn ang="0">
                <a:pos x="5" y="122"/>
              </a:cxn>
              <a:cxn ang="0">
                <a:pos x="6" y="122"/>
              </a:cxn>
            </a:cxnLst>
            <a:rect l="0" t="0" r="r" b="b"/>
            <a:pathLst>
              <a:path w="10" h="122">
                <a:moveTo>
                  <a:pt x="6" y="122"/>
                </a:moveTo>
                <a:lnTo>
                  <a:pt x="10" y="1"/>
                </a:lnTo>
                <a:lnTo>
                  <a:pt x="7" y="1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2" y="120"/>
                </a:lnTo>
                <a:lnTo>
                  <a:pt x="3" y="122"/>
                </a:lnTo>
                <a:lnTo>
                  <a:pt x="5" y="122"/>
                </a:lnTo>
                <a:lnTo>
                  <a:pt x="5" y="122"/>
                </a:lnTo>
                <a:lnTo>
                  <a:pt x="6" y="1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Freeform 79"/>
          <p:cNvSpPr>
            <a:spLocks/>
          </p:cNvSpPr>
          <p:nvPr/>
        </p:nvSpPr>
        <p:spPr bwMode="auto">
          <a:xfrm>
            <a:off x="2960688" y="2200323"/>
            <a:ext cx="220662" cy="152400"/>
          </a:xfrm>
          <a:custGeom>
            <a:avLst/>
            <a:gdLst/>
            <a:ahLst/>
            <a:cxnLst>
              <a:cxn ang="0">
                <a:pos x="177" y="32"/>
              </a:cxn>
              <a:cxn ang="0">
                <a:pos x="173" y="34"/>
              </a:cxn>
              <a:cxn ang="0">
                <a:pos x="170" y="34"/>
              </a:cxn>
              <a:cxn ang="0">
                <a:pos x="165" y="34"/>
              </a:cxn>
              <a:cxn ang="0">
                <a:pos x="162" y="34"/>
              </a:cxn>
              <a:cxn ang="0">
                <a:pos x="146" y="0"/>
              </a:cxn>
              <a:cxn ang="0">
                <a:pos x="104" y="12"/>
              </a:cxn>
              <a:cxn ang="0">
                <a:pos x="109" y="47"/>
              </a:cxn>
              <a:cxn ang="0">
                <a:pos x="99" y="52"/>
              </a:cxn>
              <a:cxn ang="0">
                <a:pos x="90" y="56"/>
              </a:cxn>
              <a:cxn ang="0">
                <a:pos x="81" y="61"/>
              </a:cxn>
              <a:cxn ang="0">
                <a:pos x="72" y="65"/>
              </a:cxn>
              <a:cxn ang="0">
                <a:pos x="45" y="41"/>
              </a:cxn>
              <a:cxn ang="0">
                <a:pos x="12" y="68"/>
              </a:cxn>
              <a:cxn ang="0">
                <a:pos x="29" y="98"/>
              </a:cxn>
              <a:cxn ang="0">
                <a:pos x="21" y="105"/>
              </a:cxn>
              <a:cxn ang="0">
                <a:pos x="14" y="113"/>
              </a:cxn>
              <a:cxn ang="0">
                <a:pos x="8" y="120"/>
              </a:cxn>
              <a:cxn ang="0">
                <a:pos x="0" y="129"/>
              </a:cxn>
              <a:cxn ang="0">
                <a:pos x="186" y="129"/>
              </a:cxn>
              <a:cxn ang="0">
                <a:pos x="177" y="32"/>
              </a:cxn>
            </a:cxnLst>
            <a:rect l="0" t="0" r="r" b="b"/>
            <a:pathLst>
              <a:path w="186" h="129">
                <a:moveTo>
                  <a:pt x="177" y="32"/>
                </a:moveTo>
                <a:lnTo>
                  <a:pt x="173" y="34"/>
                </a:lnTo>
                <a:lnTo>
                  <a:pt x="170" y="34"/>
                </a:lnTo>
                <a:lnTo>
                  <a:pt x="165" y="34"/>
                </a:lnTo>
                <a:lnTo>
                  <a:pt x="162" y="34"/>
                </a:lnTo>
                <a:lnTo>
                  <a:pt x="146" y="0"/>
                </a:lnTo>
                <a:lnTo>
                  <a:pt x="104" y="12"/>
                </a:lnTo>
                <a:lnTo>
                  <a:pt x="109" y="47"/>
                </a:lnTo>
                <a:lnTo>
                  <a:pt x="99" y="52"/>
                </a:lnTo>
                <a:lnTo>
                  <a:pt x="90" y="56"/>
                </a:lnTo>
                <a:lnTo>
                  <a:pt x="81" y="61"/>
                </a:lnTo>
                <a:lnTo>
                  <a:pt x="72" y="65"/>
                </a:lnTo>
                <a:lnTo>
                  <a:pt x="45" y="41"/>
                </a:lnTo>
                <a:lnTo>
                  <a:pt x="12" y="68"/>
                </a:lnTo>
                <a:lnTo>
                  <a:pt x="29" y="98"/>
                </a:lnTo>
                <a:lnTo>
                  <a:pt x="21" y="105"/>
                </a:lnTo>
                <a:lnTo>
                  <a:pt x="14" y="113"/>
                </a:lnTo>
                <a:lnTo>
                  <a:pt x="8" y="120"/>
                </a:lnTo>
                <a:lnTo>
                  <a:pt x="0" y="129"/>
                </a:lnTo>
                <a:lnTo>
                  <a:pt x="186" y="129"/>
                </a:lnTo>
                <a:lnTo>
                  <a:pt x="177" y="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Freeform 80"/>
          <p:cNvSpPr>
            <a:spLocks/>
          </p:cNvSpPr>
          <p:nvPr/>
        </p:nvSpPr>
        <p:spPr bwMode="auto">
          <a:xfrm>
            <a:off x="3184525" y="2195560"/>
            <a:ext cx="287338" cy="157163"/>
          </a:xfrm>
          <a:custGeom>
            <a:avLst/>
            <a:gdLst/>
            <a:ahLst/>
            <a:cxnLst>
              <a:cxn ang="0">
                <a:pos x="233" y="134"/>
              </a:cxn>
              <a:cxn ang="0">
                <a:pos x="242" y="124"/>
              </a:cxn>
              <a:cxn ang="0">
                <a:pos x="217" y="89"/>
              </a:cxn>
              <a:cxn ang="0">
                <a:pos x="178" y="110"/>
              </a:cxn>
              <a:cxn ang="0">
                <a:pos x="172" y="104"/>
              </a:cxn>
              <a:cxn ang="0">
                <a:pos x="166" y="98"/>
              </a:cxn>
              <a:cxn ang="0">
                <a:pos x="159" y="92"/>
              </a:cxn>
              <a:cxn ang="0">
                <a:pos x="152" y="86"/>
              </a:cxn>
              <a:cxn ang="0">
                <a:pos x="166" y="46"/>
              </a:cxn>
              <a:cxn ang="0">
                <a:pos x="129" y="25"/>
              </a:cxn>
              <a:cxn ang="0">
                <a:pos x="104" y="57"/>
              </a:cxn>
              <a:cxn ang="0">
                <a:pos x="95" y="54"/>
              </a:cxn>
              <a:cxn ang="0">
                <a:pos x="86" y="51"/>
              </a:cxn>
              <a:cxn ang="0">
                <a:pos x="77" y="48"/>
              </a:cxn>
              <a:cxn ang="0">
                <a:pos x="68" y="45"/>
              </a:cxn>
              <a:cxn ang="0">
                <a:pos x="67" y="5"/>
              </a:cxn>
              <a:cxn ang="0">
                <a:pos x="24" y="0"/>
              </a:cxn>
              <a:cxn ang="0">
                <a:pos x="13" y="37"/>
              </a:cxn>
              <a:cxn ang="0">
                <a:pos x="10" y="37"/>
              </a:cxn>
              <a:cxn ang="0">
                <a:pos x="7" y="37"/>
              </a:cxn>
              <a:cxn ang="0">
                <a:pos x="3" y="37"/>
              </a:cxn>
              <a:cxn ang="0">
                <a:pos x="0" y="37"/>
              </a:cxn>
              <a:cxn ang="0">
                <a:pos x="4" y="134"/>
              </a:cxn>
              <a:cxn ang="0">
                <a:pos x="233" y="134"/>
              </a:cxn>
            </a:cxnLst>
            <a:rect l="0" t="0" r="r" b="b"/>
            <a:pathLst>
              <a:path w="242" h="134">
                <a:moveTo>
                  <a:pt x="233" y="134"/>
                </a:moveTo>
                <a:lnTo>
                  <a:pt x="242" y="124"/>
                </a:lnTo>
                <a:lnTo>
                  <a:pt x="217" y="89"/>
                </a:lnTo>
                <a:lnTo>
                  <a:pt x="178" y="110"/>
                </a:lnTo>
                <a:lnTo>
                  <a:pt x="172" y="104"/>
                </a:lnTo>
                <a:lnTo>
                  <a:pt x="166" y="98"/>
                </a:lnTo>
                <a:lnTo>
                  <a:pt x="159" y="92"/>
                </a:lnTo>
                <a:lnTo>
                  <a:pt x="152" y="86"/>
                </a:lnTo>
                <a:lnTo>
                  <a:pt x="166" y="46"/>
                </a:lnTo>
                <a:lnTo>
                  <a:pt x="129" y="25"/>
                </a:lnTo>
                <a:lnTo>
                  <a:pt x="104" y="57"/>
                </a:lnTo>
                <a:lnTo>
                  <a:pt x="95" y="54"/>
                </a:lnTo>
                <a:lnTo>
                  <a:pt x="86" y="51"/>
                </a:lnTo>
                <a:lnTo>
                  <a:pt x="77" y="48"/>
                </a:lnTo>
                <a:lnTo>
                  <a:pt x="68" y="45"/>
                </a:lnTo>
                <a:lnTo>
                  <a:pt x="67" y="5"/>
                </a:lnTo>
                <a:lnTo>
                  <a:pt x="24" y="0"/>
                </a:lnTo>
                <a:lnTo>
                  <a:pt x="13" y="37"/>
                </a:lnTo>
                <a:lnTo>
                  <a:pt x="10" y="37"/>
                </a:lnTo>
                <a:lnTo>
                  <a:pt x="7" y="37"/>
                </a:lnTo>
                <a:lnTo>
                  <a:pt x="3" y="37"/>
                </a:lnTo>
                <a:lnTo>
                  <a:pt x="0" y="37"/>
                </a:lnTo>
                <a:lnTo>
                  <a:pt x="4" y="134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81"/>
          <p:cNvSpPr>
            <a:spLocks/>
          </p:cNvSpPr>
          <p:nvPr/>
        </p:nvSpPr>
        <p:spPr bwMode="auto">
          <a:xfrm>
            <a:off x="3171825" y="2236835"/>
            <a:ext cx="17463" cy="115888"/>
          </a:xfrm>
          <a:custGeom>
            <a:avLst/>
            <a:gdLst/>
            <a:ahLst/>
            <a:cxnLst>
              <a:cxn ang="0">
                <a:pos x="15" y="97"/>
              </a:cxn>
              <a:cxn ang="0">
                <a:pos x="11" y="0"/>
              </a:cxn>
              <a:cxn ang="0">
                <a:pos x="8" y="0"/>
              </a:cxn>
              <a:cxn ang="0">
                <a:pos x="5" y="0"/>
              </a:cxn>
              <a:cxn ang="0">
                <a:pos x="3" y="0"/>
              </a:cxn>
              <a:cxn ang="0">
                <a:pos x="0" y="0"/>
              </a:cxn>
              <a:cxn ang="0">
                <a:pos x="9" y="97"/>
              </a:cxn>
              <a:cxn ang="0">
                <a:pos x="15" y="97"/>
              </a:cxn>
            </a:cxnLst>
            <a:rect l="0" t="0" r="r" b="b"/>
            <a:pathLst>
              <a:path w="15" h="97">
                <a:moveTo>
                  <a:pt x="15" y="97"/>
                </a:move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9" y="97"/>
                </a:lnTo>
                <a:lnTo>
                  <a:pt x="15" y="9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Freeform 82"/>
          <p:cNvSpPr>
            <a:spLocks/>
          </p:cNvSpPr>
          <p:nvPr/>
        </p:nvSpPr>
        <p:spPr bwMode="auto">
          <a:xfrm>
            <a:off x="2374900" y="1936798"/>
            <a:ext cx="533400" cy="415925"/>
          </a:xfrm>
          <a:custGeom>
            <a:avLst/>
            <a:gdLst/>
            <a:ahLst/>
            <a:cxnLst>
              <a:cxn ang="0">
                <a:pos x="412" y="350"/>
              </a:cxn>
              <a:cxn ang="0">
                <a:pos x="402" y="298"/>
              </a:cxn>
              <a:cxn ang="0">
                <a:pos x="407" y="284"/>
              </a:cxn>
              <a:cxn ang="0">
                <a:pos x="409" y="269"/>
              </a:cxn>
              <a:cxn ang="0">
                <a:pos x="450" y="234"/>
              </a:cxn>
              <a:cxn ang="0">
                <a:pos x="415" y="216"/>
              </a:cxn>
              <a:cxn ang="0">
                <a:pos x="414" y="202"/>
              </a:cxn>
              <a:cxn ang="0">
                <a:pos x="445" y="180"/>
              </a:cxn>
              <a:cxn ang="0">
                <a:pos x="401" y="150"/>
              </a:cxn>
              <a:cxn ang="0">
                <a:pos x="395" y="138"/>
              </a:cxn>
              <a:cxn ang="0">
                <a:pos x="389" y="125"/>
              </a:cxn>
              <a:cxn ang="0">
                <a:pos x="390" y="73"/>
              </a:cxn>
              <a:cxn ang="0">
                <a:pos x="354" y="83"/>
              </a:cxn>
              <a:cxn ang="0">
                <a:pos x="344" y="74"/>
              </a:cxn>
              <a:cxn ang="0">
                <a:pos x="350" y="37"/>
              </a:cxn>
              <a:cxn ang="0">
                <a:pos x="299" y="46"/>
              </a:cxn>
              <a:cxn ang="0">
                <a:pos x="284" y="40"/>
              </a:cxn>
              <a:cxn ang="0">
                <a:pos x="270" y="36"/>
              </a:cxn>
              <a:cxn ang="0">
                <a:pos x="234" y="0"/>
              </a:cxn>
              <a:cxn ang="0">
                <a:pos x="222" y="30"/>
              </a:cxn>
              <a:cxn ang="0">
                <a:pos x="218" y="30"/>
              </a:cxn>
              <a:cxn ang="0">
                <a:pos x="219" y="128"/>
              </a:cxn>
              <a:cxn ang="0">
                <a:pos x="250" y="132"/>
              </a:cxn>
              <a:cxn ang="0">
                <a:pos x="279" y="147"/>
              </a:cxn>
              <a:cxn ang="0">
                <a:pos x="301" y="170"/>
              </a:cxn>
              <a:cxn ang="0">
                <a:pos x="314" y="199"/>
              </a:cxn>
              <a:cxn ang="0">
                <a:pos x="317" y="238"/>
              </a:cxn>
              <a:cxn ang="0">
                <a:pos x="305" y="274"/>
              </a:cxn>
              <a:cxn ang="0">
                <a:pos x="280" y="302"/>
              </a:cxn>
              <a:cxn ang="0">
                <a:pos x="246" y="320"/>
              </a:cxn>
              <a:cxn ang="0">
                <a:pos x="207" y="323"/>
              </a:cxn>
              <a:cxn ang="0">
                <a:pos x="171" y="311"/>
              </a:cxn>
              <a:cxn ang="0">
                <a:pos x="143" y="286"/>
              </a:cxn>
              <a:cxn ang="0">
                <a:pos x="125" y="251"/>
              </a:cxn>
              <a:cxn ang="0">
                <a:pos x="122" y="213"/>
              </a:cxn>
              <a:cxn ang="0">
                <a:pos x="134" y="177"/>
              </a:cxn>
              <a:cxn ang="0">
                <a:pos x="160" y="149"/>
              </a:cxn>
              <a:cxn ang="0">
                <a:pos x="194" y="131"/>
              </a:cxn>
              <a:cxn ang="0">
                <a:pos x="206" y="129"/>
              </a:cxn>
              <a:cxn ang="0">
                <a:pos x="216" y="128"/>
              </a:cxn>
              <a:cxn ang="0">
                <a:pos x="203" y="31"/>
              </a:cxn>
              <a:cxn ang="0">
                <a:pos x="197" y="31"/>
              </a:cxn>
              <a:cxn ang="0">
                <a:pos x="180" y="4"/>
              </a:cxn>
              <a:cxn ang="0">
                <a:pos x="151" y="43"/>
              </a:cxn>
              <a:cxn ang="0">
                <a:pos x="136" y="49"/>
              </a:cxn>
              <a:cxn ang="0">
                <a:pos x="121" y="56"/>
              </a:cxn>
              <a:cxn ang="0">
                <a:pos x="73" y="59"/>
              </a:cxn>
              <a:cxn ang="0">
                <a:pos x="79" y="89"/>
              </a:cxn>
              <a:cxn ang="0">
                <a:pos x="69" y="103"/>
              </a:cxn>
              <a:cxn ang="0">
                <a:pos x="37" y="100"/>
              </a:cxn>
              <a:cxn ang="0">
                <a:pos x="40" y="146"/>
              </a:cxn>
              <a:cxn ang="0">
                <a:pos x="35" y="162"/>
              </a:cxn>
              <a:cxn ang="0">
                <a:pos x="30" y="180"/>
              </a:cxn>
              <a:cxn ang="0">
                <a:pos x="0" y="216"/>
              </a:cxn>
              <a:cxn ang="0">
                <a:pos x="24" y="231"/>
              </a:cxn>
              <a:cxn ang="0">
                <a:pos x="26" y="248"/>
              </a:cxn>
              <a:cxn ang="0">
                <a:pos x="5" y="269"/>
              </a:cxn>
              <a:cxn ang="0">
                <a:pos x="39" y="299"/>
              </a:cxn>
              <a:cxn ang="0">
                <a:pos x="46" y="315"/>
              </a:cxn>
              <a:cxn ang="0">
                <a:pos x="55" y="330"/>
              </a:cxn>
              <a:cxn ang="0">
                <a:pos x="39" y="351"/>
              </a:cxn>
              <a:cxn ang="0">
                <a:pos x="372" y="348"/>
              </a:cxn>
              <a:cxn ang="0">
                <a:pos x="377" y="341"/>
              </a:cxn>
            </a:cxnLst>
            <a:rect l="0" t="0" r="r" b="b"/>
            <a:pathLst>
              <a:path w="450" h="351">
                <a:moveTo>
                  <a:pt x="380" y="338"/>
                </a:moveTo>
                <a:lnTo>
                  <a:pt x="412" y="350"/>
                </a:lnTo>
                <a:lnTo>
                  <a:pt x="429" y="320"/>
                </a:lnTo>
                <a:lnTo>
                  <a:pt x="402" y="298"/>
                </a:lnTo>
                <a:lnTo>
                  <a:pt x="404" y="290"/>
                </a:lnTo>
                <a:lnTo>
                  <a:pt x="407" y="284"/>
                </a:lnTo>
                <a:lnTo>
                  <a:pt x="408" y="277"/>
                </a:lnTo>
                <a:lnTo>
                  <a:pt x="409" y="269"/>
                </a:lnTo>
                <a:lnTo>
                  <a:pt x="445" y="268"/>
                </a:lnTo>
                <a:lnTo>
                  <a:pt x="450" y="234"/>
                </a:lnTo>
                <a:lnTo>
                  <a:pt x="415" y="223"/>
                </a:lnTo>
                <a:lnTo>
                  <a:pt x="415" y="216"/>
                </a:lnTo>
                <a:lnTo>
                  <a:pt x="414" y="210"/>
                </a:lnTo>
                <a:lnTo>
                  <a:pt x="414" y="202"/>
                </a:lnTo>
                <a:lnTo>
                  <a:pt x="412" y="196"/>
                </a:lnTo>
                <a:lnTo>
                  <a:pt x="445" y="180"/>
                </a:lnTo>
                <a:lnTo>
                  <a:pt x="436" y="147"/>
                </a:lnTo>
                <a:lnTo>
                  <a:pt x="401" y="150"/>
                </a:lnTo>
                <a:lnTo>
                  <a:pt x="398" y="144"/>
                </a:lnTo>
                <a:lnTo>
                  <a:pt x="395" y="138"/>
                </a:lnTo>
                <a:lnTo>
                  <a:pt x="392" y="131"/>
                </a:lnTo>
                <a:lnTo>
                  <a:pt x="389" y="125"/>
                </a:lnTo>
                <a:lnTo>
                  <a:pt x="412" y="100"/>
                </a:lnTo>
                <a:lnTo>
                  <a:pt x="390" y="73"/>
                </a:lnTo>
                <a:lnTo>
                  <a:pt x="360" y="89"/>
                </a:lnTo>
                <a:lnTo>
                  <a:pt x="354" y="83"/>
                </a:lnTo>
                <a:lnTo>
                  <a:pt x="350" y="79"/>
                </a:lnTo>
                <a:lnTo>
                  <a:pt x="344" y="74"/>
                </a:lnTo>
                <a:lnTo>
                  <a:pt x="338" y="70"/>
                </a:lnTo>
                <a:lnTo>
                  <a:pt x="350" y="37"/>
                </a:lnTo>
                <a:lnTo>
                  <a:pt x="320" y="21"/>
                </a:lnTo>
                <a:lnTo>
                  <a:pt x="299" y="46"/>
                </a:lnTo>
                <a:lnTo>
                  <a:pt x="292" y="43"/>
                </a:lnTo>
                <a:lnTo>
                  <a:pt x="284" y="40"/>
                </a:lnTo>
                <a:lnTo>
                  <a:pt x="277" y="39"/>
                </a:lnTo>
                <a:lnTo>
                  <a:pt x="270" y="36"/>
                </a:lnTo>
                <a:lnTo>
                  <a:pt x="268" y="4"/>
                </a:lnTo>
                <a:lnTo>
                  <a:pt x="234" y="0"/>
                </a:lnTo>
                <a:lnTo>
                  <a:pt x="225" y="30"/>
                </a:lnTo>
                <a:lnTo>
                  <a:pt x="222" y="30"/>
                </a:lnTo>
                <a:lnTo>
                  <a:pt x="221" y="30"/>
                </a:lnTo>
                <a:lnTo>
                  <a:pt x="218" y="30"/>
                </a:lnTo>
                <a:lnTo>
                  <a:pt x="215" y="30"/>
                </a:lnTo>
                <a:lnTo>
                  <a:pt x="219" y="128"/>
                </a:lnTo>
                <a:lnTo>
                  <a:pt x="235" y="129"/>
                </a:lnTo>
                <a:lnTo>
                  <a:pt x="250" y="132"/>
                </a:lnTo>
                <a:lnTo>
                  <a:pt x="265" y="140"/>
                </a:lnTo>
                <a:lnTo>
                  <a:pt x="279" y="147"/>
                </a:lnTo>
                <a:lnTo>
                  <a:pt x="290" y="158"/>
                </a:lnTo>
                <a:lnTo>
                  <a:pt x="301" y="170"/>
                </a:lnTo>
                <a:lnTo>
                  <a:pt x="308" y="184"/>
                </a:lnTo>
                <a:lnTo>
                  <a:pt x="314" y="199"/>
                </a:lnTo>
                <a:lnTo>
                  <a:pt x="317" y="219"/>
                </a:lnTo>
                <a:lnTo>
                  <a:pt x="317" y="238"/>
                </a:lnTo>
                <a:lnTo>
                  <a:pt x="313" y="256"/>
                </a:lnTo>
                <a:lnTo>
                  <a:pt x="305" y="274"/>
                </a:lnTo>
                <a:lnTo>
                  <a:pt x="295" y="289"/>
                </a:lnTo>
                <a:lnTo>
                  <a:pt x="280" y="302"/>
                </a:lnTo>
                <a:lnTo>
                  <a:pt x="264" y="312"/>
                </a:lnTo>
                <a:lnTo>
                  <a:pt x="246" y="320"/>
                </a:lnTo>
                <a:lnTo>
                  <a:pt x="226" y="323"/>
                </a:lnTo>
                <a:lnTo>
                  <a:pt x="207" y="323"/>
                </a:lnTo>
                <a:lnTo>
                  <a:pt x="189" y="318"/>
                </a:lnTo>
                <a:lnTo>
                  <a:pt x="171" y="311"/>
                </a:lnTo>
                <a:lnTo>
                  <a:pt x="157" y="300"/>
                </a:lnTo>
                <a:lnTo>
                  <a:pt x="143" y="286"/>
                </a:lnTo>
                <a:lnTo>
                  <a:pt x="133" y="269"/>
                </a:lnTo>
                <a:lnTo>
                  <a:pt x="125" y="251"/>
                </a:lnTo>
                <a:lnTo>
                  <a:pt x="122" y="232"/>
                </a:lnTo>
                <a:lnTo>
                  <a:pt x="122" y="213"/>
                </a:lnTo>
                <a:lnTo>
                  <a:pt x="127" y="195"/>
                </a:lnTo>
                <a:lnTo>
                  <a:pt x="134" y="177"/>
                </a:lnTo>
                <a:lnTo>
                  <a:pt x="145" y="162"/>
                </a:lnTo>
                <a:lnTo>
                  <a:pt x="160" y="149"/>
                </a:lnTo>
                <a:lnTo>
                  <a:pt x="176" y="138"/>
                </a:lnTo>
                <a:lnTo>
                  <a:pt x="194" y="131"/>
                </a:lnTo>
                <a:lnTo>
                  <a:pt x="200" y="129"/>
                </a:lnTo>
                <a:lnTo>
                  <a:pt x="206" y="129"/>
                </a:lnTo>
                <a:lnTo>
                  <a:pt x="210" y="128"/>
                </a:lnTo>
                <a:lnTo>
                  <a:pt x="216" y="128"/>
                </a:lnTo>
                <a:lnTo>
                  <a:pt x="206" y="31"/>
                </a:lnTo>
                <a:lnTo>
                  <a:pt x="203" y="31"/>
                </a:lnTo>
                <a:lnTo>
                  <a:pt x="200" y="31"/>
                </a:lnTo>
                <a:lnTo>
                  <a:pt x="197" y="31"/>
                </a:lnTo>
                <a:lnTo>
                  <a:pt x="194" y="31"/>
                </a:lnTo>
                <a:lnTo>
                  <a:pt x="180" y="4"/>
                </a:lnTo>
                <a:lnTo>
                  <a:pt x="148" y="13"/>
                </a:lnTo>
                <a:lnTo>
                  <a:pt x="151" y="43"/>
                </a:lnTo>
                <a:lnTo>
                  <a:pt x="143" y="46"/>
                </a:lnTo>
                <a:lnTo>
                  <a:pt x="136" y="49"/>
                </a:lnTo>
                <a:lnTo>
                  <a:pt x="128" y="52"/>
                </a:lnTo>
                <a:lnTo>
                  <a:pt x="121" y="56"/>
                </a:lnTo>
                <a:lnTo>
                  <a:pt x="100" y="37"/>
                </a:lnTo>
                <a:lnTo>
                  <a:pt x="73" y="59"/>
                </a:lnTo>
                <a:lnTo>
                  <a:pt x="85" y="83"/>
                </a:lnTo>
                <a:lnTo>
                  <a:pt x="79" y="89"/>
                </a:lnTo>
                <a:lnTo>
                  <a:pt x="75" y="95"/>
                </a:lnTo>
                <a:lnTo>
                  <a:pt x="69" y="103"/>
                </a:lnTo>
                <a:lnTo>
                  <a:pt x="63" y="109"/>
                </a:lnTo>
                <a:lnTo>
                  <a:pt x="37" y="100"/>
                </a:lnTo>
                <a:lnTo>
                  <a:pt x="21" y="129"/>
                </a:lnTo>
                <a:lnTo>
                  <a:pt x="40" y="146"/>
                </a:lnTo>
                <a:lnTo>
                  <a:pt x="37" y="153"/>
                </a:lnTo>
                <a:lnTo>
                  <a:pt x="35" y="162"/>
                </a:lnTo>
                <a:lnTo>
                  <a:pt x="33" y="171"/>
                </a:lnTo>
                <a:lnTo>
                  <a:pt x="30" y="180"/>
                </a:lnTo>
                <a:lnTo>
                  <a:pt x="5" y="181"/>
                </a:lnTo>
                <a:lnTo>
                  <a:pt x="0" y="216"/>
                </a:lnTo>
                <a:lnTo>
                  <a:pt x="24" y="222"/>
                </a:lnTo>
                <a:lnTo>
                  <a:pt x="24" y="231"/>
                </a:lnTo>
                <a:lnTo>
                  <a:pt x="26" y="239"/>
                </a:lnTo>
                <a:lnTo>
                  <a:pt x="26" y="248"/>
                </a:lnTo>
                <a:lnTo>
                  <a:pt x="27" y="257"/>
                </a:lnTo>
                <a:lnTo>
                  <a:pt x="5" y="269"/>
                </a:lnTo>
                <a:lnTo>
                  <a:pt x="14" y="302"/>
                </a:lnTo>
                <a:lnTo>
                  <a:pt x="39" y="299"/>
                </a:lnTo>
                <a:lnTo>
                  <a:pt x="42" y="308"/>
                </a:lnTo>
                <a:lnTo>
                  <a:pt x="46" y="315"/>
                </a:lnTo>
                <a:lnTo>
                  <a:pt x="51" y="323"/>
                </a:lnTo>
                <a:lnTo>
                  <a:pt x="55" y="330"/>
                </a:lnTo>
                <a:lnTo>
                  <a:pt x="37" y="350"/>
                </a:lnTo>
                <a:lnTo>
                  <a:pt x="39" y="351"/>
                </a:lnTo>
                <a:lnTo>
                  <a:pt x="369" y="351"/>
                </a:lnTo>
                <a:lnTo>
                  <a:pt x="372" y="348"/>
                </a:lnTo>
                <a:lnTo>
                  <a:pt x="375" y="344"/>
                </a:lnTo>
                <a:lnTo>
                  <a:pt x="377" y="341"/>
                </a:lnTo>
                <a:lnTo>
                  <a:pt x="380" y="33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Freeform 83"/>
          <p:cNvSpPr>
            <a:spLocks/>
          </p:cNvSpPr>
          <p:nvPr/>
        </p:nvSpPr>
        <p:spPr bwMode="auto">
          <a:xfrm rot="324377">
            <a:off x="2555875" y="1970135"/>
            <a:ext cx="101600" cy="103188"/>
          </a:xfrm>
          <a:custGeom>
            <a:avLst/>
            <a:gdLst/>
            <a:ahLst/>
            <a:cxnLst>
              <a:cxn ang="0">
                <a:pos x="13" y="98"/>
              </a:cxn>
              <a:cxn ang="0">
                <a:pos x="9" y="0"/>
              </a:cxn>
              <a:cxn ang="0">
                <a:pos x="7" y="0"/>
              </a:cxn>
              <a:cxn ang="0">
                <a:pos x="4" y="0"/>
              </a:cxn>
              <a:cxn ang="0">
                <a:pos x="3" y="0"/>
              </a:cxn>
              <a:cxn ang="0">
                <a:pos x="0" y="1"/>
              </a:cxn>
              <a:cxn ang="0">
                <a:pos x="10" y="98"/>
              </a:cxn>
              <a:cxn ang="0">
                <a:pos x="12" y="98"/>
              </a:cxn>
              <a:cxn ang="0">
                <a:pos x="12" y="98"/>
              </a:cxn>
              <a:cxn ang="0">
                <a:pos x="12" y="98"/>
              </a:cxn>
              <a:cxn ang="0">
                <a:pos x="13" y="98"/>
              </a:cxn>
            </a:cxnLst>
            <a:rect l="0" t="0" r="r" b="b"/>
            <a:pathLst>
              <a:path w="13" h="98">
                <a:moveTo>
                  <a:pt x="13" y="98"/>
                </a:move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3" y="0"/>
                </a:lnTo>
                <a:lnTo>
                  <a:pt x="0" y="1"/>
                </a:lnTo>
                <a:lnTo>
                  <a:pt x="10" y="98"/>
                </a:lnTo>
                <a:lnTo>
                  <a:pt x="12" y="98"/>
                </a:lnTo>
                <a:lnTo>
                  <a:pt x="12" y="98"/>
                </a:lnTo>
                <a:lnTo>
                  <a:pt x="12" y="98"/>
                </a:lnTo>
                <a:lnTo>
                  <a:pt x="13" y="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Freeform 84"/>
          <p:cNvSpPr>
            <a:spLocks/>
          </p:cNvSpPr>
          <p:nvPr/>
        </p:nvSpPr>
        <p:spPr bwMode="auto">
          <a:xfrm>
            <a:off x="3478213" y="1970135"/>
            <a:ext cx="460375" cy="382588"/>
          </a:xfrm>
          <a:custGeom>
            <a:avLst/>
            <a:gdLst/>
            <a:ahLst/>
            <a:cxnLst>
              <a:cxn ang="0">
                <a:pos x="310" y="313"/>
              </a:cxn>
              <a:cxn ang="0">
                <a:pos x="346" y="316"/>
              </a:cxn>
              <a:cxn ang="0">
                <a:pos x="343" y="264"/>
              </a:cxn>
              <a:cxn ang="0">
                <a:pos x="350" y="247"/>
              </a:cxn>
              <a:cxn ang="0">
                <a:pos x="357" y="207"/>
              </a:cxn>
              <a:cxn ang="0">
                <a:pos x="359" y="189"/>
              </a:cxn>
              <a:cxn ang="0">
                <a:pos x="381" y="143"/>
              </a:cxn>
              <a:cxn ang="0">
                <a:pos x="347" y="131"/>
              </a:cxn>
              <a:cxn ang="0">
                <a:pos x="365" y="100"/>
              </a:cxn>
              <a:cxn ang="0">
                <a:pos x="317" y="82"/>
              </a:cxn>
              <a:cxn ang="0">
                <a:pos x="304" y="69"/>
              </a:cxn>
              <a:cxn ang="0">
                <a:pos x="271" y="46"/>
              </a:cxn>
              <a:cxn ang="0">
                <a:pos x="253" y="37"/>
              </a:cxn>
              <a:cxn ang="0">
                <a:pos x="219" y="0"/>
              </a:cxn>
              <a:cxn ang="0">
                <a:pos x="204" y="25"/>
              </a:cxn>
              <a:cxn ang="0">
                <a:pos x="197" y="109"/>
              </a:cxn>
              <a:cxn ang="0">
                <a:pos x="235" y="122"/>
              </a:cxn>
              <a:cxn ang="0">
                <a:pos x="262" y="152"/>
              </a:cxn>
              <a:cxn ang="0">
                <a:pos x="274" y="195"/>
              </a:cxn>
              <a:cxn ang="0">
                <a:pos x="259" y="241"/>
              </a:cxn>
              <a:cxn ang="0">
                <a:pos x="221" y="272"/>
              </a:cxn>
              <a:cxn ang="0">
                <a:pos x="171" y="277"/>
              </a:cxn>
              <a:cxn ang="0">
                <a:pos x="130" y="253"/>
              </a:cxn>
              <a:cxn ang="0">
                <a:pos x="106" y="209"/>
              </a:cxn>
              <a:cxn ang="0">
                <a:pos x="112" y="161"/>
              </a:cxn>
              <a:cxn ang="0">
                <a:pos x="143" y="124"/>
              </a:cxn>
              <a:cxn ang="0">
                <a:pos x="179" y="109"/>
              </a:cxn>
              <a:cxn ang="0">
                <a:pos x="194" y="109"/>
              </a:cxn>
              <a:cxn ang="0">
                <a:pos x="188" y="24"/>
              </a:cxn>
              <a:cxn ang="0">
                <a:pos x="173" y="0"/>
              </a:cxn>
              <a:cxn ang="0">
                <a:pos x="137" y="33"/>
              </a:cxn>
              <a:cxn ang="0">
                <a:pos x="118" y="40"/>
              </a:cxn>
              <a:cxn ang="0">
                <a:pos x="85" y="61"/>
              </a:cxn>
              <a:cxn ang="0">
                <a:pos x="69" y="75"/>
              </a:cxn>
              <a:cxn ang="0">
                <a:pos x="26" y="95"/>
              </a:cxn>
              <a:cxn ang="0">
                <a:pos x="35" y="125"/>
              </a:cxn>
              <a:cxn ang="0">
                <a:pos x="8" y="139"/>
              </a:cxn>
              <a:cxn ang="0">
                <a:pos x="20" y="183"/>
              </a:cxn>
              <a:cxn ang="0">
                <a:pos x="21" y="207"/>
              </a:cxn>
              <a:cxn ang="0">
                <a:pos x="27" y="243"/>
              </a:cxn>
              <a:cxn ang="0">
                <a:pos x="36" y="264"/>
              </a:cxn>
              <a:cxn ang="0">
                <a:pos x="39" y="311"/>
              </a:cxn>
              <a:cxn ang="0">
                <a:pos x="70" y="313"/>
              </a:cxn>
              <a:cxn ang="0">
                <a:pos x="301" y="323"/>
              </a:cxn>
            </a:cxnLst>
            <a:rect l="0" t="0" r="r" b="b"/>
            <a:pathLst>
              <a:path w="387" h="323">
                <a:moveTo>
                  <a:pt x="301" y="322"/>
                </a:moveTo>
                <a:lnTo>
                  <a:pt x="305" y="317"/>
                </a:lnTo>
                <a:lnTo>
                  <a:pt x="310" y="313"/>
                </a:lnTo>
                <a:lnTo>
                  <a:pt x="314" y="308"/>
                </a:lnTo>
                <a:lnTo>
                  <a:pt x="319" y="302"/>
                </a:lnTo>
                <a:lnTo>
                  <a:pt x="346" y="316"/>
                </a:lnTo>
                <a:lnTo>
                  <a:pt x="362" y="290"/>
                </a:lnTo>
                <a:lnTo>
                  <a:pt x="340" y="270"/>
                </a:lnTo>
                <a:lnTo>
                  <a:pt x="343" y="264"/>
                </a:lnTo>
                <a:lnTo>
                  <a:pt x="346" y="258"/>
                </a:lnTo>
                <a:lnTo>
                  <a:pt x="347" y="253"/>
                </a:lnTo>
                <a:lnTo>
                  <a:pt x="350" y="247"/>
                </a:lnTo>
                <a:lnTo>
                  <a:pt x="380" y="249"/>
                </a:lnTo>
                <a:lnTo>
                  <a:pt x="387" y="219"/>
                </a:lnTo>
                <a:lnTo>
                  <a:pt x="357" y="207"/>
                </a:lnTo>
                <a:lnTo>
                  <a:pt x="359" y="201"/>
                </a:lnTo>
                <a:lnTo>
                  <a:pt x="359" y="195"/>
                </a:lnTo>
                <a:lnTo>
                  <a:pt x="359" y="189"/>
                </a:lnTo>
                <a:lnTo>
                  <a:pt x="357" y="183"/>
                </a:lnTo>
                <a:lnTo>
                  <a:pt x="387" y="173"/>
                </a:lnTo>
                <a:lnTo>
                  <a:pt x="381" y="143"/>
                </a:lnTo>
                <a:lnTo>
                  <a:pt x="351" y="143"/>
                </a:lnTo>
                <a:lnTo>
                  <a:pt x="350" y="137"/>
                </a:lnTo>
                <a:lnTo>
                  <a:pt x="347" y="131"/>
                </a:lnTo>
                <a:lnTo>
                  <a:pt x="346" y="127"/>
                </a:lnTo>
                <a:lnTo>
                  <a:pt x="343" y="121"/>
                </a:lnTo>
                <a:lnTo>
                  <a:pt x="365" y="100"/>
                </a:lnTo>
                <a:lnTo>
                  <a:pt x="348" y="75"/>
                </a:lnTo>
                <a:lnTo>
                  <a:pt x="320" y="86"/>
                </a:lnTo>
                <a:lnTo>
                  <a:pt x="317" y="82"/>
                </a:lnTo>
                <a:lnTo>
                  <a:pt x="313" y="78"/>
                </a:lnTo>
                <a:lnTo>
                  <a:pt x="308" y="73"/>
                </a:lnTo>
                <a:lnTo>
                  <a:pt x="304" y="69"/>
                </a:lnTo>
                <a:lnTo>
                  <a:pt x="316" y="42"/>
                </a:lnTo>
                <a:lnTo>
                  <a:pt x="290" y="25"/>
                </a:lnTo>
                <a:lnTo>
                  <a:pt x="271" y="46"/>
                </a:lnTo>
                <a:lnTo>
                  <a:pt x="265" y="43"/>
                </a:lnTo>
                <a:lnTo>
                  <a:pt x="259" y="40"/>
                </a:lnTo>
                <a:lnTo>
                  <a:pt x="253" y="37"/>
                </a:lnTo>
                <a:lnTo>
                  <a:pt x="247" y="34"/>
                </a:lnTo>
                <a:lnTo>
                  <a:pt x="249" y="6"/>
                </a:lnTo>
                <a:lnTo>
                  <a:pt x="219" y="0"/>
                </a:lnTo>
                <a:lnTo>
                  <a:pt x="209" y="25"/>
                </a:lnTo>
                <a:lnTo>
                  <a:pt x="207" y="25"/>
                </a:lnTo>
                <a:lnTo>
                  <a:pt x="204" y="25"/>
                </a:lnTo>
                <a:lnTo>
                  <a:pt x="203" y="25"/>
                </a:lnTo>
                <a:lnTo>
                  <a:pt x="200" y="25"/>
                </a:lnTo>
                <a:lnTo>
                  <a:pt x="197" y="109"/>
                </a:lnTo>
                <a:lnTo>
                  <a:pt x="210" y="112"/>
                </a:lnTo>
                <a:lnTo>
                  <a:pt x="223" y="116"/>
                </a:lnTo>
                <a:lnTo>
                  <a:pt x="235" y="122"/>
                </a:lnTo>
                <a:lnTo>
                  <a:pt x="246" y="130"/>
                </a:lnTo>
                <a:lnTo>
                  <a:pt x="255" y="140"/>
                </a:lnTo>
                <a:lnTo>
                  <a:pt x="262" y="152"/>
                </a:lnTo>
                <a:lnTo>
                  <a:pt x="268" y="165"/>
                </a:lnTo>
                <a:lnTo>
                  <a:pt x="273" y="179"/>
                </a:lnTo>
                <a:lnTo>
                  <a:pt x="274" y="195"/>
                </a:lnTo>
                <a:lnTo>
                  <a:pt x="273" y="211"/>
                </a:lnTo>
                <a:lnTo>
                  <a:pt x="267" y="226"/>
                </a:lnTo>
                <a:lnTo>
                  <a:pt x="259" y="241"/>
                </a:lnTo>
                <a:lnTo>
                  <a:pt x="249" y="253"/>
                </a:lnTo>
                <a:lnTo>
                  <a:pt x="235" y="264"/>
                </a:lnTo>
                <a:lnTo>
                  <a:pt x="221" y="272"/>
                </a:lnTo>
                <a:lnTo>
                  <a:pt x="204" y="277"/>
                </a:lnTo>
                <a:lnTo>
                  <a:pt x="188" y="278"/>
                </a:lnTo>
                <a:lnTo>
                  <a:pt x="171" y="277"/>
                </a:lnTo>
                <a:lnTo>
                  <a:pt x="157" y="271"/>
                </a:lnTo>
                <a:lnTo>
                  <a:pt x="142" y="264"/>
                </a:lnTo>
                <a:lnTo>
                  <a:pt x="130" y="253"/>
                </a:lnTo>
                <a:lnTo>
                  <a:pt x="119" y="240"/>
                </a:lnTo>
                <a:lnTo>
                  <a:pt x="110" y="225"/>
                </a:lnTo>
                <a:lnTo>
                  <a:pt x="106" y="209"/>
                </a:lnTo>
                <a:lnTo>
                  <a:pt x="104" y="192"/>
                </a:lnTo>
                <a:lnTo>
                  <a:pt x="106" y="176"/>
                </a:lnTo>
                <a:lnTo>
                  <a:pt x="112" y="161"/>
                </a:lnTo>
                <a:lnTo>
                  <a:pt x="119" y="146"/>
                </a:lnTo>
                <a:lnTo>
                  <a:pt x="130" y="134"/>
                </a:lnTo>
                <a:lnTo>
                  <a:pt x="143" y="124"/>
                </a:lnTo>
                <a:lnTo>
                  <a:pt x="158" y="115"/>
                </a:lnTo>
                <a:lnTo>
                  <a:pt x="174" y="110"/>
                </a:lnTo>
                <a:lnTo>
                  <a:pt x="179" y="109"/>
                </a:lnTo>
                <a:lnTo>
                  <a:pt x="183" y="109"/>
                </a:lnTo>
                <a:lnTo>
                  <a:pt x="188" y="109"/>
                </a:lnTo>
                <a:lnTo>
                  <a:pt x="194" y="109"/>
                </a:lnTo>
                <a:lnTo>
                  <a:pt x="192" y="25"/>
                </a:lnTo>
                <a:lnTo>
                  <a:pt x="189" y="24"/>
                </a:lnTo>
                <a:lnTo>
                  <a:pt x="188" y="24"/>
                </a:lnTo>
                <a:lnTo>
                  <a:pt x="185" y="24"/>
                </a:lnTo>
                <a:lnTo>
                  <a:pt x="182" y="25"/>
                </a:lnTo>
                <a:lnTo>
                  <a:pt x="173" y="0"/>
                </a:lnTo>
                <a:lnTo>
                  <a:pt x="143" y="6"/>
                </a:lnTo>
                <a:lnTo>
                  <a:pt x="145" y="31"/>
                </a:lnTo>
                <a:lnTo>
                  <a:pt x="137" y="33"/>
                </a:lnTo>
                <a:lnTo>
                  <a:pt x="130" y="36"/>
                </a:lnTo>
                <a:lnTo>
                  <a:pt x="124" y="37"/>
                </a:lnTo>
                <a:lnTo>
                  <a:pt x="118" y="40"/>
                </a:lnTo>
                <a:lnTo>
                  <a:pt x="100" y="22"/>
                </a:lnTo>
                <a:lnTo>
                  <a:pt x="76" y="39"/>
                </a:lnTo>
                <a:lnTo>
                  <a:pt x="85" y="61"/>
                </a:lnTo>
                <a:lnTo>
                  <a:pt x="79" y="66"/>
                </a:lnTo>
                <a:lnTo>
                  <a:pt x="75" y="70"/>
                </a:lnTo>
                <a:lnTo>
                  <a:pt x="69" y="75"/>
                </a:lnTo>
                <a:lnTo>
                  <a:pt x="63" y="81"/>
                </a:lnTo>
                <a:lnTo>
                  <a:pt x="42" y="72"/>
                </a:lnTo>
                <a:lnTo>
                  <a:pt x="26" y="95"/>
                </a:lnTo>
                <a:lnTo>
                  <a:pt x="42" y="112"/>
                </a:lnTo>
                <a:lnTo>
                  <a:pt x="37" y="119"/>
                </a:lnTo>
                <a:lnTo>
                  <a:pt x="35" y="125"/>
                </a:lnTo>
                <a:lnTo>
                  <a:pt x="32" y="133"/>
                </a:lnTo>
                <a:lnTo>
                  <a:pt x="29" y="140"/>
                </a:lnTo>
                <a:lnTo>
                  <a:pt x="8" y="139"/>
                </a:lnTo>
                <a:lnTo>
                  <a:pt x="0" y="168"/>
                </a:lnTo>
                <a:lnTo>
                  <a:pt x="21" y="176"/>
                </a:lnTo>
                <a:lnTo>
                  <a:pt x="20" y="183"/>
                </a:lnTo>
                <a:lnTo>
                  <a:pt x="20" y="191"/>
                </a:lnTo>
                <a:lnTo>
                  <a:pt x="20" y="200"/>
                </a:lnTo>
                <a:lnTo>
                  <a:pt x="21" y="207"/>
                </a:lnTo>
                <a:lnTo>
                  <a:pt x="0" y="214"/>
                </a:lnTo>
                <a:lnTo>
                  <a:pt x="6" y="243"/>
                </a:lnTo>
                <a:lnTo>
                  <a:pt x="27" y="243"/>
                </a:lnTo>
                <a:lnTo>
                  <a:pt x="30" y="250"/>
                </a:lnTo>
                <a:lnTo>
                  <a:pt x="33" y="258"/>
                </a:lnTo>
                <a:lnTo>
                  <a:pt x="36" y="264"/>
                </a:lnTo>
                <a:lnTo>
                  <a:pt x="39" y="271"/>
                </a:lnTo>
                <a:lnTo>
                  <a:pt x="23" y="286"/>
                </a:lnTo>
                <a:lnTo>
                  <a:pt x="39" y="311"/>
                </a:lnTo>
                <a:lnTo>
                  <a:pt x="60" y="302"/>
                </a:lnTo>
                <a:lnTo>
                  <a:pt x="64" y="308"/>
                </a:lnTo>
                <a:lnTo>
                  <a:pt x="70" y="313"/>
                </a:lnTo>
                <a:lnTo>
                  <a:pt x="75" y="319"/>
                </a:lnTo>
                <a:lnTo>
                  <a:pt x="81" y="323"/>
                </a:lnTo>
                <a:lnTo>
                  <a:pt x="301" y="323"/>
                </a:lnTo>
                <a:lnTo>
                  <a:pt x="301" y="3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Freeform 85"/>
          <p:cNvSpPr>
            <a:spLocks/>
          </p:cNvSpPr>
          <p:nvPr/>
        </p:nvSpPr>
        <p:spPr bwMode="auto">
          <a:xfrm>
            <a:off x="2868613" y="2352723"/>
            <a:ext cx="660400" cy="498475"/>
          </a:xfrm>
          <a:custGeom>
            <a:avLst/>
            <a:gdLst/>
            <a:ahLst/>
            <a:cxnLst>
              <a:cxn ang="0">
                <a:pos x="46" y="57"/>
              </a:cxn>
              <a:cxn ang="0">
                <a:pos x="39" y="77"/>
              </a:cxn>
              <a:cxn ang="0">
                <a:pos x="4" y="89"/>
              </a:cxn>
              <a:cxn ang="0">
                <a:pos x="30" y="141"/>
              </a:cxn>
              <a:cxn ang="0">
                <a:pos x="30" y="162"/>
              </a:cxn>
              <a:cxn ang="0">
                <a:pos x="33" y="185"/>
              </a:cxn>
              <a:cxn ang="0">
                <a:pos x="16" y="240"/>
              </a:cxn>
              <a:cxn ang="0">
                <a:pos x="52" y="246"/>
              </a:cxn>
              <a:cxn ang="0">
                <a:pos x="61" y="265"/>
              </a:cxn>
              <a:cxn ang="0">
                <a:pos x="46" y="298"/>
              </a:cxn>
              <a:cxn ang="0">
                <a:pos x="101" y="316"/>
              </a:cxn>
              <a:cxn ang="0">
                <a:pos x="117" y="330"/>
              </a:cxn>
              <a:cxn ang="0">
                <a:pos x="134" y="344"/>
              </a:cxn>
              <a:cxn ang="0">
                <a:pos x="161" y="396"/>
              </a:cxn>
              <a:cxn ang="0">
                <a:pos x="192" y="372"/>
              </a:cxn>
              <a:cxn ang="0">
                <a:pos x="211" y="378"/>
              </a:cxn>
              <a:cxn ang="0">
                <a:pos x="223" y="417"/>
              </a:cxn>
              <a:cxn ang="0">
                <a:pos x="277" y="386"/>
              </a:cxn>
              <a:cxn ang="0">
                <a:pos x="296" y="384"/>
              </a:cxn>
              <a:cxn ang="0">
                <a:pos x="315" y="383"/>
              </a:cxn>
              <a:cxn ang="0">
                <a:pos x="373" y="405"/>
              </a:cxn>
              <a:cxn ang="0">
                <a:pos x="378" y="362"/>
              </a:cxn>
              <a:cxn ang="0">
                <a:pos x="394" y="353"/>
              </a:cxn>
              <a:cxn ang="0">
                <a:pos x="431" y="375"/>
              </a:cxn>
              <a:cxn ang="0">
                <a:pos x="445" y="311"/>
              </a:cxn>
              <a:cxn ang="0">
                <a:pos x="457" y="298"/>
              </a:cxn>
              <a:cxn ang="0">
                <a:pos x="469" y="283"/>
              </a:cxn>
              <a:cxn ang="0">
                <a:pos x="530" y="261"/>
              </a:cxn>
              <a:cxn ang="0">
                <a:pos x="498" y="225"/>
              </a:cxn>
              <a:cxn ang="0">
                <a:pos x="503" y="208"/>
              </a:cxn>
              <a:cxn ang="0">
                <a:pos x="549" y="198"/>
              </a:cxn>
              <a:cxn ang="0">
                <a:pos x="512" y="143"/>
              </a:cxn>
              <a:cxn ang="0">
                <a:pos x="512" y="125"/>
              </a:cxn>
              <a:cxn ang="0">
                <a:pos x="510" y="109"/>
              </a:cxn>
              <a:cxn ang="0">
                <a:pos x="539" y="48"/>
              </a:cxn>
              <a:cxn ang="0">
                <a:pos x="491" y="45"/>
              </a:cxn>
              <a:cxn ang="0">
                <a:pos x="484" y="28"/>
              </a:cxn>
              <a:cxn ang="0">
                <a:pos x="498" y="0"/>
              </a:cxn>
              <a:cxn ang="0">
                <a:pos x="271" y="24"/>
              </a:cxn>
              <a:cxn ang="0">
                <a:pos x="309" y="30"/>
              </a:cxn>
              <a:cxn ang="0">
                <a:pos x="342" y="48"/>
              </a:cxn>
              <a:cxn ang="0">
                <a:pos x="370" y="76"/>
              </a:cxn>
              <a:cxn ang="0">
                <a:pos x="387" y="112"/>
              </a:cxn>
              <a:cxn ang="0">
                <a:pos x="390" y="159"/>
              </a:cxn>
              <a:cxn ang="0">
                <a:pos x="376" y="204"/>
              </a:cxn>
              <a:cxn ang="0">
                <a:pos x="347" y="238"/>
              </a:cxn>
              <a:cxn ang="0">
                <a:pos x="303" y="261"/>
              </a:cxn>
              <a:cxn ang="0">
                <a:pos x="256" y="263"/>
              </a:cxn>
              <a:cxn ang="0">
                <a:pos x="211" y="250"/>
              </a:cxn>
              <a:cxn ang="0">
                <a:pos x="177" y="220"/>
              </a:cxn>
              <a:cxn ang="0">
                <a:pos x="155" y="177"/>
              </a:cxn>
              <a:cxn ang="0">
                <a:pos x="152" y="130"/>
              </a:cxn>
              <a:cxn ang="0">
                <a:pos x="165" y="85"/>
              </a:cxn>
              <a:cxn ang="0">
                <a:pos x="195" y="51"/>
              </a:cxn>
              <a:cxn ang="0">
                <a:pos x="238" y="28"/>
              </a:cxn>
              <a:cxn ang="0">
                <a:pos x="253" y="25"/>
              </a:cxn>
              <a:cxn ang="0">
                <a:pos x="266" y="24"/>
              </a:cxn>
              <a:cxn ang="0">
                <a:pos x="77" y="0"/>
              </a:cxn>
              <a:cxn ang="0">
                <a:pos x="77" y="0"/>
              </a:cxn>
              <a:cxn ang="0">
                <a:pos x="77" y="0"/>
              </a:cxn>
              <a:cxn ang="0">
                <a:pos x="40" y="0"/>
              </a:cxn>
              <a:cxn ang="0">
                <a:pos x="51" y="46"/>
              </a:cxn>
            </a:cxnLst>
            <a:rect l="0" t="0" r="r" b="b"/>
            <a:pathLst>
              <a:path w="555" h="421">
                <a:moveTo>
                  <a:pt x="51" y="46"/>
                </a:moveTo>
                <a:lnTo>
                  <a:pt x="46" y="57"/>
                </a:lnTo>
                <a:lnTo>
                  <a:pt x="43" y="67"/>
                </a:lnTo>
                <a:lnTo>
                  <a:pt x="39" y="77"/>
                </a:lnTo>
                <a:lnTo>
                  <a:pt x="36" y="88"/>
                </a:lnTo>
                <a:lnTo>
                  <a:pt x="4" y="89"/>
                </a:lnTo>
                <a:lnTo>
                  <a:pt x="0" y="133"/>
                </a:lnTo>
                <a:lnTo>
                  <a:pt x="30" y="141"/>
                </a:lnTo>
                <a:lnTo>
                  <a:pt x="30" y="152"/>
                </a:lnTo>
                <a:lnTo>
                  <a:pt x="30" y="162"/>
                </a:lnTo>
                <a:lnTo>
                  <a:pt x="31" y="174"/>
                </a:lnTo>
                <a:lnTo>
                  <a:pt x="33" y="185"/>
                </a:lnTo>
                <a:lnTo>
                  <a:pt x="4" y="198"/>
                </a:lnTo>
                <a:lnTo>
                  <a:pt x="16" y="240"/>
                </a:lnTo>
                <a:lnTo>
                  <a:pt x="48" y="235"/>
                </a:lnTo>
                <a:lnTo>
                  <a:pt x="52" y="246"/>
                </a:lnTo>
                <a:lnTo>
                  <a:pt x="56" y="256"/>
                </a:lnTo>
                <a:lnTo>
                  <a:pt x="61" y="265"/>
                </a:lnTo>
                <a:lnTo>
                  <a:pt x="67" y="274"/>
                </a:lnTo>
                <a:lnTo>
                  <a:pt x="46" y="298"/>
                </a:lnTo>
                <a:lnTo>
                  <a:pt x="73" y="332"/>
                </a:lnTo>
                <a:lnTo>
                  <a:pt x="101" y="316"/>
                </a:lnTo>
                <a:lnTo>
                  <a:pt x="109" y="323"/>
                </a:lnTo>
                <a:lnTo>
                  <a:pt x="117" y="330"/>
                </a:lnTo>
                <a:lnTo>
                  <a:pt x="125" y="336"/>
                </a:lnTo>
                <a:lnTo>
                  <a:pt x="134" y="344"/>
                </a:lnTo>
                <a:lnTo>
                  <a:pt x="123" y="375"/>
                </a:lnTo>
                <a:lnTo>
                  <a:pt x="161" y="396"/>
                </a:lnTo>
                <a:lnTo>
                  <a:pt x="181" y="369"/>
                </a:lnTo>
                <a:lnTo>
                  <a:pt x="192" y="372"/>
                </a:lnTo>
                <a:lnTo>
                  <a:pt x="202" y="375"/>
                </a:lnTo>
                <a:lnTo>
                  <a:pt x="211" y="378"/>
                </a:lnTo>
                <a:lnTo>
                  <a:pt x="222" y="381"/>
                </a:lnTo>
                <a:lnTo>
                  <a:pt x="223" y="417"/>
                </a:lnTo>
                <a:lnTo>
                  <a:pt x="266" y="421"/>
                </a:lnTo>
                <a:lnTo>
                  <a:pt x="277" y="386"/>
                </a:lnTo>
                <a:lnTo>
                  <a:pt x="286" y="386"/>
                </a:lnTo>
                <a:lnTo>
                  <a:pt x="296" y="384"/>
                </a:lnTo>
                <a:lnTo>
                  <a:pt x="305" y="384"/>
                </a:lnTo>
                <a:lnTo>
                  <a:pt x="315" y="383"/>
                </a:lnTo>
                <a:lnTo>
                  <a:pt x="332" y="415"/>
                </a:lnTo>
                <a:lnTo>
                  <a:pt x="373" y="405"/>
                </a:lnTo>
                <a:lnTo>
                  <a:pt x="369" y="365"/>
                </a:lnTo>
                <a:lnTo>
                  <a:pt x="378" y="362"/>
                </a:lnTo>
                <a:lnTo>
                  <a:pt x="385" y="357"/>
                </a:lnTo>
                <a:lnTo>
                  <a:pt x="394" y="353"/>
                </a:lnTo>
                <a:lnTo>
                  <a:pt x="402" y="347"/>
                </a:lnTo>
                <a:lnTo>
                  <a:pt x="431" y="375"/>
                </a:lnTo>
                <a:lnTo>
                  <a:pt x="466" y="348"/>
                </a:lnTo>
                <a:lnTo>
                  <a:pt x="445" y="311"/>
                </a:lnTo>
                <a:lnTo>
                  <a:pt x="451" y="304"/>
                </a:lnTo>
                <a:lnTo>
                  <a:pt x="457" y="298"/>
                </a:lnTo>
                <a:lnTo>
                  <a:pt x="463" y="290"/>
                </a:lnTo>
                <a:lnTo>
                  <a:pt x="469" y="283"/>
                </a:lnTo>
                <a:lnTo>
                  <a:pt x="509" y="298"/>
                </a:lnTo>
                <a:lnTo>
                  <a:pt x="530" y="261"/>
                </a:lnTo>
                <a:lnTo>
                  <a:pt x="495" y="234"/>
                </a:lnTo>
                <a:lnTo>
                  <a:pt x="498" y="225"/>
                </a:lnTo>
                <a:lnTo>
                  <a:pt x="501" y="216"/>
                </a:lnTo>
                <a:lnTo>
                  <a:pt x="503" y="208"/>
                </a:lnTo>
                <a:lnTo>
                  <a:pt x="506" y="199"/>
                </a:lnTo>
                <a:lnTo>
                  <a:pt x="549" y="198"/>
                </a:lnTo>
                <a:lnTo>
                  <a:pt x="555" y="155"/>
                </a:lnTo>
                <a:lnTo>
                  <a:pt x="512" y="143"/>
                </a:lnTo>
                <a:lnTo>
                  <a:pt x="512" y="134"/>
                </a:lnTo>
                <a:lnTo>
                  <a:pt x="512" y="125"/>
                </a:lnTo>
                <a:lnTo>
                  <a:pt x="512" y="116"/>
                </a:lnTo>
                <a:lnTo>
                  <a:pt x="510" y="109"/>
                </a:lnTo>
                <a:lnTo>
                  <a:pt x="549" y="89"/>
                </a:lnTo>
                <a:lnTo>
                  <a:pt x="539" y="48"/>
                </a:lnTo>
                <a:lnTo>
                  <a:pt x="494" y="52"/>
                </a:lnTo>
                <a:lnTo>
                  <a:pt x="491" y="45"/>
                </a:lnTo>
                <a:lnTo>
                  <a:pt x="487" y="36"/>
                </a:lnTo>
                <a:lnTo>
                  <a:pt x="484" y="28"/>
                </a:lnTo>
                <a:lnTo>
                  <a:pt x="479" y="21"/>
                </a:lnTo>
                <a:lnTo>
                  <a:pt x="498" y="0"/>
                </a:lnTo>
                <a:lnTo>
                  <a:pt x="269" y="0"/>
                </a:lnTo>
                <a:lnTo>
                  <a:pt x="271" y="24"/>
                </a:lnTo>
                <a:lnTo>
                  <a:pt x="290" y="25"/>
                </a:lnTo>
                <a:lnTo>
                  <a:pt x="309" y="30"/>
                </a:lnTo>
                <a:lnTo>
                  <a:pt x="326" y="37"/>
                </a:lnTo>
                <a:lnTo>
                  <a:pt x="342" y="48"/>
                </a:lnTo>
                <a:lnTo>
                  <a:pt x="357" y="61"/>
                </a:lnTo>
                <a:lnTo>
                  <a:pt x="370" y="76"/>
                </a:lnTo>
                <a:lnTo>
                  <a:pt x="379" y="92"/>
                </a:lnTo>
                <a:lnTo>
                  <a:pt x="387" y="112"/>
                </a:lnTo>
                <a:lnTo>
                  <a:pt x="391" y="136"/>
                </a:lnTo>
                <a:lnTo>
                  <a:pt x="390" y="159"/>
                </a:lnTo>
                <a:lnTo>
                  <a:pt x="385" y="182"/>
                </a:lnTo>
                <a:lnTo>
                  <a:pt x="376" y="204"/>
                </a:lnTo>
                <a:lnTo>
                  <a:pt x="363" y="222"/>
                </a:lnTo>
                <a:lnTo>
                  <a:pt x="347" y="238"/>
                </a:lnTo>
                <a:lnTo>
                  <a:pt x="326" y="252"/>
                </a:lnTo>
                <a:lnTo>
                  <a:pt x="303" y="261"/>
                </a:lnTo>
                <a:lnTo>
                  <a:pt x="280" y="265"/>
                </a:lnTo>
                <a:lnTo>
                  <a:pt x="256" y="263"/>
                </a:lnTo>
                <a:lnTo>
                  <a:pt x="234" y="259"/>
                </a:lnTo>
                <a:lnTo>
                  <a:pt x="211" y="250"/>
                </a:lnTo>
                <a:lnTo>
                  <a:pt x="193" y="237"/>
                </a:lnTo>
                <a:lnTo>
                  <a:pt x="177" y="220"/>
                </a:lnTo>
                <a:lnTo>
                  <a:pt x="164" y="199"/>
                </a:lnTo>
                <a:lnTo>
                  <a:pt x="155" y="177"/>
                </a:lnTo>
                <a:lnTo>
                  <a:pt x="150" y="153"/>
                </a:lnTo>
                <a:lnTo>
                  <a:pt x="152" y="130"/>
                </a:lnTo>
                <a:lnTo>
                  <a:pt x="156" y="107"/>
                </a:lnTo>
                <a:lnTo>
                  <a:pt x="165" y="85"/>
                </a:lnTo>
                <a:lnTo>
                  <a:pt x="178" y="67"/>
                </a:lnTo>
                <a:lnTo>
                  <a:pt x="195" y="51"/>
                </a:lnTo>
                <a:lnTo>
                  <a:pt x="216" y="37"/>
                </a:lnTo>
                <a:lnTo>
                  <a:pt x="238" y="28"/>
                </a:lnTo>
                <a:lnTo>
                  <a:pt x="245" y="27"/>
                </a:lnTo>
                <a:lnTo>
                  <a:pt x="253" y="25"/>
                </a:lnTo>
                <a:lnTo>
                  <a:pt x="259" y="24"/>
                </a:lnTo>
                <a:lnTo>
                  <a:pt x="266" y="24"/>
                </a:lnTo>
                <a:lnTo>
                  <a:pt x="263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4" y="0"/>
                </a:lnTo>
                <a:lnTo>
                  <a:pt x="40" y="0"/>
                </a:lnTo>
                <a:lnTo>
                  <a:pt x="25" y="27"/>
                </a:lnTo>
                <a:lnTo>
                  <a:pt x="51" y="4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86"/>
          <p:cNvSpPr>
            <a:spLocks/>
          </p:cNvSpPr>
          <p:nvPr/>
        </p:nvSpPr>
        <p:spPr bwMode="auto">
          <a:xfrm>
            <a:off x="2420938" y="2346373"/>
            <a:ext cx="400050" cy="117475"/>
          </a:xfrm>
          <a:custGeom>
            <a:avLst/>
            <a:gdLst/>
            <a:ahLst/>
            <a:cxnLst>
              <a:cxn ang="0">
                <a:pos x="43" y="13"/>
              </a:cxn>
              <a:cxn ang="0">
                <a:pos x="51" y="19"/>
              </a:cxn>
              <a:cxn ang="0">
                <a:pos x="57" y="24"/>
              </a:cxn>
              <a:cxn ang="0">
                <a:pos x="64" y="30"/>
              </a:cxn>
              <a:cxn ang="0">
                <a:pos x="70" y="36"/>
              </a:cxn>
              <a:cxn ang="0">
                <a:pos x="61" y="61"/>
              </a:cxn>
              <a:cxn ang="0">
                <a:pos x="91" y="77"/>
              </a:cxn>
              <a:cxn ang="0">
                <a:pos x="109" y="57"/>
              </a:cxn>
              <a:cxn ang="0">
                <a:pos x="116" y="58"/>
              </a:cxn>
              <a:cxn ang="0">
                <a:pos x="125" y="61"/>
              </a:cxn>
              <a:cxn ang="0">
                <a:pos x="132" y="63"/>
              </a:cxn>
              <a:cxn ang="0">
                <a:pos x="141" y="66"/>
              </a:cxn>
              <a:cxn ang="0">
                <a:pos x="143" y="94"/>
              </a:cxn>
              <a:cxn ang="0">
                <a:pos x="177" y="98"/>
              </a:cxn>
              <a:cxn ang="0">
                <a:pos x="184" y="70"/>
              </a:cxn>
              <a:cxn ang="0">
                <a:pos x="192" y="70"/>
              </a:cxn>
              <a:cxn ang="0">
                <a:pos x="201" y="69"/>
              </a:cxn>
              <a:cxn ang="0">
                <a:pos x="210" y="69"/>
              </a:cxn>
              <a:cxn ang="0">
                <a:pos x="217" y="67"/>
              </a:cxn>
              <a:cxn ang="0">
                <a:pos x="231" y="94"/>
              </a:cxn>
              <a:cxn ang="0">
                <a:pos x="263" y="85"/>
              </a:cxn>
              <a:cxn ang="0">
                <a:pos x="260" y="54"/>
              </a:cxn>
              <a:cxn ang="0">
                <a:pos x="268" y="51"/>
              </a:cxn>
              <a:cxn ang="0">
                <a:pos x="274" y="46"/>
              </a:cxn>
              <a:cxn ang="0">
                <a:pos x="281" y="43"/>
              </a:cxn>
              <a:cxn ang="0">
                <a:pos x="287" y="39"/>
              </a:cxn>
              <a:cxn ang="0">
                <a:pos x="311" y="61"/>
              </a:cxn>
              <a:cxn ang="0">
                <a:pos x="338" y="39"/>
              </a:cxn>
              <a:cxn ang="0">
                <a:pos x="321" y="9"/>
              </a:cxn>
              <a:cxn ang="0">
                <a:pos x="324" y="6"/>
              </a:cxn>
              <a:cxn ang="0">
                <a:pos x="326" y="5"/>
              </a:cxn>
              <a:cxn ang="0">
                <a:pos x="329" y="2"/>
              </a:cxn>
              <a:cxn ang="0">
                <a:pos x="330" y="0"/>
              </a:cxn>
              <a:cxn ang="0">
                <a:pos x="0" y="0"/>
              </a:cxn>
              <a:cxn ang="0">
                <a:pos x="21" y="25"/>
              </a:cxn>
              <a:cxn ang="0">
                <a:pos x="43" y="13"/>
              </a:cxn>
            </a:cxnLst>
            <a:rect l="0" t="0" r="r" b="b"/>
            <a:pathLst>
              <a:path w="338" h="98">
                <a:moveTo>
                  <a:pt x="43" y="13"/>
                </a:moveTo>
                <a:lnTo>
                  <a:pt x="51" y="19"/>
                </a:lnTo>
                <a:lnTo>
                  <a:pt x="57" y="24"/>
                </a:lnTo>
                <a:lnTo>
                  <a:pt x="64" y="30"/>
                </a:lnTo>
                <a:lnTo>
                  <a:pt x="70" y="36"/>
                </a:lnTo>
                <a:lnTo>
                  <a:pt x="61" y="61"/>
                </a:lnTo>
                <a:lnTo>
                  <a:pt x="91" y="77"/>
                </a:lnTo>
                <a:lnTo>
                  <a:pt x="109" y="57"/>
                </a:lnTo>
                <a:lnTo>
                  <a:pt x="116" y="58"/>
                </a:lnTo>
                <a:lnTo>
                  <a:pt x="125" y="61"/>
                </a:lnTo>
                <a:lnTo>
                  <a:pt x="132" y="63"/>
                </a:lnTo>
                <a:lnTo>
                  <a:pt x="141" y="66"/>
                </a:lnTo>
                <a:lnTo>
                  <a:pt x="143" y="94"/>
                </a:lnTo>
                <a:lnTo>
                  <a:pt x="177" y="98"/>
                </a:lnTo>
                <a:lnTo>
                  <a:pt x="184" y="70"/>
                </a:lnTo>
                <a:lnTo>
                  <a:pt x="192" y="70"/>
                </a:lnTo>
                <a:lnTo>
                  <a:pt x="201" y="69"/>
                </a:lnTo>
                <a:lnTo>
                  <a:pt x="210" y="69"/>
                </a:lnTo>
                <a:lnTo>
                  <a:pt x="217" y="67"/>
                </a:lnTo>
                <a:lnTo>
                  <a:pt x="231" y="94"/>
                </a:lnTo>
                <a:lnTo>
                  <a:pt x="263" y="85"/>
                </a:lnTo>
                <a:lnTo>
                  <a:pt x="260" y="54"/>
                </a:lnTo>
                <a:lnTo>
                  <a:pt x="268" y="51"/>
                </a:lnTo>
                <a:lnTo>
                  <a:pt x="274" y="46"/>
                </a:lnTo>
                <a:lnTo>
                  <a:pt x="281" y="43"/>
                </a:lnTo>
                <a:lnTo>
                  <a:pt x="287" y="39"/>
                </a:lnTo>
                <a:lnTo>
                  <a:pt x="311" y="61"/>
                </a:lnTo>
                <a:lnTo>
                  <a:pt x="338" y="39"/>
                </a:lnTo>
                <a:lnTo>
                  <a:pt x="321" y="9"/>
                </a:lnTo>
                <a:lnTo>
                  <a:pt x="324" y="6"/>
                </a:lnTo>
                <a:lnTo>
                  <a:pt x="326" y="5"/>
                </a:lnTo>
                <a:lnTo>
                  <a:pt x="329" y="2"/>
                </a:lnTo>
                <a:lnTo>
                  <a:pt x="330" y="0"/>
                </a:lnTo>
                <a:lnTo>
                  <a:pt x="0" y="0"/>
                </a:lnTo>
                <a:lnTo>
                  <a:pt x="21" y="25"/>
                </a:lnTo>
                <a:lnTo>
                  <a:pt x="43" y="1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Freeform 87"/>
          <p:cNvSpPr>
            <a:spLocks/>
          </p:cNvSpPr>
          <p:nvPr/>
        </p:nvSpPr>
        <p:spPr bwMode="auto">
          <a:xfrm>
            <a:off x="3563938" y="2352723"/>
            <a:ext cx="284162" cy="7778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25" y="39"/>
              </a:cxn>
              <a:cxn ang="0">
                <a:pos x="41" y="21"/>
              </a:cxn>
              <a:cxn ang="0">
                <a:pos x="49" y="24"/>
              </a:cxn>
              <a:cxn ang="0">
                <a:pos x="55" y="27"/>
              </a:cxn>
              <a:cxn ang="0">
                <a:pos x="62" y="30"/>
              </a:cxn>
              <a:cxn ang="0">
                <a:pos x="68" y="33"/>
              </a:cxn>
              <a:cxn ang="0">
                <a:pos x="67" y="57"/>
              </a:cxn>
              <a:cxn ang="0">
                <a:pos x="96" y="63"/>
              </a:cxn>
              <a:cxn ang="0">
                <a:pos x="105" y="39"/>
              </a:cxn>
              <a:cxn ang="0">
                <a:pos x="113" y="40"/>
              </a:cxn>
              <a:cxn ang="0">
                <a:pos x="120" y="40"/>
              </a:cxn>
              <a:cxn ang="0">
                <a:pos x="126" y="40"/>
              </a:cxn>
              <a:cxn ang="0">
                <a:pos x="134" y="39"/>
              </a:cxn>
              <a:cxn ang="0">
                <a:pos x="143" y="64"/>
              </a:cxn>
              <a:cxn ang="0">
                <a:pos x="172" y="58"/>
              </a:cxn>
              <a:cxn ang="0">
                <a:pos x="171" y="31"/>
              </a:cxn>
              <a:cxn ang="0">
                <a:pos x="177" y="28"/>
              </a:cxn>
              <a:cxn ang="0">
                <a:pos x="184" y="25"/>
              </a:cxn>
              <a:cxn ang="0">
                <a:pos x="190" y="24"/>
              </a:cxn>
              <a:cxn ang="0">
                <a:pos x="196" y="21"/>
              </a:cxn>
              <a:cxn ang="0">
                <a:pos x="215" y="40"/>
              </a:cxn>
              <a:cxn ang="0">
                <a:pos x="239" y="25"/>
              </a:cxn>
              <a:cxn ang="0">
                <a:pos x="22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0" y="21"/>
              </a:cxn>
            </a:cxnLst>
            <a:rect l="0" t="0" r="r" b="b"/>
            <a:pathLst>
              <a:path w="239" h="64">
                <a:moveTo>
                  <a:pt x="0" y="21"/>
                </a:moveTo>
                <a:lnTo>
                  <a:pt x="25" y="39"/>
                </a:lnTo>
                <a:lnTo>
                  <a:pt x="41" y="21"/>
                </a:lnTo>
                <a:lnTo>
                  <a:pt x="49" y="24"/>
                </a:lnTo>
                <a:lnTo>
                  <a:pt x="55" y="27"/>
                </a:lnTo>
                <a:lnTo>
                  <a:pt x="62" y="30"/>
                </a:lnTo>
                <a:lnTo>
                  <a:pt x="68" y="33"/>
                </a:lnTo>
                <a:lnTo>
                  <a:pt x="67" y="57"/>
                </a:lnTo>
                <a:lnTo>
                  <a:pt x="96" y="63"/>
                </a:lnTo>
                <a:lnTo>
                  <a:pt x="105" y="39"/>
                </a:lnTo>
                <a:lnTo>
                  <a:pt x="113" y="40"/>
                </a:lnTo>
                <a:lnTo>
                  <a:pt x="120" y="40"/>
                </a:lnTo>
                <a:lnTo>
                  <a:pt x="126" y="40"/>
                </a:lnTo>
                <a:lnTo>
                  <a:pt x="134" y="39"/>
                </a:lnTo>
                <a:lnTo>
                  <a:pt x="143" y="64"/>
                </a:lnTo>
                <a:lnTo>
                  <a:pt x="172" y="58"/>
                </a:lnTo>
                <a:lnTo>
                  <a:pt x="171" y="31"/>
                </a:lnTo>
                <a:lnTo>
                  <a:pt x="177" y="28"/>
                </a:lnTo>
                <a:lnTo>
                  <a:pt x="184" y="25"/>
                </a:lnTo>
                <a:lnTo>
                  <a:pt x="190" y="24"/>
                </a:lnTo>
                <a:lnTo>
                  <a:pt x="196" y="21"/>
                </a:lnTo>
                <a:lnTo>
                  <a:pt x="215" y="40"/>
                </a:lnTo>
                <a:lnTo>
                  <a:pt x="239" y="25"/>
                </a:lnTo>
                <a:lnTo>
                  <a:pt x="22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Freeform 88"/>
          <p:cNvSpPr>
            <a:spLocks/>
          </p:cNvSpPr>
          <p:nvPr/>
        </p:nvSpPr>
        <p:spPr bwMode="auto">
          <a:xfrm>
            <a:off x="2838450" y="1476423"/>
            <a:ext cx="317500" cy="31591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240" y="1"/>
              </a:cxn>
              <a:cxn ang="0">
                <a:pos x="215" y="6"/>
              </a:cxn>
              <a:cxn ang="0">
                <a:pos x="188" y="12"/>
              </a:cxn>
              <a:cxn ang="0">
                <a:pos x="164" y="21"/>
              </a:cxn>
              <a:cxn ang="0">
                <a:pos x="140" y="32"/>
              </a:cxn>
              <a:cxn ang="0">
                <a:pos x="118" y="46"/>
              </a:cxn>
              <a:cxn ang="0">
                <a:pos x="97" y="61"/>
              </a:cxn>
              <a:cxn ang="0">
                <a:pos x="79" y="77"/>
              </a:cxn>
              <a:cxn ang="0">
                <a:pos x="61" y="96"/>
              </a:cxn>
              <a:cxn ang="0">
                <a:pos x="47" y="117"/>
              </a:cxn>
              <a:cxn ang="0">
                <a:pos x="33" y="140"/>
              </a:cxn>
              <a:cxn ang="0">
                <a:pos x="21" y="162"/>
              </a:cxn>
              <a:cxn ang="0">
                <a:pos x="12" y="187"/>
              </a:cxn>
              <a:cxn ang="0">
                <a:pos x="6" y="212"/>
              </a:cxn>
              <a:cxn ang="0">
                <a:pos x="2" y="239"/>
              </a:cxn>
              <a:cxn ang="0">
                <a:pos x="0" y="266"/>
              </a:cxn>
              <a:cxn ang="0">
                <a:pos x="18" y="266"/>
              </a:cxn>
              <a:cxn ang="0">
                <a:pos x="20" y="242"/>
              </a:cxn>
              <a:cxn ang="0">
                <a:pos x="23" y="218"/>
              </a:cxn>
              <a:cxn ang="0">
                <a:pos x="29" y="195"/>
              </a:cxn>
              <a:cxn ang="0">
                <a:pos x="38" y="172"/>
              </a:cxn>
              <a:cxn ang="0">
                <a:pos x="47" y="150"/>
              </a:cxn>
              <a:cxn ang="0">
                <a:pos x="60" y="129"/>
              </a:cxn>
              <a:cxn ang="0">
                <a:pos x="75" y="110"/>
              </a:cxn>
              <a:cxn ang="0">
                <a:pos x="91" y="92"/>
              </a:cxn>
              <a:cxn ang="0">
                <a:pos x="109" y="76"/>
              </a:cxn>
              <a:cxn ang="0">
                <a:pos x="128" y="61"/>
              </a:cxn>
              <a:cxn ang="0">
                <a:pos x="149" y="47"/>
              </a:cxn>
              <a:cxn ang="0">
                <a:pos x="172" y="37"/>
              </a:cxn>
              <a:cxn ang="0">
                <a:pos x="195" y="29"/>
              </a:cxn>
              <a:cxn ang="0">
                <a:pos x="219" y="23"/>
              </a:cxn>
              <a:cxn ang="0">
                <a:pos x="243" y="21"/>
              </a:cxn>
              <a:cxn ang="0">
                <a:pos x="268" y="19"/>
              </a:cxn>
              <a:cxn ang="0">
                <a:pos x="268" y="0"/>
              </a:cxn>
            </a:cxnLst>
            <a:rect l="0" t="0" r="r" b="b"/>
            <a:pathLst>
              <a:path w="268" h="266">
                <a:moveTo>
                  <a:pt x="268" y="0"/>
                </a:moveTo>
                <a:lnTo>
                  <a:pt x="240" y="1"/>
                </a:lnTo>
                <a:lnTo>
                  <a:pt x="215" y="6"/>
                </a:lnTo>
                <a:lnTo>
                  <a:pt x="188" y="12"/>
                </a:lnTo>
                <a:lnTo>
                  <a:pt x="164" y="21"/>
                </a:lnTo>
                <a:lnTo>
                  <a:pt x="140" y="32"/>
                </a:lnTo>
                <a:lnTo>
                  <a:pt x="118" y="46"/>
                </a:lnTo>
                <a:lnTo>
                  <a:pt x="97" y="61"/>
                </a:lnTo>
                <a:lnTo>
                  <a:pt x="79" y="77"/>
                </a:lnTo>
                <a:lnTo>
                  <a:pt x="61" y="96"/>
                </a:lnTo>
                <a:lnTo>
                  <a:pt x="47" y="117"/>
                </a:lnTo>
                <a:lnTo>
                  <a:pt x="33" y="140"/>
                </a:lnTo>
                <a:lnTo>
                  <a:pt x="21" y="162"/>
                </a:lnTo>
                <a:lnTo>
                  <a:pt x="12" y="187"/>
                </a:lnTo>
                <a:lnTo>
                  <a:pt x="6" y="212"/>
                </a:lnTo>
                <a:lnTo>
                  <a:pt x="2" y="239"/>
                </a:lnTo>
                <a:lnTo>
                  <a:pt x="0" y="266"/>
                </a:lnTo>
                <a:lnTo>
                  <a:pt x="18" y="266"/>
                </a:lnTo>
                <a:lnTo>
                  <a:pt x="20" y="242"/>
                </a:lnTo>
                <a:lnTo>
                  <a:pt x="23" y="218"/>
                </a:lnTo>
                <a:lnTo>
                  <a:pt x="29" y="195"/>
                </a:lnTo>
                <a:lnTo>
                  <a:pt x="38" y="172"/>
                </a:lnTo>
                <a:lnTo>
                  <a:pt x="47" y="150"/>
                </a:lnTo>
                <a:lnTo>
                  <a:pt x="60" y="129"/>
                </a:lnTo>
                <a:lnTo>
                  <a:pt x="75" y="110"/>
                </a:lnTo>
                <a:lnTo>
                  <a:pt x="91" y="92"/>
                </a:lnTo>
                <a:lnTo>
                  <a:pt x="109" y="76"/>
                </a:lnTo>
                <a:lnTo>
                  <a:pt x="128" y="61"/>
                </a:lnTo>
                <a:lnTo>
                  <a:pt x="149" y="47"/>
                </a:lnTo>
                <a:lnTo>
                  <a:pt x="172" y="37"/>
                </a:lnTo>
                <a:lnTo>
                  <a:pt x="195" y="29"/>
                </a:lnTo>
                <a:lnTo>
                  <a:pt x="219" y="23"/>
                </a:lnTo>
                <a:lnTo>
                  <a:pt x="243" y="21"/>
                </a:lnTo>
                <a:lnTo>
                  <a:pt x="268" y="19"/>
                </a:lnTo>
                <a:lnTo>
                  <a:pt x="26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Freeform 89"/>
          <p:cNvSpPr>
            <a:spLocks/>
          </p:cNvSpPr>
          <p:nvPr/>
        </p:nvSpPr>
        <p:spPr bwMode="auto">
          <a:xfrm>
            <a:off x="2805113" y="1779635"/>
            <a:ext cx="87312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64"/>
              </a:cxn>
              <a:cxn ang="0">
                <a:pos x="75" y="0"/>
              </a:cxn>
              <a:cxn ang="0">
                <a:pos x="0" y="0"/>
              </a:cxn>
            </a:cxnLst>
            <a:rect l="0" t="0" r="r" b="b"/>
            <a:pathLst>
              <a:path w="75" h="64">
                <a:moveTo>
                  <a:pt x="0" y="0"/>
                </a:moveTo>
                <a:lnTo>
                  <a:pt x="37" y="64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Freeform 90"/>
          <p:cNvSpPr>
            <a:spLocks/>
          </p:cNvSpPr>
          <p:nvPr/>
        </p:nvSpPr>
        <p:spPr bwMode="auto">
          <a:xfrm rot="17832528">
            <a:off x="2362201" y="1846310"/>
            <a:ext cx="354012" cy="280987"/>
          </a:xfrm>
          <a:custGeom>
            <a:avLst/>
            <a:gdLst/>
            <a:ahLst/>
            <a:cxnLst>
              <a:cxn ang="0">
                <a:pos x="298" y="234"/>
              </a:cxn>
              <a:cxn ang="0">
                <a:pos x="293" y="207"/>
              </a:cxn>
              <a:cxn ang="0">
                <a:pos x="286" y="182"/>
              </a:cxn>
              <a:cxn ang="0">
                <a:pos x="275" y="156"/>
              </a:cxn>
              <a:cxn ang="0">
                <a:pos x="263" y="134"/>
              </a:cxn>
              <a:cxn ang="0">
                <a:pos x="249" y="112"/>
              </a:cxn>
              <a:cxn ang="0">
                <a:pos x="234" y="91"/>
              </a:cxn>
              <a:cxn ang="0">
                <a:pos x="216" y="73"/>
              </a:cxn>
              <a:cxn ang="0">
                <a:pos x="196" y="57"/>
              </a:cxn>
              <a:cxn ang="0">
                <a:pos x="174" y="42"/>
              </a:cxn>
              <a:cxn ang="0">
                <a:pos x="152" y="28"/>
              </a:cxn>
              <a:cxn ang="0">
                <a:pos x="130" y="18"/>
              </a:cxn>
              <a:cxn ang="0">
                <a:pos x="104" y="10"/>
              </a:cxn>
              <a:cxn ang="0">
                <a:pos x="79" y="4"/>
              </a:cxn>
              <a:cxn ang="0">
                <a:pos x="54" y="0"/>
              </a:cxn>
              <a:cxn ang="0">
                <a:pos x="27" y="0"/>
              </a:cxn>
              <a:cxn ang="0">
                <a:pos x="0" y="1"/>
              </a:cxn>
              <a:cxn ang="0">
                <a:pos x="2" y="21"/>
              </a:cxn>
              <a:cxn ang="0">
                <a:pos x="25" y="19"/>
              </a:cxn>
              <a:cxn ang="0">
                <a:pos x="51" y="19"/>
              </a:cxn>
              <a:cxn ang="0">
                <a:pos x="74" y="22"/>
              </a:cxn>
              <a:cxn ang="0">
                <a:pos x="97" y="27"/>
              </a:cxn>
              <a:cxn ang="0">
                <a:pos x="121" y="34"/>
              </a:cxn>
              <a:cxn ang="0">
                <a:pos x="141" y="45"/>
              </a:cxn>
              <a:cxn ang="0">
                <a:pos x="164" y="57"/>
              </a:cxn>
              <a:cxn ang="0">
                <a:pos x="183" y="70"/>
              </a:cxn>
              <a:cxn ang="0">
                <a:pos x="202" y="86"/>
              </a:cxn>
              <a:cxn ang="0">
                <a:pos x="219" y="104"/>
              </a:cxn>
              <a:cxn ang="0">
                <a:pos x="234" y="122"/>
              </a:cxn>
              <a:cxn ang="0">
                <a:pos x="247" y="143"/>
              </a:cxn>
              <a:cxn ang="0">
                <a:pos x="259" y="165"/>
              </a:cxn>
              <a:cxn ang="0">
                <a:pos x="268" y="188"/>
              </a:cxn>
              <a:cxn ang="0">
                <a:pos x="274" y="211"/>
              </a:cxn>
              <a:cxn ang="0">
                <a:pos x="278" y="237"/>
              </a:cxn>
              <a:cxn ang="0">
                <a:pos x="298" y="234"/>
              </a:cxn>
            </a:cxnLst>
            <a:rect l="0" t="0" r="r" b="b"/>
            <a:pathLst>
              <a:path w="298" h="237">
                <a:moveTo>
                  <a:pt x="298" y="234"/>
                </a:moveTo>
                <a:lnTo>
                  <a:pt x="293" y="207"/>
                </a:lnTo>
                <a:lnTo>
                  <a:pt x="286" y="182"/>
                </a:lnTo>
                <a:lnTo>
                  <a:pt x="275" y="156"/>
                </a:lnTo>
                <a:lnTo>
                  <a:pt x="263" y="134"/>
                </a:lnTo>
                <a:lnTo>
                  <a:pt x="249" y="112"/>
                </a:lnTo>
                <a:lnTo>
                  <a:pt x="234" y="91"/>
                </a:lnTo>
                <a:lnTo>
                  <a:pt x="216" y="73"/>
                </a:lnTo>
                <a:lnTo>
                  <a:pt x="196" y="57"/>
                </a:lnTo>
                <a:lnTo>
                  <a:pt x="174" y="42"/>
                </a:lnTo>
                <a:lnTo>
                  <a:pt x="152" y="28"/>
                </a:lnTo>
                <a:lnTo>
                  <a:pt x="130" y="18"/>
                </a:lnTo>
                <a:lnTo>
                  <a:pt x="104" y="10"/>
                </a:lnTo>
                <a:lnTo>
                  <a:pt x="79" y="4"/>
                </a:lnTo>
                <a:lnTo>
                  <a:pt x="54" y="0"/>
                </a:lnTo>
                <a:lnTo>
                  <a:pt x="27" y="0"/>
                </a:lnTo>
                <a:lnTo>
                  <a:pt x="0" y="1"/>
                </a:lnTo>
                <a:lnTo>
                  <a:pt x="2" y="21"/>
                </a:lnTo>
                <a:lnTo>
                  <a:pt x="25" y="19"/>
                </a:lnTo>
                <a:lnTo>
                  <a:pt x="51" y="19"/>
                </a:lnTo>
                <a:lnTo>
                  <a:pt x="74" y="22"/>
                </a:lnTo>
                <a:lnTo>
                  <a:pt x="97" y="27"/>
                </a:lnTo>
                <a:lnTo>
                  <a:pt x="121" y="34"/>
                </a:lnTo>
                <a:lnTo>
                  <a:pt x="141" y="45"/>
                </a:lnTo>
                <a:lnTo>
                  <a:pt x="164" y="57"/>
                </a:lnTo>
                <a:lnTo>
                  <a:pt x="183" y="70"/>
                </a:lnTo>
                <a:lnTo>
                  <a:pt x="202" y="86"/>
                </a:lnTo>
                <a:lnTo>
                  <a:pt x="219" y="104"/>
                </a:lnTo>
                <a:lnTo>
                  <a:pt x="234" y="122"/>
                </a:lnTo>
                <a:lnTo>
                  <a:pt x="247" y="143"/>
                </a:lnTo>
                <a:lnTo>
                  <a:pt x="259" y="165"/>
                </a:lnTo>
                <a:lnTo>
                  <a:pt x="268" y="188"/>
                </a:lnTo>
                <a:lnTo>
                  <a:pt x="274" y="211"/>
                </a:lnTo>
                <a:lnTo>
                  <a:pt x="278" y="237"/>
                </a:lnTo>
                <a:lnTo>
                  <a:pt x="298" y="23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Freeform 91"/>
          <p:cNvSpPr>
            <a:spLocks/>
          </p:cNvSpPr>
          <p:nvPr/>
        </p:nvSpPr>
        <p:spPr bwMode="auto">
          <a:xfrm rot="17848466">
            <a:off x="2301875" y="2035223"/>
            <a:ext cx="79375" cy="8572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45"/>
              </a:cxn>
              <a:cxn ang="0">
                <a:pos x="68" y="73"/>
              </a:cxn>
              <a:cxn ang="0">
                <a:pos x="58" y="0"/>
              </a:cxn>
            </a:cxnLst>
            <a:rect l="0" t="0" r="r" b="b"/>
            <a:pathLst>
              <a:path w="68" h="73">
                <a:moveTo>
                  <a:pt x="58" y="0"/>
                </a:moveTo>
                <a:lnTo>
                  <a:pt x="0" y="45"/>
                </a:lnTo>
                <a:lnTo>
                  <a:pt x="68" y="73"/>
                </a:lnTo>
                <a:lnTo>
                  <a:pt x="5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Text Box 94"/>
          <p:cNvSpPr txBox="1">
            <a:spLocks noChangeArrowheads="1"/>
          </p:cNvSpPr>
          <p:nvPr/>
        </p:nvSpPr>
        <p:spPr bwMode="auto">
          <a:xfrm>
            <a:off x="342900" y="1546273"/>
            <a:ext cx="2178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Improve equipment and process control</a:t>
            </a:r>
          </a:p>
        </p:txBody>
      </p:sp>
      <p:sp>
        <p:nvSpPr>
          <p:cNvPr id="181" name="Text Box 95"/>
          <p:cNvSpPr txBox="1">
            <a:spLocks noChangeArrowheads="1"/>
          </p:cNvSpPr>
          <p:nvPr/>
        </p:nvSpPr>
        <p:spPr bwMode="auto">
          <a:xfrm>
            <a:off x="3516313" y="1551035"/>
            <a:ext cx="2151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New technology</a:t>
            </a:r>
          </a:p>
        </p:txBody>
      </p:sp>
      <p:grpSp>
        <p:nvGrpSpPr>
          <p:cNvPr id="182" name="Group 387"/>
          <p:cNvGrpSpPr>
            <a:grpSpLocks/>
          </p:cNvGrpSpPr>
          <p:nvPr/>
        </p:nvGrpSpPr>
        <p:grpSpPr bwMode="auto">
          <a:xfrm>
            <a:off x="6605588" y="4746625"/>
            <a:ext cx="3186112" cy="1500188"/>
            <a:chOff x="4161" y="2801"/>
            <a:chExt cx="2007" cy="945"/>
          </a:xfrm>
        </p:grpSpPr>
        <p:grpSp>
          <p:nvGrpSpPr>
            <p:cNvPr id="183" name="Group 268"/>
            <p:cNvGrpSpPr>
              <a:grpSpLocks/>
            </p:cNvGrpSpPr>
            <p:nvPr/>
          </p:nvGrpSpPr>
          <p:grpSpPr bwMode="auto">
            <a:xfrm>
              <a:off x="4609" y="2801"/>
              <a:ext cx="589" cy="587"/>
              <a:chOff x="4609" y="2801"/>
              <a:chExt cx="589" cy="587"/>
            </a:xfrm>
          </p:grpSpPr>
          <p:sp>
            <p:nvSpPr>
              <p:cNvPr id="313" name="AutoShape 206"/>
              <p:cNvSpPr>
                <a:spLocks noChangeAspect="1" noChangeArrowheads="1" noTextEdit="1"/>
              </p:cNvSpPr>
              <p:nvPr/>
            </p:nvSpPr>
            <p:spPr bwMode="auto">
              <a:xfrm>
                <a:off x="4609" y="2801"/>
                <a:ext cx="589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4613" y="3287"/>
                <a:ext cx="193" cy="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772" y="0"/>
                  </a:cxn>
                  <a:cxn ang="0">
                    <a:pos x="772" y="27"/>
                  </a:cxn>
                  <a:cxn ang="0">
                    <a:pos x="0" y="16"/>
                  </a:cxn>
                </a:cxnLst>
                <a:rect l="0" t="0" r="r" b="b"/>
                <a:pathLst>
                  <a:path w="772" h="27">
                    <a:moveTo>
                      <a:pt x="0" y="16"/>
                    </a:moveTo>
                    <a:lnTo>
                      <a:pt x="772" y="0"/>
                    </a:lnTo>
                    <a:lnTo>
                      <a:pt x="772" y="2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" name="Group 267"/>
            <p:cNvGrpSpPr>
              <a:grpSpLocks/>
            </p:cNvGrpSpPr>
            <p:nvPr/>
          </p:nvGrpSpPr>
          <p:grpSpPr bwMode="auto">
            <a:xfrm>
              <a:off x="4614" y="2830"/>
              <a:ext cx="584" cy="563"/>
              <a:chOff x="4614" y="2830"/>
              <a:chExt cx="584" cy="563"/>
            </a:xfrm>
          </p:grpSpPr>
          <p:sp>
            <p:nvSpPr>
              <p:cNvPr id="253" name="Freeform 146"/>
              <p:cNvSpPr>
                <a:spLocks/>
              </p:cNvSpPr>
              <p:nvPr/>
            </p:nvSpPr>
            <p:spPr bwMode="auto">
              <a:xfrm>
                <a:off x="4711" y="3234"/>
                <a:ext cx="7" cy="5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9"/>
                  </a:cxn>
                  <a:cxn ang="0">
                    <a:pos x="0" y="228"/>
                  </a:cxn>
                  <a:cxn ang="0">
                    <a:pos x="2" y="229"/>
                  </a:cxn>
                  <a:cxn ang="0">
                    <a:pos x="6" y="232"/>
                  </a:cxn>
                  <a:cxn ang="0">
                    <a:pos x="8" y="233"/>
                  </a:cxn>
                  <a:cxn ang="0">
                    <a:pos x="11" y="235"/>
                  </a:cxn>
                  <a:cxn ang="0">
                    <a:pos x="26" y="0"/>
                  </a:cxn>
                </a:cxnLst>
                <a:rect l="0" t="0" r="r" b="b"/>
                <a:pathLst>
                  <a:path w="26" h="235">
                    <a:moveTo>
                      <a:pt x="26" y="0"/>
                    </a:moveTo>
                    <a:lnTo>
                      <a:pt x="3" y="9"/>
                    </a:lnTo>
                    <a:lnTo>
                      <a:pt x="0" y="228"/>
                    </a:lnTo>
                    <a:lnTo>
                      <a:pt x="2" y="229"/>
                    </a:lnTo>
                    <a:lnTo>
                      <a:pt x="6" y="232"/>
                    </a:lnTo>
                    <a:lnTo>
                      <a:pt x="8" y="233"/>
                    </a:lnTo>
                    <a:lnTo>
                      <a:pt x="11" y="23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61"/>
              <p:cNvSpPr>
                <a:spLocks/>
              </p:cNvSpPr>
              <p:nvPr/>
            </p:nvSpPr>
            <p:spPr bwMode="auto">
              <a:xfrm>
                <a:off x="4652" y="3357"/>
                <a:ext cx="30" cy="36"/>
              </a:xfrm>
              <a:custGeom>
                <a:avLst/>
                <a:gdLst/>
                <a:ahLst/>
                <a:cxnLst>
                  <a:cxn ang="0">
                    <a:pos x="50" y="16"/>
                  </a:cxn>
                  <a:cxn ang="0">
                    <a:pos x="44" y="27"/>
                  </a:cxn>
                  <a:cxn ang="0">
                    <a:pos x="40" y="37"/>
                  </a:cxn>
                  <a:cxn ang="0">
                    <a:pos x="40" y="47"/>
                  </a:cxn>
                  <a:cxn ang="0">
                    <a:pos x="45" y="55"/>
                  </a:cxn>
                  <a:cxn ang="0">
                    <a:pos x="46" y="55"/>
                  </a:cxn>
                  <a:cxn ang="0">
                    <a:pos x="46" y="55"/>
                  </a:cxn>
                  <a:cxn ang="0">
                    <a:pos x="46" y="55"/>
                  </a:cxn>
                  <a:cxn ang="0">
                    <a:pos x="46" y="56"/>
                  </a:cxn>
                  <a:cxn ang="0">
                    <a:pos x="41" y="63"/>
                  </a:cxn>
                  <a:cxn ang="0">
                    <a:pos x="35" y="70"/>
                  </a:cxn>
                  <a:cxn ang="0">
                    <a:pos x="30" y="77"/>
                  </a:cxn>
                  <a:cxn ang="0">
                    <a:pos x="24" y="83"/>
                  </a:cxn>
                  <a:cxn ang="0">
                    <a:pos x="19" y="90"/>
                  </a:cxn>
                  <a:cxn ang="0">
                    <a:pos x="12" y="96"/>
                  </a:cxn>
                  <a:cxn ang="0">
                    <a:pos x="7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25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9" y="133"/>
                  </a:cxn>
                  <a:cxn ang="0">
                    <a:pos x="17" y="126"/>
                  </a:cxn>
                  <a:cxn ang="0">
                    <a:pos x="26" y="118"/>
                  </a:cxn>
                  <a:cxn ang="0">
                    <a:pos x="36" y="110"/>
                  </a:cxn>
                  <a:cxn ang="0">
                    <a:pos x="45" y="102"/>
                  </a:cxn>
                  <a:cxn ang="0">
                    <a:pos x="54" y="93"/>
                  </a:cxn>
                  <a:cxn ang="0">
                    <a:pos x="64" y="86"/>
                  </a:cxn>
                  <a:cxn ang="0">
                    <a:pos x="72" y="77"/>
                  </a:cxn>
                  <a:cxn ang="0">
                    <a:pos x="72" y="77"/>
                  </a:cxn>
                  <a:cxn ang="0">
                    <a:pos x="72" y="77"/>
                  </a:cxn>
                  <a:cxn ang="0">
                    <a:pos x="72" y="77"/>
                  </a:cxn>
                  <a:cxn ang="0">
                    <a:pos x="74" y="78"/>
                  </a:cxn>
                  <a:cxn ang="0">
                    <a:pos x="77" y="81"/>
                  </a:cxn>
                  <a:cxn ang="0">
                    <a:pos x="82" y="82"/>
                  </a:cxn>
                  <a:cxn ang="0">
                    <a:pos x="87" y="82"/>
                  </a:cxn>
                  <a:cxn ang="0">
                    <a:pos x="92" y="81"/>
                  </a:cxn>
                  <a:cxn ang="0">
                    <a:pos x="97" y="78"/>
                  </a:cxn>
                  <a:cxn ang="0">
                    <a:pos x="102" y="75"/>
                  </a:cxn>
                  <a:cxn ang="0">
                    <a:pos x="106" y="71"/>
                  </a:cxn>
                  <a:cxn ang="0">
                    <a:pos x="111" y="66"/>
                  </a:cxn>
                  <a:cxn ang="0">
                    <a:pos x="119" y="53"/>
                  </a:cxn>
                  <a:cxn ang="0">
                    <a:pos x="121" y="42"/>
                  </a:cxn>
                  <a:cxn ang="0">
                    <a:pos x="121" y="32"/>
                  </a:cxn>
                  <a:cxn ang="0">
                    <a:pos x="116" y="25"/>
                  </a:cxn>
                  <a:cxn ang="0">
                    <a:pos x="111" y="22"/>
                  </a:cxn>
                  <a:cxn ang="0">
                    <a:pos x="105" y="22"/>
                  </a:cxn>
                  <a:cxn ang="0">
                    <a:pos x="99" y="23"/>
                  </a:cxn>
                  <a:cxn ang="0">
                    <a:pos x="92" y="26"/>
                  </a:cxn>
                  <a:cxn ang="0">
                    <a:pos x="94" y="18"/>
                  </a:cxn>
                  <a:cxn ang="0">
                    <a:pos x="94" y="12"/>
                  </a:cxn>
                  <a:cxn ang="0">
                    <a:pos x="91" y="7"/>
                  </a:cxn>
                  <a:cxn ang="0">
                    <a:pos x="87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75" y="1"/>
                  </a:cxn>
                  <a:cxn ang="0">
                    <a:pos x="70" y="2"/>
                  </a:cxn>
                  <a:cxn ang="0">
                    <a:pos x="65" y="3"/>
                  </a:cxn>
                  <a:cxn ang="0">
                    <a:pos x="60" y="7"/>
                  </a:cxn>
                  <a:cxn ang="0">
                    <a:pos x="55" y="11"/>
                  </a:cxn>
                  <a:cxn ang="0">
                    <a:pos x="50" y="16"/>
                  </a:cxn>
                </a:cxnLst>
                <a:rect l="0" t="0" r="r" b="b"/>
                <a:pathLst>
                  <a:path w="121" h="141">
                    <a:moveTo>
                      <a:pt x="50" y="16"/>
                    </a:moveTo>
                    <a:lnTo>
                      <a:pt x="44" y="27"/>
                    </a:lnTo>
                    <a:lnTo>
                      <a:pt x="40" y="37"/>
                    </a:lnTo>
                    <a:lnTo>
                      <a:pt x="40" y="47"/>
                    </a:lnTo>
                    <a:lnTo>
                      <a:pt x="45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1" y="63"/>
                    </a:lnTo>
                    <a:lnTo>
                      <a:pt x="35" y="70"/>
                    </a:lnTo>
                    <a:lnTo>
                      <a:pt x="30" y="77"/>
                    </a:lnTo>
                    <a:lnTo>
                      <a:pt x="24" y="83"/>
                    </a:lnTo>
                    <a:lnTo>
                      <a:pt x="19" y="90"/>
                    </a:lnTo>
                    <a:lnTo>
                      <a:pt x="12" y="96"/>
                    </a:lnTo>
                    <a:lnTo>
                      <a:pt x="7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0" y="141"/>
                    </a:lnTo>
                    <a:lnTo>
                      <a:pt x="9" y="133"/>
                    </a:lnTo>
                    <a:lnTo>
                      <a:pt x="17" y="126"/>
                    </a:lnTo>
                    <a:lnTo>
                      <a:pt x="26" y="118"/>
                    </a:lnTo>
                    <a:lnTo>
                      <a:pt x="36" y="110"/>
                    </a:lnTo>
                    <a:lnTo>
                      <a:pt x="45" y="102"/>
                    </a:lnTo>
                    <a:lnTo>
                      <a:pt x="54" y="93"/>
                    </a:lnTo>
                    <a:lnTo>
                      <a:pt x="64" y="86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4" y="78"/>
                    </a:lnTo>
                    <a:lnTo>
                      <a:pt x="77" y="81"/>
                    </a:lnTo>
                    <a:lnTo>
                      <a:pt x="82" y="82"/>
                    </a:lnTo>
                    <a:lnTo>
                      <a:pt x="87" y="82"/>
                    </a:lnTo>
                    <a:lnTo>
                      <a:pt x="92" y="81"/>
                    </a:lnTo>
                    <a:lnTo>
                      <a:pt x="97" y="78"/>
                    </a:lnTo>
                    <a:lnTo>
                      <a:pt x="102" y="75"/>
                    </a:lnTo>
                    <a:lnTo>
                      <a:pt x="106" y="71"/>
                    </a:lnTo>
                    <a:lnTo>
                      <a:pt x="111" y="66"/>
                    </a:lnTo>
                    <a:lnTo>
                      <a:pt x="119" y="53"/>
                    </a:lnTo>
                    <a:lnTo>
                      <a:pt x="121" y="42"/>
                    </a:lnTo>
                    <a:lnTo>
                      <a:pt x="121" y="32"/>
                    </a:lnTo>
                    <a:lnTo>
                      <a:pt x="116" y="25"/>
                    </a:lnTo>
                    <a:lnTo>
                      <a:pt x="111" y="22"/>
                    </a:lnTo>
                    <a:lnTo>
                      <a:pt x="105" y="22"/>
                    </a:lnTo>
                    <a:lnTo>
                      <a:pt x="99" y="23"/>
                    </a:lnTo>
                    <a:lnTo>
                      <a:pt x="92" y="26"/>
                    </a:lnTo>
                    <a:lnTo>
                      <a:pt x="94" y="18"/>
                    </a:lnTo>
                    <a:lnTo>
                      <a:pt x="94" y="12"/>
                    </a:lnTo>
                    <a:lnTo>
                      <a:pt x="91" y="7"/>
                    </a:lnTo>
                    <a:lnTo>
                      <a:pt x="87" y="3"/>
                    </a:lnTo>
                    <a:lnTo>
                      <a:pt x="84" y="1"/>
                    </a:lnTo>
                    <a:lnTo>
                      <a:pt x="80" y="0"/>
                    </a:lnTo>
                    <a:lnTo>
                      <a:pt x="75" y="1"/>
                    </a:lnTo>
                    <a:lnTo>
                      <a:pt x="70" y="2"/>
                    </a:lnTo>
                    <a:lnTo>
                      <a:pt x="65" y="3"/>
                    </a:lnTo>
                    <a:lnTo>
                      <a:pt x="60" y="7"/>
                    </a:lnTo>
                    <a:lnTo>
                      <a:pt x="55" y="11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08"/>
              <p:cNvSpPr>
                <a:spLocks/>
              </p:cNvSpPr>
              <p:nvPr/>
            </p:nvSpPr>
            <p:spPr bwMode="auto">
              <a:xfrm>
                <a:off x="4614" y="2830"/>
                <a:ext cx="584" cy="558"/>
              </a:xfrm>
              <a:custGeom>
                <a:avLst/>
                <a:gdLst/>
                <a:ahLst/>
                <a:cxnLst>
                  <a:cxn ang="0">
                    <a:pos x="0" y="1890"/>
                  </a:cxn>
                  <a:cxn ang="0">
                    <a:pos x="238" y="342"/>
                  </a:cxn>
                  <a:cxn ang="0">
                    <a:pos x="2109" y="0"/>
                  </a:cxn>
                  <a:cxn ang="0">
                    <a:pos x="2336" y="2231"/>
                  </a:cxn>
                  <a:cxn ang="0">
                    <a:pos x="0" y="1890"/>
                  </a:cxn>
                </a:cxnLst>
                <a:rect l="0" t="0" r="r" b="b"/>
                <a:pathLst>
                  <a:path w="2336" h="2231">
                    <a:moveTo>
                      <a:pt x="0" y="1890"/>
                    </a:moveTo>
                    <a:lnTo>
                      <a:pt x="238" y="342"/>
                    </a:lnTo>
                    <a:lnTo>
                      <a:pt x="2109" y="0"/>
                    </a:lnTo>
                    <a:lnTo>
                      <a:pt x="2336" y="2231"/>
                    </a:lnTo>
                    <a:lnTo>
                      <a:pt x="0" y="1890"/>
                    </a:lnTo>
                    <a:close/>
                  </a:path>
                </a:pathLst>
              </a:custGeom>
              <a:solidFill>
                <a:srgbClr val="A5C4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09"/>
              <p:cNvSpPr>
                <a:spLocks/>
              </p:cNvSpPr>
              <p:nvPr/>
            </p:nvSpPr>
            <p:spPr bwMode="auto">
              <a:xfrm>
                <a:off x="4915" y="2894"/>
                <a:ext cx="115" cy="59"/>
              </a:xfrm>
              <a:custGeom>
                <a:avLst/>
                <a:gdLst/>
                <a:ahLst/>
                <a:cxnLst>
                  <a:cxn ang="0">
                    <a:pos x="93" y="324"/>
                  </a:cxn>
                  <a:cxn ang="0">
                    <a:pos x="124" y="312"/>
                  </a:cxn>
                  <a:cxn ang="0">
                    <a:pos x="156" y="304"/>
                  </a:cxn>
                  <a:cxn ang="0">
                    <a:pos x="188" y="299"/>
                  </a:cxn>
                  <a:cxn ang="0">
                    <a:pos x="225" y="300"/>
                  </a:cxn>
                  <a:cxn ang="0">
                    <a:pos x="267" y="307"/>
                  </a:cxn>
                  <a:cxn ang="0">
                    <a:pos x="304" y="321"/>
                  </a:cxn>
                  <a:cxn ang="0">
                    <a:pos x="337" y="341"/>
                  </a:cxn>
                  <a:cxn ang="0">
                    <a:pos x="365" y="366"/>
                  </a:cxn>
                  <a:cxn ang="0">
                    <a:pos x="388" y="397"/>
                  </a:cxn>
                  <a:cxn ang="0">
                    <a:pos x="405" y="430"/>
                  </a:cxn>
                  <a:cxn ang="0">
                    <a:pos x="416" y="468"/>
                  </a:cxn>
                  <a:cxn ang="0">
                    <a:pos x="424" y="487"/>
                  </a:cxn>
                  <a:cxn ang="0">
                    <a:pos x="437" y="485"/>
                  </a:cxn>
                  <a:cxn ang="0">
                    <a:pos x="450" y="483"/>
                  </a:cxn>
                  <a:cxn ang="0">
                    <a:pos x="463" y="482"/>
                  </a:cxn>
                  <a:cxn ang="0">
                    <a:pos x="479" y="482"/>
                  </a:cxn>
                  <a:cxn ang="0">
                    <a:pos x="497" y="483"/>
                  </a:cxn>
                  <a:cxn ang="0">
                    <a:pos x="513" y="487"/>
                  </a:cxn>
                  <a:cxn ang="0">
                    <a:pos x="528" y="490"/>
                  </a:cxn>
                  <a:cxn ang="0">
                    <a:pos x="965" y="493"/>
                  </a:cxn>
                  <a:cxn ang="0">
                    <a:pos x="950" y="440"/>
                  </a:cxn>
                  <a:cxn ang="0">
                    <a:pos x="920" y="401"/>
                  </a:cxn>
                  <a:cxn ang="0">
                    <a:pos x="879" y="378"/>
                  </a:cxn>
                  <a:cxn ang="0">
                    <a:pos x="829" y="370"/>
                  </a:cxn>
                  <a:cxn ang="0">
                    <a:pos x="819" y="370"/>
                  </a:cxn>
                  <a:cxn ang="0">
                    <a:pos x="808" y="371"/>
                  </a:cxn>
                  <a:cxn ang="0">
                    <a:pos x="797" y="372"/>
                  </a:cxn>
                  <a:cxn ang="0">
                    <a:pos x="788" y="375"/>
                  </a:cxn>
                  <a:cxn ang="0">
                    <a:pos x="771" y="314"/>
                  </a:cxn>
                  <a:cxn ang="0">
                    <a:pos x="736" y="267"/>
                  </a:cxn>
                  <a:cxn ang="0">
                    <a:pos x="684" y="235"/>
                  </a:cxn>
                  <a:cxn ang="0">
                    <a:pos x="618" y="223"/>
                  </a:cxn>
                  <a:cxn ang="0">
                    <a:pos x="592" y="224"/>
                  </a:cxn>
                  <a:cxn ang="0">
                    <a:pos x="568" y="230"/>
                  </a:cxn>
                  <a:cxn ang="0">
                    <a:pos x="544" y="238"/>
                  </a:cxn>
                  <a:cxn ang="0">
                    <a:pos x="521" y="249"/>
                  </a:cxn>
                  <a:cxn ang="0">
                    <a:pos x="518" y="198"/>
                  </a:cxn>
                  <a:cxn ang="0">
                    <a:pos x="505" y="151"/>
                  </a:cxn>
                  <a:cxn ang="0">
                    <a:pos x="481" y="108"/>
                  </a:cxn>
                  <a:cxn ang="0">
                    <a:pos x="450" y="72"/>
                  </a:cxn>
                  <a:cxn ang="0">
                    <a:pos x="412" y="42"/>
                  </a:cxn>
                  <a:cxn ang="0">
                    <a:pos x="367" y="18"/>
                  </a:cxn>
                  <a:cxn ang="0">
                    <a:pos x="317" y="4"/>
                  </a:cxn>
                  <a:cxn ang="0">
                    <a:pos x="261" y="0"/>
                  </a:cxn>
                  <a:cxn ang="0">
                    <a:pos x="223" y="2"/>
                  </a:cxn>
                  <a:cxn ang="0">
                    <a:pos x="186" y="8"/>
                  </a:cxn>
                  <a:cxn ang="0">
                    <a:pos x="151" y="18"/>
                  </a:cxn>
                  <a:cxn ang="0">
                    <a:pos x="116" y="33"/>
                  </a:cxn>
                  <a:cxn ang="0">
                    <a:pos x="83" y="50"/>
                  </a:cxn>
                  <a:cxn ang="0">
                    <a:pos x="54" y="71"/>
                  </a:cxn>
                  <a:cxn ang="0">
                    <a:pos x="25" y="94"/>
                  </a:cxn>
                  <a:cxn ang="0">
                    <a:pos x="0" y="120"/>
                  </a:cxn>
                  <a:cxn ang="0">
                    <a:pos x="35" y="165"/>
                  </a:cxn>
                  <a:cxn ang="0">
                    <a:pos x="61" y="216"/>
                  </a:cxn>
                  <a:cxn ang="0">
                    <a:pos x="75" y="272"/>
                  </a:cxn>
                  <a:cxn ang="0">
                    <a:pos x="79" y="331"/>
                  </a:cxn>
                </a:cxnLst>
                <a:rect l="0" t="0" r="r" b="b"/>
                <a:pathLst>
                  <a:path w="965" h="493">
                    <a:moveTo>
                      <a:pt x="79" y="331"/>
                    </a:moveTo>
                    <a:lnTo>
                      <a:pt x="93" y="324"/>
                    </a:lnTo>
                    <a:lnTo>
                      <a:pt x="108" y="318"/>
                    </a:lnTo>
                    <a:lnTo>
                      <a:pt x="124" y="312"/>
                    </a:lnTo>
                    <a:lnTo>
                      <a:pt x="139" y="307"/>
                    </a:lnTo>
                    <a:lnTo>
                      <a:pt x="156" y="304"/>
                    </a:lnTo>
                    <a:lnTo>
                      <a:pt x="171" y="301"/>
                    </a:lnTo>
                    <a:lnTo>
                      <a:pt x="188" y="299"/>
                    </a:lnTo>
                    <a:lnTo>
                      <a:pt x="204" y="299"/>
                    </a:lnTo>
                    <a:lnTo>
                      <a:pt x="225" y="300"/>
                    </a:lnTo>
                    <a:lnTo>
                      <a:pt x="247" y="302"/>
                    </a:lnTo>
                    <a:lnTo>
                      <a:pt x="267" y="307"/>
                    </a:lnTo>
                    <a:lnTo>
                      <a:pt x="286" y="313"/>
                    </a:lnTo>
                    <a:lnTo>
                      <a:pt x="304" y="321"/>
                    </a:lnTo>
                    <a:lnTo>
                      <a:pt x="321" y="331"/>
                    </a:lnTo>
                    <a:lnTo>
                      <a:pt x="337" y="341"/>
                    </a:lnTo>
                    <a:lnTo>
                      <a:pt x="352" y="353"/>
                    </a:lnTo>
                    <a:lnTo>
                      <a:pt x="365" y="366"/>
                    </a:lnTo>
                    <a:lnTo>
                      <a:pt x="377" y="380"/>
                    </a:lnTo>
                    <a:lnTo>
                      <a:pt x="388" y="397"/>
                    </a:lnTo>
                    <a:lnTo>
                      <a:pt x="397" y="414"/>
                    </a:lnTo>
                    <a:lnTo>
                      <a:pt x="405" y="430"/>
                    </a:lnTo>
                    <a:lnTo>
                      <a:pt x="411" y="449"/>
                    </a:lnTo>
                    <a:lnTo>
                      <a:pt x="416" y="468"/>
                    </a:lnTo>
                    <a:lnTo>
                      <a:pt x="418" y="488"/>
                    </a:lnTo>
                    <a:lnTo>
                      <a:pt x="424" y="487"/>
                    </a:lnTo>
                    <a:lnTo>
                      <a:pt x="431" y="486"/>
                    </a:lnTo>
                    <a:lnTo>
                      <a:pt x="437" y="485"/>
                    </a:lnTo>
                    <a:lnTo>
                      <a:pt x="444" y="483"/>
                    </a:lnTo>
                    <a:lnTo>
                      <a:pt x="450" y="483"/>
                    </a:lnTo>
                    <a:lnTo>
                      <a:pt x="457" y="482"/>
                    </a:lnTo>
                    <a:lnTo>
                      <a:pt x="463" y="482"/>
                    </a:lnTo>
                    <a:lnTo>
                      <a:pt x="470" y="482"/>
                    </a:lnTo>
                    <a:lnTo>
                      <a:pt x="479" y="482"/>
                    </a:lnTo>
                    <a:lnTo>
                      <a:pt x="488" y="483"/>
                    </a:lnTo>
                    <a:lnTo>
                      <a:pt x="497" y="483"/>
                    </a:lnTo>
                    <a:lnTo>
                      <a:pt x="505" y="485"/>
                    </a:lnTo>
                    <a:lnTo>
                      <a:pt x="513" y="487"/>
                    </a:lnTo>
                    <a:lnTo>
                      <a:pt x="520" y="488"/>
                    </a:lnTo>
                    <a:lnTo>
                      <a:pt x="528" y="490"/>
                    </a:lnTo>
                    <a:lnTo>
                      <a:pt x="536" y="493"/>
                    </a:lnTo>
                    <a:lnTo>
                      <a:pt x="965" y="493"/>
                    </a:lnTo>
                    <a:lnTo>
                      <a:pt x="959" y="464"/>
                    </a:lnTo>
                    <a:lnTo>
                      <a:pt x="950" y="440"/>
                    </a:lnTo>
                    <a:lnTo>
                      <a:pt x="936" y="418"/>
                    </a:lnTo>
                    <a:lnTo>
                      <a:pt x="920" y="401"/>
                    </a:lnTo>
                    <a:lnTo>
                      <a:pt x="900" y="388"/>
                    </a:lnTo>
                    <a:lnTo>
                      <a:pt x="879" y="378"/>
                    </a:lnTo>
                    <a:lnTo>
                      <a:pt x="855" y="372"/>
                    </a:lnTo>
                    <a:lnTo>
                      <a:pt x="829" y="370"/>
                    </a:lnTo>
                    <a:lnTo>
                      <a:pt x="824" y="370"/>
                    </a:lnTo>
                    <a:lnTo>
                      <a:pt x="819" y="370"/>
                    </a:lnTo>
                    <a:lnTo>
                      <a:pt x="814" y="370"/>
                    </a:lnTo>
                    <a:lnTo>
                      <a:pt x="808" y="371"/>
                    </a:lnTo>
                    <a:lnTo>
                      <a:pt x="803" y="371"/>
                    </a:lnTo>
                    <a:lnTo>
                      <a:pt x="797" y="372"/>
                    </a:lnTo>
                    <a:lnTo>
                      <a:pt x="792" y="373"/>
                    </a:lnTo>
                    <a:lnTo>
                      <a:pt x="788" y="375"/>
                    </a:lnTo>
                    <a:lnTo>
                      <a:pt x="782" y="344"/>
                    </a:lnTo>
                    <a:lnTo>
                      <a:pt x="771" y="314"/>
                    </a:lnTo>
                    <a:lnTo>
                      <a:pt x="756" y="288"/>
                    </a:lnTo>
                    <a:lnTo>
                      <a:pt x="736" y="267"/>
                    </a:lnTo>
                    <a:lnTo>
                      <a:pt x="711" y="248"/>
                    </a:lnTo>
                    <a:lnTo>
                      <a:pt x="684" y="235"/>
                    </a:lnTo>
                    <a:lnTo>
                      <a:pt x="653" y="227"/>
                    </a:lnTo>
                    <a:lnTo>
                      <a:pt x="618" y="223"/>
                    </a:lnTo>
                    <a:lnTo>
                      <a:pt x="605" y="223"/>
                    </a:lnTo>
                    <a:lnTo>
                      <a:pt x="592" y="224"/>
                    </a:lnTo>
                    <a:lnTo>
                      <a:pt x="581" y="227"/>
                    </a:lnTo>
                    <a:lnTo>
                      <a:pt x="568" y="230"/>
                    </a:lnTo>
                    <a:lnTo>
                      <a:pt x="556" y="234"/>
                    </a:lnTo>
                    <a:lnTo>
                      <a:pt x="544" y="238"/>
                    </a:lnTo>
                    <a:lnTo>
                      <a:pt x="532" y="243"/>
                    </a:lnTo>
                    <a:lnTo>
                      <a:pt x="521" y="249"/>
                    </a:lnTo>
                    <a:lnTo>
                      <a:pt x="521" y="223"/>
                    </a:lnTo>
                    <a:lnTo>
                      <a:pt x="518" y="198"/>
                    </a:lnTo>
                    <a:lnTo>
                      <a:pt x="512" y="175"/>
                    </a:lnTo>
                    <a:lnTo>
                      <a:pt x="505" y="151"/>
                    </a:lnTo>
                    <a:lnTo>
                      <a:pt x="494" y="130"/>
                    </a:lnTo>
                    <a:lnTo>
                      <a:pt x="481" y="108"/>
                    </a:lnTo>
                    <a:lnTo>
                      <a:pt x="467" y="89"/>
                    </a:lnTo>
                    <a:lnTo>
                      <a:pt x="450" y="72"/>
                    </a:lnTo>
                    <a:lnTo>
                      <a:pt x="433" y="56"/>
                    </a:lnTo>
                    <a:lnTo>
                      <a:pt x="412" y="42"/>
                    </a:lnTo>
                    <a:lnTo>
                      <a:pt x="390" y="29"/>
                    </a:lnTo>
                    <a:lnTo>
                      <a:pt x="367" y="18"/>
                    </a:lnTo>
                    <a:lnTo>
                      <a:pt x="343" y="10"/>
                    </a:lnTo>
                    <a:lnTo>
                      <a:pt x="317" y="4"/>
                    </a:lnTo>
                    <a:lnTo>
                      <a:pt x="289" y="1"/>
                    </a:lnTo>
                    <a:lnTo>
                      <a:pt x="261" y="0"/>
                    </a:lnTo>
                    <a:lnTo>
                      <a:pt x="242" y="0"/>
                    </a:lnTo>
                    <a:lnTo>
                      <a:pt x="223" y="2"/>
                    </a:lnTo>
                    <a:lnTo>
                      <a:pt x="204" y="4"/>
                    </a:lnTo>
                    <a:lnTo>
                      <a:pt x="186" y="8"/>
                    </a:lnTo>
                    <a:lnTo>
                      <a:pt x="169" y="13"/>
                    </a:lnTo>
                    <a:lnTo>
                      <a:pt x="151" y="18"/>
                    </a:lnTo>
                    <a:lnTo>
                      <a:pt x="133" y="26"/>
                    </a:lnTo>
                    <a:lnTo>
                      <a:pt x="116" y="33"/>
                    </a:lnTo>
                    <a:lnTo>
                      <a:pt x="100" y="41"/>
                    </a:lnTo>
                    <a:lnTo>
                      <a:pt x="83" y="50"/>
                    </a:lnTo>
                    <a:lnTo>
                      <a:pt x="68" y="60"/>
                    </a:lnTo>
                    <a:lnTo>
                      <a:pt x="54" y="71"/>
                    </a:lnTo>
                    <a:lnTo>
                      <a:pt x="40" y="82"/>
                    </a:lnTo>
                    <a:lnTo>
                      <a:pt x="25" y="94"/>
                    </a:lnTo>
                    <a:lnTo>
                      <a:pt x="12" y="107"/>
                    </a:lnTo>
                    <a:lnTo>
                      <a:pt x="0" y="120"/>
                    </a:lnTo>
                    <a:lnTo>
                      <a:pt x="19" y="142"/>
                    </a:lnTo>
                    <a:lnTo>
                      <a:pt x="35" y="165"/>
                    </a:lnTo>
                    <a:lnTo>
                      <a:pt x="49" y="190"/>
                    </a:lnTo>
                    <a:lnTo>
                      <a:pt x="61" y="216"/>
                    </a:lnTo>
                    <a:lnTo>
                      <a:pt x="69" y="243"/>
                    </a:lnTo>
                    <a:lnTo>
                      <a:pt x="75" y="272"/>
                    </a:lnTo>
                    <a:lnTo>
                      <a:pt x="79" y="300"/>
                    </a:lnTo>
                    <a:lnTo>
                      <a:pt x="79" y="331"/>
                    </a:lnTo>
                    <a:close/>
                  </a:path>
                </a:pathLst>
              </a:custGeom>
              <a:solidFill>
                <a:srgbClr val="607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10"/>
              <p:cNvSpPr>
                <a:spLocks/>
              </p:cNvSpPr>
              <p:nvPr/>
            </p:nvSpPr>
            <p:spPr bwMode="auto">
              <a:xfrm>
                <a:off x="4626" y="2949"/>
                <a:ext cx="571" cy="343"/>
              </a:xfrm>
              <a:custGeom>
                <a:avLst/>
                <a:gdLst/>
                <a:ahLst/>
                <a:cxnLst>
                  <a:cxn ang="0">
                    <a:pos x="1970" y="981"/>
                  </a:cxn>
                  <a:cxn ang="0">
                    <a:pos x="1960" y="695"/>
                  </a:cxn>
                  <a:cxn ang="0">
                    <a:pos x="1759" y="695"/>
                  </a:cxn>
                  <a:cxn ang="0">
                    <a:pos x="1747" y="0"/>
                  </a:cxn>
                  <a:cxn ang="0">
                    <a:pos x="1596" y="0"/>
                  </a:cxn>
                  <a:cxn ang="0">
                    <a:pos x="1606" y="658"/>
                  </a:cxn>
                  <a:cxn ang="0">
                    <a:pos x="1486" y="658"/>
                  </a:cxn>
                  <a:cxn ang="0">
                    <a:pos x="1479" y="77"/>
                  </a:cxn>
                  <a:cxn ang="0">
                    <a:pos x="1300" y="77"/>
                  </a:cxn>
                  <a:cxn ang="0">
                    <a:pos x="1300" y="703"/>
                  </a:cxn>
                  <a:cxn ang="0">
                    <a:pos x="503" y="703"/>
                  </a:cxn>
                  <a:cxn ang="0">
                    <a:pos x="508" y="437"/>
                  </a:cxn>
                  <a:cxn ang="0">
                    <a:pos x="315" y="437"/>
                  </a:cxn>
                  <a:cxn ang="0">
                    <a:pos x="316" y="611"/>
                  </a:cxn>
                  <a:cxn ang="0">
                    <a:pos x="153" y="611"/>
                  </a:cxn>
                  <a:cxn ang="0">
                    <a:pos x="154" y="1145"/>
                  </a:cxn>
                  <a:cxn ang="0">
                    <a:pos x="0" y="1145"/>
                  </a:cxn>
                  <a:cxn ang="0">
                    <a:pos x="0" y="1373"/>
                  </a:cxn>
                  <a:cxn ang="0">
                    <a:pos x="292" y="1373"/>
                  </a:cxn>
                  <a:cxn ang="0">
                    <a:pos x="292" y="1329"/>
                  </a:cxn>
                  <a:cxn ang="0">
                    <a:pos x="865" y="1329"/>
                  </a:cxn>
                  <a:cxn ang="0">
                    <a:pos x="865" y="1305"/>
                  </a:cxn>
                  <a:cxn ang="0">
                    <a:pos x="876" y="1290"/>
                  </a:cxn>
                  <a:cxn ang="0">
                    <a:pos x="894" y="1279"/>
                  </a:cxn>
                  <a:cxn ang="0">
                    <a:pos x="914" y="1273"/>
                  </a:cxn>
                  <a:cxn ang="0">
                    <a:pos x="935" y="1270"/>
                  </a:cxn>
                  <a:cxn ang="0">
                    <a:pos x="954" y="1270"/>
                  </a:cxn>
                  <a:cxn ang="0">
                    <a:pos x="968" y="1271"/>
                  </a:cxn>
                  <a:cxn ang="0">
                    <a:pos x="973" y="1271"/>
                  </a:cxn>
                  <a:cxn ang="0">
                    <a:pos x="2280" y="1271"/>
                  </a:cxn>
                  <a:cxn ang="0">
                    <a:pos x="2274" y="981"/>
                  </a:cxn>
                  <a:cxn ang="0">
                    <a:pos x="1970" y="981"/>
                  </a:cxn>
                </a:cxnLst>
                <a:rect l="0" t="0" r="r" b="b"/>
                <a:pathLst>
                  <a:path w="2280" h="1373">
                    <a:moveTo>
                      <a:pt x="1970" y="981"/>
                    </a:moveTo>
                    <a:lnTo>
                      <a:pt x="1960" y="695"/>
                    </a:lnTo>
                    <a:lnTo>
                      <a:pt x="1759" y="695"/>
                    </a:lnTo>
                    <a:lnTo>
                      <a:pt x="1747" y="0"/>
                    </a:lnTo>
                    <a:lnTo>
                      <a:pt x="1596" y="0"/>
                    </a:lnTo>
                    <a:lnTo>
                      <a:pt x="1606" y="658"/>
                    </a:lnTo>
                    <a:lnTo>
                      <a:pt x="1486" y="658"/>
                    </a:lnTo>
                    <a:lnTo>
                      <a:pt x="1479" y="77"/>
                    </a:lnTo>
                    <a:lnTo>
                      <a:pt x="1300" y="77"/>
                    </a:lnTo>
                    <a:lnTo>
                      <a:pt x="1300" y="703"/>
                    </a:lnTo>
                    <a:lnTo>
                      <a:pt x="503" y="703"/>
                    </a:lnTo>
                    <a:lnTo>
                      <a:pt x="508" y="437"/>
                    </a:lnTo>
                    <a:lnTo>
                      <a:pt x="315" y="437"/>
                    </a:lnTo>
                    <a:lnTo>
                      <a:pt x="316" y="611"/>
                    </a:lnTo>
                    <a:lnTo>
                      <a:pt x="153" y="611"/>
                    </a:lnTo>
                    <a:lnTo>
                      <a:pt x="154" y="1145"/>
                    </a:lnTo>
                    <a:lnTo>
                      <a:pt x="0" y="1145"/>
                    </a:lnTo>
                    <a:lnTo>
                      <a:pt x="0" y="1373"/>
                    </a:lnTo>
                    <a:lnTo>
                      <a:pt x="292" y="1373"/>
                    </a:lnTo>
                    <a:lnTo>
                      <a:pt x="292" y="1329"/>
                    </a:lnTo>
                    <a:lnTo>
                      <a:pt x="865" y="1329"/>
                    </a:lnTo>
                    <a:lnTo>
                      <a:pt x="865" y="1305"/>
                    </a:lnTo>
                    <a:lnTo>
                      <a:pt x="876" y="1290"/>
                    </a:lnTo>
                    <a:lnTo>
                      <a:pt x="894" y="1279"/>
                    </a:lnTo>
                    <a:lnTo>
                      <a:pt x="914" y="1273"/>
                    </a:lnTo>
                    <a:lnTo>
                      <a:pt x="935" y="1270"/>
                    </a:lnTo>
                    <a:lnTo>
                      <a:pt x="954" y="1270"/>
                    </a:lnTo>
                    <a:lnTo>
                      <a:pt x="968" y="1271"/>
                    </a:lnTo>
                    <a:lnTo>
                      <a:pt x="973" y="1271"/>
                    </a:lnTo>
                    <a:lnTo>
                      <a:pt x="2280" y="1271"/>
                    </a:lnTo>
                    <a:lnTo>
                      <a:pt x="2274" y="981"/>
                    </a:lnTo>
                    <a:lnTo>
                      <a:pt x="1970" y="981"/>
                    </a:lnTo>
                    <a:close/>
                  </a:path>
                </a:pathLst>
              </a:custGeom>
              <a:solidFill>
                <a:srgbClr val="EDED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11"/>
              <p:cNvSpPr>
                <a:spLocks/>
              </p:cNvSpPr>
              <p:nvPr/>
            </p:nvSpPr>
            <p:spPr bwMode="auto">
              <a:xfrm>
                <a:off x="4811" y="2906"/>
                <a:ext cx="169" cy="83"/>
              </a:xfrm>
              <a:custGeom>
                <a:avLst/>
                <a:gdLst/>
                <a:ahLst/>
                <a:cxnLst>
                  <a:cxn ang="0">
                    <a:pos x="437" y="27"/>
                  </a:cxn>
                  <a:cxn ang="0">
                    <a:pos x="290" y="41"/>
                  </a:cxn>
                  <a:cxn ang="0">
                    <a:pos x="164" y="84"/>
                  </a:cxn>
                  <a:cxn ang="0">
                    <a:pos x="68" y="136"/>
                  </a:cxn>
                  <a:cxn ang="0">
                    <a:pos x="11" y="175"/>
                  </a:cxn>
                  <a:cxn ang="0">
                    <a:pos x="2" y="182"/>
                  </a:cxn>
                  <a:cxn ang="0">
                    <a:pos x="36" y="149"/>
                  </a:cxn>
                  <a:cxn ang="0">
                    <a:pos x="112" y="93"/>
                  </a:cxn>
                  <a:cxn ang="0">
                    <a:pos x="226" y="38"/>
                  </a:cxn>
                  <a:cxn ang="0">
                    <a:pos x="376" y="3"/>
                  </a:cxn>
                  <a:cxn ang="0">
                    <a:pos x="562" y="9"/>
                  </a:cxn>
                  <a:cxn ang="0">
                    <a:pos x="639" y="37"/>
                  </a:cxn>
                  <a:cxn ang="0">
                    <a:pos x="702" y="86"/>
                  </a:cxn>
                  <a:cxn ang="0">
                    <a:pos x="750" y="151"/>
                  </a:cxn>
                  <a:cxn ang="0">
                    <a:pos x="783" y="225"/>
                  </a:cxn>
                  <a:cxn ang="0">
                    <a:pos x="800" y="300"/>
                  </a:cxn>
                  <a:cxn ang="0">
                    <a:pos x="819" y="324"/>
                  </a:cxn>
                  <a:cxn ang="0">
                    <a:pos x="851" y="320"/>
                  </a:cxn>
                  <a:cxn ang="0">
                    <a:pos x="889" y="318"/>
                  </a:cxn>
                  <a:cxn ang="0">
                    <a:pos x="928" y="320"/>
                  </a:cxn>
                  <a:cxn ang="0">
                    <a:pos x="967" y="328"/>
                  </a:cxn>
                  <a:cxn ang="0">
                    <a:pos x="1018" y="351"/>
                  </a:cxn>
                  <a:cxn ang="0">
                    <a:pos x="1064" y="396"/>
                  </a:cxn>
                  <a:cxn ang="0">
                    <a:pos x="1085" y="456"/>
                  </a:cxn>
                  <a:cxn ang="0">
                    <a:pos x="1120" y="466"/>
                  </a:cxn>
                  <a:cxn ang="0">
                    <a:pos x="1165" y="446"/>
                  </a:cxn>
                  <a:cxn ang="0">
                    <a:pos x="1214" y="429"/>
                  </a:cxn>
                  <a:cxn ang="0">
                    <a:pos x="1264" y="421"/>
                  </a:cxn>
                  <a:cxn ang="0">
                    <a:pos x="1310" y="421"/>
                  </a:cxn>
                  <a:cxn ang="0">
                    <a:pos x="1388" y="454"/>
                  </a:cxn>
                  <a:cxn ang="0">
                    <a:pos x="1427" y="584"/>
                  </a:cxn>
                  <a:cxn ang="0">
                    <a:pos x="1398" y="692"/>
                  </a:cxn>
                  <a:cxn ang="0">
                    <a:pos x="1400" y="671"/>
                  </a:cxn>
                  <a:cxn ang="0">
                    <a:pos x="1397" y="559"/>
                  </a:cxn>
                  <a:cxn ang="0">
                    <a:pos x="1295" y="473"/>
                  </a:cxn>
                  <a:cxn ang="0">
                    <a:pos x="1255" y="468"/>
                  </a:cxn>
                  <a:cxn ang="0">
                    <a:pos x="1214" y="469"/>
                  </a:cxn>
                  <a:cxn ang="0">
                    <a:pos x="1174" y="477"/>
                  </a:cxn>
                  <a:cxn ang="0">
                    <a:pos x="1134" y="490"/>
                  </a:cxn>
                  <a:cxn ang="0">
                    <a:pos x="1096" y="510"/>
                  </a:cxn>
                  <a:cxn ang="0">
                    <a:pos x="1060" y="467"/>
                  </a:cxn>
                  <a:cxn ang="0">
                    <a:pos x="1000" y="407"/>
                  </a:cxn>
                  <a:cxn ang="0">
                    <a:pos x="915" y="369"/>
                  </a:cxn>
                  <a:cxn ang="0">
                    <a:pos x="862" y="361"/>
                  </a:cxn>
                  <a:cxn ang="0">
                    <a:pos x="800" y="359"/>
                  </a:cxn>
                  <a:cxn ang="0">
                    <a:pos x="763" y="354"/>
                  </a:cxn>
                  <a:cxn ang="0">
                    <a:pos x="743" y="267"/>
                  </a:cxn>
                  <a:cxn ang="0">
                    <a:pos x="693" y="150"/>
                  </a:cxn>
                  <a:cxn ang="0">
                    <a:pos x="633" y="90"/>
                  </a:cxn>
                  <a:cxn ang="0">
                    <a:pos x="571" y="57"/>
                  </a:cxn>
                  <a:cxn ang="0">
                    <a:pos x="541" y="44"/>
                  </a:cxn>
                </a:cxnLst>
                <a:rect l="0" t="0" r="r" b="b"/>
                <a:pathLst>
                  <a:path w="1429" h="701">
                    <a:moveTo>
                      <a:pt x="541" y="44"/>
                    </a:moveTo>
                    <a:lnTo>
                      <a:pt x="487" y="32"/>
                    </a:lnTo>
                    <a:lnTo>
                      <a:pt x="437" y="27"/>
                    </a:lnTo>
                    <a:lnTo>
                      <a:pt x="386" y="27"/>
                    </a:lnTo>
                    <a:lnTo>
                      <a:pt x="337" y="32"/>
                    </a:lnTo>
                    <a:lnTo>
                      <a:pt x="290" y="41"/>
                    </a:lnTo>
                    <a:lnTo>
                      <a:pt x="245" y="53"/>
                    </a:lnTo>
                    <a:lnTo>
                      <a:pt x="203" y="68"/>
                    </a:lnTo>
                    <a:lnTo>
                      <a:pt x="164" y="84"/>
                    </a:lnTo>
                    <a:lnTo>
                      <a:pt x="129" y="102"/>
                    </a:lnTo>
                    <a:lnTo>
                      <a:pt x="97" y="119"/>
                    </a:lnTo>
                    <a:lnTo>
                      <a:pt x="68" y="136"/>
                    </a:lnTo>
                    <a:lnTo>
                      <a:pt x="45" y="151"/>
                    </a:lnTo>
                    <a:lnTo>
                      <a:pt x="26" y="164"/>
                    </a:lnTo>
                    <a:lnTo>
                      <a:pt x="11" y="175"/>
                    </a:lnTo>
                    <a:lnTo>
                      <a:pt x="3" y="182"/>
                    </a:lnTo>
                    <a:lnTo>
                      <a:pt x="0" y="184"/>
                    </a:lnTo>
                    <a:lnTo>
                      <a:pt x="2" y="182"/>
                    </a:lnTo>
                    <a:lnTo>
                      <a:pt x="9" y="175"/>
                    </a:lnTo>
                    <a:lnTo>
                      <a:pt x="21" y="163"/>
                    </a:lnTo>
                    <a:lnTo>
                      <a:pt x="36" y="149"/>
                    </a:lnTo>
                    <a:lnTo>
                      <a:pt x="58" y="131"/>
                    </a:lnTo>
                    <a:lnTo>
                      <a:pt x="83" y="113"/>
                    </a:lnTo>
                    <a:lnTo>
                      <a:pt x="112" y="93"/>
                    </a:lnTo>
                    <a:lnTo>
                      <a:pt x="145" y="74"/>
                    </a:lnTo>
                    <a:lnTo>
                      <a:pt x="183" y="55"/>
                    </a:lnTo>
                    <a:lnTo>
                      <a:pt x="226" y="38"/>
                    </a:lnTo>
                    <a:lnTo>
                      <a:pt x="272" y="24"/>
                    </a:lnTo>
                    <a:lnTo>
                      <a:pt x="322" y="12"/>
                    </a:lnTo>
                    <a:lnTo>
                      <a:pt x="376" y="3"/>
                    </a:lnTo>
                    <a:lnTo>
                      <a:pt x="434" y="0"/>
                    </a:lnTo>
                    <a:lnTo>
                      <a:pt x="496" y="1"/>
                    </a:lnTo>
                    <a:lnTo>
                      <a:pt x="562" y="9"/>
                    </a:lnTo>
                    <a:lnTo>
                      <a:pt x="589" y="15"/>
                    </a:lnTo>
                    <a:lnTo>
                      <a:pt x="615" y="25"/>
                    </a:lnTo>
                    <a:lnTo>
                      <a:pt x="639" y="37"/>
                    </a:lnTo>
                    <a:lnTo>
                      <a:pt x="661" y="51"/>
                    </a:lnTo>
                    <a:lnTo>
                      <a:pt x="683" y="67"/>
                    </a:lnTo>
                    <a:lnTo>
                      <a:pt x="702" y="86"/>
                    </a:lnTo>
                    <a:lnTo>
                      <a:pt x="721" y="106"/>
                    </a:lnTo>
                    <a:lnTo>
                      <a:pt x="736" y="128"/>
                    </a:lnTo>
                    <a:lnTo>
                      <a:pt x="750" y="151"/>
                    </a:lnTo>
                    <a:lnTo>
                      <a:pt x="763" y="175"/>
                    </a:lnTo>
                    <a:lnTo>
                      <a:pt x="774" y="200"/>
                    </a:lnTo>
                    <a:lnTo>
                      <a:pt x="783" y="225"/>
                    </a:lnTo>
                    <a:lnTo>
                      <a:pt x="791" y="249"/>
                    </a:lnTo>
                    <a:lnTo>
                      <a:pt x="796" y="275"/>
                    </a:lnTo>
                    <a:lnTo>
                      <a:pt x="800" y="300"/>
                    </a:lnTo>
                    <a:lnTo>
                      <a:pt x="801" y="325"/>
                    </a:lnTo>
                    <a:lnTo>
                      <a:pt x="809" y="324"/>
                    </a:lnTo>
                    <a:lnTo>
                      <a:pt x="819" y="324"/>
                    </a:lnTo>
                    <a:lnTo>
                      <a:pt x="828" y="323"/>
                    </a:lnTo>
                    <a:lnTo>
                      <a:pt x="839" y="322"/>
                    </a:lnTo>
                    <a:lnTo>
                      <a:pt x="851" y="320"/>
                    </a:lnTo>
                    <a:lnTo>
                      <a:pt x="863" y="319"/>
                    </a:lnTo>
                    <a:lnTo>
                      <a:pt x="876" y="318"/>
                    </a:lnTo>
                    <a:lnTo>
                      <a:pt x="889" y="318"/>
                    </a:lnTo>
                    <a:lnTo>
                      <a:pt x="902" y="318"/>
                    </a:lnTo>
                    <a:lnTo>
                      <a:pt x="915" y="319"/>
                    </a:lnTo>
                    <a:lnTo>
                      <a:pt x="928" y="320"/>
                    </a:lnTo>
                    <a:lnTo>
                      <a:pt x="941" y="322"/>
                    </a:lnTo>
                    <a:lnTo>
                      <a:pt x="954" y="324"/>
                    </a:lnTo>
                    <a:lnTo>
                      <a:pt x="967" y="328"/>
                    </a:lnTo>
                    <a:lnTo>
                      <a:pt x="980" y="332"/>
                    </a:lnTo>
                    <a:lnTo>
                      <a:pt x="992" y="337"/>
                    </a:lnTo>
                    <a:lnTo>
                      <a:pt x="1018" y="351"/>
                    </a:lnTo>
                    <a:lnTo>
                      <a:pt x="1038" y="365"/>
                    </a:lnTo>
                    <a:lnTo>
                      <a:pt x="1052" y="381"/>
                    </a:lnTo>
                    <a:lnTo>
                      <a:pt x="1064" y="396"/>
                    </a:lnTo>
                    <a:lnTo>
                      <a:pt x="1072" y="414"/>
                    </a:lnTo>
                    <a:lnTo>
                      <a:pt x="1079" y="434"/>
                    </a:lnTo>
                    <a:lnTo>
                      <a:pt x="1085" y="456"/>
                    </a:lnTo>
                    <a:lnTo>
                      <a:pt x="1094" y="481"/>
                    </a:lnTo>
                    <a:lnTo>
                      <a:pt x="1107" y="473"/>
                    </a:lnTo>
                    <a:lnTo>
                      <a:pt x="1120" y="466"/>
                    </a:lnTo>
                    <a:lnTo>
                      <a:pt x="1134" y="459"/>
                    </a:lnTo>
                    <a:lnTo>
                      <a:pt x="1149" y="452"/>
                    </a:lnTo>
                    <a:lnTo>
                      <a:pt x="1165" y="446"/>
                    </a:lnTo>
                    <a:lnTo>
                      <a:pt x="1181" y="440"/>
                    </a:lnTo>
                    <a:lnTo>
                      <a:pt x="1198" y="434"/>
                    </a:lnTo>
                    <a:lnTo>
                      <a:pt x="1214" y="429"/>
                    </a:lnTo>
                    <a:lnTo>
                      <a:pt x="1231" y="426"/>
                    </a:lnTo>
                    <a:lnTo>
                      <a:pt x="1247" y="423"/>
                    </a:lnTo>
                    <a:lnTo>
                      <a:pt x="1264" y="421"/>
                    </a:lnTo>
                    <a:lnTo>
                      <a:pt x="1281" y="420"/>
                    </a:lnTo>
                    <a:lnTo>
                      <a:pt x="1296" y="420"/>
                    </a:lnTo>
                    <a:lnTo>
                      <a:pt x="1310" y="421"/>
                    </a:lnTo>
                    <a:lnTo>
                      <a:pt x="1324" y="423"/>
                    </a:lnTo>
                    <a:lnTo>
                      <a:pt x="1337" y="427"/>
                    </a:lnTo>
                    <a:lnTo>
                      <a:pt x="1388" y="454"/>
                    </a:lnTo>
                    <a:lnTo>
                      <a:pt x="1417" y="493"/>
                    </a:lnTo>
                    <a:lnTo>
                      <a:pt x="1429" y="538"/>
                    </a:lnTo>
                    <a:lnTo>
                      <a:pt x="1427" y="584"/>
                    </a:lnTo>
                    <a:lnTo>
                      <a:pt x="1419" y="629"/>
                    </a:lnTo>
                    <a:lnTo>
                      <a:pt x="1407" y="666"/>
                    </a:lnTo>
                    <a:lnTo>
                      <a:pt x="1398" y="692"/>
                    </a:lnTo>
                    <a:lnTo>
                      <a:pt x="1393" y="701"/>
                    </a:lnTo>
                    <a:lnTo>
                      <a:pt x="1395" y="693"/>
                    </a:lnTo>
                    <a:lnTo>
                      <a:pt x="1400" y="671"/>
                    </a:lnTo>
                    <a:lnTo>
                      <a:pt x="1405" y="637"/>
                    </a:lnTo>
                    <a:lnTo>
                      <a:pt x="1405" y="600"/>
                    </a:lnTo>
                    <a:lnTo>
                      <a:pt x="1397" y="559"/>
                    </a:lnTo>
                    <a:lnTo>
                      <a:pt x="1378" y="523"/>
                    </a:lnTo>
                    <a:lnTo>
                      <a:pt x="1346" y="492"/>
                    </a:lnTo>
                    <a:lnTo>
                      <a:pt x="1295" y="473"/>
                    </a:lnTo>
                    <a:lnTo>
                      <a:pt x="1282" y="471"/>
                    </a:lnTo>
                    <a:lnTo>
                      <a:pt x="1269" y="469"/>
                    </a:lnTo>
                    <a:lnTo>
                      <a:pt x="1255" y="468"/>
                    </a:lnTo>
                    <a:lnTo>
                      <a:pt x="1242" y="468"/>
                    </a:lnTo>
                    <a:lnTo>
                      <a:pt x="1227" y="468"/>
                    </a:lnTo>
                    <a:lnTo>
                      <a:pt x="1214" y="469"/>
                    </a:lnTo>
                    <a:lnTo>
                      <a:pt x="1201" y="471"/>
                    </a:lnTo>
                    <a:lnTo>
                      <a:pt x="1187" y="473"/>
                    </a:lnTo>
                    <a:lnTo>
                      <a:pt x="1174" y="477"/>
                    </a:lnTo>
                    <a:lnTo>
                      <a:pt x="1160" y="480"/>
                    </a:lnTo>
                    <a:lnTo>
                      <a:pt x="1147" y="485"/>
                    </a:lnTo>
                    <a:lnTo>
                      <a:pt x="1134" y="490"/>
                    </a:lnTo>
                    <a:lnTo>
                      <a:pt x="1121" y="495"/>
                    </a:lnTo>
                    <a:lnTo>
                      <a:pt x="1109" y="503"/>
                    </a:lnTo>
                    <a:lnTo>
                      <a:pt x="1096" y="510"/>
                    </a:lnTo>
                    <a:lnTo>
                      <a:pt x="1084" y="517"/>
                    </a:lnTo>
                    <a:lnTo>
                      <a:pt x="1073" y="491"/>
                    </a:lnTo>
                    <a:lnTo>
                      <a:pt x="1060" y="467"/>
                    </a:lnTo>
                    <a:lnTo>
                      <a:pt x="1043" y="445"/>
                    </a:lnTo>
                    <a:lnTo>
                      <a:pt x="1024" y="425"/>
                    </a:lnTo>
                    <a:lnTo>
                      <a:pt x="1000" y="407"/>
                    </a:lnTo>
                    <a:lnTo>
                      <a:pt x="975" y="391"/>
                    </a:lnTo>
                    <a:lnTo>
                      <a:pt x="947" y="378"/>
                    </a:lnTo>
                    <a:lnTo>
                      <a:pt x="915" y="369"/>
                    </a:lnTo>
                    <a:lnTo>
                      <a:pt x="899" y="365"/>
                    </a:lnTo>
                    <a:lnTo>
                      <a:pt x="880" y="363"/>
                    </a:lnTo>
                    <a:lnTo>
                      <a:pt x="862" y="361"/>
                    </a:lnTo>
                    <a:lnTo>
                      <a:pt x="841" y="359"/>
                    </a:lnTo>
                    <a:lnTo>
                      <a:pt x="820" y="359"/>
                    </a:lnTo>
                    <a:lnTo>
                      <a:pt x="800" y="359"/>
                    </a:lnTo>
                    <a:lnTo>
                      <a:pt x="781" y="359"/>
                    </a:lnTo>
                    <a:lnTo>
                      <a:pt x="764" y="361"/>
                    </a:lnTo>
                    <a:lnTo>
                      <a:pt x="763" y="354"/>
                    </a:lnTo>
                    <a:lnTo>
                      <a:pt x="760" y="333"/>
                    </a:lnTo>
                    <a:lnTo>
                      <a:pt x="753" y="304"/>
                    </a:lnTo>
                    <a:lnTo>
                      <a:pt x="743" y="267"/>
                    </a:lnTo>
                    <a:lnTo>
                      <a:pt x="730" y="227"/>
                    </a:lnTo>
                    <a:lnTo>
                      <a:pt x="714" y="188"/>
                    </a:lnTo>
                    <a:lnTo>
                      <a:pt x="693" y="150"/>
                    </a:lnTo>
                    <a:lnTo>
                      <a:pt x="670" y="119"/>
                    </a:lnTo>
                    <a:lnTo>
                      <a:pt x="653" y="104"/>
                    </a:lnTo>
                    <a:lnTo>
                      <a:pt x="633" y="90"/>
                    </a:lnTo>
                    <a:lnTo>
                      <a:pt x="612" y="77"/>
                    </a:lnTo>
                    <a:lnTo>
                      <a:pt x="590" y="66"/>
                    </a:lnTo>
                    <a:lnTo>
                      <a:pt x="571" y="57"/>
                    </a:lnTo>
                    <a:lnTo>
                      <a:pt x="555" y="50"/>
                    </a:lnTo>
                    <a:lnTo>
                      <a:pt x="544" y="45"/>
                    </a:lnTo>
                    <a:lnTo>
                      <a:pt x="541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12"/>
              <p:cNvSpPr>
                <a:spLocks/>
              </p:cNvSpPr>
              <p:nvPr/>
            </p:nvSpPr>
            <p:spPr bwMode="auto">
              <a:xfrm>
                <a:off x="4958" y="2878"/>
                <a:ext cx="113" cy="64"/>
              </a:xfrm>
              <a:custGeom>
                <a:avLst/>
                <a:gdLst/>
                <a:ahLst/>
                <a:cxnLst>
                  <a:cxn ang="0">
                    <a:pos x="880" y="343"/>
                  </a:cxn>
                  <a:cxn ang="0">
                    <a:pos x="840" y="344"/>
                  </a:cxn>
                  <a:cxn ang="0">
                    <a:pos x="794" y="353"/>
                  </a:cxn>
                  <a:cxn ang="0">
                    <a:pos x="746" y="369"/>
                  </a:cxn>
                  <a:cxn ang="0">
                    <a:pos x="704" y="388"/>
                  </a:cxn>
                  <a:cxn ang="0">
                    <a:pos x="676" y="379"/>
                  </a:cxn>
                  <a:cxn ang="0">
                    <a:pos x="667" y="320"/>
                  </a:cxn>
                  <a:cxn ang="0">
                    <a:pos x="633" y="278"/>
                  </a:cxn>
                  <a:cxn ang="0">
                    <a:pos x="575" y="259"/>
                  </a:cxn>
                  <a:cxn ang="0">
                    <a:pos x="515" y="261"/>
                  </a:cxn>
                  <a:cxn ang="0">
                    <a:pos x="467" y="268"/>
                  </a:cxn>
                  <a:cxn ang="0">
                    <a:pos x="465" y="136"/>
                  </a:cxn>
                  <a:cxn ang="0">
                    <a:pos x="402" y="36"/>
                  </a:cxn>
                  <a:cxn ang="0">
                    <a:pos x="292" y="1"/>
                  </a:cxn>
                  <a:cxn ang="0">
                    <a:pos x="212" y="4"/>
                  </a:cxn>
                  <a:cxn ang="0">
                    <a:pos x="134" y="22"/>
                  </a:cxn>
                  <a:cxn ang="0">
                    <a:pos x="67" y="43"/>
                  </a:cxn>
                  <a:cxn ang="0">
                    <a:pos x="18" y="62"/>
                  </a:cxn>
                  <a:cxn ang="0">
                    <a:pos x="0" y="71"/>
                  </a:cxn>
                  <a:cxn ang="0">
                    <a:pos x="19" y="65"/>
                  </a:cxn>
                  <a:cxn ang="0">
                    <a:pos x="67" y="53"/>
                  </a:cxn>
                  <a:cxn ang="0">
                    <a:pos x="134" y="40"/>
                  </a:cxn>
                  <a:cxn ang="0">
                    <a:pos x="209" y="32"/>
                  </a:cxn>
                  <a:cxn ang="0">
                    <a:pos x="282" y="34"/>
                  </a:cxn>
                  <a:cxn ang="0">
                    <a:pos x="315" y="45"/>
                  </a:cxn>
                  <a:cxn ang="0">
                    <a:pos x="362" y="74"/>
                  </a:cxn>
                  <a:cxn ang="0">
                    <a:pos x="405" y="117"/>
                  </a:cxn>
                  <a:cxn ang="0">
                    <a:pos x="433" y="204"/>
                  </a:cxn>
                  <a:cxn ang="0">
                    <a:pos x="434" y="282"/>
                  </a:cxn>
                  <a:cxn ang="0">
                    <a:pos x="446" y="301"/>
                  </a:cxn>
                  <a:cxn ang="0">
                    <a:pos x="494" y="299"/>
                  </a:cxn>
                  <a:cxn ang="0">
                    <a:pos x="539" y="302"/>
                  </a:cxn>
                  <a:cxn ang="0">
                    <a:pos x="597" y="324"/>
                  </a:cxn>
                  <a:cxn ang="0">
                    <a:pos x="644" y="371"/>
                  </a:cxn>
                  <a:cxn ang="0">
                    <a:pos x="666" y="437"/>
                  </a:cxn>
                  <a:cxn ang="0">
                    <a:pos x="734" y="399"/>
                  </a:cxn>
                  <a:cxn ang="0">
                    <a:pos x="803" y="384"/>
                  </a:cxn>
                  <a:cxn ang="0">
                    <a:pos x="867" y="397"/>
                  </a:cxn>
                  <a:cxn ang="0">
                    <a:pos x="910" y="443"/>
                  </a:cxn>
                  <a:cxn ang="0">
                    <a:pos x="917" y="514"/>
                  </a:cxn>
                  <a:cxn ang="0">
                    <a:pos x="938" y="476"/>
                  </a:cxn>
                  <a:cxn ang="0">
                    <a:pos x="949" y="392"/>
                  </a:cxn>
                  <a:cxn ang="0">
                    <a:pos x="903" y="345"/>
                  </a:cxn>
                </a:cxnLst>
                <a:rect l="0" t="0" r="r" b="b"/>
                <a:pathLst>
                  <a:path w="950" h="541">
                    <a:moveTo>
                      <a:pt x="903" y="345"/>
                    </a:moveTo>
                    <a:lnTo>
                      <a:pt x="892" y="343"/>
                    </a:lnTo>
                    <a:lnTo>
                      <a:pt x="880" y="343"/>
                    </a:lnTo>
                    <a:lnTo>
                      <a:pt x="868" y="342"/>
                    </a:lnTo>
                    <a:lnTo>
                      <a:pt x="854" y="343"/>
                    </a:lnTo>
                    <a:lnTo>
                      <a:pt x="840" y="344"/>
                    </a:lnTo>
                    <a:lnTo>
                      <a:pt x="824" y="346"/>
                    </a:lnTo>
                    <a:lnTo>
                      <a:pt x="809" y="350"/>
                    </a:lnTo>
                    <a:lnTo>
                      <a:pt x="794" y="353"/>
                    </a:lnTo>
                    <a:lnTo>
                      <a:pt x="777" y="358"/>
                    </a:lnTo>
                    <a:lnTo>
                      <a:pt x="762" y="363"/>
                    </a:lnTo>
                    <a:lnTo>
                      <a:pt x="746" y="369"/>
                    </a:lnTo>
                    <a:lnTo>
                      <a:pt x="731" y="375"/>
                    </a:lnTo>
                    <a:lnTo>
                      <a:pt x="717" y="382"/>
                    </a:lnTo>
                    <a:lnTo>
                      <a:pt x="704" y="388"/>
                    </a:lnTo>
                    <a:lnTo>
                      <a:pt x="691" y="396"/>
                    </a:lnTo>
                    <a:lnTo>
                      <a:pt x="679" y="403"/>
                    </a:lnTo>
                    <a:lnTo>
                      <a:pt x="676" y="379"/>
                    </a:lnTo>
                    <a:lnTo>
                      <a:pt x="674" y="358"/>
                    </a:lnTo>
                    <a:lnTo>
                      <a:pt x="672" y="338"/>
                    </a:lnTo>
                    <a:lnTo>
                      <a:pt x="667" y="320"/>
                    </a:lnTo>
                    <a:lnTo>
                      <a:pt x="660" y="304"/>
                    </a:lnTo>
                    <a:lnTo>
                      <a:pt x="648" y="289"/>
                    </a:lnTo>
                    <a:lnTo>
                      <a:pt x="633" y="278"/>
                    </a:lnTo>
                    <a:lnTo>
                      <a:pt x="611" y="267"/>
                    </a:lnTo>
                    <a:lnTo>
                      <a:pt x="594" y="262"/>
                    </a:lnTo>
                    <a:lnTo>
                      <a:pt x="575" y="259"/>
                    </a:lnTo>
                    <a:lnTo>
                      <a:pt x="554" y="258"/>
                    </a:lnTo>
                    <a:lnTo>
                      <a:pt x="536" y="259"/>
                    </a:lnTo>
                    <a:lnTo>
                      <a:pt x="515" y="261"/>
                    </a:lnTo>
                    <a:lnTo>
                      <a:pt x="498" y="263"/>
                    </a:lnTo>
                    <a:lnTo>
                      <a:pt x="481" y="266"/>
                    </a:lnTo>
                    <a:lnTo>
                      <a:pt x="467" y="268"/>
                    </a:lnTo>
                    <a:lnTo>
                      <a:pt x="472" y="222"/>
                    </a:lnTo>
                    <a:lnTo>
                      <a:pt x="470" y="178"/>
                    </a:lnTo>
                    <a:lnTo>
                      <a:pt x="465" y="136"/>
                    </a:lnTo>
                    <a:lnTo>
                      <a:pt x="450" y="98"/>
                    </a:lnTo>
                    <a:lnTo>
                      <a:pt x="430" y="65"/>
                    </a:lnTo>
                    <a:lnTo>
                      <a:pt x="402" y="36"/>
                    </a:lnTo>
                    <a:lnTo>
                      <a:pt x="364" y="16"/>
                    </a:lnTo>
                    <a:lnTo>
                      <a:pt x="317" y="3"/>
                    </a:lnTo>
                    <a:lnTo>
                      <a:pt x="292" y="1"/>
                    </a:lnTo>
                    <a:lnTo>
                      <a:pt x="266" y="0"/>
                    </a:lnTo>
                    <a:lnTo>
                      <a:pt x="240" y="2"/>
                    </a:lnTo>
                    <a:lnTo>
                      <a:pt x="212" y="4"/>
                    </a:lnTo>
                    <a:lnTo>
                      <a:pt x="186" y="9"/>
                    </a:lnTo>
                    <a:lnTo>
                      <a:pt x="160" y="15"/>
                    </a:lnTo>
                    <a:lnTo>
                      <a:pt x="134" y="22"/>
                    </a:lnTo>
                    <a:lnTo>
                      <a:pt x="111" y="29"/>
                    </a:lnTo>
                    <a:lnTo>
                      <a:pt x="87" y="36"/>
                    </a:lnTo>
                    <a:lnTo>
                      <a:pt x="67" y="43"/>
                    </a:lnTo>
                    <a:lnTo>
                      <a:pt x="48" y="51"/>
                    </a:lnTo>
                    <a:lnTo>
                      <a:pt x="31" y="58"/>
                    </a:lnTo>
                    <a:lnTo>
                      <a:pt x="18" y="62"/>
                    </a:lnTo>
                    <a:lnTo>
                      <a:pt x="9" y="67"/>
                    </a:lnTo>
                    <a:lnTo>
                      <a:pt x="3" y="69"/>
                    </a:lnTo>
                    <a:lnTo>
                      <a:pt x="0" y="71"/>
                    </a:lnTo>
                    <a:lnTo>
                      <a:pt x="3" y="69"/>
                    </a:lnTo>
                    <a:lnTo>
                      <a:pt x="9" y="68"/>
                    </a:lnTo>
                    <a:lnTo>
                      <a:pt x="19" y="65"/>
                    </a:lnTo>
                    <a:lnTo>
                      <a:pt x="32" y="61"/>
                    </a:lnTo>
                    <a:lnTo>
                      <a:pt x="48" y="58"/>
                    </a:lnTo>
                    <a:lnTo>
                      <a:pt x="67" y="53"/>
                    </a:lnTo>
                    <a:lnTo>
                      <a:pt x="88" y="48"/>
                    </a:lnTo>
                    <a:lnTo>
                      <a:pt x="111" y="43"/>
                    </a:lnTo>
                    <a:lnTo>
                      <a:pt x="134" y="40"/>
                    </a:lnTo>
                    <a:lnTo>
                      <a:pt x="159" y="36"/>
                    </a:lnTo>
                    <a:lnTo>
                      <a:pt x="184" y="33"/>
                    </a:lnTo>
                    <a:lnTo>
                      <a:pt x="209" y="32"/>
                    </a:lnTo>
                    <a:lnTo>
                      <a:pt x="234" y="30"/>
                    </a:lnTo>
                    <a:lnTo>
                      <a:pt x="259" y="32"/>
                    </a:lnTo>
                    <a:lnTo>
                      <a:pt x="282" y="34"/>
                    </a:lnTo>
                    <a:lnTo>
                      <a:pt x="303" y="38"/>
                    </a:lnTo>
                    <a:lnTo>
                      <a:pt x="307" y="40"/>
                    </a:lnTo>
                    <a:lnTo>
                      <a:pt x="315" y="45"/>
                    </a:lnTo>
                    <a:lnTo>
                      <a:pt x="328" y="52"/>
                    </a:lnTo>
                    <a:lnTo>
                      <a:pt x="345" y="62"/>
                    </a:lnTo>
                    <a:lnTo>
                      <a:pt x="362" y="74"/>
                    </a:lnTo>
                    <a:lnTo>
                      <a:pt x="378" y="88"/>
                    </a:lnTo>
                    <a:lnTo>
                      <a:pt x="393" y="103"/>
                    </a:lnTo>
                    <a:lnTo>
                      <a:pt x="405" y="117"/>
                    </a:lnTo>
                    <a:lnTo>
                      <a:pt x="418" y="144"/>
                    </a:lnTo>
                    <a:lnTo>
                      <a:pt x="428" y="174"/>
                    </a:lnTo>
                    <a:lnTo>
                      <a:pt x="433" y="204"/>
                    </a:lnTo>
                    <a:lnTo>
                      <a:pt x="435" y="234"/>
                    </a:lnTo>
                    <a:lnTo>
                      <a:pt x="435" y="261"/>
                    </a:lnTo>
                    <a:lnTo>
                      <a:pt x="434" y="282"/>
                    </a:lnTo>
                    <a:lnTo>
                      <a:pt x="433" y="298"/>
                    </a:lnTo>
                    <a:lnTo>
                      <a:pt x="431" y="302"/>
                    </a:lnTo>
                    <a:lnTo>
                      <a:pt x="446" y="301"/>
                    </a:lnTo>
                    <a:lnTo>
                      <a:pt x="461" y="300"/>
                    </a:lnTo>
                    <a:lnTo>
                      <a:pt x="478" y="299"/>
                    </a:lnTo>
                    <a:lnTo>
                      <a:pt x="494" y="299"/>
                    </a:lnTo>
                    <a:lnTo>
                      <a:pt x="509" y="299"/>
                    </a:lnTo>
                    <a:lnTo>
                      <a:pt x="525" y="300"/>
                    </a:lnTo>
                    <a:lnTo>
                      <a:pt x="539" y="302"/>
                    </a:lnTo>
                    <a:lnTo>
                      <a:pt x="552" y="305"/>
                    </a:lnTo>
                    <a:lnTo>
                      <a:pt x="576" y="313"/>
                    </a:lnTo>
                    <a:lnTo>
                      <a:pt x="597" y="324"/>
                    </a:lnTo>
                    <a:lnTo>
                      <a:pt x="616" y="338"/>
                    </a:lnTo>
                    <a:lnTo>
                      <a:pt x="631" y="353"/>
                    </a:lnTo>
                    <a:lnTo>
                      <a:pt x="644" y="371"/>
                    </a:lnTo>
                    <a:lnTo>
                      <a:pt x="654" y="391"/>
                    </a:lnTo>
                    <a:lnTo>
                      <a:pt x="661" y="414"/>
                    </a:lnTo>
                    <a:lnTo>
                      <a:pt x="666" y="437"/>
                    </a:lnTo>
                    <a:lnTo>
                      <a:pt x="688" y="423"/>
                    </a:lnTo>
                    <a:lnTo>
                      <a:pt x="712" y="410"/>
                    </a:lnTo>
                    <a:lnTo>
                      <a:pt x="734" y="399"/>
                    </a:lnTo>
                    <a:lnTo>
                      <a:pt x="758" y="392"/>
                    </a:lnTo>
                    <a:lnTo>
                      <a:pt x="781" y="386"/>
                    </a:lnTo>
                    <a:lnTo>
                      <a:pt x="803" y="384"/>
                    </a:lnTo>
                    <a:lnTo>
                      <a:pt x="824" y="385"/>
                    </a:lnTo>
                    <a:lnTo>
                      <a:pt x="845" y="389"/>
                    </a:lnTo>
                    <a:lnTo>
                      <a:pt x="867" y="397"/>
                    </a:lnTo>
                    <a:lnTo>
                      <a:pt x="885" y="409"/>
                    </a:lnTo>
                    <a:lnTo>
                      <a:pt x="900" y="424"/>
                    </a:lnTo>
                    <a:lnTo>
                      <a:pt x="910" y="443"/>
                    </a:lnTo>
                    <a:lnTo>
                      <a:pt x="917" y="465"/>
                    </a:lnTo>
                    <a:lnTo>
                      <a:pt x="919" y="488"/>
                    </a:lnTo>
                    <a:lnTo>
                      <a:pt x="917" y="514"/>
                    </a:lnTo>
                    <a:lnTo>
                      <a:pt x="911" y="541"/>
                    </a:lnTo>
                    <a:lnTo>
                      <a:pt x="925" y="508"/>
                    </a:lnTo>
                    <a:lnTo>
                      <a:pt x="938" y="476"/>
                    </a:lnTo>
                    <a:lnTo>
                      <a:pt x="946" y="446"/>
                    </a:lnTo>
                    <a:lnTo>
                      <a:pt x="950" y="417"/>
                    </a:lnTo>
                    <a:lnTo>
                      <a:pt x="949" y="392"/>
                    </a:lnTo>
                    <a:lnTo>
                      <a:pt x="942" y="371"/>
                    </a:lnTo>
                    <a:lnTo>
                      <a:pt x="926" y="356"/>
                    </a:lnTo>
                    <a:lnTo>
                      <a:pt x="903" y="3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213"/>
              <p:cNvSpPr>
                <a:spLocks/>
              </p:cNvSpPr>
              <p:nvPr/>
            </p:nvSpPr>
            <p:spPr bwMode="auto">
              <a:xfrm>
                <a:off x="4662" y="3250"/>
                <a:ext cx="112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49" y="0"/>
                  </a:cxn>
                  <a:cxn ang="0">
                    <a:pos x="450" y="28"/>
                  </a:cxn>
                  <a:cxn ang="0">
                    <a:pos x="0" y="7"/>
                  </a:cxn>
                </a:cxnLst>
                <a:rect l="0" t="0" r="r" b="b"/>
                <a:pathLst>
                  <a:path w="450" h="28">
                    <a:moveTo>
                      <a:pt x="0" y="7"/>
                    </a:moveTo>
                    <a:lnTo>
                      <a:pt x="449" y="0"/>
                    </a:lnTo>
                    <a:lnTo>
                      <a:pt x="450" y="2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15"/>
              <p:cNvSpPr>
                <a:spLocks/>
              </p:cNvSpPr>
              <p:nvPr/>
            </p:nvSpPr>
            <p:spPr bwMode="auto">
              <a:xfrm>
                <a:off x="4727" y="3310"/>
                <a:ext cx="133" cy="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8" y="0"/>
                  </a:cxn>
                  <a:cxn ang="0">
                    <a:pos x="529" y="28"/>
                  </a:cxn>
                  <a:cxn ang="0">
                    <a:pos x="0" y="16"/>
                  </a:cxn>
                </a:cxnLst>
                <a:rect l="0" t="0" r="r" b="b"/>
                <a:pathLst>
                  <a:path w="529" h="28">
                    <a:moveTo>
                      <a:pt x="0" y="16"/>
                    </a:moveTo>
                    <a:lnTo>
                      <a:pt x="528" y="0"/>
                    </a:lnTo>
                    <a:lnTo>
                      <a:pt x="529" y="2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16"/>
              <p:cNvSpPr>
                <a:spLocks/>
              </p:cNvSpPr>
              <p:nvPr/>
            </p:nvSpPr>
            <p:spPr bwMode="auto">
              <a:xfrm>
                <a:off x="4631" y="3325"/>
                <a:ext cx="525" cy="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100" y="0"/>
                  </a:cxn>
                  <a:cxn ang="0">
                    <a:pos x="2101" y="29"/>
                  </a:cxn>
                  <a:cxn ang="0">
                    <a:pos x="0" y="23"/>
                  </a:cxn>
                </a:cxnLst>
                <a:rect l="0" t="0" r="r" b="b"/>
                <a:pathLst>
                  <a:path w="2101" h="29">
                    <a:moveTo>
                      <a:pt x="0" y="23"/>
                    </a:moveTo>
                    <a:lnTo>
                      <a:pt x="2100" y="0"/>
                    </a:lnTo>
                    <a:lnTo>
                      <a:pt x="2101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17"/>
              <p:cNvSpPr>
                <a:spLocks/>
              </p:cNvSpPr>
              <p:nvPr/>
            </p:nvSpPr>
            <p:spPr bwMode="auto">
              <a:xfrm>
                <a:off x="4758" y="3212"/>
                <a:ext cx="439" cy="103"/>
              </a:xfrm>
              <a:custGeom>
                <a:avLst/>
                <a:gdLst/>
                <a:ahLst/>
                <a:cxnLst>
                  <a:cxn ang="0">
                    <a:pos x="1749" y="380"/>
                  </a:cxn>
                  <a:cxn ang="0">
                    <a:pos x="1697" y="381"/>
                  </a:cxn>
                  <a:cxn ang="0">
                    <a:pos x="1610" y="383"/>
                  </a:cxn>
                  <a:cxn ang="0">
                    <a:pos x="1499" y="387"/>
                  </a:cxn>
                  <a:cxn ang="0">
                    <a:pos x="1371" y="389"/>
                  </a:cxn>
                  <a:cxn ang="0">
                    <a:pos x="1238" y="393"/>
                  </a:cxn>
                  <a:cxn ang="0">
                    <a:pos x="1107" y="396"/>
                  </a:cxn>
                  <a:cxn ang="0">
                    <a:pos x="989" y="400"/>
                  </a:cxn>
                  <a:cxn ang="0">
                    <a:pos x="893" y="402"/>
                  </a:cxn>
                  <a:cxn ang="0">
                    <a:pos x="829" y="404"/>
                  </a:cxn>
                  <a:cxn ang="0">
                    <a:pos x="805" y="404"/>
                  </a:cxn>
                  <a:cxn ang="0">
                    <a:pos x="777" y="352"/>
                  </a:cxn>
                  <a:cxn ang="0">
                    <a:pos x="741" y="304"/>
                  </a:cxn>
                  <a:cxn ang="0">
                    <a:pos x="700" y="266"/>
                  </a:cxn>
                  <a:cxn ang="0">
                    <a:pos x="655" y="239"/>
                  </a:cxn>
                  <a:cxn ang="0">
                    <a:pos x="606" y="226"/>
                  </a:cxn>
                  <a:cxn ang="0">
                    <a:pos x="565" y="226"/>
                  </a:cxn>
                  <a:cxn ang="0">
                    <a:pos x="530" y="236"/>
                  </a:cxn>
                  <a:cxn ang="0">
                    <a:pos x="496" y="250"/>
                  </a:cxn>
                  <a:cxn ang="0">
                    <a:pos x="453" y="174"/>
                  </a:cxn>
                  <a:cxn ang="0">
                    <a:pos x="389" y="128"/>
                  </a:cxn>
                  <a:cxn ang="0">
                    <a:pos x="331" y="118"/>
                  </a:cxn>
                  <a:cxn ang="0">
                    <a:pos x="306" y="123"/>
                  </a:cxn>
                  <a:cxn ang="0">
                    <a:pos x="283" y="131"/>
                  </a:cxn>
                  <a:cxn ang="0">
                    <a:pos x="258" y="105"/>
                  </a:cxn>
                  <a:cxn ang="0">
                    <a:pos x="229" y="68"/>
                  </a:cxn>
                  <a:cxn ang="0">
                    <a:pos x="193" y="37"/>
                  </a:cxn>
                  <a:cxn ang="0">
                    <a:pos x="154" y="16"/>
                  </a:cxn>
                  <a:cxn ang="0">
                    <a:pos x="113" y="3"/>
                  </a:cxn>
                  <a:cxn ang="0">
                    <a:pos x="73" y="0"/>
                  </a:cxn>
                  <a:cxn ang="0">
                    <a:pos x="41" y="5"/>
                  </a:cxn>
                  <a:cxn ang="0">
                    <a:pos x="10" y="16"/>
                  </a:cxn>
                  <a:cxn ang="0">
                    <a:pos x="15" y="17"/>
                  </a:cxn>
                  <a:cxn ang="0">
                    <a:pos x="37" y="14"/>
                  </a:cxn>
                  <a:cxn ang="0">
                    <a:pos x="61" y="14"/>
                  </a:cxn>
                  <a:cxn ang="0">
                    <a:pos x="107" y="23"/>
                  </a:cxn>
                  <a:cxn ang="0">
                    <a:pos x="150" y="39"/>
                  </a:cxn>
                  <a:cxn ang="0">
                    <a:pos x="189" y="66"/>
                  </a:cxn>
                  <a:cxn ang="0">
                    <a:pos x="223" y="100"/>
                  </a:cxn>
                  <a:cxn ang="0">
                    <a:pos x="251" y="141"/>
                  </a:cxn>
                  <a:cxn ang="0">
                    <a:pos x="276" y="149"/>
                  </a:cxn>
                  <a:cxn ang="0">
                    <a:pos x="301" y="145"/>
                  </a:cxn>
                  <a:cxn ang="0">
                    <a:pos x="327" y="143"/>
                  </a:cxn>
                  <a:cxn ang="0">
                    <a:pos x="379" y="156"/>
                  </a:cxn>
                  <a:cxn ang="0">
                    <a:pos x="425" y="185"/>
                  </a:cxn>
                  <a:cxn ang="0">
                    <a:pos x="457" y="219"/>
                  </a:cxn>
                  <a:cxn ang="0">
                    <a:pos x="473" y="243"/>
                  </a:cxn>
                  <a:cxn ang="0">
                    <a:pos x="485" y="269"/>
                  </a:cxn>
                  <a:cxn ang="0">
                    <a:pos x="512" y="270"/>
                  </a:cxn>
                  <a:cxn ang="0">
                    <a:pos x="550" y="262"/>
                  </a:cxn>
                  <a:cxn ang="0">
                    <a:pos x="588" y="260"/>
                  </a:cxn>
                  <a:cxn ang="0">
                    <a:pos x="637" y="269"/>
                  </a:cxn>
                  <a:cxn ang="0">
                    <a:pos x="682" y="288"/>
                  </a:cxn>
                  <a:cxn ang="0">
                    <a:pos x="724" y="316"/>
                  </a:cxn>
                  <a:cxn ang="0">
                    <a:pos x="760" y="353"/>
                  </a:cxn>
                  <a:cxn ang="0">
                    <a:pos x="791" y="396"/>
                  </a:cxn>
                  <a:cxn ang="0">
                    <a:pos x="1760" y="380"/>
                  </a:cxn>
                </a:cxnLst>
                <a:rect l="0" t="0" r="r" b="b"/>
                <a:pathLst>
                  <a:path w="1760" h="412">
                    <a:moveTo>
                      <a:pt x="1760" y="380"/>
                    </a:moveTo>
                    <a:lnTo>
                      <a:pt x="1757" y="380"/>
                    </a:lnTo>
                    <a:lnTo>
                      <a:pt x="1749" y="380"/>
                    </a:lnTo>
                    <a:lnTo>
                      <a:pt x="1736" y="381"/>
                    </a:lnTo>
                    <a:lnTo>
                      <a:pt x="1718" y="381"/>
                    </a:lnTo>
                    <a:lnTo>
                      <a:pt x="1697" y="381"/>
                    </a:lnTo>
                    <a:lnTo>
                      <a:pt x="1672" y="382"/>
                    </a:lnTo>
                    <a:lnTo>
                      <a:pt x="1642" y="383"/>
                    </a:lnTo>
                    <a:lnTo>
                      <a:pt x="1610" y="383"/>
                    </a:lnTo>
                    <a:lnTo>
                      <a:pt x="1576" y="385"/>
                    </a:lnTo>
                    <a:lnTo>
                      <a:pt x="1538" y="386"/>
                    </a:lnTo>
                    <a:lnTo>
                      <a:pt x="1499" y="387"/>
                    </a:lnTo>
                    <a:lnTo>
                      <a:pt x="1458" y="388"/>
                    </a:lnTo>
                    <a:lnTo>
                      <a:pt x="1415" y="389"/>
                    </a:lnTo>
                    <a:lnTo>
                      <a:pt x="1371" y="389"/>
                    </a:lnTo>
                    <a:lnTo>
                      <a:pt x="1328" y="391"/>
                    </a:lnTo>
                    <a:lnTo>
                      <a:pt x="1283" y="392"/>
                    </a:lnTo>
                    <a:lnTo>
                      <a:pt x="1238" y="393"/>
                    </a:lnTo>
                    <a:lnTo>
                      <a:pt x="1194" y="394"/>
                    </a:lnTo>
                    <a:lnTo>
                      <a:pt x="1150" y="395"/>
                    </a:lnTo>
                    <a:lnTo>
                      <a:pt x="1107" y="396"/>
                    </a:lnTo>
                    <a:lnTo>
                      <a:pt x="1066" y="398"/>
                    </a:lnTo>
                    <a:lnTo>
                      <a:pt x="1027" y="399"/>
                    </a:lnTo>
                    <a:lnTo>
                      <a:pt x="989" y="400"/>
                    </a:lnTo>
                    <a:lnTo>
                      <a:pt x="955" y="400"/>
                    </a:lnTo>
                    <a:lnTo>
                      <a:pt x="923" y="401"/>
                    </a:lnTo>
                    <a:lnTo>
                      <a:pt x="893" y="402"/>
                    </a:lnTo>
                    <a:lnTo>
                      <a:pt x="868" y="402"/>
                    </a:lnTo>
                    <a:lnTo>
                      <a:pt x="847" y="402"/>
                    </a:lnTo>
                    <a:lnTo>
                      <a:pt x="829" y="404"/>
                    </a:lnTo>
                    <a:lnTo>
                      <a:pt x="816" y="404"/>
                    </a:lnTo>
                    <a:lnTo>
                      <a:pt x="808" y="404"/>
                    </a:lnTo>
                    <a:lnTo>
                      <a:pt x="805" y="404"/>
                    </a:lnTo>
                    <a:lnTo>
                      <a:pt x="797" y="386"/>
                    </a:lnTo>
                    <a:lnTo>
                      <a:pt x="788" y="368"/>
                    </a:lnTo>
                    <a:lnTo>
                      <a:pt x="777" y="352"/>
                    </a:lnTo>
                    <a:lnTo>
                      <a:pt x="766" y="335"/>
                    </a:lnTo>
                    <a:lnTo>
                      <a:pt x="753" y="320"/>
                    </a:lnTo>
                    <a:lnTo>
                      <a:pt x="741" y="304"/>
                    </a:lnTo>
                    <a:lnTo>
                      <a:pt x="728" y="291"/>
                    </a:lnTo>
                    <a:lnTo>
                      <a:pt x="714" y="278"/>
                    </a:lnTo>
                    <a:lnTo>
                      <a:pt x="700" y="266"/>
                    </a:lnTo>
                    <a:lnTo>
                      <a:pt x="686" y="256"/>
                    </a:lnTo>
                    <a:lnTo>
                      <a:pt x="670" y="247"/>
                    </a:lnTo>
                    <a:lnTo>
                      <a:pt x="655" y="239"/>
                    </a:lnTo>
                    <a:lnTo>
                      <a:pt x="638" y="233"/>
                    </a:lnTo>
                    <a:lnTo>
                      <a:pt x="623" y="228"/>
                    </a:lnTo>
                    <a:lnTo>
                      <a:pt x="606" y="226"/>
                    </a:lnTo>
                    <a:lnTo>
                      <a:pt x="590" y="225"/>
                    </a:lnTo>
                    <a:lnTo>
                      <a:pt x="578" y="225"/>
                    </a:lnTo>
                    <a:lnTo>
                      <a:pt x="565" y="226"/>
                    </a:lnTo>
                    <a:lnTo>
                      <a:pt x="553" y="228"/>
                    </a:lnTo>
                    <a:lnTo>
                      <a:pt x="541" y="232"/>
                    </a:lnTo>
                    <a:lnTo>
                      <a:pt x="530" y="236"/>
                    </a:lnTo>
                    <a:lnTo>
                      <a:pt x="519" y="239"/>
                    </a:lnTo>
                    <a:lnTo>
                      <a:pt x="507" y="244"/>
                    </a:lnTo>
                    <a:lnTo>
                      <a:pt x="496" y="250"/>
                    </a:lnTo>
                    <a:lnTo>
                      <a:pt x="485" y="223"/>
                    </a:lnTo>
                    <a:lnTo>
                      <a:pt x="469" y="197"/>
                    </a:lnTo>
                    <a:lnTo>
                      <a:pt x="453" y="174"/>
                    </a:lnTo>
                    <a:lnTo>
                      <a:pt x="432" y="155"/>
                    </a:lnTo>
                    <a:lnTo>
                      <a:pt x="411" y="140"/>
                    </a:lnTo>
                    <a:lnTo>
                      <a:pt x="389" y="128"/>
                    </a:lnTo>
                    <a:lnTo>
                      <a:pt x="364" y="121"/>
                    </a:lnTo>
                    <a:lnTo>
                      <a:pt x="339" y="118"/>
                    </a:lnTo>
                    <a:lnTo>
                      <a:pt x="331" y="118"/>
                    </a:lnTo>
                    <a:lnTo>
                      <a:pt x="322" y="120"/>
                    </a:lnTo>
                    <a:lnTo>
                      <a:pt x="314" y="121"/>
                    </a:lnTo>
                    <a:lnTo>
                      <a:pt x="306" y="123"/>
                    </a:lnTo>
                    <a:lnTo>
                      <a:pt x="299" y="126"/>
                    </a:lnTo>
                    <a:lnTo>
                      <a:pt x="290" y="128"/>
                    </a:lnTo>
                    <a:lnTo>
                      <a:pt x="283" y="131"/>
                    </a:lnTo>
                    <a:lnTo>
                      <a:pt x="276" y="135"/>
                    </a:lnTo>
                    <a:lnTo>
                      <a:pt x="268" y="120"/>
                    </a:lnTo>
                    <a:lnTo>
                      <a:pt x="258" y="105"/>
                    </a:lnTo>
                    <a:lnTo>
                      <a:pt x="249" y="92"/>
                    </a:lnTo>
                    <a:lnTo>
                      <a:pt x="239" y="79"/>
                    </a:lnTo>
                    <a:lnTo>
                      <a:pt x="229" y="68"/>
                    </a:lnTo>
                    <a:lnTo>
                      <a:pt x="217" y="57"/>
                    </a:lnTo>
                    <a:lnTo>
                      <a:pt x="205" y="46"/>
                    </a:lnTo>
                    <a:lnTo>
                      <a:pt x="193" y="37"/>
                    </a:lnTo>
                    <a:lnTo>
                      <a:pt x="180" y="29"/>
                    </a:lnTo>
                    <a:lnTo>
                      <a:pt x="168" y="21"/>
                    </a:lnTo>
                    <a:lnTo>
                      <a:pt x="154" y="16"/>
                    </a:lnTo>
                    <a:lnTo>
                      <a:pt x="141" y="10"/>
                    </a:lnTo>
                    <a:lnTo>
                      <a:pt x="127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3" y="0"/>
                    </a:lnTo>
                    <a:lnTo>
                      <a:pt x="73" y="0"/>
                    </a:lnTo>
                    <a:lnTo>
                      <a:pt x="61" y="1"/>
                    </a:lnTo>
                    <a:lnTo>
                      <a:pt x="50" y="3"/>
                    </a:lnTo>
                    <a:lnTo>
                      <a:pt x="41" y="5"/>
                    </a:lnTo>
                    <a:lnTo>
                      <a:pt x="30" y="8"/>
                    </a:lnTo>
                    <a:lnTo>
                      <a:pt x="19" y="12"/>
                    </a:lnTo>
                    <a:lnTo>
                      <a:pt x="10" y="16"/>
                    </a:lnTo>
                    <a:lnTo>
                      <a:pt x="0" y="20"/>
                    </a:lnTo>
                    <a:lnTo>
                      <a:pt x="7" y="19"/>
                    </a:lnTo>
                    <a:lnTo>
                      <a:pt x="15" y="17"/>
                    </a:lnTo>
                    <a:lnTo>
                      <a:pt x="22" y="16"/>
                    </a:lnTo>
                    <a:lnTo>
                      <a:pt x="30" y="16"/>
                    </a:lnTo>
                    <a:lnTo>
                      <a:pt x="37" y="14"/>
                    </a:lnTo>
                    <a:lnTo>
                      <a:pt x="45" y="14"/>
                    </a:lnTo>
                    <a:lnTo>
                      <a:pt x="52" y="14"/>
                    </a:lnTo>
                    <a:lnTo>
                      <a:pt x="61" y="14"/>
                    </a:lnTo>
                    <a:lnTo>
                      <a:pt x="76" y="16"/>
                    </a:lnTo>
                    <a:lnTo>
                      <a:pt x="91" y="18"/>
                    </a:lnTo>
                    <a:lnTo>
                      <a:pt x="107" y="23"/>
                    </a:lnTo>
                    <a:lnTo>
                      <a:pt x="121" y="27"/>
                    </a:lnTo>
                    <a:lnTo>
                      <a:pt x="135" y="33"/>
                    </a:lnTo>
                    <a:lnTo>
                      <a:pt x="150" y="39"/>
                    </a:lnTo>
                    <a:lnTo>
                      <a:pt x="164" y="48"/>
                    </a:lnTo>
                    <a:lnTo>
                      <a:pt x="177" y="56"/>
                    </a:lnTo>
                    <a:lnTo>
                      <a:pt x="189" y="66"/>
                    </a:lnTo>
                    <a:lnTo>
                      <a:pt x="200" y="77"/>
                    </a:lnTo>
                    <a:lnTo>
                      <a:pt x="212" y="88"/>
                    </a:lnTo>
                    <a:lnTo>
                      <a:pt x="223" y="100"/>
                    </a:lnTo>
                    <a:lnTo>
                      <a:pt x="234" y="113"/>
                    </a:lnTo>
                    <a:lnTo>
                      <a:pt x="243" y="127"/>
                    </a:lnTo>
                    <a:lnTo>
                      <a:pt x="251" y="141"/>
                    </a:lnTo>
                    <a:lnTo>
                      <a:pt x="260" y="155"/>
                    </a:lnTo>
                    <a:lnTo>
                      <a:pt x="268" y="153"/>
                    </a:lnTo>
                    <a:lnTo>
                      <a:pt x="276" y="149"/>
                    </a:lnTo>
                    <a:lnTo>
                      <a:pt x="284" y="147"/>
                    </a:lnTo>
                    <a:lnTo>
                      <a:pt x="293" y="146"/>
                    </a:lnTo>
                    <a:lnTo>
                      <a:pt x="301" y="145"/>
                    </a:lnTo>
                    <a:lnTo>
                      <a:pt x="309" y="143"/>
                    </a:lnTo>
                    <a:lnTo>
                      <a:pt x="319" y="143"/>
                    </a:lnTo>
                    <a:lnTo>
                      <a:pt x="327" y="143"/>
                    </a:lnTo>
                    <a:lnTo>
                      <a:pt x="345" y="146"/>
                    </a:lnTo>
                    <a:lnTo>
                      <a:pt x="363" y="150"/>
                    </a:lnTo>
                    <a:lnTo>
                      <a:pt x="379" y="156"/>
                    </a:lnTo>
                    <a:lnTo>
                      <a:pt x="396" y="163"/>
                    </a:lnTo>
                    <a:lnTo>
                      <a:pt x="411" y="173"/>
                    </a:lnTo>
                    <a:lnTo>
                      <a:pt x="425" y="185"/>
                    </a:lnTo>
                    <a:lnTo>
                      <a:pt x="438" y="198"/>
                    </a:lnTo>
                    <a:lnTo>
                      <a:pt x="451" y="212"/>
                    </a:lnTo>
                    <a:lnTo>
                      <a:pt x="457" y="219"/>
                    </a:lnTo>
                    <a:lnTo>
                      <a:pt x="462" y="227"/>
                    </a:lnTo>
                    <a:lnTo>
                      <a:pt x="468" y="234"/>
                    </a:lnTo>
                    <a:lnTo>
                      <a:pt x="473" y="243"/>
                    </a:lnTo>
                    <a:lnTo>
                      <a:pt x="477" y="251"/>
                    </a:lnTo>
                    <a:lnTo>
                      <a:pt x="481" y="260"/>
                    </a:lnTo>
                    <a:lnTo>
                      <a:pt x="485" y="269"/>
                    </a:lnTo>
                    <a:lnTo>
                      <a:pt x="488" y="278"/>
                    </a:lnTo>
                    <a:lnTo>
                      <a:pt x="500" y="273"/>
                    </a:lnTo>
                    <a:lnTo>
                      <a:pt x="512" y="270"/>
                    </a:lnTo>
                    <a:lnTo>
                      <a:pt x="524" y="266"/>
                    </a:lnTo>
                    <a:lnTo>
                      <a:pt x="537" y="264"/>
                    </a:lnTo>
                    <a:lnTo>
                      <a:pt x="550" y="262"/>
                    </a:lnTo>
                    <a:lnTo>
                      <a:pt x="562" y="260"/>
                    </a:lnTo>
                    <a:lnTo>
                      <a:pt x="575" y="260"/>
                    </a:lnTo>
                    <a:lnTo>
                      <a:pt x="588" y="260"/>
                    </a:lnTo>
                    <a:lnTo>
                      <a:pt x="604" y="262"/>
                    </a:lnTo>
                    <a:lnTo>
                      <a:pt x="621" y="265"/>
                    </a:lnTo>
                    <a:lnTo>
                      <a:pt x="637" y="269"/>
                    </a:lnTo>
                    <a:lnTo>
                      <a:pt x="653" y="275"/>
                    </a:lnTo>
                    <a:lnTo>
                      <a:pt x="668" y="281"/>
                    </a:lnTo>
                    <a:lnTo>
                      <a:pt x="682" y="288"/>
                    </a:lnTo>
                    <a:lnTo>
                      <a:pt x="696" y="297"/>
                    </a:lnTo>
                    <a:lnTo>
                      <a:pt x="711" y="305"/>
                    </a:lnTo>
                    <a:lnTo>
                      <a:pt x="724" y="316"/>
                    </a:lnTo>
                    <a:lnTo>
                      <a:pt x="737" y="328"/>
                    </a:lnTo>
                    <a:lnTo>
                      <a:pt x="749" y="340"/>
                    </a:lnTo>
                    <a:lnTo>
                      <a:pt x="760" y="353"/>
                    </a:lnTo>
                    <a:lnTo>
                      <a:pt x="771" y="367"/>
                    </a:lnTo>
                    <a:lnTo>
                      <a:pt x="782" y="381"/>
                    </a:lnTo>
                    <a:lnTo>
                      <a:pt x="791" y="396"/>
                    </a:lnTo>
                    <a:lnTo>
                      <a:pt x="799" y="412"/>
                    </a:lnTo>
                    <a:lnTo>
                      <a:pt x="1755" y="412"/>
                    </a:lnTo>
                    <a:lnTo>
                      <a:pt x="1760" y="3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218"/>
              <p:cNvSpPr>
                <a:spLocks/>
              </p:cNvSpPr>
              <p:nvPr/>
            </p:nvSpPr>
            <p:spPr bwMode="auto">
              <a:xfrm>
                <a:off x="4853" y="3119"/>
                <a:ext cx="246" cy="23"/>
              </a:xfrm>
              <a:custGeom>
                <a:avLst/>
                <a:gdLst/>
                <a:ahLst/>
                <a:cxnLst>
                  <a:cxn ang="0">
                    <a:pos x="786" y="69"/>
                  </a:cxn>
                  <a:cxn ang="0">
                    <a:pos x="785" y="0"/>
                  </a:cxn>
                  <a:cxn ang="0">
                    <a:pos x="760" y="0"/>
                  </a:cxn>
                  <a:cxn ang="0">
                    <a:pos x="761" y="69"/>
                  </a:cxn>
                  <a:cxn ang="0">
                    <a:pos x="0" y="65"/>
                  </a:cxn>
                  <a:cxn ang="0">
                    <a:pos x="0" y="93"/>
                  </a:cxn>
                  <a:cxn ang="0">
                    <a:pos x="985" y="70"/>
                  </a:cxn>
                  <a:cxn ang="0">
                    <a:pos x="786" y="69"/>
                  </a:cxn>
                </a:cxnLst>
                <a:rect l="0" t="0" r="r" b="b"/>
                <a:pathLst>
                  <a:path w="985" h="93">
                    <a:moveTo>
                      <a:pt x="786" y="69"/>
                    </a:moveTo>
                    <a:lnTo>
                      <a:pt x="785" y="0"/>
                    </a:lnTo>
                    <a:lnTo>
                      <a:pt x="760" y="0"/>
                    </a:lnTo>
                    <a:lnTo>
                      <a:pt x="761" y="69"/>
                    </a:lnTo>
                    <a:lnTo>
                      <a:pt x="0" y="65"/>
                    </a:lnTo>
                    <a:lnTo>
                      <a:pt x="0" y="93"/>
                    </a:lnTo>
                    <a:lnTo>
                      <a:pt x="985" y="70"/>
                    </a:lnTo>
                    <a:lnTo>
                      <a:pt x="78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19"/>
              <p:cNvSpPr>
                <a:spLocks/>
              </p:cNvSpPr>
              <p:nvPr/>
            </p:nvSpPr>
            <p:spPr bwMode="auto">
              <a:xfrm>
                <a:off x="4933" y="3165"/>
                <a:ext cx="5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24" y="163"/>
                  </a:cxn>
                  <a:cxn ang="0">
                    <a:pos x="2" y="163"/>
                  </a:cxn>
                  <a:cxn ang="0">
                    <a:pos x="0" y="0"/>
                  </a:cxn>
                </a:cxnLst>
                <a:rect l="0" t="0" r="r" b="b"/>
                <a:pathLst>
                  <a:path w="24" h="163">
                    <a:moveTo>
                      <a:pt x="0" y="0"/>
                    </a:moveTo>
                    <a:lnTo>
                      <a:pt x="20" y="0"/>
                    </a:lnTo>
                    <a:lnTo>
                      <a:pt x="24" y="163"/>
                    </a:lnTo>
                    <a:lnTo>
                      <a:pt x="2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20"/>
              <p:cNvSpPr>
                <a:spLocks/>
              </p:cNvSpPr>
              <p:nvPr/>
            </p:nvSpPr>
            <p:spPr bwMode="auto">
              <a:xfrm>
                <a:off x="4923" y="3158"/>
                <a:ext cx="6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5" y="252"/>
                  </a:cxn>
                  <a:cxn ang="0">
                    <a:pos x="4" y="252"/>
                  </a:cxn>
                  <a:cxn ang="0">
                    <a:pos x="0" y="0"/>
                  </a:cxn>
                </a:cxnLst>
                <a:rect l="0" t="0" r="r" b="b"/>
                <a:pathLst>
                  <a:path w="25" h="252">
                    <a:moveTo>
                      <a:pt x="0" y="0"/>
                    </a:moveTo>
                    <a:lnTo>
                      <a:pt x="21" y="0"/>
                    </a:lnTo>
                    <a:lnTo>
                      <a:pt x="25" y="252"/>
                    </a:lnTo>
                    <a:lnTo>
                      <a:pt x="4" y="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21"/>
              <p:cNvSpPr>
                <a:spLocks/>
              </p:cNvSpPr>
              <p:nvPr/>
            </p:nvSpPr>
            <p:spPr bwMode="auto">
              <a:xfrm>
                <a:off x="5041" y="3118"/>
                <a:ext cx="69" cy="4"/>
              </a:xfrm>
              <a:custGeom>
                <a:avLst/>
                <a:gdLst/>
                <a:ahLst/>
                <a:cxnLst>
                  <a:cxn ang="0">
                    <a:pos x="276" y="18"/>
                  </a:cxn>
                  <a:cxn ang="0">
                    <a:pos x="0" y="6"/>
                  </a:cxn>
                  <a:cxn ang="0">
                    <a:pos x="276" y="0"/>
                  </a:cxn>
                  <a:cxn ang="0">
                    <a:pos x="276" y="18"/>
                  </a:cxn>
                </a:cxnLst>
                <a:rect l="0" t="0" r="r" b="b"/>
                <a:pathLst>
                  <a:path w="276" h="18">
                    <a:moveTo>
                      <a:pt x="276" y="18"/>
                    </a:moveTo>
                    <a:lnTo>
                      <a:pt x="0" y="6"/>
                    </a:lnTo>
                    <a:lnTo>
                      <a:pt x="276" y="0"/>
                    </a:lnTo>
                    <a:lnTo>
                      <a:pt x="27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22"/>
              <p:cNvSpPr>
                <a:spLocks/>
              </p:cNvSpPr>
              <p:nvPr/>
            </p:nvSpPr>
            <p:spPr bwMode="auto">
              <a:xfrm>
                <a:off x="4852" y="3231"/>
                <a:ext cx="56" cy="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25" y="14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25" h="19">
                    <a:moveTo>
                      <a:pt x="0" y="19"/>
                    </a:moveTo>
                    <a:lnTo>
                      <a:pt x="225" y="14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23"/>
              <p:cNvSpPr>
                <a:spLocks/>
              </p:cNvSpPr>
              <p:nvPr/>
            </p:nvSpPr>
            <p:spPr bwMode="auto">
              <a:xfrm>
                <a:off x="4894" y="3150"/>
                <a:ext cx="6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19" y="371"/>
                  </a:cxn>
                  <a:cxn ang="0">
                    <a:pos x="0" y="0"/>
                  </a:cxn>
                </a:cxnLst>
                <a:rect l="0" t="0" r="r" b="b"/>
                <a:pathLst>
                  <a:path w="22" h="371">
                    <a:moveTo>
                      <a:pt x="0" y="0"/>
                    </a:moveTo>
                    <a:lnTo>
                      <a:pt x="22" y="0"/>
                    </a:lnTo>
                    <a:lnTo>
                      <a:pt x="19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24"/>
              <p:cNvSpPr>
                <a:spLocks/>
              </p:cNvSpPr>
              <p:nvPr/>
            </p:nvSpPr>
            <p:spPr bwMode="auto">
              <a:xfrm>
                <a:off x="4811" y="3264"/>
                <a:ext cx="5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15" y="211"/>
                  </a:cxn>
                  <a:cxn ang="0">
                    <a:pos x="0" y="0"/>
                  </a:cxn>
                </a:cxnLst>
                <a:rect l="0" t="0" r="r" b="b"/>
                <a:pathLst>
                  <a:path w="22" h="211">
                    <a:moveTo>
                      <a:pt x="0" y="0"/>
                    </a:moveTo>
                    <a:lnTo>
                      <a:pt x="22" y="0"/>
                    </a:lnTo>
                    <a:lnTo>
                      <a:pt x="15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25"/>
              <p:cNvSpPr>
                <a:spLocks/>
              </p:cNvSpPr>
              <p:nvPr/>
            </p:nvSpPr>
            <p:spPr bwMode="auto">
              <a:xfrm>
                <a:off x="4826" y="3264"/>
                <a:ext cx="5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14" y="211"/>
                  </a:cxn>
                  <a:cxn ang="0">
                    <a:pos x="0" y="0"/>
                  </a:cxn>
                </a:cxnLst>
                <a:rect l="0" t="0" r="r" b="b"/>
                <a:pathLst>
                  <a:path w="21" h="211">
                    <a:moveTo>
                      <a:pt x="0" y="0"/>
                    </a:moveTo>
                    <a:lnTo>
                      <a:pt x="21" y="0"/>
                    </a:lnTo>
                    <a:lnTo>
                      <a:pt x="14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26"/>
              <p:cNvSpPr>
                <a:spLocks/>
              </p:cNvSpPr>
              <p:nvPr/>
            </p:nvSpPr>
            <p:spPr bwMode="auto">
              <a:xfrm>
                <a:off x="4840" y="3264"/>
                <a:ext cx="6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15" y="211"/>
                  </a:cxn>
                  <a:cxn ang="0">
                    <a:pos x="0" y="0"/>
                  </a:cxn>
                </a:cxnLst>
                <a:rect l="0" t="0" r="r" b="b"/>
                <a:pathLst>
                  <a:path w="21" h="211">
                    <a:moveTo>
                      <a:pt x="0" y="0"/>
                    </a:moveTo>
                    <a:lnTo>
                      <a:pt x="21" y="0"/>
                    </a:lnTo>
                    <a:lnTo>
                      <a:pt x="15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27"/>
              <p:cNvSpPr>
                <a:spLocks/>
              </p:cNvSpPr>
              <p:nvPr/>
            </p:nvSpPr>
            <p:spPr bwMode="auto">
              <a:xfrm>
                <a:off x="4856" y="3264"/>
                <a:ext cx="5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14" y="211"/>
                  </a:cxn>
                  <a:cxn ang="0">
                    <a:pos x="0" y="0"/>
                  </a:cxn>
                </a:cxnLst>
                <a:rect l="0" t="0" r="r" b="b"/>
                <a:pathLst>
                  <a:path w="22" h="211">
                    <a:moveTo>
                      <a:pt x="0" y="0"/>
                    </a:moveTo>
                    <a:lnTo>
                      <a:pt x="22" y="0"/>
                    </a:lnTo>
                    <a:lnTo>
                      <a:pt x="14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Rectangle 228"/>
              <p:cNvSpPr>
                <a:spLocks noChangeArrowheads="1"/>
              </p:cNvSpPr>
              <p:nvPr/>
            </p:nvSpPr>
            <p:spPr bwMode="auto">
              <a:xfrm>
                <a:off x="4873" y="3163"/>
                <a:ext cx="1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229"/>
              <p:cNvSpPr>
                <a:spLocks noChangeArrowheads="1"/>
              </p:cNvSpPr>
              <p:nvPr/>
            </p:nvSpPr>
            <p:spPr bwMode="auto">
              <a:xfrm>
                <a:off x="4708" y="3115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Rectangle 230"/>
              <p:cNvSpPr>
                <a:spLocks noChangeArrowheads="1"/>
              </p:cNvSpPr>
              <p:nvPr/>
            </p:nvSpPr>
            <p:spPr bwMode="auto">
              <a:xfrm>
                <a:off x="4708" y="3135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Rectangle 231"/>
              <p:cNvSpPr>
                <a:spLocks noChangeArrowheads="1"/>
              </p:cNvSpPr>
              <p:nvPr/>
            </p:nvSpPr>
            <p:spPr bwMode="auto">
              <a:xfrm>
                <a:off x="4709" y="3154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232"/>
              <p:cNvSpPr>
                <a:spLocks noChangeArrowheads="1"/>
              </p:cNvSpPr>
              <p:nvPr/>
            </p:nvSpPr>
            <p:spPr bwMode="auto">
              <a:xfrm>
                <a:off x="4709" y="3174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Rectangle 233"/>
              <p:cNvSpPr>
                <a:spLocks noChangeArrowheads="1"/>
              </p:cNvSpPr>
              <p:nvPr/>
            </p:nvSpPr>
            <p:spPr bwMode="auto">
              <a:xfrm>
                <a:off x="4765" y="3096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234"/>
              <p:cNvSpPr>
                <a:spLocks noChangeArrowheads="1"/>
              </p:cNvSpPr>
              <p:nvPr/>
            </p:nvSpPr>
            <p:spPr bwMode="auto">
              <a:xfrm>
                <a:off x="4765" y="3115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35"/>
              <p:cNvSpPr>
                <a:spLocks/>
              </p:cNvSpPr>
              <p:nvPr/>
            </p:nvSpPr>
            <p:spPr bwMode="auto">
              <a:xfrm>
                <a:off x="4765" y="3135"/>
                <a:ext cx="1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9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39" h="19">
                    <a:moveTo>
                      <a:pt x="0" y="0"/>
                    </a:moveTo>
                    <a:lnTo>
                      <a:pt x="38" y="0"/>
                    </a:lnTo>
                    <a:lnTo>
                      <a:pt x="39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Rectangle 236"/>
              <p:cNvSpPr>
                <a:spLocks noChangeArrowheads="1"/>
              </p:cNvSpPr>
              <p:nvPr/>
            </p:nvSpPr>
            <p:spPr bwMode="auto">
              <a:xfrm>
                <a:off x="4765" y="3154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Rectangle 237"/>
              <p:cNvSpPr>
                <a:spLocks noChangeArrowheads="1"/>
              </p:cNvSpPr>
              <p:nvPr/>
            </p:nvSpPr>
            <p:spPr bwMode="auto">
              <a:xfrm>
                <a:off x="4950" y="3158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Rectangle 238"/>
              <p:cNvSpPr>
                <a:spLocks noChangeArrowheads="1"/>
              </p:cNvSpPr>
              <p:nvPr/>
            </p:nvSpPr>
            <p:spPr bwMode="auto">
              <a:xfrm>
                <a:off x="4951" y="3168"/>
                <a:ext cx="9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Rectangle 239"/>
              <p:cNvSpPr>
                <a:spLocks noChangeArrowheads="1"/>
              </p:cNvSpPr>
              <p:nvPr/>
            </p:nvSpPr>
            <p:spPr bwMode="auto">
              <a:xfrm>
                <a:off x="4703" y="3261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Rectangle 240"/>
              <p:cNvSpPr>
                <a:spLocks noChangeArrowheads="1"/>
              </p:cNvSpPr>
              <p:nvPr/>
            </p:nvSpPr>
            <p:spPr bwMode="auto">
              <a:xfrm>
                <a:off x="4684" y="3261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Rectangle 241"/>
              <p:cNvSpPr>
                <a:spLocks noChangeArrowheads="1"/>
              </p:cNvSpPr>
              <p:nvPr/>
            </p:nvSpPr>
            <p:spPr bwMode="auto">
              <a:xfrm>
                <a:off x="4874" y="3182"/>
                <a:ext cx="1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242"/>
              <p:cNvSpPr>
                <a:spLocks/>
              </p:cNvSpPr>
              <p:nvPr/>
            </p:nvSpPr>
            <p:spPr bwMode="auto">
              <a:xfrm>
                <a:off x="4874" y="3190"/>
                <a:ext cx="1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0"/>
                  </a:cxn>
                  <a:cxn ang="0">
                    <a:pos x="56" y="19"/>
                  </a:cxn>
                  <a:cxn ang="0">
                    <a:pos x="2" y="19"/>
                  </a:cxn>
                  <a:cxn ang="0">
                    <a:pos x="0" y="0"/>
                  </a:cxn>
                </a:cxnLst>
                <a:rect l="0" t="0" r="r" b="b"/>
                <a:pathLst>
                  <a:path w="56" h="19">
                    <a:moveTo>
                      <a:pt x="0" y="0"/>
                    </a:moveTo>
                    <a:lnTo>
                      <a:pt x="56" y="0"/>
                    </a:lnTo>
                    <a:lnTo>
                      <a:pt x="56" y="19"/>
                    </a:lnTo>
                    <a:lnTo>
                      <a:pt x="2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243"/>
              <p:cNvSpPr>
                <a:spLocks noChangeArrowheads="1"/>
              </p:cNvSpPr>
              <p:nvPr/>
            </p:nvSpPr>
            <p:spPr bwMode="auto">
              <a:xfrm>
                <a:off x="4840" y="3172"/>
                <a:ext cx="4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244"/>
              <p:cNvSpPr>
                <a:spLocks/>
              </p:cNvSpPr>
              <p:nvPr/>
            </p:nvSpPr>
            <p:spPr bwMode="auto">
              <a:xfrm>
                <a:off x="5010" y="3147"/>
                <a:ext cx="21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83" y="107"/>
                  </a:cxn>
                  <a:cxn ang="0">
                    <a:pos x="3" y="107"/>
                  </a:cxn>
                  <a:cxn ang="0">
                    <a:pos x="0" y="0"/>
                  </a:cxn>
                </a:cxnLst>
                <a:rect l="0" t="0" r="r" b="b"/>
                <a:pathLst>
                  <a:path w="83" h="107">
                    <a:moveTo>
                      <a:pt x="0" y="0"/>
                    </a:moveTo>
                    <a:lnTo>
                      <a:pt x="81" y="0"/>
                    </a:lnTo>
                    <a:lnTo>
                      <a:pt x="83" y="107"/>
                    </a:lnTo>
                    <a:lnTo>
                      <a:pt x="3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245"/>
              <p:cNvSpPr>
                <a:spLocks/>
              </p:cNvSpPr>
              <p:nvPr/>
            </p:nvSpPr>
            <p:spPr bwMode="auto">
              <a:xfrm>
                <a:off x="5036" y="3147"/>
                <a:ext cx="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3" y="129"/>
                  </a:cxn>
                  <a:cxn ang="0">
                    <a:pos x="2" y="129"/>
                  </a:cxn>
                  <a:cxn ang="0">
                    <a:pos x="0" y="0"/>
                  </a:cxn>
                </a:cxnLst>
                <a:rect l="0" t="0" r="r" b="b"/>
                <a:pathLst>
                  <a:path w="23" h="129">
                    <a:moveTo>
                      <a:pt x="0" y="0"/>
                    </a:moveTo>
                    <a:lnTo>
                      <a:pt x="21" y="0"/>
                    </a:lnTo>
                    <a:lnTo>
                      <a:pt x="23" y="129"/>
                    </a:lnTo>
                    <a:lnTo>
                      <a:pt x="2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46"/>
              <p:cNvSpPr>
                <a:spLocks/>
              </p:cNvSpPr>
              <p:nvPr/>
            </p:nvSpPr>
            <p:spPr bwMode="auto">
              <a:xfrm>
                <a:off x="5045" y="3147"/>
                <a:ext cx="6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5" y="172"/>
                  </a:cxn>
                  <a:cxn ang="0">
                    <a:pos x="4" y="172"/>
                  </a:cxn>
                  <a:cxn ang="0">
                    <a:pos x="0" y="0"/>
                  </a:cxn>
                </a:cxnLst>
                <a:rect l="0" t="0" r="r" b="b"/>
                <a:pathLst>
                  <a:path w="25" h="172">
                    <a:moveTo>
                      <a:pt x="0" y="0"/>
                    </a:moveTo>
                    <a:lnTo>
                      <a:pt x="21" y="0"/>
                    </a:lnTo>
                    <a:lnTo>
                      <a:pt x="25" y="172"/>
                    </a:lnTo>
                    <a:lnTo>
                      <a:pt x="4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47"/>
              <p:cNvSpPr>
                <a:spLocks/>
              </p:cNvSpPr>
              <p:nvPr/>
            </p:nvSpPr>
            <p:spPr bwMode="auto">
              <a:xfrm>
                <a:off x="5025" y="3195"/>
                <a:ext cx="7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34"/>
                  </a:cxn>
                  <a:cxn ang="0">
                    <a:pos x="1" y="34"/>
                  </a:cxn>
                  <a:cxn ang="0">
                    <a:pos x="0" y="0"/>
                  </a:cxn>
                </a:cxnLst>
                <a:rect l="0" t="0" r="r" b="b"/>
                <a:pathLst>
                  <a:path w="26" h="34">
                    <a:moveTo>
                      <a:pt x="0" y="0"/>
                    </a:moveTo>
                    <a:lnTo>
                      <a:pt x="26" y="0"/>
                    </a:lnTo>
                    <a:lnTo>
                      <a:pt x="26" y="34"/>
                    </a:lnTo>
                    <a:lnTo>
                      <a:pt x="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48"/>
              <p:cNvSpPr>
                <a:spLocks/>
              </p:cNvSpPr>
              <p:nvPr/>
            </p:nvSpPr>
            <p:spPr bwMode="auto">
              <a:xfrm>
                <a:off x="5154" y="3277"/>
                <a:ext cx="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7" y="33"/>
                  </a:cxn>
                  <a:cxn ang="0">
                    <a:pos x="1" y="33"/>
                  </a:cxn>
                  <a:cxn ang="0">
                    <a:pos x="0" y="0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26" y="0"/>
                    </a:lnTo>
                    <a:lnTo>
                      <a:pt x="27" y="33"/>
                    </a:lnTo>
                    <a:lnTo>
                      <a:pt x="1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249"/>
              <p:cNvSpPr>
                <a:spLocks/>
              </p:cNvSpPr>
              <p:nvPr/>
            </p:nvSpPr>
            <p:spPr bwMode="auto">
              <a:xfrm>
                <a:off x="5139" y="3277"/>
                <a:ext cx="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26" y="33"/>
                  </a:cxn>
                  <a:cxn ang="0">
                    <a:pos x="2" y="33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25" y="0"/>
                    </a:lnTo>
                    <a:lnTo>
                      <a:pt x="26" y="33"/>
                    </a:lnTo>
                    <a:lnTo>
                      <a:pt x="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250"/>
              <p:cNvSpPr>
                <a:spLocks/>
              </p:cNvSpPr>
              <p:nvPr/>
            </p:nvSpPr>
            <p:spPr bwMode="auto">
              <a:xfrm>
                <a:off x="5124" y="3277"/>
                <a:ext cx="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26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25" y="0"/>
                    </a:lnTo>
                    <a:lnTo>
                      <a:pt x="26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51"/>
              <p:cNvSpPr>
                <a:spLocks/>
              </p:cNvSpPr>
              <p:nvPr/>
            </p:nvSpPr>
            <p:spPr bwMode="auto">
              <a:xfrm>
                <a:off x="5109" y="3277"/>
                <a:ext cx="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8" y="33"/>
                  </a:cxn>
                  <a:cxn ang="0">
                    <a:pos x="2" y="33"/>
                  </a:cxn>
                  <a:cxn ang="0">
                    <a:pos x="0" y="0"/>
                  </a:cxn>
                </a:cxnLst>
                <a:rect l="0" t="0" r="r" b="b"/>
                <a:pathLst>
                  <a:path w="28" h="33">
                    <a:moveTo>
                      <a:pt x="0" y="0"/>
                    </a:moveTo>
                    <a:lnTo>
                      <a:pt x="27" y="0"/>
                    </a:lnTo>
                    <a:lnTo>
                      <a:pt x="28" y="33"/>
                    </a:lnTo>
                    <a:lnTo>
                      <a:pt x="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52"/>
              <p:cNvSpPr>
                <a:spLocks/>
              </p:cNvSpPr>
              <p:nvPr/>
            </p:nvSpPr>
            <p:spPr bwMode="auto">
              <a:xfrm>
                <a:off x="5064" y="3164"/>
                <a:ext cx="125" cy="64"/>
              </a:xfrm>
              <a:custGeom>
                <a:avLst/>
                <a:gdLst/>
                <a:ahLst/>
                <a:cxnLst>
                  <a:cxn ang="0">
                    <a:pos x="500" y="168"/>
                  </a:cxn>
                  <a:cxn ang="0">
                    <a:pos x="93" y="177"/>
                  </a:cxn>
                  <a:cxn ang="0">
                    <a:pos x="88" y="0"/>
                  </a:cxn>
                  <a:cxn ang="0">
                    <a:pos x="18" y="0"/>
                  </a:cxn>
                  <a:cxn ang="0">
                    <a:pos x="23" y="178"/>
                  </a:cxn>
                  <a:cxn ang="0">
                    <a:pos x="0" y="184"/>
                  </a:cxn>
                  <a:cxn ang="0">
                    <a:pos x="448" y="189"/>
                  </a:cxn>
                  <a:cxn ang="0">
                    <a:pos x="451" y="254"/>
                  </a:cxn>
                  <a:cxn ang="0">
                    <a:pos x="472" y="254"/>
                  </a:cxn>
                  <a:cxn ang="0">
                    <a:pos x="470" y="190"/>
                  </a:cxn>
                  <a:cxn ang="0">
                    <a:pos x="501" y="190"/>
                  </a:cxn>
                  <a:cxn ang="0">
                    <a:pos x="500" y="168"/>
                  </a:cxn>
                </a:cxnLst>
                <a:rect l="0" t="0" r="r" b="b"/>
                <a:pathLst>
                  <a:path w="501" h="254">
                    <a:moveTo>
                      <a:pt x="500" y="168"/>
                    </a:moveTo>
                    <a:lnTo>
                      <a:pt x="93" y="177"/>
                    </a:lnTo>
                    <a:lnTo>
                      <a:pt x="88" y="0"/>
                    </a:lnTo>
                    <a:lnTo>
                      <a:pt x="18" y="0"/>
                    </a:lnTo>
                    <a:lnTo>
                      <a:pt x="23" y="178"/>
                    </a:lnTo>
                    <a:lnTo>
                      <a:pt x="0" y="184"/>
                    </a:lnTo>
                    <a:lnTo>
                      <a:pt x="448" y="189"/>
                    </a:lnTo>
                    <a:lnTo>
                      <a:pt x="451" y="254"/>
                    </a:lnTo>
                    <a:lnTo>
                      <a:pt x="472" y="254"/>
                    </a:lnTo>
                    <a:lnTo>
                      <a:pt x="470" y="190"/>
                    </a:lnTo>
                    <a:lnTo>
                      <a:pt x="501" y="190"/>
                    </a:lnTo>
                    <a:lnTo>
                      <a:pt x="50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53"/>
              <p:cNvSpPr>
                <a:spLocks/>
              </p:cNvSpPr>
              <p:nvPr/>
            </p:nvSpPr>
            <p:spPr bwMode="auto">
              <a:xfrm>
                <a:off x="5015" y="3233"/>
                <a:ext cx="172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8" y="0"/>
                  </a:cxn>
                  <a:cxn ang="0">
                    <a:pos x="689" y="43"/>
                  </a:cxn>
                  <a:cxn ang="0">
                    <a:pos x="2" y="43"/>
                  </a:cxn>
                  <a:cxn ang="0">
                    <a:pos x="0" y="0"/>
                  </a:cxn>
                </a:cxnLst>
                <a:rect l="0" t="0" r="r" b="b"/>
                <a:pathLst>
                  <a:path w="689" h="43">
                    <a:moveTo>
                      <a:pt x="0" y="0"/>
                    </a:moveTo>
                    <a:lnTo>
                      <a:pt x="688" y="0"/>
                    </a:lnTo>
                    <a:lnTo>
                      <a:pt x="689" y="43"/>
                    </a:lnTo>
                    <a:lnTo>
                      <a:pt x="2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54"/>
              <p:cNvSpPr>
                <a:spLocks/>
              </p:cNvSpPr>
              <p:nvPr/>
            </p:nvSpPr>
            <p:spPr bwMode="auto">
              <a:xfrm>
                <a:off x="4917" y="3252"/>
                <a:ext cx="11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0" y="0"/>
                  </a:cxn>
                  <a:cxn ang="0">
                    <a:pos x="452" y="14"/>
                  </a:cxn>
                  <a:cxn ang="0">
                    <a:pos x="2" y="14"/>
                  </a:cxn>
                  <a:cxn ang="0">
                    <a:pos x="0" y="0"/>
                  </a:cxn>
                </a:cxnLst>
                <a:rect l="0" t="0" r="r" b="b"/>
                <a:pathLst>
                  <a:path w="452" h="14">
                    <a:moveTo>
                      <a:pt x="0" y="0"/>
                    </a:moveTo>
                    <a:lnTo>
                      <a:pt x="450" y="0"/>
                    </a:lnTo>
                    <a:lnTo>
                      <a:pt x="452" y="14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Rectangle 255"/>
              <p:cNvSpPr>
                <a:spLocks noChangeArrowheads="1"/>
              </p:cNvSpPr>
              <p:nvPr/>
            </p:nvSpPr>
            <p:spPr bwMode="auto">
              <a:xfrm>
                <a:off x="4945" y="3209"/>
                <a:ext cx="112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56"/>
              <p:cNvSpPr>
                <a:spLocks/>
              </p:cNvSpPr>
              <p:nvPr/>
            </p:nvSpPr>
            <p:spPr bwMode="auto">
              <a:xfrm>
                <a:off x="4871" y="3007"/>
                <a:ext cx="194" cy="123"/>
              </a:xfrm>
              <a:custGeom>
                <a:avLst/>
                <a:gdLst/>
                <a:ahLst/>
                <a:cxnLst>
                  <a:cxn ang="0">
                    <a:pos x="363" y="412"/>
                  </a:cxn>
                  <a:cxn ang="0">
                    <a:pos x="368" y="0"/>
                  </a:cxn>
                  <a:cxn ang="0">
                    <a:pos x="343" y="407"/>
                  </a:cxn>
                  <a:cxn ang="0">
                    <a:pos x="98" y="405"/>
                  </a:cxn>
                  <a:cxn ang="0">
                    <a:pos x="99" y="434"/>
                  </a:cxn>
                  <a:cxn ang="0">
                    <a:pos x="254" y="431"/>
                  </a:cxn>
                  <a:cxn ang="0">
                    <a:pos x="254" y="467"/>
                  </a:cxn>
                  <a:cxn ang="0">
                    <a:pos x="0" y="467"/>
                  </a:cxn>
                  <a:cxn ang="0">
                    <a:pos x="0" y="481"/>
                  </a:cxn>
                  <a:cxn ang="0">
                    <a:pos x="275" y="481"/>
                  </a:cxn>
                  <a:cxn ang="0">
                    <a:pos x="275" y="475"/>
                  </a:cxn>
                  <a:cxn ang="0">
                    <a:pos x="275" y="467"/>
                  </a:cxn>
                  <a:cxn ang="0">
                    <a:pos x="274" y="431"/>
                  </a:cxn>
                  <a:cxn ang="0">
                    <a:pos x="290" y="430"/>
                  </a:cxn>
                  <a:cxn ang="0">
                    <a:pos x="291" y="489"/>
                  </a:cxn>
                  <a:cxn ang="0">
                    <a:pos x="312" y="489"/>
                  </a:cxn>
                  <a:cxn ang="0">
                    <a:pos x="311" y="430"/>
                  </a:cxn>
                  <a:cxn ang="0">
                    <a:pos x="459" y="429"/>
                  </a:cxn>
                  <a:cxn ang="0">
                    <a:pos x="460" y="489"/>
                  </a:cxn>
                  <a:cxn ang="0">
                    <a:pos x="481" y="489"/>
                  </a:cxn>
                  <a:cxn ang="0">
                    <a:pos x="480" y="428"/>
                  </a:cxn>
                  <a:cxn ang="0">
                    <a:pos x="499" y="428"/>
                  </a:cxn>
                  <a:cxn ang="0">
                    <a:pos x="500" y="481"/>
                  </a:cxn>
                  <a:cxn ang="0">
                    <a:pos x="521" y="481"/>
                  </a:cxn>
                  <a:cxn ang="0">
                    <a:pos x="519" y="428"/>
                  </a:cxn>
                  <a:cxn ang="0">
                    <a:pos x="776" y="425"/>
                  </a:cxn>
                  <a:cxn ang="0">
                    <a:pos x="363" y="412"/>
                  </a:cxn>
                </a:cxnLst>
                <a:rect l="0" t="0" r="r" b="b"/>
                <a:pathLst>
                  <a:path w="776" h="489">
                    <a:moveTo>
                      <a:pt x="363" y="412"/>
                    </a:moveTo>
                    <a:lnTo>
                      <a:pt x="368" y="0"/>
                    </a:lnTo>
                    <a:lnTo>
                      <a:pt x="343" y="407"/>
                    </a:lnTo>
                    <a:lnTo>
                      <a:pt x="98" y="405"/>
                    </a:lnTo>
                    <a:lnTo>
                      <a:pt x="99" y="434"/>
                    </a:lnTo>
                    <a:lnTo>
                      <a:pt x="254" y="431"/>
                    </a:lnTo>
                    <a:lnTo>
                      <a:pt x="254" y="467"/>
                    </a:lnTo>
                    <a:lnTo>
                      <a:pt x="0" y="467"/>
                    </a:lnTo>
                    <a:lnTo>
                      <a:pt x="0" y="481"/>
                    </a:lnTo>
                    <a:lnTo>
                      <a:pt x="275" y="481"/>
                    </a:lnTo>
                    <a:lnTo>
                      <a:pt x="275" y="475"/>
                    </a:lnTo>
                    <a:lnTo>
                      <a:pt x="275" y="467"/>
                    </a:lnTo>
                    <a:lnTo>
                      <a:pt x="274" y="431"/>
                    </a:lnTo>
                    <a:lnTo>
                      <a:pt x="290" y="430"/>
                    </a:lnTo>
                    <a:lnTo>
                      <a:pt x="291" y="489"/>
                    </a:lnTo>
                    <a:lnTo>
                      <a:pt x="312" y="489"/>
                    </a:lnTo>
                    <a:lnTo>
                      <a:pt x="311" y="430"/>
                    </a:lnTo>
                    <a:lnTo>
                      <a:pt x="459" y="429"/>
                    </a:lnTo>
                    <a:lnTo>
                      <a:pt x="460" y="489"/>
                    </a:lnTo>
                    <a:lnTo>
                      <a:pt x="481" y="489"/>
                    </a:lnTo>
                    <a:lnTo>
                      <a:pt x="480" y="428"/>
                    </a:lnTo>
                    <a:lnTo>
                      <a:pt x="499" y="428"/>
                    </a:lnTo>
                    <a:lnTo>
                      <a:pt x="500" y="481"/>
                    </a:lnTo>
                    <a:lnTo>
                      <a:pt x="521" y="481"/>
                    </a:lnTo>
                    <a:lnTo>
                      <a:pt x="519" y="428"/>
                    </a:lnTo>
                    <a:lnTo>
                      <a:pt x="776" y="425"/>
                    </a:lnTo>
                    <a:lnTo>
                      <a:pt x="363" y="4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57"/>
              <p:cNvSpPr>
                <a:spLocks/>
              </p:cNvSpPr>
              <p:nvPr/>
            </p:nvSpPr>
            <p:spPr bwMode="auto">
              <a:xfrm>
                <a:off x="4909" y="3219"/>
                <a:ext cx="25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0" y="0"/>
                  </a:cxn>
                  <a:cxn ang="0">
                    <a:pos x="1030" y="14"/>
                  </a:cxn>
                  <a:cxn ang="0">
                    <a:pos x="1" y="14"/>
                  </a:cxn>
                  <a:cxn ang="0">
                    <a:pos x="0" y="0"/>
                  </a:cxn>
                </a:cxnLst>
                <a:rect l="0" t="0" r="r" b="b"/>
                <a:pathLst>
                  <a:path w="1030" h="14">
                    <a:moveTo>
                      <a:pt x="0" y="0"/>
                    </a:moveTo>
                    <a:lnTo>
                      <a:pt x="1030" y="0"/>
                    </a:lnTo>
                    <a:lnTo>
                      <a:pt x="1030" y="14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58"/>
              <p:cNvSpPr>
                <a:spLocks/>
              </p:cNvSpPr>
              <p:nvPr/>
            </p:nvSpPr>
            <p:spPr bwMode="auto">
              <a:xfrm>
                <a:off x="4798" y="3145"/>
                <a:ext cx="90" cy="74"/>
              </a:xfrm>
              <a:custGeom>
                <a:avLst/>
                <a:gdLst/>
                <a:ahLst/>
                <a:cxnLst>
                  <a:cxn ang="0">
                    <a:pos x="361" y="264"/>
                  </a:cxn>
                  <a:cxn ang="0">
                    <a:pos x="179" y="264"/>
                  </a:cxn>
                  <a:cxn ang="0">
                    <a:pos x="175" y="0"/>
                  </a:cxn>
                  <a:cxn ang="0">
                    <a:pos x="0" y="0"/>
                  </a:cxn>
                  <a:cxn ang="0">
                    <a:pos x="3" y="241"/>
                  </a:cxn>
                  <a:cxn ang="0">
                    <a:pos x="24" y="241"/>
                  </a:cxn>
                  <a:cxn ang="0">
                    <a:pos x="21" y="28"/>
                  </a:cxn>
                  <a:cxn ang="0">
                    <a:pos x="154" y="28"/>
                  </a:cxn>
                  <a:cxn ang="0">
                    <a:pos x="158" y="294"/>
                  </a:cxn>
                  <a:cxn ang="0">
                    <a:pos x="361" y="291"/>
                  </a:cxn>
                  <a:cxn ang="0">
                    <a:pos x="361" y="264"/>
                  </a:cxn>
                </a:cxnLst>
                <a:rect l="0" t="0" r="r" b="b"/>
                <a:pathLst>
                  <a:path w="361" h="294">
                    <a:moveTo>
                      <a:pt x="361" y="264"/>
                    </a:moveTo>
                    <a:lnTo>
                      <a:pt x="179" y="264"/>
                    </a:lnTo>
                    <a:lnTo>
                      <a:pt x="175" y="0"/>
                    </a:lnTo>
                    <a:lnTo>
                      <a:pt x="0" y="0"/>
                    </a:lnTo>
                    <a:lnTo>
                      <a:pt x="3" y="241"/>
                    </a:lnTo>
                    <a:lnTo>
                      <a:pt x="24" y="241"/>
                    </a:lnTo>
                    <a:lnTo>
                      <a:pt x="21" y="28"/>
                    </a:lnTo>
                    <a:lnTo>
                      <a:pt x="154" y="28"/>
                    </a:lnTo>
                    <a:lnTo>
                      <a:pt x="158" y="294"/>
                    </a:lnTo>
                    <a:lnTo>
                      <a:pt x="361" y="291"/>
                    </a:lnTo>
                    <a:lnTo>
                      <a:pt x="361" y="2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59"/>
              <p:cNvSpPr>
                <a:spLocks/>
              </p:cNvSpPr>
              <p:nvPr/>
            </p:nvSpPr>
            <p:spPr bwMode="auto">
              <a:xfrm>
                <a:off x="4648" y="3091"/>
                <a:ext cx="110" cy="142"/>
              </a:xfrm>
              <a:custGeom>
                <a:avLst/>
                <a:gdLst/>
                <a:ahLst/>
                <a:cxnLst>
                  <a:cxn ang="0">
                    <a:pos x="334" y="534"/>
                  </a:cxn>
                  <a:cxn ang="0">
                    <a:pos x="330" y="0"/>
                  </a:cxn>
                  <a:cxn ang="0">
                    <a:pos x="155" y="0"/>
                  </a:cxn>
                  <a:cxn ang="0">
                    <a:pos x="158" y="454"/>
                  </a:cxn>
                  <a:cxn ang="0">
                    <a:pos x="0" y="444"/>
                  </a:cxn>
                  <a:cxn ang="0">
                    <a:pos x="0" y="464"/>
                  </a:cxn>
                  <a:cxn ang="0">
                    <a:pos x="66" y="462"/>
                  </a:cxn>
                  <a:cxn ang="0">
                    <a:pos x="225" y="459"/>
                  </a:cxn>
                  <a:cxn ang="0">
                    <a:pos x="179" y="456"/>
                  </a:cxn>
                  <a:cxn ang="0">
                    <a:pos x="176" y="28"/>
                  </a:cxn>
                  <a:cxn ang="0">
                    <a:pos x="310" y="28"/>
                  </a:cxn>
                  <a:cxn ang="0">
                    <a:pos x="314" y="565"/>
                  </a:cxn>
                  <a:cxn ang="0">
                    <a:pos x="441" y="561"/>
                  </a:cxn>
                  <a:cxn ang="0">
                    <a:pos x="441" y="534"/>
                  </a:cxn>
                  <a:cxn ang="0">
                    <a:pos x="334" y="534"/>
                  </a:cxn>
                </a:cxnLst>
                <a:rect l="0" t="0" r="r" b="b"/>
                <a:pathLst>
                  <a:path w="441" h="565">
                    <a:moveTo>
                      <a:pt x="334" y="534"/>
                    </a:moveTo>
                    <a:lnTo>
                      <a:pt x="330" y="0"/>
                    </a:lnTo>
                    <a:lnTo>
                      <a:pt x="155" y="0"/>
                    </a:lnTo>
                    <a:lnTo>
                      <a:pt x="158" y="454"/>
                    </a:lnTo>
                    <a:lnTo>
                      <a:pt x="0" y="444"/>
                    </a:lnTo>
                    <a:lnTo>
                      <a:pt x="0" y="464"/>
                    </a:lnTo>
                    <a:lnTo>
                      <a:pt x="66" y="462"/>
                    </a:lnTo>
                    <a:lnTo>
                      <a:pt x="225" y="459"/>
                    </a:lnTo>
                    <a:lnTo>
                      <a:pt x="179" y="456"/>
                    </a:lnTo>
                    <a:lnTo>
                      <a:pt x="176" y="28"/>
                    </a:lnTo>
                    <a:lnTo>
                      <a:pt x="310" y="28"/>
                    </a:lnTo>
                    <a:lnTo>
                      <a:pt x="314" y="565"/>
                    </a:lnTo>
                    <a:lnTo>
                      <a:pt x="441" y="561"/>
                    </a:lnTo>
                    <a:lnTo>
                      <a:pt x="441" y="534"/>
                    </a:lnTo>
                    <a:lnTo>
                      <a:pt x="334" y="5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60"/>
              <p:cNvSpPr>
                <a:spLocks/>
              </p:cNvSpPr>
              <p:nvPr/>
            </p:nvSpPr>
            <p:spPr bwMode="auto">
              <a:xfrm>
                <a:off x="4964" y="2986"/>
                <a:ext cx="33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7"/>
                  </a:cxn>
                  <a:cxn ang="0">
                    <a:pos x="79" y="17"/>
                  </a:cxn>
                  <a:cxn ang="0">
                    <a:pos x="119" y="453"/>
                  </a:cxn>
                  <a:cxn ang="0">
                    <a:pos x="132" y="453"/>
                  </a:cxn>
                  <a:cxn ang="0">
                    <a:pos x="91" y="0"/>
                  </a:cxn>
                  <a:cxn ang="0">
                    <a:pos x="0" y="0"/>
                  </a:cxn>
                </a:cxnLst>
                <a:rect l="0" t="0" r="r" b="b"/>
                <a:pathLst>
                  <a:path w="132" h="453">
                    <a:moveTo>
                      <a:pt x="0" y="0"/>
                    </a:moveTo>
                    <a:lnTo>
                      <a:pt x="1" y="17"/>
                    </a:lnTo>
                    <a:lnTo>
                      <a:pt x="79" y="17"/>
                    </a:lnTo>
                    <a:lnTo>
                      <a:pt x="119" y="453"/>
                    </a:lnTo>
                    <a:lnTo>
                      <a:pt x="132" y="453"/>
                    </a:lnTo>
                    <a:lnTo>
                      <a:pt x="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61"/>
              <p:cNvSpPr>
                <a:spLocks/>
              </p:cNvSpPr>
              <p:nvPr/>
            </p:nvSpPr>
            <p:spPr bwMode="auto">
              <a:xfrm>
                <a:off x="5028" y="2946"/>
                <a:ext cx="34" cy="1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7"/>
                  </a:cxn>
                  <a:cxn ang="0">
                    <a:pos x="80" y="17"/>
                  </a:cxn>
                  <a:cxn ang="0">
                    <a:pos x="124" y="632"/>
                  </a:cxn>
                  <a:cxn ang="0">
                    <a:pos x="137" y="632"/>
                  </a:cxn>
                  <a:cxn ang="0">
                    <a:pos x="93" y="0"/>
                  </a:cxn>
                  <a:cxn ang="0">
                    <a:pos x="0" y="0"/>
                  </a:cxn>
                </a:cxnLst>
                <a:rect l="0" t="0" r="r" b="b"/>
                <a:pathLst>
                  <a:path w="137" h="632">
                    <a:moveTo>
                      <a:pt x="0" y="0"/>
                    </a:moveTo>
                    <a:lnTo>
                      <a:pt x="2" y="17"/>
                    </a:lnTo>
                    <a:lnTo>
                      <a:pt x="80" y="17"/>
                    </a:lnTo>
                    <a:lnTo>
                      <a:pt x="124" y="632"/>
                    </a:lnTo>
                    <a:lnTo>
                      <a:pt x="137" y="632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62"/>
              <p:cNvSpPr>
                <a:spLocks/>
              </p:cNvSpPr>
              <p:nvPr/>
            </p:nvSpPr>
            <p:spPr bwMode="auto">
              <a:xfrm>
                <a:off x="4743" y="3076"/>
                <a:ext cx="45" cy="13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75" y="0"/>
                  </a:cxn>
                  <a:cxn ang="0">
                    <a:pos x="181" y="521"/>
                  </a:cxn>
                  <a:cxn ang="0">
                    <a:pos x="160" y="521"/>
                  </a:cxn>
                  <a:cxn ang="0">
                    <a:pos x="155" y="27"/>
                  </a:cxn>
                  <a:cxn ang="0">
                    <a:pos x="0" y="27"/>
                  </a:cxn>
                  <a:cxn ang="0">
                    <a:pos x="1" y="0"/>
                  </a:cxn>
                </a:cxnLst>
                <a:rect l="0" t="0" r="r" b="b"/>
                <a:pathLst>
                  <a:path w="181" h="521">
                    <a:moveTo>
                      <a:pt x="1" y="0"/>
                    </a:moveTo>
                    <a:lnTo>
                      <a:pt x="175" y="0"/>
                    </a:lnTo>
                    <a:lnTo>
                      <a:pt x="181" y="521"/>
                    </a:lnTo>
                    <a:lnTo>
                      <a:pt x="160" y="521"/>
                    </a:lnTo>
                    <a:lnTo>
                      <a:pt x="155" y="27"/>
                    </a:lnTo>
                    <a:lnTo>
                      <a:pt x="0" y="2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63"/>
              <p:cNvSpPr>
                <a:spLocks/>
              </p:cNvSpPr>
              <p:nvPr/>
            </p:nvSpPr>
            <p:spPr bwMode="auto">
              <a:xfrm>
                <a:off x="4718" y="2955"/>
                <a:ext cx="230" cy="15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923" y="62"/>
                  </a:cxn>
                  <a:cxn ang="0">
                    <a:pos x="0" y="33"/>
                  </a:cxn>
                  <a:cxn ang="0">
                    <a:pos x="912" y="0"/>
                  </a:cxn>
                </a:cxnLst>
                <a:rect l="0" t="0" r="r" b="b"/>
                <a:pathLst>
                  <a:path w="923" h="62">
                    <a:moveTo>
                      <a:pt x="912" y="0"/>
                    </a:moveTo>
                    <a:lnTo>
                      <a:pt x="923" y="62"/>
                    </a:lnTo>
                    <a:lnTo>
                      <a:pt x="0" y="33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A5C4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64"/>
              <p:cNvSpPr>
                <a:spLocks/>
              </p:cNvSpPr>
              <p:nvPr/>
            </p:nvSpPr>
            <p:spPr bwMode="auto">
              <a:xfrm>
                <a:off x="4626" y="3010"/>
                <a:ext cx="266" cy="8"/>
              </a:xfrm>
              <a:custGeom>
                <a:avLst/>
                <a:gdLst/>
                <a:ahLst/>
                <a:cxnLst>
                  <a:cxn ang="0">
                    <a:pos x="1063" y="0"/>
                  </a:cxn>
                  <a:cxn ang="0">
                    <a:pos x="1063" y="33"/>
                  </a:cxn>
                  <a:cxn ang="0">
                    <a:pos x="0" y="23"/>
                  </a:cxn>
                  <a:cxn ang="0">
                    <a:pos x="1063" y="0"/>
                  </a:cxn>
                </a:cxnLst>
                <a:rect l="0" t="0" r="r" b="b"/>
                <a:pathLst>
                  <a:path w="1063" h="33">
                    <a:moveTo>
                      <a:pt x="1063" y="0"/>
                    </a:moveTo>
                    <a:lnTo>
                      <a:pt x="1063" y="33"/>
                    </a:lnTo>
                    <a:lnTo>
                      <a:pt x="0" y="23"/>
                    </a:lnTo>
                    <a:lnTo>
                      <a:pt x="10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65"/>
              <p:cNvSpPr>
                <a:spLocks/>
              </p:cNvSpPr>
              <p:nvPr/>
            </p:nvSpPr>
            <p:spPr bwMode="auto">
              <a:xfrm>
                <a:off x="4784" y="2922"/>
                <a:ext cx="155" cy="70"/>
              </a:xfrm>
              <a:custGeom>
                <a:avLst/>
                <a:gdLst/>
                <a:ahLst/>
                <a:cxnLst>
                  <a:cxn ang="0">
                    <a:pos x="588" y="592"/>
                  </a:cxn>
                  <a:cxn ang="0">
                    <a:pos x="588" y="593"/>
                  </a:cxn>
                  <a:cxn ang="0">
                    <a:pos x="1306" y="593"/>
                  </a:cxn>
                  <a:cxn ang="0">
                    <a:pos x="1286" y="541"/>
                  </a:cxn>
                  <a:cxn ang="0">
                    <a:pos x="1250" y="501"/>
                  </a:cxn>
                  <a:cxn ang="0">
                    <a:pos x="1199" y="473"/>
                  </a:cxn>
                  <a:cxn ang="0">
                    <a:pos x="1138" y="464"/>
                  </a:cxn>
                  <a:cxn ang="0">
                    <a:pos x="1125" y="464"/>
                  </a:cxn>
                  <a:cxn ang="0">
                    <a:pos x="1112" y="465"/>
                  </a:cxn>
                  <a:cxn ang="0">
                    <a:pos x="1098" y="468"/>
                  </a:cxn>
                  <a:cxn ang="0">
                    <a:pos x="1084" y="470"/>
                  </a:cxn>
                  <a:cxn ang="0">
                    <a:pos x="1080" y="431"/>
                  </a:cxn>
                  <a:cxn ang="0">
                    <a:pos x="1068" y="395"/>
                  </a:cxn>
                  <a:cxn ang="0">
                    <a:pos x="1049" y="362"/>
                  </a:cxn>
                  <a:cxn ang="0">
                    <a:pos x="1025" y="335"/>
                  </a:cxn>
                  <a:cxn ang="0">
                    <a:pos x="996" y="313"/>
                  </a:cxn>
                  <a:cxn ang="0">
                    <a:pos x="961" y="295"/>
                  </a:cxn>
                  <a:cxn ang="0">
                    <a:pos x="923" y="284"/>
                  </a:cxn>
                  <a:cxn ang="0">
                    <a:pos x="881" y="281"/>
                  </a:cxn>
                  <a:cxn ang="0">
                    <a:pos x="848" y="283"/>
                  </a:cxn>
                  <a:cxn ang="0">
                    <a:pos x="816" y="289"/>
                  </a:cxn>
                  <a:cxn ang="0">
                    <a:pos x="784" y="300"/>
                  </a:cxn>
                  <a:cxn ang="0">
                    <a:pos x="754" y="313"/>
                  </a:cxn>
                  <a:cxn ang="0">
                    <a:pos x="753" y="249"/>
                  </a:cxn>
                  <a:cxn ang="0">
                    <a:pos x="739" y="190"/>
                  </a:cxn>
                  <a:cxn ang="0">
                    <a:pos x="713" y="136"/>
                  </a:cxn>
                  <a:cxn ang="0">
                    <a:pos x="676" y="90"/>
                  </a:cxn>
                  <a:cxn ang="0">
                    <a:pos x="630" y="54"/>
                  </a:cxn>
                  <a:cxn ang="0">
                    <a:pos x="574" y="24"/>
                  </a:cxn>
                  <a:cxn ang="0">
                    <a:pos x="511" y="6"/>
                  </a:cxn>
                  <a:cxn ang="0">
                    <a:pos x="442" y="0"/>
                  </a:cxn>
                  <a:cxn ang="0">
                    <a:pos x="365" y="7"/>
                  </a:cxn>
                  <a:cxn ang="0">
                    <a:pos x="291" y="28"/>
                  </a:cxn>
                  <a:cxn ang="0">
                    <a:pos x="223" y="59"/>
                  </a:cxn>
                  <a:cxn ang="0">
                    <a:pos x="160" y="101"/>
                  </a:cxn>
                  <a:cxn ang="0">
                    <a:pos x="104" y="152"/>
                  </a:cxn>
                  <a:cxn ang="0">
                    <a:pos x="59" y="210"/>
                  </a:cxn>
                  <a:cxn ang="0">
                    <a:pos x="26" y="275"/>
                  </a:cxn>
                  <a:cxn ang="0">
                    <a:pos x="6" y="343"/>
                  </a:cxn>
                  <a:cxn ang="0">
                    <a:pos x="0" y="416"/>
                  </a:cxn>
                  <a:cxn ang="0">
                    <a:pos x="12" y="482"/>
                  </a:cxn>
                  <a:cxn ang="0">
                    <a:pos x="37" y="542"/>
                  </a:cxn>
                  <a:cxn ang="0">
                    <a:pos x="77" y="593"/>
                  </a:cxn>
                  <a:cxn ang="0">
                    <a:pos x="585" y="593"/>
                  </a:cxn>
                  <a:cxn ang="0">
                    <a:pos x="587" y="592"/>
                  </a:cxn>
                </a:cxnLst>
                <a:rect l="0" t="0" r="r" b="b"/>
                <a:pathLst>
                  <a:path w="1306" h="593">
                    <a:moveTo>
                      <a:pt x="588" y="591"/>
                    </a:moveTo>
                    <a:lnTo>
                      <a:pt x="588" y="592"/>
                    </a:lnTo>
                    <a:lnTo>
                      <a:pt x="588" y="592"/>
                    </a:lnTo>
                    <a:lnTo>
                      <a:pt x="588" y="593"/>
                    </a:lnTo>
                    <a:lnTo>
                      <a:pt x="590" y="593"/>
                    </a:lnTo>
                    <a:lnTo>
                      <a:pt x="1306" y="593"/>
                    </a:lnTo>
                    <a:lnTo>
                      <a:pt x="1299" y="566"/>
                    </a:lnTo>
                    <a:lnTo>
                      <a:pt x="1286" y="541"/>
                    </a:lnTo>
                    <a:lnTo>
                      <a:pt x="1270" y="520"/>
                    </a:lnTo>
                    <a:lnTo>
                      <a:pt x="1250" y="501"/>
                    </a:lnTo>
                    <a:lnTo>
                      <a:pt x="1227" y="485"/>
                    </a:lnTo>
                    <a:lnTo>
                      <a:pt x="1199" y="473"/>
                    </a:lnTo>
                    <a:lnTo>
                      <a:pt x="1170" y="466"/>
                    </a:lnTo>
                    <a:lnTo>
                      <a:pt x="1138" y="464"/>
                    </a:lnTo>
                    <a:lnTo>
                      <a:pt x="1131" y="464"/>
                    </a:lnTo>
                    <a:lnTo>
                      <a:pt x="1125" y="464"/>
                    </a:lnTo>
                    <a:lnTo>
                      <a:pt x="1118" y="465"/>
                    </a:lnTo>
                    <a:lnTo>
                      <a:pt x="1112" y="465"/>
                    </a:lnTo>
                    <a:lnTo>
                      <a:pt x="1105" y="466"/>
                    </a:lnTo>
                    <a:lnTo>
                      <a:pt x="1098" y="468"/>
                    </a:lnTo>
                    <a:lnTo>
                      <a:pt x="1092" y="469"/>
                    </a:lnTo>
                    <a:lnTo>
                      <a:pt x="1084" y="470"/>
                    </a:lnTo>
                    <a:lnTo>
                      <a:pt x="1083" y="450"/>
                    </a:lnTo>
                    <a:lnTo>
                      <a:pt x="1080" y="431"/>
                    </a:lnTo>
                    <a:lnTo>
                      <a:pt x="1074" y="412"/>
                    </a:lnTo>
                    <a:lnTo>
                      <a:pt x="1068" y="395"/>
                    </a:lnTo>
                    <a:lnTo>
                      <a:pt x="1060" y="379"/>
                    </a:lnTo>
                    <a:lnTo>
                      <a:pt x="1049" y="362"/>
                    </a:lnTo>
                    <a:lnTo>
                      <a:pt x="1038" y="348"/>
                    </a:lnTo>
                    <a:lnTo>
                      <a:pt x="1025" y="335"/>
                    </a:lnTo>
                    <a:lnTo>
                      <a:pt x="1011" y="323"/>
                    </a:lnTo>
                    <a:lnTo>
                      <a:pt x="996" y="313"/>
                    </a:lnTo>
                    <a:lnTo>
                      <a:pt x="979" y="303"/>
                    </a:lnTo>
                    <a:lnTo>
                      <a:pt x="961" y="295"/>
                    </a:lnTo>
                    <a:lnTo>
                      <a:pt x="942" y="289"/>
                    </a:lnTo>
                    <a:lnTo>
                      <a:pt x="923" y="284"/>
                    </a:lnTo>
                    <a:lnTo>
                      <a:pt x="902" y="282"/>
                    </a:lnTo>
                    <a:lnTo>
                      <a:pt x="881" y="281"/>
                    </a:lnTo>
                    <a:lnTo>
                      <a:pt x="864" y="281"/>
                    </a:lnTo>
                    <a:lnTo>
                      <a:pt x="848" y="283"/>
                    </a:lnTo>
                    <a:lnTo>
                      <a:pt x="832" y="285"/>
                    </a:lnTo>
                    <a:lnTo>
                      <a:pt x="816" y="289"/>
                    </a:lnTo>
                    <a:lnTo>
                      <a:pt x="800" y="294"/>
                    </a:lnTo>
                    <a:lnTo>
                      <a:pt x="784" y="300"/>
                    </a:lnTo>
                    <a:lnTo>
                      <a:pt x="770" y="306"/>
                    </a:lnTo>
                    <a:lnTo>
                      <a:pt x="754" y="313"/>
                    </a:lnTo>
                    <a:lnTo>
                      <a:pt x="755" y="281"/>
                    </a:lnTo>
                    <a:lnTo>
                      <a:pt x="753" y="249"/>
                    </a:lnTo>
                    <a:lnTo>
                      <a:pt x="748" y="219"/>
                    </a:lnTo>
                    <a:lnTo>
                      <a:pt x="739" y="190"/>
                    </a:lnTo>
                    <a:lnTo>
                      <a:pt x="728" y="162"/>
                    </a:lnTo>
                    <a:lnTo>
                      <a:pt x="713" y="136"/>
                    </a:lnTo>
                    <a:lnTo>
                      <a:pt x="696" y="113"/>
                    </a:lnTo>
                    <a:lnTo>
                      <a:pt x="676" y="90"/>
                    </a:lnTo>
                    <a:lnTo>
                      <a:pt x="655" y="71"/>
                    </a:lnTo>
                    <a:lnTo>
                      <a:pt x="630" y="54"/>
                    </a:lnTo>
                    <a:lnTo>
                      <a:pt x="604" y="37"/>
                    </a:lnTo>
                    <a:lnTo>
                      <a:pt x="574" y="24"/>
                    </a:lnTo>
                    <a:lnTo>
                      <a:pt x="543" y="15"/>
                    </a:lnTo>
                    <a:lnTo>
                      <a:pt x="511" y="6"/>
                    </a:lnTo>
                    <a:lnTo>
                      <a:pt x="477" y="2"/>
                    </a:lnTo>
                    <a:lnTo>
                      <a:pt x="442" y="0"/>
                    </a:lnTo>
                    <a:lnTo>
                      <a:pt x="404" y="2"/>
                    </a:lnTo>
                    <a:lnTo>
                      <a:pt x="365" y="7"/>
                    </a:lnTo>
                    <a:lnTo>
                      <a:pt x="328" y="16"/>
                    </a:lnTo>
                    <a:lnTo>
                      <a:pt x="291" y="28"/>
                    </a:lnTo>
                    <a:lnTo>
                      <a:pt x="256" y="42"/>
                    </a:lnTo>
                    <a:lnTo>
                      <a:pt x="223" y="59"/>
                    </a:lnTo>
                    <a:lnTo>
                      <a:pt x="189" y="78"/>
                    </a:lnTo>
                    <a:lnTo>
                      <a:pt x="160" y="101"/>
                    </a:lnTo>
                    <a:lnTo>
                      <a:pt x="131" y="126"/>
                    </a:lnTo>
                    <a:lnTo>
                      <a:pt x="104" y="152"/>
                    </a:lnTo>
                    <a:lnTo>
                      <a:pt x="81" y="180"/>
                    </a:lnTo>
                    <a:lnTo>
                      <a:pt x="59" y="210"/>
                    </a:lnTo>
                    <a:lnTo>
                      <a:pt x="41" y="242"/>
                    </a:lnTo>
                    <a:lnTo>
                      <a:pt x="26" y="275"/>
                    </a:lnTo>
                    <a:lnTo>
                      <a:pt x="14" y="308"/>
                    </a:lnTo>
                    <a:lnTo>
                      <a:pt x="6" y="343"/>
                    </a:lnTo>
                    <a:lnTo>
                      <a:pt x="1" y="380"/>
                    </a:lnTo>
                    <a:lnTo>
                      <a:pt x="0" y="416"/>
                    </a:lnTo>
                    <a:lnTo>
                      <a:pt x="4" y="450"/>
                    </a:lnTo>
                    <a:lnTo>
                      <a:pt x="12" y="482"/>
                    </a:lnTo>
                    <a:lnTo>
                      <a:pt x="23" y="513"/>
                    </a:lnTo>
                    <a:lnTo>
                      <a:pt x="37" y="542"/>
                    </a:lnTo>
                    <a:lnTo>
                      <a:pt x="56" y="568"/>
                    </a:lnTo>
                    <a:lnTo>
                      <a:pt x="77" y="593"/>
                    </a:lnTo>
                    <a:lnTo>
                      <a:pt x="584" y="593"/>
                    </a:lnTo>
                    <a:lnTo>
                      <a:pt x="585" y="593"/>
                    </a:lnTo>
                    <a:lnTo>
                      <a:pt x="586" y="592"/>
                    </a:lnTo>
                    <a:lnTo>
                      <a:pt x="587" y="592"/>
                    </a:lnTo>
                    <a:lnTo>
                      <a:pt x="588" y="591"/>
                    </a:lnTo>
                    <a:close/>
                  </a:path>
                </a:pathLst>
              </a:custGeom>
              <a:solidFill>
                <a:srgbClr val="607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66"/>
              <p:cNvSpPr>
                <a:spLocks/>
              </p:cNvSpPr>
              <p:nvPr/>
            </p:nvSpPr>
            <p:spPr bwMode="auto">
              <a:xfrm>
                <a:off x="4686" y="2986"/>
                <a:ext cx="265" cy="8"/>
              </a:xfrm>
              <a:custGeom>
                <a:avLst/>
                <a:gdLst/>
                <a:ahLst/>
                <a:cxnLst>
                  <a:cxn ang="0">
                    <a:pos x="1061" y="0"/>
                  </a:cxn>
                  <a:cxn ang="0">
                    <a:pos x="1061" y="33"/>
                  </a:cxn>
                  <a:cxn ang="0">
                    <a:pos x="0" y="24"/>
                  </a:cxn>
                  <a:cxn ang="0">
                    <a:pos x="1061" y="0"/>
                  </a:cxn>
                </a:cxnLst>
                <a:rect l="0" t="0" r="r" b="b"/>
                <a:pathLst>
                  <a:path w="1061" h="33">
                    <a:moveTo>
                      <a:pt x="1061" y="0"/>
                    </a:moveTo>
                    <a:lnTo>
                      <a:pt x="1061" y="33"/>
                    </a:lnTo>
                    <a:lnTo>
                      <a:pt x="0" y="24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" name="Text Box 63"/>
            <p:cNvSpPr txBox="1">
              <a:spLocks noChangeArrowheads="1"/>
            </p:cNvSpPr>
            <p:nvPr/>
          </p:nvSpPr>
          <p:spPr bwMode="auto">
            <a:xfrm>
              <a:off x="4236" y="3327"/>
              <a:ext cx="1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WASTES &amp; </a:t>
              </a:r>
              <a:br>
                <a:rPr lang="en-GB"/>
              </a:br>
              <a:r>
                <a:rPr lang="en-GB"/>
                <a:t>EMISSIONS</a:t>
              </a:r>
            </a:p>
          </p:txBody>
        </p:sp>
        <p:sp>
          <p:nvSpPr>
            <p:cNvPr id="186" name="AutoShape 273"/>
            <p:cNvSpPr>
              <a:spLocks noChangeAspect="1" noChangeArrowheads="1" noTextEdit="1"/>
            </p:cNvSpPr>
            <p:nvPr/>
          </p:nvSpPr>
          <p:spPr bwMode="auto">
            <a:xfrm>
              <a:off x="4161" y="3127"/>
              <a:ext cx="622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275"/>
            <p:cNvSpPr>
              <a:spLocks/>
            </p:cNvSpPr>
            <p:nvPr/>
          </p:nvSpPr>
          <p:spPr bwMode="auto">
            <a:xfrm>
              <a:off x="4161" y="3127"/>
              <a:ext cx="615" cy="619"/>
            </a:xfrm>
            <a:custGeom>
              <a:avLst/>
              <a:gdLst/>
              <a:ahLst/>
              <a:cxnLst>
                <a:cxn ang="0">
                  <a:pos x="2462" y="533"/>
                </a:cxn>
                <a:cxn ang="0">
                  <a:pos x="2235" y="2261"/>
                </a:cxn>
                <a:cxn ang="0">
                  <a:pos x="309" y="2476"/>
                </a:cxn>
                <a:cxn ang="0">
                  <a:pos x="0" y="0"/>
                </a:cxn>
                <a:cxn ang="0">
                  <a:pos x="2462" y="533"/>
                </a:cxn>
              </a:cxnLst>
              <a:rect l="0" t="0" r="r" b="b"/>
              <a:pathLst>
                <a:path w="2462" h="2476">
                  <a:moveTo>
                    <a:pt x="2462" y="533"/>
                  </a:moveTo>
                  <a:lnTo>
                    <a:pt x="2235" y="2261"/>
                  </a:lnTo>
                  <a:lnTo>
                    <a:pt x="309" y="2476"/>
                  </a:lnTo>
                  <a:lnTo>
                    <a:pt x="0" y="0"/>
                  </a:lnTo>
                  <a:lnTo>
                    <a:pt x="2462" y="533"/>
                  </a:lnTo>
                  <a:close/>
                </a:path>
              </a:pathLst>
            </a:custGeom>
            <a:solidFill>
              <a:srgbClr val="63E0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282"/>
            <p:cNvSpPr>
              <a:spLocks/>
            </p:cNvSpPr>
            <p:nvPr/>
          </p:nvSpPr>
          <p:spPr bwMode="auto">
            <a:xfrm>
              <a:off x="4350" y="3322"/>
              <a:ext cx="184" cy="53"/>
            </a:xfrm>
            <a:custGeom>
              <a:avLst/>
              <a:gdLst/>
              <a:ahLst/>
              <a:cxnLst>
                <a:cxn ang="0">
                  <a:pos x="691" y="28"/>
                </a:cxn>
                <a:cxn ang="0">
                  <a:pos x="695" y="37"/>
                </a:cxn>
                <a:cxn ang="0">
                  <a:pos x="696" y="47"/>
                </a:cxn>
                <a:cxn ang="0">
                  <a:pos x="690" y="73"/>
                </a:cxn>
                <a:cxn ang="0">
                  <a:pos x="670" y="98"/>
                </a:cxn>
                <a:cxn ang="0">
                  <a:pos x="638" y="121"/>
                </a:cxn>
                <a:cxn ang="0">
                  <a:pos x="597" y="141"/>
                </a:cxn>
                <a:cxn ang="0">
                  <a:pos x="547" y="157"/>
                </a:cxn>
                <a:cxn ang="0">
                  <a:pos x="490" y="169"/>
                </a:cxn>
                <a:cxn ang="0">
                  <a:pos x="427" y="177"/>
                </a:cxn>
                <a:cxn ang="0">
                  <a:pos x="359" y="179"/>
                </a:cxn>
                <a:cxn ang="0">
                  <a:pos x="292" y="177"/>
                </a:cxn>
                <a:cxn ang="0">
                  <a:pos x="228" y="169"/>
                </a:cxn>
                <a:cxn ang="0">
                  <a:pos x="170" y="157"/>
                </a:cxn>
                <a:cxn ang="0">
                  <a:pos x="120" y="141"/>
                </a:cxn>
                <a:cxn ang="0">
                  <a:pos x="79" y="121"/>
                </a:cxn>
                <a:cxn ang="0">
                  <a:pos x="48" y="98"/>
                </a:cxn>
                <a:cxn ang="0">
                  <a:pos x="28" y="73"/>
                </a:cxn>
                <a:cxn ang="0">
                  <a:pos x="21" y="47"/>
                </a:cxn>
                <a:cxn ang="0">
                  <a:pos x="24" y="30"/>
                </a:cxn>
                <a:cxn ang="0">
                  <a:pos x="31" y="15"/>
                </a:cxn>
                <a:cxn ang="0">
                  <a:pos x="18" y="23"/>
                </a:cxn>
                <a:cxn ang="0">
                  <a:pos x="3" y="52"/>
                </a:cxn>
                <a:cxn ang="0">
                  <a:pos x="3" y="82"/>
                </a:cxn>
                <a:cxn ang="0">
                  <a:pos x="16" y="109"/>
                </a:cxn>
                <a:cxn ang="0">
                  <a:pos x="44" y="136"/>
                </a:cxn>
                <a:cxn ang="0">
                  <a:pos x="84" y="159"/>
                </a:cxn>
                <a:cxn ang="0">
                  <a:pos x="134" y="178"/>
                </a:cxn>
                <a:cxn ang="0">
                  <a:pos x="193" y="194"/>
                </a:cxn>
                <a:cxn ang="0">
                  <a:pos x="258" y="206"/>
                </a:cxn>
                <a:cxn ang="0">
                  <a:pos x="331" y="211"/>
                </a:cxn>
                <a:cxn ang="0">
                  <a:pos x="406" y="211"/>
                </a:cxn>
                <a:cxn ang="0">
                  <a:pos x="477" y="206"/>
                </a:cxn>
                <a:cxn ang="0">
                  <a:pos x="542" y="194"/>
                </a:cxn>
                <a:cxn ang="0">
                  <a:pos x="601" y="178"/>
                </a:cxn>
                <a:cxn ang="0">
                  <a:pos x="651" y="159"/>
                </a:cxn>
                <a:cxn ang="0">
                  <a:pos x="690" y="136"/>
                </a:cxn>
                <a:cxn ang="0">
                  <a:pos x="719" y="109"/>
                </a:cxn>
                <a:cxn ang="0">
                  <a:pos x="732" y="82"/>
                </a:cxn>
                <a:cxn ang="0">
                  <a:pos x="734" y="58"/>
                </a:cxn>
                <a:cxn ang="0">
                  <a:pos x="729" y="40"/>
                </a:cxn>
                <a:cxn ang="0">
                  <a:pos x="719" y="24"/>
                </a:cxn>
                <a:cxn ang="0">
                  <a:pos x="702" y="8"/>
                </a:cxn>
              </a:cxnLst>
              <a:rect l="0" t="0" r="r" b="b"/>
              <a:pathLst>
                <a:path w="735" h="212">
                  <a:moveTo>
                    <a:pt x="693" y="0"/>
                  </a:moveTo>
                  <a:lnTo>
                    <a:pt x="691" y="28"/>
                  </a:lnTo>
                  <a:lnTo>
                    <a:pt x="692" y="33"/>
                  </a:lnTo>
                  <a:lnTo>
                    <a:pt x="695" y="37"/>
                  </a:lnTo>
                  <a:lnTo>
                    <a:pt x="696" y="42"/>
                  </a:lnTo>
                  <a:lnTo>
                    <a:pt x="696" y="47"/>
                  </a:lnTo>
                  <a:lnTo>
                    <a:pt x="695" y="61"/>
                  </a:lnTo>
                  <a:lnTo>
                    <a:pt x="690" y="73"/>
                  </a:lnTo>
                  <a:lnTo>
                    <a:pt x="681" y="87"/>
                  </a:lnTo>
                  <a:lnTo>
                    <a:pt x="670" y="98"/>
                  </a:lnTo>
                  <a:lnTo>
                    <a:pt x="655" y="111"/>
                  </a:lnTo>
                  <a:lnTo>
                    <a:pt x="638" y="121"/>
                  </a:lnTo>
                  <a:lnTo>
                    <a:pt x="618" y="132"/>
                  </a:lnTo>
                  <a:lnTo>
                    <a:pt x="597" y="141"/>
                  </a:lnTo>
                  <a:lnTo>
                    <a:pt x="573" y="149"/>
                  </a:lnTo>
                  <a:lnTo>
                    <a:pt x="547" y="157"/>
                  </a:lnTo>
                  <a:lnTo>
                    <a:pt x="520" y="163"/>
                  </a:lnTo>
                  <a:lnTo>
                    <a:pt x="490" y="169"/>
                  </a:lnTo>
                  <a:lnTo>
                    <a:pt x="459" y="173"/>
                  </a:lnTo>
                  <a:lnTo>
                    <a:pt x="427" y="177"/>
                  </a:lnTo>
                  <a:lnTo>
                    <a:pt x="393" y="178"/>
                  </a:lnTo>
                  <a:lnTo>
                    <a:pt x="359" y="179"/>
                  </a:lnTo>
                  <a:lnTo>
                    <a:pt x="324" y="178"/>
                  </a:lnTo>
                  <a:lnTo>
                    <a:pt x="292" y="177"/>
                  </a:lnTo>
                  <a:lnTo>
                    <a:pt x="259" y="173"/>
                  </a:lnTo>
                  <a:lnTo>
                    <a:pt x="228" y="169"/>
                  </a:lnTo>
                  <a:lnTo>
                    <a:pt x="198" y="163"/>
                  </a:lnTo>
                  <a:lnTo>
                    <a:pt x="170" y="157"/>
                  </a:lnTo>
                  <a:lnTo>
                    <a:pt x="144" y="149"/>
                  </a:lnTo>
                  <a:lnTo>
                    <a:pt x="120" y="141"/>
                  </a:lnTo>
                  <a:lnTo>
                    <a:pt x="99" y="132"/>
                  </a:lnTo>
                  <a:lnTo>
                    <a:pt x="79" y="121"/>
                  </a:lnTo>
                  <a:lnTo>
                    <a:pt x="63" y="111"/>
                  </a:lnTo>
                  <a:lnTo>
                    <a:pt x="48" y="98"/>
                  </a:lnTo>
                  <a:lnTo>
                    <a:pt x="36" y="87"/>
                  </a:lnTo>
                  <a:lnTo>
                    <a:pt x="28" y="73"/>
                  </a:lnTo>
                  <a:lnTo>
                    <a:pt x="23" y="61"/>
                  </a:lnTo>
                  <a:lnTo>
                    <a:pt x="21" y="47"/>
                  </a:lnTo>
                  <a:lnTo>
                    <a:pt x="23" y="38"/>
                  </a:lnTo>
                  <a:lnTo>
                    <a:pt x="24" y="30"/>
                  </a:lnTo>
                  <a:lnTo>
                    <a:pt x="28" y="23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18" y="23"/>
                  </a:lnTo>
                  <a:lnTo>
                    <a:pt x="9" y="37"/>
                  </a:lnTo>
                  <a:lnTo>
                    <a:pt x="3" y="52"/>
                  </a:lnTo>
                  <a:lnTo>
                    <a:pt x="0" y="67"/>
                  </a:lnTo>
                  <a:lnTo>
                    <a:pt x="3" y="82"/>
                  </a:lnTo>
                  <a:lnTo>
                    <a:pt x="8" y="96"/>
                  </a:lnTo>
                  <a:lnTo>
                    <a:pt x="16" y="109"/>
                  </a:lnTo>
                  <a:lnTo>
                    <a:pt x="29" y="123"/>
                  </a:lnTo>
                  <a:lnTo>
                    <a:pt x="44" y="136"/>
                  </a:lnTo>
                  <a:lnTo>
                    <a:pt x="63" y="148"/>
                  </a:lnTo>
                  <a:lnTo>
                    <a:pt x="84" y="159"/>
                  </a:lnTo>
                  <a:lnTo>
                    <a:pt x="108" y="169"/>
                  </a:lnTo>
                  <a:lnTo>
                    <a:pt x="134" y="178"/>
                  </a:lnTo>
                  <a:lnTo>
                    <a:pt x="162" y="187"/>
                  </a:lnTo>
                  <a:lnTo>
                    <a:pt x="193" y="194"/>
                  </a:lnTo>
                  <a:lnTo>
                    <a:pt x="224" y="201"/>
                  </a:lnTo>
                  <a:lnTo>
                    <a:pt x="258" y="206"/>
                  </a:lnTo>
                  <a:lnTo>
                    <a:pt x="294" y="209"/>
                  </a:lnTo>
                  <a:lnTo>
                    <a:pt x="331" y="211"/>
                  </a:lnTo>
                  <a:lnTo>
                    <a:pt x="368" y="212"/>
                  </a:lnTo>
                  <a:lnTo>
                    <a:pt x="406" y="211"/>
                  </a:lnTo>
                  <a:lnTo>
                    <a:pt x="442" y="209"/>
                  </a:lnTo>
                  <a:lnTo>
                    <a:pt x="477" y="206"/>
                  </a:lnTo>
                  <a:lnTo>
                    <a:pt x="511" y="201"/>
                  </a:lnTo>
                  <a:lnTo>
                    <a:pt x="542" y="194"/>
                  </a:lnTo>
                  <a:lnTo>
                    <a:pt x="572" y="187"/>
                  </a:lnTo>
                  <a:lnTo>
                    <a:pt x="601" y="178"/>
                  </a:lnTo>
                  <a:lnTo>
                    <a:pt x="627" y="169"/>
                  </a:lnTo>
                  <a:lnTo>
                    <a:pt x="651" y="159"/>
                  </a:lnTo>
                  <a:lnTo>
                    <a:pt x="672" y="148"/>
                  </a:lnTo>
                  <a:lnTo>
                    <a:pt x="690" y="136"/>
                  </a:lnTo>
                  <a:lnTo>
                    <a:pt x="706" y="123"/>
                  </a:lnTo>
                  <a:lnTo>
                    <a:pt x="719" y="109"/>
                  </a:lnTo>
                  <a:lnTo>
                    <a:pt x="727" y="96"/>
                  </a:lnTo>
                  <a:lnTo>
                    <a:pt x="732" y="82"/>
                  </a:lnTo>
                  <a:lnTo>
                    <a:pt x="735" y="67"/>
                  </a:lnTo>
                  <a:lnTo>
                    <a:pt x="734" y="58"/>
                  </a:lnTo>
                  <a:lnTo>
                    <a:pt x="732" y="49"/>
                  </a:lnTo>
                  <a:lnTo>
                    <a:pt x="729" y="40"/>
                  </a:lnTo>
                  <a:lnTo>
                    <a:pt x="724" y="32"/>
                  </a:lnTo>
                  <a:lnTo>
                    <a:pt x="719" y="24"/>
                  </a:lnTo>
                  <a:lnTo>
                    <a:pt x="711" y="15"/>
                  </a:lnTo>
                  <a:lnTo>
                    <a:pt x="702" y="8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84"/>
            <p:cNvSpPr>
              <a:spLocks/>
            </p:cNvSpPr>
            <p:nvPr/>
          </p:nvSpPr>
          <p:spPr bwMode="auto">
            <a:xfrm>
              <a:off x="4521" y="3219"/>
              <a:ext cx="6" cy="11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7" y="12"/>
                </a:cxn>
                <a:cxn ang="0">
                  <a:pos x="2" y="382"/>
                </a:cxn>
                <a:cxn ang="0">
                  <a:pos x="0" y="435"/>
                </a:cxn>
                <a:cxn ang="0">
                  <a:pos x="3" y="437"/>
                </a:cxn>
                <a:cxn ang="0">
                  <a:pos x="5" y="439"/>
                </a:cxn>
                <a:cxn ang="0">
                  <a:pos x="8" y="441"/>
                </a:cxn>
                <a:cxn ang="0">
                  <a:pos x="10" y="444"/>
                </a:cxn>
                <a:cxn ang="0">
                  <a:pos x="24" y="0"/>
                </a:cxn>
              </a:cxnLst>
              <a:rect l="0" t="0" r="r" b="b"/>
              <a:pathLst>
                <a:path w="24" h="444">
                  <a:moveTo>
                    <a:pt x="24" y="0"/>
                  </a:moveTo>
                  <a:lnTo>
                    <a:pt x="7" y="12"/>
                  </a:lnTo>
                  <a:lnTo>
                    <a:pt x="2" y="382"/>
                  </a:lnTo>
                  <a:lnTo>
                    <a:pt x="0" y="435"/>
                  </a:lnTo>
                  <a:lnTo>
                    <a:pt x="3" y="437"/>
                  </a:lnTo>
                  <a:lnTo>
                    <a:pt x="5" y="439"/>
                  </a:lnTo>
                  <a:lnTo>
                    <a:pt x="8" y="441"/>
                  </a:lnTo>
                  <a:lnTo>
                    <a:pt x="10" y="4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85"/>
            <p:cNvSpPr>
              <a:spLocks/>
            </p:cNvSpPr>
            <p:nvPr/>
          </p:nvSpPr>
          <p:spPr bwMode="auto">
            <a:xfrm>
              <a:off x="4350" y="3387"/>
              <a:ext cx="184" cy="62"/>
            </a:xfrm>
            <a:custGeom>
              <a:avLst/>
              <a:gdLst/>
              <a:ahLst/>
              <a:cxnLst>
                <a:cxn ang="0">
                  <a:pos x="691" y="31"/>
                </a:cxn>
                <a:cxn ang="0">
                  <a:pos x="695" y="42"/>
                </a:cxn>
                <a:cxn ang="0">
                  <a:pos x="696" y="55"/>
                </a:cxn>
                <a:cxn ang="0">
                  <a:pos x="690" y="86"/>
                </a:cxn>
                <a:cxn ang="0">
                  <a:pos x="670" y="115"/>
                </a:cxn>
                <a:cxn ang="0">
                  <a:pos x="638" y="141"/>
                </a:cxn>
                <a:cxn ang="0">
                  <a:pos x="597" y="164"/>
                </a:cxn>
                <a:cxn ang="0">
                  <a:pos x="547" y="183"/>
                </a:cxn>
                <a:cxn ang="0">
                  <a:pos x="490" y="196"/>
                </a:cxn>
                <a:cxn ang="0">
                  <a:pos x="427" y="206"/>
                </a:cxn>
                <a:cxn ang="0">
                  <a:pos x="359" y="209"/>
                </a:cxn>
                <a:cxn ang="0">
                  <a:pos x="292" y="206"/>
                </a:cxn>
                <a:cxn ang="0">
                  <a:pos x="228" y="196"/>
                </a:cxn>
                <a:cxn ang="0">
                  <a:pos x="170" y="183"/>
                </a:cxn>
                <a:cxn ang="0">
                  <a:pos x="120" y="164"/>
                </a:cxn>
                <a:cxn ang="0">
                  <a:pos x="79" y="141"/>
                </a:cxn>
                <a:cxn ang="0">
                  <a:pos x="48" y="115"/>
                </a:cxn>
                <a:cxn ang="0">
                  <a:pos x="28" y="86"/>
                </a:cxn>
                <a:cxn ang="0">
                  <a:pos x="21" y="55"/>
                </a:cxn>
                <a:cxn ang="0">
                  <a:pos x="24" y="35"/>
                </a:cxn>
                <a:cxn ang="0">
                  <a:pos x="31" y="17"/>
                </a:cxn>
                <a:cxn ang="0">
                  <a:pos x="18" y="26"/>
                </a:cxn>
                <a:cxn ang="0">
                  <a:pos x="3" y="60"/>
                </a:cxn>
                <a:cxn ang="0">
                  <a:pos x="3" y="96"/>
                </a:cxn>
                <a:cxn ang="0">
                  <a:pos x="16" y="129"/>
                </a:cxn>
                <a:cxn ang="0">
                  <a:pos x="44" y="159"/>
                </a:cxn>
                <a:cxn ang="0">
                  <a:pos x="84" y="185"/>
                </a:cxn>
                <a:cxn ang="0">
                  <a:pos x="134" y="208"/>
                </a:cxn>
                <a:cxn ang="0">
                  <a:pos x="193" y="226"/>
                </a:cxn>
                <a:cxn ang="0">
                  <a:pos x="258" y="239"/>
                </a:cxn>
                <a:cxn ang="0">
                  <a:pos x="331" y="245"/>
                </a:cxn>
                <a:cxn ang="0">
                  <a:pos x="406" y="245"/>
                </a:cxn>
                <a:cxn ang="0">
                  <a:pos x="477" y="239"/>
                </a:cxn>
                <a:cxn ang="0">
                  <a:pos x="542" y="226"/>
                </a:cxn>
                <a:cxn ang="0">
                  <a:pos x="601" y="208"/>
                </a:cxn>
                <a:cxn ang="0">
                  <a:pos x="651" y="185"/>
                </a:cxn>
                <a:cxn ang="0">
                  <a:pos x="690" y="159"/>
                </a:cxn>
                <a:cxn ang="0">
                  <a:pos x="719" y="129"/>
                </a:cxn>
                <a:cxn ang="0">
                  <a:pos x="732" y="96"/>
                </a:cxn>
                <a:cxn ang="0">
                  <a:pos x="734" y="68"/>
                </a:cxn>
                <a:cxn ang="0">
                  <a:pos x="729" y="47"/>
                </a:cxn>
                <a:cxn ang="0">
                  <a:pos x="719" y="27"/>
                </a:cxn>
                <a:cxn ang="0">
                  <a:pos x="702" y="9"/>
                </a:cxn>
              </a:cxnLst>
              <a:rect l="0" t="0" r="r" b="b"/>
              <a:pathLst>
                <a:path w="735" h="246">
                  <a:moveTo>
                    <a:pt x="693" y="0"/>
                  </a:moveTo>
                  <a:lnTo>
                    <a:pt x="691" y="31"/>
                  </a:lnTo>
                  <a:lnTo>
                    <a:pt x="692" y="37"/>
                  </a:lnTo>
                  <a:lnTo>
                    <a:pt x="695" y="42"/>
                  </a:lnTo>
                  <a:lnTo>
                    <a:pt x="696" y="49"/>
                  </a:lnTo>
                  <a:lnTo>
                    <a:pt x="696" y="55"/>
                  </a:lnTo>
                  <a:lnTo>
                    <a:pt x="695" y="71"/>
                  </a:lnTo>
                  <a:lnTo>
                    <a:pt x="690" y="86"/>
                  </a:lnTo>
                  <a:lnTo>
                    <a:pt x="681" y="101"/>
                  </a:lnTo>
                  <a:lnTo>
                    <a:pt x="670" y="115"/>
                  </a:lnTo>
                  <a:lnTo>
                    <a:pt x="655" y="129"/>
                  </a:lnTo>
                  <a:lnTo>
                    <a:pt x="638" y="141"/>
                  </a:lnTo>
                  <a:lnTo>
                    <a:pt x="618" y="153"/>
                  </a:lnTo>
                  <a:lnTo>
                    <a:pt x="597" y="164"/>
                  </a:lnTo>
                  <a:lnTo>
                    <a:pt x="573" y="174"/>
                  </a:lnTo>
                  <a:lnTo>
                    <a:pt x="547" y="183"/>
                  </a:lnTo>
                  <a:lnTo>
                    <a:pt x="520" y="190"/>
                  </a:lnTo>
                  <a:lnTo>
                    <a:pt x="490" y="196"/>
                  </a:lnTo>
                  <a:lnTo>
                    <a:pt x="459" y="201"/>
                  </a:lnTo>
                  <a:lnTo>
                    <a:pt x="427" y="206"/>
                  </a:lnTo>
                  <a:lnTo>
                    <a:pt x="393" y="208"/>
                  </a:lnTo>
                  <a:lnTo>
                    <a:pt x="359" y="209"/>
                  </a:lnTo>
                  <a:lnTo>
                    <a:pt x="324" y="208"/>
                  </a:lnTo>
                  <a:lnTo>
                    <a:pt x="292" y="206"/>
                  </a:lnTo>
                  <a:lnTo>
                    <a:pt x="259" y="201"/>
                  </a:lnTo>
                  <a:lnTo>
                    <a:pt x="228" y="196"/>
                  </a:lnTo>
                  <a:lnTo>
                    <a:pt x="198" y="190"/>
                  </a:lnTo>
                  <a:lnTo>
                    <a:pt x="170" y="183"/>
                  </a:lnTo>
                  <a:lnTo>
                    <a:pt x="144" y="174"/>
                  </a:lnTo>
                  <a:lnTo>
                    <a:pt x="120" y="164"/>
                  </a:lnTo>
                  <a:lnTo>
                    <a:pt x="99" y="153"/>
                  </a:lnTo>
                  <a:lnTo>
                    <a:pt x="79" y="141"/>
                  </a:lnTo>
                  <a:lnTo>
                    <a:pt x="63" y="129"/>
                  </a:lnTo>
                  <a:lnTo>
                    <a:pt x="48" y="115"/>
                  </a:lnTo>
                  <a:lnTo>
                    <a:pt x="36" y="101"/>
                  </a:lnTo>
                  <a:lnTo>
                    <a:pt x="28" y="86"/>
                  </a:lnTo>
                  <a:lnTo>
                    <a:pt x="23" y="71"/>
                  </a:lnTo>
                  <a:lnTo>
                    <a:pt x="21" y="55"/>
                  </a:lnTo>
                  <a:lnTo>
                    <a:pt x="23" y="45"/>
                  </a:lnTo>
                  <a:lnTo>
                    <a:pt x="24" y="35"/>
                  </a:lnTo>
                  <a:lnTo>
                    <a:pt x="28" y="26"/>
                  </a:lnTo>
                  <a:lnTo>
                    <a:pt x="31" y="17"/>
                  </a:lnTo>
                  <a:lnTo>
                    <a:pt x="31" y="10"/>
                  </a:lnTo>
                  <a:lnTo>
                    <a:pt x="18" y="26"/>
                  </a:lnTo>
                  <a:lnTo>
                    <a:pt x="9" y="42"/>
                  </a:lnTo>
                  <a:lnTo>
                    <a:pt x="3" y="60"/>
                  </a:lnTo>
                  <a:lnTo>
                    <a:pt x="0" y="79"/>
                  </a:lnTo>
                  <a:lnTo>
                    <a:pt x="3" y="96"/>
                  </a:lnTo>
                  <a:lnTo>
                    <a:pt x="8" y="113"/>
                  </a:lnTo>
                  <a:lnTo>
                    <a:pt x="16" y="129"/>
                  </a:lnTo>
                  <a:lnTo>
                    <a:pt x="29" y="144"/>
                  </a:lnTo>
                  <a:lnTo>
                    <a:pt x="44" y="159"/>
                  </a:lnTo>
                  <a:lnTo>
                    <a:pt x="63" y="173"/>
                  </a:lnTo>
                  <a:lnTo>
                    <a:pt x="84" y="185"/>
                  </a:lnTo>
                  <a:lnTo>
                    <a:pt x="108" y="198"/>
                  </a:lnTo>
                  <a:lnTo>
                    <a:pt x="134" y="208"/>
                  </a:lnTo>
                  <a:lnTo>
                    <a:pt x="162" y="218"/>
                  </a:lnTo>
                  <a:lnTo>
                    <a:pt x="193" y="226"/>
                  </a:lnTo>
                  <a:lnTo>
                    <a:pt x="224" y="233"/>
                  </a:lnTo>
                  <a:lnTo>
                    <a:pt x="258" y="239"/>
                  </a:lnTo>
                  <a:lnTo>
                    <a:pt x="294" y="243"/>
                  </a:lnTo>
                  <a:lnTo>
                    <a:pt x="331" y="245"/>
                  </a:lnTo>
                  <a:lnTo>
                    <a:pt x="368" y="246"/>
                  </a:lnTo>
                  <a:lnTo>
                    <a:pt x="406" y="245"/>
                  </a:lnTo>
                  <a:lnTo>
                    <a:pt x="442" y="243"/>
                  </a:lnTo>
                  <a:lnTo>
                    <a:pt x="477" y="239"/>
                  </a:lnTo>
                  <a:lnTo>
                    <a:pt x="511" y="233"/>
                  </a:lnTo>
                  <a:lnTo>
                    <a:pt x="542" y="226"/>
                  </a:lnTo>
                  <a:lnTo>
                    <a:pt x="572" y="218"/>
                  </a:lnTo>
                  <a:lnTo>
                    <a:pt x="601" y="208"/>
                  </a:lnTo>
                  <a:lnTo>
                    <a:pt x="627" y="198"/>
                  </a:lnTo>
                  <a:lnTo>
                    <a:pt x="651" y="185"/>
                  </a:lnTo>
                  <a:lnTo>
                    <a:pt x="672" y="173"/>
                  </a:lnTo>
                  <a:lnTo>
                    <a:pt x="690" y="159"/>
                  </a:lnTo>
                  <a:lnTo>
                    <a:pt x="706" y="144"/>
                  </a:lnTo>
                  <a:lnTo>
                    <a:pt x="719" y="129"/>
                  </a:lnTo>
                  <a:lnTo>
                    <a:pt x="727" y="113"/>
                  </a:lnTo>
                  <a:lnTo>
                    <a:pt x="732" y="96"/>
                  </a:lnTo>
                  <a:lnTo>
                    <a:pt x="735" y="79"/>
                  </a:lnTo>
                  <a:lnTo>
                    <a:pt x="734" y="68"/>
                  </a:lnTo>
                  <a:lnTo>
                    <a:pt x="732" y="57"/>
                  </a:lnTo>
                  <a:lnTo>
                    <a:pt x="729" y="47"/>
                  </a:lnTo>
                  <a:lnTo>
                    <a:pt x="724" y="37"/>
                  </a:lnTo>
                  <a:lnTo>
                    <a:pt x="719" y="27"/>
                  </a:lnTo>
                  <a:lnTo>
                    <a:pt x="711" y="19"/>
                  </a:lnTo>
                  <a:lnTo>
                    <a:pt x="702" y="9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86"/>
            <p:cNvSpPr>
              <a:spLocks/>
            </p:cNvSpPr>
            <p:nvPr/>
          </p:nvSpPr>
          <p:spPr bwMode="auto">
            <a:xfrm>
              <a:off x="4356" y="3343"/>
              <a:ext cx="4" cy="49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0" y="0"/>
                </a:cxn>
                <a:cxn ang="0">
                  <a:pos x="8" y="199"/>
                </a:cxn>
                <a:cxn ang="0">
                  <a:pos x="11" y="196"/>
                </a:cxn>
                <a:cxn ang="0">
                  <a:pos x="13" y="195"/>
                </a:cxn>
                <a:cxn ang="0">
                  <a:pos x="15" y="193"/>
                </a:cxn>
                <a:cxn ang="0">
                  <a:pos x="17" y="190"/>
                </a:cxn>
                <a:cxn ang="0">
                  <a:pos x="17" y="10"/>
                </a:cxn>
              </a:cxnLst>
              <a:rect l="0" t="0" r="r" b="b"/>
              <a:pathLst>
                <a:path w="17" h="199">
                  <a:moveTo>
                    <a:pt x="17" y="10"/>
                  </a:moveTo>
                  <a:lnTo>
                    <a:pt x="0" y="0"/>
                  </a:lnTo>
                  <a:lnTo>
                    <a:pt x="8" y="199"/>
                  </a:lnTo>
                  <a:lnTo>
                    <a:pt x="11" y="196"/>
                  </a:lnTo>
                  <a:lnTo>
                    <a:pt x="13" y="195"/>
                  </a:lnTo>
                  <a:lnTo>
                    <a:pt x="15" y="193"/>
                  </a:lnTo>
                  <a:lnTo>
                    <a:pt x="17" y="19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87"/>
            <p:cNvSpPr>
              <a:spLocks/>
            </p:cNvSpPr>
            <p:nvPr/>
          </p:nvSpPr>
          <p:spPr bwMode="auto">
            <a:xfrm>
              <a:off x="4520" y="3344"/>
              <a:ext cx="6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" y="10"/>
                </a:cxn>
                <a:cxn ang="0">
                  <a:pos x="0" y="191"/>
                </a:cxn>
                <a:cxn ang="0">
                  <a:pos x="2" y="192"/>
                </a:cxn>
                <a:cxn ang="0">
                  <a:pos x="5" y="195"/>
                </a:cxn>
                <a:cxn ang="0">
                  <a:pos x="7" y="196"/>
                </a:cxn>
                <a:cxn ang="0">
                  <a:pos x="10" y="198"/>
                </a:cxn>
                <a:cxn ang="0">
                  <a:pos x="23" y="0"/>
                </a:cxn>
              </a:cxnLst>
              <a:rect l="0" t="0" r="r" b="b"/>
              <a:pathLst>
                <a:path w="23" h="198">
                  <a:moveTo>
                    <a:pt x="23" y="0"/>
                  </a:moveTo>
                  <a:lnTo>
                    <a:pt x="4" y="10"/>
                  </a:lnTo>
                  <a:lnTo>
                    <a:pt x="0" y="191"/>
                  </a:lnTo>
                  <a:lnTo>
                    <a:pt x="2" y="192"/>
                  </a:lnTo>
                  <a:lnTo>
                    <a:pt x="5" y="195"/>
                  </a:lnTo>
                  <a:lnTo>
                    <a:pt x="7" y="196"/>
                  </a:lnTo>
                  <a:lnTo>
                    <a:pt x="10" y="19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99"/>
            <p:cNvSpPr>
              <a:spLocks/>
            </p:cNvSpPr>
            <p:nvPr/>
          </p:nvSpPr>
          <p:spPr bwMode="auto">
            <a:xfrm>
              <a:off x="4418" y="3304"/>
              <a:ext cx="6" cy="12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" y="14"/>
                </a:cxn>
                <a:cxn ang="0">
                  <a:pos x="0" y="441"/>
                </a:cxn>
                <a:cxn ang="0">
                  <a:pos x="0" y="501"/>
                </a:cxn>
                <a:cxn ang="0">
                  <a:pos x="3" y="503"/>
                </a:cxn>
                <a:cxn ang="0">
                  <a:pos x="5" y="506"/>
                </a:cxn>
                <a:cxn ang="0">
                  <a:pos x="8" y="510"/>
                </a:cxn>
                <a:cxn ang="0">
                  <a:pos x="10" y="512"/>
                </a:cxn>
                <a:cxn ang="0">
                  <a:pos x="27" y="0"/>
                </a:cxn>
              </a:cxnLst>
              <a:rect l="0" t="0" r="r" b="b"/>
              <a:pathLst>
                <a:path w="27" h="512">
                  <a:moveTo>
                    <a:pt x="27" y="0"/>
                  </a:moveTo>
                  <a:lnTo>
                    <a:pt x="6" y="14"/>
                  </a:lnTo>
                  <a:lnTo>
                    <a:pt x="0" y="441"/>
                  </a:lnTo>
                  <a:lnTo>
                    <a:pt x="0" y="501"/>
                  </a:lnTo>
                  <a:lnTo>
                    <a:pt x="3" y="503"/>
                  </a:lnTo>
                  <a:lnTo>
                    <a:pt x="5" y="506"/>
                  </a:lnTo>
                  <a:lnTo>
                    <a:pt x="8" y="510"/>
                  </a:lnTo>
                  <a:lnTo>
                    <a:pt x="10" y="5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302"/>
            <p:cNvSpPr>
              <a:spLocks/>
            </p:cNvSpPr>
            <p:nvPr/>
          </p:nvSpPr>
          <p:spPr bwMode="auto">
            <a:xfrm>
              <a:off x="4417" y="3449"/>
              <a:ext cx="6" cy="5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" y="11"/>
                </a:cxn>
                <a:cxn ang="0">
                  <a:pos x="0" y="220"/>
                </a:cxn>
                <a:cxn ang="0">
                  <a:pos x="3" y="222"/>
                </a:cxn>
                <a:cxn ang="0">
                  <a:pos x="7" y="224"/>
                </a:cxn>
                <a:cxn ang="0">
                  <a:pos x="9" y="226"/>
                </a:cxn>
                <a:cxn ang="0">
                  <a:pos x="12" y="229"/>
                </a:cxn>
                <a:cxn ang="0">
                  <a:pos x="26" y="0"/>
                </a:cxn>
              </a:cxnLst>
              <a:rect l="0" t="0" r="r" b="b"/>
              <a:pathLst>
                <a:path w="26" h="229">
                  <a:moveTo>
                    <a:pt x="26" y="0"/>
                  </a:moveTo>
                  <a:lnTo>
                    <a:pt x="5" y="11"/>
                  </a:lnTo>
                  <a:lnTo>
                    <a:pt x="0" y="220"/>
                  </a:lnTo>
                  <a:lnTo>
                    <a:pt x="3" y="222"/>
                  </a:lnTo>
                  <a:lnTo>
                    <a:pt x="7" y="224"/>
                  </a:lnTo>
                  <a:lnTo>
                    <a:pt x="9" y="226"/>
                  </a:lnTo>
                  <a:lnTo>
                    <a:pt x="12" y="22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311"/>
            <p:cNvSpPr>
              <a:spLocks/>
            </p:cNvSpPr>
            <p:nvPr/>
          </p:nvSpPr>
          <p:spPr bwMode="auto">
            <a:xfrm>
              <a:off x="4363" y="3351"/>
              <a:ext cx="29" cy="33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43" y="25"/>
                </a:cxn>
                <a:cxn ang="0">
                  <a:pos x="39" y="35"/>
                </a:cxn>
                <a:cxn ang="0">
                  <a:pos x="39" y="45"/>
                </a:cxn>
                <a:cxn ang="0">
                  <a:pos x="44" y="52"/>
                </a:cxn>
                <a:cxn ang="0">
                  <a:pos x="45" y="52"/>
                </a:cxn>
                <a:cxn ang="0">
                  <a:pos x="45" y="52"/>
                </a:cxn>
                <a:cxn ang="0">
                  <a:pos x="45" y="52"/>
                </a:cxn>
                <a:cxn ang="0">
                  <a:pos x="45" y="52"/>
                </a:cxn>
                <a:cxn ang="0">
                  <a:pos x="40" y="60"/>
                </a:cxn>
                <a:cxn ang="0">
                  <a:pos x="34" y="66"/>
                </a:cxn>
                <a:cxn ang="0">
                  <a:pos x="29" y="72"/>
                </a:cxn>
                <a:cxn ang="0">
                  <a:pos x="24" y="79"/>
                </a:cxn>
                <a:cxn ang="0">
                  <a:pos x="18" y="85"/>
                </a:cxn>
                <a:cxn ang="0">
                  <a:pos x="13" y="91"/>
                </a:cxn>
                <a:cxn ang="0">
                  <a:pos x="6" y="97"/>
                </a:cxn>
                <a:cxn ang="0">
                  <a:pos x="1" y="104"/>
                </a:cxn>
                <a:cxn ang="0">
                  <a:pos x="1" y="111"/>
                </a:cxn>
                <a:cxn ang="0">
                  <a:pos x="1" y="119"/>
                </a:cxn>
                <a:cxn ang="0">
                  <a:pos x="1" y="126"/>
                </a:cxn>
                <a:cxn ang="0">
                  <a:pos x="0" y="134"/>
                </a:cxn>
                <a:cxn ang="0">
                  <a:pos x="9" y="126"/>
                </a:cxn>
                <a:cxn ang="0">
                  <a:pos x="18" y="120"/>
                </a:cxn>
                <a:cxn ang="0">
                  <a:pos x="27" y="112"/>
                </a:cxn>
                <a:cxn ang="0">
                  <a:pos x="35" y="105"/>
                </a:cxn>
                <a:cxn ang="0">
                  <a:pos x="44" y="96"/>
                </a:cxn>
                <a:cxn ang="0">
                  <a:pos x="53" y="89"/>
                </a:cxn>
                <a:cxn ang="0">
                  <a:pos x="62" y="81"/>
                </a:cxn>
                <a:cxn ang="0">
                  <a:pos x="70" y="72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79" y="77"/>
                </a:cxn>
                <a:cxn ang="0">
                  <a:pos x="88" y="76"/>
                </a:cxn>
                <a:cxn ang="0">
                  <a:pos x="98" y="71"/>
                </a:cxn>
                <a:cxn ang="0">
                  <a:pos x="107" y="62"/>
                </a:cxn>
                <a:cxn ang="0">
                  <a:pos x="113" y="51"/>
                </a:cxn>
                <a:cxn ang="0">
                  <a:pos x="117" y="40"/>
                </a:cxn>
                <a:cxn ang="0">
                  <a:pos x="117" y="31"/>
                </a:cxn>
                <a:cxn ang="0">
                  <a:pos x="112" y="24"/>
                </a:cxn>
                <a:cxn ang="0">
                  <a:pos x="107" y="21"/>
                </a:cxn>
                <a:cxn ang="0">
                  <a:pos x="102" y="21"/>
                </a:cxn>
                <a:cxn ang="0">
                  <a:pos x="95" y="22"/>
                </a:cxn>
                <a:cxn ang="0">
                  <a:pos x="89" y="25"/>
                </a:cxn>
                <a:cxn ang="0">
                  <a:pos x="90" y="17"/>
                </a:cxn>
                <a:cxn ang="0">
                  <a:pos x="90" y="11"/>
                </a:cxn>
                <a:cxn ang="0">
                  <a:pos x="88" y="6"/>
                </a:cxn>
                <a:cxn ang="0">
                  <a:pos x="84" y="2"/>
                </a:cxn>
                <a:cxn ang="0">
                  <a:pos x="77" y="0"/>
                </a:cxn>
                <a:cxn ang="0">
                  <a:pos x="68" y="1"/>
                </a:cxn>
                <a:cxn ang="0">
                  <a:pos x="58" y="6"/>
                </a:cxn>
                <a:cxn ang="0">
                  <a:pos x="49" y="15"/>
                </a:cxn>
              </a:cxnLst>
              <a:rect l="0" t="0" r="r" b="b"/>
              <a:pathLst>
                <a:path w="117" h="134">
                  <a:moveTo>
                    <a:pt x="49" y="15"/>
                  </a:moveTo>
                  <a:lnTo>
                    <a:pt x="43" y="25"/>
                  </a:lnTo>
                  <a:lnTo>
                    <a:pt x="39" y="35"/>
                  </a:lnTo>
                  <a:lnTo>
                    <a:pt x="39" y="45"/>
                  </a:lnTo>
                  <a:lnTo>
                    <a:pt x="44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0" y="60"/>
                  </a:lnTo>
                  <a:lnTo>
                    <a:pt x="34" y="66"/>
                  </a:lnTo>
                  <a:lnTo>
                    <a:pt x="29" y="72"/>
                  </a:lnTo>
                  <a:lnTo>
                    <a:pt x="24" y="79"/>
                  </a:lnTo>
                  <a:lnTo>
                    <a:pt x="18" y="85"/>
                  </a:lnTo>
                  <a:lnTo>
                    <a:pt x="13" y="91"/>
                  </a:lnTo>
                  <a:lnTo>
                    <a:pt x="6" y="97"/>
                  </a:lnTo>
                  <a:lnTo>
                    <a:pt x="1" y="104"/>
                  </a:lnTo>
                  <a:lnTo>
                    <a:pt x="1" y="111"/>
                  </a:lnTo>
                  <a:lnTo>
                    <a:pt x="1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9" y="126"/>
                  </a:lnTo>
                  <a:lnTo>
                    <a:pt x="18" y="120"/>
                  </a:lnTo>
                  <a:lnTo>
                    <a:pt x="27" y="112"/>
                  </a:lnTo>
                  <a:lnTo>
                    <a:pt x="35" y="105"/>
                  </a:lnTo>
                  <a:lnTo>
                    <a:pt x="44" y="96"/>
                  </a:lnTo>
                  <a:lnTo>
                    <a:pt x="53" y="89"/>
                  </a:lnTo>
                  <a:lnTo>
                    <a:pt x="62" y="81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9" y="77"/>
                  </a:lnTo>
                  <a:lnTo>
                    <a:pt x="88" y="76"/>
                  </a:lnTo>
                  <a:lnTo>
                    <a:pt x="98" y="71"/>
                  </a:lnTo>
                  <a:lnTo>
                    <a:pt x="107" y="62"/>
                  </a:lnTo>
                  <a:lnTo>
                    <a:pt x="113" y="51"/>
                  </a:lnTo>
                  <a:lnTo>
                    <a:pt x="117" y="40"/>
                  </a:lnTo>
                  <a:lnTo>
                    <a:pt x="117" y="31"/>
                  </a:lnTo>
                  <a:lnTo>
                    <a:pt x="112" y="24"/>
                  </a:lnTo>
                  <a:lnTo>
                    <a:pt x="107" y="21"/>
                  </a:lnTo>
                  <a:lnTo>
                    <a:pt x="102" y="21"/>
                  </a:lnTo>
                  <a:lnTo>
                    <a:pt x="95" y="22"/>
                  </a:lnTo>
                  <a:lnTo>
                    <a:pt x="89" y="25"/>
                  </a:lnTo>
                  <a:lnTo>
                    <a:pt x="90" y="17"/>
                  </a:lnTo>
                  <a:lnTo>
                    <a:pt x="90" y="11"/>
                  </a:lnTo>
                  <a:lnTo>
                    <a:pt x="88" y="6"/>
                  </a:lnTo>
                  <a:lnTo>
                    <a:pt x="84" y="2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58" y="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12"/>
            <p:cNvSpPr>
              <a:spLocks/>
            </p:cNvSpPr>
            <p:nvPr/>
          </p:nvSpPr>
          <p:spPr bwMode="auto">
            <a:xfrm>
              <a:off x="4347" y="3421"/>
              <a:ext cx="33" cy="27"/>
            </a:xfrm>
            <a:custGeom>
              <a:avLst/>
              <a:gdLst/>
              <a:ahLst/>
              <a:cxnLst>
                <a:cxn ang="0">
                  <a:pos x="98" y="85"/>
                </a:cxn>
                <a:cxn ang="0">
                  <a:pos x="100" y="76"/>
                </a:cxn>
                <a:cxn ang="0">
                  <a:pos x="103" y="69"/>
                </a:cxn>
                <a:cxn ang="0">
                  <a:pos x="103" y="63"/>
                </a:cxn>
                <a:cxn ang="0">
                  <a:pos x="101" y="56"/>
                </a:cxn>
                <a:cxn ang="0">
                  <a:pos x="108" y="54"/>
                </a:cxn>
                <a:cxn ang="0">
                  <a:pos x="114" y="49"/>
                </a:cxn>
                <a:cxn ang="0">
                  <a:pos x="119" y="43"/>
                </a:cxn>
                <a:cxn ang="0">
                  <a:pos x="124" y="35"/>
                </a:cxn>
                <a:cxn ang="0">
                  <a:pos x="129" y="24"/>
                </a:cxn>
                <a:cxn ang="0">
                  <a:pos x="130" y="14"/>
                </a:cxn>
                <a:cxn ang="0">
                  <a:pos x="126" y="5"/>
                </a:cxn>
                <a:cxn ang="0">
                  <a:pos x="120" y="0"/>
                </a:cxn>
                <a:cxn ang="0">
                  <a:pos x="110" y="0"/>
                </a:cxn>
                <a:cxn ang="0">
                  <a:pos x="100" y="3"/>
                </a:cxn>
                <a:cxn ang="0">
                  <a:pos x="91" y="10"/>
                </a:cxn>
                <a:cxn ang="0">
                  <a:pos x="84" y="20"/>
                </a:cxn>
                <a:cxn ang="0">
                  <a:pos x="82" y="21"/>
                </a:cxn>
                <a:cxn ang="0">
                  <a:pos x="82" y="21"/>
                </a:cxn>
                <a:cxn ang="0">
                  <a:pos x="82" y="21"/>
                </a:cxn>
                <a:cxn ang="0">
                  <a:pos x="82" y="23"/>
                </a:cxn>
                <a:cxn ang="0">
                  <a:pos x="74" y="20"/>
                </a:cxn>
                <a:cxn ang="0">
                  <a:pos x="65" y="19"/>
                </a:cxn>
                <a:cxn ang="0">
                  <a:pos x="56" y="16"/>
                </a:cxn>
                <a:cxn ang="0">
                  <a:pos x="47" y="14"/>
                </a:cxn>
                <a:cxn ang="0">
                  <a:pos x="39" y="11"/>
                </a:cxn>
                <a:cxn ang="0">
                  <a:pos x="30" y="9"/>
                </a:cxn>
                <a:cxn ang="0">
                  <a:pos x="21" y="6"/>
                </a:cxn>
                <a:cxn ang="0">
                  <a:pos x="12" y="3"/>
                </a:cxn>
                <a:cxn ang="0">
                  <a:pos x="10" y="9"/>
                </a:cxn>
                <a:cxn ang="0">
                  <a:pos x="6" y="16"/>
                </a:cxn>
                <a:cxn ang="0">
                  <a:pos x="4" y="23"/>
                </a:cxn>
                <a:cxn ang="0">
                  <a:pos x="0" y="30"/>
                </a:cxn>
                <a:cxn ang="0">
                  <a:pos x="7" y="35"/>
                </a:cxn>
                <a:cxn ang="0">
                  <a:pos x="15" y="39"/>
                </a:cxn>
                <a:cxn ang="0">
                  <a:pos x="22" y="44"/>
                </a:cxn>
                <a:cxn ang="0">
                  <a:pos x="29" y="48"/>
                </a:cxn>
                <a:cxn ang="0">
                  <a:pos x="36" y="53"/>
                </a:cxn>
                <a:cxn ang="0">
                  <a:pos x="44" y="56"/>
                </a:cxn>
                <a:cxn ang="0">
                  <a:pos x="50" y="61"/>
                </a:cxn>
                <a:cxn ang="0">
                  <a:pos x="57" y="65"/>
                </a:cxn>
                <a:cxn ang="0">
                  <a:pos x="57" y="65"/>
                </a:cxn>
                <a:cxn ang="0">
                  <a:pos x="57" y="65"/>
                </a:cxn>
                <a:cxn ang="0">
                  <a:pos x="57" y="65"/>
                </a:cxn>
                <a:cxn ang="0">
                  <a:pos x="56" y="66"/>
                </a:cxn>
                <a:cxn ang="0">
                  <a:pos x="51" y="79"/>
                </a:cxn>
                <a:cxn ang="0">
                  <a:pos x="51" y="89"/>
                </a:cxn>
                <a:cxn ang="0">
                  <a:pos x="55" y="99"/>
                </a:cxn>
                <a:cxn ang="0">
                  <a:pos x="61" y="105"/>
                </a:cxn>
                <a:cxn ang="0">
                  <a:pos x="70" y="106"/>
                </a:cxn>
                <a:cxn ang="0">
                  <a:pos x="80" y="103"/>
                </a:cxn>
                <a:cxn ang="0">
                  <a:pos x="89" y="96"/>
                </a:cxn>
                <a:cxn ang="0">
                  <a:pos x="98" y="85"/>
                </a:cxn>
              </a:cxnLst>
              <a:rect l="0" t="0" r="r" b="b"/>
              <a:pathLst>
                <a:path w="130" h="106">
                  <a:moveTo>
                    <a:pt x="98" y="85"/>
                  </a:moveTo>
                  <a:lnTo>
                    <a:pt x="100" y="76"/>
                  </a:lnTo>
                  <a:lnTo>
                    <a:pt x="103" y="69"/>
                  </a:lnTo>
                  <a:lnTo>
                    <a:pt x="103" y="63"/>
                  </a:lnTo>
                  <a:lnTo>
                    <a:pt x="101" y="56"/>
                  </a:lnTo>
                  <a:lnTo>
                    <a:pt x="108" y="54"/>
                  </a:lnTo>
                  <a:lnTo>
                    <a:pt x="114" y="49"/>
                  </a:lnTo>
                  <a:lnTo>
                    <a:pt x="119" y="43"/>
                  </a:lnTo>
                  <a:lnTo>
                    <a:pt x="124" y="35"/>
                  </a:lnTo>
                  <a:lnTo>
                    <a:pt x="129" y="24"/>
                  </a:lnTo>
                  <a:lnTo>
                    <a:pt x="130" y="14"/>
                  </a:lnTo>
                  <a:lnTo>
                    <a:pt x="126" y="5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100" y="3"/>
                  </a:lnTo>
                  <a:lnTo>
                    <a:pt x="91" y="10"/>
                  </a:lnTo>
                  <a:lnTo>
                    <a:pt x="84" y="20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74" y="20"/>
                  </a:lnTo>
                  <a:lnTo>
                    <a:pt x="65" y="19"/>
                  </a:lnTo>
                  <a:lnTo>
                    <a:pt x="56" y="16"/>
                  </a:lnTo>
                  <a:lnTo>
                    <a:pt x="47" y="14"/>
                  </a:lnTo>
                  <a:lnTo>
                    <a:pt x="39" y="11"/>
                  </a:lnTo>
                  <a:lnTo>
                    <a:pt x="30" y="9"/>
                  </a:lnTo>
                  <a:lnTo>
                    <a:pt x="21" y="6"/>
                  </a:lnTo>
                  <a:lnTo>
                    <a:pt x="12" y="3"/>
                  </a:lnTo>
                  <a:lnTo>
                    <a:pt x="10" y="9"/>
                  </a:lnTo>
                  <a:lnTo>
                    <a:pt x="6" y="16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7" y="35"/>
                  </a:lnTo>
                  <a:lnTo>
                    <a:pt x="15" y="39"/>
                  </a:lnTo>
                  <a:lnTo>
                    <a:pt x="22" y="44"/>
                  </a:lnTo>
                  <a:lnTo>
                    <a:pt x="29" y="48"/>
                  </a:lnTo>
                  <a:lnTo>
                    <a:pt x="36" y="53"/>
                  </a:lnTo>
                  <a:lnTo>
                    <a:pt x="44" y="56"/>
                  </a:lnTo>
                  <a:lnTo>
                    <a:pt x="50" y="61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6" y="66"/>
                  </a:lnTo>
                  <a:lnTo>
                    <a:pt x="51" y="79"/>
                  </a:lnTo>
                  <a:lnTo>
                    <a:pt x="51" y="89"/>
                  </a:lnTo>
                  <a:lnTo>
                    <a:pt x="55" y="99"/>
                  </a:lnTo>
                  <a:lnTo>
                    <a:pt x="61" y="105"/>
                  </a:lnTo>
                  <a:lnTo>
                    <a:pt x="70" y="106"/>
                  </a:lnTo>
                  <a:lnTo>
                    <a:pt x="80" y="103"/>
                  </a:lnTo>
                  <a:lnTo>
                    <a:pt x="89" y="96"/>
                  </a:lnTo>
                  <a:lnTo>
                    <a:pt x="98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316"/>
            <p:cNvSpPr>
              <a:spLocks/>
            </p:cNvSpPr>
            <p:nvPr/>
          </p:nvSpPr>
          <p:spPr bwMode="auto">
            <a:xfrm>
              <a:off x="4198" y="3686"/>
              <a:ext cx="246" cy="10"/>
            </a:xfrm>
            <a:custGeom>
              <a:avLst/>
              <a:gdLst/>
              <a:ahLst/>
              <a:cxnLst>
                <a:cxn ang="0">
                  <a:pos x="897" y="0"/>
                </a:cxn>
                <a:cxn ang="0">
                  <a:pos x="985" y="42"/>
                </a:cxn>
                <a:cxn ang="0">
                  <a:pos x="0" y="0"/>
                </a:cxn>
                <a:cxn ang="0">
                  <a:pos x="897" y="0"/>
                </a:cxn>
              </a:cxnLst>
              <a:rect l="0" t="0" r="r" b="b"/>
              <a:pathLst>
                <a:path w="985" h="42">
                  <a:moveTo>
                    <a:pt x="897" y="0"/>
                  </a:moveTo>
                  <a:lnTo>
                    <a:pt x="985" y="42"/>
                  </a:lnTo>
                  <a:lnTo>
                    <a:pt x="0" y="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317"/>
            <p:cNvSpPr>
              <a:spLocks/>
            </p:cNvSpPr>
            <p:nvPr/>
          </p:nvSpPr>
          <p:spPr bwMode="auto">
            <a:xfrm>
              <a:off x="4495" y="3222"/>
              <a:ext cx="216" cy="353"/>
            </a:xfrm>
            <a:custGeom>
              <a:avLst/>
              <a:gdLst/>
              <a:ahLst/>
              <a:cxnLst>
                <a:cxn ang="0">
                  <a:pos x="827" y="1167"/>
                </a:cxn>
                <a:cxn ang="0">
                  <a:pos x="835" y="932"/>
                </a:cxn>
                <a:cxn ang="0">
                  <a:pos x="866" y="889"/>
                </a:cxn>
                <a:cxn ang="0">
                  <a:pos x="836" y="829"/>
                </a:cxn>
                <a:cxn ang="0">
                  <a:pos x="859" y="0"/>
                </a:cxn>
                <a:cxn ang="0">
                  <a:pos x="648" y="85"/>
                </a:cxn>
                <a:cxn ang="0">
                  <a:pos x="473" y="111"/>
                </a:cxn>
                <a:cxn ang="0">
                  <a:pos x="248" y="88"/>
                </a:cxn>
                <a:cxn ang="0">
                  <a:pos x="40" y="37"/>
                </a:cxn>
                <a:cxn ang="0">
                  <a:pos x="24" y="8"/>
                </a:cxn>
                <a:cxn ang="0">
                  <a:pos x="33" y="825"/>
                </a:cxn>
                <a:cxn ang="0">
                  <a:pos x="6" y="907"/>
                </a:cxn>
                <a:cxn ang="0">
                  <a:pos x="33" y="929"/>
                </a:cxn>
                <a:cxn ang="0">
                  <a:pos x="35" y="1167"/>
                </a:cxn>
                <a:cxn ang="0">
                  <a:pos x="20" y="1183"/>
                </a:cxn>
                <a:cxn ang="0">
                  <a:pos x="9" y="1201"/>
                </a:cxn>
                <a:cxn ang="0">
                  <a:pos x="3" y="1218"/>
                </a:cxn>
                <a:cxn ang="0">
                  <a:pos x="0" y="1236"/>
                </a:cxn>
                <a:cxn ang="0">
                  <a:pos x="3" y="1253"/>
                </a:cxn>
                <a:cxn ang="0">
                  <a:pos x="9" y="1271"/>
                </a:cxn>
                <a:cxn ang="0">
                  <a:pos x="20" y="1287"/>
                </a:cxn>
                <a:cxn ang="0">
                  <a:pos x="34" y="1303"/>
                </a:cxn>
                <a:cxn ang="0">
                  <a:pos x="53" y="1318"/>
                </a:cxn>
                <a:cxn ang="0">
                  <a:pos x="74" y="1332"/>
                </a:cxn>
                <a:cxn ang="0">
                  <a:pos x="99" y="1346"/>
                </a:cxn>
                <a:cxn ang="0">
                  <a:pos x="127" y="1357"/>
                </a:cxn>
                <a:cxn ang="0">
                  <a:pos x="158" y="1368"/>
                </a:cxn>
                <a:cxn ang="0">
                  <a:pos x="190" y="1378"/>
                </a:cxn>
                <a:cxn ang="0">
                  <a:pos x="227" y="1387"/>
                </a:cxn>
                <a:cxn ang="0">
                  <a:pos x="264" y="1395"/>
                </a:cxn>
                <a:cxn ang="0">
                  <a:pos x="304" y="1401"/>
                </a:cxn>
                <a:cxn ang="0">
                  <a:pos x="346" y="1405"/>
                </a:cxn>
                <a:cxn ang="0">
                  <a:pos x="388" y="1407"/>
                </a:cxn>
                <a:cxn ang="0">
                  <a:pos x="432" y="1408"/>
                </a:cxn>
                <a:cxn ang="0">
                  <a:pos x="476" y="1407"/>
                </a:cxn>
                <a:cxn ang="0">
                  <a:pos x="518" y="1405"/>
                </a:cxn>
                <a:cxn ang="0">
                  <a:pos x="560" y="1401"/>
                </a:cxn>
                <a:cxn ang="0">
                  <a:pos x="600" y="1395"/>
                </a:cxn>
                <a:cxn ang="0">
                  <a:pos x="637" y="1387"/>
                </a:cxn>
                <a:cxn ang="0">
                  <a:pos x="672" y="1378"/>
                </a:cxn>
                <a:cxn ang="0">
                  <a:pos x="706" y="1368"/>
                </a:cxn>
                <a:cxn ang="0">
                  <a:pos x="736" y="1357"/>
                </a:cxn>
                <a:cxn ang="0">
                  <a:pos x="764" y="1346"/>
                </a:cxn>
                <a:cxn ang="0">
                  <a:pos x="789" y="1332"/>
                </a:cxn>
                <a:cxn ang="0">
                  <a:pos x="810" y="1318"/>
                </a:cxn>
                <a:cxn ang="0">
                  <a:pos x="829" y="1303"/>
                </a:cxn>
                <a:cxn ang="0">
                  <a:pos x="844" y="1287"/>
                </a:cxn>
                <a:cxn ang="0">
                  <a:pos x="854" y="1271"/>
                </a:cxn>
                <a:cxn ang="0">
                  <a:pos x="860" y="1253"/>
                </a:cxn>
                <a:cxn ang="0">
                  <a:pos x="862" y="1236"/>
                </a:cxn>
                <a:cxn ang="0">
                  <a:pos x="860" y="1217"/>
                </a:cxn>
                <a:cxn ang="0">
                  <a:pos x="854" y="1199"/>
                </a:cxn>
                <a:cxn ang="0">
                  <a:pos x="842" y="1183"/>
                </a:cxn>
                <a:cxn ang="0">
                  <a:pos x="827" y="1167"/>
                </a:cxn>
              </a:cxnLst>
              <a:rect l="0" t="0" r="r" b="b"/>
              <a:pathLst>
                <a:path w="866" h="1408">
                  <a:moveTo>
                    <a:pt x="827" y="1167"/>
                  </a:moveTo>
                  <a:lnTo>
                    <a:pt x="835" y="932"/>
                  </a:lnTo>
                  <a:lnTo>
                    <a:pt x="866" y="889"/>
                  </a:lnTo>
                  <a:lnTo>
                    <a:pt x="836" y="829"/>
                  </a:lnTo>
                  <a:lnTo>
                    <a:pt x="859" y="0"/>
                  </a:lnTo>
                  <a:lnTo>
                    <a:pt x="648" y="85"/>
                  </a:lnTo>
                  <a:lnTo>
                    <a:pt x="473" y="111"/>
                  </a:lnTo>
                  <a:lnTo>
                    <a:pt x="248" y="88"/>
                  </a:lnTo>
                  <a:lnTo>
                    <a:pt x="40" y="37"/>
                  </a:lnTo>
                  <a:lnTo>
                    <a:pt x="24" y="8"/>
                  </a:lnTo>
                  <a:lnTo>
                    <a:pt x="33" y="825"/>
                  </a:lnTo>
                  <a:lnTo>
                    <a:pt x="6" y="907"/>
                  </a:lnTo>
                  <a:lnTo>
                    <a:pt x="33" y="929"/>
                  </a:lnTo>
                  <a:lnTo>
                    <a:pt x="35" y="1167"/>
                  </a:lnTo>
                  <a:lnTo>
                    <a:pt x="20" y="1183"/>
                  </a:lnTo>
                  <a:lnTo>
                    <a:pt x="9" y="1201"/>
                  </a:lnTo>
                  <a:lnTo>
                    <a:pt x="3" y="1218"/>
                  </a:lnTo>
                  <a:lnTo>
                    <a:pt x="0" y="1236"/>
                  </a:lnTo>
                  <a:lnTo>
                    <a:pt x="3" y="1253"/>
                  </a:lnTo>
                  <a:lnTo>
                    <a:pt x="9" y="1271"/>
                  </a:lnTo>
                  <a:lnTo>
                    <a:pt x="20" y="1287"/>
                  </a:lnTo>
                  <a:lnTo>
                    <a:pt x="34" y="1303"/>
                  </a:lnTo>
                  <a:lnTo>
                    <a:pt x="53" y="1318"/>
                  </a:lnTo>
                  <a:lnTo>
                    <a:pt x="74" y="1332"/>
                  </a:lnTo>
                  <a:lnTo>
                    <a:pt x="99" y="1346"/>
                  </a:lnTo>
                  <a:lnTo>
                    <a:pt x="127" y="1357"/>
                  </a:lnTo>
                  <a:lnTo>
                    <a:pt x="158" y="1368"/>
                  </a:lnTo>
                  <a:lnTo>
                    <a:pt x="190" y="1378"/>
                  </a:lnTo>
                  <a:lnTo>
                    <a:pt x="227" y="1387"/>
                  </a:lnTo>
                  <a:lnTo>
                    <a:pt x="264" y="1395"/>
                  </a:lnTo>
                  <a:lnTo>
                    <a:pt x="304" y="1401"/>
                  </a:lnTo>
                  <a:lnTo>
                    <a:pt x="346" y="1405"/>
                  </a:lnTo>
                  <a:lnTo>
                    <a:pt x="388" y="1407"/>
                  </a:lnTo>
                  <a:lnTo>
                    <a:pt x="432" y="1408"/>
                  </a:lnTo>
                  <a:lnTo>
                    <a:pt x="476" y="1407"/>
                  </a:lnTo>
                  <a:lnTo>
                    <a:pt x="518" y="1405"/>
                  </a:lnTo>
                  <a:lnTo>
                    <a:pt x="560" y="1401"/>
                  </a:lnTo>
                  <a:lnTo>
                    <a:pt x="600" y="1395"/>
                  </a:lnTo>
                  <a:lnTo>
                    <a:pt x="637" y="1387"/>
                  </a:lnTo>
                  <a:lnTo>
                    <a:pt x="672" y="1378"/>
                  </a:lnTo>
                  <a:lnTo>
                    <a:pt x="706" y="1368"/>
                  </a:lnTo>
                  <a:lnTo>
                    <a:pt x="736" y="1357"/>
                  </a:lnTo>
                  <a:lnTo>
                    <a:pt x="764" y="1346"/>
                  </a:lnTo>
                  <a:lnTo>
                    <a:pt x="789" y="1332"/>
                  </a:lnTo>
                  <a:lnTo>
                    <a:pt x="810" y="1318"/>
                  </a:lnTo>
                  <a:lnTo>
                    <a:pt x="829" y="1303"/>
                  </a:lnTo>
                  <a:lnTo>
                    <a:pt x="844" y="1287"/>
                  </a:lnTo>
                  <a:lnTo>
                    <a:pt x="854" y="1271"/>
                  </a:lnTo>
                  <a:lnTo>
                    <a:pt x="860" y="1253"/>
                  </a:lnTo>
                  <a:lnTo>
                    <a:pt x="862" y="1236"/>
                  </a:lnTo>
                  <a:lnTo>
                    <a:pt x="860" y="1217"/>
                  </a:lnTo>
                  <a:lnTo>
                    <a:pt x="854" y="1199"/>
                  </a:lnTo>
                  <a:lnTo>
                    <a:pt x="842" y="1183"/>
                  </a:lnTo>
                  <a:lnTo>
                    <a:pt x="827" y="1167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318"/>
            <p:cNvSpPr>
              <a:spLocks/>
            </p:cNvSpPr>
            <p:nvPr/>
          </p:nvSpPr>
          <p:spPr bwMode="auto">
            <a:xfrm>
              <a:off x="4499" y="3194"/>
              <a:ext cx="207" cy="52"/>
            </a:xfrm>
            <a:custGeom>
              <a:avLst/>
              <a:gdLst/>
              <a:ahLst/>
              <a:cxnLst>
                <a:cxn ang="0">
                  <a:pos x="458" y="206"/>
                </a:cxn>
                <a:cxn ang="0">
                  <a:pos x="540" y="201"/>
                </a:cxn>
                <a:cxn ang="0">
                  <a:pos x="614" y="194"/>
                </a:cxn>
                <a:cxn ang="0">
                  <a:pos x="680" y="182"/>
                </a:cxn>
                <a:cxn ang="0">
                  <a:pos x="736" y="169"/>
                </a:cxn>
                <a:cxn ang="0">
                  <a:pos x="781" y="152"/>
                </a:cxn>
                <a:cxn ang="0">
                  <a:pos x="813" y="134"/>
                </a:cxn>
                <a:cxn ang="0">
                  <a:pos x="829" y="114"/>
                </a:cxn>
                <a:cxn ang="0">
                  <a:pos x="829" y="92"/>
                </a:cxn>
                <a:cxn ang="0">
                  <a:pos x="813" y="72"/>
                </a:cxn>
                <a:cxn ang="0">
                  <a:pos x="781" y="54"/>
                </a:cxn>
                <a:cxn ang="0">
                  <a:pos x="736" y="37"/>
                </a:cxn>
                <a:cxn ang="0">
                  <a:pos x="680" y="24"/>
                </a:cxn>
                <a:cxn ang="0">
                  <a:pos x="614" y="12"/>
                </a:cxn>
                <a:cxn ang="0">
                  <a:pos x="540" y="5"/>
                </a:cxn>
                <a:cxn ang="0">
                  <a:pos x="458" y="0"/>
                </a:cxn>
                <a:cxn ang="0">
                  <a:pos x="373" y="0"/>
                </a:cxn>
                <a:cxn ang="0">
                  <a:pos x="292" y="5"/>
                </a:cxn>
                <a:cxn ang="0">
                  <a:pos x="218" y="12"/>
                </a:cxn>
                <a:cxn ang="0">
                  <a:pos x="152" y="24"/>
                </a:cxn>
                <a:cxn ang="0">
                  <a:pos x="95" y="37"/>
                </a:cxn>
                <a:cxn ang="0">
                  <a:pos x="50" y="54"/>
                </a:cxn>
                <a:cxn ang="0">
                  <a:pos x="19" y="72"/>
                </a:cxn>
                <a:cxn ang="0">
                  <a:pos x="3" y="92"/>
                </a:cxn>
                <a:cxn ang="0">
                  <a:pos x="3" y="114"/>
                </a:cxn>
                <a:cxn ang="0">
                  <a:pos x="19" y="134"/>
                </a:cxn>
                <a:cxn ang="0">
                  <a:pos x="50" y="152"/>
                </a:cxn>
                <a:cxn ang="0">
                  <a:pos x="95" y="169"/>
                </a:cxn>
                <a:cxn ang="0">
                  <a:pos x="152" y="182"/>
                </a:cxn>
                <a:cxn ang="0">
                  <a:pos x="218" y="194"/>
                </a:cxn>
                <a:cxn ang="0">
                  <a:pos x="292" y="201"/>
                </a:cxn>
                <a:cxn ang="0">
                  <a:pos x="373" y="206"/>
                </a:cxn>
              </a:cxnLst>
              <a:rect l="0" t="0" r="r" b="b"/>
              <a:pathLst>
                <a:path w="831" h="206">
                  <a:moveTo>
                    <a:pt x="416" y="206"/>
                  </a:moveTo>
                  <a:lnTo>
                    <a:pt x="458" y="206"/>
                  </a:lnTo>
                  <a:lnTo>
                    <a:pt x="500" y="204"/>
                  </a:lnTo>
                  <a:lnTo>
                    <a:pt x="540" y="201"/>
                  </a:lnTo>
                  <a:lnTo>
                    <a:pt x="577" y="199"/>
                  </a:lnTo>
                  <a:lnTo>
                    <a:pt x="614" y="194"/>
                  </a:lnTo>
                  <a:lnTo>
                    <a:pt x="647" y="189"/>
                  </a:lnTo>
                  <a:lnTo>
                    <a:pt x="680" y="182"/>
                  </a:lnTo>
                  <a:lnTo>
                    <a:pt x="710" y="176"/>
                  </a:lnTo>
                  <a:lnTo>
                    <a:pt x="736" y="169"/>
                  </a:lnTo>
                  <a:lnTo>
                    <a:pt x="760" y="161"/>
                  </a:lnTo>
                  <a:lnTo>
                    <a:pt x="781" y="152"/>
                  </a:lnTo>
                  <a:lnTo>
                    <a:pt x="799" y="144"/>
                  </a:lnTo>
                  <a:lnTo>
                    <a:pt x="813" y="134"/>
                  </a:lnTo>
                  <a:lnTo>
                    <a:pt x="823" y="124"/>
                  </a:lnTo>
                  <a:lnTo>
                    <a:pt x="829" y="114"/>
                  </a:lnTo>
                  <a:lnTo>
                    <a:pt x="831" y="104"/>
                  </a:lnTo>
                  <a:lnTo>
                    <a:pt x="829" y="92"/>
                  </a:lnTo>
                  <a:lnTo>
                    <a:pt x="823" y="82"/>
                  </a:lnTo>
                  <a:lnTo>
                    <a:pt x="813" y="72"/>
                  </a:lnTo>
                  <a:lnTo>
                    <a:pt x="799" y="64"/>
                  </a:lnTo>
                  <a:lnTo>
                    <a:pt x="781" y="54"/>
                  </a:lnTo>
                  <a:lnTo>
                    <a:pt x="760" y="46"/>
                  </a:lnTo>
                  <a:lnTo>
                    <a:pt x="736" y="37"/>
                  </a:lnTo>
                  <a:lnTo>
                    <a:pt x="710" y="30"/>
                  </a:lnTo>
                  <a:lnTo>
                    <a:pt x="680" y="24"/>
                  </a:lnTo>
                  <a:lnTo>
                    <a:pt x="647" y="17"/>
                  </a:lnTo>
                  <a:lnTo>
                    <a:pt x="614" y="12"/>
                  </a:lnTo>
                  <a:lnTo>
                    <a:pt x="577" y="7"/>
                  </a:lnTo>
                  <a:lnTo>
                    <a:pt x="540" y="5"/>
                  </a:lnTo>
                  <a:lnTo>
                    <a:pt x="500" y="2"/>
                  </a:lnTo>
                  <a:lnTo>
                    <a:pt x="458" y="0"/>
                  </a:lnTo>
                  <a:lnTo>
                    <a:pt x="416" y="0"/>
                  </a:lnTo>
                  <a:lnTo>
                    <a:pt x="373" y="0"/>
                  </a:lnTo>
                  <a:lnTo>
                    <a:pt x="332" y="2"/>
                  </a:lnTo>
                  <a:lnTo>
                    <a:pt x="292" y="5"/>
                  </a:lnTo>
                  <a:lnTo>
                    <a:pt x="254" y="7"/>
                  </a:lnTo>
                  <a:lnTo>
                    <a:pt x="218" y="12"/>
                  </a:lnTo>
                  <a:lnTo>
                    <a:pt x="184" y="17"/>
                  </a:lnTo>
                  <a:lnTo>
                    <a:pt x="152" y="24"/>
                  </a:lnTo>
                  <a:lnTo>
                    <a:pt x="122" y="30"/>
                  </a:lnTo>
                  <a:lnTo>
                    <a:pt x="95" y="37"/>
                  </a:lnTo>
                  <a:lnTo>
                    <a:pt x="72" y="46"/>
                  </a:lnTo>
                  <a:lnTo>
                    <a:pt x="50" y="54"/>
                  </a:lnTo>
                  <a:lnTo>
                    <a:pt x="33" y="64"/>
                  </a:lnTo>
                  <a:lnTo>
                    <a:pt x="19" y="72"/>
                  </a:lnTo>
                  <a:lnTo>
                    <a:pt x="9" y="82"/>
                  </a:lnTo>
                  <a:lnTo>
                    <a:pt x="3" y="92"/>
                  </a:lnTo>
                  <a:lnTo>
                    <a:pt x="0" y="104"/>
                  </a:lnTo>
                  <a:lnTo>
                    <a:pt x="3" y="114"/>
                  </a:lnTo>
                  <a:lnTo>
                    <a:pt x="9" y="124"/>
                  </a:lnTo>
                  <a:lnTo>
                    <a:pt x="19" y="134"/>
                  </a:lnTo>
                  <a:lnTo>
                    <a:pt x="33" y="144"/>
                  </a:lnTo>
                  <a:lnTo>
                    <a:pt x="50" y="152"/>
                  </a:lnTo>
                  <a:lnTo>
                    <a:pt x="72" y="161"/>
                  </a:lnTo>
                  <a:lnTo>
                    <a:pt x="95" y="169"/>
                  </a:lnTo>
                  <a:lnTo>
                    <a:pt x="122" y="176"/>
                  </a:lnTo>
                  <a:lnTo>
                    <a:pt x="152" y="182"/>
                  </a:lnTo>
                  <a:lnTo>
                    <a:pt x="184" y="189"/>
                  </a:lnTo>
                  <a:lnTo>
                    <a:pt x="218" y="194"/>
                  </a:lnTo>
                  <a:lnTo>
                    <a:pt x="254" y="199"/>
                  </a:lnTo>
                  <a:lnTo>
                    <a:pt x="292" y="201"/>
                  </a:lnTo>
                  <a:lnTo>
                    <a:pt x="332" y="204"/>
                  </a:lnTo>
                  <a:lnTo>
                    <a:pt x="373" y="206"/>
                  </a:lnTo>
                  <a:lnTo>
                    <a:pt x="416" y="206"/>
                  </a:lnTo>
                  <a:close/>
                </a:path>
              </a:pathLst>
            </a:custGeom>
            <a:solidFill>
              <a:srgbClr val="63E0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19"/>
            <p:cNvSpPr>
              <a:spLocks/>
            </p:cNvSpPr>
            <p:nvPr/>
          </p:nvSpPr>
          <p:spPr bwMode="auto">
            <a:xfrm>
              <a:off x="4494" y="3194"/>
              <a:ext cx="225" cy="59"/>
            </a:xfrm>
            <a:custGeom>
              <a:avLst/>
              <a:gdLst/>
              <a:ahLst/>
              <a:cxnLst>
                <a:cxn ang="0">
                  <a:pos x="554" y="3"/>
                </a:cxn>
                <a:cxn ang="0">
                  <a:pos x="611" y="11"/>
                </a:cxn>
                <a:cxn ang="0">
                  <a:pos x="664" y="21"/>
                </a:cxn>
                <a:cxn ang="0">
                  <a:pos x="709" y="32"/>
                </a:cxn>
                <a:cxn ang="0">
                  <a:pos x="746" y="47"/>
                </a:cxn>
                <a:cxn ang="0">
                  <a:pos x="775" y="62"/>
                </a:cxn>
                <a:cxn ang="0">
                  <a:pos x="795" y="78"/>
                </a:cxn>
                <a:cxn ang="0">
                  <a:pos x="806" y="94"/>
                </a:cxn>
                <a:cxn ang="0">
                  <a:pos x="805" y="113"/>
                </a:cxn>
                <a:cxn ang="0">
                  <a:pos x="790" y="132"/>
                </a:cxn>
                <a:cxn ang="0">
                  <a:pos x="760" y="149"/>
                </a:cxn>
                <a:cxn ang="0">
                  <a:pos x="717" y="166"/>
                </a:cxn>
                <a:cxn ang="0">
                  <a:pos x="664" y="178"/>
                </a:cxn>
                <a:cxn ang="0">
                  <a:pos x="601" y="189"/>
                </a:cxn>
                <a:cxn ang="0">
                  <a:pos x="531" y="196"/>
                </a:cxn>
                <a:cxn ang="0">
                  <a:pos x="453" y="201"/>
                </a:cxn>
                <a:cxn ang="0">
                  <a:pos x="373" y="201"/>
                </a:cxn>
                <a:cxn ang="0">
                  <a:pos x="296" y="196"/>
                </a:cxn>
                <a:cxn ang="0">
                  <a:pos x="224" y="189"/>
                </a:cxn>
                <a:cxn ang="0">
                  <a:pos x="162" y="178"/>
                </a:cxn>
                <a:cxn ang="0">
                  <a:pos x="108" y="166"/>
                </a:cxn>
                <a:cxn ang="0">
                  <a:pos x="65" y="149"/>
                </a:cxn>
                <a:cxn ang="0">
                  <a:pos x="35" y="132"/>
                </a:cxn>
                <a:cxn ang="0">
                  <a:pos x="20" y="113"/>
                </a:cxn>
                <a:cxn ang="0">
                  <a:pos x="18" y="98"/>
                </a:cxn>
                <a:cxn ang="0">
                  <a:pos x="22" y="89"/>
                </a:cxn>
                <a:cxn ang="0">
                  <a:pos x="14" y="94"/>
                </a:cxn>
                <a:cxn ang="0">
                  <a:pos x="2" y="113"/>
                </a:cxn>
                <a:cxn ang="0">
                  <a:pos x="3" y="133"/>
                </a:cxn>
                <a:cxn ang="0">
                  <a:pos x="20" y="157"/>
                </a:cxn>
                <a:cxn ang="0">
                  <a:pos x="55" y="177"/>
                </a:cxn>
                <a:cxn ang="0">
                  <a:pos x="104" y="196"/>
                </a:cxn>
                <a:cxn ang="0">
                  <a:pos x="166" y="212"/>
                </a:cxn>
                <a:cxn ang="0">
                  <a:pos x="237" y="224"/>
                </a:cxn>
                <a:cxn ang="0">
                  <a:pos x="318" y="233"/>
                </a:cxn>
                <a:cxn ang="0">
                  <a:pos x="406" y="238"/>
                </a:cxn>
                <a:cxn ang="0">
                  <a:pos x="498" y="238"/>
                </a:cxn>
                <a:cxn ang="0">
                  <a:pos x="586" y="233"/>
                </a:cxn>
                <a:cxn ang="0">
                  <a:pos x="667" y="224"/>
                </a:cxn>
                <a:cxn ang="0">
                  <a:pos x="739" y="212"/>
                </a:cxn>
                <a:cxn ang="0">
                  <a:pos x="800" y="196"/>
                </a:cxn>
                <a:cxn ang="0">
                  <a:pos x="849" y="177"/>
                </a:cxn>
                <a:cxn ang="0">
                  <a:pos x="883" y="157"/>
                </a:cxn>
                <a:cxn ang="0">
                  <a:pos x="900" y="133"/>
                </a:cxn>
                <a:cxn ang="0">
                  <a:pos x="901" y="111"/>
                </a:cxn>
                <a:cxn ang="0">
                  <a:pos x="886" y="91"/>
                </a:cxn>
                <a:cxn ang="0">
                  <a:pos x="859" y="71"/>
                </a:cxn>
                <a:cxn ang="0">
                  <a:pos x="819" y="52"/>
                </a:cxn>
                <a:cxn ang="0">
                  <a:pos x="769" y="36"/>
                </a:cxn>
                <a:cxn ang="0">
                  <a:pos x="707" y="21"/>
                </a:cxn>
                <a:cxn ang="0">
                  <a:pos x="640" y="11"/>
                </a:cxn>
                <a:cxn ang="0">
                  <a:pos x="564" y="3"/>
                </a:cxn>
              </a:cxnLst>
              <a:rect l="0" t="0" r="r" b="b"/>
              <a:pathLst>
                <a:path w="903" h="238">
                  <a:moveTo>
                    <a:pt x="523" y="0"/>
                  </a:moveTo>
                  <a:lnTo>
                    <a:pt x="554" y="3"/>
                  </a:lnTo>
                  <a:lnTo>
                    <a:pt x="584" y="7"/>
                  </a:lnTo>
                  <a:lnTo>
                    <a:pt x="611" y="11"/>
                  </a:lnTo>
                  <a:lnTo>
                    <a:pt x="639" y="16"/>
                  </a:lnTo>
                  <a:lnTo>
                    <a:pt x="664" y="21"/>
                  </a:lnTo>
                  <a:lnTo>
                    <a:pt x="686" y="26"/>
                  </a:lnTo>
                  <a:lnTo>
                    <a:pt x="709" y="32"/>
                  </a:lnTo>
                  <a:lnTo>
                    <a:pt x="727" y="39"/>
                  </a:lnTo>
                  <a:lnTo>
                    <a:pt x="746" y="47"/>
                  </a:lnTo>
                  <a:lnTo>
                    <a:pt x="761" y="54"/>
                  </a:lnTo>
                  <a:lnTo>
                    <a:pt x="775" y="62"/>
                  </a:lnTo>
                  <a:lnTo>
                    <a:pt x="786" y="69"/>
                  </a:lnTo>
                  <a:lnTo>
                    <a:pt x="795" y="78"/>
                  </a:lnTo>
                  <a:lnTo>
                    <a:pt x="803" y="87"/>
                  </a:lnTo>
                  <a:lnTo>
                    <a:pt x="806" y="94"/>
                  </a:lnTo>
                  <a:lnTo>
                    <a:pt x="808" y="103"/>
                  </a:lnTo>
                  <a:lnTo>
                    <a:pt x="805" y="113"/>
                  </a:lnTo>
                  <a:lnTo>
                    <a:pt x="800" y="123"/>
                  </a:lnTo>
                  <a:lnTo>
                    <a:pt x="790" y="132"/>
                  </a:lnTo>
                  <a:lnTo>
                    <a:pt x="776" y="141"/>
                  </a:lnTo>
                  <a:lnTo>
                    <a:pt x="760" y="149"/>
                  </a:lnTo>
                  <a:lnTo>
                    <a:pt x="740" y="158"/>
                  </a:lnTo>
                  <a:lnTo>
                    <a:pt x="717" y="166"/>
                  </a:lnTo>
                  <a:lnTo>
                    <a:pt x="692" y="172"/>
                  </a:lnTo>
                  <a:lnTo>
                    <a:pt x="664" y="178"/>
                  </a:lnTo>
                  <a:lnTo>
                    <a:pt x="634" y="184"/>
                  </a:lnTo>
                  <a:lnTo>
                    <a:pt x="601" y="189"/>
                  </a:lnTo>
                  <a:lnTo>
                    <a:pt x="567" y="193"/>
                  </a:lnTo>
                  <a:lnTo>
                    <a:pt x="531" y="196"/>
                  </a:lnTo>
                  <a:lnTo>
                    <a:pt x="492" y="198"/>
                  </a:lnTo>
                  <a:lnTo>
                    <a:pt x="453" y="201"/>
                  </a:lnTo>
                  <a:lnTo>
                    <a:pt x="413" y="201"/>
                  </a:lnTo>
                  <a:lnTo>
                    <a:pt x="373" y="201"/>
                  </a:lnTo>
                  <a:lnTo>
                    <a:pt x="333" y="198"/>
                  </a:lnTo>
                  <a:lnTo>
                    <a:pt x="296" y="196"/>
                  </a:lnTo>
                  <a:lnTo>
                    <a:pt x="259" y="193"/>
                  </a:lnTo>
                  <a:lnTo>
                    <a:pt x="224" y="189"/>
                  </a:lnTo>
                  <a:lnTo>
                    <a:pt x="192" y="184"/>
                  </a:lnTo>
                  <a:lnTo>
                    <a:pt x="162" y="178"/>
                  </a:lnTo>
                  <a:lnTo>
                    <a:pt x="133" y="172"/>
                  </a:lnTo>
                  <a:lnTo>
                    <a:pt x="108" y="166"/>
                  </a:lnTo>
                  <a:lnTo>
                    <a:pt x="85" y="158"/>
                  </a:lnTo>
                  <a:lnTo>
                    <a:pt x="65" y="149"/>
                  </a:lnTo>
                  <a:lnTo>
                    <a:pt x="49" y="141"/>
                  </a:lnTo>
                  <a:lnTo>
                    <a:pt x="35" y="132"/>
                  </a:lnTo>
                  <a:lnTo>
                    <a:pt x="25" y="123"/>
                  </a:lnTo>
                  <a:lnTo>
                    <a:pt x="20" y="113"/>
                  </a:lnTo>
                  <a:lnTo>
                    <a:pt x="18" y="103"/>
                  </a:lnTo>
                  <a:lnTo>
                    <a:pt x="18" y="98"/>
                  </a:lnTo>
                  <a:lnTo>
                    <a:pt x="19" y="94"/>
                  </a:lnTo>
                  <a:lnTo>
                    <a:pt x="22" y="89"/>
                  </a:lnTo>
                  <a:lnTo>
                    <a:pt x="24" y="86"/>
                  </a:lnTo>
                  <a:lnTo>
                    <a:pt x="14" y="94"/>
                  </a:lnTo>
                  <a:lnTo>
                    <a:pt x="7" y="103"/>
                  </a:lnTo>
                  <a:lnTo>
                    <a:pt x="2" y="113"/>
                  </a:lnTo>
                  <a:lnTo>
                    <a:pt x="0" y="122"/>
                  </a:lnTo>
                  <a:lnTo>
                    <a:pt x="3" y="133"/>
                  </a:lnTo>
                  <a:lnTo>
                    <a:pt x="9" y="146"/>
                  </a:lnTo>
                  <a:lnTo>
                    <a:pt x="20" y="157"/>
                  </a:lnTo>
                  <a:lnTo>
                    <a:pt x="35" y="167"/>
                  </a:lnTo>
                  <a:lnTo>
                    <a:pt x="55" y="177"/>
                  </a:lnTo>
                  <a:lnTo>
                    <a:pt x="78" y="187"/>
                  </a:lnTo>
                  <a:lnTo>
                    <a:pt x="104" y="196"/>
                  </a:lnTo>
                  <a:lnTo>
                    <a:pt x="133" y="204"/>
                  </a:lnTo>
                  <a:lnTo>
                    <a:pt x="166" y="212"/>
                  </a:lnTo>
                  <a:lnTo>
                    <a:pt x="199" y="218"/>
                  </a:lnTo>
                  <a:lnTo>
                    <a:pt x="237" y="224"/>
                  </a:lnTo>
                  <a:lnTo>
                    <a:pt x="277" y="229"/>
                  </a:lnTo>
                  <a:lnTo>
                    <a:pt x="318" y="233"/>
                  </a:lnTo>
                  <a:lnTo>
                    <a:pt x="361" y="236"/>
                  </a:lnTo>
                  <a:lnTo>
                    <a:pt x="406" y="238"/>
                  </a:lnTo>
                  <a:lnTo>
                    <a:pt x="452" y="238"/>
                  </a:lnTo>
                  <a:lnTo>
                    <a:pt x="498" y="238"/>
                  </a:lnTo>
                  <a:lnTo>
                    <a:pt x="544" y="236"/>
                  </a:lnTo>
                  <a:lnTo>
                    <a:pt x="586" y="233"/>
                  </a:lnTo>
                  <a:lnTo>
                    <a:pt x="627" y="229"/>
                  </a:lnTo>
                  <a:lnTo>
                    <a:pt x="667" y="224"/>
                  </a:lnTo>
                  <a:lnTo>
                    <a:pt x="704" y="218"/>
                  </a:lnTo>
                  <a:lnTo>
                    <a:pt x="739" y="212"/>
                  </a:lnTo>
                  <a:lnTo>
                    <a:pt x="771" y="204"/>
                  </a:lnTo>
                  <a:lnTo>
                    <a:pt x="800" y="196"/>
                  </a:lnTo>
                  <a:lnTo>
                    <a:pt x="826" y="187"/>
                  </a:lnTo>
                  <a:lnTo>
                    <a:pt x="849" y="177"/>
                  </a:lnTo>
                  <a:lnTo>
                    <a:pt x="868" y="167"/>
                  </a:lnTo>
                  <a:lnTo>
                    <a:pt x="883" y="157"/>
                  </a:lnTo>
                  <a:lnTo>
                    <a:pt x="894" y="146"/>
                  </a:lnTo>
                  <a:lnTo>
                    <a:pt x="900" y="133"/>
                  </a:lnTo>
                  <a:lnTo>
                    <a:pt x="903" y="122"/>
                  </a:lnTo>
                  <a:lnTo>
                    <a:pt x="901" y="111"/>
                  </a:lnTo>
                  <a:lnTo>
                    <a:pt x="895" y="101"/>
                  </a:lnTo>
                  <a:lnTo>
                    <a:pt x="886" y="91"/>
                  </a:lnTo>
                  <a:lnTo>
                    <a:pt x="874" y="79"/>
                  </a:lnTo>
                  <a:lnTo>
                    <a:pt x="859" y="71"/>
                  </a:lnTo>
                  <a:lnTo>
                    <a:pt x="840" y="61"/>
                  </a:lnTo>
                  <a:lnTo>
                    <a:pt x="819" y="52"/>
                  </a:lnTo>
                  <a:lnTo>
                    <a:pt x="795" y="43"/>
                  </a:lnTo>
                  <a:lnTo>
                    <a:pt x="769" y="36"/>
                  </a:lnTo>
                  <a:lnTo>
                    <a:pt x="739" y="28"/>
                  </a:lnTo>
                  <a:lnTo>
                    <a:pt x="707" y="21"/>
                  </a:lnTo>
                  <a:lnTo>
                    <a:pt x="675" y="16"/>
                  </a:lnTo>
                  <a:lnTo>
                    <a:pt x="640" y="11"/>
                  </a:lnTo>
                  <a:lnTo>
                    <a:pt x="602" y="5"/>
                  </a:lnTo>
                  <a:lnTo>
                    <a:pt x="564" y="3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20"/>
            <p:cNvSpPr>
              <a:spLocks/>
            </p:cNvSpPr>
            <p:nvPr/>
          </p:nvSpPr>
          <p:spPr bwMode="auto">
            <a:xfrm>
              <a:off x="4494" y="3278"/>
              <a:ext cx="224" cy="51"/>
            </a:xfrm>
            <a:custGeom>
              <a:avLst/>
              <a:gdLst/>
              <a:ahLst/>
              <a:cxnLst>
                <a:cxn ang="0">
                  <a:pos x="844" y="26"/>
                </a:cxn>
                <a:cxn ang="0">
                  <a:pos x="848" y="35"/>
                </a:cxn>
                <a:cxn ang="0">
                  <a:pos x="849" y="45"/>
                </a:cxn>
                <a:cxn ang="0">
                  <a:pos x="840" y="70"/>
                </a:cxn>
                <a:cxn ang="0">
                  <a:pos x="816" y="93"/>
                </a:cxn>
                <a:cxn ang="0">
                  <a:pos x="779" y="116"/>
                </a:cxn>
                <a:cxn ang="0">
                  <a:pos x="729" y="133"/>
                </a:cxn>
                <a:cxn ang="0">
                  <a:pos x="667" y="150"/>
                </a:cxn>
                <a:cxn ang="0">
                  <a:pos x="599" y="161"/>
                </a:cxn>
                <a:cxn ang="0">
                  <a:pos x="521" y="168"/>
                </a:cxn>
                <a:cxn ang="0">
                  <a:pos x="438" y="171"/>
                </a:cxn>
                <a:cxn ang="0">
                  <a:pos x="356" y="168"/>
                </a:cxn>
                <a:cxn ang="0">
                  <a:pos x="278" y="161"/>
                </a:cxn>
                <a:cxn ang="0">
                  <a:pos x="209" y="150"/>
                </a:cxn>
                <a:cxn ang="0">
                  <a:pos x="148" y="133"/>
                </a:cxn>
                <a:cxn ang="0">
                  <a:pos x="98" y="116"/>
                </a:cxn>
                <a:cxn ang="0">
                  <a:pos x="60" y="93"/>
                </a:cxn>
                <a:cxn ang="0">
                  <a:pos x="37" y="70"/>
                </a:cxn>
                <a:cxn ang="0">
                  <a:pos x="28" y="45"/>
                </a:cxn>
                <a:cxn ang="0">
                  <a:pos x="30" y="28"/>
                </a:cxn>
                <a:cxn ang="0">
                  <a:pos x="40" y="13"/>
                </a:cxn>
                <a:cxn ang="0">
                  <a:pos x="30" y="15"/>
                </a:cxn>
                <a:cxn ang="0">
                  <a:pos x="17" y="28"/>
                </a:cxn>
                <a:cxn ang="0">
                  <a:pos x="7" y="42"/>
                </a:cxn>
                <a:cxn ang="0">
                  <a:pos x="2" y="57"/>
                </a:cxn>
                <a:cxn ang="0">
                  <a:pos x="3" y="78"/>
                </a:cxn>
                <a:cxn ang="0">
                  <a:pos x="20" y="106"/>
                </a:cxn>
                <a:cxn ang="0">
                  <a:pos x="54" y="131"/>
                </a:cxn>
                <a:cxn ang="0">
                  <a:pos x="103" y="152"/>
                </a:cxn>
                <a:cxn ang="0">
                  <a:pos x="164" y="171"/>
                </a:cxn>
                <a:cxn ang="0">
                  <a:pos x="236" y="186"/>
                </a:cxn>
                <a:cxn ang="0">
                  <a:pos x="316" y="196"/>
                </a:cxn>
                <a:cxn ang="0">
                  <a:pos x="403" y="201"/>
                </a:cxn>
                <a:cxn ang="0">
                  <a:pos x="495" y="201"/>
                </a:cxn>
                <a:cxn ang="0">
                  <a:pos x="582" y="196"/>
                </a:cxn>
                <a:cxn ang="0">
                  <a:pos x="662" y="186"/>
                </a:cxn>
                <a:cxn ang="0">
                  <a:pos x="734" y="171"/>
                </a:cxn>
                <a:cxn ang="0">
                  <a:pos x="794" y="152"/>
                </a:cxn>
                <a:cxn ang="0">
                  <a:pos x="843" y="131"/>
                </a:cxn>
                <a:cxn ang="0">
                  <a:pos x="876" y="106"/>
                </a:cxn>
                <a:cxn ang="0">
                  <a:pos x="894" y="78"/>
                </a:cxn>
                <a:cxn ang="0">
                  <a:pos x="895" y="56"/>
                </a:cxn>
                <a:cxn ang="0">
                  <a:pos x="889" y="38"/>
                </a:cxn>
                <a:cxn ang="0">
                  <a:pos x="876" y="22"/>
                </a:cxn>
                <a:cxn ang="0">
                  <a:pos x="858" y="7"/>
                </a:cxn>
              </a:cxnLst>
              <a:rect l="0" t="0" r="r" b="b"/>
              <a:pathLst>
                <a:path w="896" h="202">
                  <a:moveTo>
                    <a:pt x="846" y="0"/>
                  </a:moveTo>
                  <a:lnTo>
                    <a:pt x="844" y="26"/>
                  </a:lnTo>
                  <a:lnTo>
                    <a:pt x="845" y="31"/>
                  </a:lnTo>
                  <a:lnTo>
                    <a:pt x="848" y="35"/>
                  </a:lnTo>
                  <a:lnTo>
                    <a:pt x="849" y="40"/>
                  </a:lnTo>
                  <a:lnTo>
                    <a:pt x="849" y="45"/>
                  </a:lnTo>
                  <a:lnTo>
                    <a:pt x="846" y="57"/>
                  </a:lnTo>
                  <a:lnTo>
                    <a:pt x="840" y="70"/>
                  </a:lnTo>
                  <a:lnTo>
                    <a:pt x="830" y="82"/>
                  </a:lnTo>
                  <a:lnTo>
                    <a:pt x="816" y="93"/>
                  </a:lnTo>
                  <a:lnTo>
                    <a:pt x="799" y="105"/>
                  </a:lnTo>
                  <a:lnTo>
                    <a:pt x="779" y="116"/>
                  </a:lnTo>
                  <a:lnTo>
                    <a:pt x="755" y="125"/>
                  </a:lnTo>
                  <a:lnTo>
                    <a:pt x="729" y="133"/>
                  </a:lnTo>
                  <a:lnTo>
                    <a:pt x="700" y="142"/>
                  </a:lnTo>
                  <a:lnTo>
                    <a:pt x="667" y="150"/>
                  </a:lnTo>
                  <a:lnTo>
                    <a:pt x="634" y="156"/>
                  </a:lnTo>
                  <a:lnTo>
                    <a:pt x="599" y="161"/>
                  </a:lnTo>
                  <a:lnTo>
                    <a:pt x="560" y="165"/>
                  </a:lnTo>
                  <a:lnTo>
                    <a:pt x="521" y="168"/>
                  </a:lnTo>
                  <a:lnTo>
                    <a:pt x="481" y="170"/>
                  </a:lnTo>
                  <a:lnTo>
                    <a:pt x="438" y="171"/>
                  </a:lnTo>
                  <a:lnTo>
                    <a:pt x="396" y="170"/>
                  </a:lnTo>
                  <a:lnTo>
                    <a:pt x="356" y="168"/>
                  </a:lnTo>
                  <a:lnTo>
                    <a:pt x="317" y="165"/>
                  </a:lnTo>
                  <a:lnTo>
                    <a:pt x="278" y="161"/>
                  </a:lnTo>
                  <a:lnTo>
                    <a:pt x="243" y="156"/>
                  </a:lnTo>
                  <a:lnTo>
                    <a:pt x="209" y="150"/>
                  </a:lnTo>
                  <a:lnTo>
                    <a:pt x="177" y="142"/>
                  </a:lnTo>
                  <a:lnTo>
                    <a:pt x="148" y="133"/>
                  </a:lnTo>
                  <a:lnTo>
                    <a:pt x="122" y="125"/>
                  </a:lnTo>
                  <a:lnTo>
                    <a:pt x="98" y="116"/>
                  </a:lnTo>
                  <a:lnTo>
                    <a:pt x="78" y="105"/>
                  </a:lnTo>
                  <a:lnTo>
                    <a:pt x="60" y="93"/>
                  </a:lnTo>
                  <a:lnTo>
                    <a:pt x="47" y="82"/>
                  </a:lnTo>
                  <a:lnTo>
                    <a:pt x="37" y="70"/>
                  </a:lnTo>
                  <a:lnTo>
                    <a:pt x="30" y="57"/>
                  </a:lnTo>
                  <a:lnTo>
                    <a:pt x="28" y="45"/>
                  </a:lnTo>
                  <a:lnTo>
                    <a:pt x="29" y="37"/>
                  </a:lnTo>
                  <a:lnTo>
                    <a:pt x="30" y="28"/>
                  </a:lnTo>
                  <a:lnTo>
                    <a:pt x="34" y="21"/>
                  </a:lnTo>
                  <a:lnTo>
                    <a:pt x="40" y="13"/>
                  </a:lnTo>
                  <a:lnTo>
                    <a:pt x="39" y="8"/>
                  </a:lnTo>
                  <a:lnTo>
                    <a:pt x="30" y="15"/>
                  </a:lnTo>
                  <a:lnTo>
                    <a:pt x="23" y="21"/>
                  </a:lnTo>
                  <a:lnTo>
                    <a:pt x="17" y="28"/>
                  </a:lnTo>
                  <a:lnTo>
                    <a:pt x="10" y="35"/>
                  </a:lnTo>
                  <a:lnTo>
                    <a:pt x="7" y="42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5"/>
                  </a:lnTo>
                  <a:lnTo>
                    <a:pt x="3" y="78"/>
                  </a:lnTo>
                  <a:lnTo>
                    <a:pt x="9" y="92"/>
                  </a:lnTo>
                  <a:lnTo>
                    <a:pt x="20" y="106"/>
                  </a:lnTo>
                  <a:lnTo>
                    <a:pt x="35" y="118"/>
                  </a:lnTo>
                  <a:lnTo>
                    <a:pt x="54" y="131"/>
                  </a:lnTo>
                  <a:lnTo>
                    <a:pt x="77" y="142"/>
                  </a:lnTo>
                  <a:lnTo>
                    <a:pt x="103" y="152"/>
                  </a:lnTo>
                  <a:lnTo>
                    <a:pt x="132" y="162"/>
                  </a:lnTo>
                  <a:lnTo>
                    <a:pt x="164" y="171"/>
                  </a:lnTo>
                  <a:lnTo>
                    <a:pt x="198" y="178"/>
                  </a:lnTo>
                  <a:lnTo>
                    <a:pt x="236" y="186"/>
                  </a:lnTo>
                  <a:lnTo>
                    <a:pt x="274" y="191"/>
                  </a:lnTo>
                  <a:lnTo>
                    <a:pt x="316" y="196"/>
                  </a:lnTo>
                  <a:lnTo>
                    <a:pt x="358" y="200"/>
                  </a:lnTo>
                  <a:lnTo>
                    <a:pt x="403" y="201"/>
                  </a:lnTo>
                  <a:lnTo>
                    <a:pt x="448" y="202"/>
                  </a:lnTo>
                  <a:lnTo>
                    <a:pt x="495" y="201"/>
                  </a:lnTo>
                  <a:lnTo>
                    <a:pt x="539" y="200"/>
                  </a:lnTo>
                  <a:lnTo>
                    <a:pt x="582" y="196"/>
                  </a:lnTo>
                  <a:lnTo>
                    <a:pt x="622" y="191"/>
                  </a:lnTo>
                  <a:lnTo>
                    <a:pt x="662" y="186"/>
                  </a:lnTo>
                  <a:lnTo>
                    <a:pt x="699" y="178"/>
                  </a:lnTo>
                  <a:lnTo>
                    <a:pt x="734" y="171"/>
                  </a:lnTo>
                  <a:lnTo>
                    <a:pt x="765" y="162"/>
                  </a:lnTo>
                  <a:lnTo>
                    <a:pt x="794" y="152"/>
                  </a:lnTo>
                  <a:lnTo>
                    <a:pt x="820" y="142"/>
                  </a:lnTo>
                  <a:lnTo>
                    <a:pt x="843" y="131"/>
                  </a:lnTo>
                  <a:lnTo>
                    <a:pt x="861" y="118"/>
                  </a:lnTo>
                  <a:lnTo>
                    <a:pt x="876" y="106"/>
                  </a:lnTo>
                  <a:lnTo>
                    <a:pt x="888" y="92"/>
                  </a:lnTo>
                  <a:lnTo>
                    <a:pt x="894" y="78"/>
                  </a:lnTo>
                  <a:lnTo>
                    <a:pt x="896" y="65"/>
                  </a:lnTo>
                  <a:lnTo>
                    <a:pt x="895" y="56"/>
                  </a:lnTo>
                  <a:lnTo>
                    <a:pt x="893" y="47"/>
                  </a:lnTo>
                  <a:lnTo>
                    <a:pt x="889" y="38"/>
                  </a:lnTo>
                  <a:lnTo>
                    <a:pt x="884" y="31"/>
                  </a:lnTo>
                  <a:lnTo>
                    <a:pt x="876" y="22"/>
                  </a:lnTo>
                  <a:lnTo>
                    <a:pt x="868" y="15"/>
                  </a:lnTo>
                  <a:lnTo>
                    <a:pt x="858" y="7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21"/>
            <p:cNvSpPr>
              <a:spLocks/>
            </p:cNvSpPr>
            <p:nvPr/>
          </p:nvSpPr>
          <p:spPr bwMode="auto">
            <a:xfrm>
              <a:off x="4500" y="3233"/>
              <a:ext cx="5" cy="53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0" y="0"/>
                </a:cxn>
                <a:cxn ang="0">
                  <a:pos x="6" y="214"/>
                </a:cxn>
                <a:cxn ang="0">
                  <a:pos x="8" y="211"/>
                </a:cxn>
                <a:cxn ang="0">
                  <a:pos x="11" y="209"/>
                </a:cxn>
                <a:cxn ang="0">
                  <a:pos x="13" y="208"/>
                </a:cxn>
                <a:cxn ang="0">
                  <a:pos x="16" y="205"/>
                </a:cxn>
                <a:cxn ang="0">
                  <a:pos x="21" y="9"/>
                </a:cxn>
              </a:cxnLst>
              <a:rect l="0" t="0" r="r" b="b"/>
              <a:pathLst>
                <a:path w="21" h="214">
                  <a:moveTo>
                    <a:pt x="21" y="9"/>
                  </a:moveTo>
                  <a:lnTo>
                    <a:pt x="0" y="0"/>
                  </a:lnTo>
                  <a:lnTo>
                    <a:pt x="6" y="214"/>
                  </a:lnTo>
                  <a:lnTo>
                    <a:pt x="8" y="211"/>
                  </a:lnTo>
                  <a:lnTo>
                    <a:pt x="11" y="209"/>
                  </a:lnTo>
                  <a:lnTo>
                    <a:pt x="13" y="208"/>
                  </a:lnTo>
                  <a:lnTo>
                    <a:pt x="16" y="205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322"/>
            <p:cNvSpPr>
              <a:spLocks/>
            </p:cNvSpPr>
            <p:nvPr/>
          </p:nvSpPr>
          <p:spPr bwMode="auto">
            <a:xfrm>
              <a:off x="4704" y="3231"/>
              <a:ext cx="7" cy="5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" y="9"/>
                </a:cxn>
                <a:cxn ang="0">
                  <a:pos x="0" y="228"/>
                </a:cxn>
                <a:cxn ang="0">
                  <a:pos x="2" y="229"/>
                </a:cxn>
                <a:cxn ang="0">
                  <a:pos x="6" y="232"/>
                </a:cxn>
                <a:cxn ang="0">
                  <a:pos x="8" y="233"/>
                </a:cxn>
                <a:cxn ang="0">
                  <a:pos x="11" y="235"/>
                </a:cxn>
                <a:cxn ang="0">
                  <a:pos x="26" y="0"/>
                </a:cxn>
              </a:cxnLst>
              <a:rect l="0" t="0" r="r" b="b"/>
              <a:pathLst>
                <a:path w="26" h="235">
                  <a:moveTo>
                    <a:pt x="26" y="0"/>
                  </a:moveTo>
                  <a:lnTo>
                    <a:pt x="3" y="9"/>
                  </a:lnTo>
                  <a:lnTo>
                    <a:pt x="0" y="228"/>
                  </a:lnTo>
                  <a:lnTo>
                    <a:pt x="2" y="229"/>
                  </a:lnTo>
                  <a:lnTo>
                    <a:pt x="6" y="232"/>
                  </a:lnTo>
                  <a:lnTo>
                    <a:pt x="8" y="233"/>
                  </a:lnTo>
                  <a:lnTo>
                    <a:pt x="11" y="2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323"/>
            <p:cNvSpPr>
              <a:spLocks/>
            </p:cNvSpPr>
            <p:nvPr/>
          </p:nvSpPr>
          <p:spPr bwMode="auto">
            <a:xfrm>
              <a:off x="4494" y="3431"/>
              <a:ext cx="224" cy="64"/>
            </a:xfrm>
            <a:custGeom>
              <a:avLst/>
              <a:gdLst/>
              <a:ahLst/>
              <a:cxnLst>
                <a:cxn ang="0">
                  <a:pos x="844" y="32"/>
                </a:cxn>
                <a:cxn ang="0">
                  <a:pos x="848" y="44"/>
                </a:cxn>
                <a:cxn ang="0">
                  <a:pos x="849" y="56"/>
                </a:cxn>
                <a:cxn ang="0">
                  <a:pos x="840" y="89"/>
                </a:cxn>
                <a:cxn ang="0">
                  <a:pos x="816" y="119"/>
                </a:cxn>
                <a:cxn ang="0">
                  <a:pos x="779" y="146"/>
                </a:cxn>
                <a:cxn ang="0">
                  <a:pos x="729" y="170"/>
                </a:cxn>
                <a:cxn ang="0">
                  <a:pos x="667" y="189"/>
                </a:cxn>
                <a:cxn ang="0">
                  <a:pos x="599" y="204"/>
                </a:cxn>
                <a:cxn ang="0">
                  <a:pos x="521" y="213"/>
                </a:cxn>
                <a:cxn ang="0">
                  <a:pos x="438" y="216"/>
                </a:cxn>
                <a:cxn ang="0">
                  <a:pos x="356" y="213"/>
                </a:cxn>
                <a:cxn ang="0">
                  <a:pos x="278" y="204"/>
                </a:cxn>
                <a:cxn ang="0">
                  <a:pos x="209" y="189"/>
                </a:cxn>
                <a:cxn ang="0">
                  <a:pos x="148" y="170"/>
                </a:cxn>
                <a:cxn ang="0">
                  <a:pos x="98" y="146"/>
                </a:cxn>
                <a:cxn ang="0">
                  <a:pos x="60" y="119"/>
                </a:cxn>
                <a:cxn ang="0">
                  <a:pos x="37" y="89"/>
                </a:cxn>
                <a:cxn ang="0">
                  <a:pos x="28" y="56"/>
                </a:cxn>
                <a:cxn ang="0">
                  <a:pos x="30" y="36"/>
                </a:cxn>
                <a:cxn ang="0">
                  <a:pos x="40" y="17"/>
                </a:cxn>
                <a:cxn ang="0">
                  <a:pos x="30" y="19"/>
                </a:cxn>
                <a:cxn ang="0">
                  <a:pos x="17" y="35"/>
                </a:cxn>
                <a:cxn ang="0">
                  <a:pos x="7" y="54"/>
                </a:cxn>
                <a:cxn ang="0">
                  <a:pos x="2" y="72"/>
                </a:cxn>
                <a:cxn ang="0">
                  <a:pos x="3" y="99"/>
                </a:cxn>
                <a:cxn ang="0">
                  <a:pos x="20" y="134"/>
                </a:cxn>
                <a:cxn ang="0">
                  <a:pos x="54" y="165"/>
                </a:cxn>
                <a:cxn ang="0">
                  <a:pos x="103" y="193"/>
                </a:cxn>
                <a:cxn ang="0">
                  <a:pos x="164" y="216"/>
                </a:cxn>
                <a:cxn ang="0">
                  <a:pos x="236" y="235"/>
                </a:cxn>
                <a:cxn ang="0">
                  <a:pos x="316" y="249"/>
                </a:cxn>
                <a:cxn ang="0">
                  <a:pos x="403" y="255"/>
                </a:cxn>
                <a:cxn ang="0">
                  <a:pos x="495" y="255"/>
                </a:cxn>
                <a:cxn ang="0">
                  <a:pos x="582" y="249"/>
                </a:cxn>
                <a:cxn ang="0">
                  <a:pos x="662" y="235"/>
                </a:cxn>
                <a:cxn ang="0">
                  <a:pos x="734" y="216"/>
                </a:cxn>
                <a:cxn ang="0">
                  <a:pos x="794" y="193"/>
                </a:cxn>
                <a:cxn ang="0">
                  <a:pos x="843" y="165"/>
                </a:cxn>
                <a:cxn ang="0">
                  <a:pos x="876" y="134"/>
                </a:cxn>
                <a:cxn ang="0">
                  <a:pos x="894" y="99"/>
                </a:cxn>
                <a:cxn ang="0">
                  <a:pos x="895" y="70"/>
                </a:cxn>
                <a:cxn ang="0">
                  <a:pos x="889" y="49"/>
                </a:cxn>
                <a:cxn ang="0">
                  <a:pos x="876" y="29"/>
                </a:cxn>
                <a:cxn ang="0">
                  <a:pos x="858" y="9"/>
                </a:cxn>
              </a:cxnLst>
              <a:rect l="0" t="0" r="r" b="b"/>
              <a:pathLst>
                <a:path w="896" h="256">
                  <a:moveTo>
                    <a:pt x="846" y="0"/>
                  </a:moveTo>
                  <a:lnTo>
                    <a:pt x="844" y="32"/>
                  </a:lnTo>
                  <a:lnTo>
                    <a:pt x="845" y="39"/>
                  </a:lnTo>
                  <a:lnTo>
                    <a:pt x="848" y="44"/>
                  </a:lnTo>
                  <a:lnTo>
                    <a:pt x="849" y="50"/>
                  </a:lnTo>
                  <a:lnTo>
                    <a:pt x="849" y="56"/>
                  </a:lnTo>
                  <a:lnTo>
                    <a:pt x="846" y="72"/>
                  </a:lnTo>
                  <a:lnTo>
                    <a:pt x="840" y="89"/>
                  </a:lnTo>
                  <a:lnTo>
                    <a:pt x="830" y="104"/>
                  </a:lnTo>
                  <a:lnTo>
                    <a:pt x="816" y="119"/>
                  </a:lnTo>
                  <a:lnTo>
                    <a:pt x="799" y="132"/>
                  </a:lnTo>
                  <a:lnTo>
                    <a:pt x="779" y="146"/>
                  </a:lnTo>
                  <a:lnTo>
                    <a:pt x="755" y="159"/>
                  </a:lnTo>
                  <a:lnTo>
                    <a:pt x="729" y="170"/>
                  </a:lnTo>
                  <a:lnTo>
                    <a:pt x="700" y="180"/>
                  </a:lnTo>
                  <a:lnTo>
                    <a:pt x="667" y="189"/>
                  </a:lnTo>
                  <a:lnTo>
                    <a:pt x="634" y="198"/>
                  </a:lnTo>
                  <a:lnTo>
                    <a:pt x="599" y="204"/>
                  </a:lnTo>
                  <a:lnTo>
                    <a:pt x="560" y="209"/>
                  </a:lnTo>
                  <a:lnTo>
                    <a:pt x="521" y="213"/>
                  </a:lnTo>
                  <a:lnTo>
                    <a:pt x="481" y="215"/>
                  </a:lnTo>
                  <a:lnTo>
                    <a:pt x="438" y="216"/>
                  </a:lnTo>
                  <a:lnTo>
                    <a:pt x="396" y="215"/>
                  </a:lnTo>
                  <a:lnTo>
                    <a:pt x="356" y="213"/>
                  </a:lnTo>
                  <a:lnTo>
                    <a:pt x="317" y="209"/>
                  </a:lnTo>
                  <a:lnTo>
                    <a:pt x="278" y="204"/>
                  </a:lnTo>
                  <a:lnTo>
                    <a:pt x="243" y="198"/>
                  </a:lnTo>
                  <a:lnTo>
                    <a:pt x="209" y="189"/>
                  </a:lnTo>
                  <a:lnTo>
                    <a:pt x="177" y="180"/>
                  </a:lnTo>
                  <a:lnTo>
                    <a:pt x="148" y="170"/>
                  </a:lnTo>
                  <a:lnTo>
                    <a:pt x="122" y="159"/>
                  </a:lnTo>
                  <a:lnTo>
                    <a:pt x="98" y="146"/>
                  </a:lnTo>
                  <a:lnTo>
                    <a:pt x="78" y="132"/>
                  </a:lnTo>
                  <a:lnTo>
                    <a:pt x="60" y="119"/>
                  </a:lnTo>
                  <a:lnTo>
                    <a:pt x="47" y="104"/>
                  </a:lnTo>
                  <a:lnTo>
                    <a:pt x="37" y="89"/>
                  </a:lnTo>
                  <a:lnTo>
                    <a:pt x="30" y="72"/>
                  </a:lnTo>
                  <a:lnTo>
                    <a:pt x="28" y="56"/>
                  </a:lnTo>
                  <a:lnTo>
                    <a:pt x="29" y="46"/>
                  </a:lnTo>
                  <a:lnTo>
                    <a:pt x="30" y="36"/>
                  </a:lnTo>
                  <a:lnTo>
                    <a:pt x="34" y="27"/>
                  </a:lnTo>
                  <a:lnTo>
                    <a:pt x="40" y="17"/>
                  </a:lnTo>
                  <a:lnTo>
                    <a:pt x="39" y="10"/>
                  </a:lnTo>
                  <a:lnTo>
                    <a:pt x="30" y="19"/>
                  </a:lnTo>
                  <a:lnTo>
                    <a:pt x="23" y="26"/>
                  </a:lnTo>
                  <a:lnTo>
                    <a:pt x="17" y="35"/>
                  </a:lnTo>
                  <a:lnTo>
                    <a:pt x="10" y="44"/>
                  </a:lnTo>
                  <a:lnTo>
                    <a:pt x="7" y="54"/>
                  </a:lnTo>
                  <a:lnTo>
                    <a:pt x="3" y="62"/>
                  </a:lnTo>
                  <a:lnTo>
                    <a:pt x="2" y="72"/>
                  </a:lnTo>
                  <a:lnTo>
                    <a:pt x="0" y="81"/>
                  </a:lnTo>
                  <a:lnTo>
                    <a:pt x="3" y="99"/>
                  </a:lnTo>
                  <a:lnTo>
                    <a:pt x="9" y="116"/>
                  </a:lnTo>
                  <a:lnTo>
                    <a:pt x="20" y="134"/>
                  </a:lnTo>
                  <a:lnTo>
                    <a:pt x="35" y="149"/>
                  </a:lnTo>
                  <a:lnTo>
                    <a:pt x="54" y="165"/>
                  </a:lnTo>
                  <a:lnTo>
                    <a:pt x="77" y="179"/>
                  </a:lnTo>
                  <a:lnTo>
                    <a:pt x="103" y="193"/>
                  </a:lnTo>
                  <a:lnTo>
                    <a:pt x="132" y="205"/>
                  </a:lnTo>
                  <a:lnTo>
                    <a:pt x="164" y="216"/>
                  </a:lnTo>
                  <a:lnTo>
                    <a:pt x="198" y="226"/>
                  </a:lnTo>
                  <a:lnTo>
                    <a:pt x="236" y="235"/>
                  </a:lnTo>
                  <a:lnTo>
                    <a:pt x="274" y="243"/>
                  </a:lnTo>
                  <a:lnTo>
                    <a:pt x="316" y="249"/>
                  </a:lnTo>
                  <a:lnTo>
                    <a:pt x="358" y="253"/>
                  </a:lnTo>
                  <a:lnTo>
                    <a:pt x="403" y="255"/>
                  </a:lnTo>
                  <a:lnTo>
                    <a:pt x="448" y="256"/>
                  </a:lnTo>
                  <a:lnTo>
                    <a:pt x="495" y="255"/>
                  </a:lnTo>
                  <a:lnTo>
                    <a:pt x="539" y="253"/>
                  </a:lnTo>
                  <a:lnTo>
                    <a:pt x="582" y="249"/>
                  </a:lnTo>
                  <a:lnTo>
                    <a:pt x="622" y="243"/>
                  </a:lnTo>
                  <a:lnTo>
                    <a:pt x="662" y="235"/>
                  </a:lnTo>
                  <a:lnTo>
                    <a:pt x="699" y="226"/>
                  </a:lnTo>
                  <a:lnTo>
                    <a:pt x="734" y="216"/>
                  </a:lnTo>
                  <a:lnTo>
                    <a:pt x="765" y="205"/>
                  </a:lnTo>
                  <a:lnTo>
                    <a:pt x="794" y="193"/>
                  </a:lnTo>
                  <a:lnTo>
                    <a:pt x="820" y="179"/>
                  </a:lnTo>
                  <a:lnTo>
                    <a:pt x="843" y="165"/>
                  </a:lnTo>
                  <a:lnTo>
                    <a:pt x="861" y="149"/>
                  </a:lnTo>
                  <a:lnTo>
                    <a:pt x="876" y="134"/>
                  </a:lnTo>
                  <a:lnTo>
                    <a:pt x="888" y="116"/>
                  </a:lnTo>
                  <a:lnTo>
                    <a:pt x="894" y="99"/>
                  </a:lnTo>
                  <a:lnTo>
                    <a:pt x="896" y="81"/>
                  </a:lnTo>
                  <a:lnTo>
                    <a:pt x="895" y="70"/>
                  </a:lnTo>
                  <a:lnTo>
                    <a:pt x="893" y="59"/>
                  </a:lnTo>
                  <a:lnTo>
                    <a:pt x="889" y="49"/>
                  </a:lnTo>
                  <a:lnTo>
                    <a:pt x="884" y="39"/>
                  </a:lnTo>
                  <a:lnTo>
                    <a:pt x="876" y="29"/>
                  </a:lnTo>
                  <a:lnTo>
                    <a:pt x="868" y="19"/>
                  </a:lnTo>
                  <a:lnTo>
                    <a:pt x="858" y="9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324"/>
            <p:cNvSpPr>
              <a:spLocks/>
            </p:cNvSpPr>
            <p:nvPr/>
          </p:nvSpPr>
          <p:spPr bwMode="auto">
            <a:xfrm>
              <a:off x="4500" y="3303"/>
              <a:ext cx="6" cy="13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0" y="0"/>
                </a:cxn>
                <a:cxn ang="0">
                  <a:pos x="4" y="538"/>
                </a:cxn>
                <a:cxn ang="0">
                  <a:pos x="6" y="535"/>
                </a:cxn>
                <a:cxn ang="0">
                  <a:pos x="9" y="531"/>
                </a:cxn>
                <a:cxn ang="0">
                  <a:pos x="11" y="528"/>
                </a:cxn>
                <a:cxn ang="0">
                  <a:pos x="14" y="525"/>
                </a:cxn>
                <a:cxn ang="0">
                  <a:pos x="22" y="16"/>
                </a:cxn>
              </a:cxnLst>
              <a:rect l="0" t="0" r="r" b="b"/>
              <a:pathLst>
                <a:path w="22" h="538">
                  <a:moveTo>
                    <a:pt x="22" y="16"/>
                  </a:moveTo>
                  <a:lnTo>
                    <a:pt x="0" y="0"/>
                  </a:lnTo>
                  <a:lnTo>
                    <a:pt x="4" y="538"/>
                  </a:lnTo>
                  <a:lnTo>
                    <a:pt x="6" y="535"/>
                  </a:lnTo>
                  <a:lnTo>
                    <a:pt x="9" y="531"/>
                  </a:lnTo>
                  <a:lnTo>
                    <a:pt x="11" y="528"/>
                  </a:lnTo>
                  <a:lnTo>
                    <a:pt x="14" y="525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325"/>
            <p:cNvSpPr>
              <a:spLocks/>
            </p:cNvSpPr>
            <p:nvPr/>
          </p:nvSpPr>
          <p:spPr bwMode="auto">
            <a:xfrm>
              <a:off x="4702" y="3305"/>
              <a:ext cx="7" cy="13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6" y="14"/>
                </a:cxn>
                <a:cxn ang="0">
                  <a:pos x="0" y="464"/>
                </a:cxn>
                <a:cxn ang="0">
                  <a:pos x="0" y="528"/>
                </a:cxn>
                <a:cxn ang="0">
                  <a:pos x="3" y="531"/>
                </a:cxn>
                <a:cxn ang="0">
                  <a:pos x="6" y="533"/>
                </a:cxn>
                <a:cxn ang="0">
                  <a:pos x="9" y="537"/>
                </a:cxn>
                <a:cxn ang="0">
                  <a:pos x="11" y="539"/>
                </a:cxn>
                <a:cxn ang="0">
                  <a:pos x="28" y="0"/>
                </a:cxn>
              </a:cxnLst>
              <a:rect l="0" t="0" r="r" b="b"/>
              <a:pathLst>
                <a:path w="28" h="539">
                  <a:moveTo>
                    <a:pt x="28" y="0"/>
                  </a:moveTo>
                  <a:lnTo>
                    <a:pt x="6" y="14"/>
                  </a:lnTo>
                  <a:lnTo>
                    <a:pt x="0" y="464"/>
                  </a:lnTo>
                  <a:lnTo>
                    <a:pt x="0" y="528"/>
                  </a:lnTo>
                  <a:lnTo>
                    <a:pt x="3" y="531"/>
                  </a:lnTo>
                  <a:lnTo>
                    <a:pt x="6" y="533"/>
                  </a:lnTo>
                  <a:lnTo>
                    <a:pt x="9" y="537"/>
                  </a:lnTo>
                  <a:lnTo>
                    <a:pt x="11" y="53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326"/>
            <p:cNvSpPr>
              <a:spLocks/>
            </p:cNvSpPr>
            <p:nvPr/>
          </p:nvSpPr>
          <p:spPr bwMode="auto">
            <a:xfrm>
              <a:off x="4494" y="3510"/>
              <a:ext cx="224" cy="75"/>
            </a:xfrm>
            <a:custGeom>
              <a:avLst/>
              <a:gdLst/>
              <a:ahLst/>
              <a:cxnLst>
                <a:cxn ang="0">
                  <a:pos x="844" y="37"/>
                </a:cxn>
                <a:cxn ang="0">
                  <a:pos x="848" y="51"/>
                </a:cxn>
                <a:cxn ang="0">
                  <a:pos x="849" y="65"/>
                </a:cxn>
                <a:cxn ang="0">
                  <a:pos x="840" y="102"/>
                </a:cxn>
                <a:cxn ang="0">
                  <a:pos x="816" y="138"/>
                </a:cxn>
                <a:cxn ang="0">
                  <a:pos x="779" y="170"/>
                </a:cxn>
                <a:cxn ang="0">
                  <a:pos x="729" y="198"/>
                </a:cxn>
                <a:cxn ang="0">
                  <a:pos x="667" y="220"/>
                </a:cxn>
                <a:cxn ang="0">
                  <a:pos x="599" y="238"/>
                </a:cxn>
                <a:cxn ang="0">
                  <a:pos x="521" y="249"/>
                </a:cxn>
                <a:cxn ang="0">
                  <a:pos x="438" y="253"/>
                </a:cxn>
                <a:cxn ang="0">
                  <a:pos x="356" y="249"/>
                </a:cxn>
                <a:cxn ang="0">
                  <a:pos x="278" y="238"/>
                </a:cxn>
                <a:cxn ang="0">
                  <a:pos x="209" y="220"/>
                </a:cxn>
                <a:cxn ang="0">
                  <a:pos x="148" y="198"/>
                </a:cxn>
                <a:cxn ang="0">
                  <a:pos x="98" y="170"/>
                </a:cxn>
                <a:cxn ang="0">
                  <a:pos x="60" y="138"/>
                </a:cxn>
                <a:cxn ang="0">
                  <a:pos x="37" y="102"/>
                </a:cxn>
                <a:cxn ang="0">
                  <a:pos x="28" y="65"/>
                </a:cxn>
                <a:cxn ang="0">
                  <a:pos x="30" y="42"/>
                </a:cxn>
                <a:cxn ang="0">
                  <a:pos x="40" y="20"/>
                </a:cxn>
                <a:cxn ang="0">
                  <a:pos x="30" y="21"/>
                </a:cxn>
                <a:cxn ang="0">
                  <a:pos x="17" y="40"/>
                </a:cxn>
                <a:cxn ang="0">
                  <a:pos x="7" y="61"/>
                </a:cxn>
                <a:cxn ang="0">
                  <a:pos x="2" y="82"/>
                </a:cxn>
                <a:cxn ang="0">
                  <a:pos x="3" y="115"/>
                </a:cxn>
                <a:cxn ang="0">
                  <a:pos x="20" y="154"/>
                </a:cxn>
                <a:cxn ang="0">
                  <a:pos x="54" y="191"/>
                </a:cxn>
                <a:cxn ang="0">
                  <a:pos x="103" y="224"/>
                </a:cxn>
                <a:cxn ang="0">
                  <a:pos x="164" y="251"/>
                </a:cxn>
                <a:cxn ang="0">
                  <a:pos x="236" y="273"/>
                </a:cxn>
                <a:cxn ang="0">
                  <a:pos x="316" y="289"/>
                </a:cxn>
                <a:cxn ang="0">
                  <a:pos x="403" y="296"/>
                </a:cxn>
                <a:cxn ang="0">
                  <a:pos x="495" y="296"/>
                </a:cxn>
                <a:cxn ang="0">
                  <a:pos x="582" y="289"/>
                </a:cxn>
                <a:cxn ang="0">
                  <a:pos x="662" y="273"/>
                </a:cxn>
                <a:cxn ang="0">
                  <a:pos x="734" y="251"/>
                </a:cxn>
                <a:cxn ang="0">
                  <a:pos x="794" y="224"/>
                </a:cxn>
                <a:cxn ang="0">
                  <a:pos x="843" y="191"/>
                </a:cxn>
                <a:cxn ang="0">
                  <a:pos x="876" y="154"/>
                </a:cxn>
                <a:cxn ang="0">
                  <a:pos x="894" y="115"/>
                </a:cxn>
                <a:cxn ang="0">
                  <a:pos x="895" y="81"/>
                </a:cxn>
                <a:cxn ang="0">
                  <a:pos x="889" y="56"/>
                </a:cxn>
                <a:cxn ang="0">
                  <a:pos x="876" y="32"/>
                </a:cxn>
                <a:cxn ang="0">
                  <a:pos x="858" y="10"/>
                </a:cxn>
              </a:cxnLst>
              <a:rect l="0" t="0" r="r" b="b"/>
              <a:pathLst>
                <a:path w="896" h="298">
                  <a:moveTo>
                    <a:pt x="846" y="0"/>
                  </a:moveTo>
                  <a:lnTo>
                    <a:pt x="844" y="37"/>
                  </a:lnTo>
                  <a:lnTo>
                    <a:pt x="845" y="44"/>
                  </a:lnTo>
                  <a:lnTo>
                    <a:pt x="848" y="51"/>
                  </a:lnTo>
                  <a:lnTo>
                    <a:pt x="849" y="59"/>
                  </a:lnTo>
                  <a:lnTo>
                    <a:pt x="849" y="65"/>
                  </a:lnTo>
                  <a:lnTo>
                    <a:pt x="846" y="84"/>
                  </a:lnTo>
                  <a:lnTo>
                    <a:pt x="840" y="102"/>
                  </a:lnTo>
                  <a:lnTo>
                    <a:pt x="830" y="121"/>
                  </a:lnTo>
                  <a:lnTo>
                    <a:pt x="816" y="138"/>
                  </a:lnTo>
                  <a:lnTo>
                    <a:pt x="799" y="155"/>
                  </a:lnTo>
                  <a:lnTo>
                    <a:pt x="779" y="170"/>
                  </a:lnTo>
                  <a:lnTo>
                    <a:pt x="755" y="184"/>
                  </a:lnTo>
                  <a:lnTo>
                    <a:pt x="729" y="198"/>
                  </a:lnTo>
                  <a:lnTo>
                    <a:pt x="700" y="210"/>
                  </a:lnTo>
                  <a:lnTo>
                    <a:pt x="667" y="220"/>
                  </a:lnTo>
                  <a:lnTo>
                    <a:pt x="634" y="230"/>
                  </a:lnTo>
                  <a:lnTo>
                    <a:pt x="599" y="238"/>
                  </a:lnTo>
                  <a:lnTo>
                    <a:pt x="560" y="244"/>
                  </a:lnTo>
                  <a:lnTo>
                    <a:pt x="521" y="249"/>
                  </a:lnTo>
                  <a:lnTo>
                    <a:pt x="481" y="251"/>
                  </a:lnTo>
                  <a:lnTo>
                    <a:pt x="438" y="253"/>
                  </a:lnTo>
                  <a:lnTo>
                    <a:pt x="396" y="251"/>
                  </a:lnTo>
                  <a:lnTo>
                    <a:pt x="356" y="249"/>
                  </a:lnTo>
                  <a:lnTo>
                    <a:pt x="317" y="244"/>
                  </a:lnTo>
                  <a:lnTo>
                    <a:pt x="278" y="238"/>
                  </a:lnTo>
                  <a:lnTo>
                    <a:pt x="243" y="230"/>
                  </a:lnTo>
                  <a:lnTo>
                    <a:pt x="209" y="220"/>
                  </a:lnTo>
                  <a:lnTo>
                    <a:pt x="177" y="210"/>
                  </a:lnTo>
                  <a:lnTo>
                    <a:pt x="148" y="198"/>
                  </a:lnTo>
                  <a:lnTo>
                    <a:pt x="122" y="184"/>
                  </a:lnTo>
                  <a:lnTo>
                    <a:pt x="98" y="170"/>
                  </a:lnTo>
                  <a:lnTo>
                    <a:pt x="78" y="155"/>
                  </a:lnTo>
                  <a:lnTo>
                    <a:pt x="60" y="138"/>
                  </a:lnTo>
                  <a:lnTo>
                    <a:pt x="47" y="121"/>
                  </a:lnTo>
                  <a:lnTo>
                    <a:pt x="37" y="102"/>
                  </a:lnTo>
                  <a:lnTo>
                    <a:pt x="30" y="84"/>
                  </a:lnTo>
                  <a:lnTo>
                    <a:pt x="28" y="65"/>
                  </a:lnTo>
                  <a:lnTo>
                    <a:pt x="29" y="54"/>
                  </a:lnTo>
                  <a:lnTo>
                    <a:pt x="30" y="42"/>
                  </a:lnTo>
                  <a:lnTo>
                    <a:pt x="34" y="31"/>
                  </a:lnTo>
                  <a:lnTo>
                    <a:pt x="40" y="20"/>
                  </a:lnTo>
                  <a:lnTo>
                    <a:pt x="39" y="11"/>
                  </a:lnTo>
                  <a:lnTo>
                    <a:pt x="30" y="21"/>
                  </a:lnTo>
                  <a:lnTo>
                    <a:pt x="23" y="30"/>
                  </a:lnTo>
                  <a:lnTo>
                    <a:pt x="17" y="40"/>
                  </a:lnTo>
                  <a:lnTo>
                    <a:pt x="10" y="50"/>
                  </a:lnTo>
                  <a:lnTo>
                    <a:pt x="7" y="61"/>
                  </a:lnTo>
                  <a:lnTo>
                    <a:pt x="3" y="71"/>
                  </a:lnTo>
                  <a:lnTo>
                    <a:pt x="2" y="82"/>
                  </a:lnTo>
                  <a:lnTo>
                    <a:pt x="0" y="94"/>
                  </a:lnTo>
                  <a:lnTo>
                    <a:pt x="3" y="115"/>
                  </a:lnTo>
                  <a:lnTo>
                    <a:pt x="9" y="135"/>
                  </a:lnTo>
                  <a:lnTo>
                    <a:pt x="20" y="154"/>
                  </a:lnTo>
                  <a:lnTo>
                    <a:pt x="35" y="173"/>
                  </a:lnTo>
                  <a:lnTo>
                    <a:pt x="54" y="191"/>
                  </a:lnTo>
                  <a:lnTo>
                    <a:pt x="77" y="208"/>
                  </a:lnTo>
                  <a:lnTo>
                    <a:pt x="103" y="224"/>
                  </a:lnTo>
                  <a:lnTo>
                    <a:pt x="132" y="238"/>
                  </a:lnTo>
                  <a:lnTo>
                    <a:pt x="164" y="251"/>
                  </a:lnTo>
                  <a:lnTo>
                    <a:pt x="198" y="263"/>
                  </a:lnTo>
                  <a:lnTo>
                    <a:pt x="236" y="273"/>
                  </a:lnTo>
                  <a:lnTo>
                    <a:pt x="274" y="281"/>
                  </a:lnTo>
                  <a:lnTo>
                    <a:pt x="316" y="289"/>
                  </a:lnTo>
                  <a:lnTo>
                    <a:pt x="358" y="294"/>
                  </a:lnTo>
                  <a:lnTo>
                    <a:pt x="403" y="296"/>
                  </a:lnTo>
                  <a:lnTo>
                    <a:pt x="448" y="298"/>
                  </a:lnTo>
                  <a:lnTo>
                    <a:pt x="495" y="296"/>
                  </a:lnTo>
                  <a:lnTo>
                    <a:pt x="539" y="294"/>
                  </a:lnTo>
                  <a:lnTo>
                    <a:pt x="582" y="289"/>
                  </a:lnTo>
                  <a:lnTo>
                    <a:pt x="622" y="281"/>
                  </a:lnTo>
                  <a:lnTo>
                    <a:pt x="662" y="273"/>
                  </a:lnTo>
                  <a:lnTo>
                    <a:pt x="699" y="263"/>
                  </a:lnTo>
                  <a:lnTo>
                    <a:pt x="734" y="251"/>
                  </a:lnTo>
                  <a:lnTo>
                    <a:pt x="765" y="238"/>
                  </a:lnTo>
                  <a:lnTo>
                    <a:pt x="794" y="224"/>
                  </a:lnTo>
                  <a:lnTo>
                    <a:pt x="820" y="208"/>
                  </a:lnTo>
                  <a:lnTo>
                    <a:pt x="843" y="191"/>
                  </a:lnTo>
                  <a:lnTo>
                    <a:pt x="861" y="173"/>
                  </a:lnTo>
                  <a:lnTo>
                    <a:pt x="876" y="154"/>
                  </a:lnTo>
                  <a:lnTo>
                    <a:pt x="888" y="135"/>
                  </a:lnTo>
                  <a:lnTo>
                    <a:pt x="894" y="115"/>
                  </a:lnTo>
                  <a:lnTo>
                    <a:pt x="896" y="94"/>
                  </a:lnTo>
                  <a:lnTo>
                    <a:pt x="895" y="81"/>
                  </a:lnTo>
                  <a:lnTo>
                    <a:pt x="893" y="69"/>
                  </a:lnTo>
                  <a:lnTo>
                    <a:pt x="889" y="56"/>
                  </a:lnTo>
                  <a:lnTo>
                    <a:pt x="884" y="45"/>
                  </a:lnTo>
                  <a:lnTo>
                    <a:pt x="876" y="32"/>
                  </a:lnTo>
                  <a:lnTo>
                    <a:pt x="868" y="21"/>
                  </a:lnTo>
                  <a:lnTo>
                    <a:pt x="858" y="10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27"/>
            <p:cNvSpPr>
              <a:spLocks/>
            </p:cNvSpPr>
            <p:nvPr/>
          </p:nvSpPr>
          <p:spPr bwMode="auto">
            <a:xfrm>
              <a:off x="4500" y="3456"/>
              <a:ext cx="6" cy="60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0" y="0"/>
                </a:cxn>
                <a:cxn ang="0">
                  <a:pos x="11" y="243"/>
                </a:cxn>
                <a:cxn ang="0">
                  <a:pos x="14" y="240"/>
                </a:cxn>
                <a:cxn ang="0">
                  <a:pos x="17" y="236"/>
                </a:cxn>
                <a:cxn ang="0">
                  <a:pos x="20" y="234"/>
                </a:cxn>
                <a:cxn ang="0">
                  <a:pos x="22" y="231"/>
                </a:cxn>
                <a:cxn ang="0">
                  <a:pos x="22" y="12"/>
                </a:cxn>
              </a:cxnLst>
              <a:rect l="0" t="0" r="r" b="b"/>
              <a:pathLst>
                <a:path w="22" h="243">
                  <a:moveTo>
                    <a:pt x="22" y="12"/>
                  </a:moveTo>
                  <a:lnTo>
                    <a:pt x="0" y="0"/>
                  </a:lnTo>
                  <a:lnTo>
                    <a:pt x="11" y="243"/>
                  </a:lnTo>
                  <a:lnTo>
                    <a:pt x="14" y="240"/>
                  </a:lnTo>
                  <a:lnTo>
                    <a:pt x="17" y="236"/>
                  </a:lnTo>
                  <a:lnTo>
                    <a:pt x="20" y="234"/>
                  </a:lnTo>
                  <a:lnTo>
                    <a:pt x="22" y="231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328"/>
            <p:cNvSpPr>
              <a:spLocks/>
            </p:cNvSpPr>
            <p:nvPr/>
          </p:nvSpPr>
          <p:spPr bwMode="auto">
            <a:xfrm>
              <a:off x="4701" y="3458"/>
              <a:ext cx="7" cy="6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" y="11"/>
                </a:cxn>
                <a:cxn ang="0">
                  <a:pos x="0" y="233"/>
                </a:cxn>
                <a:cxn ang="0">
                  <a:pos x="3" y="235"/>
                </a:cxn>
                <a:cxn ang="0">
                  <a:pos x="7" y="236"/>
                </a:cxn>
                <a:cxn ang="0">
                  <a:pos x="9" y="239"/>
                </a:cxn>
                <a:cxn ang="0">
                  <a:pos x="12" y="241"/>
                </a:cxn>
                <a:cxn ang="0">
                  <a:pos x="27" y="0"/>
                </a:cxn>
              </a:cxnLst>
              <a:rect l="0" t="0" r="r" b="b"/>
              <a:pathLst>
                <a:path w="27" h="241">
                  <a:moveTo>
                    <a:pt x="27" y="0"/>
                  </a:moveTo>
                  <a:lnTo>
                    <a:pt x="5" y="11"/>
                  </a:lnTo>
                  <a:lnTo>
                    <a:pt x="0" y="233"/>
                  </a:lnTo>
                  <a:lnTo>
                    <a:pt x="3" y="235"/>
                  </a:lnTo>
                  <a:lnTo>
                    <a:pt x="7" y="236"/>
                  </a:lnTo>
                  <a:lnTo>
                    <a:pt x="9" y="239"/>
                  </a:lnTo>
                  <a:lnTo>
                    <a:pt x="12" y="2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329"/>
            <p:cNvSpPr>
              <a:spLocks/>
            </p:cNvSpPr>
            <p:nvPr/>
          </p:nvSpPr>
          <p:spPr bwMode="auto">
            <a:xfrm>
              <a:off x="4561" y="3351"/>
              <a:ext cx="79" cy="99"/>
            </a:xfrm>
            <a:custGeom>
              <a:avLst/>
              <a:gdLst/>
              <a:ahLst/>
              <a:cxnLst>
                <a:cxn ang="0">
                  <a:pos x="272" y="247"/>
                </a:cxn>
                <a:cxn ang="0">
                  <a:pos x="263" y="274"/>
                </a:cxn>
                <a:cxn ang="0">
                  <a:pos x="248" y="290"/>
                </a:cxn>
                <a:cxn ang="0">
                  <a:pos x="253" y="252"/>
                </a:cxn>
                <a:cxn ang="0">
                  <a:pos x="228" y="222"/>
                </a:cxn>
                <a:cxn ang="0">
                  <a:pos x="196" y="208"/>
                </a:cxn>
                <a:cxn ang="0">
                  <a:pos x="185" y="186"/>
                </a:cxn>
                <a:cxn ang="0">
                  <a:pos x="195" y="185"/>
                </a:cxn>
                <a:cxn ang="0">
                  <a:pos x="206" y="193"/>
                </a:cxn>
                <a:cxn ang="0">
                  <a:pos x="239" y="207"/>
                </a:cxn>
                <a:cxn ang="0">
                  <a:pos x="277" y="207"/>
                </a:cxn>
                <a:cxn ang="0">
                  <a:pos x="299" y="199"/>
                </a:cxn>
                <a:cxn ang="0">
                  <a:pos x="308" y="183"/>
                </a:cxn>
                <a:cxn ang="0">
                  <a:pos x="303" y="168"/>
                </a:cxn>
                <a:cxn ang="0">
                  <a:pos x="289" y="111"/>
                </a:cxn>
                <a:cxn ang="0">
                  <a:pos x="251" y="80"/>
                </a:cxn>
                <a:cxn ang="0">
                  <a:pos x="256" y="71"/>
                </a:cxn>
                <a:cxn ang="0">
                  <a:pos x="282" y="78"/>
                </a:cxn>
                <a:cxn ang="0">
                  <a:pos x="303" y="121"/>
                </a:cxn>
                <a:cxn ang="0">
                  <a:pos x="308" y="159"/>
                </a:cxn>
                <a:cxn ang="0">
                  <a:pos x="312" y="158"/>
                </a:cxn>
                <a:cxn ang="0">
                  <a:pos x="300" y="54"/>
                </a:cxn>
                <a:cxn ang="0">
                  <a:pos x="200" y="3"/>
                </a:cxn>
                <a:cxn ang="0">
                  <a:pos x="49" y="16"/>
                </a:cxn>
                <a:cxn ang="0">
                  <a:pos x="0" y="111"/>
                </a:cxn>
                <a:cxn ang="0">
                  <a:pos x="1" y="153"/>
                </a:cxn>
                <a:cxn ang="0">
                  <a:pos x="6" y="138"/>
                </a:cxn>
                <a:cxn ang="0">
                  <a:pos x="11" y="89"/>
                </a:cxn>
                <a:cxn ang="0">
                  <a:pos x="42" y="70"/>
                </a:cxn>
                <a:cxn ang="0">
                  <a:pos x="63" y="70"/>
                </a:cxn>
                <a:cxn ang="0">
                  <a:pos x="40" y="88"/>
                </a:cxn>
                <a:cxn ang="0">
                  <a:pos x="17" y="141"/>
                </a:cxn>
                <a:cxn ang="0">
                  <a:pos x="5" y="166"/>
                </a:cxn>
                <a:cxn ang="0">
                  <a:pos x="10" y="191"/>
                </a:cxn>
                <a:cxn ang="0">
                  <a:pos x="25" y="200"/>
                </a:cxn>
                <a:cxn ang="0">
                  <a:pos x="59" y="207"/>
                </a:cxn>
                <a:cxn ang="0">
                  <a:pos x="99" y="199"/>
                </a:cxn>
                <a:cxn ang="0">
                  <a:pos x="123" y="188"/>
                </a:cxn>
                <a:cxn ang="0">
                  <a:pos x="130" y="181"/>
                </a:cxn>
                <a:cxn ang="0">
                  <a:pos x="133" y="198"/>
                </a:cxn>
                <a:cxn ang="0">
                  <a:pos x="109" y="214"/>
                </a:cxn>
                <a:cxn ang="0">
                  <a:pos x="74" y="229"/>
                </a:cxn>
                <a:cxn ang="0">
                  <a:pos x="69" y="283"/>
                </a:cxn>
                <a:cxn ang="0">
                  <a:pos x="64" y="289"/>
                </a:cxn>
                <a:cxn ang="0">
                  <a:pos x="50" y="257"/>
                </a:cxn>
                <a:cxn ang="0">
                  <a:pos x="34" y="234"/>
                </a:cxn>
                <a:cxn ang="0">
                  <a:pos x="26" y="240"/>
                </a:cxn>
                <a:cxn ang="0">
                  <a:pos x="40" y="275"/>
                </a:cxn>
                <a:cxn ang="0">
                  <a:pos x="61" y="315"/>
                </a:cxn>
                <a:cxn ang="0">
                  <a:pos x="100" y="369"/>
                </a:cxn>
                <a:cxn ang="0">
                  <a:pos x="145" y="394"/>
                </a:cxn>
                <a:cxn ang="0">
                  <a:pos x="213" y="369"/>
                </a:cxn>
                <a:cxn ang="0">
                  <a:pos x="277" y="277"/>
                </a:cxn>
                <a:cxn ang="0">
                  <a:pos x="288" y="240"/>
                </a:cxn>
              </a:cxnLst>
              <a:rect l="0" t="0" r="r" b="b"/>
              <a:pathLst>
                <a:path w="313" h="395">
                  <a:moveTo>
                    <a:pt x="287" y="238"/>
                  </a:moveTo>
                  <a:lnTo>
                    <a:pt x="282" y="237"/>
                  </a:lnTo>
                  <a:lnTo>
                    <a:pt x="277" y="242"/>
                  </a:lnTo>
                  <a:lnTo>
                    <a:pt x="272" y="247"/>
                  </a:lnTo>
                  <a:lnTo>
                    <a:pt x="269" y="253"/>
                  </a:lnTo>
                  <a:lnTo>
                    <a:pt x="267" y="258"/>
                  </a:lnTo>
                  <a:lnTo>
                    <a:pt x="265" y="265"/>
                  </a:lnTo>
                  <a:lnTo>
                    <a:pt x="263" y="274"/>
                  </a:lnTo>
                  <a:lnTo>
                    <a:pt x="259" y="283"/>
                  </a:lnTo>
                  <a:lnTo>
                    <a:pt x="254" y="289"/>
                  </a:lnTo>
                  <a:lnTo>
                    <a:pt x="250" y="292"/>
                  </a:lnTo>
                  <a:lnTo>
                    <a:pt x="248" y="290"/>
                  </a:lnTo>
                  <a:lnTo>
                    <a:pt x="246" y="289"/>
                  </a:lnTo>
                  <a:lnTo>
                    <a:pt x="248" y="283"/>
                  </a:lnTo>
                  <a:lnTo>
                    <a:pt x="251" y="269"/>
                  </a:lnTo>
                  <a:lnTo>
                    <a:pt x="253" y="252"/>
                  </a:lnTo>
                  <a:lnTo>
                    <a:pt x="249" y="237"/>
                  </a:lnTo>
                  <a:lnTo>
                    <a:pt x="244" y="230"/>
                  </a:lnTo>
                  <a:lnTo>
                    <a:pt x="236" y="225"/>
                  </a:lnTo>
                  <a:lnTo>
                    <a:pt x="228" y="222"/>
                  </a:lnTo>
                  <a:lnTo>
                    <a:pt x="219" y="218"/>
                  </a:lnTo>
                  <a:lnTo>
                    <a:pt x="211" y="214"/>
                  </a:lnTo>
                  <a:lnTo>
                    <a:pt x="203" y="212"/>
                  </a:lnTo>
                  <a:lnTo>
                    <a:pt x="196" y="208"/>
                  </a:lnTo>
                  <a:lnTo>
                    <a:pt x="193" y="205"/>
                  </a:lnTo>
                  <a:lnTo>
                    <a:pt x="188" y="199"/>
                  </a:lnTo>
                  <a:lnTo>
                    <a:pt x="185" y="191"/>
                  </a:lnTo>
                  <a:lnTo>
                    <a:pt x="185" y="186"/>
                  </a:lnTo>
                  <a:lnTo>
                    <a:pt x="186" y="183"/>
                  </a:lnTo>
                  <a:lnTo>
                    <a:pt x="190" y="181"/>
                  </a:lnTo>
                  <a:lnTo>
                    <a:pt x="193" y="183"/>
                  </a:lnTo>
                  <a:lnTo>
                    <a:pt x="195" y="185"/>
                  </a:lnTo>
                  <a:lnTo>
                    <a:pt x="196" y="186"/>
                  </a:lnTo>
                  <a:lnTo>
                    <a:pt x="198" y="188"/>
                  </a:lnTo>
                  <a:lnTo>
                    <a:pt x="201" y="190"/>
                  </a:lnTo>
                  <a:lnTo>
                    <a:pt x="206" y="193"/>
                  </a:lnTo>
                  <a:lnTo>
                    <a:pt x="213" y="196"/>
                  </a:lnTo>
                  <a:lnTo>
                    <a:pt x="220" y="200"/>
                  </a:lnTo>
                  <a:lnTo>
                    <a:pt x="230" y="204"/>
                  </a:lnTo>
                  <a:lnTo>
                    <a:pt x="239" y="207"/>
                  </a:lnTo>
                  <a:lnTo>
                    <a:pt x="249" y="208"/>
                  </a:lnTo>
                  <a:lnTo>
                    <a:pt x="258" y="208"/>
                  </a:lnTo>
                  <a:lnTo>
                    <a:pt x="268" y="208"/>
                  </a:lnTo>
                  <a:lnTo>
                    <a:pt x="277" y="207"/>
                  </a:lnTo>
                  <a:lnTo>
                    <a:pt x="284" y="204"/>
                  </a:lnTo>
                  <a:lnTo>
                    <a:pt x="290" y="203"/>
                  </a:lnTo>
                  <a:lnTo>
                    <a:pt x="295" y="200"/>
                  </a:lnTo>
                  <a:lnTo>
                    <a:pt x="299" y="199"/>
                  </a:lnTo>
                  <a:lnTo>
                    <a:pt x="302" y="198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08" y="183"/>
                  </a:lnTo>
                  <a:lnTo>
                    <a:pt x="308" y="176"/>
                  </a:lnTo>
                  <a:lnTo>
                    <a:pt x="307" y="173"/>
                  </a:lnTo>
                  <a:lnTo>
                    <a:pt x="305" y="170"/>
                  </a:lnTo>
                  <a:lnTo>
                    <a:pt x="303" y="168"/>
                  </a:lnTo>
                  <a:lnTo>
                    <a:pt x="300" y="164"/>
                  </a:lnTo>
                  <a:lnTo>
                    <a:pt x="293" y="145"/>
                  </a:lnTo>
                  <a:lnTo>
                    <a:pt x="292" y="128"/>
                  </a:lnTo>
                  <a:lnTo>
                    <a:pt x="289" y="111"/>
                  </a:lnTo>
                  <a:lnTo>
                    <a:pt x="282" y="98"/>
                  </a:lnTo>
                  <a:lnTo>
                    <a:pt x="272" y="91"/>
                  </a:lnTo>
                  <a:lnTo>
                    <a:pt x="260" y="85"/>
                  </a:lnTo>
                  <a:lnTo>
                    <a:pt x="251" y="80"/>
                  </a:lnTo>
                  <a:lnTo>
                    <a:pt x="248" y="75"/>
                  </a:lnTo>
                  <a:lnTo>
                    <a:pt x="249" y="73"/>
                  </a:lnTo>
                  <a:lnTo>
                    <a:pt x="253" y="71"/>
                  </a:lnTo>
                  <a:lnTo>
                    <a:pt x="256" y="71"/>
                  </a:lnTo>
                  <a:lnTo>
                    <a:pt x="263" y="71"/>
                  </a:lnTo>
                  <a:lnTo>
                    <a:pt x="268" y="73"/>
                  </a:lnTo>
                  <a:lnTo>
                    <a:pt x="274" y="75"/>
                  </a:lnTo>
                  <a:lnTo>
                    <a:pt x="282" y="78"/>
                  </a:lnTo>
                  <a:lnTo>
                    <a:pt x="288" y="81"/>
                  </a:lnTo>
                  <a:lnTo>
                    <a:pt x="299" y="94"/>
                  </a:lnTo>
                  <a:lnTo>
                    <a:pt x="303" y="106"/>
                  </a:lnTo>
                  <a:lnTo>
                    <a:pt x="303" y="121"/>
                  </a:lnTo>
                  <a:lnTo>
                    <a:pt x="303" y="136"/>
                  </a:lnTo>
                  <a:lnTo>
                    <a:pt x="304" y="145"/>
                  </a:lnTo>
                  <a:lnTo>
                    <a:pt x="305" y="153"/>
                  </a:lnTo>
                  <a:lnTo>
                    <a:pt x="308" y="159"/>
                  </a:lnTo>
                  <a:lnTo>
                    <a:pt x="310" y="163"/>
                  </a:lnTo>
                  <a:lnTo>
                    <a:pt x="312" y="161"/>
                  </a:lnTo>
                  <a:lnTo>
                    <a:pt x="312" y="159"/>
                  </a:lnTo>
                  <a:lnTo>
                    <a:pt x="312" y="158"/>
                  </a:lnTo>
                  <a:lnTo>
                    <a:pt x="312" y="156"/>
                  </a:lnTo>
                  <a:lnTo>
                    <a:pt x="313" y="115"/>
                  </a:lnTo>
                  <a:lnTo>
                    <a:pt x="309" y="81"/>
                  </a:lnTo>
                  <a:lnTo>
                    <a:pt x="300" y="54"/>
                  </a:lnTo>
                  <a:lnTo>
                    <a:pt x="285" y="33"/>
                  </a:lnTo>
                  <a:lnTo>
                    <a:pt x="264" y="18"/>
                  </a:lnTo>
                  <a:lnTo>
                    <a:pt x="235" y="8"/>
                  </a:lnTo>
                  <a:lnTo>
                    <a:pt x="200" y="3"/>
                  </a:lnTo>
                  <a:lnTo>
                    <a:pt x="156" y="0"/>
                  </a:lnTo>
                  <a:lnTo>
                    <a:pt x="113" y="1"/>
                  </a:lnTo>
                  <a:lnTo>
                    <a:pt x="76" y="6"/>
                  </a:lnTo>
                  <a:lnTo>
                    <a:pt x="49" y="16"/>
                  </a:lnTo>
                  <a:lnTo>
                    <a:pt x="26" y="31"/>
                  </a:lnTo>
                  <a:lnTo>
                    <a:pt x="11" y="51"/>
                  </a:lnTo>
                  <a:lnTo>
                    <a:pt x="2" y="78"/>
                  </a:lnTo>
                  <a:lnTo>
                    <a:pt x="0" y="111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2" y="149"/>
                  </a:lnTo>
                  <a:lnTo>
                    <a:pt x="5" y="144"/>
                  </a:lnTo>
                  <a:lnTo>
                    <a:pt x="6" y="138"/>
                  </a:lnTo>
                  <a:lnTo>
                    <a:pt x="7" y="131"/>
                  </a:lnTo>
                  <a:lnTo>
                    <a:pt x="7" y="116"/>
                  </a:lnTo>
                  <a:lnTo>
                    <a:pt x="7" y="101"/>
                  </a:lnTo>
                  <a:lnTo>
                    <a:pt x="11" y="89"/>
                  </a:lnTo>
                  <a:lnTo>
                    <a:pt x="22" y="78"/>
                  </a:lnTo>
                  <a:lnTo>
                    <a:pt x="29" y="74"/>
                  </a:lnTo>
                  <a:lnTo>
                    <a:pt x="36" y="71"/>
                  </a:lnTo>
                  <a:lnTo>
                    <a:pt x="42" y="70"/>
                  </a:lnTo>
                  <a:lnTo>
                    <a:pt x="49" y="69"/>
                  </a:lnTo>
                  <a:lnTo>
                    <a:pt x="54" y="69"/>
                  </a:lnTo>
                  <a:lnTo>
                    <a:pt x="59" y="69"/>
                  </a:lnTo>
                  <a:lnTo>
                    <a:pt x="63" y="70"/>
                  </a:lnTo>
                  <a:lnTo>
                    <a:pt x="64" y="73"/>
                  </a:lnTo>
                  <a:lnTo>
                    <a:pt x="60" y="78"/>
                  </a:lnTo>
                  <a:lnTo>
                    <a:pt x="51" y="81"/>
                  </a:lnTo>
                  <a:lnTo>
                    <a:pt x="40" y="88"/>
                  </a:lnTo>
                  <a:lnTo>
                    <a:pt x="29" y="94"/>
                  </a:lnTo>
                  <a:lnTo>
                    <a:pt x="21" y="108"/>
                  </a:lnTo>
                  <a:lnTo>
                    <a:pt x="20" y="123"/>
                  </a:lnTo>
                  <a:lnTo>
                    <a:pt x="17" y="141"/>
                  </a:lnTo>
                  <a:lnTo>
                    <a:pt x="10" y="159"/>
                  </a:lnTo>
                  <a:lnTo>
                    <a:pt x="9" y="161"/>
                  </a:lnTo>
                  <a:lnTo>
                    <a:pt x="6" y="163"/>
                  </a:lnTo>
                  <a:lnTo>
                    <a:pt x="5" y="166"/>
                  </a:lnTo>
                  <a:lnTo>
                    <a:pt x="4" y="171"/>
                  </a:lnTo>
                  <a:lnTo>
                    <a:pt x="4" y="178"/>
                  </a:lnTo>
                  <a:lnTo>
                    <a:pt x="6" y="185"/>
                  </a:lnTo>
                  <a:lnTo>
                    <a:pt x="10" y="191"/>
                  </a:lnTo>
                  <a:lnTo>
                    <a:pt x="12" y="195"/>
                  </a:lnTo>
                  <a:lnTo>
                    <a:pt x="15" y="196"/>
                  </a:lnTo>
                  <a:lnTo>
                    <a:pt x="20" y="199"/>
                  </a:lnTo>
                  <a:lnTo>
                    <a:pt x="25" y="200"/>
                  </a:lnTo>
                  <a:lnTo>
                    <a:pt x="32" y="203"/>
                  </a:lnTo>
                  <a:lnTo>
                    <a:pt x="40" y="204"/>
                  </a:lnTo>
                  <a:lnTo>
                    <a:pt x="49" y="205"/>
                  </a:lnTo>
                  <a:lnTo>
                    <a:pt x="59" y="207"/>
                  </a:lnTo>
                  <a:lnTo>
                    <a:pt x="69" y="207"/>
                  </a:lnTo>
                  <a:lnTo>
                    <a:pt x="79" y="205"/>
                  </a:lnTo>
                  <a:lnTo>
                    <a:pt x="89" y="203"/>
                  </a:lnTo>
                  <a:lnTo>
                    <a:pt x="99" y="199"/>
                  </a:lnTo>
                  <a:lnTo>
                    <a:pt x="106" y="196"/>
                  </a:lnTo>
                  <a:lnTo>
                    <a:pt x="114" y="193"/>
                  </a:lnTo>
                  <a:lnTo>
                    <a:pt x="119" y="189"/>
                  </a:lnTo>
                  <a:lnTo>
                    <a:pt x="123" y="188"/>
                  </a:lnTo>
                  <a:lnTo>
                    <a:pt x="124" y="186"/>
                  </a:lnTo>
                  <a:lnTo>
                    <a:pt x="125" y="185"/>
                  </a:lnTo>
                  <a:lnTo>
                    <a:pt x="128" y="183"/>
                  </a:lnTo>
                  <a:lnTo>
                    <a:pt x="130" y="181"/>
                  </a:lnTo>
                  <a:lnTo>
                    <a:pt x="134" y="181"/>
                  </a:lnTo>
                  <a:lnTo>
                    <a:pt x="135" y="185"/>
                  </a:lnTo>
                  <a:lnTo>
                    <a:pt x="135" y="190"/>
                  </a:lnTo>
                  <a:lnTo>
                    <a:pt x="133" y="198"/>
                  </a:lnTo>
                  <a:lnTo>
                    <a:pt x="128" y="204"/>
                  </a:lnTo>
                  <a:lnTo>
                    <a:pt x="124" y="208"/>
                  </a:lnTo>
                  <a:lnTo>
                    <a:pt x="116" y="210"/>
                  </a:lnTo>
                  <a:lnTo>
                    <a:pt x="109" y="214"/>
                  </a:lnTo>
                  <a:lnTo>
                    <a:pt x="100" y="217"/>
                  </a:lnTo>
                  <a:lnTo>
                    <a:pt x="90" y="220"/>
                  </a:lnTo>
                  <a:lnTo>
                    <a:pt x="81" y="225"/>
                  </a:lnTo>
                  <a:lnTo>
                    <a:pt x="74" y="229"/>
                  </a:lnTo>
                  <a:lnTo>
                    <a:pt x="68" y="235"/>
                  </a:lnTo>
                  <a:lnTo>
                    <a:pt x="64" y="250"/>
                  </a:lnTo>
                  <a:lnTo>
                    <a:pt x="66" y="268"/>
                  </a:lnTo>
                  <a:lnTo>
                    <a:pt x="69" y="283"/>
                  </a:lnTo>
                  <a:lnTo>
                    <a:pt x="71" y="289"/>
                  </a:lnTo>
                  <a:lnTo>
                    <a:pt x="70" y="290"/>
                  </a:lnTo>
                  <a:lnTo>
                    <a:pt x="68" y="290"/>
                  </a:lnTo>
                  <a:lnTo>
                    <a:pt x="64" y="289"/>
                  </a:lnTo>
                  <a:lnTo>
                    <a:pt x="58" y="282"/>
                  </a:lnTo>
                  <a:lnTo>
                    <a:pt x="54" y="273"/>
                  </a:lnTo>
                  <a:lnTo>
                    <a:pt x="51" y="264"/>
                  </a:lnTo>
                  <a:lnTo>
                    <a:pt x="50" y="257"/>
                  </a:lnTo>
                  <a:lnTo>
                    <a:pt x="47" y="250"/>
                  </a:lnTo>
                  <a:lnTo>
                    <a:pt x="44" y="244"/>
                  </a:lnTo>
                  <a:lnTo>
                    <a:pt x="39" y="239"/>
                  </a:lnTo>
                  <a:lnTo>
                    <a:pt x="34" y="234"/>
                  </a:lnTo>
                  <a:lnTo>
                    <a:pt x="30" y="235"/>
                  </a:lnTo>
                  <a:lnTo>
                    <a:pt x="27" y="237"/>
                  </a:lnTo>
                  <a:lnTo>
                    <a:pt x="26" y="239"/>
                  </a:lnTo>
                  <a:lnTo>
                    <a:pt x="26" y="240"/>
                  </a:lnTo>
                  <a:lnTo>
                    <a:pt x="26" y="243"/>
                  </a:lnTo>
                  <a:lnTo>
                    <a:pt x="30" y="254"/>
                  </a:lnTo>
                  <a:lnTo>
                    <a:pt x="35" y="265"/>
                  </a:lnTo>
                  <a:lnTo>
                    <a:pt x="40" y="275"/>
                  </a:lnTo>
                  <a:lnTo>
                    <a:pt x="45" y="285"/>
                  </a:lnTo>
                  <a:lnTo>
                    <a:pt x="50" y="297"/>
                  </a:lnTo>
                  <a:lnTo>
                    <a:pt x="55" y="307"/>
                  </a:lnTo>
                  <a:lnTo>
                    <a:pt x="61" y="315"/>
                  </a:lnTo>
                  <a:lnTo>
                    <a:pt x="66" y="325"/>
                  </a:lnTo>
                  <a:lnTo>
                    <a:pt x="78" y="343"/>
                  </a:lnTo>
                  <a:lnTo>
                    <a:pt x="89" y="357"/>
                  </a:lnTo>
                  <a:lnTo>
                    <a:pt x="100" y="369"/>
                  </a:lnTo>
                  <a:lnTo>
                    <a:pt x="110" y="379"/>
                  </a:lnTo>
                  <a:lnTo>
                    <a:pt x="121" y="385"/>
                  </a:lnTo>
                  <a:lnTo>
                    <a:pt x="134" y="390"/>
                  </a:lnTo>
                  <a:lnTo>
                    <a:pt x="145" y="394"/>
                  </a:lnTo>
                  <a:lnTo>
                    <a:pt x="158" y="395"/>
                  </a:lnTo>
                  <a:lnTo>
                    <a:pt x="176" y="392"/>
                  </a:lnTo>
                  <a:lnTo>
                    <a:pt x="194" y="383"/>
                  </a:lnTo>
                  <a:lnTo>
                    <a:pt x="213" y="369"/>
                  </a:lnTo>
                  <a:lnTo>
                    <a:pt x="230" y="350"/>
                  </a:lnTo>
                  <a:lnTo>
                    <a:pt x="246" y="329"/>
                  </a:lnTo>
                  <a:lnTo>
                    <a:pt x="263" y="304"/>
                  </a:lnTo>
                  <a:lnTo>
                    <a:pt x="277" y="277"/>
                  </a:lnTo>
                  <a:lnTo>
                    <a:pt x="289" y="247"/>
                  </a:lnTo>
                  <a:lnTo>
                    <a:pt x="289" y="244"/>
                  </a:lnTo>
                  <a:lnTo>
                    <a:pt x="289" y="242"/>
                  </a:lnTo>
                  <a:lnTo>
                    <a:pt x="288" y="240"/>
                  </a:lnTo>
                  <a:lnTo>
                    <a:pt x="287" y="2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330"/>
            <p:cNvSpPr>
              <a:spLocks/>
            </p:cNvSpPr>
            <p:nvPr/>
          </p:nvSpPr>
          <p:spPr bwMode="auto">
            <a:xfrm>
              <a:off x="4571" y="3374"/>
              <a:ext cx="25" cy="2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8" y="3"/>
                </a:cxn>
                <a:cxn ang="0">
                  <a:pos x="29" y="5"/>
                </a:cxn>
                <a:cxn ang="0">
                  <a:pos x="21" y="10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29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4" y="63"/>
                </a:cxn>
                <a:cxn ang="0">
                  <a:pos x="7" y="70"/>
                </a:cxn>
                <a:cxn ang="0">
                  <a:pos x="14" y="77"/>
                </a:cxn>
                <a:cxn ang="0">
                  <a:pos x="21" y="82"/>
                </a:cxn>
                <a:cxn ang="0">
                  <a:pos x="29" y="84"/>
                </a:cxn>
                <a:cxn ang="0">
                  <a:pos x="38" y="85"/>
                </a:cxn>
                <a:cxn ang="0">
                  <a:pos x="48" y="85"/>
                </a:cxn>
                <a:cxn ang="0">
                  <a:pos x="58" y="83"/>
                </a:cxn>
                <a:cxn ang="0">
                  <a:pos x="66" y="79"/>
                </a:cxn>
                <a:cxn ang="0">
                  <a:pos x="75" y="74"/>
                </a:cxn>
                <a:cxn ang="0">
                  <a:pos x="81" y="68"/>
                </a:cxn>
                <a:cxn ang="0">
                  <a:pos x="88" y="60"/>
                </a:cxn>
                <a:cxn ang="0">
                  <a:pos x="93" y="52"/>
                </a:cxn>
                <a:cxn ang="0">
                  <a:pos x="95" y="44"/>
                </a:cxn>
                <a:cxn ang="0">
                  <a:pos x="96" y="35"/>
                </a:cxn>
                <a:cxn ang="0">
                  <a:pos x="95" y="27"/>
                </a:cxn>
                <a:cxn ang="0">
                  <a:pos x="93" y="19"/>
                </a:cxn>
                <a:cxn ang="0">
                  <a:pos x="88" y="13"/>
                </a:cxn>
                <a:cxn ang="0">
                  <a:pos x="81" y="8"/>
                </a:cxn>
                <a:cxn ang="0">
                  <a:pos x="75" y="4"/>
                </a:cxn>
                <a:cxn ang="0">
                  <a:pos x="66" y="2"/>
                </a:cxn>
                <a:cxn ang="0">
                  <a:pos x="58" y="0"/>
                </a:cxn>
                <a:cxn ang="0">
                  <a:pos x="48" y="0"/>
                </a:cxn>
              </a:cxnLst>
              <a:rect l="0" t="0" r="r" b="b"/>
              <a:pathLst>
                <a:path w="96" h="85">
                  <a:moveTo>
                    <a:pt x="48" y="0"/>
                  </a:moveTo>
                  <a:lnTo>
                    <a:pt x="38" y="3"/>
                  </a:lnTo>
                  <a:lnTo>
                    <a:pt x="29" y="5"/>
                  </a:lnTo>
                  <a:lnTo>
                    <a:pt x="21" y="10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4" y="63"/>
                  </a:lnTo>
                  <a:lnTo>
                    <a:pt x="7" y="70"/>
                  </a:lnTo>
                  <a:lnTo>
                    <a:pt x="14" y="77"/>
                  </a:lnTo>
                  <a:lnTo>
                    <a:pt x="21" y="82"/>
                  </a:lnTo>
                  <a:lnTo>
                    <a:pt x="29" y="84"/>
                  </a:lnTo>
                  <a:lnTo>
                    <a:pt x="38" y="85"/>
                  </a:lnTo>
                  <a:lnTo>
                    <a:pt x="48" y="85"/>
                  </a:lnTo>
                  <a:lnTo>
                    <a:pt x="58" y="83"/>
                  </a:lnTo>
                  <a:lnTo>
                    <a:pt x="66" y="79"/>
                  </a:lnTo>
                  <a:lnTo>
                    <a:pt x="75" y="74"/>
                  </a:lnTo>
                  <a:lnTo>
                    <a:pt x="81" y="68"/>
                  </a:lnTo>
                  <a:lnTo>
                    <a:pt x="88" y="60"/>
                  </a:lnTo>
                  <a:lnTo>
                    <a:pt x="93" y="52"/>
                  </a:lnTo>
                  <a:lnTo>
                    <a:pt x="95" y="44"/>
                  </a:lnTo>
                  <a:lnTo>
                    <a:pt x="96" y="35"/>
                  </a:lnTo>
                  <a:lnTo>
                    <a:pt x="95" y="27"/>
                  </a:lnTo>
                  <a:lnTo>
                    <a:pt x="93" y="19"/>
                  </a:lnTo>
                  <a:lnTo>
                    <a:pt x="88" y="13"/>
                  </a:lnTo>
                  <a:lnTo>
                    <a:pt x="81" y="8"/>
                  </a:lnTo>
                  <a:lnTo>
                    <a:pt x="75" y="4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331"/>
            <p:cNvSpPr>
              <a:spLocks/>
            </p:cNvSpPr>
            <p:nvPr/>
          </p:nvSpPr>
          <p:spPr bwMode="auto">
            <a:xfrm>
              <a:off x="4607" y="3375"/>
              <a:ext cx="24" cy="20"/>
            </a:xfrm>
            <a:custGeom>
              <a:avLst/>
              <a:gdLst/>
              <a:ahLst/>
              <a:cxnLst>
                <a:cxn ang="0">
                  <a:pos x="48" y="80"/>
                </a:cxn>
                <a:cxn ang="0">
                  <a:pos x="58" y="80"/>
                </a:cxn>
                <a:cxn ang="0">
                  <a:pos x="67" y="79"/>
                </a:cxn>
                <a:cxn ang="0">
                  <a:pos x="74" y="77"/>
                </a:cxn>
                <a:cxn ang="0">
                  <a:pos x="82" y="72"/>
                </a:cxn>
                <a:cxn ang="0">
                  <a:pos x="88" y="67"/>
                </a:cxn>
                <a:cxn ang="0">
                  <a:pos x="92" y="60"/>
                </a:cxn>
                <a:cxn ang="0">
                  <a:pos x="94" y="53"/>
                </a:cxn>
                <a:cxn ang="0">
                  <a:pos x="96" y="44"/>
                </a:cxn>
                <a:cxn ang="0">
                  <a:pos x="94" y="35"/>
                </a:cxn>
                <a:cxn ang="0">
                  <a:pos x="92" y="28"/>
                </a:cxn>
                <a:cxn ang="0">
                  <a:pos x="88" y="22"/>
                </a:cxn>
                <a:cxn ang="0">
                  <a:pos x="82" y="15"/>
                </a:cxn>
                <a:cxn ang="0">
                  <a:pos x="74" y="10"/>
                </a:cxn>
                <a:cxn ang="0">
                  <a:pos x="67" y="5"/>
                </a:cxn>
                <a:cxn ang="0">
                  <a:pos x="58" y="3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2"/>
                </a:cxn>
                <a:cxn ang="0">
                  <a:pos x="22" y="4"/>
                </a:cxn>
                <a:cxn ang="0">
                  <a:pos x="14" y="7"/>
                </a:cxn>
                <a:cxn ang="0">
                  <a:pos x="8" y="12"/>
                </a:cxn>
                <a:cxn ang="0">
                  <a:pos x="4" y="18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2" y="40"/>
                </a:cxn>
                <a:cxn ang="0">
                  <a:pos x="4" y="48"/>
                </a:cxn>
                <a:cxn ang="0">
                  <a:pos x="8" y="55"/>
                </a:cxn>
                <a:cxn ang="0">
                  <a:pos x="14" y="63"/>
                </a:cxn>
                <a:cxn ang="0">
                  <a:pos x="22" y="69"/>
                </a:cxn>
                <a:cxn ang="0">
                  <a:pos x="29" y="74"/>
                </a:cxn>
                <a:cxn ang="0">
                  <a:pos x="38" y="78"/>
                </a:cxn>
                <a:cxn ang="0">
                  <a:pos x="48" y="80"/>
                </a:cxn>
              </a:cxnLst>
              <a:rect l="0" t="0" r="r" b="b"/>
              <a:pathLst>
                <a:path w="96" h="80">
                  <a:moveTo>
                    <a:pt x="48" y="80"/>
                  </a:moveTo>
                  <a:lnTo>
                    <a:pt x="58" y="80"/>
                  </a:lnTo>
                  <a:lnTo>
                    <a:pt x="67" y="79"/>
                  </a:lnTo>
                  <a:lnTo>
                    <a:pt x="74" y="77"/>
                  </a:lnTo>
                  <a:lnTo>
                    <a:pt x="82" y="72"/>
                  </a:lnTo>
                  <a:lnTo>
                    <a:pt x="88" y="67"/>
                  </a:lnTo>
                  <a:lnTo>
                    <a:pt x="92" y="60"/>
                  </a:lnTo>
                  <a:lnTo>
                    <a:pt x="94" y="53"/>
                  </a:lnTo>
                  <a:lnTo>
                    <a:pt x="96" y="44"/>
                  </a:lnTo>
                  <a:lnTo>
                    <a:pt x="94" y="35"/>
                  </a:lnTo>
                  <a:lnTo>
                    <a:pt x="92" y="28"/>
                  </a:lnTo>
                  <a:lnTo>
                    <a:pt x="88" y="22"/>
                  </a:lnTo>
                  <a:lnTo>
                    <a:pt x="82" y="15"/>
                  </a:lnTo>
                  <a:lnTo>
                    <a:pt x="74" y="10"/>
                  </a:lnTo>
                  <a:lnTo>
                    <a:pt x="67" y="5"/>
                  </a:lnTo>
                  <a:lnTo>
                    <a:pt x="58" y="3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4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4" y="48"/>
                  </a:lnTo>
                  <a:lnTo>
                    <a:pt x="8" y="55"/>
                  </a:lnTo>
                  <a:lnTo>
                    <a:pt x="14" y="63"/>
                  </a:lnTo>
                  <a:lnTo>
                    <a:pt x="22" y="69"/>
                  </a:lnTo>
                  <a:lnTo>
                    <a:pt x="29" y="74"/>
                  </a:lnTo>
                  <a:lnTo>
                    <a:pt x="38" y="78"/>
                  </a:lnTo>
                  <a:lnTo>
                    <a:pt x="48" y="8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332"/>
            <p:cNvSpPr>
              <a:spLocks/>
            </p:cNvSpPr>
            <p:nvPr/>
          </p:nvSpPr>
          <p:spPr bwMode="auto">
            <a:xfrm>
              <a:off x="4583" y="3407"/>
              <a:ext cx="36" cy="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56" y="1"/>
                </a:cxn>
                <a:cxn ang="0">
                  <a:pos x="43" y="2"/>
                </a:cxn>
                <a:cxn ang="0">
                  <a:pos x="31" y="6"/>
                </a:cxn>
                <a:cxn ang="0">
                  <a:pos x="21" y="11"/>
                </a:cxn>
                <a:cxn ang="0">
                  <a:pos x="12" y="17"/>
                </a:cxn>
                <a:cxn ang="0">
                  <a:pos x="6" y="25"/>
                </a:cxn>
                <a:cxn ang="0">
                  <a:pos x="1" y="34"/>
                </a:cxn>
                <a:cxn ang="0">
                  <a:pos x="0" y="44"/>
                </a:cxn>
                <a:cxn ang="0">
                  <a:pos x="1" y="55"/>
                </a:cxn>
                <a:cxn ang="0">
                  <a:pos x="6" y="65"/>
                </a:cxn>
                <a:cxn ang="0">
                  <a:pos x="12" y="74"/>
                </a:cxn>
                <a:cxn ang="0">
                  <a:pos x="21" y="82"/>
                </a:cxn>
                <a:cxn ang="0">
                  <a:pos x="31" y="90"/>
                </a:cxn>
                <a:cxn ang="0">
                  <a:pos x="43" y="96"/>
                </a:cxn>
                <a:cxn ang="0">
                  <a:pos x="56" y="100"/>
                </a:cxn>
                <a:cxn ang="0">
                  <a:pos x="71" y="101"/>
                </a:cxn>
                <a:cxn ang="0">
                  <a:pos x="86" y="100"/>
                </a:cxn>
                <a:cxn ang="0">
                  <a:pos x="98" y="96"/>
                </a:cxn>
                <a:cxn ang="0">
                  <a:pos x="111" y="90"/>
                </a:cxn>
                <a:cxn ang="0">
                  <a:pos x="121" y="84"/>
                </a:cxn>
                <a:cxn ang="0">
                  <a:pos x="130" y="75"/>
                </a:cxn>
                <a:cxn ang="0">
                  <a:pos x="136" y="66"/>
                </a:cxn>
                <a:cxn ang="0">
                  <a:pos x="141" y="55"/>
                </a:cxn>
                <a:cxn ang="0">
                  <a:pos x="142" y="45"/>
                </a:cxn>
                <a:cxn ang="0">
                  <a:pos x="141" y="35"/>
                </a:cxn>
                <a:cxn ang="0">
                  <a:pos x="136" y="26"/>
                </a:cxn>
                <a:cxn ang="0">
                  <a:pos x="130" y="19"/>
                </a:cxn>
                <a:cxn ang="0">
                  <a:pos x="121" y="12"/>
                </a:cxn>
                <a:cxn ang="0">
                  <a:pos x="111" y="7"/>
                </a:cxn>
                <a:cxn ang="0">
                  <a:pos x="98" y="4"/>
                </a:cxn>
                <a:cxn ang="0">
                  <a:pos x="86" y="1"/>
                </a:cxn>
                <a:cxn ang="0">
                  <a:pos x="71" y="0"/>
                </a:cxn>
              </a:cxnLst>
              <a:rect l="0" t="0" r="r" b="b"/>
              <a:pathLst>
                <a:path w="142" h="101">
                  <a:moveTo>
                    <a:pt x="71" y="0"/>
                  </a:moveTo>
                  <a:lnTo>
                    <a:pt x="56" y="1"/>
                  </a:lnTo>
                  <a:lnTo>
                    <a:pt x="43" y="2"/>
                  </a:lnTo>
                  <a:lnTo>
                    <a:pt x="31" y="6"/>
                  </a:lnTo>
                  <a:lnTo>
                    <a:pt x="21" y="11"/>
                  </a:lnTo>
                  <a:lnTo>
                    <a:pt x="12" y="17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1" y="55"/>
                  </a:lnTo>
                  <a:lnTo>
                    <a:pt x="6" y="65"/>
                  </a:lnTo>
                  <a:lnTo>
                    <a:pt x="12" y="74"/>
                  </a:lnTo>
                  <a:lnTo>
                    <a:pt x="21" y="82"/>
                  </a:lnTo>
                  <a:lnTo>
                    <a:pt x="31" y="90"/>
                  </a:lnTo>
                  <a:lnTo>
                    <a:pt x="43" y="96"/>
                  </a:lnTo>
                  <a:lnTo>
                    <a:pt x="56" y="100"/>
                  </a:lnTo>
                  <a:lnTo>
                    <a:pt x="71" y="101"/>
                  </a:lnTo>
                  <a:lnTo>
                    <a:pt x="86" y="100"/>
                  </a:lnTo>
                  <a:lnTo>
                    <a:pt x="98" y="96"/>
                  </a:lnTo>
                  <a:lnTo>
                    <a:pt x="111" y="90"/>
                  </a:lnTo>
                  <a:lnTo>
                    <a:pt x="121" y="84"/>
                  </a:lnTo>
                  <a:lnTo>
                    <a:pt x="130" y="75"/>
                  </a:lnTo>
                  <a:lnTo>
                    <a:pt x="136" y="66"/>
                  </a:lnTo>
                  <a:lnTo>
                    <a:pt x="141" y="55"/>
                  </a:lnTo>
                  <a:lnTo>
                    <a:pt x="142" y="45"/>
                  </a:lnTo>
                  <a:lnTo>
                    <a:pt x="141" y="35"/>
                  </a:lnTo>
                  <a:lnTo>
                    <a:pt x="136" y="26"/>
                  </a:lnTo>
                  <a:lnTo>
                    <a:pt x="130" y="19"/>
                  </a:lnTo>
                  <a:lnTo>
                    <a:pt x="121" y="12"/>
                  </a:lnTo>
                  <a:lnTo>
                    <a:pt x="111" y="7"/>
                  </a:lnTo>
                  <a:lnTo>
                    <a:pt x="98" y="4"/>
                  </a:lnTo>
                  <a:lnTo>
                    <a:pt x="86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333"/>
            <p:cNvSpPr>
              <a:spLocks/>
            </p:cNvSpPr>
            <p:nvPr/>
          </p:nvSpPr>
          <p:spPr bwMode="auto">
            <a:xfrm>
              <a:off x="4598" y="3392"/>
              <a:ext cx="7" cy="10"/>
            </a:xfrm>
            <a:custGeom>
              <a:avLst/>
              <a:gdLst/>
              <a:ahLst/>
              <a:cxnLst>
                <a:cxn ang="0">
                  <a:pos x="14" y="39"/>
                </a:cxn>
                <a:cxn ang="0">
                  <a:pos x="19" y="36"/>
                </a:cxn>
                <a:cxn ang="0">
                  <a:pos x="24" y="32"/>
                </a:cxn>
                <a:cxn ang="0">
                  <a:pos x="27" y="26"/>
                </a:cxn>
                <a:cxn ang="0">
                  <a:pos x="28" y="19"/>
                </a:cxn>
                <a:cxn ang="0">
                  <a:pos x="27" y="11"/>
                </a:cxn>
                <a:cxn ang="0">
                  <a:pos x="24" y="5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2" y="11"/>
                </a:cxn>
                <a:cxn ang="0">
                  <a:pos x="0" y="19"/>
                </a:cxn>
                <a:cxn ang="0">
                  <a:pos x="2" y="26"/>
                </a:cxn>
                <a:cxn ang="0">
                  <a:pos x="4" y="32"/>
                </a:cxn>
                <a:cxn ang="0">
                  <a:pos x="9" y="36"/>
                </a:cxn>
                <a:cxn ang="0">
                  <a:pos x="14" y="39"/>
                </a:cxn>
              </a:cxnLst>
              <a:rect l="0" t="0" r="r" b="b"/>
              <a:pathLst>
                <a:path w="28" h="39">
                  <a:moveTo>
                    <a:pt x="14" y="39"/>
                  </a:moveTo>
                  <a:lnTo>
                    <a:pt x="19" y="36"/>
                  </a:lnTo>
                  <a:lnTo>
                    <a:pt x="24" y="32"/>
                  </a:lnTo>
                  <a:lnTo>
                    <a:pt x="27" y="26"/>
                  </a:lnTo>
                  <a:lnTo>
                    <a:pt x="28" y="19"/>
                  </a:lnTo>
                  <a:lnTo>
                    <a:pt x="27" y="11"/>
                  </a:lnTo>
                  <a:lnTo>
                    <a:pt x="24" y="5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2"/>
                  </a:lnTo>
                  <a:lnTo>
                    <a:pt x="9" y="36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334"/>
            <p:cNvSpPr>
              <a:spLocks/>
            </p:cNvSpPr>
            <p:nvPr/>
          </p:nvSpPr>
          <p:spPr bwMode="auto">
            <a:xfrm>
              <a:off x="4589" y="3434"/>
              <a:ext cx="2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5" y="10"/>
                </a:cxn>
                <a:cxn ang="0">
                  <a:pos x="10" y="15"/>
                </a:cxn>
                <a:cxn ang="0">
                  <a:pos x="17" y="19"/>
                </a:cxn>
                <a:cxn ang="0">
                  <a:pos x="23" y="23"/>
                </a:cxn>
                <a:cxn ang="0">
                  <a:pos x="30" y="25"/>
                </a:cxn>
                <a:cxn ang="0">
                  <a:pos x="38" y="28"/>
                </a:cxn>
                <a:cxn ang="0">
                  <a:pos x="47" y="28"/>
                </a:cxn>
                <a:cxn ang="0">
                  <a:pos x="55" y="28"/>
                </a:cxn>
                <a:cxn ang="0">
                  <a:pos x="64" y="25"/>
                </a:cxn>
                <a:cxn ang="0">
                  <a:pos x="72" y="23"/>
                </a:cxn>
                <a:cxn ang="0">
                  <a:pos x="78" y="19"/>
                </a:cxn>
                <a:cxn ang="0">
                  <a:pos x="84" y="15"/>
                </a:cxn>
                <a:cxn ang="0">
                  <a:pos x="88" y="10"/>
                </a:cxn>
                <a:cxn ang="0">
                  <a:pos x="92" y="5"/>
                </a:cxn>
                <a:cxn ang="0">
                  <a:pos x="93" y="0"/>
                </a:cxn>
                <a:cxn ang="0">
                  <a:pos x="89" y="3"/>
                </a:cxn>
                <a:cxn ang="0">
                  <a:pos x="84" y="6"/>
                </a:cxn>
                <a:cxn ang="0">
                  <a:pos x="79" y="9"/>
                </a:cxn>
                <a:cxn ang="0">
                  <a:pos x="74" y="10"/>
                </a:cxn>
                <a:cxn ang="0">
                  <a:pos x="68" y="11"/>
                </a:cxn>
                <a:cxn ang="0">
                  <a:pos x="62" y="13"/>
                </a:cxn>
                <a:cxn ang="0">
                  <a:pos x="55" y="14"/>
                </a:cxn>
                <a:cxn ang="0">
                  <a:pos x="48" y="14"/>
                </a:cxn>
                <a:cxn ang="0">
                  <a:pos x="40" y="14"/>
                </a:cxn>
                <a:cxn ang="0">
                  <a:pos x="34" y="13"/>
                </a:cxn>
                <a:cxn ang="0">
                  <a:pos x="27" y="11"/>
                </a:cxn>
                <a:cxn ang="0">
                  <a:pos x="20" y="10"/>
                </a:cxn>
                <a:cxn ang="0">
                  <a:pos x="15" y="9"/>
                </a:cxn>
                <a:cxn ang="0">
                  <a:pos x="9" y="6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93" h="28">
                  <a:moveTo>
                    <a:pt x="0" y="0"/>
                  </a:moveTo>
                  <a:lnTo>
                    <a:pt x="3" y="5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7" y="19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8" y="28"/>
                  </a:lnTo>
                  <a:lnTo>
                    <a:pt x="47" y="28"/>
                  </a:lnTo>
                  <a:lnTo>
                    <a:pt x="55" y="28"/>
                  </a:lnTo>
                  <a:lnTo>
                    <a:pt x="64" y="25"/>
                  </a:lnTo>
                  <a:lnTo>
                    <a:pt x="72" y="23"/>
                  </a:lnTo>
                  <a:lnTo>
                    <a:pt x="78" y="19"/>
                  </a:lnTo>
                  <a:lnTo>
                    <a:pt x="84" y="15"/>
                  </a:lnTo>
                  <a:lnTo>
                    <a:pt x="88" y="10"/>
                  </a:lnTo>
                  <a:lnTo>
                    <a:pt x="92" y="5"/>
                  </a:lnTo>
                  <a:lnTo>
                    <a:pt x="93" y="0"/>
                  </a:lnTo>
                  <a:lnTo>
                    <a:pt x="89" y="3"/>
                  </a:lnTo>
                  <a:lnTo>
                    <a:pt x="84" y="6"/>
                  </a:lnTo>
                  <a:lnTo>
                    <a:pt x="79" y="9"/>
                  </a:lnTo>
                  <a:lnTo>
                    <a:pt x="74" y="10"/>
                  </a:lnTo>
                  <a:lnTo>
                    <a:pt x="68" y="11"/>
                  </a:lnTo>
                  <a:lnTo>
                    <a:pt x="62" y="13"/>
                  </a:lnTo>
                  <a:lnTo>
                    <a:pt x="55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34" y="13"/>
                  </a:lnTo>
                  <a:lnTo>
                    <a:pt x="27" y="11"/>
                  </a:lnTo>
                  <a:lnTo>
                    <a:pt x="20" y="10"/>
                  </a:lnTo>
                  <a:lnTo>
                    <a:pt x="15" y="9"/>
                  </a:lnTo>
                  <a:lnTo>
                    <a:pt x="9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335"/>
            <p:cNvSpPr>
              <a:spLocks/>
            </p:cNvSpPr>
            <p:nvPr/>
          </p:nvSpPr>
          <p:spPr bwMode="auto">
            <a:xfrm>
              <a:off x="4527" y="3352"/>
              <a:ext cx="30" cy="36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29" y="7"/>
                </a:cxn>
                <a:cxn ang="0">
                  <a:pos x="28" y="12"/>
                </a:cxn>
                <a:cxn ang="0">
                  <a:pos x="28" y="19"/>
                </a:cxn>
                <a:cxn ang="0">
                  <a:pos x="29" y="25"/>
                </a:cxn>
                <a:cxn ang="0">
                  <a:pos x="23" y="21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5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3" y="51"/>
                </a:cxn>
                <a:cxn ang="0">
                  <a:pos x="9" y="64"/>
                </a:cxn>
                <a:cxn ang="0">
                  <a:pos x="14" y="69"/>
                </a:cxn>
                <a:cxn ang="0">
                  <a:pos x="19" y="74"/>
                </a:cxn>
                <a:cxn ang="0">
                  <a:pos x="24" y="76"/>
                </a:cxn>
                <a:cxn ang="0">
                  <a:pos x="29" y="79"/>
                </a:cxn>
                <a:cxn ang="0">
                  <a:pos x="34" y="80"/>
                </a:cxn>
                <a:cxn ang="0">
                  <a:pos x="39" y="80"/>
                </a:cxn>
                <a:cxn ang="0">
                  <a:pos x="44" y="80"/>
                </a:cxn>
                <a:cxn ang="0">
                  <a:pos x="48" y="77"/>
                </a:cxn>
                <a:cxn ang="0">
                  <a:pos x="48" y="76"/>
                </a:cxn>
                <a:cxn ang="0">
                  <a:pos x="49" y="76"/>
                </a:cxn>
                <a:cxn ang="0">
                  <a:pos x="49" y="76"/>
                </a:cxn>
                <a:cxn ang="0">
                  <a:pos x="49" y="76"/>
                </a:cxn>
                <a:cxn ang="0">
                  <a:pos x="58" y="85"/>
                </a:cxn>
                <a:cxn ang="0">
                  <a:pos x="68" y="94"/>
                </a:cxn>
                <a:cxn ang="0">
                  <a:pos x="76" y="102"/>
                </a:cxn>
                <a:cxn ang="0">
                  <a:pos x="85" y="111"/>
                </a:cxn>
                <a:cxn ang="0">
                  <a:pos x="95" y="119"/>
                </a:cxn>
                <a:cxn ang="0">
                  <a:pos x="104" y="127"/>
                </a:cxn>
                <a:cxn ang="0">
                  <a:pos x="113" y="135"/>
                </a:cxn>
                <a:cxn ang="0">
                  <a:pos x="121" y="142"/>
                </a:cxn>
                <a:cxn ang="0">
                  <a:pos x="121" y="135"/>
                </a:cxn>
                <a:cxn ang="0">
                  <a:pos x="121" y="127"/>
                </a:cxn>
                <a:cxn ang="0">
                  <a:pos x="121" y="120"/>
                </a:cxn>
                <a:cxn ang="0">
                  <a:pos x="120" y="111"/>
                </a:cxn>
                <a:cxn ang="0">
                  <a:pos x="114" y="105"/>
                </a:cxn>
                <a:cxn ang="0">
                  <a:pos x="109" y="97"/>
                </a:cxn>
                <a:cxn ang="0">
                  <a:pos x="103" y="91"/>
                </a:cxn>
                <a:cxn ang="0">
                  <a:pos x="98" y="84"/>
                </a:cxn>
                <a:cxn ang="0">
                  <a:pos x="91" y="77"/>
                </a:cxn>
                <a:cxn ang="0">
                  <a:pos x="86" y="70"/>
                </a:cxn>
                <a:cxn ang="0">
                  <a:pos x="80" y="64"/>
                </a:cxn>
                <a:cxn ang="0">
                  <a:pos x="74" y="56"/>
                </a:cxn>
                <a:cxn ang="0">
                  <a:pos x="75" y="55"/>
                </a:cxn>
                <a:cxn ang="0">
                  <a:pos x="75" y="55"/>
                </a:cxn>
                <a:cxn ang="0">
                  <a:pos x="75" y="55"/>
                </a:cxn>
                <a:cxn ang="0">
                  <a:pos x="75" y="55"/>
                </a:cxn>
                <a:cxn ang="0">
                  <a:pos x="80" y="47"/>
                </a:cxn>
                <a:cxn ang="0">
                  <a:pos x="81" y="39"/>
                </a:cxn>
                <a:cxn ang="0">
                  <a:pos x="78" y="27"/>
                </a:cxn>
                <a:cxn ang="0">
                  <a:pos x="71" y="17"/>
                </a:cxn>
                <a:cxn ang="0">
                  <a:pos x="66" y="12"/>
                </a:cxn>
                <a:cxn ang="0">
                  <a:pos x="61" y="7"/>
                </a:cxn>
                <a:cxn ang="0">
                  <a:pos x="56" y="5"/>
                </a:cxn>
                <a:cxn ang="0">
                  <a:pos x="51" y="2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36" y="1"/>
                </a:cxn>
                <a:cxn ang="0">
                  <a:pos x="33" y="2"/>
                </a:cxn>
              </a:cxnLst>
              <a:rect l="0" t="0" r="r" b="b"/>
              <a:pathLst>
                <a:path w="121" h="142">
                  <a:moveTo>
                    <a:pt x="33" y="2"/>
                  </a:moveTo>
                  <a:lnTo>
                    <a:pt x="29" y="7"/>
                  </a:lnTo>
                  <a:lnTo>
                    <a:pt x="28" y="12"/>
                  </a:lnTo>
                  <a:lnTo>
                    <a:pt x="28" y="19"/>
                  </a:lnTo>
                  <a:lnTo>
                    <a:pt x="29" y="25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11" y="20"/>
                  </a:lnTo>
                  <a:lnTo>
                    <a:pt x="5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3" y="51"/>
                  </a:lnTo>
                  <a:lnTo>
                    <a:pt x="9" y="64"/>
                  </a:lnTo>
                  <a:lnTo>
                    <a:pt x="14" y="69"/>
                  </a:lnTo>
                  <a:lnTo>
                    <a:pt x="19" y="74"/>
                  </a:lnTo>
                  <a:lnTo>
                    <a:pt x="24" y="76"/>
                  </a:lnTo>
                  <a:lnTo>
                    <a:pt x="29" y="79"/>
                  </a:lnTo>
                  <a:lnTo>
                    <a:pt x="34" y="80"/>
                  </a:lnTo>
                  <a:lnTo>
                    <a:pt x="39" y="80"/>
                  </a:lnTo>
                  <a:lnTo>
                    <a:pt x="44" y="80"/>
                  </a:lnTo>
                  <a:lnTo>
                    <a:pt x="48" y="77"/>
                  </a:lnTo>
                  <a:lnTo>
                    <a:pt x="48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8" y="85"/>
                  </a:lnTo>
                  <a:lnTo>
                    <a:pt x="68" y="94"/>
                  </a:lnTo>
                  <a:lnTo>
                    <a:pt x="76" y="102"/>
                  </a:lnTo>
                  <a:lnTo>
                    <a:pt x="85" y="111"/>
                  </a:lnTo>
                  <a:lnTo>
                    <a:pt x="95" y="119"/>
                  </a:lnTo>
                  <a:lnTo>
                    <a:pt x="104" y="127"/>
                  </a:lnTo>
                  <a:lnTo>
                    <a:pt x="113" y="135"/>
                  </a:lnTo>
                  <a:lnTo>
                    <a:pt x="121" y="142"/>
                  </a:lnTo>
                  <a:lnTo>
                    <a:pt x="121" y="135"/>
                  </a:lnTo>
                  <a:lnTo>
                    <a:pt x="121" y="127"/>
                  </a:lnTo>
                  <a:lnTo>
                    <a:pt x="121" y="120"/>
                  </a:lnTo>
                  <a:lnTo>
                    <a:pt x="120" y="111"/>
                  </a:lnTo>
                  <a:lnTo>
                    <a:pt x="114" y="105"/>
                  </a:lnTo>
                  <a:lnTo>
                    <a:pt x="109" y="97"/>
                  </a:lnTo>
                  <a:lnTo>
                    <a:pt x="103" y="91"/>
                  </a:lnTo>
                  <a:lnTo>
                    <a:pt x="98" y="84"/>
                  </a:lnTo>
                  <a:lnTo>
                    <a:pt x="91" y="77"/>
                  </a:lnTo>
                  <a:lnTo>
                    <a:pt x="86" y="70"/>
                  </a:lnTo>
                  <a:lnTo>
                    <a:pt x="80" y="64"/>
                  </a:lnTo>
                  <a:lnTo>
                    <a:pt x="74" y="56"/>
                  </a:lnTo>
                  <a:lnTo>
                    <a:pt x="75" y="55"/>
                  </a:lnTo>
                  <a:lnTo>
                    <a:pt x="75" y="55"/>
                  </a:lnTo>
                  <a:lnTo>
                    <a:pt x="75" y="55"/>
                  </a:lnTo>
                  <a:lnTo>
                    <a:pt x="75" y="55"/>
                  </a:lnTo>
                  <a:lnTo>
                    <a:pt x="80" y="47"/>
                  </a:lnTo>
                  <a:lnTo>
                    <a:pt x="81" y="39"/>
                  </a:lnTo>
                  <a:lnTo>
                    <a:pt x="78" y="27"/>
                  </a:lnTo>
                  <a:lnTo>
                    <a:pt x="71" y="17"/>
                  </a:lnTo>
                  <a:lnTo>
                    <a:pt x="66" y="12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6" y="1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336"/>
            <p:cNvSpPr>
              <a:spLocks/>
            </p:cNvSpPr>
            <p:nvPr/>
          </p:nvSpPr>
          <p:spPr bwMode="auto">
            <a:xfrm>
              <a:off x="4540" y="3428"/>
              <a:ext cx="33" cy="28"/>
            </a:xfrm>
            <a:custGeom>
              <a:avLst/>
              <a:gdLst/>
              <a:ahLst/>
              <a:cxnLst>
                <a:cxn ang="0">
                  <a:pos x="72" y="113"/>
                </a:cxn>
                <a:cxn ang="0">
                  <a:pos x="78" y="107"/>
                </a:cxn>
                <a:cxn ang="0">
                  <a:pos x="82" y="95"/>
                </a:cxn>
                <a:cxn ang="0">
                  <a:pos x="80" y="84"/>
                </a:cxn>
                <a:cxn ang="0">
                  <a:pos x="75" y="72"/>
                </a:cxn>
                <a:cxn ang="0">
                  <a:pos x="75" y="70"/>
                </a:cxn>
                <a:cxn ang="0">
                  <a:pos x="75" y="70"/>
                </a:cxn>
                <a:cxn ang="0">
                  <a:pos x="75" y="70"/>
                </a:cxn>
                <a:cxn ang="0">
                  <a:pos x="74" y="69"/>
                </a:cxn>
                <a:cxn ang="0">
                  <a:pos x="82" y="65"/>
                </a:cxn>
                <a:cxn ang="0">
                  <a:pos x="90" y="62"/>
                </a:cxn>
                <a:cxn ang="0">
                  <a:pos x="98" y="57"/>
                </a:cxn>
                <a:cxn ang="0">
                  <a:pos x="105" y="53"/>
                </a:cxn>
                <a:cxn ang="0">
                  <a:pos x="113" y="48"/>
                </a:cxn>
                <a:cxn ang="0">
                  <a:pos x="120" y="43"/>
                </a:cxn>
                <a:cxn ang="0">
                  <a:pos x="128" y="38"/>
                </a:cxn>
                <a:cxn ang="0">
                  <a:pos x="135" y="33"/>
                </a:cxn>
                <a:cxn ang="0">
                  <a:pos x="133" y="25"/>
                </a:cxn>
                <a:cxn ang="0">
                  <a:pos x="129" y="18"/>
                </a:cxn>
                <a:cxn ang="0">
                  <a:pos x="125" y="10"/>
                </a:cxn>
                <a:cxn ang="0">
                  <a:pos x="122" y="4"/>
                </a:cxn>
                <a:cxn ang="0">
                  <a:pos x="113" y="8"/>
                </a:cxn>
                <a:cxn ang="0">
                  <a:pos x="104" y="10"/>
                </a:cxn>
                <a:cxn ang="0">
                  <a:pos x="95" y="13"/>
                </a:cxn>
                <a:cxn ang="0">
                  <a:pos x="85" y="15"/>
                </a:cxn>
                <a:cxn ang="0">
                  <a:pos x="77" y="18"/>
                </a:cxn>
                <a:cxn ang="0">
                  <a:pos x="68" y="20"/>
                </a:cxn>
                <a:cxn ang="0">
                  <a:pos x="58" y="22"/>
                </a:cxn>
                <a:cxn ang="0">
                  <a:pos x="49" y="24"/>
                </a:cxn>
                <a:cxn ang="0">
                  <a:pos x="49" y="24"/>
                </a:cxn>
                <a:cxn ang="0">
                  <a:pos x="49" y="23"/>
                </a:cxn>
                <a:cxn ang="0">
                  <a:pos x="48" y="23"/>
                </a:cxn>
                <a:cxn ang="0">
                  <a:pos x="48" y="22"/>
                </a:cxn>
                <a:cxn ang="0">
                  <a:pos x="44" y="15"/>
                </a:cxn>
                <a:cxn ang="0">
                  <a:pos x="39" y="10"/>
                </a:cxn>
                <a:cxn ang="0">
                  <a:pos x="34" y="7"/>
                </a:cxn>
                <a:cxn ang="0">
                  <a:pos x="29" y="4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7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5" y="39"/>
                </a:cxn>
                <a:cxn ang="0">
                  <a:pos x="10" y="47"/>
                </a:cxn>
                <a:cxn ang="0">
                  <a:pos x="17" y="53"/>
                </a:cxn>
                <a:cxn ang="0">
                  <a:pos x="23" y="58"/>
                </a:cxn>
                <a:cxn ang="0">
                  <a:pos x="29" y="62"/>
                </a:cxn>
                <a:cxn ang="0">
                  <a:pos x="28" y="68"/>
                </a:cxn>
                <a:cxn ang="0">
                  <a:pos x="28" y="75"/>
                </a:cxn>
                <a:cxn ang="0">
                  <a:pos x="30" y="83"/>
                </a:cxn>
                <a:cxn ang="0">
                  <a:pos x="33" y="92"/>
                </a:cxn>
                <a:cxn ang="0">
                  <a:pos x="37" y="98"/>
                </a:cxn>
                <a:cxn ang="0">
                  <a:pos x="42" y="103"/>
                </a:cxn>
                <a:cxn ang="0">
                  <a:pos x="47" y="108"/>
                </a:cxn>
                <a:cxn ang="0">
                  <a:pos x="52" y="112"/>
                </a:cxn>
                <a:cxn ang="0">
                  <a:pos x="57" y="114"/>
                </a:cxn>
                <a:cxn ang="0">
                  <a:pos x="62" y="114"/>
                </a:cxn>
                <a:cxn ang="0">
                  <a:pos x="67" y="114"/>
                </a:cxn>
                <a:cxn ang="0">
                  <a:pos x="72" y="113"/>
                </a:cxn>
              </a:cxnLst>
              <a:rect l="0" t="0" r="r" b="b"/>
              <a:pathLst>
                <a:path w="135" h="114">
                  <a:moveTo>
                    <a:pt x="72" y="113"/>
                  </a:moveTo>
                  <a:lnTo>
                    <a:pt x="78" y="107"/>
                  </a:lnTo>
                  <a:lnTo>
                    <a:pt x="82" y="95"/>
                  </a:lnTo>
                  <a:lnTo>
                    <a:pt x="80" y="84"/>
                  </a:lnTo>
                  <a:lnTo>
                    <a:pt x="75" y="72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4" y="69"/>
                  </a:lnTo>
                  <a:lnTo>
                    <a:pt x="82" y="65"/>
                  </a:lnTo>
                  <a:lnTo>
                    <a:pt x="90" y="62"/>
                  </a:lnTo>
                  <a:lnTo>
                    <a:pt x="98" y="57"/>
                  </a:lnTo>
                  <a:lnTo>
                    <a:pt x="105" y="53"/>
                  </a:lnTo>
                  <a:lnTo>
                    <a:pt x="113" y="48"/>
                  </a:lnTo>
                  <a:lnTo>
                    <a:pt x="120" y="43"/>
                  </a:lnTo>
                  <a:lnTo>
                    <a:pt x="128" y="38"/>
                  </a:lnTo>
                  <a:lnTo>
                    <a:pt x="135" y="33"/>
                  </a:lnTo>
                  <a:lnTo>
                    <a:pt x="133" y="25"/>
                  </a:lnTo>
                  <a:lnTo>
                    <a:pt x="129" y="18"/>
                  </a:lnTo>
                  <a:lnTo>
                    <a:pt x="125" y="10"/>
                  </a:lnTo>
                  <a:lnTo>
                    <a:pt x="122" y="4"/>
                  </a:lnTo>
                  <a:lnTo>
                    <a:pt x="113" y="8"/>
                  </a:lnTo>
                  <a:lnTo>
                    <a:pt x="104" y="10"/>
                  </a:lnTo>
                  <a:lnTo>
                    <a:pt x="95" y="13"/>
                  </a:lnTo>
                  <a:lnTo>
                    <a:pt x="85" y="15"/>
                  </a:lnTo>
                  <a:lnTo>
                    <a:pt x="77" y="18"/>
                  </a:lnTo>
                  <a:lnTo>
                    <a:pt x="68" y="20"/>
                  </a:lnTo>
                  <a:lnTo>
                    <a:pt x="58" y="22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4" y="15"/>
                  </a:lnTo>
                  <a:lnTo>
                    <a:pt x="39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5" y="39"/>
                  </a:lnTo>
                  <a:lnTo>
                    <a:pt x="10" y="47"/>
                  </a:lnTo>
                  <a:lnTo>
                    <a:pt x="17" y="53"/>
                  </a:lnTo>
                  <a:lnTo>
                    <a:pt x="23" y="58"/>
                  </a:lnTo>
                  <a:lnTo>
                    <a:pt x="29" y="62"/>
                  </a:lnTo>
                  <a:lnTo>
                    <a:pt x="28" y="68"/>
                  </a:lnTo>
                  <a:lnTo>
                    <a:pt x="28" y="75"/>
                  </a:lnTo>
                  <a:lnTo>
                    <a:pt x="30" y="83"/>
                  </a:lnTo>
                  <a:lnTo>
                    <a:pt x="33" y="92"/>
                  </a:lnTo>
                  <a:lnTo>
                    <a:pt x="37" y="98"/>
                  </a:lnTo>
                  <a:lnTo>
                    <a:pt x="42" y="103"/>
                  </a:lnTo>
                  <a:lnTo>
                    <a:pt x="47" y="108"/>
                  </a:lnTo>
                  <a:lnTo>
                    <a:pt x="52" y="112"/>
                  </a:lnTo>
                  <a:lnTo>
                    <a:pt x="57" y="114"/>
                  </a:lnTo>
                  <a:lnTo>
                    <a:pt x="62" y="114"/>
                  </a:lnTo>
                  <a:lnTo>
                    <a:pt x="67" y="114"/>
                  </a:lnTo>
                  <a:lnTo>
                    <a:pt x="72" y="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337"/>
            <p:cNvSpPr>
              <a:spLocks/>
            </p:cNvSpPr>
            <p:nvPr/>
          </p:nvSpPr>
          <p:spPr bwMode="auto">
            <a:xfrm>
              <a:off x="4645" y="3354"/>
              <a:ext cx="30" cy="36"/>
            </a:xfrm>
            <a:custGeom>
              <a:avLst/>
              <a:gdLst/>
              <a:ahLst/>
              <a:cxnLst>
                <a:cxn ang="0">
                  <a:pos x="50" y="16"/>
                </a:cxn>
                <a:cxn ang="0">
                  <a:pos x="44" y="27"/>
                </a:cxn>
                <a:cxn ang="0">
                  <a:pos x="40" y="37"/>
                </a:cxn>
                <a:cxn ang="0">
                  <a:pos x="40" y="47"/>
                </a:cxn>
                <a:cxn ang="0">
                  <a:pos x="45" y="55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56"/>
                </a:cxn>
                <a:cxn ang="0">
                  <a:pos x="41" y="63"/>
                </a:cxn>
                <a:cxn ang="0">
                  <a:pos x="35" y="70"/>
                </a:cxn>
                <a:cxn ang="0">
                  <a:pos x="30" y="77"/>
                </a:cxn>
                <a:cxn ang="0">
                  <a:pos x="24" y="83"/>
                </a:cxn>
                <a:cxn ang="0">
                  <a:pos x="19" y="90"/>
                </a:cxn>
                <a:cxn ang="0">
                  <a:pos x="12" y="96"/>
                </a:cxn>
                <a:cxn ang="0">
                  <a:pos x="7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25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9" y="133"/>
                </a:cxn>
                <a:cxn ang="0">
                  <a:pos x="17" y="126"/>
                </a:cxn>
                <a:cxn ang="0">
                  <a:pos x="26" y="118"/>
                </a:cxn>
                <a:cxn ang="0">
                  <a:pos x="36" y="110"/>
                </a:cxn>
                <a:cxn ang="0">
                  <a:pos x="45" y="102"/>
                </a:cxn>
                <a:cxn ang="0">
                  <a:pos x="54" y="93"/>
                </a:cxn>
                <a:cxn ang="0">
                  <a:pos x="64" y="86"/>
                </a:cxn>
                <a:cxn ang="0">
                  <a:pos x="72" y="77"/>
                </a:cxn>
                <a:cxn ang="0">
                  <a:pos x="72" y="77"/>
                </a:cxn>
                <a:cxn ang="0">
                  <a:pos x="72" y="77"/>
                </a:cxn>
                <a:cxn ang="0">
                  <a:pos x="72" y="77"/>
                </a:cxn>
                <a:cxn ang="0">
                  <a:pos x="74" y="78"/>
                </a:cxn>
                <a:cxn ang="0">
                  <a:pos x="77" y="81"/>
                </a:cxn>
                <a:cxn ang="0">
                  <a:pos x="82" y="82"/>
                </a:cxn>
                <a:cxn ang="0">
                  <a:pos x="87" y="82"/>
                </a:cxn>
                <a:cxn ang="0">
                  <a:pos x="92" y="81"/>
                </a:cxn>
                <a:cxn ang="0">
                  <a:pos x="97" y="78"/>
                </a:cxn>
                <a:cxn ang="0">
                  <a:pos x="102" y="75"/>
                </a:cxn>
                <a:cxn ang="0">
                  <a:pos x="106" y="71"/>
                </a:cxn>
                <a:cxn ang="0">
                  <a:pos x="111" y="66"/>
                </a:cxn>
                <a:cxn ang="0">
                  <a:pos x="119" y="53"/>
                </a:cxn>
                <a:cxn ang="0">
                  <a:pos x="121" y="42"/>
                </a:cxn>
                <a:cxn ang="0">
                  <a:pos x="121" y="32"/>
                </a:cxn>
                <a:cxn ang="0">
                  <a:pos x="116" y="25"/>
                </a:cxn>
                <a:cxn ang="0">
                  <a:pos x="111" y="22"/>
                </a:cxn>
                <a:cxn ang="0">
                  <a:pos x="105" y="22"/>
                </a:cxn>
                <a:cxn ang="0">
                  <a:pos x="99" y="23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94" y="12"/>
                </a:cxn>
                <a:cxn ang="0">
                  <a:pos x="91" y="7"/>
                </a:cxn>
                <a:cxn ang="0">
                  <a:pos x="87" y="3"/>
                </a:cxn>
                <a:cxn ang="0">
                  <a:pos x="84" y="1"/>
                </a:cxn>
                <a:cxn ang="0">
                  <a:pos x="80" y="0"/>
                </a:cxn>
                <a:cxn ang="0">
                  <a:pos x="75" y="1"/>
                </a:cxn>
                <a:cxn ang="0">
                  <a:pos x="70" y="2"/>
                </a:cxn>
                <a:cxn ang="0">
                  <a:pos x="65" y="3"/>
                </a:cxn>
                <a:cxn ang="0">
                  <a:pos x="60" y="7"/>
                </a:cxn>
                <a:cxn ang="0">
                  <a:pos x="55" y="11"/>
                </a:cxn>
                <a:cxn ang="0">
                  <a:pos x="50" y="16"/>
                </a:cxn>
              </a:cxnLst>
              <a:rect l="0" t="0" r="r" b="b"/>
              <a:pathLst>
                <a:path w="121" h="141">
                  <a:moveTo>
                    <a:pt x="50" y="16"/>
                  </a:moveTo>
                  <a:lnTo>
                    <a:pt x="44" y="27"/>
                  </a:lnTo>
                  <a:lnTo>
                    <a:pt x="40" y="37"/>
                  </a:lnTo>
                  <a:lnTo>
                    <a:pt x="40" y="47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56"/>
                  </a:lnTo>
                  <a:lnTo>
                    <a:pt x="41" y="63"/>
                  </a:lnTo>
                  <a:lnTo>
                    <a:pt x="35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9" y="90"/>
                  </a:lnTo>
                  <a:lnTo>
                    <a:pt x="12" y="96"/>
                  </a:lnTo>
                  <a:lnTo>
                    <a:pt x="7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9" y="133"/>
                  </a:lnTo>
                  <a:lnTo>
                    <a:pt x="17" y="126"/>
                  </a:lnTo>
                  <a:lnTo>
                    <a:pt x="26" y="118"/>
                  </a:lnTo>
                  <a:lnTo>
                    <a:pt x="36" y="110"/>
                  </a:lnTo>
                  <a:lnTo>
                    <a:pt x="45" y="102"/>
                  </a:lnTo>
                  <a:lnTo>
                    <a:pt x="54" y="93"/>
                  </a:lnTo>
                  <a:lnTo>
                    <a:pt x="64" y="86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4" y="78"/>
                  </a:lnTo>
                  <a:lnTo>
                    <a:pt x="77" y="81"/>
                  </a:lnTo>
                  <a:lnTo>
                    <a:pt x="82" y="82"/>
                  </a:lnTo>
                  <a:lnTo>
                    <a:pt x="87" y="82"/>
                  </a:lnTo>
                  <a:lnTo>
                    <a:pt x="92" y="81"/>
                  </a:lnTo>
                  <a:lnTo>
                    <a:pt x="97" y="78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66"/>
                  </a:lnTo>
                  <a:lnTo>
                    <a:pt x="119" y="53"/>
                  </a:lnTo>
                  <a:lnTo>
                    <a:pt x="121" y="42"/>
                  </a:lnTo>
                  <a:lnTo>
                    <a:pt x="121" y="32"/>
                  </a:lnTo>
                  <a:lnTo>
                    <a:pt x="116" y="25"/>
                  </a:lnTo>
                  <a:lnTo>
                    <a:pt x="111" y="22"/>
                  </a:lnTo>
                  <a:lnTo>
                    <a:pt x="105" y="22"/>
                  </a:lnTo>
                  <a:lnTo>
                    <a:pt x="99" y="23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94" y="12"/>
                  </a:lnTo>
                  <a:lnTo>
                    <a:pt x="91" y="7"/>
                  </a:lnTo>
                  <a:lnTo>
                    <a:pt x="87" y="3"/>
                  </a:lnTo>
                  <a:lnTo>
                    <a:pt x="84" y="1"/>
                  </a:lnTo>
                  <a:lnTo>
                    <a:pt x="80" y="0"/>
                  </a:lnTo>
                  <a:lnTo>
                    <a:pt x="75" y="1"/>
                  </a:lnTo>
                  <a:lnTo>
                    <a:pt x="70" y="2"/>
                  </a:lnTo>
                  <a:lnTo>
                    <a:pt x="65" y="3"/>
                  </a:lnTo>
                  <a:lnTo>
                    <a:pt x="60" y="7"/>
                  </a:lnTo>
                  <a:lnTo>
                    <a:pt x="55" y="11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338"/>
            <p:cNvSpPr>
              <a:spLocks/>
            </p:cNvSpPr>
            <p:nvPr/>
          </p:nvSpPr>
          <p:spPr bwMode="auto">
            <a:xfrm>
              <a:off x="4628" y="3428"/>
              <a:ext cx="34" cy="29"/>
            </a:xfrm>
            <a:custGeom>
              <a:avLst/>
              <a:gdLst/>
              <a:ahLst/>
              <a:cxnLst>
                <a:cxn ang="0">
                  <a:pos x="101" y="90"/>
                </a:cxn>
                <a:cxn ang="0">
                  <a:pos x="105" y="81"/>
                </a:cxn>
                <a:cxn ang="0">
                  <a:pos x="107" y="74"/>
                </a:cxn>
                <a:cxn ang="0">
                  <a:pos x="107" y="67"/>
                </a:cxn>
                <a:cxn ang="0">
                  <a:pos x="106" y="61"/>
                </a:cxn>
                <a:cxn ang="0">
                  <a:pos x="112" y="57"/>
                </a:cxn>
                <a:cxn ang="0">
                  <a:pos x="119" y="52"/>
                </a:cxn>
                <a:cxn ang="0">
                  <a:pos x="125" y="46"/>
                </a:cxn>
                <a:cxn ang="0">
                  <a:pos x="130" y="39"/>
                </a:cxn>
                <a:cxn ang="0">
                  <a:pos x="135" y="26"/>
                </a:cxn>
                <a:cxn ang="0">
                  <a:pos x="135" y="15"/>
                </a:cxn>
                <a:cxn ang="0">
                  <a:pos x="132" y="6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16" y="1"/>
                </a:cxn>
                <a:cxn ang="0">
                  <a:pos x="111" y="2"/>
                </a:cxn>
                <a:cxn ang="0">
                  <a:pos x="106" y="4"/>
                </a:cxn>
                <a:cxn ang="0">
                  <a:pos x="101" y="7"/>
                </a:cxn>
                <a:cxn ang="0">
                  <a:pos x="96" y="11"/>
                </a:cxn>
                <a:cxn ang="0">
                  <a:pos x="91" y="16"/>
                </a:cxn>
                <a:cxn ang="0">
                  <a:pos x="87" y="22"/>
                </a:cxn>
                <a:cxn ang="0">
                  <a:pos x="87" y="22"/>
                </a:cxn>
                <a:cxn ang="0">
                  <a:pos x="87" y="24"/>
                </a:cxn>
                <a:cxn ang="0">
                  <a:pos x="86" y="24"/>
                </a:cxn>
                <a:cxn ang="0">
                  <a:pos x="86" y="25"/>
                </a:cxn>
                <a:cxn ang="0">
                  <a:pos x="77" y="22"/>
                </a:cxn>
                <a:cxn ang="0">
                  <a:pos x="67" y="21"/>
                </a:cxn>
                <a:cxn ang="0">
                  <a:pos x="59" y="19"/>
                </a:cxn>
                <a:cxn ang="0">
                  <a:pos x="50" y="16"/>
                </a:cxn>
                <a:cxn ang="0">
                  <a:pos x="40" y="12"/>
                </a:cxn>
                <a:cxn ang="0">
                  <a:pos x="31" y="10"/>
                </a:cxn>
                <a:cxn ang="0">
                  <a:pos x="22" y="7"/>
                </a:cxn>
                <a:cxn ang="0">
                  <a:pos x="14" y="4"/>
                </a:cxn>
                <a:cxn ang="0">
                  <a:pos x="10" y="11"/>
                </a:cxn>
                <a:cxn ang="0">
                  <a:pos x="6" y="17"/>
                </a:cxn>
                <a:cxn ang="0">
                  <a:pos x="2" y="25"/>
                </a:cxn>
                <a:cxn ang="0">
                  <a:pos x="0" y="32"/>
                </a:cxn>
                <a:cxn ang="0">
                  <a:pos x="7" y="37"/>
                </a:cxn>
                <a:cxn ang="0">
                  <a:pos x="15" y="42"/>
                </a:cxn>
                <a:cxn ang="0">
                  <a:pos x="22" y="47"/>
                </a:cxn>
                <a:cxn ang="0">
                  <a:pos x="30" y="51"/>
                </a:cxn>
                <a:cxn ang="0">
                  <a:pos x="37" y="56"/>
                </a:cxn>
                <a:cxn ang="0">
                  <a:pos x="45" y="60"/>
                </a:cxn>
                <a:cxn ang="0">
                  <a:pos x="52" y="65"/>
                </a:cxn>
                <a:cxn ang="0">
                  <a:pos x="60" y="69"/>
                </a:cxn>
                <a:cxn ang="0">
                  <a:pos x="60" y="70"/>
                </a:cxn>
                <a:cxn ang="0">
                  <a:pos x="60" y="70"/>
                </a:cxn>
                <a:cxn ang="0">
                  <a:pos x="60" y="70"/>
                </a:cxn>
                <a:cxn ang="0">
                  <a:pos x="59" y="71"/>
                </a:cxn>
                <a:cxn ang="0">
                  <a:pos x="54" y="84"/>
                </a:cxn>
                <a:cxn ang="0">
                  <a:pos x="54" y="95"/>
                </a:cxn>
                <a:cxn ang="0">
                  <a:pos x="57" y="106"/>
                </a:cxn>
                <a:cxn ang="0">
                  <a:pos x="64" y="112"/>
                </a:cxn>
                <a:cxn ang="0">
                  <a:pos x="69" y="114"/>
                </a:cxn>
                <a:cxn ang="0">
                  <a:pos x="74" y="114"/>
                </a:cxn>
                <a:cxn ang="0">
                  <a:pos x="79" y="112"/>
                </a:cxn>
                <a:cxn ang="0">
                  <a:pos x="84" y="110"/>
                </a:cxn>
                <a:cxn ang="0">
                  <a:pos x="89" y="106"/>
                </a:cxn>
                <a:cxn ang="0">
                  <a:pos x="94" y="101"/>
                </a:cxn>
                <a:cxn ang="0">
                  <a:pos x="97" y="96"/>
                </a:cxn>
                <a:cxn ang="0">
                  <a:pos x="101" y="90"/>
                </a:cxn>
              </a:cxnLst>
              <a:rect l="0" t="0" r="r" b="b"/>
              <a:pathLst>
                <a:path w="135" h="114">
                  <a:moveTo>
                    <a:pt x="101" y="90"/>
                  </a:moveTo>
                  <a:lnTo>
                    <a:pt x="105" y="81"/>
                  </a:lnTo>
                  <a:lnTo>
                    <a:pt x="107" y="74"/>
                  </a:lnTo>
                  <a:lnTo>
                    <a:pt x="107" y="67"/>
                  </a:lnTo>
                  <a:lnTo>
                    <a:pt x="106" y="61"/>
                  </a:lnTo>
                  <a:lnTo>
                    <a:pt x="112" y="57"/>
                  </a:lnTo>
                  <a:lnTo>
                    <a:pt x="119" y="52"/>
                  </a:lnTo>
                  <a:lnTo>
                    <a:pt x="125" y="46"/>
                  </a:lnTo>
                  <a:lnTo>
                    <a:pt x="130" y="39"/>
                  </a:lnTo>
                  <a:lnTo>
                    <a:pt x="135" y="26"/>
                  </a:lnTo>
                  <a:lnTo>
                    <a:pt x="135" y="15"/>
                  </a:lnTo>
                  <a:lnTo>
                    <a:pt x="132" y="6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1" y="2"/>
                  </a:lnTo>
                  <a:lnTo>
                    <a:pt x="106" y="4"/>
                  </a:lnTo>
                  <a:lnTo>
                    <a:pt x="101" y="7"/>
                  </a:lnTo>
                  <a:lnTo>
                    <a:pt x="96" y="11"/>
                  </a:lnTo>
                  <a:lnTo>
                    <a:pt x="91" y="16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6" y="24"/>
                  </a:lnTo>
                  <a:lnTo>
                    <a:pt x="86" y="25"/>
                  </a:lnTo>
                  <a:lnTo>
                    <a:pt x="77" y="22"/>
                  </a:lnTo>
                  <a:lnTo>
                    <a:pt x="67" y="21"/>
                  </a:lnTo>
                  <a:lnTo>
                    <a:pt x="59" y="19"/>
                  </a:lnTo>
                  <a:lnTo>
                    <a:pt x="50" y="16"/>
                  </a:lnTo>
                  <a:lnTo>
                    <a:pt x="40" y="12"/>
                  </a:lnTo>
                  <a:lnTo>
                    <a:pt x="31" y="10"/>
                  </a:lnTo>
                  <a:lnTo>
                    <a:pt x="22" y="7"/>
                  </a:lnTo>
                  <a:lnTo>
                    <a:pt x="14" y="4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7" y="37"/>
                  </a:lnTo>
                  <a:lnTo>
                    <a:pt x="15" y="42"/>
                  </a:lnTo>
                  <a:lnTo>
                    <a:pt x="22" y="47"/>
                  </a:lnTo>
                  <a:lnTo>
                    <a:pt x="30" y="51"/>
                  </a:lnTo>
                  <a:lnTo>
                    <a:pt x="37" y="56"/>
                  </a:lnTo>
                  <a:lnTo>
                    <a:pt x="45" y="60"/>
                  </a:lnTo>
                  <a:lnTo>
                    <a:pt x="52" y="65"/>
                  </a:lnTo>
                  <a:lnTo>
                    <a:pt x="60" y="69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9" y="71"/>
                  </a:lnTo>
                  <a:lnTo>
                    <a:pt x="54" y="84"/>
                  </a:lnTo>
                  <a:lnTo>
                    <a:pt x="54" y="95"/>
                  </a:lnTo>
                  <a:lnTo>
                    <a:pt x="57" y="106"/>
                  </a:lnTo>
                  <a:lnTo>
                    <a:pt x="64" y="112"/>
                  </a:lnTo>
                  <a:lnTo>
                    <a:pt x="69" y="114"/>
                  </a:lnTo>
                  <a:lnTo>
                    <a:pt x="74" y="114"/>
                  </a:lnTo>
                  <a:lnTo>
                    <a:pt x="79" y="112"/>
                  </a:lnTo>
                  <a:lnTo>
                    <a:pt x="84" y="110"/>
                  </a:lnTo>
                  <a:lnTo>
                    <a:pt x="89" y="106"/>
                  </a:lnTo>
                  <a:lnTo>
                    <a:pt x="94" y="101"/>
                  </a:lnTo>
                  <a:lnTo>
                    <a:pt x="97" y="96"/>
                  </a:lnTo>
                  <a:lnTo>
                    <a:pt x="101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339"/>
            <p:cNvSpPr>
              <a:spLocks/>
            </p:cNvSpPr>
            <p:nvPr/>
          </p:nvSpPr>
          <p:spPr bwMode="auto">
            <a:xfrm>
              <a:off x="4516" y="3200"/>
              <a:ext cx="161" cy="28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42" y="67"/>
                </a:cxn>
                <a:cxn ang="0">
                  <a:pos x="67" y="53"/>
                </a:cxn>
                <a:cxn ang="0">
                  <a:pos x="102" y="42"/>
                </a:cxn>
                <a:cxn ang="0">
                  <a:pos x="147" y="32"/>
                </a:cxn>
                <a:cxn ang="0">
                  <a:pos x="200" y="23"/>
                </a:cxn>
                <a:cxn ang="0">
                  <a:pos x="259" y="18"/>
                </a:cxn>
                <a:cxn ang="0">
                  <a:pos x="324" y="14"/>
                </a:cxn>
                <a:cxn ang="0">
                  <a:pos x="380" y="14"/>
                </a:cxn>
                <a:cxn ang="0">
                  <a:pos x="424" y="15"/>
                </a:cxn>
                <a:cxn ang="0">
                  <a:pos x="467" y="18"/>
                </a:cxn>
                <a:cxn ang="0">
                  <a:pos x="505" y="22"/>
                </a:cxn>
                <a:cxn ang="0">
                  <a:pos x="542" y="27"/>
                </a:cxn>
                <a:cxn ang="0">
                  <a:pos x="575" y="33"/>
                </a:cxn>
                <a:cxn ang="0">
                  <a:pos x="605" y="40"/>
                </a:cxn>
                <a:cxn ang="0">
                  <a:pos x="632" y="48"/>
                </a:cxn>
                <a:cxn ang="0">
                  <a:pos x="634" y="47"/>
                </a:cxn>
                <a:cxn ang="0">
                  <a:pos x="610" y="35"/>
                </a:cxn>
                <a:cxn ang="0">
                  <a:pos x="580" y="27"/>
                </a:cxn>
                <a:cxn ang="0">
                  <a:pos x="544" y="18"/>
                </a:cxn>
                <a:cxn ang="0">
                  <a:pos x="504" y="12"/>
                </a:cxn>
                <a:cxn ang="0">
                  <a:pos x="458" y="7"/>
                </a:cxn>
                <a:cxn ang="0">
                  <a:pos x="409" y="3"/>
                </a:cxn>
                <a:cxn ang="0">
                  <a:pos x="358" y="0"/>
                </a:cxn>
                <a:cxn ang="0">
                  <a:pos x="296" y="0"/>
                </a:cxn>
                <a:cxn ang="0">
                  <a:pos x="231" y="4"/>
                </a:cxn>
                <a:cxn ang="0">
                  <a:pos x="172" y="9"/>
                </a:cxn>
                <a:cxn ang="0">
                  <a:pos x="120" y="18"/>
                </a:cxn>
                <a:cxn ang="0">
                  <a:pos x="75" y="28"/>
                </a:cxn>
                <a:cxn ang="0">
                  <a:pos x="40" y="39"/>
                </a:cxn>
                <a:cxn ang="0">
                  <a:pos x="15" y="53"/>
                </a:cxn>
                <a:cxn ang="0">
                  <a:pos x="1" y="68"/>
                </a:cxn>
                <a:cxn ang="0">
                  <a:pos x="1" y="80"/>
                </a:cxn>
                <a:cxn ang="0">
                  <a:pos x="6" y="90"/>
                </a:cxn>
                <a:cxn ang="0">
                  <a:pos x="18" y="100"/>
                </a:cxn>
                <a:cxn ang="0">
                  <a:pos x="35" y="110"/>
                </a:cxn>
                <a:cxn ang="0">
                  <a:pos x="37" y="108"/>
                </a:cxn>
                <a:cxn ang="0">
                  <a:pos x="28" y="95"/>
                </a:cxn>
              </a:cxnLst>
              <a:rect l="0" t="0" r="r" b="b"/>
              <a:pathLst>
                <a:path w="643" h="114">
                  <a:moveTo>
                    <a:pt x="27" y="89"/>
                  </a:moveTo>
                  <a:lnTo>
                    <a:pt x="28" y="82"/>
                  </a:lnTo>
                  <a:lnTo>
                    <a:pt x="34" y="74"/>
                  </a:lnTo>
                  <a:lnTo>
                    <a:pt x="42" y="67"/>
                  </a:lnTo>
                  <a:lnTo>
                    <a:pt x="54" y="60"/>
                  </a:lnTo>
                  <a:lnTo>
                    <a:pt x="67" y="53"/>
                  </a:lnTo>
                  <a:lnTo>
                    <a:pt x="84" y="48"/>
                  </a:lnTo>
                  <a:lnTo>
                    <a:pt x="102" y="42"/>
                  </a:lnTo>
                  <a:lnTo>
                    <a:pt x="124" y="37"/>
                  </a:lnTo>
                  <a:lnTo>
                    <a:pt x="147" y="32"/>
                  </a:lnTo>
                  <a:lnTo>
                    <a:pt x="172" y="27"/>
                  </a:lnTo>
                  <a:lnTo>
                    <a:pt x="200" y="23"/>
                  </a:lnTo>
                  <a:lnTo>
                    <a:pt x="229" y="20"/>
                  </a:lnTo>
                  <a:lnTo>
                    <a:pt x="259" y="18"/>
                  </a:lnTo>
                  <a:lnTo>
                    <a:pt x="291" y="15"/>
                  </a:lnTo>
                  <a:lnTo>
                    <a:pt x="324" y="14"/>
                  </a:lnTo>
                  <a:lnTo>
                    <a:pt x="358" y="14"/>
                  </a:lnTo>
                  <a:lnTo>
                    <a:pt x="380" y="14"/>
                  </a:lnTo>
                  <a:lnTo>
                    <a:pt x="403" y="15"/>
                  </a:lnTo>
                  <a:lnTo>
                    <a:pt x="424" y="15"/>
                  </a:lnTo>
                  <a:lnTo>
                    <a:pt x="445" y="17"/>
                  </a:lnTo>
                  <a:lnTo>
                    <a:pt x="467" y="18"/>
                  </a:lnTo>
                  <a:lnTo>
                    <a:pt x="487" y="20"/>
                  </a:lnTo>
                  <a:lnTo>
                    <a:pt x="505" y="22"/>
                  </a:lnTo>
                  <a:lnTo>
                    <a:pt x="524" y="24"/>
                  </a:lnTo>
                  <a:lnTo>
                    <a:pt x="542" y="27"/>
                  </a:lnTo>
                  <a:lnTo>
                    <a:pt x="559" y="30"/>
                  </a:lnTo>
                  <a:lnTo>
                    <a:pt x="575" y="33"/>
                  </a:lnTo>
                  <a:lnTo>
                    <a:pt x="592" y="37"/>
                  </a:lnTo>
                  <a:lnTo>
                    <a:pt x="605" y="40"/>
                  </a:lnTo>
                  <a:lnTo>
                    <a:pt x="619" y="44"/>
                  </a:lnTo>
                  <a:lnTo>
                    <a:pt x="632" y="48"/>
                  </a:lnTo>
                  <a:lnTo>
                    <a:pt x="643" y="52"/>
                  </a:lnTo>
                  <a:lnTo>
                    <a:pt x="634" y="47"/>
                  </a:lnTo>
                  <a:lnTo>
                    <a:pt x="623" y="40"/>
                  </a:lnTo>
                  <a:lnTo>
                    <a:pt x="610" y="35"/>
                  </a:lnTo>
                  <a:lnTo>
                    <a:pt x="595" y="30"/>
                  </a:lnTo>
                  <a:lnTo>
                    <a:pt x="580" y="27"/>
                  </a:lnTo>
                  <a:lnTo>
                    <a:pt x="563" y="22"/>
                  </a:lnTo>
                  <a:lnTo>
                    <a:pt x="544" y="18"/>
                  </a:lnTo>
                  <a:lnTo>
                    <a:pt x="524" y="14"/>
                  </a:lnTo>
                  <a:lnTo>
                    <a:pt x="504" y="12"/>
                  </a:lnTo>
                  <a:lnTo>
                    <a:pt x="482" y="9"/>
                  </a:lnTo>
                  <a:lnTo>
                    <a:pt x="458" y="7"/>
                  </a:lnTo>
                  <a:lnTo>
                    <a:pt x="434" y="4"/>
                  </a:lnTo>
                  <a:lnTo>
                    <a:pt x="409" y="3"/>
                  </a:lnTo>
                  <a:lnTo>
                    <a:pt x="384" y="2"/>
                  </a:lnTo>
                  <a:lnTo>
                    <a:pt x="358" y="0"/>
                  </a:lnTo>
                  <a:lnTo>
                    <a:pt x="330" y="0"/>
                  </a:lnTo>
                  <a:lnTo>
                    <a:pt x="296" y="0"/>
                  </a:lnTo>
                  <a:lnTo>
                    <a:pt x="264" y="2"/>
                  </a:lnTo>
                  <a:lnTo>
                    <a:pt x="231" y="4"/>
                  </a:lnTo>
                  <a:lnTo>
                    <a:pt x="201" y="7"/>
                  </a:lnTo>
                  <a:lnTo>
                    <a:pt x="172" y="9"/>
                  </a:lnTo>
                  <a:lnTo>
                    <a:pt x="145" y="13"/>
                  </a:lnTo>
                  <a:lnTo>
                    <a:pt x="120" y="18"/>
                  </a:lnTo>
                  <a:lnTo>
                    <a:pt x="96" y="23"/>
                  </a:lnTo>
                  <a:lnTo>
                    <a:pt x="75" y="28"/>
                  </a:lnTo>
                  <a:lnTo>
                    <a:pt x="56" y="34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5" y="53"/>
                  </a:lnTo>
                  <a:lnTo>
                    <a:pt x="6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1" y="80"/>
                  </a:lnTo>
                  <a:lnTo>
                    <a:pt x="2" y="85"/>
                  </a:lnTo>
                  <a:lnTo>
                    <a:pt x="6" y="90"/>
                  </a:lnTo>
                  <a:lnTo>
                    <a:pt x="11" y="95"/>
                  </a:lnTo>
                  <a:lnTo>
                    <a:pt x="18" y="100"/>
                  </a:lnTo>
                  <a:lnTo>
                    <a:pt x="26" y="105"/>
                  </a:lnTo>
                  <a:lnTo>
                    <a:pt x="35" y="110"/>
                  </a:lnTo>
                  <a:lnTo>
                    <a:pt x="45" y="114"/>
                  </a:lnTo>
                  <a:lnTo>
                    <a:pt x="37" y="108"/>
                  </a:lnTo>
                  <a:lnTo>
                    <a:pt x="32" y="102"/>
                  </a:lnTo>
                  <a:lnTo>
                    <a:pt x="28" y="95"/>
                  </a:lnTo>
                  <a:lnTo>
                    <a:pt x="27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340"/>
            <p:cNvSpPr>
              <a:spLocks/>
            </p:cNvSpPr>
            <p:nvPr/>
          </p:nvSpPr>
          <p:spPr bwMode="auto">
            <a:xfrm>
              <a:off x="4345" y="3334"/>
              <a:ext cx="216" cy="352"/>
            </a:xfrm>
            <a:custGeom>
              <a:avLst/>
              <a:gdLst/>
              <a:ahLst/>
              <a:cxnLst>
                <a:cxn ang="0">
                  <a:pos x="825" y="1166"/>
                </a:cxn>
                <a:cxn ang="0">
                  <a:pos x="833" y="931"/>
                </a:cxn>
                <a:cxn ang="0">
                  <a:pos x="863" y="890"/>
                </a:cxn>
                <a:cxn ang="0">
                  <a:pos x="835" y="829"/>
                </a:cxn>
                <a:cxn ang="0">
                  <a:pos x="857" y="0"/>
                </a:cxn>
                <a:cxn ang="0">
                  <a:pos x="647" y="85"/>
                </a:cxn>
                <a:cxn ang="0">
                  <a:pos x="472" y="110"/>
                </a:cxn>
                <a:cxn ang="0">
                  <a:pos x="248" y="88"/>
                </a:cxn>
                <a:cxn ang="0">
                  <a:pos x="39" y="38"/>
                </a:cxn>
                <a:cxn ang="0">
                  <a:pos x="24" y="8"/>
                </a:cxn>
                <a:cxn ang="0">
                  <a:pos x="31" y="825"/>
                </a:cxn>
                <a:cxn ang="0">
                  <a:pos x="6" y="906"/>
                </a:cxn>
                <a:cxn ang="0">
                  <a:pos x="31" y="929"/>
                </a:cxn>
                <a:cxn ang="0">
                  <a:pos x="35" y="1168"/>
                </a:cxn>
                <a:cxn ang="0">
                  <a:pos x="20" y="1183"/>
                </a:cxn>
                <a:cxn ang="0">
                  <a:pos x="9" y="1199"/>
                </a:cxn>
                <a:cxn ang="0">
                  <a:pos x="2" y="1216"/>
                </a:cxn>
                <a:cxn ang="0">
                  <a:pos x="0" y="1234"/>
                </a:cxn>
                <a:cxn ang="0">
                  <a:pos x="2" y="1251"/>
                </a:cxn>
                <a:cxn ang="0">
                  <a:pos x="9" y="1269"/>
                </a:cxn>
                <a:cxn ang="0">
                  <a:pos x="19" y="1285"/>
                </a:cxn>
                <a:cxn ang="0">
                  <a:pos x="34" y="1301"/>
                </a:cxn>
                <a:cxn ang="0">
                  <a:pos x="52" y="1316"/>
                </a:cxn>
                <a:cxn ang="0">
                  <a:pos x="74" y="1331"/>
                </a:cxn>
                <a:cxn ang="0">
                  <a:pos x="99" y="1344"/>
                </a:cxn>
                <a:cxn ang="0">
                  <a:pos x="126" y="1356"/>
                </a:cxn>
                <a:cxn ang="0">
                  <a:pos x="156" y="1368"/>
                </a:cxn>
                <a:cxn ang="0">
                  <a:pos x="190" y="1378"/>
                </a:cxn>
                <a:cxn ang="0">
                  <a:pos x="225" y="1387"/>
                </a:cxn>
                <a:cxn ang="0">
                  <a:pos x="263" y="1393"/>
                </a:cxn>
                <a:cxn ang="0">
                  <a:pos x="303" y="1399"/>
                </a:cxn>
                <a:cxn ang="0">
                  <a:pos x="344" y="1403"/>
                </a:cxn>
                <a:cxn ang="0">
                  <a:pos x="387" y="1405"/>
                </a:cxn>
                <a:cxn ang="0">
                  <a:pos x="430" y="1407"/>
                </a:cxn>
                <a:cxn ang="0">
                  <a:pos x="474" y="1405"/>
                </a:cxn>
                <a:cxn ang="0">
                  <a:pos x="517" y="1403"/>
                </a:cxn>
                <a:cxn ang="0">
                  <a:pos x="558" y="1399"/>
                </a:cxn>
                <a:cxn ang="0">
                  <a:pos x="597" y="1393"/>
                </a:cxn>
                <a:cxn ang="0">
                  <a:pos x="636" y="1387"/>
                </a:cxn>
                <a:cxn ang="0">
                  <a:pos x="671" y="1378"/>
                </a:cxn>
                <a:cxn ang="0">
                  <a:pos x="703" y="1368"/>
                </a:cxn>
                <a:cxn ang="0">
                  <a:pos x="735" y="1356"/>
                </a:cxn>
                <a:cxn ang="0">
                  <a:pos x="762" y="1344"/>
                </a:cxn>
                <a:cxn ang="0">
                  <a:pos x="787" y="1331"/>
                </a:cxn>
                <a:cxn ang="0">
                  <a:pos x="808" y="1316"/>
                </a:cxn>
                <a:cxn ang="0">
                  <a:pos x="827" y="1301"/>
                </a:cxn>
                <a:cxn ang="0">
                  <a:pos x="841" y="1285"/>
                </a:cxn>
                <a:cxn ang="0">
                  <a:pos x="852" y="1269"/>
                </a:cxn>
                <a:cxn ang="0">
                  <a:pos x="858" y="1251"/>
                </a:cxn>
                <a:cxn ang="0">
                  <a:pos x="861" y="1234"/>
                </a:cxn>
                <a:cxn ang="0">
                  <a:pos x="858" y="1216"/>
                </a:cxn>
                <a:cxn ang="0">
                  <a:pos x="851" y="1199"/>
                </a:cxn>
                <a:cxn ang="0">
                  <a:pos x="840" y="1183"/>
                </a:cxn>
                <a:cxn ang="0">
                  <a:pos x="825" y="1166"/>
                </a:cxn>
              </a:cxnLst>
              <a:rect l="0" t="0" r="r" b="b"/>
              <a:pathLst>
                <a:path w="863" h="1407">
                  <a:moveTo>
                    <a:pt x="825" y="1166"/>
                  </a:moveTo>
                  <a:lnTo>
                    <a:pt x="833" y="931"/>
                  </a:lnTo>
                  <a:lnTo>
                    <a:pt x="863" y="890"/>
                  </a:lnTo>
                  <a:lnTo>
                    <a:pt x="835" y="829"/>
                  </a:lnTo>
                  <a:lnTo>
                    <a:pt x="857" y="0"/>
                  </a:lnTo>
                  <a:lnTo>
                    <a:pt x="647" y="85"/>
                  </a:lnTo>
                  <a:lnTo>
                    <a:pt x="472" y="110"/>
                  </a:lnTo>
                  <a:lnTo>
                    <a:pt x="248" y="88"/>
                  </a:lnTo>
                  <a:lnTo>
                    <a:pt x="39" y="38"/>
                  </a:lnTo>
                  <a:lnTo>
                    <a:pt x="24" y="8"/>
                  </a:lnTo>
                  <a:lnTo>
                    <a:pt x="31" y="825"/>
                  </a:lnTo>
                  <a:lnTo>
                    <a:pt x="6" y="906"/>
                  </a:lnTo>
                  <a:lnTo>
                    <a:pt x="31" y="929"/>
                  </a:lnTo>
                  <a:lnTo>
                    <a:pt x="35" y="1168"/>
                  </a:lnTo>
                  <a:lnTo>
                    <a:pt x="20" y="1183"/>
                  </a:lnTo>
                  <a:lnTo>
                    <a:pt x="9" y="1199"/>
                  </a:lnTo>
                  <a:lnTo>
                    <a:pt x="2" y="1216"/>
                  </a:lnTo>
                  <a:lnTo>
                    <a:pt x="0" y="1234"/>
                  </a:lnTo>
                  <a:lnTo>
                    <a:pt x="2" y="1251"/>
                  </a:lnTo>
                  <a:lnTo>
                    <a:pt x="9" y="1269"/>
                  </a:lnTo>
                  <a:lnTo>
                    <a:pt x="19" y="1285"/>
                  </a:lnTo>
                  <a:lnTo>
                    <a:pt x="34" y="1301"/>
                  </a:lnTo>
                  <a:lnTo>
                    <a:pt x="52" y="1316"/>
                  </a:lnTo>
                  <a:lnTo>
                    <a:pt x="74" y="1331"/>
                  </a:lnTo>
                  <a:lnTo>
                    <a:pt x="99" y="1344"/>
                  </a:lnTo>
                  <a:lnTo>
                    <a:pt x="126" y="1356"/>
                  </a:lnTo>
                  <a:lnTo>
                    <a:pt x="156" y="1368"/>
                  </a:lnTo>
                  <a:lnTo>
                    <a:pt x="190" y="1378"/>
                  </a:lnTo>
                  <a:lnTo>
                    <a:pt x="225" y="1387"/>
                  </a:lnTo>
                  <a:lnTo>
                    <a:pt x="263" y="1393"/>
                  </a:lnTo>
                  <a:lnTo>
                    <a:pt x="303" y="1399"/>
                  </a:lnTo>
                  <a:lnTo>
                    <a:pt x="344" y="1403"/>
                  </a:lnTo>
                  <a:lnTo>
                    <a:pt x="387" y="1405"/>
                  </a:lnTo>
                  <a:lnTo>
                    <a:pt x="430" y="1407"/>
                  </a:lnTo>
                  <a:lnTo>
                    <a:pt x="474" y="1405"/>
                  </a:lnTo>
                  <a:lnTo>
                    <a:pt x="517" y="1403"/>
                  </a:lnTo>
                  <a:lnTo>
                    <a:pt x="558" y="1399"/>
                  </a:lnTo>
                  <a:lnTo>
                    <a:pt x="597" y="1393"/>
                  </a:lnTo>
                  <a:lnTo>
                    <a:pt x="636" y="1387"/>
                  </a:lnTo>
                  <a:lnTo>
                    <a:pt x="671" y="1378"/>
                  </a:lnTo>
                  <a:lnTo>
                    <a:pt x="703" y="1368"/>
                  </a:lnTo>
                  <a:lnTo>
                    <a:pt x="735" y="1356"/>
                  </a:lnTo>
                  <a:lnTo>
                    <a:pt x="762" y="1344"/>
                  </a:lnTo>
                  <a:lnTo>
                    <a:pt x="787" y="1331"/>
                  </a:lnTo>
                  <a:lnTo>
                    <a:pt x="808" y="1316"/>
                  </a:lnTo>
                  <a:lnTo>
                    <a:pt x="827" y="1301"/>
                  </a:lnTo>
                  <a:lnTo>
                    <a:pt x="841" y="1285"/>
                  </a:lnTo>
                  <a:lnTo>
                    <a:pt x="852" y="1269"/>
                  </a:lnTo>
                  <a:lnTo>
                    <a:pt x="858" y="1251"/>
                  </a:lnTo>
                  <a:lnTo>
                    <a:pt x="861" y="1234"/>
                  </a:lnTo>
                  <a:lnTo>
                    <a:pt x="858" y="1216"/>
                  </a:lnTo>
                  <a:lnTo>
                    <a:pt x="851" y="1199"/>
                  </a:lnTo>
                  <a:lnTo>
                    <a:pt x="840" y="1183"/>
                  </a:lnTo>
                  <a:lnTo>
                    <a:pt x="825" y="1166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341"/>
            <p:cNvSpPr>
              <a:spLocks/>
            </p:cNvSpPr>
            <p:nvPr/>
          </p:nvSpPr>
          <p:spPr bwMode="auto">
            <a:xfrm>
              <a:off x="4349" y="3305"/>
              <a:ext cx="207" cy="52"/>
            </a:xfrm>
            <a:custGeom>
              <a:avLst/>
              <a:gdLst/>
              <a:ahLst/>
              <a:cxnLst>
                <a:cxn ang="0">
                  <a:pos x="458" y="207"/>
                </a:cxn>
                <a:cxn ang="0">
                  <a:pos x="539" y="202"/>
                </a:cxn>
                <a:cxn ang="0">
                  <a:pos x="613" y="194"/>
                </a:cxn>
                <a:cxn ang="0">
                  <a:pos x="679" y="184"/>
                </a:cxn>
                <a:cxn ang="0">
                  <a:pos x="735" y="169"/>
                </a:cxn>
                <a:cxn ang="0">
                  <a:pos x="780" y="153"/>
                </a:cxn>
                <a:cxn ang="0">
                  <a:pos x="811" y="135"/>
                </a:cxn>
                <a:cxn ang="0">
                  <a:pos x="827" y="115"/>
                </a:cxn>
                <a:cxn ang="0">
                  <a:pos x="827" y="93"/>
                </a:cxn>
                <a:cxn ang="0">
                  <a:pos x="811" y="73"/>
                </a:cxn>
                <a:cxn ang="0">
                  <a:pos x="780" y="54"/>
                </a:cxn>
                <a:cxn ang="0">
                  <a:pos x="735" y="38"/>
                </a:cxn>
                <a:cxn ang="0">
                  <a:pos x="679" y="24"/>
                </a:cxn>
                <a:cxn ang="0">
                  <a:pos x="613" y="13"/>
                </a:cxn>
                <a:cxn ang="0">
                  <a:pos x="539" y="5"/>
                </a:cxn>
                <a:cxn ang="0">
                  <a:pos x="458" y="0"/>
                </a:cxn>
                <a:cxn ang="0">
                  <a:pos x="373" y="0"/>
                </a:cxn>
                <a:cxn ang="0">
                  <a:pos x="292" y="5"/>
                </a:cxn>
                <a:cxn ang="0">
                  <a:pos x="218" y="13"/>
                </a:cxn>
                <a:cxn ang="0">
                  <a:pos x="151" y="24"/>
                </a:cxn>
                <a:cxn ang="0">
                  <a:pos x="95" y="38"/>
                </a:cxn>
                <a:cxn ang="0">
                  <a:pos x="50" y="54"/>
                </a:cxn>
                <a:cxn ang="0">
                  <a:pos x="19" y="73"/>
                </a:cxn>
                <a:cxn ang="0">
                  <a:pos x="2" y="93"/>
                </a:cxn>
                <a:cxn ang="0">
                  <a:pos x="2" y="115"/>
                </a:cxn>
                <a:cxn ang="0">
                  <a:pos x="19" y="135"/>
                </a:cxn>
                <a:cxn ang="0">
                  <a:pos x="50" y="153"/>
                </a:cxn>
                <a:cxn ang="0">
                  <a:pos x="95" y="169"/>
                </a:cxn>
                <a:cxn ang="0">
                  <a:pos x="151" y="184"/>
                </a:cxn>
                <a:cxn ang="0">
                  <a:pos x="218" y="194"/>
                </a:cxn>
                <a:cxn ang="0">
                  <a:pos x="292" y="202"/>
                </a:cxn>
                <a:cxn ang="0">
                  <a:pos x="373" y="207"/>
                </a:cxn>
              </a:cxnLst>
              <a:rect l="0" t="0" r="r" b="b"/>
              <a:pathLst>
                <a:path w="830" h="207">
                  <a:moveTo>
                    <a:pt x="415" y="207"/>
                  </a:moveTo>
                  <a:lnTo>
                    <a:pt x="458" y="207"/>
                  </a:lnTo>
                  <a:lnTo>
                    <a:pt x="499" y="204"/>
                  </a:lnTo>
                  <a:lnTo>
                    <a:pt x="539" y="202"/>
                  </a:lnTo>
                  <a:lnTo>
                    <a:pt x="577" y="199"/>
                  </a:lnTo>
                  <a:lnTo>
                    <a:pt x="613" y="194"/>
                  </a:lnTo>
                  <a:lnTo>
                    <a:pt x="647" y="189"/>
                  </a:lnTo>
                  <a:lnTo>
                    <a:pt x="679" y="184"/>
                  </a:lnTo>
                  <a:lnTo>
                    <a:pt x="708" y="177"/>
                  </a:lnTo>
                  <a:lnTo>
                    <a:pt x="735" y="169"/>
                  </a:lnTo>
                  <a:lnTo>
                    <a:pt x="760" y="162"/>
                  </a:lnTo>
                  <a:lnTo>
                    <a:pt x="780" y="153"/>
                  </a:lnTo>
                  <a:lnTo>
                    <a:pt x="797" y="144"/>
                  </a:lnTo>
                  <a:lnTo>
                    <a:pt x="811" y="135"/>
                  </a:lnTo>
                  <a:lnTo>
                    <a:pt x="821" y="125"/>
                  </a:lnTo>
                  <a:lnTo>
                    <a:pt x="827" y="115"/>
                  </a:lnTo>
                  <a:lnTo>
                    <a:pt x="830" y="104"/>
                  </a:lnTo>
                  <a:lnTo>
                    <a:pt x="827" y="93"/>
                  </a:lnTo>
                  <a:lnTo>
                    <a:pt x="821" y="83"/>
                  </a:lnTo>
                  <a:lnTo>
                    <a:pt x="811" y="73"/>
                  </a:lnTo>
                  <a:lnTo>
                    <a:pt x="797" y="64"/>
                  </a:lnTo>
                  <a:lnTo>
                    <a:pt x="780" y="54"/>
                  </a:lnTo>
                  <a:lnTo>
                    <a:pt x="760" y="46"/>
                  </a:lnTo>
                  <a:lnTo>
                    <a:pt x="735" y="38"/>
                  </a:lnTo>
                  <a:lnTo>
                    <a:pt x="708" y="30"/>
                  </a:lnTo>
                  <a:lnTo>
                    <a:pt x="679" y="24"/>
                  </a:lnTo>
                  <a:lnTo>
                    <a:pt x="647" y="18"/>
                  </a:lnTo>
                  <a:lnTo>
                    <a:pt x="613" y="13"/>
                  </a:lnTo>
                  <a:lnTo>
                    <a:pt x="577" y="8"/>
                  </a:lnTo>
                  <a:lnTo>
                    <a:pt x="539" y="5"/>
                  </a:lnTo>
                  <a:lnTo>
                    <a:pt x="499" y="3"/>
                  </a:lnTo>
                  <a:lnTo>
                    <a:pt x="458" y="0"/>
                  </a:lnTo>
                  <a:lnTo>
                    <a:pt x="415" y="0"/>
                  </a:lnTo>
                  <a:lnTo>
                    <a:pt x="373" y="0"/>
                  </a:lnTo>
                  <a:lnTo>
                    <a:pt x="332" y="3"/>
                  </a:lnTo>
                  <a:lnTo>
                    <a:pt x="292" y="5"/>
                  </a:lnTo>
                  <a:lnTo>
                    <a:pt x="254" y="8"/>
                  </a:lnTo>
                  <a:lnTo>
                    <a:pt x="218" y="13"/>
                  </a:lnTo>
                  <a:lnTo>
                    <a:pt x="184" y="18"/>
                  </a:lnTo>
                  <a:lnTo>
                    <a:pt x="151" y="24"/>
                  </a:lnTo>
                  <a:lnTo>
                    <a:pt x="121" y="30"/>
                  </a:lnTo>
                  <a:lnTo>
                    <a:pt x="95" y="38"/>
                  </a:lnTo>
                  <a:lnTo>
                    <a:pt x="71" y="46"/>
                  </a:lnTo>
                  <a:lnTo>
                    <a:pt x="50" y="54"/>
                  </a:lnTo>
                  <a:lnTo>
                    <a:pt x="32" y="64"/>
                  </a:lnTo>
                  <a:lnTo>
                    <a:pt x="19" y="73"/>
                  </a:lnTo>
                  <a:lnTo>
                    <a:pt x="9" y="83"/>
                  </a:lnTo>
                  <a:lnTo>
                    <a:pt x="2" y="93"/>
                  </a:lnTo>
                  <a:lnTo>
                    <a:pt x="0" y="104"/>
                  </a:lnTo>
                  <a:lnTo>
                    <a:pt x="2" y="115"/>
                  </a:lnTo>
                  <a:lnTo>
                    <a:pt x="9" y="125"/>
                  </a:lnTo>
                  <a:lnTo>
                    <a:pt x="19" y="135"/>
                  </a:lnTo>
                  <a:lnTo>
                    <a:pt x="32" y="144"/>
                  </a:lnTo>
                  <a:lnTo>
                    <a:pt x="50" y="153"/>
                  </a:lnTo>
                  <a:lnTo>
                    <a:pt x="71" y="162"/>
                  </a:lnTo>
                  <a:lnTo>
                    <a:pt x="95" y="169"/>
                  </a:lnTo>
                  <a:lnTo>
                    <a:pt x="121" y="177"/>
                  </a:lnTo>
                  <a:lnTo>
                    <a:pt x="151" y="184"/>
                  </a:lnTo>
                  <a:lnTo>
                    <a:pt x="184" y="189"/>
                  </a:lnTo>
                  <a:lnTo>
                    <a:pt x="218" y="194"/>
                  </a:lnTo>
                  <a:lnTo>
                    <a:pt x="254" y="199"/>
                  </a:lnTo>
                  <a:lnTo>
                    <a:pt x="292" y="202"/>
                  </a:lnTo>
                  <a:lnTo>
                    <a:pt x="332" y="204"/>
                  </a:lnTo>
                  <a:lnTo>
                    <a:pt x="373" y="207"/>
                  </a:lnTo>
                  <a:lnTo>
                    <a:pt x="415" y="207"/>
                  </a:lnTo>
                  <a:close/>
                </a:path>
              </a:pathLst>
            </a:custGeom>
            <a:solidFill>
              <a:srgbClr val="63E0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342"/>
            <p:cNvSpPr>
              <a:spLocks/>
            </p:cNvSpPr>
            <p:nvPr/>
          </p:nvSpPr>
          <p:spPr bwMode="auto">
            <a:xfrm>
              <a:off x="4344" y="3305"/>
              <a:ext cx="225" cy="59"/>
            </a:xfrm>
            <a:custGeom>
              <a:avLst/>
              <a:gdLst/>
              <a:ahLst/>
              <a:cxnLst>
                <a:cxn ang="0">
                  <a:pos x="553" y="3"/>
                </a:cxn>
                <a:cxn ang="0">
                  <a:pos x="611" y="10"/>
                </a:cxn>
                <a:cxn ang="0">
                  <a:pos x="662" y="20"/>
                </a:cxn>
                <a:cxn ang="0">
                  <a:pos x="706" y="31"/>
                </a:cxn>
                <a:cxn ang="0">
                  <a:pos x="744" y="45"/>
                </a:cxn>
                <a:cxn ang="0">
                  <a:pos x="772" y="60"/>
                </a:cxn>
                <a:cxn ang="0">
                  <a:pos x="794" y="76"/>
                </a:cxn>
                <a:cxn ang="0">
                  <a:pos x="804" y="93"/>
                </a:cxn>
                <a:cxn ang="0">
                  <a:pos x="802" y="111"/>
                </a:cxn>
                <a:cxn ang="0">
                  <a:pos x="787" y="132"/>
                </a:cxn>
                <a:cxn ang="0">
                  <a:pos x="757" y="149"/>
                </a:cxn>
                <a:cxn ang="0">
                  <a:pos x="715" y="164"/>
                </a:cxn>
                <a:cxn ang="0">
                  <a:pos x="662" y="178"/>
                </a:cxn>
                <a:cxn ang="0">
                  <a:pos x="598" y="189"/>
                </a:cxn>
                <a:cxn ang="0">
                  <a:pos x="528" y="195"/>
                </a:cxn>
                <a:cxn ang="0">
                  <a:pos x="452" y="200"/>
                </a:cxn>
                <a:cxn ang="0">
                  <a:pos x="372" y="200"/>
                </a:cxn>
                <a:cxn ang="0">
                  <a:pos x="294" y="195"/>
                </a:cxn>
                <a:cxn ang="0">
                  <a:pos x="224" y="189"/>
                </a:cxn>
                <a:cxn ang="0">
                  <a:pos x="162" y="178"/>
                </a:cxn>
                <a:cxn ang="0">
                  <a:pos x="108" y="164"/>
                </a:cxn>
                <a:cxn ang="0">
                  <a:pos x="65" y="149"/>
                </a:cxn>
                <a:cxn ang="0">
                  <a:pos x="35" y="132"/>
                </a:cxn>
                <a:cxn ang="0">
                  <a:pos x="20" y="111"/>
                </a:cxn>
                <a:cxn ang="0">
                  <a:pos x="18" y="96"/>
                </a:cxn>
                <a:cxn ang="0">
                  <a:pos x="21" y="89"/>
                </a:cxn>
                <a:cxn ang="0">
                  <a:pos x="14" y="93"/>
                </a:cxn>
                <a:cxn ang="0">
                  <a:pos x="1" y="111"/>
                </a:cxn>
                <a:cxn ang="0">
                  <a:pos x="3" y="133"/>
                </a:cxn>
                <a:cxn ang="0">
                  <a:pos x="20" y="155"/>
                </a:cxn>
                <a:cxn ang="0">
                  <a:pos x="54" y="177"/>
                </a:cxn>
                <a:cxn ang="0">
                  <a:pos x="103" y="195"/>
                </a:cxn>
                <a:cxn ang="0">
                  <a:pos x="164" y="210"/>
                </a:cxn>
                <a:cxn ang="0">
                  <a:pos x="235" y="223"/>
                </a:cxn>
                <a:cxn ang="0">
                  <a:pos x="317" y="232"/>
                </a:cxn>
                <a:cxn ang="0">
                  <a:pos x="404" y="237"/>
                </a:cxn>
                <a:cxn ang="0">
                  <a:pos x="497" y="237"/>
                </a:cxn>
                <a:cxn ang="0">
                  <a:pos x="585" y="232"/>
                </a:cxn>
                <a:cxn ang="0">
                  <a:pos x="665" y="223"/>
                </a:cxn>
                <a:cxn ang="0">
                  <a:pos x="737" y="210"/>
                </a:cxn>
                <a:cxn ang="0">
                  <a:pos x="799" y="195"/>
                </a:cxn>
                <a:cxn ang="0">
                  <a:pos x="846" y="177"/>
                </a:cxn>
                <a:cxn ang="0">
                  <a:pos x="881" y="155"/>
                </a:cxn>
                <a:cxn ang="0">
                  <a:pos x="899" y="133"/>
                </a:cxn>
                <a:cxn ang="0">
                  <a:pos x="900" y="110"/>
                </a:cxn>
                <a:cxn ang="0">
                  <a:pos x="885" y="90"/>
                </a:cxn>
                <a:cxn ang="0">
                  <a:pos x="857" y="70"/>
                </a:cxn>
                <a:cxn ang="0">
                  <a:pos x="817" y="51"/>
                </a:cxn>
                <a:cxn ang="0">
                  <a:pos x="767" y="35"/>
                </a:cxn>
                <a:cxn ang="0">
                  <a:pos x="707" y="20"/>
                </a:cxn>
                <a:cxn ang="0">
                  <a:pos x="638" y="10"/>
                </a:cxn>
                <a:cxn ang="0">
                  <a:pos x="563" y="3"/>
                </a:cxn>
              </a:cxnLst>
              <a:rect l="0" t="0" r="r" b="b"/>
              <a:pathLst>
                <a:path w="901" h="237">
                  <a:moveTo>
                    <a:pt x="523" y="0"/>
                  </a:moveTo>
                  <a:lnTo>
                    <a:pt x="553" y="3"/>
                  </a:lnTo>
                  <a:lnTo>
                    <a:pt x="583" y="6"/>
                  </a:lnTo>
                  <a:lnTo>
                    <a:pt x="611" y="10"/>
                  </a:lnTo>
                  <a:lnTo>
                    <a:pt x="637" y="15"/>
                  </a:lnTo>
                  <a:lnTo>
                    <a:pt x="662" y="20"/>
                  </a:lnTo>
                  <a:lnTo>
                    <a:pt x="685" y="26"/>
                  </a:lnTo>
                  <a:lnTo>
                    <a:pt x="706" y="31"/>
                  </a:lnTo>
                  <a:lnTo>
                    <a:pt x="726" y="39"/>
                  </a:lnTo>
                  <a:lnTo>
                    <a:pt x="744" y="45"/>
                  </a:lnTo>
                  <a:lnTo>
                    <a:pt x="760" y="53"/>
                  </a:lnTo>
                  <a:lnTo>
                    <a:pt x="772" y="60"/>
                  </a:lnTo>
                  <a:lnTo>
                    <a:pt x="784" y="69"/>
                  </a:lnTo>
                  <a:lnTo>
                    <a:pt x="794" y="76"/>
                  </a:lnTo>
                  <a:lnTo>
                    <a:pt x="800" y="85"/>
                  </a:lnTo>
                  <a:lnTo>
                    <a:pt x="804" y="93"/>
                  </a:lnTo>
                  <a:lnTo>
                    <a:pt x="805" y="101"/>
                  </a:lnTo>
                  <a:lnTo>
                    <a:pt x="802" y="111"/>
                  </a:lnTo>
                  <a:lnTo>
                    <a:pt x="797" y="122"/>
                  </a:lnTo>
                  <a:lnTo>
                    <a:pt x="787" y="132"/>
                  </a:lnTo>
                  <a:lnTo>
                    <a:pt x="774" y="140"/>
                  </a:lnTo>
                  <a:lnTo>
                    <a:pt x="757" y="149"/>
                  </a:lnTo>
                  <a:lnTo>
                    <a:pt x="737" y="157"/>
                  </a:lnTo>
                  <a:lnTo>
                    <a:pt x="715" y="164"/>
                  </a:lnTo>
                  <a:lnTo>
                    <a:pt x="690" y="172"/>
                  </a:lnTo>
                  <a:lnTo>
                    <a:pt x="662" y="178"/>
                  </a:lnTo>
                  <a:lnTo>
                    <a:pt x="631" y="184"/>
                  </a:lnTo>
                  <a:lnTo>
                    <a:pt x="598" y="189"/>
                  </a:lnTo>
                  <a:lnTo>
                    <a:pt x="565" y="193"/>
                  </a:lnTo>
                  <a:lnTo>
                    <a:pt x="528" y="195"/>
                  </a:lnTo>
                  <a:lnTo>
                    <a:pt x="491" y="198"/>
                  </a:lnTo>
                  <a:lnTo>
                    <a:pt x="452" y="200"/>
                  </a:lnTo>
                  <a:lnTo>
                    <a:pt x="412" y="200"/>
                  </a:lnTo>
                  <a:lnTo>
                    <a:pt x="372" y="200"/>
                  </a:lnTo>
                  <a:lnTo>
                    <a:pt x="333" y="198"/>
                  </a:lnTo>
                  <a:lnTo>
                    <a:pt x="294" y="195"/>
                  </a:lnTo>
                  <a:lnTo>
                    <a:pt x="258" y="193"/>
                  </a:lnTo>
                  <a:lnTo>
                    <a:pt x="224" y="189"/>
                  </a:lnTo>
                  <a:lnTo>
                    <a:pt x="192" y="184"/>
                  </a:lnTo>
                  <a:lnTo>
                    <a:pt x="162" y="178"/>
                  </a:lnTo>
                  <a:lnTo>
                    <a:pt x="133" y="172"/>
                  </a:lnTo>
                  <a:lnTo>
                    <a:pt x="108" y="164"/>
                  </a:lnTo>
                  <a:lnTo>
                    <a:pt x="85" y="157"/>
                  </a:lnTo>
                  <a:lnTo>
                    <a:pt x="65" y="149"/>
                  </a:lnTo>
                  <a:lnTo>
                    <a:pt x="49" y="140"/>
                  </a:lnTo>
                  <a:lnTo>
                    <a:pt x="35" y="132"/>
                  </a:lnTo>
                  <a:lnTo>
                    <a:pt x="25" y="122"/>
                  </a:lnTo>
                  <a:lnTo>
                    <a:pt x="20" y="111"/>
                  </a:lnTo>
                  <a:lnTo>
                    <a:pt x="18" y="101"/>
                  </a:lnTo>
                  <a:lnTo>
                    <a:pt x="18" y="96"/>
                  </a:lnTo>
                  <a:lnTo>
                    <a:pt x="19" y="93"/>
                  </a:lnTo>
                  <a:lnTo>
                    <a:pt x="21" y="89"/>
                  </a:lnTo>
                  <a:lnTo>
                    <a:pt x="24" y="84"/>
                  </a:lnTo>
                  <a:lnTo>
                    <a:pt x="14" y="93"/>
                  </a:lnTo>
                  <a:lnTo>
                    <a:pt x="6" y="101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3" y="133"/>
                  </a:lnTo>
                  <a:lnTo>
                    <a:pt x="9" y="145"/>
                  </a:lnTo>
                  <a:lnTo>
                    <a:pt x="20" y="155"/>
                  </a:lnTo>
                  <a:lnTo>
                    <a:pt x="35" y="167"/>
                  </a:lnTo>
                  <a:lnTo>
                    <a:pt x="54" y="177"/>
                  </a:lnTo>
                  <a:lnTo>
                    <a:pt x="76" y="187"/>
                  </a:lnTo>
                  <a:lnTo>
                    <a:pt x="103" y="195"/>
                  </a:lnTo>
                  <a:lnTo>
                    <a:pt x="132" y="203"/>
                  </a:lnTo>
                  <a:lnTo>
                    <a:pt x="164" y="210"/>
                  </a:lnTo>
                  <a:lnTo>
                    <a:pt x="199" y="217"/>
                  </a:lnTo>
                  <a:lnTo>
                    <a:pt x="235" y="223"/>
                  </a:lnTo>
                  <a:lnTo>
                    <a:pt x="275" y="228"/>
                  </a:lnTo>
                  <a:lnTo>
                    <a:pt x="317" y="232"/>
                  </a:lnTo>
                  <a:lnTo>
                    <a:pt x="359" y="234"/>
                  </a:lnTo>
                  <a:lnTo>
                    <a:pt x="404" y="237"/>
                  </a:lnTo>
                  <a:lnTo>
                    <a:pt x="451" y="237"/>
                  </a:lnTo>
                  <a:lnTo>
                    <a:pt x="497" y="237"/>
                  </a:lnTo>
                  <a:lnTo>
                    <a:pt x="541" y="234"/>
                  </a:lnTo>
                  <a:lnTo>
                    <a:pt x="585" y="232"/>
                  </a:lnTo>
                  <a:lnTo>
                    <a:pt x="626" y="228"/>
                  </a:lnTo>
                  <a:lnTo>
                    <a:pt x="665" y="223"/>
                  </a:lnTo>
                  <a:lnTo>
                    <a:pt x="702" y="217"/>
                  </a:lnTo>
                  <a:lnTo>
                    <a:pt x="737" y="210"/>
                  </a:lnTo>
                  <a:lnTo>
                    <a:pt x="769" y="203"/>
                  </a:lnTo>
                  <a:lnTo>
                    <a:pt x="799" y="195"/>
                  </a:lnTo>
                  <a:lnTo>
                    <a:pt x="824" y="187"/>
                  </a:lnTo>
                  <a:lnTo>
                    <a:pt x="846" y="177"/>
                  </a:lnTo>
                  <a:lnTo>
                    <a:pt x="866" y="167"/>
                  </a:lnTo>
                  <a:lnTo>
                    <a:pt x="881" y="155"/>
                  </a:lnTo>
                  <a:lnTo>
                    <a:pt x="892" y="145"/>
                  </a:lnTo>
                  <a:lnTo>
                    <a:pt x="899" y="133"/>
                  </a:lnTo>
                  <a:lnTo>
                    <a:pt x="901" y="122"/>
                  </a:lnTo>
                  <a:lnTo>
                    <a:pt x="900" y="110"/>
                  </a:lnTo>
                  <a:lnTo>
                    <a:pt x="894" y="100"/>
                  </a:lnTo>
                  <a:lnTo>
                    <a:pt x="885" y="90"/>
                  </a:lnTo>
                  <a:lnTo>
                    <a:pt x="872" y="79"/>
                  </a:lnTo>
                  <a:lnTo>
                    <a:pt x="857" y="70"/>
                  </a:lnTo>
                  <a:lnTo>
                    <a:pt x="839" y="60"/>
                  </a:lnTo>
                  <a:lnTo>
                    <a:pt x="817" y="51"/>
                  </a:lnTo>
                  <a:lnTo>
                    <a:pt x="794" y="43"/>
                  </a:lnTo>
                  <a:lnTo>
                    <a:pt x="767" y="35"/>
                  </a:lnTo>
                  <a:lnTo>
                    <a:pt x="739" y="28"/>
                  </a:lnTo>
                  <a:lnTo>
                    <a:pt x="707" y="20"/>
                  </a:lnTo>
                  <a:lnTo>
                    <a:pt x="673" y="15"/>
                  </a:lnTo>
                  <a:lnTo>
                    <a:pt x="638" y="10"/>
                  </a:lnTo>
                  <a:lnTo>
                    <a:pt x="602" y="5"/>
                  </a:lnTo>
                  <a:lnTo>
                    <a:pt x="563" y="3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343"/>
            <p:cNvSpPr>
              <a:spLocks/>
            </p:cNvSpPr>
            <p:nvPr/>
          </p:nvSpPr>
          <p:spPr bwMode="auto">
            <a:xfrm>
              <a:off x="4344" y="3390"/>
              <a:ext cx="224" cy="51"/>
            </a:xfrm>
            <a:custGeom>
              <a:avLst/>
              <a:gdLst/>
              <a:ahLst/>
              <a:cxnLst>
                <a:cxn ang="0">
                  <a:pos x="841" y="25"/>
                </a:cxn>
                <a:cxn ang="0">
                  <a:pos x="845" y="34"/>
                </a:cxn>
                <a:cxn ang="0">
                  <a:pos x="846" y="44"/>
                </a:cxn>
                <a:cxn ang="0">
                  <a:pos x="837" y="69"/>
                </a:cxn>
                <a:cxn ang="0">
                  <a:pos x="814" y="94"/>
                </a:cxn>
                <a:cxn ang="0">
                  <a:pos x="776" y="115"/>
                </a:cxn>
                <a:cxn ang="0">
                  <a:pos x="726" y="134"/>
                </a:cxn>
                <a:cxn ang="0">
                  <a:pos x="666" y="149"/>
                </a:cxn>
                <a:cxn ang="0">
                  <a:pos x="596" y="162"/>
                </a:cxn>
                <a:cxn ang="0">
                  <a:pos x="520" y="169"/>
                </a:cxn>
                <a:cxn ang="0">
                  <a:pos x="437" y="172"/>
                </a:cxn>
                <a:cxn ang="0">
                  <a:pos x="354" y="169"/>
                </a:cxn>
                <a:cxn ang="0">
                  <a:pos x="277" y="162"/>
                </a:cxn>
                <a:cxn ang="0">
                  <a:pos x="208" y="149"/>
                </a:cxn>
                <a:cxn ang="0">
                  <a:pos x="147" y="134"/>
                </a:cxn>
                <a:cxn ang="0">
                  <a:pos x="96" y="115"/>
                </a:cxn>
                <a:cxn ang="0">
                  <a:pos x="59" y="94"/>
                </a:cxn>
                <a:cxn ang="0">
                  <a:pos x="35" y="69"/>
                </a:cxn>
                <a:cxn ang="0">
                  <a:pos x="26" y="44"/>
                </a:cxn>
                <a:cxn ang="0">
                  <a:pos x="30" y="29"/>
                </a:cxn>
                <a:cxn ang="0">
                  <a:pos x="39" y="14"/>
                </a:cxn>
                <a:cxn ang="0">
                  <a:pos x="30" y="14"/>
                </a:cxn>
                <a:cxn ang="0">
                  <a:pos x="15" y="28"/>
                </a:cxn>
                <a:cxn ang="0">
                  <a:pos x="6" y="41"/>
                </a:cxn>
                <a:cxn ang="0">
                  <a:pos x="1" y="57"/>
                </a:cxn>
                <a:cxn ang="0">
                  <a:pos x="3" y="78"/>
                </a:cxn>
                <a:cxn ang="0">
                  <a:pos x="20" y="105"/>
                </a:cxn>
                <a:cxn ang="0">
                  <a:pos x="54" y="130"/>
                </a:cxn>
                <a:cxn ang="0">
                  <a:pos x="103" y="152"/>
                </a:cxn>
                <a:cxn ang="0">
                  <a:pos x="163" y="172"/>
                </a:cxn>
                <a:cxn ang="0">
                  <a:pos x="234" y="187"/>
                </a:cxn>
                <a:cxn ang="0">
                  <a:pos x="314" y="197"/>
                </a:cxn>
                <a:cxn ang="0">
                  <a:pos x="402" y="202"/>
                </a:cxn>
                <a:cxn ang="0">
                  <a:pos x="493" y="202"/>
                </a:cxn>
                <a:cxn ang="0">
                  <a:pos x="581" y="197"/>
                </a:cxn>
                <a:cxn ang="0">
                  <a:pos x="661" y="187"/>
                </a:cxn>
                <a:cxn ang="0">
                  <a:pos x="732" y="172"/>
                </a:cxn>
                <a:cxn ang="0">
                  <a:pos x="792" y="152"/>
                </a:cxn>
                <a:cxn ang="0">
                  <a:pos x="841" y="130"/>
                </a:cxn>
                <a:cxn ang="0">
                  <a:pos x="875" y="105"/>
                </a:cxn>
                <a:cxn ang="0">
                  <a:pos x="892" y="78"/>
                </a:cxn>
                <a:cxn ang="0">
                  <a:pos x="894" y="55"/>
                </a:cxn>
                <a:cxn ang="0">
                  <a:pos x="887" y="38"/>
                </a:cxn>
                <a:cxn ang="0">
                  <a:pos x="874" y="23"/>
                </a:cxn>
                <a:cxn ang="0">
                  <a:pos x="855" y="8"/>
                </a:cxn>
              </a:cxnLst>
              <a:rect l="0" t="0" r="r" b="b"/>
              <a:pathLst>
                <a:path w="895" h="203">
                  <a:moveTo>
                    <a:pt x="844" y="0"/>
                  </a:moveTo>
                  <a:lnTo>
                    <a:pt x="841" y="25"/>
                  </a:lnTo>
                  <a:lnTo>
                    <a:pt x="844" y="30"/>
                  </a:lnTo>
                  <a:lnTo>
                    <a:pt x="845" y="34"/>
                  </a:lnTo>
                  <a:lnTo>
                    <a:pt x="846" y="39"/>
                  </a:lnTo>
                  <a:lnTo>
                    <a:pt x="846" y="44"/>
                  </a:lnTo>
                  <a:lnTo>
                    <a:pt x="844" y="57"/>
                  </a:lnTo>
                  <a:lnTo>
                    <a:pt x="837" y="69"/>
                  </a:lnTo>
                  <a:lnTo>
                    <a:pt x="827" y="82"/>
                  </a:lnTo>
                  <a:lnTo>
                    <a:pt x="814" y="94"/>
                  </a:lnTo>
                  <a:lnTo>
                    <a:pt x="796" y="104"/>
                  </a:lnTo>
                  <a:lnTo>
                    <a:pt x="776" y="115"/>
                  </a:lnTo>
                  <a:lnTo>
                    <a:pt x="752" y="125"/>
                  </a:lnTo>
                  <a:lnTo>
                    <a:pt x="726" y="134"/>
                  </a:lnTo>
                  <a:lnTo>
                    <a:pt x="697" y="143"/>
                  </a:lnTo>
                  <a:lnTo>
                    <a:pt x="666" y="149"/>
                  </a:lnTo>
                  <a:lnTo>
                    <a:pt x="632" y="157"/>
                  </a:lnTo>
                  <a:lnTo>
                    <a:pt x="596" y="162"/>
                  </a:lnTo>
                  <a:lnTo>
                    <a:pt x="558" y="165"/>
                  </a:lnTo>
                  <a:lnTo>
                    <a:pt x="520" y="169"/>
                  </a:lnTo>
                  <a:lnTo>
                    <a:pt x="478" y="170"/>
                  </a:lnTo>
                  <a:lnTo>
                    <a:pt x="437" y="172"/>
                  </a:lnTo>
                  <a:lnTo>
                    <a:pt x="394" y="170"/>
                  </a:lnTo>
                  <a:lnTo>
                    <a:pt x="354" y="169"/>
                  </a:lnTo>
                  <a:lnTo>
                    <a:pt x="316" y="165"/>
                  </a:lnTo>
                  <a:lnTo>
                    <a:pt x="277" y="162"/>
                  </a:lnTo>
                  <a:lnTo>
                    <a:pt x="242" y="157"/>
                  </a:lnTo>
                  <a:lnTo>
                    <a:pt x="208" y="149"/>
                  </a:lnTo>
                  <a:lnTo>
                    <a:pt x="175" y="143"/>
                  </a:lnTo>
                  <a:lnTo>
                    <a:pt x="147" y="134"/>
                  </a:lnTo>
                  <a:lnTo>
                    <a:pt x="120" y="125"/>
                  </a:lnTo>
                  <a:lnTo>
                    <a:pt x="96" y="115"/>
                  </a:lnTo>
                  <a:lnTo>
                    <a:pt x="76" y="104"/>
                  </a:lnTo>
                  <a:lnTo>
                    <a:pt x="59" y="94"/>
                  </a:lnTo>
                  <a:lnTo>
                    <a:pt x="45" y="82"/>
                  </a:lnTo>
                  <a:lnTo>
                    <a:pt x="35" y="69"/>
                  </a:lnTo>
                  <a:lnTo>
                    <a:pt x="29" y="57"/>
                  </a:lnTo>
                  <a:lnTo>
                    <a:pt x="26" y="44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4" y="21"/>
                  </a:lnTo>
                  <a:lnTo>
                    <a:pt x="39" y="14"/>
                  </a:lnTo>
                  <a:lnTo>
                    <a:pt x="39" y="8"/>
                  </a:lnTo>
                  <a:lnTo>
                    <a:pt x="30" y="14"/>
                  </a:lnTo>
                  <a:lnTo>
                    <a:pt x="23" y="21"/>
                  </a:lnTo>
                  <a:lnTo>
                    <a:pt x="15" y="28"/>
                  </a:lnTo>
                  <a:lnTo>
                    <a:pt x="10" y="35"/>
                  </a:lnTo>
                  <a:lnTo>
                    <a:pt x="6" y="41"/>
                  </a:lnTo>
                  <a:lnTo>
                    <a:pt x="3" y="49"/>
                  </a:lnTo>
                  <a:lnTo>
                    <a:pt x="1" y="57"/>
                  </a:lnTo>
                  <a:lnTo>
                    <a:pt x="0" y="64"/>
                  </a:lnTo>
                  <a:lnTo>
                    <a:pt x="3" y="78"/>
                  </a:lnTo>
                  <a:lnTo>
                    <a:pt x="9" y="92"/>
                  </a:lnTo>
                  <a:lnTo>
                    <a:pt x="20" y="105"/>
                  </a:lnTo>
                  <a:lnTo>
                    <a:pt x="35" y="118"/>
                  </a:lnTo>
                  <a:lnTo>
                    <a:pt x="54" y="130"/>
                  </a:lnTo>
                  <a:lnTo>
                    <a:pt x="76" y="142"/>
                  </a:lnTo>
                  <a:lnTo>
                    <a:pt x="103" y="152"/>
                  </a:lnTo>
                  <a:lnTo>
                    <a:pt x="132" y="162"/>
                  </a:lnTo>
                  <a:lnTo>
                    <a:pt x="163" y="172"/>
                  </a:lnTo>
                  <a:lnTo>
                    <a:pt x="198" y="179"/>
                  </a:lnTo>
                  <a:lnTo>
                    <a:pt x="234" y="187"/>
                  </a:lnTo>
                  <a:lnTo>
                    <a:pt x="274" y="192"/>
                  </a:lnTo>
                  <a:lnTo>
                    <a:pt x="314" y="197"/>
                  </a:lnTo>
                  <a:lnTo>
                    <a:pt x="358" y="200"/>
                  </a:lnTo>
                  <a:lnTo>
                    <a:pt x="402" y="202"/>
                  </a:lnTo>
                  <a:lnTo>
                    <a:pt x="448" y="203"/>
                  </a:lnTo>
                  <a:lnTo>
                    <a:pt x="493" y="202"/>
                  </a:lnTo>
                  <a:lnTo>
                    <a:pt x="538" y="200"/>
                  </a:lnTo>
                  <a:lnTo>
                    <a:pt x="581" y="197"/>
                  </a:lnTo>
                  <a:lnTo>
                    <a:pt x="621" y="192"/>
                  </a:lnTo>
                  <a:lnTo>
                    <a:pt x="661" y="187"/>
                  </a:lnTo>
                  <a:lnTo>
                    <a:pt x="697" y="179"/>
                  </a:lnTo>
                  <a:lnTo>
                    <a:pt x="732" y="172"/>
                  </a:lnTo>
                  <a:lnTo>
                    <a:pt x="764" y="162"/>
                  </a:lnTo>
                  <a:lnTo>
                    <a:pt x="792" y="152"/>
                  </a:lnTo>
                  <a:lnTo>
                    <a:pt x="819" y="142"/>
                  </a:lnTo>
                  <a:lnTo>
                    <a:pt x="841" y="130"/>
                  </a:lnTo>
                  <a:lnTo>
                    <a:pt x="860" y="118"/>
                  </a:lnTo>
                  <a:lnTo>
                    <a:pt x="875" y="105"/>
                  </a:lnTo>
                  <a:lnTo>
                    <a:pt x="886" y="92"/>
                  </a:lnTo>
                  <a:lnTo>
                    <a:pt x="892" y="78"/>
                  </a:lnTo>
                  <a:lnTo>
                    <a:pt x="895" y="64"/>
                  </a:lnTo>
                  <a:lnTo>
                    <a:pt x="894" y="55"/>
                  </a:lnTo>
                  <a:lnTo>
                    <a:pt x="891" y="46"/>
                  </a:lnTo>
                  <a:lnTo>
                    <a:pt x="887" y="38"/>
                  </a:lnTo>
                  <a:lnTo>
                    <a:pt x="881" y="30"/>
                  </a:lnTo>
                  <a:lnTo>
                    <a:pt x="874" y="23"/>
                  </a:lnTo>
                  <a:lnTo>
                    <a:pt x="865" y="15"/>
                  </a:lnTo>
                  <a:lnTo>
                    <a:pt x="855" y="8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344"/>
            <p:cNvSpPr>
              <a:spLocks/>
            </p:cNvSpPr>
            <p:nvPr/>
          </p:nvSpPr>
          <p:spPr bwMode="auto">
            <a:xfrm>
              <a:off x="4350" y="3344"/>
              <a:ext cx="6" cy="54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0" y="0"/>
                </a:cxn>
                <a:cxn ang="0">
                  <a:pos x="6" y="214"/>
                </a:cxn>
                <a:cxn ang="0">
                  <a:pos x="9" y="212"/>
                </a:cxn>
                <a:cxn ang="0">
                  <a:pos x="13" y="210"/>
                </a:cxn>
                <a:cxn ang="0">
                  <a:pos x="15" y="208"/>
                </a:cxn>
                <a:cxn ang="0">
                  <a:pos x="18" y="207"/>
                </a:cxn>
                <a:cxn ang="0">
                  <a:pos x="21" y="10"/>
                </a:cxn>
              </a:cxnLst>
              <a:rect l="0" t="0" r="r" b="b"/>
              <a:pathLst>
                <a:path w="21" h="214">
                  <a:moveTo>
                    <a:pt x="21" y="10"/>
                  </a:moveTo>
                  <a:lnTo>
                    <a:pt x="0" y="0"/>
                  </a:lnTo>
                  <a:lnTo>
                    <a:pt x="6" y="214"/>
                  </a:lnTo>
                  <a:lnTo>
                    <a:pt x="9" y="212"/>
                  </a:lnTo>
                  <a:lnTo>
                    <a:pt x="13" y="210"/>
                  </a:lnTo>
                  <a:lnTo>
                    <a:pt x="15" y="208"/>
                  </a:lnTo>
                  <a:lnTo>
                    <a:pt x="18" y="207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345"/>
            <p:cNvSpPr>
              <a:spLocks/>
            </p:cNvSpPr>
            <p:nvPr/>
          </p:nvSpPr>
          <p:spPr bwMode="auto">
            <a:xfrm>
              <a:off x="4554" y="3342"/>
              <a:ext cx="7" cy="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" y="7"/>
                </a:cxn>
                <a:cxn ang="0">
                  <a:pos x="0" y="227"/>
                </a:cxn>
                <a:cxn ang="0">
                  <a:pos x="3" y="229"/>
                </a:cxn>
                <a:cxn ang="0">
                  <a:pos x="5" y="231"/>
                </a:cxn>
                <a:cxn ang="0">
                  <a:pos x="8" y="232"/>
                </a:cxn>
                <a:cxn ang="0">
                  <a:pos x="10" y="235"/>
                </a:cxn>
                <a:cxn ang="0">
                  <a:pos x="25" y="0"/>
                </a:cxn>
              </a:cxnLst>
              <a:rect l="0" t="0" r="r" b="b"/>
              <a:pathLst>
                <a:path w="25" h="235">
                  <a:moveTo>
                    <a:pt x="25" y="0"/>
                  </a:moveTo>
                  <a:lnTo>
                    <a:pt x="4" y="7"/>
                  </a:lnTo>
                  <a:lnTo>
                    <a:pt x="0" y="227"/>
                  </a:lnTo>
                  <a:lnTo>
                    <a:pt x="3" y="229"/>
                  </a:lnTo>
                  <a:lnTo>
                    <a:pt x="5" y="231"/>
                  </a:lnTo>
                  <a:lnTo>
                    <a:pt x="8" y="232"/>
                  </a:lnTo>
                  <a:lnTo>
                    <a:pt x="10" y="23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346"/>
            <p:cNvSpPr>
              <a:spLocks/>
            </p:cNvSpPr>
            <p:nvPr/>
          </p:nvSpPr>
          <p:spPr bwMode="auto">
            <a:xfrm>
              <a:off x="4344" y="3542"/>
              <a:ext cx="224" cy="64"/>
            </a:xfrm>
            <a:custGeom>
              <a:avLst/>
              <a:gdLst/>
              <a:ahLst/>
              <a:cxnLst>
                <a:cxn ang="0">
                  <a:pos x="841" y="33"/>
                </a:cxn>
                <a:cxn ang="0">
                  <a:pos x="845" y="45"/>
                </a:cxn>
                <a:cxn ang="0">
                  <a:pos x="846" y="58"/>
                </a:cxn>
                <a:cxn ang="0">
                  <a:pos x="837" y="90"/>
                </a:cxn>
                <a:cxn ang="0">
                  <a:pos x="814" y="120"/>
                </a:cxn>
                <a:cxn ang="0">
                  <a:pos x="776" y="147"/>
                </a:cxn>
                <a:cxn ang="0">
                  <a:pos x="726" y="170"/>
                </a:cxn>
                <a:cxn ang="0">
                  <a:pos x="666" y="190"/>
                </a:cxn>
                <a:cxn ang="0">
                  <a:pos x="596" y="205"/>
                </a:cxn>
                <a:cxn ang="0">
                  <a:pos x="520" y="214"/>
                </a:cxn>
                <a:cxn ang="0">
                  <a:pos x="437" y="218"/>
                </a:cxn>
                <a:cxn ang="0">
                  <a:pos x="354" y="214"/>
                </a:cxn>
                <a:cxn ang="0">
                  <a:pos x="277" y="205"/>
                </a:cxn>
                <a:cxn ang="0">
                  <a:pos x="208" y="190"/>
                </a:cxn>
                <a:cxn ang="0">
                  <a:pos x="147" y="170"/>
                </a:cxn>
                <a:cxn ang="0">
                  <a:pos x="96" y="147"/>
                </a:cxn>
                <a:cxn ang="0">
                  <a:pos x="59" y="120"/>
                </a:cxn>
                <a:cxn ang="0">
                  <a:pos x="35" y="90"/>
                </a:cxn>
                <a:cxn ang="0">
                  <a:pos x="26" y="58"/>
                </a:cxn>
                <a:cxn ang="0">
                  <a:pos x="30" y="38"/>
                </a:cxn>
                <a:cxn ang="0">
                  <a:pos x="39" y="18"/>
                </a:cxn>
                <a:cxn ang="0">
                  <a:pos x="30" y="19"/>
                </a:cxn>
                <a:cxn ang="0">
                  <a:pos x="15" y="37"/>
                </a:cxn>
                <a:cxn ang="0">
                  <a:pos x="6" y="54"/>
                </a:cxn>
                <a:cxn ang="0">
                  <a:pos x="1" y="73"/>
                </a:cxn>
                <a:cxn ang="0">
                  <a:pos x="3" y="99"/>
                </a:cxn>
                <a:cxn ang="0">
                  <a:pos x="20" y="134"/>
                </a:cxn>
                <a:cxn ang="0">
                  <a:pos x="54" y="165"/>
                </a:cxn>
                <a:cxn ang="0">
                  <a:pos x="103" y="193"/>
                </a:cxn>
                <a:cxn ang="0">
                  <a:pos x="163" y="217"/>
                </a:cxn>
                <a:cxn ang="0">
                  <a:pos x="234" y="235"/>
                </a:cxn>
                <a:cxn ang="0">
                  <a:pos x="314" y="249"/>
                </a:cxn>
                <a:cxn ang="0">
                  <a:pos x="402" y="255"/>
                </a:cxn>
                <a:cxn ang="0">
                  <a:pos x="493" y="255"/>
                </a:cxn>
                <a:cxn ang="0">
                  <a:pos x="581" y="249"/>
                </a:cxn>
                <a:cxn ang="0">
                  <a:pos x="661" y="235"/>
                </a:cxn>
                <a:cxn ang="0">
                  <a:pos x="732" y="217"/>
                </a:cxn>
                <a:cxn ang="0">
                  <a:pos x="792" y="193"/>
                </a:cxn>
                <a:cxn ang="0">
                  <a:pos x="841" y="165"/>
                </a:cxn>
                <a:cxn ang="0">
                  <a:pos x="875" y="134"/>
                </a:cxn>
                <a:cxn ang="0">
                  <a:pos x="892" y="99"/>
                </a:cxn>
                <a:cxn ang="0">
                  <a:pos x="894" y="70"/>
                </a:cxn>
                <a:cxn ang="0">
                  <a:pos x="887" y="50"/>
                </a:cxn>
                <a:cxn ang="0">
                  <a:pos x="874" y="29"/>
                </a:cxn>
                <a:cxn ang="0">
                  <a:pos x="855" y="10"/>
                </a:cxn>
              </a:cxnLst>
              <a:rect l="0" t="0" r="r" b="b"/>
              <a:pathLst>
                <a:path w="895" h="257">
                  <a:moveTo>
                    <a:pt x="844" y="0"/>
                  </a:moveTo>
                  <a:lnTo>
                    <a:pt x="841" y="33"/>
                  </a:lnTo>
                  <a:lnTo>
                    <a:pt x="844" y="39"/>
                  </a:lnTo>
                  <a:lnTo>
                    <a:pt x="845" y="45"/>
                  </a:lnTo>
                  <a:lnTo>
                    <a:pt x="846" y="52"/>
                  </a:lnTo>
                  <a:lnTo>
                    <a:pt x="846" y="58"/>
                  </a:lnTo>
                  <a:lnTo>
                    <a:pt x="844" y="74"/>
                  </a:lnTo>
                  <a:lnTo>
                    <a:pt x="837" y="90"/>
                  </a:lnTo>
                  <a:lnTo>
                    <a:pt x="827" y="105"/>
                  </a:lnTo>
                  <a:lnTo>
                    <a:pt x="814" y="120"/>
                  </a:lnTo>
                  <a:lnTo>
                    <a:pt x="796" y="134"/>
                  </a:lnTo>
                  <a:lnTo>
                    <a:pt x="776" y="147"/>
                  </a:lnTo>
                  <a:lnTo>
                    <a:pt x="752" y="159"/>
                  </a:lnTo>
                  <a:lnTo>
                    <a:pt x="726" y="170"/>
                  </a:lnTo>
                  <a:lnTo>
                    <a:pt x="697" y="182"/>
                  </a:lnTo>
                  <a:lnTo>
                    <a:pt x="666" y="190"/>
                  </a:lnTo>
                  <a:lnTo>
                    <a:pt x="632" y="198"/>
                  </a:lnTo>
                  <a:lnTo>
                    <a:pt x="596" y="205"/>
                  </a:lnTo>
                  <a:lnTo>
                    <a:pt x="558" y="210"/>
                  </a:lnTo>
                  <a:lnTo>
                    <a:pt x="520" y="214"/>
                  </a:lnTo>
                  <a:lnTo>
                    <a:pt x="478" y="217"/>
                  </a:lnTo>
                  <a:lnTo>
                    <a:pt x="437" y="218"/>
                  </a:lnTo>
                  <a:lnTo>
                    <a:pt x="394" y="217"/>
                  </a:lnTo>
                  <a:lnTo>
                    <a:pt x="354" y="214"/>
                  </a:lnTo>
                  <a:lnTo>
                    <a:pt x="316" y="210"/>
                  </a:lnTo>
                  <a:lnTo>
                    <a:pt x="277" y="205"/>
                  </a:lnTo>
                  <a:lnTo>
                    <a:pt x="242" y="198"/>
                  </a:lnTo>
                  <a:lnTo>
                    <a:pt x="208" y="190"/>
                  </a:lnTo>
                  <a:lnTo>
                    <a:pt x="175" y="182"/>
                  </a:lnTo>
                  <a:lnTo>
                    <a:pt x="147" y="170"/>
                  </a:lnTo>
                  <a:lnTo>
                    <a:pt x="120" y="159"/>
                  </a:lnTo>
                  <a:lnTo>
                    <a:pt x="96" y="147"/>
                  </a:lnTo>
                  <a:lnTo>
                    <a:pt x="76" y="134"/>
                  </a:lnTo>
                  <a:lnTo>
                    <a:pt x="59" y="120"/>
                  </a:lnTo>
                  <a:lnTo>
                    <a:pt x="45" y="105"/>
                  </a:lnTo>
                  <a:lnTo>
                    <a:pt x="35" y="90"/>
                  </a:lnTo>
                  <a:lnTo>
                    <a:pt x="29" y="74"/>
                  </a:lnTo>
                  <a:lnTo>
                    <a:pt x="26" y="58"/>
                  </a:lnTo>
                  <a:lnTo>
                    <a:pt x="28" y="48"/>
                  </a:lnTo>
                  <a:lnTo>
                    <a:pt x="30" y="38"/>
                  </a:lnTo>
                  <a:lnTo>
                    <a:pt x="34" y="28"/>
                  </a:lnTo>
                  <a:lnTo>
                    <a:pt x="39" y="18"/>
                  </a:lnTo>
                  <a:lnTo>
                    <a:pt x="39" y="10"/>
                  </a:lnTo>
                  <a:lnTo>
                    <a:pt x="30" y="19"/>
                  </a:lnTo>
                  <a:lnTo>
                    <a:pt x="23" y="28"/>
                  </a:lnTo>
                  <a:lnTo>
                    <a:pt x="15" y="37"/>
                  </a:lnTo>
                  <a:lnTo>
                    <a:pt x="10" y="45"/>
                  </a:lnTo>
                  <a:lnTo>
                    <a:pt x="6" y="54"/>
                  </a:lnTo>
                  <a:lnTo>
                    <a:pt x="3" y="63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3" y="99"/>
                  </a:lnTo>
                  <a:lnTo>
                    <a:pt x="9" y="117"/>
                  </a:lnTo>
                  <a:lnTo>
                    <a:pt x="20" y="134"/>
                  </a:lnTo>
                  <a:lnTo>
                    <a:pt x="35" y="149"/>
                  </a:lnTo>
                  <a:lnTo>
                    <a:pt x="54" y="165"/>
                  </a:lnTo>
                  <a:lnTo>
                    <a:pt x="76" y="179"/>
                  </a:lnTo>
                  <a:lnTo>
                    <a:pt x="103" y="193"/>
                  </a:lnTo>
                  <a:lnTo>
                    <a:pt x="132" y="205"/>
                  </a:lnTo>
                  <a:lnTo>
                    <a:pt x="163" y="217"/>
                  </a:lnTo>
                  <a:lnTo>
                    <a:pt x="198" y="227"/>
                  </a:lnTo>
                  <a:lnTo>
                    <a:pt x="234" y="235"/>
                  </a:lnTo>
                  <a:lnTo>
                    <a:pt x="274" y="243"/>
                  </a:lnTo>
                  <a:lnTo>
                    <a:pt x="314" y="249"/>
                  </a:lnTo>
                  <a:lnTo>
                    <a:pt x="358" y="253"/>
                  </a:lnTo>
                  <a:lnTo>
                    <a:pt x="402" y="255"/>
                  </a:lnTo>
                  <a:lnTo>
                    <a:pt x="448" y="257"/>
                  </a:lnTo>
                  <a:lnTo>
                    <a:pt x="493" y="255"/>
                  </a:lnTo>
                  <a:lnTo>
                    <a:pt x="538" y="253"/>
                  </a:lnTo>
                  <a:lnTo>
                    <a:pt x="581" y="249"/>
                  </a:lnTo>
                  <a:lnTo>
                    <a:pt x="621" y="243"/>
                  </a:lnTo>
                  <a:lnTo>
                    <a:pt x="661" y="235"/>
                  </a:lnTo>
                  <a:lnTo>
                    <a:pt x="697" y="227"/>
                  </a:lnTo>
                  <a:lnTo>
                    <a:pt x="732" y="217"/>
                  </a:lnTo>
                  <a:lnTo>
                    <a:pt x="764" y="205"/>
                  </a:lnTo>
                  <a:lnTo>
                    <a:pt x="792" y="193"/>
                  </a:lnTo>
                  <a:lnTo>
                    <a:pt x="819" y="179"/>
                  </a:lnTo>
                  <a:lnTo>
                    <a:pt x="841" y="165"/>
                  </a:lnTo>
                  <a:lnTo>
                    <a:pt x="860" y="149"/>
                  </a:lnTo>
                  <a:lnTo>
                    <a:pt x="875" y="134"/>
                  </a:lnTo>
                  <a:lnTo>
                    <a:pt x="886" y="117"/>
                  </a:lnTo>
                  <a:lnTo>
                    <a:pt x="892" y="99"/>
                  </a:lnTo>
                  <a:lnTo>
                    <a:pt x="895" y="82"/>
                  </a:lnTo>
                  <a:lnTo>
                    <a:pt x="894" y="70"/>
                  </a:lnTo>
                  <a:lnTo>
                    <a:pt x="891" y="60"/>
                  </a:lnTo>
                  <a:lnTo>
                    <a:pt x="887" y="50"/>
                  </a:lnTo>
                  <a:lnTo>
                    <a:pt x="881" y="39"/>
                  </a:lnTo>
                  <a:lnTo>
                    <a:pt x="874" y="29"/>
                  </a:lnTo>
                  <a:lnTo>
                    <a:pt x="865" y="19"/>
                  </a:lnTo>
                  <a:lnTo>
                    <a:pt x="855" y="1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347"/>
            <p:cNvSpPr>
              <a:spLocks/>
            </p:cNvSpPr>
            <p:nvPr/>
          </p:nvSpPr>
          <p:spPr bwMode="auto">
            <a:xfrm>
              <a:off x="4351" y="3415"/>
              <a:ext cx="5" cy="135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0" y="0"/>
                </a:cxn>
                <a:cxn ang="0">
                  <a:pos x="2" y="539"/>
                </a:cxn>
                <a:cxn ang="0">
                  <a:pos x="5" y="536"/>
                </a:cxn>
                <a:cxn ang="0">
                  <a:pos x="8" y="532"/>
                </a:cxn>
                <a:cxn ang="0">
                  <a:pos x="11" y="529"/>
                </a:cxn>
                <a:cxn ang="0">
                  <a:pos x="13" y="526"/>
                </a:cxn>
                <a:cxn ang="0">
                  <a:pos x="21" y="16"/>
                </a:cxn>
              </a:cxnLst>
              <a:rect l="0" t="0" r="r" b="b"/>
              <a:pathLst>
                <a:path w="21" h="539">
                  <a:moveTo>
                    <a:pt x="21" y="16"/>
                  </a:moveTo>
                  <a:lnTo>
                    <a:pt x="0" y="0"/>
                  </a:lnTo>
                  <a:lnTo>
                    <a:pt x="2" y="539"/>
                  </a:lnTo>
                  <a:lnTo>
                    <a:pt x="5" y="536"/>
                  </a:lnTo>
                  <a:lnTo>
                    <a:pt x="8" y="532"/>
                  </a:lnTo>
                  <a:lnTo>
                    <a:pt x="11" y="529"/>
                  </a:lnTo>
                  <a:lnTo>
                    <a:pt x="13" y="52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348"/>
            <p:cNvSpPr>
              <a:spLocks/>
            </p:cNvSpPr>
            <p:nvPr/>
          </p:nvSpPr>
          <p:spPr bwMode="auto">
            <a:xfrm>
              <a:off x="4552" y="3417"/>
              <a:ext cx="7" cy="13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13"/>
                </a:cxn>
                <a:cxn ang="0">
                  <a:pos x="2" y="465"/>
                </a:cxn>
                <a:cxn ang="0">
                  <a:pos x="0" y="529"/>
                </a:cxn>
                <a:cxn ang="0">
                  <a:pos x="3" y="531"/>
                </a:cxn>
                <a:cxn ang="0">
                  <a:pos x="7" y="534"/>
                </a:cxn>
                <a:cxn ang="0">
                  <a:pos x="9" y="538"/>
                </a:cxn>
                <a:cxn ang="0">
                  <a:pos x="12" y="540"/>
                </a:cxn>
                <a:cxn ang="0">
                  <a:pos x="29" y="0"/>
                </a:cxn>
              </a:cxnLst>
              <a:rect l="0" t="0" r="r" b="b"/>
              <a:pathLst>
                <a:path w="29" h="540">
                  <a:moveTo>
                    <a:pt x="29" y="0"/>
                  </a:moveTo>
                  <a:lnTo>
                    <a:pt x="7" y="13"/>
                  </a:lnTo>
                  <a:lnTo>
                    <a:pt x="2" y="465"/>
                  </a:lnTo>
                  <a:lnTo>
                    <a:pt x="0" y="529"/>
                  </a:lnTo>
                  <a:lnTo>
                    <a:pt x="3" y="531"/>
                  </a:lnTo>
                  <a:lnTo>
                    <a:pt x="7" y="534"/>
                  </a:lnTo>
                  <a:lnTo>
                    <a:pt x="9" y="538"/>
                  </a:lnTo>
                  <a:lnTo>
                    <a:pt x="12" y="5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349"/>
            <p:cNvSpPr>
              <a:spLocks/>
            </p:cNvSpPr>
            <p:nvPr/>
          </p:nvSpPr>
          <p:spPr bwMode="auto">
            <a:xfrm>
              <a:off x="4344" y="3622"/>
              <a:ext cx="224" cy="74"/>
            </a:xfrm>
            <a:custGeom>
              <a:avLst/>
              <a:gdLst/>
              <a:ahLst/>
              <a:cxnLst>
                <a:cxn ang="0">
                  <a:pos x="841" y="37"/>
                </a:cxn>
                <a:cxn ang="0">
                  <a:pos x="845" y="50"/>
                </a:cxn>
                <a:cxn ang="0">
                  <a:pos x="846" y="64"/>
                </a:cxn>
                <a:cxn ang="0">
                  <a:pos x="837" y="102"/>
                </a:cxn>
                <a:cxn ang="0">
                  <a:pos x="814" y="137"/>
                </a:cxn>
                <a:cxn ang="0">
                  <a:pos x="776" y="169"/>
                </a:cxn>
                <a:cxn ang="0">
                  <a:pos x="726" y="197"/>
                </a:cxn>
                <a:cxn ang="0">
                  <a:pos x="666" y="219"/>
                </a:cxn>
                <a:cxn ang="0">
                  <a:pos x="596" y="237"/>
                </a:cxn>
                <a:cxn ang="0">
                  <a:pos x="520" y="248"/>
                </a:cxn>
                <a:cxn ang="0">
                  <a:pos x="437" y="252"/>
                </a:cxn>
                <a:cxn ang="0">
                  <a:pos x="354" y="248"/>
                </a:cxn>
                <a:cxn ang="0">
                  <a:pos x="277" y="237"/>
                </a:cxn>
                <a:cxn ang="0">
                  <a:pos x="208" y="219"/>
                </a:cxn>
                <a:cxn ang="0">
                  <a:pos x="147" y="197"/>
                </a:cxn>
                <a:cxn ang="0">
                  <a:pos x="96" y="169"/>
                </a:cxn>
                <a:cxn ang="0">
                  <a:pos x="59" y="137"/>
                </a:cxn>
                <a:cxn ang="0">
                  <a:pos x="35" y="102"/>
                </a:cxn>
                <a:cxn ang="0">
                  <a:pos x="26" y="64"/>
                </a:cxn>
                <a:cxn ang="0">
                  <a:pos x="30" y="42"/>
                </a:cxn>
                <a:cxn ang="0">
                  <a:pos x="39" y="20"/>
                </a:cxn>
                <a:cxn ang="0">
                  <a:pos x="30" y="20"/>
                </a:cxn>
                <a:cxn ang="0">
                  <a:pos x="15" y="40"/>
                </a:cxn>
                <a:cxn ang="0">
                  <a:pos x="6" y="60"/>
                </a:cxn>
                <a:cxn ang="0">
                  <a:pos x="1" y="82"/>
                </a:cxn>
                <a:cxn ang="0">
                  <a:pos x="3" y="114"/>
                </a:cxn>
                <a:cxn ang="0">
                  <a:pos x="20" y="153"/>
                </a:cxn>
                <a:cxn ang="0">
                  <a:pos x="54" y="190"/>
                </a:cxn>
                <a:cxn ang="0">
                  <a:pos x="103" y="223"/>
                </a:cxn>
                <a:cxn ang="0">
                  <a:pos x="163" y="251"/>
                </a:cxn>
                <a:cxn ang="0">
                  <a:pos x="234" y="272"/>
                </a:cxn>
                <a:cxn ang="0">
                  <a:pos x="314" y="288"/>
                </a:cxn>
                <a:cxn ang="0">
                  <a:pos x="402" y="296"/>
                </a:cxn>
                <a:cxn ang="0">
                  <a:pos x="493" y="296"/>
                </a:cxn>
                <a:cxn ang="0">
                  <a:pos x="581" y="288"/>
                </a:cxn>
                <a:cxn ang="0">
                  <a:pos x="661" y="272"/>
                </a:cxn>
                <a:cxn ang="0">
                  <a:pos x="732" y="251"/>
                </a:cxn>
                <a:cxn ang="0">
                  <a:pos x="792" y="223"/>
                </a:cxn>
                <a:cxn ang="0">
                  <a:pos x="841" y="190"/>
                </a:cxn>
                <a:cxn ang="0">
                  <a:pos x="875" y="153"/>
                </a:cxn>
                <a:cxn ang="0">
                  <a:pos x="892" y="114"/>
                </a:cxn>
                <a:cxn ang="0">
                  <a:pos x="894" y="80"/>
                </a:cxn>
                <a:cxn ang="0">
                  <a:pos x="887" y="57"/>
                </a:cxn>
                <a:cxn ang="0">
                  <a:pos x="874" y="33"/>
                </a:cxn>
                <a:cxn ang="0">
                  <a:pos x="855" y="10"/>
                </a:cxn>
              </a:cxnLst>
              <a:rect l="0" t="0" r="r" b="b"/>
              <a:pathLst>
                <a:path w="895" h="297">
                  <a:moveTo>
                    <a:pt x="844" y="0"/>
                  </a:moveTo>
                  <a:lnTo>
                    <a:pt x="841" y="37"/>
                  </a:lnTo>
                  <a:lnTo>
                    <a:pt x="844" y="43"/>
                  </a:lnTo>
                  <a:lnTo>
                    <a:pt x="845" y="50"/>
                  </a:lnTo>
                  <a:lnTo>
                    <a:pt x="846" y="58"/>
                  </a:lnTo>
                  <a:lnTo>
                    <a:pt x="846" y="64"/>
                  </a:lnTo>
                  <a:lnTo>
                    <a:pt x="844" y="83"/>
                  </a:lnTo>
                  <a:lnTo>
                    <a:pt x="837" y="102"/>
                  </a:lnTo>
                  <a:lnTo>
                    <a:pt x="827" y="120"/>
                  </a:lnTo>
                  <a:lnTo>
                    <a:pt x="814" y="137"/>
                  </a:lnTo>
                  <a:lnTo>
                    <a:pt x="796" y="154"/>
                  </a:lnTo>
                  <a:lnTo>
                    <a:pt x="776" y="169"/>
                  </a:lnTo>
                  <a:lnTo>
                    <a:pt x="752" y="183"/>
                  </a:lnTo>
                  <a:lnTo>
                    <a:pt x="726" y="197"/>
                  </a:lnTo>
                  <a:lnTo>
                    <a:pt x="697" y="209"/>
                  </a:lnTo>
                  <a:lnTo>
                    <a:pt x="666" y="219"/>
                  </a:lnTo>
                  <a:lnTo>
                    <a:pt x="632" y="229"/>
                  </a:lnTo>
                  <a:lnTo>
                    <a:pt x="596" y="237"/>
                  </a:lnTo>
                  <a:lnTo>
                    <a:pt x="558" y="243"/>
                  </a:lnTo>
                  <a:lnTo>
                    <a:pt x="520" y="248"/>
                  </a:lnTo>
                  <a:lnTo>
                    <a:pt x="478" y="251"/>
                  </a:lnTo>
                  <a:lnTo>
                    <a:pt x="437" y="252"/>
                  </a:lnTo>
                  <a:lnTo>
                    <a:pt x="394" y="251"/>
                  </a:lnTo>
                  <a:lnTo>
                    <a:pt x="354" y="248"/>
                  </a:lnTo>
                  <a:lnTo>
                    <a:pt x="316" y="243"/>
                  </a:lnTo>
                  <a:lnTo>
                    <a:pt x="277" y="237"/>
                  </a:lnTo>
                  <a:lnTo>
                    <a:pt x="242" y="229"/>
                  </a:lnTo>
                  <a:lnTo>
                    <a:pt x="208" y="219"/>
                  </a:lnTo>
                  <a:lnTo>
                    <a:pt x="175" y="209"/>
                  </a:lnTo>
                  <a:lnTo>
                    <a:pt x="147" y="197"/>
                  </a:lnTo>
                  <a:lnTo>
                    <a:pt x="120" y="183"/>
                  </a:lnTo>
                  <a:lnTo>
                    <a:pt x="96" y="169"/>
                  </a:lnTo>
                  <a:lnTo>
                    <a:pt x="76" y="154"/>
                  </a:lnTo>
                  <a:lnTo>
                    <a:pt x="59" y="137"/>
                  </a:lnTo>
                  <a:lnTo>
                    <a:pt x="45" y="120"/>
                  </a:lnTo>
                  <a:lnTo>
                    <a:pt x="35" y="102"/>
                  </a:lnTo>
                  <a:lnTo>
                    <a:pt x="29" y="83"/>
                  </a:lnTo>
                  <a:lnTo>
                    <a:pt x="26" y="64"/>
                  </a:lnTo>
                  <a:lnTo>
                    <a:pt x="28" y="53"/>
                  </a:lnTo>
                  <a:lnTo>
                    <a:pt x="30" y="42"/>
                  </a:lnTo>
                  <a:lnTo>
                    <a:pt x="34" y="30"/>
                  </a:lnTo>
                  <a:lnTo>
                    <a:pt x="39" y="20"/>
                  </a:lnTo>
                  <a:lnTo>
                    <a:pt x="39" y="12"/>
                  </a:lnTo>
                  <a:lnTo>
                    <a:pt x="30" y="20"/>
                  </a:lnTo>
                  <a:lnTo>
                    <a:pt x="23" y="30"/>
                  </a:lnTo>
                  <a:lnTo>
                    <a:pt x="15" y="40"/>
                  </a:lnTo>
                  <a:lnTo>
                    <a:pt x="10" y="50"/>
                  </a:lnTo>
                  <a:lnTo>
                    <a:pt x="6" y="60"/>
                  </a:lnTo>
                  <a:lnTo>
                    <a:pt x="3" y="72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3" y="114"/>
                  </a:lnTo>
                  <a:lnTo>
                    <a:pt x="9" y="134"/>
                  </a:lnTo>
                  <a:lnTo>
                    <a:pt x="20" y="153"/>
                  </a:lnTo>
                  <a:lnTo>
                    <a:pt x="35" y="172"/>
                  </a:lnTo>
                  <a:lnTo>
                    <a:pt x="54" y="190"/>
                  </a:lnTo>
                  <a:lnTo>
                    <a:pt x="76" y="207"/>
                  </a:lnTo>
                  <a:lnTo>
                    <a:pt x="103" y="223"/>
                  </a:lnTo>
                  <a:lnTo>
                    <a:pt x="132" y="237"/>
                  </a:lnTo>
                  <a:lnTo>
                    <a:pt x="163" y="251"/>
                  </a:lnTo>
                  <a:lnTo>
                    <a:pt x="198" y="262"/>
                  </a:lnTo>
                  <a:lnTo>
                    <a:pt x="234" y="272"/>
                  </a:lnTo>
                  <a:lnTo>
                    <a:pt x="274" y="281"/>
                  </a:lnTo>
                  <a:lnTo>
                    <a:pt x="314" y="288"/>
                  </a:lnTo>
                  <a:lnTo>
                    <a:pt x="358" y="293"/>
                  </a:lnTo>
                  <a:lnTo>
                    <a:pt x="402" y="296"/>
                  </a:lnTo>
                  <a:lnTo>
                    <a:pt x="448" y="297"/>
                  </a:lnTo>
                  <a:lnTo>
                    <a:pt x="493" y="296"/>
                  </a:lnTo>
                  <a:lnTo>
                    <a:pt x="538" y="293"/>
                  </a:lnTo>
                  <a:lnTo>
                    <a:pt x="581" y="288"/>
                  </a:lnTo>
                  <a:lnTo>
                    <a:pt x="621" y="281"/>
                  </a:lnTo>
                  <a:lnTo>
                    <a:pt x="661" y="272"/>
                  </a:lnTo>
                  <a:lnTo>
                    <a:pt x="697" y="262"/>
                  </a:lnTo>
                  <a:lnTo>
                    <a:pt x="732" y="251"/>
                  </a:lnTo>
                  <a:lnTo>
                    <a:pt x="764" y="237"/>
                  </a:lnTo>
                  <a:lnTo>
                    <a:pt x="792" y="223"/>
                  </a:lnTo>
                  <a:lnTo>
                    <a:pt x="819" y="207"/>
                  </a:lnTo>
                  <a:lnTo>
                    <a:pt x="841" y="190"/>
                  </a:lnTo>
                  <a:lnTo>
                    <a:pt x="860" y="172"/>
                  </a:lnTo>
                  <a:lnTo>
                    <a:pt x="875" y="153"/>
                  </a:lnTo>
                  <a:lnTo>
                    <a:pt x="886" y="134"/>
                  </a:lnTo>
                  <a:lnTo>
                    <a:pt x="892" y="114"/>
                  </a:lnTo>
                  <a:lnTo>
                    <a:pt x="895" y="93"/>
                  </a:lnTo>
                  <a:lnTo>
                    <a:pt x="894" y="80"/>
                  </a:lnTo>
                  <a:lnTo>
                    <a:pt x="891" y="68"/>
                  </a:lnTo>
                  <a:lnTo>
                    <a:pt x="887" y="57"/>
                  </a:lnTo>
                  <a:lnTo>
                    <a:pt x="881" y="44"/>
                  </a:lnTo>
                  <a:lnTo>
                    <a:pt x="874" y="33"/>
                  </a:lnTo>
                  <a:lnTo>
                    <a:pt x="865" y="22"/>
                  </a:lnTo>
                  <a:lnTo>
                    <a:pt x="855" y="1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350"/>
            <p:cNvSpPr>
              <a:spLocks/>
            </p:cNvSpPr>
            <p:nvPr/>
          </p:nvSpPr>
          <p:spPr bwMode="auto">
            <a:xfrm>
              <a:off x="4351" y="3567"/>
              <a:ext cx="5" cy="61"/>
            </a:xfrm>
            <a:custGeom>
              <a:avLst/>
              <a:gdLst/>
              <a:ahLst/>
              <a:cxnLst>
                <a:cxn ang="0">
                  <a:pos x="21" y="14"/>
                </a:cxn>
                <a:cxn ang="0">
                  <a:pos x="0" y="0"/>
                </a:cxn>
                <a:cxn ang="0">
                  <a:pos x="11" y="243"/>
                </a:cxn>
                <a:cxn ang="0">
                  <a:pos x="13" y="241"/>
                </a:cxn>
                <a:cxn ang="0">
                  <a:pos x="16" y="238"/>
                </a:cxn>
                <a:cxn ang="0">
                  <a:pos x="18" y="236"/>
                </a:cxn>
                <a:cxn ang="0">
                  <a:pos x="21" y="233"/>
                </a:cxn>
                <a:cxn ang="0">
                  <a:pos x="21" y="14"/>
                </a:cxn>
              </a:cxnLst>
              <a:rect l="0" t="0" r="r" b="b"/>
              <a:pathLst>
                <a:path w="21" h="243">
                  <a:moveTo>
                    <a:pt x="21" y="14"/>
                  </a:moveTo>
                  <a:lnTo>
                    <a:pt x="0" y="0"/>
                  </a:lnTo>
                  <a:lnTo>
                    <a:pt x="11" y="243"/>
                  </a:lnTo>
                  <a:lnTo>
                    <a:pt x="13" y="241"/>
                  </a:lnTo>
                  <a:lnTo>
                    <a:pt x="16" y="238"/>
                  </a:lnTo>
                  <a:lnTo>
                    <a:pt x="18" y="236"/>
                  </a:lnTo>
                  <a:lnTo>
                    <a:pt x="21" y="233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351"/>
            <p:cNvSpPr>
              <a:spLocks/>
            </p:cNvSpPr>
            <p:nvPr/>
          </p:nvSpPr>
          <p:spPr bwMode="auto">
            <a:xfrm>
              <a:off x="4551" y="3570"/>
              <a:ext cx="7" cy="6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3"/>
                </a:cxn>
                <a:cxn ang="0">
                  <a:pos x="0" y="233"/>
                </a:cxn>
                <a:cxn ang="0">
                  <a:pos x="2" y="236"/>
                </a:cxn>
                <a:cxn ang="0">
                  <a:pos x="6" y="237"/>
                </a:cxn>
                <a:cxn ang="0">
                  <a:pos x="9" y="239"/>
                </a:cxn>
                <a:cxn ang="0">
                  <a:pos x="11" y="242"/>
                </a:cxn>
                <a:cxn ang="0">
                  <a:pos x="26" y="0"/>
                </a:cxn>
              </a:cxnLst>
              <a:rect l="0" t="0" r="r" b="b"/>
              <a:pathLst>
                <a:path w="26" h="242">
                  <a:moveTo>
                    <a:pt x="26" y="0"/>
                  </a:moveTo>
                  <a:lnTo>
                    <a:pt x="4" y="13"/>
                  </a:lnTo>
                  <a:lnTo>
                    <a:pt x="0" y="233"/>
                  </a:lnTo>
                  <a:lnTo>
                    <a:pt x="2" y="236"/>
                  </a:lnTo>
                  <a:lnTo>
                    <a:pt x="6" y="237"/>
                  </a:lnTo>
                  <a:lnTo>
                    <a:pt x="9" y="239"/>
                  </a:lnTo>
                  <a:lnTo>
                    <a:pt x="11" y="2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352"/>
            <p:cNvSpPr>
              <a:spLocks/>
            </p:cNvSpPr>
            <p:nvPr/>
          </p:nvSpPr>
          <p:spPr bwMode="auto">
            <a:xfrm>
              <a:off x="4367" y="3311"/>
              <a:ext cx="160" cy="28"/>
            </a:xfrm>
            <a:custGeom>
              <a:avLst/>
              <a:gdLst/>
              <a:ahLst/>
              <a:cxnLst>
                <a:cxn ang="0">
                  <a:pos x="29" y="82"/>
                </a:cxn>
                <a:cxn ang="0">
                  <a:pos x="43" y="67"/>
                </a:cxn>
                <a:cxn ang="0">
                  <a:pos x="68" y="53"/>
                </a:cxn>
                <a:cxn ang="0">
                  <a:pos x="104" y="41"/>
                </a:cxn>
                <a:cxn ang="0">
                  <a:pos x="148" y="31"/>
                </a:cxn>
                <a:cxn ang="0">
                  <a:pos x="202" y="22"/>
                </a:cxn>
                <a:cxn ang="0">
                  <a:pos x="261" y="17"/>
                </a:cxn>
                <a:cxn ang="0">
                  <a:pos x="324" y="13"/>
                </a:cxn>
                <a:cxn ang="0">
                  <a:pos x="381" y="13"/>
                </a:cxn>
                <a:cxn ang="0">
                  <a:pos x="425" y="15"/>
                </a:cxn>
                <a:cxn ang="0">
                  <a:pos x="467" y="17"/>
                </a:cxn>
                <a:cxn ang="0">
                  <a:pos x="506" y="21"/>
                </a:cxn>
                <a:cxn ang="0">
                  <a:pos x="542" y="26"/>
                </a:cxn>
                <a:cxn ang="0">
                  <a:pos x="576" y="32"/>
                </a:cxn>
                <a:cxn ang="0">
                  <a:pos x="606" y="40"/>
                </a:cxn>
                <a:cxn ang="0">
                  <a:pos x="631" y="47"/>
                </a:cxn>
                <a:cxn ang="0">
                  <a:pos x="634" y="46"/>
                </a:cxn>
                <a:cxn ang="0">
                  <a:pos x="610" y="35"/>
                </a:cxn>
                <a:cxn ang="0">
                  <a:pos x="580" y="26"/>
                </a:cxn>
                <a:cxn ang="0">
                  <a:pos x="545" y="17"/>
                </a:cxn>
                <a:cxn ang="0">
                  <a:pos x="503" y="11"/>
                </a:cxn>
                <a:cxn ang="0">
                  <a:pos x="458" y="6"/>
                </a:cxn>
                <a:cxn ang="0">
                  <a:pos x="409" y="2"/>
                </a:cxn>
                <a:cxn ang="0">
                  <a:pos x="358" y="0"/>
                </a:cxn>
                <a:cxn ang="0">
                  <a:pos x="297" y="0"/>
                </a:cxn>
                <a:cxn ang="0">
                  <a:pos x="233" y="3"/>
                </a:cxn>
                <a:cxn ang="0">
                  <a:pos x="174" y="8"/>
                </a:cxn>
                <a:cxn ang="0">
                  <a:pos x="120" y="17"/>
                </a:cxn>
                <a:cxn ang="0">
                  <a:pos x="77" y="27"/>
                </a:cxn>
                <a:cxn ang="0">
                  <a:pos x="40" y="40"/>
                </a:cxn>
                <a:cxn ang="0">
                  <a:pos x="15" y="53"/>
                </a:cxn>
                <a:cxn ang="0">
                  <a:pos x="1" y="68"/>
                </a:cxn>
                <a:cxn ang="0">
                  <a:pos x="1" y="81"/>
                </a:cxn>
                <a:cxn ang="0">
                  <a:pos x="8" y="91"/>
                </a:cxn>
                <a:cxn ang="0">
                  <a:pos x="19" y="100"/>
                </a:cxn>
                <a:cxn ang="0">
                  <a:pos x="35" y="110"/>
                </a:cxn>
                <a:cxn ang="0">
                  <a:pos x="38" y="107"/>
                </a:cxn>
                <a:cxn ang="0">
                  <a:pos x="29" y="96"/>
                </a:cxn>
              </a:cxnLst>
              <a:rect l="0" t="0" r="r" b="b"/>
              <a:pathLst>
                <a:path w="642" h="114">
                  <a:moveTo>
                    <a:pt x="28" y="90"/>
                  </a:moveTo>
                  <a:lnTo>
                    <a:pt x="29" y="82"/>
                  </a:lnTo>
                  <a:lnTo>
                    <a:pt x="34" y="75"/>
                  </a:lnTo>
                  <a:lnTo>
                    <a:pt x="43" y="67"/>
                  </a:lnTo>
                  <a:lnTo>
                    <a:pt x="54" y="60"/>
                  </a:lnTo>
                  <a:lnTo>
                    <a:pt x="68" y="53"/>
                  </a:lnTo>
                  <a:lnTo>
                    <a:pt x="84" y="47"/>
                  </a:lnTo>
                  <a:lnTo>
                    <a:pt x="104" y="41"/>
                  </a:lnTo>
                  <a:lnTo>
                    <a:pt x="125" y="36"/>
                  </a:lnTo>
                  <a:lnTo>
                    <a:pt x="148" y="31"/>
                  </a:lnTo>
                  <a:lnTo>
                    <a:pt x="174" y="26"/>
                  </a:lnTo>
                  <a:lnTo>
                    <a:pt x="202" y="22"/>
                  </a:lnTo>
                  <a:lnTo>
                    <a:pt x="231" y="20"/>
                  </a:lnTo>
                  <a:lnTo>
                    <a:pt x="261" y="17"/>
                  </a:lnTo>
                  <a:lnTo>
                    <a:pt x="292" y="15"/>
                  </a:lnTo>
                  <a:lnTo>
                    <a:pt x="324" y="13"/>
                  </a:lnTo>
                  <a:lnTo>
                    <a:pt x="358" y="13"/>
                  </a:lnTo>
                  <a:lnTo>
                    <a:pt x="381" y="13"/>
                  </a:lnTo>
                  <a:lnTo>
                    <a:pt x="403" y="15"/>
                  </a:lnTo>
                  <a:lnTo>
                    <a:pt x="425" y="15"/>
                  </a:lnTo>
                  <a:lnTo>
                    <a:pt x="446" y="16"/>
                  </a:lnTo>
                  <a:lnTo>
                    <a:pt x="467" y="17"/>
                  </a:lnTo>
                  <a:lnTo>
                    <a:pt x="487" y="20"/>
                  </a:lnTo>
                  <a:lnTo>
                    <a:pt x="506" y="21"/>
                  </a:lnTo>
                  <a:lnTo>
                    <a:pt x="525" y="23"/>
                  </a:lnTo>
                  <a:lnTo>
                    <a:pt x="542" y="26"/>
                  </a:lnTo>
                  <a:lnTo>
                    <a:pt x="560" y="30"/>
                  </a:lnTo>
                  <a:lnTo>
                    <a:pt x="576" y="32"/>
                  </a:lnTo>
                  <a:lnTo>
                    <a:pt x="591" y="36"/>
                  </a:lnTo>
                  <a:lnTo>
                    <a:pt x="606" y="40"/>
                  </a:lnTo>
                  <a:lnTo>
                    <a:pt x="618" y="43"/>
                  </a:lnTo>
                  <a:lnTo>
                    <a:pt x="631" y="47"/>
                  </a:lnTo>
                  <a:lnTo>
                    <a:pt x="642" y="51"/>
                  </a:lnTo>
                  <a:lnTo>
                    <a:pt x="634" y="46"/>
                  </a:lnTo>
                  <a:lnTo>
                    <a:pt x="622" y="40"/>
                  </a:lnTo>
                  <a:lnTo>
                    <a:pt x="610" y="35"/>
                  </a:lnTo>
                  <a:lnTo>
                    <a:pt x="596" y="30"/>
                  </a:lnTo>
                  <a:lnTo>
                    <a:pt x="580" y="26"/>
                  </a:lnTo>
                  <a:lnTo>
                    <a:pt x="562" y="21"/>
                  </a:lnTo>
                  <a:lnTo>
                    <a:pt x="545" y="17"/>
                  </a:lnTo>
                  <a:lnTo>
                    <a:pt x="525" y="13"/>
                  </a:lnTo>
                  <a:lnTo>
                    <a:pt x="503" y="11"/>
                  </a:lnTo>
                  <a:lnTo>
                    <a:pt x="482" y="8"/>
                  </a:lnTo>
                  <a:lnTo>
                    <a:pt x="458" y="6"/>
                  </a:lnTo>
                  <a:lnTo>
                    <a:pt x="435" y="3"/>
                  </a:lnTo>
                  <a:lnTo>
                    <a:pt x="409" y="2"/>
                  </a:lnTo>
                  <a:lnTo>
                    <a:pt x="384" y="1"/>
                  </a:lnTo>
                  <a:lnTo>
                    <a:pt x="358" y="0"/>
                  </a:lnTo>
                  <a:lnTo>
                    <a:pt x="331" y="0"/>
                  </a:lnTo>
                  <a:lnTo>
                    <a:pt x="297" y="0"/>
                  </a:lnTo>
                  <a:lnTo>
                    <a:pt x="264" y="1"/>
                  </a:lnTo>
                  <a:lnTo>
                    <a:pt x="233" y="3"/>
                  </a:lnTo>
                  <a:lnTo>
                    <a:pt x="203" y="6"/>
                  </a:lnTo>
                  <a:lnTo>
                    <a:pt x="174" y="8"/>
                  </a:lnTo>
                  <a:lnTo>
                    <a:pt x="147" y="12"/>
                  </a:lnTo>
                  <a:lnTo>
                    <a:pt x="120" y="17"/>
                  </a:lnTo>
                  <a:lnTo>
                    <a:pt x="98" y="22"/>
                  </a:lnTo>
                  <a:lnTo>
                    <a:pt x="77" y="27"/>
                  </a:lnTo>
                  <a:lnTo>
                    <a:pt x="57" y="33"/>
                  </a:lnTo>
                  <a:lnTo>
                    <a:pt x="40" y="40"/>
                  </a:lnTo>
                  <a:lnTo>
                    <a:pt x="27" y="46"/>
                  </a:lnTo>
                  <a:lnTo>
                    <a:pt x="15" y="53"/>
                  </a:lnTo>
                  <a:lnTo>
                    <a:pt x="6" y="61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1" y="81"/>
                  </a:lnTo>
                  <a:lnTo>
                    <a:pt x="4" y="86"/>
                  </a:lnTo>
                  <a:lnTo>
                    <a:pt x="8" y="91"/>
                  </a:lnTo>
                  <a:lnTo>
                    <a:pt x="13" y="96"/>
                  </a:lnTo>
                  <a:lnTo>
                    <a:pt x="19" y="100"/>
                  </a:lnTo>
                  <a:lnTo>
                    <a:pt x="27" y="105"/>
                  </a:lnTo>
                  <a:lnTo>
                    <a:pt x="35" y="110"/>
                  </a:lnTo>
                  <a:lnTo>
                    <a:pt x="45" y="114"/>
                  </a:lnTo>
                  <a:lnTo>
                    <a:pt x="38" y="107"/>
                  </a:lnTo>
                  <a:lnTo>
                    <a:pt x="33" y="102"/>
                  </a:lnTo>
                  <a:lnTo>
                    <a:pt x="29" y="96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353"/>
            <p:cNvSpPr>
              <a:spLocks/>
            </p:cNvSpPr>
            <p:nvPr/>
          </p:nvSpPr>
          <p:spPr bwMode="auto">
            <a:xfrm>
              <a:off x="4172" y="3610"/>
              <a:ext cx="182" cy="11"/>
            </a:xfrm>
            <a:custGeom>
              <a:avLst/>
              <a:gdLst/>
              <a:ahLst/>
              <a:cxnLst>
                <a:cxn ang="0">
                  <a:pos x="729" y="0"/>
                </a:cxn>
                <a:cxn ang="0">
                  <a:pos x="729" y="44"/>
                </a:cxn>
                <a:cxn ang="0">
                  <a:pos x="0" y="0"/>
                </a:cxn>
                <a:cxn ang="0">
                  <a:pos x="729" y="0"/>
                </a:cxn>
              </a:cxnLst>
              <a:rect l="0" t="0" r="r" b="b"/>
              <a:pathLst>
                <a:path w="729" h="44">
                  <a:moveTo>
                    <a:pt x="729" y="0"/>
                  </a:moveTo>
                  <a:lnTo>
                    <a:pt x="729" y="44"/>
                  </a:lnTo>
                  <a:lnTo>
                    <a:pt x="0" y="0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354"/>
            <p:cNvSpPr>
              <a:spLocks/>
            </p:cNvSpPr>
            <p:nvPr/>
          </p:nvSpPr>
          <p:spPr bwMode="auto">
            <a:xfrm>
              <a:off x="4552" y="3599"/>
              <a:ext cx="23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4"/>
                </a:cxn>
                <a:cxn ang="0">
                  <a:pos x="924" y="0"/>
                </a:cxn>
                <a:cxn ang="0">
                  <a:pos x="0" y="0"/>
                </a:cxn>
              </a:cxnLst>
              <a:rect l="0" t="0" r="r" b="b"/>
              <a:pathLst>
                <a:path w="924" h="44">
                  <a:moveTo>
                    <a:pt x="0" y="0"/>
                  </a:moveTo>
                  <a:lnTo>
                    <a:pt x="0" y="44"/>
                  </a:lnTo>
                  <a:lnTo>
                    <a:pt x="9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55"/>
            <p:cNvSpPr>
              <a:spLocks/>
            </p:cNvSpPr>
            <p:nvPr/>
          </p:nvSpPr>
          <p:spPr bwMode="auto">
            <a:xfrm>
              <a:off x="4564" y="3632"/>
              <a:ext cx="17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716" y="0"/>
                </a:cxn>
                <a:cxn ang="0">
                  <a:pos x="0" y="0"/>
                </a:cxn>
              </a:cxnLst>
              <a:rect l="0" t="0" r="r" b="b"/>
              <a:pathLst>
                <a:path w="716" h="42">
                  <a:moveTo>
                    <a:pt x="0" y="0"/>
                  </a:moveTo>
                  <a:lnTo>
                    <a:pt x="0" y="42"/>
                  </a:lnTo>
                  <a:lnTo>
                    <a:pt x="7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56"/>
            <p:cNvSpPr>
              <a:spLocks/>
            </p:cNvSpPr>
            <p:nvPr/>
          </p:nvSpPr>
          <p:spPr bwMode="auto">
            <a:xfrm>
              <a:off x="4273" y="3585"/>
              <a:ext cx="80" cy="12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20" y="47"/>
                </a:cxn>
                <a:cxn ang="0">
                  <a:pos x="0" y="21"/>
                </a:cxn>
                <a:cxn ang="0">
                  <a:pos x="320" y="0"/>
                </a:cxn>
              </a:cxnLst>
              <a:rect l="0" t="0" r="r" b="b"/>
              <a:pathLst>
                <a:path w="320" h="47">
                  <a:moveTo>
                    <a:pt x="320" y="0"/>
                  </a:moveTo>
                  <a:lnTo>
                    <a:pt x="320" y="47"/>
                  </a:lnTo>
                  <a:lnTo>
                    <a:pt x="0" y="21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357"/>
            <p:cNvSpPr>
              <a:spLocks noChangeArrowheads="1"/>
            </p:cNvSpPr>
            <p:nvPr/>
          </p:nvSpPr>
          <p:spPr bwMode="auto">
            <a:xfrm>
              <a:off x="4543" y="3343"/>
              <a:ext cx="4" cy="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358"/>
            <p:cNvSpPr>
              <a:spLocks noChangeArrowheads="1"/>
            </p:cNvSpPr>
            <p:nvPr/>
          </p:nvSpPr>
          <p:spPr bwMode="auto">
            <a:xfrm>
              <a:off x="4530" y="3345"/>
              <a:ext cx="4" cy="3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Rectangle 359"/>
            <p:cNvSpPr>
              <a:spLocks noChangeArrowheads="1"/>
            </p:cNvSpPr>
            <p:nvPr/>
          </p:nvSpPr>
          <p:spPr bwMode="auto">
            <a:xfrm>
              <a:off x="4690" y="3230"/>
              <a:ext cx="4" cy="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Rectangle 360"/>
            <p:cNvSpPr>
              <a:spLocks noChangeArrowheads="1"/>
            </p:cNvSpPr>
            <p:nvPr/>
          </p:nvSpPr>
          <p:spPr bwMode="auto">
            <a:xfrm>
              <a:off x="4677" y="3232"/>
              <a:ext cx="4" cy="3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Rectangle 361"/>
            <p:cNvSpPr>
              <a:spLocks noChangeArrowheads="1"/>
            </p:cNvSpPr>
            <p:nvPr/>
          </p:nvSpPr>
          <p:spPr bwMode="auto">
            <a:xfrm>
              <a:off x="4381" y="3348"/>
              <a:ext cx="5" cy="3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63"/>
            <p:cNvSpPr>
              <a:spLocks/>
            </p:cNvSpPr>
            <p:nvPr/>
          </p:nvSpPr>
          <p:spPr bwMode="auto">
            <a:xfrm>
              <a:off x="4412" y="3463"/>
              <a:ext cx="78" cy="98"/>
            </a:xfrm>
            <a:custGeom>
              <a:avLst/>
              <a:gdLst/>
              <a:ahLst/>
              <a:cxnLst>
                <a:cxn ang="0">
                  <a:pos x="272" y="247"/>
                </a:cxn>
                <a:cxn ang="0">
                  <a:pos x="263" y="274"/>
                </a:cxn>
                <a:cxn ang="0">
                  <a:pos x="248" y="292"/>
                </a:cxn>
                <a:cxn ang="0">
                  <a:pos x="255" y="253"/>
                </a:cxn>
                <a:cxn ang="0">
                  <a:pos x="229" y="223"/>
                </a:cxn>
                <a:cxn ang="0">
                  <a:pos x="197" y="209"/>
                </a:cxn>
                <a:cxn ang="0">
                  <a:pos x="186" y="187"/>
                </a:cxn>
                <a:cxn ang="0">
                  <a:pos x="196" y="187"/>
                </a:cxn>
                <a:cxn ang="0">
                  <a:pos x="207" y="194"/>
                </a:cxn>
                <a:cxn ang="0">
                  <a:pos x="239" y="208"/>
                </a:cxn>
                <a:cxn ang="0">
                  <a:pos x="276" y="207"/>
                </a:cxn>
                <a:cxn ang="0">
                  <a:pos x="298" y="201"/>
                </a:cxn>
                <a:cxn ang="0">
                  <a:pos x="308" y="183"/>
                </a:cxn>
                <a:cxn ang="0">
                  <a:pos x="302" y="169"/>
                </a:cxn>
                <a:cxn ang="0">
                  <a:pos x="288" y="113"/>
                </a:cxn>
                <a:cxn ang="0">
                  <a:pos x="252" y="81"/>
                </a:cxn>
                <a:cxn ang="0">
                  <a:pos x="258" y="73"/>
                </a:cxn>
                <a:cxn ang="0">
                  <a:pos x="282" y="79"/>
                </a:cxn>
                <a:cxn ang="0">
                  <a:pos x="302" y="122"/>
                </a:cxn>
                <a:cxn ang="0">
                  <a:pos x="308" y="159"/>
                </a:cxn>
                <a:cxn ang="0">
                  <a:pos x="311" y="158"/>
                </a:cxn>
                <a:cxn ang="0">
                  <a:pos x="300" y="54"/>
                </a:cxn>
                <a:cxn ang="0">
                  <a:pos x="199" y="3"/>
                </a:cxn>
                <a:cxn ang="0">
                  <a:pos x="49" y="17"/>
                </a:cxn>
                <a:cxn ang="0">
                  <a:pos x="0" y="112"/>
                </a:cxn>
                <a:cxn ang="0">
                  <a:pos x="3" y="153"/>
                </a:cxn>
                <a:cxn ang="0">
                  <a:pos x="7" y="138"/>
                </a:cxn>
                <a:cxn ang="0">
                  <a:pos x="12" y="89"/>
                </a:cxn>
                <a:cxn ang="0">
                  <a:pos x="43" y="71"/>
                </a:cxn>
                <a:cxn ang="0">
                  <a:pos x="63" y="72"/>
                </a:cxn>
                <a:cxn ang="0">
                  <a:pos x="41" y="88"/>
                </a:cxn>
                <a:cxn ang="0">
                  <a:pos x="18" y="142"/>
                </a:cxn>
                <a:cxn ang="0">
                  <a:pos x="5" y="167"/>
                </a:cxn>
                <a:cxn ang="0">
                  <a:pos x="10" y="192"/>
                </a:cxn>
                <a:cxn ang="0">
                  <a:pos x="27" y="201"/>
                </a:cxn>
                <a:cxn ang="0">
                  <a:pos x="59" y="207"/>
                </a:cxn>
                <a:cxn ang="0">
                  <a:pos x="99" y="199"/>
                </a:cxn>
                <a:cxn ang="0">
                  <a:pos x="123" y="188"/>
                </a:cxn>
                <a:cxn ang="0">
                  <a:pos x="131" y="182"/>
                </a:cxn>
                <a:cxn ang="0">
                  <a:pos x="133" y="199"/>
                </a:cxn>
                <a:cxn ang="0">
                  <a:pos x="109" y="214"/>
                </a:cxn>
                <a:cxn ang="0">
                  <a:pos x="74" y="231"/>
                </a:cxn>
                <a:cxn ang="0">
                  <a:pos x="69" y="283"/>
                </a:cxn>
                <a:cxn ang="0">
                  <a:pos x="64" y="289"/>
                </a:cxn>
                <a:cxn ang="0">
                  <a:pos x="52" y="257"/>
                </a:cxn>
                <a:cxn ang="0">
                  <a:pos x="36" y="236"/>
                </a:cxn>
                <a:cxn ang="0">
                  <a:pos x="27" y="242"/>
                </a:cxn>
                <a:cxn ang="0">
                  <a:pos x="42" y="276"/>
                </a:cxn>
                <a:cxn ang="0">
                  <a:pos x="62" y="316"/>
                </a:cxn>
                <a:cxn ang="0">
                  <a:pos x="101" y="370"/>
                </a:cxn>
                <a:cxn ang="0">
                  <a:pos x="146" y="395"/>
                </a:cxn>
                <a:cxn ang="0">
                  <a:pos x="213" y="370"/>
                </a:cxn>
                <a:cxn ang="0">
                  <a:pos x="277" y="278"/>
                </a:cxn>
                <a:cxn ang="0">
                  <a:pos x="287" y="241"/>
                </a:cxn>
              </a:cxnLst>
              <a:rect l="0" t="0" r="r" b="b"/>
              <a:pathLst>
                <a:path w="312" h="396">
                  <a:moveTo>
                    <a:pt x="286" y="238"/>
                  </a:moveTo>
                  <a:lnTo>
                    <a:pt x="281" y="237"/>
                  </a:lnTo>
                  <a:lnTo>
                    <a:pt x="276" y="242"/>
                  </a:lnTo>
                  <a:lnTo>
                    <a:pt x="272" y="247"/>
                  </a:lnTo>
                  <a:lnTo>
                    <a:pt x="268" y="253"/>
                  </a:lnTo>
                  <a:lnTo>
                    <a:pt x="266" y="258"/>
                  </a:lnTo>
                  <a:lnTo>
                    <a:pt x="265" y="266"/>
                  </a:lnTo>
                  <a:lnTo>
                    <a:pt x="263" y="274"/>
                  </a:lnTo>
                  <a:lnTo>
                    <a:pt x="260" y="284"/>
                  </a:lnTo>
                  <a:lnTo>
                    <a:pt x="255" y="291"/>
                  </a:lnTo>
                  <a:lnTo>
                    <a:pt x="251" y="292"/>
                  </a:lnTo>
                  <a:lnTo>
                    <a:pt x="248" y="292"/>
                  </a:lnTo>
                  <a:lnTo>
                    <a:pt x="247" y="291"/>
                  </a:lnTo>
                  <a:lnTo>
                    <a:pt x="250" y="284"/>
                  </a:lnTo>
                  <a:lnTo>
                    <a:pt x="253" y="271"/>
                  </a:lnTo>
                  <a:lnTo>
                    <a:pt x="255" y="253"/>
                  </a:lnTo>
                  <a:lnTo>
                    <a:pt x="251" y="237"/>
                  </a:lnTo>
                  <a:lnTo>
                    <a:pt x="246" y="232"/>
                  </a:lnTo>
                  <a:lnTo>
                    <a:pt x="238" y="227"/>
                  </a:lnTo>
                  <a:lnTo>
                    <a:pt x="229" y="223"/>
                  </a:lnTo>
                  <a:lnTo>
                    <a:pt x="221" y="219"/>
                  </a:lnTo>
                  <a:lnTo>
                    <a:pt x="212" y="216"/>
                  </a:lnTo>
                  <a:lnTo>
                    <a:pt x="203" y="212"/>
                  </a:lnTo>
                  <a:lnTo>
                    <a:pt x="197" y="209"/>
                  </a:lnTo>
                  <a:lnTo>
                    <a:pt x="193" y="206"/>
                  </a:lnTo>
                  <a:lnTo>
                    <a:pt x="188" y="199"/>
                  </a:lnTo>
                  <a:lnTo>
                    <a:pt x="186" y="192"/>
                  </a:lnTo>
                  <a:lnTo>
                    <a:pt x="186" y="187"/>
                  </a:lnTo>
                  <a:lnTo>
                    <a:pt x="187" y="183"/>
                  </a:lnTo>
                  <a:lnTo>
                    <a:pt x="191" y="183"/>
                  </a:lnTo>
                  <a:lnTo>
                    <a:pt x="194" y="184"/>
                  </a:lnTo>
                  <a:lnTo>
                    <a:pt x="196" y="187"/>
                  </a:lnTo>
                  <a:lnTo>
                    <a:pt x="197" y="188"/>
                  </a:lnTo>
                  <a:lnTo>
                    <a:pt x="198" y="189"/>
                  </a:lnTo>
                  <a:lnTo>
                    <a:pt x="202" y="191"/>
                  </a:lnTo>
                  <a:lnTo>
                    <a:pt x="207" y="194"/>
                  </a:lnTo>
                  <a:lnTo>
                    <a:pt x="213" y="198"/>
                  </a:lnTo>
                  <a:lnTo>
                    <a:pt x="221" y="202"/>
                  </a:lnTo>
                  <a:lnTo>
                    <a:pt x="231" y="204"/>
                  </a:lnTo>
                  <a:lnTo>
                    <a:pt x="239" y="208"/>
                  </a:lnTo>
                  <a:lnTo>
                    <a:pt x="250" y="209"/>
                  </a:lnTo>
                  <a:lnTo>
                    <a:pt x="258" y="209"/>
                  </a:lnTo>
                  <a:lnTo>
                    <a:pt x="268" y="208"/>
                  </a:lnTo>
                  <a:lnTo>
                    <a:pt x="276" y="207"/>
                  </a:lnTo>
                  <a:lnTo>
                    <a:pt x="283" y="206"/>
                  </a:lnTo>
                  <a:lnTo>
                    <a:pt x="290" y="204"/>
                  </a:lnTo>
                  <a:lnTo>
                    <a:pt x="296" y="202"/>
                  </a:lnTo>
                  <a:lnTo>
                    <a:pt x="298" y="201"/>
                  </a:lnTo>
                  <a:lnTo>
                    <a:pt x="301" y="199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08" y="183"/>
                  </a:lnTo>
                  <a:lnTo>
                    <a:pt x="308" y="177"/>
                  </a:lnTo>
                  <a:lnTo>
                    <a:pt x="307" y="173"/>
                  </a:lnTo>
                  <a:lnTo>
                    <a:pt x="305" y="171"/>
                  </a:lnTo>
                  <a:lnTo>
                    <a:pt x="302" y="169"/>
                  </a:lnTo>
                  <a:lnTo>
                    <a:pt x="300" y="166"/>
                  </a:lnTo>
                  <a:lnTo>
                    <a:pt x="293" y="147"/>
                  </a:lnTo>
                  <a:lnTo>
                    <a:pt x="291" y="128"/>
                  </a:lnTo>
                  <a:lnTo>
                    <a:pt x="288" y="113"/>
                  </a:lnTo>
                  <a:lnTo>
                    <a:pt x="281" y="99"/>
                  </a:lnTo>
                  <a:lnTo>
                    <a:pt x="271" y="92"/>
                  </a:lnTo>
                  <a:lnTo>
                    <a:pt x="260" y="86"/>
                  </a:lnTo>
                  <a:lnTo>
                    <a:pt x="252" y="81"/>
                  </a:lnTo>
                  <a:lnTo>
                    <a:pt x="250" y="76"/>
                  </a:lnTo>
                  <a:lnTo>
                    <a:pt x="251" y="74"/>
                  </a:lnTo>
                  <a:lnTo>
                    <a:pt x="253" y="73"/>
                  </a:lnTo>
                  <a:lnTo>
                    <a:pt x="258" y="73"/>
                  </a:lnTo>
                  <a:lnTo>
                    <a:pt x="263" y="73"/>
                  </a:lnTo>
                  <a:lnTo>
                    <a:pt x="268" y="74"/>
                  </a:lnTo>
                  <a:lnTo>
                    <a:pt x="275" y="77"/>
                  </a:lnTo>
                  <a:lnTo>
                    <a:pt x="282" y="79"/>
                  </a:lnTo>
                  <a:lnTo>
                    <a:pt x="288" y="83"/>
                  </a:lnTo>
                  <a:lnTo>
                    <a:pt x="298" y="94"/>
                  </a:lnTo>
                  <a:lnTo>
                    <a:pt x="302" y="107"/>
                  </a:lnTo>
                  <a:lnTo>
                    <a:pt x="302" y="122"/>
                  </a:lnTo>
                  <a:lnTo>
                    <a:pt x="302" y="137"/>
                  </a:lnTo>
                  <a:lnTo>
                    <a:pt x="303" y="147"/>
                  </a:lnTo>
                  <a:lnTo>
                    <a:pt x="306" y="153"/>
                  </a:lnTo>
                  <a:lnTo>
                    <a:pt x="308" y="159"/>
                  </a:lnTo>
                  <a:lnTo>
                    <a:pt x="311" y="163"/>
                  </a:lnTo>
                  <a:lnTo>
                    <a:pt x="311" y="162"/>
                  </a:lnTo>
                  <a:lnTo>
                    <a:pt x="311" y="159"/>
                  </a:lnTo>
                  <a:lnTo>
                    <a:pt x="311" y="158"/>
                  </a:lnTo>
                  <a:lnTo>
                    <a:pt x="311" y="157"/>
                  </a:lnTo>
                  <a:lnTo>
                    <a:pt x="312" y="116"/>
                  </a:lnTo>
                  <a:lnTo>
                    <a:pt x="308" y="82"/>
                  </a:lnTo>
                  <a:lnTo>
                    <a:pt x="300" y="54"/>
                  </a:lnTo>
                  <a:lnTo>
                    <a:pt x="285" y="33"/>
                  </a:lnTo>
                  <a:lnTo>
                    <a:pt x="263" y="18"/>
                  </a:lnTo>
                  <a:lnTo>
                    <a:pt x="236" y="8"/>
                  </a:lnTo>
                  <a:lnTo>
                    <a:pt x="199" y="3"/>
                  </a:lnTo>
                  <a:lnTo>
                    <a:pt x="157" y="0"/>
                  </a:lnTo>
                  <a:lnTo>
                    <a:pt x="113" y="3"/>
                  </a:lnTo>
                  <a:lnTo>
                    <a:pt x="77" y="8"/>
                  </a:lnTo>
                  <a:lnTo>
                    <a:pt x="49" y="17"/>
                  </a:lnTo>
                  <a:lnTo>
                    <a:pt x="28" y="32"/>
                  </a:lnTo>
                  <a:lnTo>
                    <a:pt x="13" y="52"/>
                  </a:lnTo>
                  <a:lnTo>
                    <a:pt x="4" y="78"/>
                  </a:lnTo>
                  <a:lnTo>
                    <a:pt x="0" y="11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4" y="149"/>
                  </a:lnTo>
                  <a:lnTo>
                    <a:pt x="5" y="144"/>
                  </a:lnTo>
                  <a:lnTo>
                    <a:pt x="7" y="138"/>
                  </a:lnTo>
                  <a:lnTo>
                    <a:pt x="8" y="132"/>
                  </a:lnTo>
                  <a:lnTo>
                    <a:pt x="8" y="117"/>
                  </a:lnTo>
                  <a:lnTo>
                    <a:pt x="8" y="102"/>
                  </a:lnTo>
                  <a:lnTo>
                    <a:pt x="12" y="89"/>
                  </a:lnTo>
                  <a:lnTo>
                    <a:pt x="23" y="78"/>
                  </a:lnTo>
                  <a:lnTo>
                    <a:pt x="29" y="74"/>
                  </a:lnTo>
                  <a:lnTo>
                    <a:pt x="37" y="72"/>
                  </a:lnTo>
                  <a:lnTo>
                    <a:pt x="43" y="71"/>
                  </a:lnTo>
                  <a:lnTo>
                    <a:pt x="49" y="71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3" y="72"/>
                  </a:lnTo>
                  <a:lnTo>
                    <a:pt x="64" y="74"/>
                  </a:lnTo>
                  <a:lnTo>
                    <a:pt x="61" y="78"/>
                  </a:lnTo>
                  <a:lnTo>
                    <a:pt x="52" y="83"/>
                  </a:lnTo>
                  <a:lnTo>
                    <a:pt x="41" y="88"/>
                  </a:lnTo>
                  <a:lnTo>
                    <a:pt x="30" y="94"/>
                  </a:lnTo>
                  <a:lnTo>
                    <a:pt x="23" y="108"/>
                  </a:lnTo>
                  <a:lnTo>
                    <a:pt x="20" y="123"/>
                  </a:lnTo>
                  <a:lnTo>
                    <a:pt x="18" y="142"/>
                  </a:lnTo>
                  <a:lnTo>
                    <a:pt x="10" y="161"/>
                  </a:lnTo>
                  <a:lnTo>
                    <a:pt x="9" y="162"/>
                  </a:lnTo>
                  <a:lnTo>
                    <a:pt x="8" y="164"/>
                  </a:lnTo>
                  <a:lnTo>
                    <a:pt x="5" y="167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7" y="186"/>
                  </a:lnTo>
                  <a:lnTo>
                    <a:pt x="10" y="192"/>
                  </a:lnTo>
                  <a:lnTo>
                    <a:pt x="14" y="196"/>
                  </a:lnTo>
                  <a:lnTo>
                    <a:pt x="17" y="197"/>
                  </a:lnTo>
                  <a:lnTo>
                    <a:pt x="20" y="199"/>
                  </a:lnTo>
                  <a:lnTo>
                    <a:pt x="27" y="201"/>
                  </a:lnTo>
                  <a:lnTo>
                    <a:pt x="33" y="203"/>
                  </a:lnTo>
                  <a:lnTo>
                    <a:pt x="41" y="204"/>
                  </a:lnTo>
                  <a:lnTo>
                    <a:pt x="49" y="206"/>
                  </a:lnTo>
                  <a:lnTo>
                    <a:pt x="59" y="207"/>
                  </a:lnTo>
                  <a:lnTo>
                    <a:pt x="69" y="207"/>
                  </a:lnTo>
                  <a:lnTo>
                    <a:pt x="79" y="206"/>
                  </a:lnTo>
                  <a:lnTo>
                    <a:pt x="89" y="203"/>
                  </a:lnTo>
                  <a:lnTo>
                    <a:pt x="99" y="199"/>
                  </a:lnTo>
                  <a:lnTo>
                    <a:pt x="107" y="197"/>
                  </a:lnTo>
                  <a:lnTo>
                    <a:pt x="114" y="193"/>
                  </a:lnTo>
                  <a:lnTo>
                    <a:pt x="119" y="189"/>
                  </a:lnTo>
                  <a:lnTo>
                    <a:pt x="123" y="188"/>
                  </a:lnTo>
                  <a:lnTo>
                    <a:pt x="124" y="187"/>
                  </a:lnTo>
                  <a:lnTo>
                    <a:pt x="126" y="186"/>
                  </a:lnTo>
                  <a:lnTo>
                    <a:pt x="128" y="183"/>
                  </a:lnTo>
                  <a:lnTo>
                    <a:pt x="131" y="182"/>
                  </a:lnTo>
                  <a:lnTo>
                    <a:pt x="134" y="183"/>
                  </a:lnTo>
                  <a:lnTo>
                    <a:pt x="136" y="187"/>
                  </a:lnTo>
                  <a:lnTo>
                    <a:pt x="136" y="192"/>
                  </a:lnTo>
                  <a:lnTo>
                    <a:pt x="133" y="199"/>
                  </a:lnTo>
                  <a:lnTo>
                    <a:pt x="128" y="206"/>
                  </a:lnTo>
                  <a:lnTo>
                    <a:pt x="124" y="208"/>
                  </a:lnTo>
                  <a:lnTo>
                    <a:pt x="117" y="212"/>
                  </a:lnTo>
                  <a:lnTo>
                    <a:pt x="109" y="214"/>
                  </a:lnTo>
                  <a:lnTo>
                    <a:pt x="101" y="218"/>
                  </a:lnTo>
                  <a:lnTo>
                    <a:pt x="91" y="222"/>
                  </a:lnTo>
                  <a:lnTo>
                    <a:pt x="82" y="226"/>
                  </a:lnTo>
                  <a:lnTo>
                    <a:pt x="74" y="231"/>
                  </a:lnTo>
                  <a:lnTo>
                    <a:pt x="69" y="236"/>
                  </a:lnTo>
                  <a:lnTo>
                    <a:pt x="66" y="251"/>
                  </a:lnTo>
                  <a:lnTo>
                    <a:pt x="67" y="268"/>
                  </a:lnTo>
                  <a:lnTo>
                    <a:pt x="69" y="283"/>
                  </a:lnTo>
                  <a:lnTo>
                    <a:pt x="72" y="289"/>
                  </a:lnTo>
                  <a:lnTo>
                    <a:pt x="71" y="291"/>
                  </a:lnTo>
                  <a:lnTo>
                    <a:pt x="68" y="291"/>
                  </a:lnTo>
                  <a:lnTo>
                    <a:pt x="64" y="289"/>
                  </a:lnTo>
                  <a:lnTo>
                    <a:pt x="59" y="283"/>
                  </a:lnTo>
                  <a:lnTo>
                    <a:pt x="56" y="273"/>
                  </a:lnTo>
                  <a:lnTo>
                    <a:pt x="53" y="264"/>
                  </a:lnTo>
                  <a:lnTo>
                    <a:pt x="52" y="257"/>
                  </a:lnTo>
                  <a:lnTo>
                    <a:pt x="49" y="251"/>
                  </a:lnTo>
                  <a:lnTo>
                    <a:pt x="46" y="246"/>
                  </a:lnTo>
                  <a:lnTo>
                    <a:pt x="41" y="239"/>
                  </a:lnTo>
                  <a:lnTo>
                    <a:pt x="36" y="236"/>
                  </a:lnTo>
                  <a:lnTo>
                    <a:pt x="30" y="236"/>
                  </a:lnTo>
                  <a:lnTo>
                    <a:pt x="29" y="238"/>
                  </a:lnTo>
                  <a:lnTo>
                    <a:pt x="28" y="239"/>
                  </a:lnTo>
                  <a:lnTo>
                    <a:pt x="27" y="242"/>
                  </a:lnTo>
                  <a:lnTo>
                    <a:pt x="27" y="244"/>
                  </a:lnTo>
                  <a:lnTo>
                    <a:pt x="32" y="256"/>
                  </a:lnTo>
                  <a:lnTo>
                    <a:pt x="37" y="266"/>
                  </a:lnTo>
                  <a:lnTo>
                    <a:pt x="42" y="276"/>
                  </a:lnTo>
                  <a:lnTo>
                    <a:pt x="47" y="287"/>
                  </a:lnTo>
                  <a:lnTo>
                    <a:pt x="52" y="297"/>
                  </a:lnTo>
                  <a:lnTo>
                    <a:pt x="57" y="307"/>
                  </a:lnTo>
                  <a:lnTo>
                    <a:pt x="62" y="316"/>
                  </a:lnTo>
                  <a:lnTo>
                    <a:pt x="67" y="326"/>
                  </a:lnTo>
                  <a:lnTo>
                    <a:pt x="78" y="343"/>
                  </a:lnTo>
                  <a:lnTo>
                    <a:pt x="89" y="357"/>
                  </a:lnTo>
                  <a:lnTo>
                    <a:pt x="101" y="370"/>
                  </a:lnTo>
                  <a:lnTo>
                    <a:pt x="112" y="380"/>
                  </a:lnTo>
                  <a:lnTo>
                    <a:pt x="123" y="386"/>
                  </a:lnTo>
                  <a:lnTo>
                    <a:pt x="134" y="391"/>
                  </a:lnTo>
                  <a:lnTo>
                    <a:pt x="146" y="395"/>
                  </a:lnTo>
                  <a:lnTo>
                    <a:pt x="158" y="396"/>
                  </a:lnTo>
                  <a:lnTo>
                    <a:pt x="177" y="392"/>
                  </a:lnTo>
                  <a:lnTo>
                    <a:pt x="194" y="383"/>
                  </a:lnTo>
                  <a:lnTo>
                    <a:pt x="213" y="370"/>
                  </a:lnTo>
                  <a:lnTo>
                    <a:pt x="231" y="352"/>
                  </a:lnTo>
                  <a:lnTo>
                    <a:pt x="248" y="331"/>
                  </a:lnTo>
                  <a:lnTo>
                    <a:pt x="263" y="306"/>
                  </a:lnTo>
                  <a:lnTo>
                    <a:pt x="277" y="278"/>
                  </a:lnTo>
                  <a:lnTo>
                    <a:pt x="290" y="248"/>
                  </a:lnTo>
                  <a:lnTo>
                    <a:pt x="290" y="246"/>
                  </a:lnTo>
                  <a:lnTo>
                    <a:pt x="288" y="243"/>
                  </a:lnTo>
                  <a:lnTo>
                    <a:pt x="287" y="241"/>
                  </a:lnTo>
                  <a:lnTo>
                    <a:pt x="286" y="2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64"/>
            <p:cNvSpPr>
              <a:spLocks/>
            </p:cNvSpPr>
            <p:nvPr/>
          </p:nvSpPr>
          <p:spPr bwMode="auto">
            <a:xfrm>
              <a:off x="4422" y="3486"/>
              <a:ext cx="24" cy="2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8" y="1"/>
                </a:cxn>
                <a:cxn ang="0">
                  <a:pos x="30" y="5"/>
                </a:cxn>
                <a:cxn ang="0">
                  <a:pos x="21" y="9"/>
                </a:cxn>
                <a:cxn ang="0">
                  <a:pos x="15" y="15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1" y="36"/>
                </a:cxn>
                <a:cxn ang="0">
                  <a:pos x="0" y="45"/>
                </a:cxn>
                <a:cxn ang="0">
                  <a:pos x="1" y="54"/>
                </a:cxn>
                <a:cxn ang="0">
                  <a:pos x="3" y="61"/>
                </a:cxn>
                <a:cxn ang="0">
                  <a:pos x="8" y="69"/>
                </a:cxn>
                <a:cxn ang="0">
                  <a:pos x="15" y="75"/>
                </a:cxn>
                <a:cxn ang="0">
                  <a:pos x="21" y="80"/>
                </a:cxn>
                <a:cxn ang="0">
                  <a:pos x="30" y="84"/>
                </a:cxn>
                <a:cxn ang="0">
                  <a:pos x="38" y="85"/>
                </a:cxn>
                <a:cxn ang="0">
                  <a:pos x="48" y="85"/>
                </a:cxn>
                <a:cxn ang="0">
                  <a:pos x="58" y="83"/>
                </a:cxn>
                <a:cxn ang="0">
                  <a:pos x="67" y="79"/>
                </a:cxn>
                <a:cxn ang="0">
                  <a:pos x="75" y="74"/>
                </a:cxn>
                <a:cxn ang="0">
                  <a:pos x="82" y="66"/>
                </a:cxn>
                <a:cxn ang="0">
                  <a:pos x="88" y="60"/>
                </a:cxn>
                <a:cxn ang="0">
                  <a:pos x="92" y="51"/>
                </a:cxn>
                <a:cxn ang="0">
                  <a:pos x="95" y="43"/>
                </a:cxn>
                <a:cxn ang="0">
                  <a:pos x="96" y="34"/>
                </a:cxn>
                <a:cxn ang="0">
                  <a:pos x="95" y="25"/>
                </a:cxn>
                <a:cxn ang="0">
                  <a:pos x="92" y="18"/>
                </a:cxn>
                <a:cxn ang="0">
                  <a:pos x="88" y="13"/>
                </a:cxn>
                <a:cxn ang="0">
                  <a:pos x="82" y="8"/>
                </a:cxn>
                <a:cxn ang="0">
                  <a:pos x="75" y="4"/>
                </a:cxn>
                <a:cxn ang="0">
                  <a:pos x="67" y="1"/>
                </a:cxn>
                <a:cxn ang="0">
                  <a:pos x="58" y="0"/>
                </a:cxn>
                <a:cxn ang="0">
                  <a:pos x="48" y="0"/>
                </a:cxn>
              </a:cxnLst>
              <a:rect l="0" t="0" r="r" b="b"/>
              <a:pathLst>
                <a:path w="96" h="85">
                  <a:moveTo>
                    <a:pt x="48" y="0"/>
                  </a:moveTo>
                  <a:lnTo>
                    <a:pt x="38" y="1"/>
                  </a:lnTo>
                  <a:lnTo>
                    <a:pt x="30" y="5"/>
                  </a:lnTo>
                  <a:lnTo>
                    <a:pt x="21" y="9"/>
                  </a:lnTo>
                  <a:lnTo>
                    <a:pt x="15" y="15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8" y="69"/>
                  </a:lnTo>
                  <a:lnTo>
                    <a:pt x="15" y="75"/>
                  </a:lnTo>
                  <a:lnTo>
                    <a:pt x="21" y="80"/>
                  </a:lnTo>
                  <a:lnTo>
                    <a:pt x="30" y="84"/>
                  </a:lnTo>
                  <a:lnTo>
                    <a:pt x="38" y="85"/>
                  </a:lnTo>
                  <a:lnTo>
                    <a:pt x="48" y="85"/>
                  </a:lnTo>
                  <a:lnTo>
                    <a:pt x="58" y="83"/>
                  </a:lnTo>
                  <a:lnTo>
                    <a:pt x="67" y="79"/>
                  </a:lnTo>
                  <a:lnTo>
                    <a:pt x="75" y="74"/>
                  </a:lnTo>
                  <a:lnTo>
                    <a:pt x="82" y="66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5" y="43"/>
                  </a:lnTo>
                  <a:lnTo>
                    <a:pt x="96" y="34"/>
                  </a:lnTo>
                  <a:lnTo>
                    <a:pt x="95" y="25"/>
                  </a:lnTo>
                  <a:lnTo>
                    <a:pt x="92" y="18"/>
                  </a:lnTo>
                  <a:lnTo>
                    <a:pt x="88" y="13"/>
                  </a:lnTo>
                  <a:lnTo>
                    <a:pt x="82" y="8"/>
                  </a:lnTo>
                  <a:lnTo>
                    <a:pt x="75" y="4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65"/>
            <p:cNvSpPr>
              <a:spLocks/>
            </p:cNvSpPr>
            <p:nvPr/>
          </p:nvSpPr>
          <p:spPr bwMode="auto">
            <a:xfrm>
              <a:off x="4457" y="3487"/>
              <a:ext cx="24" cy="20"/>
            </a:xfrm>
            <a:custGeom>
              <a:avLst/>
              <a:gdLst/>
              <a:ahLst/>
              <a:cxnLst>
                <a:cxn ang="0">
                  <a:pos x="47" y="80"/>
                </a:cxn>
                <a:cxn ang="0">
                  <a:pos x="57" y="80"/>
                </a:cxn>
                <a:cxn ang="0">
                  <a:pos x="66" y="79"/>
                </a:cxn>
                <a:cxn ang="0">
                  <a:pos x="74" y="76"/>
                </a:cxn>
                <a:cxn ang="0">
                  <a:pos x="81" y="72"/>
                </a:cxn>
                <a:cxn ang="0">
                  <a:pos x="86" y="67"/>
                </a:cxn>
                <a:cxn ang="0">
                  <a:pos x="91" y="60"/>
                </a:cxn>
                <a:cxn ang="0">
                  <a:pos x="94" y="52"/>
                </a:cxn>
                <a:cxn ang="0">
                  <a:pos x="95" y="45"/>
                </a:cxn>
                <a:cxn ang="0">
                  <a:pos x="94" y="36"/>
                </a:cxn>
                <a:cxn ang="0">
                  <a:pos x="91" y="29"/>
                </a:cxn>
                <a:cxn ang="0">
                  <a:pos x="86" y="21"/>
                </a:cxn>
                <a:cxn ang="0">
                  <a:pos x="81" y="15"/>
                </a:cxn>
                <a:cxn ang="0">
                  <a:pos x="74" y="10"/>
                </a:cxn>
                <a:cxn ang="0">
                  <a:pos x="66" y="6"/>
                </a:cxn>
                <a:cxn ang="0">
                  <a:pos x="57" y="2"/>
                </a:cxn>
                <a:cxn ang="0">
                  <a:pos x="47" y="1"/>
                </a:cxn>
                <a:cxn ang="0">
                  <a:pos x="37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5" y="7"/>
                </a:cxn>
                <a:cxn ang="0">
                  <a:pos x="9" y="11"/>
                </a:cxn>
                <a:cxn ang="0">
                  <a:pos x="4" y="17"/>
                </a:cxn>
                <a:cxn ang="0">
                  <a:pos x="1" y="25"/>
                </a:cxn>
                <a:cxn ang="0">
                  <a:pos x="0" y="32"/>
                </a:cxn>
                <a:cxn ang="0">
                  <a:pos x="1" y="40"/>
                </a:cxn>
                <a:cxn ang="0">
                  <a:pos x="4" y="49"/>
                </a:cxn>
                <a:cxn ang="0">
                  <a:pos x="7" y="56"/>
                </a:cxn>
                <a:cxn ang="0">
                  <a:pos x="14" y="62"/>
                </a:cxn>
                <a:cxn ang="0">
                  <a:pos x="21" y="69"/>
                </a:cxn>
                <a:cxn ang="0">
                  <a:pos x="29" y="74"/>
                </a:cxn>
                <a:cxn ang="0">
                  <a:pos x="37" y="77"/>
                </a:cxn>
                <a:cxn ang="0">
                  <a:pos x="47" y="80"/>
                </a:cxn>
              </a:cxnLst>
              <a:rect l="0" t="0" r="r" b="b"/>
              <a:pathLst>
                <a:path w="95" h="80">
                  <a:moveTo>
                    <a:pt x="47" y="80"/>
                  </a:moveTo>
                  <a:lnTo>
                    <a:pt x="57" y="80"/>
                  </a:lnTo>
                  <a:lnTo>
                    <a:pt x="66" y="79"/>
                  </a:lnTo>
                  <a:lnTo>
                    <a:pt x="74" y="76"/>
                  </a:lnTo>
                  <a:lnTo>
                    <a:pt x="81" y="72"/>
                  </a:lnTo>
                  <a:lnTo>
                    <a:pt x="86" y="67"/>
                  </a:lnTo>
                  <a:lnTo>
                    <a:pt x="91" y="60"/>
                  </a:lnTo>
                  <a:lnTo>
                    <a:pt x="94" y="52"/>
                  </a:lnTo>
                  <a:lnTo>
                    <a:pt x="95" y="45"/>
                  </a:lnTo>
                  <a:lnTo>
                    <a:pt x="94" y="36"/>
                  </a:lnTo>
                  <a:lnTo>
                    <a:pt x="91" y="29"/>
                  </a:lnTo>
                  <a:lnTo>
                    <a:pt x="86" y="21"/>
                  </a:lnTo>
                  <a:lnTo>
                    <a:pt x="81" y="15"/>
                  </a:lnTo>
                  <a:lnTo>
                    <a:pt x="74" y="10"/>
                  </a:lnTo>
                  <a:lnTo>
                    <a:pt x="66" y="6"/>
                  </a:lnTo>
                  <a:lnTo>
                    <a:pt x="57" y="2"/>
                  </a:lnTo>
                  <a:lnTo>
                    <a:pt x="47" y="1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4" y="17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4" y="62"/>
                  </a:lnTo>
                  <a:lnTo>
                    <a:pt x="21" y="69"/>
                  </a:lnTo>
                  <a:lnTo>
                    <a:pt x="29" y="74"/>
                  </a:lnTo>
                  <a:lnTo>
                    <a:pt x="37" y="77"/>
                  </a:lnTo>
                  <a:lnTo>
                    <a:pt x="47" y="8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366"/>
            <p:cNvSpPr>
              <a:spLocks/>
            </p:cNvSpPr>
            <p:nvPr/>
          </p:nvSpPr>
          <p:spPr bwMode="auto">
            <a:xfrm>
              <a:off x="4434" y="3518"/>
              <a:ext cx="35" cy="26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56" y="1"/>
                </a:cxn>
                <a:cxn ang="0">
                  <a:pos x="44" y="3"/>
                </a:cxn>
                <a:cxn ang="0">
                  <a:pos x="31" y="6"/>
                </a:cxn>
                <a:cxn ang="0">
                  <a:pos x="21" y="11"/>
                </a:cxn>
                <a:cxn ang="0">
                  <a:pos x="13" y="19"/>
                </a:cxn>
                <a:cxn ang="0">
                  <a:pos x="6" y="26"/>
                </a:cxn>
                <a:cxn ang="0">
                  <a:pos x="1" y="35"/>
                </a:cxn>
                <a:cxn ang="0">
                  <a:pos x="0" y="45"/>
                </a:cxn>
                <a:cxn ang="0">
                  <a:pos x="1" y="55"/>
                </a:cxn>
                <a:cxn ang="0">
                  <a:pos x="6" y="65"/>
                </a:cxn>
                <a:cxn ang="0">
                  <a:pos x="13" y="75"/>
                </a:cxn>
                <a:cxn ang="0">
                  <a:pos x="21" y="83"/>
                </a:cxn>
                <a:cxn ang="0">
                  <a:pos x="31" y="90"/>
                </a:cxn>
                <a:cxn ang="0">
                  <a:pos x="44" y="97"/>
                </a:cxn>
                <a:cxn ang="0">
                  <a:pos x="56" y="100"/>
                </a:cxn>
                <a:cxn ang="0">
                  <a:pos x="71" y="102"/>
                </a:cxn>
                <a:cxn ang="0">
                  <a:pos x="86" y="100"/>
                </a:cxn>
                <a:cxn ang="0">
                  <a:pos x="99" y="97"/>
                </a:cxn>
                <a:cxn ang="0">
                  <a:pos x="111" y="92"/>
                </a:cxn>
                <a:cxn ang="0">
                  <a:pos x="121" y="84"/>
                </a:cxn>
                <a:cxn ang="0">
                  <a:pos x="130" y="75"/>
                </a:cxn>
                <a:cxn ang="0">
                  <a:pos x="136" y="66"/>
                </a:cxn>
                <a:cxn ang="0">
                  <a:pos x="141" y="56"/>
                </a:cxn>
                <a:cxn ang="0">
                  <a:pos x="143" y="45"/>
                </a:cxn>
                <a:cxn ang="0">
                  <a:pos x="141" y="35"/>
                </a:cxn>
                <a:cxn ang="0">
                  <a:pos x="136" y="26"/>
                </a:cxn>
                <a:cxn ang="0">
                  <a:pos x="130" y="19"/>
                </a:cxn>
                <a:cxn ang="0">
                  <a:pos x="121" y="13"/>
                </a:cxn>
                <a:cxn ang="0">
                  <a:pos x="111" y="8"/>
                </a:cxn>
                <a:cxn ang="0">
                  <a:pos x="99" y="4"/>
                </a:cxn>
                <a:cxn ang="0">
                  <a:pos x="86" y="1"/>
                </a:cxn>
                <a:cxn ang="0">
                  <a:pos x="71" y="0"/>
                </a:cxn>
              </a:cxnLst>
              <a:rect l="0" t="0" r="r" b="b"/>
              <a:pathLst>
                <a:path w="143" h="102">
                  <a:moveTo>
                    <a:pt x="71" y="0"/>
                  </a:moveTo>
                  <a:lnTo>
                    <a:pt x="56" y="1"/>
                  </a:lnTo>
                  <a:lnTo>
                    <a:pt x="44" y="3"/>
                  </a:lnTo>
                  <a:lnTo>
                    <a:pt x="31" y="6"/>
                  </a:lnTo>
                  <a:lnTo>
                    <a:pt x="21" y="11"/>
                  </a:lnTo>
                  <a:lnTo>
                    <a:pt x="13" y="19"/>
                  </a:lnTo>
                  <a:lnTo>
                    <a:pt x="6" y="26"/>
                  </a:lnTo>
                  <a:lnTo>
                    <a:pt x="1" y="35"/>
                  </a:lnTo>
                  <a:lnTo>
                    <a:pt x="0" y="45"/>
                  </a:lnTo>
                  <a:lnTo>
                    <a:pt x="1" y="55"/>
                  </a:lnTo>
                  <a:lnTo>
                    <a:pt x="6" y="65"/>
                  </a:lnTo>
                  <a:lnTo>
                    <a:pt x="13" y="75"/>
                  </a:lnTo>
                  <a:lnTo>
                    <a:pt x="21" y="83"/>
                  </a:lnTo>
                  <a:lnTo>
                    <a:pt x="31" y="90"/>
                  </a:lnTo>
                  <a:lnTo>
                    <a:pt x="44" y="97"/>
                  </a:lnTo>
                  <a:lnTo>
                    <a:pt x="56" y="100"/>
                  </a:lnTo>
                  <a:lnTo>
                    <a:pt x="71" y="102"/>
                  </a:lnTo>
                  <a:lnTo>
                    <a:pt x="86" y="100"/>
                  </a:lnTo>
                  <a:lnTo>
                    <a:pt x="99" y="97"/>
                  </a:lnTo>
                  <a:lnTo>
                    <a:pt x="111" y="92"/>
                  </a:lnTo>
                  <a:lnTo>
                    <a:pt x="121" y="84"/>
                  </a:lnTo>
                  <a:lnTo>
                    <a:pt x="130" y="75"/>
                  </a:lnTo>
                  <a:lnTo>
                    <a:pt x="136" y="66"/>
                  </a:lnTo>
                  <a:lnTo>
                    <a:pt x="141" y="56"/>
                  </a:lnTo>
                  <a:lnTo>
                    <a:pt x="143" y="45"/>
                  </a:lnTo>
                  <a:lnTo>
                    <a:pt x="141" y="35"/>
                  </a:lnTo>
                  <a:lnTo>
                    <a:pt x="136" y="26"/>
                  </a:lnTo>
                  <a:lnTo>
                    <a:pt x="130" y="19"/>
                  </a:lnTo>
                  <a:lnTo>
                    <a:pt x="121" y="13"/>
                  </a:lnTo>
                  <a:lnTo>
                    <a:pt x="111" y="8"/>
                  </a:lnTo>
                  <a:lnTo>
                    <a:pt x="99" y="4"/>
                  </a:lnTo>
                  <a:lnTo>
                    <a:pt x="86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367"/>
            <p:cNvSpPr>
              <a:spLocks/>
            </p:cNvSpPr>
            <p:nvPr/>
          </p:nvSpPr>
          <p:spPr bwMode="auto">
            <a:xfrm>
              <a:off x="4448" y="3504"/>
              <a:ext cx="7" cy="9"/>
            </a:xfrm>
            <a:custGeom>
              <a:avLst/>
              <a:gdLst/>
              <a:ahLst/>
              <a:cxnLst>
                <a:cxn ang="0">
                  <a:pos x="14" y="39"/>
                </a:cxn>
                <a:cxn ang="0">
                  <a:pos x="19" y="38"/>
                </a:cxn>
                <a:cxn ang="0">
                  <a:pos x="24" y="33"/>
                </a:cxn>
                <a:cxn ang="0">
                  <a:pos x="26" y="27"/>
                </a:cxn>
                <a:cxn ang="0">
                  <a:pos x="27" y="19"/>
                </a:cxn>
                <a:cxn ang="0">
                  <a:pos x="26" y="12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4" y="33"/>
                </a:cxn>
                <a:cxn ang="0">
                  <a:pos x="9" y="38"/>
                </a:cxn>
                <a:cxn ang="0">
                  <a:pos x="14" y="39"/>
                </a:cxn>
              </a:cxnLst>
              <a:rect l="0" t="0" r="r" b="b"/>
              <a:pathLst>
                <a:path w="27" h="39">
                  <a:moveTo>
                    <a:pt x="14" y="39"/>
                  </a:moveTo>
                  <a:lnTo>
                    <a:pt x="19" y="38"/>
                  </a:lnTo>
                  <a:lnTo>
                    <a:pt x="24" y="33"/>
                  </a:lnTo>
                  <a:lnTo>
                    <a:pt x="26" y="27"/>
                  </a:lnTo>
                  <a:lnTo>
                    <a:pt x="27" y="19"/>
                  </a:lnTo>
                  <a:lnTo>
                    <a:pt x="26" y="12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4" y="33"/>
                  </a:lnTo>
                  <a:lnTo>
                    <a:pt x="9" y="38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368"/>
            <p:cNvSpPr>
              <a:spLocks/>
            </p:cNvSpPr>
            <p:nvPr/>
          </p:nvSpPr>
          <p:spPr bwMode="auto">
            <a:xfrm>
              <a:off x="4440" y="3545"/>
              <a:ext cx="2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21" y="23"/>
                </a:cxn>
                <a:cxn ang="0">
                  <a:pos x="29" y="26"/>
                </a:cxn>
                <a:cxn ang="0">
                  <a:pos x="38" y="28"/>
                </a:cxn>
                <a:cxn ang="0">
                  <a:pos x="46" y="28"/>
                </a:cxn>
                <a:cxn ang="0">
                  <a:pos x="55" y="28"/>
                </a:cxn>
                <a:cxn ang="0">
                  <a:pos x="63" y="26"/>
                </a:cxn>
                <a:cxn ang="0">
                  <a:pos x="70" y="23"/>
                </a:cxn>
                <a:cxn ang="0">
                  <a:pos x="78" y="20"/>
                </a:cxn>
                <a:cxn ang="0">
                  <a:pos x="83" y="16"/>
                </a:cxn>
                <a:cxn ang="0">
                  <a:pos x="88" y="11"/>
                </a:cxn>
                <a:cxn ang="0">
                  <a:pos x="90" y="6"/>
                </a:cxn>
                <a:cxn ang="0">
                  <a:pos x="93" y="1"/>
                </a:cxn>
                <a:cxn ang="0">
                  <a:pos x="88" y="3"/>
                </a:cxn>
                <a:cxn ang="0">
                  <a:pos x="84" y="6"/>
                </a:cxn>
                <a:cxn ang="0">
                  <a:pos x="78" y="8"/>
                </a:cxn>
                <a:cxn ang="0">
                  <a:pos x="73" y="11"/>
                </a:cxn>
                <a:cxn ang="0">
                  <a:pos x="66" y="12"/>
                </a:cxn>
                <a:cxn ang="0">
                  <a:pos x="60" y="13"/>
                </a:cxn>
                <a:cxn ang="0">
                  <a:pos x="54" y="15"/>
                </a:cxn>
                <a:cxn ang="0">
                  <a:pos x="46" y="15"/>
                </a:cxn>
                <a:cxn ang="0">
                  <a:pos x="39" y="15"/>
                </a:cxn>
                <a:cxn ang="0">
                  <a:pos x="33" y="13"/>
                </a:cxn>
                <a:cxn ang="0">
                  <a:pos x="25" y="12"/>
                </a:cxn>
                <a:cxn ang="0">
                  <a:pos x="20" y="11"/>
                </a:cxn>
                <a:cxn ang="0">
                  <a:pos x="14" y="8"/>
                </a:cxn>
                <a:cxn ang="0">
                  <a:pos x="9" y="6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93" h="28">
                  <a:moveTo>
                    <a:pt x="0" y="0"/>
                  </a:moveTo>
                  <a:lnTo>
                    <a:pt x="1" y="5"/>
                  </a:lnTo>
                  <a:lnTo>
                    <a:pt x="5" y="11"/>
                  </a:lnTo>
                  <a:lnTo>
                    <a:pt x="9" y="16"/>
                  </a:lnTo>
                  <a:lnTo>
                    <a:pt x="15" y="20"/>
                  </a:lnTo>
                  <a:lnTo>
                    <a:pt x="21" y="23"/>
                  </a:lnTo>
                  <a:lnTo>
                    <a:pt x="29" y="26"/>
                  </a:lnTo>
                  <a:lnTo>
                    <a:pt x="38" y="28"/>
                  </a:lnTo>
                  <a:lnTo>
                    <a:pt x="46" y="28"/>
                  </a:lnTo>
                  <a:lnTo>
                    <a:pt x="55" y="28"/>
                  </a:lnTo>
                  <a:lnTo>
                    <a:pt x="63" y="26"/>
                  </a:lnTo>
                  <a:lnTo>
                    <a:pt x="70" y="23"/>
                  </a:lnTo>
                  <a:lnTo>
                    <a:pt x="78" y="20"/>
                  </a:lnTo>
                  <a:lnTo>
                    <a:pt x="83" y="16"/>
                  </a:lnTo>
                  <a:lnTo>
                    <a:pt x="88" y="11"/>
                  </a:lnTo>
                  <a:lnTo>
                    <a:pt x="90" y="6"/>
                  </a:lnTo>
                  <a:lnTo>
                    <a:pt x="93" y="1"/>
                  </a:lnTo>
                  <a:lnTo>
                    <a:pt x="88" y="3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3" y="11"/>
                  </a:lnTo>
                  <a:lnTo>
                    <a:pt x="66" y="12"/>
                  </a:lnTo>
                  <a:lnTo>
                    <a:pt x="60" y="13"/>
                  </a:lnTo>
                  <a:lnTo>
                    <a:pt x="54" y="15"/>
                  </a:lnTo>
                  <a:lnTo>
                    <a:pt x="46" y="15"/>
                  </a:lnTo>
                  <a:lnTo>
                    <a:pt x="39" y="15"/>
                  </a:lnTo>
                  <a:lnTo>
                    <a:pt x="33" y="13"/>
                  </a:lnTo>
                  <a:lnTo>
                    <a:pt x="25" y="12"/>
                  </a:lnTo>
                  <a:lnTo>
                    <a:pt x="20" y="11"/>
                  </a:lnTo>
                  <a:lnTo>
                    <a:pt x="14" y="8"/>
                  </a:lnTo>
                  <a:lnTo>
                    <a:pt x="9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369"/>
            <p:cNvSpPr>
              <a:spLocks/>
            </p:cNvSpPr>
            <p:nvPr/>
          </p:nvSpPr>
          <p:spPr bwMode="auto">
            <a:xfrm>
              <a:off x="4377" y="3464"/>
              <a:ext cx="31" cy="36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30" y="7"/>
                </a:cxn>
                <a:cxn ang="0">
                  <a:pos x="27" y="12"/>
                </a:cxn>
                <a:cxn ang="0">
                  <a:pos x="27" y="18"/>
                </a:cxn>
                <a:cxn ang="0">
                  <a:pos x="28" y="24"/>
                </a:cxn>
                <a:cxn ang="0">
                  <a:pos x="22" y="20"/>
                </a:cxn>
                <a:cxn ang="0">
                  <a:pos x="17" y="19"/>
                </a:cxn>
                <a:cxn ang="0">
                  <a:pos x="11" y="19"/>
                </a:cxn>
                <a:cxn ang="0">
                  <a:pos x="5" y="23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2" y="51"/>
                </a:cxn>
                <a:cxn ang="0">
                  <a:pos x="10" y="63"/>
                </a:cxn>
                <a:cxn ang="0">
                  <a:pos x="15" y="68"/>
                </a:cxn>
                <a:cxn ang="0">
                  <a:pos x="20" y="73"/>
                </a:cxn>
                <a:cxn ang="0">
                  <a:pos x="25" y="76"/>
                </a:cxn>
                <a:cxn ang="0">
                  <a:pos x="30" y="78"/>
                </a:cxn>
                <a:cxn ang="0">
                  <a:pos x="35" y="79"/>
                </a:cxn>
                <a:cxn ang="0">
                  <a:pos x="40" y="79"/>
                </a:cxn>
                <a:cxn ang="0">
                  <a:pos x="43" y="79"/>
                </a:cxn>
                <a:cxn ang="0">
                  <a:pos x="47" y="77"/>
                </a:cxn>
                <a:cxn ang="0">
                  <a:pos x="48" y="77"/>
                </a:cxn>
                <a:cxn ang="0">
                  <a:pos x="48" y="77"/>
                </a:cxn>
                <a:cxn ang="0">
                  <a:pos x="48" y="77"/>
                </a:cxn>
                <a:cxn ang="0">
                  <a:pos x="48" y="76"/>
                </a:cxn>
                <a:cxn ang="0">
                  <a:pos x="57" y="84"/>
                </a:cxn>
                <a:cxn ang="0">
                  <a:pos x="67" y="93"/>
                </a:cxn>
                <a:cxn ang="0">
                  <a:pos x="76" y="102"/>
                </a:cxn>
                <a:cxn ang="0">
                  <a:pos x="86" y="111"/>
                </a:cxn>
                <a:cxn ang="0">
                  <a:pos x="95" y="119"/>
                </a:cxn>
                <a:cxn ang="0">
                  <a:pos x="103" y="127"/>
                </a:cxn>
                <a:cxn ang="0">
                  <a:pos x="113" y="136"/>
                </a:cxn>
                <a:cxn ang="0">
                  <a:pos x="122" y="143"/>
                </a:cxn>
                <a:cxn ang="0">
                  <a:pos x="121" y="134"/>
                </a:cxn>
                <a:cxn ang="0">
                  <a:pos x="121" y="127"/>
                </a:cxn>
                <a:cxn ang="0">
                  <a:pos x="121" y="119"/>
                </a:cxn>
                <a:cxn ang="0">
                  <a:pos x="121" y="112"/>
                </a:cxn>
                <a:cxn ang="0">
                  <a:pos x="115" y="104"/>
                </a:cxn>
                <a:cxn ang="0">
                  <a:pos x="108" y="98"/>
                </a:cxn>
                <a:cxn ang="0">
                  <a:pos x="103" y="91"/>
                </a:cxn>
                <a:cxn ang="0">
                  <a:pos x="97" y="84"/>
                </a:cxn>
                <a:cxn ang="0">
                  <a:pos x="92" y="77"/>
                </a:cxn>
                <a:cxn ang="0">
                  <a:pos x="86" y="71"/>
                </a:cxn>
                <a:cxn ang="0">
                  <a:pos x="81" y="63"/>
                </a:cxn>
                <a:cxn ang="0">
                  <a:pos x="75" y="56"/>
                </a:cxn>
                <a:cxn ang="0">
                  <a:pos x="75" y="56"/>
                </a:cxn>
                <a:cxn ang="0">
                  <a:pos x="75" y="56"/>
                </a:cxn>
                <a:cxn ang="0">
                  <a:pos x="75" y="56"/>
                </a:cxn>
                <a:cxn ang="0">
                  <a:pos x="76" y="54"/>
                </a:cxn>
                <a:cxn ang="0">
                  <a:pos x="81" y="47"/>
                </a:cxn>
                <a:cxn ang="0">
                  <a:pos x="81" y="38"/>
                </a:cxn>
                <a:cxn ang="0">
                  <a:pos x="78" y="27"/>
                </a:cxn>
                <a:cxn ang="0">
                  <a:pos x="71" y="17"/>
                </a:cxn>
                <a:cxn ang="0">
                  <a:pos x="66" y="12"/>
                </a:cxn>
                <a:cxn ang="0">
                  <a:pos x="62" y="8"/>
                </a:cxn>
                <a:cxn ang="0">
                  <a:pos x="56" y="4"/>
                </a:cxn>
                <a:cxn ang="0">
                  <a:pos x="51" y="2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3" y="3"/>
                </a:cxn>
              </a:cxnLst>
              <a:rect l="0" t="0" r="r" b="b"/>
              <a:pathLst>
                <a:path w="122" h="143">
                  <a:moveTo>
                    <a:pt x="33" y="3"/>
                  </a:moveTo>
                  <a:lnTo>
                    <a:pt x="30" y="7"/>
                  </a:lnTo>
                  <a:lnTo>
                    <a:pt x="27" y="12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2" y="20"/>
                  </a:lnTo>
                  <a:lnTo>
                    <a:pt x="17" y="19"/>
                  </a:lnTo>
                  <a:lnTo>
                    <a:pt x="11" y="19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2" y="51"/>
                  </a:lnTo>
                  <a:lnTo>
                    <a:pt x="10" y="63"/>
                  </a:lnTo>
                  <a:lnTo>
                    <a:pt x="15" y="68"/>
                  </a:lnTo>
                  <a:lnTo>
                    <a:pt x="20" y="73"/>
                  </a:lnTo>
                  <a:lnTo>
                    <a:pt x="25" y="76"/>
                  </a:lnTo>
                  <a:lnTo>
                    <a:pt x="30" y="78"/>
                  </a:lnTo>
                  <a:lnTo>
                    <a:pt x="35" y="79"/>
                  </a:lnTo>
                  <a:lnTo>
                    <a:pt x="40" y="79"/>
                  </a:lnTo>
                  <a:lnTo>
                    <a:pt x="43" y="79"/>
                  </a:lnTo>
                  <a:lnTo>
                    <a:pt x="47" y="77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8" y="76"/>
                  </a:lnTo>
                  <a:lnTo>
                    <a:pt x="57" y="84"/>
                  </a:lnTo>
                  <a:lnTo>
                    <a:pt x="67" y="93"/>
                  </a:lnTo>
                  <a:lnTo>
                    <a:pt x="76" y="102"/>
                  </a:lnTo>
                  <a:lnTo>
                    <a:pt x="86" y="111"/>
                  </a:lnTo>
                  <a:lnTo>
                    <a:pt x="95" y="119"/>
                  </a:lnTo>
                  <a:lnTo>
                    <a:pt x="103" y="127"/>
                  </a:lnTo>
                  <a:lnTo>
                    <a:pt x="113" y="136"/>
                  </a:lnTo>
                  <a:lnTo>
                    <a:pt x="122" y="143"/>
                  </a:lnTo>
                  <a:lnTo>
                    <a:pt x="121" y="134"/>
                  </a:lnTo>
                  <a:lnTo>
                    <a:pt x="121" y="127"/>
                  </a:lnTo>
                  <a:lnTo>
                    <a:pt x="121" y="119"/>
                  </a:lnTo>
                  <a:lnTo>
                    <a:pt x="121" y="112"/>
                  </a:lnTo>
                  <a:lnTo>
                    <a:pt x="115" y="104"/>
                  </a:lnTo>
                  <a:lnTo>
                    <a:pt x="108" y="98"/>
                  </a:lnTo>
                  <a:lnTo>
                    <a:pt x="103" y="91"/>
                  </a:lnTo>
                  <a:lnTo>
                    <a:pt x="97" y="84"/>
                  </a:lnTo>
                  <a:lnTo>
                    <a:pt x="92" y="77"/>
                  </a:lnTo>
                  <a:lnTo>
                    <a:pt x="86" y="71"/>
                  </a:lnTo>
                  <a:lnTo>
                    <a:pt x="81" y="63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6" y="54"/>
                  </a:lnTo>
                  <a:lnTo>
                    <a:pt x="81" y="47"/>
                  </a:lnTo>
                  <a:lnTo>
                    <a:pt x="81" y="38"/>
                  </a:lnTo>
                  <a:lnTo>
                    <a:pt x="78" y="27"/>
                  </a:lnTo>
                  <a:lnTo>
                    <a:pt x="71" y="17"/>
                  </a:lnTo>
                  <a:lnTo>
                    <a:pt x="66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370"/>
            <p:cNvSpPr>
              <a:spLocks/>
            </p:cNvSpPr>
            <p:nvPr/>
          </p:nvSpPr>
          <p:spPr bwMode="auto">
            <a:xfrm>
              <a:off x="4390" y="3539"/>
              <a:ext cx="34" cy="28"/>
            </a:xfrm>
            <a:custGeom>
              <a:avLst/>
              <a:gdLst/>
              <a:ahLst/>
              <a:cxnLst>
                <a:cxn ang="0">
                  <a:pos x="71" y="112"/>
                </a:cxn>
                <a:cxn ang="0">
                  <a:pos x="79" y="106"/>
                </a:cxn>
                <a:cxn ang="0">
                  <a:pos x="81" y="96"/>
                </a:cxn>
                <a:cxn ang="0">
                  <a:pos x="81" y="84"/>
                </a:cxn>
                <a:cxn ang="0">
                  <a:pos x="76" y="71"/>
                </a:cxn>
                <a:cxn ang="0">
                  <a:pos x="76" y="71"/>
                </a:cxn>
                <a:cxn ang="0">
                  <a:pos x="76" y="70"/>
                </a:cxn>
                <a:cxn ang="0">
                  <a:pos x="75" y="70"/>
                </a:cxn>
                <a:cxn ang="0">
                  <a:pos x="75" y="70"/>
                </a:cxn>
                <a:cxn ang="0">
                  <a:pos x="82" y="66"/>
                </a:cxn>
                <a:cxn ang="0">
                  <a:pos x="90" y="61"/>
                </a:cxn>
                <a:cxn ang="0">
                  <a:pos x="97" y="56"/>
                </a:cxn>
                <a:cxn ang="0">
                  <a:pos x="105" y="52"/>
                </a:cxn>
                <a:cxn ang="0">
                  <a:pos x="112" y="47"/>
                </a:cxn>
                <a:cxn ang="0">
                  <a:pos x="120" y="42"/>
                </a:cxn>
                <a:cxn ang="0">
                  <a:pos x="129" y="37"/>
                </a:cxn>
                <a:cxn ang="0">
                  <a:pos x="136" y="32"/>
                </a:cxn>
                <a:cxn ang="0">
                  <a:pos x="133" y="25"/>
                </a:cxn>
                <a:cxn ang="0">
                  <a:pos x="129" y="17"/>
                </a:cxn>
                <a:cxn ang="0">
                  <a:pos x="125" y="11"/>
                </a:cxn>
                <a:cxn ang="0">
                  <a:pos x="123" y="4"/>
                </a:cxn>
                <a:cxn ang="0">
                  <a:pos x="114" y="7"/>
                </a:cxn>
                <a:cxn ang="0">
                  <a:pos x="104" y="10"/>
                </a:cxn>
                <a:cxn ang="0">
                  <a:pos x="95" y="12"/>
                </a:cxn>
                <a:cxn ang="0">
                  <a:pos x="86" y="16"/>
                </a:cxn>
                <a:cxn ang="0">
                  <a:pos x="76" y="19"/>
                </a:cxn>
                <a:cxn ang="0">
                  <a:pos x="67" y="21"/>
                </a:cxn>
                <a:cxn ang="0">
                  <a:pos x="57" y="22"/>
                </a:cxn>
                <a:cxn ang="0">
                  <a:pos x="49" y="25"/>
                </a:cxn>
                <a:cxn ang="0">
                  <a:pos x="49" y="24"/>
                </a:cxn>
                <a:cxn ang="0">
                  <a:pos x="49" y="24"/>
                </a:cxn>
                <a:cxn ang="0">
                  <a:pos x="49" y="22"/>
                </a:cxn>
                <a:cxn ang="0">
                  <a:pos x="47" y="22"/>
                </a:cxn>
                <a:cxn ang="0">
                  <a:pos x="44" y="16"/>
                </a:cxn>
                <a:cxn ang="0">
                  <a:pos x="40" y="11"/>
                </a:cxn>
                <a:cxn ang="0">
                  <a:pos x="35" y="7"/>
                </a:cxn>
                <a:cxn ang="0">
                  <a:pos x="30" y="4"/>
                </a:cxn>
                <a:cxn ang="0">
                  <a:pos x="25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2" y="6"/>
                </a:cxn>
                <a:cxn ang="0">
                  <a:pos x="0" y="15"/>
                </a:cxn>
                <a:cxn ang="0">
                  <a:pos x="0" y="26"/>
                </a:cxn>
                <a:cxn ang="0">
                  <a:pos x="5" y="39"/>
                </a:cxn>
                <a:cxn ang="0">
                  <a:pos x="10" y="46"/>
                </a:cxn>
                <a:cxn ang="0">
                  <a:pos x="16" y="52"/>
                </a:cxn>
                <a:cxn ang="0">
                  <a:pos x="22" y="57"/>
                </a:cxn>
                <a:cxn ang="0">
                  <a:pos x="29" y="61"/>
                </a:cxn>
                <a:cxn ang="0">
                  <a:pos x="27" y="67"/>
                </a:cxn>
                <a:cxn ang="0">
                  <a:pos x="27" y="75"/>
                </a:cxn>
                <a:cxn ang="0">
                  <a:pos x="30" y="82"/>
                </a:cxn>
                <a:cxn ang="0">
                  <a:pos x="34" y="91"/>
                </a:cxn>
                <a:cxn ang="0">
                  <a:pos x="37" y="97"/>
                </a:cxn>
                <a:cxn ang="0">
                  <a:pos x="42" y="102"/>
                </a:cxn>
                <a:cxn ang="0">
                  <a:pos x="47" y="107"/>
                </a:cxn>
                <a:cxn ang="0">
                  <a:pos x="52" y="111"/>
                </a:cxn>
                <a:cxn ang="0">
                  <a:pos x="57" y="114"/>
                </a:cxn>
                <a:cxn ang="0">
                  <a:pos x="62" y="114"/>
                </a:cxn>
                <a:cxn ang="0">
                  <a:pos x="66" y="114"/>
                </a:cxn>
                <a:cxn ang="0">
                  <a:pos x="71" y="112"/>
                </a:cxn>
              </a:cxnLst>
              <a:rect l="0" t="0" r="r" b="b"/>
              <a:pathLst>
                <a:path w="136" h="114">
                  <a:moveTo>
                    <a:pt x="71" y="112"/>
                  </a:moveTo>
                  <a:lnTo>
                    <a:pt x="79" y="106"/>
                  </a:lnTo>
                  <a:lnTo>
                    <a:pt x="81" y="96"/>
                  </a:lnTo>
                  <a:lnTo>
                    <a:pt x="81" y="84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0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82" y="66"/>
                  </a:lnTo>
                  <a:lnTo>
                    <a:pt x="90" y="61"/>
                  </a:lnTo>
                  <a:lnTo>
                    <a:pt x="97" y="56"/>
                  </a:lnTo>
                  <a:lnTo>
                    <a:pt x="105" y="52"/>
                  </a:lnTo>
                  <a:lnTo>
                    <a:pt x="112" y="47"/>
                  </a:lnTo>
                  <a:lnTo>
                    <a:pt x="120" y="42"/>
                  </a:lnTo>
                  <a:lnTo>
                    <a:pt x="129" y="37"/>
                  </a:lnTo>
                  <a:lnTo>
                    <a:pt x="136" y="32"/>
                  </a:lnTo>
                  <a:lnTo>
                    <a:pt x="133" y="25"/>
                  </a:lnTo>
                  <a:lnTo>
                    <a:pt x="129" y="17"/>
                  </a:lnTo>
                  <a:lnTo>
                    <a:pt x="125" y="11"/>
                  </a:lnTo>
                  <a:lnTo>
                    <a:pt x="123" y="4"/>
                  </a:lnTo>
                  <a:lnTo>
                    <a:pt x="114" y="7"/>
                  </a:lnTo>
                  <a:lnTo>
                    <a:pt x="104" y="10"/>
                  </a:lnTo>
                  <a:lnTo>
                    <a:pt x="95" y="12"/>
                  </a:lnTo>
                  <a:lnTo>
                    <a:pt x="86" y="16"/>
                  </a:lnTo>
                  <a:lnTo>
                    <a:pt x="76" y="19"/>
                  </a:lnTo>
                  <a:lnTo>
                    <a:pt x="67" y="21"/>
                  </a:lnTo>
                  <a:lnTo>
                    <a:pt x="57" y="22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4" y="16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5" y="39"/>
                  </a:lnTo>
                  <a:lnTo>
                    <a:pt x="10" y="46"/>
                  </a:lnTo>
                  <a:lnTo>
                    <a:pt x="16" y="52"/>
                  </a:lnTo>
                  <a:lnTo>
                    <a:pt x="22" y="57"/>
                  </a:lnTo>
                  <a:lnTo>
                    <a:pt x="29" y="61"/>
                  </a:lnTo>
                  <a:lnTo>
                    <a:pt x="27" y="67"/>
                  </a:lnTo>
                  <a:lnTo>
                    <a:pt x="27" y="75"/>
                  </a:lnTo>
                  <a:lnTo>
                    <a:pt x="30" y="82"/>
                  </a:lnTo>
                  <a:lnTo>
                    <a:pt x="34" y="91"/>
                  </a:lnTo>
                  <a:lnTo>
                    <a:pt x="37" y="97"/>
                  </a:lnTo>
                  <a:lnTo>
                    <a:pt x="42" y="102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57" y="114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1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371"/>
            <p:cNvSpPr>
              <a:spLocks/>
            </p:cNvSpPr>
            <p:nvPr/>
          </p:nvSpPr>
          <p:spPr bwMode="auto">
            <a:xfrm>
              <a:off x="4495" y="3466"/>
              <a:ext cx="30" cy="35"/>
            </a:xfrm>
            <a:custGeom>
              <a:avLst/>
              <a:gdLst/>
              <a:ahLst/>
              <a:cxnLst>
                <a:cxn ang="0">
                  <a:pos x="50" y="16"/>
                </a:cxn>
                <a:cxn ang="0">
                  <a:pos x="44" y="28"/>
                </a:cxn>
                <a:cxn ang="0">
                  <a:pos x="40" y="39"/>
                </a:cxn>
                <a:cxn ang="0">
                  <a:pos x="41" y="48"/>
                </a:cxn>
                <a:cxn ang="0">
                  <a:pos x="46" y="55"/>
                </a:cxn>
                <a:cxn ang="0">
                  <a:pos x="46" y="56"/>
                </a:cxn>
                <a:cxn ang="0">
                  <a:pos x="46" y="56"/>
                </a:cxn>
                <a:cxn ang="0">
                  <a:pos x="46" y="56"/>
                </a:cxn>
                <a:cxn ang="0">
                  <a:pos x="48" y="56"/>
                </a:cxn>
                <a:cxn ang="0">
                  <a:pos x="41" y="64"/>
                </a:cxn>
                <a:cxn ang="0">
                  <a:pos x="35" y="70"/>
                </a:cxn>
                <a:cxn ang="0">
                  <a:pos x="30" y="78"/>
                </a:cxn>
                <a:cxn ang="0">
                  <a:pos x="24" y="84"/>
                </a:cxn>
                <a:cxn ang="0">
                  <a:pos x="19" y="90"/>
                </a:cxn>
                <a:cxn ang="0">
                  <a:pos x="13" y="96"/>
                </a:cxn>
                <a:cxn ang="0">
                  <a:pos x="8" y="104"/>
                </a:cxn>
                <a:cxn ang="0">
                  <a:pos x="1" y="110"/>
                </a:cxn>
                <a:cxn ang="0">
                  <a:pos x="1" y="119"/>
                </a:cxn>
                <a:cxn ang="0">
                  <a:pos x="1" y="126"/>
                </a:cxn>
                <a:cxn ang="0">
                  <a:pos x="0" y="134"/>
                </a:cxn>
                <a:cxn ang="0">
                  <a:pos x="0" y="141"/>
                </a:cxn>
                <a:cxn ang="0">
                  <a:pos x="9" y="134"/>
                </a:cxn>
                <a:cxn ang="0">
                  <a:pos x="19" y="126"/>
                </a:cxn>
                <a:cxn ang="0">
                  <a:pos x="28" y="119"/>
                </a:cxn>
                <a:cxn ang="0">
                  <a:pos x="36" y="111"/>
                </a:cxn>
                <a:cxn ang="0">
                  <a:pos x="46" y="103"/>
                </a:cxn>
                <a:cxn ang="0">
                  <a:pos x="55" y="95"/>
                </a:cxn>
                <a:cxn ang="0">
                  <a:pos x="64" y="86"/>
                </a:cxn>
                <a:cxn ang="0">
                  <a:pos x="73" y="78"/>
                </a:cxn>
                <a:cxn ang="0">
                  <a:pos x="74" y="78"/>
                </a:cxn>
                <a:cxn ang="0">
                  <a:pos x="74" y="78"/>
                </a:cxn>
                <a:cxn ang="0">
                  <a:pos x="74" y="79"/>
                </a:cxn>
                <a:cxn ang="0">
                  <a:pos x="74" y="79"/>
                </a:cxn>
                <a:cxn ang="0">
                  <a:pos x="78" y="81"/>
                </a:cxn>
                <a:cxn ang="0">
                  <a:pos x="83" y="83"/>
                </a:cxn>
                <a:cxn ang="0">
                  <a:pos x="88" y="83"/>
                </a:cxn>
                <a:cxn ang="0">
                  <a:pos x="93" y="81"/>
                </a:cxn>
                <a:cxn ang="0">
                  <a:pos x="98" y="79"/>
                </a:cxn>
                <a:cxn ang="0">
                  <a:pos x="103" y="75"/>
                </a:cxn>
                <a:cxn ang="0">
                  <a:pos x="108" y="71"/>
                </a:cxn>
                <a:cxn ang="0">
                  <a:pos x="113" y="66"/>
                </a:cxn>
                <a:cxn ang="0">
                  <a:pos x="119" y="55"/>
                </a:cxn>
                <a:cxn ang="0">
                  <a:pos x="123" y="44"/>
                </a:cxn>
                <a:cxn ang="0">
                  <a:pos x="122" y="34"/>
                </a:cxn>
                <a:cxn ang="0">
                  <a:pos x="116" y="26"/>
                </a:cxn>
                <a:cxn ang="0">
                  <a:pos x="111" y="24"/>
                </a:cxn>
                <a:cxn ang="0">
                  <a:pos x="106" y="23"/>
                </a:cxn>
                <a:cxn ang="0">
                  <a:pos x="100" y="25"/>
                </a:cxn>
                <a:cxn ang="0">
                  <a:pos x="94" y="28"/>
                </a:cxn>
                <a:cxn ang="0">
                  <a:pos x="95" y="20"/>
                </a:cxn>
                <a:cxn ang="0">
                  <a:pos x="95" y="14"/>
                </a:cxn>
                <a:cxn ang="0">
                  <a:pos x="93" y="9"/>
                </a:cxn>
                <a:cxn ang="0">
                  <a:pos x="89" y="4"/>
                </a:cxn>
                <a:cxn ang="0">
                  <a:pos x="85" y="1"/>
                </a:cxn>
                <a:cxn ang="0">
                  <a:pos x="80" y="0"/>
                </a:cxn>
                <a:cxn ang="0">
                  <a:pos x="75" y="1"/>
                </a:cxn>
                <a:cxn ang="0">
                  <a:pos x="70" y="2"/>
                </a:cxn>
                <a:cxn ang="0">
                  <a:pos x="65" y="4"/>
                </a:cxn>
                <a:cxn ang="0">
                  <a:pos x="60" y="7"/>
                </a:cxn>
                <a:cxn ang="0">
                  <a:pos x="55" y="11"/>
                </a:cxn>
                <a:cxn ang="0">
                  <a:pos x="50" y="16"/>
                </a:cxn>
              </a:cxnLst>
              <a:rect l="0" t="0" r="r" b="b"/>
              <a:pathLst>
                <a:path w="123" h="141">
                  <a:moveTo>
                    <a:pt x="50" y="16"/>
                  </a:moveTo>
                  <a:lnTo>
                    <a:pt x="44" y="28"/>
                  </a:lnTo>
                  <a:lnTo>
                    <a:pt x="40" y="39"/>
                  </a:lnTo>
                  <a:lnTo>
                    <a:pt x="41" y="48"/>
                  </a:lnTo>
                  <a:lnTo>
                    <a:pt x="46" y="55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1" y="64"/>
                  </a:lnTo>
                  <a:lnTo>
                    <a:pt x="35" y="70"/>
                  </a:lnTo>
                  <a:lnTo>
                    <a:pt x="30" y="78"/>
                  </a:lnTo>
                  <a:lnTo>
                    <a:pt x="24" y="84"/>
                  </a:lnTo>
                  <a:lnTo>
                    <a:pt x="19" y="90"/>
                  </a:lnTo>
                  <a:lnTo>
                    <a:pt x="13" y="96"/>
                  </a:lnTo>
                  <a:lnTo>
                    <a:pt x="8" y="104"/>
                  </a:lnTo>
                  <a:lnTo>
                    <a:pt x="1" y="110"/>
                  </a:lnTo>
                  <a:lnTo>
                    <a:pt x="1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1"/>
                  </a:lnTo>
                  <a:lnTo>
                    <a:pt x="9" y="134"/>
                  </a:lnTo>
                  <a:lnTo>
                    <a:pt x="19" y="126"/>
                  </a:lnTo>
                  <a:lnTo>
                    <a:pt x="28" y="119"/>
                  </a:lnTo>
                  <a:lnTo>
                    <a:pt x="36" y="111"/>
                  </a:lnTo>
                  <a:lnTo>
                    <a:pt x="46" y="103"/>
                  </a:lnTo>
                  <a:lnTo>
                    <a:pt x="55" y="95"/>
                  </a:lnTo>
                  <a:lnTo>
                    <a:pt x="64" y="86"/>
                  </a:lnTo>
                  <a:lnTo>
                    <a:pt x="73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78" y="81"/>
                  </a:lnTo>
                  <a:lnTo>
                    <a:pt x="83" y="83"/>
                  </a:lnTo>
                  <a:lnTo>
                    <a:pt x="88" y="83"/>
                  </a:lnTo>
                  <a:lnTo>
                    <a:pt x="93" y="81"/>
                  </a:lnTo>
                  <a:lnTo>
                    <a:pt x="98" y="79"/>
                  </a:lnTo>
                  <a:lnTo>
                    <a:pt x="103" y="75"/>
                  </a:lnTo>
                  <a:lnTo>
                    <a:pt x="108" y="71"/>
                  </a:lnTo>
                  <a:lnTo>
                    <a:pt x="113" y="66"/>
                  </a:lnTo>
                  <a:lnTo>
                    <a:pt x="119" y="55"/>
                  </a:lnTo>
                  <a:lnTo>
                    <a:pt x="123" y="44"/>
                  </a:lnTo>
                  <a:lnTo>
                    <a:pt x="122" y="34"/>
                  </a:lnTo>
                  <a:lnTo>
                    <a:pt x="116" y="26"/>
                  </a:lnTo>
                  <a:lnTo>
                    <a:pt x="111" y="24"/>
                  </a:lnTo>
                  <a:lnTo>
                    <a:pt x="106" y="23"/>
                  </a:lnTo>
                  <a:lnTo>
                    <a:pt x="100" y="25"/>
                  </a:lnTo>
                  <a:lnTo>
                    <a:pt x="94" y="28"/>
                  </a:lnTo>
                  <a:lnTo>
                    <a:pt x="95" y="20"/>
                  </a:lnTo>
                  <a:lnTo>
                    <a:pt x="95" y="14"/>
                  </a:lnTo>
                  <a:lnTo>
                    <a:pt x="93" y="9"/>
                  </a:lnTo>
                  <a:lnTo>
                    <a:pt x="89" y="4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75" y="1"/>
                  </a:lnTo>
                  <a:lnTo>
                    <a:pt x="70" y="2"/>
                  </a:lnTo>
                  <a:lnTo>
                    <a:pt x="65" y="4"/>
                  </a:lnTo>
                  <a:lnTo>
                    <a:pt x="60" y="7"/>
                  </a:lnTo>
                  <a:lnTo>
                    <a:pt x="55" y="11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372"/>
            <p:cNvSpPr>
              <a:spLocks/>
            </p:cNvSpPr>
            <p:nvPr/>
          </p:nvSpPr>
          <p:spPr bwMode="auto">
            <a:xfrm>
              <a:off x="4478" y="3540"/>
              <a:ext cx="34" cy="28"/>
            </a:xfrm>
            <a:custGeom>
              <a:avLst/>
              <a:gdLst/>
              <a:ahLst/>
              <a:cxnLst>
                <a:cxn ang="0">
                  <a:pos x="103" y="90"/>
                </a:cxn>
                <a:cxn ang="0">
                  <a:pos x="106" y="83"/>
                </a:cxn>
                <a:cxn ang="0">
                  <a:pos x="109" y="75"/>
                </a:cxn>
                <a:cxn ang="0">
                  <a:pos x="109" y="68"/>
                </a:cxn>
                <a:cxn ang="0">
                  <a:pos x="108" y="62"/>
                </a:cxn>
                <a:cxn ang="0">
                  <a:pos x="114" y="58"/>
                </a:cxn>
                <a:cxn ang="0">
                  <a:pos x="120" y="53"/>
                </a:cxn>
                <a:cxn ang="0">
                  <a:pos x="125" y="47"/>
                </a:cxn>
                <a:cxn ang="0">
                  <a:pos x="130" y="39"/>
                </a:cxn>
                <a:cxn ang="0">
                  <a:pos x="135" y="27"/>
                </a:cxn>
                <a:cxn ang="0">
                  <a:pos x="136" y="15"/>
                </a:cxn>
                <a:cxn ang="0">
                  <a:pos x="133" y="7"/>
                </a:cxn>
                <a:cxn ang="0">
                  <a:pos x="126" y="2"/>
                </a:cxn>
                <a:cxn ang="0">
                  <a:pos x="121" y="0"/>
                </a:cxn>
                <a:cxn ang="0">
                  <a:pos x="116" y="2"/>
                </a:cxn>
                <a:cxn ang="0">
                  <a:pos x="111" y="3"/>
                </a:cxn>
                <a:cxn ang="0">
                  <a:pos x="106" y="4"/>
                </a:cxn>
                <a:cxn ang="0">
                  <a:pos x="101" y="8"/>
                </a:cxn>
                <a:cxn ang="0">
                  <a:pos x="96" y="12"/>
                </a:cxn>
                <a:cxn ang="0">
                  <a:pos x="91" y="17"/>
                </a:cxn>
                <a:cxn ang="0">
                  <a:pos x="88" y="23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86" y="25"/>
                </a:cxn>
                <a:cxn ang="0">
                  <a:pos x="78" y="23"/>
                </a:cxn>
                <a:cxn ang="0">
                  <a:pos x="69" y="22"/>
                </a:cxn>
                <a:cxn ang="0">
                  <a:pos x="60" y="19"/>
                </a:cxn>
                <a:cxn ang="0">
                  <a:pos x="50" y="17"/>
                </a:cxn>
                <a:cxn ang="0">
                  <a:pos x="41" y="14"/>
                </a:cxn>
                <a:cxn ang="0">
                  <a:pos x="33" y="10"/>
                </a:cxn>
                <a:cxn ang="0">
                  <a:pos x="23" y="8"/>
                </a:cxn>
                <a:cxn ang="0">
                  <a:pos x="14" y="4"/>
                </a:cxn>
                <a:cxn ang="0">
                  <a:pos x="10" y="12"/>
                </a:cxn>
                <a:cxn ang="0">
                  <a:pos x="8" y="18"/>
                </a:cxn>
                <a:cxn ang="0">
                  <a:pos x="4" y="25"/>
                </a:cxn>
                <a:cxn ang="0">
                  <a:pos x="0" y="33"/>
                </a:cxn>
                <a:cxn ang="0">
                  <a:pos x="8" y="38"/>
                </a:cxn>
                <a:cxn ang="0">
                  <a:pos x="15" y="43"/>
                </a:cxn>
                <a:cxn ang="0">
                  <a:pos x="23" y="48"/>
                </a:cxn>
                <a:cxn ang="0">
                  <a:pos x="30" y="53"/>
                </a:cxn>
                <a:cxn ang="0">
                  <a:pos x="38" y="57"/>
                </a:cxn>
                <a:cxn ang="0">
                  <a:pos x="45" y="62"/>
                </a:cxn>
                <a:cxn ang="0">
                  <a:pos x="54" y="67"/>
                </a:cxn>
                <a:cxn ang="0">
                  <a:pos x="61" y="70"/>
                </a:cxn>
                <a:cxn ang="0">
                  <a:pos x="61" y="70"/>
                </a:cxn>
                <a:cxn ang="0">
                  <a:pos x="61" y="70"/>
                </a:cxn>
                <a:cxn ang="0">
                  <a:pos x="60" y="72"/>
                </a:cxn>
                <a:cxn ang="0">
                  <a:pos x="60" y="72"/>
                </a:cxn>
                <a:cxn ang="0">
                  <a:pos x="55" y="84"/>
                </a:cxn>
                <a:cxn ang="0">
                  <a:pos x="54" y="95"/>
                </a:cxn>
                <a:cxn ang="0">
                  <a:pos x="58" y="107"/>
                </a:cxn>
                <a:cxn ang="0">
                  <a:pos x="64" y="113"/>
                </a:cxn>
                <a:cxn ang="0">
                  <a:pos x="69" y="114"/>
                </a:cxn>
                <a:cxn ang="0">
                  <a:pos x="74" y="114"/>
                </a:cxn>
                <a:cxn ang="0">
                  <a:pos x="79" y="113"/>
                </a:cxn>
                <a:cxn ang="0">
                  <a:pos x="84" y="110"/>
                </a:cxn>
                <a:cxn ang="0">
                  <a:pos x="89" y="107"/>
                </a:cxn>
                <a:cxn ang="0">
                  <a:pos x="94" y="102"/>
                </a:cxn>
                <a:cxn ang="0">
                  <a:pos x="99" y="97"/>
                </a:cxn>
                <a:cxn ang="0">
                  <a:pos x="103" y="90"/>
                </a:cxn>
              </a:cxnLst>
              <a:rect l="0" t="0" r="r" b="b"/>
              <a:pathLst>
                <a:path w="136" h="114">
                  <a:moveTo>
                    <a:pt x="103" y="90"/>
                  </a:moveTo>
                  <a:lnTo>
                    <a:pt x="106" y="83"/>
                  </a:lnTo>
                  <a:lnTo>
                    <a:pt x="109" y="75"/>
                  </a:lnTo>
                  <a:lnTo>
                    <a:pt x="109" y="68"/>
                  </a:lnTo>
                  <a:lnTo>
                    <a:pt x="108" y="62"/>
                  </a:lnTo>
                  <a:lnTo>
                    <a:pt x="114" y="58"/>
                  </a:lnTo>
                  <a:lnTo>
                    <a:pt x="120" y="53"/>
                  </a:lnTo>
                  <a:lnTo>
                    <a:pt x="125" y="47"/>
                  </a:lnTo>
                  <a:lnTo>
                    <a:pt x="130" y="39"/>
                  </a:lnTo>
                  <a:lnTo>
                    <a:pt x="135" y="27"/>
                  </a:lnTo>
                  <a:lnTo>
                    <a:pt x="136" y="15"/>
                  </a:lnTo>
                  <a:lnTo>
                    <a:pt x="133" y="7"/>
                  </a:lnTo>
                  <a:lnTo>
                    <a:pt x="126" y="2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1" y="3"/>
                  </a:lnTo>
                  <a:lnTo>
                    <a:pt x="106" y="4"/>
                  </a:lnTo>
                  <a:lnTo>
                    <a:pt x="101" y="8"/>
                  </a:lnTo>
                  <a:lnTo>
                    <a:pt x="96" y="12"/>
                  </a:lnTo>
                  <a:lnTo>
                    <a:pt x="91" y="17"/>
                  </a:lnTo>
                  <a:lnTo>
                    <a:pt x="88" y="23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6" y="25"/>
                  </a:lnTo>
                  <a:lnTo>
                    <a:pt x="78" y="23"/>
                  </a:lnTo>
                  <a:lnTo>
                    <a:pt x="69" y="22"/>
                  </a:lnTo>
                  <a:lnTo>
                    <a:pt x="60" y="19"/>
                  </a:lnTo>
                  <a:lnTo>
                    <a:pt x="50" y="17"/>
                  </a:lnTo>
                  <a:lnTo>
                    <a:pt x="41" y="14"/>
                  </a:lnTo>
                  <a:lnTo>
                    <a:pt x="33" y="10"/>
                  </a:lnTo>
                  <a:lnTo>
                    <a:pt x="23" y="8"/>
                  </a:lnTo>
                  <a:lnTo>
                    <a:pt x="14" y="4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8"/>
                  </a:lnTo>
                  <a:lnTo>
                    <a:pt x="30" y="53"/>
                  </a:lnTo>
                  <a:lnTo>
                    <a:pt x="38" y="57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5" y="84"/>
                  </a:lnTo>
                  <a:lnTo>
                    <a:pt x="54" y="95"/>
                  </a:lnTo>
                  <a:lnTo>
                    <a:pt x="58" y="107"/>
                  </a:lnTo>
                  <a:lnTo>
                    <a:pt x="64" y="113"/>
                  </a:lnTo>
                  <a:lnTo>
                    <a:pt x="69" y="114"/>
                  </a:lnTo>
                  <a:lnTo>
                    <a:pt x="74" y="114"/>
                  </a:lnTo>
                  <a:lnTo>
                    <a:pt x="79" y="113"/>
                  </a:lnTo>
                  <a:lnTo>
                    <a:pt x="84" y="110"/>
                  </a:lnTo>
                  <a:lnTo>
                    <a:pt x="89" y="107"/>
                  </a:lnTo>
                  <a:lnTo>
                    <a:pt x="94" y="102"/>
                  </a:lnTo>
                  <a:lnTo>
                    <a:pt x="99" y="97"/>
                  </a:lnTo>
                  <a:lnTo>
                    <a:pt x="103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5" name="Picture 390" descr="j01045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2025" y="4737100"/>
            <a:ext cx="935038" cy="931863"/>
          </a:xfrm>
          <a:prstGeom prst="rect">
            <a:avLst/>
          </a:prstGeom>
          <a:noFill/>
        </p:spPr>
      </p:pic>
      <p:pic>
        <p:nvPicPr>
          <p:cNvPr id="316" name="Picture 391" descr="j01045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1938" y="5259388"/>
            <a:ext cx="987425" cy="982662"/>
          </a:xfrm>
          <a:prstGeom prst="rect">
            <a:avLst/>
          </a:prstGeom>
          <a:noFill/>
        </p:spPr>
      </p:pic>
      <p:sp>
        <p:nvSpPr>
          <p:cNvPr id="317" name="Text Box 400"/>
          <p:cNvSpPr txBox="1">
            <a:spLocks noChangeArrowheads="1"/>
          </p:cNvSpPr>
          <p:nvPr/>
        </p:nvSpPr>
        <p:spPr bwMode="auto">
          <a:xfrm>
            <a:off x="0" y="4043363"/>
            <a:ext cx="335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CC0000"/>
                </a:solidFill>
              </a:rPr>
              <a:t>Change</a:t>
            </a:r>
            <a:r>
              <a:rPr lang="en-GB" sz="2400" b="0"/>
              <a:t> </a:t>
            </a:r>
            <a:r>
              <a:rPr lang="en-GB"/>
              <a:t>INPUT MATERIALS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0324"/>
            <a:ext cx="8229600" cy="868346"/>
          </a:xfrm>
        </p:spPr>
        <p:txBody>
          <a:bodyPr>
            <a:normAutofit/>
          </a:bodyPr>
          <a:lstStyle/>
          <a:p>
            <a:pPr algn="r"/>
            <a:r>
              <a:rPr lang="id-ID" smtClean="0"/>
              <a:t>Latar Permasalahan</a:t>
            </a:r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5775"/>
            <a:ext cx="82311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357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Current: </a:t>
            </a:r>
            <a:r>
              <a:rPr lang="en-US" sz="2400" i="1">
                <a:latin typeface="Arial" charset="0"/>
              </a:rPr>
              <a:t>Linear system</a:t>
            </a:r>
            <a:r>
              <a:rPr lang="en-US" sz="2400">
                <a:latin typeface="Arial" charset="0"/>
              </a:rPr>
              <a:t>…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Implementasi</a:t>
            </a: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57158" y="857232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mtClean="0">
                <a:cs typeface="Arial" pitchFamily="34" charset="0"/>
              </a:rPr>
              <a:t>Option 3: Good operation practices</a:t>
            </a:r>
            <a:endParaRPr lang="en-US" sz="2800" b="1"/>
          </a:p>
        </p:txBody>
      </p:sp>
      <p:pic>
        <p:nvPicPr>
          <p:cNvPr id="4" name="Picture 2" descr="prod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3241675"/>
            <a:ext cx="1370012" cy="933450"/>
          </a:xfrm>
          <a:prstGeom prst="rect">
            <a:avLst/>
          </a:prstGeom>
          <a:noFill/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683250" y="1284288"/>
            <a:ext cx="3460750" cy="1965325"/>
          </a:xfrm>
          <a:prstGeom prst="ellipse">
            <a:avLst/>
          </a:prstGeom>
          <a:solidFill>
            <a:srgbClr val="FF0000">
              <a:alpha val="39999"/>
            </a:srgbClr>
          </a:solidFill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70200" y="2020889"/>
            <a:ext cx="1073150" cy="881062"/>
            <a:chOff x="1550" y="944"/>
            <a:chExt cx="939" cy="771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631" y="1146"/>
              <a:ext cx="194" cy="135"/>
            </a:xfrm>
            <a:custGeom>
              <a:avLst/>
              <a:gdLst/>
              <a:ahLst/>
              <a:cxnLst>
                <a:cxn ang="0">
                  <a:pos x="177" y="32"/>
                </a:cxn>
                <a:cxn ang="0">
                  <a:pos x="173" y="34"/>
                </a:cxn>
                <a:cxn ang="0">
                  <a:pos x="170" y="34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46" y="0"/>
                </a:cxn>
                <a:cxn ang="0">
                  <a:pos x="104" y="12"/>
                </a:cxn>
                <a:cxn ang="0">
                  <a:pos x="109" y="47"/>
                </a:cxn>
                <a:cxn ang="0">
                  <a:pos x="99" y="52"/>
                </a:cxn>
                <a:cxn ang="0">
                  <a:pos x="90" y="56"/>
                </a:cxn>
                <a:cxn ang="0">
                  <a:pos x="81" y="61"/>
                </a:cxn>
                <a:cxn ang="0">
                  <a:pos x="72" y="65"/>
                </a:cxn>
                <a:cxn ang="0">
                  <a:pos x="45" y="41"/>
                </a:cxn>
                <a:cxn ang="0">
                  <a:pos x="12" y="68"/>
                </a:cxn>
                <a:cxn ang="0">
                  <a:pos x="29" y="98"/>
                </a:cxn>
                <a:cxn ang="0">
                  <a:pos x="21" y="105"/>
                </a:cxn>
                <a:cxn ang="0">
                  <a:pos x="14" y="113"/>
                </a:cxn>
                <a:cxn ang="0">
                  <a:pos x="8" y="120"/>
                </a:cxn>
                <a:cxn ang="0">
                  <a:pos x="0" y="129"/>
                </a:cxn>
                <a:cxn ang="0">
                  <a:pos x="186" y="129"/>
                </a:cxn>
                <a:cxn ang="0">
                  <a:pos x="177" y="32"/>
                </a:cxn>
              </a:cxnLst>
              <a:rect l="0" t="0" r="r" b="b"/>
              <a:pathLst>
                <a:path w="186" h="129">
                  <a:moveTo>
                    <a:pt x="177" y="32"/>
                  </a:moveTo>
                  <a:lnTo>
                    <a:pt x="173" y="34"/>
                  </a:lnTo>
                  <a:lnTo>
                    <a:pt x="170" y="34"/>
                  </a:lnTo>
                  <a:lnTo>
                    <a:pt x="165" y="34"/>
                  </a:lnTo>
                  <a:lnTo>
                    <a:pt x="162" y="34"/>
                  </a:lnTo>
                  <a:lnTo>
                    <a:pt x="146" y="0"/>
                  </a:lnTo>
                  <a:lnTo>
                    <a:pt x="104" y="12"/>
                  </a:lnTo>
                  <a:lnTo>
                    <a:pt x="109" y="47"/>
                  </a:lnTo>
                  <a:lnTo>
                    <a:pt x="99" y="52"/>
                  </a:lnTo>
                  <a:lnTo>
                    <a:pt x="90" y="56"/>
                  </a:lnTo>
                  <a:lnTo>
                    <a:pt x="81" y="61"/>
                  </a:lnTo>
                  <a:lnTo>
                    <a:pt x="72" y="65"/>
                  </a:lnTo>
                  <a:lnTo>
                    <a:pt x="45" y="41"/>
                  </a:lnTo>
                  <a:lnTo>
                    <a:pt x="12" y="68"/>
                  </a:lnTo>
                  <a:lnTo>
                    <a:pt x="29" y="98"/>
                  </a:lnTo>
                  <a:lnTo>
                    <a:pt x="21" y="105"/>
                  </a:lnTo>
                  <a:lnTo>
                    <a:pt x="14" y="113"/>
                  </a:lnTo>
                  <a:lnTo>
                    <a:pt x="8" y="120"/>
                  </a:lnTo>
                  <a:lnTo>
                    <a:pt x="0" y="129"/>
                  </a:lnTo>
                  <a:lnTo>
                    <a:pt x="186" y="129"/>
                  </a:lnTo>
                  <a:lnTo>
                    <a:pt x="177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827" y="1142"/>
              <a:ext cx="252" cy="139"/>
            </a:xfrm>
            <a:custGeom>
              <a:avLst/>
              <a:gdLst/>
              <a:ahLst/>
              <a:cxnLst>
                <a:cxn ang="0">
                  <a:pos x="233" y="134"/>
                </a:cxn>
                <a:cxn ang="0">
                  <a:pos x="242" y="124"/>
                </a:cxn>
                <a:cxn ang="0">
                  <a:pos x="217" y="89"/>
                </a:cxn>
                <a:cxn ang="0">
                  <a:pos x="178" y="110"/>
                </a:cxn>
                <a:cxn ang="0">
                  <a:pos x="172" y="104"/>
                </a:cxn>
                <a:cxn ang="0">
                  <a:pos x="166" y="98"/>
                </a:cxn>
                <a:cxn ang="0">
                  <a:pos x="159" y="92"/>
                </a:cxn>
                <a:cxn ang="0">
                  <a:pos x="152" y="86"/>
                </a:cxn>
                <a:cxn ang="0">
                  <a:pos x="166" y="46"/>
                </a:cxn>
                <a:cxn ang="0">
                  <a:pos x="129" y="25"/>
                </a:cxn>
                <a:cxn ang="0">
                  <a:pos x="104" y="57"/>
                </a:cxn>
                <a:cxn ang="0">
                  <a:pos x="95" y="54"/>
                </a:cxn>
                <a:cxn ang="0">
                  <a:pos x="86" y="51"/>
                </a:cxn>
                <a:cxn ang="0">
                  <a:pos x="77" y="48"/>
                </a:cxn>
                <a:cxn ang="0">
                  <a:pos x="68" y="45"/>
                </a:cxn>
                <a:cxn ang="0">
                  <a:pos x="67" y="5"/>
                </a:cxn>
                <a:cxn ang="0">
                  <a:pos x="24" y="0"/>
                </a:cxn>
                <a:cxn ang="0">
                  <a:pos x="13" y="37"/>
                </a:cxn>
                <a:cxn ang="0">
                  <a:pos x="10" y="37"/>
                </a:cxn>
                <a:cxn ang="0">
                  <a:pos x="7" y="37"/>
                </a:cxn>
                <a:cxn ang="0">
                  <a:pos x="3" y="37"/>
                </a:cxn>
                <a:cxn ang="0">
                  <a:pos x="0" y="37"/>
                </a:cxn>
                <a:cxn ang="0">
                  <a:pos x="4" y="134"/>
                </a:cxn>
                <a:cxn ang="0">
                  <a:pos x="233" y="134"/>
                </a:cxn>
              </a:cxnLst>
              <a:rect l="0" t="0" r="r" b="b"/>
              <a:pathLst>
                <a:path w="242" h="134">
                  <a:moveTo>
                    <a:pt x="233" y="134"/>
                  </a:moveTo>
                  <a:lnTo>
                    <a:pt x="242" y="124"/>
                  </a:lnTo>
                  <a:lnTo>
                    <a:pt x="217" y="89"/>
                  </a:lnTo>
                  <a:lnTo>
                    <a:pt x="178" y="110"/>
                  </a:lnTo>
                  <a:lnTo>
                    <a:pt x="172" y="104"/>
                  </a:lnTo>
                  <a:lnTo>
                    <a:pt x="166" y="98"/>
                  </a:lnTo>
                  <a:lnTo>
                    <a:pt x="159" y="92"/>
                  </a:lnTo>
                  <a:lnTo>
                    <a:pt x="152" y="86"/>
                  </a:lnTo>
                  <a:lnTo>
                    <a:pt x="166" y="46"/>
                  </a:lnTo>
                  <a:lnTo>
                    <a:pt x="129" y="25"/>
                  </a:lnTo>
                  <a:lnTo>
                    <a:pt x="104" y="57"/>
                  </a:lnTo>
                  <a:lnTo>
                    <a:pt x="95" y="54"/>
                  </a:lnTo>
                  <a:lnTo>
                    <a:pt x="86" y="51"/>
                  </a:lnTo>
                  <a:lnTo>
                    <a:pt x="77" y="48"/>
                  </a:lnTo>
                  <a:lnTo>
                    <a:pt x="68" y="45"/>
                  </a:lnTo>
                  <a:lnTo>
                    <a:pt x="67" y="5"/>
                  </a:lnTo>
                  <a:lnTo>
                    <a:pt x="24" y="0"/>
                  </a:lnTo>
                  <a:lnTo>
                    <a:pt x="13" y="37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4" y="134"/>
                  </a:lnTo>
                  <a:lnTo>
                    <a:pt x="233" y="13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798" y="1182"/>
              <a:ext cx="45" cy="120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085" y="944"/>
              <a:ext cx="404" cy="337"/>
            </a:xfrm>
            <a:custGeom>
              <a:avLst/>
              <a:gdLst/>
              <a:ahLst/>
              <a:cxnLst>
                <a:cxn ang="0">
                  <a:pos x="310" y="313"/>
                </a:cxn>
                <a:cxn ang="0">
                  <a:pos x="346" y="316"/>
                </a:cxn>
                <a:cxn ang="0">
                  <a:pos x="343" y="264"/>
                </a:cxn>
                <a:cxn ang="0">
                  <a:pos x="350" y="247"/>
                </a:cxn>
                <a:cxn ang="0">
                  <a:pos x="357" y="207"/>
                </a:cxn>
                <a:cxn ang="0">
                  <a:pos x="359" y="189"/>
                </a:cxn>
                <a:cxn ang="0">
                  <a:pos x="381" y="143"/>
                </a:cxn>
                <a:cxn ang="0">
                  <a:pos x="347" y="131"/>
                </a:cxn>
                <a:cxn ang="0">
                  <a:pos x="365" y="100"/>
                </a:cxn>
                <a:cxn ang="0">
                  <a:pos x="317" y="82"/>
                </a:cxn>
                <a:cxn ang="0">
                  <a:pos x="304" y="69"/>
                </a:cxn>
                <a:cxn ang="0">
                  <a:pos x="271" y="46"/>
                </a:cxn>
                <a:cxn ang="0">
                  <a:pos x="253" y="37"/>
                </a:cxn>
                <a:cxn ang="0">
                  <a:pos x="219" y="0"/>
                </a:cxn>
                <a:cxn ang="0">
                  <a:pos x="204" y="25"/>
                </a:cxn>
                <a:cxn ang="0">
                  <a:pos x="197" y="109"/>
                </a:cxn>
                <a:cxn ang="0">
                  <a:pos x="235" y="122"/>
                </a:cxn>
                <a:cxn ang="0">
                  <a:pos x="262" y="152"/>
                </a:cxn>
                <a:cxn ang="0">
                  <a:pos x="274" y="195"/>
                </a:cxn>
                <a:cxn ang="0">
                  <a:pos x="259" y="241"/>
                </a:cxn>
                <a:cxn ang="0">
                  <a:pos x="221" y="272"/>
                </a:cxn>
                <a:cxn ang="0">
                  <a:pos x="171" y="277"/>
                </a:cxn>
                <a:cxn ang="0">
                  <a:pos x="130" y="253"/>
                </a:cxn>
                <a:cxn ang="0">
                  <a:pos x="106" y="209"/>
                </a:cxn>
                <a:cxn ang="0">
                  <a:pos x="112" y="161"/>
                </a:cxn>
                <a:cxn ang="0">
                  <a:pos x="143" y="124"/>
                </a:cxn>
                <a:cxn ang="0">
                  <a:pos x="179" y="109"/>
                </a:cxn>
                <a:cxn ang="0">
                  <a:pos x="194" y="109"/>
                </a:cxn>
                <a:cxn ang="0">
                  <a:pos x="188" y="24"/>
                </a:cxn>
                <a:cxn ang="0">
                  <a:pos x="173" y="0"/>
                </a:cxn>
                <a:cxn ang="0">
                  <a:pos x="137" y="33"/>
                </a:cxn>
                <a:cxn ang="0">
                  <a:pos x="118" y="40"/>
                </a:cxn>
                <a:cxn ang="0">
                  <a:pos x="85" y="61"/>
                </a:cxn>
                <a:cxn ang="0">
                  <a:pos x="69" y="75"/>
                </a:cxn>
                <a:cxn ang="0">
                  <a:pos x="26" y="95"/>
                </a:cxn>
                <a:cxn ang="0">
                  <a:pos x="35" y="125"/>
                </a:cxn>
                <a:cxn ang="0">
                  <a:pos x="8" y="139"/>
                </a:cxn>
                <a:cxn ang="0">
                  <a:pos x="20" y="183"/>
                </a:cxn>
                <a:cxn ang="0">
                  <a:pos x="21" y="207"/>
                </a:cxn>
                <a:cxn ang="0">
                  <a:pos x="27" y="243"/>
                </a:cxn>
                <a:cxn ang="0">
                  <a:pos x="36" y="264"/>
                </a:cxn>
                <a:cxn ang="0">
                  <a:pos x="39" y="311"/>
                </a:cxn>
                <a:cxn ang="0">
                  <a:pos x="70" y="313"/>
                </a:cxn>
                <a:cxn ang="0">
                  <a:pos x="301" y="323"/>
                </a:cxn>
              </a:cxnLst>
              <a:rect l="0" t="0" r="r" b="b"/>
              <a:pathLst>
                <a:path w="387" h="323">
                  <a:moveTo>
                    <a:pt x="301" y="322"/>
                  </a:moveTo>
                  <a:lnTo>
                    <a:pt x="305" y="317"/>
                  </a:lnTo>
                  <a:lnTo>
                    <a:pt x="310" y="313"/>
                  </a:lnTo>
                  <a:lnTo>
                    <a:pt x="314" y="308"/>
                  </a:lnTo>
                  <a:lnTo>
                    <a:pt x="319" y="302"/>
                  </a:lnTo>
                  <a:lnTo>
                    <a:pt x="346" y="316"/>
                  </a:lnTo>
                  <a:lnTo>
                    <a:pt x="362" y="290"/>
                  </a:lnTo>
                  <a:lnTo>
                    <a:pt x="340" y="270"/>
                  </a:lnTo>
                  <a:lnTo>
                    <a:pt x="343" y="264"/>
                  </a:lnTo>
                  <a:lnTo>
                    <a:pt x="346" y="258"/>
                  </a:lnTo>
                  <a:lnTo>
                    <a:pt x="347" y="253"/>
                  </a:lnTo>
                  <a:lnTo>
                    <a:pt x="350" y="247"/>
                  </a:lnTo>
                  <a:lnTo>
                    <a:pt x="380" y="249"/>
                  </a:lnTo>
                  <a:lnTo>
                    <a:pt x="387" y="219"/>
                  </a:lnTo>
                  <a:lnTo>
                    <a:pt x="357" y="207"/>
                  </a:lnTo>
                  <a:lnTo>
                    <a:pt x="359" y="201"/>
                  </a:lnTo>
                  <a:lnTo>
                    <a:pt x="359" y="195"/>
                  </a:lnTo>
                  <a:lnTo>
                    <a:pt x="359" y="189"/>
                  </a:lnTo>
                  <a:lnTo>
                    <a:pt x="357" y="183"/>
                  </a:lnTo>
                  <a:lnTo>
                    <a:pt x="387" y="173"/>
                  </a:lnTo>
                  <a:lnTo>
                    <a:pt x="381" y="143"/>
                  </a:lnTo>
                  <a:lnTo>
                    <a:pt x="351" y="143"/>
                  </a:lnTo>
                  <a:lnTo>
                    <a:pt x="350" y="137"/>
                  </a:lnTo>
                  <a:lnTo>
                    <a:pt x="347" y="131"/>
                  </a:lnTo>
                  <a:lnTo>
                    <a:pt x="346" y="127"/>
                  </a:lnTo>
                  <a:lnTo>
                    <a:pt x="343" y="121"/>
                  </a:lnTo>
                  <a:lnTo>
                    <a:pt x="365" y="100"/>
                  </a:lnTo>
                  <a:lnTo>
                    <a:pt x="348" y="75"/>
                  </a:lnTo>
                  <a:lnTo>
                    <a:pt x="320" y="86"/>
                  </a:lnTo>
                  <a:lnTo>
                    <a:pt x="317" y="82"/>
                  </a:lnTo>
                  <a:lnTo>
                    <a:pt x="313" y="78"/>
                  </a:lnTo>
                  <a:lnTo>
                    <a:pt x="308" y="73"/>
                  </a:lnTo>
                  <a:lnTo>
                    <a:pt x="304" y="69"/>
                  </a:lnTo>
                  <a:lnTo>
                    <a:pt x="316" y="42"/>
                  </a:lnTo>
                  <a:lnTo>
                    <a:pt x="290" y="25"/>
                  </a:lnTo>
                  <a:lnTo>
                    <a:pt x="271" y="46"/>
                  </a:lnTo>
                  <a:lnTo>
                    <a:pt x="265" y="43"/>
                  </a:lnTo>
                  <a:lnTo>
                    <a:pt x="259" y="40"/>
                  </a:lnTo>
                  <a:lnTo>
                    <a:pt x="253" y="37"/>
                  </a:lnTo>
                  <a:lnTo>
                    <a:pt x="247" y="34"/>
                  </a:lnTo>
                  <a:lnTo>
                    <a:pt x="249" y="6"/>
                  </a:lnTo>
                  <a:lnTo>
                    <a:pt x="219" y="0"/>
                  </a:lnTo>
                  <a:lnTo>
                    <a:pt x="209" y="25"/>
                  </a:lnTo>
                  <a:lnTo>
                    <a:pt x="207" y="25"/>
                  </a:lnTo>
                  <a:lnTo>
                    <a:pt x="204" y="25"/>
                  </a:lnTo>
                  <a:lnTo>
                    <a:pt x="203" y="25"/>
                  </a:lnTo>
                  <a:lnTo>
                    <a:pt x="200" y="25"/>
                  </a:lnTo>
                  <a:lnTo>
                    <a:pt x="197" y="109"/>
                  </a:lnTo>
                  <a:lnTo>
                    <a:pt x="210" y="112"/>
                  </a:lnTo>
                  <a:lnTo>
                    <a:pt x="223" y="116"/>
                  </a:lnTo>
                  <a:lnTo>
                    <a:pt x="235" y="122"/>
                  </a:lnTo>
                  <a:lnTo>
                    <a:pt x="246" y="130"/>
                  </a:lnTo>
                  <a:lnTo>
                    <a:pt x="255" y="140"/>
                  </a:lnTo>
                  <a:lnTo>
                    <a:pt x="262" y="152"/>
                  </a:lnTo>
                  <a:lnTo>
                    <a:pt x="268" y="165"/>
                  </a:lnTo>
                  <a:lnTo>
                    <a:pt x="273" y="179"/>
                  </a:lnTo>
                  <a:lnTo>
                    <a:pt x="274" y="195"/>
                  </a:lnTo>
                  <a:lnTo>
                    <a:pt x="273" y="211"/>
                  </a:lnTo>
                  <a:lnTo>
                    <a:pt x="267" y="226"/>
                  </a:lnTo>
                  <a:lnTo>
                    <a:pt x="259" y="241"/>
                  </a:lnTo>
                  <a:lnTo>
                    <a:pt x="249" y="253"/>
                  </a:lnTo>
                  <a:lnTo>
                    <a:pt x="235" y="264"/>
                  </a:lnTo>
                  <a:lnTo>
                    <a:pt x="221" y="272"/>
                  </a:lnTo>
                  <a:lnTo>
                    <a:pt x="204" y="277"/>
                  </a:lnTo>
                  <a:lnTo>
                    <a:pt x="188" y="278"/>
                  </a:lnTo>
                  <a:lnTo>
                    <a:pt x="171" y="277"/>
                  </a:lnTo>
                  <a:lnTo>
                    <a:pt x="157" y="271"/>
                  </a:lnTo>
                  <a:lnTo>
                    <a:pt x="142" y="264"/>
                  </a:lnTo>
                  <a:lnTo>
                    <a:pt x="130" y="253"/>
                  </a:lnTo>
                  <a:lnTo>
                    <a:pt x="119" y="240"/>
                  </a:lnTo>
                  <a:lnTo>
                    <a:pt x="110" y="225"/>
                  </a:lnTo>
                  <a:lnTo>
                    <a:pt x="106" y="209"/>
                  </a:lnTo>
                  <a:lnTo>
                    <a:pt x="104" y="192"/>
                  </a:lnTo>
                  <a:lnTo>
                    <a:pt x="106" y="176"/>
                  </a:lnTo>
                  <a:lnTo>
                    <a:pt x="112" y="161"/>
                  </a:lnTo>
                  <a:lnTo>
                    <a:pt x="119" y="146"/>
                  </a:lnTo>
                  <a:lnTo>
                    <a:pt x="130" y="134"/>
                  </a:lnTo>
                  <a:lnTo>
                    <a:pt x="143" y="124"/>
                  </a:lnTo>
                  <a:lnTo>
                    <a:pt x="158" y="115"/>
                  </a:lnTo>
                  <a:lnTo>
                    <a:pt x="174" y="110"/>
                  </a:lnTo>
                  <a:lnTo>
                    <a:pt x="179" y="109"/>
                  </a:lnTo>
                  <a:lnTo>
                    <a:pt x="183" y="109"/>
                  </a:lnTo>
                  <a:lnTo>
                    <a:pt x="188" y="109"/>
                  </a:lnTo>
                  <a:lnTo>
                    <a:pt x="194" y="109"/>
                  </a:lnTo>
                  <a:lnTo>
                    <a:pt x="192" y="25"/>
                  </a:lnTo>
                  <a:lnTo>
                    <a:pt x="189" y="24"/>
                  </a:lnTo>
                  <a:lnTo>
                    <a:pt x="188" y="24"/>
                  </a:lnTo>
                  <a:lnTo>
                    <a:pt x="185" y="24"/>
                  </a:lnTo>
                  <a:lnTo>
                    <a:pt x="182" y="25"/>
                  </a:lnTo>
                  <a:lnTo>
                    <a:pt x="173" y="0"/>
                  </a:lnTo>
                  <a:lnTo>
                    <a:pt x="143" y="6"/>
                  </a:lnTo>
                  <a:lnTo>
                    <a:pt x="145" y="31"/>
                  </a:lnTo>
                  <a:lnTo>
                    <a:pt x="137" y="33"/>
                  </a:lnTo>
                  <a:lnTo>
                    <a:pt x="130" y="36"/>
                  </a:lnTo>
                  <a:lnTo>
                    <a:pt x="124" y="37"/>
                  </a:lnTo>
                  <a:lnTo>
                    <a:pt x="118" y="40"/>
                  </a:lnTo>
                  <a:lnTo>
                    <a:pt x="100" y="22"/>
                  </a:lnTo>
                  <a:lnTo>
                    <a:pt x="76" y="39"/>
                  </a:lnTo>
                  <a:lnTo>
                    <a:pt x="85" y="61"/>
                  </a:lnTo>
                  <a:lnTo>
                    <a:pt x="79" y="66"/>
                  </a:lnTo>
                  <a:lnTo>
                    <a:pt x="75" y="70"/>
                  </a:lnTo>
                  <a:lnTo>
                    <a:pt x="69" y="75"/>
                  </a:lnTo>
                  <a:lnTo>
                    <a:pt x="63" y="81"/>
                  </a:lnTo>
                  <a:lnTo>
                    <a:pt x="42" y="72"/>
                  </a:lnTo>
                  <a:lnTo>
                    <a:pt x="26" y="95"/>
                  </a:lnTo>
                  <a:lnTo>
                    <a:pt x="42" y="112"/>
                  </a:lnTo>
                  <a:lnTo>
                    <a:pt x="37" y="119"/>
                  </a:lnTo>
                  <a:lnTo>
                    <a:pt x="35" y="125"/>
                  </a:lnTo>
                  <a:lnTo>
                    <a:pt x="32" y="133"/>
                  </a:lnTo>
                  <a:lnTo>
                    <a:pt x="29" y="140"/>
                  </a:lnTo>
                  <a:lnTo>
                    <a:pt x="8" y="139"/>
                  </a:lnTo>
                  <a:lnTo>
                    <a:pt x="0" y="168"/>
                  </a:lnTo>
                  <a:lnTo>
                    <a:pt x="21" y="176"/>
                  </a:lnTo>
                  <a:lnTo>
                    <a:pt x="20" y="183"/>
                  </a:lnTo>
                  <a:lnTo>
                    <a:pt x="20" y="191"/>
                  </a:lnTo>
                  <a:lnTo>
                    <a:pt x="20" y="200"/>
                  </a:lnTo>
                  <a:lnTo>
                    <a:pt x="21" y="207"/>
                  </a:lnTo>
                  <a:lnTo>
                    <a:pt x="0" y="214"/>
                  </a:lnTo>
                  <a:lnTo>
                    <a:pt x="6" y="243"/>
                  </a:lnTo>
                  <a:lnTo>
                    <a:pt x="27" y="243"/>
                  </a:lnTo>
                  <a:lnTo>
                    <a:pt x="30" y="250"/>
                  </a:lnTo>
                  <a:lnTo>
                    <a:pt x="33" y="258"/>
                  </a:lnTo>
                  <a:lnTo>
                    <a:pt x="36" y="264"/>
                  </a:lnTo>
                  <a:lnTo>
                    <a:pt x="39" y="271"/>
                  </a:lnTo>
                  <a:lnTo>
                    <a:pt x="23" y="286"/>
                  </a:lnTo>
                  <a:lnTo>
                    <a:pt x="39" y="311"/>
                  </a:lnTo>
                  <a:lnTo>
                    <a:pt x="60" y="302"/>
                  </a:lnTo>
                  <a:lnTo>
                    <a:pt x="64" y="308"/>
                  </a:lnTo>
                  <a:lnTo>
                    <a:pt x="70" y="313"/>
                  </a:lnTo>
                  <a:lnTo>
                    <a:pt x="75" y="319"/>
                  </a:lnTo>
                  <a:lnTo>
                    <a:pt x="81" y="323"/>
                  </a:lnTo>
                  <a:lnTo>
                    <a:pt x="301" y="323"/>
                  </a:lnTo>
                  <a:lnTo>
                    <a:pt x="301" y="3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550" y="1278"/>
              <a:ext cx="579" cy="437"/>
            </a:xfrm>
            <a:custGeom>
              <a:avLst/>
              <a:gdLst/>
              <a:ahLst/>
              <a:cxnLst>
                <a:cxn ang="0">
                  <a:pos x="46" y="57"/>
                </a:cxn>
                <a:cxn ang="0">
                  <a:pos x="39" y="77"/>
                </a:cxn>
                <a:cxn ang="0">
                  <a:pos x="4" y="89"/>
                </a:cxn>
                <a:cxn ang="0">
                  <a:pos x="30" y="141"/>
                </a:cxn>
                <a:cxn ang="0">
                  <a:pos x="30" y="162"/>
                </a:cxn>
                <a:cxn ang="0">
                  <a:pos x="33" y="185"/>
                </a:cxn>
                <a:cxn ang="0">
                  <a:pos x="16" y="240"/>
                </a:cxn>
                <a:cxn ang="0">
                  <a:pos x="52" y="246"/>
                </a:cxn>
                <a:cxn ang="0">
                  <a:pos x="61" y="265"/>
                </a:cxn>
                <a:cxn ang="0">
                  <a:pos x="46" y="298"/>
                </a:cxn>
                <a:cxn ang="0">
                  <a:pos x="101" y="316"/>
                </a:cxn>
                <a:cxn ang="0">
                  <a:pos x="117" y="330"/>
                </a:cxn>
                <a:cxn ang="0">
                  <a:pos x="134" y="344"/>
                </a:cxn>
                <a:cxn ang="0">
                  <a:pos x="161" y="396"/>
                </a:cxn>
                <a:cxn ang="0">
                  <a:pos x="192" y="372"/>
                </a:cxn>
                <a:cxn ang="0">
                  <a:pos x="211" y="378"/>
                </a:cxn>
                <a:cxn ang="0">
                  <a:pos x="223" y="417"/>
                </a:cxn>
                <a:cxn ang="0">
                  <a:pos x="277" y="386"/>
                </a:cxn>
                <a:cxn ang="0">
                  <a:pos x="296" y="384"/>
                </a:cxn>
                <a:cxn ang="0">
                  <a:pos x="315" y="383"/>
                </a:cxn>
                <a:cxn ang="0">
                  <a:pos x="373" y="405"/>
                </a:cxn>
                <a:cxn ang="0">
                  <a:pos x="378" y="362"/>
                </a:cxn>
                <a:cxn ang="0">
                  <a:pos x="394" y="353"/>
                </a:cxn>
                <a:cxn ang="0">
                  <a:pos x="431" y="375"/>
                </a:cxn>
                <a:cxn ang="0">
                  <a:pos x="445" y="311"/>
                </a:cxn>
                <a:cxn ang="0">
                  <a:pos x="457" y="298"/>
                </a:cxn>
                <a:cxn ang="0">
                  <a:pos x="469" y="283"/>
                </a:cxn>
                <a:cxn ang="0">
                  <a:pos x="530" y="261"/>
                </a:cxn>
                <a:cxn ang="0">
                  <a:pos x="498" y="225"/>
                </a:cxn>
                <a:cxn ang="0">
                  <a:pos x="503" y="208"/>
                </a:cxn>
                <a:cxn ang="0">
                  <a:pos x="549" y="198"/>
                </a:cxn>
                <a:cxn ang="0">
                  <a:pos x="512" y="143"/>
                </a:cxn>
                <a:cxn ang="0">
                  <a:pos x="512" y="125"/>
                </a:cxn>
                <a:cxn ang="0">
                  <a:pos x="510" y="109"/>
                </a:cxn>
                <a:cxn ang="0">
                  <a:pos x="539" y="48"/>
                </a:cxn>
                <a:cxn ang="0">
                  <a:pos x="491" y="45"/>
                </a:cxn>
                <a:cxn ang="0">
                  <a:pos x="484" y="28"/>
                </a:cxn>
                <a:cxn ang="0">
                  <a:pos x="498" y="0"/>
                </a:cxn>
                <a:cxn ang="0">
                  <a:pos x="271" y="24"/>
                </a:cxn>
                <a:cxn ang="0">
                  <a:pos x="309" y="30"/>
                </a:cxn>
                <a:cxn ang="0">
                  <a:pos x="342" y="48"/>
                </a:cxn>
                <a:cxn ang="0">
                  <a:pos x="370" y="76"/>
                </a:cxn>
                <a:cxn ang="0">
                  <a:pos x="387" y="112"/>
                </a:cxn>
                <a:cxn ang="0">
                  <a:pos x="390" y="159"/>
                </a:cxn>
                <a:cxn ang="0">
                  <a:pos x="376" y="204"/>
                </a:cxn>
                <a:cxn ang="0">
                  <a:pos x="347" y="238"/>
                </a:cxn>
                <a:cxn ang="0">
                  <a:pos x="303" y="261"/>
                </a:cxn>
                <a:cxn ang="0">
                  <a:pos x="256" y="263"/>
                </a:cxn>
                <a:cxn ang="0">
                  <a:pos x="211" y="250"/>
                </a:cxn>
                <a:cxn ang="0">
                  <a:pos x="177" y="220"/>
                </a:cxn>
                <a:cxn ang="0">
                  <a:pos x="155" y="177"/>
                </a:cxn>
                <a:cxn ang="0">
                  <a:pos x="152" y="130"/>
                </a:cxn>
                <a:cxn ang="0">
                  <a:pos x="165" y="85"/>
                </a:cxn>
                <a:cxn ang="0">
                  <a:pos x="195" y="51"/>
                </a:cxn>
                <a:cxn ang="0">
                  <a:pos x="238" y="28"/>
                </a:cxn>
                <a:cxn ang="0">
                  <a:pos x="253" y="25"/>
                </a:cxn>
                <a:cxn ang="0">
                  <a:pos x="266" y="24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40" y="0"/>
                </a:cxn>
                <a:cxn ang="0">
                  <a:pos x="51" y="46"/>
                </a:cxn>
              </a:cxnLst>
              <a:rect l="0" t="0" r="r" b="b"/>
              <a:pathLst>
                <a:path w="555" h="421">
                  <a:moveTo>
                    <a:pt x="51" y="46"/>
                  </a:moveTo>
                  <a:lnTo>
                    <a:pt x="46" y="57"/>
                  </a:lnTo>
                  <a:lnTo>
                    <a:pt x="43" y="67"/>
                  </a:lnTo>
                  <a:lnTo>
                    <a:pt x="39" y="77"/>
                  </a:lnTo>
                  <a:lnTo>
                    <a:pt x="36" y="88"/>
                  </a:lnTo>
                  <a:lnTo>
                    <a:pt x="4" y="89"/>
                  </a:lnTo>
                  <a:lnTo>
                    <a:pt x="0" y="133"/>
                  </a:lnTo>
                  <a:lnTo>
                    <a:pt x="30" y="141"/>
                  </a:lnTo>
                  <a:lnTo>
                    <a:pt x="30" y="152"/>
                  </a:lnTo>
                  <a:lnTo>
                    <a:pt x="30" y="162"/>
                  </a:lnTo>
                  <a:lnTo>
                    <a:pt x="31" y="174"/>
                  </a:lnTo>
                  <a:lnTo>
                    <a:pt x="33" y="185"/>
                  </a:lnTo>
                  <a:lnTo>
                    <a:pt x="4" y="198"/>
                  </a:lnTo>
                  <a:lnTo>
                    <a:pt x="16" y="240"/>
                  </a:lnTo>
                  <a:lnTo>
                    <a:pt x="48" y="235"/>
                  </a:lnTo>
                  <a:lnTo>
                    <a:pt x="52" y="246"/>
                  </a:lnTo>
                  <a:lnTo>
                    <a:pt x="56" y="256"/>
                  </a:lnTo>
                  <a:lnTo>
                    <a:pt x="61" y="265"/>
                  </a:lnTo>
                  <a:lnTo>
                    <a:pt x="67" y="274"/>
                  </a:lnTo>
                  <a:lnTo>
                    <a:pt x="46" y="298"/>
                  </a:lnTo>
                  <a:lnTo>
                    <a:pt x="73" y="332"/>
                  </a:lnTo>
                  <a:lnTo>
                    <a:pt x="101" y="316"/>
                  </a:lnTo>
                  <a:lnTo>
                    <a:pt x="109" y="323"/>
                  </a:lnTo>
                  <a:lnTo>
                    <a:pt x="117" y="330"/>
                  </a:lnTo>
                  <a:lnTo>
                    <a:pt x="125" y="336"/>
                  </a:lnTo>
                  <a:lnTo>
                    <a:pt x="134" y="344"/>
                  </a:lnTo>
                  <a:lnTo>
                    <a:pt x="123" y="375"/>
                  </a:lnTo>
                  <a:lnTo>
                    <a:pt x="161" y="396"/>
                  </a:lnTo>
                  <a:lnTo>
                    <a:pt x="181" y="369"/>
                  </a:lnTo>
                  <a:lnTo>
                    <a:pt x="192" y="372"/>
                  </a:lnTo>
                  <a:lnTo>
                    <a:pt x="202" y="375"/>
                  </a:lnTo>
                  <a:lnTo>
                    <a:pt x="211" y="378"/>
                  </a:lnTo>
                  <a:lnTo>
                    <a:pt x="222" y="381"/>
                  </a:lnTo>
                  <a:lnTo>
                    <a:pt x="223" y="417"/>
                  </a:lnTo>
                  <a:lnTo>
                    <a:pt x="266" y="421"/>
                  </a:lnTo>
                  <a:lnTo>
                    <a:pt x="277" y="386"/>
                  </a:lnTo>
                  <a:lnTo>
                    <a:pt x="286" y="386"/>
                  </a:lnTo>
                  <a:lnTo>
                    <a:pt x="296" y="384"/>
                  </a:lnTo>
                  <a:lnTo>
                    <a:pt x="305" y="384"/>
                  </a:lnTo>
                  <a:lnTo>
                    <a:pt x="315" y="383"/>
                  </a:lnTo>
                  <a:lnTo>
                    <a:pt x="332" y="415"/>
                  </a:lnTo>
                  <a:lnTo>
                    <a:pt x="373" y="405"/>
                  </a:lnTo>
                  <a:lnTo>
                    <a:pt x="369" y="365"/>
                  </a:lnTo>
                  <a:lnTo>
                    <a:pt x="378" y="362"/>
                  </a:lnTo>
                  <a:lnTo>
                    <a:pt x="385" y="357"/>
                  </a:lnTo>
                  <a:lnTo>
                    <a:pt x="394" y="353"/>
                  </a:lnTo>
                  <a:lnTo>
                    <a:pt x="402" y="347"/>
                  </a:lnTo>
                  <a:lnTo>
                    <a:pt x="431" y="375"/>
                  </a:lnTo>
                  <a:lnTo>
                    <a:pt x="466" y="348"/>
                  </a:lnTo>
                  <a:lnTo>
                    <a:pt x="445" y="311"/>
                  </a:lnTo>
                  <a:lnTo>
                    <a:pt x="451" y="304"/>
                  </a:lnTo>
                  <a:lnTo>
                    <a:pt x="457" y="298"/>
                  </a:lnTo>
                  <a:lnTo>
                    <a:pt x="463" y="290"/>
                  </a:lnTo>
                  <a:lnTo>
                    <a:pt x="469" y="283"/>
                  </a:lnTo>
                  <a:lnTo>
                    <a:pt x="509" y="298"/>
                  </a:lnTo>
                  <a:lnTo>
                    <a:pt x="530" y="261"/>
                  </a:lnTo>
                  <a:lnTo>
                    <a:pt x="495" y="234"/>
                  </a:lnTo>
                  <a:lnTo>
                    <a:pt x="498" y="225"/>
                  </a:lnTo>
                  <a:lnTo>
                    <a:pt x="501" y="216"/>
                  </a:lnTo>
                  <a:lnTo>
                    <a:pt x="503" y="208"/>
                  </a:lnTo>
                  <a:lnTo>
                    <a:pt x="506" y="199"/>
                  </a:lnTo>
                  <a:lnTo>
                    <a:pt x="549" y="198"/>
                  </a:lnTo>
                  <a:lnTo>
                    <a:pt x="555" y="155"/>
                  </a:lnTo>
                  <a:lnTo>
                    <a:pt x="512" y="143"/>
                  </a:lnTo>
                  <a:lnTo>
                    <a:pt x="512" y="134"/>
                  </a:lnTo>
                  <a:lnTo>
                    <a:pt x="512" y="125"/>
                  </a:lnTo>
                  <a:lnTo>
                    <a:pt x="512" y="116"/>
                  </a:lnTo>
                  <a:lnTo>
                    <a:pt x="510" y="109"/>
                  </a:lnTo>
                  <a:lnTo>
                    <a:pt x="549" y="89"/>
                  </a:lnTo>
                  <a:lnTo>
                    <a:pt x="539" y="48"/>
                  </a:lnTo>
                  <a:lnTo>
                    <a:pt x="494" y="52"/>
                  </a:lnTo>
                  <a:lnTo>
                    <a:pt x="491" y="45"/>
                  </a:lnTo>
                  <a:lnTo>
                    <a:pt x="487" y="36"/>
                  </a:lnTo>
                  <a:lnTo>
                    <a:pt x="484" y="28"/>
                  </a:lnTo>
                  <a:lnTo>
                    <a:pt x="479" y="21"/>
                  </a:lnTo>
                  <a:lnTo>
                    <a:pt x="498" y="0"/>
                  </a:lnTo>
                  <a:lnTo>
                    <a:pt x="269" y="0"/>
                  </a:lnTo>
                  <a:lnTo>
                    <a:pt x="271" y="24"/>
                  </a:lnTo>
                  <a:lnTo>
                    <a:pt x="290" y="25"/>
                  </a:lnTo>
                  <a:lnTo>
                    <a:pt x="309" y="30"/>
                  </a:lnTo>
                  <a:lnTo>
                    <a:pt x="326" y="37"/>
                  </a:lnTo>
                  <a:lnTo>
                    <a:pt x="342" y="48"/>
                  </a:lnTo>
                  <a:lnTo>
                    <a:pt x="357" y="61"/>
                  </a:lnTo>
                  <a:lnTo>
                    <a:pt x="370" y="76"/>
                  </a:lnTo>
                  <a:lnTo>
                    <a:pt x="379" y="92"/>
                  </a:lnTo>
                  <a:lnTo>
                    <a:pt x="387" y="112"/>
                  </a:lnTo>
                  <a:lnTo>
                    <a:pt x="391" y="136"/>
                  </a:lnTo>
                  <a:lnTo>
                    <a:pt x="390" y="159"/>
                  </a:lnTo>
                  <a:lnTo>
                    <a:pt x="385" y="182"/>
                  </a:lnTo>
                  <a:lnTo>
                    <a:pt x="376" y="204"/>
                  </a:lnTo>
                  <a:lnTo>
                    <a:pt x="363" y="222"/>
                  </a:lnTo>
                  <a:lnTo>
                    <a:pt x="347" y="238"/>
                  </a:lnTo>
                  <a:lnTo>
                    <a:pt x="326" y="252"/>
                  </a:lnTo>
                  <a:lnTo>
                    <a:pt x="303" y="261"/>
                  </a:lnTo>
                  <a:lnTo>
                    <a:pt x="280" y="265"/>
                  </a:lnTo>
                  <a:lnTo>
                    <a:pt x="256" y="263"/>
                  </a:lnTo>
                  <a:lnTo>
                    <a:pt x="234" y="259"/>
                  </a:lnTo>
                  <a:lnTo>
                    <a:pt x="211" y="250"/>
                  </a:lnTo>
                  <a:lnTo>
                    <a:pt x="193" y="237"/>
                  </a:lnTo>
                  <a:lnTo>
                    <a:pt x="177" y="220"/>
                  </a:lnTo>
                  <a:lnTo>
                    <a:pt x="164" y="199"/>
                  </a:lnTo>
                  <a:lnTo>
                    <a:pt x="155" y="177"/>
                  </a:lnTo>
                  <a:lnTo>
                    <a:pt x="150" y="153"/>
                  </a:lnTo>
                  <a:lnTo>
                    <a:pt x="152" y="130"/>
                  </a:lnTo>
                  <a:lnTo>
                    <a:pt x="156" y="107"/>
                  </a:lnTo>
                  <a:lnTo>
                    <a:pt x="165" y="85"/>
                  </a:lnTo>
                  <a:lnTo>
                    <a:pt x="178" y="67"/>
                  </a:lnTo>
                  <a:lnTo>
                    <a:pt x="195" y="51"/>
                  </a:lnTo>
                  <a:lnTo>
                    <a:pt x="216" y="37"/>
                  </a:lnTo>
                  <a:lnTo>
                    <a:pt x="238" y="28"/>
                  </a:lnTo>
                  <a:lnTo>
                    <a:pt x="245" y="27"/>
                  </a:lnTo>
                  <a:lnTo>
                    <a:pt x="253" y="25"/>
                  </a:lnTo>
                  <a:lnTo>
                    <a:pt x="259" y="24"/>
                  </a:lnTo>
                  <a:lnTo>
                    <a:pt x="266" y="24"/>
                  </a:lnTo>
                  <a:lnTo>
                    <a:pt x="263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40" y="0"/>
                  </a:lnTo>
                  <a:lnTo>
                    <a:pt x="25" y="27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2160" y="1278"/>
              <a:ext cx="250" cy="6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5" y="39"/>
                </a:cxn>
                <a:cxn ang="0">
                  <a:pos x="41" y="21"/>
                </a:cxn>
                <a:cxn ang="0">
                  <a:pos x="49" y="24"/>
                </a:cxn>
                <a:cxn ang="0">
                  <a:pos x="55" y="27"/>
                </a:cxn>
                <a:cxn ang="0">
                  <a:pos x="62" y="30"/>
                </a:cxn>
                <a:cxn ang="0">
                  <a:pos x="68" y="33"/>
                </a:cxn>
                <a:cxn ang="0">
                  <a:pos x="67" y="57"/>
                </a:cxn>
                <a:cxn ang="0">
                  <a:pos x="96" y="63"/>
                </a:cxn>
                <a:cxn ang="0">
                  <a:pos x="105" y="39"/>
                </a:cxn>
                <a:cxn ang="0">
                  <a:pos x="113" y="40"/>
                </a:cxn>
                <a:cxn ang="0">
                  <a:pos x="120" y="40"/>
                </a:cxn>
                <a:cxn ang="0">
                  <a:pos x="126" y="40"/>
                </a:cxn>
                <a:cxn ang="0">
                  <a:pos x="134" y="39"/>
                </a:cxn>
                <a:cxn ang="0">
                  <a:pos x="143" y="64"/>
                </a:cxn>
                <a:cxn ang="0">
                  <a:pos x="172" y="58"/>
                </a:cxn>
                <a:cxn ang="0">
                  <a:pos x="171" y="31"/>
                </a:cxn>
                <a:cxn ang="0">
                  <a:pos x="177" y="28"/>
                </a:cxn>
                <a:cxn ang="0">
                  <a:pos x="184" y="25"/>
                </a:cxn>
                <a:cxn ang="0">
                  <a:pos x="190" y="24"/>
                </a:cxn>
                <a:cxn ang="0">
                  <a:pos x="196" y="21"/>
                </a:cxn>
                <a:cxn ang="0">
                  <a:pos x="215" y="40"/>
                </a:cxn>
                <a:cxn ang="0">
                  <a:pos x="239" y="25"/>
                </a:cxn>
                <a:cxn ang="0">
                  <a:pos x="22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21"/>
                </a:cxn>
              </a:cxnLst>
              <a:rect l="0" t="0" r="r" b="b"/>
              <a:pathLst>
                <a:path w="239" h="64">
                  <a:moveTo>
                    <a:pt x="0" y="21"/>
                  </a:moveTo>
                  <a:lnTo>
                    <a:pt x="25" y="39"/>
                  </a:lnTo>
                  <a:lnTo>
                    <a:pt x="41" y="21"/>
                  </a:lnTo>
                  <a:lnTo>
                    <a:pt x="49" y="24"/>
                  </a:lnTo>
                  <a:lnTo>
                    <a:pt x="55" y="27"/>
                  </a:lnTo>
                  <a:lnTo>
                    <a:pt x="62" y="30"/>
                  </a:lnTo>
                  <a:lnTo>
                    <a:pt x="68" y="33"/>
                  </a:lnTo>
                  <a:lnTo>
                    <a:pt x="67" y="57"/>
                  </a:lnTo>
                  <a:lnTo>
                    <a:pt x="96" y="63"/>
                  </a:lnTo>
                  <a:lnTo>
                    <a:pt x="105" y="39"/>
                  </a:lnTo>
                  <a:lnTo>
                    <a:pt x="113" y="40"/>
                  </a:lnTo>
                  <a:lnTo>
                    <a:pt x="120" y="40"/>
                  </a:lnTo>
                  <a:lnTo>
                    <a:pt x="126" y="40"/>
                  </a:lnTo>
                  <a:lnTo>
                    <a:pt x="134" y="39"/>
                  </a:lnTo>
                  <a:lnTo>
                    <a:pt x="143" y="64"/>
                  </a:lnTo>
                  <a:lnTo>
                    <a:pt x="172" y="58"/>
                  </a:lnTo>
                  <a:lnTo>
                    <a:pt x="171" y="31"/>
                  </a:lnTo>
                  <a:lnTo>
                    <a:pt x="177" y="28"/>
                  </a:lnTo>
                  <a:lnTo>
                    <a:pt x="184" y="25"/>
                  </a:lnTo>
                  <a:lnTo>
                    <a:pt x="190" y="24"/>
                  </a:lnTo>
                  <a:lnTo>
                    <a:pt x="196" y="21"/>
                  </a:lnTo>
                  <a:lnTo>
                    <a:pt x="215" y="40"/>
                  </a:lnTo>
                  <a:lnTo>
                    <a:pt x="239" y="25"/>
                  </a:lnTo>
                  <a:lnTo>
                    <a:pt x="2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 rot="698161">
              <a:off x="2271" y="968"/>
              <a:ext cx="30" cy="87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3632200" y="2438400"/>
            <a:ext cx="1803400" cy="2151063"/>
            <a:chOff x="2357" y="472"/>
            <a:chExt cx="521" cy="621"/>
          </a:xfrm>
        </p:grpSpPr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2357" y="472"/>
              <a:ext cx="521" cy="621"/>
            </a:xfrm>
            <a:custGeom>
              <a:avLst/>
              <a:gdLst/>
              <a:ahLst/>
              <a:cxnLst>
                <a:cxn ang="0">
                  <a:pos x="14" y="452"/>
                </a:cxn>
                <a:cxn ang="0">
                  <a:pos x="0" y="991"/>
                </a:cxn>
                <a:cxn ang="0">
                  <a:pos x="162" y="1242"/>
                </a:cxn>
                <a:cxn ang="0">
                  <a:pos x="1041" y="1115"/>
                </a:cxn>
                <a:cxn ang="0">
                  <a:pos x="991" y="570"/>
                </a:cxn>
                <a:cxn ang="0">
                  <a:pos x="943" y="511"/>
                </a:cxn>
                <a:cxn ang="0">
                  <a:pos x="988" y="62"/>
                </a:cxn>
                <a:cxn ang="0">
                  <a:pos x="968" y="13"/>
                </a:cxn>
                <a:cxn ang="0">
                  <a:pos x="926" y="0"/>
                </a:cxn>
                <a:cxn ang="0">
                  <a:pos x="887" y="1"/>
                </a:cxn>
                <a:cxn ang="0">
                  <a:pos x="850" y="26"/>
                </a:cxn>
                <a:cxn ang="0">
                  <a:pos x="834" y="79"/>
                </a:cxn>
                <a:cxn ang="0">
                  <a:pos x="757" y="379"/>
                </a:cxn>
                <a:cxn ang="0">
                  <a:pos x="675" y="423"/>
                </a:cxn>
                <a:cxn ang="0">
                  <a:pos x="568" y="362"/>
                </a:cxn>
                <a:cxn ang="0">
                  <a:pos x="465" y="433"/>
                </a:cxn>
                <a:cxn ang="0">
                  <a:pos x="287" y="349"/>
                </a:cxn>
                <a:cxn ang="0">
                  <a:pos x="200" y="485"/>
                </a:cxn>
                <a:cxn ang="0">
                  <a:pos x="14" y="452"/>
                </a:cxn>
                <a:cxn ang="0">
                  <a:pos x="14" y="452"/>
                </a:cxn>
              </a:cxnLst>
              <a:rect l="0" t="0" r="r" b="b"/>
              <a:pathLst>
                <a:path w="1041" h="1242">
                  <a:moveTo>
                    <a:pt x="14" y="452"/>
                  </a:moveTo>
                  <a:lnTo>
                    <a:pt x="0" y="991"/>
                  </a:lnTo>
                  <a:lnTo>
                    <a:pt x="162" y="1242"/>
                  </a:lnTo>
                  <a:lnTo>
                    <a:pt x="1041" y="1115"/>
                  </a:lnTo>
                  <a:lnTo>
                    <a:pt x="991" y="570"/>
                  </a:lnTo>
                  <a:lnTo>
                    <a:pt x="943" y="511"/>
                  </a:lnTo>
                  <a:lnTo>
                    <a:pt x="988" y="62"/>
                  </a:lnTo>
                  <a:lnTo>
                    <a:pt x="968" y="13"/>
                  </a:lnTo>
                  <a:lnTo>
                    <a:pt x="926" y="0"/>
                  </a:lnTo>
                  <a:lnTo>
                    <a:pt x="887" y="1"/>
                  </a:lnTo>
                  <a:lnTo>
                    <a:pt x="850" y="26"/>
                  </a:lnTo>
                  <a:lnTo>
                    <a:pt x="834" y="79"/>
                  </a:lnTo>
                  <a:lnTo>
                    <a:pt x="757" y="379"/>
                  </a:lnTo>
                  <a:lnTo>
                    <a:pt x="675" y="423"/>
                  </a:lnTo>
                  <a:lnTo>
                    <a:pt x="568" y="362"/>
                  </a:lnTo>
                  <a:lnTo>
                    <a:pt x="465" y="433"/>
                  </a:lnTo>
                  <a:lnTo>
                    <a:pt x="287" y="349"/>
                  </a:lnTo>
                  <a:lnTo>
                    <a:pt x="200" y="485"/>
                  </a:lnTo>
                  <a:lnTo>
                    <a:pt x="14" y="452"/>
                  </a:lnTo>
                  <a:lnTo>
                    <a:pt x="14" y="4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2739" y="499"/>
              <a:ext cx="96" cy="278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77" y="84"/>
                </a:cxn>
                <a:cxn ang="0">
                  <a:pos x="102" y="0"/>
                </a:cxn>
                <a:cxn ang="0">
                  <a:pos x="193" y="28"/>
                </a:cxn>
                <a:cxn ang="0">
                  <a:pos x="171" y="277"/>
                </a:cxn>
                <a:cxn ang="0">
                  <a:pos x="139" y="556"/>
                </a:cxn>
                <a:cxn ang="0">
                  <a:pos x="0" y="395"/>
                </a:cxn>
                <a:cxn ang="0">
                  <a:pos x="0" y="395"/>
                </a:cxn>
              </a:cxnLst>
              <a:rect l="0" t="0" r="r" b="b"/>
              <a:pathLst>
                <a:path w="193" h="556">
                  <a:moveTo>
                    <a:pt x="0" y="395"/>
                  </a:moveTo>
                  <a:lnTo>
                    <a:pt x="77" y="84"/>
                  </a:lnTo>
                  <a:lnTo>
                    <a:pt x="102" y="0"/>
                  </a:lnTo>
                  <a:lnTo>
                    <a:pt x="193" y="28"/>
                  </a:lnTo>
                  <a:lnTo>
                    <a:pt x="171" y="277"/>
                  </a:lnTo>
                  <a:lnTo>
                    <a:pt x="139" y="556"/>
                  </a:lnTo>
                  <a:lnTo>
                    <a:pt x="0" y="3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2790" y="487"/>
              <a:ext cx="47" cy="34"/>
            </a:xfrm>
            <a:custGeom>
              <a:avLst/>
              <a:gdLst/>
              <a:ahLst/>
              <a:cxnLst>
                <a:cxn ang="0">
                  <a:pos x="47" y="67"/>
                </a:cxn>
                <a:cxn ang="0">
                  <a:pos x="51" y="66"/>
                </a:cxn>
                <a:cxn ang="0">
                  <a:pos x="56" y="66"/>
                </a:cxn>
                <a:cxn ang="0">
                  <a:pos x="60" y="64"/>
                </a:cxn>
                <a:cxn ang="0">
                  <a:pos x="64" y="64"/>
                </a:cxn>
                <a:cxn ang="0">
                  <a:pos x="72" y="61"/>
                </a:cxn>
                <a:cxn ang="0">
                  <a:pos x="79" y="57"/>
                </a:cxn>
                <a:cxn ang="0">
                  <a:pos x="84" y="51"/>
                </a:cxn>
                <a:cxn ang="0">
                  <a:pos x="89" y="47"/>
                </a:cxn>
                <a:cxn ang="0">
                  <a:pos x="92" y="41"/>
                </a:cxn>
                <a:cxn ang="0">
                  <a:pos x="93" y="33"/>
                </a:cxn>
                <a:cxn ang="0">
                  <a:pos x="92" y="27"/>
                </a:cxn>
                <a:cxn ang="0">
                  <a:pos x="89" y="21"/>
                </a:cxn>
                <a:cxn ang="0">
                  <a:pos x="84" y="15"/>
                </a:cxn>
                <a:cxn ang="0">
                  <a:pos x="79" y="10"/>
                </a:cxn>
                <a:cxn ang="0">
                  <a:pos x="72" y="5"/>
                </a:cxn>
                <a:cxn ang="0">
                  <a:pos x="64" y="2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28" y="2"/>
                </a:cxn>
                <a:cxn ang="0">
                  <a:pos x="20" y="5"/>
                </a:cxn>
                <a:cxn ang="0">
                  <a:pos x="14" y="10"/>
                </a:cxn>
                <a:cxn ang="0">
                  <a:pos x="7" y="15"/>
                </a:cxn>
                <a:cxn ang="0">
                  <a:pos x="4" y="2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41"/>
                </a:cxn>
                <a:cxn ang="0">
                  <a:pos x="4" y="47"/>
                </a:cxn>
                <a:cxn ang="0">
                  <a:pos x="7" y="51"/>
                </a:cxn>
                <a:cxn ang="0">
                  <a:pos x="14" y="57"/>
                </a:cxn>
                <a:cxn ang="0">
                  <a:pos x="20" y="61"/>
                </a:cxn>
                <a:cxn ang="0">
                  <a:pos x="28" y="64"/>
                </a:cxn>
                <a:cxn ang="0">
                  <a:pos x="32" y="64"/>
                </a:cxn>
                <a:cxn ang="0">
                  <a:pos x="37" y="66"/>
                </a:cxn>
                <a:cxn ang="0">
                  <a:pos x="42" y="66"/>
                </a:cxn>
                <a:cxn ang="0">
                  <a:pos x="47" y="67"/>
                </a:cxn>
                <a:cxn ang="0">
                  <a:pos x="47" y="67"/>
                </a:cxn>
              </a:cxnLst>
              <a:rect l="0" t="0" r="r" b="b"/>
              <a:pathLst>
                <a:path w="93" h="67">
                  <a:moveTo>
                    <a:pt x="47" y="67"/>
                  </a:moveTo>
                  <a:lnTo>
                    <a:pt x="51" y="66"/>
                  </a:lnTo>
                  <a:lnTo>
                    <a:pt x="56" y="66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72" y="61"/>
                  </a:lnTo>
                  <a:lnTo>
                    <a:pt x="79" y="57"/>
                  </a:lnTo>
                  <a:lnTo>
                    <a:pt x="84" y="51"/>
                  </a:lnTo>
                  <a:lnTo>
                    <a:pt x="89" y="47"/>
                  </a:lnTo>
                  <a:lnTo>
                    <a:pt x="92" y="41"/>
                  </a:lnTo>
                  <a:lnTo>
                    <a:pt x="93" y="33"/>
                  </a:lnTo>
                  <a:lnTo>
                    <a:pt x="92" y="27"/>
                  </a:lnTo>
                  <a:lnTo>
                    <a:pt x="89" y="21"/>
                  </a:lnTo>
                  <a:lnTo>
                    <a:pt x="84" y="15"/>
                  </a:lnTo>
                  <a:lnTo>
                    <a:pt x="79" y="10"/>
                  </a:lnTo>
                  <a:lnTo>
                    <a:pt x="72" y="5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8" y="2"/>
                  </a:lnTo>
                  <a:lnTo>
                    <a:pt x="20" y="5"/>
                  </a:lnTo>
                  <a:lnTo>
                    <a:pt x="14" y="10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4" y="47"/>
                  </a:lnTo>
                  <a:lnTo>
                    <a:pt x="7" y="51"/>
                  </a:lnTo>
                  <a:lnTo>
                    <a:pt x="14" y="57"/>
                  </a:lnTo>
                  <a:lnTo>
                    <a:pt x="20" y="61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7" y="66"/>
                  </a:lnTo>
                  <a:lnTo>
                    <a:pt x="42" y="66"/>
                  </a:lnTo>
                  <a:lnTo>
                    <a:pt x="47" y="67"/>
                  </a:lnTo>
                  <a:lnTo>
                    <a:pt x="47" y="67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2410" y="759"/>
              <a:ext cx="453" cy="320"/>
            </a:xfrm>
            <a:custGeom>
              <a:avLst/>
              <a:gdLst/>
              <a:ahLst/>
              <a:cxnLst>
                <a:cxn ang="0">
                  <a:pos x="62" y="638"/>
                </a:cxn>
                <a:cxn ang="0">
                  <a:pos x="905" y="512"/>
                </a:cxn>
                <a:cxn ang="0">
                  <a:pos x="853" y="0"/>
                </a:cxn>
                <a:cxn ang="0">
                  <a:pos x="0" y="31"/>
                </a:cxn>
                <a:cxn ang="0">
                  <a:pos x="62" y="638"/>
                </a:cxn>
                <a:cxn ang="0">
                  <a:pos x="62" y="638"/>
                </a:cxn>
              </a:cxnLst>
              <a:rect l="0" t="0" r="r" b="b"/>
              <a:pathLst>
                <a:path w="905" h="638">
                  <a:moveTo>
                    <a:pt x="62" y="638"/>
                  </a:moveTo>
                  <a:lnTo>
                    <a:pt x="905" y="512"/>
                  </a:lnTo>
                  <a:lnTo>
                    <a:pt x="853" y="0"/>
                  </a:lnTo>
                  <a:lnTo>
                    <a:pt x="0" y="31"/>
                  </a:lnTo>
                  <a:lnTo>
                    <a:pt x="62" y="638"/>
                  </a:lnTo>
                  <a:lnTo>
                    <a:pt x="62" y="638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2509" y="911"/>
              <a:ext cx="58" cy="66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16" y="131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116" h="131">
                  <a:moveTo>
                    <a:pt x="0" y="131"/>
                  </a:moveTo>
                  <a:lnTo>
                    <a:pt x="116" y="13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2635" y="898"/>
              <a:ext cx="46" cy="4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0" y="94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94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2743" y="877"/>
              <a:ext cx="49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9" y="117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0" y="117"/>
                </a:cxn>
              </a:cxnLst>
              <a:rect l="0" t="0" r="r" b="b"/>
              <a:pathLst>
                <a:path w="99" h="117">
                  <a:moveTo>
                    <a:pt x="0" y="117"/>
                  </a:moveTo>
                  <a:lnTo>
                    <a:pt x="99" y="117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2468" y="664"/>
              <a:ext cx="123" cy="19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138"/>
                </a:cxn>
                <a:cxn ang="0">
                  <a:pos x="142" y="380"/>
                </a:cxn>
                <a:cxn ang="0">
                  <a:pos x="246" y="266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246" h="380">
                  <a:moveTo>
                    <a:pt x="76" y="0"/>
                  </a:moveTo>
                  <a:lnTo>
                    <a:pt x="0" y="138"/>
                  </a:lnTo>
                  <a:lnTo>
                    <a:pt x="142" y="380"/>
                  </a:lnTo>
                  <a:lnTo>
                    <a:pt x="246" y="266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2596" y="671"/>
              <a:ext cx="123" cy="15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0" y="75"/>
                </a:cxn>
                <a:cxn ang="0">
                  <a:pos x="114" y="318"/>
                </a:cxn>
                <a:cxn ang="0">
                  <a:pos x="246" y="209"/>
                </a:cxn>
                <a:cxn ang="0">
                  <a:pos x="93" y="0"/>
                </a:cxn>
                <a:cxn ang="0">
                  <a:pos x="93" y="0"/>
                </a:cxn>
              </a:cxnLst>
              <a:rect l="0" t="0" r="r" b="b"/>
              <a:pathLst>
                <a:path w="246" h="318">
                  <a:moveTo>
                    <a:pt x="93" y="0"/>
                  </a:moveTo>
                  <a:lnTo>
                    <a:pt x="0" y="75"/>
                  </a:lnTo>
                  <a:lnTo>
                    <a:pt x="114" y="318"/>
                  </a:lnTo>
                  <a:lnTo>
                    <a:pt x="246" y="209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2691" y="674"/>
              <a:ext cx="148" cy="1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67"/>
                </a:cxn>
                <a:cxn ang="0">
                  <a:pos x="171" y="272"/>
                </a:cxn>
                <a:cxn ang="0">
                  <a:pos x="296" y="173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296" h="272">
                  <a:moveTo>
                    <a:pt x="101" y="0"/>
                  </a:moveTo>
                  <a:lnTo>
                    <a:pt x="0" y="67"/>
                  </a:lnTo>
                  <a:lnTo>
                    <a:pt x="171" y="272"/>
                  </a:lnTo>
                  <a:lnTo>
                    <a:pt x="296" y="173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2375" y="713"/>
              <a:ext cx="163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35"/>
                </a:cxn>
                <a:cxn ang="0">
                  <a:pos x="327" y="282"/>
                </a:cxn>
                <a:cxn ang="0">
                  <a:pos x="118" y="17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7" h="282">
                  <a:moveTo>
                    <a:pt x="0" y="0"/>
                  </a:moveTo>
                  <a:lnTo>
                    <a:pt x="188" y="35"/>
                  </a:lnTo>
                  <a:lnTo>
                    <a:pt x="327" y="282"/>
                  </a:lnTo>
                  <a:lnTo>
                    <a:pt x="118" y="1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2505" y="664"/>
              <a:ext cx="148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87"/>
                </a:cxn>
                <a:cxn ang="0">
                  <a:pos x="294" y="328"/>
                </a:cxn>
                <a:cxn ang="0">
                  <a:pos x="163" y="2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4" h="328">
                  <a:moveTo>
                    <a:pt x="0" y="0"/>
                  </a:moveTo>
                  <a:lnTo>
                    <a:pt x="188" y="87"/>
                  </a:lnTo>
                  <a:lnTo>
                    <a:pt x="294" y="328"/>
                  </a:lnTo>
                  <a:lnTo>
                    <a:pt x="163" y="2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2639" y="671"/>
              <a:ext cx="142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7"/>
                </a:cxn>
                <a:cxn ang="0">
                  <a:pos x="285" y="280"/>
                </a:cxn>
                <a:cxn ang="0">
                  <a:pos x="157" y="2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5" h="280">
                  <a:moveTo>
                    <a:pt x="0" y="0"/>
                  </a:moveTo>
                  <a:lnTo>
                    <a:pt x="108" y="67"/>
                  </a:lnTo>
                  <a:lnTo>
                    <a:pt x="285" y="280"/>
                  </a:lnTo>
                  <a:lnTo>
                    <a:pt x="157" y="2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371" y="708"/>
              <a:ext cx="74" cy="37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6" y="190"/>
                </a:cxn>
                <a:cxn ang="0">
                  <a:pos x="146" y="741"/>
                </a:cxn>
                <a:cxn ang="0">
                  <a:pos x="0" y="5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46" h="741">
                  <a:moveTo>
                    <a:pt x="5" y="0"/>
                  </a:moveTo>
                  <a:lnTo>
                    <a:pt x="136" y="190"/>
                  </a:lnTo>
                  <a:lnTo>
                    <a:pt x="146" y="741"/>
                  </a:lnTo>
                  <a:lnTo>
                    <a:pt x="0" y="5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2496" y="897"/>
              <a:ext cx="14" cy="8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4" y="0"/>
                </a:cxn>
                <a:cxn ang="0">
                  <a:pos x="0" y="154"/>
                </a:cxn>
                <a:cxn ang="0">
                  <a:pos x="26" y="160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160">
                  <a:moveTo>
                    <a:pt x="29" y="25"/>
                  </a:moveTo>
                  <a:lnTo>
                    <a:pt x="4" y="0"/>
                  </a:lnTo>
                  <a:lnTo>
                    <a:pt x="0" y="154"/>
                  </a:lnTo>
                  <a:lnTo>
                    <a:pt x="26" y="160"/>
                  </a:lnTo>
                  <a:lnTo>
                    <a:pt x="29" y="2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2623" y="881"/>
              <a:ext cx="13" cy="63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0" y="0"/>
                </a:cxn>
                <a:cxn ang="0">
                  <a:pos x="25" y="28"/>
                </a:cxn>
                <a:cxn ang="0">
                  <a:pos x="25" y="28"/>
                </a:cxn>
              </a:cxnLst>
              <a:rect l="0" t="0" r="r" b="b"/>
              <a:pathLst>
                <a:path w="25" h="127">
                  <a:moveTo>
                    <a:pt x="25" y="28"/>
                  </a:moveTo>
                  <a:lnTo>
                    <a:pt x="25" y="127"/>
                  </a:lnTo>
                  <a:lnTo>
                    <a:pt x="1" y="126"/>
                  </a:lnTo>
                  <a:lnTo>
                    <a:pt x="0" y="0"/>
                  </a:lnTo>
                  <a:lnTo>
                    <a:pt x="25" y="28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2731" y="867"/>
              <a:ext cx="12" cy="69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5" y="138"/>
                </a:cxn>
                <a:cxn ang="0">
                  <a:pos x="2" y="136"/>
                </a:cxn>
                <a:cxn ang="0">
                  <a:pos x="0" y="0"/>
                </a:cxn>
                <a:cxn ang="0">
                  <a:pos x="25" y="20"/>
                </a:cxn>
                <a:cxn ang="0">
                  <a:pos x="25" y="20"/>
                </a:cxn>
              </a:cxnLst>
              <a:rect l="0" t="0" r="r" b="b"/>
              <a:pathLst>
                <a:path w="25" h="138">
                  <a:moveTo>
                    <a:pt x="25" y="20"/>
                  </a:moveTo>
                  <a:lnTo>
                    <a:pt x="25" y="138"/>
                  </a:lnTo>
                  <a:lnTo>
                    <a:pt x="2" y="136"/>
                  </a:lnTo>
                  <a:lnTo>
                    <a:pt x="0" y="0"/>
                  </a:lnTo>
                  <a:lnTo>
                    <a:pt x="25" y="2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2499" y="895"/>
              <a:ext cx="67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32" h="31">
                  <a:moveTo>
                    <a:pt x="0" y="8"/>
                  </a:moveTo>
                  <a:lnTo>
                    <a:pt x="22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2623" y="884"/>
              <a:ext cx="5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31"/>
                </a:cxn>
                <a:cxn ang="0">
                  <a:pos x="117" y="31"/>
                </a:cxn>
                <a:cxn ang="0">
                  <a:pos x="11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7" h="31">
                  <a:moveTo>
                    <a:pt x="0" y="0"/>
                  </a:moveTo>
                  <a:lnTo>
                    <a:pt x="25" y="31"/>
                  </a:lnTo>
                  <a:lnTo>
                    <a:pt x="117" y="31"/>
                  </a:lnTo>
                  <a:lnTo>
                    <a:pt x="11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2732" y="864"/>
              <a:ext cx="59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4" y="27"/>
                </a:cxn>
                <a:cxn ang="0">
                  <a:pos x="118" y="27"/>
                </a:cxn>
                <a:cxn ang="0">
                  <a:pos x="118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8" h="27">
                  <a:moveTo>
                    <a:pt x="0" y="10"/>
                  </a:moveTo>
                  <a:lnTo>
                    <a:pt x="24" y="27"/>
                  </a:lnTo>
                  <a:lnTo>
                    <a:pt x="118" y="27"/>
                  </a:lnTo>
                  <a:lnTo>
                    <a:pt x="11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" name="Picture 46" descr="j0149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1295400"/>
            <a:ext cx="1087437" cy="1095375"/>
          </a:xfrm>
          <a:prstGeom prst="rect">
            <a:avLst/>
          </a:prstGeom>
          <a:noFill/>
        </p:spPr>
      </p:pic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1057275" y="2503489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TECHNOLOGY</a:t>
            </a: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6602413" y="13446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OPERATION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7464425" y="4122738"/>
            <a:ext cx="169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PRODUCTS</a:t>
            </a:r>
            <a:endParaRPr lang="en-GB" sz="1600" b="0" i="1"/>
          </a:p>
        </p:txBody>
      </p:sp>
      <p:sp>
        <p:nvSpPr>
          <p:cNvPr id="39" name="AutoShape 51"/>
          <p:cNvSpPr>
            <a:spLocks noChangeArrowheads="1"/>
          </p:cNvSpPr>
          <p:nvPr/>
        </p:nvSpPr>
        <p:spPr bwMode="auto">
          <a:xfrm>
            <a:off x="2705100" y="3186113"/>
            <a:ext cx="3752850" cy="1085850"/>
          </a:xfrm>
          <a:prstGeom prst="rightArrow">
            <a:avLst>
              <a:gd name="adj1" fmla="val 50000"/>
              <a:gd name="adj2" fmla="val 86404"/>
            </a:avLst>
          </a:prstGeom>
          <a:solidFill>
            <a:srgbClr val="96969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2581275" y="3548063"/>
            <a:ext cx="398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PRODUCTION  PROCESS</a:t>
            </a: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auto">
          <a:xfrm>
            <a:off x="2000250" y="3733800"/>
            <a:ext cx="685800" cy="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auto">
          <a:xfrm rot="2717976">
            <a:off x="3613944" y="2896395"/>
            <a:ext cx="660400" cy="68262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auto">
          <a:xfrm rot="6390682">
            <a:off x="5367338" y="2708276"/>
            <a:ext cx="614362" cy="4270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>
            <a:off x="6607175" y="3719513"/>
            <a:ext cx="960438" cy="1587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auto">
          <a:xfrm rot="2954628" flipV="1">
            <a:off x="6136481" y="4564857"/>
            <a:ext cx="1095375" cy="333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215900" y="4500570"/>
            <a:ext cx="5889625" cy="1825625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59"/>
          <p:cNvSpPr txBox="1">
            <a:spLocks noChangeArrowheads="1"/>
          </p:cNvSpPr>
          <p:nvPr/>
        </p:nvSpPr>
        <p:spPr bwMode="auto">
          <a:xfrm>
            <a:off x="263525" y="4538670"/>
            <a:ext cx="548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kumimoji="1" lang="en-GB"/>
              <a:t>3/ Improved </a:t>
            </a:r>
          </a:p>
          <a:p>
            <a:pPr marL="342900" indent="-342900"/>
            <a:r>
              <a:rPr kumimoji="1" lang="en-GB"/>
              <a:t>operation</a:t>
            </a:r>
          </a:p>
          <a:p>
            <a:pPr marL="342900" indent="-342900"/>
            <a:r>
              <a:rPr kumimoji="1" lang="en-GB"/>
              <a:t>practices:</a:t>
            </a:r>
            <a:endParaRPr lang="en-GB" sz="1600" b="0"/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1828800" y="4535495"/>
            <a:ext cx="41703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GB" sz="1600" b="0"/>
              <a:t>&gt; Production scheduling</a:t>
            </a:r>
          </a:p>
          <a:p>
            <a:r>
              <a:rPr kumimoji="1" lang="en-GB" sz="1600" b="0"/>
              <a:t>&gt; Energy management (peak shaving)</a:t>
            </a:r>
          </a:p>
          <a:p>
            <a:r>
              <a:rPr kumimoji="1" lang="en-GB" sz="1600" b="0"/>
              <a:t>&gt; Maintenance programmes</a:t>
            </a:r>
          </a:p>
          <a:p>
            <a:r>
              <a:rPr kumimoji="1" lang="en-GB" sz="1600" b="0"/>
              <a:t>&gt; Working instructions and procedures</a:t>
            </a:r>
          </a:p>
          <a:p>
            <a:r>
              <a:rPr kumimoji="1" lang="en-GB" sz="1600" b="0"/>
              <a:t>&gt; Training and incentives program</a:t>
            </a:r>
          </a:p>
          <a:p>
            <a:r>
              <a:rPr kumimoji="1" lang="en-GB" sz="1600" b="0"/>
              <a:t>&gt; Adequate process control operations</a:t>
            </a:r>
          </a:p>
          <a:p>
            <a:r>
              <a:rPr kumimoji="1" lang="en-GB" sz="1600" b="0"/>
              <a:t>&gt; Proper maintenance and cleaning</a:t>
            </a:r>
          </a:p>
        </p:txBody>
      </p:sp>
      <p:pic>
        <p:nvPicPr>
          <p:cNvPr id="49" name="Picture 61" descr="sole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01950"/>
            <a:ext cx="904875" cy="923925"/>
          </a:xfrm>
          <a:prstGeom prst="rect">
            <a:avLst/>
          </a:prstGeom>
          <a:noFill/>
        </p:spPr>
      </p:pic>
      <p:pic>
        <p:nvPicPr>
          <p:cNvPr id="50" name="Picture 62" descr="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3103564"/>
            <a:ext cx="338138" cy="539750"/>
          </a:xfrm>
          <a:prstGeom prst="rect">
            <a:avLst/>
          </a:prstGeom>
          <a:noFill/>
        </p:spPr>
      </p:pic>
      <p:pic>
        <p:nvPicPr>
          <p:cNvPr id="51" name="Picture 63" descr="sabl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388" y="2998788"/>
            <a:ext cx="1133475" cy="1076325"/>
          </a:xfrm>
          <a:prstGeom prst="rect">
            <a:avLst/>
          </a:prstGeom>
          <a:noFill/>
        </p:spPr>
      </p:pic>
      <p:sp>
        <p:nvSpPr>
          <p:cNvPr id="52" name="Freeform 64"/>
          <p:cNvSpPr>
            <a:spLocks/>
          </p:cNvSpPr>
          <p:nvPr/>
        </p:nvSpPr>
        <p:spPr bwMode="auto">
          <a:xfrm>
            <a:off x="2897188" y="1563689"/>
            <a:ext cx="655637" cy="655637"/>
          </a:xfrm>
          <a:custGeom>
            <a:avLst/>
            <a:gdLst/>
            <a:ahLst/>
            <a:cxnLst>
              <a:cxn ang="0">
                <a:pos x="500" y="205"/>
              </a:cxn>
              <a:cxn ang="0">
                <a:pos x="491" y="180"/>
              </a:cxn>
              <a:cxn ang="0">
                <a:pos x="497" y="107"/>
              </a:cxn>
              <a:cxn ang="0">
                <a:pos x="445" y="110"/>
              </a:cxn>
              <a:cxn ang="0">
                <a:pos x="450" y="59"/>
              </a:cxn>
              <a:cxn ang="0">
                <a:pos x="378" y="59"/>
              </a:cxn>
              <a:cxn ang="0">
                <a:pos x="353" y="49"/>
              </a:cxn>
              <a:cxn ang="0">
                <a:pos x="298" y="35"/>
              </a:cxn>
              <a:cxn ang="0">
                <a:pos x="287" y="35"/>
              </a:cxn>
              <a:cxn ang="0">
                <a:pos x="299" y="159"/>
              </a:cxn>
              <a:cxn ang="0">
                <a:pos x="350" y="186"/>
              </a:cxn>
              <a:cxn ang="0">
                <a:pos x="383" y="235"/>
              </a:cxn>
              <a:cxn ang="0">
                <a:pos x="387" y="302"/>
              </a:cxn>
              <a:cxn ang="0">
                <a:pos x="354" y="361"/>
              </a:cxn>
              <a:cxn ang="0">
                <a:pos x="292" y="394"/>
              </a:cxn>
              <a:cxn ang="0">
                <a:pos x="222" y="387"/>
              </a:cxn>
              <a:cxn ang="0">
                <a:pos x="168" y="342"/>
              </a:cxn>
              <a:cxn ang="0">
                <a:pos x="149" y="274"/>
              </a:cxn>
              <a:cxn ang="0">
                <a:pos x="170" y="207"/>
              </a:cxn>
              <a:cxn ang="0">
                <a:pos x="223" y="165"/>
              </a:cxn>
              <a:cxn ang="0">
                <a:pos x="262" y="156"/>
              </a:cxn>
              <a:cxn ang="0">
                <a:pos x="274" y="34"/>
              </a:cxn>
              <a:cxn ang="0">
                <a:pos x="264" y="34"/>
              </a:cxn>
              <a:cxn ang="0">
                <a:pos x="204" y="7"/>
              </a:cxn>
              <a:cxn ang="0">
                <a:pos x="186" y="50"/>
              </a:cxn>
              <a:cxn ang="0">
                <a:pos x="143" y="31"/>
              </a:cxn>
              <a:cxn ang="0">
                <a:pos x="112" y="93"/>
              </a:cxn>
              <a:cxn ang="0">
                <a:pos x="90" y="114"/>
              </a:cxn>
              <a:cxn ang="0">
                <a:pos x="58" y="159"/>
              </a:cxn>
              <a:cxn ang="0">
                <a:pos x="45" y="187"/>
              </a:cxn>
              <a:cxn ang="0">
                <a:pos x="0" y="239"/>
              </a:cxn>
              <a:cxn ang="0">
                <a:pos x="29" y="272"/>
              </a:cxn>
              <a:cxn ang="0">
                <a:pos x="0" y="305"/>
              </a:cxn>
              <a:cxn ang="0">
                <a:pos x="42" y="357"/>
              </a:cxn>
              <a:cxn ang="0">
                <a:pos x="55" y="387"/>
              </a:cxn>
              <a:cxn ang="0">
                <a:pos x="85" y="431"/>
              </a:cxn>
              <a:cxn ang="0">
                <a:pos x="107" y="454"/>
              </a:cxn>
              <a:cxn ang="0">
                <a:pos x="137" y="516"/>
              </a:cxn>
              <a:cxn ang="0">
                <a:pos x="180" y="500"/>
              </a:cxn>
              <a:cxn ang="0">
                <a:pos x="198" y="541"/>
              </a:cxn>
              <a:cxn ang="0">
                <a:pos x="264" y="518"/>
              </a:cxn>
              <a:cxn ang="0">
                <a:pos x="293" y="516"/>
              </a:cxn>
              <a:cxn ang="0">
                <a:pos x="347" y="504"/>
              </a:cxn>
              <a:cxn ang="0">
                <a:pos x="374" y="494"/>
              </a:cxn>
              <a:cxn ang="0">
                <a:pos x="445" y="495"/>
              </a:cxn>
              <a:cxn ang="0">
                <a:pos x="442" y="445"/>
              </a:cxn>
              <a:cxn ang="0">
                <a:pos x="493" y="449"/>
              </a:cxn>
              <a:cxn ang="0">
                <a:pos x="490" y="376"/>
              </a:cxn>
              <a:cxn ang="0">
                <a:pos x="499" y="352"/>
              </a:cxn>
              <a:cxn ang="0">
                <a:pos x="511" y="296"/>
              </a:cxn>
              <a:cxn ang="0">
                <a:pos x="511" y="269"/>
              </a:cxn>
            </a:cxnLst>
            <a:rect l="0" t="0" r="r" b="b"/>
            <a:pathLst>
              <a:path w="552" h="552">
                <a:moveTo>
                  <a:pt x="552" y="245"/>
                </a:moveTo>
                <a:lnTo>
                  <a:pt x="545" y="204"/>
                </a:lnTo>
                <a:lnTo>
                  <a:pt x="500" y="205"/>
                </a:lnTo>
                <a:lnTo>
                  <a:pt x="497" y="196"/>
                </a:lnTo>
                <a:lnTo>
                  <a:pt x="494" y="189"/>
                </a:lnTo>
                <a:lnTo>
                  <a:pt x="491" y="180"/>
                </a:lnTo>
                <a:lnTo>
                  <a:pt x="488" y="172"/>
                </a:lnTo>
                <a:lnTo>
                  <a:pt x="520" y="143"/>
                </a:lnTo>
                <a:lnTo>
                  <a:pt x="497" y="107"/>
                </a:lnTo>
                <a:lnTo>
                  <a:pt x="457" y="123"/>
                </a:lnTo>
                <a:lnTo>
                  <a:pt x="451" y="117"/>
                </a:lnTo>
                <a:lnTo>
                  <a:pt x="445" y="110"/>
                </a:lnTo>
                <a:lnTo>
                  <a:pt x="438" y="104"/>
                </a:lnTo>
                <a:lnTo>
                  <a:pt x="432" y="98"/>
                </a:lnTo>
                <a:lnTo>
                  <a:pt x="450" y="59"/>
                </a:lnTo>
                <a:lnTo>
                  <a:pt x="415" y="35"/>
                </a:lnTo>
                <a:lnTo>
                  <a:pt x="387" y="64"/>
                </a:lnTo>
                <a:lnTo>
                  <a:pt x="378" y="59"/>
                </a:lnTo>
                <a:lnTo>
                  <a:pt x="371" y="56"/>
                </a:lnTo>
                <a:lnTo>
                  <a:pt x="362" y="52"/>
                </a:lnTo>
                <a:lnTo>
                  <a:pt x="353" y="49"/>
                </a:lnTo>
                <a:lnTo>
                  <a:pt x="354" y="9"/>
                </a:lnTo>
                <a:lnTo>
                  <a:pt x="313" y="0"/>
                </a:lnTo>
                <a:lnTo>
                  <a:pt x="298" y="35"/>
                </a:lnTo>
                <a:lnTo>
                  <a:pt x="295" y="35"/>
                </a:lnTo>
                <a:lnTo>
                  <a:pt x="292" y="35"/>
                </a:lnTo>
                <a:lnTo>
                  <a:pt x="287" y="35"/>
                </a:lnTo>
                <a:lnTo>
                  <a:pt x="284" y="35"/>
                </a:lnTo>
                <a:lnTo>
                  <a:pt x="280" y="156"/>
                </a:lnTo>
                <a:lnTo>
                  <a:pt x="299" y="159"/>
                </a:lnTo>
                <a:lnTo>
                  <a:pt x="319" y="165"/>
                </a:lnTo>
                <a:lnTo>
                  <a:pt x="335" y="174"/>
                </a:lnTo>
                <a:lnTo>
                  <a:pt x="350" y="186"/>
                </a:lnTo>
                <a:lnTo>
                  <a:pt x="363" y="201"/>
                </a:lnTo>
                <a:lnTo>
                  <a:pt x="375" y="215"/>
                </a:lnTo>
                <a:lnTo>
                  <a:pt x="383" y="235"/>
                </a:lnTo>
                <a:lnTo>
                  <a:pt x="389" y="254"/>
                </a:lnTo>
                <a:lnTo>
                  <a:pt x="390" y="278"/>
                </a:lnTo>
                <a:lnTo>
                  <a:pt x="387" y="302"/>
                </a:lnTo>
                <a:lnTo>
                  <a:pt x="381" y="324"/>
                </a:lnTo>
                <a:lnTo>
                  <a:pt x="369" y="343"/>
                </a:lnTo>
                <a:lnTo>
                  <a:pt x="354" y="361"/>
                </a:lnTo>
                <a:lnTo>
                  <a:pt x="337" y="376"/>
                </a:lnTo>
                <a:lnTo>
                  <a:pt x="316" y="387"/>
                </a:lnTo>
                <a:lnTo>
                  <a:pt x="292" y="394"/>
                </a:lnTo>
                <a:lnTo>
                  <a:pt x="268" y="397"/>
                </a:lnTo>
                <a:lnTo>
                  <a:pt x="244" y="394"/>
                </a:lnTo>
                <a:lnTo>
                  <a:pt x="222" y="387"/>
                </a:lnTo>
                <a:lnTo>
                  <a:pt x="201" y="375"/>
                </a:lnTo>
                <a:lnTo>
                  <a:pt x="183" y="360"/>
                </a:lnTo>
                <a:lnTo>
                  <a:pt x="168" y="342"/>
                </a:lnTo>
                <a:lnTo>
                  <a:pt x="158" y="321"/>
                </a:lnTo>
                <a:lnTo>
                  <a:pt x="151" y="297"/>
                </a:lnTo>
                <a:lnTo>
                  <a:pt x="149" y="274"/>
                </a:lnTo>
                <a:lnTo>
                  <a:pt x="152" y="250"/>
                </a:lnTo>
                <a:lnTo>
                  <a:pt x="158" y="227"/>
                </a:lnTo>
                <a:lnTo>
                  <a:pt x="170" y="207"/>
                </a:lnTo>
                <a:lnTo>
                  <a:pt x="185" y="190"/>
                </a:lnTo>
                <a:lnTo>
                  <a:pt x="203" y="175"/>
                </a:lnTo>
                <a:lnTo>
                  <a:pt x="223" y="165"/>
                </a:lnTo>
                <a:lnTo>
                  <a:pt x="247" y="157"/>
                </a:lnTo>
                <a:lnTo>
                  <a:pt x="255" y="156"/>
                </a:lnTo>
                <a:lnTo>
                  <a:pt x="262" y="156"/>
                </a:lnTo>
                <a:lnTo>
                  <a:pt x="268" y="154"/>
                </a:lnTo>
                <a:lnTo>
                  <a:pt x="276" y="154"/>
                </a:lnTo>
                <a:lnTo>
                  <a:pt x="274" y="34"/>
                </a:lnTo>
                <a:lnTo>
                  <a:pt x="271" y="34"/>
                </a:lnTo>
                <a:lnTo>
                  <a:pt x="267" y="34"/>
                </a:lnTo>
                <a:lnTo>
                  <a:pt x="264" y="34"/>
                </a:lnTo>
                <a:lnTo>
                  <a:pt x="259" y="34"/>
                </a:lnTo>
                <a:lnTo>
                  <a:pt x="246" y="0"/>
                </a:lnTo>
                <a:lnTo>
                  <a:pt x="204" y="7"/>
                </a:lnTo>
                <a:lnTo>
                  <a:pt x="206" y="43"/>
                </a:lnTo>
                <a:lnTo>
                  <a:pt x="195" y="46"/>
                </a:lnTo>
                <a:lnTo>
                  <a:pt x="186" y="50"/>
                </a:lnTo>
                <a:lnTo>
                  <a:pt x="176" y="53"/>
                </a:lnTo>
                <a:lnTo>
                  <a:pt x="167" y="58"/>
                </a:lnTo>
                <a:lnTo>
                  <a:pt x="143" y="31"/>
                </a:lnTo>
                <a:lnTo>
                  <a:pt x="107" y="55"/>
                </a:lnTo>
                <a:lnTo>
                  <a:pt x="121" y="86"/>
                </a:lnTo>
                <a:lnTo>
                  <a:pt x="112" y="93"/>
                </a:lnTo>
                <a:lnTo>
                  <a:pt x="104" y="99"/>
                </a:lnTo>
                <a:lnTo>
                  <a:pt x="97" y="107"/>
                </a:lnTo>
                <a:lnTo>
                  <a:pt x="90" y="114"/>
                </a:lnTo>
                <a:lnTo>
                  <a:pt x="60" y="101"/>
                </a:lnTo>
                <a:lnTo>
                  <a:pt x="36" y="137"/>
                </a:lnTo>
                <a:lnTo>
                  <a:pt x="58" y="159"/>
                </a:lnTo>
                <a:lnTo>
                  <a:pt x="54" y="168"/>
                </a:lnTo>
                <a:lnTo>
                  <a:pt x="49" y="178"/>
                </a:lnTo>
                <a:lnTo>
                  <a:pt x="45" y="187"/>
                </a:lnTo>
                <a:lnTo>
                  <a:pt x="40" y="198"/>
                </a:lnTo>
                <a:lnTo>
                  <a:pt x="9" y="198"/>
                </a:lnTo>
                <a:lnTo>
                  <a:pt x="0" y="239"/>
                </a:lnTo>
                <a:lnTo>
                  <a:pt x="30" y="250"/>
                </a:lnTo>
                <a:lnTo>
                  <a:pt x="29" y="260"/>
                </a:lnTo>
                <a:lnTo>
                  <a:pt x="29" y="272"/>
                </a:lnTo>
                <a:lnTo>
                  <a:pt x="29" y="282"/>
                </a:lnTo>
                <a:lnTo>
                  <a:pt x="29" y="294"/>
                </a:lnTo>
                <a:lnTo>
                  <a:pt x="0" y="305"/>
                </a:lnTo>
                <a:lnTo>
                  <a:pt x="8" y="346"/>
                </a:lnTo>
                <a:lnTo>
                  <a:pt x="39" y="346"/>
                </a:lnTo>
                <a:lnTo>
                  <a:pt x="42" y="357"/>
                </a:lnTo>
                <a:lnTo>
                  <a:pt x="46" y="367"/>
                </a:lnTo>
                <a:lnTo>
                  <a:pt x="51" y="378"/>
                </a:lnTo>
                <a:lnTo>
                  <a:pt x="55" y="387"/>
                </a:lnTo>
                <a:lnTo>
                  <a:pt x="31" y="409"/>
                </a:lnTo>
                <a:lnTo>
                  <a:pt x="55" y="445"/>
                </a:lnTo>
                <a:lnTo>
                  <a:pt x="85" y="431"/>
                </a:lnTo>
                <a:lnTo>
                  <a:pt x="93" y="439"/>
                </a:lnTo>
                <a:lnTo>
                  <a:pt x="100" y="446"/>
                </a:lnTo>
                <a:lnTo>
                  <a:pt x="107" y="454"/>
                </a:lnTo>
                <a:lnTo>
                  <a:pt x="115" y="461"/>
                </a:lnTo>
                <a:lnTo>
                  <a:pt x="101" y="492"/>
                </a:lnTo>
                <a:lnTo>
                  <a:pt x="137" y="516"/>
                </a:lnTo>
                <a:lnTo>
                  <a:pt x="161" y="491"/>
                </a:lnTo>
                <a:lnTo>
                  <a:pt x="170" y="495"/>
                </a:lnTo>
                <a:lnTo>
                  <a:pt x="180" y="500"/>
                </a:lnTo>
                <a:lnTo>
                  <a:pt x="189" y="504"/>
                </a:lnTo>
                <a:lnTo>
                  <a:pt x="200" y="507"/>
                </a:lnTo>
                <a:lnTo>
                  <a:pt x="198" y="541"/>
                </a:lnTo>
                <a:lnTo>
                  <a:pt x="240" y="550"/>
                </a:lnTo>
                <a:lnTo>
                  <a:pt x="253" y="516"/>
                </a:lnTo>
                <a:lnTo>
                  <a:pt x="264" y="518"/>
                </a:lnTo>
                <a:lnTo>
                  <a:pt x="274" y="518"/>
                </a:lnTo>
                <a:lnTo>
                  <a:pt x="283" y="518"/>
                </a:lnTo>
                <a:lnTo>
                  <a:pt x="293" y="516"/>
                </a:lnTo>
                <a:lnTo>
                  <a:pt x="305" y="552"/>
                </a:lnTo>
                <a:lnTo>
                  <a:pt x="347" y="544"/>
                </a:lnTo>
                <a:lnTo>
                  <a:pt x="347" y="504"/>
                </a:lnTo>
                <a:lnTo>
                  <a:pt x="356" y="501"/>
                </a:lnTo>
                <a:lnTo>
                  <a:pt x="365" y="497"/>
                </a:lnTo>
                <a:lnTo>
                  <a:pt x="374" y="494"/>
                </a:lnTo>
                <a:lnTo>
                  <a:pt x="381" y="489"/>
                </a:lnTo>
                <a:lnTo>
                  <a:pt x="409" y="519"/>
                </a:lnTo>
                <a:lnTo>
                  <a:pt x="445" y="495"/>
                </a:lnTo>
                <a:lnTo>
                  <a:pt x="429" y="458"/>
                </a:lnTo>
                <a:lnTo>
                  <a:pt x="435" y="452"/>
                </a:lnTo>
                <a:lnTo>
                  <a:pt x="442" y="445"/>
                </a:lnTo>
                <a:lnTo>
                  <a:pt x="448" y="439"/>
                </a:lnTo>
                <a:lnTo>
                  <a:pt x="454" y="431"/>
                </a:lnTo>
                <a:lnTo>
                  <a:pt x="493" y="449"/>
                </a:lnTo>
                <a:lnTo>
                  <a:pt x="517" y="415"/>
                </a:lnTo>
                <a:lnTo>
                  <a:pt x="485" y="385"/>
                </a:lnTo>
                <a:lnTo>
                  <a:pt x="490" y="376"/>
                </a:lnTo>
                <a:lnTo>
                  <a:pt x="493" y="369"/>
                </a:lnTo>
                <a:lnTo>
                  <a:pt x="496" y="360"/>
                </a:lnTo>
                <a:lnTo>
                  <a:pt x="499" y="352"/>
                </a:lnTo>
                <a:lnTo>
                  <a:pt x="542" y="354"/>
                </a:lnTo>
                <a:lnTo>
                  <a:pt x="551" y="312"/>
                </a:lnTo>
                <a:lnTo>
                  <a:pt x="511" y="296"/>
                </a:lnTo>
                <a:lnTo>
                  <a:pt x="511" y="287"/>
                </a:lnTo>
                <a:lnTo>
                  <a:pt x="511" y="278"/>
                </a:lnTo>
                <a:lnTo>
                  <a:pt x="511" y="269"/>
                </a:lnTo>
                <a:lnTo>
                  <a:pt x="511" y="262"/>
                </a:lnTo>
                <a:lnTo>
                  <a:pt x="552" y="24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65"/>
          <p:cNvSpPr>
            <a:spLocks/>
          </p:cNvSpPr>
          <p:nvPr/>
        </p:nvSpPr>
        <p:spPr bwMode="auto">
          <a:xfrm>
            <a:off x="3221038" y="1604964"/>
            <a:ext cx="12700" cy="144462"/>
          </a:xfrm>
          <a:custGeom>
            <a:avLst/>
            <a:gdLst/>
            <a:ahLst/>
            <a:cxnLst>
              <a:cxn ang="0">
                <a:pos x="6" y="122"/>
              </a:cxn>
              <a:cxn ang="0">
                <a:pos x="10" y="1"/>
              </a:cxn>
              <a:cxn ang="0">
                <a:pos x="7" y="1"/>
              </a:cxn>
              <a:cxn ang="0">
                <a:pos x="6" y="1"/>
              </a:cxn>
              <a:cxn ang="0">
                <a:pos x="3" y="1"/>
              </a:cxn>
              <a:cxn ang="0">
                <a:pos x="0" y="0"/>
              </a:cxn>
              <a:cxn ang="0">
                <a:pos x="2" y="120"/>
              </a:cxn>
              <a:cxn ang="0">
                <a:pos x="3" y="122"/>
              </a:cxn>
              <a:cxn ang="0">
                <a:pos x="5" y="122"/>
              </a:cxn>
              <a:cxn ang="0">
                <a:pos x="5" y="122"/>
              </a:cxn>
              <a:cxn ang="0">
                <a:pos x="6" y="122"/>
              </a:cxn>
            </a:cxnLst>
            <a:rect l="0" t="0" r="r" b="b"/>
            <a:pathLst>
              <a:path w="10" h="122">
                <a:moveTo>
                  <a:pt x="6" y="122"/>
                </a:moveTo>
                <a:lnTo>
                  <a:pt x="10" y="1"/>
                </a:lnTo>
                <a:lnTo>
                  <a:pt x="7" y="1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2" y="120"/>
                </a:lnTo>
                <a:lnTo>
                  <a:pt x="3" y="122"/>
                </a:lnTo>
                <a:lnTo>
                  <a:pt x="5" y="122"/>
                </a:lnTo>
                <a:lnTo>
                  <a:pt x="5" y="122"/>
                </a:lnTo>
                <a:lnTo>
                  <a:pt x="6" y="1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66"/>
          <p:cNvSpPr>
            <a:spLocks/>
          </p:cNvSpPr>
          <p:nvPr/>
        </p:nvSpPr>
        <p:spPr bwMode="auto">
          <a:xfrm>
            <a:off x="2960688" y="2246314"/>
            <a:ext cx="220662" cy="152400"/>
          </a:xfrm>
          <a:custGeom>
            <a:avLst/>
            <a:gdLst/>
            <a:ahLst/>
            <a:cxnLst>
              <a:cxn ang="0">
                <a:pos x="177" y="32"/>
              </a:cxn>
              <a:cxn ang="0">
                <a:pos x="173" y="34"/>
              </a:cxn>
              <a:cxn ang="0">
                <a:pos x="170" y="34"/>
              </a:cxn>
              <a:cxn ang="0">
                <a:pos x="165" y="34"/>
              </a:cxn>
              <a:cxn ang="0">
                <a:pos x="162" y="34"/>
              </a:cxn>
              <a:cxn ang="0">
                <a:pos x="146" y="0"/>
              </a:cxn>
              <a:cxn ang="0">
                <a:pos x="104" y="12"/>
              </a:cxn>
              <a:cxn ang="0">
                <a:pos x="109" y="47"/>
              </a:cxn>
              <a:cxn ang="0">
                <a:pos x="99" y="52"/>
              </a:cxn>
              <a:cxn ang="0">
                <a:pos x="90" y="56"/>
              </a:cxn>
              <a:cxn ang="0">
                <a:pos x="81" y="61"/>
              </a:cxn>
              <a:cxn ang="0">
                <a:pos x="72" y="65"/>
              </a:cxn>
              <a:cxn ang="0">
                <a:pos x="45" y="41"/>
              </a:cxn>
              <a:cxn ang="0">
                <a:pos x="12" y="68"/>
              </a:cxn>
              <a:cxn ang="0">
                <a:pos x="29" y="98"/>
              </a:cxn>
              <a:cxn ang="0">
                <a:pos x="21" y="105"/>
              </a:cxn>
              <a:cxn ang="0">
                <a:pos x="14" y="113"/>
              </a:cxn>
              <a:cxn ang="0">
                <a:pos x="8" y="120"/>
              </a:cxn>
              <a:cxn ang="0">
                <a:pos x="0" y="129"/>
              </a:cxn>
              <a:cxn ang="0">
                <a:pos x="186" y="129"/>
              </a:cxn>
              <a:cxn ang="0">
                <a:pos x="177" y="32"/>
              </a:cxn>
            </a:cxnLst>
            <a:rect l="0" t="0" r="r" b="b"/>
            <a:pathLst>
              <a:path w="186" h="129">
                <a:moveTo>
                  <a:pt x="177" y="32"/>
                </a:moveTo>
                <a:lnTo>
                  <a:pt x="173" y="34"/>
                </a:lnTo>
                <a:lnTo>
                  <a:pt x="170" y="34"/>
                </a:lnTo>
                <a:lnTo>
                  <a:pt x="165" y="34"/>
                </a:lnTo>
                <a:lnTo>
                  <a:pt x="162" y="34"/>
                </a:lnTo>
                <a:lnTo>
                  <a:pt x="146" y="0"/>
                </a:lnTo>
                <a:lnTo>
                  <a:pt x="104" y="12"/>
                </a:lnTo>
                <a:lnTo>
                  <a:pt x="109" y="47"/>
                </a:lnTo>
                <a:lnTo>
                  <a:pt x="99" y="52"/>
                </a:lnTo>
                <a:lnTo>
                  <a:pt x="90" y="56"/>
                </a:lnTo>
                <a:lnTo>
                  <a:pt x="81" y="61"/>
                </a:lnTo>
                <a:lnTo>
                  <a:pt x="72" y="65"/>
                </a:lnTo>
                <a:lnTo>
                  <a:pt x="45" y="41"/>
                </a:lnTo>
                <a:lnTo>
                  <a:pt x="12" y="68"/>
                </a:lnTo>
                <a:lnTo>
                  <a:pt x="29" y="98"/>
                </a:lnTo>
                <a:lnTo>
                  <a:pt x="21" y="105"/>
                </a:lnTo>
                <a:lnTo>
                  <a:pt x="14" y="113"/>
                </a:lnTo>
                <a:lnTo>
                  <a:pt x="8" y="120"/>
                </a:lnTo>
                <a:lnTo>
                  <a:pt x="0" y="129"/>
                </a:lnTo>
                <a:lnTo>
                  <a:pt x="186" y="129"/>
                </a:lnTo>
                <a:lnTo>
                  <a:pt x="177" y="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67"/>
          <p:cNvSpPr>
            <a:spLocks/>
          </p:cNvSpPr>
          <p:nvPr/>
        </p:nvSpPr>
        <p:spPr bwMode="auto">
          <a:xfrm>
            <a:off x="3184525" y="2241551"/>
            <a:ext cx="287338" cy="157163"/>
          </a:xfrm>
          <a:custGeom>
            <a:avLst/>
            <a:gdLst/>
            <a:ahLst/>
            <a:cxnLst>
              <a:cxn ang="0">
                <a:pos x="233" y="134"/>
              </a:cxn>
              <a:cxn ang="0">
                <a:pos x="242" y="124"/>
              </a:cxn>
              <a:cxn ang="0">
                <a:pos x="217" y="89"/>
              </a:cxn>
              <a:cxn ang="0">
                <a:pos x="178" y="110"/>
              </a:cxn>
              <a:cxn ang="0">
                <a:pos x="172" y="104"/>
              </a:cxn>
              <a:cxn ang="0">
                <a:pos x="166" y="98"/>
              </a:cxn>
              <a:cxn ang="0">
                <a:pos x="159" y="92"/>
              </a:cxn>
              <a:cxn ang="0">
                <a:pos x="152" y="86"/>
              </a:cxn>
              <a:cxn ang="0">
                <a:pos x="166" y="46"/>
              </a:cxn>
              <a:cxn ang="0">
                <a:pos x="129" y="25"/>
              </a:cxn>
              <a:cxn ang="0">
                <a:pos x="104" y="57"/>
              </a:cxn>
              <a:cxn ang="0">
                <a:pos x="95" y="54"/>
              </a:cxn>
              <a:cxn ang="0">
                <a:pos x="86" y="51"/>
              </a:cxn>
              <a:cxn ang="0">
                <a:pos x="77" y="48"/>
              </a:cxn>
              <a:cxn ang="0">
                <a:pos x="68" y="45"/>
              </a:cxn>
              <a:cxn ang="0">
                <a:pos x="67" y="5"/>
              </a:cxn>
              <a:cxn ang="0">
                <a:pos x="24" y="0"/>
              </a:cxn>
              <a:cxn ang="0">
                <a:pos x="13" y="37"/>
              </a:cxn>
              <a:cxn ang="0">
                <a:pos x="10" y="37"/>
              </a:cxn>
              <a:cxn ang="0">
                <a:pos x="7" y="37"/>
              </a:cxn>
              <a:cxn ang="0">
                <a:pos x="3" y="37"/>
              </a:cxn>
              <a:cxn ang="0">
                <a:pos x="0" y="37"/>
              </a:cxn>
              <a:cxn ang="0">
                <a:pos x="4" y="134"/>
              </a:cxn>
              <a:cxn ang="0">
                <a:pos x="233" y="134"/>
              </a:cxn>
            </a:cxnLst>
            <a:rect l="0" t="0" r="r" b="b"/>
            <a:pathLst>
              <a:path w="242" h="134">
                <a:moveTo>
                  <a:pt x="233" y="134"/>
                </a:moveTo>
                <a:lnTo>
                  <a:pt x="242" y="124"/>
                </a:lnTo>
                <a:lnTo>
                  <a:pt x="217" y="89"/>
                </a:lnTo>
                <a:lnTo>
                  <a:pt x="178" y="110"/>
                </a:lnTo>
                <a:lnTo>
                  <a:pt x="172" y="104"/>
                </a:lnTo>
                <a:lnTo>
                  <a:pt x="166" y="98"/>
                </a:lnTo>
                <a:lnTo>
                  <a:pt x="159" y="92"/>
                </a:lnTo>
                <a:lnTo>
                  <a:pt x="152" y="86"/>
                </a:lnTo>
                <a:lnTo>
                  <a:pt x="166" y="46"/>
                </a:lnTo>
                <a:lnTo>
                  <a:pt x="129" y="25"/>
                </a:lnTo>
                <a:lnTo>
                  <a:pt x="104" y="57"/>
                </a:lnTo>
                <a:lnTo>
                  <a:pt x="95" y="54"/>
                </a:lnTo>
                <a:lnTo>
                  <a:pt x="86" y="51"/>
                </a:lnTo>
                <a:lnTo>
                  <a:pt x="77" y="48"/>
                </a:lnTo>
                <a:lnTo>
                  <a:pt x="68" y="45"/>
                </a:lnTo>
                <a:lnTo>
                  <a:pt x="67" y="5"/>
                </a:lnTo>
                <a:lnTo>
                  <a:pt x="24" y="0"/>
                </a:lnTo>
                <a:lnTo>
                  <a:pt x="13" y="37"/>
                </a:lnTo>
                <a:lnTo>
                  <a:pt x="10" y="37"/>
                </a:lnTo>
                <a:lnTo>
                  <a:pt x="7" y="37"/>
                </a:lnTo>
                <a:lnTo>
                  <a:pt x="3" y="37"/>
                </a:lnTo>
                <a:lnTo>
                  <a:pt x="0" y="37"/>
                </a:lnTo>
                <a:lnTo>
                  <a:pt x="4" y="134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68"/>
          <p:cNvSpPr>
            <a:spLocks/>
          </p:cNvSpPr>
          <p:nvPr/>
        </p:nvSpPr>
        <p:spPr bwMode="auto">
          <a:xfrm>
            <a:off x="3171825" y="2282826"/>
            <a:ext cx="17463" cy="115888"/>
          </a:xfrm>
          <a:custGeom>
            <a:avLst/>
            <a:gdLst/>
            <a:ahLst/>
            <a:cxnLst>
              <a:cxn ang="0">
                <a:pos x="15" y="97"/>
              </a:cxn>
              <a:cxn ang="0">
                <a:pos x="11" y="0"/>
              </a:cxn>
              <a:cxn ang="0">
                <a:pos x="8" y="0"/>
              </a:cxn>
              <a:cxn ang="0">
                <a:pos x="5" y="0"/>
              </a:cxn>
              <a:cxn ang="0">
                <a:pos x="3" y="0"/>
              </a:cxn>
              <a:cxn ang="0">
                <a:pos x="0" y="0"/>
              </a:cxn>
              <a:cxn ang="0">
                <a:pos x="9" y="97"/>
              </a:cxn>
              <a:cxn ang="0">
                <a:pos x="15" y="97"/>
              </a:cxn>
            </a:cxnLst>
            <a:rect l="0" t="0" r="r" b="b"/>
            <a:pathLst>
              <a:path w="15" h="97">
                <a:moveTo>
                  <a:pt x="15" y="97"/>
                </a:move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9" y="97"/>
                </a:lnTo>
                <a:lnTo>
                  <a:pt x="15" y="9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69"/>
          <p:cNvSpPr>
            <a:spLocks/>
          </p:cNvSpPr>
          <p:nvPr/>
        </p:nvSpPr>
        <p:spPr bwMode="auto">
          <a:xfrm>
            <a:off x="2374900" y="1982789"/>
            <a:ext cx="533400" cy="415925"/>
          </a:xfrm>
          <a:custGeom>
            <a:avLst/>
            <a:gdLst/>
            <a:ahLst/>
            <a:cxnLst>
              <a:cxn ang="0">
                <a:pos x="412" y="350"/>
              </a:cxn>
              <a:cxn ang="0">
                <a:pos x="402" y="298"/>
              </a:cxn>
              <a:cxn ang="0">
                <a:pos x="407" y="284"/>
              </a:cxn>
              <a:cxn ang="0">
                <a:pos x="409" y="269"/>
              </a:cxn>
              <a:cxn ang="0">
                <a:pos x="450" y="234"/>
              </a:cxn>
              <a:cxn ang="0">
                <a:pos x="415" y="216"/>
              </a:cxn>
              <a:cxn ang="0">
                <a:pos x="414" y="202"/>
              </a:cxn>
              <a:cxn ang="0">
                <a:pos x="445" y="180"/>
              </a:cxn>
              <a:cxn ang="0">
                <a:pos x="401" y="150"/>
              </a:cxn>
              <a:cxn ang="0">
                <a:pos x="395" y="138"/>
              </a:cxn>
              <a:cxn ang="0">
                <a:pos x="389" y="125"/>
              </a:cxn>
              <a:cxn ang="0">
                <a:pos x="390" y="73"/>
              </a:cxn>
              <a:cxn ang="0">
                <a:pos x="354" y="83"/>
              </a:cxn>
              <a:cxn ang="0">
                <a:pos x="344" y="74"/>
              </a:cxn>
              <a:cxn ang="0">
                <a:pos x="350" y="37"/>
              </a:cxn>
              <a:cxn ang="0">
                <a:pos x="299" y="46"/>
              </a:cxn>
              <a:cxn ang="0">
                <a:pos x="284" y="40"/>
              </a:cxn>
              <a:cxn ang="0">
                <a:pos x="270" y="36"/>
              </a:cxn>
              <a:cxn ang="0">
                <a:pos x="234" y="0"/>
              </a:cxn>
              <a:cxn ang="0">
                <a:pos x="222" y="30"/>
              </a:cxn>
              <a:cxn ang="0">
                <a:pos x="218" y="30"/>
              </a:cxn>
              <a:cxn ang="0">
                <a:pos x="219" y="128"/>
              </a:cxn>
              <a:cxn ang="0">
                <a:pos x="250" y="132"/>
              </a:cxn>
              <a:cxn ang="0">
                <a:pos x="279" y="147"/>
              </a:cxn>
              <a:cxn ang="0">
                <a:pos x="301" y="170"/>
              </a:cxn>
              <a:cxn ang="0">
                <a:pos x="314" y="199"/>
              </a:cxn>
              <a:cxn ang="0">
                <a:pos x="317" y="238"/>
              </a:cxn>
              <a:cxn ang="0">
                <a:pos x="305" y="274"/>
              </a:cxn>
              <a:cxn ang="0">
                <a:pos x="280" y="302"/>
              </a:cxn>
              <a:cxn ang="0">
                <a:pos x="246" y="320"/>
              </a:cxn>
              <a:cxn ang="0">
                <a:pos x="207" y="323"/>
              </a:cxn>
              <a:cxn ang="0">
                <a:pos x="171" y="311"/>
              </a:cxn>
              <a:cxn ang="0">
                <a:pos x="143" y="286"/>
              </a:cxn>
              <a:cxn ang="0">
                <a:pos x="125" y="251"/>
              </a:cxn>
              <a:cxn ang="0">
                <a:pos x="122" y="213"/>
              </a:cxn>
              <a:cxn ang="0">
                <a:pos x="134" y="177"/>
              </a:cxn>
              <a:cxn ang="0">
                <a:pos x="160" y="149"/>
              </a:cxn>
              <a:cxn ang="0">
                <a:pos x="194" y="131"/>
              </a:cxn>
              <a:cxn ang="0">
                <a:pos x="206" y="129"/>
              </a:cxn>
              <a:cxn ang="0">
                <a:pos x="216" y="128"/>
              </a:cxn>
              <a:cxn ang="0">
                <a:pos x="203" y="31"/>
              </a:cxn>
              <a:cxn ang="0">
                <a:pos x="197" y="31"/>
              </a:cxn>
              <a:cxn ang="0">
                <a:pos x="180" y="4"/>
              </a:cxn>
              <a:cxn ang="0">
                <a:pos x="151" y="43"/>
              </a:cxn>
              <a:cxn ang="0">
                <a:pos x="136" y="49"/>
              </a:cxn>
              <a:cxn ang="0">
                <a:pos x="121" y="56"/>
              </a:cxn>
              <a:cxn ang="0">
                <a:pos x="73" y="59"/>
              </a:cxn>
              <a:cxn ang="0">
                <a:pos x="79" y="89"/>
              </a:cxn>
              <a:cxn ang="0">
                <a:pos x="69" y="103"/>
              </a:cxn>
              <a:cxn ang="0">
                <a:pos x="37" y="100"/>
              </a:cxn>
              <a:cxn ang="0">
                <a:pos x="40" y="146"/>
              </a:cxn>
              <a:cxn ang="0">
                <a:pos x="35" y="162"/>
              </a:cxn>
              <a:cxn ang="0">
                <a:pos x="30" y="180"/>
              </a:cxn>
              <a:cxn ang="0">
                <a:pos x="0" y="216"/>
              </a:cxn>
              <a:cxn ang="0">
                <a:pos x="24" y="231"/>
              </a:cxn>
              <a:cxn ang="0">
                <a:pos x="26" y="248"/>
              </a:cxn>
              <a:cxn ang="0">
                <a:pos x="5" y="269"/>
              </a:cxn>
              <a:cxn ang="0">
                <a:pos x="39" y="299"/>
              </a:cxn>
              <a:cxn ang="0">
                <a:pos x="46" y="315"/>
              </a:cxn>
              <a:cxn ang="0">
                <a:pos x="55" y="330"/>
              </a:cxn>
              <a:cxn ang="0">
                <a:pos x="39" y="351"/>
              </a:cxn>
              <a:cxn ang="0">
                <a:pos x="372" y="348"/>
              </a:cxn>
              <a:cxn ang="0">
                <a:pos x="377" y="341"/>
              </a:cxn>
            </a:cxnLst>
            <a:rect l="0" t="0" r="r" b="b"/>
            <a:pathLst>
              <a:path w="450" h="351">
                <a:moveTo>
                  <a:pt x="380" y="338"/>
                </a:moveTo>
                <a:lnTo>
                  <a:pt x="412" y="350"/>
                </a:lnTo>
                <a:lnTo>
                  <a:pt x="429" y="320"/>
                </a:lnTo>
                <a:lnTo>
                  <a:pt x="402" y="298"/>
                </a:lnTo>
                <a:lnTo>
                  <a:pt x="404" y="290"/>
                </a:lnTo>
                <a:lnTo>
                  <a:pt x="407" y="284"/>
                </a:lnTo>
                <a:lnTo>
                  <a:pt x="408" y="277"/>
                </a:lnTo>
                <a:lnTo>
                  <a:pt x="409" y="269"/>
                </a:lnTo>
                <a:lnTo>
                  <a:pt x="445" y="268"/>
                </a:lnTo>
                <a:lnTo>
                  <a:pt x="450" y="234"/>
                </a:lnTo>
                <a:lnTo>
                  <a:pt x="415" y="223"/>
                </a:lnTo>
                <a:lnTo>
                  <a:pt x="415" y="216"/>
                </a:lnTo>
                <a:lnTo>
                  <a:pt x="414" y="210"/>
                </a:lnTo>
                <a:lnTo>
                  <a:pt x="414" y="202"/>
                </a:lnTo>
                <a:lnTo>
                  <a:pt x="412" y="196"/>
                </a:lnTo>
                <a:lnTo>
                  <a:pt x="445" y="180"/>
                </a:lnTo>
                <a:lnTo>
                  <a:pt x="436" y="147"/>
                </a:lnTo>
                <a:lnTo>
                  <a:pt x="401" y="150"/>
                </a:lnTo>
                <a:lnTo>
                  <a:pt x="398" y="144"/>
                </a:lnTo>
                <a:lnTo>
                  <a:pt x="395" y="138"/>
                </a:lnTo>
                <a:lnTo>
                  <a:pt x="392" y="131"/>
                </a:lnTo>
                <a:lnTo>
                  <a:pt x="389" y="125"/>
                </a:lnTo>
                <a:lnTo>
                  <a:pt x="412" y="100"/>
                </a:lnTo>
                <a:lnTo>
                  <a:pt x="390" y="73"/>
                </a:lnTo>
                <a:lnTo>
                  <a:pt x="360" y="89"/>
                </a:lnTo>
                <a:lnTo>
                  <a:pt x="354" y="83"/>
                </a:lnTo>
                <a:lnTo>
                  <a:pt x="350" y="79"/>
                </a:lnTo>
                <a:lnTo>
                  <a:pt x="344" y="74"/>
                </a:lnTo>
                <a:lnTo>
                  <a:pt x="338" y="70"/>
                </a:lnTo>
                <a:lnTo>
                  <a:pt x="350" y="37"/>
                </a:lnTo>
                <a:lnTo>
                  <a:pt x="320" y="21"/>
                </a:lnTo>
                <a:lnTo>
                  <a:pt x="299" y="46"/>
                </a:lnTo>
                <a:lnTo>
                  <a:pt x="292" y="43"/>
                </a:lnTo>
                <a:lnTo>
                  <a:pt x="284" y="40"/>
                </a:lnTo>
                <a:lnTo>
                  <a:pt x="277" y="39"/>
                </a:lnTo>
                <a:lnTo>
                  <a:pt x="270" y="36"/>
                </a:lnTo>
                <a:lnTo>
                  <a:pt x="268" y="4"/>
                </a:lnTo>
                <a:lnTo>
                  <a:pt x="234" y="0"/>
                </a:lnTo>
                <a:lnTo>
                  <a:pt x="225" y="30"/>
                </a:lnTo>
                <a:lnTo>
                  <a:pt x="222" y="30"/>
                </a:lnTo>
                <a:lnTo>
                  <a:pt x="221" y="30"/>
                </a:lnTo>
                <a:lnTo>
                  <a:pt x="218" y="30"/>
                </a:lnTo>
                <a:lnTo>
                  <a:pt x="215" y="30"/>
                </a:lnTo>
                <a:lnTo>
                  <a:pt x="219" y="128"/>
                </a:lnTo>
                <a:lnTo>
                  <a:pt x="235" y="129"/>
                </a:lnTo>
                <a:lnTo>
                  <a:pt x="250" y="132"/>
                </a:lnTo>
                <a:lnTo>
                  <a:pt x="265" y="140"/>
                </a:lnTo>
                <a:lnTo>
                  <a:pt x="279" y="147"/>
                </a:lnTo>
                <a:lnTo>
                  <a:pt x="290" y="158"/>
                </a:lnTo>
                <a:lnTo>
                  <a:pt x="301" y="170"/>
                </a:lnTo>
                <a:lnTo>
                  <a:pt x="308" y="184"/>
                </a:lnTo>
                <a:lnTo>
                  <a:pt x="314" y="199"/>
                </a:lnTo>
                <a:lnTo>
                  <a:pt x="317" y="219"/>
                </a:lnTo>
                <a:lnTo>
                  <a:pt x="317" y="238"/>
                </a:lnTo>
                <a:lnTo>
                  <a:pt x="313" y="256"/>
                </a:lnTo>
                <a:lnTo>
                  <a:pt x="305" y="274"/>
                </a:lnTo>
                <a:lnTo>
                  <a:pt x="295" y="289"/>
                </a:lnTo>
                <a:lnTo>
                  <a:pt x="280" y="302"/>
                </a:lnTo>
                <a:lnTo>
                  <a:pt x="264" y="312"/>
                </a:lnTo>
                <a:lnTo>
                  <a:pt x="246" y="320"/>
                </a:lnTo>
                <a:lnTo>
                  <a:pt x="226" y="323"/>
                </a:lnTo>
                <a:lnTo>
                  <a:pt x="207" y="323"/>
                </a:lnTo>
                <a:lnTo>
                  <a:pt x="189" y="318"/>
                </a:lnTo>
                <a:lnTo>
                  <a:pt x="171" y="311"/>
                </a:lnTo>
                <a:lnTo>
                  <a:pt x="157" y="300"/>
                </a:lnTo>
                <a:lnTo>
                  <a:pt x="143" y="286"/>
                </a:lnTo>
                <a:lnTo>
                  <a:pt x="133" y="269"/>
                </a:lnTo>
                <a:lnTo>
                  <a:pt x="125" y="251"/>
                </a:lnTo>
                <a:lnTo>
                  <a:pt x="122" y="232"/>
                </a:lnTo>
                <a:lnTo>
                  <a:pt x="122" y="213"/>
                </a:lnTo>
                <a:lnTo>
                  <a:pt x="127" y="195"/>
                </a:lnTo>
                <a:lnTo>
                  <a:pt x="134" y="177"/>
                </a:lnTo>
                <a:lnTo>
                  <a:pt x="145" y="162"/>
                </a:lnTo>
                <a:lnTo>
                  <a:pt x="160" y="149"/>
                </a:lnTo>
                <a:lnTo>
                  <a:pt x="176" y="138"/>
                </a:lnTo>
                <a:lnTo>
                  <a:pt x="194" y="131"/>
                </a:lnTo>
                <a:lnTo>
                  <a:pt x="200" y="129"/>
                </a:lnTo>
                <a:lnTo>
                  <a:pt x="206" y="129"/>
                </a:lnTo>
                <a:lnTo>
                  <a:pt x="210" y="128"/>
                </a:lnTo>
                <a:lnTo>
                  <a:pt x="216" y="128"/>
                </a:lnTo>
                <a:lnTo>
                  <a:pt x="206" y="31"/>
                </a:lnTo>
                <a:lnTo>
                  <a:pt x="203" y="31"/>
                </a:lnTo>
                <a:lnTo>
                  <a:pt x="200" y="31"/>
                </a:lnTo>
                <a:lnTo>
                  <a:pt x="197" y="31"/>
                </a:lnTo>
                <a:lnTo>
                  <a:pt x="194" y="31"/>
                </a:lnTo>
                <a:lnTo>
                  <a:pt x="180" y="4"/>
                </a:lnTo>
                <a:lnTo>
                  <a:pt x="148" y="13"/>
                </a:lnTo>
                <a:lnTo>
                  <a:pt x="151" y="43"/>
                </a:lnTo>
                <a:lnTo>
                  <a:pt x="143" y="46"/>
                </a:lnTo>
                <a:lnTo>
                  <a:pt x="136" y="49"/>
                </a:lnTo>
                <a:lnTo>
                  <a:pt x="128" y="52"/>
                </a:lnTo>
                <a:lnTo>
                  <a:pt x="121" y="56"/>
                </a:lnTo>
                <a:lnTo>
                  <a:pt x="100" y="37"/>
                </a:lnTo>
                <a:lnTo>
                  <a:pt x="73" y="59"/>
                </a:lnTo>
                <a:lnTo>
                  <a:pt x="85" y="83"/>
                </a:lnTo>
                <a:lnTo>
                  <a:pt x="79" y="89"/>
                </a:lnTo>
                <a:lnTo>
                  <a:pt x="75" y="95"/>
                </a:lnTo>
                <a:lnTo>
                  <a:pt x="69" y="103"/>
                </a:lnTo>
                <a:lnTo>
                  <a:pt x="63" y="109"/>
                </a:lnTo>
                <a:lnTo>
                  <a:pt x="37" y="100"/>
                </a:lnTo>
                <a:lnTo>
                  <a:pt x="21" y="129"/>
                </a:lnTo>
                <a:lnTo>
                  <a:pt x="40" y="146"/>
                </a:lnTo>
                <a:lnTo>
                  <a:pt x="37" y="153"/>
                </a:lnTo>
                <a:lnTo>
                  <a:pt x="35" y="162"/>
                </a:lnTo>
                <a:lnTo>
                  <a:pt x="33" y="171"/>
                </a:lnTo>
                <a:lnTo>
                  <a:pt x="30" y="180"/>
                </a:lnTo>
                <a:lnTo>
                  <a:pt x="5" y="181"/>
                </a:lnTo>
                <a:lnTo>
                  <a:pt x="0" y="216"/>
                </a:lnTo>
                <a:lnTo>
                  <a:pt x="24" y="222"/>
                </a:lnTo>
                <a:lnTo>
                  <a:pt x="24" y="231"/>
                </a:lnTo>
                <a:lnTo>
                  <a:pt x="26" y="239"/>
                </a:lnTo>
                <a:lnTo>
                  <a:pt x="26" y="248"/>
                </a:lnTo>
                <a:lnTo>
                  <a:pt x="27" y="257"/>
                </a:lnTo>
                <a:lnTo>
                  <a:pt x="5" y="269"/>
                </a:lnTo>
                <a:lnTo>
                  <a:pt x="14" y="302"/>
                </a:lnTo>
                <a:lnTo>
                  <a:pt x="39" y="299"/>
                </a:lnTo>
                <a:lnTo>
                  <a:pt x="42" y="308"/>
                </a:lnTo>
                <a:lnTo>
                  <a:pt x="46" y="315"/>
                </a:lnTo>
                <a:lnTo>
                  <a:pt x="51" y="323"/>
                </a:lnTo>
                <a:lnTo>
                  <a:pt x="55" y="330"/>
                </a:lnTo>
                <a:lnTo>
                  <a:pt x="37" y="350"/>
                </a:lnTo>
                <a:lnTo>
                  <a:pt x="39" y="351"/>
                </a:lnTo>
                <a:lnTo>
                  <a:pt x="369" y="351"/>
                </a:lnTo>
                <a:lnTo>
                  <a:pt x="372" y="348"/>
                </a:lnTo>
                <a:lnTo>
                  <a:pt x="375" y="344"/>
                </a:lnTo>
                <a:lnTo>
                  <a:pt x="377" y="341"/>
                </a:lnTo>
                <a:lnTo>
                  <a:pt x="380" y="33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70"/>
          <p:cNvSpPr>
            <a:spLocks/>
          </p:cNvSpPr>
          <p:nvPr/>
        </p:nvSpPr>
        <p:spPr bwMode="auto">
          <a:xfrm rot="324377">
            <a:off x="2555875" y="2016126"/>
            <a:ext cx="101600" cy="103188"/>
          </a:xfrm>
          <a:custGeom>
            <a:avLst/>
            <a:gdLst/>
            <a:ahLst/>
            <a:cxnLst>
              <a:cxn ang="0">
                <a:pos x="13" y="98"/>
              </a:cxn>
              <a:cxn ang="0">
                <a:pos x="9" y="0"/>
              </a:cxn>
              <a:cxn ang="0">
                <a:pos x="7" y="0"/>
              </a:cxn>
              <a:cxn ang="0">
                <a:pos x="4" y="0"/>
              </a:cxn>
              <a:cxn ang="0">
                <a:pos x="3" y="0"/>
              </a:cxn>
              <a:cxn ang="0">
                <a:pos x="0" y="1"/>
              </a:cxn>
              <a:cxn ang="0">
                <a:pos x="10" y="98"/>
              </a:cxn>
              <a:cxn ang="0">
                <a:pos x="12" y="98"/>
              </a:cxn>
              <a:cxn ang="0">
                <a:pos x="12" y="98"/>
              </a:cxn>
              <a:cxn ang="0">
                <a:pos x="12" y="98"/>
              </a:cxn>
              <a:cxn ang="0">
                <a:pos x="13" y="98"/>
              </a:cxn>
            </a:cxnLst>
            <a:rect l="0" t="0" r="r" b="b"/>
            <a:pathLst>
              <a:path w="13" h="98">
                <a:moveTo>
                  <a:pt x="13" y="98"/>
                </a:move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3" y="0"/>
                </a:lnTo>
                <a:lnTo>
                  <a:pt x="0" y="1"/>
                </a:lnTo>
                <a:lnTo>
                  <a:pt x="10" y="98"/>
                </a:lnTo>
                <a:lnTo>
                  <a:pt x="12" y="98"/>
                </a:lnTo>
                <a:lnTo>
                  <a:pt x="12" y="98"/>
                </a:lnTo>
                <a:lnTo>
                  <a:pt x="12" y="98"/>
                </a:lnTo>
                <a:lnTo>
                  <a:pt x="13" y="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71"/>
          <p:cNvSpPr>
            <a:spLocks/>
          </p:cNvSpPr>
          <p:nvPr/>
        </p:nvSpPr>
        <p:spPr bwMode="auto">
          <a:xfrm>
            <a:off x="3478213" y="2016126"/>
            <a:ext cx="460375" cy="382588"/>
          </a:xfrm>
          <a:custGeom>
            <a:avLst/>
            <a:gdLst/>
            <a:ahLst/>
            <a:cxnLst>
              <a:cxn ang="0">
                <a:pos x="310" y="313"/>
              </a:cxn>
              <a:cxn ang="0">
                <a:pos x="346" y="316"/>
              </a:cxn>
              <a:cxn ang="0">
                <a:pos x="343" y="264"/>
              </a:cxn>
              <a:cxn ang="0">
                <a:pos x="350" y="247"/>
              </a:cxn>
              <a:cxn ang="0">
                <a:pos x="357" y="207"/>
              </a:cxn>
              <a:cxn ang="0">
                <a:pos x="359" y="189"/>
              </a:cxn>
              <a:cxn ang="0">
                <a:pos x="381" y="143"/>
              </a:cxn>
              <a:cxn ang="0">
                <a:pos x="347" y="131"/>
              </a:cxn>
              <a:cxn ang="0">
                <a:pos x="365" y="100"/>
              </a:cxn>
              <a:cxn ang="0">
                <a:pos x="317" y="82"/>
              </a:cxn>
              <a:cxn ang="0">
                <a:pos x="304" y="69"/>
              </a:cxn>
              <a:cxn ang="0">
                <a:pos x="271" y="46"/>
              </a:cxn>
              <a:cxn ang="0">
                <a:pos x="253" y="37"/>
              </a:cxn>
              <a:cxn ang="0">
                <a:pos x="219" y="0"/>
              </a:cxn>
              <a:cxn ang="0">
                <a:pos x="204" y="25"/>
              </a:cxn>
              <a:cxn ang="0">
                <a:pos x="197" y="109"/>
              </a:cxn>
              <a:cxn ang="0">
                <a:pos x="235" y="122"/>
              </a:cxn>
              <a:cxn ang="0">
                <a:pos x="262" y="152"/>
              </a:cxn>
              <a:cxn ang="0">
                <a:pos x="274" y="195"/>
              </a:cxn>
              <a:cxn ang="0">
                <a:pos x="259" y="241"/>
              </a:cxn>
              <a:cxn ang="0">
                <a:pos x="221" y="272"/>
              </a:cxn>
              <a:cxn ang="0">
                <a:pos x="171" y="277"/>
              </a:cxn>
              <a:cxn ang="0">
                <a:pos x="130" y="253"/>
              </a:cxn>
              <a:cxn ang="0">
                <a:pos x="106" y="209"/>
              </a:cxn>
              <a:cxn ang="0">
                <a:pos x="112" y="161"/>
              </a:cxn>
              <a:cxn ang="0">
                <a:pos x="143" y="124"/>
              </a:cxn>
              <a:cxn ang="0">
                <a:pos x="179" y="109"/>
              </a:cxn>
              <a:cxn ang="0">
                <a:pos x="194" y="109"/>
              </a:cxn>
              <a:cxn ang="0">
                <a:pos x="188" y="24"/>
              </a:cxn>
              <a:cxn ang="0">
                <a:pos x="173" y="0"/>
              </a:cxn>
              <a:cxn ang="0">
                <a:pos x="137" y="33"/>
              </a:cxn>
              <a:cxn ang="0">
                <a:pos x="118" y="40"/>
              </a:cxn>
              <a:cxn ang="0">
                <a:pos x="85" y="61"/>
              </a:cxn>
              <a:cxn ang="0">
                <a:pos x="69" y="75"/>
              </a:cxn>
              <a:cxn ang="0">
                <a:pos x="26" y="95"/>
              </a:cxn>
              <a:cxn ang="0">
                <a:pos x="35" y="125"/>
              </a:cxn>
              <a:cxn ang="0">
                <a:pos x="8" y="139"/>
              </a:cxn>
              <a:cxn ang="0">
                <a:pos x="20" y="183"/>
              </a:cxn>
              <a:cxn ang="0">
                <a:pos x="21" y="207"/>
              </a:cxn>
              <a:cxn ang="0">
                <a:pos x="27" y="243"/>
              </a:cxn>
              <a:cxn ang="0">
                <a:pos x="36" y="264"/>
              </a:cxn>
              <a:cxn ang="0">
                <a:pos x="39" y="311"/>
              </a:cxn>
              <a:cxn ang="0">
                <a:pos x="70" y="313"/>
              </a:cxn>
              <a:cxn ang="0">
                <a:pos x="301" y="323"/>
              </a:cxn>
            </a:cxnLst>
            <a:rect l="0" t="0" r="r" b="b"/>
            <a:pathLst>
              <a:path w="387" h="323">
                <a:moveTo>
                  <a:pt x="301" y="322"/>
                </a:moveTo>
                <a:lnTo>
                  <a:pt x="305" y="317"/>
                </a:lnTo>
                <a:lnTo>
                  <a:pt x="310" y="313"/>
                </a:lnTo>
                <a:lnTo>
                  <a:pt x="314" y="308"/>
                </a:lnTo>
                <a:lnTo>
                  <a:pt x="319" y="302"/>
                </a:lnTo>
                <a:lnTo>
                  <a:pt x="346" y="316"/>
                </a:lnTo>
                <a:lnTo>
                  <a:pt x="362" y="290"/>
                </a:lnTo>
                <a:lnTo>
                  <a:pt x="340" y="270"/>
                </a:lnTo>
                <a:lnTo>
                  <a:pt x="343" y="264"/>
                </a:lnTo>
                <a:lnTo>
                  <a:pt x="346" y="258"/>
                </a:lnTo>
                <a:lnTo>
                  <a:pt x="347" y="253"/>
                </a:lnTo>
                <a:lnTo>
                  <a:pt x="350" y="247"/>
                </a:lnTo>
                <a:lnTo>
                  <a:pt x="380" y="249"/>
                </a:lnTo>
                <a:lnTo>
                  <a:pt x="387" y="219"/>
                </a:lnTo>
                <a:lnTo>
                  <a:pt x="357" y="207"/>
                </a:lnTo>
                <a:lnTo>
                  <a:pt x="359" y="201"/>
                </a:lnTo>
                <a:lnTo>
                  <a:pt x="359" y="195"/>
                </a:lnTo>
                <a:lnTo>
                  <a:pt x="359" y="189"/>
                </a:lnTo>
                <a:lnTo>
                  <a:pt x="357" y="183"/>
                </a:lnTo>
                <a:lnTo>
                  <a:pt x="387" y="173"/>
                </a:lnTo>
                <a:lnTo>
                  <a:pt x="381" y="143"/>
                </a:lnTo>
                <a:lnTo>
                  <a:pt x="351" y="143"/>
                </a:lnTo>
                <a:lnTo>
                  <a:pt x="350" y="137"/>
                </a:lnTo>
                <a:lnTo>
                  <a:pt x="347" y="131"/>
                </a:lnTo>
                <a:lnTo>
                  <a:pt x="346" y="127"/>
                </a:lnTo>
                <a:lnTo>
                  <a:pt x="343" y="121"/>
                </a:lnTo>
                <a:lnTo>
                  <a:pt x="365" y="100"/>
                </a:lnTo>
                <a:lnTo>
                  <a:pt x="348" y="75"/>
                </a:lnTo>
                <a:lnTo>
                  <a:pt x="320" y="86"/>
                </a:lnTo>
                <a:lnTo>
                  <a:pt x="317" y="82"/>
                </a:lnTo>
                <a:lnTo>
                  <a:pt x="313" y="78"/>
                </a:lnTo>
                <a:lnTo>
                  <a:pt x="308" y="73"/>
                </a:lnTo>
                <a:lnTo>
                  <a:pt x="304" y="69"/>
                </a:lnTo>
                <a:lnTo>
                  <a:pt x="316" y="42"/>
                </a:lnTo>
                <a:lnTo>
                  <a:pt x="290" y="25"/>
                </a:lnTo>
                <a:lnTo>
                  <a:pt x="271" y="46"/>
                </a:lnTo>
                <a:lnTo>
                  <a:pt x="265" y="43"/>
                </a:lnTo>
                <a:lnTo>
                  <a:pt x="259" y="40"/>
                </a:lnTo>
                <a:lnTo>
                  <a:pt x="253" y="37"/>
                </a:lnTo>
                <a:lnTo>
                  <a:pt x="247" y="34"/>
                </a:lnTo>
                <a:lnTo>
                  <a:pt x="249" y="6"/>
                </a:lnTo>
                <a:lnTo>
                  <a:pt x="219" y="0"/>
                </a:lnTo>
                <a:lnTo>
                  <a:pt x="209" y="25"/>
                </a:lnTo>
                <a:lnTo>
                  <a:pt x="207" y="25"/>
                </a:lnTo>
                <a:lnTo>
                  <a:pt x="204" y="25"/>
                </a:lnTo>
                <a:lnTo>
                  <a:pt x="203" y="25"/>
                </a:lnTo>
                <a:lnTo>
                  <a:pt x="200" y="25"/>
                </a:lnTo>
                <a:lnTo>
                  <a:pt x="197" y="109"/>
                </a:lnTo>
                <a:lnTo>
                  <a:pt x="210" y="112"/>
                </a:lnTo>
                <a:lnTo>
                  <a:pt x="223" y="116"/>
                </a:lnTo>
                <a:lnTo>
                  <a:pt x="235" y="122"/>
                </a:lnTo>
                <a:lnTo>
                  <a:pt x="246" y="130"/>
                </a:lnTo>
                <a:lnTo>
                  <a:pt x="255" y="140"/>
                </a:lnTo>
                <a:lnTo>
                  <a:pt x="262" y="152"/>
                </a:lnTo>
                <a:lnTo>
                  <a:pt x="268" y="165"/>
                </a:lnTo>
                <a:lnTo>
                  <a:pt x="273" y="179"/>
                </a:lnTo>
                <a:lnTo>
                  <a:pt x="274" y="195"/>
                </a:lnTo>
                <a:lnTo>
                  <a:pt x="273" y="211"/>
                </a:lnTo>
                <a:lnTo>
                  <a:pt x="267" y="226"/>
                </a:lnTo>
                <a:lnTo>
                  <a:pt x="259" y="241"/>
                </a:lnTo>
                <a:lnTo>
                  <a:pt x="249" y="253"/>
                </a:lnTo>
                <a:lnTo>
                  <a:pt x="235" y="264"/>
                </a:lnTo>
                <a:lnTo>
                  <a:pt x="221" y="272"/>
                </a:lnTo>
                <a:lnTo>
                  <a:pt x="204" y="277"/>
                </a:lnTo>
                <a:lnTo>
                  <a:pt x="188" y="278"/>
                </a:lnTo>
                <a:lnTo>
                  <a:pt x="171" y="277"/>
                </a:lnTo>
                <a:lnTo>
                  <a:pt x="157" y="271"/>
                </a:lnTo>
                <a:lnTo>
                  <a:pt x="142" y="264"/>
                </a:lnTo>
                <a:lnTo>
                  <a:pt x="130" y="253"/>
                </a:lnTo>
                <a:lnTo>
                  <a:pt x="119" y="240"/>
                </a:lnTo>
                <a:lnTo>
                  <a:pt x="110" y="225"/>
                </a:lnTo>
                <a:lnTo>
                  <a:pt x="106" y="209"/>
                </a:lnTo>
                <a:lnTo>
                  <a:pt x="104" y="192"/>
                </a:lnTo>
                <a:lnTo>
                  <a:pt x="106" y="176"/>
                </a:lnTo>
                <a:lnTo>
                  <a:pt x="112" y="161"/>
                </a:lnTo>
                <a:lnTo>
                  <a:pt x="119" y="146"/>
                </a:lnTo>
                <a:lnTo>
                  <a:pt x="130" y="134"/>
                </a:lnTo>
                <a:lnTo>
                  <a:pt x="143" y="124"/>
                </a:lnTo>
                <a:lnTo>
                  <a:pt x="158" y="115"/>
                </a:lnTo>
                <a:lnTo>
                  <a:pt x="174" y="110"/>
                </a:lnTo>
                <a:lnTo>
                  <a:pt x="179" y="109"/>
                </a:lnTo>
                <a:lnTo>
                  <a:pt x="183" y="109"/>
                </a:lnTo>
                <a:lnTo>
                  <a:pt x="188" y="109"/>
                </a:lnTo>
                <a:lnTo>
                  <a:pt x="194" y="109"/>
                </a:lnTo>
                <a:lnTo>
                  <a:pt x="192" y="25"/>
                </a:lnTo>
                <a:lnTo>
                  <a:pt x="189" y="24"/>
                </a:lnTo>
                <a:lnTo>
                  <a:pt x="188" y="24"/>
                </a:lnTo>
                <a:lnTo>
                  <a:pt x="185" y="24"/>
                </a:lnTo>
                <a:lnTo>
                  <a:pt x="182" y="25"/>
                </a:lnTo>
                <a:lnTo>
                  <a:pt x="173" y="0"/>
                </a:lnTo>
                <a:lnTo>
                  <a:pt x="143" y="6"/>
                </a:lnTo>
                <a:lnTo>
                  <a:pt x="145" y="31"/>
                </a:lnTo>
                <a:lnTo>
                  <a:pt x="137" y="33"/>
                </a:lnTo>
                <a:lnTo>
                  <a:pt x="130" y="36"/>
                </a:lnTo>
                <a:lnTo>
                  <a:pt x="124" y="37"/>
                </a:lnTo>
                <a:lnTo>
                  <a:pt x="118" y="40"/>
                </a:lnTo>
                <a:lnTo>
                  <a:pt x="100" y="22"/>
                </a:lnTo>
                <a:lnTo>
                  <a:pt x="76" y="39"/>
                </a:lnTo>
                <a:lnTo>
                  <a:pt x="85" y="61"/>
                </a:lnTo>
                <a:lnTo>
                  <a:pt x="79" y="66"/>
                </a:lnTo>
                <a:lnTo>
                  <a:pt x="75" y="70"/>
                </a:lnTo>
                <a:lnTo>
                  <a:pt x="69" y="75"/>
                </a:lnTo>
                <a:lnTo>
                  <a:pt x="63" y="81"/>
                </a:lnTo>
                <a:lnTo>
                  <a:pt x="42" y="72"/>
                </a:lnTo>
                <a:lnTo>
                  <a:pt x="26" y="95"/>
                </a:lnTo>
                <a:lnTo>
                  <a:pt x="42" y="112"/>
                </a:lnTo>
                <a:lnTo>
                  <a:pt x="37" y="119"/>
                </a:lnTo>
                <a:lnTo>
                  <a:pt x="35" y="125"/>
                </a:lnTo>
                <a:lnTo>
                  <a:pt x="32" y="133"/>
                </a:lnTo>
                <a:lnTo>
                  <a:pt x="29" y="140"/>
                </a:lnTo>
                <a:lnTo>
                  <a:pt x="8" y="139"/>
                </a:lnTo>
                <a:lnTo>
                  <a:pt x="0" y="168"/>
                </a:lnTo>
                <a:lnTo>
                  <a:pt x="21" y="176"/>
                </a:lnTo>
                <a:lnTo>
                  <a:pt x="20" y="183"/>
                </a:lnTo>
                <a:lnTo>
                  <a:pt x="20" y="191"/>
                </a:lnTo>
                <a:lnTo>
                  <a:pt x="20" y="200"/>
                </a:lnTo>
                <a:lnTo>
                  <a:pt x="21" y="207"/>
                </a:lnTo>
                <a:lnTo>
                  <a:pt x="0" y="214"/>
                </a:lnTo>
                <a:lnTo>
                  <a:pt x="6" y="243"/>
                </a:lnTo>
                <a:lnTo>
                  <a:pt x="27" y="243"/>
                </a:lnTo>
                <a:lnTo>
                  <a:pt x="30" y="250"/>
                </a:lnTo>
                <a:lnTo>
                  <a:pt x="33" y="258"/>
                </a:lnTo>
                <a:lnTo>
                  <a:pt x="36" y="264"/>
                </a:lnTo>
                <a:lnTo>
                  <a:pt x="39" y="271"/>
                </a:lnTo>
                <a:lnTo>
                  <a:pt x="23" y="286"/>
                </a:lnTo>
                <a:lnTo>
                  <a:pt x="39" y="311"/>
                </a:lnTo>
                <a:lnTo>
                  <a:pt x="60" y="302"/>
                </a:lnTo>
                <a:lnTo>
                  <a:pt x="64" y="308"/>
                </a:lnTo>
                <a:lnTo>
                  <a:pt x="70" y="313"/>
                </a:lnTo>
                <a:lnTo>
                  <a:pt x="75" y="319"/>
                </a:lnTo>
                <a:lnTo>
                  <a:pt x="81" y="323"/>
                </a:lnTo>
                <a:lnTo>
                  <a:pt x="301" y="323"/>
                </a:lnTo>
                <a:lnTo>
                  <a:pt x="301" y="3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72"/>
          <p:cNvSpPr>
            <a:spLocks/>
          </p:cNvSpPr>
          <p:nvPr/>
        </p:nvSpPr>
        <p:spPr bwMode="auto">
          <a:xfrm>
            <a:off x="2868613" y="2398714"/>
            <a:ext cx="660400" cy="498475"/>
          </a:xfrm>
          <a:custGeom>
            <a:avLst/>
            <a:gdLst/>
            <a:ahLst/>
            <a:cxnLst>
              <a:cxn ang="0">
                <a:pos x="46" y="57"/>
              </a:cxn>
              <a:cxn ang="0">
                <a:pos x="39" y="77"/>
              </a:cxn>
              <a:cxn ang="0">
                <a:pos x="4" y="89"/>
              </a:cxn>
              <a:cxn ang="0">
                <a:pos x="30" y="141"/>
              </a:cxn>
              <a:cxn ang="0">
                <a:pos x="30" y="162"/>
              </a:cxn>
              <a:cxn ang="0">
                <a:pos x="33" y="185"/>
              </a:cxn>
              <a:cxn ang="0">
                <a:pos x="16" y="240"/>
              </a:cxn>
              <a:cxn ang="0">
                <a:pos x="52" y="246"/>
              </a:cxn>
              <a:cxn ang="0">
                <a:pos x="61" y="265"/>
              </a:cxn>
              <a:cxn ang="0">
                <a:pos x="46" y="298"/>
              </a:cxn>
              <a:cxn ang="0">
                <a:pos x="101" y="316"/>
              </a:cxn>
              <a:cxn ang="0">
                <a:pos x="117" y="330"/>
              </a:cxn>
              <a:cxn ang="0">
                <a:pos x="134" y="344"/>
              </a:cxn>
              <a:cxn ang="0">
                <a:pos x="161" y="396"/>
              </a:cxn>
              <a:cxn ang="0">
                <a:pos x="192" y="372"/>
              </a:cxn>
              <a:cxn ang="0">
                <a:pos x="211" y="378"/>
              </a:cxn>
              <a:cxn ang="0">
                <a:pos x="223" y="417"/>
              </a:cxn>
              <a:cxn ang="0">
                <a:pos x="277" y="386"/>
              </a:cxn>
              <a:cxn ang="0">
                <a:pos x="296" y="384"/>
              </a:cxn>
              <a:cxn ang="0">
                <a:pos x="315" y="383"/>
              </a:cxn>
              <a:cxn ang="0">
                <a:pos x="373" y="405"/>
              </a:cxn>
              <a:cxn ang="0">
                <a:pos x="378" y="362"/>
              </a:cxn>
              <a:cxn ang="0">
                <a:pos x="394" y="353"/>
              </a:cxn>
              <a:cxn ang="0">
                <a:pos x="431" y="375"/>
              </a:cxn>
              <a:cxn ang="0">
                <a:pos x="445" y="311"/>
              </a:cxn>
              <a:cxn ang="0">
                <a:pos x="457" y="298"/>
              </a:cxn>
              <a:cxn ang="0">
                <a:pos x="469" y="283"/>
              </a:cxn>
              <a:cxn ang="0">
                <a:pos x="530" y="261"/>
              </a:cxn>
              <a:cxn ang="0">
                <a:pos x="498" y="225"/>
              </a:cxn>
              <a:cxn ang="0">
                <a:pos x="503" y="208"/>
              </a:cxn>
              <a:cxn ang="0">
                <a:pos x="549" y="198"/>
              </a:cxn>
              <a:cxn ang="0">
                <a:pos x="512" y="143"/>
              </a:cxn>
              <a:cxn ang="0">
                <a:pos x="512" y="125"/>
              </a:cxn>
              <a:cxn ang="0">
                <a:pos x="510" y="109"/>
              </a:cxn>
              <a:cxn ang="0">
                <a:pos x="539" y="48"/>
              </a:cxn>
              <a:cxn ang="0">
                <a:pos x="491" y="45"/>
              </a:cxn>
              <a:cxn ang="0">
                <a:pos x="484" y="28"/>
              </a:cxn>
              <a:cxn ang="0">
                <a:pos x="498" y="0"/>
              </a:cxn>
              <a:cxn ang="0">
                <a:pos x="271" y="24"/>
              </a:cxn>
              <a:cxn ang="0">
                <a:pos x="309" y="30"/>
              </a:cxn>
              <a:cxn ang="0">
                <a:pos x="342" y="48"/>
              </a:cxn>
              <a:cxn ang="0">
                <a:pos x="370" y="76"/>
              </a:cxn>
              <a:cxn ang="0">
                <a:pos x="387" y="112"/>
              </a:cxn>
              <a:cxn ang="0">
                <a:pos x="390" y="159"/>
              </a:cxn>
              <a:cxn ang="0">
                <a:pos x="376" y="204"/>
              </a:cxn>
              <a:cxn ang="0">
                <a:pos x="347" y="238"/>
              </a:cxn>
              <a:cxn ang="0">
                <a:pos x="303" y="261"/>
              </a:cxn>
              <a:cxn ang="0">
                <a:pos x="256" y="263"/>
              </a:cxn>
              <a:cxn ang="0">
                <a:pos x="211" y="250"/>
              </a:cxn>
              <a:cxn ang="0">
                <a:pos x="177" y="220"/>
              </a:cxn>
              <a:cxn ang="0">
                <a:pos x="155" y="177"/>
              </a:cxn>
              <a:cxn ang="0">
                <a:pos x="152" y="130"/>
              </a:cxn>
              <a:cxn ang="0">
                <a:pos x="165" y="85"/>
              </a:cxn>
              <a:cxn ang="0">
                <a:pos x="195" y="51"/>
              </a:cxn>
              <a:cxn ang="0">
                <a:pos x="238" y="28"/>
              </a:cxn>
              <a:cxn ang="0">
                <a:pos x="253" y="25"/>
              </a:cxn>
              <a:cxn ang="0">
                <a:pos x="266" y="24"/>
              </a:cxn>
              <a:cxn ang="0">
                <a:pos x="77" y="0"/>
              </a:cxn>
              <a:cxn ang="0">
                <a:pos x="77" y="0"/>
              </a:cxn>
              <a:cxn ang="0">
                <a:pos x="77" y="0"/>
              </a:cxn>
              <a:cxn ang="0">
                <a:pos x="40" y="0"/>
              </a:cxn>
              <a:cxn ang="0">
                <a:pos x="51" y="46"/>
              </a:cxn>
            </a:cxnLst>
            <a:rect l="0" t="0" r="r" b="b"/>
            <a:pathLst>
              <a:path w="555" h="421">
                <a:moveTo>
                  <a:pt x="51" y="46"/>
                </a:moveTo>
                <a:lnTo>
                  <a:pt x="46" y="57"/>
                </a:lnTo>
                <a:lnTo>
                  <a:pt x="43" y="67"/>
                </a:lnTo>
                <a:lnTo>
                  <a:pt x="39" y="77"/>
                </a:lnTo>
                <a:lnTo>
                  <a:pt x="36" y="88"/>
                </a:lnTo>
                <a:lnTo>
                  <a:pt x="4" y="89"/>
                </a:lnTo>
                <a:lnTo>
                  <a:pt x="0" y="133"/>
                </a:lnTo>
                <a:lnTo>
                  <a:pt x="30" y="141"/>
                </a:lnTo>
                <a:lnTo>
                  <a:pt x="30" y="152"/>
                </a:lnTo>
                <a:lnTo>
                  <a:pt x="30" y="162"/>
                </a:lnTo>
                <a:lnTo>
                  <a:pt x="31" y="174"/>
                </a:lnTo>
                <a:lnTo>
                  <a:pt x="33" y="185"/>
                </a:lnTo>
                <a:lnTo>
                  <a:pt x="4" y="198"/>
                </a:lnTo>
                <a:lnTo>
                  <a:pt x="16" y="240"/>
                </a:lnTo>
                <a:lnTo>
                  <a:pt x="48" y="235"/>
                </a:lnTo>
                <a:lnTo>
                  <a:pt x="52" y="246"/>
                </a:lnTo>
                <a:lnTo>
                  <a:pt x="56" y="256"/>
                </a:lnTo>
                <a:lnTo>
                  <a:pt x="61" y="265"/>
                </a:lnTo>
                <a:lnTo>
                  <a:pt x="67" y="274"/>
                </a:lnTo>
                <a:lnTo>
                  <a:pt x="46" y="298"/>
                </a:lnTo>
                <a:lnTo>
                  <a:pt x="73" y="332"/>
                </a:lnTo>
                <a:lnTo>
                  <a:pt x="101" y="316"/>
                </a:lnTo>
                <a:lnTo>
                  <a:pt x="109" y="323"/>
                </a:lnTo>
                <a:lnTo>
                  <a:pt x="117" y="330"/>
                </a:lnTo>
                <a:lnTo>
                  <a:pt x="125" y="336"/>
                </a:lnTo>
                <a:lnTo>
                  <a:pt x="134" y="344"/>
                </a:lnTo>
                <a:lnTo>
                  <a:pt x="123" y="375"/>
                </a:lnTo>
                <a:lnTo>
                  <a:pt x="161" y="396"/>
                </a:lnTo>
                <a:lnTo>
                  <a:pt x="181" y="369"/>
                </a:lnTo>
                <a:lnTo>
                  <a:pt x="192" y="372"/>
                </a:lnTo>
                <a:lnTo>
                  <a:pt x="202" y="375"/>
                </a:lnTo>
                <a:lnTo>
                  <a:pt x="211" y="378"/>
                </a:lnTo>
                <a:lnTo>
                  <a:pt x="222" y="381"/>
                </a:lnTo>
                <a:lnTo>
                  <a:pt x="223" y="417"/>
                </a:lnTo>
                <a:lnTo>
                  <a:pt x="266" y="421"/>
                </a:lnTo>
                <a:lnTo>
                  <a:pt x="277" y="386"/>
                </a:lnTo>
                <a:lnTo>
                  <a:pt x="286" y="386"/>
                </a:lnTo>
                <a:lnTo>
                  <a:pt x="296" y="384"/>
                </a:lnTo>
                <a:lnTo>
                  <a:pt x="305" y="384"/>
                </a:lnTo>
                <a:lnTo>
                  <a:pt x="315" y="383"/>
                </a:lnTo>
                <a:lnTo>
                  <a:pt x="332" y="415"/>
                </a:lnTo>
                <a:lnTo>
                  <a:pt x="373" y="405"/>
                </a:lnTo>
                <a:lnTo>
                  <a:pt x="369" y="365"/>
                </a:lnTo>
                <a:lnTo>
                  <a:pt x="378" y="362"/>
                </a:lnTo>
                <a:lnTo>
                  <a:pt x="385" y="357"/>
                </a:lnTo>
                <a:lnTo>
                  <a:pt x="394" y="353"/>
                </a:lnTo>
                <a:lnTo>
                  <a:pt x="402" y="347"/>
                </a:lnTo>
                <a:lnTo>
                  <a:pt x="431" y="375"/>
                </a:lnTo>
                <a:lnTo>
                  <a:pt x="466" y="348"/>
                </a:lnTo>
                <a:lnTo>
                  <a:pt x="445" y="311"/>
                </a:lnTo>
                <a:lnTo>
                  <a:pt x="451" y="304"/>
                </a:lnTo>
                <a:lnTo>
                  <a:pt x="457" y="298"/>
                </a:lnTo>
                <a:lnTo>
                  <a:pt x="463" y="290"/>
                </a:lnTo>
                <a:lnTo>
                  <a:pt x="469" y="283"/>
                </a:lnTo>
                <a:lnTo>
                  <a:pt x="509" y="298"/>
                </a:lnTo>
                <a:lnTo>
                  <a:pt x="530" y="261"/>
                </a:lnTo>
                <a:lnTo>
                  <a:pt x="495" y="234"/>
                </a:lnTo>
                <a:lnTo>
                  <a:pt x="498" y="225"/>
                </a:lnTo>
                <a:lnTo>
                  <a:pt x="501" y="216"/>
                </a:lnTo>
                <a:lnTo>
                  <a:pt x="503" y="208"/>
                </a:lnTo>
                <a:lnTo>
                  <a:pt x="506" y="199"/>
                </a:lnTo>
                <a:lnTo>
                  <a:pt x="549" y="198"/>
                </a:lnTo>
                <a:lnTo>
                  <a:pt x="555" y="155"/>
                </a:lnTo>
                <a:lnTo>
                  <a:pt x="512" y="143"/>
                </a:lnTo>
                <a:lnTo>
                  <a:pt x="512" y="134"/>
                </a:lnTo>
                <a:lnTo>
                  <a:pt x="512" y="125"/>
                </a:lnTo>
                <a:lnTo>
                  <a:pt x="512" y="116"/>
                </a:lnTo>
                <a:lnTo>
                  <a:pt x="510" y="109"/>
                </a:lnTo>
                <a:lnTo>
                  <a:pt x="549" y="89"/>
                </a:lnTo>
                <a:lnTo>
                  <a:pt x="539" y="48"/>
                </a:lnTo>
                <a:lnTo>
                  <a:pt x="494" y="52"/>
                </a:lnTo>
                <a:lnTo>
                  <a:pt x="491" y="45"/>
                </a:lnTo>
                <a:lnTo>
                  <a:pt x="487" y="36"/>
                </a:lnTo>
                <a:lnTo>
                  <a:pt x="484" y="28"/>
                </a:lnTo>
                <a:lnTo>
                  <a:pt x="479" y="21"/>
                </a:lnTo>
                <a:lnTo>
                  <a:pt x="498" y="0"/>
                </a:lnTo>
                <a:lnTo>
                  <a:pt x="269" y="0"/>
                </a:lnTo>
                <a:lnTo>
                  <a:pt x="271" y="24"/>
                </a:lnTo>
                <a:lnTo>
                  <a:pt x="290" y="25"/>
                </a:lnTo>
                <a:lnTo>
                  <a:pt x="309" y="30"/>
                </a:lnTo>
                <a:lnTo>
                  <a:pt x="326" y="37"/>
                </a:lnTo>
                <a:lnTo>
                  <a:pt x="342" y="48"/>
                </a:lnTo>
                <a:lnTo>
                  <a:pt x="357" y="61"/>
                </a:lnTo>
                <a:lnTo>
                  <a:pt x="370" y="76"/>
                </a:lnTo>
                <a:lnTo>
                  <a:pt x="379" y="92"/>
                </a:lnTo>
                <a:lnTo>
                  <a:pt x="387" y="112"/>
                </a:lnTo>
                <a:lnTo>
                  <a:pt x="391" y="136"/>
                </a:lnTo>
                <a:lnTo>
                  <a:pt x="390" y="159"/>
                </a:lnTo>
                <a:lnTo>
                  <a:pt x="385" y="182"/>
                </a:lnTo>
                <a:lnTo>
                  <a:pt x="376" y="204"/>
                </a:lnTo>
                <a:lnTo>
                  <a:pt x="363" y="222"/>
                </a:lnTo>
                <a:lnTo>
                  <a:pt x="347" y="238"/>
                </a:lnTo>
                <a:lnTo>
                  <a:pt x="326" y="252"/>
                </a:lnTo>
                <a:lnTo>
                  <a:pt x="303" y="261"/>
                </a:lnTo>
                <a:lnTo>
                  <a:pt x="280" y="265"/>
                </a:lnTo>
                <a:lnTo>
                  <a:pt x="256" y="263"/>
                </a:lnTo>
                <a:lnTo>
                  <a:pt x="234" y="259"/>
                </a:lnTo>
                <a:lnTo>
                  <a:pt x="211" y="250"/>
                </a:lnTo>
                <a:lnTo>
                  <a:pt x="193" y="237"/>
                </a:lnTo>
                <a:lnTo>
                  <a:pt x="177" y="220"/>
                </a:lnTo>
                <a:lnTo>
                  <a:pt x="164" y="199"/>
                </a:lnTo>
                <a:lnTo>
                  <a:pt x="155" y="177"/>
                </a:lnTo>
                <a:lnTo>
                  <a:pt x="150" y="153"/>
                </a:lnTo>
                <a:lnTo>
                  <a:pt x="152" y="130"/>
                </a:lnTo>
                <a:lnTo>
                  <a:pt x="156" y="107"/>
                </a:lnTo>
                <a:lnTo>
                  <a:pt x="165" y="85"/>
                </a:lnTo>
                <a:lnTo>
                  <a:pt x="178" y="67"/>
                </a:lnTo>
                <a:lnTo>
                  <a:pt x="195" y="51"/>
                </a:lnTo>
                <a:lnTo>
                  <a:pt x="216" y="37"/>
                </a:lnTo>
                <a:lnTo>
                  <a:pt x="238" y="28"/>
                </a:lnTo>
                <a:lnTo>
                  <a:pt x="245" y="27"/>
                </a:lnTo>
                <a:lnTo>
                  <a:pt x="253" y="25"/>
                </a:lnTo>
                <a:lnTo>
                  <a:pt x="259" y="24"/>
                </a:lnTo>
                <a:lnTo>
                  <a:pt x="266" y="24"/>
                </a:lnTo>
                <a:lnTo>
                  <a:pt x="263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4" y="0"/>
                </a:lnTo>
                <a:lnTo>
                  <a:pt x="40" y="0"/>
                </a:lnTo>
                <a:lnTo>
                  <a:pt x="25" y="27"/>
                </a:lnTo>
                <a:lnTo>
                  <a:pt x="51" y="4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73"/>
          <p:cNvSpPr>
            <a:spLocks/>
          </p:cNvSpPr>
          <p:nvPr/>
        </p:nvSpPr>
        <p:spPr bwMode="auto">
          <a:xfrm>
            <a:off x="2420938" y="2392364"/>
            <a:ext cx="400050" cy="117475"/>
          </a:xfrm>
          <a:custGeom>
            <a:avLst/>
            <a:gdLst/>
            <a:ahLst/>
            <a:cxnLst>
              <a:cxn ang="0">
                <a:pos x="43" y="13"/>
              </a:cxn>
              <a:cxn ang="0">
                <a:pos x="51" y="19"/>
              </a:cxn>
              <a:cxn ang="0">
                <a:pos x="57" y="24"/>
              </a:cxn>
              <a:cxn ang="0">
                <a:pos x="64" y="30"/>
              </a:cxn>
              <a:cxn ang="0">
                <a:pos x="70" y="36"/>
              </a:cxn>
              <a:cxn ang="0">
                <a:pos x="61" y="61"/>
              </a:cxn>
              <a:cxn ang="0">
                <a:pos x="91" y="77"/>
              </a:cxn>
              <a:cxn ang="0">
                <a:pos x="109" y="57"/>
              </a:cxn>
              <a:cxn ang="0">
                <a:pos x="116" y="58"/>
              </a:cxn>
              <a:cxn ang="0">
                <a:pos x="125" y="61"/>
              </a:cxn>
              <a:cxn ang="0">
                <a:pos x="132" y="63"/>
              </a:cxn>
              <a:cxn ang="0">
                <a:pos x="141" y="66"/>
              </a:cxn>
              <a:cxn ang="0">
                <a:pos x="143" y="94"/>
              </a:cxn>
              <a:cxn ang="0">
                <a:pos x="177" y="98"/>
              </a:cxn>
              <a:cxn ang="0">
                <a:pos x="184" y="70"/>
              </a:cxn>
              <a:cxn ang="0">
                <a:pos x="192" y="70"/>
              </a:cxn>
              <a:cxn ang="0">
                <a:pos x="201" y="69"/>
              </a:cxn>
              <a:cxn ang="0">
                <a:pos x="210" y="69"/>
              </a:cxn>
              <a:cxn ang="0">
                <a:pos x="217" y="67"/>
              </a:cxn>
              <a:cxn ang="0">
                <a:pos x="231" y="94"/>
              </a:cxn>
              <a:cxn ang="0">
                <a:pos x="263" y="85"/>
              </a:cxn>
              <a:cxn ang="0">
                <a:pos x="260" y="54"/>
              </a:cxn>
              <a:cxn ang="0">
                <a:pos x="268" y="51"/>
              </a:cxn>
              <a:cxn ang="0">
                <a:pos x="274" y="46"/>
              </a:cxn>
              <a:cxn ang="0">
                <a:pos x="281" y="43"/>
              </a:cxn>
              <a:cxn ang="0">
                <a:pos x="287" y="39"/>
              </a:cxn>
              <a:cxn ang="0">
                <a:pos x="311" y="61"/>
              </a:cxn>
              <a:cxn ang="0">
                <a:pos x="338" y="39"/>
              </a:cxn>
              <a:cxn ang="0">
                <a:pos x="321" y="9"/>
              </a:cxn>
              <a:cxn ang="0">
                <a:pos x="324" y="6"/>
              </a:cxn>
              <a:cxn ang="0">
                <a:pos x="326" y="5"/>
              </a:cxn>
              <a:cxn ang="0">
                <a:pos x="329" y="2"/>
              </a:cxn>
              <a:cxn ang="0">
                <a:pos x="330" y="0"/>
              </a:cxn>
              <a:cxn ang="0">
                <a:pos x="0" y="0"/>
              </a:cxn>
              <a:cxn ang="0">
                <a:pos x="21" y="25"/>
              </a:cxn>
              <a:cxn ang="0">
                <a:pos x="43" y="13"/>
              </a:cxn>
            </a:cxnLst>
            <a:rect l="0" t="0" r="r" b="b"/>
            <a:pathLst>
              <a:path w="338" h="98">
                <a:moveTo>
                  <a:pt x="43" y="13"/>
                </a:moveTo>
                <a:lnTo>
                  <a:pt x="51" y="19"/>
                </a:lnTo>
                <a:lnTo>
                  <a:pt x="57" y="24"/>
                </a:lnTo>
                <a:lnTo>
                  <a:pt x="64" y="30"/>
                </a:lnTo>
                <a:lnTo>
                  <a:pt x="70" y="36"/>
                </a:lnTo>
                <a:lnTo>
                  <a:pt x="61" y="61"/>
                </a:lnTo>
                <a:lnTo>
                  <a:pt x="91" y="77"/>
                </a:lnTo>
                <a:lnTo>
                  <a:pt x="109" y="57"/>
                </a:lnTo>
                <a:lnTo>
                  <a:pt x="116" y="58"/>
                </a:lnTo>
                <a:lnTo>
                  <a:pt x="125" y="61"/>
                </a:lnTo>
                <a:lnTo>
                  <a:pt x="132" y="63"/>
                </a:lnTo>
                <a:lnTo>
                  <a:pt x="141" y="66"/>
                </a:lnTo>
                <a:lnTo>
                  <a:pt x="143" y="94"/>
                </a:lnTo>
                <a:lnTo>
                  <a:pt x="177" y="98"/>
                </a:lnTo>
                <a:lnTo>
                  <a:pt x="184" y="70"/>
                </a:lnTo>
                <a:lnTo>
                  <a:pt x="192" y="70"/>
                </a:lnTo>
                <a:lnTo>
                  <a:pt x="201" y="69"/>
                </a:lnTo>
                <a:lnTo>
                  <a:pt x="210" y="69"/>
                </a:lnTo>
                <a:lnTo>
                  <a:pt x="217" y="67"/>
                </a:lnTo>
                <a:lnTo>
                  <a:pt x="231" y="94"/>
                </a:lnTo>
                <a:lnTo>
                  <a:pt x="263" y="85"/>
                </a:lnTo>
                <a:lnTo>
                  <a:pt x="260" y="54"/>
                </a:lnTo>
                <a:lnTo>
                  <a:pt x="268" y="51"/>
                </a:lnTo>
                <a:lnTo>
                  <a:pt x="274" y="46"/>
                </a:lnTo>
                <a:lnTo>
                  <a:pt x="281" y="43"/>
                </a:lnTo>
                <a:lnTo>
                  <a:pt x="287" y="39"/>
                </a:lnTo>
                <a:lnTo>
                  <a:pt x="311" y="61"/>
                </a:lnTo>
                <a:lnTo>
                  <a:pt x="338" y="39"/>
                </a:lnTo>
                <a:lnTo>
                  <a:pt x="321" y="9"/>
                </a:lnTo>
                <a:lnTo>
                  <a:pt x="324" y="6"/>
                </a:lnTo>
                <a:lnTo>
                  <a:pt x="326" y="5"/>
                </a:lnTo>
                <a:lnTo>
                  <a:pt x="329" y="2"/>
                </a:lnTo>
                <a:lnTo>
                  <a:pt x="330" y="0"/>
                </a:lnTo>
                <a:lnTo>
                  <a:pt x="0" y="0"/>
                </a:lnTo>
                <a:lnTo>
                  <a:pt x="21" y="25"/>
                </a:lnTo>
                <a:lnTo>
                  <a:pt x="43" y="1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74"/>
          <p:cNvSpPr>
            <a:spLocks/>
          </p:cNvSpPr>
          <p:nvPr/>
        </p:nvSpPr>
        <p:spPr bwMode="auto">
          <a:xfrm>
            <a:off x="3563938" y="2398714"/>
            <a:ext cx="284162" cy="7778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25" y="39"/>
              </a:cxn>
              <a:cxn ang="0">
                <a:pos x="41" y="21"/>
              </a:cxn>
              <a:cxn ang="0">
                <a:pos x="49" y="24"/>
              </a:cxn>
              <a:cxn ang="0">
                <a:pos x="55" y="27"/>
              </a:cxn>
              <a:cxn ang="0">
                <a:pos x="62" y="30"/>
              </a:cxn>
              <a:cxn ang="0">
                <a:pos x="68" y="33"/>
              </a:cxn>
              <a:cxn ang="0">
                <a:pos x="67" y="57"/>
              </a:cxn>
              <a:cxn ang="0">
                <a:pos x="96" y="63"/>
              </a:cxn>
              <a:cxn ang="0">
                <a:pos x="105" y="39"/>
              </a:cxn>
              <a:cxn ang="0">
                <a:pos x="113" y="40"/>
              </a:cxn>
              <a:cxn ang="0">
                <a:pos x="120" y="40"/>
              </a:cxn>
              <a:cxn ang="0">
                <a:pos x="126" y="40"/>
              </a:cxn>
              <a:cxn ang="0">
                <a:pos x="134" y="39"/>
              </a:cxn>
              <a:cxn ang="0">
                <a:pos x="143" y="64"/>
              </a:cxn>
              <a:cxn ang="0">
                <a:pos x="172" y="58"/>
              </a:cxn>
              <a:cxn ang="0">
                <a:pos x="171" y="31"/>
              </a:cxn>
              <a:cxn ang="0">
                <a:pos x="177" y="28"/>
              </a:cxn>
              <a:cxn ang="0">
                <a:pos x="184" y="25"/>
              </a:cxn>
              <a:cxn ang="0">
                <a:pos x="190" y="24"/>
              </a:cxn>
              <a:cxn ang="0">
                <a:pos x="196" y="21"/>
              </a:cxn>
              <a:cxn ang="0">
                <a:pos x="215" y="40"/>
              </a:cxn>
              <a:cxn ang="0">
                <a:pos x="239" y="25"/>
              </a:cxn>
              <a:cxn ang="0">
                <a:pos x="22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0" y="21"/>
              </a:cxn>
            </a:cxnLst>
            <a:rect l="0" t="0" r="r" b="b"/>
            <a:pathLst>
              <a:path w="239" h="64">
                <a:moveTo>
                  <a:pt x="0" y="21"/>
                </a:moveTo>
                <a:lnTo>
                  <a:pt x="25" y="39"/>
                </a:lnTo>
                <a:lnTo>
                  <a:pt x="41" y="21"/>
                </a:lnTo>
                <a:lnTo>
                  <a:pt x="49" y="24"/>
                </a:lnTo>
                <a:lnTo>
                  <a:pt x="55" y="27"/>
                </a:lnTo>
                <a:lnTo>
                  <a:pt x="62" y="30"/>
                </a:lnTo>
                <a:lnTo>
                  <a:pt x="68" y="33"/>
                </a:lnTo>
                <a:lnTo>
                  <a:pt x="67" y="57"/>
                </a:lnTo>
                <a:lnTo>
                  <a:pt x="96" y="63"/>
                </a:lnTo>
                <a:lnTo>
                  <a:pt x="105" y="39"/>
                </a:lnTo>
                <a:lnTo>
                  <a:pt x="113" y="40"/>
                </a:lnTo>
                <a:lnTo>
                  <a:pt x="120" y="40"/>
                </a:lnTo>
                <a:lnTo>
                  <a:pt x="126" y="40"/>
                </a:lnTo>
                <a:lnTo>
                  <a:pt x="134" y="39"/>
                </a:lnTo>
                <a:lnTo>
                  <a:pt x="143" y="64"/>
                </a:lnTo>
                <a:lnTo>
                  <a:pt x="172" y="58"/>
                </a:lnTo>
                <a:lnTo>
                  <a:pt x="171" y="31"/>
                </a:lnTo>
                <a:lnTo>
                  <a:pt x="177" y="28"/>
                </a:lnTo>
                <a:lnTo>
                  <a:pt x="184" y="25"/>
                </a:lnTo>
                <a:lnTo>
                  <a:pt x="190" y="24"/>
                </a:lnTo>
                <a:lnTo>
                  <a:pt x="196" y="21"/>
                </a:lnTo>
                <a:lnTo>
                  <a:pt x="215" y="40"/>
                </a:lnTo>
                <a:lnTo>
                  <a:pt x="239" y="25"/>
                </a:lnTo>
                <a:lnTo>
                  <a:pt x="22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75"/>
          <p:cNvSpPr>
            <a:spLocks/>
          </p:cNvSpPr>
          <p:nvPr/>
        </p:nvSpPr>
        <p:spPr bwMode="auto">
          <a:xfrm>
            <a:off x="2838450" y="1522414"/>
            <a:ext cx="317500" cy="31591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240" y="1"/>
              </a:cxn>
              <a:cxn ang="0">
                <a:pos x="215" y="6"/>
              </a:cxn>
              <a:cxn ang="0">
                <a:pos x="188" y="12"/>
              </a:cxn>
              <a:cxn ang="0">
                <a:pos x="164" y="21"/>
              </a:cxn>
              <a:cxn ang="0">
                <a:pos x="140" y="32"/>
              </a:cxn>
              <a:cxn ang="0">
                <a:pos x="118" y="46"/>
              </a:cxn>
              <a:cxn ang="0">
                <a:pos x="97" y="61"/>
              </a:cxn>
              <a:cxn ang="0">
                <a:pos x="79" y="77"/>
              </a:cxn>
              <a:cxn ang="0">
                <a:pos x="61" y="96"/>
              </a:cxn>
              <a:cxn ang="0">
                <a:pos x="47" y="117"/>
              </a:cxn>
              <a:cxn ang="0">
                <a:pos x="33" y="140"/>
              </a:cxn>
              <a:cxn ang="0">
                <a:pos x="21" y="162"/>
              </a:cxn>
              <a:cxn ang="0">
                <a:pos x="12" y="187"/>
              </a:cxn>
              <a:cxn ang="0">
                <a:pos x="6" y="212"/>
              </a:cxn>
              <a:cxn ang="0">
                <a:pos x="2" y="239"/>
              </a:cxn>
              <a:cxn ang="0">
                <a:pos x="0" y="266"/>
              </a:cxn>
              <a:cxn ang="0">
                <a:pos x="18" y="266"/>
              </a:cxn>
              <a:cxn ang="0">
                <a:pos x="20" y="242"/>
              </a:cxn>
              <a:cxn ang="0">
                <a:pos x="23" y="218"/>
              </a:cxn>
              <a:cxn ang="0">
                <a:pos x="29" y="195"/>
              </a:cxn>
              <a:cxn ang="0">
                <a:pos x="38" y="172"/>
              </a:cxn>
              <a:cxn ang="0">
                <a:pos x="47" y="150"/>
              </a:cxn>
              <a:cxn ang="0">
                <a:pos x="60" y="129"/>
              </a:cxn>
              <a:cxn ang="0">
                <a:pos x="75" y="110"/>
              </a:cxn>
              <a:cxn ang="0">
                <a:pos x="91" y="92"/>
              </a:cxn>
              <a:cxn ang="0">
                <a:pos x="109" y="76"/>
              </a:cxn>
              <a:cxn ang="0">
                <a:pos x="128" y="61"/>
              </a:cxn>
              <a:cxn ang="0">
                <a:pos x="149" y="47"/>
              </a:cxn>
              <a:cxn ang="0">
                <a:pos x="172" y="37"/>
              </a:cxn>
              <a:cxn ang="0">
                <a:pos x="195" y="29"/>
              </a:cxn>
              <a:cxn ang="0">
                <a:pos x="219" y="23"/>
              </a:cxn>
              <a:cxn ang="0">
                <a:pos x="243" y="21"/>
              </a:cxn>
              <a:cxn ang="0">
                <a:pos x="268" y="19"/>
              </a:cxn>
              <a:cxn ang="0">
                <a:pos x="268" y="0"/>
              </a:cxn>
            </a:cxnLst>
            <a:rect l="0" t="0" r="r" b="b"/>
            <a:pathLst>
              <a:path w="268" h="266">
                <a:moveTo>
                  <a:pt x="268" y="0"/>
                </a:moveTo>
                <a:lnTo>
                  <a:pt x="240" y="1"/>
                </a:lnTo>
                <a:lnTo>
                  <a:pt x="215" y="6"/>
                </a:lnTo>
                <a:lnTo>
                  <a:pt x="188" y="12"/>
                </a:lnTo>
                <a:lnTo>
                  <a:pt x="164" y="21"/>
                </a:lnTo>
                <a:lnTo>
                  <a:pt x="140" y="32"/>
                </a:lnTo>
                <a:lnTo>
                  <a:pt x="118" y="46"/>
                </a:lnTo>
                <a:lnTo>
                  <a:pt x="97" y="61"/>
                </a:lnTo>
                <a:lnTo>
                  <a:pt x="79" y="77"/>
                </a:lnTo>
                <a:lnTo>
                  <a:pt x="61" y="96"/>
                </a:lnTo>
                <a:lnTo>
                  <a:pt x="47" y="117"/>
                </a:lnTo>
                <a:lnTo>
                  <a:pt x="33" y="140"/>
                </a:lnTo>
                <a:lnTo>
                  <a:pt x="21" y="162"/>
                </a:lnTo>
                <a:lnTo>
                  <a:pt x="12" y="187"/>
                </a:lnTo>
                <a:lnTo>
                  <a:pt x="6" y="212"/>
                </a:lnTo>
                <a:lnTo>
                  <a:pt x="2" y="239"/>
                </a:lnTo>
                <a:lnTo>
                  <a:pt x="0" y="266"/>
                </a:lnTo>
                <a:lnTo>
                  <a:pt x="18" y="266"/>
                </a:lnTo>
                <a:lnTo>
                  <a:pt x="20" y="242"/>
                </a:lnTo>
                <a:lnTo>
                  <a:pt x="23" y="218"/>
                </a:lnTo>
                <a:lnTo>
                  <a:pt x="29" y="195"/>
                </a:lnTo>
                <a:lnTo>
                  <a:pt x="38" y="172"/>
                </a:lnTo>
                <a:lnTo>
                  <a:pt x="47" y="150"/>
                </a:lnTo>
                <a:lnTo>
                  <a:pt x="60" y="129"/>
                </a:lnTo>
                <a:lnTo>
                  <a:pt x="75" y="110"/>
                </a:lnTo>
                <a:lnTo>
                  <a:pt x="91" y="92"/>
                </a:lnTo>
                <a:lnTo>
                  <a:pt x="109" y="76"/>
                </a:lnTo>
                <a:lnTo>
                  <a:pt x="128" y="61"/>
                </a:lnTo>
                <a:lnTo>
                  <a:pt x="149" y="47"/>
                </a:lnTo>
                <a:lnTo>
                  <a:pt x="172" y="37"/>
                </a:lnTo>
                <a:lnTo>
                  <a:pt x="195" y="29"/>
                </a:lnTo>
                <a:lnTo>
                  <a:pt x="219" y="23"/>
                </a:lnTo>
                <a:lnTo>
                  <a:pt x="243" y="21"/>
                </a:lnTo>
                <a:lnTo>
                  <a:pt x="268" y="19"/>
                </a:lnTo>
                <a:lnTo>
                  <a:pt x="26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76"/>
          <p:cNvSpPr>
            <a:spLocks/>
          </p:cNvSpPr>
          <p:nvPr/>
        </p:nvSpPr>
        <p:spPr bwMode="auto">
          <a:xfrm>
            <a:off x="2805113" y="1825626"/>
            <a:ext cx="87312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64"/>
              </a:cxn>
              <a:cxn ang="0">
                <a:pos x="75" y="0"/>
              </a:cxn>
              <a:cxn ang="0">
                <a:pos x="0" y="0"/>
              </a:cxn>
            </a:cxnLst>
            <a:rect l="0" t="0" r="r" b="b"/>
            <a:pathLst>
              <a:path w="75" h="64">
                <a:moveTo>
                  <a:pt x="0" y="0"/>
                </a:moveTo>
                <a:lnTo>
                  <a:pt x="37" y="64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77"/>
          <p:cNvSpPr>
            <a:spLocks/>
          </p:cNvSpPr>
          <p:nvPr/>
        </p:nvSpPr>
        <p:spPr bwMode="auto">
          <a:xfrm rot="17832528">
            <a:off x="2362201" y="1892301"/>
            <a:ext cx="354012" cy="280987"/>
          </a:xfrm>
          <a:custGeom>
            <a:avLst/>
            <a:gdLst/>
            <a:ahLst/>
            <a:cxnLst>
              <a:cxn ang="0">
                <a:pos x="298" y="234"/>
              </a:cxn>
              <a:cxn ang="0">
                <a:pos x="293" y="207"/>
              </a:cxn>
              <a:cxn ang="0">
                <a:pos x="286" y="182"/>
              </a:cxn>
              <a:cxn ang="0">
                <a:pos x="275" y="156"/>
              </a:cxn>
              <a:cxn ang="0">
                <a:pos x="263" y="134"/>
              </a:cxn>
              <a:cxn ang="0">
                <a:pos x="249" y="112"/>
              </a:cxn>
              <a:cxn ang="0">
                <a:pos x="234" y="91"/>
              </a:cxn>
              <a:cxn ang="0">
                <a:pos x="216" y="73"/>
              </a:cxn>
              <a:cxn ang="0">
                <a:pos x="196" y="57"/>
              </a:cxn>
              <a:cxn ang="0">
                <a:pos x="174" y="42"/>
              </a:cxn>
              <a:cxn ang="0">
                <a:pos x="152" y="28"/>
              </a:cxn>
              <a:cxn ang="0">
                <a:pos x="130" y="18"/>
              </a:cxn>
              <a:cxn ang="0">
                <a:pos x="104" y="10"/>
              </a:cxn>
              <a:cxn ang="0">
                <a:pos x="79" y="4"/>
              </a:cxn>
              <a:cxn ang="0">
                <a:pos x="54" y="0"/>
              </a:cxn>
              <a:cxn ang="0">
                <a:pos x="27" y="0"/>
              </a:cxn>
              <a:cxn ang="0">
                <a:pos x="0" y="1"/>
              </a:cxn>
              <a:cxn ang="0">
                <a:pos x="2" y="21"/>
              </a:cxn>
              <a:cxn ang="0">
                <a:pos x="25" y="19"/>
              </a:cxn>
              <a:cxn ang="0">
                <a:pos x="51" y="19"/>
              </a:cxn>
              <a:cxn ang="0">
                <a:pos x="74" y="22"/>
              </a:cxn>
              <a:cxn ang="0">
                <a:pos x="97" y="27"/>
              </a:cxn>
              <a:cxn ang="0">
                <a:pos x="121" y="34"/>
              </a:cxn>
              <a:cxn ang="0">
                <a:pos x="141" y="45"/>
              </a:cxn>
              <a:cxn ang="0">
                <a:pos x="164" y="57"/>
              </a:cxn>
              <a:cxn ang="0">
                <a:pos x="183" y="70"/>
              </a:cxn>
              <a:cxn ang="0">
                <a:pos x="202" y="86"/>
              </a:cxn>
              <a:cxn ang="0">
                <a:pos x="219" y="104"/>
              </a:cxn>
              <a:cxn ang="0">
                <a:pos x="234" y="122"/>
              </a:cxn>
              <a:cxn ang="0">
                <a:pos x="247" y="143"/>
              </a:cxn>
              <a:cxn ang="0">
                <a:pos x="259" y="165"/>
              </a:cxn>
              <a:cxn ang="0">
                <a:pos x="268" y="188"/>
              </a:cxn>
              <a:cxn ang="0">
                <a:pos x="274" y="211"/>
              </a:cxn>
              <a:cxn ang="0">
                <a:pos x="278" y="237"/>
              </a:cxn>
              <a:cxn ang="0">
                <a:pos x="298" y="234"/>
              </a:cxn>
            </a:cxnLst>
            <a:rect l="0" t="0" r="r" b="b"/>
            <a:pathLst>
              <a:path w="298" h="237">
                <a:moveTo>
                  <a:pt x="298" y="234"/>
                </a:moveTo>
                <a:lnTo>
                  <a:pt x="293" y="207"/>
                </a:lnTo>
                <a:lnTo>
                  <a:pt x="286" y="182"/>
                </a:lnTo>
                <a:lnTo>
                  <a:pt x="275" y="156"/>
                </a:lnTo>
                <a:lnTo>
                  <a:pt x="263" y="134"/>
                </a:lnTo>
                <a:lnTo>
                  <a:pt x="249" y="112"/>
                </a:lnTo>
                <a:lnTo>
                  <a:pt x="234" y="91"/>
                </a:lnTo>
                <a:lnTo>
                  <a:pt x="216" y="73"/>
                </a:lnTo>
                <a:lnTo>
                  <a:pt x="196" y="57"/>
                </a:lnTo>
                <a:lnTo>
                  <a:pt x="174" y="42"/>
                </a:lnTo>
                <a:lnTo>
                  <a:pt x="152" y="28"/>
                </a:lnTo>
                <a:lnTo>
                  <a:pt x="130" y="18"/>
                </a:lnTo>
                <a:lnTo>
                  <a:pt x="104" y="10"/>
                </a:lnTo>
                <a:lnTo>
                  <a:pt x="79" y="4"/>
                </a:lnTo>
                <a:lnTo>
                  <a:pt x="54" y="0"/>
                </a:lnTo>
                <a:lnTo>
                  <a:pt x="27" y="0"/>
                </a:lnTo>
                <a:lnTo>
                  <a:pt x="0" y="1"/>
                </a:lnTo>
                <a:lnTo>
                  <a:pt x="2" y="21"/>
                </a:lnTo>
                <a:lnTo>
                  <a:pt x="25" y="19"/>
                </a:lnTo>
                <a:lnTo>
                  <a:pt x="51" y="19"/>
                </a:lnTo>
                <a:lnTo>
                  <a:pt x="74" y="22"/>
                </a:lnTo>
                <a:lnTo>
                  <a:pt x="97" y="27"/>
                </a:lnTo>
                <a:lnTo>
                  <a:pt x="121" y="34"/>
                </a:lnTo>
                <a:lnTo>
                  <a:pt x="141" y="45"/>
                </a:lnTo>
                <a:lnTo>
                  <a:pt x="164" y="57"/>
                </a:lnTo>
                <a:lnTo>
                  <a:pt x="183" y="70"/>
                </a:lnTo>
                <a:lnTo>
                  <a:pt x="202" y="86"/>
                </a:lnTo>
                <a:lnTo>
                  <a:pt x="219" y="104"/>
                </a:lnTo>
                <a:lnTo>
                  <a:pt x="234" y="122"/>
                </a:lnTo>
                <a:lnTo>
                  <a:pt x="247" y="143"/>
                </a:lnTo>
                <a:lnTo>
                  <a:pt x="259" y="165"/>
                </a:lnTo>
                <a:lnTo>
                  <a:pt x="268" y="188"/>
                </a:lnTo>
                <a:lnTo>
                  <a:pt x="274" y="211"/>
                </a:lnTo>
                <a:lnTo>
                  <a:pt x="278" y="237"/>
                </a:lnTo>
                <a:lnTo>
                  <a:pt x="298" y="23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78"/>
          <p:cNvSpPr>
            <a:spLocks/>
          </p:cNvSpPr>
          <p:nvPr/>
        </p:nvSpPr>
        <p:spPr bwMode="auto">
          <a:xfrm rot="17848466">
            <a:off x="2301875" y="2081214"/>
            <a:ext cx="79375" cy="8572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45"/>
              </a:cxn>
              <a:cxn ang="0">
                <a:pos x="68" y="73"/>
              </a:cxn>
              <a:cxn ang="0">
                <a:pos x="58" y="0"/>
              </a:cxn>
            </a:cxnLst>
            <a:rect l="0" t="0" r="r" b="b"/>
            <a:pathLst>
              <a:path w="68" h="73">
                <a:moveTo>
                  <a:pt x="58" y="0"/>
                </a:moveTo>
                <a:lnTo>
                  <a:pt x="0" y="45"/>
                </a:lnTo>
                <a:lnTo>
                  <a:pt x="68" y="73"/>
                </a:lnTo>
                <a:lnTo>
                  <a:pt x="5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7243763" y="1681163"/>
            <a:ext cx="235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Improved management</a:t>
            </a:r>
          </a:p>
        </p:txBody>
      </p:sp>
      <p:pic>
        <p:nvPicPr>
          <p:cNvPr id="69" name="Picture 215" descr="Workers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25" y="2305050"/>
            <a:ext cx="1233488" cy="787400"/>
          </a:xfrm>
          <a:prstGeom prst="rect">
            <a:avLst/>
          </a:prstGeom>
          <a:noFill/>
        </p:spPr>
      </p:pic>
      <p:pic>
        <p:nvPicPr>
          <p:cNvPr id="70" name="Picture 216" descr="Stopwatch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0038" y="1735138"/>
            <a:ext cx="539750" cy="792162"/>
          </a:xfrm>
          <a:prstGeom prst="rect">
            <a:avLst/>
          </a:prstGeom>
          <a:noFill/>
        </p:spPr>
      </p:pic>
      <p:sp>
        <p:nvSpPr>
          <p:cNvPr id="71" name="Text Box 226"/>
          <p:cNvSpPr txBox="1">
            <a:spLocks noChangeArrowheads="1"/>
          </p:cNvSpPr>
          <p:nvPr/>
        </p:nvSpPr>
        <p:spPr bwMode="auto">
          <a:xfrm>
            <a:off x="6429375" y="2576513"/>
            <a:ext cx="235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Workers skills &amp; process control</a:t>
            </a:r>
          </a:p>
        </p:txBody>
      </p:sp>
      <p:pic>
        <p:nvPicPr>
          <p:cNvPr id="72" name="Picture 229" descr="j01045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2025" y="4737100"/>
            <a:ext cx="935038" cy="931863"/>
          </a:xfrm>
          <a:prstGeom prst="rect">
            <a:avLst/>
          </a:prstGeom>
          <a:noFill/>
        </p:spPr>
      </p:pic>
      <p:pic>
        <p:nvPicPr>
          <p:cNvPr id="73" name="Picture 230" descr="j010454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1938" y="5259388"/>
            <a:ext cx="987425" cy="982662"/>
          </a:xfrm>
          <a:prstGeom prst="rect">
            <a:avLst/>
          </a:prstGeom>
          <a:noFill/>
        </p:spPr>
      </p:pic>
      <p:sp>
        <p:nvSpPr>
          <p:cNvPr id="81" name="Text Box 238"/>
          <p:cNvSpPr txBox="1">
            <a:spLocks noChangeArrowheads="1"/>
          </p:cNvSpPr>
          <p:nvPr/>
        </p:nvSpPr>
        <p:spPr bwMode="auto">
          <a:xfrm>
            <a:off x="342900" y="1592264"/>
            <a:ext cx="2178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Improve equipment and process control</a:t>
            </a:r>
          </a:p>
        </p:txBody>
      </p:sp>
      <p:sp>
        <p:nvSpPr>
          <p:cNvPr id="82" name="Text Box 244"/>
          <p:cNvSpPr txBox="1">
            <a:spLocks noChangeArrowheads="1"/>
          </p:cNvSpPr>
          <p:nvPr/>
        </p:nvSpPr>
        <p:spPr bwMode="auto">
          <a:xfrm>
            <a:off x="0" y="4043363"/>
            <a:ext cx="335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CC0000"/>
                </a:solidFill>
              </a:rPr>
              <a:t>Change</a:t>
            </a:r>
            <a:r>
              <a:rPr lang="en-GB" sz="2400" b="0"/>
              <a:t> </a:t>
            </a:r>
            <a:r>
              <a:rPr lang="en-GB"/>
              <a:t>INPUT MATERIALS</a:t>
            </a:r>
          </a:p>
        </p:txBody>
      </p:sp>
      <p:sp>
        <p:nvSpPr>
          <p:cNvPr id="83" name="Text Box 245"/>
          <p:cNvSpPr txBox="1">
            <a:spLocks noChangeArrowheads="1"/>
          </p:cNvSpPr>
          <p:nvPr/>
        </p:nvSpPr>
        <p:spPr bwMode="auto">
          <a:xfrm>
            <a:off x="3516313" y="1597026"/>
            <a:ext cx="2151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New technology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868346"/>
          </a:xfrm>
        </p:spPr>
        <p:txBody>
          <a:bodyPr/>
          <a:lstStyle/>
          <a:p>
            <a:pPr algn="r"/>
            <a:r>
              <a:rPr lang="id-ID" smtClean="0"/>
              <a:t>Implementasi</a:t>
            </a: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57158" y="857232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mtClean="0"/>
              <a:t>Option 4: Product modification</a:t>
            </a:r>
            <a:endParaRPr lang="en-US" sz="2800" b="1"/>
          </a:p>
        </p:txBody>
      </p:sp>
      <p:pic>
        <p:nvPicPr>
          <p:cNvPr id="4" name="Picture 2" descr="prod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3241675"/>
            <a:ext cx="1370012" cy="933450"/>
          </a:xfrm>
          <a:prstGeom prst="rect">
            <a:avLst/>
          </a:prstGeom>
          <a:noFill/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445375" y="3189288"/>
            <a:ext cx="1692275" cy="1631950"/>
          </a:xfrm>
          <a:prstGeom prst="ellipse">
            <a:avLst/>
          </a:prstGeom>
          <a:solidFill>
            <a:srgbClr val="FF0000">
              <a:alpha val="39999"/>
            </a:srgbClr>
          </a:solidFill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7464425" y="4122738"/>
            <a:ext cx="169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PRODUCTS</a:t>
            </a:r>
            <a:br>
              <a:rPr lang="en-GB"/>
            </a:br>
            <a:r>
              <a:rPr lang="en-GB" i="1">
                <a:solidFill>
                  <a:srgbClr val="CC0000"/>
                </a:solidFill>
              </a:rPr>
              <a:t>modification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870200" y="1808163"/>
            <a:ext cx="1073150" cy="881062"/>
            <a:chOff x="1550" y="944"/>
            <a:chExt cx="939" cy="771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631" y="1146"/>
              <a:ext cx="194" cy="135"/>
            </a:xfrm>
            <a:custGeom>
              <a:avLst/>
              <a:gdLst/>
              <a:ahLst/>
              <a:cxnLst>
                <a:cxn ang="0">
                  <a:pos x="177" y="32"/>
                </a:cxn>
                <a:cxn ang="0">
                  <a:pos x="173" y="34"/>
                </a:cxn>
                <a:cxn ang="0">
                  <a:pos x="170" y="34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46" y="0"/>
                </a:cxn>
                <a:cxn ang="0">
                  <a:pos x="104" y="12"/>
                </a:cxn>
                <a:cxn ang="0">
                  <a:pos x="109" y="47"/>
                </a:cxn>
                <a:cxn ang="0">
                  <a:pos x="99" y="52"/>
                </a:cxn>
                <a:cxn ang="0">
                  <a:pos x="90" y="56"/>
                </a:cxn>
                <a:cxn ang="0">
                  <a:pos x="81" y="61"/>
                </a:cxn>
                <a:cxn ang="0">
                  <a:pos x="72" y="65"/>
                </a:cxn>
                <a:cxn ang="0">
                  <a:pos x="45" y="41"/>
                </a:cxn>
                <a:cxn ang="0">
                  <a:pos x="12" y="68"/>
                </a:cxn>
                <a:cxn ang="0">
                  <a:pos x="29" y="98"/>
                </a:cxn>
                <a:cxn ang="0">
                  <a:pos x="21" y="105"/>
                </a:cxn>
                <a:cxn ang="0">
                  <a:pos x="14" y="113"/>
                </a:cxn>
                <a:cxn ang="0">
                  <a:pos x="8" y="120"/>
                </a:cxn>
                <a:cxn ang="0">
                  <a:pos x="0" y="129"/>
                </a:cxn>
                <a:cxn ang="0">
                  <a:pos x="186" y="129"/>
                </a:cxn>
                <a:cxn ang="0">
                  <a:pos x="177" y="32"/>
                </a:cxn>
              </a:cxnLst>
              <a:rect l="0" t="0" r="r" b="b"/>
              <a:pathLst>
                <a:path w="186" h="129">
                  <a:moveTo>
                    <a:pt x="177" y="32"/>
                  </a:moveTo>
                  <a:lnTo>
                    <a:pt x="173" y="34"/>
                  </a:lnTo>
                  <a:lnTo>
                    <a:pt x="170" y="34"/>
                  </a:lnTo>
                  <a:lnTo>
                    <a:pt x="165" y="34"/>
                  </a:lnTo>
                  <a:lnTo>
                    <a:pt x="162" y="34"/>
                  </a:lnTo>
                  <a:lnTo>
                    <a:pt x="146" y="0"/>
                  </a:lnTo>
                  <a:lnTo>
                    <a:pt x="104" y="12"/>
                  </a:lnTo>
                  <a:lnTo>
                    <a:pt x="109" y="47"/>
                  </a:lnTo>
                  <a:lnTo>
                    <a:pt x="99" y="52"/>
                  </a:lnTo>
                  <a:lnTo>
                    <a:pt x="90" y="56"/>
                  </a:lnTo>
                  <a:lnTo>
                    <a:pt x="81" y="61"/>
                  </a:lnTo>
                  <a:lnTo>
                    <a:pt x="72" y="65"/>
                  </a:lnTo>
                  <a:lnTo>
                    <a:pt x="45" y="41"/>
                  </a:lnTo>
                  <a:lnTo>
                    <a:pt x="12" y="68"/>
                  </a:lnTo>
                  <a:lnTo>
                    <a:pt x="29" y="98"/>
                  </a:lnTo>
                  <a:lnTo>
                    <a:pt x="21" y="105"/>
                  </a:lnTo>
                  <a:lnTo>
                    <a:pt x="14" y="113"/>
                  </a:lnTo>
                  <a:lnTo>
                    <a:pt x="8" y="120"/>
                  </a:lnTo>
                  <a:lnTo>
                    <a:pt x="0" y="129"/>
                  </a:lnTo>
                  <a:lnTo>
                    <a:pt x="186" y="129"/>
                  </a:lnTo>
                  <a:lnTo>
                    <a:pt x="177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827" y="1142"/>
              <a:ext cx="252" cy="139"/>
            </a:xfrm>
            <a:custGeom>
              <a:avLst/>
              <a:gdLst/>
              <a:ahLst/>
              <a:cxnLst>
                <a:cxn ang="0">
                  <a:pos x="233" y="134"/>
                </a:cxn>
                <a:cxn ang="0">
                  <a:pos x="242" y="124"/>
                </a:cxn>
                <a:cxn ang="0">
                  <a:pos x="217" y="89"/>
                </a:cxn>
                <a:cxn ang="0">
                  <a:pos x="178" y="110"/>
                </a:cxn>
                <a:cxn ang="0">
                  <a:pos x="172" y="104"/>
                </a:cxn>
                <a:cxn ang="0">
                  <a:pos x="166" y="98"/>
                </a:cxn>
                <a:cxn ang="0">
                  <a:pos x="159" y="92"/>
                </a:cxn>
                <a:cxn ang="0">
                  <a:pos x="152" y="86"/>
                </a:cxn>
                <a:cxn ang="0">
                  <a:pos x="166" y="46"/>
                </a:cxn>
                <a:cxn ang="0">
                  <a:pos x="129" y="25"/>
                </a:cxn>
                <a:cxn ang="0">
                  <a:pos x="104" y="57"/>
                </a:cxn>
                <a:cxn ang="0">
                  <a:pos x="95" y="54"/>
                </a:cxn>
                <a:cxn ang="0">
                  <a:pos x="86" y="51"/>
                </a:cxn>
                <a:cxn ang="0">
                  <a:pos x="77" y="48"/>
                </a:cxn>
                <a:cxn ang="0">
                  <a:pos x="68" y="45"/>
                </a:cxn>
                <a:cxn ang="0">
                  <a:pos x="67" y="5"/>
                </a:cxn>
                <a:cxn ang="0">
                  <a:pos x="24" y="0"/>
                </a:cxn>
                <a:cxn ang="0">
                  <a:pos x="13" y="37"/>
                </a:cxn>
                <a:cxn ang="0">
                  <a:pos x="10" y="37"/>
                </a:cxn>
                <a:cxn ang="0">
                  <a:pos x="7" y="37"/>
                </a:cxn>
                <a:cxn ang="0">
                  <a:pos x="3" y="37"/>
                </a:cxn>
                <a:cxn ang="0">
                  <a:pos x="0" y="37"/>
                </a:cxn>
                <a:cxn ang="0">
                  <a:pos x="4" y="134"/>
                </a:cxn>
                <a:cxn ang="0">
                  <a:pos x="233" y="134"/>
                </a:cxn>
              </a:cxnLst>
              <a:rect l="0" t="0" r="r" b="b"/>
              <a:pathLst>
                <a:path w="242" h="134">
                  <a:moveTo>
                    <a:pt x="233" y="134"/>
                  </a:moveTo>
                  <a:lnTo>
                    <a:pt x="242" y="124"/>
                  </a:lnTo>
                  <a:lnTo>
                    <a:pt x="217" y="89"/>
                  </a:lnTo>
                  <a:lnTo>
                    <a:pt x="178" y="110"/>
                  </a:lnTo>
                  <a:lnTo>
                    <a:pt x="172" y="104"/>
                  </a:lnTo>
                  <a:lnTo>
                    <a:pt x="166" y="98"/>
                  </a:lnTo>
                  <a:lnTo>
                    <a:pt x="159" y="92"/>
                  </a:lnTo>
                  <a:lnTo>
                    <a:pt x="152" y="86"/>
                  </a:lnTo>
                  <a:lnTo>
                    <a:pt x="166" y="46"/>
                  </a:lnTo>
                  <a:lnTo>
                    <a:pt x="129" y="25"/>
                  </a:lnTo>
                  <a:lnTo>
                    <a:pt x="104" y="57"/>
                  </a:lnTo>
                  <a:lnTo>
                    <a:pt x="95" y="54"/>
                  </a:lnTo>
                  <a:lnTo>
                    <a:pt x="86" y="51"/>
                  </a:lnTo>
                  <a:lnTo>
                    <a:pt x="77" y="48"/>
                  </a:lnTo>
                  <a:lnTo>
                    <a:pt x="68" y="45"/>
                  </a:lnTo>
                  <a:lnTo>
                    <a:pt x="67" y="5"/>
                  </a:lnTo>
                  <a:lnTo>
                    <a:pt x="24" y="0"/>
                  </a:lnTo>
                  <a:lnTo>
                    <a:pt x="13" y="37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4" y="134"/>
                  </a:lnTo>
                  <a:lnTo>
                    <a:pt x="233" y="13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798" y="1182"/>
              <a:ext cx="45" cy="120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085" y="944"/>
              <a:ext cx="404" cy="337"/>
            </a:xfrm>
            <a:custGeom>
              <a:avLst/>
              <a:gdLst/>
              <a:ahLst/>
              <a:cxnLst>
                <a:cxn ang="0">
                  <a:pos x="310" y="313"/>
                </a:cxn>
                <a:cxn ang="0">
                  <a:pos x="346" y="316"/>
                </a:cxn>
                <a:cxn ang="0">
                  <a:pos x="343" y="264"/>
                </a:cxn>
                <a:cxn ang="0">
                  <a:pos x="350" y="247"/>
                </a:cxn>
                <a:cxn ang="0">
                  <a:pos x="357" y="207"/>
                </a:cxn>
                <a:cxn ang="0">
                  <a:pos x="359" y="189"/>
                </a:cxn>
                <a:cxn ang="0">
                  <a:pos x="381" y="143"/>
                </a:cxn>
                <a:cxn ang="0">
                  <a:pos x="347" y="131"/>
                </a:cxn>
                <a:cxn ang="0">
                  <a:pos x="365" y="100"/>
                </a:cxn>
                <a:cxn ang="0">
                  <a:pos x="317" y="82"/>
                </a:cxn>
                <a:cxn ang="0">
                  <a:pos x="304" y="69"/>
                </a:cxn>
                <a:cxn ang="0">
                  <a:pos x="271" y="46"/>
                </a:cxn>
                <a:cxn ang="0">
                  <a:pos x="253" y="37"/>
                </a:cxn>
                <a:cxn ang="0">
                  <a:pos x="219" y="0"/>
                </a:cxn>
                <a:cxn ang="0">
                  <a:pos x="204" y="25"/>
                </a:cxn>
                <a:cxn ang="0">
                  <a:pos x="197" y="109"/>
                </a:cxn>
                <a:cxn ang="0">
                  <a:pos x="235" y="122"/>
                </a:cxn>
                <a:cxn ang="0">
                  <a:pos x="262" y="152"/>
                </a:cxn>
                <a:cxn ang="0">
                  <a:pos x="274" y="195"/>
                </a:cxn>
                <a:cxn ang="0">
                  <a:pos x="259" y="241"/>
                </a:cxn>
                <a:cxn ang="0">
                  <a:pos x="221" y="272"/>
                </a:cxn>
                <a:cxn ang="0">
                  <a:pos x="171" y="277"/>
                </a:cxn>
                <a:cxn ang="0">
                  <a:pos x="130" y="253"/>
                </a:cxn>
                <a:cxn ang="0">
                  <a:pos x="106" y="209"/>
                </a:cxn>
                <a:cxn ang="0">
                  <a:pos x="112" y="161"/>
                </a:cxn>
                <a:cxn ang="0">
                  <a:pos x="143" y="124"/>
                </a:cxn>
                <a:cxn ang="0">
                  <a:pos x="179" y="109"/>
                </a:cxn>
                <a:cxn ang="0">
                  <a:pos x="194" y="109"/>
                </a:cxn>
                <a:cxn ang="0">
                  <a:pos x="188" y="24"/>
                </a:cxn>
                <a:cxn ang="0">
                  <a:pos x="173" y="0"/>
                </a:cxn>
                <a:cxn ang="0">
                  <a:pos x="137" y="33"/>
                </a:cxn>
                <a:cxn ang="0">
                  <a:pos x="118" y="40"/>
                </a:cxn>
                <a:cxn ang="0">
                  <a:pos x="85" y="61"/>
                </a:cxn>
                <a:cxn ang="0">
                  <a:pos x="69" y="75"/>
                </a:cxn>
                <a:cxn ang="0">
                  <a:pos x="26" y="95"/>
                </a:cxn>
                <a:cxn ang="0">
                  <a:pos x="35" y="125"/>
                </a:cxn>
                <a:cxn ang="0">
                  <a:pos x="8" y="139"/>
                </a:cxn>
                <a:cxn ang="0">
                  <a:pos x="20" y="183"/>
                </a:cxn>
                <a:cxn ang="0">
                  <a:pos x="21" y="207"/>
                </a:cxn>
                <a:cxn ang="0">
                  <a:pos x="27" y="243"/>
                </a:cxn>
                <a:cxn ang="0">
                  <a:pos x="36" y="264"/>
                </a:cxn>
                <a:cxn ang="0">
                  <a:pos x="39" y="311"/>
                </a:cxn>
                <a:cxn ang="0">
                  <a:pos x="70" y="313"/>
                </a:cxn>
                <a:cxn ang="0">
                  <a:pos x="301" y="323"/>
                </a:cxn>
              </a:cxnLst>
              <a:rect l="0" t="0" r="r" b="b"/>
              <a:pathLst>
                <a:path w="387" h="323">
                  <a:moveTo>
                    <a:pt x="301" y="322"/>
                  </a:moveTo>
                  <a:lnTo>
                    <a:pt x="305" y="317"/>
                  </a:lnTo>
                  <a:lnTo>
                    <a:pt x="310" y="313"/>
                  </a:lnTo>
                  <a:lnTo>
                    <a:pt x="314" y="308"/>
                  </a:lnTo>
                  <a:lnTo>
                    <a:pt x="319" y="302"/>
                  </a:lnTo>
                  <a:lnTo>
                    <a:pt x="346" y="316"/>
                  </a:lnTo>
                  <a:lnTo>
                    <a:pt x="362" y="290"/>
                  </a:lnTo>
                  <a:lnTo>
                    <a:pt x="340" y="270"/>
                  </a:lnTo>
                  <a:lnTo>
                    <a:pt x="343" y="264"/>
                  </a:lnTo>
                  <a:lnTo>
                    <a:pt x="346" y="258"/>
                  </a:lnTo>
                  <a:lnTo>
                    <a:pt x="347" y="253"/>
                  </a:lnTo>
                  <a:lnTo>
                    <a:pt x="350" y="247"/>
                  </a:lnTo>
                  <a:lnTo>
                    <a:pt x="380" y="249"/>
                  </a:lnTo>
                  <a:lnTo>
                    <a:pt x="387" y="219"/>
                  </a:lnTo>
                  <a:lnTo>
                    <a:pt x="357" y="207"/>
                  </a:lnTo>
                  <a:lnTo>
                    <a:pt x="359" y="201"/>
                  </a:lnTo>
                  <a:lnTo>
                    <a:pt x="359" y="195"/>
                  </a:lnTo>
                  <a:lnTo>
                    <a:pt x="359" y="189"/>
                  </a:lnTo>
                  <a:lnTo>
                    <a:pt x="357" y="183"/>
                  </a:lnTo>
                  <a:lnTo>
                    <a:pt x="387" y="173"/>
                  </a:lnTo>
                  <a:lnTo>
                    <a:pt x="381" y="143"/>
                  </a:lnTo>
                  <a:lnTo>
                    <a:pt x="351" y="143"/>
                  </a:lnTo>
                  <a:lnTo>
                    <a:pt x="350" y="137"/>
                  </a:lnTo>
                  <a:lnTo>
                    <a:pt x="347" y="131"/>
                  </a:lnTo>
                  <a:lnTo>
                    <a:pt x="346" y="127"/>
                  </a:lnTo>
                  <a:lnTo>
                    <a:pt x="343" y="121"/>
                  </a:lnTo>
                  <a:lnTo>
                    <a:pt x="365" y="100"/>
                  </a:lnTo>
                  <a:lnTo>
                    <a:pt x="348" y="75"/>
                  </a:lnTo>
                  <a:lnTo>
                    <a:pt x="320" y="86"/>
                  </a:lnTo>
                  <a:lnTo>
                    <a:pt x="317" y="82"/>
                  </a:lnTo>
                  <a:lnTo>
                    <a:pt x="313" y="78"/>
                  </a:lnTo>
                  <a:lnTo>
                    <a:pt x="308" y="73"/>
                  </a:lnTo>
                  <a:lnTo>
                    <a:pt x="304" y="69"/>
                  </a:lnTo>
                  <a:lnTo>
                    <a:pt x="316" y="42"/>
                  </a:lnTo>
                  <a:lnTo>
                    <a:pt x="290" y="25"/>
                  </a:lnTo>
                  <a:lnTo>
                    <a:pt x="271" y="46"/>
                  </a:lnTo>
                  <a:lnTo>
                    <a:pt x="265" y="43"/>
                  </a:lnTo>
                  <a:lnTo>
                    <a:pt x="259" y="40"/>
                  </a:lnTo>
                  <a:lnTo>
                    <a:pt x="253" y="37"/>
                  </a:lnTo>
                  <a:lnTo>
                    <a:pt x="247" y="34"/>
                  </a:lnTo>
                  <a:lnTo>
                    <a:pt x="249" y="6"/>
                  </a:lnTo>
                  <a:lnTo>
                    <a:pt x="219" y="0"/>
                  </a:lnTo>
                  <a:lnTo>
                    <a:pt x="209" y="25"/>
                  </a:lnTo>
                  <a:lnTo>
                    <a:pt x="207" y="25"/>
                  </a:lnTo>
                  <a:lnTo>
                    <a:pt x="204" y="25"/>
                  </a:lnTo>
                  <a:lnTo>
                    <a:pt x="203" y="25"/>
                  </a:lnTo>
                  <a:lnTo>
                    <a:pt x="200" y="25"/>
                  </a:lnTo>
                  <a:lnTo>
                    <a:pt x="197" y="109"/>
                  </a:lnTo>
                  <a:lnTo>
                    <a:pt x="210" y="112"/>
                  </a:lnTo>
                  <a:lnTo>
                    <a:pt x="223" y="116"/>
                  </a:lnTo>
                  <a:lnTo>
                    <a:pt x="235" y="122"/>
                  </a:lnTo>
                  <a:lnTo>
                    <a:pt x="246" y="130"/>
                  </a:lnTo>
                  <a:lnTo>
                    <a:pt x="255" y="140"/>
                  </a:lnTo>
                  <a:lnTo>
                    <a:pt x="262" y="152"/>
                  </a:lnTo>
                  <a:lnTo>
                    <a:pt x="268" y="165"/>
                  </a:lnTo>
                  <a:lnTo>
                    <a:pt x="273" y="179"/>
                  </a:lnTo>
                  <a:lnTo>
                    <a:pt x="274" y="195"/>
                  </a:lnTo>
                  <a:lnTo>
                    <a:pt x="273" y="211"/>
                  </a:lnTo>
                  <a:lnTo>
                    <a:pt x="267" y="226"/>
                  </a:lnTo>
                  <a:lnTo>
                    <a:pt x="259" y="241"/>
                  </a:lnTo>
                  <a:lnTo>
                    <a:pt x="249" y="253"/>
                  </a:lnTo>
                  <a:lnTo>
                    <a:pt x="235" y="264"/>
                  </a:lnTo>
                  <a:lnTo>
                    <a:pt x="221" y="272"/>
                  </a:lnTo>
                  <a:lnTo>
                    <a:pt x="204" y="277"/>
                  </a:lnTo>
                  <a:lnTo>
                    <a:pt x="188" y="278"/>
                  </a:lnTo>
                  <a:lnTo>
                    <a:pt x="171" y="277"/>
                  </a:lnTo>
                  <a:lnTo>
                    <a:pt x="157" y="271"/>
                  </a:lnTo>
                  <a:lnTo>
                    <a:pt x="142" y="264"/>
                  </a:lnTo>
                  <a:lnTo>
                    <a:pt x="130" y="253"/>
                  </a:lnTo>
                  <a:lnTo>
                    <a:pt x="119" y="240"/>
                  </a:lnTo>
                  <a:lnTo>
                    <a:pt x="110" y="225"/>
                  </a:lnTo>
                  <a:lnTo>
                    <a:pt x="106" y="209"/>
                  </a:lnTo>
                  <a:lnTo>
                    <a:pt x="104" y="192"/>
                  </a:lnTo>
                  <a:lnTo>
                    <a:pt x="106" y="176"/>
                  </a:lnTo>
                  <a:lnTo>
                    <a:pt x="112" y="161"/>
                  </a:lnTo>
                  <a:lnTo>
                    <a:pt x="119" y="146"/>
                  </a:lnTo>
                  <a:lnTo>
                    <a:pt x="130" y="134"/>
                  </a:lnTo>
                  <a:lnTo>
                    <a:pt x="143" y="124"/>
                  </a:lnTo>
                  <a:lnTo>
                    <a:pt x="158" y="115"/>
                  </a:lnTo>
                  <a:lnTo>
                    <a:pt x="174" y="110"/>
                  </a:lnTo>
                  <a:lnTo>
                    <a:pt x="179" y="109"/>
                  </a:lnTo>
                  <a:lnTo>
                    <a:pt x="183" y="109"/>
                  </a:lnTo>
                  <a:lnTo>
                    <a:pt x="188" y="109"/>
                  </a:lnTo>
                  <a:lnTo>
                    <a:pt x="194" y="109"/>
                  </a:lnTo>
                  <a:lnTo>
                    <a:pt x="192" y="25"/>
                  </a:lnTo>
                  <a:lnTo>
                    <a:pt x="189" y="24"/>
                  </a:lnTo>
                  <a:lnTo>
                    <a:pt x="188" y="24"/>
                  </a:lnTo>
                  <a:lnTo>
                    <a:pt x="185" y="24"/>
                  </a:lnTo>
                  <a:lnTo>
                    <a:pt x="182" y="25"/>
                  </a:lnTo>
                  <a:lnTo>
                    <a:pt x="173" y="0"/>
                  </a:lnTo>
                  <a:lnTo>
                    <a:pt x="143" y="6"/>
                  </a:lnTo>
                  <a:lnTo>
                    <a:pt x="145" y="31"/>
                  </a:lnTo>
                  <a:lnTo>
                    <a:pt x="137" y="33"/>
                  </a:lnTo>
                  <a:lnTo>
                    <a:pt x="130" y="36"/>
                  </a:lnTo>
                  <a:lnTo>
                    <a:pt x="124" y="37"/>
                  </a:lnTo>
                  <a:lnTo>
                    <a:pt x="118" y="40"/>
                  </a:lnTo>
                  <a:lnTo>
                    <a:pt x="100" y="22"/>
                  </a:lnTo>
                  <a:lnTo>
                    <a:pt x="76" y="39"/>
                  </a:lnTo>
                  <a:lnTo>
                    <a:pt x="85" y="61"/>
                  </a:lnTo>
                  <a:lnTo>
                    <a:pt x="79" y="66"/>
                  </a:lnTo>
                  <a:lnTo>
                    <a:pt x="75" y="70"/>
                  </a:lnTo>
                  <a:lnTo>
                    <a:pt x="69" y="75"/>
                  </a:lnTo>
                  <a:lnTo>
                    <a:pt x="63" y="81"/>
                  </a:lnTo>
                  <a:lnTo>
                    <a:pt x="42" y="72"/>
                  </a:lnTo>
                  <a:lnTo>
                    <a:pt x="26" y="95"/>
                  </a:lnTo>
                  <a:lnTo>
                    <a:pt x="42" y="112"/>
                  </a:lnTo>
                  <a:lnTo>
                    <a:pt x="37" y="119"/>
                  </a:lnTo>
                  <a:lnTo>
                    <a:pt x="35" y="125"/>
                  </a:lnTo>
                  <a:lnTo>
                    <a:pt x="32" y="133"/>
                  </a:lnTo>
                  <a:lnTo>
                    <a:pt x="29" y="140"/>
                  </a:lnTo>
                  <a:lnTo>
                    <a:pt x="8" y="139"/>
                  </a:lnTo>
                  <a:lnTo>
                    <a:pt x="0" y="168"/>
                  </a:lnTo>
                  <a:lnTo>
                    <a:pt x="21" y="176"/>
                  </a:lnTo>
                  <a:lnTo>
                    <a:pt x="20" y="183"/>
                  </a:lnTo>
                  <a:lnTo>
                    <a:pt x="20" y="191"/>
                  </a:lnTo>
                  <a:lnTo>
                    <a:pt x="20" y="200"/>
                  </a:lnTo>
                  <a:lnTo>
                    <a:pt x="21" y="207"/>
                  </a:lnTo>
                  <a:lnTo>
                    <a:pt x="0" y="214"/>
                  </a:lnTo>
                  <a:lnTo>
                    <a:pt x="6" y="243"/>
                  </a:lnTo>
                  <a:lnTo>
                    <a:pt x="27" y="243"/>
                  </a:lnTo>
                  <a:lnTo>
                    <a:pt x="30" y="250"/>
                  </a:lnTo>
                  <a:lnTo>
                    <a:pt x="33" y="258"/>
                  </a:lnTo>
                  <a:lnTo>
                    <a:pt x="36" y="264"/>
                  </a:lnTo>
                  <a:lnTo>
                    <a:pt x="39" y="271"/>
                  </a:lnTo>
                  <a:lnTo>
                    <a:pt x="23" y="286"/>
                  </a:lnTo>
                  <a:lnTo>
                    <a:pt x="39" y="311"/>
                  </a:lnTo>
                  <a:lnTo>
                    <a:pt x="60" y="302"/>
                  </a:lnTo>
                  <a:lnTo>
                    <a:pt x="64" y="308"/>
                  </a:lnTo>
                  <a:lnTo>
                    <a:pt x="70" y="313"/>
                  </a:lnTo>
                  <a:lnTo>
                    <a:pt x="75" y="319"/>
                  </a:lnTo>
                  <a:lnTo>
                    <a:pt x="81" y="323"/>
                  </a:lnTo>
                  <a:lnTo>
                    <a:pt x="301" y="323"/>
                  </a:lnTo>
                  <a:lnTo>
                    <a:pt x="301" y="3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550" y="1278"/>
              <a:ext cx="579" cy="437"/>
            </a:xfrm>
            <a:custGeom>
              <a:avLst/>
              <a:gdLst/>
              <a:ahLst/>
              <a:cxnLst>
                <a:cxn ang="0">
                  <a:pos x="46" y="57"/>
                </a:cxn>
                <a:cxn ang="0">
                  <a:pos x="39" y="77"/>
                </a:cxn>
                <a:cxn ang="0">
                  <a:pos x="4" y="89"/>
                </a:cxn>
                <a:cxn ang="0">
                  <a:pos x="30" y="141"/>
                </a:cxn>
                <a:cxn ang="0">
                  <a:pos x="30" y="162"/>
                </a:cxn>
                <a:cxn ang="0">
                  <a:pos x="33" y="185"/>
                </a:cxn>
                <a:cxn ang="0">
                  <a:pos x="16" y="240"/>
                </a:cxn>
                <a:cxn ang="0">
                  <a:pos x="52" y="246"/>
                </a:cxn>
                <a:cxn ang="0">
                  <a:pos x="61" y="265"/>
                </a:cxn>
                <a:cxn ang="0">
                  <a:pos x="46" y="298"/>
                </a:cxn>
                <a:cxn ang="0">
                  <a:pos x="101" y="316"/>
                </a:cxn>
                <a:cxn ang="0">
                  <a:pos x="117" y="330"/>
                </a:cxn>
                <a:cxn ang="0">
                  <a:pos x="134" y="344"/>
                </a:cxn>
                <a:cxn ang="0">
                  <a:pos x="161" y="396"/>
                </a:cxn>
                <a:cxn ang="0">
                  <a:pos x="192" y="372"/>
                </a:cxn>
                <a:cxn ang="0">
                  <a:pos x="211" y="378"/>
                </a:cxn>
                <a:cxn ang="0">
                  <a:pos x="223" y="417"/>
                </a:cxn>
                <a:cxn ang="0">
                  <a:pos x="277" y="386"/>
                </a:cxn>
                <a:cxn ang="0">
                  <a:pos x="296" y="384"/>
                </a:cxn>
                <a:cxn ang="0">
                  <a:pos x="315" y="383"/>
                </a:cxn>
                <a:cxn ang="0">
                  <a:pos x="373" y="405"/>
                </a:cxn>
                <a:cxn ang="0">
                  <a:pos x="378" y="362"/>
                </a:cxn>
                <a:cxn ang="0">
                  <a:pos x="394" y="353"/>
                </a:cxn>
                <a:cxn ang="0">
                  <a:pos x="431" y="375"/>
                </a:cxn>
                <a:cxn ang="0">
                  <a:pos x="445" y="311"/>
                </a:cxn>
                <a:cxn ang="0">
                  <a:pos x="457" y="298"/>
                </a:cxn>
                <a:cxn ang="0">
                  <a:pos x="469" y="283"/>
                </a:cxn>
                <a:cxn ang="0">
                  <a:pos x="530" y="261"/>
                </a:cxn>
                <a:cxn ang="0">
                  <a:pos x="498" y="225"/>
                </a:cxn>
                <a:cxn ang="0">
                  <a:pos x="503" y="208"/>
                </a:cxn>
                <a:cxn ang="0">
                  <a:pos x="549" y="198"/>
                </a:cxn>
                <a:cxn ang="0">
                  <a:pos x="512" y="143"/>
                </a:cxn>
                <a:cxn ang="0">
                  <a:pos x="512" y="125"/>
                </a:cxn>
                <a:cxn ang="0">
                  <a:pos x="510" y="109"/>
                </a:cxn>
                <a:cxn ang="0">
                  <a:pos x="539" y="48"/>
                </a:cxn>
                <a:cxn ang="0">
                  <a:pos x="491" y="45"/>
                </a:cxn>
                <a:cxn ang="0">
                  <a:pos x="484" y="28"/>
                </a:cxn>
                <a:cxn ang="0">
                  <a:pos x="498" y="0"/>
                </a:cxn>
                <a:cxn ang="0">
                  <a:pos x="271" y="24"/>
                </a:cxn>
                <a:cxn ang="0">
                  <a:pos x="309" y="30"/>
                </a:cxn>
                <a:cxn ang="0">
                  <a:pos x="342" y="48"/>
                </a:cxn>
                <a:cxn ang="0">
                  <a:pos x="370" y="76"/>
                </a:cxn>
                <a:cxn ang="0">
                  <a:pos x="387" y="112"/>
                </a:cxn>
                <a:cxn ang="0">
                  <a:pos x="390" y="159"/>
                </a:cxn>
                <a:cxn ang="0">
                  <a:pos x="376" y="204"/>
                </a:cxn>
                <a:cxn ang="0">
                  <a:pos x="347" y="238"/>
                </a:cxn>
                <a:cxn ang="0">
                  <a:pos x="303" y="261"/>
                </a:cxn>
                <a:cxn ang="0">
                  <a:pos x="256" y="263"/>
                </a:cxn>
                <a:cxn ang="0">
                  <a:pos x="211" y="250"/>
                </a:cxn>
                <a:cxn ang="0">
                  <a:pos x="177" y="220"/>
                </a:cxn>
                <a:cxn ang="0">
                  <a:pos x="155" y="177"/>
                </a:cxn>
                <a:cxn ang="0">
                  <a:pos x="152" y="130"/>
                </a:cxn>
                <a:cxn ang="0">
                  <a:pos x="165" y="85"/>
                </a:cxn>
                <a:cxn ang="0">
                  <a:pos x="195" y="51"/>
                </a:cxn>
                <a:cxn ang="0">
                  <a:pos x="238" y="28"/>
                </a:cxn>
                <a:cxn ang="0">
                  <a:pos x="253" y="25"/>
                </a:cxn>
                <a:cxn ang="0">
                  <a:pos x="266" y="24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40" y="0"/>
                </a:cxn>
                <a:cxn ang="0">
                  <a:pos x="51" y="46"/>
                </a:cxn>
              </a:cxnLst>
              <a:rect l="0" t="0" r="r" b="b"/>
              <a:pathLst>
                <a:path w="555" h="421">
                  <a:moveTo>
                    <a:pt x="51" y="46"/>
                  </a:moveTo>
                  <a:lnTo>
                    <a:pt x="46" y="57"/>
                  </a:lnTo>
                  <a:lnTo>
                    <a:pt x="43" y="67"/>
                  </a:lnTo>
                  <a:lnTo>
                    <a:pt x="39" y="77"/>
                  </a:lnTo>
                  <a:lnTo>
                    <a:pt x="36" y="88"/>
                  </a:lnTo>
                  <a:lnTo>
                    <a:pt x="4" y="89"/>
                  </a:lnTo>
                  <a:lnTo>
                    <a:pt x="0" y="133"/>
                  </a:lnTo>
                  <a:lnTo>
                    <a:pt x="30" y="141"/>
                  </a:lnTo>
                  <a:lnTo>
                    <a:pt x="30" y="152"/>
                  </a:lnTo>
                  <a:lnTo>
                    <a:pt x="30" y="162"/>
                  </a:lnTo>
                  <a:lnTo>
                    <a:pt x="31" y="174"/>
                  </a:lnTo>
                  <a:lnTo>
                    <a:pt x="33" y="185"/>
                  </a:lnTo>
                  <a:lnTo>
                    <a:pt x="4" y="198"/>
                  </a:lnTo>
                  <a:lnTo>
                    <a:pt x="16" y="240"/>
                  </a:lnTo>
                  <a:lnTo>
                    <a:pt x="48" y="235"/>
                  </a:lnTo>
                  <a:lnTo>
                    <a:pt x="52" y="246"/>
                  </a:lnTo>
                  <a:lnTo>
                    <a:pt x="56" y="256"/>
                  </a:lnTo>
                  <a:lnTo>
                    <a:pt x="61" y="265"/>
                  </a:lnTo>
                  <a:lnTo>
                    <a:pt x="67" y="274"/>
                  </a:lnTo>
                  <a:lnTo>
                    <a:pt x="46" y="298"/>
                  </a:lnTo>
                  <a:lnTo>
                    <a:pt x="73" y="332"/>
                  </a:lnTo>
                  <a:lnTo>
                    <a:pt x="101" y="316"/>
                  </a:lnTo>
                  <a:lnTo>
                    <a:pt x="109" y="323"/>
                  </a:lnTo>
                  <a:lnTo>
                    <a:pt x="117" y="330"/>
                  </a:lnTo>
                  <a:lnTo>
                    <a:pt x="125" y="336"/>
                  </a:lnTo>
                  <a:lnTo>
                    <a:pt x="134" y="344"/>
                  </a:lnTo>
                  <a:lnTo>
                    <a:pt x="123" y="375"/>
                  </a:lnTo>
                  <a:lnTo>
                    <a:pt x="161" y="396"/>
                  </a:lnTo>
                  <a:lnTo>
                    <a:pt x="181" y="369"/>
                  </a:lnTo>
                  <a:lnTo>
                    <a:pt x="192" y="372"/>
                  </a:lnTo>
                  <a:lnTo>
                    <a:pt x="202" y="375"/>
                  </a:lnTo>
                  <a:lnTo>
                    <a:pt x="211" y="378"/>
                  </a:lnTo>
                  <a:lnTo>
                    <a:pt x="222" y="381"/>
                  </a:lnTo>
                  <a:lnTo>
                    <a:pt x="223" y="417"/>
                  </a:lnTo>
                  <a:lnTo>
                    <a:pt x="266" y="421"/>
                  </a:lnTo>
                  <a:lnTo>
                    <a:pt x="277" y="386"/>
                  </a:lnTo>
                  <a:lnTo>
                    <a:pt x="286" y="386"/>
                  </a:lnTo>
                  <a:lnTo>
                    <a:pt x="296" y="384"/>
                  </a:lnTo>
                  <a:lnTo>
                    <a:pt x="305" y="384"/>
                  </a:lnTo>
                  <a:lnTo>
                    <a:pt x="315" y="383"/>
                  </a:lnTo>
                  <a:lnTo>
                    <a:pt x="332" y="415"/>
                  </a:lnTo>
                  <a:lnTo>
                    <a:pt x="373" y="405"/>
                  </a:lnTo>
                  <a:lnTo>
                    <a:pt x="369" y="365"/>
                  </a:lnTo>
                  <a:lnTo>
                    <a:pt x="378" y="362"/>
                  </a:lnTo>
                  <a:lnTo>
                    <a:pt x="385" y="357"/>
                  </a:lnTo>
                  <a:lnTo>
                    <a:pt x="394" y="353"/>
                  </a:lnTo>
                  <a:lnTo>
                    <a:pt x="402" y="347"/>
                  </a:lnTo>
                  <a:lnTo>
                    <a:pt x="431" y="375"/>
                  </a:lnTo>
                  <a:lnTo>
                    <a:pt x="466" y="348"/>
                  </a:lnTo>
                  <a:lnTo>
                    <a:pt x="445" y="311"/>
                  </a:lnTo>
                  <a:lnTo>
                    <a:pt x="451" y="304"/>
                  </a:lnTo>
                  <a:lnTo>
                    <a:pt x="457" y="298"/>
                  </a:lnTo>
                  <a:lnTo>
                    <a:pt x="463" y="290"/>
                  </a:lnTo>
                  <a:lnTo>
                    <a:pt x="469" y="283"/>
                  </a:lnTo>
                  <a:lnTo>
                    <a:pt x="509" y="298"/>
                  </a:lnTo>
                  <a:lnTo>
                    <a:pt x="530" y="261"/>
                  </a:lnTo>
                  <a:lnTo>
                    <a:pt x="495" y="234"/>
                  </a:lnTo>
                  <a:lnTo>
                    <a:pt x="498" y="225"/>
                  </a:lnTo>
                  <a:lnTo>
                    <a:pt x="501" y="216"/>
                  </a:lnTo>
                  <a:lnTo>
                    <a:pt x="503" y="208"/>
                  </a:lnTo>
                  <a:lnTo>
                    <a:pt x="506" y="199"/>
                  </a:lnTo>
                  <a:lnTo>
                    <a:pt x="549" y="198"/>
                  </a:lnTo>
                  <a:lnTo>
                    <a:pt x="555" y="155"/>
                  </a:lnTo>
                  <a:lnTo>
                    <a:pt x="512" y="143"/>
                  </a:lnTo>
                  <a:lnTo>
                    <a:pt x="512" y="134"/>
                  </a:lnTo>
                  <a:lnTo>
                    <a:pt x="512" y="125"/>
                  </a:lnTo>
                  <a:lnTo>
                    <a:pt x="512" y="116"/>
                  </a:lnTo>
                  <a:lnTo>
                    <a:pt x="510" y="109"/>
                  </a:lnTo>
                  <a:lnTo>
                    <a:pt x="549" y="89"/>
                  </a:lnTo>
                  <a:lnTo>
                    <a:pt x="539" y="48"/>
                  </a:lnTo>
                  <a:lnTo>
                    <a:pt x="494" y="52"/>
                  </a:lnTo>
                  <a:lnTo>
                    <a:pt x="491" y="45"/>
                  </a:lnTo>
                  <a:lnTo>
                    <a:pt x="487" y="36"/>
                  </a:lnTo>
                  <a:lnTo>
                    <a:pt x="484" y="28"/>
                  </a:lnTo>
                  <a:lnTo>
                    <a:pt x="479" y="21"/>
                  </a:lnTo>
                  <a:lnTo>
                    <a:pt x="498" y="0"/>
                  </a:lnTo>
                  <a:lnTo>
                    <a:pt x="269" y="0"/>
                  </a:lnTo>
                  <a:lnTo>
                    <a:pt x="271" y="24"/>
                  </a:lnTo>
                  <a:lnTo>
                    <a:pt x="290" y="25"/>
                  </a:lnTo>
                  <a:lnTo>
                    <a:pt x="309" y="30"/>
                  </a:lnTo>
                  <a:lnTo>
                    <a:pt x="326" y="37"/>
                  </a:lnTo>
                  <a:lnTo>
                    <a:pt x="342" y="48"/>
                  </a:lnTo>
                  <a:lnTo>
                    <a:pt x="357" y="61"/>
                  </a:lnTo>
                  <a:lnTo>
                    <a:pt x="370" y="76"/>
                  </a:lnTo>
                  <a:lnTo>
                    <a:pt x="379" y="92"/>
                  </a:lnTo>
                  <a:lnTo>
                    <a:pt x="387" y="112"/>
                  </a:lnTo>
                  <a:lnTo>
                    <a:pt x="391" y="136"/>
                  </a:lnTo>
                  <a:lnTo>
                    <a:pt x="390" y="159"/>
                  </a:lnTo>
                  <a:lnTo>
                    <a:pt x="385" y="182"/>
                  </a:lnTo>
                  <a:lnTo>
                    <a:pt x="376" y="204"/>
                  </a:lnTo>
                  <a:lnTo>
                    <a:pt x="363" y="222"/>
                  </a:lnTo>
                  <a:lnTo>
                    <a:pt x="347" y="238"/>
                  </a:lnTo>
                  <a:lnTo>
                    <a:pt x="326" y="252"/>
                  </a:lnTo>
                  <a:lnTo>
                    <a:pt x="303" y="261"/>
                  </a:lnTo>
                  <a:lnTo>
                    <a:pt x="280" y="265"/>
                  </a:lnTo>
                  <a:lnTo>
                    <a:pt x="256" y="263"/>
                  </a:lnTo>
                  <a:lnTo>
                    <a:pt x="234" y="259"/>
                  </a:lnTo>
                  <a:lnTo>
                    <a:pt x="211" y="250"/>
                  </a:lnTo>
                  <a:lnTo>
                    <a:pt x="193" y="237"/>
                  </a:lnTo>
                  <a:lnTo>
                    <a:pt x="177" y="220"/>
                  </a:lnTo>
                  <a:lnTo>
                    <a:pt x="164" y="199"/>
                  </a:lnTo>
                  <a:lnTo>
                    <a:pt x="155" y="177"/>
                  </a:lnTo>
                  <a:lnTo>
                    <a:pt x="150" y="153"/>
                  </a:lnTo>
                  <a:lnTo>
                    <a:pt x="152" y="130"/>
                  </a:lnTo>
                  <a:lnTo>
                    <a:pt x="156" y="107"/>
                  </a:lnTo>
                  <a:lnTo>
                    <a:pt x="165" y="85"/>
                  </a:lnTo>
                  <a:lnTo>
                    <a:pt x="178" y="67"/>
                  </a:lnTo>
                  <a:lnTo>
                    <a:pt x="195" y="51"/>
                  </a:lnTo>
                  <a:lnTo>
                    <a:pt x="216" y="37"/>
                  </a:lnTo>
                  <a:lnTo>
                    <a:pt x="238" y="28"/>
                  </a:lnTo>
                  <a:lnTo>
                    <a:pt x="245" y="27"/>
                  </a:lnTo>
                  <a:lnTo>
                    <a:pt x="253" y="25"/>
                  </a:lnTo>
                  <a:lnTo>
                    <a:pt x="259" y="24"/>
                  </a:lnTo>
                  <a:lnTo>
                    <a:pt x="266" y="24"/>
                  </a:lnTo>
                  <a:lnTo>
                    <a:pt x="263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40" y="0"/>
                  </a:lnTo>
                  <a:lnTo>
                    <a:pt x="25" y="27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160" y="1278"/>
              <a:ext cx="250" cy="6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5" y="39"/>
                </a:cxn>
                <a:cxn ang="0">
                  <a:pos x="41" y="21"/>
                </a:cxn>
                <a:cxn ang="0">
                  <a:pos x="49" y="24"/>
                </a:cxn>
                <a:cxn ang="0">
                  <a:pos x="55" y="27"/>
                </a:cxn>
                <a:cxn ang="0">
                  <a:pos x="62" y="30"/>
                </a:cxn>
                <a:cxn ang="0">
                  <a:pos x="68" y="33"/>
                </a:cxn>
                <a:cxn ang="0">
                  <a:pos x="67" y="57"/>
                </a:cxn>
                <a:cxn ang="0">
                  <a:pos x="96" y="63"/>
                </a:cxn>
                <a:cxn ang="0">
                  <a:pos x="105" y="39"/>
                </a:cxn>
                <a:cxn ang="0">
                  <a:pos x="113" y="40"/>
                </a:cxn>
                <a:cxn ang="0">
                  <a:pos x="120" y="40"/>
                </a:cxn>
                <a:cxn ang="0">
                  <a:pos x="126" y="40"/>
                </a:cxn>
                <a:cxn ang="0">
                  <a:pos x="134" y="39"/>
                </a:cxn>
                <a:cxn ang="0">
                  <a:pos x="143" y="64"/>
                </a:cxn>
                <a:cxn ang="0">
                  <a:pos x="172" y="58"/>
                </a:cxn>
                <a:cxn ang="0">
                  <a:pos x="171" y="31"/>
                </a:cxn>
                <a:cxn ang="0">
                  <a:pos x="177" y="28"/>
                </a:cxn>
                <a:cxn ang="0">
                  <a:pos x="184" y="25"/>
                </a:cxn>
                <a:cxn ang="0">
                  <a:pos x="190" y="24"/>
                </a:cxn>
                <a:cxn ang="0">
                  <a:pos x="196" y="21"/>
                </a:cxn>
                <a:cxn ang="0">
                  <a:pos x="215" y="40"/>
                </a:cxn>
                <a:cxn ang="0">
                  <a:pos x="239" y="25"/>
                </a:cxn>
                <a:cxn ang="0">
                  <a:pos x="22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21"/>
                </a:cxn>
              </a:cxnLst>
              <a:rect l="0" t="0" r="r" b="b"/>
              <a:pathLst>
                <a:path w="239" h="64">
                  <a:moveTo>
                    <a:pt x="0" y="21"/>
                  </a:moveTo>
                  <a:lnTo>
                    <a:pt x="25" y="39"/>
                  </a:lnTo>
                  <a:lnTo>
                    <a:pt x="41" y="21"/>
                  </a:lnTo>
                  <a:lnTo>
                    <a:pt x="49" y="24"/>
                  </a:lnTo>
                  <a:lnTo>
                    <a:pt x="55" y="27"/>
                  </a:lnTo>
                  <a:lnTo>
                    <a:pt x="62" y="30"/>
                  </a:lnTo>
                  <a:lnTo>
                    <a:pt x="68" y="33"/>
                  </a:lnTo>
                  <a:lnTo>
                    <a:pt x="67" y="57"/>
                  </a:lnTo>
                  <a:lnTo>
                    <a:pt x="96" y="63"/>
                  </a:lnTo>
                  <a:lnTo>
                    <a:pt x="105" y="39"/>
                  </a:lnTo>
                  <a:lnTo>
                    <a:pt x="113" y="40"/>
                  </a:lnTo>
                  <a:lnTo>
                    <a:pt x="120" y="40"/>
                  </a:lnTo>
                  <a:lnTo>
                    <a:pt x="126" y="40"/>
                  </a:lnTo>
                  <a:lnTo>
                    <a:pt x="134" y="39"/>
                  </a:lnTo>
                  <a:lnTo>
                    <a:pt x="143" y="64"/>
                  </a:lnTo>
                  <a:lnTo>
                    <a:pt x="172" y="58"/>
                  </a:lnTo>
                  <a:lnTo>
                    <a:pt x="171" y="31"/>
                  </a:lnTo>
                  <a:lnTo>
                    <a:pt x="177" y="28"/>
                  </a:lnTo>
                  <a:lnTo>
                    <a:pt x="184" y="25"/>
                  </a:lnTo>
                  <a:lnTo>
                    <a:pt x="190" y="24"/>
                  </a:lnTo>
                  <a:lnTo>
                    <a:pt x="196" y="21"/>
                  </a:lnTo>
                  <a:lnTo>
                    <a:pt x="215" y="40"/>
                  </a:lnTo>
                  <a:lnTo>
                    <a:pt x="239" y="25"/>
                  </a:lnTo>
                  <a:lnTo>
                    <a:pt x="2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 rot="698161">
              <a:off x="2271" y="968"/>
              <a:ext cx="30" cy="87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3632200" y="2438400"/>
            <a:ext cx="1803400" cy="2151063"/>
            <a:chOff x="2357" y="472"/>
            <a:chExt cx="521" cy="621"/>
          </a:xfrm>
        </p:grpSpPr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2357" y="472"/>
              <a:ext cx="521" cy="621"/>
            </a:xfrm>
            <a:custGeom>
              <a:avLst/>
              <a:gdLst/>
              <a:ahLst/>
              <a:cxnLst>
                <a:cxn ang="0">
                  <a:pos x="14" y="452"/>
                </a:cxn>
                <a:cxn ang="0">
                  <a:pos x="0" y="991"/>
                </a:cxn>
                <a:cxn ang="0">
                  <a:pos x="162" y="1242"/>
                </a:cxn>
                <a:cxn ang="0">
                  <a:pos x="1041" y="1115"/>
                </a:cxn>
                <a:cxn ang="0">
                  <a:pos x="991" y="570"/>
                </a:cxn>
                <a:cxn ang="0">
                  <a:pos x="943" y="511"/>
                </a:cxn>
                <a:cxn ang="0">
                  <a:pos x="988" y="62"/>
                </a:cxn>
                <a:cxn ang="0">
                  <a:pos x="968" y="13"/>
                </a:cxn>
                <a:cxn ang="0">
                  <a:pos x="926" y="0"/>
                </a:cxn>
                <a:cxn ang="0">
                  <a:pos x="887" y="1"/>
                </a:cxn>
                <a:cxn ang="0">
                  <a:pos x="850" y="26"/>
                </a:cxn>
                <a:cxn ang="0">
                  <a:pos x="834" y="79"/>
                </a:cxn>
                <a:cxn ang="0">
                  <a:pos x="757" y="379"/>
                </a:cxn>
                <a:cxn ang="0">
                  <a:pos x="675" y="423"/>
                </a:cxn>
                <a:cxn ang="0">
                  <a:pos x="568" y="362"/>
                </a:cxn>
                <a:cxn ang="0">
                  <a:pos x="465" y="433"/>
                </a:cxn>
                <a:cxn ang="0">
                  <a:pos x="287" y="349"/>
                </a:cxn>
                <a:cxn ang="0">
                  <a:pos x="200" y="485"/>
                </a:cxn>
                <a:cxn ang="0">
                  <a:pos x="14" y="452"/>
                </a:cxn>
                <a:cxn ang="0">
                  <a:pos x="14" y="452"/>
                </a:cxn>
              </a:cxnLst>
              <a:rect l="0" t="0" r="r" b="b"/>
              <a:pathLst>
                <a:path w="1041" h="1242">
                  <a:moveTo>
                    <a:pt x="14" y="452"/>
                  </a:moveTo>
                  <a:lnTo>
                    <a:pt x="0" y="991"/>
                  </a:lnTo>
                  <a:lnTo>
                    <a:pt x="162" y="1242"/>
                  </a:lnTo>
                  <a:lnTo>
                    <a:pt x="1041" y="1115"/>
                  </a:lnTo>
                  <a:lnTo>
                    <a:pt x="991" y="570"/>
                  </a:lnTo>
                  <a:lnTo>
                    <a:pt x="943" y="511"/>
                  </a:lnTo>
                  <a:lnTo>
                    <a:pt x="988" y="62"/>
                  </a:lnTo>
                  <a:lnTo>
                    <a:pt x="968" y="13"/>
                  </a:lnTo>
                  <a:lnTo>
                    <a:pt x="926" y="0"/>
                  </a:lnTo>
                  <a:lnTo>
                    <a:pt x="887" y="1"/>
                  </a:lnTo>
                  <a:lnTo>
                    <a:pt x="850" y="26"/>
                  </a:lnTo>
                  <a:lnTo>
                    <a:pt x="834" y="79"/>
                  </a:lnTo>
                  <a:lnTo>
                    <a:pt x="757" y="379"/>
                  </a:lnTo>
                  <a:lnTo>
                    <a:pt x="675" y="423"/>
                  </a:lnTo>
                  <a:lnTo>
                    <a:pt x="568" y="362"/>
                  </a:lnTo>
                  <a:lnTo>
                    <a:pt x="465" y="433"/>
                  </a:lnTo>
                  <a:lnTo>
                    <a:pt x="287" y="349"/>
                  </a:lnTo>
                  <a:lnTo>
                    <a:pt x="200" y="485"/>
                  </a:lnTo>
                  <a:lnTo>
                    <a:pt x="14" y="452"/>
                  </a:lnTo>
                  <a:lnTo>
                    <a:pt x="14" y="4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2739" y="499"/>
              <a:ext cx="96" cy="278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77" y="84"/>
                </a:cxn>
                <a:cxn ang="0">
                  <a:pos x="102" y="0"/>
                </a:cxn>
                <a:cxn ang="0">
                  <a:pos x="193" y="28"/>
                </a:cxn>
                <a:cxn ang="0">
                  <a:pos x="171" y="277"/>
                </a:cxn>
                <a:cxn ang="0">
                  <a:pos x="139" y="556"/>
                </a:cxn>
                <a:cxn ang="0">
                  <a:pos x="0" y="395"/>
                </a:cxn>
                <a:cxn ang="0">
                  <a:pos x="0" y="395"/>
                </a:cxn>
              </a:cxnLst>
              <a:rect l="0" t="0" r="r" b="b"/>
              <a:pathLst>
                <a:path w="193" h="556">
                  <a:moveTo>
                    <a:pt x="0" y="395"/>
                  </a:moveTo>
                  <a:lnTo>
                    <a:pt x="77" y="84"/>
                  </a:lnTo>
                  <a:lnTo>
                    <a:pt x="102" y="0"/>
                  </a:lnTo>
                  <a:lnTo>
                    <a:pt x="193" y="28"/>
                  </a:lnTo>
                  <a:lnTo>
                    <a:pt x="171" y="277"/>
                  </a:lnTo>
                  <a:lnTo>
                    <a:pt x="139" y="556"/>
                  </a:lnTo>
                  <a:lnTo>
                    <a:pt x="0" y="3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2790" y="487"/>
              <a:ext cx="47" cy="34"/>
            </a:xfrm>
            <a:custGeom>
              <a:avLst/>
              <a:gdLst/>
              <a:ahLst/>
              <a:cxnLst>
                <a:cxn ang="0">
                  <a:pos x="47" y="67"/>
                </a:cxn>
                <a:cxn ang="0">
                  <a:pos x="51" y="66"/>
                </a:cxn>
                <a:cxn ang="0">
                  <a:pos x="56" y="66"/>
                </a:cxn>
                <a:cxn ang="0">
                  <a:pos x="60" y="64"/>
                </a:cxn>
                <a:cxn ang="0">
                  <a:pos x="64" y="64"/>
                </a:cxn>
                <a:cxn ang="0">
                  <a:pos x="72" y="61"/>
                </a:cxn>
                <a:cxn ang="0">
                  <a:pos x="79" y="57"/>
                </a:cxn>
                <a:cxn ang="0">
                  <a:pos x="84" y="51"/>
                </a:cxn>
                <a:cxn ang="0">
                  <a:pos x="89" y="47"/>
                </a:cxn>
                <a:cxn ang="0">
                  <a:pos x="92" y="41"/>
                </a:cxn>
                <a:cxn ang="0">
                  <a:pos x="93" y="33"/>
                </a:cxn>
                <a:cxn ang="0">
                  <a:pos x="92" y="27"/>
                </a:cxn>
                <a:cxn ang="0">
                  <a:pos x="89" y="21"/>
                </a:cxn>
                <a:cxn ang="0">
                  <a:pos x="84" y="15"/>
                </a:cxn>
                <a:cxn ang="0">
                  <a:pos x="79" y="10"/>
                </a:cxn>
                <a:cxn ang="0">
                  <a:pos x="72" y="5"/>
                </a:cxn>
                <a:cxn ang="0">
                  <a:pos x="64" y="2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28" y="2"/>
                </a:cxn>
                <a:cxn ang="0">
                  <a:pos x="20" y="5"/>
                </a:cxn>
                <a:cxn ang="0">
                  <a:pos x="14" y="10"/>
                </a:cxn>
                <a:cxn ang="0">
                  <a:pos x="7" y="15"/>
                </a:cxn>
                <a:cxn ang="0">
                  <a:pos x="4" y="2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41"/>
                </a:cxn>
                <a:cxn ang="0">
                  <a:pos x="4" y="47"/>
                </a:cxn>
                <a:cxn ang="0">
                  <a:pos x="7" y="51"/>
                </a:cxn>
                <a:cxn ang="0">
                  <a:pos x="14" y="57"/>
                </a:cxn>
                <a:cxn ang="0">
                  <a:pos x="20" y="61"/>
                </a:cxn>
                <a:cxn ang="0">
                  <a:pos x="28" y="64"/>
                </a:cxn>
                <a:cxn ang="0">
                  <a:pos x="32" y="64"/>
                </a:cxn>
                <a:cxn ang="0">
                  <a:pos x="37" y="66"/>
                </a:cxn>
                <a:cxn ang="0">
                  <a:pos x="42" y="66"/>
                </a:cxn>
                <a:cxn ang="0">
                  <a:pos x="47" y="67"/>
                </a:cxn>
                <a:cxn ang="0">
                  <a:pos x="47" y="67"/>
                </a:cxn>
              </a:cxnLst>
              <a:rect l="0" t="0" r="r" b="b"/>
              <a:pathLst>
                <a:path w="93" h="67">
                  <a:moveTo>
                    <a:pt x="47" y="67"/>
                  </a:moveTo>
                  <a:lnTo>
                    <a:pt x="51" y="66"/>
                  </a:lnTo>
                  <a:lnTo>
                    <a:pt x="56" y="66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72" y="61"/>
                  </a:lnTo>
                  <a:lnTo>
                    <a:pt x="79" y="57"/>
                  </a:lnTo>
                  <a:lnTo>
                    <a:pt x="84" y="51"/>
                  </a:lnTo>
                  <a:lnTo>
                    <a:pt x="89" y="47"/>
                  </a:lnTo>
                  <a:lnTo>
                    <a:pt x="92" y="41"/>
                  </a:lnTo>
                  <a:lnTo>
                    <a:pt x="93" y="33"/>
                  </a:lnTo>
                  <a:lnTo>
                    <a:pt x="92" y="27"/>
                  </a:lnTo>
                  <a:lnTo>
                    <a:pt x="89" y="21"/>
                  </a:lnTo>
                  <a:lnTo>
                    <a:pt x="84" y="15"/>
                  </a:lnTo>
                  <a:lnTo>
                    <a:pt x="79" y="10"/>
                  </a:lnTo>
                  <a:lnTo>
                    <a:pt x="72" y="5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8" y="2"/>
                  </a:lnTo>
                  <a:lnTo>
                    <a:pt x="20" y="5"/>
                  </a:lnTo>
                  <a:lnTo>
                    <a:pt x="14" y="10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4" y="47"/>
                  </a:lnTo>
                  <a:lnTo>
                    <a:pt x="7" y="51"/>
                  </a:lnTo>
                  <a:lnTo>
                    <a:pt x="14" y="57"/>
                  </a:lnTo>
                  <a:lnTo>
                    <a:pt x="20" y="61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7" y="66"/>
                  </a:lnTo>
                  <a:lnTo>
                    <a:pt x="42" y="66"/>
                  </a:lnTo>
                  <a:lnTo>
                    <a:pt x="47" y="67"/>
                  </a:lnTo>
                  <a:lnTo>
                    <a:pt x="47" y="67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2410" y="759"/>
              <a:ext cx="453" cy="320"/>
            </a:xfrm>
            <a:custGeom>
              <a:avLst/>
              <a:gdLst/>
              <a:ahLst/>
              <a:cxnLst>
                <a:cxn ang="0">
                  <a:pos x="62" y="638"/>
                </a:cxn>
                <a:cxn ang="0">
                  <a:pos x="905" y="512"/>
                </a:cxn>
                <a:cxn ang="0">
                  <a:pos x="853" y="0"/>
                </a:cxn>
                <a:cxn ang="0">
                  <a:pos x="0" y="31"/>
                </a:cxn>
                <a:cxn ang="0">
                  <a:pos x="62" y="638"/>
                </a:cxn>
                <a:cxn ang="0">
                  <a:pos x="62" y="638"/>
                </a:cxn>
              </a:cxnLst>
              <a:rect l="0" t="0" r="r" b="b"/>
              <a:pathLst>
                <a:path w="905" h="638">
                  <a:moveTo>
                    <a:pt x="62" y="638"/>
                  </a:moveTo>
                  <a:lnTo>
                    <a:pt x="905" y="512"/>
                  </a:lnTo>
                  <a:lnTo>
                    <a:pt x="853" y="0"/>
                  </a:lnTo>
                  <a:lnTo>
                    <a:pt x="0" y="31"/>
                  </a:lnTo>
                  <a:lnTo>
                    <a:pt x="62" y="638"/>
                  </a:lnTo>
                  <a:lnTo>
                    <a:pt x="62" y="638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2509" y="911"/>
              <a:ext cx="58" cy="66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16" y="131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116" h="131">
                  <a:moveTo>
                    <a:pt x="0" y="131"/>
                  </a:moveTo>
                  <a:lnTo>
                    <a:pt x="116" y="13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2635" y="898"/>
              <a:ext cx="46" cy="4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0" y="94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94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2743" y="877"/>
              <a:ext cx="49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9" y="117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0" y="117"/>
                </a:cxn>
              </a:cxnLst>
              <a:rect l="0" t="0" r="r" b="b"/>
              <a:pathLst>
                <a:path w="99" h="117">
                  <a:moveTo>
                    <a:pt x="0" y="117"/>
                  </a:moveTo>
                  <a:lnTo>
                    <a:pt x="99" y="117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2468" y="664"/>
              <a:ext cx="123" cy="19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138"/>
                </a:cxn>
                <a:cxn ang="0">
                  <a:pos x="142" y="380"/>
                </a:cxn>
                <a:cxn ang="0">
                  <a:pos x="246" y="266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246" h="380">
                  <a:moveTo>
                    <a:pt x="76" y="0"/>
                  </a:moveTo>
                  <a:lnTo>
                    <a:pt x="0" y="138"/>
                  </a:lnTo>
                  <a:lnTo>
                    <a:pt x="142" y="380"/>
                  </a:lnTo>
                  <a:lnTo>
                    <a:pt x="246" y="266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2596" y="671"/>
              <a:ext cx="123" cy="15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0" y="75"/>
                </a:cxn>
                <a:cxn ang="0">
                  <a:pos x="114" y="318"/>
                </a:cxn>
                <a:cxn ang="0">
                  <a:pos x="246" y="209"/>
                </a:cxn>
                <a:cxn ang="0">
                  <a:pos x="93" y="0"/>
                </a:cxn>
                <a:cxn ang="0">
                  <a:pos x="93" y="0"/>
                </a:cxn>
              </a:cxnLst>
              <a:rect l="0" t="0" r="r" b="b"/>
              <a:pathLst>
                <a:path w="246" h="318">
                  <a:moveTo>
                    <a:pt x="93" y="0"/>
                  </a:moveTo>
                  <a:lnTo>
                    <a:pt x="0" y="75"/>
                  </a:lnTo>
                  <a:lnTo>
                    <a:pt x="114" y="318"/>
                  </a:lnTo>
                  <a:lnTo>
                    <a:pt x="246" y="209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691" y="674"/>
              <a:ext cx="148" cy="1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67"/>
                </a:cxn>
                <a:cxn ang="0">
                  <a:pos x="171" y="272"/>
                </a:cxn>
                <a:cxn ang="0">
                  <a:pos x="296" y="173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296" h="272">
                  <a:moveTo>
                    <a:pt x="101" y="0"/>
                  </a:moveTo>
                  <a:lnTo>
                    <a:pt x="0" y="67"/>
                  </a:lnTo>
                  <a:lnTo>
                    <a:pt x="171" y="272"/>
                  </a:lnTo>
                  <a:lnTo>
                    <a:pt x="296" y="173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2375" y="713"/>
              <a:ext cx="163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35"/>
                </a:cxn>
                <a:cxn ang="0">
                  <a:pos x="327" y="282"/>
                </a:cxn>
                <a:cxn ang="0">
                  <a:pos x="118" y="17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7" h="282">
                  <a:moveTo>
                    <a:pt x="0" y="0"/>
                  </a:moveTo>
                  <a:lnTo>
                    <a:pt x="188" y="35"/>
                  </a:lnTo>
                  <a:lnTo>
                    <a:pt x="327" y="282"/>
                  </a:lnTo>
                  <a:lnTo>
                    <a:pt x="118" y="1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2505" y="664"/>
              <a:ext cx="148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87"/>
                </a:cxn>
                <a:cxn ang="0">
                  <a:pos x="294" y="328"/>
                </a:cxn>
                <a:cxn ang="0">
                  <a:pos x="163" y="2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4" h="328">
                  <a:moveTo>
                    <a:pt x="0" y="0"/>
                  </a:moveTo>
                  <a:lnTo>
                    <a:pt x="188" y="87"/>
                  </a:lnTo>
                  <a:lnTo>
                    <a:pt x="294" y="328"/>
                  </a:lnTo>
                  <a:lnTo>
                    <a:pt x="163" y="2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2639" y="671"/>
              <a:ext cx="142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7"/>
                </a:cxn>
                <a:cxn ang="0">
                  <a:pos x="285" y="280"/>
                </a:cxn>
                <a:cxn ang="0">
                  <a:pos x="157" y="2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5" h="280">
                  <a:moveTo>
                    <a:pt x="0" y="0"/>
                  </a:moveTo>
                  <a:lnTo>
                    <a:pt x="108" y="67"/>
                  </a:lnTo>
                  <a:lnTo>
                    <a:pt x="285" y="280"/>
                  </a:lnTo>
                  <a:lnTo>
                    <a:pt x="157" y="2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371" y="708"/>
              <a:ext cx="74" cy="37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6" y="190"/>
                </a:cxn>
                <a:cxn ang="0">
                  <a:pos x="146" y="741"/>
                </a:cxn>
                <a:cxn ang="0">
                  <a:pos x="0" y="5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46" h="741">
                  <a:moveTo>
                    <a:pt x="5" y="0"/>
                  </a:moveTo>
                  <a:lnTo>
                    <a:pt x="136" y="190"/>
                  </a:lnTo>
                  <a:lnTo>
                    <a:pt x="146" y="741"/>
                  </a:lnTo>
                  <a:lnTo>
                    <a:pt x="0" y="5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2496" y="897"/>
              <a:ext cx="14" cy="8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4" y="0"/>
                </a:cxn>
                <a:cxn ang="0">
                  <a:pos x="0" y="154"/>
                </a:cxn>
                <a:cxn ang="0">
                  <a:pos x="26" y="160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160">
                  <a:moveTo>
                    <a:pt x="29" y="25"/>
                  </a:moveTo>
                  <a:lnTo>
                    <a:pt x="4" y="0"/>
                  </a:lnTo>
                  <a:lnTo>
                    <a:pt x="0" y="154"/>
                  </a:lnTo>
                  <a:lnTo>
                    <a:pt x="26" y="160"/>
                  </a:lnTo>
                  <a:lnTo>
                    <a:pt x="29" y="2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2623" y="881"/>
              <a:ext cx="13" cy="63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0" y="0"/>
                </a:cxn>
                <a:cxn ang="0">
                  <a:pos x="25" y="28"/>
                </a:cxn>
                <a:cxn ang="0">
                  <a:pos x="25" y="28"/>
                </a:cxn>
              </a:cxnLst>
              <a:rect l="0" t="0" r="r" b="b"/>
              <a:pathLst>
                <a:path w="25" h="127">
                  <a:moveTo>
                    <a:pt x="25" y="28"/>
                  </a:moveTo>
                  <a:lnTo>
                    <a:pt x="25" y="127"/>
                  </a:lnTo>
                  <a:lnTo>
                    <a:pt x="1" y="126"/>
                  </a:lnTo>
                  <a:lnTo>
                    <a:pt x="0" y="0"/>
                  </a:lnTo>
                  <a:lnTo>
                    <a:pt x="25" y="28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2731" y="867"/>
              <a:ext cx="12" cy="69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5" y="138"/>
                </a:cxn>
                <a:cxn ang="0">
                  <a:pos x="2" y="136"/>
                </a:cxn>
                <a:cxn ang="0">
                  <a:pos x="0" y="0"/>
                </a:cxn>
                <a:cxn ang="0">
                  <a:pos x="25" y="20"/>
                </a:cxn>
                <a:cxn ang="0">
                  <a:pos x="25" y="20"/>
                </a:cxn>
              </a:cxnLst>
              <a:rect l="0" t="0" r="r" b="b"/>
              <a:pathLst>
                <a:path w="25" h="138">
                  <a:moveTo>
                    <a:pt x="25" y="20"/>
                  </a:moveTo>
                  <a:lnTo>
                    <a:pt x="25" y="138"/>
                  </a:lnTo>
                  <a:lnTo>
                    <a:pt x="2" y="136"/>
                  </a:lnTo>
                  <a:lnTo>
                    <a:pt x="0" y="0"/>
                  </a:lnTo>
                  <a:lnTo>
                    <a:pt x="25" y="2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2499" y="895"/>
              <a:ext cx="67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32" h="31">
                  <a:moveTo>
                    <a:pt x="0" y="8"/>
                  </a:moveTo>
                  <a:lnTo>
                    <a:pt x="22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2623" y="884"/>
              <a:ext cx="5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31"/>
                </a:cxn>
                <a:cxn ang="0">
                  <a:pos x="117" y="31"/>
                </a:cxn>
                <a:cxn ang="0">
                  <a:pos x="11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7" h="31">
                  <a:moveTo>
                    <a:pt x="0" y="0"/>
                  </a:moveTo>
                  <a:lnTo>
                    <a:pt x="25" y="31"/>
                  </a:lnTo>
                  <a:lnTo>
                    <a:pt x="117" y="31"/>
                  </a:lnTo>
                  <a:lnTo>
                    <a:pt x="11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2732" y="864"/>
              <a:ext cx="59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4" y="27"/>
                </a:cxn>
                <a:cxn ang="0">
                  <a:pos x="118" y="27"/>
                </a:cxn>
                <a:cxn ang="0">
                  <a:pos x="118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8" h="27">
                  <a:moveTo>
                    <a:pt x="0" y="10"/>
                  </a:moveTo>
                  <a:lnTo>
                    <a:pt x="24" y="27"/>
                  </a:lnTo>
                  <a:lnTo>
                    <a:pt x="118" y="27"/>
                  </a:lnTo>
                  <a:lnTo>
                    <a:pt x="11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" name="Picture 46" descr="j0149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1295400"/>
            <a:ext cx="1087437" cy="1095375"/>
          </a:xfrm>
          <a:prstGeom prst="rect">
            <a:avLst/>
          </a:prstGeom>
          <a:noFill/>
        </p:spPr>
      </p:pic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1057275" y="229076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TECHNOLOGY</a:t>
            </a:r>
          </a:p>
        </p:txBody>
      </p:sp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6602413" y="13446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OPERATION</a:t>
            </a:r>
          </a:p>
        </p:txBody>
      </p:sp>
      <p:sp>
        <p:nvSpPr>
          <p:cNvPr id="39" name="AutoShape 51"/>
          <p:cNvSpPr>
            <a:spLocks noChangeArrowheads="1"/>
          </p:cNvSpPr>
          <p:nvPr/>
        </p:nvSpPr>
        <p:spPr bwMode="auto">
          <a:xfrm>
            <a:off x="2705100" y="3186113"/>
            <a:ext cx="3752850" cy="1085850"/>
          </a:xfrm>
          <a:prstGeom prst="rightArrow">
            <a:avLst>
              <a:gd name="adj1" fmla="val 50000"/>
              <a:gd name="adj2" fmla="val 86404"/>
            </a:avLst>
          </a:prstGeom>
          <a:solidFill>
            <a:srgbClr val="96969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2581275" y="3548063"/>
            <a:ext cx="398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PRODUCTION  PROCESS</a:t>
            </a: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auto">
          <a:xfrm>
            <a:off x="2000250" y="3733800"/>
            <a:ext cx="685800" cy="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auto">
          <a:xfrm rot="2717976">
            <a:off x="3613944" y="2683669"/>
            <a:ext cx="660400" cy="68262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auto">
          <a:xfrm rot="6390682">
            <a:off x="5367338" y="2495550"/>
            <a:ext cx="614362" cy="4270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>
            <a:off x="6607175" y="3719513"/>
            <a:ext cx="960438" cy="1587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auto">
          <a:xfrm rot="2954628" flipV="1">
            <a:off x="6136481" y="4564857"/>
            <a:ext cx="1095375" cy="333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215900" y="4648201"/>
            <a:ext cx="5803900" cy="1566881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59"/>
          <p:cNvSpPr txBox="1">
            <a:spLocks noChangeArrowheads="1"/>
          </p:cNvSpPr>
          <p:nvPr/>
        </p:nvSpPr>
        <p:spPr bwMode="auto">
          <a:xfrm>
            <a:off x="263525" y="46863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kumimoji="1" lang="en-GB"/>
              <a:t>4/ Product modification:</a:t>
            </a:r>
            <a:endParaRPr lang="en-GB" sz="1600" b="0"/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862013" y="5056188"/>
            <a:ext cx="4811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GB" sz="1600" b="0"/>
              <a:t>&gt; Recycling friendly design</a:t>
            </a:r>
          </a:p>
          <a:p>
            <a:r>
              <a:rPr kumimoji="1" lang="en-GB" sz="1600" b="0"/>
              <a:t>&gt; Product Life Extension</a:t>
            </a:r>
          </a:p>
          <a:p>
            <a:pPr>
              <a:buFont typeface="Wingdings" pitchFamily="2" charset="2"/>
              <a:buNone/>
            </a:pPr>
            <a:r>
              <a:rPr kumimoji="1" lang="en-GB" sz="1600" b="0"/>
              <a:t>&gt; More efficient, less material intensive packaging</a:t>
            </a:r>
          </a:p>
          <a:p>
            <a:pPr>
              <a:buFont typeface="Wingdings" pitchFamily="2" charset="2"/>
              <a:buNone/>
            </a:pPr>
            <a:r>
              <a:rPr kumimoji="1" lang="en-GB" sz="1600" b="0"/>
              <a:t>&gt; Reduction of harmful substances.</a:t>
            </a:r>
          </a:p>
        </p:txBody>
      </p:sp>
      <p:pic>
        <p:nvPicPr>
          <p:cNvPr id="49" name="Picture 61" descr="sole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01950"/>
            <a:ext cx="904875" cy="923925"/>
          </a:xfrm>
          <a:prstGeom prst="rect">
            <a:avLst/>
          </a:prstGeom>
          <a:noFill/>
        </p:spPr>
      </p:pic>
      <p:pic>
        <p:nvPicPr>
          <p:cNvPr id="50" name="Picture 62" descr="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2890838"/>
            <a:ext cx="338138" cy="539750"/>
          </a:xfrm>
          <a:prstGeom prst="rect">
            <a:avLst/>
          </a:prstGeom>
          <a:noFill/>
        </p:spPr>
      </p:pic>
      <p:pic>
        <p:nvPicPr>
          <p:cNvPr id="51" name="Picture 63" descr="sabl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388" y="2998788"/>
            <a:ext cx="1133475" cy="1076325"/>
          </a:xfrm>
          <a:prstGeom prst="rect">
            <a:avLst/>
          </a:prstGeom>
          <a:noFill/>
        </p:spPr>
      </p:pic>
      <p:sp>
        <p:nvSpPr>
          <p:cNvPr id="52" name="Freeform 64"/>
          <p:cNvSpPr>
            <a:spLocks/>
          </p:cNvSpPr>
          <p:nvPr/>
        </p:nvSpPr>
        <p:spPr bwMode="auto">
          <a:xfrm>
            <a:off x="2897188" y="1350963"/>
            <a:ext cx="655637" cy="655637"/>
          </a:xfrm>
          <a:custGeom>
            <a:avLst/>
            <a:gdLst/>
            <a:ahLst/>
            <a:cxnLst>
              <a:cxn ang="0">
                <a:pos x="500" y="205"/>
              </a:cxn>
              <a:cxn ang="0">
                <a:pos x="491" y="180"/>
              </a:cxn>
              <a:cxn ang="0">
                <a:pos x="497" y="107"/>
              </a:cxn>
              <a:cxn ang="0">
                <a:pos x="445" y="110"/>
              </a:cxn>
              <a:cxn ang="0">
                <a:pos x="450" y="59"/>
              </a:cxn>
              <a:cxn ang="0">
                <a:pos x="378" y="59"/>
              </a:cxn>
              <a:cxn ang="0">
                <a:pos x="353" y="49"/>
              </a:cxn>
              <a:cxn ang="0">
                <a:pos x="298" y="35"/>
              </a:cxn>
              <a:cxn ang="0">
                <a:pos x="287" y="35"/>
              </a:cxn>
              <a:cxn ang="0">
                <a:pos x="299" y="159"/>
              </a:cxn>
              <a:cxn ang="0">
                <a:pos x="350" y="186"/>
              </a:cxn>
              <a:cxn ang="0">
                <a:pos x="383" y="235"/>
              </a:cxn>
              <a:cxn ang="0">
                <a:pos x="387" y="302"/>
              </a:cxn>
              <a:cxn ang="0">
                <a:pos x="354" y="361"/>
              </a:cxn>
              <a:cxn ang="0">
                <a:pos x="292" y="394"/>
              </a:cxn>
              <a:cxn ang="0">
                <a:pos x="222" y="387"/>
              </a:cxn>
              <a:cxn ang="0">
                <a:pos x="168" y="342"/>
              </a:cxn>
              <a:cxn ang="0">
                <a:pos x="149" y="274"/>
              </a:cxn>
              <a:cxn ang="0">
                <a:pos x="170" y="207"/>
              </a:cxn>
              <a:cxn ang="0">
                <a:pos x="223" y="165"/>
              </a:cxn>
              <a:cxn ang="0">
                <a:pos x="262" y="156"/>
              </a:cxn>
              <a:cxn ang="0">
                <a:pos x="274" y="34"/>
              </a:cxn>
              <a:cxn ang="0">
                <a:pos x="264" y="34"/>
              </a:cxn>
              <a:cxn ang="0">
                <a:pos x="204" y="7"/>
              </a:cxn>
              <a:cxn ang="0">
                <a:pos x="186" y="50"/>
              </a:cxn>
              <a:cxn ang="0">
                <a:pos x="143" y="31"/>
              </a:cxn>
              <a:cxn ang="0">
                <a:pos x="112" y="93"/>
              </a:cxn>
              <a:cxn ang="0">
                <a:pos x="90" y="114"/>
              </a:cxn>
              <a:cxn ang="0">
                <a:pos x="58" y="159"/>
              </a:cxn>
              <a:cxn ang="0">
                <a:pos x="45" y="187"/>
              </a:cxn>
              <a:cxn ang="0">
                <a:pos x="0" y="239"/>
              </a:cxn>
              <a:cxn ang="0">
                <a:pos x="29" y="272"/>
              </a:cxn>
              <a:cxn ang="0">
                <a:pos x="0" y="305"/>
              </a:cxn>
              <a:cxn ang="0">
                <a:pos x="42" y="357"/>
              </a:cxn>
              <a:cxn ang="0">
                <a:pos x="55" y="387"/>
              </a:cxn>
              <a:cxn ang="0">
                <a:pos x="85" y="431"/>
              </a:cxn>
              <a:cxn ang="0">
                <a:pos x="107" y="454"/>
              </a:cxn>
              <a:cxn ang="0">
                <a:pos x="137" y="516"/>
              </a:cxn>
              <a:cxn ang="0">
                <a:pos x="180" y="500"/>
              </a:cxn>
              <a:cxn ang="0">
                <a:pos x="198" y="541"/>
              </a:cxn>
              <a:cxn ang="0">
                <a:pos x="264" y="518"/>
              </a:cxn>
              <a:cxn ang="0">
                <a:pos x="293" y="516"/>
              </a:cxn>
              <a:cxn ang="0">
                <a:pos x="347" y="504"/>
              </a:cxn>
              <a:cxn ang="0">
                <a:pos x="374" y="494"/>
              </a:cxn>
              <a:cxn ang="0">
                <a:pos x="445" y="495"/>
              </a:cxn>
              <a:cxn ang="0">
                <a:pos x="442" y="445"/>
              </a:cxn>
              <a:cxn ang="0">
                <a:pos x="493" y="449"/>
              </a:cxn>
              <a:cxn ang="0">
                <a:pos x="490" y="376"/>
              </a:cxn>
              <a:cxn ang="0">
                <a:pos x="499" y="352"/>
              </a:cxn>
              <a:cxn ang="0">
                <a:pos x="511" y="296"/>
              </a:cxn>
              <a:cxn ang="0">
                <a:pos x="511" y="269"/>
              </a:cxn>
            </a:cxnLst>
            <a:rect l="0" t="0" r="r" b="b"/>
            <a:pathLst>
              <a:path w="552" h="552">
                <a:moveTo>
                  <a:pt x="552" y="245"/>
                </a:moveTo>
                <a:lnTo>
                  <a:pt x="545" y="204"/>
                </a:lnTo>
                <a:lnTo>
                  <a:pt x="500" y="205"/>
                </a:lnTo>
                <a:lnTo>
                  <a:pt x="497" y="196"/>
                </a:lnTo>
                <a:lnTo>
                  <a:pt x="494" y="189"/>
                </a:lnTo>
                <a:lnTo>
                  <a:pt x="491" y="180"/>
                </a:lnTo>
                <a:lnTo>
                  <a:pt x="488" y="172"/>
                </a:lnTo>
                <a:lnTo>
                  <a:pt x="520" y="143"/>
                </a:lnTo>
                <a:lnTo>
                  <a:pt x="497" y="107"/>
                </a:lnTo>
                <a:lnTo>
                  <a:pt x="457" y="123"/>
                </a:lnTo>
                <a:lnTo>
                  <a:pt x="451" y="117"/>
                </a:lnTo>
                <a:lnTo>
                  <a:pt x="445" y="110"/>
                </a:lnTo>
                <a:lnTo>
                  <a:pt x="438" y="104"/>
                </a:lnTo>
                <a:lnTo>
                  <a:pt x="432" y="98"/>
                </a:lnTo>
                <a:lnTo>
                  <a:pt x="450" y="59"/>
                </a:lnTo>
                <a:lnTo>
                  <a:pt x="415" y="35"/>
                </a:lnTo>
                <a:lnTo>
                  <a:pt x="387" y="64"/>
                </a:lnTo>
                <a:lnTo>
                  <a:pt x="378" y="59"/>
                </a:lnTo>
                <a:lnTo>
                  <a:pt x="371" y="56"/>
                </a:lnTo>
                <a:lnTo>
                  <a:pt x="362" y="52"/>
                </a:lnTo>
                <a:lnTo>
                  <a:pt x="353" y="49"/>
                </a:lnTo>
                <a:lnTo>
                  <a:pt x="354" y="9"/>
                </a:lnTo>
                <a:lnTo>
                  <a:pt x="313" y="0"/>
                </a:lnTo>
                <a:lnTo>
                  <a:pt x="298" y="35"/>
                </a:lnTo>
                <a:lnTo>
                  <a:pt x="295" y="35"/>
                </a:lnTo>
                <a:lnTo>
                  <a:pt x="292" y="35"/>
                </a:lnTo>
                <a:lnTo>
                  <a:pt x="287" y="35"/>
                </a:lnTo>
                <a:lnTo>
                  <a:pt x="284" y="35"/>
                </a:lnTo>
                <a:lnTo>
                  <a:pt x="280" y="156"/>
                </a:lnTo>
                <a:lnTo>
                  <a:pt x="299" y="159"/>
                </a:lnTo>
                <a:lnTo>
                  <a:pt x="319" y="165"/>
                </a:lnTo>
                <a:lnTo>
                  <a:pt x="335" y="174"/>
                </a:lnTo>
                <a:lnTo>
                  <a:pt x="350" y="186"/>
                </a:lnTo>
                <a:lnTo>
                  <a:pt x="363" y="201"/>
                </a:lnTo>
                <a:lnTo>
                  <a:pt x="375" y="215"/>
                </a:lnTo>
                <a:lnTo>
                  <a:pt x="383" y="235"/>
                </a:lnTo>
                <a:lnTo>
                  <a:pt x="389" y="254"/>
                </a:lnTo>
                <a:lnTo>
                  <a:pt x="390" y="278"/>
                </a:lnTo>
                <a:lnTo>
                  <a:pt x="387" y="302"/>
                </a:lnTo>
                <a:lnTo>
                  <a:pt x="381" y="324"/>
                </a:lnTo>
                <a:lnTo>
                  <a:pt x="369" y="343"/>
                </a:lnTo>
                <a:lnTo>
                  <a:pt x="354" y="361"/>
                </a:lnTo>
                <a:lnTo>
                  <a:pt x="337" y="376"/>
                </a:lnTo>
                <a:lnTo>
                  <a:pt x="316" y="387"/>
                </a:lnTo>
                <a:lnTo>
                  <a:pt x="292" y="394"/>
                </a:lnTo>
                <a:lnTo>
                  <a:pt x="268" y="397"/>
                </a:lnTo>
                <a:lnTo>
                  <a:pt x="244" y="394"/>
                </a:lnTo>
                <a:lnTo>
                  <a:pt x="222" y="387"/>
                </a:lnTo>
                <a:lnTo>
                  <a:pt x="201" y="375"/>
                </a:lnTo>
                <a:lnTo>
                  <a:pt x="183" y="360"/>
                </a:lnTo>
                <a:lnTo>
                  <a:pt x="168" y="342"/>
                </a:lnTo>
                <a:lnTo>
                  <a:pt x="158" y="321"/>
                </a:lnTo>
                <a:lnTo>
                  <a:pt x="151" y="297"/>
                </a:lnTo>
                <a:lnTo>
                  <a:pt x="149" y="274"/>
                </a:lnTo>
                <a:lnTo>
                  <a:pt x="152" y="250"/>
                </a:lnTo>
                <a:lnTo>
                  <a:pt x="158" y="227"/>
                </a:lnTo>
                <a:lnTo>
                  <a:pt x="170" y="207"/>
                </a:lnTo>
                <a:lnTo>
                  <a:pt x="185" y="190"/>
                </a:lnTo>
                <a:lnTo>
                  <a:pt x="203" y="175"/>
                </a:lnTo>
                <a:lnTo>
                  <a:pt x="223" y="165"/>
                </a:lnTo>
                <a:lnTo>
                  <a:pt x="247" y="157"/>
                </a:lnTo>
                <a:lnTo>
                  <a:pt x="255" y="156"/>
                </a:lnTo>
                <a:lnTo>
                  <a:pt x="262" y="156"/>
                </a:lnTo>
                <a:lnTo>
                  <a:pt x="268" y="154"/>
                </a:lnTo>
                <a:lnTo>
                  <a:pt x="276" y="154"/>
                </a:lnTo>
                <a:lnTo>
                  <a:pt x="274" y="34"/>
                </a:lnTo>
                <a:lnTo>
                  <a:pt x="271" y="34"/>
                </a:lnTo>
                <a:lnTo>
                  <a:pt x="267" y="34"/>
                </a:lnTo>
                <a:lnTo>
                  <a:pt x="264" y="34"/>
                </a:lnTo>
                <a:lnTo>
                  <a:pt x="259" y="34"/>
                </a:lnTo>
                <a:lnTo>
                  <a:pt x="246" y="0"/>
                </a:lnTo>
                <a:lnTo>
                  <a:pt x="204" y="7"/>
                </a:lnTo>
                <a:lnTo>
                  <a:pt x="206" y="43"/>
                </a:lnTo>
                <a:lnTo>
                  <a:pt x="195" y="46"/>
                </a:lnTo>
                <a:lnTo>
                  <a:pt x="186" y="50"/>
                </a:lnTo>
                <a:lnTo>
                  <a:pt x="176" y="53"/>
                </a:lnTo>
                <a:lnTo>
                  <a:pt x="167" y="58"/>
                </a:lnTo>
                <a:lnTo>
                  <a:pt x="143" y="31"/>
                </a:lnTo>
                <a:lnTo>
                  <a:pt x="107" y="55"/>
                </a:lnTo>
                <a:lnTo>
                  <a:pt x="121" y="86"/>
                </a:lnTo>
                <a:lnTo>
                  <a:pt x="112" y="93"/>
                </a:lnTo>
                <a:lnTo>
                  <a:pt x="104" y="99"/>
                </a:lnTo>
                <a:lnTo>
                  <a:pt x="97" y="107"/>
                </a:lnTo>
                <a:lnTo>
                  <a:pt x="90" y="114"/>
                </a:lnTo>
                <a:lnTo>
                  <a:pt x="60" y="101"/>
                </a:lnTo>
                <a:lnTo>
                  <a:pt x="36" y="137"/>
                </a:lnTo>
                <a:lnTo>
                  <a:pt x="58" y="159"/>
                </a:lnTo>
                <a:lnTo>
                  <a:pt x="54" y="168"/>
                </a:lnTo>
                <a:lnTo>
                  <a:pt x="49" y="178"/>
                </a:lnTo>
                <a:lnTo>
                  <a:pt x="45" y="187"/>
                </a:lnTo>
                <a:lnTo>
                  <a:pt x="40" y="198"/>
                </a:lnTo>
                <a:lnTo>
                  <a:pt x="9" y="198"/>
                </a:lnTo>
                <a:lnTo>
                  <a:pt x="0" y="239"/>
                </a:lnTo>
                <a:lnTo>
                  <a:pt x="30" y="250"/>
                </a:lnTo>
                <a:lnTo>
                  <a:pt x="29" y="260"/>
                </a:lnTo>
                <a:lnTo>
                  <a:pt x="29" y="272"/>
                </a:lnTo>
                <a:lnTo>
                  <a:pt x="29" y="282"/>
                </a:lnTo>
                <a:lnTo>
                  <a:pt x="29" y="294"/>
                </a:lnTo>
                <a:lnTo>
                  <a:pt x="0" y="305"/>
                </a:lnTo>
                <a:lnTo>
                  <a:pt x="8" y="346"/>
                </a:lnTo>
                <a:lnTo>
                  <a:pt x="39" y="346"/>
                </a:lnTo>
                <a:lnTo>
                  <a:pt x="42" y="357"/>
                </a:lnTo>
                <a:lnTo>
                  <a:pt x="46" y="367"/>
                </a:lnTo>
                <a:lnTo>
                  <a:pt x="51" y="378"/>
                </a:lnTo>
                <a:lnTo>
                  <a:pt x="55" y="387"/>
                </a:lnTo>
                <a:lnTo>
                  <a:pt x="31" y="409"/>
                </a:lnTo>
                <a:lnTo>
                  <a:pt x="55" y="445"/>
                </a:lnTo>
                <a:lnTo>
                  <a:pt x="85" y="431"/>
                </a:lnTo>
                <a:lnTo>
                  <a:pt x="93" y="439"/>
                </a:lnTo>
                <a:lnTo>
                  <a:pt x="100" y="446"/>
                </a:lnTo>
                <a:lnTo>
                  <a:pt x="107" y="454"/>
                </a:lnTo>
                <a:lnTo>
                  <a:pt x="115" y="461"/>
                </a:lnTo>
                <a:lnTo>
                  <a:pt x="101" y="492"/>
                </a:lnTo>
                <a:lnTo>
                  <a:pt x="137" y="516"/>
                </a:lnTo>
                <a:lnTo>
                  <a:pt x="161" y="491"/>
                </a:lnTo>
                <a:lnTo>
                  <a:pt x="170" y="495"/>
                </a:lnTo>
                <a:lnTo>
                  <a:pt x="180" y="500"/>
                </a:lnTo>
                <a:lnTo>
                  <a:pt x="189" y="504"/>
                </a:lnTo>
                <a:lnTo>
                  <a:pt x="200" y="507"/>
                </a:lnTo>
                <a:lnTo>
                  <a:pt x="198" y="541"/>
                </a:lnTo>
                <a:lnTo>
                  <a:pt x="240" y="550"/>
                </a:lnTo>
                <a:lnTo>
                  <a:pt x="253" y="516"/>
                </a:lnTo>
                <a:lnTo>
                  <a:pt x="264" y="518"/>
                </a:lnTo>
                <a:lnTo>
                  <a:pt x="274" y="518"/>
                </a:lnTo>
                <a:lnTo>
                  <a:pt x="283" y="518"/>
                </a:lnTo>
                <a:lnTo>
                  <a:pt x="293" y="516"/>
                </a:lnTo>
                <a:lnTo>
                  <a:pt x="305" y="552"/>
                </a:lnTo>
                <a:lnTo>
                  <a:pt x="347" y="544"/>
                </a:lnTo>
                <a:lnTo>
                  <a:pt x="347" y="504"/>
                </a:lnTo>
                <a:lnTo>
                  <a:pt x="356" y="501"/>
                </a:lnTo>
                <a:lnTo>
                  <a:pt x="365" y="497"/>
                </a:lnTo>
                <a:lnTo>
                  <a:pt x="374" y="494"/>
                </a:lnTo>
                <a:lnTo>
                  <a:pt x="381" y="489"/>
                </a:lnTo>
                <a:lnTo>
                  <a:pt x="409" y="519"/>
                </a:lnTo>
                <a:lnTo>
                  <a:pt x="445" y="495"/>
                </a:lnTo>
                <a:lnTo>
                  <a:pt x="429" y="458"/>
                </a:lnTo>
                <a:lnTo>
                  <a:pt x="435" y="452"/>
                </a:lnTo>
                <a:lnTo>
                  <a:pt x="442" y="445"/>
                </a:lnTo>
                <a:lnTo>
                  <a:pt x="448" y="439"/>
                </a:lnTo>
                <a:lnTo>
                  <a:pt x="454" y="431"/>
                </a:lnTo>
                <a:lnTo>
                  <a:pt x="493" y="449"/>
                </a:lnTo>
                <a:lnTo>
                  <a:pt x="517" y="415"/>
                </a:lnTo>
                <a:lnTo>
                  <a:pt x="485" y="385"/>
                </a:lnTo>
                <a:lnTo>
                  <a:pt x="490" y="376"/>
                </a:lnTo>
                <a:lnTo>
                  <a:pt x="493" y="369"/>
                </a:lnTo>
                <a:lnTo>
                  <a:pt x="496" y="360"/>
                </a:lnTo>
                <a:lnTo>
                  <a:pt x="499" y="352"/>
                </a:lnTo>
                <a:lnTo>
                  <a:pt x="542" y="354"/>
                </a:lnTo>
                <a:lnTo>
                  <a:pt x="551" y="312"/>
                </a:lnTo>
                <a:lnTo>
                  <a:pt x="511" y="296"/>
                </a:lnTo>
                <a:lnTo>
                  <a:pt x="511" y="287"/>
                </a:lnTo>
                <a:lnTo>
                  <a:pt x="511" y="278"/>
                </a:lnTo>
                <a:lnTo>
                  <a:pt x="511" y="269"/>
                </a:lnTo>
                <a:lnTo>
                  <a:pt x="511" y="262"/>
                </a:lnTo>
                <a:lnTo>
                  <a:pt x="552" y="24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65"/>
          <p:cNvSpPr>
            <a:spLocks/>
          </p:cNvSpPr>
          <p:nvPr/>
        </p:nvSpPr>
        <p:spPr bwMode="auto">
          <a:xfrm>
            <a:off x="3221038" y="1392238"/>
            <a:ext cx="12700" cy="144462"/>
          </a:xfrm>
          <a:custGeom>
            <a:avLst/>
            <a:gdLst/>
            <a:ahLst/>
            <a:cxnLst>
              <a:cxn ang="0">
                <a:pos x="6" y="122"/>
              </a:cxn>
              <a:cxn ang="0">
                <a:pos x="10" y="1"/>
              </a:cxn>
              <a:cxn ang="0">
                <a:pos x="7" y="1"/>
              </a:cxn>
              <a:cxn ang="0">
                <a:pos x="6" y="1"/>
              </a:cxn>
              <a:cxn ang="0">
                <a:pos x="3" y="1"/>
              </a:cxn>
              <a:cxn ang="0">
                <a:pos x="0" y="0"/>
              </a:cxn>
              <a:cxn ang="0">
                <a:pos x="2" y="120"/>
              </a:cxn>
              <a:cxn ang="0">
                <a:pos x="3" y="122"/>
              </a:cxn>
              <a:cxn ang="0">
                <a:pos x="5" y="122"/>
              </a:cxn>
              <a:cxn ang="0">
                <a:pos x="5" y="122"/>
              </a:cxn>
              <a:cxn ang="0">
                <a:pos x="6" y="122"/>
              </a:cxn>
            </a:cxnLst>
            <a:rect l="0" t="0" r="r" b="b"/>
            <a:pathLst>
              <a:path w="10" h="122">
                <a:moveTo>
                  <a:pt x="6" y="122"/>
                </a:moveTo>
                <a:lnTo>
                  <a:pt x="10" y="1"/>
                </a:lnTo>
                <a:lnTo>
                  <a:pt x="7" y="1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2" y="120"/>
                </a:lnTo>
                <a:lnTo>
                  <a:pt x="3" y="122"/>
                </a:lnTo>
                <a:lnTo>
                  <a:pt x="5" y="122"/>
                </a:lnTo>
                <a:lnTo>
                  <a:pt x="5" y="122"/>
                </a:lnTo>
                <a:lnTo>
                  <a:pt x="6" y="1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66"/>
          <p:cNvSpPr>
            <a:spLocks/>
          </p:cNvSpPr>
          <p:nvPr/>
        </p:nvSpPr>
        <p:spPr bwMode="auto">
          <a:xfrm>
            <a:off x="2960688" y="2033588"/>
            <a:ext cx="220662" cy="152400"/>
          </a:xfrm>
          <a:custGeom>
            <a:avLst/>
            <a:gdLst/>
            <a:ahLst/>
            <a:cxnLst>
              <a:cxn ang="0">
                <a:pos x="177" y="32"/>
              </a:cxn>
              <a:cxn ang="0">
                <a:pos x="173" y="34"/>
              </a:cxn>
              <a:cxn ang="0">
                <a:pos x="170" y="34"/>
              </a:cxn>
              <a:cxn ang="0">
                <a:pos x="165" y="34"/>
              </a:cxn>
              <a:cxn ang="0">
                <a:pos x="162" y="34"/>
              </a:cxn>
              <a:cxn ang="0">
                <a:pos x="146" y="0"/>
              </a:cxn>
              <a:cxn ang="0">
                <a:pos x="104" y="12"/>
              </a:cxn>
              <a:cxn ang="0">
                <a:pos x="109" y="47"/>
              </a:cxn>
              <a:cxn ang="0">
                <a:pos x="99" y="52"/>
              </a:cxn>
              <a:cxn ang="0">
                <a:pos x="90" y="56"/>
              </a:cxn>
              <a:cxn ang="0">
                <a:pos x="81" y="61"/>
              </a:cxn>
              <a:cxn ang="0">
                <a:pos x="72" y="65"/>
              </a:cxn>
              <a:cxn ang="0">
                <a:pos x="45" y="41"/>
              </a:cxn>
              <a:cxn ang="0">
                <a:pos x="12" y="68"/>
              </a:cxn>
              <a:cxn ang="0">
                <a:pos x="29" y="98"/>
              </a:cxn>
              <a:cxn ang="0">
                <a:pos x="21" y="105"/>
              </a:cxn>
              <a:cxn ang="0">
                <a:pos x="14" y="113"/>
              </a:cxn>
              <a:cxn ang="0">
                <a:pos x="8" y="120"/>
              </a:cxn>
              <a:cxn ang="0">
                <a:pos x="0" y="129"/>
              </a:cxn>
              <a:cxn ang="0">
                <a:pos x="186" y="129"/>
              </a:cxn>
              <a:cxn ang="0">
                <a:pos x="177" y="32"/>
              </a:cxn>
            </a:cxnLst>
            <a:rect l="0" t="0" r="r" b="b"/>
            <a:pathLst>
              <a:path w="186" h="129">
                <a:moveTo>
                  <a:pt x="177" y="32"/>
                </a:moveTo>
                <a:lnTo>
                  <a:pt x="173" y="34"/>
                </a:lnTo>
                <a:lnTo>
                  <a:pt x="170" y="34"/>
                </a:lnTo>
                <a:lnTo>
                  <a:pt x="165" y="34"/>
                </a:lnTo>
                <a:lnTo>
                  <a:pt x="162" y="34"/>
                </a:lnTo>
                <a:lnTo>
                  <a:pt x="146" y="0"/>
                </a:lnTo>
                <a:lnTo>
                  <a:pt x="104" y="12"/>
                </a:lnTo>
                <a:lnTo>
                  <a:pt x="109" y="47"/>
                </a:lnTo>
                <a:lnTo>
                  <a:pt x="99" y="52"/>
                </a:lnTo>
                <a:lnTo>
                  <a:pt x="90" y="56"/>
                </a:lnTo>
                <a:lnTo>
                  <a:pt x="81" y="61"/>
                </a:lnTo>
                <a:lnTo>
                  <a:pt x="72" y="65"/>
                </a:lnTo>
                <a:lnTo>
                  <a:pt x="45" y="41"/>
                </a:lnTo>
                <a:lnTo>
                  <a:pt x="12" y="68"/>
                </a:lnTo>
                <a:lnTo>
                  <a:pt x="29" y="98"/>
                </a:lnTo>
                <a:lnTo>
                  <a:pt x="21" y="105"/>
                </a:lnTo>
                <a:lnTo>
                  <a:pt x="14" y="113"/>
                </a:lnTo>
                <a:lnTo>
                  <a:pt x="8" y="120"/>
                </a:lnTo>
                <a:lnTo>
                  <a:pt x="0" y="129"/>
                </a:lnTo>
                <a:lnTo>
                  <a:pt x="186" y="129"/>
                </a:lnTo>
                <a:lnTo>
                  <a:pt x="177" y="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67"/>
          <p:cNvSpPr>
            <a:spLocks/>
          </p:cNvSpPr>
          <p:nvPr/>
        </p:nvSpPr>
        <p:spPr bwMode="auto">
          <a:xfrm>
            <a:off x="3184525" y="2028825"/>
            <a:ext cx="287338" cy="157163"/>
          </a:xfrm>
          <a:custGeom>
            <a:avLst/>
            <a:gdLst/>
            <a:ahLst/>
            <a:cxnLst>
              <a:cxn ang="0">
                <a:pos x="233" y="134"/>
              </a:cxn>
              <a:cxn ang="0">
                <a:pos x="242" y="124"/>
              </a:cxn>
              <a:cxn ang="0">
                <a:pos x="217" y="89"/>
              </a:cxn>
              <a:cxn ang="0">
                <a:pos x="178" y="110"/>
              </a:cxn>
              <a:cxn ang="0">
                <a:pos x="172" y="104"/>
              </a:cxn>
              <a:cxn ang="0">
                <a:pos x="166" y="98"/>
              </a:cxn>
              <a:cxn ang="0">
                <a:pos x="159" y="92"/>
              </a:cxn>
              <a:cxn ang="0">
                <a:pos x="152" y="86"/>
              </a:cxn>
              <a:cxn ang="0">
                <a:pos x="166" y="46"/>
              </a:cxn>
              <a:cxn ang="0">
                <a:pos x="129" y="25"/>
              </a:cxn>
              <a:cxn ang="0">
                <a:pos x="104" y="57"/>
              </a:cxn>
              <a:cxn ang="0">
                <a:pos x="95" y="54"/>
              </a:cxn>
              <a:cxn ang="0">
                <a:pos x="86" y="51"/>
              </a:cxn>
              <a:cxn ang="0">
                <a:pos x="77" y="48"/>
              </a:cxn>
              <a:cxn ang="0">
                <a:pos x="68" y="45"/>
              </a:cxn>
              <a:cxn ang="0">
                <a:pos x="67" y="5"/>
              </a:cxn>
              <a:cxn ang="0">
                <a:pos x="24" y="0"/>
              </a:cxn>
              <a:cxn ang="0">
                <a:pos x="13" y="37"/>
              </a:cxn>
              <a:cxn ang="0">
                <a:pos x="10" y="37"/>
              </a:cxn>
              <a:cxn ang="0">
                <a:pos x="7" y="37"/>
              </a:cxn>
              <a:cxn ang="0">
                <a:pos x="3" y="37"/>
              </a:cxn>
              <a:cxn ang="0">
                <a:pos x="0" y="37"/>
              </a:cxn>
              <a:cxn ang="0">
                <a:pos x="4" y="134"/>
              </a:cxn>
              <a:cxn ang="0">
                <a:pos x="233" y="134"/>
              </a:cxn>
            </a:cxnLst>
            <a:rect l="0" t="0" r="r" b="b"/>
            <a:pathLst>
              <a:path w="242" h="134">
                <a:moveTo>
                  <a:pt x="233" y="134"/>
                </a:moveTo>
                <a:lnTo>
                  <a:pt x="242" y="124"/>
                </a:lnTo>
                <a:lnTo>
                  <a:pt x="217" y="89"/>
                </a:lnTo>
                <a:lnTo>
                  <a:pt x="178" y="110"/>
                </a:lnTo>
                <a:lnTo>
                  <a:pt x="172" y="104"/>
                </a:lnTo>
                <a:lnTo>
                  <a:pt x="166" y="98"/>
                </a:lnTo>
                <a:lnTo>
                  <a:pt x="159" y="92"/>
                </a:lnTo>
                <a:lnTo>
                  <a:pt x="152" y="86"/>
                </a:lnTo>
                <a:lnTo>
                  <a:pt x="166" y="46"/>
                </a:lnTo>
                <a:lnTo>
                  <a:pt x="129" y="25"/>
                </a:lnTo>
                <a:lnTo>
                  <a:pt x="104" y="57"/>
                </a:lnTo>
                <a:lnTo>
                  <a:pt x="95" y="54"/>
                </a:lnTo>
                <a:lnTo>
                  <a:pt x="86" y="51"/>
                </a:lnTo>
                <a:lnTo>
                  <a:pt x="77" y="48"/>
                </a:lnTo>
                <a:lnTo>
                  <a:pt x="68" y="45"/>
                </a:lnTo>
                <a:lnTo>
                  <a:pt x="67" y="5"/>
                </a:lnTo>
                <a:lnTo>
                  <a:pt x="24" y="0"/>
                </a:lnTo>
                <a:lnTo>
                  <a:pt x="13" y="37"/>
                </a:lnTo>
                <a:lnTo>
                  <a:pt x="10" y="37"/>
                </a:lnTo>
                <a:lnTo>
                  <a:pt x="7" y="37"/>
                </a:lnTo>
                <a:lnTo>
                  <a:pt x="3" y="37"/>
                </a:lnTo>
                <a:lnTo>
                  <a:pt x="0" y="37"/>
                </a:lnTo>
                <a:lnTo>
                  <a:pt x="4" y="134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68"/>
          <p:cNvSpPr>
            <a:spLocks/>
          </p:cNvSpPr>
          <p:nvPr/>
        </p:nvSpPr>
        <p:spPr bwMode="auto">
          <a:xfrm>
            <a:off x="3171825" y="2070100"/>
            <a:ext cx="17463" cy="115888"/>
          </a:xfrm>
          <a:custGeom>
            <a:avLst/>
            <a:gdLst/>
            <a:ahLst/>
            <a:cxnLst>
              <a:cxn ang="0">
                <a:pos x="15" y="97"/>
              </a:cxn>
              <a:cxn ang="0">
                <a:pos x="11" y="0"/>
              </a:cxn>
              <a:cxn ang="0">
                <a:pos x="8" y="0"/>
              </a:cxn>
              <a:cxn ang="0">
                <a:pos x="5" y="0"/>
              </a:cxn>
              <a:cxn ang="0">
                <a:pos x="3" y="0"/>
              </a:cxn>
              <a:cxn ang="0">
                <a:pos x="0" y="0"/>
              </a:cxn>
              <a:cxn ang="0">
                <a:pos x="9" y="97"/>
              </a:cxn>
              <a:cxn ang="0">
                <a:pos x="15" y="97"/>
              </a:cxn>
            </a:cxnLst>
            <a:rect l="0" t="0" r="r" b="b"/>
            <a:pathLst>
              <a:path w="15" h="97">
                <a:moveTo>
                  <a:pt x="15" y="97"/>
                </a:move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9" y="97"/>
                </a:lnTo>
                <a:lnTo>
                  <a:pt x="15" y="9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69"/>
          <p:cNvSpPr>
            <a:spLocks/>
          </p:cNvSpPr>
          <p:nvPr/>
        </p:nvSpPr>
        <p:spPr bwMode="auto">
          <a:xfrm>
            <a:off x="2374900" y="1770063"/>
            <a:ext cx="533400" cy="415925"/>
          </a:xfrm>
          <a:custGeom>
            <a:avLst/>
            <a:gdLst/>
            <a:ahLst/>
            <a:cxnLst>
              <a:cxn ang="0">
                <a:pos x="412" y="350"/>
              </a:cxn>
              <a:cxn ang="0">
                <a:pos x="402" y="298"/>
              </a:cxn>
              <a:cxn ang="0">
                <a:pos x="407" y="284"/>
              </a:cxn>
              <a:cxn ang="0">
                <a:pos x="409" y="269"/>
              </a:cxn>
              <a:cxn ang="0">
                <a:pos x="450" y="234"/>
              </a:cxn>
              <a:cxn ang="0">
                <a:pos x="415" y="216"/>
              </a:cxn>
              <a:cxn ang="0">
                <a:pos x="414" y="202"/>
              </a:cxn>
              <a:cxn ang="0">
                <a:pos x="445" y="180"/>
              </a:cxn>
              <a:cxn ang="0">
                <a:pos x="401" y="150"/>
              </a:cxn>
              <a:cxn ang="0">
                <a:pos x="395" y="138"/>
              </a:cxn>
              <a:cxn ang="0">
                <a:pos x="389" y="125"/>
              </a:cxn>
              <a:cxn ang="0">
                <a:pos x="390" y="73"/>
              </a:cxn>
              <a:cxn ang="0">
                <a:pos x="354" y="83"/>
              </a:cxn>
              <a:cxn ang="0">
                <a:pos x="344" y="74"/>
              </a:cxn>
              <a:cxn ang="0">
                <a:pos x="350" y="37"/>
              </a:cxn>
              <a:cxn ang="0">
                <a:pos x="299" y="46"/>
              </a:cxn>
              <a:cxn ang="0">
                <a:pos x="284" y="40"/>
              </a:cxn>
              <a:cxn ang="0">
                <a:pos x="270" y="36"/>
              </a:cxn>
              <a:cxn ang="0">
                <a:pos x="234" y="0"/>
              </a:cxn>
              <a:cxn ang="0">
                <a:pos x="222" y="30"/>
              </a:cxn>
              <a:cxn ang="0">
                <a:pos x="218" y="30"/>
              </a:cxn>
              <a:cxn ang="0">
                <a:pos x="219" y="128"/>
              </a:cxn>
              <a:cxn ang="0">
                <a:pos x="250" y="132"/>
              </a:cxn>
              <a:cxn ang="0">
                <a:pos x="279" y="147"/>
              </a:cxn>
              <a:cxn ang="0">
                <a:pos x="301" y="170"/>
              </a:cxn>
              <a:cxn ang="0">
                <a:pos x="314" y="199"/>
              </a:cxn>
              <a:cxn ang="0">
                <a:pos x="317" y="238"/>
              </a:cxn>
              <a:cxn ang="0">
                <a:pos x="305" y="274"/>
              </a:cxn>
              <a:cxn ang="0">
                <a:pos x="280" y="302"/>
              </a:cxn>
              <a:cxn ang="0">
                <a:pos x="246" y="320"/>
              </a:cxn>
              <a:cxn ang="0">
                <a:pos x="207" y="323"/>
              </a:cxn>
              <a:cxn ang="0">
                <a:pos x="171" y="311"/>
              </a:cxn>
              <a:cxn ang="0">
                <a:pos x="143" y="286"/>
              </a:cxn>
              <a:cxn ang="0">
                <a:pos x="125" y="251"/>
              </a:cxn>
              <a:cxn ang="0">
                <a:pos x="122" y="213"/>
              </a:cxn>
              <a:cxn ang="0">
                <a:pos x="134" y="177"/>
              </a:cxn>
              <a:cxn ang="0">
                <a:pos x="160" y="149"/>
              </a:cxn>
              <a:cxn ang="0">
                <a:pos x="194" y="131"/>
              </a:cxn>
              <a:cxn ang="0">
                <a:pos x="206" y="129"/>
              </a:cxn>
              <a:cxn ang="0">
                <a:pos x="216" y="128"/>
              </a:cxn>
              <a:cxn ang="0">
                <a:pos x="203" y="31"/>
              </a:cxn>
              <a:cxn ang="0">
                <a:pos x="197" y="31"/>
              </a:cxn>
              <a:cxn ang="0">
                <a:pos x="180" y="4"/>
              </a:cxn>
              <a:cxn ang="0">
                <a:pos x="151" y="43"/>
              </a:cxn>
              <a:cxn ang="0">
                <a:pos x="136" y="49"/>
              </a:cxn>
              <a:cxn ang="0">
                <a:pos x="121" y="56"/>
              </a:cxn>
              <a:cxn ang="0">
                <a:pos x="73" y="59"/>
              </a:cxn>
              <a:cxn ang="0">
                <a:pos x="79" y="89"/>
              </a:cxn>
              <a:cxn ang="0">
                <a:pos x="69" y="103"/>
              </a:cxn>
              <a:cxn ang="0">
                <a:pos x="37" y="100"/>
              </a:cxn>
              <a:cxn ang="0">
                <a:pos x="40" y="146"/>
              </a:cxn>
              <a:cxn ang="0">
                <a:pos x="35" y="162"/>
              </a:cxn>
              <a:cxn ang="0">
                <a:pos x="30" y="180"/>
              </a:cxn>
              <a:cxn ang="0">
                <a:pos x="0" y="216"/>
              </a:cxn>
              <a:cxn ang="0">
                <a:pos x="24" y="231"/>
              </a:cxn>
              <a:cxn ang="0">
                <a:pos x="26" y="248"/>
              </a:cxn>
              <a:cxn ang="0">
                <a:pos x="5" y="269"/>
              </a:cxn>
              <a:cxn ang="0">
                <a:pos x="39" y="299"/>
              </a:cxn>
              <a:cxn ang="0">
                <a:pos x="46" y="315"/>
              </a:cxn>
              <a:cxn ang="0">
                <a:pos x="55" y="330"/>
              </a:cxn>
              <a:cxn ang="0">
                <a:pos x="39" y="351"/>
              </a:cxn>
              <a:cxn ang="0">
                <a:pos x="372" y="348"/>
              </a:cxn>
              <a:cxn ang="0">
                <a:pos x="377" y="341"/>
              </a:cxn>
            </a:cxnLst>
            <a:rect l="0" t="0" r="r" b="b"/>
            <a:pathLst>
              <a:path w="450" h="351">
                <a:moveTo>
                  <a:pt x="380" y="338"/>
                </a:moveTo>
                <a:lnTo>
                  <a:pt x="412" y="350"/>
                </a:lnTo>
                <a:lnTo>
                  <a:pt x="429" y="320"/>
                </a:lnTo>
                <a:lnTo>
                  <a:pt x="402" y="298"/>
                </a:lnTo>
                <a:lnTo>
                  <a:pt x="404" y="290"/>
                </a:lnTo>
                <a:lnTo>
                  <a:pt x="407" y="284"/>
                </a:lnTo>
                <a:lnTo>
                  <a:pt x="408" y="277"/>
                </a:lnTo>
                <a:lnTo>
                  <a:pt x="409" y="269"/>
                </a:lnTo>
                <a:lnTo>
                  <a:pt x="445" y="268"/>
                </a:lnTo>
                <a:lnTo>
                  <a:pt x="450" y="234"/>
                </a:lnTo>
                <a:lnTo>
                  <a:pt x="415" y="223"/>
                </a:lnTo>
                <a:lnTo>
                  <a:pt x="415" y="216"/>
                </a:lnTo>
                <a:lnTo>
                  <a:pt x="414" y="210"/>
                </a:lnTo>
                <a:lnTo>
                  <a:pt x="414" y="202"/>
                </a:lnTo>
                <a:lnTo>
                  <a:pt x="412" y="196"/>
                </a:lnTo>
                <a:lnTo>
                  <a:pt x="445" y="180"/>
                </a:lnTo>
                <a:lnTo>
                  <a:pt x="436" y="147"/>
                </a:lnTo>
                <a:lnTo>
                  <a:pt x="401" y="150"/>
                </a:lnTo>
                <a:lnTo>
                  <a:pt x="398" y="144"/>
                </a:lnTo>
                <a:lnTo>
                  <a:pt x="395" y="138"/>
                </a:lnTo>
                <a:lnTo>
                  <a:pt x="392" y="131"/>
                </a:lnTo>
                <a:lnTo>
                  <a:pt x="389" y="125"/>
                </a:lnTo>
                <a:lnTo>
                  <a:pt x="412" y="100"/>
                </a:lnTo>
                <a:lnTo>
                  <a:pt x="390" y="73"/>
                </a:lnTo>
                <a:lnTo>
                  <a:pt x="360" y="89"/>
                </a:lnTo>
                <a:lnTo>
                  <a:pt x="354" y="83"/>
                </a:lnTo>
                <a:lnTo>
                  <a:pt x="350" y="79"/>
                </a:lnTo>
                <a:lnTo>
                  <a:pt x="344" y="74"/>
                </a:lnTo>
                <a:lnTo>
                  <a:pt x="338" y="70"/>
                </a:lnTo>
                <a:lnTo>
                  <a:pt x="350" y="37"/>
                </a:lnTo>
                <a:lnTo>
                  <a:pt x="320" y="21"/>
                </a:lnTo>
                <a:lnTo>
                  <a:pt x="299" y="46"/>
                </a:lnTo>
                <a:lnTo>
                  <a:pt x="292" y="43"/>
                </a:lnTo>
                <a:lnTo>
                  <a:pt x="284" y="40"/>
                </a:lnTo>
                <a:lnTo>
                  <a:pt x="277" y="39"/>
                </a:lnTo>
                <a:lnTo>
                  <a:pt x="270" y="36"/>
                </a:lnTo>
                <a:lnTo>
                  <a:pt x="268" y="4"/>
                </a:lnTo>
                <a:lnTo>
                  <a:pt x="234" y="0"/>
                </a:lnTo>
                <a:lnTo>
                  <a:pt x="225" y="30"/>
                </a:lnTo>
                <a:lnTo>
                  <a:pt x="222" y="30"/>
                </a:lnTo>
                <a:lnTo>
                  <a:pt x="221" y="30"/>
                </a:lnTo>
                <a:lnTo>
                  <a:pt x="218" y="30"/>
                </a:lnTo>
                <a:lnTo>
                  <a:pt x="215" y="30"/>
                </a:lnTo>
                <a:lnTo>
                  <a:pt x="219" y="128"/>
                </a:lnTo>
                <a:lnTo>
                  <a:pt x="235" y="129"/>
                </a:lnTo>
                <a:lnTo>
                  <a:pt x="250" y="132"/>
                </a:lnTo>
                <a:lnTo>
                  <a:pt x="265" y="140"/>
                </a:lnTo>
                <a:lnTo>
                  <a:pt x="279" y="147"/>
                </a:lnTo>
                <a:lnTo>
                  <a:pt x="290" y="158"/>
                </a:lnTo>
                <a:lnTo>
                  <a:pt x="301" y="170"/>
                </a:lnTo>
                <a:lnTo>
                  <a:pt x="308" y="184"/>
                </a:lnTo>
                <a:lnTo>
                  <a:pt x="314" y="199"/>
                </a:lnTo>
                <a:lnTo>
                  <a:pt x="317" y="219"/>
                </a:lnTo>
                <a:lnTo>
                  <a:pt x="317" y="238"/>
                </a:lnTo>
                <a:lnTo>
                  <a:pt x="313" y="256"/>
                </a:lnTo>
                <a:lnTo>
                  <a:pt x="305" y="274"/>
                </a:lnTo>
                <a:lnTo>
                  <a:pt x="295" y="289"/>
                </a:lnTo>
                <a:lnTo>
                  <a:pt x="280" y="302"/>
                </a:lnTo>
                <a:lnTo>
                  <a:pt x="264" y="312"/>
                </a:lnTo>
                <a:lnTo>
                  <a:pt x="246" y="320"/>
                </a:lnTo>
                <a:lnTo>
                  <a:pt x="226" y="323"/>
                </a:lnTo>
                <a:lnTo>
                  <a:pt x="207" y="323"/>
                </a:lnTo>
                <a:lnTo>
                  <a:pt x="189" y="318"/>
                </a:lnTo>
                <a:lnTo>
                  <a:pt x="171" y="311"/>
                </a:lnTo>
                <a:lnTo>
                  <a:pt x="157" y="300"/>
                </a:lnTo>
                <a:lnTo>
                  <a:pt x="143" y="286"/>
                </a:lnTo>
                <a:lnTo>
                  <a:pt x="133" y="269"/>
                </a:lnTo>
                <a:lnTo>
                  <a:pt x="125" y="251"/>
                </a:lnTo>
                <a:lnTo>
                  <a:pt x="122" y="232"/>
                </a:lnTo>
                <a:lnTo>
                  <a:pt x="122" y="213"/>
                </a:lnTo>
                <a:lnTo>
                  <a:pt x="127" y="195"/>
                </a:lnTo>
                <a:lnTo>
                  <a:pt x="134" y="177"/>
                </a:lnTo>
                <a:lnTo>
                  <a:pt x="145" y="162"/>
                </a:lnTo>
                <a:lnTo>
                  <a:pt x="160" y="149"/>
                </a:lnTo>
                <a:lnTo>
                  <a:pt x="176" y="138"/>
                </a:lnTo>
                <a:lnTo>
                  <a:pt x="194" y="131"/>
                </a:lnTo>
                <a:lnTo>
                  <a:pt x="200" y="129"/>
                </a:lnTo>
                <a:lnTo>
                  <a:pt x="206" y="129"/>
                </a:lnTo>
                <a:lnTo>
                  <a:pt x="210" y="128"/>
                </a:lnTo>
                <a:lnTo>
                  <a:pt x="216" y="128"/>
                </a:lnTo>
                <a:lnTo>
                  <a:pt x="206" y="31"/>
                </a:lnTo>
                <a:lnTo>
                  <a:pt x="203" y="31"/>
                </a:lnTo>
                <a:lnTo>
                  <a:pt x="200" y="31"/>
                </a:lnTo>
                <a:lnTo>
                  <a:pt x="197" y="31"/>
                </a:lnTo>
                <a:lnTo>
                  <a:pt x="194" y="31"/>
                </a:lnTo>
                <a:lnTo>
                  <a:pt x="180" y="4"/>
                </a:lnTo>
                <a:lnTo>
                  <a:pt x="148" y="13"/>
                </a:lnTo>
                <a:lnTo>
                  <a:pt x="151" y="43"/>
                </a:lnTo>
                <a:lnTo>
                  <a:pt x="143" y="46"/>
                </a:lnTo>
                <a:lnTo>
                  <a:pt x="136" y="49"/>
                </a:lnTo>
                <a:lnTo>
                  <a:pt x="128" y="52"/>
                </a:lnTo>
                <a:lnTo>
                  <a:pt x="121" y="56"/>
                </a:lnTo>
                <a:lnTo>
                  <a:pt x="100" y="37"/>
                </a:lnTo>
                <a:lnTo>
                  <a:pt x="73" y="59"/>
                </a:lnTo>
                <a:lnTo>
                  <a:pt x="85" y="83"/>
                </a:lnTo>
                <a:lnTo>
                  <a:pt x="79" y="89"/>
                </a:lnTo>
                <a:lnTo>
                  <a:pt x="75" y="95"/>
                </a:lnTo>
                <a:lnTo>
                  <a:pt x="69" y="103"/>
                </a:lnTo>
                <a:lnTo>
                  <a:pt x="63" y="109"/>
                </a:lnTo>
                <a:lnTo>
                  <a:pt x="37" y="100"/>
                </a:lnTo>
                <a:lnTo>
                  <a:pt x="21" y="129"/>
                </a:lnTo>
                <a:lnTo>
                  <a:pt x="40" y="146"/>
                </a:lnTo>
                <a:lnTo>
                  <a:pt x="37" y="153"/>
                </a:lnTo>
                <a:lnTo>
                  <a:pt x="35" y="162"/>
                </a:lnTo>
                <a:lnTo>
                  <a:pt x="33" y="171"/>
                </a:lnTo>
                <a:lnTo>
                  <a:pt x="30" y="180"/>
                </a:lnTo>
                <a:lnTo>
                  <a:pt x="5" y="181"/>
                </a:lnTo>
                <a:lnTo>
                  <a:pt x="0" y="216"/>
                </a:lnTo>
                <a:lnTo>
                  <a:pt x="24" y="222"/>
                </a:lnTo>
                <a:lnTo>
                  <a:pt x="24" y="231"/>
                </a:lnTo>
                <a:lnTo>
                  <a:pt x="26" y="239"/>
                </a:lnTo>
                <a:lnTo>
                  <a:pt x="26" y="248"/>
                </a:lnTo>
                <a:lnTo>
                  <a:pt x="27" y="257"/>
                </a:lnTo>
                <a:lnTo>
                  <a:pt x="5" y="269"/>
                </a:lnTo>
                <a:lnTo>
                  <a:pt x="14" y="302"/>
                </a:lnTo>
                <a:lnTo>
                  <a:pt x="39" y="299"/>
                </a:lnTo>
                <a:lnTo>
                  <a:pt x="42" y="308"/>
                </a:lnTo>
                <a:lnTo>
                  <a:pt x="46" y="315"/>
                </a:lnTo>
                <a:lnTo>
                  <a:pt x="51" y="323"/>
                </a:lnTo>
                <a:lnTo>
                  <a:pt x="55" y="330"/>
                </a:lnTo>
                <a:lnTo>
                  <a:pt x="37" y="350"/>
                </a:lnTo>
                <a:lnTo>
                  <a:pt x="39" y="351"/>
                </a:lnTo>
                <a:lnTo>
                  <a:pt x="369" y="351"/>
                </a:lnTo>
                <a:lnTo>
                  <a:pt x="372" y="348"/>
                </a:lnTo>
                <a:lnTo>
                  <a:pt x="375" y="344"/>
                </a:lnTo>
                <a:lnTo>
                  <a:pt x="377" y="341"/>
                </a:lnTo>
                <a:lnTo>
                  <a:pt x="380" y="33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70"/>
          <p:cNvSpPr>
            <a:spLocks/>
          </p:cNvSpPr>
          <p:nvPr/>
        </p:nvSpPr>
        <p:spPr bwMode="auto">
          <a:xfrm rot="324377">
            <a:off x="2555875" y="1803400"/>
            <a:ext cx="101600" cy="103188"/>
          </a:xfrm>
          <a:custGeom>
            <a:avLst/>
            <a:gdLst/>
            <a:ahLst/>
            <a:cxnLst>
              <a:cxn ang="0">
                <a:pos x="13" y="98"/>
              </a:cxn>
              <a:cxn ang="0">
                <a:pos x="9" y="0"/>
              </a:cxn>
              <a:cxn ang="0">
                <a:pos x="7" y="0"/>
              </a:cxn>
              <a:cxn ang="0">
                <a:pos x="4" y="0"/>
              </a:cxn>
              <a:cxn ang="0">
                <a:pos x="3" y="0"/>
              </a:cxn>
              <a:cxn ang="0">
                <a:pos x="0" y="1"/>
              </a:cxn>
              <a:cxn ang="0">
                <a:pos x="10" y="98"/>
              </a:cxn>
              <a:cxn ang="0">
                <a:pos x="12" y="98"/>
              </a:cxn>
              <a:cxn ang="0">
                <a:pos x="12" y="98"/>
              </a:cxn>
              <a:cxn ang="0">
                <a:pos x="12" y="98"/>
              </a:cxn>
              <a:cxn ang="0">
                <a:pos x="13" y="98"/>
              </a:cxn>
            </a:cxnLst>
            <a:rect l="0" t="0" r="r" b="b"/>
            <a:pathLst>
              <a:path w="13" h="98">
                <a:moveTo>
                  <a:pt x="13" y="98"/>
                </a:move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3" y="0"/>
                </a:lnTo>
                <a:lnTo>
                  <a:pt x="0" y="1"/>
                </a:lnTo>
                <a:lnTo>
                  <a:pt x="10" y="98"/>
                </a:lnTo>
                <a:lnTo>
                  <a:pt x="12" y="98"/>
                </a:lnTo>
                <a:lnTo>
                  <a:pt x="12" y="98"/>
                </a:lnTo>
                <a:lnTo>
                  <a:pt x="12" y="98"/>
                </a:lnTo>
                <a:lnTo>
                  <a:pt x="13" y="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71"/>
          <p:cNvSpPr>
            <a:spLocks/>
          </p:cNvSpPr>
          <p:nvPr/>
        </p:nvSpPr>
        <p:spPr bwMode="auto">
          <a:xfrm>
            <a:off x="3478213" y="1803400"/>
            <a:ext cx="460375" cy="382588"/>
          </a:xfrm>
          <a:custGeom>
            <a:avLst/>
            <a:gdLst/>
            <a:ahLst/>
            <a:cxnLst>
              <a:cxn ang="0">
                <a:pos x="310" y="313"/>
              </a:cxn>
              <a:cxn ang="0">
                <a:pos x="346" y="316"/>
              </a:cxn>
              <a:cxn ang="0">
                <a:pos x="343" y="264"/>
              </a:cxn>
              <a:cxn ang="0">
                <a:pos x="350" y="247"/>
              </a:cxn>
              <a:cxn ang="0">
                <a:pos x="357" y="207"/>
              </a:cxn>
              <a:cxn ang="0">
                <a:pos x="359" y="189"/>
              </a:cxn>
              <a:cxn ang="0">
                <a:pos x="381" y="143"/>
              </a:cxn>
              <a:cxn ang="0">
                <a:pos x="347" y="131"/>
              </a:cxn>
              <a:cxn ang="0">
                <a:pos x="365" y="100"/>
              </a:cxn>
              <a:cxn ang="0">
                <a:pos x="317" y="82"/>
              </a:cxn>
              <a:cxn ang="0">
                <a:pos x="304" y="69"/>
              </a:cxn>
              <a:cxn ang="0">
                <a:pos x="271" y="46"/>
              </a:cxn>
              <a:cxn ang="0">
                <a:pos x="253" y="37"/>
              </a:cxn>
              <a:cxn ang="0">
                <a:pos x="219" y="0"/>
              </a:cxn>
              <a:cxn ang="0">
                <a:pos x="204" y="25"/>
              </a:cxn>
              <a:cxn ang="0">
                <a:pos x="197" y="109"/>
              </a:cxn>
              <a:cxn ang="0">
                <a:pos x="235" y="122"/>
              </a:cxn>
              <a:cxn ang="0">
                <a:pos x="262" y="152"/>
              </a:cxn>
              <a:cxn ang="0">
                <a:pos x="274" y="195"/>
              </a:cxn>
              <a:cxn ang="0">
                <a:pos x="259" y="241"/>
              </a:cxn>
              <a:cxn ang="0">
                <a:pos x="221" y="272"/>
              </a:cxn>
              <a:cxn ang="0">
                <a:pos x="171" y="277"/>
              </a:cxn>
              <a:cxn ang="0">
                <a:pos x="130" y="253"/>
              </a:cxn>
              <a:cxn ang="0">
                <a:pos x="106" y="209"/>
              </a:cxn>
              <a:cxn ang="0">
                <a:pos x="112" y="161"/>
              </a:cxn>
              <a:cxn ang="0">
                <a:pos x="143" y="124"/>
              </a:cxn>
              <a:cxn ang="0">
                <a:pos x="179" y="109"/>
              </a:cxn>
              <a:cxn ang="0">
                <a:pos x="194" y="109"/>
              </a:cxn>
              <a:cxn ang="0">
                <a:pos x="188" y="24"/>
              </a:cxn>
              <a:cxn ang="0">
                <a:pos x="173" y="0"/>
              </a:cxn>
              <a:cxn ang="0">
                <a:pos x="137" y="33"/>
              </a:cxn>
              <a:cxn ang="0">
                <a:pos x="118" y="40"/>
              </a:cxn>
              <a:cxn ang="0">
                <a:pos x="85" y="61"/>
              </a:cxn>
              <a:cxn ang="0">
                <a:pos x="69" y="75"/>
              </a:cxn>
              <a:cxn ang="0">
                <a:pos x="26" y="95"/>
              </a:cxn>
              <a:cxn ang="0">
                <a:pos x="35" y="125"/>
              </a:cxn>
              <a:cxn ang="0">
                <a:pos x="8" y="139"/>
              </a:cxn>
              <a:cxn ang="0">
                <a:pos x="20" y="183"/>
              </a:cxn>
              <a:cxn ang="0">
                <a:pos x="21" y="207"/>
              </a:cxn>
              <a:cxn ang="0">
                <a:pos x="27" y="243"/>
              </a:cxn>
              <a:cxn ang="0">
                <a:pos x="36" y="264"/>
              </a:cxn>
              <a:cxn ang="0">
                <a:pos x="39" y="311"/>
              </a:cxn>
              <a:cxn ang="0">
                <a:pos x="70" y="313"/>
              </a:cxn>
              <a:cxn ang="0">
                <a:pos x="301" y="323"/>
              </a:cxn>
            </a:cxnLst>
            <a:rect l="0" t="0" r="r" b="b"/>
            <a:pathLst>
              <a:path w="387" h="323">
                <a:moveTo>
                  <a:pt x="301" y="322"/>
                </a:moveTo>
                <a:lnTo>
                  <a:pt x="305" y="317"/>
                </a:lnTo>
                <a:lnTo>
                  <a:pt x="310" y="313"/>
                </a:lnTo>
                <a:lnTo>
                  <a:pt x="314" y="308"/>
                </a:lnTo>
                <a:lnTo>
                  <a:pt x="319" y="302"/>
                </a:lnTo>
                <a:lnTo>
                  <a:pt x="346" y="316"/>
                </a:lnTo>
                <a:lnTo>
                  <a:pt x="362" y="290"/>
                </a:lnTo>
                <a:lnTo>
                  <a:pt x="340" y="270"/>
                </a:lnTo>
                <a:lnTo>
                  <a:pt x="343" y="264"/>
                </a:lnTo>
                <a:lnTo>
                  <a:pt x="346" y="258"/>
                </a:lnTo>
                <a:lnTo>
                  <a:pt x="347" y="253"/>
                </a:lnTo>
                <a:lnTo>
                  <a:pt x="350" y="247"/>
                </a:lnTo>
                <a:lnTo>
                  <a:pt x="380" y="249"/>
                </a:lnTo>
                <a:lnTo>
                  <a:pt x="387" y="219"/>
                </a:lnTo>
                <a:lnTo>
                  <a:pt x="357" y="207"/>
                </a:lnTo>
                <a:lnTo>
                  <a:pt x="359" y="201"/>
                </a:lnTo>
                <a:lnTo>
                  <a:pt x="359" y="195"/>
                </a:lnTo>
                <a:lnTo>
                  <a:pt x="359" y="189"/>
                </a:lnTo>
                <a:lnTo>
                  <a:pt x="357" y="183"/>
                </a:lnTo>
                <a:lnTo>
                  <a:pt x="387" y="173"/>
                </a:lnTo>
                <a:lnTo>
                  <a:pt x="381" y="143"/>
                </a:lnTo>
                <a:lnTo>
                  <a:pt x="351" y="143"/>
                </a:lnTo>
                <a:lnTo>
                  <a:pt x="350" y="137"/>
                </a:lnTo>
                <a:lnTo>
                  <a:pt x="347" y="131"/>
                </a:lnTo>
                <a:lnTo>
                  <a:pt x="346" y="127"/>
                </a:lnTo>
                <a:lnTo>
                  <a:pt x="343" y="121"/>
                </a:lnTo>
                <a:lnTo>
                  <a:pt x="365" y="100"/>
                </a:lnTo>
                <a:lnTo>
                  <a:pt x="348" y="75"/>
                </a:lnTo>
                <a:lnTo>
                  <a:pt x="320" y="86"/>
                </a:lnTo>
                <a:lnTo>
                  <a:pt x="317" y="82"/>
                </a:lnTo>
                <a:lnTo>
                  <a:pt x="313" y="78"/>
                </a:lnTo>
                <a:lnTo>
                  <a:pt x="308" y="73"/>
                </a:lnTo>
                <a:lnTo>
                  <a:pt x="304" y="69"/>
                </a:lnTo>
                <a:lnTo>
                  <a:pt x="316" y="42"/>
                </a:lnTo>
                <a:lnTo>
                  <a:pt x="290" y="25"/>
                </a:lnTo>
                <a:lnTo>
                  <a:pt x="271" y="46"/>
                </a:lnTo>
                <a:lnTo>
                  <a:pt x="265" y="43"/>
                </a:lnTo>
                <a:lnTo>
                  <a:pt x="259" y="40"/>
                </a:lnTo>
                <a:lnTo>
                  <a:pt x="253" y="37"/>
                </a:lnTo>
                <a:lnTo>
                  <a:pt x="247" y="34"/>
                </a:lnTo>
                <a:lnTo>
                  <a:pt x="249" y="6"/>
                </a:lnTo>
                <a:lnTo>
                  <a:pt x="219" y="0"/>
                </a:lnTo>
                <a:lnTo>
                  <a:pt x="209" y="25"/>
                </a:lnTo>
                <a:lnTo>
                  <a:pt x="207" y="25"/>
                </a:lnTo>
                <a:lnTo>
                  <a:pt x="204" y="25"/>
                </a:lnTo>
                <a:lnTo>
                  <a:pt x="203" y="25"/>
                </a:lnTo>
                <a:lnTo>
                  <a:pt x="200" y="25"/>
                </a:lnTo>
                <a:lnTo>
                  <a:pt x="197" y="109"/>
                </a:lnTo>
                <a:lnTo>
                  <a:pt x="210" y="112"/>
                </a:lnTo>
                <a:lnTo>
                  <a:pt x="223" y="116"/>
                </a:lnTo>
                <a:lnTo>
                  <a:pt x="235" y="122"/>
                </a:lnTo>
                <a:lnTo>
                  <a:pt x="246" y="130"/>
                </a:lnTo>
                <a:lnTo>
                  <a:pt x="255" y="140"/>
                </a:lnTo>
                <a:lnTo>
                  <a:pt x="262" y="152"/>
                </a:lnTo>
                <a:lnTo>
                  <a:pt x="268" y="165"/>
                </a:lnTo>
                <a:lnTo>
                  <a:pt x="273" y="179"/>
                </a:lnTo>
                <a:lnTo>
                  <a:pt x="274" y="195"/>
                </a:lnTo>
                <a:lnTo>
                  <a:pt x="273" y="211"/>
                </a:lnTo>
                <a:lnTo>
                  <a:pt x="267" y="226"/>
                </a:lnTo>
                <a:lnTo>
                  <a:pt x="259" y="241"/>
                </a:lnTo>
                <a:lnTo>
                  <a:pt x="249" y="253"/>
                </a:lnTo>
                <a:lnTo>
                  <a:pt x="235" y="264"/>
                </a:lnTo>
                <a:lnTo>
                  <a:pt x="221" y="272"/>
                </a:lnTo>
                <a:lnTo>
                  <a:pt x="204" y="277"/>
                </a:lnTo>
                <a:lnTo>
                  <a:pt x="188" y="278"/>
                </a:lnTo>
                <a:lnTo>
                  <a:pt x="171" y="277"/>
                </a:lnTo>
                <a:lnTo>
                  <a:pt x="157" y="271"/>
                </a:lnTo>
                <a:lnTo>
                  <a:pt x="142" y="264"/>
                </a:lnTo>
                <a:lnTo>
                  <a:pt x="130" y="253"/>
                </a:lnTo>
                <a:lnTo>
                  <a:pt x="119" y="240"/>
                </a:lnTo>
                <a:lnTo>
                  <a:pt x="110" y="225"/>
                </a:lnTo>
                <a:lnTo>
                  <a:pt x="106" y="209"/>
                </a:lnTo>
                <a:lnTo>
                  <a:pt x="104" y="192"/>
                </a:lnTo>
                <a:lnTo>
                  <a:pt x="106" y="176"/>
                </a:lnTo>
                <a:lnTo>
                  <a:pt x="112" y="161"/>
                </a:lnTo>
                <a:lnTo>
                  <a:pt x="119" y="146"/>
                </a:lnTo>
                <a:lnTo>
                  <a:pt x="130" y="134"/>
                </a:lnTo>
                <a:lnTo>
                  <a:pt x="143" y="124"/>
                </a:lnTo>
                <a:lnTo>
                  <a:pt x="158" y="115"/>
                </a:lnTo>
                <a:lnTo>
                  <a:pt x="174" y="110"/>
                </a:lnTo>
                <a:lnTo>
                  <a:pt x="179" y="109"/>
                </a:lnTo>
                <a:lnTo>
                  <a:pt x="183" y="109"/>
                </a:lnTo>
                <a:lnTo>
                  <a:pt x="188" y="109"/>
                </a:lnTo>
                <a:lnTo>
                  <a:pt x="194" y="109"/>
                </a:lnTo>
                <a:lnTo>
                  <a:pt x="192" y="25"/>
                </a:lnTo>
                <a:lnTo>
                  <a:pt x="189" y="24"/>
                </a:lnTo>
                <a:lnTo>
                  <a:pt x="188" y="24"/>
                </a:lnTo>
                <a:lnTo>
                  <a:pt x="185" y="24"/>
                </a:lnTo>
                <a:lnTo>
                  <a:pt x="182" y="25"/>
                </a:lnTo>
                <a:lnTo>
                  <a:pt x="173" y="0"/>
                </a:lnTo>
                <a:lnTo>
                  <a:pt x="143" y="6"/>
                </a:lnTo>
                <a:lnTo>
                  <a:pt x="145" y="31"/>
                </a:lnTo>
                <a:lnTo>
                  <a:pt x="137" y="33"/>
                </a:lnTo>
                <a:lnTo>
                  <a:pt x="130" y="36"/>
                </a:lnTo>
                <a:lnTo>
                  <a:pt x="124" y="37"/>
                </a:lnTo>
                <a:lnTo>
                  <a:pt x="118" y="40"/>
                </a:lnTo>
                <a:lnTo>
                  <a:pt x="100" y="22"/>
                </a:lnTo>
                <a:lnTo>
                  <a:pt x="76" y="39"/>
                </a:lnTo>
                <a:lnTo>
                  <a:pt x="85" y="61"/>
                </a:lnTo>
                <a:lnTo>
                  <a:pt x="79" y="66"/>
                </a:lnTo>
                <a:lnTo>
                  <a:pt x="75" y="70"/>
                </a:lnTo>
                <a:lnTo>
                  <a:pt x="69" y="75"/>
                </a:lnTo>
                <a:lnTo>
                  <a:pt x="63" y="81"/>
                </a:lnTo>
                <a:lnTo>
                  <a:pt x="42" y="72"/>
                </a:lnTo>
                <a:lnTo>
                  <a:pt x="26" y="95"/>
                </a:lnTo>
                <a:lnTo>
                  <a:pt x="42" y="112"/>
                </a:lnTo>
                <a:lnTo>
                  <a:pt x="37" y="119"/>
                </a:lnTo>
                <a:lnTo>
                  <a:pt x="35" y="125"/>
                </a:lnTo>
                <a:lnTo>
                  <a:pt x="32" y="133"/>
                </a:lnTo>
                <a:lnTo>
                  <a:pt x="29" y="140"/>
                </a:lnTo>
                <a:lnTo>
                  <a:pt x="8" y="139"/>
                </a:lnTo>
                <a:lnTo>
                  <a:pt x="0" y="168"/>
                </a:lnTo>
                <a:lnTo>
                  <a:pt x="21" y="176"/>
                </a:lnTo>
                <a:lnTo>
                  <a:pt x="20" y="183"/>
                </a:lnTo>
                <a:lnTo>
                  <a:pt x="20" y="191"/>
                </a:lnTo>
                <a:lnTo>
                  <a:pt x="20" y="200"/>
                </a:lnTo>
                <a:lnTo>
                  <a:pt x="21" y="207"/>
                </a:lnTo>
                <a:lnTo>
                  <a:pt x="0" y="214"/>
                </a:lnTo>
                <a:lnTo>
                  <a:pt x="6" y="243"/>
                </a:lnTo>
                <a:lnTo>
                  <a:pt x="27" y="243"/>
                </a:lnTo>
                <a:lnTo>
                  <a:pt x="30" y="250"/>
                </a:lnTo>
                <a:lnTo>
                  <a:pt x="33" y="258"/>
                </a:lnTo>
                <a:lnTo>
                  <a:pt x="36" y="264"/>
                </a:lnTo>
                <a:lnTo>
                  <a:pt x="39" y="271"/>
                </a:lnTo>
                <a:lnTo>
                  <a:pt x="23" y="286"/>
                </a:lnTo>
                <a:lnTo>
                  <a:pt x="39" y="311"/>
                </a:lnTo>
                <a:lnTo>
                  <a:pt x="60" y="302"/>
                </a:lnTo>
                <a:lnTo>
                  <a:pt x="64" y="308"/>
                </a:lnTo>
                <a:lnTo>
                  <a:pt x="70" y="313"/>
                </a:lnTo>
                <a:lnTo>
                  <a:pt x="75" y="319"/>
                </a:lnTo>
                <a:lnTo>
                  <a:pt x="81" y="323"/>
                </a:lnTo>
                <a:lnTo>
                  <a:pt x="301" y="323"/>
                </a:lnTo>
                <a:lnTo>
                  <a:pt x="301" y="3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72"/>
          <p:cNvSpPr>
            <a:spLocks/>
          </p:cNvSpPr>
          <p:nvPr/>
        </p:nvSpPr>
        <p:spPr bwMode="auto">
          <a:xfrm>
            <a:off x="2868613" y="2185988"/>
            <a:ext cx="660400" cy="498475"/>
          </a:xfrm>
          <a:custGeom>
            <a:avLst/>
            <a:gdLst/>
            <a:ahLst/>
            <a:cxnLst>
              <a:cxn ang="0">
                <a:pos x="46" y="57"/>
              </a:cxn>
              <a:cxn ang="0">
                <a:pos x="39" y="77"/>
              </a:cxn>
              <a:cxn ang="0">
                <a:pos x="4" y="89"/>
              </a:cxn>
              <a:cxn ang="0">
                <a:pos x="30" y="141"/>
              </a:cxn>
              <a:cxn ang="0">
                <a:pos x="30" y="162"/>
              </a:cxn>
              <a:cxn ang="0">
                <a:pos x="33" y="185"/>
              </a:cxn>
              <a:cxn ang="0">
                <a:pos x="16" y="240"/>
              </a:cxn>
              <a:cxn ang="0">
                <a:pos x="52" y="246"/>
              </a:cxn>
              <a:cxn ang="0">
                <a:pos x="61" y="265"/>
              </a:cxn>
              <a:cxn ang="0">
                <a:pos x="46" y="298"/>
              </a:cxn>
              <a:cxn ang="0">
                <a:pos x="101" y="316"/>
              </a:cxn>
              <a:cxn ang="0">
                <a:pos x="117" y="330"/>
              </a:cxn>
              <a:cxn ang="0">
                <a:pos x="134" y="344"/>
              </a:cxn>
              <a:cxn ang="0">
                <a:pos x="161" y="396"/>
              </a:cxn>
              <a:cxn ang="0">
                <a:pos x="192" y="372"/>
              </a:cxn>
              <a:cxn ang="0">
                <a:pos x="211" y="378"/>
              </a:cxn>
              <a:cxn ang="0">
                <a:pos x="223" y="417"/>
              </a:cxn>
              <a:cxn ang="0">
                <a:pos x="277" y="386"/>
              </a:cxn>
              <a:cxn ang="0">
                <a:pos x="296" y="384"/>
              </a:cxn>
              <a:cxn ang="0">
                <a:pos x="315" y="383"/>
              </a:cxn>
              <a:cxn ang="0">
                <a:pos x="373" y="405"/>
              </a:cxn>
              <a:cxn ang="0">
                <a:pos x="378" y="362"/>
              </a:cxn>
              <a:cxn ang="0">
                <a:pos x="394" y="353"/>
              </a:cxn>
              <a:cxn ang="0">
                <a:pos x="431" y="375"/>
              </a:cxn>
              <a:cxn ang="0">
                <a:pos x="445" y="311"/>
              </a:cxn>
              <a:cxn ang="0">
                <a:pos x="457" y="298"/>
              </a:cxn>
              <a:cxn ang="0">
                <a:pos x="469" y="283"/>
              </a:cxn>
              <a:cxn ang="0">
                <a:pos x="530" y="261"/>
              </a:cxn>
              <a:cxn ang="0">
                <a:pos x="498" y="225"/>
              </a:cxn>
              <a:cxn ang="0">
                <a:pos x="503" y="208"/>
              </a:cxn>
              <a:cxn ang="0">
                <a:pos x="549" y="198"/>
              </a:cxn>
              <a:cxn ang="0">
                <a:pos x="512" y="143"/>
              </a:cxn>
              <a:cxn ang="0">
                <a:pos x="512" y="125"/>
              </a:cxn>
              <a:cxn ang="0">
                <a:pos x="510" y="109"/>
              </a:cxn>
              <a:cxn ang="0">
                <a:pos x="539" y="48"/>
              </a:cxn>
              <a:cxn ang="0">
                <a:pos x="491" y="45"/>
              </a:cxn>
              <a:cxn ang="0">
                <a:pos x="484" y="28"/>
              </a:cxn>
              <a:cxn ang="0">
                <a:pos x="498" y="0"/>
              </a:cxn>
              <a:cxn ang="0">
                <a:pos x="271" y="24"/>
              </a:cxn>
              <a:cxn ang="0">
                <a:pos x="309" y="30"/>
              </a:cxn>
              <a:cxn ang="0">
                <a:pos x="342" y="48"/>
              </a:cxn>
              <a:cxn ang="0">
                <a:pos x="370" y="76"/>
              </a:cxn>
              <a:cxn ang="0">
                <a:pos x="387" y="112"/>
              </a:cxn>
              <a:cxn ang="0">
                <a:pos x="390" y="159"/>
              </a:cxn>
              <a:cxn ang="0">
                <a:pos x="376" y="204"/>
              </a:cxn>
              <a:cxn ang="0">
                <a:pos x="347" y="238"/>
              </a:cxn>
              <a:cxn ang="0">
                <a:pos x="303" y="261"/>
              </a:cxn>
              <a:cxn ang="0">
                <a:pos x="256" y="263"/>
              </a:cxn>
              <a:cxn ang="0">
                <a:pos x="211" y="250"/>
              </a:cxn>
              <a:cxn ang="0">
                <a:pos x="177" y="220"/>
              </a:cxn>
              <a:cxn ang="0">
                <a:pos x="155" y="177"/>
              </a:cxn>
              <a:cxn ang="0">
                <a:pos x="152" y="130"/>
              </a:cxn>
              <a:cxn ang="0">
                <a:pos x="165" y="85"/>
              </a:cxn>
              <a:cxn ang="0">
                <a:pos x="195" y="51"/>
              </a:cxn>
              <a:cxn ang="0">
                <a:pos x="238" y="28"/>
              </a:cxn>
              <a:cxn ang="0">
                <a:pos x="253" y="25"/>
              </a:cxn>
              <a:cxn ang="0">
                <a:pos x="266" y="24"/>
              </a:cxn>
              <a:cxn ang="0">
                <a:pos x="77" y="0"/>
              </a:cxn>
              <a:cxn ang="0">
                <a:pos x="77" y="0"/>
              </a:cxn>
              <a:cxn ang="0">
                <a:pos x="77" y="0"/>
              </a:cxn>
              <a:cxn ang="0">
                <a:pos x="40" y="0"/>
              </a:cxn>
              <a:cxn ang="0">
                <a:pos x="51" y="46"/>
              </a:cxn>
            </a:cxnLst>
            <a:rect l="0" t="0" r="r" b="b"/>
            <a:pathLst>
              <a:path w="555" h="421">
                <a:moveTo>
                  <a:pt x="51" y="46"/>
                </a:moveTo>
                <a:lnTo>
                  <a:pt x="46" y="57"/>
                </a:lnTo>
                <a:lnTo>
                  <a:pt x="43" y="67"/>
                </a:lnTo>
                <a:lnTo>
                  <a:pt x="39" y="77"/>
                </a:lnTo>
                <a:lnTo>
                  <a:pt x="36" y="88"/>
                </a:lnTo>
                <a:lnTo>
                  <a:pt x="4" y="89"/>
                </a:lnTo>
                <a:lnTo>
                  <a:pt x="0" y="133"/>
                </a:lnTo>
                <a:lnTo>
                  <a:pt x="30" y="141"/>
                </a:lnTo>
                <a:lnTo>
                  <a:pt x="30" y="152"/>
                </a:lnTo>
                <a:lnTo>
                  <a:pt x="30" y="162"/>
                </a:lnTo>
                <a:lnTo>
                  <a:pt x="31" y="174"/>
                </a:lnTo>
                <a:lnTo>
                  <a:pt x="33" y="185"/>
                </a:lnTo>
                <a:lnTo>
                  <a:pt x="4" y="198"/>
                </a:lnTo>
                <a:lnTo>
                  <a:pt x="16" y="240"/>
                </a:lnTo>
                <a:lnTo>
                  <a:pt x="48" y="235"/>
                </a:lnTo>
                <a:lnTo>
                  <a:pt x="52" y="246"/>
                </a:lnTo>
                <a:lnTo>
                  <a:pt x="56" y="256"/>
                </a:lnTo>
                <a:lnTo>
                  <a:pt x="61" y="265"/>
                </a:lnTo>
                <a:lnTo>
                  <a:pt x="67" y="274"/>
                </a:lnTo>
                <a:lnTo>
                  <a:pt x="46" y="298"/>
                </a:lnTo>
                <a:lnTo>
                  <a:pt x="73" y="332"/>
                </a:lnTo>
                <a:lnTo>
                  <a:pt x="101" y="316"/>
                </a:lnTo>
                <a:lnTo>
                  <a:pt x="109" y="323"/>
                </a:lnTo>
                <a:lnTo>
                  <a:pt x="117" y="330"/>
                </a:lnTo>
                <a:lnTo>
                  <a:pt x="125" y="336"/>
                </a:lnTo>
                <a:lnTo>
                  <a:pt x="134" y="344"/>
                </a:lnTo>
                <a:lnTo>
                  <a:pt x="123" y="375"/>
                </a:lnTo>
                <a:lnTo>
                  <a:pt x="161" y="396"/>
                </a:lnTo>
                <a:lnTo>
                  <a:pt x="181" y="369"/>
                </a:lnTo>
                <a:lnTo>
                  <a:pt x="192" y="372"/>
                </a:lnTo>
                <a:lnTo>
                  <a:pt x="202" y="375"/>
                </a:lnTo>
                <a:lnTo>
                  <a:pt x="211" y="378"/>
                </a:lnTo>
                <a:lnTo>
                  <a:pt x="222" y="381"/>
                </a:lnTo>
                <a:lnTo>
                  <a:pt x="223" y="417"/>
                </a:lnTo>
                <a:lnTo>
                  <a:pt x="266" y="421"/>
                </a:lnTo>
                <a:lnTo>
                  <a:pt x="277" y="386"/>
                </a:lnTo>
                <a:lnTo>
                  <a:pt x="286" y="386"/>
                </a:lnTo>
                <a:lnTo>
                  <a:pt x="296" y="384"/>
                </a:lnTo>
                <a:lnTo>
                  <a:pt x="305" y="384"/>
                </a:lnTo>
                <a:lnTo>
                  <a:pt x="315" y="383"/>
                </a:lnTo>
                <a:lnTo>
                  <a:pt x="332" y="415"/>
                </a:lnTo>
                <a:lnTo>
                  <a:pt x="373" y="405"/>
                </a:lnTo>
                <a:lnTo>
                  <a:pt x="369" y="365"/>
                </a:lnTo>
                <a:lnTo>
                  <a:pt x="378" y="362"/>
                </a:lnTo>
                <a:lnTo>
                  <a:pt x="385" y="357"/>
                </a:lnTo>
                <a:lnTo>
                  <a:pt x="394" y="353"/>
                </a:lnTo>
                <a:lnTo>
                  <a:pt x="402" y="347"/>
                </a:lnTo>
                <a:lnTo>
                  <a:pt x="431" y="375"/>
                </a:lnTo>
                <a:lnTo>
                  <a:pt x="466" y="348"/>
                </a:lnTo>
                <a:lnTo>
                  <a:pt x="445" y="311"/>
                </a:lnTo>
                <a:lnTo>
                  <a:pt x="451" y="304"/>
                </a:lnTo>
                <a:lnTo>
                  <a:pt x="457" y="298"/>
                </a:lnTo>
                <a:lnTo>
                  <a:pt x="463" y="290"/>
                </a:lnTo>
                <a:lnTo>
                  <a:pt x="469" y="283"/>
                </a:lnTo>
                <a:lnTo>
                  <a:pt x="509" y="298"/>
                </a:lnTo>
                <a:lnTo>
                  <a:pt x="530" y="261"/>
                </a:lnTo>
                <a:lnTo>
                  <a:pt x="495" y="234"/>
                </a:lnTo>
                <a:lnTo>
                  <a:pt x="498" y="225"/>
                </a:lnTo>
                <a:lnTo>
                  <a:pt x="501" y="216"/>
                </a:lnTo>
                <a:lnTo>
                  <a:pt x="503" y="208"/>
                </a:lnTo>
                <a:lnTo>
                  <a:pt x="506" y="199"/>
                </a:lnTo>
                <a:lnTo>
                  <a:pt x="549" y="198"/>
                </a:lnTo>
                <a:lnTo>
                  <a:pt x="555" y="155"/>
                </a:lnTo>
                <a:lnTo>
                  <a:pt x="512" y="143"/>
                </a:lnTo>
                <a:lnTo>
                  <a:pt x="512" y="134"/>
                </a:lnTo>
                <a:lnTo>
                  <a:pt x="512" y="125"/>
                </a:lnTo>
                <a:lnTo>
                  <a:pt x="512" y="116"/>
                </a:lnTo>
                <a:lnTo>
                  <a:pt x="510" y="109"/>
                </a:lnTo>
                <a:lnTo>
                  <a:pt x="549" y="89"/>
                </a:lnTo>
                <a:lnTo>
                  <a:pt x="539" y="48"/>
                </a:lnTo>
                <a:lnTo>
                  <a:pt x="494" y="52"/>
                </a:lnTo>
                <a:lnTo>
                  <a:pt x="491" y="45"/>
                </a:lnTo>
                <a:lnTo>
                  <a:pt x="487" y="36"/>
                </a:lnTo>
                <a:lnTo>
                  <a:pt x="484" y="28"/>
                </a:lnTo>
                <a:lnTo>
                  <a:pt x="479" y="21"/>
                </a:lnTo>
                <a:lnTo>
                  <a:pt x="498" y="0"/>
                </a:lnTo>
                <a:lnTo>
                  <a:pt x="269" y="0"/>
                </a:lnTo>
                <a:lnTo>
                  <a:pt x="271" y="24"/>
                </a:lnTo>
                <a:lnTo>
                  <a:pt x="290" y="25"/>
                </a:lnTo>
                <a:lnTo>
                  <a:pt x="309" y="30"/>
                </a:lnTo>
                <a:lnTo>
                  <a:pt x="326" y="37"/>
                </a:lnTo>
                <a:lnTo>
                  <a:pt x="342" y="48"/>
                </a:lnTo>
                <a:lnTo>
                  <a:pt x="357" y="61"/>
                </a:lnTo>
                <a:lnTo>
                  <a:pt x="370" y="76"/>
                </a:lnTo>
                <a:lnTo>
                  <a:pt x="379" y="92"/>
                </a:lnTo>
                <a:lnTo>
                  <a:pt x="387" y="112"/>
                </a:lnTo>
                <a:lnTo>
                  <a:pt x="391" y="136"/>
                </a:lnTo>
                <a:lnTo>
                  <a:pt x="390" y="159"/>
                </a:lnTo>
                <a:lnTo>
                  <a:pt x="385" y="182"/>
                </a:lnTo>
                <a:lnTo>
                  <a:pt x="376" y="204"/>
                </a:lnTo>
                <a:lnTo>
                  <a:pt x="363" y="222"/>
                </a:lnTo>
                <a:lnTo>
                  <a:pt x="347" y="238"/>
                </a:lnTo>
                <a:lnTo>
                  <a:pt x="326" y="252"/>
                </a:lnTo>
                <a:lnTo>
                  <a:pt x="303" y="261"/>
                </a:lnTo>
                <a:lnTo>
                  <a:pt x="280" y="265"/>
                </a:lnTo>
                <a:lnTo>
                  <a:pt x="256" y="263"/>
                </a:lnTo>
                <a:lnTo>
                  <a:pt x="234" y="259"/>
                </a:lnTo>
                <a:lnTo>
                  <a:pt x="211" y="250"/>
                </a:lnTo>
                <a:lnTo>
                  <a:pt x="193" y="237"/>
                </a:lnTo>
                <a:lnTo>
                  <a:pt x="177" y="220"/>
                </a:lnTo>
                <a:lnTo>
                  <a:pt x="164" y="199"/>
                </a:lnTo>
                <a:lnTo>
                  <a:pt x="155" y="177"/>
                </a:lnTo>
                <a:lnTo>
                  <a:pt x="150" y="153"/>
                </a:lnTo>
                <a:lnTo>
                  <a:pt x="152" y="130"/>
                </a:lnTo>
                <a:lnTo>
                  <a:pt x="156" y="107"/>
                </a:lnTo>
                <a:lnTo>
                  <a:pt x="165" y="85"/>
                </a:lnTo>
                <a:lnTo>
                  <a:pt x="178" y="67"/>
                </a:lnTo>
                <a:lnTo>
                  <a:pt x="195" y="51"/>
                </a:lnTo>
                <a:lnTo>
                  <a:pt x="216" y="37"/>
                </a:lnTo>
                <a:lnTo>
                  <a:pt x="238" y="28"/>
                </a:lnTo>
                <a:lnTo>
                  <a:pt x="245" y="27"/>
                </a:lnTo>
                <a:lnTo>
                  <a:pt x="253" y="25"/>
                </a:lnTo>
                <a:lnTo>
                  <a:pt x="259" y="24"/>
                </a:lnTo>
                <a:lnTo>
                  <a:pt x="266" y="24"/>
                </a:lnTo>
                <a:lnTo>
                  <a:pt x="263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4" y="0"/>
                </a:lnTo>
                <a:lnTo>
                  <a:pt x="40" y="0"/>
                </a:lnTo>
                <a:lnTo>
                  <a:pt x="25" y="27"/>
                </a:lnTo>
                <a:lnTo>
                  <a:pt x="51" y="4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73"/>
          <p:cNvSpPr>
            <a:spLocks/>
          </p:cNvSpPr>
          <p:nvPr/>
        </p:nvSpPr>
        <p:spPr bwMode="auto">
          <a:xfrm>
            <a:off x="2420938" y="2179638"/>
            <a:ext cx="400050" cy="117475"/>
          </a:xfrm>
          <a:custGeom>
            <a:avLst/>
            <a:gdLst/>
            <a:ahLst/>
            <a:cxnLst>
              <a:cxn ang="0">
                <a:pos x="43" y="13"/>
              </a:cxn>
              <a:cxn ang="0">
                <a:pos x="51" y="19"/>
              </a:cxn>
              <a:cxn ang="0">
                <a:pos x="57" y="24"/>
              </a:cxn>
              <a:cxn ang="0">
                <a:pos x="64" y="30"/>
              </a:cxn>
              <a:cxn ang="0">
                <a:pos x="70" y="36"/>
              </a:cxn>
              <a:cxn ang="0">
                <a:pos x="61" y="61"/>
              </a:cxn>
              <a:cxn ang="0">
                <a:pos x="91" y="77"/>
              </a:cxn>
              <a:cxn ang="0">
                <a:pos x="109" y="57"/>
              </a:cxn>
              <a:cxn ang="0">
                <a:pos x="116" y="58"/>
              </a:cxn>
              <a:cxn ang="0">
                <a:pos x="125" y="61"/>
              </a:cxn>
              <a:cxn ang="0">
                <a:pos x="132" y="63"/>
              </a:cxn>
              <a:cxn ang="0">
                <a:pos x="141" y="66"/>
              </a:cxn>
              <a:cxn ang="0">
                <a:pos x="143" y="94"/>
              </a:cxn>
              <a:cxn ang="0">
                <a:pos x="177" y="98"/>
              </a:cxn>
              <a:cxn ang="0">
                <a:pos x="184" y="70"/>
              </a:cxn>
              <a:cxn ang="0">
                <a:pos x="192" y="70"/>
              </a:cxn>
              <a:cxn ang="0">
                <a:pos x="201" y="69"/>
              </a:cxn>
              <a:cxn ang="0">
                <a:pos x="210" y="69"/>
              </a:cxn>
              <a:cxn ang="0">
                <a:pos x="217" y="67"/>
              </a:cxn>
              <a:cxn ang="0">
                <a:pos x="231" y="94"/>
              </a:cxn>
              <a:cxn ang="0">
                <a:pos x="263" y="85"/>
              </a:cxn>
              <a:cxn ang="0">
                <a:pos x="260" y="54"/>
              </a:cxn>
              <a:cxn ang="0">
                <a:pos x="268" y="51"/>
              </a:cxn>
              <a:cxn ang="0">
                <a:pos x="274" y="46"/>
              </a:cxn>
              <a:cxn ang="0">
                <a:pos x="281" y="43"/>
              </a:cxn>
              <a:cxn ang="0">
                <a:pos x="287" y="39"/>
              </a:cxn>
              <a:cxn ang="0">
                <a:pos x="311" y="61"/>
              </a:cxn>
              <a:cxn ang="0">
                <a:pos x="338" y="39"/>
              </a:cxn>
              <a:cxn ang="0">
                <a:pos x="321" y="9"/>
              </a:cxn>
              <a:cxn ang="0">
                <a:pos x="324" y="6"/>
              </a:cxn>
              <a:cxn ang="0">
                <a:pos x="326" y="5"/>
              </a:cxn>
              <a:cxn ang="0">
                <a:pos x="329" y="2"/>
              </a:cxn>
              <a:cxn ang="0">
                <a:pos x="330" y="0"/>
              </a:cxn>
              <a:cxn ang="0">
                <a:pos x="0" y="0"/>
              </a:cxn>
              <a:cxn ang="0">
                <a:pos x="21" y="25"/>
              </a:cxn>
              <a:cxn ang="0">
                <a:pos x="43" y="13"/>
              </a:cxn>
            </a:cxnLst>
            <a:rect l="0" t="0" r="r" b="b"/>
            <a:pathLst>
              <a:path w="338" h="98">
                <a:moveTo>
                  <a:pt x="43" y="13"/>
                </a:moveTo>
                <a:lnTo>
                  <a:pt x="51" y="19"/>
                </a:lnTo>
                <a:lnTo>
                  <a:pt x="57" y="24"/>
                </a:lnTo>
                <a:lnTo>
                  <a:pt x="64" y="30"/>
                </a:lnTo>
                <a:lnTo>
                  <a:pt x="70" y="36"/>
                </a:lnTo>
                <a:lnTo>
                  <a:pt x="61" y="61"/>
                </a:lnTo>
                <a:lnTo>
                  <a:pt x="91" y="77"/>
                </a:lnTo>
                <a:lnTo>
                  <a:pt x="109" y="57"/>
                </a:lnTo>
                <a:lnTo>
                  <a:pt x="116" y="58"/>
                </a:lnTo>
                <a:lnTo>
                  <a:pt x="125" y="61"/>
                </a:lnTo>
                <a:lnTo>
                  <a:pt x="132" y="63"/>
                </a:lnTo>
                <a:lnTo>
                  <a:pt x="141" y="66"/>
                </a:lnTo>
                <a:lnTo>
                  <a:pt x="143" y="94"/>
                </a:lnTo>
                <a:lnTo>
                  <a:pt x="177" y="98"/>
                </a:lnTo>
                <a:lnTo>
                  <a:pt x="184" y="70"/>
                </a:lnTo>
                <a:lnTo>
                  <a:pt x="192" y="70"/>
                </a:lnTo>
                <a:lnTo>
                  <a:pt x="201" y="69"/>
                </a:lnTo>
                <a:lnTo>
                  <a:pt x="210" y="69"/>
                </a:lnTo>
                <a:lnTo>
                  <a:pt x="217" y="67"/>
                </a:lnTo>
                <a:lnTo>
                  <a:pt x="231" y="94"/>
                </a:lnTo>
                <a:lnTo>
                  <a:pt x="263" y="85"/>
                </a:lnTo>
                <a:lnTo>
                  <a:pt x="260" y="54"/>
                </a:lnTo>
                <a:lnTo>
                  <a:pt x="268" y="51"/>
                </a:lnTo>
                <a:lnTo>
                  <a:pt x="274" y="46"/>
                </a:lnTo>
                <a:lnTo>
                  <a:pt x="281" y="43"/>
                </a:lnTo>
                <a:lnTo>
                  <a:pt x="287" y="39"/>
                </a:lnTo>
                <a:lnTo>
                  <a:pt x="311" y="61"/>
                </a:lnTo>
                <a:lnTo>
                  <a:pt x="338" y="39"/>
                </a:lnTo>
                <a:lnTo>
                  <a:pt x="321" y="9"/>
                </a:lnTo>
                <a:lnTo>
                  <a:pt x="324" y="6"/>
                </a:lnTo>
                <a:lnTo>
                  <a:pt x="326" y="5"/>
                </a:lnTo>
                <a:lnTo>
                  <a:pt x="329" y="2"/>
                </a:lnTo>
                <a:lnTo>
                  <a:pt x="330" y="0"/>
                </a:lnTo>
                <a:lnTo>
                  <a:pt x="0" y="0"/>
                </a:lnTo>
                <a:lnTo>
                  <a:pt x="21" y="25"/>
                </a:lnTo>
                <a:lnTo>
                  <a:pt x="43" y="1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74"/>
          <p:cNvSpPr>
            <a:spLocks/>
          </p:cNvSpPr>
          <p:nvPr/>
        </p:nvSpPr>
        <p:spPr bwMode="auto">
          <a:xfrm>
            <a:off x="3563938" y="2185988"/>
            <a:ext cx="284162" cy="7778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25" y="39"/>
              </a:cxn>
              <a:cxn ang="0">
                <a:pos x="41" y="21"/>
              </a:cxn>
              <a:cxn ang="0">
                <a:pos x="49" y="24"/>
              </a:cxn>
              <a:cxn ang="0">
                <a:pos x="55" y="27"/>
              </a:cxn>
              <a:cxn ang="0">
                <a:pos x="62" y="30"/>
              </a:cxn>
              <a:cxn ang="0">
                <a:pos x="68" y="33"/>
              </a:cxn>
              <a:cxn ang="0">
                <a:pos x="67" y="57"/>
              </a:cxn>
              <a:cxn ang="0">
                <a:pos x="96" y="63"/>
              </a:cxn>
              <a:cxn ang="0">
                <a:pos x="105" y="39"/>
              </a:cxn>
              <a:cxn ang="0">
                <a:pos x="113" y="40"/>
              </a:cxn>
              <a:cxn ang="0">
                <a:pos x="120" y="40"/>
              </a:cxn>
              <a:cxn ang="0">
                <a:pos x="126" y="40"/>
              </a:cxn>
              <a:cxn ang="0">
                <a:pos x="134" y="39"/>
              </a:cxn>
              <a:cxn ang="0">
                <a:pos x="143" y="64"/>
              </a:cxn>
              <a:cxn ang="0">
                <a:pos x="172" y="58"/>
              </a:cxn>
              <a:cxn ang="0">
                <a:pos x="171" y="31"/>
              </a:cxn>
              <a:cxn ang="0">
                <a:pos x="177" y="28"/>
              </a:cxn>
              <a:cxn ang="0">
                <a:pos x="184" y="25"/>
              </a:cxn>
              <a:cxn ang="0">
                <a:pos x="190" y="24"/>
              </a:cxn>
              <a:cxn ang="0">
                <a:pos x="196" y="21"/>
              </a:cxn>
              <a:cxn ang="0">
                <a:pos x="215" y="40"/>
              </a:cxn>
              <a:cxn ang="0">
                <a:pos x="239" y="25"/>
              </a:cxn>
              <a:cxn ang="0">
                <a:pos x="22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0" y="21"/>
              </a:cxn>
            </a:cxnLst>
            <a:rect l="0" t="0" r="r" b="b"/>
            <a:pathLst>
              <a:path w="239" h="64">
                <a:moveTo>
                  <a:pt x="0" y="21"/>
                </a:moveTo>
                <a:lnTo>
                  <a:pt x="25" y="39"/>
                </a:lnTo>
                <a:lnTo>
                  <a:pt x="41" y="21"/>
                </a:lnTo>
                <a:lnTo>
                  <a:pt x="49" y="24"/>
                </a:lnTo>
                <a:lnTo>
                  <a:pt x="55" y="27"/>
                </a:lnTo>
                <a:lnTo>
                  <a:pt x="62" y="30"/>
                </a:lnTo>
                <a:lnTo>
                  <a:pt x="68" y="33"/>
                </a:lnTo>
                <a:lnTo>
                  <a:pt x="67" y="57"/>
                </a:lnTo>
                <a:lnTo>
                  <a:pt x="96" y="63"/>
                </a:lnTo>
                <a:lnTo>
                  <a:pt x="105" y="39"/>
                </a:lnTo>
                <a:lnTo>
                  <a:pt x="113" y="40"/>
                </a:lnTo>
                <a:lnTo>
                  <a:pt x="120" y="40"/>
                </a:lnTo>
                <a:lnTo>
                  <a:pt x="126" y="40"/>
                </a:lnTo>
                <a:lnTo>
                  <a:pt x="134" y="39"/>
                </a:lnTo>
                <a:lnTo>
                  <a:pt x="143" y="64"/>
                </a:lnTo>
                <a:lnTo>
                  <a:pt x="172" y="58"/>
                </a:lnTo>
                <a:lnTo>
                  <a:pt x="171" y="31"/>
                </a:lnTo>
                <a:lnTo>
                  <a:pt x="177" y="28"/>
                </a:lnTo>
                <a:lnTo>
                  <a:pt x="184" y="25"/>
                </a:lnTo>
                <a:lnTo>
                  <a:pt x="190" y="24"/>
                </a:lnTo>
                <a:lnTo>
                  <a:pt x="196" y="21"/>
                </a:lnTo>
                <a:lnTo>
                  <a:pt x="215" y="40"/>
                </a:lnTo>
                <a:lnTo>
                  <a:pt x="239" y="25"/>
                </a:lnTo>
                <a:lnTo>
                  <a:pt x="22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75"/>
          <p:cNvSpPr>
            <a:spLocks/>
          </p:cNvSpPr>
          <p:nvPr/>
        </p:nvSpPr>
        <p:spPr bwMode="auto">
          <a:xfrm>
            <a:off x="2838450" y="1309688"/>
            <a:ext cx="317500" cy="31591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240" y="1"/>
              </a:cxn>
              <a:cxn ang="0">
                <a:pos x="215" y="6"/>
              </a:cxn>
              <a:cxn ang="0">
                <a:pos x="188" y="12"/>
              </a:cxn>
              <a:cxn ang="0">
                <a:pos x="164" y="21"/>
              </a:cxn>
              <a:cxn ang="0">
                <a:pos x="140" y="32"/>
              </a:cxn>
              <a:cxn ang="0">
                <a:pos x="118" y="46"/>
              </a:cxn>
              <a:cxn ang="0">
                <a:pos x="97" y="61"/>
              </a:cxn>
              <a:cxn ang="0">
                <a:pos x="79" y="77"/>
              </a:cxn>
              <a:cxn ang="0">
                <a:pos x="61" y="96"/>
              </a:cxn>
              <a:cxn ang="0">
                <a:pos x="47" y="117"/>
              </a:cxn>
              <a:cxn ang="0">
                <a:pos x="33" y="140"/>
              </a:cxn>
              <a:cxn ang="0">
                <a:pos x="21" y="162"/>
              </a:cxn>
              <a:cxn ang="0">
                <a:pos x="12" y="187"/>
              </a:cxn>
              <a:cxn ang="0">
                <a:pos x="6" y="212"/>
              </a:cxn>
              <a:cxn ang="0">
                <a:pos x="2" y="239"/>
              </a:cxn>
              <a:cxn ang="0">
                <a:pos x="0" y="266"/>
              </a:cxn>
              <a:cxn ang="0">
                <a:pos x="18" y="266"/>
              </a:cxn>
              <a:cxn ang="0">
                <a:pos x="20" y="242"/>
              </a:cxn>
              <a:cxn ang="0">
                <a:pos x="23" y="218"/>
              </a:cxn>
              <a:cxn ang="0">
                <a:pos x="29" y="195"/>
              </a:cxn>
              <a:cxn ang="0">
                <a:pos x="38" y="172"/>
              </a:cxn>
              <a:cxn ang="0">
                <a:pos x="47" y="150"/>
              </a:cxn>
              <a:cxn ang="0">
                <a:pos x="60" y="129"/>
              </a:cxn>
              <a:cxn ang="0">
                <a:pos x="75" y="110"/>
              </a:cxn>
              <a:cxn ang="0">
                <a:pos x="91" y="92"/>
              </a:cxn>
              <a:cxn ang="0">
                <a:pos x="109" y="76"/>
              </a:cxn>
              <a:cxn ang="0">
                <a:pos x="128" y="61"/>
              </a:cxn>
              <a:cxn ang="0">
                <a:pos x="149" y="47"/>
              </a:cxn>
              <a:cxn ang="0">
                <a:pos x="172" y="37"/>
              </a:cxn>
              <a:cxn ang="0">
                <a:pos x="195" y="29"/>
              </a:cxn>
              <a:cxn ang="0">
                <a:pos x="219" y="23"/>
              </a:cxn>
              <a:cxn ang="0">
                <a:pos x="243" y="21"/>
              </a:cxn>
              <a:cxn ang="0">
                <a:pos x="268" y="19"/>
              </a:cxn>
              <a:cxn ang="0">
                <a:pos x="268" y="0"/>
              </a:cxn>
            </a:cxnLst>
            <a:rect l="0" t="0" r="r" b="b"/>
            <a:pathLst>
              <a:path w="268" h="266">
                <a:moveTo>
                  <a:pt x="268" y="0"/>
                </a:moveTo>
                <a:lnTo>
                  <a:pt x="240" y="1"/>
                </a:lnTo>
                <a:lnTo>
                  <a:pt x="215" y="6"/>
                </a:lnTo>
                <a:lnTo>
                  <a:pt x="188" y="12"/>
                </a:lnTo>
                <a:lnTo>
                  <a:pt x="164" y="21"/>
                </a:lnTo>
                <a:lnTo>
                  <a:pt x="140" y="32"/>
                </a:lnTo>
                <a:lnTo>
                  <a:pt x="118" y="46"/>
                </a:lnTo>
                <a:lnTo>
                  <a:pt x="97" y="61"/>
                </a:lnTo>
                <a:lnTo>
                  <a:pt x="79" y="77"/>
                </a:lnTo>
                <a:lnTo>
                  <a:pt x="61" y="96"/>
                </a:lnTo>
                <a:lnTo>
                  <a:pt x="47" y="117"/>
                </a:lnTo>
                <a:lnTo>
                  <a:pt x="33" y="140"/>
                </a:lnTo>
                <a:lnTo>
                  <a:pt x="21" y="162"/>
                </a:lnTo>
                <a:lnTo>
                  <a:pt x="12" y="187"/>
                </a:lnTo>
                <a:lnTo>
                  <a:pt x="6" y="212"/>
                </a:lnTo>
                <a:lnTo>
                  <a:pt x="2" y="239"/>
                </a:lnTo>
                <a:lnTo>
                  <a:pt x="0" y="266"/>
                </a:lnTo>
                <a:lnTo>
                  <a:pt x="18" y="266"/>
                </a:lnTo>
                <a:lnTo>
                  <a:pt x="20" y="242"/>
                </a:lnTo>
                <a:lnTo>
                  <a:pt x="23" y="218"/>
                </a:lnTo>
                <a:lnTo>
                  <a:pt x="29" y="195"/>
                </a:lnTo>
                <a:lnTo>
                  <a:pt x="38" y="172"/>
                </a:lnTo>
                <a:lnTo>
                  <a:pt x="47" y="150"/>
                </a:lnTo>
                <a:lnTo>
                  <a:pt x="60" y="129"/>
                </a:lnTo>
                <a:lnTo>
                  <a:pt x="75" y="110"/>
                </a:lnTo>
                <a:lnTo>
                  <a:pt x="91" y="92"/>
                </a:lnTo>
                <a:lnTo>
                  <a:pt x="109" y="76"/>
                </a:lnTo>
                <a:lnTo>
                  <a:pt x="128" y="61"/>
                </a:lnTo>
                <a:lnTo>
                  <a:pt x="149" y="47"/>
                </a:lnTo>
                <a:lnTo>
                  <a:pt x="172" y="37"/>
                </a:lnTo>
                <a:lnTo>
                  <a:pt x="195" y="29"/>
                </a:lnTo>
                <a:lnTo>
                  <a:pt x="219" y="23"/>
                </a:lnTo>
                <a:lnTo>
                  <a:pt x="243" y="21"/>
                </a:lnTo>
                <a:lnTo>
                  <a:pt x="268" y="19"/>
                </a:lnTo>
                <a:lnTo>
                  <a:pt x="26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76"/>
          <p:cNvSpPr>
            <a:spLocks/>
          </p:cNvSpPr>
          <p:nvPr/>
        </p:nvSpPr>
        <p:spPr bwMode="auto">
          <a:xfrm>
            <a:off x="2805113" y="1612900"/>
            <a:ext cx="87312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64"/>
              </a:cxn>
              <a:cxn ang="0">
                <a:pos x="75" y="0"/>
              </a:cxn>
              <a:cxn ang="0">
                <a:pos x="0" y="0"/>
              </a:cxn>
            </a:cxnLst>
            <a:rect l="0" t="0" r="r" b="b"/>
            <a:pathLst>
              <a:path w="75" h="64">
                <a:moveTo>
                  <a:pt x="0" y="0"/>
                </a:moveTo>
                <a:lnTo>
                  <a:pt x="37" y="64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77"/>
          <p:cNvSpPr>
            <a:spLocks/>
          </p:cNvSpPr>
          <p:nvPr/>
        </p:nvSpPr>
        <p:spPr bwMode="auto">
          <a:xfrm rot="17832528">
            <a:off x="2362201" y="1679575"/>
            <a:ext cx="354012" cy="280987"/>
          </a:xfrm>
          <a:custGeom>
            <a:avLst/>
            <a:gdLst/>
            <a:ahLst/>
            <a:cxnLst>
              <a:cxn ang="0">
                <a:pos x="298" y="234"/>
              </a:cxn>
              <a:cxn ang="0">
                <a:pos x="293" y="207"/>
              </a:cxn>
              <a:cxn ang="0">
                <a:pos x="286" y="182"/>
              </a:cxn>
              <a:cxn ang="0">
                <a:pos x="275" y="156"/>
              </a:cxn>
              <a:cxn ang="0">
                <a:pos x="263" y="134"/>
              </a:cxn>
              <a:cxn ang="0">
                <a:pos x="249" y="112"/>
              </a:cxn>
              <a:cxn ang="0">
                <a:pos x="234" y="91"/>
              </a:cxn>
              <a:cxn ang="0">
                <a:pos x="216" y="73"/>
              </a:cxn>
              <a:cxn ang="0">
                <a:pos x="196" y="57"/>
              </a:cxn>
              <a:cxn ang="0">
                <a:pos x="174" y="42"/>
              </a:cxn>
              <a:cxn ang="0">
                <a:pos x="152" y="28"/>
              </a:cxn>
              <a:cxn ang="0">
                <a:pos x="130" y="18"/>
              </a:cxn>
              <a:cxn ang="0">
                <a:pos x="104" y="10"/>
              </a:cxn>
              <a:cxn ang="0">
                <a:pos x="79" y="4"/>
              </a:cxn>
              <a:cxn ang="0">
                <a:pos x="54" y="0"/>
              </a:cxn>
              <a:cxn ang="0">
                <a:pos x="27" y="0"/>
              </a:cxn>
              <a:cxn ang="0">
                <a:pos x="0" y="1"/>
              </a:cxn>
              <a:cxn ang="0">
                <a:pos x="2" y="21"/>
              </a:cxn>
              <a:cxn ang="0">
                <a:pos x="25" y="19"/>
              </a:cxn>
              <a:cxn ang="0">
                <a:pos x="51" y="19"/>
              </a:cxn>
              <a:cxn ang="0">
                <a:pos x="74" y="22"/>
              </a:cxn>
              <a:cxn ang="0">
                <a:pos x="97" y="27"/>
              </a:cxn>
              <a:cxn ang="0">
                <a:pos x="121" y="34"/>
              </a:cxn>
              <a:cxn ang="0">
                <a:pos x="141" y="45"/>
              </a:cxn>
              <a:cxn ang="0">
                <a:pos x="164" y="57"/>
              </a:cxn>
              <a:cxn ang="0">
                <a:pos x="183" y="70"/>
              </a:cxn>
              <a:cxn ang="0">
                <a:pos x="202" y="86"/>
              </a:cxn>
              <a:cxn ang="0">
                <a:pos x="219" y="104"/>
              </a:cxn>
              <a:cxn ang="0">
                <a:pos x="234" y="122"/>
              </a:cxn>
              <a:cxn ang="0">
                <a:pos x="247" y="143"/>
              </a:cxn>
              <a:cxn ang="0">
                <a:pos x="259" y="165"/>
              </a:cxn>
              <a:cxn ang="0">
                <a:pos x="268" y="188"/>
              </a:cxn>
              <a:cxn ang="0">
                <a:pos x="274" y="211"/>
              </a:cxn>
              <a:cxn ang="0">
                <a:pos x="278" y="237"/>
              </a:cxn>
              <a:cxn ang="0">
                <a:pos x="298" y="234"/>
              </a:cxn>
            </a:cxnLst>
            <a:rect l="0" t="0" r="r" b="b"/>
            <a:pathLst>
              <a:path w="298" h="237">
                <a:moveTo>
                  <a:pt x="298" y="234"/>
                </a:moveTo>
                <a:lnTo>
                  <a:pt x="293" y="207"/>
                </a:lnTo>
                <a:lnTo>
                  <a:pt x="286" y="182"/>
                </a:lnTo>
                <a:lnTo>
                  <a:pt x="275" y="156"/>
                </a:lnTo>
                <a:lnTo>
                  <a:pt x="263" y="134"/>
                </a:lnTo>
                <a:lnTo>
                  <a:pt x="249" y="112"/>
                </a:lnTo>
                <a:lnTo>
                  <a:pt x="234" y="91"/>
                </a:lnTo>
                <a:lnTo>
                  <a:pt x="216" y="73"/>
                </a:lnTo>
                <a:lnTo>
                  <a:pt x="196" y="57"/>
                </a:lnTo>
                <a:lnTo>
                  <a:pt x="174" y="42"/>
                </a:lnTo>
                <a:lnTo>
                  <a:pt x="152" y="28"/>
                </a:lnTo>
                <a:lnTo>
                  <a:pt x="130" y="18"/>
                </a:lnTo>
                <a:lnTo>
                  <a:pt x="104" y="10"/>
                </a:lnTo>
                <a:lnTo>
                  <a:pt x="79" y="4"/>
                </a:lnTo>
                <a:lnTo>
                  <a:pt x="54" y="0"/>
                </a:lnTo>
                <a:lnTo>
                  <a:pt x="27" y="0"/>
                </a:lnTo>
                <a:lnTo>
                  <a:pt x="0" y="1"/>
                </a:lnTo>
                <a:lnTo>
                  <a:pt x="2" y="21"/>
                </a:lnTo>
                <a:lnTo>
                  <a:pt x="25" y="19"/>
                </a:lnTo>
                <a:lnTo>
                  <a:pt x="51" y="19"/>
                </a:lnTo>
                <a:lnTo>
                  <a:pt x="74" y="22"/>
                </a:lnTo>
                <a:lnTo>
                  <a:pt x="97" y="27"/>
                </a:lnTo>
                <a:lnTo>
                  <a:pt x="121" y="34"/>
                </a:lnTo>
                <a:lnTo>
                  <a:pt x="141" y="45"/>
                </a:lnTo>
                <a:lnTo>
                  <a:pt x="164" y="57"/>
                </a:lnTo>
                <a:lnTo>
                  <a:pt x="183" y="70"/>
                </a:lnTo>
                <a:lnTo>
                  <a:pt x="202" y="86"/>
                </a:lnTo>
                <a:lnTo>
                  <a:pt x="219" y="104"/>
                </a:lnTo>
                <a:lnTo>
                  <a:pt x="234" y="122"/>
                </a:lnTo>
                <a:lnTo>
                  <a:pt x="247" y="143"/>
                </a:lnTo>
                <a:lnTo>
                  <a:pt x="259" y="165"/>
                </a:lnTo>
                <a:lnTo>
                  <a:pt x="268" y="188"/>
                </a:lnTo>
                <a:lnTo>
                  <a:pt x="274" y="211"/>
                </a:lnTo>
                <a:lnTo>
                  <a:pt x="278" y="237"/>
                </a:lnTo>
                <a:lnTo>
                  <a:pt x="298" y="23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78"/>
          <p:cNvSpPr>
            <a:spLocks/>
          </p:cNvSpPr>
          <p:nvPr/>
        </p:nvSpPr>
        <p:spPr bwMode="auto">
          <a:xfrm rot="17848466">
            <a:off x="2301875" y="1868488"/>
            <a:ext cx="79375" cy="8572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45"/>
              </a:cxn>
              <a:cxn ang="0">
                <a:pos x="68" y="73"/>
              </a:cxn>
              <a:cxn ang="0">
                <a:pos x="58" y="0"/>
              </a:cxn>
            </a:cxnLst>
            <a:rect l="0" t="0" r="r" b="b"/>
            <a:pathLst>
              <a:path w="68" h="73">
                <a:moveTo>
                  <a:pt x="58" y="0"/>
                </a:moveTo>
                <a:lnTo>
                  <a:pt x="0" y="45"/>
                </a:lnTo>
                <a:lnTo>
                  <a:pt x="68" y="73"/>
                </a:lnTo>
                <a:lnTo>
                  <a:pt x="5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8" name="Picture 215" descr="Workers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25" y="2305050"/>
            <a:ext cx="1233488" cy="787400"/>
          </a:xfrm>
          <a:prstGeom prst="rect">
            <a:avLst/>
          </a:prstGeom>
          <a:noFill/>
        </p:spPr>
      </p:pic>
      <p:pic>
        <p:nvPicPr>
          <p:cNvPr id="69" name="Picture 216" descr="Stopwatch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0038" y="1735138"/>
            <a:ext cx="539750" cy="792162"/>
          </a:xfrm>
          <a:prstGeom prst="rect">
            <a:avLst/>
          </a:prstGeom>
          <a:noFill/>
        </p:spPr>
      </p:pic>
      <p:grpSp>
        <p:nvGrpSpPr>
          <p:cNvPr id="70" name="Group 217"/>
          <p:cNvGrpSpPr>
            <a:grpSpLocks noChangeAspect="1"/>
          </p:cNvGrpSpPr>
          <p:nvPr/>
        </p:nvGrpSpPr>
        <p:grpSpPr bwMode="auto">
          <a:xfrm>
            <a:off x="7953375" y="3332163"/>
            <a:ext cx="782638" cy="773112"/>
            <a:chOff x="3977" y="1862"/>
            <a:chExt cx="1411" cy="1393"/>
          </a:xfrm>
        </p:grpSpPr>
        <p:sp>
          <p:nvSpPr>
            <p:cNvPr id="71" name="AutoShape 218"/>
            <p:cNvSpPr>
              <a:spLocks noChangeAspect="1" noChangeArrowheads="1" noTextEdit="1"/>
            </p:cNvSpPr>
            <p:nvPr/>
          </p:nvSpPr>
          <p:spPr bwMode="auto">
            <a:xfrm>
              <a:off x="3977" y="1862"/>
              <a:ext cx="1411" cy="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219"/>
            <p:cNvSpPr>
              <a:spLocks noChangeArrowheads="1"/>
            </p:cNvSpPr>
            <p:nvPr/>
          </p:nvSpPr>
          <p:spPr bwMode="auto">
            <a:xfrm>
              <a:off x="3977" y="1862"/>
              <a:ext cx="1411" cy="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20"/>
            <p:cNvSpPr>
              <a:spLocks/>
            </p:cNvSpPr>
            <p:nvPr/>
          </p:nvSpPr>
          <p:spPr bwMode="auto">
            <a:xfrm>
              <a:off x="4234" y="1922"/>
              <a:ext cx="415" cy="437"/>
            </a:xfrm>
            <a:custGeom>
              <a:avLst/>
              <a:gdLst/>
              <a:ahLst/>
              <a:cxnLst>
                <a:cxn ang="0">
                  <a:pos x="415" y="143"/>
                </a:cxn>
                <a:cxn ang="0">
                  <a:pos x="256" y="437"/>
                </a:cxn>
                <a:cxn ang="0">
                  <a:pos x="0" y="294"/>
                </a:cxn>
                <a:cxn ang="0">
                  <a:pos x="105" y="98"/>
                </a:cxn>
                <a:cxn ang="0">
                  <a:pos x="113" y="98"/>
                </a:cxn>
                <a:cxn ang="0">
                  <a:pos x="113" y="91"/>
                </a:cxn>
                <a:cxn ang="0">
                  <a:pos x="120" y="83"/>
                </a:cxn>
                <a:cxn ang="0">
                  <a:pos x="120" y="83"/>
                </a:cxn>
                <a:cxn ang="0">
                  <a:pos x="128" y="76"/>
                </a:cxn>
                <a:cxn ang="0">
                  <a:pos x="135" y="68"/>
                </a:cxn>
                <a:cxn ang="0">
                  <a:pos x="135" y="60"/>
                </a:cxn>
                <a:cxn ang="0">
                  <a:pos x="143" y="60"/>
                </a:cxn>
                <a:cxn ang="0">
                  <a:pos x="150" y="53"/>
                </a:cxn>
                <a:cxn ang="0">
                  <a:pos x="158" y="45"/>
                </a:cxn>
                <a:cxn ang="0">
                  <a:pos x="158" y="45"/>
                </a:cxn>
                <a:cxn ang="0">
                  <a:pos x="166" y="38"/>
                </a:cxn>
                <a:cxn ang="0">
                  <a:pos x="173" y="30"/>
                </a:cxn>
                <a:cxn ang="0">
                  <a:pos x="181" y="30"/>
                </a:cxn>
                <a:cxn ang="0">
                  <a:pos x="188" y="23"/>
                </a:cxn>
                <a:cxn ang="0">
                  <a:pos x="196" y="15"/>
                </a:cxn>
                <a:cxn ang="0">
                  <a:pos x="203" y="15"/>
                </a:cxn>
                <a:cxn ang="0">
                  <a:pos x="211" y="15"/>
                </a:cxn>
                <a:cxn ang="0">
                  <a:pos x="218" y="8"/>
                </a:cxn>
                <a:cxn ang="0">
                  <a:pos x="226" y="8"/>
                </a:cxn>
                <a:cxn ang="0">
                  <a:pos x="233" y="0"/>
                </a:cxn>
                <a:cxn ang="0">
                  <a:pos x="241" y="0"/>
                </a:cxn>
                <a:cxn ang="0">
                  <a:pos x="249" y="0"/>
                </a:cxn>
                <a:cxn ang="0">
                  <a:pos x="256" y="0"/>
                </a:cxn>
                <a:cxn ang="0">
                  <a:pos x="264" y="0"/>
                </a:cxn>
                <a:cxn ang="0">
                  <a:pos x="271" y="0"/>
                </a:cxn>
                <a:cxn ang="0">
                  <a:pos x="279" y="0"/>
                </a:cxn>
                <a:cxn ang="0">
                  <a:pos x="286" y="0"/>
                </a:cxn>
                <a:cxn ang="0">
                  <a:pos x="294" y="8"/>
                </a:cxn>
                <a:cxn ang="0">
                  <a:pos x="301" y="8"/>
                </a:cxn>
                <a:cxn ang="0">
                  <a:pos x="309" y="15"/>
                </a:cxn>
                <a:cxn ang="0">
                  <a:pos x="324" y="15"/>
                </a:cxn>
                <a:cxn ang="0">
                  <a:pos x="332" y="23"/>
                </a:cxn>
                <a:cxn ang="0">
                  <a:pos x="339" y="30"/>
                </a:cxn>
                <a:cxn ang="0">
                  <a:pos x="347" y="38"/>
                </a:cxn>
                <a:cxn ang="0">
                  <a:pos x="354" y="45"/>
                </a:cxn>
                <a:cxn ang="0">
                  <a:pos x="362" y="53"/>
                </a:cxn>
                <a:cxn ang="0">
                  <a:pos x="362" y="60"/>
                </a:cxn>
                <a:cxn ang="0">
                  <a:pos x="369" y="76"/>
                </a:cxn>
                <a:cxn ang="0">
                  <a:pos x="369" y="76"/>
                </a:cxn>
                <a:cxn ang="0">
                  <a:pos x="415" y="143"/>
                </a:cxn>
              </a:cxnLst>
              <a:rect l="0" t="0" r="r" b="b"/>
              <a:pathLst>
                <a:path w="415" h="437">
                  <a:moveTo>
                    <a:pt x="415" y="143"/>
                  </a:moveTo>
                  <a:lnTo>
                    <a:pt x="256" y="437"/>
                  </a:lnTo>
                  <a:lnTo>
                    <a:pt x="0" y="294"/>
                  </a:lnTo>
                  <a:lnTo>
                    <a:pt x="105" y="98"/>
                  </a:lnTo>
                  <a:lnTo>
                    <a:pt x="113" y="98"/>
                  </a:lnTo>
                  <a:lnTo>
                    <a:pt x="113" y="91"/>
                  </a:lnTo>
                  <a:lnTo>
                    <a:pt x="120" y="83"/>
                  </a:lnTo>
                  <a:lnTo>
                    <a:pt x="120" y="83"/>
                  </a:lnTo>
                  <a:lnTo>
                    <a:pt x="128" y="76"/>
                  </a:lnTo>
                  <a:lnTo>
                    <a:pt x="135" y="68"/>
                  </a:lnTo>
                  <a:lnTo>
                    <a:pt x="135" y="60"/>
                  </a:lnTo>
                  <a:lnTo>
                    <a:pt x="143" y="60"/>
                  </a:lnTo>
                  <a:lnTo>
                    <a:pt x="150" y="53"/>
                  </a:lnTo>
                  <a:lnTo>
                    <a:pt x="158" y="45"/>
                  </a:lnTo>
                  <a:lnTo>
                    <a:pt x="158" y="45"/>
                  </a:lnTo>
                  <a:lnTo>
                    <a:pt x="166" y="38"/>
                  </a:lnTo>
                  <a:lnTo>
                    <a:pt x="173" y="30"/>
                  </a:lnTo>
                  <a:lnTo>
                    <a:pt x="181" y="30"/>
                  </a:lnTo>
                  <a:lnTo>
                    <a:pt x="188" y="23"/>
                  </a:lnTo>
                  <a:lnTo>
                    <a:pt x="196" y="15"/>
                  </a:lnTo>
                  <a:lnTo>
                    <a:pt x="203" y="15"/>
                  </a:lnTo>
                  <a:lnTo>
                    <a:pt x="211" y="15"/>
                  </a:lnTo>
                  <a:lnTo>
                    <a:pt x="218" y="8"/>
                  </a:lnTo>
                  <a:lnTo>
                    <a:pt x="226" y="8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71" y="0"/>
                  </a:lnTo>
                  <a:lnTo>
                    <a:pt x="279" y="0"/>
                  </a:lnTo>
                  <a:lnTo>
                    <a:pt x="286" y="0"/>
                  </a:lnTo>
                  <a:lnTo>
                    <a:pt x="294" y="8"/>
                  </a:lnTo>
                  <a:lnTo>
                    <a:pt x="301" y="8"/>
                  </a:lnTo>
                  <a:lnTo>
                    <a:pt x="309" y="15"/>
                  </a:lnTo>
                  <a:lnTo>
                    <a:pt x="324" y="15"/>
                  </a:lnTo>
                  <a:lnTo>
                    <a:pt x="332" y="23"/>
                  </a:lnTo>
                  <a:lnTo>
                    <a:pt x="339" y="30"/>
                  </a:lnTo>
                  <a:lnTo>
                    <a:pt x="347" y="38"/>
                  </a:lnTo>
                  <a:lnTo>
                    <a:pt x="354" y="45"/>
                  </a:lnTo>
                  <a:lnTo>
                    <a:pt x="362" y="53"/>
                  </a:lnTo>
                  <a:lnTo>
                    <a:pt x="362" y="60"/>
                  </a:lnTo>
                  <a:lnTo>
                    <a:pt x="369" y="76"/>
                  </a:lnTo>
                  <a:lnTo>
                    <a:pt x="369" y="76"/>
                  </a:lnTo>
                  <a:lnTo>
                    <a:pt x="415" y="1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21"/>
            <p:cNvSpPr>
              <a:spLocks/>
            </p:cNvSpPr>
            <p:nvPr/>
          </p:nvSpPr>
          <p:spPr bwMode="auto">
            <a:xfrm>
              <a:off x="4520" y="1870"/>
              <a:ext cx="672" cy="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7"/>
                </a:cxn>
                <a:cxn ang="0">
                  <a:pos x="98" y="22"/>
                </a:cxn>
                <a:cxn ang="0">
                  <a:pos x="136" y="75"/>
                </a:cxn>
                <a:cxn ang="0">
                  <a:pos x="136" y="75"/>
                </a:cxn>
                <a:cxn ang="0">
                  <a:pos x="279" y="308"/>
                </a:cxn>
                <a:cxn ang="0">
                  <a:pos x="151" y="391"/>
                </a:cxn>
                <a:cxn ang="0">
                  <a:pos x="513" y="384"/>
                </a:cxn>
                <a:cxn ang="0">
                  <a:pos x="672" y="82"/>
                </a:cxn>
                <a:cxn ang="0">
                  <a:pos x="536" y="158"/>
                </a:cxn>
                <a:cxn ang="0">
                  <a:pos x="483" y="67"/>
                </a:cxn>
                <a:cxn ang="0">
                  <a:pos x="476" y="60"/>
                </a:cxn>
                <a:cxn ang="0">
                  <a:pos x="468" y="52"/>
                </a:cxn>
                <a:cxn ang="0">
                  <a:pos x="461" y="45"/>
                </a:cxn>
                <a:cxn ang="0">
                  <a:pos x="453" y="37"/>
                </a:cxn>
                <a:cxn ang="0">
                  <a:pos x="445" y="37"/>
                </a:cxn>
                <a:cxn ang="0">
                  <a:pos x="438" y="30"/>
                </a:cxn>
                <a:cxn ang="0">
                  <a:pos x="430" y="22"/>
                </a:cxn>
                <a:cxn ang="0">
                  <a:pos x="423" y="22"/>
                </a:cxn>
                <a:cxn ang="0">
                  <a:pos x="415" y="15"/>
                </a:cxn>
                <a:cxn ang="0">
                  <a:pos x="408" y="15"/>
                </a:cxn>
                <a:cxn ang="0">
                  <a:pos x="400" y="7"/>
                </a:cxn>
                <a:cxn ang="0">
                  <a:pos x="393" y="7"/>
                </a:cxn>
                <a:cxn ang="0">
                  <a:pos x="385" y="7"/>
                </a:cxn>
                <a:cxn ang="0">
                  <a:pos x="378" y="7"/>
                </a:cxn>
                <a:cxn ang="0">
                  <a:pos x="378" y="0"/>
                </a:cxn>
                <a:cxn ang="0">
                  <a:pos x="370" y="0"/>
                </a:cxn>
                <a:cxn ang="0">
                  <a:pos x="362" y="0"/>
                </a:cxn>
                <a:cxn ang="0">
                  <a:pos x="355" y="0"/>
                </a:cxn>
                <a:cxn ang="0">
                  <a:pos x="347" y="0"/>
                </a:cxn>
                <a:cxn ang="0">
                  <a:pos x="347" y="0"/>
                </a:cxn>
                <a:cxn ang="0">
                  <a:pos x="340" y="0"/>
                </a:cxn>
                <a:cxn ang="0">
                  <a:pos x="332" y="0"/>
                </a:cxn>
                <a:cxn ang="0">
                  <a:pos x="332" y="0"/>
                </a:cxn>
                <a:cxn ang="0">
                  <a:pos x="0" y="0"/>
                </a:cxn>
              </a:cxnLst>
              <a:rect l="0" t="0" r="r" b="b"/>
              <a:pathLst>
                <a:path w="672" h="391">
                  <a:moveTo>
                    <a:pt x="0" y="0"/>
                  </a:moveTo>
                  <a:lnTo>
                    <a:pt x="53" y="7"/>
                  </a:lnTo>
                  <a:lnTo>
                    <a:pt x="98" y="22"/>
                  </a:lnTo>
                  <a:lnTo>
                    <a:pt x="136" y="75"/>
                  </a:lnTo>
                  <a:lnTo>
                    <a:pt x="136" y="75"/>
                  </a:lnTo>
                  <a:lnTo>
                    <a:pt x="279" y="308"/>
                  </a:lnTo>
                  <a:lnTo>
                    <a:pt x="151" y="391"/>
                  </a:lnTo>
                  <a:lnTo>
                    <a:pt x="513" y="384"/>
                  </a:lnTo>
                  <a:lnTo>
                    <a:pt x="672" y="82"/>
                  </a:lnTo>
                  <a:lnTo>
                    <a:pt x="536" y="158"/>
                  </a:lnTo>
                  <a:lnTo>
                    <a:pt x="483" y="67"/>
                  </a:lnTo>
                  <a:lnTo>
                    <a:pt x="476" y="60"/>
                  </a:lnTo>
                  <a:lnTo>
                    <a:pt x="468" y="52"/>
                  </a:lnTo>
                  <a:lnTo>
                    <a:pt x="461" y="45"/>
                  </a:lnTo>
                  <a:lnTo>
                    <a:pt x="453" y="37"/>
                  </a:lnTo>
                  <a:lnTo>
                    <a:pt x="445" y="37"/>
                  </a:lnTo>
                  <a:lnTo>
                    <a:pt x="438" y="30"/>
                  </a:lnTo>
                  <a:lnTo>
                    <a:pt x="430" y="22"/>
                  </a:lnTo>
                  <a:lnTo>
                    <a:pt x="423" y="22"/>
                  </a:lnTo>
                  <a:lnTo>
                    <a:pt x="415" y="15"/>
                  </a:lnTo>
                  <a:lnTo>
                    <a:pt x="408" y="15"/>
                  </a:lnTo>
                  <a:lnTo>
                    <a:pt x="400" y="7"/>
                  </a:lnTo>
                  <a:lnTo>
                    <a:pt x="393" y="7"/>
                  </a:lnTo>
                  <a:lnTo>
                    <a:pt x="385" y="7"/>
                  </a:lnTo>
                  <a:lnTo>
                    <a:pt x="378" y="7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2" y="0"/>
                  </a:lnTo>
                  <a:lnTo>
                    <a:pt x="35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22"/>
            <p:cNvSpPr>
              <a:spLocks/>
            </p:cNvSpPr>
            <p:nvPr/>
          </p:nvSpPr>
          <p:spPr bwMode="auto">
            <a:xfrm>
              <a:off x="4286" y="2788"/>
              <a:ext cx="400" cy="301"/>
            </a:xfrm>
            <a:custGeom>
              <a:avLst/>
              <a:gdLst/>
              <a:ahLst/>
              <a:cxnLst>
                <a:cxn ang="0">
                  <a:pos x="68" y="8"/>
                </a:cxn>
                <a:cxn ang="0">
                  <a:pos x="400" y="0"/>
                </a:cxn>
                <a:cxn ang="0">
                  <a:pos x="400" y="301"/>
                </a:cxn>
                <a:cxn ang="0">
                  <a:pos x="181" y="294"/>
                </a:cxn>
                <a:cxn ang="0">
                  <a:pos x="174" y="294"/>
                </a:cxn>
                <a:cxn ang="0">
                  <a:pos x="159" y="294"/>
                </a:cxn>
                <a:cxn ang="0">
                  <a:pos x="144" y="294"/>
                </a:cxn>
                <a:cxn ang="0">
                  <a:pos x="129" y="286"/>
                </a:cxn>
                <a:cxn ang="0">
                  <a:pos x="114" y="279"/>
                </a:cxn>
                <a:cxn ang="0">
                  <a:pos x="91" y="279"/>
                </a:cxn>
                <a:cxn ang="0">
                  <a:pos x="76" y="271"/>
                </a:cxn>
                <a:cxn ang="0">
                  <a:pos x="61" y="264"/>
                </a:cxn>
                <a:cxn ang="0">
                  <a:pos x="53" y="249"/>
                </a:cxn>
                <a:cxn ang="0">
                  <a:pos x="38" y="241"/>
                </a:cxn>
                <a:cxn ang="0">
                  <a:pos x="23" y="226"/>
                </a:cxn>
                <a:cxn ang="0">
                  <a:pos x="15" y="219"/>
                </a:cxn>
                <a:cxn ang="0">
                  <a:pos x="8" y="203"/>
                </a:cxn>
                <a:cxn ang="0">
                  <a:pos x="0" y="188"/>
                </a:cxn>
                <a:cxn ang="0">
                  <a:pos x="0" y="166"/>
                </a:cxn>
                <a:cxn ang="0">
                  <a:pos x="0" y="151"/>
                </a:cxn>
                <a:cxn ang="0">
                  <a:pos x="8" y="128"/>
                </a:cxn>
                <a:cxn ang="0">
                  <a:pos x="15" y="106"/>
                </a:cxn>
                <a:cxn ang="0">
                  <a:pos x="23" y="83"/>
                </a:cxn>
                <a:cxn ang="0">
                  <a:pos x="23" y="83"/>
                </a:cxn>
                <a:cxn ang="0">
                  <a:pos x="68" y="8"/>
                </a:cxn>
              </a:cxnLst>
              <a:rect l="0" t="0" r="r" b="b"/>
              <a:pathLst>
                <a:path w="400" h="301">
                  <a:moveTo>
                    <a:pt x="68" y="8"/>
                  </a:moveTo>
                  <a:lnTo>
                    <a:pt x="400" y="0"/>
                  </a:lnTo>
                  <a:lnTo>
                    <a:pt x="400" y="301"/>
                  </a:lnTo>
                  <a:lnTo>
                    <a:pt x="181" y="294"/>
                  </a:lnTo>
                  <a:lnTo>
                    <a:pt x="174" y="294"/>
                  </a:lnTo>
                  <a:lnTo>
                    <a:pt x="159" y="294"/>
                  </a:lnTo>
                  <a:lnTo>
                    <a:pt x="144" y="294"/>
                  </a:lnTo>
                  <a:lnTo>
                    <a:pt x="129" y="286"/>
                  </a:lnTo>
                  <a:lnTo>
                    <a:pt x="114" y="279"/>
                  </a:lnTo>
                  <a:lnTo>
                    <a:pt x="91" y="279"/>
                  </a:lnTo>
                  <a:lnTo>
                    <a:pt x="76" y="271"/>
                  </a:lnTo>
                  <a:lnTo>
                    <a:pt x="61" y="264"/>
                  </a:lnTo>
                  <a:lnTo>
                    <a:pt x="53" y="249"/>
                  </a:lnTo>
                  <a:lnTo>
                    <a:pt x="38" y="241"/>
                  </a:lnTo>
                  <a:lnTo>
                    <a:pt x="23" y="226"/>
                  </a:lnTo>
                  <a:lnTo>
                    <a:pt x="15" y="219"/>
                  </a:lnTo>
                  <a:lnTo>
                    <a:pt x="8" y="203"/>
                  </a:lnTo>
                  <a:lnTo>
                    <a:pt x="0" y="188"/>
                  </a:lnTo>
                  <a:lnTo>
                    <a:pt x="0" y="166"/>
                  </a:lnTo>
                  <a:lnTo>
                    <a:pt x="0" y="151"/>
                  </a:lnTo>
                  <a:lnTo>
                    <a:pt x="8" y="128"/>
                  </a:lnTo>
                  <a:lnTo>
                    <a:pt x="15" y="106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68" y="8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23"/>
            <p:cNvSpPr>
              <a:spLocks/>
            </p:cNvSpPr>
            <p:nvPr/>
          </p:nvSpPr>
          <p:spPr bwMode="auto">
            <a:xfrm>
              <a:off x="3985" y="2374"/>
              <a:ext cx="528" cy="633"/>
            </a:xfrm>
            <a:custGeom>
              <a:avLst/>
              <a:gdLst/>
              <a:ahLst/>
              <a:cxnLst>
                <a:cxn ang="0">
                  <a:pos x="256" y="633"/>
                </a:cxn>
                <a:cxn ang="0">
                  <a:pos x="256" y="617"/>
                </a:cxn>
                <a:cxn ang="0">
                  <a:pos x="249" y="610"/>
                </a:cxn>
                <a:cxn ang="0">
                  <a:pos x="241" y="602"/>
                </a:cxn>
                <a:cxn ang="0">
                  <a:pos x="241" y="587"/>
                </a:cxn>
                <a:cxn ang="0">
                  <a:pos x="233" y="580"/>
                </a:cxn>
                <a:cxn ang="0">
                  <a:pos x="233" y="572"/>
                </a:cxn>
                <a:cxn ang="0">
                  <a:pos x="233" y="557"/>
                </a:cxn>
                <a:cxn ang="0">
                  <a:pos x="233" y="550"/>
                </a:cxn>
                <a:cxn ang="0">
                  <a:pos x="233" y="535"/>
                </a:cxn>
                <a:cxn ang="0">
                  <a:pos x="241" y="520"/>
                </a:cxn>
                <a:cxn ang="0">
                  <a:pos x="241" y="512"/>
                </a:cxn>
                <a:cxn ang="0">
                  <a:pos x="249" y="497"/>
                </a:cxn>
                <a:cxn ang="0">
                  <a:pos x="256" y="482"/>
                </a:cxn>
                <a:cxn ang="0">
                  <a:pos x="256" y="482"/>
                </a:cxn>
                <a:cxn ang="0">
                  <a:pos x="392" y="241"/>
                </a:cxn>
                <a:cxn ang="0">
                  <a:pos x="528" y="309"/>
                </a:cxn>
                <a:cxn ang="0">
                  <a:pos x="339" y="0"/>
                </a:cxn>
                <a:cxn ang="0">
                  <a:pos x="0" y="15"/>
                </a:cxn>
                <a:cxn ang="0">
                  <a:pos x="128" y="98"/>
                </a:cxn>
                <a:cxn ang="0">
                  <a:pos x="83" y="188"/>
                </a:cxn>
                <a:cxn ang="0">
                  <a:pos x="75" y="196"/>
                </a:cxn>
                <a:cxn ang="0">
                  <a:pos x="75" y="203"/>
                </a:cxn>
                <a:cxn ang="0">
                  <a:pos x="67" y="218"/>
                </a:cxn>
                <a:cxn ang="0">
                  <a:pos x="67" y="226"/>
                </a:cxn>
                <a:cxn ang="0">
                  <a:pos x="67" y="241"/>
                </a:cxn>
                <a:cxn ang="0">
                  <a:pos x="67" y="249"/>
                </a:cxn>
                <a:cxn ang="0">
                  <a:pos x="67" y="256"/>
                </a:cxn>
                <a:cxn ang="0">
                  <a:pos x="67" y="271"/>
                </a:cxn>
                <a:cxn ang="0">
                  <a:pos x="67" y="279"/>
                </a:cxn>
                <a:cxn ang="0">
                  <a:pos x="67" y="286"/>
                </a:cxn>
                <a:cxn ang="0">
                  <a:pos x="75" y="294"/>
                </a:cxn>
                <a:cxn ang="0">
                  <a:pos x="75" y="301"/>
                </a:cxn>
                <a:cxn ang="0">
                  <a:pos x="75" y="309"/>
                </a:cxn>
                <a:cxn ang="0">
                  <a:pos x="83" y="316"/>
                </a:cxn>
                <a:cxn ang="0">
                  <a:pos x="83" y="324"/>
                </a:cxn>
                <a:cxn ang="0">
                  <a:pos x="83" y="331"/>
                </a:cxn>
                <a:cxn ang="0">
                  <a:pos x="90" y="339"/>
                </a:cxn>
                <a:cxn ang="0">
                  <a:pos x="90" y="339"/>
                </a:cxn>
                <a:cxn ang="0">
                  <a:pos x="98" y="346"/>
                </a:cxn>
                <a:cxn ang="0">
                  <a:pos x="98" y="346"/>
                </a:cxn>
                <a:cxn ang="0">
                  <a:pos x="256" y="633"/>
                </a:cxn>
              </a:cxnLst>
              <a:rect l="0" t="0" r="r" b="b"/>
              <a:pathLst>
                <a:path w="528" h="633">
                  <a:moveTo>
                    <a:pt x="256" y="633"/>
                  </a:moveTo>
                  <a:lnTo>
                    <a:pt x="256" y="617"/>
                  </a:lnTo>
                  <a:lnTo>
                    <a:pt x="249" y="610"/>
                  </a:lnTo>
                  <a:lnTo>
                    <a:pt x="241" y="602"/>
                  </a:lnTo>
                  <a:lnTo>
                    <a:pt x="241" y="587"/>
                  </a:lnTo>
                  <a:lnTo>
                    <a:pt x="233" y="580"/>
                  </a:lnTo>
                  <a:lnTo>
                    <a:pt x="233" y="572"/>
                  </a:lnTo>
                  <a:lnTo>
                    <a:pt x="233" y="557"/>
                  </a:lnTo>
                  <a:lnTo>
                    <a:pt x="233" y="550"/>
                  </a:lnTo>
                  <a:lnTo>
                    <a:pt x="233" y="535"/>
                  </a:lnTo>
                  <a:lnTo>
                    <a:pt x="241" y="520"/>
                  </a:lnTo>
                  <a:lnTo>
                    <a:pt x="241" y="512"/>
                  </a:lnTo>
                  <a:lnTo>
                    <a:pt x="249" y="497"/>
                  </a:lnTo>
                  <a:lnTo>
                    <a:pt x="256" y="482"/>
                  </a:lnTo>
                  <a:lnTo>
                    <a:pt x="256" y="482"/>
                  </a:lnTo>
                  <a:lnTo>
                    <a:pt x="392" y="241"/>
                  </a:lnTo>
                  <a:lnTo>
                    <a:pt x="528" y="309"/>
                  </a:lnTo>
                  <a:lnTo>
                    <a:pt x="339" y="0"/>
                  </a:lnTo>
                  <a:lnTo>
                    <a:pt x="0" y="15"/>
                  </a:lnTo>
                  <a:lnTo>
                    <a:pt x="128" y="98"/>
                  </a:lnTo>
                  <a:lnTo>
                    <a:pt x="83" y="188"/>
                  </a:lnTo>
                  <a:lnTo>
                    <a:pt x="75" y="196"/>
                  </a:lnTo>
                  <a:lnTo>
                    <a:pt x="75" y="203"/>
                  </a:lnTo>
                  <a:lnTo>
                    <a:pt x="67" y="218"/>
                  </a:lnTo>
                  <a:lnTo>
                    <a:pt x="67" y="226"/>
                  </a:lnTo>
                  <a:lnTo>
                    <a:pt x="67" y="241"/>
                  </a:lnTo>
                  <a:lnTo>
                    <a:pt x="67" y="249"/>
                  </a:lnTo>
                  <a:lnTo>
                    <a:pt x="67" y="256"/>
                  </a:lnTo>
                  <a:lnTo>
                    <a:pt x="67" y="271"/>
                  </a:lnTo>
                  <a:lnTo>
                    <a:pt x="67" y="279"/>
                  </a:lnTo>
                  <a:lnTo>
                    <a:pt x="67" y="286"/>
                  </a:lnTo>
                  <a:lnTo>
                    <a:pt x="75" y="294"/>
                  </a:lnTo>
                  <a:lnTo>
                    <a:pt x="75" y="301"/>
                  </a:lnTo>
                  <a:lnTo>
                    <a:pt x="75" y="309"/>
                  </a:lnTo>
                  <a:lnTo>
                    <a:pt x="83" y="316"/>
                  </a:lnTo>
                  <a:lnTo>
                    <a:pt x="83" y="324"/>
                  </a:lnTo>
                  <a:lnTo>
                    <a:pt x="83" y="331"/>
                  </a:lnTo>
                  <a:lnTo>
                    <a:pt x="90" y="339"/>
                  </a:lnTo>
                  <a:lnTo>
                    <a:pt x="90" y="339"/>
                  </a:lnTo>
                  <a:lnTo>
                    <a:pt x="98" y="346"/>
                  </a:lnTo>
                  <a:lnTo>
                    <a:pt x="98" y="346"/>
                  </a:lnTo>
                  <a:lnTo>
                    <a:pt x="256" y="6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24"/>
            <p:cNvSpPr>
              <a:spLocks/>
            </p:cNvSpPr>
            <p:nvPr/>
          </p:nvSpPr>
          <p:spPr bwMode="auto">
            <a:xfrm>
              <a:off x="4973" y="2291"/>
              <a:ext cx="392" cy="429"/>
            </a:xfrm>
            <a:custGeom>
              <a:avLst/>
              <a:gdLst/>
              <a:ahLst/>
              <a:cxnLst>
                <a:cxn ang="0">
                  <a:pos x="174" y="429"/>
                </a:cxn>
                <a:cxn ang="0">
                  <a:pos x="0" y="143"/>
                </a:cxn>
                <a:cxn ang="0">
                  <a:pos x="257" y="0"/>
                </a:cxn>
                <a:cxn ang="0">
                  <a:pos x="362" y="188"/>
                </a:cxn>
                <a:cxn ang="0">
                  <a:pos x="370" y="196"/>
                </a:cxn>
                <a:cxn ang="0">
                  <a:pos x="377" y="211"/>
                </a:cxn>
                <a:cxn ang="0">
                  <a:pos x="377" y="226"/>
                </a:cxn>
                <a:cxn ang="0">
                  <a:pos x="385" y="234"/>
                </a:cxn>
                <a:cxn ang="0">
                  <a:pos x="385" y="249"/>
                </a:cxn>
                <a:cxn ang="0">
                  <a:pos x="392" y="264"/>
                </a:cxn>
                <a:cxn ang="0">
                  <a:pos x="392" y="279"/>
                </a:cxn>
                <a:cxn ang="0">
                  <a:pos x="392" y="294"/>
                </a:cxn>
                <a:cxn ang="0">
                  <a:pos x="392" y="309"/>
                </a:cxn>
                <a:cxn ang="0">
                  <a:pos x="392" y="324"/>
                </a:cxn>
                <a:cxn ang="0">
                  <a:pos x="392" y="339"/>
                </a:cxn>
                <a:cxn ang="0">
                  <a:pos x="385" y="354"/>
                </a:cxn>
                <a:cxn ang="0">
                  <a:pos x="377" y="369"/>
                </a:cxn>
                <a:cxn ang="0">
                  <a:pos x="370" y="384"/>
                </a:cxn>
                <a:cxn ang="0">
                  <a:pos x="362" y="392"/>
                </a:cxn>
                <a:cxn ang="0">
                  <a:pos x="347" y="407"/>
                </a:cxn>
                <a:cxn ang="0">
                  <a:pos x="340" y="414"/>
                </a:cxn>
                <a:cxn ang="0">
                  <a:pos x="317" y="422"/>
                </a:cxn>
                <a:cxn ang="0">
                  <a:pos x="302" y="422"/>
                </a:cxn>
                <a:cxn ang="0">
                  <a:pos x="279" y="429"/>
                </a:cxn>
                <a:cxn ang="0">
                  <a:pos x="257" y="429"/>
                </a:cxn>
                <a:cxn ang="0">
                  <a:pos x="257" y="429"/>
                </a:cxn>
                <a:cxn ang="0">
                  <a:pos x="174" y="429"/>
                </a:cxn>
              </a:cxnLst>
              <a:rect l="0" t="0" r="r" b="b"/>
              <a:pathLst>
                <a:path w="392" h="429">
                  <a:moveTo>
                    <a:pt x="174" y="429"/>
                  </a:moveTo>
                  <a:lnTo>
                    <a:pt x="0" y="143"/>
                  </a:lnTo>
                  <a:lnTo>
                    <a:pt x="257" y="0"/>
                  </a:lnTo>
                  <a:lnTo>
                    <a:pt x="362" y="188"/>
                  </a:lnTo>
                  <a:lnTo>
                    <a:pt x="370" y="196"/>
                  </a:lnTo>
                  <a:lnTo>
                    <a:pt x="377" y="211"/>
                  </a:lnTo>
                  <a:lnTo>
                    <a:pt x="377" y="226"/>
                  </a:lnTo>
                  <a:lnTo>
                    <a:pt x="385" y="234"/>
                  </a:lnTo>
                  <a:lnTo>
                    <a:pt x="385" y="249"/>
                  </a:lnTo>
                  <a:lnTo>
                    <a:pt x="392" y="264"/>
                  </a:lnTo>
                  <a:lnTo>
                    <a:pt x="392" y="279"/>
                  </a:lnTo>
                  <a:lnTo>
                    <a:pt x="392" y="294"/>
                  </a:lnTo>
                  <a:lnTo>
                    <a:pt x="392" y="309"/>
                  </a:lnTo>
                  <a:lnTo>
                    <a:pt x="392" y="324"/>
                  </a:lnTo>
                  <a:lnTo>
                    <a:pt x="392" y="339"/>
                  </a:lnTo>
                  <a:lnTo>
                    <a:pt x="385" y="354"/>
                  </a:lnTo>
                  <a:lnTo>
                    <a:pt x="377" y="369"/>
                  </a:lnTo>
                  <a:lnTo>
                    <a:pt x="370" y="384"/>
                  </a:lnTo>
                  <a:lnTo>
                    <a:pt x="362" y="392"/>
                  </a:lnTo>
                  <a:lnTo>
                    <a:pt x="347" y="407"/>
                  </a:lnTo>
                  <a:lnTo>
                    <a:pt x="340" y="414"/>
                  </a:lnTo>
                  <a:lnTo>
                    <a:pt x="317" y="422"/>
                  </a:lnTo>
                  <a:lnTo>
                    <a:pt x="302" y="422"/>
                  </a:lnTo>
                  <a:lnTo>
                    <a:pt x="279" y="429"/>
                  </a:lnTo>
                  <a:lnTo>
                    <a:pt x="257" y="429"/>
                  </a:lnTo>
                  <a:lnTo>
                    <a:pt x="257" y="429"/>
                  </a:lnTo>
                  <a:lnTo>
                    <a:pt x="174" y="429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25"/>
            <p:cNvSpPr>
              <a:spLocks/>
            </p:cNvSpPr>
            <p:nvPr/>
          </p:nvSpPr>
          <p:spPr bwMode="auto">
            <a:xfrm>
              <a:off x="4792" y="2645"/>
              <a:ext cx="588" cy="602"/>
            </a:xfrm>
            <a:custGeom>
              <a:avLst/>
              <a:gdLst/>
              <a:ahLst/>
              <a:cxnLst>
                <a:cxn ang="0">
                  <a:pos x="588" y="68"/>
                </a:cxn>
                <a:cxn ang="0">
                  <a:pos x="581" y="75"/>
                </a:cxn>
                <a:cxn ang="0">
                  <a:pos x="581" y="83"/>
                </a:cxn>
                <a:cxn ang="0">
                  <a:pos x="573" y="90"/>
                </a:cxn>
                <a:cxn ang="0">
                  <a:pos x="566" y="106"/>
                </a:cxn>
                <a:cxn ang="0">
                  <a:pos x="558" y="106"/>
                </a:cxn>
                <a:cxn ang="0">
                  <a:pos x="551" y="113"/>
                </a:cxn>
                <a:cxn ang="0">
                  <a:pos x="551" y="121"/>
                </a:cxn>
                <a:cxn ang="0">
                  <a:pos x="543" y="128"/>
                </a:cxn>
                <a:cxn ang="0">
                  <a:pos x="528" y="128"/>
                </a:cxn>
                <a:cxn ang="0">
                  <a:pos x="521" y="136"/>
                </a:cxn>
                <a:cxn ang="0">
                  <a:pos x="513" y="136"/>
                </a:cxn>
                <a:cxn ang="0">
                  <a:pos x="498" y="143"/>
                </a:cxn>
                <a:cxn ang="0">
                  <a:pos x="490" y="143"/>
                </a:cxn>
                <a:cxn ang="0">
                  <a:pos x="475" y="143"/>
                </a:cxn>
                <a:cxn ang="0">
                  <a:pos x="460" y="143"/>
                </a:cxn>
                <a:cxn ang="0">
                  <a:pos x="460" y="143"/>
                </a:cxn>
                <a:cxn ang="0">
                  <a:pos x="181" y="151"/>
                </a:cxn>
                <a:cxn ang="0">
                  <a:pos x="173" y="0"/>
                </a:cxn>
                <a:cxn ang="0">
                  <a:pos x="0" y="316"/>
                </a:cxn>
                <a:cxn ang="0">
                  <a:pos x="181" y="602"/>
                </a:cxn>
                <a:cxn ang="0">
                  <a:pos x="189" y="452"/>
                </a:cxn>
                <a:cxn ang="0">
                  <a:pos x="294" y="444"/>
                </a:cxn>
                <a:cxn ang="0">
                  <a:pos x="302" y="444"/>
                </a:cxn>
                <a:cxn ang="0">
                  <a:pos x="309" y="444"/>
                </a:cxn>
                <a:cxn ang="0">
                  <a:pos x="324" y="437"/>
                </a:cxn>
                <a:cxn ang="0">
                  <a:pos x="332" y="437"/>
                </a:cxn>
                <a:cxn ang="0">
                  <a:pos x="347" y="429"/>
                </a:cxn>
                <a:cxn ang="0">
                  <a:pos x="355" y="429"/>
                </a:cxn>
                <a:cxn ang="0">
                  <a:pos x="362" y="422"/>
                </a:cxn>
                <a:cxn ang="0">
                  <a:pos x="370" y="414"/>
                </a:cxn>
                <a:cxn ang="0">
                  <a:pos x="377" y="407"/>
                </a:cxn>
                <a:cxn ang="0">
                  <a:pos x="385" y="407"/>
                </a:cxn>
                <a:cxn ang="0">
                  <a:pos x="392" y="399"/>
                </a:cxn>
                <a:cxn ang="0">
                  <a:pos x="400" y="392"/>
                </a:cxn>
                <a:cxn ang="0">
                  <a:pos x="400" y="384"/>
                </a:cxn>
                <a:cxn ang="0">
                  <a:pos x="407" y="377"/>
                </a:cxn>
                <a:cxn ang="0">
                  <a:pos x="415" y="377"/>
                </a:cxn>
                <a:cxn ang="0">
                  <a:pos x="415" y="369"/>
                </a:cxn>
                <a:cxn ang="0">
                  <a:pos x="422" y="362"/>
                </a:cxn>
                <a:cxn ang="0">
                  <a:pos x="422" y="354"/>
                </a:cxn>
                <a:cxn ang="0">
                  <a:pos x="422" y="354"/>
                </a:cxn>
                <a:cxn ang="0">
                  <a:pos x="422" y="354"/>
                </a:cxn>
                <a:cxn ang="0">
                  <a:pos x="588" y="68"/>
                </a:cxn>
              </a:cxnLst>
              <a:rect l="0" t="0" r="r" b="b"/>
              <a:pathLst>
                <a:path w="588" h="602">
                  <a:moveTo>
                    <a:pt x="588" y="68"/>
                  </a:moveTo>
                  <a:lnTo>
                    <a:pt x="581" y="75"/>
                  </a:lnTo>
                  <a:lnTo>
                    <a:pt x="581" y="83"/>
                  </a:lnTo>
                  <a:lnTo>
                    <a:pt x="573" y="90"/>
                  </a:lnTo>
                  <a:lnTo>
                    <a:pt x="566" y="106"/>
                  </a:lnTo>
                  <a:lnTo>
                    <a:pt x="558" y="106"/>
                  </a:lnTo>
                  <a:lnTo>
                    <a:pt x="551" y="113"/>
                  </a:lnTo>
                  <a:lnTo>
                    <a:pt x="551" y="121"/>
                  </a:lnTo>
                  <a:lnTo>
                    <a:pt x="543" y="128"/>
                  </a:lnTo>
                  <a:lnTo>
                    <a:pt x="528" y="128"/>
                  </a:lnTo>
                  <a:lnTo>
                    <a:pt x="521" y="136"/>
                  </a:lnTo>
                  <a:lnTo>
                    <a:pt x="513" y="136"/>
                  </a:lnTo>
                  <a:lnTo>
                    <a:pt x="498" y="143"/>
                  </a:lnTo>
                  <a:lnTo>
                    <a:pt x="490" y="143"/>
                  </a:lnTo>
                  <a:lnTo>
                    <a:pt x="475" y="143"/>
                  </a:lnTo>
                  <a:lnTo>
                    <a:pt x="460" y="143"/>
                  </a:lnTo>
                  <a:lnTo>
                    <a:pt x="460" y="143"/>
                  </a:lnTo>
                  <a:lnTo>
                    <a:pt x="181" y="151"/>
                  </a:lnTo>
                  <a:lnTo>
                    <a:pt x="173" y="0"/>
                  </a:lnTo>
                  <a:lnTo>
                    <a:pt x="0" y="316"/>
                  </a:lnTo>
                  <a:lnTo>
                    <a:pt x="181" y="602"/>
                  </a:lnTo>
                  <a:lnTo>
                    <a:pt x="189" y="452"/>
                  </a:lnTo>
                  <a:lnTo>
                    <a:pt x="294" y="444"/>
                  </a:lnTo>
                  <a:lnTo>
                    <a:pt x="302" y="444"/>
                  </a:lnTo>
                  <a:lnTo>
                    <a:pt x="309" y="444"/>
                  </a:lnTo>
                  <a:lnTo>
                    <a:pt x="324" y="437"/>
                  </a:lnTo>
                  <a:lnTo>
                    <a:pt x="332" y="437"/>
                  </a:lnTo>
                  <a:lnTo>
                    <a:pt x="347" y="429"/>
                  </a:lnTo>
                  <a:lnTo>
                    <a:pt x="355" y="429"/>
                  </a:lnTo>
                  <a:lnTo>
                    <a:pt x="362" y="422"/>
                  </a:lnTo>
                  <a:lnTo>
                    <a:pt x="370" y="414"/>
                  </a:lnTo>
                  <a:lnTo>
                    <a:pt x="377" y="407"/>
                  </a:lnTo>
                  <a:lnTo>
                    <a:pt x="385" y="407"/>
                  </a:lnTo>
                  <a:lnTo>
                    <a:pt x="392" y="399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407" y="377"/>
                  </a:lnTo>
                  <a:lnTo>
                    <a:pt x="415" y="377"/>
                  </a:lnTo>
                  <a:lnTo>
                    <a:pt x="415" y="369"/>
                  </a:lnTo>
                  <a:lnTo>
                    <a:pt x="422" y="362"/>
                  </a:lnTo>
                  <a:lnTo>
                    <a:pt x="422" y="354"/>
                  </a:lnTo>
                  <a:lnTo>
                    <a:pt x="422" y="354"/>
                  </a:lnTo>
                  <a:lnTo>
                    <a:pt x="422" y="354"/>
                  </a:lnTo>
                  <a:lnTo>
                    <a:pt x="588" y="68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9" name="Picture 229" descr="j01045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2025" y="4737100"/>
            <a:ext cx="935038" cy="931863"/>
          </a:xfrm>
          <a:prstGeom prst="rect">
            <a:avLst/>
          </a:prstGeom>
          <a:noFill/>
        </p:spPr>
      </p:pic>
      <p:pic>
        <p:nvPicPr>
          <p:cNvPr id="80" name="Picture 230" descr="j010454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1938" y="5259388"/>
            <a:ext cx="987425" cy="982662"/>
          </a:xfrm>
          <a:prstGeom prst="rect">
            <a:avLst/>
          </a:prstGeom>
          <a:noFill/>
        </p:spPr>
      </p:pic>
      <p:sp>
        <p:nvSpPr>
          <p:cNvPr id="81" name="Text Box 239"/>
          <p:cNvSpPr txBox="1">
            <a:spLocks noChangeArrowheads="1"/>
          </p:cNvSpPr>
          <p:nvPr/>
        </p:nvSpPr>
        <p:spPr bwMode="auto">
          <a:xfrm>
            <a:off x="342900" y="1379538"/>
            <a:ext cx="2178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Improve equipment and process control</a:t>
            </a:r>
          </a:p>
        </p:txBody>
      </p:sp>
      <p:sp>
        <p:nvSpPr>
          <p:cNvPr id="82" name="Text Box 241"/>
          <p:cNvSpPr txBox="1">
            <a:spLocks noChangeArrowheads="1"/>
          </p:cNvSpPr>
          <p:nvPr/>
        </p:nvSpPr>
        <p:spPr bwMode="auto">
          <a:xfrm>
            <a:off x="7243763" y="1681163"/>
            <a:ext cx="235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Improved management</a:t>
            </a:r>
          </a:p>
        </p:txBody>
      </p:sp>
      <p:sp>
        <p:nvSpPr>
          <p:cNvPr id="83" name="Text Box 242"/>
          <p:cNvSpPr txBox="1">
            <a:spLocks noChangeArrowheads="1"/>
          </p:cNvSpPr>
          <p:nvPr/>
        </p:nvSpPr>
        <p:spPr bwMode="auto">
          <a:xfrm>
            <a:off x="6429375" y="2576513"/>
            <a:ext cx="235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Workers skills &amp; process control</a:t>
            </a:r>
          </a:p>
        </p:txBody>
      </p:sp>
      <p:sp>
        <p:nvSpPr>
          <p:cNvPr id="84" name="Text Box 244"/>
          <p:cNvSpPr txBox="1">
            <a:spLocks noChangeArrowheads="1"/>
          </p:cNvSpPr>
          <p:nvPr/>
        </p:nvSpPr>
        <p:spPr bwMode="auto">
          <a:xfrm>
            <a:off x="0" y="4043363"/>
            <a:ext cx="335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CC0000"/>
                </a:solidFill>
              </a:rPr>
              <a:t>Change</a:t>
            </a:r>
            <a:r>
              <a:rPr lang="en-GB" sz="2400" b="0"/>
              <a:t> </a:t>
            </a:r>
            <a:r>
              <a:rPr lang="en-GB"/>
              <a:t>INPUT MATERIALS</a:t>
            </a:r>
          </a:p>
        </p:txBody>
      </p:sp>
      <p:sp>
        <p:nvSpPr>
          <p:cNvPr id="85" name="Text Box 245"/>
          <p:cNvSpPr txBox="1">
            <a:spLocks noChangeArrowheads="1"/>
          </p:cNvSpPr>
          <p:nvPr/>
        </p:nvSpPr>
        <p:spPr bwMode="auto">
          <a:xfrm>
            <a:off x="3516313" y="1384300"/>
            <a:ext cx="2151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New technology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868346"/>
          </a:xfrm>
        </p:spPr>
        <p:txBody>
          <a:bodyPr/>
          <a:lstStyle/>
          <a:p>
            <a:pPr algn="r"/>
            <a:r>
              <a:rPr lang="id-ID" smtClean="0"/>
              <a:t>Implementasi</a:t>
            </a: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57158" y="857232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mtClean="0"/>
              <a:t>Option </a:t>
            </a:r>
            <a:r>
              <a:rPr lang="id-ID" sz="2800" b="1" smtClean="0"/>
              <a:t>5</a:t>
            </a:r>
            <a:r>
              <a:rPr lang="en-GB" sz="2800" b="1" smtClean="0"/>
              <a:t>: </a:t>
            </a:r>
            <a:r>
              <a:rPr lang="id-ID" sz="2800" b="1" smtClean="0"/>
              <a:t>Reuse and Recycling</a:t>
            </a:r>
            <a:endParaRPr lang="en-US" sz="2800" b="1"/>
          </a:p>
        </p:txBody>
      </p:sp>
      <p:pic>
        <p:nvPicPr>
          <p:cNvPr id="86" name="Picture 2" descr="prod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3241675"/>
            <a:ext cx="1370012" cy="933450"/>
          </a:xfrm>
          <a:prstGeom prst="rect">
            <a:avLst/>
          </a:prstGeom>
          <a:noFill/>
        </p:spPr>
      </p:pic>
      <p:sp>
        <p:nvSpPr>
          <p:cNvPr id="87" name="Oval 3"/>
          <p:cNvSpPr>
            <a:spLocks noChangeArrowheads="1"/>
          </p:cNvSpPr>
          <p:nvPr/>
        </p:nvSpPr>
        <p:spPr bwMode="auto">
          <a:xfrm>
            <a:off x="6045200" y="4784725"/>
            <a:ext cx="3054350" cy="1774825"/>
          </a:xfrm>
          <a:prstGeom prst="ellipse">
            <a:avLst/>
          </a:prstGeom>
          <a:solidFill>
            <a:srgbClr val="FF0000">
              <a:alpha val="39999"/>
            </a:srgbClr>
          </a:solidFill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2870200" y="1808163"/>
            <a:ext cx="1073150" cy="881062"/>
            <a:chOff x="1550" y="944"/>
            <a:chExt cx="939" cy="771"/>
          </a:xfrm>
        </p:grpSpPr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1631" y="1146"/>
              <a:ext cx="194" cy="135"/>
            </a:xfrm>
            <a:custGeom>
              <a:avLst/>
              <a:gdLst/>
              <a:ahLst/>
              <a:cxnLst>
                <a:cxn ang="0">
                  <a:pos x="177" y="32"/>
                </a:cxn>
                <a:cxn ang="0">
                  <a:pos x="173" y="34"/>
                </a:cxn>
                <a:cxn ang="0">
                  <a:pos x="170" y="34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46" y="0"/>
                </a:cxn>
                <a:cxn ang="0">
                  <a:pos x="104" y="12"/>
                </a:cxn>
                <a:cxn ang="0">
                  <a:pos x="109" y="47"/>
                </a:cxn>
                <a:cxn ang="0">
                  <a:pos x="99" y="52"/>
                </a:cxn>
                <a:cxn ang="0">
                  <a:pos x="90" y="56"/>
                </a:cxn>
                <a:cxn ang="0">
                  <a:pos x="81" y="61"/>
                </a:cxn>
                <a:cxn ang="0">
                  <a:pos x="72" y="65"/>
                </a:cxn>
                <a:cxn ang="0">
                  <a:pos x="45" y="41"/>
                </a:cxn>
                <a:cxn ang="0">
                  <a:pos x="12" y="68"/>
                </a:cxn>
                <a:cxn ang="0">
                  <a:pos x="29" y="98"/>
                </a:cxn>
                <a:cxn ang="0">
                  <a:pos x="21" y="105"/>
                </a:cxn>
                <a:cxn ang="0">
                  <a:pos x="14" y="113"/>
                </a:cxn>
                <a:cxn ang="0">
                  <a:pos x="8" y="120"/>
                </a:cxn>
                <a:cxn ang="0">
                  <a:pos x="0" y="129"/>
                </a:cxn>
                <a:cxn ang="0">
                  <a:pos x="186" y="129"/>
                </a:cxn>
                <a:cxn ang="0">
                  <a:pos x="177" y="32"/>
                </a:cxn>
              </a:cxnLst>
              <a:rect l="0" t="0" r="r" b="b"/>
              <a:pathLst>
                <a:path w="186" h="129">
                  <a:moveTo>
                    <a:pt x="177" y="32"/>
                  </a:moveTo>
                  <a:lnTo>
                    <a:pt x="173" y="34"/>
                  </a:lnTo>
                  <a:lnTo>
                    <a:pt x="170" y="34"/>
                  </a:lnTo>
                  <a:lnTo>
                    <a:pt x="165" y="34"/>
                  </a:lnTo>
                  <a:lnTo>
                    <a:pt x="162" y="34"/>
                  </a:lnTo>
                  <a:lnTo>
                    <a:pt x="146" y="0"/>
                  </a:lnTo>
                  <a:lnTo>
                    <a:pt x="104" y="12"/>
                  </a:lnTo>
                  <a:lnTo>
                    <a:pt x="109" y="47"/>
                  </a:lnTo>
                  <a:lnTo>
                    <a:pt x="99" y="52"/>
                  </a:lnTo>
                  <a:lnTo>
                    <a:pt x="90" y="56"/>
                  </a:lnTo>
                  <a:lnTo>
                    <a:pt x="81" y="61"/>
                  </a:lnTo>
                  <a:lnTo>
                    <a:pt x="72" y="65"/>
                  </a:lnTo>
                  <a:lnTo>
                    <a:pt x="45" y="41"/>
                  </a:lnTo>
                  <a:lnTo>
                    <a:pt x="12" y="68"/>
                  </a:lnTo>
                  <a:lnTo>
                    <a:pt x="29" y="98"/>
                  </a:lnTo>
                  <a:lnTo>
                    <a:pt x="21" y="105"/>
                  </a:lnTo>
                  <a:lnTo>
                    <a:pt x="14" y="113"/>
                  </a:lnTo>
                  <a:lnTo>
                    <a:pt x="8" y="120"/>
                  </a:lnTo>
                  <a:lnTo>
                    <a:pt x="0" y="129"/>
                  </a:lnTo>
                  <a:lnTo>
                    <a:pt x="186" y="129"/>
                  </a:lnTo>
                  <a:lnTo>
                    <a:pt x="177" y="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1"/>
            <p:cNvSpPr>
              <a:spLocks/>
            </p:cNvSpPr>
            <p:nvPr/>
          </p:nvSpPr>
          <p:spPr bwMode="auto">
            <a:xfrm>
              <a:off x="1827" y="1142"/>
              <a:ext cx="252" cy="139"/>
            </a:xfrm>
            <a:custGeom>
              <a:avLst/>
              <a:gdLst/>
              <a:ahLst/>
              <a:cxnLst>
                <a:cxn ang="0">
                  <a:pos x="233" y="134"/>
                </a:cxn>
                <a:cxn ang="0">
                  <a:pos x="242" y="124"/>
                </a:cxn>
                <a:cxn ang="0">
                  <a:pos x="217" y="89"/>
                </a:cxn>
                <a:cxn ang="0">
                  <a:pos x="178" y="110"/>
                </a:cxn>
                <a:cxn ang="0">
                  <a:pos x="172" y="104"/>
                </a:cxn>
                <a:cxn ang="0">
                  <a:pos x="166" y="98"/>
                </a:cxn>
                <a:cxn ang="0">
                  <a:pos x="159" y="92"/>
                </a:cxn>
                <a:cxn ang="0">
                  <a:pos x="152" y="86"/>
                </a:cxn>
                <a:cxn ang="0">
                  <a:pos x="166" y="46"/>
                </a:cxn>
                <a:cxn ang="0">
                  <a:pos x="129" y="25"/>
                </a:cxn>
                <a:cxn ang="0">
                  <a:pos x="104" y="57"/>
                </a:cxn>
                <a:cxn ang="0">
                  <a:pos x="95" y="54"/>
                </a:cxn>
                <a:cxn ang="0">
                  <a:pos x="86" y="51"/>
                </a:cxn>
                <a:cxn ang="0">
                  <a:pos x="77" y="48"/>
                </a:cxn>
                <a:cxn ang="0">
                  <a:pos x="68" y="45"/>
                </a:cxn>
                <a:cxn ang="0">
                  <a:pos x="67" y="5"/>
                </a:cxn>
                <a:cxn ang="0">
                  <a:pos x="24" y="0"/>
                </a:cxn>
                <a:cxn ang="0">
                  <a:pos x="13" y="37"/>
                </a:cxn>
                <a:cxn ang="0">
                  <a:pos x="10" y="37"/>
                </a:cxn>
                <a:cxn ang="0">
                  <a:pos x="7" y="37"/>
                </a:cxn>
                <a:cxn ang="0">
                  <a:pos x="3" y="37"/>
                </a:cxn>
                <a:cxn ang="0">
                  <a:pos x="0" y="37"/>
                </a:cxn>
                <a:cxn ang="0">
                  <a:pos x="4" y="134"/>
                </a:cxn>
                <a:cxn ang="0">
                  <a:pos x="233" y="134"/>
                </a:cxn>
              </a:cxnLst>
              <a:rect l="0" t="0" r="r" b="b"/>
              <a:pathLst>
                <a:path w="242" h="134">
                  <a:moveTo>
                    <a:pt x="233" y="134"/>
                  </a:moveTo>
                  <a:lnTo>
                    <a:pt x="242" y="124"/>
                  </a:lnTo>
                  <a:lnTo>
                    <a:pt x="217" y="89"/>
                  </a:lnTo>
                  <a:lnTo>
                    <a:pt x="178" y="110"/>
                  </a:lnTo>
                  <a:lnTo>
                    <a:pt x="172" y="104"/>
                  </a:lnTo>
                  <a:lnTo>
                    <a:pt x="166" y="98"/>
                  </a:lnTo>
                  <a:lnTo>
                    <a:pt x="159" y="92"/>
                  </a:lnTo>
                  <a:lnTo>
                    <a:pt x="152" y="86"/>
                  </a:lnTo>
                  <a:lnTo>
                    <a:pt x="166" y="46"/>
                  </a:lnTo>
                  <a:lnTo>
                    <a:pt x="129" y="25"/>
                  </a:lnTo>
                  <a:lnTo>
                    <a:pt x="104" y="57"/>
                  </a:lnTo>
                  <a:lnTo>
                    <a:pt x="95" y="54"/>
                  </a:lnTo>
                  <a:lnTo>
                    <a:pt x="86" y="51"/>
                  </a:lnTo>
                  <a:lnTo>
                    <a:pt x="77" y="48"/>
                  </a:lnTo>
                  <a:lnTo>
                    <a:pt x="68" y="45"/>
                  </a:lnTo>
                  <a:lnTo>
                    <a:pt x="67" y="5"/>
                  </a:lnTo>
                  <a:lnTo>
                    <a:pt x="24" y="0"/>
                  </a:lnTo>
                  <a:lnTo>
                    <a:pt x="13" y="37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4" y="134"/>
                  </a:lnTo>
                  <a:lnTo>
                    <a:pt x="233" y="13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2"/>
            <p:cNvSpPr>
              <a:spLocks/>
            </p:cNvSpPr>
            <p:nvPr/>
          </p:nvSpPr>
          <p:spPr bwMode="auto">
            <a:xfrm>
              <a:off x="1798" y="1182"/>
              <a:ext cx="45" cy="120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3"/>
            <p:cNvSpPr>
              <a:spLocks/>
            </p:cNvSpPr>
            <p:nvPr/>
          </p:nvSpPr>
          <p:spPr bwMode="auto">
            <a:xfrm>
              <a:off x="2085" y="944"/>
              <a:ext cx="404" cy="337"/>
            </a:xfrm>
            <a:custGeom>
              <a:avLst/>
              <a:gdLst/>
              <a:ahLst/>
              <a:cxnLst>
                <a:cxn ang="0">
                  <a:pos x="310" y="313"/>
                </a:cxn>
                <a:cxn ang="0">
                  <a:pos x="346" y="316"/>
                </a:cxn>
                <a:cxn ang="0">
                  <a:pos x="343" y="264"/>
                </a:cxn>
                <a:cxn ang="0">
                  <a:pos x="350" y="247"/>
                </a:cxn>
                <a:cxn ang="0">
                  <a:pos x="357" y="207"/>
                </a:cxn>
                <a:cxn ang="0">
                  <a:pos x="359" y="189"/>
                </a:cxn>
                <a:cxn ang="0">
                  <a:pos x="381" y="143"/>
                </a:cxn>
                <a:cxn ang="0">
                  <a:pos x="347" y="131"/>
                </a:cxn>
                <a:cxn ang="0">
                  <a:pos x="365" y="100"/>
                </a:cxn>
                <a:cxn ang="0">
                  <a:pos x="317" y="82"/>
                </a:cxn>
                <a:cxn ang="0">
                  <a:pos x="304" y="69"/>
                </a:cxn>
                <a:cxn ang="0">
                  <a:pos x="271" y="46"/>
                </a:cxn>
                <a:cxn ang="0">
                  <a:pos x="253" y="37"/>
                </a:cxn>
                <a:cxn ang="0">
                  <a:pos x="219" y="0"/>
                </a:cxn>
                <a:cxn ang="0">
                  <a:pos x="204" y="25"/>
                </a:cxn>
                <a:cxn ang="0">
                  <a:pos x="197" y="109"/>
                </a:cxn>
                <a:cxn ang="0">
                  <a:pos x="235" y="122"/>
                </a:cxn>
                <a:cxn ang="0">
                  <a:pos x="262" y="152"/>
                </a:cxn>
                <a:cxn ang="0">
                  <a:pos x="274" y="195"/>
                </a:cxn>
                <a:cxn ang="0">
                  <a:pos x="259" y="241"/>
                </a:cxn>
                <a:cxn ang="0">
                  <a:pos x="221" y="272"/>
                </a:cxn>
                <a:cxn ang="0">
                  <a:pos x="171" y="277"/>
                </a:cxn>
                <a:cxn ang="0">
                  <a:pos x="130" y="253"/>
                </a:cxn>
                <a:cxn ang="0">
                  <a:pos x="106" y="209"/>
                </a:cxn>
                <a:cxn ang="0">
                  <a:pos x="112" y="161"/>
                </a:cxn>
                <a:cxn ang="0">
                  <a:pos x="143" y="124"/>
                </a:cxn>
                <a:cxn ang="0">
                  <a:pos x="179" y="109"/>
                </a:cxn>
                <a:cxn ang="0">
                  <a:pos x="194" y="109"/>
                </a:cxn>
                <a:cxn ang="0">
                  <a:pos x="188" y="24"/>
                </a:cxn>
                <a:cxn ang="0">
                  <a:pos x="173" y="0"/>
                </a:cxn>
                <a:cxn ang="0">
                  <a:pos x="137" y="33"/>
                </a:cxn>
                <a:cxn ang="0">
                  <a:pos x="118" y="40"/>
                </a:cxn>
                <a:cxn ang="0">
                  <a:pos x="85" y="61"/>
                </a:cxn>
                <a:cxn ang="0">
                  <a:pos x="69" y="75"/>
                </a:cxn>
                <a:cxn ang="0">
                  <a:pos x="26" y="95"/>
                </a:cxn>
                <a:cxn ang="0">
                  <a:pos x="35" y="125"/>
                </a:cxn>
                <a:cxn ang="0">
                  <a:pos x="8" y="139"/>
                </a:cxn>
                <a:cxn ang="0">
                  <a:pos x="20" y="183"/>
                </a:cxn>
                <a:cxn ang="0">
                  <a:pos x="21" y="207"/>
                </a:cxn>
                <a:cxn ang="0">
                  <a:pos x="27" y="243"/>
                </a:cxn>
                <a:cxn ang="0">
                  <a:pos x="36" y="264"/>
                </a:cxn>
                <a:cxn ang="0">
                  <a:pos x="39" y="311"/>
                </a:cxn>
                <a:cxn ang="0">
                  <a:pos x="70" y="313"/>
                </a:cxn>
                <a:cxn ang="0">
                  <a:pos x="301" y="323"/>
                </a:cxn>
              </a:cxnLst>
              <a:rect l="0" t="0" r="r" b="b"/>
              <a:pathLst>
                <a:path w="387" h="323">
                  <a:moveTo>
                    <a:pt x="301" y="322"/>
                  </a:moveTo>
                  <a:lnTo>
                    <a:pt x="305" y="317"/>
                  </a:lnTo>
                  <a:lnTo>
                    <a:pt x="310" y="313"/>
                  </a:lnTo>
                  <a:lnTo>
                    <a:pt x="314" y="308"/>
                  </a:lnTo>
                  <a:lnTo>
                    <a:pt x="319" y="302"/>
                  </a:lnTo>
                  <a:lnTo>
                    <a:pt x="346" y="316"/>
                  </a:lnTo>
                  <a:lnTo>
                    <a:pt x="362" y="290"/>
                  </a:lnTo>
                  <a:lnTo>
                    <a:pt x="340" y="270"/>
                  </a:lnTo>
                  <a:lnTo>
                    <a:pt x="343" y="264"/>
                  </a:lnTo>
                  <a:lnTo>
                    <a:pt x="346" y="258"/>
                  </a:lnTo>
                  <a:lnTo>
                    <a:pt x="347" y="253"/>
                  </a:lnTo>
                  <a:lnTo>
                    <a:pt x="350" y="247"/>
                  </a:lnTo>
                  <a:lnTo>
                    <a:pt x="380" y="249"/>
                  </a:lnTo>
                  <a:lnTo>
                    <a:pt x="387" y="219"/>
                  </a:lnTo>
                  <a:lnTo>
                    <a:pt x="357" y="207"/>
                  </a:lnTo>
                  <a:lnTo>
                    <a:pt x="359" y="201"/>
                  </a:lnTo>
                  <a:lnTo>
                    <a:pt x="359" y="195"/>
                  </a:lnTo>
                  <a:lnTo>
                    <a:pt x="359" y="189"/>
                  </a:lnTo>
                  <a:lnTo>
                    <a:pt x="357" y="183"/>
                  </a:lnTo>
                  <a:lnTo>
                    <a:pt x="387" y="173"/>
                  </a:lnTo>
                  <a:lnTo>
                    <a:pt x="381" y="143"/>
                  </a:lnTo>
                  <a:lnTo>
                    <a:pt x="351" y="143"/>
                  </a:lnTo>
                  <a:lnTo>
                    <a:pt x="350" y="137"/>
                  </a:lnTo>
                  <a:lnTo>
                    <a:pt x="347" y="131"/>
                  </a:lnTo>
                  <a:lnTo>
                    <a:pt x="346" y="127"/>
                  </a:lnTo>
                  <a:lnTo>
                    <a:pt x="343" y="121"/>
                  </a:lnTo>
                  <a:lnTo>
                    <a:pt x="365" y="100"/>
                  </a:lnTo>
                  <a:lnTo>
                    <a:pt x="348" y="75"/>
                  </a:lnTo>
                  <a:lnTo>
                    <a:pt x="320" y="86"/>
                  </a:lnTo>
                  <a:lnTo>
                    <a:pt x="317" y="82"/>
                  </a:lnTo>
                  <a:lnTo>
                    <a:pt x="313" y="78"/>
                  </a:lnTo>
                  <a:lnTo>
                    <a:pt x="308" y="73"/>
                  </a:lnTo>
                  <a:lnTo>
                    <a:pt x="304" y="69"/>
                  </a:lnTo>
                  <a:lnTo>
                    <a:pt x="316" y="42"/>
                  </a:lnTo>
                  <a:lnTo>
                    <a:pt x="290" y="25"/>
                  </a:lnTo>
                  <a:lnTo>
                    <a:pt x="271" y="46"/>
                  </a:lnTo>
                  <a:lnTo>
                    <a:pt x="265" y="43"/>
                  </a:lnTo>
                  <a:lnTo>
                    <a:pt x="259" y="40"/>
                  </a:lnTo>
                  <a:lnTo>
                    <a:pt x="253" y="37"/>
                  </a:lnTo>
                  <a:lnTo>
                    <a:pt x="247" y="34"/>
                  </a:lnTo>
                  <a:lnTo>
                    <a:pt x="249" y="6"/>
                  </a:lnTo>
                  <a:lnTo>
                    <a:pt x="219" y="0"/>
                  </a:lnTo>
                  <a:lnTo>
                    <a:pt x="209" y="25"/>
                  </a:lnTo>
                  <a:lnTo>
                    <a:pt x="207" y="25"/>
                  </a:lnTo>
                  <a:lnTo>
                    <a:pt x="204" y="25"/>
                  </a:lnTo>
                  <a:lnTo>
                    <a:pt x="203" y="25"/>
                  </a:lnTo>
                  <a:lnTo>
                    <a:pt x="200" y="25"/>
                  </a:lnTo>
                  <a:lnTo>
                    <a:pt x="197" y="109"/>
                  </a:lnTo>
                  <a:lnTo>
                    <a:pt x="210" y="112"/>
                  </a:lnTo>
                  <a:lnTo>
                    <a:pt x="223" y="116"/>
                  </a:lnTo>
                  <a:lnTo>
                    <a:pt x="235" y="122"/>
                  </a:lnTo>
                  <a:lnTo>
                    <a:pt x="246" y="130"/>
                  </a:lnTo>
                  <a:lnTo>
                    <a:pt x="255" y="140"/>
                  </a:lnTo>
                  <a:lnTo>
                    <a:pt x="262" y="152"/>
                  </a:lnTo>
                  <a:lnTo>
                    <a:pt x="268" y="165"/>
                  </a:lnTo>
                  <a:lnTo>
                    <a:pt x="273" y="179"/>
                  </a:lnTo>
                  <a:lnTo>
                    <a:pt x="274" y="195"/>
                  </a:lnTo>
                  <a:lnTo>
                    <a:pt x="273" y="211"/>
                  </a:lnTo>
                  <a:lnTo>
                    <a:pt x="267" y="226"/>
                  </a:lnTo>
                  <a:lnTo>
                    <a:pt x="259" y="241"/>
                  </a:lnTo>
                  <a:lnTo>
                    <a:pt x="249" y="253"/>
                  </a:lnTo>
                  <a:lnTo>
                    <a:pt x="235" y="264"/>
                  </a:lnTo>
                  <a:lnTo>
                    <a:pt x="221" y="272"/>
                  </a:lnTo>
                  <a:lnTo>
                    <a:pt x="204" y="277"/>
                  </a:lnTo>
                  <a:lnTo>
                    <a:pt x="188" y="278"/>
                  </a:lnTo>
                  <a:lnTo>
                    <a:pt x="171" y="277"/>
                  </a:lnTo>
                  <a:lnTo>
                    <a:pt x="157" y="271"/>
                  </a:lnTo>
                  <a:lnTo>
                    <a:pt x="142" y="264"/>
                  </a:lnTo>
                  <a:lnTo>
                    <a:pt x="130" y="253"/>
                  </a:lnTo>
                  <a:lnTo>
                    <a:pt x="119" y="240"/>
                  </a:lnTo>
                  <a:lnTo>
                    <a:pt x="110" y="225"/>
                  </a:lnTo>
                  <a:lnTo>
                    <a:pt x="106" y="209"/>
                  </a:lnTo>
                  <a:lnTo>
                    <a:pt x="104" y="192"/>
                  </a:lnTo>
                  <a:lnTo>
                    <a:pt x="106" y="176"/>
                  </a:lnTo>
                  <a:lnTo>
                    <a:pt x="112" y="161"/>
                  </a:lnTo>
                  <a:lnTo>
                    <a:pt x="119" y="146"/>
                  </a:lnTo>
                  <a:lnTo>
                    <a:pt x="130" y="134"/>
                  </a:lnTo>
                  <a:lnTo>
                    <a:pt x="143" y="124"/>
                  </a:lnTo>
                  <a:lnTo>
                    <a:pt x="158" y="115"/>
                  </a:lnTo>
                  <a:lnTo>
                    <a:pt x="174" y="110"/>
                  </a:lnTo>
                  <a:lnTo>
                    <a:pt x="179" y="109"/>
                  </a:lnTo>
                  <a:lnTo>
                    <a:pt x="183" y="109"/>
                  </a:lnTo>
                  <a:lnTo>
                    <a:pt x="188" y="109"/>
                  </a:lnTo>
                  <a:lnTo>
                    <a:pt x="194" y="109"/>
                  </a:lnTo>
                  <a:lnTo>
                    <a:pt x="192" y="25"/>
                  </a:lnTo>
                  <a:lnTo>
                    <a:pt x="189" y="24"/>
                  </a:lnTo>
                  <a:lnTo>
                    <a:pt x="188" y="24"/>
                  </a:lnTo>
                  <a:lnTo>
                    <a:pt x="185" y="24"/>
                  </a:lnTo>
                  <a:lnTo>
                    <a:pt x="182" y="25"/>
                  </a:lnTo>
                  <a:lnTo>
                    <a:pt x="173" y="0"/>
                  </a:lnTo>
                  <a:lnTo>
                    <a:pt x="143" y="6"/>
                  </a:lnTo>
                  <a:lnTo>
                    <a:pt x="145" y="31"/>
                  </a:lnTo>
                  <a:lnTo>
                    <a:pt x="137" y="33"/>
                  </a:lnTo>
                  <a:lnTo>
                    <a:pt x="130" y="36"/>
                  </a:lnTo>
                  <a:lnTo>
                    <a:pt x="124" y="37"/>
                  </a:lnTo>
                  <a:lnTo>
                    <a:pt x="118" y="40"/>
                  </a:lnTo>
                  <a:lnTo>
                    <a:pt x="100" y="22"/>
                  </a:lnTo>
                  <a:lnTo>
                    <a:pt x="76" y="39"/>
                  </a:lnTo>
                  <a:lnTo>
                    <a:pt x="85" y="61"/>
                  </a:lnTo>
                  <a:lnTo>
                    <a:pt x="79" y="66"/>
                  </a:lnTo>
                  <a:lnTo>
                    <a:pt x="75" y="70"/>
                  </a:lnTo>
                  <a:lnTo>
                    <a:pt x="69" y="75"/>
                  </a:lnTo>
                  <a:lnTo>
                    <a:pt x="63" y="81"/>
                  </a:lnTo>
                  <a:lnTo>
                    <a:pt x="42" y="72"/>
                  </a:lnTo>
                  <a:lnTo>
                    <a:pt x="26" y="95"/>
                  </a:lnTo>
                  <a:lnTo>
                    <a:pt x="42" y="112"/>
                  </a:lnTo>
                  <a:lnTo>
                    <a:pt x="37" y="119"/>
                  </a:lnTo>
                  <a:lnTo>
                    <a:pt x="35" y="125"/>
                  </a:lnTo>
                  <a:lnTo>
                    <a:pt x="32" y="133"/>
                  </a:lnTo>
                  <a:lnTo>
                    <a:pt x="29" y="140"/>
                  </a:lnTo>
                  <a:lnTo>
                    <a:pt x="8" y="139"/>
                  </a:lnTo>
                  <a:lnTo>
                    <a:pt x="0" y="168"/>
                  </a:lnTo>
                  <a:lnTo>
                    <a:pt x="21" y="176"/>
                  </a:lnTo>
                  <a:lnTo>
                    <a:pt x="20" y="183"/>
                  </a:lnTo>
                  <a:lnTo>
                    <a:pt x="20" y="191"/>
                  </a:lnTo>
                  <a:lnTo>
                    <a:pt x="20" y="200"/>
                  </a:lnTo>
                  <a:lnTo>
                    <a:pt x="21" y="207"/>
                  </a:lnTo>
                  <a:lnTo>
                    <a:pt x="0" y="214"/>
                  </a:lnTo>
                  <a:lnTo>
                    <a:pt x="6" y="243"/>
                  </a:lnTo>
                  <a:lnTo>
                    <a:pt x="27" y="243"/>
                  </a:lnTo>
                  <a:lnTo>
                    <a:pt x="30" y="250"/>
                  </a:lnTo>
                  <a:lnTo>
                    <a:pt x="33" y="258"/>
                  </a:lnTo>
                  <a:lnTo>
                    <a:pt x="36" y="264"/>
                  </a:lnTo>
                  <a:lnTo>
                    <a:pt x="39" y="271"/>
                  </a:lnTo>
                  <a:lnTo>
                    <a:pt x="23" y="286"/>
                  </a:lnTo>
                  <a:lnTo>
                    <a:pt x="39" y="311"/>
                  </a:lnTo>
                  <a:lnTo>
                    <a:pt x="60" y="302"/>
                  </a:lnTo>
                  <a:lnTo>
                    <a:pt x="64" y="308"/>
                  </a:lnTo>
                  <a:lnTo>
                    <a:pt x="70" y="313"/>
                  </a:lnTo>
                  <a:lnTo>
                    <a:pt x="75" y="319"/>
                  </a:lnTo>
                  <a:lnTo>
                    <a:pt x="81" y="323"/>
                  </a:lnTo>
                  <a:lnTo>
                    <a:pt x="301" y="323"/>
                  </a:lnTo>
                  <a:lnTo>
                    <a:pt x="301" y="3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1550" y="1278"/>
              <a:ext cx="579" cy="437"/>
            </a:xfrm>
            <a:custGeom>
              <a:avLst/>
              <a:gdLst/>
              <a:ahLst/>
              <a:cxnLst>
                <a:cxn ang="0">
                  <a:pos x="46" y="57"/>
                </a:cxn>
                <a:cxn ang="0">
                  <a:pos x="39" y="77"/>
                </a:cxn>
                <a:cxn ang="0">
                  <a:pos x="4" y="89"/>
                </a:cxn>
                <a:cxn ang="0">
                  <a:pos x="30" y="141"/>
                </a:cxn>
                <a:cxn ang="0">
                  <a:pos x="30" y="162"/>
                </a:cxn>
                <a:cxn ang="0">
                  <a:pos x="33" y="185"/>
                </a:cxn>
                <a:cxn ang="0">
                  <a:pos x="16" y="240"/>
                </a:cxn>
                <a:cxn ang="0">
                  <a:pos x="52" y="246"/>
                </a:cxn>
                <a:cxn ang="0">
                  <a:pos x="61" y="265"/>
                </a:cxn>
                <a:cxn ang="0">
                  <a:pos x="46" y="298"/>
                </a:cxn>
                <a:cxn ang="0">
                  <a:pos x="101" y="316"/>
                </a:cxn>
                <a:cxn ang="0">
                  <a:pos x="117" y="330"/>
                </a:cxn>
                <a:cxn ang="0">
                  <a:pos x="134" y="344"/>
                </a:cxn>
                <a:cxn ang="0">
                  <a:pos x="161" y="396"/>
                </a:cxn>
                <a:cxn ang="0">
                  <a:pos x="192" y="372"/>
                </a:cxn>
                <a:cxn ang="0">
                  <a:pos x="211" y="378"/>
                </a:cxn>
                <a:cxn ang="0">
                  <a:pos x="223" y="417"/>
                </a:cxn>
                <a:cxn ang="0">
                  <a:pos x="277" y="386"/>
                </a:cxn>
                <a:cxn ang="0">
                  <a:pos x="296" y="384"/>
                </a:cxn>
                <a:cxn ang="0">
                  <a:pos x="315" y="383"/>
                </a:cxn>
                <a:cxn ang="0">
                  <a:pos x="373" y="405"/>
                </a:cxn>
                <a:cxn ang="0">
                  <a:pos x="378" y="362"/>
                </a:cxn>
                <a:cxn ang="0">
                  <a:pos x="394" y="353"/>
                </a:cxn>
                <a:cxn ang="0">
                  <a:pos x="431" y="375"/>
                </a:cxn>
                <a:cxn ang="0">
                  <a:pos x="445" y="311"/>
                </a:cxn>
                <a:cxn ang="0">
                  <a:pos x="457" y="298"/>
                </a:cxn>
                <a:cxn ang="0">
                  <a:pos x="469" y="283"/>
                </a:cxn>
                <a:cxn ang="0">
                  <a:pos x="530" y="261"/>
                </a:cxn>
                <a:cxn ang="0">
                  <a:pos x="498" y="225"/>
                </a:cxn>
                <a:cxn ang="0">
                  <a:pos x="503" y="208"/>
                </a:cxn>
                <a:cxn ang="0">
                  <a:pos x="549" y="198"/>
                </a:cxn>
                <a:cxn ang="0">
                  <a:pos x="512" y="143"/>
                </a:cxn>
                <a:cxn ang="0">
                  <a:pos x="512" y="125"/>
                </a:cxn>
                <a:cxn ang="0">
                  <a:pos x="510" y="109"/>
                </a:cxn>
                <a:cxn ang="0">
                  <a:pos x="539" y="48"/>
                </a:cxn>
                <a:cxn ang="0">
                  <a:pos x="491" y="45"/>
                </a:cxn>
                <a:cxn ang="0">
                  <a:pos x="484" y="28"/>
                </a:cxn>
                <a:cxn ang="0">
                  <a:pos x="498" y="0"/>
                </a:cxn>
                <a:cxn ang="0">
                  <a:pos x="271" y="24"/>
                </a:cxn>
                <a:cxn ang="0">
                  <a:pos x="309" y="30"/>
                </a:cxn>
                <a:cxn ang="0">
                  <a:pos x="342" y="48"/>
                </a:cxn>
                <a:cxn ang="0">
                  <a:pos x="370" y="76"/>
                </a:cxn>
                <a:cxn ang="0">
                  <a:pos x="387" y="112"/>
                </a:cxn>
                <a:cxn ang="0">
                  <a:pos x="390" y="159"/>
                </a:cxn>
                <a:cxn ang="0">
                  <a:pos x="376" y="204"/>
                </a:cxn>
                <a:cxn ang="0">
                  <a:pos x="347" y="238"/>
                </a:cxn>
                <a:cxn ang="0">
                  <a:pos x="303" y="261"/>
                </a:cxn>
                <a:cxn ang="0">
                  <a:pos x="256" y="263"/>
                </a:cxn>
                <a:cxn ang="0">
                  <a:pos x="211" y="250"/>
                </a:cxn>
                <a:cxn ang="0">
                  <a:pos x="177" y="220"/>
                </a:cxn>
                <a:cxn ang="0">
                  <a:pos x="155" y="177"/>
                </a:cxn>
                <a:cxn ang="0">
                  <a:pos x="152" y="130"/>
                </a:cxn>
                <a:cxn ang="0">
                  <a:pos x="165" y="85"/>
                </a:cxn>
                <a:cxn ang="0">
                  <a:pos x="195" y="51"/>
                </a:cxn>
                <a:cxn ang="0">
                  <a:pos x="238" y="28"/>
                </a:cxn>
                <a:cxn ang="0">
                  <a:pos x="253" y="25"/>
                </a:cxn>
                <a:cxn ang="0">
                  <a:pos x="266" y="24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40" y="0"/>
                </a:cxn>
                <a:cxn ang="0">
                  <a:pos x="51" y="46"/>
                </a:cxn>
              </a:cxnLst>
              <a:rect l="0" t="0" r="r" b="b"/>
              <a:pathLst>
                <a:path w="555" h="421">
                  <a:moveTo>
                    <a:pt x="51" y="46"/>
                  </a:moveTo>
                  <a:lnTo>
                    <a:pt x="46" y="57"/>
                  </a:lnTo>
                  <a:lnTo>
                    <a:pt x="43" y="67"/>
                  </a:lnTo>
                  <a:lnTo>
                    <a:pt x="39" y="77"/>
                  </a:lnTo>
                  <a:lnTo>
                    <a:pt x="36" y="88"/>
                  </a:lnTo>
                  <a:lnTo>
                    <a:pt x="4" y="89"/>
                  </a:lnTo>
                  <a:lnTo>
                    <a:pt x="0" y="133"/>
                  </a:lnTo>
                  <a:lnTo>
                    <a:pt x="30" y="141"/>
                  </a:lnTo>
                  <a:lnTo>
                    <a:pt x="30" y="152"/>
                  </a:lnTo>
                  <a:lnTo>
                    <a:pt x="30" y="162"/>
                  </a:lnTo>
                  <a:lnTo>
                    <a:pt x="31" y="174"/>
                  </a:lnTo>
                  <a:lnTo>
                    <a:pt x="33" y="185"/>
                  </a:lnTo>
                  <a:lnTo>
                    <a:pt x="4" y="198"/>
                  </a:lnTo>
                  <a:lnTo>
                    <a:pt x="16" y="240"/>
                  </a:lnTo>
                  <a:lnTo>
                    <a:pt x="48" y="235"/>
                  </a:lnTo>
                  <a:lnTo>
                    <a:pt x="52" y="246"/>
                  </a:lnTo>
                  <a:lnTo>
                    <a:pt x="56" y="256"/>
                  </a:lnTo>
                  <a:lnTo>
                    <a:pt x="61" y="265"/>
                  </a:lnTo>
                  <a:lnTo>
                    <a:pt x="67" y="274"/>
                  </a:lnTo>
                  <a:lnTo>
                    <a:pt x="46" y="298"/>
                  </a:lnTo>
                  <a:lnTo>
                    <a:pt x="73" y="332"/>
                  </a:lnTo>
                  <a:lnTo>
                    <a:pt x="101" y="316"/>
                  </a:lnTo>
                  <a:lnTo>
                    <a:pt x="109" y="323"/>
                  </a:lnTo>
                  <a:lnTo>
                    <a:pt x="117" y="330"/>
                  </a:lnTo>
                  <a:lnTo>
                    <a:pt x="125" y="336"/>
                  </a:lnTo>
                  <a:lnTo>
                    <a:pt x="134" y="344"/>
                  </a:lnTo>
                  <a:lnTo>
                    <a:pt x="123" y="375"/>
                  </a:lnTo>
                  <a:lnTo>
                    <a:pt x="161" y="396"/>
                  </a:lnTo>
                  <a:lnTo>
                    <a:pt x="181" y="369"/>
                  </a:lnTo>
                  <a:lnTo>
                    <a:pt x="192" y="372"/>
                  </a:lnTo>
                  <a:lnTo>
                    <a:pt x="202" y="375"/>
                  </a:lnTo>
                  <a:lnTo>
                    <a:pt x="211" y="378"/>
                  </a:lnTo>
                  <a:lnTo>
                    <a:pt x="222" y="381"/>
                  </a:lnTo>
                  <a:lnTo>
                    <a:pt x="223" y="417"/>
                  </a:lnTo>
                  <a:lnTo>
                    <a:pt x="266" y="421"/>
                  </a:lnTo>
                  <a:lnTo>
                    <a:pt x="277" y="386"/>
                  </a:lnTo>
                  <a:lnTo>
                    <a:pt x="286" y="386"/>
                  </a:lnTo>
                  <a:lnTo>
                    <a:pt x="296" y="384"/>
                  </a:lnTo>
                  <a:lnTo>
                    <a:pt x="305" y="384"/>
                  </a:lnTo>
                  <a:lnTo>
                    <a:pt x="315" y="383"/>
                  </a:lnTo>
                  <a:lnTo>
                    <a:pt x="332" y="415"/>
                  </a:lnTo>
                  <a:lnTo>
                    <a:pt x="373" y="405"/>
                  </a:lnTo>
                  <a:lnTo>
                    <a:pt x="369" y="365"/>
                  </a:lnTo>
                  <a:lnTo>
                    <a:pt x="378" y="362"/>
                  </a:lnTo>
                  <a:lnTo>
                    <a:pt x="385" y="357"/>
                  </a:lnTo>
                  <a:lnTo>
                    <a:pt x="394" y="353"/>
                  </a:lnTo>
                  <a:lnTo>
                    <a:pt x="402" y="347"/>
                  </a:lnTo>
                  <a:lnTo>
                    <a:pt x="431" y="375"/>
                  </a:lnTo>
                  <a:lnTo>
                    <a:pt x="466" y="348"/>
                  </a:lnTo>
                  <a:lnTo>
                    <a:pt x="445" y="311"/>
                  </a:lnTo>
                  <a:lnTo>
                    <a:pt x="451" y="304"/>
                  </a:lnTo>
                  <a:lnTo>
                    <a:pt x="457" y="298"/>
                  </a:lnTo>
                  <a:lnTo>
                    <a:pt x="463" y="290"/>
                  </a:lnTo>
                  <a:lnTo>
                    <a:pt x="469" y="283"/>
                  </a:lnTo>
                  <a:lnTo>
                    <a:pt x="509" y="298"/>
                  </a:lnTo>
                  <a:lnTo>
                    <a:pt x="530" y="261"/>
                  </a:lnTo>
                  <a:lnTo>
                    <a:pt x="495" y="234"/>
                  </a:lnTo>
                  <a:lnTo>
                    <a:pt x="498" y="225"/>
                  </a:lnTo>
                  <a:lnTo>
                    <a:pt x="501" y="216"/>
                  </a:lnTo>
                  <a:lnTo>
                    <a:pt x="503" y="208"/>
                  </a:lnTo>
                  <a:lnTo>
                    <a:pt x="506" y="199"/>
                  </a:lnTo>
                  <a:lnTo>
                    <a:pt x="549" y="198"/>
                  </a:lnTo>
                  <a:lnTo>
                    <a:pt x="555" y="155"/>
                  </a:lnTo>
                  <a:lnTo>
                    <a:pt x="512" y="143"/>
                  </a:lnTo>
                  <a:lnTo>
                    <a:pt x="512" y="134"/>
                  </a:lnTo>
                  <a:lnTo>
                    <a:pt x="512" y="125"/>
                  </a:lnTo>
                  <a:lnTo>
                    <a:pt x="512" y="116"/>
                  </a:lnTo>
                  <a:lnTo>
                    <a:pt x="510" y="109"/>
                  </a:lnTo>
                  <a:lnTo>
                    <a:pt x="549" y="89"/>
                  </a:lnTo>
                  <a:lnTo>
                    <a:pt x="539" y="48"/>
                  </a:lnTo>
                  <a:lnTo>
                    <a:pt x="494" y="52"/>
                  </a:lnTo>
                  <a:lnTo>
                    <a:pt x="491" y="45"/>
                  </a:lnTo>
                  <a:lnTo>
                    <a:pt x="487" y="36"/>
                  </a:lnTo>
                  <a:lnTo>
                    <a:pt x="484" y="28"/>
                  </a:lnTo>
                  <a:lnTo>
                    <a:pt x="479" y="21"/>
                  </a:lnTo>
                  <a:lnTo>
                    <a:pt x="498" y="0"/>
                  </a:lnTo>
                  <a:lnTo>
                    <a:pt x="269" y="0"/>
                  </a:lnTo>
                  <a:lnTo>
                    <a:pt x="271" y="24"/>
                  </a:lnTo>
                  <a:lnTo>
                    <a:pt x="290" y="25"/>
                  </a:lnTo>
                  <a:lnTo>
                    <a:pt x="309" y="30"/>
                  </a:lnTo>
                  <a:lnTo>
                    <a:pt x="326" y="37"/>
                  </a:lnTo>
                  <a:lnTo>
                    <a:pt x="342" y="48"/>
                  </a:lnTo>
                  <a:lnTo>
                    <a:pt x="357" y="61"/>
                  </a:lnTo>
                  <a:lnTo>
                    <a:pt x="370" y="76"/>
                  </a:lnTo>
                  <a:lnTo>
                    <a:pt x="379" y="92"/>
                  </a:lnTo>
                  <a:lnTo>
                    <a:pt x="387" y="112"/>
                  </a:lnTo>
                  <a:lnTo>
                    <a:pt x="391" y="136"/>
                  </a:lnTo>
                  <a:lnTo>
                    <a:pt x="390" y="159"/>
                  </a:lnTo>
                  <a:lnTo>
                    <a:pt x="385" y="182"/>
                  </a:lnTo>
                  <a:lnTo>
                    <a:pt x="376" y="204"/>
                  </a:lnTo>
                  <a:lnTo>
                    <a:pt x="363" y="222"/>
                  </a:lnTo>
                  <a:lnTo>
                    <a:pt x="347" y="238"/>
                  </a:lnTo>
                  <a:lnTo>
                    <a:pt x="326" y="252"/>
                  </a:lnTo>
                  <a:lnTo>
                    <a:pt x="303" y="261"/>
                  </a:lnTo>
                  <a:lnTo>
                    <a:pt x="280" y="265"/>
                  </a:lnTo>
                  <a:lnTo>
                    <a:pt x="256" y="263"/>
                  </a:lnTo>
                  <a:lnTo>
                    <a:pt x="234" y="259"/>
                  </a:lnTo>
                  <a:lnTo>
                    <a:pt x="211" y="250"/>
                  </a:lnTo>
                  <a:lnTo>
                    <a:pt x="193" y="237"/>
                  </a:lnTo>
                  <a:lnTo>
                    <a:pt x="177" y="220"/>
                  </a:lnTo>
                  <a:lnTo>
                    <a:pt x="164" y="199"/>
                  </a:lnTo>
                  <a:lnTo>
                    <a:pt x="155" y="177"/>
                  </a:lnTo>
                  <a:lnTo>
                    <a:pt x="150" y="153"/>
                  </a:lnTo>
                  <a:lnTo>
                    <a:pt x="152" y="130"/>
                  </a:lnTo>
                  <a:lnTo>
                    <a:pt x="156" y="107"/>
                  </a:lnTo>
                  <a:lnTo>
                    <a:pt x="165" y="85"/>
                  </a:lnTo>
                  <a:lnTo>
                    <a:pt x="178" y="67"/>
                  </a:lnTo>
                  <a:lnTo>
                    <a:pt x="195" y="51"/>
                  </a:lnTo>
                  <a:lnTo>
                    <a:pt x="216" y="37"/>
                  </a:lnTo>
                  <a:lnTo>
                    <a:pt x="238" y="28"/>
                  </a:lnTo>
                  <a:lnTo>
                    <a:pt x="245" y="27"/>
                  </a:lnTo>
                  <a:lnTo>
                    <a:pt x="253" y="25"/>
                  </a:lnTo>
                  <a:lnTo>
                    <a:pt x="259" y="24"/>
                  </a:lnTo>
                  <a:lnTo>
                    <a:pt x="266" y="24"/>
                  </a:lnTo>
                  <a:lnTo>
                    <a:pt x="263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40" y="0"/>
                  </a:lnTo>
                  <a:lnTo>
                    <a:pt x="25" y="27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2160" y="1278"/>
              <a:ext cx="250" cy="6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5" y="39"/>
                </a:cxn>
                <a:cxn ang="0">
                  <a:pos x="41" y="21"/>
                </a:cxn>
                <a:cxn ang="0">
                  <a:pos x="49" y="24"/>
                </a:cxn>
                <a:cxn ang="0">
                  <a:pos x="55" y="27"/>
                </a:cxn>
                <a:cxn ang="0">
                  <a:pos x="62" y="30"/>
                </a:cxn>
                <a:cxn ang="0">
                  <a:pos x="68" y="33"/>
                </a:cxn>
                <a:cxn ang="0">
                  <a:pos x="67" y="57"/>
                </a:cxn>
                <a:cxn ang="0">
                  <a:pos x="96" y="63"/>
                </a:cxn>
                <a:cxn ang="0">
                  <a:pos x="105" y="39"/>
                </a:cxn>
                <a:cxn ang="0">
                  <a:pos x="113" y="40"/>
                </a:cxn>
                <a:cxn ang="0">
                  <a:pos x="120" y="40"/>
                </a:cxn>
                <a:cxn ang="0">
                  <a:pos x="126" y="40"/>
                </a:cxn>
                <a:cxn ang="0">
                  <a:pos x="134" y="39"/>
                </a:cxn>
                <a:cxn ang="0">
                  <a:pos x="143" y="64"/>
                </a:cxn>
                <a:cxn ang="0">
                  <a:pos x="172" y="58"/>
                </a:cxn>
                <a:cxn ang="0">
                  <a:pos x="171" y="31"/>
                </a:cxn>
                <a:cxn ang="0">
                  <a:pos x="177" y="28"/>
                </a:cxn>
                <a:cxn ang="0">
                  <a:pos x="184" y="25"/>
                </a:cxn>
                <a:cxn ang="0">
                  <a:pos x="190" y="24"/>
                </a:cxn>
                <a:cxn ang="0">
                  <a:pos x="196" y="21"/>
                </a:cxn>
                <a:cxn ang="0">
                  <a:pos x="215" y="40"/>
                </a:cxn>
                <a:cxn ang="0">
                  <a:pos x="239" y="25"/>
                </a:cxn>
                <a:cxn ang="0">
                  <a:pos x="22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21"/>
                </a:cxn>
              </a:cxnLst>
              <a:rect l="0" t="0" r="r" b="b"/>
              <a:pathLst>
                <a:path w="239" h="64">
                  <a:moveTo>
                    <a:pt x="0" y="21"/>
                  </a:moveTo>
                  <a:lnTo>
                    <a:pt x="25" y="39"/>
                  </a:lnTo>
                  <a:lnTo>
                    <a:pt x="41" y="21"/>
                  </a:lnTo>
                  <a:lnTo>
                    <a:pt x="49" y="24"/>
                  </a:lnTo>
                  <a:lnTo>
                    <a:pt x="55" y="27"/>
                  </a:lnTo>
                  <a:lnTo>
                    <a:pt x="62" y="30"/>
                  </a:lnTo>
                  <a:lnTo>
                    <a:pt x="68" y="33"/>
                  </a:lnTo>
                  <a:lnTo>
                    <a:pt x="67" y="57"/>
                  </a:lnTo>
                  <a:lnTo>
                    <a:pt x="96" y="63"/>
                  </a:lnTo>
                  <a:lnTo>
                    <a:pt x="105" y="39"/>
                  </a:lnTo>
                  <a:lnTo>
                    <a:pt x="113" y="40"/>
                  </a:lnTo>
                  <a:lnTo>
                    <a:pt x="120" y="40"/>
                  </a:lnTo>
                  <a:lnTo>
                    <a:pt x="126" y="40"/>
                  </a:lnTo>
                  <a:lnTo>
                    <a:pt x="134" y="39"/>
                  </a:lnTo>
                  <a:lnTo>
                    <a:pt x="143" y="64"/>
                  </a:lnTo>
                  <a:lnTo>
                    <a:pt x="172" y="58"/>
                  </a:lnTo>
                  <a:lnTo>
                    <a:pt x="171" y="31"/>
                  </a:lnTo>
                  <a:lnTo>
                    <a:pt x="177" y="28"/>
                  </a:lnTo>
                  <a:lnTo>
                    <a:pt x="184" y="25"/>
                  </a:lnTo>
                  <a:lnTo>
                    <a:pt x="190" y="24"/>
                  </a:lnTo>
                  <a:lnTo>
                    <a:pt x="196" y="21"/>
                  </a:lnTo>
                  <a:lnTo>
                    <a:pt x="215" y="40"/>
                  </a:lnTo>
                  <a:lnTo>
                    <a:pt x="239" y="25"/>
                  </a:lnTo>
                  <a:lnTo>
                    <a:pt x="2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 rot="698161">
              <a:off x="2271" y="968"/>
              <a:ext cx="30" cy="87"/>
            </a:xfrm>
            <a:custGeom>
              <a:avLst/>
              <a:gdLst/>
              <a:ahLst/>
              <a:cxnLst>
                <a:cxn ang="0">
                  <a:pos x="15" y="97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9" y="97"/>
                </a:cxn>
                <a:cxn ang="0">
                  <a:pos x="15" y="97"/>
                </a:cxn>
              </a:cxnLst>
              <a:rect l="0" t="0" r="r" b="b"/>
              <a:pathLst>
                <a:path w="15" h="97">
                  <a:moveTo>
                    <a:pt x="15" y="97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25"/>
          <p:cNvGrpSpPr>
            <a:grpSpLocks/>
          </p:cNvGrpSpPr>
          <p:nvPr/>
        </p:nvGrpSpPr>
        <p:grpSpPr bwMode="auto">
          <a:xfrm>
            <a:off x="3632200" y="2438400"/>
            <a:ext cx="1803400" cy="2151063"/>
            <a:chOff x="2357" y="472"/>
            <a:chExt cx="521" cy="621"/>
          </a:xfrm>
        </p:grpSpPr>
        <p:sp>
          <p:nvSpPr>
            <p:cNvPr id="97" name="Freeform 26"/>
            <p:cNvSpPr>
              <a:spLocks/>
            </p:cNvSpPr>
            <p:nvPr/>
          </p:nvSpPr>
          <p:spPr bwMode="auto">
            <a:xfrm>
              <a:off x="2357" y="472"/>
              <a:ext cx="521" cy="621"/>
            </a:xfrm>
            <a:custGeom>
              <a:avLst/>
              <a:gdLst/>
              <a:ahLst/>
              <a:cxnLst>
                <a:cxn ang="0">
                  <a:pos x="14" y="452"/>
                </a:cxn>
                <a:cxn ang="0">
                  <a:pos x="0" y="991"/>
                </a:cxn>
                <a:cxn ang="0">
                  <a:pos x="162" y="1242"/>
                </a:cxn>
                <a:cxn ang="0">
                  <a:pos x="1041" y="1115"/>
                </a:cxn>
                <a:cxn ang="0">
                  <a:pos x="991" y="570"/>
                </a:cxn>
                <a:cxn ang="0">
                  <a:pos x="943" y="511"/>
                </a:cxn>
                <a:cxn ang="0">
                  <a:pos x="988" y="62"/>
                </a:cxn>
                <a:cxn ang="0">
                  <a:pos x="968" y="13"/>
                </a:cxn>
                <a:cxn ang="0">
                  <a:pos x="926" y="0"/>
                </a:cxn>
                <a:cxn ang="0">
                  <a:pos x="887" y="1"/>
                </a:cxn>
                <a:cxn ang="0">
                  <a:pos x="850" y="26"/>
                </a:cxn>
                <a:cxn ang="0">
                  <a:pos x="834" y="79"/>
                </a:cxn>
                <a:cxn ang="0">
                  <a:pos x="757" y="379"/>
                </a:cxn>
                <a:cxn ang="0">
                  <a:pos x="675" y="423"/>
                </a:cxn>
                <a:cxn ang="0">
                  <a:pos x="568" y="362"/>
                </a:cxn>
                <a:cxn ang="0">
                  <a:pos x="465" y="433"/>
                </a:cxn>
                <a:cxn ang="0">
                  <a:pos x="287" y="349"/>
                </a:cxn>
                <a:cxn ang="0">
                  <a:pos x="200" y="485"/>
                </a:cxn>
                <a:cxn ang="0">
                  <a:pos x="14" y="452"/>
                </a:cxn>
                <a:cxn ang="0">
                  <a:pos x="14" y="452"/>
                </a:cxn>
              </a:cxnLst>
              <a:rect l="0" t="0" r="r" b="b"/>
              <a:pathLst>
                <a:path w="1041" h="1242">
                  <a:moveTo>
                    <a:pt x="14" y="452"/>
                  </a:moveTo>
                  <a:lnTo>
                    <a:pt x="0" y="991"/>
                  </a:lnTo>
                  <a:lnTo>
                    <a:pt x="162" y="1242"/>
                  </a:lnTo>
                  <a:lnTo>
                    <a:pt x="1041" y="1115"/>
                  </a:lnTo>
                  <a:lnTo>
                    <a:pt x="991" y="570"/>
                  </a:lnTo>
                  <a:lnTo>
                    <a:pt x="943" y="511"/>
                  </a:lnTo>
                  <a:lnTo>
                    <a:pt x="988" y="62"/>
                  </a:lnTo>
                  <a:lnTo>
                    <a:pt x="968" y="13"/>
                  </a:lnTo>
                  <a:lnTo>
                    <a:pt x="926" y="0"/>
                  </a:lnTo>
                  <a:lnTo>
                    <a:pt x="887" y="1"/>
                  </a:lnTo>
                  <a:lnTo>
                    <a:pt x="850" y="26"/>
                  </a:lnTo>
                  <a:lnTo>
                    <a:pt x="834" y="79"/>
                  </a:lnTo>
                  <a:lnTo>
                    <a:pt x="757" y="379"/>
                  </a:lnTo>
                  <a:lnTo>
                    <a:pt x="675" y="423"/>
                  </a:lnTo>
                  <a:lnTo>
                    <a:pt x="568" y="362"/>
                  </a:lnTo>
                  <a:lnTo>
                    <a:pt x="465" y="433"/>
                  </a:lnTo>
                  <a:lnTo>
                    <a:pt x="287" y="349"/>
                  </a:lnTo>
                  <a:lnTo>
                    <a:pt x="200" y="485"/>
                  </a:lnTo>
                  <a:lnTo>
                    <a:pt x="14" y="452"/>
                  </a:lnTo>
                  <a:lnTo>
                    <a:pt x="14" y="4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7"/>
            <p:cNvSpPr>
              <a:spLocks/>
            </p:cNvSpPr>
            <p:nvPr/>
          </p:nvSpPr>
          <p:spPr bwMode="auto">
            <a:xfrm>
              <a:off x="2739" y="499"/>
              <a:ext cx="96" cy="278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77" y="84"/>
                </a:cxn>
                <a:cxn ang="0">
                  <a:pos x="102" y="0"/>
                </a:cxn>
                <a:cxn ang="0">
                  <a:pos x="193" y="28"/>
                </a:cxn>
                <a:cxn ang="0">
                  <a:pos x="171" y="277"/>
                </a:cxn>
                <a:cxn ang="0">
                  <a:pos x="139" y="556"/>
                </a:cxn>
                <a:cxn ang="0">
                  <a:pos x="0" y="395"/>
                </a:cxn>
                <a:cxn ang="0">
                  <a:pos x="0" y="395"/>
                </a:cxn>
              </a:cxnLst>
              <a:rect l="0" t="0" r="r" b="b"/>
              <a:pathLst>
                <a:path w="193" h="556">
                  <a:moveTo>
                    <a:pt x="0" y="395"/>
                  </a:moveTo>
                  <a:lnTo>
                    <a:pt x="77" y="84"/>
                  </a:lnTo>
                  <a:lnTo>
                    <a:pt x="102" y="0"/>
                  </a:lnTo>
                  <a:lnTo>
                    <a:pt x="193" y="28"/>
                  </a:lnTo>
                  <a:lnTo>
                    <a:pt x="171" y="277"/>
                  </a:lnTo>
                  <a:lnTo>
                    <a:pt x="139" y="556"/>
                  </a:lnTo>
                  <a:lnTo>
                    <a:pt x="0" y="3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8"/>
            <p:cNvSpPr>
              <a:spLocks/>
            </p:cNvSpPr>
            <p:nvPr/>
          </p:nvSpPr>
          <p:spPr bwMode="auto">
            <a:xfrm>
              <a:off x="2790" y="487"/>
              <a:ext cx="47" cy="34"/>
            </a:xfrm>
            <a:custGeom>
              <a:avLst/>
              <a:gdLst/>
              <a:ahLst/>
              <a:cxnLst>
                <a:cxn ang="0">
                  <a:pos x="47" y="67"/>
                </a:cxn>
                <a:cxn ang="0">
                  <a:pos x="51" y="66"/>
                </a:cxn>
                <a:cxn ang="0">
                  <a:pos x="56" y="66"/>
                </a:cxn>
                <a:cxn ang="0">
                  <a:pos x="60" y="64"/>
                </a:cxn>
                <a:cxn ang="0">
                  <a:pos x="64" y="64"/>
                </a:cxn>
                <a:cxn ang="0">
                  <a:pos x="72" y="61"/>
                </a:cxn>
                <a:cxn ang="0">
                  <a:pos x="79" y="57"/>
                </a:cxn>
                <a:cxn ang="0">
                  <a:pos x="84" y="51"/>
                </a:cxn>
                <a:cxn ang="0">
                  <a:pos x="89" y="47"/>
                </a:cxn>
                <a:cxn ang="0">
                  <a:pos x="92" y="41"/>
                </a:cxn>
                <a:cxn ang="0">
                  <a:pos x="93" y="33"/>
                </a:cxn>
                <a:cxn ang="0">
                  <a:pos x="92" y="27"/>
                </a:cxn>
                <a:cxn ang="0">
                  <a:pos x="89" y="21"/>
                </a:cxn>
                <a:cxn ang="0">
                  <a:pos x="84" y="15"/>
                </a:cxn>
                <a:cxn ang="0">
                  <a:pos x="79" y="10"/>
                </a:cxn>
                <a:cxn ang="0">
                  <a:pos x="72" y="5"/>
                </a:cxn>
                <a:cxn ang="0">
                  <a:pos x="64" y="2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28" y="2"/>
                </a:cxn>
                <a:cxn ang="0">
                  <a:pos x="20" y="5"/>
                </a:cxn>
                <a:cxn ang="0">
                  <a:pos x="14" y="10"/>
                </a:cxn>
                <a:cxn ang="0">
                  <a:pos x="7" y="15"/>
                </a:cxn>
                <a:cxn ang="0">
                  <a:pos x="4" y="2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41"/>
                </a:cxn>
                <a:cxn ang="0">
                  <a:pos x="4" y="47"/>
                </a:cxn>
                <a:cxn ang="0">
                  <a:pos x="7" y="51"/>
                </a:cxn>
                <a:cxn ang="0">
                  <a:pos x="14" y="57"/>
                </a:cxn>
                <a:cxn ang="0">
                  <a:pos x="20" y="61"/>
                </a:cxn>
                <a:cxn ang="0">
                  <a:pos x="28" y="64"/>
                </a:cxn>
                <a:cxn ang="0">
                  <a:pos x="32" y="64"/>
                </a:cxn>
                <a:cxn ang="0">
                  <a:pos x="37" y="66"/>
                </a:cxn>
                <a:cxn ang="0">
                  <a:pos x="42" y="66"/>
                </a:cxn>
                <a:cxn ang="0">
                  <a:pos x="47" y="67"/>
                </a:cxn>
                <a:cxn ang="0">
                  <a:pos x="47" y="67"/>
                </a:cxn>
              </a:cxnLst>
              <a:rect l="0" t="0" r="r" b="b"/>
              <a:pathLst>
                <a:path w="93" h="67">
                  <a:moveTo>
                    <a:pt x="47" y="67"/>
                  </a:moveTo>
                  <a:lnTo>
                    <a:pt x="51" y="66"/>
                  </a:lnTo>
                  <a:lnTo>
                    <a:pt x="56" y="66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72" y="61"/>
                  </a:lnTo>
                  <a:lnTo>
                    <a:pt x="79" y="57"/>
                  </a:lnTo>
                  <a:lnTo>
                    <a:pt x="84" y="51"/>
                  </a:lnTo>
                  <a:lnTo>
                    <a:pt x="89" y="47"/>
                  </a:lnTo>
                  <a:lnTo>
                    <a:pt x="92" y="41"/>
                  </a:lnTo>
                  <a:lnTo>
                    <a:pt x="93" y="33"/>
                  </a:lnTo>
                  <a:lnTo>
                    <a:pt x="92" y="27"/>
                  </a:lnTo>
                  <a:lnTo>
                    <a:pt x="89" y="21"/>
                  </a:lnTo>
                  <a:lnTo>
                    <a:pt x="84" y="15"/>
                  </a:lnTo>
                  <a:lnTo>
                    <a:pt x="79" y="10"/>
                  </a:lnTo>
                  <a:lnTo>
                    <a:pt x="72" y="5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8" y="2"/>
                  </a:lnTo>
                  <a:lnTo>
                    <a:pt x="20" y="5"/>
                  </a:lnTo>
                  <a:lnTo>
                    <a:pt x="14" y="10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4" y="47"/>
                  </a:lnTo>
                  <a:lnTo>
                    <a:pt x="7" y="51"/>
                  </a:lnTo>
                  <a:lnTo>
                    <a:pt x="14" y="57"/>
                  </a:lnTo>
                  <a:lnTo>
                    <a:pt x="20" y="61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7" y="66"/>
                  </a:lnTo>
                  <a:lnTo>
                    <a:pt x="42" y="66"/>
                  </a:lnTo>
                  <a:lnTo>
                    <a:pt x="47" y="67"/>
                  </a:lnTo>
                  <a:lnTo>
                    <a:pt x="47" y="67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auto">
            <a:xfrm>
              <a:off x="2410" y="759"/>
              <a:ext cx="453" cy="320"/>
            </a:xfrm>
            <a:custGeom>
              <a:avLst/>
              <a:gdLst/>
              <a:ahLst/>
              <a:cxnLst>
                <a:cxn ang="0">
                  <a:pos x="62" y="638"/>
                </a:cxn>
                <a:cxn ang="0">
                  <a:pos x="905" y="512"/>
                </a:cxn>
                <a:cxn ang="0">
                  <a:pos x="853" y="0"/>
                </a:cxn>
                <a:cxn ang="0">
                  <a:pos x="0" y="31"/>
                </a:cxn>
                <a:cxn ang="0">
                  <a:pos x="62" y="638"/>
                </a:cxn>
                <a:cxn ang="0">
                  <a:pos x="62" y="638"/>
                </a:cxn>
              </a:cxnLst>
              <a:rect l="0" t="0" r="r" b="b"/>
              <a:pathLst>
                <a:path w="905" h="638">
                  <a:moveTo>
                    <a:pt x="62" y="638"/>
                  </a:moveTo>
                  <a:lnTo>
                    <a:pt x="905" y="512"/>
                  </a:lnTo>
                  <a:lnTo>
                    <a:pt x="853" y="0"/>
                  </a:lnTo>
                  <a:lnTo>
                    <a:pt x="0" y="31"/>
                  </a:lnTo>
                  <a:lnTo>
                    <a:pt x="62" y="638"/>
                  </a:lnTo>
                  <a:lnTo>
                    <a:pt x="62" y="638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0"/>
            <p:cNvSpPr>
              <a:spLocks/>
            </p:cNvSpPr>
            <p:nvPr/>
          </p:nvSpPr>
          <p:spPr bwMode="auto">
            <a:xfrm>
              <a:off x="2509" y="911"/>
              <a:ext cx="58" cy="66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16" y="131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116" h="131">
                  <a:moveTo>
                    <a:pt x="0" y="131"/>
                  </a:moveTo>
                  <a:lnTo>
                    <a:pt x="116" y="13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2635" y="898"/>
              <a:ext cx="46" cy="4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0" y="94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94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2"/>
            <p:cNvSpPr>
              <a:spLocks/>
            </p:cNvSpPr>
            <p:nvPr/>
          </p:nvSpPr>
          <p:spPr bwMode="auto">
            <a:xfrm>
              <a:off x="2743" y="877"/>
              <a:ext cx="49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9" y="117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0" y="117"/>
                </a:cxn>
              </a:cxnLst>
              <a:rect l="0" t="0" r="r" b="b"/>
              <a:pathLst>
                <a:path w="99" h="117">
                  <a:moveTo>
                    <a:pt x="0" y="117"/>
                  </a:moveTo>
                  <a:lnTo>
                    <a:pt x="99" y="117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3"/>
            <p:cNvSpPr>
              <a:spLocks/>
            </p:cNvSpPr>
            <p:nvPr/>
          </p:nvSpPr>
          <p:spPr bwMode="auto">
            <a:xfrm>
              <a:off x="2468" y="664"/>
              <a:ext cx="123" cy="19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138"/>
                </a:cxn>
                <a:cxn ang="0">
                  <a:pos x="142" y="380"/>
                </a:cxn>
                <a:cxn ang="0">
                  <a:pos x="246" y="266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246" h="380">
                  <a:moveTo>
                    <a:pt x="76" y="0"/>
                  </a:moveTo>
                  <a:lnTo>
                    <a:pt x="0" y="138"/>
                  </a:lnTo>
                  <a:lnTo>
                    <a:pt x="142" y="380"/>
                  </a:lnTo>
                  <a:lnTo>
                    <a:pt x="246" y="266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>
              <a:off x="2596" y="671"/>
              <a:ext cx="123" cy="15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0" y="75"/>
                </a:cxn>
                <a:cxn ang="0">
                  <a:pos x="114" y="318"/>
                </a:cxn>
                <a:cxn ang="0">
                  <a:pos x="246" y="209"/>
                </a:cxn>
                <a:cxn ang="0">
                  <a:pos x="93" y="0"/>
                </a:cxn>
                <a:cxn ang="0">
                  <a:pos x="93" y="0"/>
                </a:cxn>
              </a:cxnLst>
              <a:rect l="0" t="0" r="r" b="b"/>
              <a:pathLst>
                <a:path w="246" h="318">
                  <a:moveTo>
                    <a:pt x="93" y="0"/>
                  </a:moveTo>
                  <a:lnTo>
                    <a:pt x="0" y="75"/>
                  </a:lnTo>
                  <a:lnTo>
                    <a:pt x="114" y="318"/>
                  </a:lnTo>
                  <a:lnTo>
                    <a:pt x="246" y="209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auto">
            <a:xfrm>
              <a:off x="2691" y="674"/>
              <a:ext cx="148" cy="13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67"/>
                </a:cxn>
                <a:cxn ang="0">
                  <a:pos x="171" y="272"/>
                </a:cxn>
                <a:cxn ang="0">
                  <a:pos x="296" y="173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296" h="272">
                  <a:moveTo>
                    <a:pt x="101" y="0"/>
                  </a:moveTo>
                  <a:lnTo>
                    <a:pt x="0" y="67"/>
                  </a:lnTo>
                  <a:lnTo>
                    <a:pt x="171" y="272"/>
                  </a:lnTo>
                  <a:lnTo>
                    <a:pt x="296" y="173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6"/>
            <p:cNvSpPr>
              <a:spLocks/>
            </p:cNvSpPr>
            <p:nvPr/>
          </p:nvSpPr>
          <p:spPr bwMode="auto">
            <a:xfrm>
              <a:off x="2375" y="713"/>
              <a:ext cx="163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35"/>
                </a:cxn>
                <a:cxn ang="0">
                  <a:pos x="327" y="282"/>
                </a:cxn>
                <a:cxn ang="0">
                  <a:pos x="118" y="17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7" h="282">
                  <a:moveTo>
                    <a:pt x="0" y="0"/>
                  </a:moveTo>
                  <a:lnTo>
                    <a:pt x="188" y="35"/>
                  </a:lnTo>
                  <a:lnTo>
                    <a:pt x="327" y="282"/>
                  </a:lnTo>
                  <a:lnTo>
                    <a:pt x="118" y="1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7"/>
            <p:cNvSpPr>
              <a:spLocks/>
            </p:cNvSpPr>
            <p:nvPr/>
          </p:nvSpPr>
          <p:spPr bwMode="auto">
            <a:xfrm>
              <a:off x="2505" y="664"/>
              <a:ext cx="148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87"/>
                </a:cxn>
                <a:cxn ang="0">
                  <a:pos x="294" y="328"/>
                </a:cxn>
                <a:cxn ang="0">
                  <a:pos x="163" y="2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4" h="328">
                  <a:moveTo>
                    <a:pt x="0" y="0"/>
                  </a:moveTo>
                  <a:lnTo>
                    <a:pt x="188" y="87"/>
                  </a:lnTo>
                  <a:lnTo>
                    <a:pt x="294" y="328"/>
                  </a:lnTo>
                  <a:lnTo>
                    <a:pt x="163" y="2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8"/>
            <p:cNvSpPr>
              <a:spLocks/>
            </p:cNvSpPr>
            <p:nvPr/>
          </p:nvSpPr>
          <p:spPr bwMode="auto">
            <a:xfrm>
              <a:off x="2639" y="671"/>
              <a:ext cx="142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7"/>
                </a:cxn>
                <a:cxn ang="0">
                  <a:pos x="285" y="280"/>
                </a:cxn>
                <a:cxn ang="0">
                  <a:pos x="157" y="2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5" h="280">
                  <a:moveTo>
                    <a:pt x="0" y="0"/>
                  </a:moveTo>
                  <a:lnTo>
                    <a:pt x="108" y="67"/>
                  </a:lnTo>
                  <a:lnTo>
                    <a:pt x="285" y="280"/>
                  </a:lnTo>
                  <a:lnTo>
                    <a:pt x="157" y="2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9"/>
            <p:cNvSpPr>
              <a:spLocks/>
            </p:cNvSpPr>
            <p:nvPr/>
          </p:nvSpPr>
          <p:spPr bwMode="auto">
            <a:xfrm>
              <a:off x="2371" y="708"/>
              <a:ext cx="74" cy="37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6" y="190"/>
                </a:cxn>
                <a:cxn ang="0">
                  <a:pos x="146" y="741"/>
                </a:cxn>
                <a:cxn ang="0">
                  <a:pos x="0" y="5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46" h="741">
                  <a:moveTo>
                    <a:pt x="5" y="0"/>
                  </a:moveTo>
                  <a:lnTo>
                    <a:pt x="136" y="190"/>
                  </a:lnTo>
                  <a:lnTo>
                    <a:pt x="146" y="741"/>
                  </a:lnTo>
                  <a:lnTo>
                    <a:pt x="0" y="5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0"/>
            <p:cNvSpPr>
              <a:spLocks/>
            </p:cNvSpPr>
            <p:nvPr/>
          </p:nvSpPr>
          <p:spPr bwMode="auto">
            <a:xfrm>
              <a:off x="2496" y="897"/>
              <a:ext cx="14" cy="8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4" y="0"/>
                </a:cxn>
                <a:cxn ang="0">
                  <a:pos x="0" y="154"/>
                </a:cxn>
                <a:cxn ang="0">
                  <a:pos x="26" y="160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160">
                  <a:moveTo>
                    <a:pt x="29" y="25"/>
                  </a:moveTo>
                  <a:lnTo>
                    <a:pt x="4" y="0"/>
                  </a:lnTo>
                  <a:lnTo>
                    <a:pt x="0" y="154"/>
                  </a:lnTo>
                  <a:lnTo>
                    <a:pt x="26" y="160"/>
                  </a:lnTo>
                  <a:lnTo>
                    <a:pt x="29" y="2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1"/>
            <p:cNvSpPr>
              <a:spLocks/>
            </p:cNvSpPr>
            <p:nvPr/>
          </p:nvSpPr>
          <p:spPr bwMode="auto">
            <a:xfrm>
              <a:off x="2623" y="881"/>
              <a:ext cx="13" cy="63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0" y="0"/>
                </a:cxn>
                <a:cxn ang="0">
                  <a:pos x="25" y="28"/>
                </a:cxn>
                <a:cxn ang="0">
                  <a:pos x="25" y="28"/>
                </a:cxn>
              </a:cxnLst>
              <a:rect l="0" t="0" r="r" b="b"/>
              <a:pathLst>
                <a:path w="25" h="127">
                  <a:moveTo>
                    <a:pt x="25" y="28"/>
                  </a:moveTo>
                  <a:lnTo>
                    <a:pt x="25" y="127"/>
                  </a:lnTo>
                  <a:lnTo>
                    <a:pt x="1" y="126"/>
                  </a:lnTo>
                  <a:lnTo>
                    <a:pt x="0" y="0"/>
                  </a:lnTo>
                  <a:lnTo>
                    <a:pt x="25" y="28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2"/>
            <p:cNvSpPr>
              <a:spLocks/>
            </p:cNvSpPr>
            <p:nvPr/>
          </p:nvSpPr>
          <p:spPr bwMode="auto">
            <a:xfrm>
              <a:off x="2731" y="867"/>
              <a:ext cx="12" cy="69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5" y="138"/>
                </a:cxn>
                <a:cxn ang="0">
                  <a:pos x="2" y="136"/>
                </a:cxn>
                <a:cxn ang="0">
                  <a:pos x="0" y="0"/>
                </a:cxn>
                <a:cxn ang="0">
                  <a:pos x="25" y="20"/>
                </a:cxn>
                <a:cxn ang="0">
                  <a:pos x="25" y="20"/>
                </a:cxn>
              </a:cxnLst>
              <a:rect l="0" t="0" r="r" b="b"/>
              <a:pathLst>
                <a:path w="25" h="138">
                  <a:moveTo>
                    <a:pt x="25" y="20"/>
                  </a:moveTo>
                  <a:lnTo>
                    <a:pt x="25" y="138"/>
                  </a:lnTo>
                  <a:lnTo>
                    <a:pt x="2" y="136"/>
                  </a:lnTo>
                  <a:lnTo>
                    <a:pt x="0" y="0"/>
                  </a:lnTo>
                  <a:lnTo>
                    <a:pt x="25" y="2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3"/>
            <p:cNvSpPr>
              <a:spLocks/>
            </p:cNvSpPr>
            <p:nvPr/>
          </p:nvSpPr>
          <p:spPr bwMode="auto">
            <a:xfrm>
              <a:off x="2499" y="895"/>
              <a:ext cx="67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31"/>
                </a:cxn>
                <a:cxn ang="0">
                  <a:pos x="132" y="31"/>
                </a:cxn>
                <a:cxn ang="0">
                  <a:pos x="132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32" h="31">
                  <a:moveTo>
                    <a:pt x="0" y="8"/>
                  </a:moveTo>
                  <a:lnTo>
                    <a:pt x="22" y="31"/>
                  </a:lnTo>
                  <a:lnTo>
                    <a:pt x="132" y="31"/>
                  </a:lnTo>
                  <a:lnTo>
                    <a:pt x="13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4"/>
            <p:cNvSpPr>
              <a:spLocks/>
            </p:cNvSpPr>
            <p:nvPr/>
          </p:nvSpPr>
          <p:spPr bwMode="auto">
            <a:xfrm>
              <a:off x="2623" y="884"/>
              <a:ext cx="5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31"/>
                </a:cxn>
                <a:cxn ang="0">
                  <a:pos x="117" y="31"/>
                </a:cxn>
                <a:cxn ang="0">
                  <a:pos x="117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7" h="31">
                  <a:moveTo>
                    <a:pt x="0" y="0"/>
                  </a:moveTo>
                  <a:lnTo>
                    <a:pt x="25" y="31"/>
                  </a:lnTo>
                  <a:lnTo>
                    <a:pt x="117" y="31"/>
                  </a:lnTo>
                  <a:lnTo>
                    <a:pt x="117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5"/>
            <p:cNvSpPr>
              <a:spLocks/>
            </p:cNvSpPr>
            <p:nvPr/>
          </p:nvSpPr>
          <p:spPr bwMode="auto">
            <a:xfrm>
              <a:off x="2732" y="864"/>
              <a:ext cx="59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4" y="27"/>
                </a:cxn>
                <a:cxn ang="0">
                  <a:pos x="118" y="27"/>
                </a:cxn>
                <a:cxn ang="0">
                  <a:pos x="118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8" h="27">
                  <a:moveTo>
                    <a:pt x="0" y="10"/>
                  </a:moveTo>
                  <a:lnTo>
                    <a:pt x="24" y="27"/>
                  </a:lnTo>
                  <a:lnTo>
                    <a:pt x="118" y="27"/>
                  </a:lnTo>
                  <a:lnTo>
                    <a:pt x="11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7" name="Picture 46" descr="j0149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1295400"/>
            <a:ext cx="1087437" cy="1095375"/>
          </a:xfrm>
          <a:prstGeom prst="rect">
            <a:avLst/>
          </a:prstGeom>
          <a:noFill/>
        </p:spPr>
      </p:pic>
      <p:sp>
        <p:nvSpPr>
          <p:cNvPr id="118" name="Text Box 47"/>
          <p:cNvSpPr txBox="1">
            <a:spLocks noChangeArrowheads="1"/>
          </p:cNvSpPr>
          <p:nvPr/>
        </p:nvSpPr>
        <p:spPr bwMode="auto">
          <a:xfrm>
            <a:off x="1057275" y="229076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TECHNOLOGY</a:t>
            </a:r>
            <a:endParaRPr lang="en-US"/>
          </a:p>
        </p:txBody>
      </p:sp>
      <p:sp>
        <p:nvSpPr>
          <p:cNvPr id="119" name="Text Box 49"/>
          <p:cNvSpPr txBox="1">
            <a:spLocks noChangeArrowheads="1"/>
          </p:cNvSpPr>
          <p:nvPr/>
        </p:nvSpPr>
        <p:spPr bwMode="auto">
          <a:xfrm>
            <a:off x="6602413" y="13446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OPERATION</a:t>
            </a:r>
            <a:endParaRPr lang="en-US"/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2705100" y="3186113"/>
            <a:ext cx="3752850" cy="1085850"/>
          </a:xfrm>
          <a:prstGeom prst="rightArrow">
            <a:avLst>
              <a:gd name="adj1" fmla="val 50000"/>
              <a:gd name="adj2" fmla="val 86404"/>
            </a:avLst>
          </a:prstGeom>
          <a:solidFill>
            <a:srgbClr val="969696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Text Box 52"/>
          <p:cNvSpPr txBox="1">
            <a:spLocks noChangeArrowheads="1"/>
          </p:cNvSpPr>
          <p:nvPr/>
        </p:nvSpPr>
        <p:spPr bwMode="auto">
          <a:xfrm>
            <a:off x="2581275" y="3548063"/>
            <a:ext cx="398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PRODUCTION  PROCESS</a:t>
            </a:r>
            <a:endParaRPr lang="en-US" sz="2000"/>
          </a:p>
        </p:txBody>
      </p:sp>
      <p:sp>
        <p:nvSpPr>
          <p:cNvPr id="122" name="Line 53"/>
          <p:cNvSpPr>
            <a:spLocks noChangeShapeType="1"/>
          </p:cNvSpPr>
          <p:nvPr/>
        </p:nvSpPr>
        <p:spPr bwMode="auto">
          <a:xfrm>
            <a:off x="2000250" y="3733800"/>
            <a:ext cx="685800" cy="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Line 54"/>
          <p:cNvSpPr>
            <a:spLocks noChangeShapeType="1"/>
          </p:cNvSpPr>
          <p:nvPr/>
        </p:nvSpPr>
        <p:spPr bwMode="auto">
          <a:xfrm rot="2717976">
            <a:off x="3613944" y="2683669"/>
            <a:ext cx="660400" cy="68262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" name="Line 55"/>
          <p:cNvSpPr>
            <a:spLocks noChangeShapeType="1"/>
          </p:cNvSpPr>
          <p:nvPr/>
        </p:nvSpPr>
        <p:spPr bwMode="auto">
          <a:xfrm rot="6390682">
            <a:off x="5367338" y="2495550"/>
            <a:ext cx="614362" cy="4270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" name="Line 56"/>
          <p:cNvSpPr>
            <a:spLocks noChangeShapeType="1"/>
          </p:cNvSpPr>
          <p:nvPr/>
        </p:nvSpPr>
        <p:spPr bwMode="auto">
          <a:xfrm>
            <a:off x="6607175" y="3719513"/>
            <a:ext cx="960438" cy="1587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 rot="2954628" flipV="1">
            <a:off x="6136481" y="4564857"/>
            <a:ext cx="1095375" cy="33338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" name="Rectangle 58"/>
          <p:cNvSpPr>
            <a:spLocks noChangeArrowheads="1"/>
          </p:cNvSpPr>
          <p:nvPr/>
        </p:nvSpPr>
        <p:spPr bwMode="auto">
          <a:xfrm>
            <a:off x="215900" y="4648201"/>
            <a:ext cx="5461000" cy="163832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Text Box 59"/>
          <p:cNvSpPr txBox="1">
            <a:spLocks noChangeArrowheads="1"/>
          </p:cNvSpPr>
          <p:nvPr/>
        </p:nvSpPr>
        <p:spPr bwMode="auto">
          <a:xfrm>
            <a:off x="263525" y="46863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kumimoji="1" lang="en-GB"/>
              <a:t>5/ On-site reuse</a:t>
            </a:r>
            <a:r>
              <a:rPr kumimoji="1" lang="nl-NL"/>
              <a:t> and recycling:</a:t>
            </a:r>
            <a:endParaRPr lang="en-US" sz="1600" b="0"/>
          </a:p>
        </p:txBody>
      </p:sp>
      <p:sp>
        <p:nvSpPr>
          <p:cNvPr id="129" name="Text Box 60"/>
          <p:cNvSpPr txBox="1">
            <a:spLocks noChangeArrowheads="1"/>
          </p:cNvSpPr>
          <p:nvPr/>
        </p:nvSpPr>
        <p:spPr bwMode="auto">
          <a:xfrm>
            <a:off x="468313" y="5137150"/>
            <a:ext cx="5387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GB" sz="1600" b="0"/>
              <a:t>&gt; On site recovery and re-use of raw materials in the process, waste water, waste heat and cooling water  </a:t>
            </a:r>
            <a:br>
              <a:rPr kumimoji="1" lang="en-GB" sz="1600" b="0"/>
            </a:br>
            <a:r>
              <a:rPr kumimoji="1" lang="en-GB" sz="1600" b="0"/>
              <a:t>&gt; Transforming waste into useful by-products</a:t>
            </a:r>
          </a:p>
          <a:p>
            <a:r>
              <a:rPr kumimoji="1" lang="en-GB" sz="1600" b="0"/>
              <a:t>&gt; Waste segregation and storage</a:t>
            </a:r>
          </a:p>
        </p:txBody>
      </p:sp>
      <p:pic>
        <p:nvPicPr>
          <p:cNvPr id="130" name="Picture 61" descr="sole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01950"/>
            <a:ext cx="904875" cy="923925"/>
          </a:xfrm>
          <a:prstGeom prst="rect">
            <a:avLst/>
          </a:prstGeom>
          <a:noFill/>
        </p:spPr>
      </p:pic>
      <p:pic>
        <p:nvPicPr>
          <p:cNvPr id="131" name="Picture 62" descr="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2890838"/>
            <a:ext cx="338138" cy="539750"/>
          </a:xfrm>
          <a:prstGeom prst="rect">
            <a:avLst/>
          </a:prstGeom>
          <a:noFill/>
        </p:spPr>
      </p:pic>
      <p:pic>
        <p:nvPicPr>
          <p:cNvPr id="132" name="Picture 63" descr="sabl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388" y="2998788"/>
            <a:ext cx="1133475" cy="1076325"/>
          </a:xfrm>
          <a:prstGeom prst="rect">
            <a:avLst/>
          </a:prstGeom>
          <a:noFill/>
        </p:spPr>
      </p:pic>
      <p:sp>
        <p:nvSpPr>
          <p:cNvPr id="133" name="Freeform 64"/>
          <p:cNvSpPr>
            <a:spLocks/>
          </p:cNvSpPr>
          <p:nvPr/>
        </p:nvSpPr>
        <p:spPr bwMode="auto">
          <a:xfrm>
            <a:off x="2897188" y="1350963"/>
            <a:ext cx="655637" cy="655637"/>
          </a:xfrm>
          <a:custGeom>
            <a:avLst/>
            <a:gdLst/>
            <a:ahLst/>
            <a:cxnLst>
              <a:cxn ang="0">
                <a:pos x="500" y="205"/>
              </a:cxn>
              <a:cxn ang="0">
                <a:pos x="491" y="180"/>
              </a:cxn>
              <a:cxn ang="0">
                <a:pos x="497" y="107"/>
              </a:cxn>
              <a:cxn ang="0">
                <a:pos x="445" y="110"/>
              </a:cxn>
              <a:cxn ang="0">
                <a:pos x="450" y="59"/>
              </a:cxn>
              <a:cxn ang="0">
                <a:pos x="378" y="59"/>
              </a:cxn>
              <a:cxn ang="0">
                <a:pos x="353" y="49"/>
              </a:cxn>
              <a:cxn ang="0">
                <a:pos x="298" y="35"/>
              </a:cxn>
              <a:cxn ang="0">
                <a:pos x="287" y="35"/>
              </a:cxn>
              <a:cxn ang="0">
                <a:pos x="299" y="159"/>
              </a:cxn>
              <a:cxn ang="0">
                <a:pos x="350" y="186"/>
              </a:cxn>
              <a:cxn ang="0">
                <a:pos x="383" y="235"/>
              </a:cxn>
              <a:cxn ang="0">
                <a:pos x="387" y="302"/>
              </a:cxn>
              <a:cxn ang="0">
                <a:pos x="354" y="361"/>
              </a:cxn>
              <a:cxn ang="0">
                <a:pos x="292" y="394"/>
              </a:cxn>
              <a:cxn ang="0">
                <a:pos x="222" y="387"/>
              </a:cxn>
              <a:cxn ang="0">
                <a:pos x="168" y="342"/>
              </a:cxn>
              <a:cxn ang="0">
                <a:pos x="149" y="274"/>
              </a:cxn>
              <a:cxn ang="0">
                <a:pos x="170" y="207"/>
              </a:cxn>
              <a:cxn ang="0">
                <a:pos x="223" y="165"/>
              </a:cxn>
              <a:cxn ang="0">
                <a:pos x="262" y="156"/>
              </a:cxn>
              <a:cxn ang="0">
                <a:pos x="274" y="34"/>
              </a:cxn>
              <a:cxn ang="0">
                <a:pos x="264" y="34"/>
              </a:cxn>
              <a:cxn ang="0">
                <a:pos x="204" y="7"/>
              </a:cxn>
              <a:cxn ang="0">
                <a:pos x="186" y="50"/>
              </a:cxn>
              <a:cxn ang="0">
                <a:pos x="143" y="31"/>
              </a:cxn>
              <a:cxn ang="0">
                <a:pos x="112" y="93"/>
              </a:cxn>
              <a:cxn ang="0">
                <a:pos x="90" y="114"/>
              </a:cxn>
              <a:cxn ang="0">
                <a:pos x="58" y="159"/>
              </a:cxn>
              <a:cxn ang="0">
                <a:pos x="45" y="187"/>
              </a:cxn>
              <a:cxn ang="0">
                <a:pos x="0" y="239"/>
              </a:cxn>
              <a:cxn ang="0">
                <a:pos x="29" y="272"/>
              </a:cxn>
              <a:cxn ang="0">
                <a:pos x="0" y="305"/>
              </a:cxn>
              <a:cxn ang="0">
                <a:pos x="42" y="357"/>
              </a:cxn>
              <a:cxn ang="0">
                <a:pos x="55" y="387"/>
              </a:cxn>
              <a:cxn ang="0">
                <a:pos x="85" y="431"/>
              </a:cxn>
              <a:cxn ang="0">
                <a:pos x="107" y="454"/>
              </a:cxn>
              <a:cxn ang="0">
                <a:pos x="137" y="516"/>
              </a:cxn>
              <a:cxn ang="0">
                <a:pos x="180" y="500"/>
              </a:cxn>
              <a:cxn ang="0">
                <a:pos x="198" y="541"/>
              </a:cxn>
              <a:cxn ang="0">
                <a:pos x="264" y="518"/>
              </a:cxn>
              <a:cxn ang="0">
                <a:pos x="293" y="516"/>
              </a:cxn>
              <a:cxn ang="0">
                <a:pos x="347" y="504"/>
              </a:cxn>
              <a:cxn ang="0">
                <a:pos x="374" y="494"/>
              </a:cxn>
              <a:cxn ang="0">
                <a:pos x="445" y="495"/>
              </a:cxn>
              <a:cxn ang="0">
                <a:pos x="442" y="445"/>
              </a:cxn>
              <a:cxn ang="0">
                <a:pos x="493" y="449"/>
              </a:cxn>
              <a:cxn ang="0">
                <a:pos x="490" y="376"/>
              </a:cxn>
              <a:cxn ang="0">
                <a:pos x="499" y="352"/>
              </a:cxn>
              <a:cxn ang="0">
                <a:pos x="511" y="296"/>
              </a:cxn>
              <a:cxn ang="0">
                <a:pos x="511" y="269"/>
              </a:cxn>
            </a:cxnLst>
            <a:rect l="0" t="0" r="r" b="b"/>
            <a:pathLst>
              <a:path w="552" h="552">
                <a:moveTo>
                  <a:pt x="552" y="245"/>
                </a:moveTo>
                <a:lnTo>
                  <a:pt x="545" y="204"/>
                </a:lnTo>
                <a:lnTo>
                  <a:pt x="500" y="205"/>
                </a:lnTo>
                <a:lnTo>
                  <a:pt x="497" y="196"/>
                </a:lnTo>
                <a:lnTo>
                  <a:pt x="494" y="189"/>
                </a:lnTo>
                <a:lnTo>
                  <a:pt x="491" y="180"/>
                </a:lnTo>
                <a:lnTo>
                  <a:pt x="488" y="172"/>
                </a:lnTo>
                <a:lnTo>
                  <a:pt x="520" y="143"/>
                </a:lnTo>
                <a:lnTo>
                  <a:pt x="497" y="107"/>
                </a:lnTo>
                <a:lnTo>
                  <a:pt x="457" y="123"/>
                </a:lnTo>
                <a:lnTo>
                  <a:pt x="451" y="117"/>
                </a:lnTo>
                <a:lnTo>
                  <a:pt x="445" y="110"/>
                </a:lnTo>
                <a:lnTo>
                  <a:pt x="438" y="104"/>
                </a:lnTo>
                <a:lnTo>
                  <a:pt x="432" y="98"/>
                </a:lnTo>
                <a:lnTo>
                  <a:pt x="450" y="59"/>
                </a:lnTo>
                <a:lnTo>
                  <a:pt x="415" y="35"/>
                </a:lnTo>
                <a:lnTo>
                  <a:pt x="387" y="64"/>
                </a:lnTo>
                <a:lnTo>
                  <a:pt x="378" y="59"/>
                </a:lnTo>
                <a:lnTo>
                  <a:pt x="371" y="56"/>
                </a:lnTo>
                <a:lnTo>
                  <a:pt x="362" y="52"/>
                </a:lnTo>
                <a:lnTo>
                  <a:pt x="353" y="49"/>
                </a:lnTo>
                <a:lnTo>
                  <a:pt x="354" y="9"/>
                </a:lnTo>
                <a:lnTo>
                  <a:pt x="313" y="0"/>
                </a:lnTo>
                <a:lnTo>
                  <a:pt x="298" y="35"/>
                </a:lnTo>
                <a:lnTo>
                  <a:pt x="295" y="35"/>
                </a:lnTo>
                <a:lnTo>
                  <a:pt x="292" y="35"/>
                </a:lnTo>
                <a:lnTo>
                  <a:pt x="287" y="35"/>
                </a:lnTo>
                <a:lnTo>
                  <a:pt x="284" y="35"/>
                </a:lnTo>
                <a:lnTo>
                  <a:pt x="280" y="156"/>
                </a:lnTo>
                <a:lnTo>
                  <a:pt x="299" y="159"/>
                </a:lnTo>
                <a:lnTo>
                  <a:pt x="319" y="165"/>
                </a:lnTo>
                <a:lnTo>
                  <a:pt x="335" y="174"/>
                </a:lnTo>
                <a:lnTo>
                  <a:pt x="350" y="186"/>
                </a:lnTo>
                <a:lnTo>
                  <a:pt x="363" y="201"/>
                </a:lnTo>
                <a:lnTo>
                  <a:pt x="375" y="215"/>
                </a:lnTo>
                <a:lnTo>
                  <a:pt x="383" y="235"/>
                </a:lnTo>
                <a:lnTo>
                  <a:pt x="389" y="254"/>
                </a:lnTo>
                <a:lnTo>
                  <a:pt x="390" y="278"/>
                </a:lnTo>
                <a:lnTo>
                  <a:pt x="387" y="302"/>
                </a:lnTo>
                <a:lnTo>
                  <a:pt x="381" y="324"/>
                </a:lnTo>
                <a:lnTo>
                  <a:pt x="369" y="343"/>
                </a:lnTo>
                <a:lnTo>
                  <a:pt x="354" y="361"/>
                </a:lnTo>
                <a:lnTo>
                  <a:pt x="337" y="376"/>
                </a:lnTo>
                <a:lnTo>
                  <a:pt x="316" y="387"/>
                </a:lnTo>
                <a:lnTo>
                  <a:pt x="292" y="394"/>
                </a:lnTo>
                <a:lnTo>
                  <a:pt x="268" y="397"/>
                </a:lnTo>
                <a:lnTo>
                  <a:pt x="244" y="394"/>
                </a:lnTo>
                <a:lnTo>
                  <a:pt x="222" y="387"/>
                </a:lnTo>
                <a:lnTo>
                  <a:pt x="201" y="375"/>
                </a:lnTo>
                <a:lnTo>
                  <a:pt x="183" y="360"/>
                </a:lnTo>
                <a:lnTo>
                  <a:pt x="168" y="342"/>
                </a:lnTo>
                <a:lnTo>
                  <a:pt x="158" y="321"/>
                </a:lnTo>
                <a:lnTo>
                  <a:pt x="151" y="297"/>
                </a:lnTo>
                <a:lnTo>
                  <a:pt x="149" y="274"/>
                </a:lnTo>
                <a:lnTo>
                  <a:pt x="152" y="250"/>
                </a:lnTo>
                <a:lnTo>
                  <a:pt x="158" y="227"/>
                </a:lnTo>
                <a:lnTo>
                  <a:pt x="170" y="207"/>
                </a:lnTo>
                <a:lnTo>
                  <a:pt x="185" y="190"/>
                </a:lnTo>
                <a:lnTo>
                  <a:pt x="203" y="175"/>
                </a:lnTo>
                <a:lnTo>
                  <a:pt x="223" y="165"/>
                </a:lnTo>
                <a:lnTo>
                  <a:pt x="247" y="157"/>
                </a:lnTo>
                <a:lnTo>
                  <a:pt x="255" y="156"/>
                </a:lnTo>
                <a:lnTo>
                  <a:pt x="262" y="156"/>
                </a:lnTo>
                <a:lnTo>
                  <a:pt x="268" y="154"/>
                </a:lnTo>
                <a:lnTo>
                  <a:pt x="276" y="154"/>
                </a:lnTo>
                <a:lnTo>
                  <a:pt x="274" y="34"/>
                </a:lnTo>
                <a:lnTo>
                  <a:pt x="271" y="34"/>
                </a:lnTo>
                <a:lnTo>
                  <a:pt x="267" y="34"/>
                </a:lnTo>
                <a:lnTo>
                  <a:pt x="264" y="34"/>
                </a:lnTo>
                <a:lnTo>
                  <a:pt x="259" y="34"/>
                </a:lnTo>
                <a:lnTo>
                  <a:pt x="246" y="0"/>
                </a:lnTo>
                <a:lnTo>
                  <a:pt x="204" y="7"/>
                </a:lnTo>
                <a:lnTo>
                  <a:pt x="206" y="43"/>
                </a:lnTo>
                <a:lnTo>
                  <a:pt x="195" y="46"/>
                </a:lnTo>
                <a:lnTo>
                  <a:pt x="186" y="50"/>
                </a:lnTo>
                <a:lnTo>
                  <a:pt x="176" y="53"/>
                </a:lnTo>
                <a:lnTo>
                  <a:pt x="167" y="58"/>
                </a:lnTo>
                <a:lnTo>
                  <a:pt x="143" y="31"/>
                </a:lnTo>
                <a:lnTo>
                  <a:pt x="107" y="55"/>
                </a:lnTo>
                <a:lnTo>
                  <a:pt x="121" y="86"/>
                </a:lnTo>
                <a:lnTo>
                  <a:pt x="112" y="93"/>
                </a:lnTo>
                <a:lnTo>
                  <a:pt x="104" y="99"/>
                </a:lnTo>
                <a:lnTo>
                  <a:pt x="97" y="107"/>
                </a:lnTo>
                <a:lnTo>
                  <a:pt x="90" y="114"/>
                </a:lnTo>
                <a:lnTo>
                  <a:pt x="60" y="101"/>
                </a:lnTo>
                <a:lnTo>
                  <a:pt x="36" y="137"/>
                </a:lnTo>
                <a:lnTo>
                  <a:pt x="58" y="159"/>
                </a:lnTo>
                <a:lnTo>
                  <a:pt x="54" y="168"/>
                </a:lnTo>
                <a:lnTo>
                  <a:pt x="49" y="178"/>
                </a:lnTo>
                <a:lnTo>
                  <a:pt x="45" y="187"/>
                </a:lnTo>
                <a:lnTo>
                  <a:pt x="40" y="198"/>
                </a:lnTo>
                <a:lnTo>
                  <a:pt x="9" y="198"/>
                </a:lnTo>
                <a:lnTo>
                  <a:pt x="0" y="239"/>
                </a:lnTo>
                <a:lnTo>
                  <a:pt x="30" y="250"/>
                </a:lnTo>
                <a:lnTo>
                  <a:pt x="29" y="260"/>
                </a:lnTo>
                <a:lnTo>
                  <a:pt x="29" y="272"/>
                </a:lnTo>
                <a:lnTo>
                  <a:pt x="29" y="282"/>
                </a:lnTo>
                <a:lnTo>
                  <a:pt x="29" y="294"/>
                </a:lnTo>
                <a:lnTo>
                  <a:pt x="0" y="305"/>
                </a:lnTo>
                <a:lnTo>
                  <a:pt x="8" y="346"/>
                </a:lnTo>
                <a:lnTo>
                  <a:pt x="39" y="346"/>
                </a:lnTo>
                <a:lnTo>
                  <a:pt x="42" y="357"/>
                </a:lnTo>
                <a:lnTo>
                  <a:pt x="46" y="367"/>
                </a:lnTo>
                <a:lnTo>
                  <a:pt x="51" y="378"/>
                </a:lnTo>
                <a:lnTo>
                  <a:pt x="55" y="387"/>
                </a:lnTo>
                <a:lnTo>
                  <a:pt x="31" y="409"/>
                </a:lnTo>
                <a:lnTo>
                  <a:pt x="55" y="445"/>
                </a:lnTo>
                <a:lnTo>
                  <a:pt x="85" y="431"/>
                </a:lnTo>
                <a:lnTo>
                  <a:pt x="93" y="439"/>
                </a:lnTo>
                <a:lnTo>
                  <a:pt x="100" y="446"/>
                </a:lnTo>
                <a:lnTo>
                  <a:pt x="107" y="454"/>
                </a:lnTo>
                <a:lnTo>
                  <a:pt x="115" y="461"/>
                </a:lnTo>
                <a:lnTo>
                  <a:pt x="101" y="492"/>
                </a:lnTo>
                <a:lnTo>
                  <a:pt x="137" y="516"/>
                </a:lnTo>
                <a:lnTo>
                  <a:pt x="161" y="491"/>
                </a:lnTo>
                <a:lnTo>
                  <a:pt x="170" y="495"/>
                </a:lnTo>
                <a:lnTo>
                  <a:pt x="180" y="500"/>
                </a:lnTo>
                <a:lnTo>
                  <a:pt x="189" y="504"/>
                </a:lnTo>
                <a:lnTo>
                  <a:pt x="200" y="507"/>
                </a:lnTo>
                <a:lnTo>
                  <a:pt x="198" y="541"/>
                </a:lnTo>
                <a:lnTo>
                  <a:pt x="240" y="550"/>
                </a:lnTo>
                <a:lnTo>
                  <a:pt x="253" y="516"/>
                </a:lnTo>
                <a:lnTo>
                  <a:pt x="264" y="518"/>
                </a:lnTo>
                <a:lnTo>
                  <a:pt x="274" y="518"/>
                </a:lnTo>
                <a:lnTo>
                  <a:pt x="283" y="518"/>
                </a:lnTo>
                <a:lnTo>
                  <a:pt x="293" y="516"/>
                </a:lnTo>
                <a:lnTo>
                  <a:pt x="305" y="552"/>
                </a:lnTo>
                <a:lnTo>
                  <a:pt x="347" y="544"/>
                </a:lnTo>
                <a:lnTo>
                  <a:pt x="347" y="504"/>
                </a:lnTo>
                <a:lnTo>
                  <a:pt x="356" y="501"/>
                </a:lnTo>
                <a:lnTo>
                  <a:pt x="365" y="497"/>
                </a:lnTo>
                <a:lnTo>
                  <a:pt x="374" y="494"/>
                </a:lnTo>
                <a:lnTo>
                  <a:pt x="381" y="489"/>
                </a:lnTo>
                <a:lnTo>
                  <a:pt x="409" y="519"/>
                </a:lnTo>
                <a:lnTo>
                  <a:pt x="445" y="495"/>
                </a:lnTo>
                <a:lnTo>
                  <a:pt x="429" y="458"/>
                </a:lnTo>
                <a:lnTo>
                  <a:pt x="435" y="452"/>
                </a:lnTo>
                <a:lnTo>
                  <a:pt x="442" y="445"/>
                </a:lnTo>
                <a:lnTo>
                  <a:pt x="448" y="439"/>
                </a:lnTo>
                <a:lnTo>
                  <a:pt x="454" y="431"/>
                </a:lnTo>
                <a:lnTo>
                  <a:pt x="493" y="449"/>
                </a:lnTo>
                <a:lnTo>
                  <a:pt x="517" y="415"/>
                </a:lnTo>
                <a:lnTo>
                  <a:pt x="485" y="385"/>
                </a:lnTo>
                <a:lnTo>
                  <a:pt x="490" y="376"/>
                </a:lnTo>
                <a:lnTo>
                  <a:pt x="493" y="369"/>
                </a:lnTo>
                <a:lnTo>
                  <a:pt x="496" y="360"/>
                </a:lnTo>
                <a:lnTo>
                  <a:pt x="499" y="352"/>
                </a:lnTo>
                <a:lnTo>
                  <a:pt x="542" y="354"/>
                </a:lnTo>
                <a:lnTo>
                  <a:pt x="551" y="312"/>
                </a:lnTo>
                <a:lnTo>
                  <a:pt x="511" y="296"/>
                </a:lnTo>
                <a:lnTo>
                  <a:pt x="511" y="287"/>
                </a:lnTo>
                <a:lnTo>
                  <a:pt x="511" y="278"/>
                </a:lnTo>
                <a:lnTo>
                  <a:pt x="511" y="269"/>
                </a:lnTo>
                <a:lnTo>
                  <a:pt x="511" y="262"/>
                </a:lnTo>
                <a:lnTo>
                  <a:pt x="552" y="24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Freeform 65"/>
          <p:cNvSpPr>
            <a:spLocks/>
          </p:cNvSpPr>
          <p:nvPr/>
        </p:nvSpPr>
        <p:spPr bwMode="auto">
          <a:xfrm>
            <a:off x="3221038" y="1392238"/>
            <a:ext cx="12700" cy="144462"/>
          </a:xfrm>
          <a:custGeom>
            <a:avLst/>
            <a:gdLst/>
            <a:ahLst/>
            <a:cxnLst>
              <a:cxn ang="0">
                <a:pos x="6" y="122"/>
              </a:cxn>
              <a:cxn ang="0">
                <a:pos x="10" y="1"/>
              </a:cxn>
              <a:cxn ang="0">
                <a:pos x="7" y="1"/>
              </a:cxn>
              <a:cxn ang="0">
                <a:pos x="6" y="1"/>
              </a:cxn>
              <a:cxn ang="0">
                <a:pos x="3" y="1"/>
              </a:cxn>
              <a:cxn ang="0">
                <a:pos x="0" y="0"/>
              </a:cxn>
              <a:cxn ang="0">
                <a:pos x="2" y="120"/>
              </a:cxn>
              <a:cxn ang="0">
                <a:pos x="3" y="122"/>
              </a:cxn>
              <a:cxn ang="0">
                <a:pos x="5" y="122"/>
              </a:cxn>
              <a:cxn ang="0">
                <a:pos x="5" y="122"/>
              </a:cxn>
              <a:cxn ang="0">
                <a:pos x="6" y="122"/>
              </a:cxn>
            </a:cxnLst>
            <a:rect l="0" t="0" r="r" b="b"/>
            <a:pathLst>
              <a:path w="10" h="122">
                <a:moveTo>
                  <a:pt x="6" y="122"/>
                </a:moveTo>
                <a:lnTo>
                  <a:pt x="10" y="1"/>
                </a:lnTo>
                <a:lnTo>
                  <a:pt x="7" y="1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2" y="120"/>
                </a:lnTo>
                <a:lnTo>
                  <a:pt x="3" y="122"/>
                </a:lnTo>
                <a:lnTo>
                  <a:pt x="5" y="122"/>
                </a:lnTo>
                <a:lnTo>
                  <a:pt x="5" y="122"/>
                </a:lnTo>
                <a:lnTo>
                  <a:pt x="6" y="1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Freeform 66"/>
          <p:cNvSpPr>
            <a:spLocks/>
          </p:cNvSpPr>
          <p:nvPr/>
        </p:nvSpPr>
        <p:spPr bwMode="auto">
          <a:xfrm>
            <a:off x="2960688" y="2033588"/>
            <a:ext cx="220662" cy="152400"/>
          </a:xfrm>
          <a:custGeom>
            <a:avLst/>
            <a:gdLst/>
            <a:ahLst/>
            <a:cxnLst>
              <a:cxn ang="0">
                <a:pos x="177" y="32"/>
              </a:cxn>
              <a:cxn ang="0">
                <a:pos x="173" y="34"/>
              </a:cxn>
              <a:cxn ang="0">
                <a:pos x="170" y="34"/>
              </a:cxn>
              <a:cxn ang="0">
                <a:pos x="165" y="34"/>
              </a:cxn>
              <a:cxn ang="0">
                <a:pos x="162" y="34"/>
              </a:cxn>
              <a:cxn ang="0">
                <a:pos x="146" y="0"/>
              </a:cxn>
              <a:cxn ang="0">
                <a:pos x="104" y="12"/>
              </a:cxn>
              <a:cxn ang="0">
                <a:pos x="109" y="47"/>
              </a:cxn>
              <a:cxn ang="0">
                <a:pos x="99" y="52"/>
              </a:cxn>
              <a:cxn ang="0">
                <a:pos x="90" y="56"/>
              </a:cxn>
              <a:cxn ang="0">
                <a:pos x="81" y="61"/>
              </a:cxn>
              <a:cxn ang="0">
                <a:pos x="72" y="65"/>
              </a:cxn>
              <a:cxn ang="0">
                <a:pos x="45" y="41"/>
              </a:cxn>
              <a:cxn ang="0">
                <a:pos x="12" y="68"/>
              </a:cxn>
              <a:cxn ang="0">
                <a:pos x="29" y="98"/>
              </a:cxn>
              <a:cxn ang="0">
                <a:pos x="21" y="105"/>
              </a:cxn>
              <a:cxn ang="0">
                <a:pos x="14" y="113"/>
              </a:cxn>
              <a:cxn ang="0">
                <a:pos x="8" y="120"/>
              </a:cxn>
              <a:cxn ang="0">
                <a:pos x="0" y="129"/>
              </a:cxn>
              <a:cxn ang="0">
                <a:pos x="186" y="129"/>
              </a:cxn>
              <a:cxn ang="0">
                <a:pos x="177" y="32"/>
              </a:cxn>
            </a:cxnLst>
            <a:rect l="0" t="0" r="r" b="b"/>
            <a:pathLst>
              <a:path w="186" h="129">
                <a:moveTo>
                  <a:pt x="177" y="32"/>
                </a:moveTo>
                <a:lnTo>
                  <a:pt x="173" y="34"/>
                </a:lnTo>
                <a:lnTo>
                  <a:pt x="170" y="34"/>
                </a:lnTo>
                <a:lnTo>
                  <a:pt x="165" y="34"/>
                </a:lnTo>
                <a:lnTo>
                  <a:pt x="162" y="34"/>
                </a:lnTo>
                <a:lnTo>
                  <a:pt x="146" y="0"/>
                </a:lnTo>
                <a:lnTo>
                  <a:pt x="104" y="12"/>
                </a:lnTo>
                <a:lnTo>
                  <a:pt x="109" y="47"/>
                </a:lnTo>
                <a:lnTo>
                  <a:pt x="99" y="52"/>
                </a:lnTo>
                <a:lnTo>
                  <a:pt x="90" y="56"/>
                </a:lnTo>
                <a:lnTo>
                  <a:pt x="81" y="61"/>
                </a:lnTo>
                <a:lnTo>
                  <a:pt x="72" y="65"/>
                </a:lnTo>
                <a:lnTo>
                  <a:pt x="45" y="41"/>
                </a:lnTo>
                <a:lnTo>
                  <a:pt x="12" y="68"/>
                </a:lnTo>
                <a:lnTo>
                  <a:pt x="29" y="98"/>
                </a:lnTo>
                <a:lnTo>
                  <a:pt x="21" y="105"/>
                </a:lnTo>
                <a:lnTo>
                  <a:pt x="14" y="113"/>
                </a:lnTo>
                <a:lnTo>
                  <a:pt x="8" y="120"/>
                </a:lnTo>
                <a:lnTo>
                  <a:pt x="0" y="129"/>
                </a:lnTo>
                <a:lnTo>
                  <a:pt x="186" y="129"/>
                </a:lnTo>
                <a:lnTo>
                  <a:pt x="177" y="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Freeform 67"/>
          <p:cNvSpPr>
            <a:spLocks/>
          </p:cNvSpPr>
          <p:nvPr/>
        </p:nvSpPr>
        <p:spPr bwMode="auto">
          <a:xfrm>
            <a:off x="3184525" y="2028825"/>
            <a:ext cx="287338" cy="157163"/>
          </a:xfrm>
          <a:custGeom>
            <a:avLst/>
            <a:gdLst/>
            <a:ahLst/>
            <a:cxnLst>
              <a:cxn ang="0">
                <a:pos x="233" y="134"/>
              </a:cxn>
              <a:cxn ang="0">
                <a:pos x="242" y="124"/>
              </a:cxn>
              <a:cxn ang="0">
                <a:pos x="217" y="89"/>
              </a:cxn>
              <a:cxn ang="0">
                <a:pos x="178" y="110"/>
              </a:cxn>
              <a:cxn ang="0">
                <a:pos x="172" y="104"/>
              </a:cxn>
              <a:cxn ang="0">
                <a:pos x="166" y="98"/>
              </a:cxn>
              <a:cxn ang="0">
                <a:pos x="159" y="92"/>
              </a:cxn>
              <a:cxn ang="0">
                <a:pos x="152" y="86"/>
              </a:cxn>
              <a:cxn ang="0">
                <a:pos x="166" y="46"/>
              </a:cxn>
              <a:cxn ang="0">
                <a:pos x="129" y="25"/>
              </a:cxn>
              <a:cxn ang="0">
                <a:pos x="104" y="57"/>
              </a:cxn>
              <a:cxn ang="0">
                <a:pos x="95" y="54"/>
              </a:cxn>
              <a:cxn ang="0">
                <a:pos x="86" y="51"/>
              </a:cxn>
              <a:cxn ang="0">
                <a:pos x="77" y="48"/>
              </a:cxn>
              <a:cxn ang="0">
                <a:pos x="68" y="45"/>
              </a:cxn>
              <a:cxn ang="0">
                <a:pos x="67" y="5"/>
              </a:cxn>
              <a:cxn ang="0">
                <a:pos x="24" y="0"/>
              </a:cxn>
              <a:cxn ang="0">
                <a:pos x="13" y="37"/>
              </a:cxn>
              <a:cxn ang="0">
                <a:pos x="10" y="37"/>
              </a:cxn>
              <a:cxn ang="0">
                <a:pos x="7" y="37"/>
              </a:cxn>
              <a:cxn ang="0">
                <a:pos x="3" y="37"/>
              </a:cxn>
              <a:cxn ang="0">
                <a:pos x="0" y="37"/>
              </a:cxn>
              <a:cxn ang="0">
                <a:pos x="4" y="134"/>
              </a:cxn>
              <a:cxn ang="0">
                <a:pos x="233" y="134"/>
              </a:cxn>
            </a:cxnLst>
            <a:rect l="0" t="0" r="r" b="b"/>
            <a:pathLst>
              <a:path w="242" h="134">
                <a:moveTo>
                  <a:pt x="233" y="134"/>
                </a:moveTo>
                <a:lnTo>
                  <a:pt x="242" y="124"/>
                </a:lnTo>
                <a:lnTo>
                  <a:pt x="217" y="89"/>
                </a:lnTo>
                <a:lnTo>
                  <a:pt x="178" y="110"/>
                </a:lnTo>
                <a:lnTo>
                  <a:pt x="172" y="104"/>
                </a:lnTo>
                <a:lnTo>
                  <a:pt x="166" y="98"/>
                </a:lnTo>
                <a:lnTo>
                  <a:pt x="159" y="92"/>
                </a:lnTo>
                <a:lnTo>
                  <a:pt x="152" y="86"/>
                </a:lnTo>
                <a:lnTo>
                  <a:pt x="166" y="46"/>
                </a:lnTo>
                <a:lnTo>
                  <a:pt x="129" y="25"/>
                </a:lnTo>
                <a:lnTo>
                  <a:pt x="104" y="57"/>
                </a:lnTo>
                <a:lnTo>
                  <a:pt x="95" y="54"/>
                </a:lnTo>
                <a:lnTo>
                  <a:pt x="86" y="51"/>
                </a:lnTo>
                <a:lnTo>
                  <a:pt x="77" y="48"/>
                </a:lnTo>
                <a:lnTo>
                  <a:pt x="68" y="45"/>
                </a:lnTo>
                <a:lnTo>
                  <a:pt x="67" y="5"/>
                </a:lnTo>
                <a:lnTo>
                  <a:pt x="24" y="0"/>
                </a:lnTo>
                <a:lnTo>
                  <a:pt x="13" y="37"/>
                </a:lnTo>
                <a:lnTo>
                  <a:pt x="10" y="37"/>
                </a:lnTo>
                <a:lnTo>
                  <a:pt x="7" y="37"/>
                </a:lnTo>
                <a:lnTo>
                  <a:pt x="3" y="37"/>
                </a:lnTo>
                <a:lnTo>
                  <a:pt x="0" y="37"/>
                </a:lnTo>
                <a:lnTo>
                  <a:pt x="4" y="134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Freeform 68"/>
          <p:cNvSpPr>
            <a:spLocks/>
          </p:cNvSpPr>
          <p:nvPr/>
        </p:nvSpPr>
        <p:spPr bwMode="auto">
          <a:xfrm>
            <a:off x="3171825" y="2070100"/>
            <a:ext cx="17463" cy="115888"/>
          </a:xfrm>
          <a:custGeom>
            <a:avLst/>
            <a:gdLst/>
            <a:ahLst/>
            <a:cxnLst>
              <a:cxn ang="0">
                <a:pos x="15" y="97"/>
              </a:cxn>
              <a:cxn ang="0">
                <a:pos x="11" y="0"/>
              </a:cxn>
              <a:cxn ang="0">
                <a:pos x="8" y="0"/>
              </a:cxn>
              <a:cxn ang="0">
                <a:pos x="5" y="0"/>
              </a:cxn>
              <a:cxn ang="0">
                <a:pos x="3" y="0"/>
              </a:cxn>
              <a:cxn ang="0">
                <a:pos x="0" y="0"/>
              </a:cxn>
              <a:cxn ang="0">
                <a:pos x="9" y="97"/>
              </a:cxn>
              <a:cxn ang="0">
                <a:pos x="15" y="97"/>
              </a:cxn>
            </a:cxnLst>
            <a:rect l="0" t="0" r="r" b="b"/>
            <a:pathLst>
              <a:path w="15" h="97">
                <a:moveTo>
                  <a:pt x="15" y="97"/>
                </a:move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9" y="97"/>
                </a:lnTo>
                <a:lnTo>
                  <a:pt x="15" y="9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Freeform 69"/>
          <p:cNvSpPr>
            <a:spLocks/>
          </p:cNvSpPr>
          <p:nvPr/>
        </p:nvSpPr>
        <p:spPr bwMode="auto">
          <a:xfrm>
            <a:off x="2374900" y="1770063"/>
            <a:ext cx="533400" cy="415925"/>
          </a:xfrm>
          <a:custGeom>
            <a:avLst/>
            <a:gdLst/>
            <a:ahLst/>
            <a:cxnLst>
              <a:cxn ang="0">
                <a:pos x="412" y="350"/>
              </a:cxn>
              <a:cxn ang="0">
                <a:pos x="402" y="298"/>
              </a:cxn>
              <a:cxn ang="0">
                <a:pos x="407" y="284"/>
              </a:cxn>
              <a:cxn ang="0">
                <a:pos x="409" y="269"/>
              </a:cxn>
              <a:cxn ang="0">
                <a:pos x="450" y="234"/>
              </a:cxn>
              <a:cxn ang="0">
                <a:pos x="415" y="216"/>
              </a:cxn>
              <a:cxn ang="0">
                <a:pos x="414" y="202"/>
              </a:cxn>
              <a:cxn ang="0">
                <a:pos x="445" y="180"/>
              </a:cxn>
              <a:cxn ang="0">
                <a:pos x="401" y="150"/>
              </a:cxn>
              <a:cxn ang="0">
                <a:pos x="395" y="138"/>
              </a:cxn>
              <a:cxn ang="0">
                <a:pos x="389" y="125"/>
              </a:cxn>
              <a:cxn ang="0">
                <a:pos x="390" y="73"/>
              </a:cxn>
              <a:cxn ang="0">
                <a:pos x="354" y="83"/>
              </a:cxn>
              <a:cxn ang="0">
                <a:pos x="344" y="74"/>
              </a:cxn>
              <a:cxn ang="0">
                <a:pos x="350" y="37"/>
              </a:cxn>
              <a:cxn ang="0">
                <a:pos x="299" y="46"/>
              </a:cxn>
              <a:cxn ang="0">
                <a:pos x="284" y="40"/>
              </a:cxn>
              <a:cxn ang="0">
                <a:pos x="270" y="36"/>
              </a:cxn>
              <a:cxn ang="0">
                <a:pos x="234" y="0"/>
              </a:cxn>
              <a:cxn ang="0">
                <a:pos x="222" y="30"/>
              </a:cxn>
              <a:cxn ang="0">
                <a:pos x="218" y="30"/>
              </a:cxn>
              <a:cxn ang="0">
                <a:pos x="219" y="128"/>
              </a:cxn>
              <a:cxn ang="0">
                <a:pos x="250" y="132"/>
              </a:cxn>
              <a:cxn ang="0">
                <a:pos x="279" y="147"/>
              </a:cxn>
              <a:cxn ang="0">
                <a:pos x="301" y="170"/>
              </a:cxn>
              <a:cxn ang="0">
                <a:pos x="314" y="199"/>
              </a:cxn>
              <a:cxn ang="0">
                <a:pos x="317" y="238"/>
              </a:cxn>
              <a:cxn ang="0">
                <a:pos x="305" y="274"/>
              </a:cxn>
              <a:cxn ang="0">
                <a:pos x="280" y="302"/>
              </a:cxn>
              <a:cxn ang="0">
                <a:pos x="246" y="320"/>
              </a:cxn>
              <a:cxn ang="0">
                <a:pos x="207" y="323"/>
              </a:cxn>
              <a:cxn ang="0">
                <a:pos x="171" y="311"/>
              </a:cxn>
              <a:cxn ang="0">
                <a:pos x="143" y="286"/>
              </a:cxn>
              <a:cxn ang="0">
                <a:pos x="125" y="251"/>
              </a:cxn>
              <a:cxn ang="0">
                <a:pos x="122" y="213"/>
              </a:cxn>
              <a:cxn ang="0">
                <a:pos x="134" y="177"/>
              </a:cxn>
              <a:cxn ang="0">
                <a:pos x="160" y="149"/>
              </a:cxn>
              <a:cxn ang="0">
                <a:pos x="194" y="131"/>
              </a:cxn>
              <a:cxn ang="0">
                <a:pos x="206" y="129"/>
              </a:cxn>
              <a:cxn ang="0">
                <a:pos x="216" y="128"/>
              </a:cxn>
              <a:cxn ang="0">
                <a:pos x="203" y="31"/>
              </a:cxn>
              <a:cxn ang="0">
                <a:pos x="197" y="31"/>
              </a:cxn>
              <a:cxn ang="0">
                <a:pos x="180" y="4"/>
              </a:cxn>
              <a:cxn ang="0">
                <a:pos x="151" y="43"/>
              </a:cxn>
              <a:cxn ang="0">
                <a:pos x="136" y="49"/>
              </a:cxn>
              <a:cxn ang="0">
                <a:pos x="121" y="56"/>
              </a:cxn>
              <a:cxn ang="0">
                <a:pos x="73" y="59"/>
              </a:cxn>
              <a:cxn ang="0">
                <a:pos x="79" y="89"/>
              </a:cxn>
              <a:cxn ang="0">
                <a:pos x="69" y="103"/>
              </a:cxn>
              <a:cxn ang="0">
                <a:pos x="37" y="100"/>
              </a:cxn>
              <a:cxn ang="0">
                <a:pos x="40" y="146"/>
              </a:cxn>
              <a:cxn ang="0">
                <a:pos x="35" y="162"/>
              </a:cxn>
              <a:cxn ang="0">
                <a:pos x="30" y="180"/>
              </a:cxn>
              <a:cxn ang="0">
                <a:pos x="0" y="216"/>
              </a:cxn>
              <a:cxn ang="0">
                <a:pos x="24" y="231"/>
              </a:cxn>
              <a:cxn ang="0">
                <a:pos x="26" y="248"/>
              </a:cxn>
              <a:cxn ang="0">
                <a:pos x="5" y="269"/>
              </a:cxn>
              <a:cxn ang="0">
                <a:pos x="39" y="299"/>
              </a:cxn>
              <a:cxn ang="0">
                <a:pos x="46" y="315"/>
              </a:cxn>
              <a:cxn ang="0">
                <a:pos x="55" y="330"/>
              </a:cxn>
              <a:cxn ang="0">
                <a:pos x="39" y="351"/>
              </a:cxn>
              <a:cxn ang="0">
                <a:pos x="372" y="348"/>
              </a:cxn>
              <a:cxn ang="0">
                <a:pos x="377" y="341"/>
              </a:cxn>
            </a:cxnLst>
            <a:rect l="0" t="0" r="r" b="b"/>
            <a:pathLst>
              <a:path w="450" h="351">
                <a:moveTo>
                  <a:pt x="380" y="338"/>
                </a:moveTo>
                <a:lnTo>
                  <a:pt x="412" y="350"/>
                </a:lnTo>
                <a:lnTo>
                  <a:pt x="429" y="320"/>
                </a:lnTo>
                <a:lnTo>
                  <a:pt x="402" y="298"/>
                </a:lnTo>
                <a:lnTo>
                  <a:pt x="404" y="290"/>
                </a:lnTo>
                <a:lnTo>
                  <a:pt x="407" y="284"/>
                </a:lnTo>
                <a:lnTo>
                  <a:pt x="408" y="277"/>
                </a:lnTo>
                <a:lnTo>
                  <a:pt x="409" y="269"/>
                </a:lnTo>
                <a:lnTo>
                  <a:pt x="445" y="268"/>
                </a:lnTo>
                <a:lnTo>
                  <a:pt x="450" y="234"/>
                </a:lnTo>
                <a:lnTo>
                  <a:pt x="415" y="223"/>
                </a:lnTo>
                <a:lnTo>
                  <a:pt x="415" y="216"/>
                </a:lnTo>
                <a:lnTo>
                  <a:pt x="414" y="210"/>
                </a:lnTo>
                <a:lnTo>
                  <a:pt x="414" y="202"/>
                </a:lnTo>
                <a:lnTo>
                  <a:pt x="412" y="196"/>
                </a:lnTo>
                <a:lnTo>
                  <a:pt x="445" y="180"/>
                </a:lnTo>
                <a:lnTo>
                  <a:pt x="436" y="147"/>
                </a:lnTo>
                <a:lnTo>
                  <a:pt x="401" y="150"/>
                </a:lnTo>
                <a:lnTo>
                  <a:pt x="398" y="144"/>
                </a:lnTo>
                <a:lnTo>
                  <a:pt x="395" y="138"/>
                </a:lnTo>
                <a:lnTo>
                  <a:pt x="392" y="131"/>
                </a:lnTo>
                <a:lnTo>
                  <a:pt x="389" y="125"/>
                </a:lnTo>
                <a:lnTo>
                  <a:pt x="412" y="100"/>
                </a:lnTo>
                <a:lnTo>
                  <a:pt x="390" y="73"/>
                </a:lnTo>
                <a:lnTo>
                  <a:pt x="360" y="89"/>
                </a:lnTo>
                <a:lnTo>
                  <a:pt x="354" y="83"/>
                </a:lnTo>
                <a:lnTo>
                  <a:pt x="350" y="79"/>
                </a:lnTo>
                <a:lnTo>
                  <a:pt x="344" y="74"/>
                </a:lnTo>
                <a:lnTo>
                  <a:pt x="338" y="70"/>
                </a:lnTo>
                <a:lnTo>
                  <a:pt x="350" y="37"/>
                </a:lnTo>
                <a:lnTo>
                  <a:pt x="320" y="21"/>
                </a:lnTo>
                <a:lnTo>
                  <a:pt x="299" y="46"/>
                </a:lnTo>
                <a:lnTo>
                  <a:pt x="292" y="43"/>
                </a:lnTo>
                <a:lnTo>
                  <a:pt x="284" y="40"/>
                </a:lnTo>
                <a:lnTo>
                  <a:pt x="277" y="39"/>
                </a:lnTo>
                <a:lnTo>
                  <a:pt x="270" y="36"/>
                </a:lnTo>
                <a:lnTo>
                  <a:pt x="268" y="4"/>
                </a:lnTo>
                <a:lnTo>
                  <a:pt x="234" y="0"/>
                </a:lnTo>
                <a:lnTo>
                  <a:pt x="225" y="30"/>
                </a:lnTo>
                <a:lnTo>
                  <a:pt x="222" y="30"/>
                </a:lnTo>
                <a:lnTo>
                  <a:pt x="221" y="30"/>
                </a:lnTo>
                <a:lnTo>
                  <a:pt x="218" y="30"/>
                </a:lnTo>
                <a:lnTo>
                  <a:pt x="215" y="30"/>
                </a:lnTo>
                <a:lnTo>
                  <a:pt x="219" y="128"/>
                </a:lnTo>
                <a:lnTo>
                  <a:pt x="235" y="129"/>
                </a:lnTo>
                <a:lnTo>
                  <a:pt x="250" y="132"/>
                </a:lnTo>
                <a:lnTo>
                  <a:pt x="265" y="140"/>
                </a:lnTo>
                <a:lnTo>
                  <a:pt x="279" y="147"/>
                </a:lnTo>
                <a:lnTo>
                  <a:pt x="290" y="158"/>
                </a:lnTo>
                <a:lnTo>
                  <a:pt x="301" y="170"/>
                </a:lnTo>
                <a:lnTo>
                  <a:pt x="308" y="184"/>
                </a:lnTo>
                <a:lnTo>
                  <a:pt x="314" y="199"/>
                </a:lnTo>
                <a:lnTo>
                  <a:pt x="317" y="219"/>
                </a:lnTo>
                <a:lnTo>
                  <a:pt x="317" y="238"/>
                </a:lnTo>
                <a:lnTo>
                  <a:pt x="313" y="256"/>
                </a:lnTo>
                <a:lnTo>
                  <a:pt x="305" y="274"/>
                </a:lnTo>
                <a:lnTo>
                  <a:pt x="295" y="289"/>
                </a:lnTo>
                <a:lnTo>
                  <a:pt x="280" y="302"/>
                </a:lnTo>
                <a:lnTo>
                  <a:pt x="264" y="312"/>
                </a:lnTo>
                <a:lnTo>
                  <a:pt x="246" y="320"/>
                </a:lnTo>
                <a:lnTo>
                  <a:pt x="226" y="323"/>
                </a:lnTo>
                <a:lnTo>
                  <a:pt x="207" y="323"/>
                </a:lnTo>
                <a:lnTo>
                  <a:pt x="189" y="318"/>
                </a:lnTo>
                <a:lnTo>
                  <a:pt x="171" y="311"/>
                </a:lnTo>
                <a:lnTo>
                  <a:pt x="157" y="300"/>
                </a:lnTo>
                <a:lnTo>
                  <a:pt x="143" y="286"/>
                </a:lnTo>
                <a:lnTo>
                  <a:pt x="133" y="269"/>
                </a:lnTo>
                <a:lnTo>
                  <a:pt x="125" y="251"/>
                </a:lnTo>
                <a:lnTo>
                  <a:pt x="122" y="232"/>
                </a:lnTo>
                <a:lnTo>
                  <a:pt x="122" y="213"/>
                </a:lnTo>
                <a:lnTo>
                  <a:pt x="127" y="195"/>
                </a:lnTo>
                <a:lnTo>
                  <a:pt x="134" y="177"/>
                </a:lnTo>
                <a:lnTo>
                  <a:pt x="145" y="162"/>
                </a:lnTo>
                <a:lnTo>
                  <a:pt x="160" y="149"/>
                </a:lnTo>
                <a:lnTo>
                  <a:pt x="176" y="138"/>
                </a:lnTo>
                <a:lnTo>
                  <a:pt x="194" y="131"/>
                </a:lnTo>
                <a:lnTo>
                  <a:pt x="200" y="129"/>
                </a:lnTo>
                <a:lnTo>
                  <a:pt x="206" y="129"/>
                </a:lnTo>
                <a:lnTo>
                  <a:pt x="210" y="128"/>
                </a:lnTo>
                <a:lnTo>
                  <a:pt x="216" y="128"/>
                </a:lnTo>
                <a:lnTo>
                  <a:pt x="206" y="31"/>
                </a:lnTo>
                <a:lnTo>
                  <a:pt x="203" y="31"/>
                </a:lnTo>
                <a:lnTo>
                  <a:pt x="200" y="31"/>
                </a:lnTo>
                <a:lnTo>
                  <a:pt x="197" y="31"/>
                </a:lnTo>
                <a:lnTo>
                  <a:pt x="194" y="31"/>
                </a:lnTo>
                <a:lnTo>
                  <a:pt x="180" y="4"/>
                </a:lnTo>
                <a:lnTo>
                  <a:pt x="148" y="13"/>
                </a:lnTo>
                <a:lnTo>
                  <a:pt x="151" y="43"/>
                </a:lnTo>
                <a:lnTo>
                  <a:pt x="143" y="46"/>
                </a:lnTo>
                <a:lnTo>
                  <a:pt x="136" y="49"/>
                </a:lnTo>
                <a:lnTo>
                  <a:pt x="128" y="52"/>
                </a:lnTo>
                <a:lnTo>
                  <a:pt x="121" y="56"/>
                </a:lnTo>
                <a:lnTo>
                  <a:pt x="100" y="37"/>
                </a:lnTo>
                <a:lnTo>
                  <a:pt x="73" y="59"/>
                </a:lnTo>
                <a:lnTo>
                  <a:pt x="85" y="83"/>
                </a:lnTo>
                <a:lnTo>
                  <a:pt x="79" y="89"/>
                </a:lnTo>
                <a:lnTo>
                  <a:pt x="75" y="95"/>
                </a:lnTo>
                <a:lnTo>
                  <a:pt x="69" y="103"/>
                </a:lnTo>
                <a:lnTo>
                  <a:pt x="63" y="109"/>
                </a:lnTo>
                <a:lnTo>
                  <a:pt x="37" y="100"/>
                </a:lnTo>
                <a:lnTo>
                  <a:pt x="21" y="129"/>
                </a:lnTo>
                <a:lnTo>
                  <a:pt x="40" y="146"/>
                </a:lnTo>
                <a:lnTo>
                  <a:pt x="37" y="153"/>
                </a:lnTo>
                <a:lnTo>
                  <a:pt x="35" y="162"/>
                </a:lnTo>
                <a:lnTo>
                  <a:pt x="33" y="171"/>
                </a:lnTo>
                <a:lnTo>
                  <a:pt x="30" y="180"/>
                </a:lnTo>
                <a:lnTo>
                  <a:pt x="5" y="181"/>
                </a:lnTo>
                <a:lnTo>
                  <a:pt x="0" y="216"/>
                </a:lnTo>
                <a:lnTo>
                  <a:pt x="24" y="222"/>
                </a:lnTo>
                <a:lnTo>
                  <a:pt x="24" y="231"/>
                </a:lnTo>
                <a:lnTo>
                  <a:pt x="26" y="239"/>
                </a:lnTo>
                <a:lnTo>
                  <a:pt x="26" y="248"/>
                </a:lnTo>
                <a:lnTo>
                  <a:pt x="27" y="257"/>
                </a:lnTo>
                <a:lnTo>
                  <a:pt x="5" y="269"/>
                </a:lnTo>
                <a:lnTo>
                  <a:pt x="14" y="302"/>
                </a:lnTo>
                <a:lnTo>
                  <a:pt x="39" y="299"/>
                </a:lnTo>
                <a:lnTo>
                  <a:pt x="42" y="308"/>
                </a:lnTo>
                <a:lnTo>
                  <a:pt x="46" y="315"/>
                </a:lnTo>
                <a:lnTo>
                  <a:pt x="51" y="323"/>
                </a:lnTo>
                <a:lnTo>
                  <a:pt x="55" y="330"/>
                </a:lnTo>
                <a:lnTo>
                  <a:pt x="37" y="350"/>
                </a:lnTo>
                <a:lnTo>
                  <a:pt x="39" y="351"/>
                </a:lnTo>
                <a:lnTo>
                  <a:pt x="369" y="351"/>
                </a:lnTo>
                <a:lnTo>
                  <a:pt x="372" y="348"/>
                </a:lnTo>
                <a:lnTo>
                  <a:pt x="375" y="344"/>
                </a:lnTo>
                <a:lnTo>
                  <a:pt x="377" y="341"/>
                </a:lnTo>
                <a:lnTo>
                  <a:pt x="380" y="33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Freeform 70"/>
          <p:cNvSpPr>
            <a:spLocks/>
          </p:cNvSpPr>
          <p:nvPr/>
        </p:nvSpPr>
        <p:spPr bwMode="auto">
          <a:xfrm rot="324377">
            <a:off x="2555875" y="1803400"/>
            <a:ext cx="101600" cy="103188"/>
          </a:xfrm>
          <a:custGeom>
            <a:avLst/>
            <a:gdLst/>
            <a:ahLst/>
            <a:cxnLst>
              <a:cxn ang="0">
                <a:pos x="13" y="98"/>
              </a:cxn>
              <a:cxn ang="0">
                <a:pos x="9" y="0"/>
              </a:cxn>
              <a:cxn ang="0">
                <a:pos x="7" y="0"/>
              </a:cxn>
              <a:cxn ang="0">
                <a:pos x="4" y="0"/>
              </a:cxn>
              <a:cxn ang="0">
                <a:pos x="3" y="0"/>
              </a:cxn>
              <a:cxn ang="0">
                <a:pos x="0" y="1"/>
              </a:cxn>
              <a:cxn ang="0">
                <a:pos x="10" y="98"/>
              </a:cxn>
              <a:cxn ang="0">
                <a:pos x="12" y="98"/>
              </a:cxn>
              <a:cxn ang="0">
                <a:pos x="12" y="98"/>
              </a:cxn>
              <a:cxn ang="0">
                <a:pos x="12" y="98"/>
              </a:cxn>
              <a:cxn ang="0">
                <a:pos x="13" y="98"/>
              </a:cxn>
            </a:cxnLst>
            <a:rect l="0" t="0" r="r" b="b"/>
            <a:pathLst>
              <a:path w="13" h="98">
                <a:moveTo>
                  <a:pt x="13" y="98"/>
                </a:move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3" y="0"/>
                </a:lnTo>
                <a:lnTo>
                  <a:pt x="0" y="1"/>
                </a:lnTo>
                <a:lnTo>
                  <a:pt x="10" y="98"/>
                </a:lnTo>
                <a:lnTo>
                  <a:pt x="12" y="98"/>
                </a:lnTo>
                <a:lnTo>
                  <a:pt x="12" y="98"/>
                </a:lnTo>
                <a:lnTo>
                  <a:pt x="12" y="98"/>
                </a:lnTo>
                <a:lnTo>
                  <a:pt x="13" y="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Freeform 71"/>
          <p:cNvSpPr>
            <a:spLocks/>
          </p:cNvSpPr>
          <p:nvPr/>
        </p:nvSpPr>
        <p:spPr bwMode="auto">
          <a:xfrm>
            <a:off x="3478213" y="1803400"/>
            <a:ext cx="460375" cy="382588"/>
          </a:xfrm>
          <a:custGeom>
            <a:avLst/>
            <a:gdLst/>
            <a:ahLst/>
            <a:cxnLst>
              <a:cxn ang="0">
                <a:pos x="310" y="313"/>
              </a:cxn>
              <a:cxn ang="0">
                <a:pos x="346" y="316"/>
              </a:cxn>
              <a:cxn ang="0">
                <a:pos x="343" y="264"/>
              </a:cxn>
              <a:cxn ang="0">
                <a:pos x="350" y="247"/>
              </a:cxn>
              <a:cxn ang="0">
                <a:pos x="357" y="207"/>
              </a:cxn>
              <a:cxn ang="0">
                <a:pos x="359" y="189"/>
              </a:cxn>
              <a:cxn ang="0">
                <a:pos x="381" y="143"/>
              </a:cxn>
              <a:cxn ang="0">
                <a:pos x="347" y="131"/>
              </a:cxn>
              <a:cxn ang="0">
                <a:pos x="365" y="100"/>
              </a:cxn>
              <a:cxn ang="0">
                <a:pos x="317" y="82"/>
              </a:cxn>
              <a:cxn ang="0">
                <a:pos x="304" y="69"/>
              </a:cxn>
              <a:cxn ang="0">
                <a:pos x="271" y="46"/>
              </a:cxn>
              <a:cxn ang="0">
                <a:pos x="253" y="37"/>
              </a:cxn>
              <a:cxn ang="0">
                <a:pos x="219" y="0"/>
              </a:cxn>
              <a:cxn ang="0">
                <a:pos x="204" y="25"/>
              </a:cxn>
              <a:cxn ang="0">
                <a:pos x="197" y="109"/>
              </a:cxn>
              <a:cxn ang="0">
                <a:pos x="235" y="122"/>
              </a:cxn>
              <a:cxn ang="0">
                <a:pos x="262" y="152"/>
              </a:cxn>
              <a:cxn ang="0">
                <a:pos x="274" y="195"/>
              </a:cxn>
              <a:cxn ang="0">
                <a:pos x="259" y="241"/>
              </a:cxn>
              <a:cxn ang="0">
                <a:pos x="221" y="272"/>
              </a:cxn>
              <a:cxn ang="0">
                <a:pos x="171" y="277"/>
              </a:cxn>
              <a:cxn ang="0">
                <a:pos x="130" y="253"/>
              </a:cxn>
              <a:cxn ang="0">
                <a:pos x="106" y="209"/>
              </a:cxn>
              <a:cxn ang="0">
                <a:pos x="112" y="161"/>
              </a:cxn>
              <a:cxn ang="0">
                <a:pos x="143" y="124"/>
              </a:cxn>
              <a:cxn ang="0">
                <a:pos x="179" y="109"/>
              </a:cxn>
              <a:cxn ang="0">
                <a:pos x="194" y="109"/>
              </a:cxn>
              <a:cxn ang="0">
                <a:pos x="188" y="24"/>
              </a:cxn>
              <a:cxn ang="0">
                <a:pos x="173" y="0"/>
              </a:cxn>
              <a:cxn ang="0">
                <a:pos x="137" y="33"/>
              </a:cxn>
              <a:cxn ang="0">
                <a:pos x="118" y="40"/>
              </a:cxn>
              <a:cxn ang="0">
                <a:pos x="85" y="61"/>
              </a:cxn>
              <a:cxn ang="0">
                <a:pos x="69" y="75"/>
              </a:cxn>
              <a:cxn ang="0">
                <a:pos x="26" y="95"/>
              </a:cxn>
              <a:cxn ang="0">
                <a:pos x="35" y="125"/>
              </a:cxn>
              <a:cxn ang="0">
                <a:pos x="8" y="139"/>
              </a:cxn>
              <a:cxn ang="0">
                <a:pos x="20" y="183"/>
              </a:cxn>
              <a:cxn ang="0">
                <a:pos x="21" y="207"/>
              </a:cxn>
              <a:cxn ang="0">
                <a:pos x="27" y="243"/>
              </a:cxn>
              <a:cxn ang="0">
                <a:pos x="36" y="264"/>
              </a:cxn>
              <a:cxn ang="0">
                <a:pos x="39" y="311"/>
              </a:cxn>
              <a:cxn ang="0">
                <a:pos x="70" y="313"/>
              </a:cxn>
              <a:cxn ang="0">
                <a:pos x="301" y="323"/>
              </a:cxn>
            </a:cxnLst>
            <a:rect l="0" t="0" r="r" b="b"/>
            <a:pathLst>
              <a:path w="387" h="323">
                <a:moveTo>
                  <a:pt x="301" y="322"/>
                </a:moveTo>
                <a:lnTo>
                  <a:pt x="305" y="317"/>
                </a:lnTo>
                <a:lnTo>
                  <a:pt x="310" y="313"/>
                </a:lnTo>
                <a:lnTo>
                  <a:pt x="314" y="308"/>
                </a:lnTo>
                <a:lnTo>
                  <a:pt x="319" y="302"/>
                </a:lnTo>
                <a:lnTo>
                  <a:pt x="346" y="316"/>
                </a:lnTo>
                <a:lnTo>
                  <a:pt x="362" y="290"/>
                </a:lnTo>
                <a:lnTo>
                  <a:pt x="340" y="270"/>
                </a:lnTo>
                <a:lnTo>
                  <a:pt x="343" y="264"/>
                </a:lnTo>
                <a:lnTo>
                  <a:pt x="346" y="258"/>
                </a:lnTo>
                <a:lnTo>
                  <a:pt x="347" y="253"/>
                </a:lnTo>
                <a:lnTo>
                  <a:pt x="350" y="247"/>
                </a:lnTo>
                <a:lnTo>
                  <a:pt x="380" y="249"/>
                </a:lnTo>
                <a:lnTo>
                  <a:pt x="387" y="219"/>
                </a:lnTo>
                <a:lnTo>
                  <a:pt x="357" y="207"/>
                </a:lnTo>
                <a:lnTo>
                  <a:pt x="359" y="201"/>
                </a:lnTo>
                <a:lnTo>
                  <a:pt x="359" y="195"/>
                </a:lnTo>
                <a:lnTo>
                  <a:pt x="359" y="189"/>
                </a:lnTo>
                <a:lnTo>
                  <a:pt x="357" y="183"/>
                </a:lnTo>
                <a:lnTo>
                  <a:pt x="387" y="173"/>
                </a:lnTo>
                <a:lnTo>
                  <a:pt x="381" y="143"/>
                </a:lnTo>
                <a:lnTo>
                  <a:pt x="351" y="143"/>
                </a:lnTo>
                <a:lnTo>
                  <a:pt x="350" y="137"/>
                </a:lnTo>
                <a:lnTo>
                  <a:pt x="347" y="131"/>
                </a:lnTo>
                <a:lnTo>
                  <a:pt x="346" y="127"/>
                </a:lnTo>
                <a:lnTo>
                  <a:pt x="343" y="121"/>
                </a:lnTo>
                <a:lnTo>
                  <a:pt x="365" y="100"/>
                </a:lnTo>
                <a:lnTo>
                  <a:pt x="348" y="75"/>
                </a:lnTo>
                <a:lnTo>
                  <a:pt x="320" y="86"/>
                </a:lnTo>
                <a:lnTo>
                  <a:pt x="317" y="82"/>
                </a:lnTo>
                <a:lnTo>
                  <a:pt x="313" y="78"/>
                </a:lnTo>
                <a:lnTo>
                  <a:pt x="308" y="73"/>
                </a:lnTo>
                <a:lnTo>
                  <a:pt x="304" y="69"/>
                </a:lnTo>
                <a:lnTo>
                  <a:pt x="316" y="42"/>
                </a:lnTo>
                <a:lnTo>
                  <a:pt x="290" y="25"/>
                </a:lnTo>
                <a:lnTo>
                  <a:pt x="271" y="46"/>
                </a:lnTo>
                <a:lnTo>
                  <a:pt x="265" y="43"/>
                </a:lnTo>
                <a:lnTo>
                  <a:pt x="259" y="40"/>
                </a:lnTo>
                <a:lnTo>
                  <a:pt x="253" y="37"/>
                </a:lnTo>
                <a:lnTo>
                  <a:pt x="247" y="34"/>
                </a:lnTo>
                <a:lnTo>
                  <a:pt x="249" y="6"/>
                </a:lnTo>
                <a:lnTo>
                  <a:pt x="219" y="0"/>
                </a:lnTo>
                <a:lnTo>
                  <a:pt x="209" y="25"/>
                </a:lnTo>
                <a:lnTo>
                  <a:pt x="207" y="25"/>
                </a:lnTo>
                <a:lnTo>
                  <a:pt x="204" y="25"/>
                </a:lnTo>
                <a:lnTo>
                  <a:pt x="203" y="25"/>
                </a:lnTo>
                <a:lnTo>
                  <a:pt x="200" y="25"/>
                </a:lnTo>
                <a:lnTo>
                  <a:pt x="197" y="109"/>
                </a:lnTo>
                <a:lnTo>
                  <a:pt x="210" y="112"/>
                </a:lnTo>
                <a:lnTo>
                  <a:pt x="223" y="116"/>
                </a:lnTo>
                <a:lnTo>
                  <a:pt x="235" y="122"/>
                </a:lnTo>
                <a:lnTo>
                  <a:pt x="246" y="130"/>
                </a:lnTo>
                <a:lnTo>
                  <a:pt x="255" y="140"/>
                </a:lnTo>
                <a:lnTo>
                  <a:pt x="262" y="152"/>
                </a:lnTo>
                <a:lnTo>
                  <a:pt x="268" y="165"/>
                </a:lnTo>
                <a:lnTo>
                  <a:pt x="273" y="179"/>
                </a:lnTo>
                <a:lnTo>
                  <a:pt x="274" y="195"/>
                </a:lnTo>
                <a:lnTo>
                  <a:pt x="273" y="211"/>
                </a:lnTo>
                <a:lnTo>
                  <a:pt x="267" y="226"/>
                </a:lnTo>
                <a:lnTo>
                  <a:pt x="259" y="241"/>
                </a:lnTo>
                <a:lnTo>
                  <a:pt x="249" y="253"/>
                </a:lnTo>
                <a:lnTo>
                  <a:pt x="235" y="264"/>
                </a:lnTo>
                <a:lnTo>
                  <a:pt x="221" y="272"/>
                </a:lnTo>
                <a:lnTo>
                  <a:pt x="204" y="277"/>
                </a:lnTo>
                <a:lnTo>
                  <a:pt x="188" y="278"/>
                </a:lnTo>
                <a:lnTo>
                  <a:pt x="171" y="277"/>
                </a:lnTo>
                <a:lnTo>
                  <a:pt x="157" y="271"/>
                </a:lnTo>
                <a:lnTo>
                  <a:pt x="142" y="264"/>
                </a:lnTo>
                <a:lnTo>
                  <a:pt x="130" y="253"/>
                </a:lnTo>
                <a:lnTo>
                  <a:pt x="119" y="240"/>
                </a:lnTo>
                <a:lnTo>
                  <a:pt x="110" y="225"/>
                </a:lnTo>
                <a:lnTo>
                  <a:pt x="106" y="209"/>
                </a:lnTo>
                <a:lnTo>
                  <a:pt x="104" y="192"/>
                </a:lnTo>
                <a:lnTo>
                  <a:pt x="106" y="176"/>
                </a:lnTo>
                <a:lnTo>
                  <a:pt x="112" y="161"/>
                </a:lnTo>
                <a:lnTo>
                  <a:pt x="119" y="146"/>
                </a:lnTo>
                <a:lnTo>
                  <a:pt x="130" y="134"/>
                </a:lnTo>
                <a:lnTo>
                  <a:pt x="143" y="124"/>
                </a:lnTo>
                <a:lnTo>
                  <a:pt x="158" y="115"/>
                </a:lnTo>
                <a:lnTo>
                  <a:pt x="174" y="110"/>
                </a:lnTo>
                <a:lnTo>
                  <a:pt x="179" y="109"/>
                </a:lnTo>
                <a:lnTo>
                  <a:pt x="183" y="109"/>
                </a:lnTo>
                <a:lnTo>
                  <a:pt x="188" y="109"/>
                </a:lnTo>
                <a:lnTo>
                  <a:pt x="194" y="109"/>
                </a:lnTo>
                <a:lnTo>
                  <a:pt x="192" y="25"/>
                </a:lnTo>
                <a:lnTo>
                  <a:pt x="189" y="24"/>
                </a:lnTo>
                <a:lnTo>
                  <a:pt x="188" y="24"/>
                </a:lnTo>
                <a:lnTo>
                  <a:pt x="185" y="24"/>
                </a:lnTo>
                <a:lnTo>
                  <a:pt x="182" y="25"/>
                </a:lnTo>
                <a:lnTo>
                  <a:pt x="173" y="0"/>
                </a:lnTo>
                <a:lnTo>
                  <a:pt x="143" y="6"/>
                </a:lnTo>
                <a:lnTo>
                  <a:pt x="145" y="31"/>
                </a:lnTo>
                <a:lnTo>
                  <a:pt x="137" y="33"/>
                </a:lnTo>
                <a:lnTo>
                  <a:pt x="130" y="36"/>
                </a:lnTo>
                <a:lnTo>
                  <a:pt x="124" y="37"/>
                </a:lnTo>
                <a:lnTo>
                  <a:pt x="118" y="40"/>
                </a:lnTo>
                <a:lnTo>
                  <a:pt x="100" y="22"/>
                </a:lnTo>
                <a:lnTo>
                  <a:pt x="76" y="39"/>
                </a:lnTo>
                <a:lnTo>
                  <a:pt x="85" y="61"/>
                </a:lnTo>
                <a:lnTo>
                  <a:pt x="79" y="66"/>
                </a:lnTo>
                <a:lnTo>
                  <a:pt x="75" y="70"/>
                </a:lnTo>
                <a:lnTo>
                  <a:pt x="69" y="75"/>
                </a:lnTo>
                <a:lnTo>
                  <a:pt x="63" y="81"/>
                </a:lnTo>
                <a:lnTo>
                  <a:pt x="42" y="72"/>
                </a:lnTo>
                <a:lnTo>
                  <a:pt x="26" y="95"/>
                </a:lnTo>
                <a:lnTo>
                  <a:pt x="42" y="112"/>
                </a:lnTo>
                <a:lnTo>
                  <a:pt x="37" y="119"/>
                </a:lnTo>
                <a:lnTo>
                  <a:pt x="35" y="125"/>
                </a:lnTo>
                <a:lnTo>
                  <a:pt x="32" y="133"/>
                </a:lnTo>
                <a:lnTo>
                  <a:pt x="29" y="140"/>
                </a:lnTo>
                <a:lnTo>
                  <a:pt x="8" y="139"/>
                </a:lnTo>
                <a:lnTo>
                  <a:pt x="0" y="168"/>
                </a:lnTo>
                <a:lnTo>
                  <a:pt x="21" y="176"/>
                </a:lnTo>
                <a:lnTo>
                  <a:pt x="20" y="183"/>
                </a:lnTo>
                <a:lnTo>
                  <a:pt x="20" y="191"/>
                </a:lnTo>
                <a:lnTo>
                  <a:pt x="20" y="200"/>
                </a:lnTo>
                <a:lnTo>
                  <a:pt x="21" y="207"/>
                </a:lnTo>
                <a:lnTo>
                  <a:pt x="0" y="214"/>
                </a:lnTo>
                <a:lnTo>
                  <a:pt x="6" y="243"/>
                </a:lnTo>
                <a:lnTo>
                  <a:pt x="27" y="243"/>
                </a:lnTo>
                <a:lnTo>
                  <a:pt x="30" y="250"/>
                </a:lnTo>
                <a:lnTo>
                  <a:pt x="33" y="258"/>
                </a:lnTo>
                <a:lnTo>
                  <a:pt x="36" y="264"/>
                </a:lnTo>
                <a:lnTo>
                  <a:pt x="39" y="271"/>
                </a:lnTo>
                <a:lnTo>
                  <a:pt x="23" y="286"/>
                </a:lnTo>
                <a:lnTo>
                  <a:pt x="39" y="311"/>
                </a:lnTo>
                <a:lnTo>
                  <a:pt x="60" y="302"/>
                </a:lnTo>
                <a:lnTo>
                  <a:pt x="64" y="308"/>
                </a:lnTo>
                <a:lnTo>
                  <a:pt x="70" y="313"/>
                </a:lnTo>
                <a:lnTo>
                  <a:pt x="75" y="319"/>
                </a:lnTo>
                <a:lnTo>
                  <a:pt x="81" y="323"/>
                </a:lnTo>
                <a:lnTo>
                  <a:pt x="301" y="323"/>
                </a:lnTo>
                <a:lnTo>
                  <a:pt x="301" y="3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Freeform 72"/>
          <p:cNvSpPr>
            <a:spLocks/>
          </p:cNvSpPr>
          <p:nvPr/>
        </p:nvSpPr>
        <p:spPr bwMode="auto">
          <a:xfrm>
            <a:off x="2868613" y="2185988"/>
            <a:ext cx="660400" cy="498475"/>
          </a:xfrm>
          <a:custGeom>
            <a:avLst/>
            <a:gdLst/>
            <a:ahLst/>
            <a:cxnLst>
              <a:cxn ang="0">
                <a:pos x="46" y="57"/>
              </a:cxn>
              <a:cxn ang="0">
                <a:pos x="39" y="77"/>
              </a:cxn>
              <a:cxn ang="0">
                <a:pos x="4" y="89"/>
              </a:cxn>
              <a:cxn ang="0">
                <a:pos x="30" y="141"/>
              </a:cxn>
              <a:cxn ang="0">
                <a:pos x="30" y="162"/>
              </a:cxn>
              <a:cxn ang="0">
                <a:pos x="33" y="185"/>
              </a:cxn>
              <a:cxn ang="0">
                <a:pos x="16" y="240"/>
              </a:cxn>
              <a:cxn ang="0">
                <a:pos x="52" y="246"/>
              </a:cxn>
              <a:cxn ang="0">
                <a:pos x="61" y="265"/>
              </a:cxn>
              <a:cxn ang="0">
                <a:pos x="46" y="298"/>
              </a:cxn>
              <a:cxn ang="0">
                <a:pos x="101" y="316"/>
              </a:cxn>
              <a:cxn ang="0">
                <a:pos x="117" y="330"/>
              </a:cxn>
              <a:cxn ang="0">
                <a:pos x="134" y="344"/>
              </a:cxn>
              <a:cxn ang="0">
                <a:pos x="161" y="396"/>
              </a:cxn>
              <a:cxn ang="0">
                <a:pos x="192" y="372"/>
              </a:cxn>
              <a:cxn ang="0">
                <a:pos x="211" y="378"/>
              </a:cxn>
              <a:cxn ang="0">
                <a:pos x="223" y="417"/>
              </a:cxn>
              <a:cxn ang="0">
                <a:pos x="277" y="386"/>
              </a:cxn>
              <a:cxn ang="0">
                <a:pos x="296" y="384"/>
              </a:cxn>
              <a:cxn ang="0">
                <a:pos x="315" y="383"/>
              </a:cxn>
              <a:cxn ang="0">
                <a:pos x="373" y="405"/>
              </a:cxn>
              <a:cxn ang="0">
                <a:pos x="378" y="362"/>
              </a:cxn>
              <a:cxn ang="0">
                <a:pos x="394" y="353"/>
              </a:cxn>
              <a:cxn ang="0">
                <a:pos x="431" y="375"/>
              </a:cxn>
              <a:cxn ang="0">
                <a:pos x="445" y="311"/>
              </a:cxn>
              <a:cxn ang="0">
                <a:pos x="457" y="298"/>
              </a:cxn>
              <a:cxn ang="0">
                <a:pos x="469" y="283"/>
              </a:cxn>
              <a:cxn ang="0">
                <a:pos x="530" y="261"/>
              </a:cxn>
              <a:cxn ang="0">
                <a:pos x="498" y="225"/>
              </a:cxn>
              <a:cxn ang="0">
                <a:pos x="503" y="208"/>
              </a:cxn>
              <a:cxn ang="0">
                <a:pos x="549" y="198"/>
              </a:cxn>
              <a:cxn ang="0">
                <a:pos x="512" y="143"/>
              </a:cxn>
              <a:cxn ang="0">
                <a:pos x="512" y="125"/>
              </a:cxn>
              <a:cxn ang="0">
                <a:pos x="510" y="109"/>
              </a:cxn>
              <a:cxn ang="0">
                <a:pos x="539" y="48"/>
              </a:cxn>
              <a:cxn ang="0">
                <a:pos x="491" y="45"/>
              </a:cxn>
              <a:cxn ang="0">
                <a:pos x="484" y="28"/>
              </a:cxn>
              <a:cxn ang="0">
                <a:pos x="498" y="0"/>
              </a:cxn>
              <a:cxn ang="0">
                <a:pos x="271" y="24"/>
              </a:cxn>
              <a:cxn ang="0">
                <a:pos x="309" y="30"/>
              </a:cxn>
              <a:cxn ang="0">
                <a:pos x="342" y="48"/>
              </a:cxn>
              <a:cxn ang="0">
                <a:pos x="370" y="76"/>
              </a:cxn>
              <a:cxn ang="0">
                <a:pos x="387" y="112"/>
              </a:cxn>
              <a:cxn ang="0">
                <a:pos x="390" y="159"/>
              </a:cxn>
              <a:cxn ang="0">
                <a:pos x="376" y="204"/>
              </a:cxn>
              <a:cxn ang="0">
                <a:pos x="347" y="238"/>
              </a:cxn>
              <a:cxn ang="0">
                <a:pos x="303" y="261"/>
              </a:cxn>
              <a:cxn ang="0">
                <a:pos x="256" y="263"/>
              </a:cxn>
              <a:cxn ang="0">
                <a:pos x="211" y="250"/>
              </a:cxn>
              <a:cxn ang="0">
                <a:pos x="177" y="220"/>
              </a:cxn>
              <a:cxn ang="0">
                <a:pos x="155" y="177"/>
              </a:cxn>
              <a:cxn ang="0">
                <a:pos x="152" y="130"/>
              </a:cxn>
              <a:cxn ang="0">
                <a:pos x="165" y="85"/>
              </a:cxn>
              <a:cxn ang="0">
                <a:pos x="195" y="51"/>
              </a:cxn>
              <a:cxn ang="0">
                <a:pos x="238" y="28"/>
              </a:cxn>
              <a:cxn ang="0">
                <a:pos x="253" y="25"/>
              </a:cxn>
              <a:cxn ang="0">
                <a:pos x="266" y="24"/>
              </a:cxn>
              <a:cxn ang="0">
                <a:pos x="77" y="0"/>
              </a:cxn>
              <a:cxn ang="0">
                <a:pos x="77" y="0"/>
              </a:cxn>
              <a:cxn ang="0">
                <a:pos x="77" y="0"/>
              </a:cxn>
              <a:cxn ang="0">
                <a:pos x="40" y="0"/>
              </a:cxn>
              <a:cxn ang="0">
                <a:pos x="51" y="46"/>
              </a:cxn>
            </a:cxnLst>
            <a:rect l="0" t="0" r="r" b="b"/>
            <a:pathLst>
              <a:path w="555" h="421">
                <a:moveTo>
                  <a:pt x="51" y="46"/>
                </a:moveTo>
                <a:lnTo>
                  <a:pt x="46" y="57"/>
                </a:lnTo>
                <a:lnTo>
                  <a:pt x="43" y="67"/>
                </a:lnTo>
                <a:lnTo>
                  <a:pt x="39" y="77"/>
                </a:lnTo>
                <a:lnTo>
                  <a:pt x="36" y="88"/>
                </a:lnTo>
                <a:lnTo>
                  <a:pt x="4" y="89"/>
                </a:lnTo>
                <a:lnTo>
                  <a:pt x="0" y="133"/>
                </a:lnTo>
                <a:lnTo>
                  <a:pt x="30" y="141"/>
                </a:lnTo>
                <a:lnTo>
                  <a:pt x="30" y="152"/>
                </a:lnTo>
                <a:lnTo>
                  <a:pt x="30" y="162"/>
                </a:lnTo>
                <a:lnTo>
                  <a:pt x="31" y="174"/>
                </a:lnTo>
                <a:lnTo>
                  <a:pt x="33" y="185"/>
                </a:lnTo>
                <a:lnTo>
                  <a:pt x="4" y="198"/>
                </a:lnTo>
                <a:lnTo>
                  <a:pt x="16" y="240"/>
                </a:lnTo>
                <a:lnTo>
                  <a:pt x="48" y="235"/>
                </a:lnTo>
                <a:lnTo>
                  <a:pt x="52" y="246"/>
                </a:lnTo>
                <a:lnTo>
                  <a:pt x="56" y="256"/>
                </a:lnTo>
                <a:lnTo>
                  <a:pt x="61" y="265"/>
                </a:lnTo>
                <a:lnTo>
                  <a:pt x="67" y="274"/>
                </a:lnTo>
                <a:lnTo>
                  <a:pt x="46" y="298"/>
                </a:lnTo>
                <a:lnTo>
                  <a:pt x="73" y="332"/>
                </a:lnTo>
                <a:lnTo>
                  <a:pt x="101" y="316"/>
                </a:lnTo>
                <a:lnTo>
                  <a:pt x="109" y="323"/>
                </a:lnTo>
                <a:lnTo>
                  <a:pt x="117" y="330"/>
                </a:lnTo>
                <a:lnTo>
                  <a:pt x="125" y="336"/>
                </a:lnTo>
                <a:lnTo>
                  <a:pt x="134" y="344"/>
                </a:lnTo>
                <a:lnTo>
                  <a:pt x="123" y="375"/>
                </a:lnTo>
                <a:lnTo>
                  <a:pt x="161" y="396"/>
                </a:lnTo>
                <a:lnTo>
                  <a:pt x="181" y="369"/>
                </a:lnTo>
                <a:lnTo>
                  <a:pt x="192" y="372"/>
                </a:lnTo>
                <a:lnTo>
                  <a:pt x="202" y="375"/>
                </a:lnTo>
                <a:lnTo>
                  <a:pt x="211" y="378"/>
                </a:lnTo>
                <a:lnTo>
                  <a:pt x="222" y="381"/>
                </a:lnTo>
                <a:lnTo>
                  <a:pt x="223" y="417"/>
                </a:lnTo>
                <a:lnTo>
                  <a:pt x="266" y="421"/>
                </a:lnTo>
                <a:lnTo>
                  <a:pt x="277" y="386"/>
                </a:lnTo>
                <a:lnTo>
                  <a:pt x="286" y="386"/>
                </a:lnTo>
                <a:lnTo>
                  <a:pt x="296" y="384"/>
                </a:lnTo>
                <a:lnTo>
                  <a:pt x="305" y="384"/>
                </a:lnTo>
                <a:lnTo>
                  <a:pt x="315" y="383"/>
                </a:lnTo>
                <a:lnTo>
                  <a:pt x="332" y="415"/>
                </a:lnTo>
                <a:lnTo>
                  <a:pt x="373" y="405"/>
                </a:lnTo>
                <a:lnTo>
                  <a:pt x="369" y="365"/>
                </a:lnTo>
                <a:lnTo>
                  <a:pt x="378" y="362"/>
                </a:lnTo>
                <a:lnTo>
                  <a:pt x="385" y="357"/>
                </a:lnTo>
                <a:lnTo>
                  <a:pt x="394" y="353"/>
                </a:lnTo>
                <a:lnTo>
                  <a:pt x="402" y="347"/>
                </a:lnTo>
                <a:lnTo>
                  <a:pt x="431" y="375"/>
                </a:lnTo>
                <a:lnTo>
                  <a:pt x="466" y="348"/>
                </a:lnTo>
                <a:lnTo>
                  <a:pt x="445" y="311"/>
                </a:lnTo>
                <a:lnTo>
                  <a:pt x="451" y="304"/>
                </a:lnTo>
                <a:lnTo>
                  <a:pt x="457" y="298"/>
                </a:lnTo>
                <a:lnTo>
                  <a:pt x="463" y="290"/>
                </a:lnTo>
                <a:lnTo>
                  <a:pt x="469" y="283"/>
                </a:lnTo>
                <a:lnTo>
                  <a:pt x="509" y="298"/>
                </a:lnTo>
                <a:lnTo>
                  <a:pt x="530" y="261"/>
                </a:lnTo>
                <a:lnTo>
                  <a:pt x="495" y="234"/>
                </a:lnTo>
                <a:lnTo>
                  <a:pt x="498" y="225"/>
                </a:lnTo>
                <a:lnTo>
                  <a:pt x="501" y="216"/>
                </a:lnTo>
                <a:lnTo>
                  <a:pt x="503" y="208"/>
                </a:lnTo>
                <a:lnTo>
                  <a:pt x="506" y="199"/>
                </a:lnTo>
                <a:lnTo>
                  <a:pt x="549" y="198"/>
                </a:lnTo>
                <a:lnTo>
                  <a:pt x="555" y="155"/>
                </a:lnTo>
                <a:lnTo>
                  <a:pt x="512" y="143"/>
                </a:lnTo>
                <a:lnTo>
                  <a:pt x="512" y="134"/>
                </a:lnTo>
                <a:lnTo>
                  <a:pt x="512" y="125"/>
                </a:lnTo>
                <a:lnTo>
                  <a:pt x="512" y="116"/>
                </a:lnTo>
                <a:lnTo>
                  <a:pt x="510" y="109"/>
                </a:lnTo>
                <a:lnTo>
                  <a:pt x="549" y="89"/>
                </a:lnTo>
                <a:lnTo>
                  <a:pt x="539" y="48"/>
                </a:lnTo>
                <a:lnTo>
                  <a:pt x="494" y="52"/>
                </a:lnTo>
                <a:lnTo>
                  <a:pt x="491" y="45"/>
                </a:lnTo>
                <a:lnTo>
                  <a:pt x="487" y="36"/>
                </a:lnTo>
                <a:lnTo>
                  <a:pt x="484" y="28"/>
                </a:lnTo>
                <a:lnTo>
                  <a:pt x="479" y="21"/>
                </a:lnTo>
                <a:lnTo>
                  <a:pt x="498" y="0"/>
                </a:lnTo>
                <a:lnTo>
                  <a:pt x="269" y="0"/>
                </a:lnTo>
                <a:lnTo>
                  <a:pt x="271" y="24"/>
                </a:lnTo>
                <a:lnTo>
                  <a:pt x="290" y="25"/>
                </a:lnTo>
                <a:lnTo>
                  <a:pt x="309" y="30"/>
                </a:lnTo>
                <a:lnTo>
                  <a:pt x="326" y="37"/>
                </a:lnTo>
                <a:lnTo>
                  <a:pt x="342" y="48"/>
                </a:lnTo>
                <a:lnTo>
                  <a:pt x="357" y="61"/>
                </a:lnTo>
                <a:lnTo>
                  <a:pt x="370" y="76"/>
                </a:lnTo>
                <a:lnTo>
                  <a:pt x="379" y="92"/>
                </a:lnTo>
                <a:lnTo>
                  <a:pt x="387" y="112"/>
                </a:lnTo>
                <a:lnTo>
                  <a:pt x="391" y="136"/>
                </a:lnTo>
                <a:lnTo>
                  <a:pt x="390" y="159"/>
                </a:lnTo>
                <a:lnTo>
                  <a:pt x="385" y="182"/>
                </a:lnTo>
                <a:lnTo>
                  <a:pt x="376" y="204"/>
                </a:lnTo>
                <a:lnTo>
                  <a:pt x="363" y="222"/>
                </a:lnTo>
                <a:lnTo>
                  <a:pt x="347" y="238"/>
                </a:lnTo>
                <a:lnTo>
                  <a:pt x="326" y="252"/>
                </a:lnTo>
                <a:lnTo>
                  <a:pt x="303" y="261"/>
                </a:lnTo>
                <a:lnTo>
                  <a:pt x="280" y="265"/>
                </a:lnTo>
                <a:lnTo>
                  <a:pt x="256" y="263"/>
                </a:lnTo>
                <a:lnTo>
                  <a:pt x="234" y="259"/>
                </a:lnTo>
                <a:lnTo>
                  <a:pt x="211" y="250"/>
                </a:lnTo>
                <a:lnTo>
                  <a:pt x="193" y="237"/>
                </a:lnTo>
                <a:lnTo>
                  <a:pt x="177" y="220"/>
                </a:lnTo>
                <a:lnTo>
                  <a:pt x="164" y="199"/>
                </a:lnTo>
                <a:lnTo>
                  <a:pt x="155" y="177"/>
                </a:lnTo>
                <a:lnTo>
                  <a:pt x="150" y="153"/>
                </a:lnTo>
                <a:lnTo>
                  <a:pt x="152" y="130"/>
                </a:lnTo>
                <a:lnTo>
                  <a:pt x="156" y="107"/>
                </a:lnTo>
                <a:lnTo>
                  <a:pt x="165" y="85"/>
                </a:lnTo>
                <a:lnTo>
                  <a:pt x="178" y="67"/>
                </a:lnTo>
                <a:lnTo>
                  <a:pt x="195" y="51"/>
                </a:lnTo>
                <a:lnTo>
                  <a:pt x="216" y="37"/>
                </a:lnTo>
                <a:lnTo>
                  <a:pt x="238" y="28"/>
                </a:lnTo>
                <a:lnTo>
                  <a:pt x="245" y="27"/>
                </a:lnTo>
                <a:lnTo>
                  <a:pt x="253" y="25"/>
                </a:lnTo>
                <a:lnTo>
                  <a:pt x="259" y="24"/>
                </a:lnTo>
                <a:lnTo>
                  <a:pt x="266" y="24"/>
                </a:lnTo>
                <a:lnTo>
                  <a:pt x="263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74" y="0"/>
                </a:lnTo>
                <a:lnTo>
                  <a:pt x="40" y="0"/>
                </a:lnTo>
                <a:lnTo>
                  <a:pt x="25" y="27"/>
                </a:lnTo>
                <a:lnTo>
                  <a:pt x="51" y="4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Freeform 73"/>
          <p:cNvSpPr>
            <a:spLocks/>
          </p:cNvSpPr>
          <p:nvPr/>
        </p:nvSpPr>
        <p:spPr bwMode="auto">
          <a:xfrm>
            <a:off x="2420938" y="2179638"/>
            <a:ext cx="400050" cy="117475"/>
          </a:xfrm>
          <a:custGeom>
            <a:avLst/>
            <a:gdLst/>
            <a:ahLst/>
            <a:cxnLst>
              <a:cxn ang="0">
                <a:pos x="43" y="13"/>
              </a:cxn>
              <a:cxn ang="0">
                <a:pos x="51" y="19"/>
              </a:cxn>
              <a:cxn ang="0">
                <a:pos x="57" y="24"/>
              </a:cxn>
              <a:cxn ang="0">
                <a:pos x="64" y="30"/>
              </a:cxn>
              <a:cxn ang="0">
                <a:pos x="70" y="36"/>
              </a:cxn>
              <a:cxn ang="0">
                <a:pos x="61" y="61"/>
              </a:cxn>
              <a:cxn ang="0">
                <a:pos x="91" y="77"/>
              </a:cxn>
              <a:cxn ang="0">
                <a:pos x="109" y="57"/>
              </a:cxn>
              <a:cxn ang="0">
                <a:pos x="116" y="58"/>
              </a:cxn>
              <a:cxn ang="0">
                <a:pos x="125" y="61"/>
              </a:cxn>
              <a:cxn ang="0">
                <a:pos x="132" y="63"/>
              </a:cxn>
              <a:cxn ang="0">
                <a:pos x="141" y="66"/>
              </a:cxn>
              <a:cxn ang="0">
                <a:pos x="143" y="94"/>
              </a:cxn>
              <a:cxn ang="0">
                <a:pos x="177" y="98"/>
              </a:cxn>
              <a:cxn ang="0">
                <a:pos x="184" y="70"/>
              </a:cxn>
              <a:cxn ang="0">
                <a:pos x="192" y="70"/>
              </a:cxn>
              <a:cxn ang="0">
                <a:pos x="201" y="69"/>
              </a:cxn>
              <a:cxn ang="0">
                <a:pos x="210" y="69"/>
              </a:cxn>
              <a:cxn ang="0">
                <a:pos x="217" y="67"/>
              </a:cxn>
              <a:cxn ang="0">
                <a:pos x="231" y="94"/>
              </a:cxn>
              <a:cxn ang="0">
                <a:pos x="263" y="85"/>
              </a:cxn>
              <a:cxn ang="0">
                <a:pos x="260" y="54"/>
              </a:cxn>
              <a:cxn ang="0">
                <a:pos x="268" y="51"/>
              </a:cxn>
              <a:cxn ang="0">
                <a:pos x="274" y="46"/>
              </a:cxn>
              <a:cxn ang="0">
                <a:pos x="281" y="43"/>
              </a:cxn>
              <a:cxn ang="0">
                <a:pos x="287" y="39"/>
              </a:cxn>
              <a:cxn ang="0">
                <a:pos x="311" y="61"/>
              </a:cxn>
              <a:cxn ang="0">
                <a:pos x="338" y="39"/>
              </a:cxn>
              <a:cxn ang="0">
                <a:pos x="321" y="9"/>
              </a:cxn>
              <a:cxn ang="0">
                <a:pos x="324" y="6"/>
              </a:cxn>
              <a:cxn ang="0">
                <a:pos x="326" y="5"/>
              </a:cxn>
              <a:cxn ang="0">
                <a:pos x="329" y="2"/>
              </a:cxn>
              <a:cxn ang="0">
                <a:pos x="330" y="0"/>
              </a:cxn>
              <a:cxn ang="0">
                <a:pos x="0" y="0"/>
              </a:cxn>
              <a:cxn ang="0">
                <a:pos x="21" y="25"/>
              </a:cxn>
              <a:cxn ang="0">
                <a:pos x="43" y="13"/>
              </a:cxn>
            </a:cxnLst>
            <a:rect l="0" t="0" r="r" b="b"/>
            <a:pathLst>
              <a:path w="338" h="98">
                <a:moveTo>
                  <a:pt x="43" y="13"/>
                </a:moveTo>
                <a:lnTo>
                  <a:pt x="51" y="19"/>
                </a:lnTo>
                <a:lnTo>
                  <a:pt x="57" y="24"/>
                </a:lnTo>
                <a:lnTo>
                  <a:pt x="64" y="30"/>
                </a:lnTo>
                <a:lnTo>
                  <a:pt x="70" y="36"/>
                </a:lnTo>
                <a:lnTo>
                  <a:pt x="61" y="61"/>
                </a:lnTo>
                <a:lnTo>
                  <a:pt x="91" y="77"/>
                </a:lnTo>
                <a:lnTo>
                  <a:pt x="109" y="57"/>
                </a:lnTo>
                <a:lnTo>
                  <a:pt x="116" y="58"/>
                </a:lnTo>
                <a:lnTo>
                  <a:pt x="125" y="61"/>
                </a:lnTo>
                <a:lnTo>
                  <a:pt x="132" y="63"/>
                </a:lnTo>
                <a:lnTo>
                  <a:pt x="141" y="66"/>
                </a:lnTo>
                <a:lnTo>
                  <a:pt x="143" y="94"/>
                </a:lnTo>
                <a:lnTo>
                  <a:pt x="177" y="98"/>
                </a:lnTo>
                <a:lnTo>
                  <a:pt x="184" y="70"/>
                </a:lnTo>
                <a:lnTo>
                  <a:pt x="192" y="70"/>
                </a:lnTo>
                <a:lnTo>
                  <a:pt x="201" y="69"/>
                </a:lnTo>
                <a:lnTo>
                  <a:pt x="210" y="69"/>
                </a:lnTo>
                <a:lnTo>
                  <a:pt x="217" y="67"/>
                </a:lnTo>
                <a:lnTo>
                  <a:pt x="231" y="94"/>
                </a:lnTo>
                <a:lnTo>
                  <a:pt x="263" y="85"/>
                </a:lnTo>
                <a:lnTo>
                  <a:pt x="260" y="54"/>
                </a:lnTo>
                <a:lnTo>
                  <a:pt x="268" y="51"/>
                </a:lnTo>
                <a:lnTo>
                  <a:pt x="274" y="46"/>
                </a:lnTo>
                <a:lnTo>
                  <a:pt x="281" y="43"/>
                </a:lnTo>
                <a:lnTo>
                  <a:pt x="287" y="39"/>
                </a:lnTo>
                <a:lnTo>
                  <a:pt x="311" y="61"/>
                </a:lnTo>
                <a:lnTo>
                  <a:pt x="338" y="39"/>
                </a:lnTo>
                <a:lnTo>
                  <a:pt x="321" y="9"/>
                </a:lnTo>
                <a:lnTo>
                  <a:pt x="324" y="6"/>
                </a:lnTo>
                <a:lnTo>
                  <a:pt x="326" y="5"/>
                </a:lnTo>
                <a:lnTo>
                  <a:pt x="329" y="2"/>
                </a:lnTo>
                <a:lnTo>
                  <a:pt x="330" y="0"/>
                </a:lnTo>
                <a:lnTo>
                  <a:pt x="0" y="0"/>
                </a:lnTo>
                <a:lnTo>
                  <a:pt x="21" y="25"/>
                </a:lnTo>
                <a:lnTo>
                  <a:pt x="43" y="1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Freeform 74"/>
          <p:cNvSpPr>
            <a:spLocks/>
          </p:cNvSpPr>
          <p:nvPr/>
        </p:nvSpPr>
        <p:spPr bwMode="auto">
          <a:xfrm>
            <a:off x="3563938" y="2185988"/>
            <a:ext cx="284162" cy="7778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25" y="39"/>
              </a:cxn>
              <a:cxn ang="0">
                <a:pos x="41" y="21"/>
              </a:cxn>
              <a:cxn ang="0">
                <a:pos x="49" y="24"/>
              </a:cxn>
              <a:cxn ang="0">
                <a:pos x="55" y="27"/>
              </a:cxn>
              <a:cxn ang="0">
                <a:pos x="62" y="30"/>
              </a:cxn>
              <a:cxn ang="0">
                <a:pos x="68" y="33"/>
              </a:cxn>
              <a:cxn ang="0">
                <a:pos x="67" y="57"/>
              </a:cxn>
              <a:cxn ang="0">
                <a:pos x="96" y="63"/>
              </a:cxn>
              <a:cxn ang="0">
                <a:pos x="105" y="39"/>
              </a:cxn>
              <a:cxn ang="0">
                <a:pos x="113" y="40"/>
              </a:cxn>
              <a:cxn ang="0">
                <a:pos x="120" y="40"/>
              </a:cxn>
              <a:cxn ang="0">
                <a:pos x="126" y="40"/>
              </a:cxn>
              <a:cxn ang="0">
                <a:pos x="134" y="39"/>
              </a:cxn>
              <a:cxn ang="0">
                <a:pos x="143" y="64"/>
              </a:cxn>
              <a:cxn ang="0">
                <a:pos x="172" y="58"/>
              </a:cxn>
              <a:cxn ang="0">
                <a:pos x="171" y="31"/>
              </a:cxn>
              <a:cxn ang="0">
                <a:pos x="177" y="28"/>
              </a:cxn>
              <a:cxn ang="0">
                <a:pos x="184" y="25"/>
              </a:cxn>
              <a:cxn ang="0">
                <a:pos x="190" y="24"/>
              </a:cxn>
              <a:cxn ang="0">
                <a:pos x="196" y="21"/>
              </a:cxn>
              <a:cxn ang="0">
                <a:pos x="215" y="40"/>
              </a:cxn>
              <a:cxn ang="0">
                <a:pos x="239" y="25"/>
              </a:cxn>
              <a:cxn ang="0">
                <a:pos x="22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0" y="21"/>
              </a:cxn>
            </a:cxnLst>
            <a:rect l="0" t="0" r="r" b="b"/>
            <a:pathLst>
              <a:path w="239" h="64">
                <a:moveTo>
                  <a:pt x="0" y="21"/>
                </a:moveTo>
                <a:lnTo>
                  <a:pt x="25" y="39"/>
                </a:lnTo>
                <a:lnTo>
                  <a:pt x="41" y="21"/>
                </a:lnTo>
                <a:lnTo>
                  <a:pt x="49" y="24"/>
                </a:lnTo>
                <a:lnTo>
                  <a:pt x="55" y="27"/>
                </a:lnTo>
                <a:lnTo>
                  <a:pt x="62" y="30"/>
                </a:lnTo>
                <a:lnTo>
                  <a:pt x="68" y="33"/>
                </a:lnTo>
                <a:lnTo>
                  <a:pt x="67" y="57"/>
                </a:lnTo>
                <a:lnTo>
                  <a:pt x="96" y="63"/>
                </a:lnTo>
                <a:lnTo>
                  <a:pt x="105" y="39"/>
                </a:lnTo>
                <a:lnTo>
                  <a:pt x="113" y="40"/>
                </a:lnTo>
                <a:lnTo>
                  <a:pt x="120" y="40"/>
                </a:lnTo>
                <a:lnTo>
                  <a:pt x="126" y="40"/>
                </a:lnTo>
                <a:lnTo>
                  <a:pt x="134" y="39"/>
                </a:lnTo>
                <a:lnTo>
                  <a:pt x="143" y="64"/>
                </a:lnTo>
                <a:lnTo>
                  <a:pt x="172" y="58"/>
                </a:lnTo>
                <a:lnTo>
                  <a:pt x="171" y="31"/>
                </a:lnTo>
                <a:lnTo>
                  <a:pt x="177" y="28"/>
                </a:lnTo>
                <a:lnTo>
                  <a:pt x="184" y="25"/>
                </a:lnTo>
                <a:lnTo>
                  <a:pt x="190" y="24"/>
                </a:lnTo>
                <a:lnTo>
                  <a:pt x="196" y="21"/>
                </a:lnTo>
                <a:lnTo>
                  <a:pt x="215" y="40"/>
                </a:lnTo>
                <a:lnTo>
                  <a:pt x="239" y="25"/>
                </a:lnTo>
                <a:lnTo>
                  <a:pt x="22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Freeform 75"/>
          <p:cNvSpPr>
            <a:spLocks/>
          </p:cNvSpPr>
          <p:nvPr/>
        </p:nvSpPr>
        <p:spPr bwMode="auto">
          <a:xfrm>
            <a:off x="2838450" y="1309688"/>
            <a:ext cx="317500" cy="31591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240" y="1"/>
              </a:cxn>
              <a:cxn ang="0">
                <a:pos x="215" y="6"/>
              </a:cxn>
              <a:cxn ang="0">
                <a:pos x="188" y="12"/>
              </a:cxn>
              <a:cxn ang="0">
                <a:pos x="164" y="21"/>
              </a:cxn>
              <a:cxn ang="0">
                <a:pos x="140" y="32"/>
              </a:cxn>
              <a:cxn ang="0">
                <a:pos x="118" y="46"/>
              </a:cxn>
              <a:cxn ang="0">
                <a:pos x="97" y="61"/>
              </a:cxn>
              <a:cxn ang="0">
                <a:pos x="79" y="77"/>
              </a:cxn>
              <a:cxn ang="0">
                <a:pos x="61" y="96"/>
              </a:cxn>
              <a:cxn ang="0">
                <a:pos x="47" y="117"/>
              </a:cxn>
              <a:cxn ang="0">
                <a:pos x="33" y="140"/>
              </a:cxn>
              <a:cxn ang="0">
                <a:pos x="21" y="162"/>
              </a:cxn>
              <a:cxn ang="0">
                <a:pos x="12" y="187"/>
              </a:cxn>
              <a:cxn ang="0">
                <a:pos x="6" y="212"/>
              </a:cxn>
              <a:cxn ang="0">
                <a:pos x="2" y="239"/>
              </a:cxn>
              <a:cxn ang="0">
                <a:pos x="0" y="266"/>
              </a:cxn>
              <a:cxn ang="0">
                <a:pos x="18" y="266"/>
              </a:cxn>
              <a:cxn ang="0">
                <a:pos x="20" y="242"/>
              </a:cxn>
              <a:cxn ang="0">
                <a:pos x="23" y="218"/>
              </a:cxn>
              <a:cxn ang="0">
                <a:pos x="29" y="195"/>
              </a:cxn>
              <a:cxn ang="0">
                <a:pos x="38" y="172"/>
              </a:cxn>
              <a:cxn ang="0">
                <a:pos x="47" y="150"/>
              </a:cxn>
              <a:cxn ang="0">
                <a:pos x="60" y="129"/>
              </a:cxn>
              <a:cxn ang="0">
                <a:pos x="75" y="110"/>
              </a:cxn>
              <a:cxn ang="0">
                <a:pos x="91" y="92"/>
              </a:cxn>
              <a:cxn ang="0">
                <a:pos x="109" y="76"/>
              </a:cxn>
              <a:cxn ang="0">
                <a:pos x="128" y="61"/>
              </a:cxn>
              <a:cxn ang="0">
                <a:pos x="149" y="47"/>
              </a:cxn>
              <a:cxn ang="0">
                <a:pos x="172" y="37"/>
              </a:cxn>
              <a:cxn ang="0">
                <a:pos x="195" y="29"/>
              </a:cxn>
              <a:cxn ang="0">
                <a:pos x="219" y="23"/>
              </a:cxn>
              <a:cxn ang="0">
                <a:pos x="243" y="21"/>
              </a:cxn>
              <a:cxn ang="0">
                <a:pos x="268" y="19"/>
              </a:cxn>
              <a:cxn ang="0">
                <a:pos x="268" y="0"/>
              </a:cxn>
            </a:cxnLst>
            <a:rect l="0" t="0" r="r" b="b"/>
            <a:pathLst>
              <a:path w="268" h="266">
                <a:moveTo>
                  <a:pt x="268" y="0"/>
                </a:moveTo>
                <a:lnTo>
                  <a:pt x="240" y="1"/>
                </a:lnTo>
                <a:lnTo>
                  <a:pt x="215" y="6"/>
                </a:lnTo>
                <a:lnTo>
                  <a:pt x="188" y="12"/>
                </a:lnTo>
                <a:lnTo>
                  <a:pt x="164" y="21"/>
                </a:lnTo>
                <a:lnTo>
                  <a:pt x="140" y="32"/>
                </a:lnTo>
                <a:lnTo>
                  <a:pt x="118" y="46"/>
                </a:lnTo>
                <a:lnTo>
                  <a:pt x="97" y="61"/>
                </a:lnTo>
                <a:lnTo>
                  <a:pt x="79" y="77"/>
                </a:lnTo>
                <a:lnTo>
                  <a:pt x="61" y="96"/>
                </a:lnTo>
                <a:lnTo>
                  <a:pt x="47" y="117"/>
                </a:lnTo>
                <a:lnTo>
                  <a:pt x="33" y="140"/>
                </a:lnTo>
                <a:lnTo>
                  <a:pt x="21" y="162"/>
                </a:lnTo>
                <a:lnTo>
                  <a:pt x="12" y="187"/>
                </a:lnTo>
                <a:lnTo>
                  <a:pt x="6" y="212"/>
                </a:lnTo>
                <a:lnTo>
                  <a:pt x="2" y="239"/>
                </a:lnTo>
                <a:lnTo>
                  <a:pt x="0" y="266"/>
                </a:lnTo>
                <a:lnTo>
                  <a:pt x="18" y="266"/>
                </a:lnTo>
                <a:lnTo>
                  <a:pt x="20" y="242"/>
                </a:lnTo>
                <a:lnTo>
                  <a:pt x="23" y="218"/>
                </a:lnTo>
                <a:lnTo>
                  <a:pt x="29" y="195"/>
                </a:lnTo>
                <a:lnTo>
                  <a:pt x="38" y="172"/>
                </a:lnTo>
                <a:lnTo>
                  <a:pt x="47" y="150"/>
                </a:lnTo>
                <a:lnTo>
                  <a:pt x="60" y="129"/>
                </a:lnTo>
                <a:lnTo>
                  <a:pt x="75" y="110"/>
                </a:lnTo>
                <a:lnTo>
                  <a:pt x="91" y="92"/>
                </a:lnTo>
                <a:lnTo>
                  <a:pt x="109" y="76"/>
                </a:lnTo>
                <a:lnTo>
                  <a:pt x="128" y="61"/>
                </a:lnTo>
                <a:lnTo>
                  <a:pt x="149" y="47"/>
                </a:lnTo>
                <a:lnTo>
                  <a:pt x="172" y="37"/>
                </a:lnTo>
                <a:lnTo>
                  <a:pt x="195" y="29"/>
                </a:lnTo>
                <a:lnTo>
                  <a:pt x="219" y="23"/>
                </a:lnTo>
                <a:lnTo>
                  <a:pt x="243" y="21"/>
                </a:lnTo>
                <a:lnTo>
                  <a:pt x="268" y="19"/>
                </a:lnTo>
                <a:lnTo>
                  <a:pt x="26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Freeform 76"/>
          <p:cNvSpPr>
            <a:spLocks/>
          </p:cNvSpPr>
          <p:nvPr/>
        </p:nvSpPr>
        <p:spPr bwMode="auto">
          <a:xfrm>
            <a:off x="2805113" y="1612900"/>
            <a:ext cx="87312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64"/>
              </a:cxn>
              <a:cxn ang="0">
                <a:pos x="75" y="0"/>
              </a:cxn>
              <a:cxn ang="0">
                <a:pos x="0" y="0"/>
              </a:cxn>
            </a:cxnLst>
            <a:rect l="0" t="0" r="r" b="b"/>
            <a:pathLst>
              <a:path w="75" h="64">
                <a:moveTo>
                  <a:pt x="0" y="0"/>
                </a:moveTo>
                <a:lnTo>
                  <a:pt x="37" y="64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Freeform 77"/>
          <p:cNvSpPr>
            <a:spLocks/>
          </p:cNvSpPr>
          <p:nvPr/>
        </p:nvSpPr>
        <p:spPr bwMode="auto">
          <a:xfrm rot="17832528">
            <a:off x="2362201" y="1679575"/>
            <a:ext cx="354012" cy="280987"/>
          </a:xfrm>
          <a:custGeom>
            <a:avLst/>
            <a:gdLst/>
            <a:ahLst/>
            <a:cxnLst>
              <a:cxn ang="0">
                <a:pos x="298" y="234"/>
              </a:cxn>
              <a:cxn ang="0">
                <a:pos x="293" y="207"/>
              </a:cxn>
              <a:cxn ang="0">
                <a:pos x="286" y="182"/>
              </a:cxn>
              <a:cxn ang="0">
                <a:pos x="275" y="156"/>
              </a:cxn>
              <a:cxn ang="0">
                <a:pos x="263" y="134"/>
              </a:cxn>
              <a:cxn ang="0">
                <a:pos x="249" y="112"/>
              </a:cxn>
              <a:cxn ang="0">
                <a:pos x="234" y="91"/>
              </a:cxn>
              <a:cxn ang="0">
                <a:pos x="216" y="73"/>
              </a:cxn>
              <a:cxn ang="0">
                <a:pos x="196" y="57"/>
              </a:cxn>
              <a:cxn ang="0">
                <a:pos x="174" y="42"/>
              </a:cxn>
              <a:cxn ang="0">
                <a:pos x="152" y="28"/>
              </a:cxn>
              <a:cxn ang="0">
                <a:pos x="130" y="18"/>
              </a:cxn>
              <a:cxn ang="0">
                <a:pos x="104" y="10"/>
              </a:cxn>
              <a:cxn ang="0">
                <a:pos x="79" y="4"/>
              </a:cxn>
              <a:cxn ang="0">
                <a:pos x="54" y="0"/>
              </a:cxn>
              <a:cxn ang="0">
                <a:pos x="27" y="0"/>
              </a:cxn>
              <a:cxn ang="0">
                <a:pos x="0" y="1"/>
              </a:cxn>
              <a:cxn ang="0">
                <a:pos x="2" y="21"/>
              </a:cxn>
              <a:cxn ang="0">
                <a:pos x="25" y="19"/>
              </a:cxn>
              <a:cxn ang="0">
                <a:pos x="51" y="19"/>
              </a:cxn>
              <a:cxn ang="0">
                <a:pos x="74" y="22"/>
              </a:cxn>
              <a:cxn ang="0">
                <a:pos x="97" y="27"/>
              </a:cxn>
              <a:cxn ang="0">
                <a:pos x="121" y="34"/>
              </a:cxn>
              <a:cxn ang="0">
                <a:pos x="141" y="45"/>
              </a:cxn>
              <a:cxn ang="0">
                <a:pos x="164" y="57"/>
              </a:cxn>
              <a:cxn ang="0">
                <a:pos x="183" y="70"/>
              </a:cxn>
              <a:cxn ang="0">
                <a:pos x="202" y="86"/>
              </a:cxn>
              <a:cxn ang="0">
                <a:pos x="219" y="104"/>
              </a:cxn>
              <a:cxn ang="0">
                <a:pos x="234" y="122"/>
              </a:cxn>
              <a:cxn ang="0">
                <a:pos x="247" y="143"/>
              </a:cxn>
              <a:cxn ang="0">
                <a:pos x="259" y="165"/>
              </a:cxn>
              <a:cxn ang="0">
                <a:pos x="268" y="188"/>
              </a:cxn>
              <a:cxn ang="0">
                <a:pos x="274" y="211"/>
              </a:cxn>
              <a:cxn ang="0">
                <a:pos x="278" y="237"/>
              </a:cxn>
              <a:cxn ang="0">
                <a:pos x="298" y="234"/>
              </a:cxn>
            </a:cxnLst>
            <a:rect l="0" t="0" r="r" b="b"/>
            <a:pathLst>
              <a:path w="298" h="237">
                <a:moveTo>
                  <a:pt x="298" y="234"/>
                </a:moveTo>
                <a:lnTo>
                  <a:pt x="293" y="207"/>
                </a:lnTo>
                <a:lnTo>
                  <a:pt x="286" y="182"/>
                </a:lnTo>
                <a:lnTo>
                  <a:pt x="275" y="156"/>
                </a:lnTo>
                <a:lnTo>
                  <a:pt x="263" y="134"/>
                </a:lnTo>
                <a:lnTo>
                  <a:pt x="249" y="112"/>
                </a:lnTo>
                <a:lnTo>
                  <a:pt x="234" y="91"/>
                </a:lnTo>
                <a:lnTo>
                  <a:pt x="216" y="73"/>
                </a:lnTo>
                <a:lnTo>
                  <a:pt x="196" y="57"/>
                </a:lnTo>
                <a:lnTo>
                  <a:pt x="174" y="42"/>
                </a:lnTo>
                <a:lnTo>
                  <a:pt x="152" y="28"/>
                </a:lnTo>
                <a:lnTo>
                  <a:pt x="130" y="18"/>
                </a:lnTo>
                <a:lnTo>
                  <a:pt x="104" y="10"/>
                </a:lnTo>
                <a:lnTo>
                  <a:pt x="79" y="4"/>
                </a:lnTo>
                <a:lnTo>
                  <a:pt x="54" y="0"/>
                </a:lnTo>
                <a:lnTo>
                  <a:pt x="27" y="0"/>
                </a:lnTo>
                <a:lnTo>
                  <a:pt x="0" y="1"/>
                </a:lnTo>
                <a:lnTo>
                  <a:pt x="2" y="21"/>
                </a:lnTo>
                <a:lnTo>
                  <a:pt x="25" y="19"/>
                </a:lnTo>
                <a:lnTo>
                  <a:pt x="51" y="19"/>
                </a:lnTo>
                <a:lnTo>
                  <a:pt x="74" y="22"/>
                </a:lnTo>
                <a:lnTo>
                  <a:pt x="97" y="27"/>
                </a:lnTo>
                <a:lnTo>
                  <a:pt x="121" y="34"/>
                </a:lnTo>
                <a:lnTo>
                  <a:pt x="141" y="45"/>
                </a:lnTo>
                <a:lnTo>
                  <a:pt x="164" y="57"/>
                </a:lnTo>
                <a:lnTo>
                  <a:pt x="183" y="70"/>
                </a:lnTo>
                <a:lnTo>
                  <a:pt x="202" y="86"/>
                </a:lnTo>
                <a:lnTo>
                  <a:pt x="219" y="104"/>
                </a:lnTo>
                <a:lnTo>
                  <a:pt x="234" y="122"/>
                </a:lnTo>
                <a:lnTo>
                  <a:pt x="247" y="143"/>
                </a:lnTo>
                <a:lnTo>
                  <a:pt x="259" y="165"/>
                </a:lnTo>
                <a:lnTo>
                  <a:pt x="268" y="188"/>
                </a:lnTo>
                <a:lnTo>
                  <a:pt x="274" y="211"/>
                </a:lnTo>
                <a:lnTo>
                  <a:pt x="278" y="237"/>
                </a:lnTo>
                <a:lnTo>
                  <a:pt x="298" y="23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Freeform 78"/>
          <p:cNvSpPr>
            <a:spLocks/>
          </p:cNvSpPr>
          <p:nvPr/>
        </p:nvSpPr>
        <p:spPr bwMode="auto">
          <a:xfrm rot="17848466">
            <a:off x="2301875" y="1868488"/>
            <a:ext cx="79375" cy="8572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0" y="45"/>
              </a:cxn>
              <a:cxn ang="0">
                <a:pos x="68" y="73"/>
              </a:cxn>
              <a:cxn ang="0">
                <a:pos x="58" y="0"/>
              </a:cxn>
            </a:cxnLst>
            <a:rect l="0" t="0" r="r" b="b"/>
            <a:pathLst>
              <a:path w="68" h="73">
                <a:moveTo>
                  <a:pt x="58" y="0"/>
                </a:moveTo>
                <a:lnTo>
                  <a:pt x="0" y="45"/>
                </a:lnTo>
                <a:lnTo>
                  <a:pt x="68" y="73"/>
                </a:lnTo>
                <a:lnTo>
                  <a:pt x="5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8" name="Group 82"/>
          <p:cNvGrpSpPr>
            <a:grpSpLocks/>
          </p:cNvGrpSpPr>
          <p:nvPr/>
        </p:nvGrpSpPr>
        <p:grpSpPr bwMode="auto">
          <a:xfrm>
            <a:off x="6605588" y="4746625"/>
            <a:ext cx="3186112" cy="1500188"/>
            <a:chOff x="4161" y="2801"/>
            <a:chExt cx="2007" cy="945"/>
          </a:xfrm>
        </p:grpSpPr>
        <p:grpSp>
          <p:nvGrpSpPr>
            <p:cNvPr id="149" name="Group 83"/>
            <p:cNvGrpSpPr>
              <a:grpSpLocks/>
            </p:cNvGrpSpPr>
            <p:nvPr/>
          </p:nvGrpSpPr>
          <p:grpSpPr bwMode="auto">
            <a:xfrm>
              <a:off x="4609" y="2801"/>
              <a:ext cx="589" cy="587"/>
              <a:chOff x="4609" y="2801"/>
              <a:chExt cx="589" cy="587"/>
            </a:xfrm>
          </p:grpSpPr>
          <p:sp>
            <p:nvSpPr>
              <p:cNvPr id="279" name="AutoShape 84"/>
              <p:cNvSpPr>
                <a:spLocks noChangeAspect="1" noChangeArrowheads="1" noTextEdit="1"/>
              </p:cNvSpPr>
              <p:nvPr/>
            </p:nvSpPr>
            <p:spPr bwMode="auto">
              <a:xfrm>
                <a:off x="4609" y="2801"/>
                <a:ext cx="589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85"/>
              <p:cNvSpPr>
                <a:spLocks/>
              </p:cNvSpPr>
              <p:nvPr/>
            </p:nvSpPr>
            <p:spPr bwMode="auto">
              <a:xfrm>
                <a:off x="4613" y="3287"/>
                <a:ext cx="193" cy="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772" y="0"/>
                  </a:cxn>
                  <a:cxn ang="0">
                    <a:pos x="772" y="27"/>
                  </a:cxn>
                  <a:cxn ang="0">
                    <a:pos x="0" y="16"/>
                  </a:cxn>
                </a:cxnLst>
                <a:rect l="0" t="0" r="r" b="b"/>
                <a:pathLst>
                  <a:path w="772" h="27">
                    <a:moveTo>
                      <a:pt x="0" y="16"/>
                    </a:moveTo>
                    <a:lnTo>
                      <a:pt x="772" y="0"/>
                    </a:lnTo>
                    <a:lnTo>
                      <a:pt x="772" y="2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0" name="Group 86"/>
            <p:cNvGrpSpPr>
              <a:grpSpLocks/>
            </p:cNvGrpSpPr>
            <p:nvPr/>
          </p:nvGrpSpPr>
          <p:grpSpPr bwMode="auto">
            <a:xfrm>
              <a:off x="4614" y="2830"/>
              <a:ext cx="584" cy="563"/>
              <a:chOff x="4614" y="2830"/>
              <a:chExt cx="584" cy="563"/>
            </a:xfrm>
          </p:grpSpPr>
          <p:sp>
            <p:nvSpPr>
              <p:cNvPr id="219" name="Freeform 87"/>
              <p:cNvSpPr>
                <a:spLocks/>
              </p:cNvSpPr>
              <p:nvPr/>
            </p:nvSpPr>
            <p:spPr bwMode="auto">
              <a:xfrm>
                <a:off x="4711" y="3234"/>
                <a:ext cx="7" cy="5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9"/>
                  </a:cxn>
                  <a:cxn ang="0">
                    <a:pos x="0" y="228"/>
                  </a:cxn>
                  <a:cxn ang="0">
                    <a:pos x="2" y="229"/>
                  </a:cxn>
                  <a:cxn ang="0">
                    <a:pos x="6" y="232"/>
                  </a:cxn>
                  <a:cxn ang="0">
                    <a:pos x="8" y="233"/>
                  </a:cxn>
                  <a:cxn ang="0">
                    <a:pos x="11" y="235"/>
                  </a:cxn>
                  <a:cxn ang="0">
                    <a:pos x="26" y="0"/>
                  </a:cxn>
                </a:cxnLst>
                <a:rect l="0" t="0" r="r" b="b"/>
                <a:pathLst>
                  <a:path w="26" h="235">
                    <a:moveTo>
                      <a:pt x="26" y="0"/>
                    </a:moveTo>
                    <a:lnTo>
                      <a:pt x="3" y="9"/>
                    </a:lnTo>
                    <a:lnTo>
                      <a:pt x="0" y="228"/>
                    </a:lnTo>
                    <a:lnTo>
                      <a:pt x="2" y="229"/>
                    </a:lnTo>
                    <a:lnTo>
                      <a:pt x="6" y="232"/>
                    </a:lnTo>
                    <a:lnTo>
                      <a:pt x="8" y="233"/>
                    </a:lnTo>
                    <a:lnTo>
                      <a:pt x="11" y="23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88"/>
              <p:cNvSpPr>
                <a:spLocks/>
              </p:cNvSpPr>
              <p:nvPr/>
            </p:nvSpPr>
            <p:spPr bwMode="auto">
              <a:xfrm>
                <a:off x="4652" y="3357"/>
                <a:ext cx="30" cy="36"/>
              </a:xfrm>
              <a:custGeom>
                <a:avLst/>
                <a:gdLst/>
                <a:ahLst/>
                <a:cxnLst>
                  <a:cxn ang="0">
                    <a:pos x="50" y="16"/>
                  </a:cxn>
                  <a:cxn ang="0">
                    <a:pos x="44" y="27"/>
                  </a:cxn>
                  <a:cxn ang="0">
                    <a:pos x="40" y="37"/>
                  </a:cxn>
                  <a:cxn ang="0">
                    <a:pos x="40" y="47"/>
                  </a:cxn>
                  <a:cxn ang="0">
                    <a:pos x="45" y="55"/>
                  </a:cxn>
                  <a:cxn ang="0">
                    <a:pos x="46" y="55"/>
                  </a:cxn>
                  <a:cxn ang="0">
                    <a:pos x="46" y="55"/>
                  </a:cxn>
                  <a:cxn ang="0">
                    <a:pos x="46" y="55"/>
                  </a:cxn>
                  <a:cxn ang="0">
                    <a:pos x="46" y="56"/>
                  </a:cxn>
                  <a:cxn ang="0">
                    <a:pos x="41" y="63"/>
                  </a:cxn>
                  <a:cxn ang="0">
                    <a:pos x="35" y="70"/>
                  </a:cxn>
                  <a:cxn ang="0">
                    <a:pos x="30" y="77"/>
                  </a:cxn>
                  <a:cxn ang="0">
                    <a:pos x="24" y="83"/>
                  </a:cxn>
                  <a:cxn ang="0">
                    <a:pos x="19" y="90"/>
                  </a:cxn>
                  <a:cxn ang="0">
                    <a:pos x="12" y="96"/>
                  </a:cxn>
                  <a:cxn ang="0">
                    <a:pos x="7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25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9" y="133"/>
                  </a:cxn>
                  <a:cxn ang="0">
                    <a:pos x="17" y="126"/>
                  </a:cxn>
                  <a:cxn ang="0">
                    <a:pos x="26" y="118"/>
                  </a:cxn>
                  <a:cxn ang="0">
                    <a:pos x="36" y="110"/>
                  </a:cxn>
                  <a:cxn ang="0">
                    <a:pos x="45" y="102"/>
                  </a:cxn>
                  <a:cxn ang="0">
                    <a:pos x="54" y="93"/>
                  </a:cxn>
                  <a:cxn ang="0">
                    <a:pos x="64" y="86"/>
                  </a:cxn>
                  <a:cxn ang="0">
                    <a:pos x="72" y="77"/>
                  </a:cxn>
                  <a:cxn ang="0">
                    <a:pos x="72" y="77"/>
                  </a:cxn>
                  <a:cxn ang="0">
                    <a:pos x="72" y="77"/>
                  </a:cxn>
                  <a:cxn ang="0">
                    <a:pos x="72" y="77"/>
                  </a:cxn>
                  <a:cxn ang="0">
                    <a:pos x="74" y="78"/>
                  </a:cxn>
                  <a:cxn ang="0">
                    <a:pos x="77" y="81"/>
                  </a:cxn>
                  <a:cxn ang="0">
                    <a:pos x="82" y="82"/>
                  </a:cxn>
                  <a:cxn ang="0">
                    <a:pos x="87" y="82"/>
                  </a:cxn>
                  <a:cxn ang="0">
                    <a:pos x="92" y="81"/>
                  </a:cxn>
                  <a:cxn ang="0">
                    <a:pos x="97" y="78"/>
                  </a:cxn>
                  <a:cxn ang="0">
                    <a:pos x="102" y="75"/>
                  </a:cxn>
                  <a:cxn ang="0">
                    <a:pos x="106" y="71"/>
                  </a:cxn>
                  <a:cxn ang="0">
                    <a:pos x="111" y="66"/>
                  </a:cxn>
                  <a:cxn ang="0">
                    <a:pos x="119" y="53"/>
                  </a:cxn>
                  <a:cxn ang="0">
                    <a:pos x="121" y="42"/>
                  </a:cxn>
                  <a:cxn ang="0">
                    <a:pos x="121" y="32"/>
                  </a:cxn>
                  <a:cxn ang="0">
                    <a:pos x="116" y="25"/>
                  </a:cxn>
                  <a:cxn ang="0">
                    <a:pos x="111" y="22"/>
                  </a:cxn>
                  <a:cxn ang="0">
                    <a:pos x="105" y="22"/>
                  </a:cxn>
                  <a:cxn ang="0">
                    <a:pos x="99" y="23"/>
                  </a:cxn>
                  <a:cxn ang="0">
                    <a:pos x="92" y="26"/>
                  </a:cxn>
                  <a:cxn ang="0">
                    <a:pos x="94" y="18"/>
                  </a:cxn>
                  <a:cxn ang="0">
                    <a:pos x="94" y="12"/>
                  </a:cxn>
                  <a:cxn ang="0">
                    <a:pos x="91" y="7"/>
                  </a:cxn>
                  <a:cxn ang="0">
                    <a:pos x="87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75" y="1"/>
                  </a:cxn>
                  <a:cxn ang="0">
                    <a:pos x="70" y="2"/>
                  </a:cxn>
                  <a:cxn ang="0">
                    <a:pos x="65" y="3"/>
                  </a:cxn>
                  <a:cxn ang="0">
                    <a:pos x="60" y="7"/>
                  </a:cxn>
                  <a:cxn ang="0">
                    <a:pos x="55" y="11"/>
                  </a:cxn>
                  <a:cxn ang="0">
                    <a:pos x="50" y="16"/>
                  </a:cxn>
                </a:cxnLst>
                <a:rect l="0" t="0" r="r" b="b"/>
                <a:pathLst>
                  <a:path w="121" h="141">
                    <a:moveTo>
                      <a:pt x="50" y="16"/>
                    </a:moveTo>
                    <a:lnTo>
                      <a:pt x="44" y="27"/>
                    </a:lnTo>
                    <a:lnTo>
                      <a:pt x="40" y="37"/>
                    </a:lnTo>
                    <a:lnTo>
                      <a:pt x="40" y="47"/>
                    </a:lnTo>
                    <a:lnTo>
                      <a:pt x="45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1" y="63"/>
                    </a:lnTo>
                    <a:lnTo>
                      <a:pt x="35" y="70"/>
                    </a:lnTo>
                    <a:lnTo>
                      <a:pt x="30" y="77"/>
                    </a:lnTo>
                    <a:lnTo>
                      <a:pt x="24" y="83"/>
                    </a:lnTo>
                    <a:lnTo>
                      <a:pt x="19" y="90"/>
                    </a:lnTo>
                    <a:lnTo>
                      <a:pt x="12" y="96"/>
                    </a:lnTo>
                    <a:lnTo>
                      <a:pt x="7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0" y="141"/>
                    </a:lnTo>
                    <a:lnTo>
                      <a:pt x="9" y="133"/>
                    </a:lnTo>
                    <a:lnTo>
                      <a:pt x="17" y="126"/>
                    </a:lnTo>
                    <a:lnTo>
                      <a:pt x="26" y="118"/>
                    </a:lnTo>
                    <a:lnTo>
                      <a:pt x="36" y="110"/>
                    </a:lnTo>
                    <a:lnTo>
                      <a:pt x="45" y="102"/>
                    </a:lnTo>
                    <a:lnTo>
                      <a:pt x="54" y="93"/>
                    </a:lnTo>
                    <a:lnTo>
                      <a:pt x="64" y="86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2" y="77"/>
                    </a:lnTo>
                    <a:lnTo>
                      <a:pt x="74" y="78"/>
                    </a:lnTo>
                    <a:lnTo>
                      <a:pt x="77" y="81"/>
                    </a:lnTo>
                    <a:lnTo>
                      <a:pt x="82" y="82"/>
                    </a:lnTo>
                    <a:lnTo>
                      <a:pt x="87" y="82"/>
                    </a:lnTo>
                    <a:lnTo>
                      <a:pt x="92" y="81"/>
                    </a:lnTo>
                    <a:lnTo>
                      <a:pt x="97" y="78"/>
                    </a:lnTo>
                    <a:lnTo>
                      <a:pt x="102" y="75"/>
                    </a:lnTo>
                    <a:lnTo>
                      <a:pt x="106" y="71"/>
                    </a:lnTo>
                    <a:lnTo>
                      <a:pt x="111" y="66"/>
                    </a:lnTo>
                    <a:lnTo>
                      <a:pt x="119" y="53"/>
                    </a:lnTo>
                    <a:lnTo>
                      <a:pt x="121" y="42"/>
                    </a:lnTo>
                    <a:lnTo>
                      <a:pt x="121" y="32"/>
                    </a:lnTo>
                    <a:lnTo>
                      <a:pt x="116" y="25"/>
                    </a:lnTo>
                    <a:lnTo>
                      <a:pt x="111" y="22"/>
                    </a:lnTo>
                    <a:lnTo>
                      <a:pt x="105" y="22"/>
                    </a:lnTo>
                    <a:lnTo>
                      <a:pt x="99" y="23"/>
                    </a:lnTo>
                    <a:lnTo>
                      <a:pt x="92" y="26"/>
                    </a:lnTo>
                    <a:lnTo>
                      <a:pt x="94" y="18"/>
                    </a:lnTo>
                    <a:lnTo>
                      <a:pt x="94" y="12"/>
                    </a:lnTo>
                    <a:lnTo>
                      <a:pt x="91" y="7"/>
                    </a:lnTo>
                    <a:lnTo>
                      <a:pt x="87" y="3"/>
                    </a:lnTo>
                    <a:lnTo>
                      <a:pt x="84" y="1"/>
                    </a:lnTo>
                    <a:lnTo>
                      <a:pt x="80" y="0"/>
                    </a:lnTo>
                    <a:lnTo>
                      <a:pt x="75" y="1"/>
                    </a:lnTo>
                    <a:lnTo>
                      <a:pt x="70" y="2"/>
                    </a:lnTo>
                    <a:lnTo>
                      <a:pt x="65" y="3"/>
                    </a:lnTo>
                    <a:lnTo>
                      <a:pt x="60" y="7"/>
                    </a:lnTo>
                    <a:lnTo>
                      <a:pt x="55" y="11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89"/>
              <p:cNvSpPr>
                <a:spLocks/>
              </p:cNvSpPr>
              <p:nvPr/>
            </p:nvSpPr>
            <p:spPr bwMode="auto">
              <a:xfrm>
                <a:off x="4614" y="2830"/>
                <a:ext cx="584" cy="558"/>
              </a:xfrm>
              <a:custGeom>
                <a:avLst/>
                <a:gdLst/>
                <a:ahLst/>
                <a:cxnLst>
                  <a:cxn ang="0">
                    <a:pos x="0" y="1890"/>
                  </a:cxn>
                  <a:cxn ang="0">
                    <a:pos x="238" y="342"/>
                  </a:cxn>
                  <a:cxn ang="0">
                    <a:pos x="2109" y="0"/>
                  </a:cxn>
                  <a:cxn ang="0">
                    <a:pos x="2336" y="2231"/>
                  </a:cxn>
                  <a:cxn ang="0">
                    <a:pos x="0" y="1890"/>
                  </a:cxn>
                </a:cxnLst>
                <a:rect l="0" t="0" r="r" b="b"/>
                <a:pathLst>
                  <a:path w="2336" h="2231">
                    <a:moveTo>
                      <a:pt x="0" y="1890"/>
                    </a:moveTo>
                    <a:lnTo>
                      <a:pt x="238" y="342"/>
                    </a:lnTo>
                    <a:lnTo>
                      <a:pt x="2109" y="0"/>
                    </a:lnTo>
                    <a:lnTo>
                      <a:pt x="2336" y="2231"/>
                    </a:lnTo>
                    <a:lnTo>
                      <a:pt x="0" y="1890"/>
                    </a:lnTo>
                    <a:close/>
                  </a:path>
                </a:pathLst>
              </a:custGeom>
              <a:solidFill>
                <a:srgbClr val="A5C4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90"/>
              <p:cNvSpPr>
                <a:spLocks/>
              </p:cNvSpPr>
              <p:nvPr/>
            </p:nvSpPr>
            <p:spPr bwMode="auto">
              <a:xfrm>
                <a:off x="4915" y="2894"/>
                <a:ext cx="115" cy="59"/>
              </a:xfrm>
              <a:custGeom>
                <a:avLst/>
                <a:gdLst/>
                <a:ahLst/>
                <a:cxnLst>
                  <a:cxn ang="0">
                    <a:pos x="93" y="324"/>
                  </a:cxn>
                  <a:cxn ang="0">
                    <a:pos x="124" y="312"/>
                  </a:cxn>
                  <a:cxn ang="0">
                    <a:pos x="156" y="304"/>
                  </a:cxn>
                  <a:cxn ang="0">
                    <a:pos x="188" y="299"/>
                  </a:cxn>
                  <a:cxn ang="0">
                    <a:pos x="225" y="300"/>
                  </a:cxn>
                  <a:cxn ang="0">
                    <a:pos x="267" y="307"/>
                  </a:cxn>
                  <a:cxn ang="0">
                    <a:pos x="304" y="321"/>
                  </a:cxn>
                  <a:cxn ang="0">
                    <a:pos x="337" y="341"/>
                  </a:cxn>
                  <a:cxn ang="0">
                    <a:pos x="365" y="366"/>
                  </a:cxn>
                  <a:cxn ang="0">
                    <a:pos x="388" y="397"/>
                  </a:cxn>
                  <a:cxn ang="0">
                    <a:pos x="405" y="430"/>
                  </a:cxn>
                  <a:cxn ang="0">
                    <a:pos x="416" y="468"/>
                  </a:cxn>
                  <a:cxn ang="0">
                    <a:pos x="424" y="487"/>
                  </a:cxn>
                  <a:cxn ang="0">
                    <a:pos x="437" y="485"/>
                  </a:cxn>
                  <a:cxn ang="0">
                    <a:pos x="450" y="483"/>
                  </a:cxn>
                  <a:cxn ang="0">
                    <a:pos x="463" y="482"/>
                  </a:cxn>
                  <a:cxn ang="0">
                    <a:pos x="479" y="482"/>
                  </a:cxn>
                  <a:cxn ang="0">
                    <a:pos x="497" y="483"/>
                  </a:cxn>
                  <a:cxn ang="0">
                    <a:pos x="513" y="487"/>
                  </a:cxn>
                  <a:cxn ang="0">
                    <a:pos x="528" y="490"/>
                  </a:cxn>
                  <a:cxn ang="0">
                    <a:pos x="965" y="493"/>
                  </a:cxn>
                  <a:cxn ang="0">
                    <a:pos x="950" y="440"/>
                  </a:cxn>
                  <a:cxn ang="0">
                    <a:pos x="920" y="401"/>
                  </a:cxn>
                  <a:cxn ang="0">
                    <a:pos x="879" y="378"/>
                  </a:cxn>
                  <a:cxn ang="0">
                    <a:pos x="829" y="370"/>
                  </a:cxn>
                  <a:cxn ang="0">
                    <a:pos x="819" y="370"/>
                  </a:cxn>
                  <a:cxn ang="0">
                    <a:pos x="808" y="371"/>
                  </a:cxn>
                  <a:cxn ang="0">
                    <a:pos x="797" y="372"/>
                  </a:cxn>
                  <a:cxn ang="0">
                    <a:pos x="788" y="375"/>
                  </a:cxn>
                  <a:cxn ang="0">
                    <a:pos x="771" y="314"/>
                  </a:cxn>
                  <a:cxn ang="0">
                    <a:pos x="736" y="267"/>
                  </a:cxn>
                  <a:cxn ang="0">
                    <a:pos x="684" y="235"/>
                  </a:cxn>
                  <a:cxn ang="0">
                    <a:pos x="618" y="223"/>
                  </a:cxn>
                  <a:cxn ang="0">
                    <a:pos x="592" y="224"/>
                  </a:cxn>
                  <a:cxn ang="0">
                    <a:pos x="568" y="230"/>
                  </a:cxn>
                  <a:cxn ang="0">
                    <a:pos x="544" y="238"/>
                  </a:cxn>
                  <a:cxn ang="0">
                    <a:pos x="521" y="249"/>
                  </a:cxn>
                  <a:cxn ang="0">
                    <a:pos x="518" y="198"/>
                  </a:cxn>
                  <a:cxn ang="0">
                    <a:pos x="505" y="151"/>
                  </a:cxn>
                  <a:cxn ang="0">
                    <a:pos x="481" y="108"/>
                  </a:cxn>
                  <a:cxn ang="0">
                    <a:pos x="450" y="72"/>
                  </a:cxn>
                  <a:cxn ang="0">
                    <a:pos x="412" y="42"/>
                  </a:cxn>
                  <a:cxn ang="0">
                    <a:pos x="367" y="18"/>
                  </a:cxn>
                  <a:cxn ang="0">
                    <a:pos x="317" y="4"/>
                  </a:cxn>
                  <a:cxn ang="0">
                    <a:pos x="261" y="0"/>
                  </a:cxn>
                  <a:cxn ang="0">
                    <a:pos x="223" y="2"/>
                  </a:cxn>
                  <a:cxn ang="0">
                    <a:pos x="186" y="8"/>
                  </a:cxn>
                  <a:cxn ang="0">
                    <a:pos x="151" y="18"/>
                  </a:cxn>
                  <a:cxn ang="0">
                    <a:pos x="116" y="33"/>
                  </a:cxn>
                  <a:cxn ang="0">
                    <a:pos x="83" y="50"/>
                  </a:cxn>
                  <a:cxn ang="0">
                    <a:pos x="54" y="71"/>
                  </a:cxn>
                  <a:cxn ang="0">
                    <a:pos x="25" y="94"/>
                  </a:cxn>
                  <a:cxn ang="0">
                    <a:pos x="0" y="120"/>
                  </a:cxn>
                  <a:cxn ang="0">
                    <a:pos x="35" y="165"/>
                  </a:cxn>
                  <a:cxn ang="0">
                    <a:pos x="61" y="216"/>
                  </a:cxn>
                  <a:cxn ang="0">
                    <a:pos x="75" y="272"/>
                  </a:cxn>
                  <a:cxn ang="0">
                    <a:pos x="79" y="331"/>
                  </a:cxn>
                </a:cxnLst>
                <a:rect l="0" t="0" r="r" b="b"/>
                <a:pathLst>
                  <a:path w="965" h="493">
                    <a:moveTo>
                      <a:pt x="79" y="331"/>
                    </a:moveTo>
                    <a:lnTo>
                      <a:pt x="93" y="324"/>
                    </a:lnTo>
                    <a:lnTo>
                      <a:pt x="108" y="318"/>
                    </a:lnTo>
                    <a:lnTo>
                      <a:pt x="124" y="312"/>
                    </a:lnTo>
                    <a:lnTo>
                      <a:pt x="139" y="307"/>
                    </a:lnTo>
                    <a:lnTo>
                      <a:pt x="156" y="304"/>
                    </a:lnTo>
                    <a:lnTo>
                      <a:pt x="171" y="301"/>
                    </a:lnTo>
                    <a:lnTo>
                      <a:pt x="188" y="299"/>
                    </a:lnTo>
                    <a:lnTo>
                      <a:pt x="204" y="299"/>
                    </a:lnTo>
                    <a:lnTo>
                      <a:pt x="225" y="300"/>
                    </a:lnTo>
                    <a:lnTo>
                      <a:pt x="247" y="302"/>
                    </a:lnTo>
                    <a:lnTo>
                      <a:pt x="267" y="307"/>
                    </a:lnTo>
                    <a:lnTo>
                      <a:pt x="286" y="313"/>
                    </a:lnTo>
                    <a:lnTo>
                      <a:pt x="304" y="321"/>
                    </a:lnTo>
                    <a:lnTo>
                      <a:pt x="321" y="331"/>
                    </a:lnTo>
                    <a:lnTo>
                      <a:pt x="337" y="341"/>
                    </a:lnTo>
                    <a:lnTo>
                      <a:pt x="352" y="353"/>
                    </a:lnTo>
                    <a:lnTo>
                      <a:pt x="365" y="366"/>
                    </a:lnTo>
                    <a:lnTo>
                      <a:pt x="377" y="380"/>
                    </a:lnTo>
                    <a:lnTo>
                      <a:pt x="388" y="397"/>
                    </a:lnTo>
                    <a:lnTo>
                      <a:pt x="397" y="414"/>
                    </a:lnTo>
                    <a:lnTo>
                      <a:pt x="405" y="430"/>
                    </a:lnTo>
                    <a:lnTo>
                      <a:pt x="411" y="449"/>
                    </a:lnTo>
                    <a:lnTo>
                      <a:pt x="416" y="468"/>
                    </a:lnTo>
                    <a:lnTo>
                      <a:pt x="418" y="488"/>
                    </a:lnTo>
                    <a:lnTo>
                      <a:pt x="424" y="487"/>
                    </a:lnTo>
                    <a:lnTo>
                      <a:pt x="431" y="486"/>
                    </a:lnTo>
                    <a:lnTo>
                      <a:pt x="437" y="485"/>
                    </a:lnTo>
                    <a:lnTo>
                      <a:pt x="444" y="483"/>
                    </a:lnTo>
                    <a:lnTo>
                      <a:pt x="450" y="483"/>
                    </a:lnTo>
                    <a:lnTo>
                      <a:pt x="457" y="482"/>
                    </a:lnTo>
                    <a:lnTo>
                      <a:pt x="463" y="482"/>
                    </a:lnTo>
                    <a:lnTo>
                      <a:pt x="470" y="482"/>
                    </a:lnTo>
                    <a:lnTo>
                      <a:pt x="479" y="482"/>
                    </a:lnTo>
                    <a:lnTo>
                      <a:pt x="488" y="483"/>
                    </a:lnTo>
                    <a:lnTo>
                      <a:pt x="497" y="483"/>
                    </a:lnTo>
                    <a:lnTo>
                      <a:pt x="505" y="485"/>
                    </a:lnTo>
                    <a:lnTo>
                      <a:pt x="513" y="487"/>
                    </a:lnTo>
                    <a:lnTo>
                      <a:pt x="520" y="488"/>
                    </a:lnTo>
                    <a:lnTo>
                      <a:pt x="528" y="490"/>
                    </a:lnTo>
                    <a:lnTo>
                      <a:pt x="536" y="493"/>
                    </a:lnTo>
                    <a:lnTo>
                      <a:pt x="965" y="493"/>
                    </a:lnTo>
                    <a:lnTo>
                      <a:pt x="959" y="464"/>
                    </a:lnTo>
                    <a:lnTo>
                      <a:pt x="950" y="440"/>
                    </a:lnTo>
                    <a:lnTo>
                      <a:pt x="936" y="418"/>
                    </a:lnTo>
                    <a:lnTo>
                      <a:pt x="920" y="401"/>
                    </a:lnTo>
                    <a:lnTo>
                      <a:pt x="900" y="388"/>
                    </a:lnTo>
                    <a:lnTo>
                      <a:pt x="879" y="378"/>
                    </a:lnTo>
                    <a:lnTo>
                      <a:pt x="855" y="372"/>
                    </a:lnTo>
                    <a:lnTo>
                      <a:pt x="829" y="370"/>
                    </a:lnTo>
                    <a:lnTo>
                      <a:pt x="824" y="370"/>
                    </a:lnTo>
                    <a:lnTo>
                      <a:pt x="819" y="370"/>
                    </a:lnTo>
                    <a:lnTo>
                      <a:pt x="814" y="370"/>
                    </a:lnTo>
                    <a:lnTo>
                      <a:pt x="808" y="371"/>
                    </a:lnTo>
                    <a:lnTo>
                      <a:pt x="803" y="371"/>
                    </a:lnTo>
                    <a:lnTo>
                      <a:pt x="797" y="372"/>
                    </a:lnTo>
                    <a:lnTo>
                      <a:pt x="792" y="373"/>
                    </a:lnTo>
                    <a:lnTo>
                      <a:pt x="788" y="375"/>
                    </a:lnTo>
                    <a:lnTo>
                      <a:pt x="782" y="344"/>
                    </a:lnTo>
                    <a:lnTo>
                      <a:pt x="771" y="314"/>
                    </a:lnTo>
                    <a:lnTo>
                      <a:pt x="756" y="288"/>
                    </a:lnTo>
                    <a:lnTo>
                      <a:pt x="736" y="267"/>
                    </a:lnTo>
                    <a:lnTo>
                      <a:pt x="711" y="248"/>
                    </a:lnTo>
                    <a:lnTo>
                      <a:pt x="684" y="235"/>
                    </a:lnTo>
                    <a:lnTo>
                      <a:pt x="653" y="227"/>
                    </a:lnTo>
                    <a:lnTo>
                      <a:pt x="618" y="223"/>
                    </a:lnTo>
                    <a:lnTo>
                      <a:pt x="605" y="223"/>
                    </a:lnTo>
                    <a:lnTo>
                      <a:pt x="592" y="224"/>
                    </a:lnTo>
                    <a:lnTo>
                      <a:pt x="581" y="227"/>
                    </a:lnTo>
                    <a:lnTo>
                      <a:pt x="568" y="230"/>
                    </a:lnTo>
                    <a:lnTo>
                      <a:pt x="556" y="234"/>
                    </a:lnTo>
                    <a:lnTo>
                      <a:pt x="544" y="238"/>
                    </a:lnTo>
                    <a:lnTo>
                      <a:pt x="532" y="243"/>
                    </a:lnTo>
                    <a:lnTo>
                      <a:pt x="521" y="249"/>
                    </a:lnTo>
                    <a:lnTo>
                      <a:pt x="521" y="223"/>
                    </a:lnTo>
                    <a:lnTo>
                      <a:pt x="518" y="198"/>
                    </a:lnTo>
                    <a:lnTo>
                      <a:pt x="512" y="175"/>
                    </a:lnTo>
                    <a:lnTo>
                      <a:pt x="505" y="151"/>
                    </a:lnTo>
                    <a:lnTo>
                      <a:pt x="494" y="130"/>
                    </a:lnTo>
                    <a:lnTo>
                      <a:pt x="481" y="108"/>
                    </a:lnTo>
                    <a:lnTo>
                      <a:pt x="467" y="89"/>
                    </a:lnTo>
                    <a:lnTo>
                      <a:pt x="450" y="72"/>
                    </a:lnTo>
                    <a:lnTo>
                      <a:pt x="433" y="56"/>
                    </a:lnTo>
                    <a:lnTo>
                      <a:pt x="412" y="42"/>
                    </a:lnTo>
                    <a:lnTo>
                      <a:pt x="390" y="29"/>
                    </a:lnTo>
                    <a:lnTo>
                      <a:pt x="367" y="18"/>
                    </a:lnTo>
                    <a:lnTo>
                      <a:pt x="343" y="10"/>
                    </a:lnTo>
                    <a:lnTo>
                      <a:pt x="317" y="4"/>
                    </a:lnTo>
                    <a:lnTo>
                      <a:pt x="289" y="1"/>
                    </a:lnTo>
                    <a:lnTo>
                      <a:pt x="261" y="0"/>
                    </a:lnTo>
                    <a:lnTo>
                      <a:pt x="242" y="0"/>
                    </a:lnTo>
                    <a:lnTo>
                      <a:pt x="223" y="2"/>
                    </a:lnTo>
                    <a:lnTo>
                      <a:pt x="204" y="4"/>
                    </a:lnTo>
                    <a:lnTo>
                      <a:pt x="186" y="8"/>
                    </a:lnTo>
                    <a:lnTo>
                      <a:pt x="169" y="13"/>
                    </a:lnTo>
                    <a:lnTo>
                      <a:pt x="151" y="18"/>
                    </a:lnTo>
                    <a:lnTo>
                      <a:pt x="133" y="26"/>
                    </a:lnTo>
                    <a:lnTo>
                      <a:pt x="116" y="33"/>
                    </a:lnTo>
                    <a:lnTo>
                      <a:pt x="100" y="41"/>
                    </a:lnTo>
                    <a:lnTo>
                      <a:pt x="83" y="50"/>
                    </a:lnTo>
                    <a:lnTo>
                      <a:pt x="68" y="60"/>
                    </a:lnTo>
                    <a:lnTo>
                      <a:pt x="54" y="71"/>
                    </a:lnTo>
                    <a:lnTo>
                      <a:pt x="40" y="82"/>
                    </a:lnTo>
                    <a:lnTo>
                      <a:pt x="25" y="94"/>
                    </a:lnTo>
                    <a:lnTo>
                      <a:pt x="12" y="107"/>
                    </a:lnTo>
                    <a:lnTo>
                      <a:pt x="0" y="120"/>
                    </a:lnTo>
                    <a:lnTo>
                      <a:pt x="19" y="142"/>
                    </a:lnTo>
                    <a:lnTo>
                      <a:pt x="35" y="165"/>
                    </a:lnTo>
                    <a:lnTo>
                      <a:pt x="49" y="190"/>
                    </a:lnTo>
                    <a:lnTo>
                      <a:pt x="61" y="216"/>
                    </a:lnTo>
                    <a:lnTo>
                      <a:pt x="69" y="243"/>
                    </a:lnTo>
                    <a:lnTo>
                      <a:pt x="75" y="272"/>
                    </a:lnTo>
                    <a:lnTo>
                      <a:pt x="79" y="300"/>
                    </a:lnTo>
                    <a:lnTo>
                      <a:pt x="79" y="331"/>
                    </a:lnTo>
                    <a:close/>
                  </a:path>
                </a:pathLst>
              </a:custGeom>
              <a:solidFill>
                <a:srgbClr val="607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91"/>
              <p:cNvSpPr>
                <a:spLocks/>
              </p:cNvSpPr>
              <p:nvPr/>
            </p:nvSpPr>
            <p:spPr bwMode="auto">
              <a:xfrm>
                <a:off x="4626" y="2949"/>
                <a:ext cx="571" cy="343"/>
              </a:xfrm>
              <a:custGeom>
                <a:avLst/>
                <a:gdLst/>
                <a:ahLst/>
                <a:cxnLst>
                  <a:cxn ang="0">
                    <a:pos x="1970" y="981"/>
                  </a:cxn>
                  <a:cxn ang="0">
                    <a:pos x="1960" y="695"/>
                  </a:cxn>
                  <a:cxn ang="0">
                    <a:pos x="1759" y="695"/>
                  </a:cxn>
                  <a:cxn ang="0">
                    <a:pos x="1747" y="0"/>
                  </a:cxn>
                  <a:cxn ang="0">
                    <a:pos x="1596" y="0"/>
                  </a:cxn>
                  <a:cxn ang="0">
                    <a:pos x="1606" y="658"/>
                  </a:cxn>
                  <a:cxn ang="0">
                    <a:pos x="1486" y="658"/>
                  </a:cxn>
                  <a:cxn ang="0">
                    <a:pos x="1479" y="77"/>
                  </a:cxn>
                  <a:cxn ang="0">
                    <a:pos x="1300" y="77"/>
                  </a:cxn>
                  <a:cxn ang="0">
                    <a:pos x="1300" y="703"/>
                  </a:cxn>
                  <a:cxn ang="0">
                    <a:pos x="503" y="703"/>
                  </a:cxn>
                  <a:cxn ang="0">
                    <a:pos x="508" y="437"/>
                  </a:cxn>
                  <a:cxn ang="0">
                    <a:pos x="315" y="437"/>
                  </a:cxn>
                  <a:cxn ang="0">
                    <a:pos x="316" y="611"/>
                  </a:cxn>
                  <a:cxn ang="0">
                    <a:pos x="153" y="611"/>
                  </a:cxn>
                  <a:cxn ang="0">
                    <a:pos x="154" y="1145"/>
                  </a:cxn>
                  <a:cxn ang="0">
                    <a:pos x="0" y="1145"/>
                  </a:cxn>
                  <a:cxn ang="0">
                    <a:pos x="0" y="1373"/>
                  </a:cxn>
                  <a:cxn ang="0">
                    <a:pos x="292" y="1373"/>
                  </a:cxn>
                  <a:cxn ang="0">
                    <a:pos x="292" y="1329"/>
                  </a:cxn>
                  <a:cxn ang="0">
                    <a:pos x="865" y="1329"/>
                  </a:cxn>
                  <a:cxn ang="0">
                    <a:pos x="865" y="1305"/>
                  </a:cxn>
                  <a:cxn ang="0">
                    <a:pos x="876" y="1290"/>
                  </a:cxn>
                  <a:cxn ang="0">
                    <a:pos x="894" y="1279"/>
                  </a:cxn>
                  <a:cxn ang="0">
                    <a:pos x="914" y="1273"/>
                  </a:cxn>
                  <a:cxn ang="0">
                    <a:pos x="935" y="1270"/>
                  </a:cxn>
                  <a:cxn ang="0">
                    <a:pos x="954" y="1270"/>
                  </a:cxn>
                  <a:cxn ang="0">
                    <a:pos x="968" y="1271"/>
                  </a:cxn>
                  <a:cxn ang="0">
                    <a:pos x="973" y="1271"/>
                  </a:cxn>
                  <a:cxn ang="0">
                    <a:pos x="2280" y="1271"/>
                  </a:cxn>
                  <a:cxn ang="0">
                    <a:pos x="2274" y="981"/>
                  </a:cxn>
                  <a:cxn ang="0">
                    <a:pos x="1970" y="981"/>
                  </a:cxn>
                </a:cxnLst>
                <a:rect l="0" t="0" r="r" b="b"/>
                <a:pathLst>
                  <a:path w="2280" h="1373">
                    <a:moveTo>
                      <a:pt x="1970" y="981"/>
                    </a:moveTo>
                    <a:lnTo>
                      <a:pt x="1960" y="695"/>
                    </a:lnTo>
                    <a:lnTo>
                      <a:pt x="1759" y="695"/>
                    </a:lnTo>
                    <a:lnTo>
                      <a:pt x="1747" y="0"/>
                    </a:lnTo>
                    <a:lnTo>
                      <a:pt x="1596" y="0"/>
                    </a:lnTo>
                    <a:lnTo>
                      <a:pt x="1606" y="658"/>
                    </a:lnTo>
                    <a:lnTo>
                      <a:pt x="1486" y="658"/>
                    </a:lnTo>
                    <a:lnTo>
                      <a:pt x="1479" y="77"/>
                    </a:lnTo>
                    <a:lnTo>
                      <a:pt x="1300" y="77"/>
                    </a:lnTo>
                    <a:lnTo>
                      <a:pt x="1300" y="703"/>
                    </a:lnTo>
                    <a:lnTo>
                      <a:pt x="503" y="703"/>
                    </a:lnTo>
                    <a:lnTo>
                      <a:pt x="508" y="437"/>
                    </a:lnTo>
                    <a:lnTo>
                      <a:pt x="315" y="437"/>
                    </a:lnTo>
                    <a:lnTo>
                      <a:pt x="316" y="611"/>
                    </a:lnTo>
                    <a:lnTo>
                      <a:pt x="153" y="611"/>
                    </a:lnTo>
                    <a:lnTo>
                      <a:pt x="154" y="1145"/>
                    </a:lnTo>
                    <a:lnTo>
                      <a:pt x="0" y="1145"/>
                    </a:lnTo>
                    <a:lnTo>
                      <a:pt x="0" y="1373"/>
                    </a:lnTo>
                    <a:lnTo>
                      <a:pt x="292" y="1373"/>
                    </a:lnTo>
                    <a:lnTo>
                      <a:pt x="292" y="1329"/>
                    </a:lnTo>
                    <a:lnTo>
                      <a:pt x="865" y="1329"/>
                    </a:lnTo>
                    <a:lnTo>
                      <a:pt x="865" y="1305"/>
                    </a:lnTo>
                    <a:lnTo>
                      <a:pt x="876" y="1290"/>
                    </a:lnTo>
                    <a:lnTo>
                      <a:pt x="894" y="1279"/>
                    </a:lnTo>
                    <a:lnTo>
                      <a:pt x="914" y="1273"/>
                    </a:lnTo>
                    <a:lnTo>
                      <a:pt x="935" y="1270"/>
                    </a:lnTo>
                    <a:lnTo>
                      <a:pt x="954" y="1270"/>
                    </a:lnTo>
                    <a:lnTo>
                      <a:pt x="968" y="1271"/>
                    </a:lnTo>
                    <a:lnTo>
                      <a:pt x="973" y="1271"/>
                    </a:lnTo>
                    <a:lnTo>
                      <a:pt x="2280" y="1271"/>
                    </a:lnTo>
                    <a:lnTo>
                      <a:pt x="2274" y="981"/>
                    </a:lnTo>
                    <a:lnTo>
                      <a:pt x="1970" y="981"/>
                    </a:lnTo>
                    <a:close/>
                  </a:path>
                </a:pathLst>
              </a:custGeom>
              <a:solidFill>
                <a:srgbClr val="EDED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92"/>
              <p:cNvSpPr>
                <a:spLocks/>
              </p:cNvSpPr>
              <p:nvPr/>
            </p:nvSpPr>
            <p:spPr bwMode="auto">
              <a:xfrm>
                <a:off x="4811" y="2906"/>
                <a:ext cx="169" cy="83"/>
              </a:xfrm>
              <a:custGeom>
                <a:avLst/>
                <a:gdLst/>
                <a:ahLst/>
                <a:cxnLst>
                  <a:cxn ang="0">
                    <a:pos x="437" y="27"/>
                  </a:cxn>
                  <a:cxn ang="0">
                    <a:pos x="290" y="41"/>
                  </a:cxn>
                  <a:cxn ang="0">
                    <a:pos x="164" y="84"/>
                  </a:cxn>
                  <a:cxn ang="0">
                    <a:pos x="68" y="136"/>
                  </a:cxn>
                  <a:cxn ang="0">
                    <a:pos x="11" y="175"/>
                  </a:cxn>
                  <a:cxn ang="0">
                    <a:pos x="2" y="182"/>
                  </a:cxn>
                  <a:cxn ang="0">
                    <a:pos x="36" y="149"/>
                  </a:cxn>
                  <a:cxn ang="0">
                    <a:pos x="112" y="93"/>
                  </a:cxn>
                  <a:cxn ang="0">
                    <a:pos x="226" y="38"/>
                  </a:cxn>
                  <a:cxn ang="0">
                    <a:pos x="376" y="3"/>
                  </a:cxn>
                  <a:cxn ang="0">
                    <a:pos x="562" y="9"/>
                  </a:cxn>
                  <a:cxn ang="0">
                    <a:pos x="639" y="37"/>
                  </a:cxn>
                  <a:cxn ang="0">
                    <a:pos x="702" y="86"/>
                  </a:cxn>
                  <a:cxn ang="0">
                    <a:pos x="750" y="151"/>
                  </a:cxn>
                  <a:cxn ang="0">
                    <a:pos x="783" y="225"/>
                  </a:cxn>
                  <a:cxn ang="0">
                    <a:pos x="800" y="300"/>
                  </a:cxn>
                  <a:cxn ang="0">
                    <a:pos x="819" y="324"/>
                  </a:cxn>
                  <a:cxn ang="0">
                    <a:pos x="851" y="320"/>
                  </a:cxn>
                  <a:cxn ang="0">
                    <a:pos x="889" y="318"/>
                  </a:cxn>
                  <a:cxn ang="0">
                    <a:pos x="928" y="320"/>
                  </a:cxn>
                  <a:cxn ang="0">
                    <a:pos x="967" y="328"/>
                  </a:cxn>
                  <a:cxn ang="0">
                    <a:pos x="1018" y="351"/>
                  </a:cxn>
                  <a:cxn ang="0">
                    <a:pos x="1064" y="396"/>
                  </a:cxn>
                  <a:cxn ang="0">
                    <a:pos x="1085" y="456"/>
                  </a:cxn>
                  <a:cxn ang="0">
                    <a:pos x="1120" y="466"/>
                  </a:cxn>
                  <a:cxn ang="0">
                    <a:pos x="1165" y="446"/>
                  </a:cxn>
                  <a:cxn ang="0">
                    <a:pos x="1214" y="429"/>
                  </a:cxn>
                  <a:cxn ang="0">
                    <a:pos x="1264" y="421"/>
                  </a:cxn>
                  <a:cxn ang="0">
                    <a:pos x="1310" y="421"/>
                  </a:cxn>
                  <a:cxn ang="0">
                    <a:pos x="1388" y="454"/>
                  </a:cxn>
                  <a:cxn ang="0">
                    <a:pos x="1427" y="584"/>
                  </a:cxn>
                  <a:cxn ang="0">
                    <a:pos x="1398" y="692"/>
                  </a:cxn>
                  <a:cxn ang="0">
                    <a:pos x="1400" y="671"/>
                  </a:cxn>
                  <a:cxn ang="0">
                    <a:pos x="1397" y="559"/>
                  </a:cxn>
                  <a:cxn ang="0">
                    <a:pos x="1295" y="473"/>
                  </a:cxn>
                  <a:cxn ang="0">
                    <a:pos x="1255" y="468"/>
                  </a:cxn>
                  <a:cxn ang="0">
                    <a:pos x="1214" y="469"/>
                  </a:cxn>
                  <a:cxn ang="0">
                    <a:pos x="1174" y="477"/>
                  </a:cxn>
                  <a:cxn ang="0">
                    <a:pos x="1134" y="490"/>
                  </a:cxn>
                  <a:cxn ang="0">
                    <a:pos x="1096" y="510"/>
                  </a:cxn>
                  <a:cxn ang="0">
                    <a:pos x="1060" y="467"/>
                  </a:cxn>
                  <a:cxn ang="0">
                    <a:pos x="1000" y="407"/>
                  </a:cxn>
                  <a:cxn ang="0">
                    <a:pos x="915" y="369"/>
                  </a:cxn>
                  <a:cxn ang="0">
                    <a:pos x="862" y="361"/>
                  </a:cxn>
                  <a:cxn ang="0">
                    <a:pos x="800" y="359"/>
                  </a:cxn>
                  <a:cxn ang="0">
                    <a:pos x="763" y="354"/>
                  </a:cxn>
                  <a:cxn ang="0">
                    <a:pos x="743" y="267"/>
                  </a:cxn>
                  <a:cxn ang="0">
                    <a:pos x="693" y="150"/>
                  </a:cxn>
                  <a:cxn ang="0">
                    <a:pos x="633" y="90"/>
                  </a:cxn>
                  <a:cxn ang="0">
                    <a:pos x="571" y="57"/>
                  </a:cxn>
                  <a:cxn ang="0">
                    <a:pos x="541" y="44"/>
                  </a:cxn>
                </a:cxnLst>
                <a:rect l="0" t="0" r="r" b="b"/>
                <a:pathLst>
                  <a:path w="1429" h="701">
                    <a:moveTo>
                      <a:pt x="541" y="44"/>
                    </a:moveTo>
                    <a:lnTo>
                      <a:pt x="487" y="32"/>
                    </a:lnTo>
                    <a:lnTo>
                      <a:pt x="437" y="27"/>
                    </a:lnTo>
                    <a:lnTo>
                      <a:pt x="386" y="27"/>
                    </a:lnTo>
                    <a:lnTo>
                      <a:pt x="337" y="32"/>
                    </a:lnTo>
                    <a:lnTo>
                      <a:pt x="290" y="41"/>
                    </a:lnTo>
                    <a:lnTo>
                      <a:pt x="245" y="53"/>
                    </a:lnTo>
                    <a:lnTo>
                      <a:pt x="203" y="68"/>
                    </a:lnTo>
                    <a:lnTo>
                      <a:pt x="164" y="84"/>
                    </a:lnTo>
                    <a:lnTo>
                      <a:pt x="129" y="102"/>
                    </a:lnTo>
                    <a:lnTo>
                      <a:pt x="97" y="119"/>
                    </a:lnTo>
                    <a:lnTo>
                      <a:pt x="68" y="136"/>
                    </a:lnTo>
                    <a:lnTo>
                      <a:pt x="45" y="151"/>
                    </a:lnTo>
                    <a:lnTo>
                      <a:pt x="26" y="164"/>
                    </a:lnTo>
                    <a:lnTo>
                      <a:pt x="11" y="175"/>
                    </a:lnTo>
                    <a:lnTo>
                      <a:pt x="3" y="182"/>
                    </a:lnTo>
                    <a:lnTo>
                      <a:pt x="0" y="184"/>
                    </a:lnTo>
                    <a:lnTo>
                      <a:pt x="2" y="182"/>
                    </a:lnTo>
                    <a:lnTo>
                      <a:pt x="9" y="175"/>
                    </a:lnTo>
                    <a:lnTo>
                      <a:pt x="21" y="163"/>
                    </a:lnTo>
                    <a:lnTo>
                      <a:pt x="36" y="149"/>
                    </a:lnTo>
                    <a:lnTo>
                      <a:pt x="58" y="131"/>
                    </a:lnTo>
                    <a:lnTo>
                      <a:pt x="83" y="113"/>
                    </a:lnTo>
                    <a:lnTo>
                      <a:pt x="112" y="93"/>
                    </a:lnTo>
                    <a:lnTo>
                      <a:pt x="145" y="74"/>
                    </a:lnTo>
                    <a:lnTo>
                      <a:pt x="183" y="55"/>
                    </a:lnTo>
                    <a:lnTo>
                      <a:pt x="226" y="38"/>
                    </a:lnTo>
                    <a:lnTo>
                      <a:pt x="272" y="24"/>
                    </a:lnTo>
                    <a:lnTo>
                      <a:pt x="322" y="12"/>
                    </a:lnTo>
                    <a:lnTo>
                      <a:pt x="376" y="3"/>
                    </a:lnTo>
                    <a:lnTo>
                      <a:pt x="434" y="0"/>
                    </a:lnTo>
                    <a:lnTo>
                      <a:pt x="496" y="1"/>
                    </a:lnTo>
                    <a:lnTo>
                      <a:pt x="562" y="9"/>
                    </a:lnTo>
                    <a:lnTo>
                      <a:pt x="589" y="15"/>
                    </a:lnTo>
                    <a:lnTo>
                      <a:pt x="615" y="25"/>
                    </a:lnTo>
                    <a:lnTo>
                      <a:pt x="639" y="37"/>
                    </a:lnTo>
                    <a:lnTo>
                      <a:pt x="661" y="51"/>
                    </a:lnTo>
                    <a:lnTo>
                      <a:pt x="683" y="67"/>
                    </a:lnTo>
                    <a:lnTo>
                      <a:pt x="702" y="86"/>
                    </a:lnTo>
                    <a:lnTo>
                      <a:pt x="721" y="106"/>
                    </a:lnTo>
                    <a:lnTo>
                      <a:pt x="736" y="128"/>
                    </a:lnTo>
                    <a:lnTo>
                      <a:pt x="750" y="151"/>
                    </a:lnTo>
                    <a:lnTo>
                      <a:pt x="763" y="175"/>
                    </a:lnTo>
                    <a:lnTo>
                      <a:pt x="774" y="200"/>
                    </a:lnTo>
                    <a:lnTo>
                      <a:pt x="783" y="225"/>
                    </a:lnTo>
                    <a:lnTo>
                      <a:pt x="791" y="249"/>
                    </a:lnTo>
                    <a:lnTo>
                      <a:pt x="796" y="275"/>
                    </a:lnTo>
                    <a:lnTo>
                      <a:pt x="800" y="300"/>
                    </a:lnTo>
                    <a:lnTo>
                      <a:pt x="801" y="325"/>
                    </a:lnTo>
                    <a:lnTo>
                      <a:pt x="809" y="324"/>
                    </a:lnTo>
                    <a:lnTo>
                      <a:pt x="819" y="324"/>
                    </a:lnTo>
                    <a:lnTo>
                      <a:pt x="828" y="323"/>
                    </a:lnTo>
                    <a:lnTo>
                      <a:pt x="839" y="322"/>
                    </a:lnTo>
                    <a:lnTo>
                      <a:pt x="851" y="320"/>
                    </a:lnTo>
                    <a:lnTo>
                      <a:pt x="863" y="319"/>
                    </a:lnTo>
                    <a:lnTo>
                      <a:pt x="876" y="318"/>
                    </a:lnTo>
                    <a:lnTo>
                      <a:pt x="889" y="318"/>
                    </a:lnTo>
                    <a:lnTo>
                      <a:pt x="902" y="318"/>
                    </a:lnTo>
                    <a:lnTo>
                      <a:pt x="915" y="319"/>
                    </a:lnTo>
                    <a:lnTo>
                      <a:pt x="928" y="320"/>
                    </a:lnTo>
                    <a:lnTo>
                      <a:pt x="941" y="322"/>
                    </a:lnTo>
                    <a:lnTo>
                      <a:pt x="954" y="324"/>
                    </a:lnTo>
                    <a:lnTo>
                      <a:pt x="967" y="328"/>
                    </a:lnTo>
                    <a:lnTo>
                      <a:pt x="980" y="332"/>
                    </a:lnTo>
                    <a:lnTo>
                      <a:pt x="992" y="337"/>
                    </a:lnTo>
                    <a:lnTo>
                      <a:pt x="1018" y="351"/>
                    </a:lnTo>
                    <a:lnTo>
                      <a:pt x="1038" y="365"/>
                    </a:lnTo>
                    <a:lnTo>
                      <a:pt x="1052" y="381"/>
                    </a:lnTo>
                    <a:lnTo>
                      <a:pt x="1064" y="396"/>
                    </a:lnTo>
                    <a:lnTo>
                      <a:pt x="1072" y="414"/>
                    </a:lnTo>
                    <a:lnTo>
                      <a:pt x="1079" y="434"/>
                    </a:lnTo>
                    <a:lnTo>
                      <a:pt x="1085" y="456"/>
                    </a:lnTo>
                    <a:lnTo>
                      <a:pt x="1094" y="481"/>
                    </a:lnTo>
                    <a:lnTo>
                      <a:pt x="1107" y="473"/>
                    </a:lnTo>
                    <a:lnTo>
                      <a:pt x="1120" y="466"/>
                    </a:lnTo>
                    <a:lnTo>
                      <a:pt x="1134" y="459"/>
                    </a:lnTo>
                    <a:lnTo>
                      <a:pt x="1149" y="452"/>
                    </a:lnTo>
                    <a:lnTo>
                      <a:pt x="1165" y="446"/>
                    </a:lnTo>
                    <a:lnTo>
                      <a:pt x="1181" y="440"/>
                    </a:lnTo>
                    <a:lnTo>
                      <a:pt x="1198" y="434"/>
                    </a:lnTo>
                    <a:lnTo>
                      <a:pt x="1214" y="429"/>
                    </a:lnTo>
                    <a:lnTo>
                      <a:pt x="1231" y="426"/>
                    </a:lnTo>
                    <a:lnTo>
                      <a:pt x="1247" y="423"/>
                    </a:lnTo>
                    <a:lnTo>
                      <a:pt x="1264" y="421"/>
                    </a:lnTo>
                    <a:lnTo>
                      <a:pt x="1281" y="420"/>
                    </a:lnTo>
                    <a:lnTo>
                      <a:pt x="1296" y="420"/>
                    </a:lnTo>
                    <a:lnTo>
                      <a:pt x="1310" y="421"/>
                    </a:lnTo>
                    <a:lnTo>
                      <a:pt x="1324" y="423"/>
                    </a:lnTo>
                    <a:lnTo>
                      <a:pt x="1337" y="427"/>
                    </a:lnTo>
                    <a:lnTo>
                      <a:pt x="1388" y="454"/>
                    </a:lnTo>
                    <a:lnTo>
                      <a:pt x="1417" y="493"/>
                    </a:lnTo>
                    <a:lnTo>
                      <a:pt x="1429" y="538"/>
                    </a:lnTo>
                    <a:lnTo>
                      <a:pt x="1427" y="584"/>
                    </a:lnTo>
                    <a:lnTo>
                      <a:pt x="1419" y="629"/>
                    </a:lnTo>
                    <a:lnTo>
                      <a:pt x="1407" y="666"/>
                    </a:lnTo>
                    <a:lnTo>
                      <a:pt x="1398" y="692"/>
                    </a:lnTo>
                    <a:lnTo>
                      <a:pt x="1393" y="701"/>
                    </a:lnTo>
                    <a:lnTo>
                      <a:pt x="1395" y="693"/>
                    </a:lnTo>
                    <a:lnTo>
                      <a:pt x="1400" y="671"/>
                    </a:lnTo>
                    <a:lnTo>
                      <a:pt x="1405" y="637"/>
                    </a:lnTo>
                    <a:lnTo>
                      <a:pt x="1405" y="600"/>
                    </a:lnTo>
                    <a:lnTo>
                      <a:pt x="1397" y="559"/>
                    </a:lnTo>
                    <a:lnTo>
                      <a:pt x="1378" y="523"/>
                    </a:lnTo>
                    <a:lnTo>
                      <a:pt x="1346" y="492"/>
                    </a:lnTo>
                    <a:lnTo>
                      <a:pt x="1295" y="473"/>
                    </a:lnTo>
                    <a:lnTo>
                      <a:pt x="1282" y="471"/>
                    </a:lnTo>
                    <a:lnTo>
                      <a:pt x="1269" y="469"/>
                    </a:lnTo>
                    <a:lnTo>
                      <a:pt x="1255" y="468"/>
                    </a:lnTo>
                    <a:lnTo>
                      <a:pt x="1242" y="468"/>
                    </a:lnTo>
                    <a:lnTo>
                      <a:pt x="1227" y="468"/>
                    </a:lnTo>
                    <a:lnTo>
                      <a:pt x="1214" y="469"/>
                    </a:lnTo>
                    <a:lnTo>
                      <a:pt x="1201" y="471"/>
                    </a:lnTo>
                    <a:lnTo>
                      <a:pt x="1187" y="473"/>
                    </a:lnTo>
                    <a:lnTo>
                      <a:pt x="1174" y="477"/>
                    </a:lnTo>
                    <a:lnTo>
                      <a:pt x="1160" y="480"/>
                    </a:lnTo>
                    <a:lnTo>
                      <a:pt x="1147" y="485"/>
                    </a:lnTo>
                    <a:lnTo>
                      <a:pt x="1134" y="490"/>
                    </a:lnTo>
                    <a:lnTo>
                      <a:pt x="1121" y="495"/>
                    </a:lnTo>
                    <a:lnTo>
                      <a:pt x="1109" y="503"/>
                    </a:lnTo>
                    <a:lnTo>
                      <a:pt x="1096" y="510"/>
                    </a:lnTo>
                    <a:lnTo>
                      <a:pt x="1084" y="517"/>
                    </a:lnTo>
                    <a:lnTo>
                      <a:pt x="1073" y="491"/>
                    </a:lnTo>
                    <a:lnTo>
                      <a:pt x="1060" y="467"/>
                    </a:lnTo>
                    <a:lnTo>
                      <a:pt x="1043" y="445"/>
                    </a:lnTo>
                    <a:lnTo>
                      <a:pt x="1024" y="425"/>
                    </a:lnTo>
                    <a:lnTo>
                      <a:pt x="1000" y="407"/>
                    </a:lnTo>
                    <a:lnTo>
                      <a:pt x="975" y="391"/>
                    </a:lnTo>
                    <a:lnTo>
                      <a:pt x="947" y="378"/>
                    </a:lnTo>
                    <a:lnTo>
                      <a:pt x="915" y="369"/>
                    </a:lnTo>
                    <a:lnTo>
                      <a:pt x="899" y="365"/>
                    </a:lnTo>
                    <a:lnTo>
                      <a:pt x="880" y="363"/>
                    </a:lnTo>
                    <a:lnTo>
                      <a:pt x="862" y="361"/>
                    </a:lnTo>
                    <a:lnTo>
                      <a:pt x="841" y="359"/>
                    </a:lnTo>
                    <a:lnTo>
                      <a:pt x="820" y="359"/>
                    </a:lnTo>
                    <a:lnTo>
                      <a:pt x="800" y="359"/>
                    </a:lnTo>
                    <a:lnTo>
                      <a:pt x="781" y="359"/>
                    </a:lnTo>
                    <a:lnTo>
                      <a:pt x="764" y="361"/>
                    </a:lnTo>
                    <a:lnTo>
                      <a:pt x="763" y="354"/>
                    </a:lnTo>
                    <a:lnTo>
                      <a:pt x="760" y="333"/>
                    </a:lnTo>
                    <a:lnTo>
                      <a:pt x="753" y="304"/>
                    </a:lnTo>
                    <a:lnTo>
                      <a:pt x="743" y="267"/>
                    </a:lnTo>
                    <a:lnTo>
                      <a:pt x="730" y="227"/>
                    </a:lnTo>
                    <a:lnTo>
                      <a:pt x="714" y="188"/>
                    </a:lnTo>
                    <a:lnTo>
                      <a:pt x="693" y="150"/>
                    </a:lnTo>
                    <a:lnTo>
                      <a:pt x="670" y="119"/>
                    </a:lnTo>
                    <a:lnTo>
                      <a:pt x="653" y="104"/>
                    </a:lnTo>
                    <a:lnTo>
                      <a:pt x="633" y="90"/>
                    </a:lnTo>
                    <a:lnTo>
                      <a:pt x="612" y="77"/>
                    </a:lnTo>
                    <a:lnTo>
                      <a:pt x="590" y="66"/>
                    </a:lnTo>
                    <a:lnTo>
                      <a:pt x="571" y="57"/>
                    </a:lnTo>
                    <a:lnTo>
                      <a:pt x="555" y="50"/>
                    </a:lnTo>
                    <a:lnTo>
                      <a:pt x="544" y="45"/>
                    </a:lnTo>
                    <a:lnTo>
                      <a:pt x="541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93"/>
              <p:cNvSpPr>
                <a:spLocks/>
              </p:cNvSpPr>
              <p:nvPr/>
            </p:nvSpPr>
            <p:spPr bwMode="auto">
              <a:xfrm>
                <a:off x="4958" y="2878"/>
                <a:ext cx="113" cy="64"/>
              </a:xfrm>
              <a:custGeom>
                <a:avLst/>
                <a:gdLst/>
                <a:ahLst/>
                <a:cxnLst>
                  <a:cxn ang="0">
                    <a:pos x="880" y="343"/>
                  </a:cxn>
                  <a:cxn ang="0">
                    <a:pos x="840" y="344"/>
                  </a:cxn>
                  <a:cxn ang="0">
                    <a:pos x="794" y="353"/>
                  </a:cxn>
                  <a:cxn ang="0">
                    <a:pos x="746" y="369"/>
                  </a:cxn>
                  <a:cxn ang="0">
                    <a:pos x="704" y="388"/>
                  </a:cxn>
                  <a:cxn ang="0">
                    <a:pos x="676" y="379"/>
                  </a:cxn>
                  <a:cxn ang="0">
                    <a:pos x="667" y="320"/>
                  </a:cxn>
                  <a:cxn ang="0">
                    <a:pos x="633" y="278"/>
                  </a:cxn>
                  <a:cxn ang="0">
                    <a:pos x="575" y="259"/>
                  </a:cxn>
                  <a:cxn ang="0">
                    <a:pos x="515" y="261"/>
                  </a:cxn>
                  <a:cxn ang="0">
                    <a:pos x="467" y="268"/>
                  </a:cxn>
                  <a:cxn ang="0">
                    <a:pos x="465" y="136"/>
                  </a:cxn>
                  <a:cxn ang="0">
                    <a:pos x="402" y="36"/>
                  </a:cxn>
                  <a:cxn ang="0">
                    <a:pos x="292" y="1"/>
                  </a:cxn>
                  <a:cxn ang="0">
                    <a:pos x="212" y="4"/>
                  </a:cxn>
                  <a:cxn ang="0">
                    <a:pos x="134" y="22"/>
                  </a:cxn>
                  <a:cxn ang="0">
                    <a:pos x="67" y="43"/>
                  </a:cxn>
                  <a:cxn ang="0">
                    <a:pos x="18" y="62"/>
                  </a:cxn>
                  <a:cxn ang="0">
                    <a:pos x="0" y="71"/>
                  </a:cxn>
                  <a:cxn ang="0">
                    <a:pos x="19" y="65"/>
                  </a:cxn>
                  <a:cxn ang="0">
                    <a:pos x="67" y="53"/>
                  </a:cxn>
                  <a:cxn ang="0">
                    <a:pos x="134" y="40"/>
                  </a:cxn>
                  <a:cxn ang="0">
                    <a:pos x="209" y="32"/>
                  </a:cxn>
                  <a:cxn ang="0">
                    <a:pos x="282" y="34"/>
                  </a:cxn>
                  <a:cxn ang="0">
                    <a:pos x="315" y="45"/>
                  </a:cxn>
                  <a:cxn ang="0">
                    <a:pos x="362" y="74"/>
                  </a:cxn>
                  <a:cxn ang="0">
                    <a:pos x="405" y="117"/>
                  </a:cxn>
                  <a:cxn ang="0">
                    <a:pos x="433" y="204"/>
                  </a:cxn>
                  <a:cxn ang="0">
                    <a:pos x="434" y="282"/>
                  </a:cxn>
                  <a:cxn ang="0">
                    <a:pos x="446" y="301"/>
                  </a:cxn>
                  <a:cxn ang="0">
                    <a:pos x="494" y="299"/>
                  </a:cxn>
                  <a:cxn ang="0">
                    <a:pos x="539" y="302"/>
                  </a:cxn>
                  <a:cxn ang="0">
                    <a:pos x="597" y="324"/>
                  </a:cxn>
                  <a:cxn ang="0">
                    <a:pos x="644" y="371"/>
                  </a:cxn>
                  <a:cxn ang="0">
                    <a:pos x="666" y="437"/>
                  </a:cxn>
                  <a:cxn ang="0">
                    <a:pos x="734" y="399"/>
                  </a:cxn>
                  <a:cxn ang="0">
                    <a:pos x="803" y="384"/>
                  </a:cxn>
                  <a:cxn ang="0">
                    <a:pos x="867" y="397"/>
                  </a:cxn>
                  <a:cxn ang="0">
                    <a:pos x="910" y="443"/>
                  </a:cxn>
                  <a:cxn ang="0">
                    <a:pos x="917" y="514"/>
                  </a:cxn>
                  <a:cxn ang="0">
                    <a:pos x="938" y="476"/>
                  </a:cxn>
                  <a:cxn ang="0">
                    <a:pos x="949" y="392"/>
                  </a:cxn>
                  <a:cxn ang="0">
                    <a:pos x="903" y="345"/>
                  </a:cxn>
                </a:cxnLst>
                <a:rect l="0" t="0" r="r" b="b"/>
                <a:pathLst>
                  <a:path w="950" h="541">
                    <a:moveTo>
                      <a:pt x="903" y="345"/>
                    </a:moveTo>
                    <a:lnTo>
                      <a:pt x="892" y="343"/>
                    </a:lnTo>
                    <a:lnTo>
                      <a:pt x="880" y="343"/>
                    </a:lnTo>
                    <a:lnTo>
                      <a:pt x="868" y="342"/>
                    </a:lnTo>
                    <a:lnTo>
                      <a:pt x="854" y="343"/>
                    </a:lnTo>
                    <a:lnTo>
                      <a:pt x="840" y="344"/>
                    </a:lnTo>
                    <a:lnTo>
                      <a:pt x="824" y="346"/>
                    </a:lnTo>
                    <a:lnTo>
                      <a:pt x="809" y="350"/>
                    </a:lnTo>
                    <a:lnTo>
                      <a:pt x="794" y="353"/>
                    </a:lnTo>
                    <a:lnTo>
                      <a:pt x="777" y="358"/>
                    </a:lnTo>
                    <a:lnTo>
                      <a:pt x="762" y="363"/>
                    </a:lnTo>
                    <a:lnTo>
                      <a:pt x="746" y="369"/>
                    </a:lnTo>
                    <a:lnTo>
                      <a:pt x="731" y="375"/>
                    </a:lnTo>
                    <a:lnTo>
                      <a:pt x="717" y="382"/>
                    </a:lnTo>
                    <a:lnTo>
                      <a:pt x="704" y="388"/>
                    </a:lnTo>
                    <a:lnTo>
                      <a:pt x="691" y="396"/>
                    </a:lnTo>
                    <a:lnTo>
                      <a:pt x="679" y="403"/>
                    </a:lnTo>
                    <a:lnTo>
                      <a:pt x="676" y="379"/>
                    </a:lnTo>
                    <a:lnTo>
                      <a:pt x="674" y="358"/>
                    </a:lnTo>
                    <a:lnTo>
                      <a:pt x="672" y="338"/>
                    </a:lnTo>
                    <a:lnTo>
                      <a:pt x="667" y="320"/>
                    </a:lnTo>
                    <a:lnTo>
                      <a:pt x="660" y="304"/>
                    </a:lnTo>
                    <a:lnTo>
                      <a:pt x="648" y="289"/>
                    </a:lnTo>
                    <a:lnTo>
                      <a:pt x="633" y="278"/>
                    </a:lnTo>
                    <a:lnTo>
                      <a:pt x="611" y="267"/>
                    </a:lnTo>
                    <a:lnTo>
                      <a:pt x="594" y="262"/>
                    </a:lnTo>
                    <a:lnTo>
                      <a:pt x="575" y="259"/>
                    </a:lnTo>
                    <a:lnTo>
                      <a:pt x="554" y="258"/>
                    </a:lnTo>
                    <a:lnTo>
                      <a:pt x="536" y="259"/>
                    </a:lnTo>
                    <a:lnTo>
                      <a:pt x="515" y="261"/>
                    </a:lnTo>
                    <a:lnTo>
                      <a:pt x="498" y="263"/>
                    </a:lnTo>
                    <a:lnTo>
                      <a:pt x="481" y="266"/>
                    </a:lnTo>
                    <a:lnTo>
                      <a:pt x="467" y="268"/>
                    </a:lnTo>
                    <a:lnTo>
                      <a:pt x="472" y="222"/>
                    </a:lnTo>
                    <a:lnTo>
                      <a:pt x="470" y="178"/>
                    </a:lnTo>
                    <a:lnTo>
                      <a:pt x="465" y="136"/>
                    </a:lnTo>
                    <a:lnTo>
                      <a:pt x="450" y="98"/>
                    </a:lnTo>
                    <a:lnTo>
                      <a:pt x="430" y="65"/>
                    </a:lnTo>
                    <a:lnTo>
                      <a:pt x="402" y="36"/>
                    </a:lnTo>
                    <a:lnTo>
                      <a:pt x="364" y="16"/>
                    </a:lnTo>
                    <a:lnTo>
                      <a:pt x="317" y="3"/>
                    </a:lnTo>
                    <a:lnTo>
                      <a:pt x="292" y="1"/>
                    </a:lnTo>
                    <a:lnTo>
                      <a:pt x="266" y="0"/>
                    </a:lnTo>
                    <a:lnTo>
                      <a:pt x="240" y="2"/>
                    </a:lnTo>
                    <a:lnTo>
                      <a:pt x="212" y="4"/>
                    </a:lnTo>
                    <a:lnTo>
                      <a:pt x="186" y="9"/>
                    </a:lnTo>
                    <a:lnTo>
                      <a:pt x="160" y="15"/>
                    </a:lnTo>
                    <a:lnTo>
                      <a:pt x="134" y="22"/>
                    </a:lnTo>
                    <a:lnTo>
                      <a:pt x="111" y="29"/>
                    </a:lnTo>
                    <a:lnTo>
                      <a:pt x="87" y="36"/>
                    </a:lnTo>
                    <a:lnTo>
                      <a:pt x="67" y="43"/>
                    </a:lnTo>
                    <a:lnTo>
                      <a:pt x="48" y="51"/>
                    </a:lnTo>
                    <a:lnTo>
                      <a:pt x="31" y="58"/>
                    </a:lnTo>
                    <a:lnTo>
                      <a:pt x="18" y="62"/>
                    </a:lnTo>
                    <a:lnTo>
                      <a:pt x="9" y="67"/>
                    </a:lnTo>
                    <a:lnTo>
                      <a:pt x="3" y="69"/>
                    </a:lnTo>
                    <a:lnTo>
                      <a:pt x="0" y="71"/>
                    </a:lnTo>
                    <a:lnTo>
                      <a:pt x="3" y="69"/>
                    </a:lnTo>
                    <a:lnTo>
                      <a:pt x="9" y="68"/>
                    </a:lnTo>
                    <a:lnTo>
                      <a:pt x="19" y="65"/>
                    </a:lnTo>
                    <a:lnTo>
                      <a:pt x="32" y="61"/>
                    </a:lnTo>
                    <a:lnTo>
                      <a:pt x="48" y="58"/>
                    </a:lnTo>
                    <a:lnTo>
                      <a:pt x="67" y="53"/>
                    </a:lnTo>
                    <a:lnTo>
                      <a:pt x="88" y="48"/>
                    </a:lnTo>
                    <a:lnTo>
                      <a:pt x="111" y="43"/>
                    </a:lnTo>
                    <a:lnTo>
                      <a:pt x="134" y="40"/>
                    </a:lnTo>
                    <a:lnTo>
                      <a:pt x="159" y="36"/>
                    </a:lnTo>
                    <a:lnTo>
                      <a:pt x="184" y="33"/>
                    </a:lnTo>
                    <a:lnTo>
                      <a:pt x="209" y="32"/>
                    </a:lnTo>
                    <a:lnTo>
                      <a:pt x="234" y="30"/>
                    </a:lnTo>
                    <a:lnTo>
                      <a:pt x="259" y="32"/>
                    </a:lnTo>
                    <a:lnTo>
                      <a:pt x="282" y="34"/>
                    </a:lnTo>
                    <a:lnTo>
                      <a:pt x="303" y="38"/>
                    </a:lnTo>
                    <a:lnTo>
                      <a:pt x="307" y="40"/>
                    </a:lnTo>
                    <a:lnTo>
                      <a:pt x="315" y="45"/>
                    </a:lnTo>
                    <a:lnTo>
                      <a:pt x="328" y="52"/>
                    </a:lnTo>
                    <a:lnTo>
                      <a:pt x="345" y="62"/>
                    </a:lnTo>
                    <a:lnTo>
                      <a:pt x="362" y="74"/>
                    </a:lnTo>
                    <a:lnTo>
                      <a:pt x="378" y="88"/>
                    </a:lnTo>
                    <a:lnTo>
                      <a:pt x="393" y="103"/>
                    </a:lnTo>
                    <a:lnTo>
                      <a:pt x="405" y="117"/>
                    </a:lnTo>
                    <a:lnTo>
                      <a:pt x="418" y="144"/>
                    </a:lnTo>
                    <a:lnTo>
                      <a:pt x="428" y="174"/>
                    </a:lnTo>
                    <a:lnTo>
                      <a:pt x="433" y="204"/>
                    </a:lnTo>
                    <a:lnTo>
                      <a:pt x="435" y="234"/>
                    </a:lnTo>
                    <a:lnTo>
                      <a:pt x="435" y="261"/>
                    </a:lnTo>
                    <a:lnTo>
                      <a:pt x="434" y="282"/>
                    </a:lnTo>
                    <a:lnTo>
                      <a:pt x="433" y="298"/>
                    </a:lnTo>
                    <a:lnTo>
                      <a:pt x="431" y="302"/>
                    </a:lnTo>
                    <a:lnTo>
                      <a:pt x="446" y="301"/>
                    </a:lnTo>
                    <a:lnTo>
                      <a:pt x="461" y="300"/>
                    </a:lnTo>
                    <a:lnTo>
                      <a:pt x="478" y="299"/>
                    </a:lnTo>
                    <a:lnTo>
                      <a:pt x="494" y="299"/>
                    </a:lnTo>
                    <a:lnTo>
                      <a:pt x="509" y="299"/>
                    </a:lnTo>
                    <a:lnTo>
                      <a:pt x="525" y="300"/>
                    </a:lnTo>
                    <a:lnTo>
                      <a:pt x="539" y="302"/>
                    </a:lnTo>
                    <a:lnTo>
                      <a:pt x="552" y="305"/>
                    </a:lnTo>
                    <a:lnTo>
                      <a:pt x="576" y="313"/>
                    </a:lnTo>
                    <a:lnTo>
                      <a:pt x="597" y="324"/>
                    </a:lnTo>
                    <a:lnTo>
                      <a:pt x="616" y="338"/>
                    </a:lnTo>
                    <a:lnTo>
                      <a:pt x="631" y="353"/>
                    </a:lnTo>
                    <a:lnTo>
                      <a:pt x="644" y="371"/>
                    </a:lnTo>
                    <a:lnTo>
                      <a:pt x="654" y="391"/>
                    </a:lnTo>
                    <a:lnTo>
                      <a:pt x="661" y="414"/>
                    </a:lnTo>
                    <a:lnTo>
                      <a:pt x="666" y="437"/>
                    </a:lnTo>
                    <a:lnTo>
                      <a:pt x="688" y="423"/>
                    </a:lnTo>
                    <a:lnTo>
                      <a:pt x="712" y="410"/>
                    </a:lnTo>
                    <a:lnTo>
                      <a:pt x="734" y="399"/>
                    </a:lnTo>
                    <a:lnTo>
                      <a:pt x="758" y="392"/>
                    </a:lnTo>
                    <a:lnTo>
                      <a:pt x="781" y="386"/>
                    </a:lnTo>
                    <a:lnTo>
                      <a:pt x="803" y="384"/>
                    </a:lnTo>
                    <a:lnTo>
                      <a:pt x="824" y="385"/>
                    </a:lnTo>
                    <a:lnTo>
                      <a:pt x="845" y="389"/>
                    </a:lnTo>
                    <a:lnTo>
                      <a:pt x="867" y="397"/>
                    </a:lnTo>
                    <a:lnTo>
                      <a:pt x="885" y="409"/>
                    </a:lnTo>
                    <a:lnTo>
                      <a:pt x="900" y="424"/>
                    </a:lnTo>
                    <a:lnTo>
                      <a:pt x="910" y="443"/>
                    </a:lnTo>
                    <a:lnTo>
                      <a:pt x="917" y="465"/>
                    </a:lnTo>
                    <a:lnTo>
                      <a:pt x="919" y="488"/>
                    </a:lnTo>
                    <a:lnTo>
                      <a:pt x="917" y="514"/>
                    </a:lnTo>
                    <a:lnTo>
                      <a:pt x="911" y="541"/>
                    </a:lnTo>
                    <a:lnTo>
                      <a:pt x="925" y="508"/>
                    </a:lnTo>
                    <a:lnTo>
                      <a:pt x="938" y="476"/>
                    </a:lnTo>
                    <a:lnTo>
                      <a:pt x="946" y="446"/>
                    </a:lnTo>
                    <a:lnTo>
                      <a:pt x="950" y="417"/>
                    </a:lnTo>
                    <a:lnTo>
                      <a:pt x="949" y="392"/>
                    </a:lnTo>
                    <a:lnTo>
                      <a:pt x="942" y="371"/>
                    </a:lnTo>
                    <a:lnTo>
                      <a:pt x="926" y="356"/>
                    </a:lnTo>
                    <a:lnTo>
                      <a:pt x="903" y="3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94"/>
              <p:cNvSpPr>
                <a:spLocks/>
              </p:cNvSpPr>
              <p:nvPr/>
            </p:nvSpPr>
            <p:spPr bwMode="auto">
              <a:xfrm>
                <a:off x="4662" y="3250"/>
                <a:ext cx="112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49" y="0"/>
                  </a:cxn>
                  <a:cxn ang="0">
                    <a:pos x="450" y="28"/>
                  </a:cxn>
                  <a:cxn ang="0">
                    <a:pos x="0" y="7"/>
                  </a:cxn>
                </a:cxnLst>
                <a:rect l="0" t="0" r="r" b="b"/>
                <a:pathLst>
                  <a:path w="450" h="28">
                    <a:moveTo>
                      <a:pt x="0" y="7"/>
                    </a:moveTo>
                    <a:lnTo>
                      <a:pt x="449" y="0"/>
                    </a:lnTo>
                    <a:lnTo>
                      <a:pt x="450" y="2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95"/>
              <p:cNvSpPr>
                <a:spLocks/>
              </p:cNvSpPr>
              <p:nvPr/>
            </p:nvSpPr>
            <p:spPr bwMode="auto">
              <a:xfrm>
                <a:off x="4727" y="3310"/>
                <a:ext cx="133" cy="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8" y="0"/>
                  </a:cxn>
                  <a:cxn ang="0">
                    <a:pos x="529" y="28"/>
                  </a:cxn>
                  <a:cxn ang="0">
                    <a:pos x="0" y="16"/>
                  </a:cxn>
                </a:cxnLst>
                <a:rect l="0" t="0" r="r" b="b"/>
                <a:pathLst>
                  <a:path w="529" h="28">
                    <a:moveTo>
                      <a:pt x="0" y="16"/>
                    </a:moveTo>
                    <a:lnTo>
                      <a:pt x="528" y="0"/>
                    </a:lnTo>
                    <a:lnTo>
                      <a:pt x="529" y="2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96"/>
              <p:cNvSpPr>
                <a:spLocks/>
              </p:cNvSpPr>
              <p:nvPr/>
            </p:nvSpPr>
            <p:spPr bwMode="auto">
              <a:xfrm>
                <a:off x="4631" y="3325"/>
                <a:ext cx="525" cy="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100" y="0"/>
                  </a:cxn>
                  <a:cxn ang="0">
                    <a:pos x="2101" y="29"/>
                  </a:cxn>
                  <a:cxn ang="0">
                    <a:pos x="0" y="23"/>
                  </a:cxn>
                </a:cxnLst>
                <a:rect l="0" t="0" r="r" b="b"/>
                <a:pathLst>
                  <a:path w="2101" h="29">
                    <a:moveTo>
                      <a:pt x="0" y="23"/>
                    </a:moveTo>
                    <a:lnTo>
                      <a:pt x="2100" y="0"/>
                    </a:lnTo>
                    <a:lnTo>
                      <a:pt x="2101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97"/>
              <p:cNvSpPr>
                <a:spLocks/>
              </p:cNvSpPr>
              <p:nvPr/>
            </p:nvSpPr>
            <p:spPr bwMode="auto">
              <a:xfrm>
                <a:off x="4758" y="3212"/>
                <a:ext cx="439" cy="103"/>
              </a:xfrm>
              <a:custGeom>
                <a:avLst/>
                <a:gdLst/>
                <a:ahLst/>
                <a:cxnLst>
                  <a:cxn ang="0">
                    <a:pos x="1749" y="380"/>
                  </a:cxn>
                  <a:cxn ang="0">
                    <a:pos x="1697" y="381"/>
                  </a:cxn>
                  <a:cxn ang="0">
                    <a:pos x="1610" y="383"/>
                  </a:cxn>
                  <a:cxn ang="0">
                    <a:pos x="1499" y="387"/>
                  </a:cxn>
                  <a:cxn ang="0">
                    <a:pos x="1371" y="389"/>
                  </a:cxn>
                  <a:cxn ang="0">
                    <a:pos x="1238" y="393"/>
                  </a:cxn>
                  <a:cxn ang="0">
                    <a:pos x="1107" y="396"/>
                  </a:cxn>
                  <a:cxn ang="0">
                    <a:pos x="989" y="400"/>
                  </a:cxn>
                  <a:cxn ang="0">
                    <a:pos x="893" y="402"/>
                  </a:cxn>
                  <a:cxn ang="0">
                    <a:pos x="829" y="404"/>
                  </a:cxn>
                  <a:cxn ang="0">
                    <a:pos x="805" y="404"/>
                  </a:cxn>
                  <a:cxn ang="0">
                    <a:pos x="777" y="352"/>
                  </a:cxn>
                  <a:cxn ang="0">
                    <a:pos x="741" y="304"/>
                  </a:cxn>
                  <a:cxn ang="0">
                    <a:pos x="700" y="266"/>
                  </a:cxn>
                  <a:cxn ang="0">
                    <a:pos x="655" y="239"/>
                  </a:cxn>
                  <a:cxn ang="0">
                    <a:pos x="606" y="226"/>
                  </a:cxn>
                  <a:cxn ang="0">
                    <a:pos x="565" y="226"/>
                  </a:cxn>
                  <a:cxn ang="0">
                    <a:pos x="530" y="236"/>
                  </a:cxn>
                  <a:cxn ang="0">
                    <a:pos x="496" y="250"/>
                  </a:cxn>
                  <a:cxn ang="0">
                    <a:pos x="453" y="174"/>
                  </a:cxn>
                  <a:cxn ang="0">
                    <a:pos x="389" y="128"/>
                  </a:cxn>
                  <a:cxn ang="0">
                    <a:pos x="331" y="118"/>
                  </a:cxn>
                  <a:cxn ang="0">
                    <a:pos x="306" y="123"/>
                  </a:cxn>
                  <a:cxn ang="0">
                    <a:pos x="283" y="131"/>
                  </a:cxn>
                  <a:cxn ang="0">
                    <a:pos x="258" y="105"/>
                  </a:cxn>
                  <a:cxn ang="0">
                    <a:pos x="229" y="68"/>
                  </a:cxn>
                  <a:cxn ang="0">
                    <a:pos x="193" y="37"/>
                  </a:cxn>
                  <a:cxn ang="0">
                    <a:pos x="154" y="16"/>
                  </a:cxn>
                  <a:cxn ang="0">
                    <a:pos x="113" y="3"/>
                  </a:cxn>
                  <a:cxn ang="0">
                    <a:pos x="73" y="0"/>
                  </a:cxn>
                  <a:cxn ang="0">
                    <a:pos x="41" y="5"/>
                  </a:cxn>
                  <a:cxn ang="0">
                    <a:pos x="10" y="16"/>
                  </a:cxn>
                  <a:cxn ang="0">
                    <a:pos x="15" y="17"/>
                  </a:cxn>
                  <a:cxn ang="0">
                    <a:pos x="37" y="14"/>
                  </a:cxn>
                  <a:cxn ang="0">
                    <a:pos x="61" y="14"/>
                  </a:cxn>
                  <a:cxn ang="0">
                    <a:pos x="107" y="23"/>
                  </a:cxn>
                  <a:cxn ang="0">
                    <a:pos x="150" y="39"/>
                  </a:cxn>
                  <a:cxn ang="0">
                    <a:pos x="189" y="66"/>
                  </a:cxn>
                  <a:cxn ang="0">
                    <a:pos x="223" y="100"/>
                  </a:cxn>
                  <a:cxn ang="0">
                    <a:pos x="251" y="141"/>
                  </a:cxn>
                  <a:cxn ang="0">
                    <a:pos x="276" y="149"/>
                  </a:cxn>
                  <a:cxn ang="0">
                    <a:pos x="301" y="145"/>
                  </a:cxn>
                  <a:cxn ang="0">
                    <a:pos x="327" y="143"/>
                  </a:cxn>
                  <a:cxn ang="0">
                    <a:pos x="379" y="156"/>
                  </a:cxn>
                  <a:cxn ang="0">
                    <a:pos x="425" y="185"/>
                  </a:cxn>
                  <a:cxn ang="0">
                    <a:pos x="457" y="219"/>
                  </a:cxn>
                  <a:cxn ang="0">
                    <a:pos x="473" y="243"/>
                  </a:cxn>
                  <a:cxn ang="0">
                    <a:pos x="485" y="269"/>
                  </a:cxn>
                  <a:cxn ang="0">
                    <a:pos x="512" y="270"/>
                  </a:cxn>
                  <a:cxn ang="0">
                    <a:pos x="550" y="262"/>
                  </a:cxn>
                  <a:cxn ang="0">
                    <a:pos x="588" y="260"/>
                  </a:cxn>
                  <a:cxn ang="0">
                    <a:pos x="637" y="269"/>
                  </a:cxn>
                  <a:cxn ang="0">
                    <a:pos x="682" y="288"/>
                  </a:cxn>
                  <a:cxn ang="0">
                    <a:pos x="724" y="316"/>
                  </a:cxn>
                  <a:cxn ang="0">
                    <a:pos x="760" y="353"/>
                  </a:cxn>
                  <a:cxn ang="0">
                    <a:pos x="791" y="396"/>
                  </a:cxn>
                  <a:cxn ang="0">
                    <a:pos x="1760" y="380"/>
                  </a:cxn>
                </a:cxnLst>
                <a:rect l="0" t="0" r="r" b="b"/>
                <a:pathLst>
                  <a:path w="1760" h="412">
                    <a:moveTo>
                      <a:pt x="1760" y="380"/>
                    </a:moveTo>
                    <a:lnTo>
                      <a:pt x="1757" y="380"/>
                    </a:lnTo>
                    <a:lnTo>
                      <a:pt x="1749" y="380"/>
                    </a:lnTo>
                    <a:lnTo>
                      <a:pt x="1736" y="381"/>
                    </a:lnTo>
                    <a:lnTo>
                      <a:pt x="1718" y="381"/>
                    </a:lnTo>
                    <a:lnTo>
                      <a:pt x="1697" y="381"/>
                    </a:lnTo>
                    <a:lnTo>
                      <a:pt x="1672" y="382"/>
                    </a:lnTo>
                    <a:lnTo>
                      <a:pt x="1642" y="383"/>
                    </a:lnTo>
                    <a:lnTo>
                      <a:pt x="1610" y="383"/>
                    </a:lnTo>
                    <a:lnTo>
                      <a:pt x="1576" y="385"/>
                    </a:lnTo>
                    <a:lnTo>
                      <a:pt x="1538" y="386"/>
                    </a:lnTo>
                    <a:lnTo>
                      <a:pt x="1499" y="387"/>
                    </a:lnTo>
                    <a:lnTo>
                      <a:pt x="1458" y="388"/>
                    </a:lnTo>
                    <a:lnTo>
                      <a:pt x="1415" y="389"/>
                    </a:lnTo>
                    <a:lnTo>
                      <a:pt x="1371" y="389"/>
                    </a:lnTo>
                    <a:lnTo>
                      <a:pt x="1328" y="391"/>
                    </a:lnTo>
                    <a:lnTo>
                      <a:pt x="1283" y="392"/>
                    </a:lnTo>
                    <a:lnTo>
                      <a:pt x="1238" y="393"/>
                    </a:lnTo>
                    <a:lnTo>
                      <a:pt x="1194" y="394"/>
                    </a:lnTo>
                    <a:lnTo>
                      <a:pt x="1150" y="395"/>
                    </a:lnTo>
                    <a:lnTo>
                      <a:pt x="1107" y="396"/>
                    </a:lnTo>
                    <a:lnTo>
                      <a:pt x="1066" y="398"/>
                    </a:lnTo>
                    <a:lnTo>
                      <a:pt x="1027" y="399"/>
                    </a:lnTo>
                    <a:lnTo>
                      <a:pt x="989" y="400"/>
                    </a:lnTo>
                    <a:lnTo>
                      <a:pt x="955" y="400"/>
                    </a:lnTo>
                    <a:lnTo>
                      <a:pt x="923" y="401"/>
                    </a:lnTo>
                    <a:lnTo>
                      <a:pt x="893" y="402"/>
                    </a:lnTo>
                    <a:lnTo>
                      <a:pt x="868" y="402"/>
                    </a:lnTo>
                    <a:lnTo>
                      <a:pt x="847" y="402"/>
                    </a:lnTo>
                    <a:lnTo>
                      <a:pt x="829" y="404"/>
                    </a:lnTo>
                    <a:lnTo>
                      <a:pt x="816" y="404"/>
                    </a:lnTo>
                    <a:lnTo>
                      <a:pt x="808" y="404"/>
                    </a:lnTo>
                    <a:lnTo>
                      <a:pt x="805" y="404"/>
                    </a:lnTo>
                    <a:lnTo>
                      <a:pt x="797" y="386"/>
                    </a:lnTo>
                    <a:lnTo>
                      <a:pt x="788" y="368"/>
                    </a:lnTo>
                    <a:lnTo>
                      <a:pt x="777" y="352"/>
                    </a:lnTo>
                    <a:lnTo>
                      <a:pt x="766" y="335"/>
                    </a:lnTo>
                    <a:lnTo>
                      <a:pt x="753" y="320"/>
                    </a:lnTo>
                    <a:lnTo>
                      <a:pt x="741" y="304"/>
                    </a:lnTo>
                    <a:lnTo>
                      <a:pt x="728" y="291"/>
                    </a:lnTo>
                    <a:lnTo>
                      <a:pt x="714" y="278"/>
                    </a:lnTo>
                    <a:lnTo>
                      <a:pt x="700" y="266"/>
                    </a:lnTo>
                    <a:lnTo>
                      <a:pt x="686" y="256"/>
                    </a:lnTo>
                    <a:lnTo>
                      <a:pt x="670" y="247"/>
                    </a:lnTo>
                    <a:lnTo>
                      <a:pt x="655" y="239"/>
                    </a:lnTo>
                    <a:lnTo>
                      <a:pt x="638" y="233"/>
                    </a:lnTo>
                    <a:lnTo>
                      <a:pt x="623" y="228"/>
                    </a:lnTo>
                    <a:lnTo>
                      <a:pt x="606" y="226"/>
                    </a:lnTo>
                    <a:lnTo>
                      <a:pt x="590" y="225"/>
                    </a:lnTo>
                    <a:lnTo>
                      <a:pt x="578" y="225"/>
                    </a:lnTo>
                    <a:lnTo>
                      <a:pt x="565" y="226"/>
                    </a:lnTo>
                    <a:lnTo>
                      <a:pt x="553" y="228"/>
                    </a:lnTo>
                    <a:lnTo>
                      <a:pt x="541" y="232"/>
                    </a:lnTo>
                    <a:lnTo>
                      <a:pt x="530" y="236"/>
                    </a:lnTo>
                    <a:lnTo>
                      <a:pt x="519" y="239"/>
                    </a:lnTo>
                    <a:lnTo>
                      <a:pt x="507" y="244"/>
                    </a:lnTo>
                    <a:lnTo>
                      <a:pt x="496" y="250"/>
                    </a:lnTo>
                    <a:lnTo>
                      <a:pt x="485" y="223"/>
                    </a:lnTo>
                    <a:lnTo>
                      <a:pt x="469" y="197"/>
                    </a:lnTo>
                    <a:lnTo>
                      <a:pt x="453" y="174"/>
                    </a:lnTo>
                    <a:lnTo>
                      <a:pt x="432" y="155"/>
                    </a:lnTo>
                    <a:lnTo>
                      <a:pt x="411" y="140"/>
                    </a:lnTo>
                    <a:lnTo>
                      <a:pt x="389" y="128"/>
                    </a:lnTo>
                    <a:lnTo>
                      <a:pt x="364" y="121"/>
                    </a:lnTo>
                    <a:lnTo>
                      <a:pt x="339" y="118"/>
                    </a:lnTo>
                    <a:lnTo>
                      <a:pt x="331" y="118"/>
                    </a:lnTo>
                    <a:lnTo>
                      <a:pt x="322" y="120"/>
                    </a:lnTo>
                    <a:lnTo>
                      <a:pt x="314" y="121"/>
                    </a:lnTo>
                    <a:lnTo>
                      <a:pt x="306" y="123"/>
                    </a:lnTo>
                    <a:lnTo>
                      <a:pt x="299" y="126"/>
                    </a:lnTo>
                    <a:lnTo>
                      <a:pt x="290" y="128"/>
                    </a:lnTo>
                    <a:lnTo>
                      <a:pt x="283" y="131"/>
                    </a:lnTo>
                    <a:lnTo>
                      <a:pt x="276" y="135"/>
                    </a:lnTo>
                    <a:lnTo>
                      <a:pt x="268" y="120"/>
                    </a:lnTo>
                    <a:lnTo>
                      <a:pt x="258" y="105"/>
                    </a:lnTo>
                    <a:lnTo>
                      <a:pt x="249" y="92"/>
                    </a:lnTo>
                    <a:lnTo>
                      <a:pt x="239" y="79"/>
                    </a:lnTo>
                    <a:lnTo>
                      <a:pt x="229" y="68"/>
                    </a:lnTo>
                    <a:lnTo>
                      <a:pt x="217" y="57"/>
                    </a:lnTo>
                    <a:lnTo>
                      <a:pt x="205" y="46"/>
                    </a:lnTo>
                    <a:lnTo>
                      <a:pt x="193" y="37"/>
                    </a:lnTo>
                    <a:lnTo>
                      <a:pt x="180" y="29"/>
                    </a:lnTo>
                    <a:lnTo>
                      <a:pt x="168" y="21"/>
                    </a:lnTo>
                    <a:lnTo>
                      <a:pt x="154" y="16"/>
                    </a:lnTo>
                    <a:lnTo>
                      <a:pt x="141" y="10"/>
                    </a:lnTo>
                    <a:lnTo>
                      <a:pt x="127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3" y="0"/>
                    </a:lnTo>
                    <a:lnTo>
                      <a:pt x="73" y="0"/>
                    </a:lnTo>
                    <a:lnTo>
                      <a:pt x="61" y="1"/>
                    </a:lnTo>
                    <a:lnTo>
                      <a:pt x="50" y="3"/>
                    </a:lnTo>
                    <a:lnTo>
                      <a:pt x="41" y="5"/>
                    </a:lnTo>
                    <a:lnTo>
                      <a:pt x="30" y="8"/>
                    </a:lnTo>
                    <a:lnTo>
                      <a:pt x="19" y="12"/>
                    </a:lnTo>
                    <a:lnTo>
                      <a:pt x="10" y="16"/>
                    </a:lnTo>
                    <a:lnTo>
                      <a:pt x="0" y="20"/>
                    </a:lnTo>
                    <a:lnTo>
                      <a:pt x="7" y="19"/>
                    </a:lnTo>
                    <a:lnTo>
                      <a:pt x="15" y="17"/>
                    </a:lnTo>
                    <a:lnTo>
                      <a:pt x="22" y="16"/>
                    </a:lnTo>
                    <a:lnTo>
                      <a:pt x="30" y="16"/>
                    </a:lnTo>
                    <a:lnTo>
                      <a:pt x="37" y="14"/>
                    </a:lnTo>
                    <a:lnTo>
                      <a:pt x="45" y="14"/>
                    </a:lnTo>
                    <a:lnTo>
                      <a:pt x="52" y="14"/>
                    </a:lnTo>
                    <a:lnTo>
                      <a:pt x="61" y="14"/>
                    </a:lnTo>
                    <a:lnTo>
                      <a:pt x="76" y="16"/>
                    </a:lnTo>
                    <a:lnTo>
                      <a:pt x="91" y="18"/>
                    </a:lnTo>
                    <a:lnTo>
                      <a:pt x="107" y="23"/>
                    </a:lnTo>
                    <a:lnTo>
                      <a:pt x="121" y="27"/>
                    </a:lnTo>
                    <a:lnTo>
                      <a:pt x="135" y="33"/>
                    </a:lnTo>
                    <a:lnTo>
                      <a:pt x="150" y="39"/>
                    </a:lnTo>
                    <a:lnTo>
                      <a:pt x="164" y="48"/>
                    </a:lnTo>
                    <a:lnTo>
                      <a:pt x="177" y="56"/>
                    </a:lnTo>
                    <a:lnTo>
                      <a:pt x="189" y="66"/>
                    </a:lnTo>
                    <a:lnTo>
                      <a:pt x="200" y="77"/>
                    </a:lnTo>
                    <a:lnTo>
                      <a:pt x="212" y="88"/>
                    </a:lnTo>
                    <a:lnTo>
                      <a:pt x="223" y="100"/>
                    </a:lnTo>
                    <a:lnTo>
                      <a:pt x="234" y="113"/>
                    </a:lnTo>
                    <a:lnTo>
                      <a:pt x="243" y="127"/>
                    </a:lnTo>
                    <a:lnTo>
                      <a:pt x="251" y="141"/>
                    </a:lnTo>
                    <a:lnTo>
                      <a:pt x="260" y="155"/>
                    </a:lnTo>
                    <a:lnTo>
                      <a:pt x="268" y="153"/>
                    </a:lnTo>
                    <a:lnTo>
                      <a:pt x="276" y="149"/>
                    </a:lnTo>
                    <a:lnTo>
                      <a:pt x="284" y="147"/>
                    </a:lnTo>
                    <a:lnTo>
                      <a:pt x="293" y="146"/>
                    </a:lnTo>
                    <a:lnTo>
                      <a:pt x="301" y="145"/>
                    </a:lnTo>
                    <a:lnTo>
                      <a:pt x="309" y="143"/>
                    </a:lnTo>
                    <a:lnTo>
                      <a:pt x="319" y="143"/>
                    </a:lnTo>
                    <a:lnTo>
                      <a:pt x="327" y="143"/>
                    </a:lnTo>
                    <a:lnTo>
                      <a:pt x="345" y="146"/>
                    </a:lnTo>
                    <a:lnTo>
                      <a:pt x="363" y="150"/>
                    </a:lnTo>
                    <a:lnTo>
                      <a:pt x="379" y="156"/>
                    </a:lnTo>
                    <a:lnTo>
                      <a:pt x="396" y="163"/>
                    </a:lnTo>
                    <a:lnTo>
                      <a:pt x="411" y="173"/>
                    </a:lnTo>
                    <a:lnTo>
                      <a:pt x="425" y="185"/>
                    </a:lnTo>
                    <a:lnTo>
                      <a:pt x="438" y="198"/>
                    </a:lnTo>
                    <a:lnTo>
                      <a:pt x="451" y="212"/>
                    </a:lnTo>
                    <a:lnTo>
                      <a:pt x="457" y="219"/>
                    </a:lnTo>
                    <a:lnTo>
                      <a:pt x="462" y="227"/>
                    </a:lnTo>
                    <a:lnTo>
                      <a:pt x="468" y="234"/>
                    </a:lnTo>
                    <a:lnTo>
                      <a:pt x="473" y="243"/>
                    </a:lnTo>
                    <a:lnTo>
                      <a:pt x="477" y="251"/>
                    </a:lnTo>
                    <a:lnTo>
                      <a:pt x="481" y="260"/>
                    </a:lnTo>
                    <a:lnTo>
                      <a:pt x="485" y="269"/>
                    </a:lnTo>
                    <a:lnTo>
                      <a:pt x="488" y="278"/>
                    </a:lnTo>
                    <a:lnTo>
                      <a:pt x="500" y="273"/>
                    </a:lnTo>
                    <a:lnTo>
                      <a:pt x="512" y="270"/>
                    </a:lnTo>
                    <a:lnTo>
                      <a:pt x="524" y="266"/>
                    </a:lnTo>
                    <a:lnTo>
                      <a:pt x="537" y="264"/>
                    </a:lnTo>
                    <a:lnTo>
                      <a:pt x="550" y="262"/>
                    </a:lnTo>
                    <a:lnTo>
                      <a:pt x="562" y="260"/>
                    </a:lnTo>
                    <a:lnTo>
                      <a:pt x="575" y="260"/>
                    </a:lnTo>
                    <a:lnTo>
                      <a:pt x="588" y="260"/>
                    </a:lnTo>
                    <a:lnTo>
                      <a:pt x="604" y="262"/>
                    </a:lnTo>
                    <a:lnTo>
                      <a:pt x="621" y="265"/>
                    </a:lnTo>
                    <a:lnTo>
                      <a:pt x="637" y="269"/>
                    </a:lnTo>
                    <a:lnTo>
                      <a:pt x="653" y="275"/>
                    </a:lnTo>
                    <a:lnTo>
                      <a:pt x="668" y="281"/>
                    </a:lnTo>
                    <a:lnTo>
                      <a:pt x="682" y="288"/>
                    </a:lnTo>
                    <a:lnTo>
                      <a:pt x="696" y="297"/>
                    </a:lnTo>
                    <a:lnTo>
                      <a:pt x="711" y="305"/>
                    </a:lnTo>
                    <a:lnTo>
                      <a:pt x="724" y="316"/>
                    </a:lnTo>
                    <a:lnTo>
                      <a:pt x="737" y="328"/>
                    </a:lnTo>
                    <a:lnTo>
                      <a:pt x="749" y="340"/>
                    </a:lnTo>
                    <a:lnTo>
                      <a:pt x="760" y="353"/>
                    </a:lnTo>
                    <a:lnTo>
                      <a:pt x="771" y="367"/>
                    </a:lnTo>
                    <a:lnTo>
                      <a:pt x="782" y="381"/>
                    </a:lnTo>
                    <a:lnTo>
                      <a:pt x="791" y="396"/>
                    </a:lnTo>
                    <a:lnTo>
                      <a:pt x="799" y="412"/>
                    </a:lnTo>
                    <a:lnTo>
                      <a:pt x="1755" y="412"/>
                    </a:lnTo>
                    <a:lnTo>
                      <a:pt x="1760" y="3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8"/>
              <p:cNvSpPr>
                <a:spLocks/>
              </p:cNvSpPr>
              <p:nvPr/>
            </p:nvSpPr>
            <p:spPr bwMode="auto">
              <a:xfrm>
                <a:off x="4853" y="3119"/>
                <a:ext cx="246" cy="23"/>
              </a:xfrm>
              <a:custGeom>
                <a:avLst/>
                <a:gdLst/>
                <a:ahLst/>
                <a:cxnLst>
                  <a:cxn ang="0">
                    <a:pos x="786" y="69"/>
                  </a:cxn>
                  <a:cxn ang="0">
                    <a:pos x="785" y="0"/>
                  </a:cxn>
                  <a:cxn ang="0">
                    <a:pos x="760" y="0"/>
                  </a:cxn>
                  <a:cxn ang="0">
                    <a:pos x="761" y="69"/>
                  </a:cxn>
                  <a:cxn ang="0">
                    <a:pos x="0" y="65"/>
                  </a:cxn>
                  <a:cxn ang="0">
                    <a:pos x="0" y="93"/>
                  </a:cxn>
                  <a:cxn ang="0">
                    <a:pos x="985" y="70"/>
                  </a:cxn>
                  <a:cxn ang="0">
                    <a:pos x="786" y="69"/>
                  </a:cxn>
                </a:cxnLst>
                <a:rect l="0" t="0" r="r" b="b"/>
                <a:pathLst>
                  <a:path w="985" h="93">
                    <a:moveTo>
                      <a:pt x="786" y="69"/>
                    </a:moveTo>
                    <a:lnTo>
                      <a:pt x="785" y="0"/>
                    </a:lnTo>
                    <a:lnTo>
                      <a:pt x="760" y="0"/>
                    </a:lnTo>
                    <a:lnTo>
                      <a:pt x="761" y="69"/>
                    </a:lnTo>
                    <a:lnTo>
                      <a:pt x="0" y="65"/>
                    </a:lnTo>
                    <a:lnTo>
                      <a:pt x="0" y="93"/>
                    </a:lnTo>
                    <a:lnTo>
                      <a:pt x="985" y="70"/>
                    </a:lnTo>
                    <a:lnTo>
                      <a:pt x="78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99"/>
              <p:cNvSpPr>
                <a:spLocks/>
              </p:cNvSpPr>
              <p:nvPr/>
            </p:nvSpPr>
            <p:spPr bwMode="auto">
              <a:xfrm>
                <a:off x="4933" y="3165"/>
                <a:ext cx="5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24" y="163"/>
                  </a:cxn>
                  <a:cxn ang="0">
                    <a:pos x="2" y="163"/>
                  </a:cxn>
                  <a:cxn ang="0">
                    <a:pos x="0" y="0"/>
                  </a:cxn>
                </a:cxnLst>
                <a:rect l="0" t="0" r="r" b="b"/>
                <a:pathLst>
                  <a:path w="24" h="163">
                    <a:moveTo>
                      <a:pt x="0" y="0"/>
                    </a:moveTo>
                    <a:lnTo>
                      <a:pt x="20" y="0"/>
                    </a:lnTo>
                    <a:lnTo>
                      <a:pt x="24" y="163"/>
                    </a:lnTo>
                    <a:lnTo>
                      <a:pt x="2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>
                <a:off x="4923" y="3158"/>
                <a:ext cx="6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5" y="252"/>
                  </a:cxn>
                  <a:cxn ang="0">
                    <a:pos x="4" y="252"/>
                  </a:cxn>
                  <a:cxn ang="0">
                    <a:pos x="0" y="0"/>
                  </a:cxn>
                </a:cxnLst>
                <a:rect l="0" t="0" r="r" b="b"/>
                <a:pathLst>
                  <a:path w="25" h="252">
                    <a:moveTo>
                      <a:pt x="0" y="0"/>
                    </a:moveTo>
                    <a:lnTo>
                      <a:pt x="21" y="0"/>
                    </a:lnTo>
                    <a:lnTo>
                      <a:pt x="25" y="252"/>
                    </a:lnTo>
                    <a:lnTo>
                      <a:pt x="4" y="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01"/>
              <p:cNvSpPr>
                <a:spLocks/>
              </p:cNvSpPr>
              <p:nvPr/>
            </p:nvSpPr>
            <p:spPr bwMode="auto">
              <a:xfrm>
                <a:off x="5041" y="3118"/>
                <a:ext cx="69" cy="4"/>
              </a:xfrm>
              <a:custGeom>
                <a:avLst/>
                <a:gdLst/>
                <a:ahLst/>
                <a:cxnLst>
                  <a:cxn ang="0">
                    <a:pos x="276" y="18"/>
                  </a:cxn>
                  <a:cxn ang="0">
                    <a:pos x="0" y="6"/>
                  </a:cxn>
                  <a:cxn ang="0">
                    <a:pos x="276" y="0"/>
                  </a:cxn>
                  <a:cxn ang="0">
                    <a:pos x="276" y="18"/>
                  </a:cxn>
                </a:cxnLst>
                <a:rect l="0" t="0" r="r" b="b"/>
                <a:pathLst>
                  <a:path w="276" h="18">
                    <a:moveTo>
                      <a:pt x="276" y="18"/>
                    </a:moveTo>
                    <a:lnTo>
                      <a:pt x="0" y="6"/>
                    </a:lnTo>
                    <a:lnTo>
                      <a:pt x="276" y="0"/>
                    </a:lnTo>
                    <a:lnTo>
                      <a:pt x="27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02"/>
              <p:cNvSpPr>
                <a:spLocks/>
              </p:cNvSpPr>
              <p:nvPr/>
            </p:nvSpPr>
            <p:spPr bwMode="auto">
              <a:xfrm>
                <a:off x="4852" y="3231"/>
                <a:ext cx="56" cy="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25" y="14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25" h="19">
                    <a:moveTo>
                      <a:pt x="0" y="19"/>
                    </a:moveTo>
                    <a:lnTo>
                      <a:pt x="225" y="14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03"/>
              <p:cNvSpPr>
                <a:spLocks/>
              </p:cNvSpPr>
              <p:nvPr/>
            </p:nvSpPr>
            <p:spPr bwMode="auto">
              <a:xfrm>
                <a:off x="4894" y="3150"/>
                <a:ext cx="6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19" y="371"/>
                  </a:cxn>
                  <a:cxn ang="0">
                    <a:pos x="0" y="0"/>
                  </a:cxn>
                </a:cxnLst>
                <a:rect l="0" t="0" r="r" b="b"/>
                <a:pathLst>
                  <a:path w="22" h="371">
                    <a:moveTo>
                      <a:pt x="0" y="0"/>
                    </a:moveTo>
                    <a:lnTo>
                      <a:pt x="22" y="0"/>
                    </a:lnTo>
                    <a:lnTo>
                      <a:pt x="19" y="3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04"/>
              <p:cNvSpPr>
                <a:spLocks/>
              </p:cNvSpPr>
              <p:nvPr/>
            </p:nvSpPr>
            <p:spPr bwMode="auto">
              <a:xfrm>
                <a:off x="4811" y="3264"/>
                <a:ext cx="5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15" y="211"/>
                  </a:cxn>
                  <a:cxn ang="0">
                    <a:pos x="0" y="0"/>
                  </a:cxn>
                </a:cxnLst>
                <a:rect l="0" t="0" r="r" b="b"/>
                <a:pathLst>
                  <a:path w="22" h="211">
                    <a:moveTo>
                      <a:pt x="0" y="0"/>
                    </a:moveTo>
                    <a:lnTo>
                      <a:pt x="22" y="0"/>
                    </a:lnTo>
                    <a:lnTo>
                      <a:pt x="15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05"/>
              <p:cNvSpPr>
                <a:spLocks/>
              </p:cNvSpPr>
              <p:nvPr/>
            </p:nvSpPr>
            <p:spPr bwMode="auto">
              <a:xfrm>
                <a:off x="4826" y="3264"/>
                <a:ext cx="5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14" y="211"/>
                  </a:cxn>
                  <a:cxn ang="0">
                    <a:pos x="0" y="0"/>
                  </a:cxn>
                </a:cxnLst>
                <a:rect l="0" t="0" r="r" b="b"/>
                <a:pathLst>
                  <a:path w="21" h="211">
                    <a:moveTo>
                      <a:pt x="0" y="0"/>
                    </a:moveTo>
                    <a:lnTo>
                      <a:pt x="21" y="0"/>
                    </a:lnTo>
                    <a:lnTo>
                      <a:pt x="14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06"/>
              <p:cNvSpPr>
                <a:spLocks/>
              </p:cNvSpPr>
              <p:nvPr/>
            </p:nvSpPr>
            <p:spPr bwMode="auto">
              <a:xfrm>
                <a:off x="4840" y="3264"/>
                <a:ext cx="6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15" y="211"/>
                  </a:cxn>
                  <a:cxn ang="0">
                    <a:pos x="0" y="0"/>
                  </a:cxn>
                </a:cxnLst>
                <a:rect l="0" t="0" r="r" b="b"/>
                <a:pathLst>
                  <a:path w="21" h="211">
                    <a:moveTo>
                      <a:pt x="0" y="0"/>
                    </a:moveTo>
                    <a:lnTo>
                      <a:pt x="21" y="0"/>
                    </a:lnTo>
                    <a:lnTo>
                      <a:pt x="15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07"/>
              <p:cNvSpPr>
                <a:spLocks/>
              </p:cNvSpPr>
              <p:nvPr/>
            </p:nvSpPr>
            <p:spPr bwMode="auto">
              <a:xfrm>
                <a:off x="4856" y="3264"/>
                <a:ext cx="5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14" y="211"/>
                  </a:cxn>
                  <a:cxn ang="0">
                    <a:pos x="0" y="0"/>
                  </a:cxn>
                </a:cxnLst>
                <a:rect l="0" t="0" r="r" b="b"/>
                <a:pathLst>
                  <a:path w="22" h="211">
                    <a:moveTo>
                      <a:pt x="0" y="0"/>
                    </a:moveTo>
                    <a:lnTo>
                      <a:pt x="22" y="0"/>
                    </a:lnTo>
                    <a:lnTo>
                      <a:pt x="14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Rectangle 108"/>
              <p:cNvSpPr>
                <a:spLocks noChangeArrowheads="1"/>
              </p:cNvSpPr>
              <p:nvPr/>
            </p:nvSpPr>
            <p:spPr bwMode="auto">
              <a:xfrm>
                <a:off x="4873" y="3163"/>
                <a:ext cx="1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109"/>
              <p:cNvSpPr>
                <a:spLocks noChangeArrowheads="1"/>
              </p:cNvSpPr>
              <p:nvPr/>
            </p:nvSpPr>
            <p:spPr bwMode="auto">
              <a:xfrm>
                <a:off x="4708" y="3115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110"/>
              <p:cNvSpPr>
                <a:spLocks noChangeArrowheads="1"/>
              </p:cNvSpPr>
              <p:nvPr/>
            </p:nvSpPr>
            <p:spPr bwMode="auto">
              <a:xfrm>
                <a:off x="4708" y="3135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111"/>
              <p:cNvSpPr>
                <a:spLocks noChangeArrowheads="1"/>
              </p:cNvSpPr>
              <p:nvPr/>
            </p:nvSpPr>
            <p:spPr bwMode="auto">
              <a:xfrm>
                <a:off x="4709" y="3154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112"/>
              <p:cNvSpPr>
                <a:spLocks noChangeArrowheads="1"/>
              </p:cNvSpPr>
              <p:nvPr/>
            </p:nvSpPr>
            <p:spPr bwMode="auto">
              <a:xfrm>
                <a:off x="4709" y="3174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Rectangle 113"/>
              <p:cNvSpPr>
                <a:spLocks noChangeArrowheads="1"/>
              </p:cNvSpPr>
              <p:nvPr/>
            </p:nvSpPr>
            <p:spPr bwMode="auto">
              <a:xfrm>
                <a:off x="4765" y="3096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114"/>
              <p:cNvSpPr>
                <a:spLocks noChangeArrowheads="1"/>
              </p:cNvSpPr>
              <p:nvPr/>
            </p:nvSpPr>
            <p:spPr bwMode="auto">
              <a:xfrm>
                <a:off x="4765" y="3115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15"/>
              <p:cNvSpPr>
                <a:spLocks/>
              </p:cNvSpPr>
              <p:nvPr/>
            </p:nvSpPr>
            <p:spPr bwMode="auto">
              <a:xfrm>
                <a:off x="4765" y="3135"/>
                <a:ext cx="1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39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39" h="19">
                    <a:moveTo>
                      <a:pt x="0" y="0"/>
                    </a:moveTo>
                    <a:lnTo>
                      <a:pt x="38" y="0"/>
                    </a:lnTo>
                    <a:lnTo>
                      <a:pt x="39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116"/>
              <p:cNvSpPr>
                <a:spLocks noChangeArrowheads="1"/>
              </p:cNvSpPr>
              <p:nvPr/>
            </p:nvSpPr>
            <p:spPr bwMode="auto">
              <a:xfrm>
                <a:off x="4765" y="3154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117"/>
              <p:cNvSpPr>
                <a:spLocks noChangeArrowheads="1"/>
              </p:cNvSpPr>
              <p:nvPr/>
            </p:nvSpPr>
            <p:spPr bwMode="auto">
              <a:xfrm>
                <a:off x="4950" y="3158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Rectangle 118"/>
              <p:cNvSpPr>
                <a:spLocks noChangeArrowheads="1"/>
              </p:cNvSpPr>
              <p:nvPr/>
            </p:nvSpPr>
            <p:spPr bwMode="auto">
              <a:xfrm>
                <a:off x="4951" y="3168"/>
                <a:ext cx="9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Rectangle 119"/>
              <p:cNvSpPr>
                <a:spLocks noChangeArrowheads="1"/>
              </p:cNvSpPr>
              <p:nvPr/>
            </p:nvSpPr>
            <p:spPr bwMode="auto">
              <a:xfrm>
                <a:off x="4703" y="3261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120"/>
              <p:cNvSpPr>
                <a:spLocks noChangeArrowheads="1"/>
              </p:cNvSpPr>
              <p:nvPr/>
            </p:nvSpPr>
            <p:spPr bwMode="auto">
              <a:xfrm>
                <a:off x="4684" y="3261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Rectangle 121"/>
              <p:cNvSpPr>
                <a:spLocks noChangeArrowheads="1"/>
              </p:cNvSpPr>
              <p:nvPr/>
            </p:nvSpPr>
            <p:spPr bwMode="auto">
              <a:xfrm>
                <a:off x="4874" y="3182"/>
                <a:ext cx="1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22"/>
              <p:cNvSpPr>
                <a:spLocks/>
              </p:cNvSpPr>
              <p:nvPr/>
            </p:nvSpPr>
            <p:spPr bwMode="auto">
              <a:xfrm>
                <a:off x="4874" y="3190"/>
                <a:ext cx="1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0"/>
                  </a:cxn>
                  <a:cxn ang="0">
                    <a:pos x="56" y="19"/>
                  </a:cxn>
                  <a:cxn ang="0">
                    <a:pos x="2" y="19"/>
                  </a:cxn>
                  <a:cxn ang="0">
                    <a:pos x="0" y="0"/>
                  </a:cxn>
                </a:cxnLst>
                <a:rect l="0" t="0" r="r" b="b"/>
                <a:pathLst>
                  <a:path w="56" h="19">
                    <a:moveTo>
                      <a:pt x="0" y="0"/>
                    </a:moveTo>
                    <a:lnTo>
                      <a:pt x="56" y="0"/>
                    </a:lnTo>
                    <a:lnTo>
                      <a:pt x="56" y="19"/>
                    </a:lnTo>
                    <a:lnTo>
                      <a:pt x="2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Rectangle 123"/>
              <p:cNvSpPr>
                <a:spLocks noChangeArrowheads="1"/>
              </p:cNvSpPr>
              <p:nvPr/>
            </p:nvSpPr>
            <p:spPr bwMode="auto">
              <a:xfrm>
                <a:off x="4840" y="3172"/>
                <a:ext cx="4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24"/>
              <p:cNvSpPr>
                <a:spLocks/>
              </p:cNvSpPr>
              <p:nvPr/>
            </p:nvSpPr>
            <p:spPr bwMode="auto">
              <a:xfrm>
                <a:off x="5010" y="3147"/>
                <a:ext cx="21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  <a:cxn ang="0">
                    <a:pos x="83" y="107"/>
                  </a:cxn>
                  <a:cxn ang="0">
                    <a:pos x="3" y="107"/>
                  </a:cxn>
                  <a:cxn ang="0">
                    <a:pos x="0" y="0"/>
                  </a:cxn>
                </a:cxnLst>
                <a:rect l="0" t="0" r="r" b="b"/>
                <a:pathLst>
                  <a:path w="83" h="107">
                    <a:moveTo>
                      <a:pt x="0" y="0"/>
                    </a:moveTo>
                    <a:lnTo>
                      <a:pt x="81" y="0"/>
                    </a:lnTo>
                    <a:lnTo>
                      <a:pt x="83" y="107"/>
                    </a:lnTo>
                    <a:lnTo>
                      <a:pt x="3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25"/>
              <p:cNvSpPr>
                <a:spLocks/>
              </p:cNvSpPr>
              <p:nvPr/>
            </p:nvSpPr>
            <p:spPr bwMode="auto">
              <a:xfrm>
                <a:off x="5036" y="3147"/>
                <a:ext cx="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3" y="129"/>
                  </a:cxn>
                  <a:cxn ang="0">
                    <a:pos x="2" y="129"/>
                  </a:cxn>
                  <a:cxn ang="0">
                    <a:pos x="0" y="0"/>
                  </a:cxn>
                </a:cxnLst>
                <a:rect l="0" t="0" r="r" b="b"/>
                <a:pathLst>
                  <a:path w="23" h="129">
                    <a:moveTo>
                      <a:pt x="0" y="0"/>
                    </a:moveTo>
                    <a:lnTo>
                      <a:pt x="21" y="0"/>
                    </a:lnTo>
                    <a:lnTo>
                      <a:pt x="23" y="129"/>
                    </a:lnTo>
                    <a:lnTo>
                      <a:pt x="2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26"/>
              <p:cNvSpPr>
                <a:spLocks/>
              </p:cNvSpPr>
              <p:nvPr/>
            </p:nvSpPr>
            <p:spPr bwMode="auto">
              <a:xfrm>
                <a:off x="5045" y="3147"/>
                <a:ext cx="6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25" y="172"/>
                  </a:cxn>
                  <a:cxn ang="0">
                    <a:pos x="4" y="172"/>
                  </a:cxn>
                  <a:cxn ang="0">
                    <a:pos x="0" y="0"/>
                  </a:cxn>
                </a:cxnLst>
                <a:rect l="0" t="0" r="r" b="b"/>
                <a:pathLst>
                  <a:path w="25" h="172">
                    <a:moveTo>
                      <a:pt x="0" y="0"/>
                    </a:moveTo>
                    <a:lnTo>
                      <a:pt x="21" y="0"/>
                    </a:lnTo>
                    <a:lnTo>
                      <a:pt x="25" y="172"/>
                    </a:lnTo>
                    <a:lnTo>
                      <a:pt x="4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27"/>
              <p:cNvSpPr>
                <a:spLocks/>
              </p:cNvSpPr>
              <p:nvPr/>
            </p:nvSpPr>
            <p:spPr bwMode="auto">
              <a:xfrm>
                <a:off x="5025" y="3195"/>
                <a:ext cx="7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6" y="34"/>
                  </a:cxn>
                  <a:cxn ang="0">
                    <a:pos x="1" y="34"/>
                  </a:cxn>
                  <a:cxn ang="0">
                    <a:pos x="0" y="0"/>
                  </a:cxn>
                </a:cxnLst>
                <a:rect l="0" t="0" r="r" b="b"/>
                <a:pathLst>
                  <a:path w="26" h="34">
                    <a:moveTo>
                      <a:pt x="0" y="0"/>
                    </a:moveTo>
                    <a:lnTo>
                      <a:pt x="26" y="0"/>
                    </a:lnTo>
                    <a:lnTo>
                      <a:pt x="26" y="34"/>
                    </a:lnTo>
                    <a:lnTo>
                      <a:pt x="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28"/>
              <p:cNvSpPr>
                <a:spLocks/>
              </p:cNvSpPr>
              <p:nvPr/>
            </p:nvSpPr>
            <p:spPr bwMode="auto">
              <a:xfrm>
                <a:off x="5154" y="3277"/>
                <a:ext cx="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27" y="33"/>
                  </a:cxn>
                  <a:cxn ang="0">
                    <a:pos x="1" y="33"/>
                  </a:cxn>
                  <a:cxn ang="0">
                    <a:pos x="0" y="0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26" y="0"/>
                    </a:lnTo>
                    <a:lnTo>
                      <a:pt x="27" y="33"/>
                    </a:lnTo>
                    <a:lnTo>
                      <a:pt x="1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29"/>
              <p:cNvSpPr>
                <a:spLocks/>
              </p:cNvSpPr>
              <p:nvPr/>
            </p:nvSpPr>
            <p:spPr bwMode="auto">
              <a:xfrm>
                <a:off x="5139" y="3277"/>
                <a:ext cx="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26" y="33"/>
                  </a:cxn>
                  <a:cxn ang="0">
                    <a:pos x="2" y="33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25" y="0"/>
                    </a:lnTo>
                    <a:lnTo>
                      <a:pt x="26" y="33"/>
                    </a:lnTo>
                    <a:lnTo>
                      <a:pt x="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30"/>
              <p:cNvSpPr>
                <a:spLocks/>
              </p:cNvSpPr>
              <p:nvPr/>
            </p:nvSpPr>
            <p:spPr bwMode="auto">
              <a:xfrm>
                <a:off x="5124" y="3277"/>
                <a:ext cx="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26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25" y="0"/>
                    </a:lnTo>
                    <a:lnTo>
                      <a:pt x="26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31"/>
              <p:cNvSpPr>
                <a:spLocks/>
              </p:cNvSpPr>
              <p:nvPr/>
            </p:nvSpPr>
            <p:spPr bwMode="auto">
              <a:xfrm>
                <a:off x="5109" y="3277"/>
                <a:ext cx="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28" y="33"/>
                  </a:cxn>
                  <a:cxn ang="0">
                    <a:pos x="2" y="33"/>
                  </a:cxn>
                  <a:cxn ang="0">
                    <a:pos x="0" y="0"/>
                  </a:cxn>
                </a:cxnLst>
                <a:rect l="0" t="0" r="r" b="b"/>
                <a:pathLst>
                  <a:path w="28" h="33">
                    <a:moveTo>
                      <a:pt x="0" y="0"/>
                    </a:moveTo>
                    <a:lnTo>
                      <a:pt x="27" y="0"/>
                    </a:lnTo>
                    <a:lnTo>
                      <a:pt x="28" y="33"/>
                    </a:lnTo>
                    <a:lnTo>
                      <a:pt x="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32"/>
              <p:cNvSpPr>
                <a:spLocks/>
              </p:cNvSpPr>
              <p:nvPr/>
            </p:nvSpPr>
            <p:spPr bwMode="auto">
              <a:xfrm>
                <a:off x="5064" y="3164"/>
                <a:ext cx="125" cy="64"/>
              </a:xfrm>
              <a:custGeom>
                <a:avLst/>
                <a:gdLst/>
                <a:ahLst/>
                <a:cxnLst>
                  <a:cxn ang="0">
                    <a:pos x="500" y="168"/>
                  </a:cxn>
                  <a:cxn ang="0">
                    <a:pos x="93" y="177"/>
                  </a:cxn>
                  <a:cxn ang="0">
                    <a:pos x="88" y="0"/>
                  </a:cxn>
                  <a:cxn ang="0">
                    <a:pos x="18" y="0"/>
                  </a:cxn>
                  <a:cxn ang="0">
                    <a:pos x="23" y="178"/>
                  </a:cxn>
                  <a:cxn ang="0">
                    <a:pos x="0" y="184"/>
                  </a:cxn>
                  <a:cxn ang="0">
                    <a:pos x="448" y="189"/>
                  </a:cxn>
                  <a:cxn ang="0">
                    <a:pos x="451" y="254"/>
                  </a:cxn>
                  <a:cxn ang="0">
                    <a:pos x="472" y="254"/>
                  </a:cxn>
                  <a:cxn ang="0">
                    <a:pos x="470" y="190"/>
                  </a:cxn>
                  <a:cxn ang="0">
                    <a:pos x="501" y="190"/>
                  </a:cxn>
                  <a:cxn ang="0">
                    <a:pos x="500" y="168"/>
                  </a:cxn>
                </a:cxnLst>
                <a:rect l="0" t="0" r="r" b="b"/>
                <a:pathLst>
                  <a:path w="501" h="254">
                    <a:moveTo>
                      <a:pt x="500" y="168"/>
                    </a:moveTo>
                    <a:lnTo>
                      <a:pt x="93" y="177"/>
                    </a:lnTo>
                    <a:lnTo>
                      <a:pt x="88" y="0"/>
                    </a:lnTo>
                    <a:lnTo>
                      <a:pt x="18" y="0"/>
                    </a:lnTo>
                    <a:lnTo>
                      <a:pt x="23" y="178"/>
                    </a:lnTo>
                    <a:lnTo>
                      <a:pt x="0" y="184"/>
                    </a:lnTo>
                    <a:lnTo>
                      <a:pt x="448" y="189"/>
                    </a:lnTo>
                    <a:lnTo>
                      <a:pt x="451" y="254"/>
                    </a:lnTo>
                    <a:lnTo>
                      <a:pt x="472" y="254"/>
                    </a:lnTo>
                    <a:lnTo>
                      <a:pt x="470" y="190"/>
                    </a:lnTo>
                    <a:lnTo>
                      <a:pt x="501" y="190"/>
                    </a:lnTo>
                    <a:lnTo>
                      <a:pt x="50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33"/>
              <p:cNvSpPr>
                <a:spLocks/>
              </p:cNvSpPr>
              <p:nvPr/>
            </p:nvSpPr>
            <p:spPr bwMode="auto">
              <a:xfrm>
                <a:off x="5015" y="3233"/>
                <a:ext cx="172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8" y="0"/>
                  </a:cxn>
                  <a:cxn ang="0">
                    <a:pos x="689" y="43"/>
                  </a:cxn>
                  <a:cxn ang="0">
                    <a:pos x="2" y="43"/>
                  </a:cxn>
                  <a:cxn ang="0">
                    <a:pos x="0" y="0"/>
                  </a:cxn>
                </a:cxnLst>
                <a:rect l="0" t="0" r="r" b="b"/>
                <a:pathLst>
                  <a:path w="689" h="43">
                    <a:moveTo>
                      <a:pt x="0" y="0"/>
                    </a:moveTo>
                    <a:lnTo>
                      <a:pt x="688" y="0"/>
                    </a:lnTo>
                    <a:lnTo>
                      <a:pt x="689" y="43"/>
                    </a:lnTo>
                    <a:lnTo>
                      <a:pt x="2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34"/>
              <p:cNvSpPr>
                <a:spLocks/>
              </p:cNvSpPr>
              <p:nvPr/>
            </p:nvSpPr>
            <p:spPr bwMode="auto">
              <a:xfrm>
                <a:off x="4917" y="3252"/>
                <a:ext cx="11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0" y="0"/>
                  </a:cxn>
                  <a:cxn ang="0">
                    <a:pos x="452" y="14"/>
                  </a:cxn>
                  <a:cxn ang="0">
                    <a:pos x="2" y="14"/>
                  </a:cxn>
                  <a:cxn ang="0">
                    <a:pos x="0" y="0"/>
                  </a:cxn>
                </a:cxnLst>
                <a:rect l="0" t="0" r="r" b="b"/>
                <a:pathLst>
                  <a:path w="452" h="14">
                    <a:moveTo>
                      <a:pt x="0" y="0"/>
                    </a:moveTo>
                    <a:lnTo>
                      <a:pt x="450" y="0"/>
                    </a:lnTo>
                    <a:lnTo>
                      <a:pt x="452" y="14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Rectangle 135"/>
              <p:cNvSpPr>
                <a:spLocks noChangeArrowheads="1"/>
              </p:cNvSpPr>
              <p:nvPr/>
            </p:nvSpPr>
            <p:spPr bwMode="auto">
              <a:xfrm>
                <a:off x="4945" y="3209"/>
                <a:ext cx="112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36"/>
              <p:cNvSpPr>
                <a:spLocks/>
              </p:cNvSpPr>
              <p:nvPr/>
            </p:nvSpPr>
            <p:spPr bwMode="auto">
              <a:xfrm>
                <a:off x="4871" y="3007"/>
                <a:ext cx="194" cy="123"/>
              </a:xfrm>
              <a:custGeom>
                <a:avLst/>
                <a:gdLst/>
                <a:ahLst/>
                <a:cxnLst>
                  <a:cxn ang="0">
                    <a:pos x="363" y="412"/>
                  </a:cxn>
                  <a:cxn ang="0">
                    <a:pos x="368" y="0"/>
                  </a:cxn>
                  <a:cxn ang="0">
                    <a:pos x="343" y="407"/>
                  </a:cxn>
                  <a:cxn ang="0">
                    <a:pos x="98" y="405"/>
                  </a:cxn>
                  <a:cxn ang="0">
                    <a:pos x="99" y="434"/>
                  </a:cxn>
                  <a:cxn ang="0">
                    <a:pos x="254" y="431"/>
                  </a:cxn>
                  <a:cxn ang="0">
                    <a:pos x="254" y="467"/>
                  </a:cxn>
                  <a:cxn ang="0">
                    <a:pos x="0" y="467"/>
                  </a:cxn>
                  <a:cxn ang="0">
                    <a:pos x="0" y="481"/>
                  </a:cxn>
                  <a:cxn ang="0">
                    <a:pos x="275" y="481"/>
                  </a:cxn>
                  <a:cxn ang="0">
                    <a:pos x="275" y="475"/>
                  </a:cxn>
                  <a:cxn ang="0">
                    <a:pos x="275" y="467"/>
                  </a:cxn>
                  <a:cxn ang="0">
                    <a:pos x="274" y="431"/>
                  </a:cxn>
                  <a:cxn ang="0">
                    <a:pos x="290" y="430"/>
                  </a:cxn>
                  <a:cxn ang="0">
                    <a:pos x="291" y="489"/>
                  </a:cxn>
                  <a:cxn ang="0">
                    <a:pos x="312" y="489"/>
                  </a:cxn>
                  <a:cxn ang="0">
                    <a:pos x="311" y="430"/>
                  </a:cxn>
                  <a:cxn ang="0">
                    <a:pos x="459" y="429"/>
                  </a:cxn>
                  <a:cxn ang="0">
                    <a:pos x="460" y="489"/>
                  </a:cxn>
                  <a:cxn ang="0">
                    <a:pos x="481" y="489"/>
                  </a:cxn>
                  <a:cxn ang="0">
                    <a:pos x="480" y="428"/>
                  </a:cxn>
                  <a:cxn ang="0">
                    <a:pos x="499" y="428"/>
                  </a:cxn>
                  <a:cxn ang="0">
                    <a:pos x="500" y="481"/>
                  </a:cxn>
                  <a:cxn ang="0">
                    <a:pos x="521" y="481"/>
                  </a:cxn>
                  <a:cxn ang="0">
                    <a:pos x="519" y="428"/>
                  </a:cxn>
                  <a:cxn ang="0">
                    <a:pos x="776" y="425"/>
                  </a:cxn>
                  <a:cxn ang="0">
                    <a:pos x="363" y="412"/>
                  </a:cxn>
                </a:cxnLst>
                <a:rect l="0" t="0" r="r" b="b"/>
                <a:pathLst>
                  <a:path w="776" h="489">
                    <a:moveTo>
                      <a:pt x="363" y="412"/>
                    </a:moveTo>
                    <a:lnTo>
                      <a:pt x="368" y="0"/>
                    </a:lnTo>
                    <a:lnTo>
                      <a:pt x="343" y="407"/>
                    </a:lnTo>
                    <a:lnTo>
                      <a:pt x="98" y="405"/>
                    </a:lnTo>
                    <a:lnTo>
                      <a:pt x="99" y="434"/>
                    </a:lnTo>
                    <a:lnTo>
                      <a:pt x="254" y="431"/>
                    </a:lnTo>
                    <a:lnTo>
                      <a:pt x="254" y="467"/>
                    </a:lnTo>
                    <a:lnTo>
                      <a:pt x="0" y="467"/>
                    </a:lnTo>
                    <a:lnTo>
                      <a:pt x="0" y="481"/>
                    </a:lnTo>
                    <a:lnTo>
                      <a:pt x="275" y="481"/>
                    </a:lnTo>
                    <a:lnTo>
                      <a:pt x="275" y="475"/>
                    </a:lnTo>
                    <a:lnTo>
                      <a:pt x="275" y="467"/>
                    </a:lnTo>
                    <a:lnTo>
                      <a:pt x="274" y="431"/>
                    </a:lnTo>
                    <a:lnTo>
                      <a:pt x="290" y="430"/>
                    </a:lnTo>
                    <a:lnTo>
                      <a:pt x="291" y="489"/>
                    </a:lnTo>
                    <a:lnTo>
                      <a:pt x="312" y="489"/>
                    </a:lnTo>
                    <a:lnTo>
                      <a:pt x="311" y="430"/>
                    </a:lnTo>
                    <a:lnTo>
                      <a:pt x="459" y="429"/>
                    </a:lnTo>
                    <a:lnTo>
                      <a:pt x="460" y="489"/>
                    </a:lnTo>
                    <a:lnTo>
                      <a:pt x="481" y="489"/>
                    </a:lnTo>
                    <a:lnTo>
                      <a:pt x="480" y="428"/>
                    </a:lnTo>
                    <a:lnTo>
                      <a:pt x="499" y="428"/>
                    </a:lnTo>
                    <a:lnTo>
                      <a:pt x="500" y="481"/>
                    </a:lnTo>
                    <a:lnTo>
                      <a:pt x="521" y="481"/>
                    </a:lnTo>
                    <a:lnTo>
                      <a:pt x="519" y="428"/>
                    </a:lnTo>
                    <a:lnTo>
                      <a:pt x="776" y="425"/>
                    </a:lnTo>
                    <a:lnTo>
                      <a:pt x="363" y="4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37"/>
              <p:cNvSpPr>
                <a:spLocks/>
              </p:cNvSpPr>
              <p:nvPr/>
            </p:nvSpPr>
            <p:spPr bwMode="auto">
              <a:xfrm>
                <a:off x="4909" y="3219"/>
                <a:ext cx="257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0" y="0"/>
                  </a:cxn>
                  <a:cxn ang="0">
                    <a:pos x="1030" y="14"/>
                  </a:cxn>
                  <a:cxn ang="0">
                    <a:pos x="1" y="14"/>
                  </a:cxn>
                  <a:cxn ang="0">
                    <a:pos x="0" y="0"/>
                  </a:cxn>
                </a:cxnLst>
                <a:rect l="0" t="0" r="r" b="b"/>
                <a:pathLst>
                  <a:path w="1030" h="14">
                    <a:moveTo>
                      <a:pt x="0" y="0"/>
                    </a:moveTo>
                    <a:lnTo>
                      <a:pt x="1030" y="0"/>
                    </a:lnTo>
                    <a:lnTo>
                      <a:pt x="1030" y="14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38"/>
              <p:cNvSpPr>
                <a:spLocks/>
              </p:cNvSpPr>
              <p:nvPr/>
            </p:nvSpPr>
            <p:spPr bwMode="auto">
              <a:xfrm>
                <a:off x="4798" y="3145"/>
                <a:ext cx="90" cy="74"/>
              </a:xfrm>
              <a:custGeom>
                <a:avLst/>
                <a:gdLst/>
                <a:ahLst/>
                <a:cxnLst>
                  <a:cxn ang="0">
                    <a:pos x="361" y="264"/>
                  </a:cxn>
                  <a:cxn ang="0">
                    <a:pos x="179" y="264"/>
                  </a:cxn>
                  <a:cxn ang="0">
                    <a:pos x="175" y="0"/>
                  </a:cxn>
                  <a:cxn ang="0">
                    <a:pos x="0" y="0"/>
                  </a:cxn>
                  <a:cxn ang="0">
                    <a:pos x="3" y="241"/>
                  </a:cxn>
                  <a:cxn ang="0">
                    <a:pos x="24" y="241"/>
                  </a:cxn>
                  <a:cxn ang="0">
                    <a:pos x="21" y="28"/>
                  </a:cxn>
                  <a:cxn ang="0">
                    <a:pos x="154" y="28"/>
                  </a:cxn>
                  <a:cxn ang="0">
                    <a:pos x="158" y="294"/>
                  </a:cxn>
                  <a:cxn ang="0">
                    <a:pos x="361" y="291"/>
                  </a:cxn>
                  <a:cxn ang="0">
                    <a:pos x="361" y="264"/>
                  </a:cxn>
                </a:cxnLst>
                <a:rect l="0" t="0" r="r" b="b"/>
                <a:pathLst>
                  <a:path w="361" h="294">
                    <a:moveTo>
                      <a:pt x="361" y="264"/>
                    </a:moveTo>
                    <a:lnTo>
                      <a:pt x="179" y="264"/>
                    </a:lnTo>
                    <a:lnTo>
                      <a:pt x="175" y="0"/>
                    </a:lnTo>
                    <a:lnTo>
                      <a:pt x="0" y="0"/>
                    </a:lnTo>
                    <a:lnTo>
                      <a:pt x="3" y="241"/>
                    </a:lnTo>
                    <a:lnTo>
                      <a:pt x="24" y="241"/>
                    </a:lnTo>
                    <a:lnTo>
                      <a:pt x="21" y="28"/>
                    </a:lnTo>
                    <a:lnTo>
                      <a:pt x="154" y="28"/>
                    </a:lnTo>
                    <a:lnTo>
                      <a:pt x="158" y="294"/>
                    </a:lnTo>
                    <a:lnTo>
                      <a:pt x="361" y="291"/>
                    </a:lnTo>
                    <a:lnTo>
                      <a:pt x="361" y="2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39"/>
              <p:cNvSpPr>
                <a:spLocks/>
              </p:cNvSpPr>
              <p:nvPr/>
            </p:nvSpPr>
            <p:spPr bwMode="auto">
              <a:xfrm>
                <a:off x="4648" y="3091"/>
                <a:ext cx="110" cy="142"/>
              </a:xfrm>
              <a:custGeom>
                <a:avLst/>
                <a:gdLst/>
                <a:ahLst/>
                <a:cxnLst>
                  <a:cxn ang="0">
                    <a:pos x="334" y="534"/>
                  </a:cxn>
                  <a:cxn ang="0">
                    <a:pos x="330" y="0"/>
                  </a:cxn>
                  <a:cxn ang="0">
                    <a:pos x="155" y="0"/>
                  </a:cxn>
                  <a:cxn ang="0">
                    <a:pos x="158" y="454"/>
                  </a:cxn>
                  <a:cxn ang="0">
                    <a:pos x="0" y="444"/>
                  </a:cxn>
                  <a:cxn ang="0">
                    <a:pos x="0" y="464"/>
                  </a:cxn>
                  <a:cxn ang="0">
                    <a:pos x="66" y="462"/>
                  </a:cxn>
                  <a:cxn ang="0">
                    <a:pos x="225" y="459"/>
                  </a:cxn>
                  <a:cxn ang="0">
                    <a:pos x="179" y="456"/>
                  </a:cxn>
                  <a:cxn ang="0">
                    <a:pos x="176" y="28"/>
                  </a:cxn>
                  <a:cxn ang="0">
                    <a:pos x="310" y="28"/>
                  </a:cxn>
                  <a:cxn ang="0">
                    <a:pos x="314" y="565"/>
                  </a:cxn>
                  <a:cxn ang="0">
                    <a:pos x="441" y="561"/>
                  </a:cxn>
                  <a:cxn ang="0">
                    <a:pos x="441" y="534"/>
                  </a:cxn>
                  <a:cxn ang="0">
                    <a:pos x="334" y="534"/>
                  </a:cxn>
                </a:cxnLst>
                <a:rect l="0" t="0" r="r" b="b"/>
                <a:pathLst>
                  <a:path w="441" h="565">
                    <a:moveTo>
                      <a:pt x="334" y="534"/>
                    </a:moveTo>
                    <a:lnTo>
                      <a:pt x="330" y="0"/>
                    </a:lnTo>
                    <a:lnTo>
                      <a:pt x="155" y="0"/>
                    </a:lnTo>
                    <a:lnTo>
                      <a:pt x="158" y="454"/>
                    </a:lnTo>
                    <a:lnTo>
                      <a:pt x="0" y="444"/>
                    </a:lnTo>
                    <a:lnTo>
                      <a:pt x="0" y="464"/>
                    </a:lnTo>
                    <a:lnTo>
                      <a:pt x="66" y="462"/>
                    </a:lnTo>
                    <a:lnTo>
                      <a:pt x="225" y="459"/>
                    </a:lnTo>
                    <a:lnTo>
                      <a:pt x="179" y="456"/>
                    </a:lnTo>
                    <a:lnTo>
                      <a:pt x="176" y="28"/>
                    </a:lnTo>
                    <a:lnTo>
                      <a:pt x="310" y="28"/>
                    </a:lnTo>
                    <a:lnTo>
                      <a:pt x="314" y="565"/>
                    </a:lnTo>
                    <a:lnTo>
                      <a:pt x="441" y="561"/>
                    </a:lnTo>
                    <a:lnTo>
                      <a:pt x="441" y="534"/>
                    </a:lnTo>
                    <a:lnTo>
                      <a:pt x="334" y="5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40"/>
              <p:cNvSpPr>
                <a:spLocks/>
              </p:cNvSpPr>
              <p:nvPr/>
            </p:nvSpPr>
            <p:spPr bwMode="auto">
              <a:xfrm>
                <a:off x="4964" y="2986"/>
                <a:ext cx="33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7"/>
                  </a:cxn>
                  <a:cxn ang="0">
                    <a:pos x="79" y="17"/>
                  </a:cxn>
                  <a:cxn ang="0">
                    <a:pos x="119" y="453"/>
                  </a:cxn>
                  <a:cxn ang="0">
                    <a:pos x="132" y="453"/>
                  </a:cxn>
                  <a:cxn ang="0">
                    <a:pos x="91" y="0"/>
                  </a:cxn>
                  <a:cxn ang="0">
                    <a:pos x="0" y="0"/>
                  </a:cxn>
                </a:cxnLst>
                <a:rect l="0" t="0" r="r" b="b"/>
                <a:pathLst>
                  <a:path w="132" h="453">
                    <a:moveTo>
                      <a:pt x="0" y="0"/>
                    </a:moveTo>
                    <a:lnTo>
                      <a:pt x="1" y="17"/>
                    </a:lnTo>
                    <a:lnTo>
                      <a:pt x="79" y="17"/>
                    </a:lnTo>
                    <a:lnTo>
                      <a:pt x="119" y="453"/>
                    </a:lnTo>
                    <a:lnTo>
                      <a:pt x="132" y="453"/>
                    </a:lnTo>
                    <a:lnTo>
                      <a:pt x="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41"/>
              <p:cNvSpPr>
                <a:spLocks/>
              </p:cNvSpPr>
              <p:nvPr/>
            </p:nvSpPr>
            <p:spPr bwMode="auto">
              <a:xfrm>
                <a:off x="5028" y="2946"/>
                <a:ext cx="34" cy="1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7"/>
                  </a:cxn>
                  <a:cxn ang="0">
                    <a:pos x="80" y="17"/>
                  </a:cxn>
                  <a:cxn ang="0">
                    <a:pos x="124" y="632"/>
                  </a:cxn>
                  <a:cxn ang="0">
                    <a:pos x="137" y="632"/>
                  </a:cxn>
                  <a:cxn ang="0">
                    <a:pos x="93" y="0"/>
                  </a:cxn>
                  <a:cxn ang="0">
                    <a:pos x="0" y="0"/>
                  </a:cxn>
                </a:cxnLst>
                <a:rect l="0" t="0" r="r" b="b"/>
                <a:pathLst>
                  <a:path w="137" h="632">
                    <a:moveTo>
                      <a:pt x="0" y="0"/>
                    </a:moveTo>
                    <a:lnTo>
                      <a:pt x="2" y="17"/>
                    </a:lnTo>
                    <a:lnTo>
                      <a:pt x="80" y="17"/>
                    </a:lnTo>
                    <a:lnTo>
                      <a:pt x="124" y="632"/>
                    </a:lnTo>
                    <a:lnTo>
                      <a:pt x="137" y="632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42"/>
              <p:cNvSpPr>
                <a:spLocks/>
              </p:cNvSpPr>
              <p:nvPr/>
            </p:nvSpPr>
            <p:spPr bwMode="auto">
              <a:xfrm>
                <a:off x="4743" y="3076"/>
                <a:ext cx="45" cy="13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75" y="0"/>
                  </a:cxn>
                  <a:cxn ang="0">
                    <a:pos x="181" y="521"/>
                  </a:cxn>
                  <a:cxn ang="0">
                    <a:pos x="160" y="521"/>
                  </a:cxn>
                  <a:cxn ang="0">
                    <a:pos x="155" y="27"/>
                  </a:cxn>
                  <a:cxn ang="0">
                    <a:pos x="0" y="27"/>
                  </a:cxn>
                  <a:cxn ang="0">
                    <a:pos x="1" y="0"/>
                  </a:cxn>
                </a:cxnLst>
                <a:rect l="0" t="0" r="r" b="b"/>
                <a:pathLst>
                  <a:path w="181" h="521">
                    <a:moveTo>
                      <a:pt x="1" y="0"/>
                    </a:moveTo>
                    <a:lnTo>
                      <a:pt x="175" y="0"/>
                    </a:lnTo>
                    <a:lnTo>
                      <a:pt x="181" y="521"/>
                    </a:lnTo>
                    <a:lnTo>
                      <a:pt x="160" y="521"/>
                    </a:lnTo>
                    <a:lnTo>
                      <a:pt x="155" y="27"/>
                    </a:lnTo>
                    <a:lnTo>
                      <a:pt x="0" y="2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43"/>
              <p:cNvSpPr>
                <a:spLocks/>
              </p:cNvSpPr>
              <p:nvPr/>
            </p:nvSpPr>
            <p:spPr bwMode="auto">
              <a:xfrm>
                <a:off x="4718" y="2955"/>
                <a:ext cx="230" cy="15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923" y="62"/>
                  </a:cxn>
                  <a:cxn ang="0">
                    <a:pos x="0" y="33"/>
                  </a:cxn>
                  <a:cxn ang="0">
                    <a:pos x="912" y="0"/>
                  </a:cxn>
                </a:cxnLst>
                <a:rect l="0" t="0" r="r" b="b"/>
                <a:pathLst>
                  <a:path w="923" h="62">
                    <a:moveTo>
                      <a:pt x="912" y="0"/>
                    </a:moveTo>
                    <a:lnTo>
                      <a:pt x="923" y="62"/>
                    </a:lnTo>
                    <a:lnTo>
                      <a:pt x="0" y="33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A5C4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44"/>
              <p:cNvSpPr>
                <a:spLocks/>
              </p:cNvSpPr>
              <p:nvPr/>
            </p:nvSpPr>
            <p:spPr bwMode="auto">
              <a:xfrm>
                <a:off x="4626" y="3010"/>
                <a:ext cx="266" cy="8"/>
              </a:xfrm>
              <a:custGeom>
                <a:avLst/>
                <a:gdLst/>
                <a:ahLst/>
                <a:cxnLst>
                  <a:cxn ang="0">
                    <a:pos x="1063" y="0"/>
                  </a:cxn>
                  <a:cxn ang="0">
                    <a:pos x="1063" y="33"/>
                  </a:cxn>
                  <a:cxn ang="0">
                    <a:pos x="0" y="23"/>
                  </a:cxn>
                  <a:cxn ang="0">
                    <a:pos x="1063" y="0"/>
                  </a:cxn>
                </a:cxnLst>
                <a:rect l="0" t="0" r="r" b="b"/>
                <a:pathLst>
                  <a:path w="1063" h="33">
                    <a:moveTo>
                      <a:pt x="1063" y="0"/>
                    </a:moveTo>
                    <a:lnTo>
                      <a:pt x="1063" y="33"/>
                    </a:lnTo>
                    <a:lnTo>
                      <a:pt x="0" y="23"/>
                    </a:lnTo>
                    <a:lnTo>
                      <a:pt x="10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45"/>
              <p:cNvSpPr>
                <a:spLocks/>
              </p:cNvSpPr>
              <p:nvPr/>
            </p:nvSpPr>
            <p:spPr bwMode="auto">
              <a:xfrm>
                <a:off x="4784" y="2922"/>
                <a:ext cx="155" cy="70"/>
              </a:xfrm>
              <a:custGeom>
                <a:avLst/>
                <a:gdLst/>
                <a:ahLst/>
                <a:cxnLst>
                  <a:cxn ang="0">
                    <a:pos x="588" y="592"/>
                  </a:cxn>
                  <a:cxn ang="0">
                    <a:pos x="588" y="593"/>
                  </a:cxn>
                  <a:cxn ang="0">
                    <a:pos x="1306" y="593"/>
                  </a:cxn>
                  <a:cxn ang="0">
                    <a:pos x="1286" y="541"/>
                  </a:cxn>
                  <a:cxn ang="0">
                    <a:pos x="1250" y="501"/>
                  </a:cxn>
                  <a:cxn ang="0">
                    <a:pos x="1199" y="473"/>
                  </a:cxn>
                  <a:cxn ang="0">
                    <a:pos x="1138" y="464"/>
                  </a:cxn>
                  <a:cxn ang="0">
                    <a:pos x="1125" y="464"/>
                  </a:cxn>
                  <a:cxn ang="0">
                    <a:pos x="1112" y="465"/>
                  </a:cxn>
                  <a:cxn ang="0">
                    <a:pos x="1098" y="468"/>
                  </a:cxn>
                  <a:cxn ang="0">
                    <a:pos x="1084" y="470"/>
                  </a:cxn>
                  <a:cxn ang="0">
                    <a:pos x="1080" y="431"/>
                  </a:cxn>
                  <a:cxn ang="0">
                    <a:pos x="1068" y="395"/>
                  </a:cxn>
                  <a:cxn ang="0">
                    <a:pos x="1049" y="362"/>
                  </a:cxn>
                  <a:cxn ang="0">
                    <a:pos x="1025" y="335"/>
                  </a:cxn>
                  <a:cxn ang="0">
                    <a:pos x="996" y="313"/>
                  </a:cxn>
                  <a:cxn ang="0">
                    <a:pos x="961" y="295"/>
                  </a:cxn>
                  <a:cxn ang="0">
                    <a:pos x="923" y="284"/>
                  </a:cxn>
                  <a:cxn ang="0">
                    <a:pos x="881" y="281"/>
                  </a:cxn>
                  <a:cxn ang="0">
                    <a:pos x="848" y="283"/>
                  </a:cxn>
                  <a:cxn ang="0">
                    <a:pos x="816" y="289"/>
                  </a:cxn>
                  <a:cxn ang="0">
                    <a:pos x="784" y="300"/>
                  </a:cxn>
                  <a:cxn ang="0">
                    <a:pos x="754" y="313"/>
                  </a:cxn>
                  <a:cxn ang="0">
                    <a:pos x="753" y="249"/>
                  </a:cxn>
                  <a:cxn ang="0">
                    <a:pos x="739" y="190"/>
                  </a:cxn>
                  <a:cxn ang="0">
                    <a:pos x="713" y="136"/>
                  </a:cxn>
                  <a:cxn ang="0">
                    <a:pos x="676" y="90"/>
                  </a:cxn>
                  <a:cxn ang="0">
                    <a:pos x="630" y="54"/>
                  </a:cxn>
                  <a:cxn ang="0">
                    <a:pos x="574" y="24"/>
                  </a:cxn>
                  <a:cxn ang="0">
                    <a:pos x="511" y="6"/>
                  </a:cxn>
                  <a:cxn ang="0">
                    <a:pos x="442" y="0"/>
                  </a:cxn>
                  <a:cxn ang="0">
                    <a:pos x="365" y="7"/>
                  </a:cxn>
                  <a:cxn ang="0">
                    <a:pos x="291" y="28"/>
                  </a:cxn>
                  <a:cxn ang="0">
                    <a:pos x="223" y="59"/>
                  </a:cxn>
                  <a:cxn ang="0">
                    <a:pos x="160" y="101"/>
                  </a:cxn>
                  <a:cxn ang="0">
                    <a:pos x="104" y="152"/>
                  </a:cxn>
                  <a:cxn ang="0">
                    <a:pos x="59" y="210"/>
                  </a:cxn>
                  <a:cxn ang="0">
                    <a:pos x="26" y="275"/>
                  </a:cxn>
                  <a:cxn ang="0">
                    <a:pos x="6" y="343"/>
                  </a:cxn>
                  <a:cxn ang="0">
                    <a:pos x="0" y="416"/>
                  </a:cxn>
                  <a:cxn ang="0">
                    <a:pos x="12" y="482"/>
                  </a:cxn>
                  <a:cxn ang="0">
                    <a:pos x="37" y="542"/>
                  </a:cxn>
                  <a:cxn ang="0">
                    <a:pos x="77" y="593"/>
                  </a:cxn>
                  <a:cxn ang="0">
                    <a:pos x="585" y="593"/>
                  </a:cxn>
                  <a:cxn ang="0">
                    <a:pos x="587" y="592"/>
                  </a:cxn>
                </a:cxnLst>
                <a:rect l="0" t="0" r="r" b="b"/>
                <a:pathLst>
                  <a:path w="1306" h="593">
                    <a:moveTo>
                      <a:pt x="588" y="591"/>
                    </a:moveTo>
                    <a:lnTo>
                      <a:pt x="588" y="592"/>
                    </a:lnTo>
                    <a:lnTo>
                      <a:pt x="588" y="592"/>
                    </a:lnTo>
                    <a:lnTo>
                      <a:pt x="588" y="593"/>
                    </a:lnTo>
                    <a:lnTo>
                      <a:pt x="590" y="593"/>
                    </a:lnTo>
                    <a:lnTo>
                      <a:pt x="1306" y="593"/>
                    </a:lnTo>
                    <a:lnTo>
                      <a:pt x="1299" y="566"/>
                    </a:lnTo>
                    <a:lnTo>
                      <a:pt x="1286" y="541"/>
                    </a:lnTo>
                    <a:lnTo>
                      <a:pt x="1270" y="520"/>
                    </a:lnTo>
                    <a:lnTo>
                      <a:pt x="1250" y="501"/>
                    </a:lnTo>
                    <a:lnTo>
                      <a:pt x="1227" y="485"/>
                    </a:lnTo>
                    <a:lnTo>
                      <a:pt x="1199" y="473"/>
                    </a:lnTo>
                    <a:lnTo>
                      <a:pt x="1170" y="466"/>
                    </a:lnTo>
                    <a:lnTo>
                      <a:pt x="1138" y="464"/>
                    </a:lnTo>
                    <a:lnTo>
                      <a:pt x="1131" y="464"/>
                    </a:lnTo>
                    <a:lnTo>
                      <a:pt x="1125" y="464"/>
                    </a:lnTo>
                    <a:lnTo>
                      <a:pt x="1118" y="465"/>
                    </a:lnTo>
                    <a:lnTo>
                      <a:pt x="1112" y="465"/>
                    </a:lnTo>
                    <a:lnTo>
                      <a:pt x="1105" y="466"/>
                    </a:lnTo>
                    <a:lnTo>
                      <a:pt x="1098" y="468"/>
                    </a:lnTo>
                    <a:lnTo>
                      <a:pt x="1092" y="469"/>
                    </a:lnTo>
                    <a:lnTo>
                      <a:pt x="1084" y="470"/>
                    </a:lnTo>
                    <a:lnTo>
                      <a:pt x="1083" y="450"/>
                    </a:lnTo>
                    <a:lnTo>
                      <a:pt x="1080" y="431"/>
                    </a:lnTo>
                    <a:lnTo>
                      <a:pt x="1074" y="412"/>
                    </a:lnTo>
                    <a:lnTo>
                      <a:pt x="1068" y="395"/>
                    </a:lnTo>
                    <a:lnTo>
                      <a:pt x="1060" y="379"/>
                    </a:lnTo>
                    <a:lnTo>
                      <a:pt x="1049" y="362"/>
                    </a:lnTo>
                    <a:lnTo>
                      <a:pt x="1038" y="348"/>
                    </a:lnTo>
                    <a:lnTo>
                      <a:pt x="1025" y="335"/>
                    </a:lnTo>
                    <a:lnTo>
                      <a:pt x="1011" y="323"/>
                    </a:lnTo>
                    <a:lnTo>
                      <a:pt x="996" y="313"/>
                    </a:lnTo>
                    <a:lnTo>
                      <a:pt x="979" y="303"/>
                    </a:lnTo>
                    <a:lnTo>
                      <a:pt x="961" y="295"/>
                    </a:lnTo>
                    <a:lnTo>
                      <a:pt x="942" y="289"/>
                    </a:lnTo>
                    <a:lnTo>
                      <a:pt x="923" y="284"/>
                    </a:lnTo>
                    <a:lnTo>
                      <a:pt x="902" y="282"/>
                    </a:lnTo>
                    <a:lnTo>
                      <a:pt x="881" y="281"/>
                    </a:lnTo>
                    <a:lnTo>
                      <a:pt x="864" y="281"/>
                    </a:lnTo>
                    <a:lnTo>
                      <a:pt x="848" y="283"/>
                    </a:lnTo>
                    <a:lnTo>
                      <a:pt x="832" y="285"/>
                    </a:lnTo>
                    <a:lnTo>
                      <a:pt x="816" y="289"/>
                    </a:lnTo>
                    <a:lnTo>
                      <a:pt x="800" y="294"/>
                    </a:lnTo>
                    <a:lnTo>
                      <a:pt x="784" y="300"/>
                    </a:lnTo>
                    <a:lnTo>
                      <a:pt x="770" y="306"/>
                    </a:lnTo>
                    <a:lnTo>
                      <a:pt x="754" y="313"/>
                    </a:lnTo>
                    <a:lnTo>
                      <a:pt x="755" y="281"/>
                    </a:lnTo>
                    <a:lnTo>
                      <a:pt x="753" y="249"/>
                    </a:lnTo>
                    <a:lnTo>
                      <a:pt x="748" y="219"/>
                    </a:lnTo>
                    <a:lnTo>
                      <a:pt x="739" y="190"/>
                    </a:lnTo>
                    <a:lnTo>
                      <a:pt x="728" y="162"/>
                    </a:lnTo>
                    <a:lnTo>
                      <a:pt x="713" y="136"/>
                    </a:lnTo>
                    <a:lnTo>
                      <a:pt x="696" y="113"/>
                    </a:lnTo>
                    <a:lnTo>
                      <a:pt x="676" y="90"/>
                    </a:lnTo>
                    <a:lnTo>
                      <a:pt x="655" y="71"/>
                    </a:lnTo>
                    <a:lnTo>
                      <a:pt x="630" y="54"/>
                    </a:lnTo>
                    <a:lnTo>
                      <a:pt x="604" y="37"/>
                    </a:lnTo>
                    <a:lnTo>
                      <a:pt x="574" y="24"/>
                    </a:lnTo>
                    <a:lnTo>
                      <a:pt x="543" y="15"/>
                    </a:lnTo>
                    <a:lnTo>
                      <a:pt x="511" y="6"/>
                    </a:lnTo>
                    <a:lnTo>
                      <a:pt x="477" y="2"/>
                    </a:lnTo>
                    <a:lnTo>
                      <a:pt x="442" y="0"/>
                    </a:lnTo>
                    <a:lnTo>
                      <a:pt x="404" y="2"/>
                    </a:lnTo>
                    <a:lnTo>
                      <a:pt x="365" y="7"/>
                    </a:lnTo>
                    <a:lnTo>
                      <a:pt x="328" y="16"/>
                    </a:lnTo>
                    <a:lnTo>
                      <a:pt x="291" y="28"/>
                    </a:lnTo>
                    <a:lnTo>
                      <a:pt x="256" y="42"/>
                    </a:lnTo>
                    <a:lnTo>
                      <a:pt x="223" y="59"/>
                    </a:lnTo>
                    <a:lnTo>
                      <a:pt x="189" y="78"/>
                    </a:lnTo>
                    <a:lnTo>
                      <a:pt x="160" y="101"/>
                    </a:lnTo>
                    <a:lnTo>
                      <a:pt x="131" y="126"/>
                    </a:lnTo>
                    <a:lnTo>
                      <a:pt x="104" y="152"/>
                    </a:lnTo>
                    <a:lnTo>
                      <a:pt x="81" y="180"/>
                    </a:lnTo>
                    <a:lnTo>
                      <a:pt x="59" y="210"/>
                    </a:lnTo>
                    <a:lnTo>
                      <a:pt x="41" y="242"/>
                    </a:lnTo>
                    <a:lnTo>
                      <a:pt x="26" y="275"/>
                    </a:lnTo>
                    <a:lnTo>
                      <a:pt x="14" y="308"/>
                    </a:lnTo>
                    <a:lnTo>
                      <a:pt x="6" y="343"/>
                    </a:lnTo>
                    <a:lnTo>
                      <a:pt x="1" y="380"/>
                    </a:lnTo>
                    <a:lnTo>
                      <a:pt x="0" y="416"/>
                    </a:lnTo>
                    <a:lnTo>
                      <a:pt x="4" y="450"/>
                    </a:lnTo>
                    <a:lnTo>
                      <a:pt x="12" y="482"/>
                    </a:lnTo>
                    <a:lnTo>
                      <a:pt x="23" y="513"/>
                    </a:lnTo>
                    <a:lnTo>
                      <a:pt x="37" y="542"/>
                    </a:lnTo>
                    <a:lnTo>
                      <a:pt x="56" y="568"/>
                    </a:lnTo>
                    <a:lnTo>
                      <a:pt x="77" y="593"/>
                    </a:lnTo>
                    <a:lnTo>
                      <a:pt x="584" y="593"/>
                    </a:lnTo>
                    <a:lnTo>
                      <a:pt x="585" y="593"/>
                    </a:lnTo>
                    <a:lnTo>
                      <a:pt x="586" y="592"/>
                    </a:lnTo>
                    <a:lnTo>
                      <a:pt x="587" y="592"/>
                    </a:lnTo>
                    <a:lnTo>
                      <a:pt x="588" y="591"/>
                    </a:lnTo>
                    <a:close/>
                  </a:path>
                </a:pathLst>
              </a:custGeom>
              <a:solidFill>
                <a:srgbClr val="607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46"/>
              <p:cNvSpPr>
                <a:spLocks/>
              </p:cNvSpPr>
              <p:nvPr/>
            </p:nvSpPr>
            <p:spPr bwMode="auto">
              <a:xfrm>
                <a:off x="4686" y="2986"/>
                <a:ext cx="265" cy="8"/>
              </a:xfrm>
              <a:custGeom>
                <a:avLst/>
                <a:gdLst/>
                <a:ahLst/>
                <a:cxnLst>
                  <a:cxn ang="0">
                    <a:pos x="1061" y="0"/>
                  </a:cxn>
                  <a:cxn ang="0">
                    <a:pos x="1061" y="33"/>
                  </a:cxn>
                  <a:cxn ang="0">
                    <a:pos x="0" y="24"/>
                  </a:cxn>
                  <a:cxn ang="0">
                    <a:pos x="1061" y="0"/>
                  </a:cxn>
                </a:cxnLst>
                <a:rect l="0" t="0" r="r" b="b"/>
                <a:pathLst>
                  <a:path w="1061" h="33">
                    <a:moveTo>
                      <a:pt x="1061" y="0"/>
                    </a:moveTo>
                    <a:lnTo>
                      <a:pt x="1061" y="33"/>
                    </a:lnTo>
                    <a:lnTo>
                      <a:pt x="0" y="24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" name="Text Box 147"/>
            <p:cNvSpPr txBox="1">
              <a:spLocks noChangeArrowheads="1"/>
            </p:cNvSpPr>
            <p:nvPr/>
          </p:nvSpPr>
          <p:spPr bwMode="auto">
            <a:xfrm>
              <a:off x="4236" y="3327"/>
              <a:ext cx="1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WASTES &amp; </a:t>
              </a:r>
              <a:br>
                <a:rPr lang="en-GB"/>
              </a:br>
              <a:r>
                <a:rPr lang="en-GB"/>
                <a:t>EMISSIONS</a:t>
              </a:r>
              <a:endParaRPr lang="en-US"/>
            </a:p>
          </p:txBody>
        </p:sp>
        <p:sp>
          <p:nvSpPr>
            <p:cNvPr id="152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4161" y="3127"/>
              <a:ext cx="622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4161" y="3127"/>
              <a:ext cx="615" cy="619"/>
            </a:xfrm>
            <a:custGeom>
              <a:avLst/>
              <a:gdLst/>
              <a:ahLst/>
              <a:cxnLst>
                <a:cxn ang="0">
                  <a:pos x="2462" y="533"/>
                </a:cxn>
                <a:cxn ang="0">
                  <a:pos x="2235" y="2261"/>
                </a:cxn>
                <a:cxn ang="0">
                  <a:pos x="309" y="2476"/>
                </a:cxn>
                <a:cxn ang="0">
                  <a:pos x="0" y="0"/>
                </a:cxn>
                <a:cxn ang="0">
                  <a:pos x="2462" y="533"/>
                </a:cxn>
              </a:cxnLst>
              <a:rect l="0" t="0" r="r" b="b"/>
              <a:pathLst>
                <a:path w="2462" h="2476">
                  <a:moveTo>
                    <a:pt x="2462" y="533"/>
                  </a:moveTo>
                  <a:lnTo>
                    <a:pt x="2235" y="2261"/>
                  </a:lnTo>
                  <a:lnTo>
                    <a:pt x="309" y="2476"/>
                  </a:lnTo>
                  <a:lnTo>
                    <a:pt x="0" y="0"/>
                  </a:lnTo>
                  <a:lnTo>
                    <a:pt x="2462" y="533"/>
                  </a:lnTo>
                  <a:close/>
                </a:path>
              </a:pathLst>
            </a:custGeom>
            <a:solidFill>
              <a:srgbClr val="63E0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4350" y="3322"/>
              <a:ext cx="184" cy="53"/>
            </a:xfrm>
            <a:custGeom>
              <a:avLst/>
              <a:gdLst/>
              <a:ahLst/>
              <a:cxnLst>
                <a:cxn ang="0">
                  <a:pos x="691" y="28"/>
                </a:cxn>
                <a:cxn ang="0">
                  <a:pos x="695" y="37"/>
                </a:cxn>
                <a:cxn ang="0">
                  <a:pos x="696" y="47"/>
                </a:cxn>
                <a:cxn ang="0">
                  <a:pos x="690" y="73"/>
                </a:cxn>
                <a:cxn ang="0">
                  <a:pos x="670" y="98"/>
                </a:cxn>
                <a:cxn ang="0">
                  <a:pos x="638" y="121"/>
                </a:cxn>
                <a:cxn ang="0">
                  <a:pos x="597" y="141"/>
                </a:cxn>
                <a:cxn ang="0">
                  <a:pos x="547" y="157"/>
                </a:cxn>
                <a:cxn ang="0">
                  <a:pos x="490" y="169"/>
                </a:cxn>
                <a:cxn ang="0">
                  <a:pos x="427" y="177"/>
                </a:cxn>
                <a:cxn ang="0">
                  <a:pos x="359" y="179"/>
                </a:cxn>
                <a:cxn ang="0">
                  <a:pos x="292" y="177"/>
                </a:cxn>
                <a:cxn ang="0">
                  <a:pos x="228" y="169"/>
                </a:cxn>
                <a:cxn ang="0">
                  <a:pos x="170" y="157"/>
                </a:cxn>
                <a:cxn ang="0">
                  <a:pos x="120" y="141"/>
                </a:cxn>
                <a:cxn ang="0">
                  <a:pos x="79" y="121"/>
                </a:cxn>
                <a:cxn ang="0">
                  <a:pos x="48" y="98"/>
                </a:cxn>
                <a:cxn ang="0">
                  <a:pos x="28" y="73"/>
                </a:cxn>
                <a:cxn ang="0">
                  <a:pos x="21" y="47"/>
                </a:cxn>
                <a:cxn ang="0">
                  <a:pos x="24" y="30"/>
                </a:cxn>
                <a:cxn ang="0">
                  <a:pos x="31" y="15"/>
                </a:cxn>
                <a:cxn ang="0">
                  <a:pos x="18" y="23"/>
                </a:cxn>
                <a:cxn ang="0">
                  <a:pos x="3" y="52"/>
                </a:cxn>
                <a:cxn ang="0">
                  <a:pos x="3" y="82"/>
                </a:cxn>
                <a:cxn ang="0">
                  <a:pos x="16" y="109"/>
                </a:cxn>
                <a:cxn ang="0">
                  <a:pos x="44" y="136"/>
                </a:cxn>
                <a:cxn ang="0">
                  <a:pos x="84" y="159"/>
                </a:cxn>
                <a:cxn ang="0">
                  <a:pos x="134" y="178"/>
                </a:cxn>
                <a:cxn ang="0">
                  <a:pos x="193" y="194"/>
                </a:cxn>
                <a:cxn ang="0">
                  <a:pos x="258" y="206"/>
                </a:cxn>
                <a:cxn ang="0">
                  <a:pos x="331" y="211"/>
                </a:cxn>
                <a:cxn ang="0">
                  <a:pos x="406" y="211"/>
                </a:cxn>
                <a:cxn ang="0">
                  <a:pos x="477" y="206"/>
                </a:cxn>
                <a:cxn ang="0">
                  <a:pos x="542" y="194"/>
                </a:cxn>
                <a:cxn ang="0">
                  <a:pos x="601" y="178"/>
                </a:cxn>
                <a:cxn ang="0">
                  <a:pos x="651" y="159"/>
                </a:cxn>
                <a:cxn ang="0">
                  <a:pos x="690" y="136"/>
                </a:cxn>
                <a:cxn ang="0">
                  <a:pos x="719" y="109"/>
                </a:cxn>
                <a:cxn ang="0">
                  <a:pos x="732" y="82"/>
                </a:cxn>
                <a:cxn ang="0">
                  <a:pos x="734" y="58"/>
                </a:cxn>
                <a:cxn ang="0">
                  <a:pos x="729" y="40"/>
                </a:cxn>
                <a:cxn ang="0">
                  <a:pos x="719" y="24"/>
                </a:cxn>
                <a:cxn ang="0">
                  <a:pos x="702" y="8"/>
                </a:cxn>
              </a:cxnLst>
              <a:rect l="0" t="0" r="r" b="b"/>
              <a:pathLst>
                <a:path w="735" h="212">
                  <a:moveTo>
                    <a:pt x="693" y="0"/>
                  </a:moveTo>
                  <a:lnTo>
                    <a:pt x="691" y="28"/>
                  </a:lnTo>
                  <a:lnTo>
                    <a:pt x="692" y="33"/>
                  </a:lnTo>
                  <a:lnTo>
                    <a:pt x="695" y="37"/>
                  </a:lnTo>
                  <a:lnTo>
                    <a:pt x="696" y="42"/>
                  </a:lnTo>
                  <a:lnTo>
                    <a:pt x="696" y="47"/>
                  </a:lnTo>
                  <a:lnTo>
                    <a:pt x="695" y="61"/>
                  </a:lnTo>
                  <a:lnTo>
                    <a:pt x="690" y="73"/>
                  </a:lnTo>
                  <a:lnTo>
                    <a:pt x="681" y="87"/>
                  </a:lnTo>
                  <a:lnTo>
                    <a:pt x="670" y="98"/>
                  </a:lnTo>
                  <a:lnTo>
                    <a:pt x="655" y="111"/>
                  </a:lnTo>
                  <a:lnTo>
                    <a:pt x="638" y="121"/>
                  </a:lnTo>
                  <a:lnTo>
                    <a:pt x="618" y="132"/>
                  </a:lnTo>
                  <a:lnTo>
                    <a:pt x="597" y="141"/>
                  </a:lnTo>
                  <a:lnTo>
                    <a:pt x="573" y="149"/>
                  </a:lnTo>
                  <a:lnTo>
                    <a:pt x="547" y="157"/>
                  </a:lnTo>
                  <a:lnTo>
                    <a:pt x="520" y="163"/>
                  </a:lnTo>
                  <a:lnTo>
                    <a:pt x="490" y="169"/>
                  </a:lnTo>
                  <a:lnTo>
                    <a:pt x="459" y="173"/>
                  </a:lnTo>
                  <a:lnTo>
                    <a:pt x="427" y="177"/>
                  </a:lnTo>
                  <a:lnTo>
                    <a:pt x="393" y="178"/>
                  </a:lnTo>
                  <a:lnTo>
                    <a:pt x="359" y="179"/>
                  </a:lnTo>
                  <a:lnTo>
                    <a:pt x="324" y="178"/>
                  </a:lnTo>
                  <a:lnTo>
                    <a:pt x="292" y="177"/>
                  </a:lnTo>
                  <a:lnTo>
                    <a:pt x="259" y="173"/>
                  </a:lnTo>
                  <a:lnTo>
                    <a:pt x="228" y="169"/>
                  </a:lnTo>
                  <a:lnTo>
                    <a:pt x="198" y="163"/>
                  </a:lnTo>
                  <a:lnTo>
                    <a:pt x="170" y="157"/>
                  </a:lnTo>
                  <a:lnTo>
                    <a:pt x="144" y="149"/>
                  </a:lnTo>
                  <a:lnTo>
                    <a:pt x="120" y="141"/>
                  </a:lnTo>
                  <a:lnTo>
                    <a:pt x="99" y="132"/>
                  </a:lnTo>
                  <a:lnTo>
                    <a:pt x="79" y="121"/>
                  </a:lnTo>
                  <a:lnTo>
                    <a:pt x="63" y="111"/>
                  </a:lnTo>
                  <a:lnTo>
                    <a:pt x="48" y="98"/>
                  </a:lnTo>
                  <a:lnTo>
                    <a:pt x="36" y="87"/>
                  </a:lnTo>
                  <a:lnTo>
                    <a:pt x="28" y="73"/>
                  </a:lnTo>
                  <a:lnTo>
                    <a:pt x="23" y="61"/>
                  </a:lnTo>
                  <a:lnTo>
                    <a:pt x="21" y="47"/>
                  </a:lnTo>
                  <a:lnTo>
                    <a:pt x="23" y="38"/>
                  </a:lnTo>
                  <a:lnTo>
                    <a:pt x="24" y="30"/>
                  </a:lnTo>
                  <a:lnTo>
                    <a:pt x="28" y="23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18" y="23"/>
                  </a:lnTo>
                  <a:lnTo>
                    <a:pt x="9" y="37"/>
                  </a:lnTo>
                  <a:lnTo>
                    <a:pt x="3" y="52"/>
                  </a:lnTo>
                  <a:lnTo>
                    <a:pt x="0" y="67"/>
                  </a:lnTo>
                  <a:lnTo>
                    <a:pt x="3" y="82"/>
                  </a:lnTo>
                  <a:lnTo>
                    <a:pt x="8" y="96"/>
                  </a:lnTo>
                  <a:lnTo>
                    <a:pt x="16" y="109"/>
                  </a:lnTo>
                  <a:lnTo>
                    <a:pt x="29" y="123"/>
                  </a:lnTo>
                  <a:lnTo>
                    <a:pt x="44" y="136"/>
                  </a:lnTo>
                  <a:lnTo>
                    <a:pt x="63" y="148"/>
                  </a:lnTo>
                  <a:lnTo>
                    <a:pt x="84" y="159"/>
                  </a:lnTo>
                  <a:lnTo>
                    <a:pt x="108" y="169"/>
                  </a:lnTo>
                  <a:lnTo>
                    <a:pt x="134" y="178"/>
                  </a:lnTo>
                  <a:lnTo>
                    <a:pt x="162" y="187"/>
                  </a:lnTo>
                  <a:lnTo>
                    <a:pt x="193" y="194"/>
                  </a:lnTo>
                  <a:lnTo>
                    <a:pt x="224" y="201"/>
                  </a:lnTo>
                  <a:lnTo>
                    <a:pt x="258" y="206"/>
                  </a:lnTo>
                  <a:lnTo>
                    <a:pt x="294" y="209"/>
                  </a:lnTo>
                  <a:lnTo>
                    <a:pt x="331" y="211"/>
                  </a:lnTo>
                  <a:lnTo>
                    <a:pt x="368" y="212"/>
                  </a:lnTo>
                  <a:lnTo>
                    <a:pt x="406" y="211"/>
                  </a:lnTo>
                  <a:lnTo>
                    <a:pt x="442" y="209"/>
                  </a:lnTo>
                  <a:lnTo>
                    <a:pt x="477" y="206"/>
                  </a:lnTo>
                  <a:lnTo>
                    <a:pt x="511" y="201"/>
                  </a:lnTo>
                  <a:lnTo>
                    <a:pt x="542" y="194"/>
                  </a:lnTo>
                  <a:lnTo>
                    <a:pt x="572" y="187"/>
                  </a:lnTo>
                  <a:lnTo>
                    <a:pt x="601" y="178"/>
                  </a:lnTo>
                  <a:lnTo>
                    <a:pt x="627" y="169"/>
                  </a:lnTo>
                  <a:lnTo>
                    <a:pt x="651" y="159"/>
                  </a:lnTo>
                  <a:lnTo>
                    <a:pt x="672" y="148"/>
                  </a:lnTo>
                  <a:lnTo>
                    <a:pt x="690" y="136"/>
                  </a:lnTo>
                  <a:lnTo>
                    <a:pt x="706" y="123"/>
                  </a:lnTo>
                  <a:lnTo>
                    <a:pt x="719" y="109"/>
                  </a:lnTo>
                  <a:lnTo>
                    <a:pt x="727" y="96"/>
                  </a:lnTo>
                  <a:lnTo>
                    <a:pt x="732" y="82"/>
                  </a:lnTo>
                  <a:lnTo>
                    <a:pt x="735" y="67"/>
                  </a:lnTo>
                  <a:lnTo>
                    <a:pt x="734" y="58"/>
                  </a:lnTo>
                  <a:lnTo>
                    <a:pt x="732" y="49"/>
                  </a:lnTo>
                  <a:lnTo>
                    <a:pt x="729" y="40"/>
                  </a:lnTo>
                  <a:lnTo>
                    <a:pt x="724" y="32"/>
                  </a:lnTo>
                  <a:lnTo>
                    <a:pt x="719" y="24"/>
                  </a:lnTo>
                  <a:lnTo>
                    <a:pt x="711" y="15"/>
                  </a:lnTo>
                  <a:lnTo>
                    <a:pt x="702" y="8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4521" y="3219"/>
              <a:ext cx="6" cy="11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7" y="12"/>
                </a:cxn>
                <a:cxn ang="0">
                  <a:pos x="2" y="382"/>
                </a:cxn>
                <a:cxn ang="0">
                  <a:pos x="0" y="435"/>
                </a:cxn>
                <a:cxn ang="0">
                  <a:pos x="3" y="437"/>
                </a:cxn>
                <a:cxn ang="0">
                  <a:pos x="5" y="439"/>
                </a:cxn>
                <a:cxn ang="0">
                  <a:pos x="8" y="441"/>
                </a:cxn>
                <a:cxn ang="0">
                  <a:pos x="10" y="444"/>
                </a:cxn>
                <a:cxn ang="0">
                  <a:pos x="24" y="0"/>
                </a:cxn>
              </a:cxnLst>
              <a:rect l="0" t="0" r="r" b="b"/>
              <a:pathLst>
                <a:path w="24" h="444">
                  <a:moveTo>
                    <a:pt x="24" y="0"/>
                  </a:moveTo>
                  <a:lnTo>
                    <a:pt x="7" y="12"/>
                  </a:lnTo>
                  <a:lnTo>
                    <a:pt x="2" y="382"/>
                  </a:lnTo>
                  <a:lnTo>
                    <a:pt x="0" y="435"/>
                  </a:lnTo>
                  <a:lnTo>
                    <a:pt x="3" y="437"/>
                  </a:lnTo>
                  <a:lnTo>
                    <a:pt x="5" y="439"/>
                  </a:lnTo>
                  <a:lnTo>
                    <a:pt x="8" y="441"/>
                  </a:lnTo>
                  <a:lnTo>
                    <a:pt x="10" y="4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4350" y="3387"/>
              <a:ext cx="184" cy="62"/>
            </a:xfrm>
            <a:custGeom>
              <a:avLst/>
              <a:gdLst/>
              <a:ahLst/>
              <a:cxnLst>
                <a:cxn ang="0">
                  <a:pos x="691" y="31"/>
                </a:cxn>
                <a:cxn ang="0">
                  <a:pos x="695" y="42"/>
                </a:cxn>
                <a:cxn ang="0">
                  <a:pos x="696" y="55"/>
                </a:cxn>
                <a:cxn ang="0">
                  <a:pos x="690" y="86"/>
                </a:cxn>
                <a:cxn ang="0">
                  <a:pos x="670" y="115"/>
                </a:cxn>
                <a:cxn ang="0">
                  <a:pos x="638" y="141"/>
                </a:cxn>
                <a:cxn ang="0">
                  <a:pos x="597" y="164"/>
                </a:cxn>
                <a:cxn ang="0">
                  <a:pos x="547" y="183"/>
                </a:cxn>
                <a:cxn ang="0">
                  <a:pos x="490" y="196"/>
                </a:cxn>
                <a:cxn ang="0">
                  <a:pos x="427" y="206"/>
                </a:cxn>
                <a:cxn ang="0">
                  <a:pos x="359" y="209"/>
                </a:cxn>
                <a:cxn ang="0">
                  <a:pos x="292" y="206"/>
                </a:cxn>
                <a:cxn ang="0">
                  <a:pos x="228" y="196"/>
                </a:cxn>
                <a:cxn ang="0">
                  <a:pos x="170" y="183"/>
                </a:cxn>
                <a:cxn ang="0">
                  <a:pos x="120" y="164"/>
                </a:cxn>
                <a:cxn ang="0">
                  <a:pos x="79" y="141"/>
                </a:cxn>
                <a:cxn ang="0">
                  <a:pos x="48" y="115"/>
                </a:cxn>
                <a:cxn ang="0">
                  <a:pos x="28" y="86"/>
                </a:cxn>
                <a:cxn ang="0">
                  <a:pos x="21" y="55"/>
                </a:cxn>
                <a:cxn ang="0">
                  <a:pos x="24" y="35"/>
                </a:cxn>
                <a:cxn ang="0">
                  <a:pos x="31" y="17"/>
                </a:cxn>
                <a:cxn ang="0">
                  <a:pos x="18" y="26"/>
                </a:cxn>
                <a:cxn ang="0">
                  <a:pos x="3" y="60"/>
                </a:cxn>
                <a:cxn ang="0">
                  <a:pos x="3" y="96"/>
                </a:cxn>
                <a:cxn ang="0">
                  <a:pos x="16" y="129"/>
                </a:cxn>
                <a:cxn ang="0">
                  <a:pos x="44" y="159"/>
                </a:cxn>
                <a:cxn ang="0">
                  <a:pos x="84" y="185"/>
                </a:cxn>
                <a:cxn ang="0">
                  <a:pos x="134" y="208"/>
                </a:cxn>
                <a:cxn ang="0">
                  <a:pos x="193" y="226"/>
                </a:cxn>
                <a:cxn ang="0">
                  <a:pos x="258" y="239"/>
                </a:cxn>
                <a:cxn ang="0">
                  <a:pos x="331" y="245"/>
                </a:cxn>
                <a:cxn ang="0">
                  <a:pos x="406" y="245"/>
                </a:cxn>
                <a:cxn ang="0">
                  <a:pos x="477" y="239"/>
                </a:cxn>
                <a:cxn ang="0">
                  <a:pos x="542" y="226"/>
                </a:cxn>
                <a:cxn ang="0">
                  <a:pos x="601" y="208"/>
                </a:cxn>
                <a:cxn ang="0">
                  <a:pos x="651" y="185"/>
                </a:cxn>
                <a:cxn ang="0">
                  <a:pos x="690" y="159"/>
                </a:cxn>
                <a:cxn ang="0">
                  <a:pos x="719" y="129"/>
                </a:cxn>
                <a:cxn ang="0">
                  <a:pos x="732" y="96"/>
                </a:cxn>
                <a:cxn ang="0">
                  <a:pos x="734" y="68"/>
                </a:cxn>
                <a:cxn ang="0">
                  <a:pos x="729" y="47"/>
                </a:cxn>
                <a:cxn ang="0">
                  <a:pos x="719" y="27"/>
                </a:cxn>
                <a:cxn ang="0">
                  <a:pos x="702" y="9"/>
                </a:cxn>
              </a:cxnLst>
              <a:rect l="0" t="0" r="r" b="b"/>
              <a:pathLst>
                <a:path w="735" h="246">
                  <a:moveTo>
                    <a:pt x="693" y="0"/>
                  </a:moveTo>
                  <a:lnTo>
                    <a:pt x="691" y="31"/>
                  </a:lnTo>
                  <a:lnTo>
                    <a:pt x="692" y="37"/>
                  </a:lnTo>
                  <a:lnTo>
                    <a:pt x="695" y="42"/>
                  </a:lnTo>
                  <a:lnTo>
                    <a:pt x="696" y="49"/>
                  </a:lnTo>
                  <a:lnTo>
                    <a:pt x="696" y="55"/>
                  </a:lnTo>
                  <a:lnTo>
                    <a:pt x="695" y="71"/>
                  </a:lnTo>
                  <a:lnTo>
                    <a:pt x="690" y="86"/>
                  </a:lnTo>
                  <a:lnTo>
                    <a:pt x="681" y="101"/>
                  </a:lnTo>
                  <a:lnTo>
                    <a:pt x="670" y="115"/>
                  </a:lnTo>
                  <a:lnTo>
                    <a:pt x="655" y="129"/>
                  </a:lnTo>
                  <a:lnTo>
                    <a:pt x="638" y="141"/>
                  </a:lnTo>
                  <a:lnTo>
                    <a:pt x="618" y="153"/>
                  </a:lnTo>
                  <a:lnTo>
                    <a:pt x="597" y="164"/>
                  </a:lnTo>
                  <a:lnTo>
                    <a:pt x="573" y="174"/>
                  </a:lnTo>
                  <a:lnTo>
                    <a:pt x="547" y="183"/>
                  </a:lnTo>
                  <a:lnTo>
                    <a:pt x="520" y="190"/>
                  </a:lnTo>
                  <a:lnTo>
                    <a:pt x="490" y="196"/>
                  </a:lnTo>
                  <a:lnTo>
                    <a:pt x="459" y="201"/>
                  </a:lnTo>
                  <a:lnTo>
                    <a:pt x="427" y="206"/>
                  </a:lnTo>
                  <a:lnTo>
                    <a:pt x="393" y="208"/>
                  </a:lnTo>
                  <a:lnTo>
                    <a:pt x="359" y="209"/>
                  </a:lnTo>
                  <a:lnTo>
                    <a:pt x="324" y="208"/>
                  </a:lnTo>
                  <a:lnTo>
                    <a:pt x="292" y="206"/>
                  </a:lnTo>
                  <a:lnTo>
                    <a:pt x="259" y="201"/>
                  </a:lnTo>
                  <a:lnTo>
                    <a:pt x="228" y="196"/>
                  </a:lnTo>
                  <a:lnTo>
                    <a:pt x="198" y="190"/>
                  </a:lnTo>
                  <a:lnTo>
                    <a:pt x="170" y="183"/>
                  </a:lnTo>
                  <a:lnTo>
                    <a:pt x="144" y="174"/>
                  </a:lnTo>
                  <a:lnTo>
                    <a:pt x="120" y="164"/>
                  </a:lnTo>
                  <a:lnTo>
                    <a:pt x="99" y="153"/>
                  </a:lnTo>
                  <a:lnTo>
                    <a:pt x="79" y="141"/>
                  </a:lnTo>
                  <a:lnTo>
                    <a:pt x="63" y="129"/>
                  </a:lnTo>
                  <a:lnTo>
                    <a:pt x="48" y="115"/>
                  </a:lnTo>
                  <a:lnTo>
                    <a:pt x="36" y="101"/>
                  </a:lnTo>
                  <a:lnTo>
                    <a:pt x="28" y="86"/>
                  </a:lnTo>
                  <a:lnTo>
                    <a:pt x="23" y="71"/>
                  </a:lnTo>
                  <a:lnTo>
                    <a:pt x="21" y="55"/>
                  </a:lnTo>
                  <a:lnTo>
                    <a:pt x="23" y="45"/>
                  </a:lnTo>
                  <a:lnTo>
                    <a:pt x="24" y="35"/>
                  </a:lnTo>
                  <a:lnTo>
                    <a:pt x="28" y="26"/>
                  </a:lnTo>
                  <a:lnTo>
                    <a:pt x="31" y="17"/>
                  </a:lnTo>
                  <a:lnTo>
                    <a:pt x="31" y="10"/>
                  </a:lnTo>
                  <a:lnTo>
                    <a:pt x="18" y="26"/>
                  </a:lnTo>
                  <a:lnTo>
                    <a:pt x="9" y="42"/>
                  </a:lnTo>
                  <a:lnTo>
                    <a:pt x="3" y="60"/>
                  </a:lnTo>
                  <a:lnTo>
                    <a:pt x="0" y="79"/>
                  </a:lnTo>
                  <a:lnTo>
                    <a:pt x="3" y="96"/>
                  </a:lnTo>
                  <a:lnTo>
                    <a:pt x="8" y="113"/>
                  </a:lnTo>
                  <a:lnTo>
                    <a:pt x="16" y="129"/>
                  </a:lnTo>
                  <a:lnTo>
                    <a:pt x="29" y="144"/>
                  </a:lnTo>
                  <a:lnTo>
                    <a:pt x="44" y="159"/>
                  </a:lnTo>
                  <a:lnTo>
                    <a:pt x="63" y="173"/>
                  </a:lnTo>
                  <a:lnTo>
                    <a:pt x="84" y="185"/>
                  </a:lnTo>
                  <a:lnTo>
                    <a:pt x="108" y="198"/>
                  </a:lnTo>
                  <a:lnTo>
                    <a:pt x="134" y="208"/>
                  </a:lnTo>
                  <a:lnTo>
                    <a:pt x="162" y="218"/>
                  </a:lnTo>
                  <a:lnTo>
                    <a:pt x="193" y="226"/>
                  </a:lnTo>
                  <a:lnTo>
                    <a:pt x="224" y="233"/>
                  </a:lnTo>
                  <a:lnTo>
                    <a:pt x="258" y="239"/>
                  </a:lnTo>
                  <a:lnTo>
                    <a:pt x="294" y="243"/>
                  </a:lnTo>
                  <a:lnTo>
                    <a:pt x="331" y="245"/>
                  </a:lnTo>
                  <a:lnTo>
                    <a:pt x="368" y="246"/>
                  </a:lnTo>
                  <a:lnTo>
                    <a:pt x="406" y="245"/>
                  </a:lnTo>
                  <a:lnTo>
                    <a:pt x="442" y="243"/>
                  </a:lnTo>
                  <a:lnTo>
                    <a:pt x="477" y="239"/>
                  </a:lnTo>
                  <a:lnTo>
                    <a:pt x="511" y="233"/>
                  </a:lnTo>
                  <a:lnTo>
                    <a:pt x="542" y="226"/>
                  </a:lnTo>
                  <a:lnTo>
                    <a:pt x="572" y="218"/>
                  </a:lnTo>
                  <a:lnTo>
                    <a:pt x="601" y="208"/>
                  </a:lnTo>
                  <a:lnTo>
                    <a:pt x="627" y="198"/>
                  </a:lnTo>
                  <a:lnTo>
                    <a:pt x="651" y="185"/>
                  </a:lnTo>
                  <a:lnTo>
                    <a:pt x="672" y="173"/>
                  </a:lnTo>
                  <a:lnTo>
                    <a:pt x="690" y="159"/>
                  </a:lnTo>
                  <a:lnTo>
                    <a:pt x="706" y="144"/>
                  </a:lnTo>
                  <a:lnTo>
                    <a:pt x="719" y="129"/>
                  </a:lnTo>
                  <a:lnTo>
                    <a:pt x="727" y="113"/>
                  </a:lnTo>
                  <a:lnTo>
                    <a:pt x="732" y="96"/>
                  </a:lnTo>
                  <a:lnTo>
                    <a:pt x="735" y="79"/>
                  </a:lnTo>
                  <a:lnTo>
                    <a:pt x="734" y="68"/>
                  </a:lnTo>
                  <a:lnTo>
                    <a:pt x="732" y="57"/>
                  </a:lnTo>
                  <a:lnTo>
                    <a:pt x="729" y="47"/>
                  </a:lnTo>
                  <a:lnTo>
                    <a:pt x="724" y="37"/>
                  </a:lnTo>
                  <a:lnTo>
                    <a:pt x="719" y="27"/>
                  </a:lnTo>
                  <a:lnTo>
                    <a:pt x="711" y="19"/>
                  </a:lnTo>
                  <a:lnTo>
                    <a:pt x="702" y="9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4356" y="3343"/>
              <a:ext cx="4" cy="49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0" y="0"/>
                </a:cxn>
                <a:cxn ang="0">
                  <a:pos x="8" y="199"/>
                </a:cxn>
                <a:cxn ang="0">
                  <a:pos x="11" y="196"/>
                </a:cxn>
                <a:cxn ang="0">
                  <a:pos x="13" y="195"/>
                </a:cxn>
                <a:cxn ang="0">
                  <a:pos x="15" y="193"/>
                </a:cxn>
                <a:cxn ang="0">
                  <a:pos x="17" y="190"/>
                </a:cxn>
                <a:cxn ang="0">
                  <a:pos x="17" y="10"/>
                </a:cxn>
              </a:cxnLst>
              <a:rect l="0" t="0" r="r" b="b"/>
              <a:pathLst>
                <a:path w="17" h="199">
                  <a:moveTo>
                    <a:pt x="17" y="10"/>
                  </a:moveTo>
                  <a:lnTo>
                    <a:pt x="0" y="0"/>
                  </a:lnTo>
                  <a:lnTo>
                    <a:pt x="8" y="199"/>
                  </a:lnTo>
                  <a:lnTo>
                    <a:pt x="11" y="196"/>
                  </a:lnTo>
                  <a:lnTo>
                    <a:pt x="13" y="195"/>
                  </a:lnTo>
                  <a:lnTo>
                    <a:pt x="15" y="193"/>
                  </a:lnTo>
                  <a:lnTo>
                    <a:pt x="17" y="19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4520" y="3344"/>
              <a:ext cx="6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" y="10"/>
                </a:cxn>
                <a:cxn ang="0">
                  <a:pos x="0" y="191"/>
                </a:cxn>
                <a:cxn ang="0">
                  <a:pos x="2" y="192"/>
                </a:cxn>
                <a:cxn ang="0">
                  <a:pos x="5" y="195"/>
                </a:cxn>
                <a:cxn ang="0">
                  <a:pos x="7" y="196"/>
                </a:cxn>
                <a:cxn ang="0">
                  <a:pos x="10" y="198"/>
                </a:cxn>
                <a:cxn ang="0">
                  <a:pos x="23" y="0"/>
                </a:cxn>
              </a:cxnLst>
              <a:rect l="0" t="0" r="r" b="b"/>
              <a:pathLst>
                <a:path w="23" h="198">
                  <a:moveTo>
                    <a:pt x="23" y="0"/>
                  </a:moveTo>
                  <a:lnTo>
                    <a:pt x="4" y="10"/>
                  </a:lnTo>
                  <a:lnTo>
                    <a:pt x="0" y="191"/>
                  </a:lnTo>
                  <a:lnTo>
                    <a:pt x="2" y="192"/>
                  </a:lnTo>
                  <a:lnTo>
                    <a:pt x="5" y="195"/>
                  </a:lnTo>
                  <a:lnTo>
                    <a:pt x="7" y="196"/>
                  </a:lnTo>
                  <a:lnTo>
                    <a:pt x="10" y="19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4418" y="3304"/>
              <a:ext cx="6" cy="12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" y="14"/>
                </a:cxn>
                <a:cxn ang="0">
                  <a:pos x="0" y="441"/>
                </a:cxn>
                <a:cxn ang="0">
                  <a:pos x="0" y="501"/>
                </a:cxn>
                <a:cxn ang="0">
                  <a:pos x="3" y="503"/>
                </a:cxn>
                <a:cxn ang="0">
                  <a:pos x="5" y="506"/>
                </a:cxn>
                <a:cxn ang="0">
                  <a:pos x="8" y="510"/>
                </a:cxn>
                <a:cxn ang="0">
                  <a:pos x="10" y="512"/>
                </a:cxn>
                <a:cxn ang="0">
                  <a:pos x="27" y="0"/>
                </a:cxn>
              </a:cxnLst>
              <a:rect l="0" t="0" r="r" b="b"/>
              <a:pathLst>
                <a:path w="27" h="512">
                  <a:moveTo>
                    <a:pt x="27" y="0"/>
                  </a:moveTo>
                  <a:lnTo>
                    <a:pt x="6" y="14"/>
                  </a:lnTo>
                  <a:lnTo>
                    <a:pt x="0" y="441"/>
                  </a:lnTo>
                  <a:lnTo>
                    <a:pt x="0" y="501"/>
                  </a:lnTo>
                  <a:lnTo>
                    <a:pt x="3" y="503"/>
                  </a:lnTo>
                  <a:lnTo>
                    <a:pt x="5" y="506"/>
                  </a:lnTo>
                  <a:lnTo>
                    <a:pt x="8" y="510"/>
                  </a:lnTo>
                  <a:lnTo>
                    <a:pt x="10" y="5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4417" y="3449"/>
              <a:ext cx="6" cy="5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" y="11"/>
                </a:cxn>
                <a:cxn ang="0">
                  <a:pos x="0" y="220"/>
                </a:cxn>
                <a:cxn ang="0">
                  <a:pos x="3" y="222"/>
                </a:cxn>
                <a:cxn ang="0">
                  <a:pos x="7" y="224"/>
                </a:cxn>
                <a:cxn ang="0">
                  <a:pos x="9" y="226"/>
                </a:cxn>
                <a:cxn ang="0">
                  <a:pos x="12" y="229"/>
                </a:cxn>
                <a:cxn ang="0">
                  <a:pos x="26" y="0"/>
                </a:cxn>
              </a:cxnLst>
              <a:rect l="0" t="0" r="r" b="b"/>
              <a:pathLst>
                <a:path w="26" h="229">
                  <a:moveTo>
                    <a:pt x="26" y="0"/>
                  </a:moveTo>
                  <a:lnTo>
                    <a:pt x="5" y="11"/>
                  </a:lnTo>
                  <a:lnTo>
                    <a:pt x="0" y="220"/>
                  </a:lnTo>
                  <a:lnTo>
                    <a:pt x="3" y="222"/>
                  </a:lnTo>
                  <a:lnTo>
                    <a:pt x="7" y="224"/>
                  </a:lnTo>
                  <a:lnTo>
                    <a:pt x="9" y="226"/>
                  </a:lnTo>
                  <a:lnTo>
                    <a:pt x="12" y="22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4363" y="3351"/>
              <a:ext cx="29" cy="33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43" y="25"/>
                </a:cxn>
                <a:cxn ang="0">
                  <a:pos x="39" y="35"/>
                </a:cxn>
                <a:cxn ang="0">
                  <a:pos x="39" y="45"/>
                </a:cxn>
                <a:cxn ang="0">
                  <a:pos x="44" y="52"/>
                </a:cxn>
                <a:cxn ang="0">
                  <a:pos x="45" y="52"/>
                </a:cxn>
                <a:cxn ang="0">
                  <a:pos x="45" y="52"/>
                </a:cxn>
                <a:cxn ang="0">
                  <a:pos x="45" y="52"/>
                </a:cxn>
                <a:cxn ang="0">
                  <a:pos x="45" y="52"/>
                </a:cxn>
                <a:cxn ang="0">
                  <a:pos x="40" y="60"/>
                </a:cxn>
                <a:cxn ang="0">
                  <a:pos x="34" y="66"/>
                </a:cxn>
                <a:cxn ang="0">
                  <a:pos x="29" y="72"/>
                </a:cxn>
                <a:cxn ang="0">
                  <a:pos x="24" y="79"/>
                </a:cxn>
                <a:cxn ang="0">
                  <a:pos x="18" y="85"/>
                </a:cxn>
                <a:cxn ang="0">
                  <a:pos x="13" y="91"/>
                </a:cxn>
                <a:cxn ang="0">
                  <a:pos x="6" y="97"/>
                </a:cxn>
                <a:cxn ang="0">
                  <a:pos x="1" y="104"/>
                </a:cxn>
                <a:cxn ang="0">
                  <a:pos x="1" y="111"/>
                </a:cxn>
                <a:cxn ang="0">
                  <a:pos x="1" y="119"/>
                </a:cxn>
                <a:cxn ang="0">
                  <a:pos x="1" y="126"/>
                </a:cxn>
                <a:cxn ang="0">
                  <a:pos x="0" y="134"/>
                </a:cxn>
                <a:cxn ang="0">
                  <a:pos x="9" y="126"/>
                </a:cxn>
                <a:cxn ang="0">
                  <a:pos x="18" y="120"/>
                </a:cxn>
                <a:cxn ang="0">
                  <a:pos x="27" y="112"/>
                </a:cxn>
                <a:cxn ang="0">
                  <a:pos x="35" y="105"/>
                </a:cxn>
                <a:cxn ang="0">
                  <a:pos x="44" y="96"/>
                </a:cxn>
                <a:cxn ang="0">
                  <a:pos x="53" y="89"/>
                </a:cxn>
                <a:cxn ang="0">
                  <a:pos x="62" y="81"/>
                </a:cxn>
                <a:cxn ang="0">
                  <a:pos x="70" y="72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79" y="77"/>
                </a:cxn>
                <a:cxn ang="0">
                  <a:pos x="88" y="76"/>
                </a:cxn>
                <a:cxn ang="0">
                  <a:pos x="98" y="71"/>
                </a:cxn>
                <a:cxn ang="0">
                  <a:pos x="107" y="62"/>
                </a:cxn>
                <a:cxn ang="0">
                  <a:pos x="113" y="51"/>
                </a:cxn>
                <a:cxn ang="0">
                  <a:pos x="117" y="40"/>
                </a:cxn>
                <a:cxn ang="0">
                  <a:pos x="117" y="31"/>
                </a:cxn>
                <a:cxn ang="0">
                  <a:pos x="112" y="24"/>
                </a:cxn>
                <a:cxn ang="0">
                  <a:pos x="107" y="21"/>
                </a:cxn>
                <a:cxn ang="0">
                  <a:pos x="102" y="21"/>
                </a:cxn>
                <a:cxn ang="0">
                  <a:pos x="95" y="22"/>
                </a:cxn>
                <a:cxn ang="0">
                  <a:pos x="89" y="25"/>
                </a:cxn>
                <a:cxn ang="0">
                  <a:pos x="90" y="17"/>
                </a:cxn>
                <a:cxn ang="0">
                  <a:pos x="90" y="11"/>
                </a:cxn>
                <a:cxn ang="0">
                  <a:pos x="88" y="6"/>
                </a:cxn>
                <a:cxn ang="0">
                  <a:pos x="84" y="2"/>
                </a:cxn>
                <a:cxn ang="0">
                  <a:pos x="77" y="0"/>
                </a:cxn>
                <a:cxn ang="0">
                  <a:pos x="68" y="1"/>
                </a:cxn>
                <a:cxn ang="0">
                  <a:pos x="58" y="6"/>
                </a:cxn>
                <a:cxn ang="0">
                  <a:pos x="49" y="15"/>
                </a:cxn>
              </a:cxnLst>
              <a:rect l="0" t="0" r="r" b="b"/>
              <a:pathLst>
                <a:path w="117" h="134">
                  <a:moveTo>
                    <a:pt x="49" y="15"/>
                  </a:moveTo>
                  <a:lnTo>
                    <a:pt x="43" y="25"/>
                  </a:lnTo>
                  <a:lnTo>
                    <a:pt x="39" y="35"/>
                  </a:lnTo>
                  <a:lnTo>
                    <a:pt x="39" y="45"/>
                  </a:lnTo>
                  <a:lnTo>
                    <a:pt x="44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0" y="60"/>
                  </a:lnTo>
                  <a:lnTo>
                    <a:pt x="34" y="66"/>
                  </a:lnTo>
                  <a:lnTo>
                    <a:pt x="29" y="72"/>
                  </a:lnTo>
                  <a:lnTo>
                    <a:pt x="24" y="79"/>
                  </a:lnTo>
                  <a:lnTo>
                    <a:pt x="18" y="85"/>
                  </a:lnTo>
                  <a:lnTo>
                    <a:pt x="13" y="91"/>
                  </a:lnTo>
                  <a:lnTo>
                    <a:pt x="6" y="97"/>
                  </a:lnTo>
                  <a:lnTo>
                    <a:pt x="1" y="104"/>
                  </a:lnTo>
                  <a:lnTo>
                    <a:pt x="1" y="111"/>
                  </a:lnTo>
                  <a:lnTo>
                    <a:pt x="1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9" y="126"/>
                  </a:lnTo>
                  <a:lnTo>
                    <a:pt x="18" y="120"/>
                  </a:lnTo>
                  <a:lnTo>
                    <a:pt x="27" y="112"/>
                  </a:lnTo>
                  <a:lnTo>
                    <a:pt x="35" y="105"/>
                  </a:lnTo>
                  <a:lnTo>
                    <a:pt x="44" y="96"/>
                  </a:lnTo>
                  <a:lnTo>
                    <a:pt x="53" y="89"/>
                  </a:lnTo>
                  <a:lnTo>
                    <a:pt x="62" y="81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9" y="77"/>
                  </a:lnTo>
                  <a:lnTo>
                    <a:pt x="88" y="76"/>
                  </a:lnTo>
                  <a:lnTo>
                    <a:pt x="98" y="71"/>
                  </a:lnTo>
                  <a:lnTo>
                    <a:pt x="107" y="62"/>
                  </a:lnTo>
                  <a:lnTo>
                    <a:pt x="113" y="51"/>
                  </a:lnTo>
                  <a:lnTo>
                    <a:pt x="117" y="40"/>
                  </a:lnTo>
                  <a:lnTo>
                    <a:pt x="117" y="31"/>
                  </a:lnTo>
                  <a:lnTo>
                    <a:pt x="112" y="24"/>
                  </a:lnTo>
                  <a:lnTo>
                    <a:pt x="107" y="21"/>
                  </a:lnTo>
                  <a:lnTo>
                    <a:pt x="102" y="21"/>
                  </a:lnTo>
                  <a:lnTo>
                    <a:pt x="95" y="22"/>
                  </a:lnTo>
                  <a:lnTo>
                    <a:pt x="89" y="25"/>
                  </a:lnTo>
                  <a:lnTo>
                    <a:pt x="90" y="17"/>
                  </a:lnTo>
                  <a:lnTo>
                    <a:pt x="90" y="11"/>
                  </a:lnTo>
                  <a:lnTo>
                    <a:pt x="88" y="6"/>
                  </a:lnTo>
                  <a:lnTo>
                    <a:pt x="84" y="2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58" y="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4347" y="3421"/>
              <a:ext cx="33" cy="27"/>
            </a:xfrm>
            <a:custGeom>
              <a:avLst/>
              <a:gdLst/>
              <a:ahLst/>
              <a:cxnLst>
                <a:cxn ang="0">
                  <a:pos x="98" y="85"/>
                </a:cxn>
                <a:cxn ang="0">
                  <a:pos x="100" y="76"/>
                </a:cxn>
                <a:cxn ang="0">
                  <a:pos x="103" y="69"/>
                </a:cxn>
                <a:cxn ang="0">
                  <a:pos x="103" y="63"/>
                </a:cxn>
                <a:cxn ang="0">
                  <a:pos x="101" y="56"/>
                </a:cxn>
                <a:cxn ang="0">
                  <a:pos x="108" y="54"/>
                </a:cxn>
                <a:cxn ang="0">
                  <a:pos x="114" y="49"/>
                </a:cxn>
                <a:cxn ang="0">
                  <a:pos x="119" y="43"/>
                </a:cxn>
                <a:cxn ang="0">
                  <a:pos x="124" y="35"/>
                </a:cxn>
                <a:cxn ang="0">
                  <a:pos x="129" y="24"/>
                </a:cxn>
                <a:cxn ang="0">
                  <a:pos x="130" y="14"/>
                </a:cxn>
                <a:cxn ang="0">
                  <a:pos x="126" y="5"/>
                </a:cxn>
                <a:cxn ang="0">
                  <a:pos x="120" y="0"/>
                </a:cxn>
                <a:cxn ang="0">
                  <a:pos x="110" y="0"/>
                </a:cxn>
                <a:cxn ang="0">
                  <a:pos x="100" y="3"/>
                </a:cxn>
                <a:cxn ang="0">
                  <a:pos x="91" y="10"/>
                </a:cxn>
                <a:cxn ang="0">
                  <a:pos x="84" y="20"/>
                </a:cxn>
                <a:cxn ang="0">
                  <a:pos x="82" y="21"/>
                </a:cxn>
                <a:cxn ang="0">
                  <a:pos x="82" y="21"/>
                </a:cxn>
                <a:cxn ang="0">
                  <a:pos x="82" y="21"/>
                </a:cxn>
                <a:cxn ang="0">
                  <a:pos x="82" y="23"/>
                </a:cxn>
                <a:cxn ang="0">
                  <a:pos x="74" y="20"/>
                </a:cxn>
                <a:cxn ang="0">
                  <a:pos x="65" y="19"/>
                </a:cxn>
                <a:cxn ang="0">
                  <a:pos x="56" y="16"/>
                </a:cxn>
                <a:cxn ang="0">
                  <a:pos x="47" y="14"/>
                </a:cxn>
                <a:cxn ang="0">
                  <a:pos x="39" y="11"/>
                </a:cxn>
                <a:cxn ang="0">
                  <a:pos x="30" y="9"/>
                </a:cxn>
                <a:cxn ang="0">
                  <a:pos x="21" y="6"/>
                </a:cxn>
                <a:cxn ang="0">
                  <a:pos x="12" y="3"/>
                </a:cxn>
                <a:cxn ang="0">
                  <a:pos x="10" y="9"/>
                </a:cxn>
                <a:cxn ang="0">
                  <a:pos x="6" y="16"/>
                </a:cxn>
                <a:cxn ang="0">
                  <a:pos x="4" y="23"/>
                </a:cxn>
                <a:cxn ang="0">
                  <a:pos x="0" y="30"/>
                </a:cxn>
                <a:cxn ang="0">
                  <a:pos x="7" y="35"/>
                </a:cxn>
                <a:cxn ang="0">
                  <a:pos x="15" y="39"/>
                </a:cxn>
                <a:cxn ang="0">
                  <a:pos x="22" y="44"/>
                </a:cxn>
                <a:cxn ang="0">
                  <a:pos x="29" y="48"/>
                </a:cxn>
                <a:cxn ang="0">
                  <a:pos x="36" y="53"/>
                </a:cxn>
                <a:cxn ang="0">
                  <a:pos x="44" y="56"/>
                </a:cxn>
                <a:cxn ang="0">
                  <a:pos x="50" y="61"/>
                </a:cxn>
                <a:cxn ang="0">
                  <a:pos x="57" y="65"/>
                </a:cxn>
                <a:cxn ang="0">
                  <a:pos x="57" y="65"/>
                </a:cxn>
                <a:cxn ang="0">
                  <a:pos x="57" y="65"/>
                </a:cxn>
                <a:cxn ang="0">
                  <a:pos x="57" y="65"/>
                </a:cxn>
                <a:cxn ang="0">
                  <a:pos x="56" y="66"/>
                </a:cxn>
                <a:cxn ang="0">
                  <a:pos x="51" y="79"/>
                </a:cxn>
                <a:cxn ang="0">
                  <a:pos x="51" y="89"/>
                </a:cxn>
                <a:cxn ang="0">
                  <a:pos x="55" y="99"/>
                </a:cxn>
                <a:cxn ang="0">
                  <a:pos x="61" y="105"/>
                </a:cxn>
                <a:cxn ang="0">
                  <a:pos x="70" y="106"/>
                </a:cxn>
                <a:cxn ang="0">
                  <a:pos x="80" y="103"/>
                </a:cxn>
                <a:cxn ang="0">
                  <a:pos x="89" y="96"/>
                </a:cxn>
                <a:cxn ang="0">
                  <a:pos x="98" y="85"/>
                </a:cxn>
              </a:cxnLst>
              <a:rect l="0" t="0" r="r" b="b"/>
              <a:pathLst>
                <a:path w="130" h="106">
                  <a:moveTo>
                    <a:pt x="98" y="85"/>
                  </a:moveTo>
                  <a:lnTo>
                    <a:pt x="100" y="76"/>
                  </a:lnTo>
                  <a:lnTo>
                    <a:pt x="103" y="69"/>
                  </a:lnTo>
                  <a:lnTo>
                    <a:pt x="103" y="63"/>
                  </a:lnTo>
                  <a:lnTo>
                    <a:pt x="101" y="56"/>
                  </a:lnTo>
                  <a:lnTo>
                    <a:pt x="108" y="54"/>
                  </a:lnTo>
                  <a:lnTo>
                    <a:pt x="114" y="49"/>
                  </a:lnTo>
                  <a:lnTo>
                    <a:pt x="119" y="43"/>
                  </a:lnTo>
                  <a:lnTo>
                    <a:pt x="124" y="35"/>
                  </a:lnTo>
                  <a:lnTo>
                    <a:pt x="129" y="24"/>
                  </a:lnTo>
                  <a:lnTo>
                    <a:pt x="130" y="14"/>
                  </a:lnTo>
                  <a:lnTo>
                    <a:pt x="126" y="5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100" y="3"/>
                  </a:lnTo>
                  <a:lnTo>
                    <a:pt x="91" y="10"/>
                  </a:lnTo>
                  <a:lnTo>
                    <a:pt x="84" y="20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74" y="20"/>
                  </a:lnTo>
                  <a:lnTo>
                    <a:pt x="65" y="19"/>
                  </a:lnTo>
                  <a:lnTo>
                    <a:pt x="56" y="16"/>
                  </a:lnTo>
                  <a:lnTo>
                    <a:pt x="47" y="14"/>
                  </a:lnTo>
                  <a:lnTo>
                    <a:pt x="39" y="11"/>
                  </a:lnTo>
                  <a:lnTo>
                    <a:pt x="30" y="9"/>
                  </a:lnTo>
                  <a:lnTo>
                    <a:pt x="21" y="6"/>
                  </a:lnTo>
                  <a:lnTo>
                    <a:pt x="12" y="3"/>
                  </a:lnTo>
                  <a:lnTo>
                    <a:pt x="10" y="9"/>
                  </a:lnTo>
                  <a:lnTo>
                    <a:pt x="6" y="16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7" y="35"/>
                  </a:lnTo>
                  <a:lnTo>
                    <a:pt x="15" y="39"/>
                  </a:lnTo>
                  <a:lnTo>
                    <a:pt x="22" y="44"/>
                  </a:lnTo>
                  <a:lnTo>
                    <a:pt x="29" y="48"/>
                  </a:lnTo>
                  <a:lnTo>
                    <a:pt x="36" y="53"/>
                  </a:lnTo>
                  <a:lnTo>
                    <a:pt x="44" y="56"/>
                  </a:lnTo>
                  <a:lnTo>
                    <a:pt x="50" y="61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6" y="66"/>
                  </a:lnTo>
                  <a:lnTo>
                    <a:pt x="51" y="79"/>
                  </a:lnTo>
                  <a:lnTo>
                    <a:pt x="51" y="89"/>
                  </a:lnTo>
                  <a:lnTo>
                    <a:pt x="55" y="99"/>
                  </a:lnTo>
                  <a:lnTo>
                    <a:pt x="61" y="105"/>
                  </a:lnTo>
                  <a:lnTo>
                    <a:pt x="70" y="106"/>
                  </a:lnTo>
                  <a:lnTo>
                    <a:pt x="80" y="103"/>
                  </a:lnTo>
                  <a:lnTo>
                    <a:pt x="89" y="96"/>
                  </a:lnTo>
                  <a:lnTo>
                    <a:pt x="98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4198" y="3686"/>
              <a:ext cx="246" cy="10"/>
            </a:xfrm>
            <a:custGeom>
              <a:avLst/>
              <a:gdLst/>
              <a:ahLst/>
              <a:cxnLst>
                <a:cxn ang="0">
                  <a:pos x="897" y="0"/>
                </a:cxn>
                <a:cxn ang="0">
                  <a:pos x="985" y="42"/>
                </a:cxn>
                <a:cxn ang="0">
                  <a:pos x="0" y="0"/>
                </a:cxn>
                <a:cxn ang="0">
                  <a:pos x="897" y="0"/>
                </a:cxn>
              </a:cxnLst>
              <a:rect l="0" t="0" r="r" b="b"/>
              <a:pathLst>
                <a:path w="985" h="42">
                  <a:moveTo>
                    <a:pt x="897" y="0"/>
                  </a:moveTo>
                  <a:lnTo>
                    <a:pt x="985" y="42"/>
                  </a:lnTo>
                  <a:lnTo>
                    <a:pt x="0" y="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4495" y="3222"/>
              <a:ext cx="216" cy="353"/>
            </a:xfrm>
            <a:custGeom>
              <a:avLst/>
              <a:gdLst/>
              <a:ahLst/>
              <a:cxnLst>
                <a:cxn ang="0">
                  <a:pos x="827" y="1167"/>
                </a:cxn>
                <a:cxn ang="0">
                  <a:pos x="835" y="932"/>
                </a:cxn>
                <a:cxn ang="0">
                  <a:pos x="866" y="889"/>
                </a:cxn>
                <a:cxn ang="0">
                  <a:pos x="836" y="829"/>
                </a:cxn>
                <a:cxn ang="0">
                  <a:pos x="859" y="0"/>
                </a:cxn>
                <a:cxn ang="0">
                  <a:pos x="648" y="85"/>
                </a:cxn>
                <a:cxn ang="0">
                  <a:pos x="473" y="111"/>
                </a:cxn>
                <a:cxn ang="0">
                  <a:pos x="248" y="88"/>
                </a:cxn>
                <a:cxn ang="0">
                  <a:pos x="40" y="37"/>
                </a:cxn>
                <a:cxn ang="0">
                  <a:pos x="24" y="8"/>
                </a:cxn>
                <a:cxn ang="0">
                  <a:pos x="33" y="825"/>
                </a:cxn>
                <a:cxn ang="0">
                  <a:pos x="6" y="907"/>
                </a:cxn>
                <a:cxn ang="0">
                  <a:pos x="33" y="929"/>
                </a:cxn>
                <a:cxn ang="0">
                  <a:pos x="35" y="1167"/>
                </a:cxn>
                <a:cxn ang="0">
                  <a:pos x="20" y="1183"/>
                </a:cxn>
                <a:cxn ang="0">
                  <a:pos x="9" y="1201"/>
                </a:cxn>
                <a:cxn ang="0">
                  <a:pos x="3" y="1218"/>
                </a:cxn>
                <a:cxn ang="0">
                  <a:pos x="0" y="1236"/>
                </a:cxn>
                <a:cxn ang="0">
                  <a:pos x="3" y="1253"/>
                </a:cxn>
                <a:cxn ang="0">
                  <a:pos x="9" y="1271"/>
                </a:cxn>
                <a:cxn ang="0">
                  <a:pos x="20" y="1287"/>
                </a:cxn>
                <a:cxn ang="0">
                  <a:pos x="34" y="1303"/>
                </a:cxn>
                <a:cxn ang="0">
                  <a:pos x="53" y="1318"/>
                </a:cxn>
                <a:cxn ang="0">
                  <a:pos x="74" y="1332"/>
                </a:cxn>
                <a:cxn ang="0">
                  <a:pos x="99" y="1346"/>
                </a:cxn>
                <a:cxn ang="0">
                  <a:pos x="127" y="1357"/>
                </a:cxn>
                <a:cxn ang="0">
                  <a:pos x="158" y="1368"/>
                </a:cxn>
                <a:cxn ang="0">
                  <a:pos x="190" y="1378"/>
                </a:cxn>
                <a:cxn ang="0">
                  <a:pos x="227" y="1387"/>
                </a:cxn>
                <a:cxn ang="0">
                  <a:pos x="264" y="1395"/>
                </a:cxn>
                <a:cxn ang="0">
                  <a:pos x="304" y="1401"/>
                </a:cxn>
                <a:cxn ang="0">
                  <a:pos x="346" y="1405"/>
                </a:cxn>
                <a:cxn ang="0">
                  <a:pos x="388" y="1407"/>
                </a:cxn>
                <a:cxn ang="0">
                  <a:pos x="432" y="1408"/>
                </a:cxn>
                <a:cxn ang="0">
                  <a:pos x="476" y="1407"/>
                </a:cxn>
                <a:cxn ang="0">
                  <a:pos x="518" y="1405"/>
                </a:cxn>
                <a:cxn ang="0">
                  <a:pos x="560" y="1401"/>
                </a:cxn>
                <a:cxn ang="0">
                  <a:pos x="600" y="1395"/>
                </a:cxn>
                <a:cxn ang="0">
                  <a:pos x="637" y="1387"/>
                </a:cxn>
                <a:cxn ang="0">
                  <a:pos x="672" y="1378"/>
                </a:cxn>
                <a:cxn ang="0">
                  <a:pos x="706" y="1368"/>
                </a:cxn>
                <a:cxn ang="0">
                  <a:pos x="736" y="1357"/>
                </a:cxn>
                <a:cxn ang="0">
                  <a:pos x="764" y="1346"/>
                </a:cxn>
                <a:cxn ang="0">
                  <a:pos x="789" y="1332"/>
                </a:cxn>
                <a:cxn ang="0">
                  <a:pos x="810" y="1318"/>
                </a:cxn>
                <a:cxn ang="0">
                  <a:pos x="829" y="1303"/>
                </a:cxn>
                <a:cxn ang="0">
                  <a:pos x="844" y="1287"/>
                </a:cxn>
                <a:cxn ang="0">
                  <a:pos x="854" y="1271"/>
                </a:cxn>
                <a:cxn ang="0">
                  <a:pos x="860" y="1253"/>
                </a:cxn>
                <a:cxn ang="0">
                  <a:pos x="862" y="1236"/>
                </a:cxn>
                <a:cxn ang="0">
                  <a:pos x="860" y="1217"/>
                </a:cxn>
                <a:cxn ang="0">
                  <a:pos x="854" y="1199"/>
                </a:cxn>
                <a:cxn ang="0">
                  <a:pos x="842" y="1183"/>
                </a:cxn>
                <a:cxn ang="0">
                  <a:pos x="827" y="1167"/>
                </a:cxn>
              </a:cxnLst>
              <a:rect l="0" t="0" r="r" b="b"/>
              <a:pathLst>
                <a:path w="866" h="1408">
                  <a:moveTo>
                    <a:pt x="827" y="1167"/>
                  </a:moveTo>
                  <a:lnTo>
                    <a:pt x="835" y="932"/>
                  </a:lnTo>
                  <a:lnTo>
                    <a:pt x="866" y="889"/>
                  </a:lnTo>
                  <a:lnTo>
                    <a:pt x="836" y="829"/>
                  </a:lnTo>
                  <a:lnTo>
                    <a:pt x="859" y="0"/>
                  </a:lnTo>
                  <a:lnTo>
                    <a:pt x="648" y="85"/>
                  </a:lnTo>
                  <a:lnTo>
                    <a:pt x="473" y="111"/>
                  </a:lnTo>
                  <a:lnTo>
                    <a:pt x="248" y="88"/>
                  </a:lnTo>
                  <a:lnTo>
                    <a:pt x="40" y="37"/>
                  </a:lnTo>
                  <a:lnTo>
                    <a:pt x="24" y="8"/>
                  </a:lnTo>
                  <a:lnTo>
                    <a:pt x="33" y="825"/>
                  </a:lnTo>
                  <a:lnTo>
                    <a:pt x="6" y="907"/>
                  </a:lnTo>
                  <a:lnTo>
                    <a:pt x="33" y="929"/>
                  </a:lnTo>
                  <a:lnTo>
                    <a:pt x="35" y="1167"/>
                  </a:lnTo>
                  <a:lnTo>
                    <a:pt x="20" y="1183"/>
                  </a:lnTo>
                  <a:lnTo>
                    <a:pt x="9" y="1201"/>
                  </a:lnTo>
                  <a:lnTo>
                    <a:pt x="3" y="1218"/>
                  </a:lnTo>
                  <a:lnTo>
                    <a:pt x="0" y="1236"/>
                  </a:lnTo>
                  <a:lnTo>
                    <a:pt x="3" y="1253"/>
                  </a:lnTo>
                  <a:lnTo>
                    <a:pt x="9" y="1271"/>
                  </a:lnTo>
                  <a:lnTo>
                    <a:pt x="20" y="1287"/>
                  </a:lnTo>
                  <a:lnTo>
                    <a:pt x="34" y="1303"/>
                  </a:lnTo>
                  <a:lnTo>
                    <a:pt x="53" y="1318"/>
                  </a:lnTo>
                  <a:lnTo>
                    <a:pt x="74" y="1332"/>
                  </a:lnTo>
                  <a:lnTo>
                    <a:pt x="99" y="1346"/>
                  </a:lnTo>
                  <a:lnTo>
                    <a:pt x="127" y="1357"/>
                  </a:lnTo>
                  <a:lnTo>
                    <a:pt x="158" y="1368"/>
                  </a:lnTo>
                  <a:lnTo>
                    <a:pt x="190" y="1378"/>
                  </a:lnTo>
                  <a:lnTo>
                    <a:pt x="227" y="1387"/>
                  </a:lnTo>
                  <a:lnTo>
                    <a:pt x="264" y="1395"/>
                  </a:lnTo>
                  <a:lnTo>
                    <a:pt x="304" y="1401"/>
                  </a:lnTo>
                  <a:lnTo>
                    <a:pt x="346" y="1405"/>
                  </a:lnTo>
                  <a:lnTo>
                    <a:pt x="388" y="1407"/>
                  </a:lnTo>
                  <a:lnTo>
                    <a:pt x="432" y="1408"/>
                  </a:lnTo>
                  <a:lnTo>
                    <a:pt x="476" y="1407"/>
                  </a:lnTo>
                  <a:lnTo>
                    <a:pt x="518" y="1405"/>
                  </a:lnTo>
                  <a:lnTo>
                    <a:pt x="560" y="1401"/>
                  </a:lnTo>
                  <a:lnTo>
                    <a:pt x="600" y="1395"/>
                  </a:lnTo>
                  <a:lnTo>
                    <a:pt x="637" y="1387"/>
                  </a:lnTo>
                  <a:lnTo>
                    <a:pt x="672" y="1378"/>
                  </a:lnTo>
                  <a:lnTo>
                    <a:pt x="706" y="1368"/>
                  </a:lnTo>
                  <a:lnTo>
                    <a:pt x="736" y="1357"/>
                  </a:lnTo>
                  <a:lnTo>
                    <a:pt x="764" y="1346"/>
                  </a:lnTo>
                  <a:lnTo>
                    <a:pt x="789" y="1332"/>
                  </a:lnTo>
                  <a:lnTo>
                    <a:pt x="810" y="1318"/>
                  </a:lnTo>
                  <a:lnTo>
                    <a:pt x="829" y="1303"/>
                  </a:lnTo>
                  <a:lnTo>
                    <a:pt x="844" y="1287"/>
                  </a:lnTo>
                  <a:lnTo>
                    <a:pt x="854" y="1271"/>
                  </a:lnTo>
                  <a:lnTo>
                    <a:pt x="860" y="1253"/>
                  </a:lnTo>
                  <a:lnTo>
                    <a:pt x="862" y="1236"/>
                  </a:lnTo>
                  <a:lnTo>
                    <a:pt x="860" y="1217"/>
                  </a:lnTo>
                  <a:lnTo>
                    <a:pt x="854" y="1199"/>
                  </a:lnTo>
                  <a:lnTo>
                    <a:pt x="842" y="1183"/>
                  </a:lnTo>
                  <a:lnTo>
                    <a:pt x="827" y="1167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4499" y="3194"/>
              <a:ext cx="207" cy="52"/>
            </a:xfrm>
            <a:custGeom>
              <a:avLst/>
              <a:gdLst/>
              <a:ahLst/>
              <a:cxnLst>
                <a:cxn ang="0">
                  <a:pos x="458" y="206"/>
                </a:cxn>
                <a:cxn ang="0">
                  <a:pos x="540" y="201"/>
                </a:cxn>
                <a:cxn ang="0">
                  <a:pos x="614" y="194"/>
                </a:cxn>
                <a:cxn ang="0">
                  <a:pos x="680" y="182"/>
                </a:cxn>
                <a:cxn ang="0">
                  <a:pos x="736" y="169"/>
                </a:cxn>
                <a:cxn ang="0">
                  <a:pos x="781" y="152"/>
                </a:cxn>
                <a:cxn ang="0">
                  <a:pos x="813" y="134"/>
                </a:cxn>
                <a:cxn ang="0">
                  <a:pos x="829" y="114"/>
                </a:cxn>
                <a:cxn ang="0">
                  <a:pos x="829" y="92"/>
                </a:cxn>
                <a:cxn ang="0">
                  <a:pos x="813" y="72"/>
                </a:cxn>
                <a:cxn ang="0">
                  <a:pos x="781" y="54"/>
                </a:cxn>
                <a:cxn ang="0">
                  <a:pos x="736" y="37"/>
                </a:cxn>
                <a:cxn ang="0">
                  <a:pos x="680" y="24"/>
                </a:cxn>
                <a:cxn ang="0">
                  <a:pos x="614" y="12"/>
                </a:cxn>
                <a:cxn ang="0">
                  <a:pos x="540" y="5"/>
                </a:cxn>
                <a:cxn ang="0">
                  <a:pos x="458" y="0"/>
                </a:cxn>
                <a:cxn ang="0">
                  <a:pos x="373" y="0"/>
                </a:cxn>
                <a:cxn ang="0">
                  <a:pos x="292" y="5"/>
                </a:cxn>
                <a:cxn ang="0">
                  <a:pos x="218" y="12"/>
                </a:cxn>
                <a:cxn ang="0">
                  <a:pos x="152" y="24"/>
                </a:cxn>
                <a:cxn ang="0">
                  <a:pos x="95" y="37"/>
                </a:cxn>
                <a:cxn ang="0">
                  <a:pos x="50" y="54"/>
                </a:cxn>
                <a:cxn ang="0">
                  <a:pos x="19" y="72"/>
                </a:cxn>
                <a:cxn ang="0">
                  <a:pos x="3" y="92"/>
                </a:cxn>
                <a:cxn ang="0">
                  <a:pos x="3" y="114"/>
                </a:cxn>
                <a:cxn ang="0">
                  <a:pos x="19" y="134"/>
                </a:cxn>
                <a:cxn ang="0">
                  <a:pos x="50" y="152"/>
                </a:cxn>
                <a:cxn ang="0">
                  <a:pos x="95" y="169"/>
                </a:cxn>
                <a:cxn ang="0">
                  <a:pos x="152" y="182"/>
                </a:cxn>
                <a:cxn ang="0">
                  <a:pos x="218" y="194"/>
                </a:cxn>
                <a:cxn ang="0">
                  <a:pos x="292" y="201"/>
                </a:cxn>
                <a:cxn ang="0">
                  <a:pos x="373" y="206"/>
                </a:cxn>
              </a:cxnLst>
              <a:rect l="0" t="0" r="r" b="b"/>
              <a:pathLst>
                <a:path w="831" h="206">
                  <a:moveTo>
                    <a:pt x="416" y="206"/>
                  </a:moveTo>
                  <a:lnTo>
                    <a:pt x="458" y="206"/>
                  </a:lnTo>
                  <a:lnTo>
                    <a:pt x="500" y="204"/>
                  </a:lnTo>
                  <a:lnTo>
                    <a:pt x="540" y="201"/>
                  </a:lnTo>
                  <a:lnTo>
                    <a:pt x="577" y="199"/>
                  </a:lnTo>
                  <a:lnTo>
                    <a:pt x="614" y="194"/>
                  </a:lnTo>
                  <a:lnTo>
                    <a:pt x="647" y="189"/>
                  </a:lnTo>
                  <a:lnTo>
                    <a:pt x="680" y="182"/>
                  </a:lnTo>
                  <a:lnTo>
                    <a:pt x="710" y="176"/>
                  </a:lnTo>
                  <a:lnTo>
                    <a:pt x="736" y="169"/>
                  </a:lnTo>
                  <a:lnTo>
                    <a:pt x="760" y="161"/>
                  </a:lnTo>
                  <a:lnTo>
                    <a:pt x="781" y="152"/>
                  </a:lnTo>
                  <a:lnTo>
                    <a:pt x="799" y="144"/>
                  </a:lnTo>
                  <a:lnTo>
                    <a:pt x="813" y="134"/>
                  </a:lnTo>
                  <a:lnTo>
                    <a:pt x="823" y="124"/>
                  </a:lnTo>
                  <a:lnTo>
                    <a:pt x="829" y="114"/>
                  </a:lnTo>
                  <a:lnTo>
                    <a:pt x="831" y="104"/>
                  </a:lnTo>
                  <a:lnTo>
                    <a:pt x="829" y="92"/>
                  </a:lnTo>
                  <a:lnTo>
                    <a:pt x="823" y="82"/>
                  </a:lnTo>
                  <a:lnTo>
                    <a:pt x="813" y="72"/>
                  </a:lnTo>
                  <a:lnTo>
                    <a:pt x="799" y="64"/>
                  </a:lnTo>
                  <a:lnTo>
                    <a:pt x="781" y="54"/>
                  </a:lnTo>
                  <a:lnTo>
                    <a:pt x="760" y="46"/>
                  </a:lnTo>
                  <a:lnTo>
                    <a:pt x="736" y="37"/>
                  </a:lnTo>
                  <a:lnTo>
                    <a:pt x="710" y="30"/>
                  </a:lnTo>
                  <a:lnTo>
                    <a:pt x="680" y="24"/>
                  </a:lnTo>
                  <a:lnTo>
                    <a:pt x="647" y="17"/>
                  </a:lnTo>
                  <a:lnTo>
                    <a:pt x="614" y="12"/>
                  </a:lnTo>
                  <a:lnTo>
                    <a:pt x="577" y="7"/>
                  </a:lnTo>
                  <a:lnTo>
                    <a:pt x="540" y="5"/>
                  </a:lnTo>
                  <a:lnTo>
                    <a:pt x="500" y="2"/>
                  </a:lnTo>
                  <a:lnTo>
                    <a:pt x="458" y="0"/>
                  </a:lnTo>
                  <a:lnTo>
                    <a:pt x="416" y="0"/>
                  </a:lnTo>
                  <a:lnTo>
                    <a:pt x="373" y="0"/>
                  </a:lnTo>
                  <a:lnTo>
                    <a:pt x="332" y="2"/>
                  </a:lnTo>
                  <a:lnTo>
                    <a:pt x="292" y="5"/>
                  </a:lnTo>
                  <a:lnTo>
                    <a:pt x="254" y="7"/>
                  </a:lnTo>
                  <a:lnTo>
                    <a:pt x="218" y="12"/>
                  </a:lnTo>
                  <a:lnTo>
                    <a:pt x="184" y="17"/>
                  </a:lnTo>
                  <a:lnTo>
                    <a:pt x="152" y="24"/>
                  </a:lnTo>
                  <a:lnTo>
                    <a:pt x="122" y="30"/>
                  </a:lnTo>
                  <a:lnTo>
                    <a:pt x="95" y="37"/>
                  </a:lnTo>
                  <a:lnTo>
                    <a:pt x="72" y="46"/>
                  </a:lnTo>
                  <a:lnTo>
                    <a:pt x="50" y="54"/>
                  </a:lnTo>
                  <a:lnTo>
                    <a:pt x="33" y="64"/>
                  </a:lnTo>
                  <a:lnTo>
                    <a:pt x="19" y="72"/>
                  </a:lnTo>
                  <a:lnTo>
                    <a:pt x="9" y="82"/>
                  </a:lnTo>
                  <a:lnTo>
                    <a:pt x="3" y="92"/>
                  </a:lnTo>
                  <a:lnTo>
                    <a:pt x="0" y="104"/>
                  </a:lnTo>
                  <a:lnTo>
                    <a:pt x="3" y="114"/>
                  </a:lnTo>
                  <a:lnTo>
                    <a:pt x="9" y="124"/>
                  </a:lnTo>
                  <a:lnTo>
                    <a:pt x="19" y="134"/>
                  </a:lnTo>
                  <a:lnTo>
                    <a:pt x="33" y="144"/>
                  </a:lnTo>
                  <a:lnTo>
                    <a:pt x="50" y="152"/>
                  </a:lnTo>
                  <a:lnTo>
                    <a:pt x="72" y="161"/>
                  </a:lnTo>
                  <a:lnTo>
                    <a:pt x="95" y="169"/>
                  </a:lnTo>
                  <a:lnTo>
                    <a:pt x="122" y="176"/>
                  </a:lnTo>
                  <a:lnTo>
                    <a:pt x="152" y="182"/>
                  </a:lnTo>
                  <a:lnTo>
                    <a:pt x="184" y="189"/>
                  </a:lnTo>
                  <a:lnTo>
                    <a:pt x="218" y="194"/>
                  </a:lnTo>
                  <a:lnTo>
                    <a:pt x="254" y="199"/>
                  </a:lnTo>
                  <a:lnTo>
                    <a:pt x="292" y="201"/>
                  </a:lnTo>
                  <a:lnTo>
                    <a:pt x="332" y="204"/>
                  </a:lnTo>
                  <a:lnTo>
                    <a:pt x="373" y="206"/>
                  </a:lnTo>
                  <a:lnTo>
                    <a:pt x="416" y="206"/>
                  </a:lnTo>
                  <a:close/>
                </a:path>
              </a:pathLst>
            </a:custGeom>
            <a:solidFill>
              <a:srgbClr val="63E0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4494" y="3194"/>
              <a:ext cx="225" cy="59"/>
            </a:xfrm>
            <a:custGeom>
              <a:avLst/>
              <a:gdLst/>
              <a:ahLst/>
              <a:cxnLst>
                <a:cxn ang="0">
                  <a:pos x="554" y="3"/>
                </a:cxn>
                <a:cxn ang="0">
                  <a:pos x="611" y="11"/>
                </a:cxn>
                <a:cxn ang="0">
                  <a:pos x="664" y="21"/>
                </a:cxn>
                <a:cxn ang="0">
                  <a:pos x="709" y="32"/>
                </a:cxn>
                <a:cxn ang="0">
                  <a:pos x="746" y="47"/>
                </a:cxn>
                <a:cxn ang="0">
                  <a:pos x="775" y="62"/>
                </a:cxn>
                <a:cxn ang="0">
                  <a:pos x="795" y="78"/>
                </a:cxn>
                <a:cxn ang="0">
                  <a:pos x="806" y="94"/>
                </a:cxn>
                <a:cxn ang="0">
                  <a:pos x="805" y="113"/>
                </a:cxn>
                <a:cxn ang="0">
                  <a:pos x="790" y="132"/>
                </a:cxn>
                <a:cxn ang="0">
                  <a:pos x="760" y="149"/>
                </a:cxn>
                <a:cxn ang="0">
                  <a:pos x="717" y="166"/>
                </a:cxn>
                <a:cxn ang="0">
                  <a:pos x="664" y="178"/>
                </a:cxn>
                <a:cxn ang="0">
                  <a:pos x="601" y="189"/>
                </a:cxn>
                <a:cxn ang="0">
                  <a:pos x="531" y="196"/>
                </a:cxn>
                <a:cxn ang="0">
                  <a:pos x="453" y="201"/>
                </a:cxn>
                <a:cxn ang="0">
                  <a:pos x="373" y="201"/>
                </a:cxn>
                <a:cxn ang="0">
                  <a:pos x="296" y="196"/>
                </a:cxn>
                <a:cxn ang="0">
                  <a:pos x="224" y="189"/>
                </a:cxn>
                <a:cxn ang="0">
                  <a:pos x="162" y="178"/>
                </a:cxn>
                <a:cxn ang="0">
                  <a:pos x="108" y="166"/>
                </a:cxn>
                <a:cxn ang="0">
                  <a:pos x="65" y="149"/>
                </a:cxn>
                <a:cxn ang="0">
                  <a:pos x="35" y="132"/>
                </a:cxn>
                <a:cxn ang="0">
                  <a:pos x="20" y="113"/>
                </a:cxn>
                <a:cxn ang="0">
                  <a:pos x="18" y="98"/>
                </a:cxn>
                <a:cxn ang="0">
                  <a:pos x="22" y="89"/>
                </a:cxn>
                <a:cxn ang="0">
                  <a:pos x="14" y="94"/>
                </a:cxn>
                <a:cxn ang="0">
                  <a:pos x="2" y="113"/>
                </a:cxn>
                <a:cxn ang="0">
                  <a:pos x="3" y="133"/>
                </a:cxn>
                <a:cxn ang="0">
                  <a:pos x="20" y="157"/>
                </a:cxn>
                <a:cxn ang="0">
                  <a:pos x="55" y="177"/>
                </a:cxn>
                <a:cxn ang="0">
                  <a:pos x="104" y="196"/>
                </a:cxn>
                <a:cxn ang="0">
                  <a:pos x="166" y="212"/>
                </a:cxn>
                <a:cxn ang="0">
                  <a:pos x="237" y="224"/>
                </a:cxn>
                <a:cxn ang="0">
                  <a:pos x="318" y="233"/>
                </a:cxn>
                <a:cxn ang="0">
                  <a:pos x="406" y="238"/>
                </a:cxn>
                <a:cxn ang="0">
                  <a:pos x="498" y="238"/>
                </a:cxn>
                <a:cxn ang="0">
                  <a:pos x="586" y="233"/>
                </a:cxn>
                <a:cxn ang="0">
                  <a:pos x="667" y="224"/>
                </a:cxn>
                <a:cxn ang="0">
                  <a:pos x="739" y="212"/>
                </a:cxn>
                <a:cxn ang="0">
                  <a:pos x="800" y="196"/>
                </a:cxn>
                <a:cxn ang="0">
                  <a:pos x="849" y="177"/>
                </a:cxn>
                <a:cxn ang="0">
                  <a:pos x="883" y="157"/>
                </a:cxn>
                <a:cxn ang="0">
                  <a:pos x="900" y="133"/>
                </a:cxn>
                <a:cxn ang="0">
                  <a:pos x="901" y="111"/>
                </a:cxn>
                <a:cxn ang="0">
                  <a:pos x="886" y="91"/>
                </a:cxn>
                <a:cxn ang="0">
                  <a:pos x="859" y="71"/>
                </a:cxn>
                <a:cxn ang="0">
                  <a:pos x="819" y="52"/>
                </a:cxn>
                <a:cxn ang="0">
                  <a:pos x="769" y="36"/>
                </a:cxn>
                <a:cxn ang="0">
                  <a:pos x="707" y="21"/>
                </a:cxn>
                <a:cxn ang="0">
                  <a:pos x="640" y="11"/>
                </a:cxn>
                <a:cxn ang="0">
                  <a:pos x="564" y="3"/>
                </a:cxn>
              </a:cxnLst>
              <a:rect l="0" t="0" r="r" b="b"/>
              <a:pathLst>
                <a:path w="903" h="238">
                  <a:moveTo>
                    <a:pt x="523" y="0"/>
                  </a:moveTo>
                  <a:lnTo>
                    <a:pt x="554" y="3"/>
                  </a:lnTo>
                  <a:lnTo>
                    <a:pt x="584" y="7"/>
                  </a:lnTo>
                  <a:lnTo>
                    <a:pt x="611" y="11"/>
                  </a:lnTo>
                  <a:lnTo>
                    <a:pt x="639" y="16"/>
                  </a:lnTo>
                  <a:lnTo>
                    <a:pt x="664" y="21"/>
                  </a:lnTo>
                  <a:lnTo>
                    <a:pt x="686" y="26"/>
                  </a:lnTo>
                  <a:lnTo>
                    <a:pt x="709" y="32"/>
                  </a:lnTo>
                  <a:lnTo>
                    <a:pt x="727" y="39"/>
                  </a:lnTo>
                  <a:lnTo>
                    <a:pt x="746" y="47"/>
                  </a:lnTo>
                  <a:lnTo>
                    <a:pt x="761" y="54"/>
                  </a:lnTo>
                  <a:lnTo>
                    <a:pt x="775" y="62"/>
                  </a:lnTo>
                  <a:lnTo>
                    <a:pt x="786" y="69"/>
                  </a:lnTo>
                  <a:lnTo>
                    <a:pt x="795" y="78"/>
                  </a:lnTo>
                  <a:lnTo>
                    <a:pt x="803" y="87"/>
                  </a:lnTo>
                  <a:lnTo>
                    <a:pt x="806" y="94"/>
                  </a:lnTo>
                  <a:lnTo>
                    <a:pt x="808" y="103"/>
                  </a:lnTo>
                  <a:lnTo>
                    <a:pt x="805" y="113"/>
                  </a:lnTo>
                  <a:lnTo>
                    <a:pt x="800" y="123"/>
                  </a:lnTo>
                  <a:lnTo>
                    <a:pt x="790" y="132"/>
                  </a:lnTo>
                  <a:lnTo>
                    <a:pt x="776" y="141"/>
                  </a:lnTo>
                  <a:lnTo>
                    <a:pt x="760" y="149"/>
                  </a:lnTo>
                  <a:lnTo>
                    <a:pt x="740" y="158"/>
                  </a:lnTo>
                  <a:lnTo>
                    <a:pt x="717" y="166"/>
                  </a:lnTo>
                  <a:lnTo>
                    <a:pt x="692" y="172"/>
                  </a:lnTo>
                  <a:lnTo>
                    <a:pt x="664" y="178"/>
                  </a:lnTo>
                  <a:lnTo>
                    <a:pt x="634" y="184"/>
                  </a:lnTo>
                  <a:lnTo>
                    <a:pt x="601" y="189"/>
                  </a:lnTo>
                  <a:lnTo>
                    <a:pt x="567" y="193"/>
                  </a:lnTo>
                  <a:lnTo>
                    <a:pt x="531" y="196"/>
                  </a:lnTo>
                  <a:lnTo>
                    <a:pt x="492" y="198"/>
                  </a:lnTo>
                  <a:lnTo>
                    <a:pt x="453" y="201"/>
                  </a:lnTo>
                  <a:lnTo>
                    <a:pt x="413" y="201"/>
                  </a:lnTo>
                  <a:lnTo>
                    <a:pt x="373" y="201"/>
                  </a:lnTo>
                  <a:lnTo>
                    <a:pt x="333" y="198"/>
                  </a:lnTo>
                  <a:lnTo>
                    <a:pt x="296" y="196"/>
                  </a:lnTo>
                  <a:lnTo>
                    <a:pt x="259" y="193"/>
                  </a:lnTo>
                  <a:lnTo>
                    <a:pt x="224" y="189"/>
                  </a:lnTo>
                  <a:lnTo>
                    <a:pt x="192" y="184"/>
                  </a:lnTo>
                  <a:lnTo>
                    <a:pt x="162" y="178"/>
                  </a:lnTo>
                  <a:lnTo>
                    <a:pt x="133" y="172"/>
                  </a:lnTo>
                  <a:lnTo>
                    <a:pt x="108" y="166"/>
                  </a:lnTo>
                  <a:lnTo>
                    <a:pt x="85" y="158"/>
                  </a:lnTo>
                  <a:lnTo>
                    <a:pt x="65" y="149"/>
                  </a:lnTo>
                  <a:lnTo>
                    <a:pt x="49" y="141"/>
                  </a:lnTo>
                  <a:lnTo>
                    <a:pt x="35" y="132"/>
                  </a:lnTo>
                  <a:lnTo>
                    <a:pt x="25" y="123"/>
                  </a:lnTo>
                  <a:lnTo>
                    <a:pt x="20" y="113"/>
                  </a:lnTo>
                  <a:lnTo>
                    <a:pt x="18" y="103"/>
                  </a:lnTo>
                  <a:lnTo>
                    <a:pt x="18" y="98"/>
                  </a:lnTo>
                  <a:lnTo>
                    <a:pt x="19" y="94"/>
                  </a:lnTo>
                  <a:lnTo>
                    <a:pt x="22" y="89"/>
                  </a:lnTo>
                  <a:lnTo>
                    <a:pt x="24" y="86"/>
                  </a:lnTo>
                  <a:lnTo>
                    <a:pt x="14" y="94"/>
                  </a:lnTo>
                  <a:lnTo>
                    <a:pt x="7" y="103"/>
                  </a:lnTo>
                  <a:lnTo>
                    <a:pt x="2" y="113"/>
                  </a:lnTo>
                  <a:lnTo>
                    <a:pt x="0" y="122"/>
                  </a:lnTo>
                  <a:lnTo>
                    <a:pt x="3" y="133"/>
                  </a:lnTo>
                  <a:lnTo>
                    <a:pt x="9" y="146"/>
                  </a:lnTo>
                  <a:lnTo>
                    <a:pt x="20" y="157"/>
                  </a:lnTo>
                  <a:lnTo>
                    <a:pt x="35" y="167"/>
                  </a:lnTo>
                  <a:lnTo>
                    <a:pt x="55" y="177"/>
                  </a:lnTo>
                  <a:lnTo>
                    <a:pt x="78" y="187"/>
                  </a:lnTo>
                  <a:lnTo>
                    <a:pt x="104" y="196"/>
                  </a:lnTo>
                  <a:lnTo>
                    <a:pt x="133" y="204"/>
                  </a:lnTo>
                  <a:lnTo>
                    <a:pt x="166" y="212"/>
                  </a:lnTo>
                  <a:lnTo>
                    <a:pt x="199" y="218"/>
                  </a:lnTo>
                  <a:lnTo>
                    <a:pt x="237" y="224"/>
                  </a:lnTo>
                  <a:lnTo>
                    <a:pt x="277" y="229"/>
                  </a:lnTo>
                  <a:lnTo>
                    <a:pt x="318" y="233"/>
                  </a:lnTo>
                  <a:lnTo>
                    <a:pt x="361" y="236"/>
                  </a:lnTo>
                  <a:lnTo>
                    <a:pt x="406" y="238"/>
                  </a:lnTo>
                  <a:lnTo>
                    <a:pt x="452" y="238"/>
                  </a:lnTo>
                  <a:lnTo>
                    <a:pt x="498" y="238"/>
                  </a:lnTo>
                  <a:lnTo>
                    <a:pt x="544" y="236"/>
                  </a:lnTo>
                  <a:lnTo>
                    <a:pt x="586" y="233"/>
                  </a:lnTo>
                  <a:lnTo>
                    <a:pt x="627" y="229"/>
                  </a:lnTo>
                  <a:lnTo>
                    <a:pt x="667" y="224"/>
                  </a:lnTo>
                  <a:lnTo>
                    <a:pt x="704" y="218"/>
                  </a:lnTo>
                  <a:lnTo>
                    <a:pt x="739" y="212"/>
                  </a:lnTo>
                  <a:lnTo>
                    <a:pt x="771" y="204"/>
                  </a:lnTo>
                  <a:lnTo>
                    <a:pt x="800" y="196"/>
                  </a:lnTo>
                  <a:lnTo>
                    <a:pt x="826" y="187"/>
                  </a:lnTo>
                  <a:lnTo>
                    <a:pt x="849" y="177"/>
                  </a:lnTo>
                  <a:lnTo>
                    <a:pt x="868" y="167"/>
                  </a:lnTo>
                  <a:lnTo>
                    <a:pt x="883" y="157"/>
                  </a:lnTo>
                  <a:lnTo>
                    <a:pt x="894" y="146"/>
                  </a:lnTo>
                  <a:lnTo>
                    <a:pt x="900" y="133"/>
                  </a:lnTo>
                  <a:lnTo>
                    <a:pt x="903" y="122"/>
                  </a:lnTo>
                  <a:lnTo>
                    <a:pt x="901" y="111"/>
                  </a:lnTo>
                  <a:lnTo>
                    <a:pt x="895" y="101"/>
                  </a:lnTo>
                  <a:lnTo>
                    <a:pt x="886" y="91"/>
                  </a:lnTo>
                  <a:lnTo>
                    <a:pt x="874" y="79"/>
                  </a:lnTo>
                  <a:lnTo>
                    <a:pt x="859" y="71"/>
                  </a:lnTo>
                  <a:lnTo>
                    <a:pt x="840" y="61"/>
                  </a:lnTo>
                  <a:lnTo>
                    <a:pt x="819" y="52"/>
                  </a:lnTo>
                  <a:lnTo>
                    <a:pt x="795" y="43"/>
                  </a:lnTo>
                  <a:lnTo>
                    <a:pt x="769" y="36"/>
                  </a:lnTo>
                  <a:lnTo>
                    <a:pt x="739" y="28"/>
                  </a:lnTo>
                  <a:lnTo>
                    <a:pt x="707" y="21"/>
                  </a:lnTo>
                  <a:lnTo>
                    <a:pt x="675" y="16"/>
                  </a:lnTo>
                  <a:lnTo>
                    <a:pt x="640" y="11"/>
                  </a:lnTo>
                  <a:lnTo>
                    <a:pt x="602" y="5"/>
                  </a:lnTo>
                  <a:lnTo>
                    <a:pt x="564" y="3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4494" y="3278"/>
              <a:ext cx="224" cy="51"/>
            </a:xfrm>
            <a:custGeom>
              <a:avLst/>
              <a:gdLst/>
              <a:ahLst/>
              <a:cxnLst>
                <a:cxn ang="0">
                  <a:pos x="844" y="26"/>
                </a:cxn>
                <a:cxn ang="0">
                  <a:pos x="848" y="35"/>
                </a:cxn>
                <a:cxn ang="0">
                  <a:pos x="849" y="45"/>
                </a:cxn>
                <a:cxn ang="0">
                  <a:pos x="840" y="70"/>
                </a:cxn>
                <a:cxn ang="0">
                  <a:pos x="816" y="93"/>
                </a:cxn>
                <a:cxn ang="0">
                  <a:pos x="779" y="116"/>
                </a:cxn>
                <a:cxn ang="0">
                  <a:pos x="729" y="133"/>
                </a:cxn>
                <a:cxn ang="0">
                  <a:pos x="667" y="150"/>
                </a:cxn>
                <a:cxn ang="0">
                  <a:pos x="599" y="161"/>
                </a:cxn>
                <a:cxn ang="0">
                  <a:pos x="521" y="168"/>
                </a:cxn>
                <a:cxn ang="0">
                  <a:pos x="438" y="171"/>
                </a:cxn>
                <a:cxn ang="0">
                  <a:pos x="356" y="168"/>
                </a:cxn>
                <a:cxn ang="0">
                  <a:pos x="278" y="161"/>
                </a:cxn>
                <a:cxn ang="0">
                  <a:pos x="209" y="150"/>
                </a:cxn>
                <a:cxn ang="0">
                  <a:pos x="148" y="133"/>
                </a:cxn>
                <a:cxn ang="0">
                  <a:pos x="98" y="116"/>
                </a:cxn>
                <a:cxn ang="0">
                  <a:pos x="60" y="93"/>
                </a:cxn>
                <a:cxn ang="0">
                  <a:pos x="37" y="70"/>
                </a:cxn>
                <a:cxn ang="0">
                  <a:pos x="28" y="45"/>
                </a:cxn>
                <a:cxn ang="0">
                  <a:pos x="30" y="28"/>
                </a:cxn>
                <a:cxn ang="0">
                  <a:pos x="40" y="13"/>
                </a:cxn>
                <a:cxn ang="0">
                  <a:pos x="30" y="15"/>
                </a:cxn>
                <a:cxn ang="0">
                  <a:pos x="17" y="28"/>
                </a:cxn>
                <a:cxn ang="0">
                  <a:pos x="7" y="42"/>
                </a:cxn>
                <a:cxn ang="0">
                  <a:pos x="2" y="57"/>
                </a:cxn>
                <a:cxn ang="0">
                  <a:pos x="3" y="78"/>
                </a:cxn>
                <a:cxn ang="0">
                  <a:pos x="20" y="106"/>
                </a:cxn>
                <a:cxn ang="0">
                  <a:pos x="54" y="131"/>
                </a:cxn>
                <a:cxn ang="0">
                  <a:pos x="103" y="152"/>
                </a:cxn>
                <a:cxn ang="0">
                  <a:pos x="164" y="171"/>
                </a:cxn>
                <a:cxn ang="0">
                  <a:pos x="236" y="186"/>
                </a:cxn>
                <a:cxn ang="0">
                  <a:pos x="316" y="196"/>
                </a:cxn>
                <a:cxn ang="0">
                  <a:pos x="403" y="201"/>
                </a:cxn>
                <a:cxn ang="0">
                  <a:pos x="495" y="201"/>
                </a:cxn>
                <a:cxn ang="0">
                  <a:pos x="582" y="196"/>
                </a:cxn>
                <a:cxn ang="0">
                  <a:pos x="662" y="186"/>
                </a:cxn>
                <a:cxn ang="0">
                  <a:pos x="734" y="171"/>
                </a:cxn>
                <a:cxn ang="0">
                  <a:pos x="794" y="152"/>
                </a:cxn>
                <a:cxn ang="0">
                  <a:pos x="843" y="131"/>
                </a:cxn>
                <a:cxn ang="0">
                  <a:pos x="876" y="106"/>
                </a:cxn>
                <a:cxn ang="0">
                  <a:pos x="894" y="78"/>
                </a:cxn>
                <a:cxn ang="0">
                  <a:pos x="895" y="56"/>
                </a:cxn>
                <a:cxn ang="0">
                  <a:pos x="889" y="38"/>
                </a:cxn>
                <a:cxn ang="0">
                  <a:pos x="876" y="22"/>
                </a:cxn>
                <a:cxn ang="0">
                  <a:pos x="858" y="7"/>
                </a:cxn>
              </a:cxnLst>
              <a:rect l="0" t="0" r="r" b="b"/>
              <a:pathLst>
                <a:path w="896" h="202">
                  <a:moveTo>
                    <a:pt x="846" y="0"/>
                  </a:moveTo>
                  <a:lnTo>
                    <a:pt x="844" y="26"/>
                  </a:lnTo>
                  <a:lnTo>
                    <a:pt x="845" y="31"/>
                  </a:lnTo>
                  <a:lnTo>
                    <a:pt x="848" y="35"/>
                  </a:lnTo>
                  <a:lnTo>
                    <a:pt x="849" y="40"/>
                  </a:lnTo>
                  <a:lnTo>
                    <a:pt x="849" y="45"/>
                  </a:lnTo>
                  <a:lnTo>
                    <a:pt x="846" y="57"/>
                  </a:lnTo>
                  <a:lnTo>
                    <a:pt x="840" y="70"/>
                  </a:lnTo>
                  <a:lnTo>
                    <a:pt x="830" y="82"/>
                  </a:lnTo>
                  <a:lnTo>
                    <a:pt x="816" y="93"/>
                  </a:lnTo>
                  <a:lnTo>
                    <a:pt x="799" y="105"/>
                  </a:lnTo>
                  <a:lnTo>
                    <a:pt x="779" y="116"/>
                  </a:lnTo>
                  <a:lnTo>
                    <a:pt x="755" y="125"/>
                  </a:lnTo>
                  <a:lnTo>
                    <a:pt x="729" y="133"/>
                  </a:lnTo>
                  <a:lnTo>
                    <a:pt x="700" y="142"/>
                  </a:lnTo>
                  <a:lnTo>
                    <a:pt x="667" y="150"/>
                  </a:lnTo>
                  <a:lnTo>
                    <a:pt x="634" y="156"/>
                  </a:lnTo>
                  <a:lnTo>
                    <a:pt x="599" y="161"/>
                  </a:lnTo>
                  <a:lnTo>
                    <a:pt x="560" y="165"/>
                  </a:lnTo>
                  <a:lnTo>
                    <a:pt x="521" y="168"/>
                  </a:lnTo>
                  <a:lnTo>
                    <a:pt x="481" y="170"/>
                  </a:lnTo>
                  <a:lnTo>
                    <a:pt x="438" y="171"/>
                  </a:lnTo>
                  <a:lnTo>
                    <a:pt x="396" y="170"/>
                  </a:lnTo>
                  <a:lnTo>
                    <a:pt x="356" y="168"/>
                  </a:lnTo>
                  <a:lnTo>
                    <a:pt x="317" y="165"/>
                  </a:lnTo>
                  <a:lnTo>
                    <a:pt x="278" y="161"/>
                  </a:lnTo>
                  <a:lnTo>
                    <a:pt x="243" y="156"/>
                  </a:lnTo>
                  <a:lnTo>
                    <a:pt x="209" y="150"/>
                  </a:lnTo>
                  <a:lnTo>
                    <a:pt x="177" y="142"/>
                  </a:lnTo>
                  <a:lnTo>
                    <a:pt x="148" y="133"/>
                  </a:lnTo>
                  <a:lnTo>
                    <a:pt x="122" y="125"/>
                  </a:lnTo>
                  <a:lnTo>
                    <a:pt x="98" y="116"/>
                  </a:lnTo>
                  <a:lnTo>
                    <a:pt x="78" y="105"/>
                  </a:lnTo>
                  <a:lnTo>
                    <a:pt x="60" y="93"/>
                  </a:lnTo>
                  <a:lnTo>
                    <a:pt x="47" y="82"/>
                  </a:lnTo>
                  <a:lnTo>
                    <a:pt x="37" y="70"/>
                  </a:lnTo>
                  <a:lnTo>
                    <a:pt x="30" y="57"/>
                  </a:lnTo>
                  <a:lnTo>
                    <a:pt x="28" y="45"/>
                  </a:lnTo>
                  <a:lnTo>
                    <a:pt x="29" y="37"/>
                  </a:lnTo>
                  <a:lnTo>
                    <a:pt x="30" y="28"/>
                  </a:lnTo>
                  <a:lnTo>
                    <a:pt x="34" y="21"/>
                  </a:lnTo>
                  <a:lnTo>
                    <a:pt x="40" y="13"/>
                  </a:lnTo>
                  <a:lnTo>
                    <a:pt x="39" y="8"/>
                  </a:lnTo>
                  <a:lnTo>
                    <a:pt x="30" y="15"/>
                  </a:lnTo>
                  <a:lnTo>
                    <a:pt x="23" y="21"/>
                  </a:lnTo>
                  <a:lnTo>
                    <a:pt x="17" y="28"/>
                  </a:lnTo>
                  <a:lnTo>
                    <a:pt x="10" y="35"/>
                  </a:lnTo>
                  <a:lnTo>
                    <a:pt x="7" y="42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5"/>
                  </a:lnTo>
                  <a:lnTo>
                    <a:pt x="3" y="78"/>
                  </a:lnTo>
                  <a:lnTo>
                    <a:pt x="9" y="92"/>
                  </a:lnTo>
                  <a:lnTo>
                    <a:pt x="20" y="106"/>
                  </a:lnTo>
                  <a:lnTo>
                    <a:pt x="35" y="118"/>
                  </a:lnTo>
                  <a:lnTo>
                    <a:pt x="54" y="131"/>
                  </a:lnTo>
                  <a:lnTo>
                    <a:pt x="77" y="142"/>
                  </a:lnTo>
                  <a:lnTo>
                    <a:pt x="103" y="152"/>
                  </a:lnTo>
                  <a:lnTo>
                    <a:pt x="132" y="162"/>
                  </a:lnTo>
                  <a:lnTo>
                    <a:pt x="164" y="171"/>
                  </a:lnTo>
                  <a:lnTo>
                    <a:pt x="198" y="178"/>
                  </a:lnTo>
                  <a:lnTo>
                    <a:pt x="236" y="186"/>
                  </a:lnTo>
                  <a:lnTo>
                    <a:pt x="274" y="191"/>
                  </a:lnTo>
                  <a:lnTo>
                    <a:pt x="316" y="196"/>
                  </a:lnTo>
                  <a:lnTo>
                    <a:pt x="358" y="200"/>
                  </a:lnTo>
                  <a:lnTo>
                    <a:pt x="403" y="201"/>
                  </a:lnTo>
                  <a:lnTo>
                    <a:pt x="448" y="202"/>
                  </a:lnTo>
                  <a:lnTo>
                    <a:pt x="495" y="201"/>
                  </a:lnTo>
                  <a:lnTo>
                    <a:pt x="539" y="200"/>
                  </a:lnTo>
                  <a:lnTo>
                    <a:pt x="582" y="196"/>
                  </a:lnTo>
                  <a:lnTo>
                    <a:pt x="622" y="191"/>
                  </a:lnTo>
                  <a:lnTo>
                    <a:pt x="662" y="186"/>
                  </a:lnTo>
                  <a:lnTo>
                    <a:pt x="699" y="178"/>
                  </a:lnTo>
                  <a:lnTo>
                    <a:pt x="734" y="171"/>
                  </a:lnTo>
                  <a:lnTo>
                    <a:pt x="765" y="162"/>
                  </a:lnTo>
                  <a:lnTo>
                    <a:pt x="794" y="152"/>
                  </a:lnTo>
                  <a:lnTo>
                    <a:pt x="820" y="142"/>
                  </a:lnTo>
                  <a:lnTo>
                    <a:pt x="843" y="131"/>
                  </a:lnTo>
                  <a:lnTo>
                    <a:pt x="861" y="118"/>
                  </a:lnTo>
                  <a:lnTo>
                    <a:pt x="876" y="106"/>
                  </a:lnTo>
                  <a:lnTo>
                    <a:pt x="888" y="92"/>
                  </a:lnTo>
                  <a:lnTo>
                    <a:pt x="894" y="78"/>
                  </a:lnTo>
                  <a:lnTo>
                    <a:pt x="896" y="65"/>
                  </a:lnTo>
                  <a:lnTo>
                    <a:pt x="895" y="56"/>
                  </a:lnTo>
                  <a:lnTo>
                    <a:pt x="893" y="47"/>
                  </a:lnTo>
                  <a:lnTo>
                    <a:pt x="889" y="38"/>
                  </a:lnTo>
                  <a:lnTo>
                    <a:pt x="884" y="31"/>
                  </a:lnTo>
                  <a:lnTo>
                    <a:pt x="876" y="22"/>
                  </a:lnTo>
                  <a:lnTo>
                    <a:pt x="868" y="15"/>
                  </a:lnTo>
                  <a:lnTo>
                    <a:pt x="858" y="7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4500" y="3233"/>
              <a:ext cx="5" cy="53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0" y="0"/>
                </a:cxn>
                <a:cxn ang="0">
                  <a:pos x="6" y="214"/>
                </a:cxn>
                <a:cxn ang="0">
                  <a:pos x="8" y="211"/>
                </a:cxn>
                <a:cxn ang="0">
                  <a:pos x="11" y="209"/>
                </a:cxn>
                <a:cxn ang="0">
                  <a:pos x="13" y="208"/>
                </a:cxn>
                <a:cxn ang="0">
                  <a:pos x="16" y="205"/>
                </a:cxn>
                <a:cxn ang="0">
                  <a:pos x="21" y="9"/>
                </a:cxn>
              </a:cxnLst>
              <a:rect l="0" t="0" r="r" b="b"/>
              <a:pathLst>
                <a:path w="21" h="214">
                  <a:moveTo>
                    <a:pt x="21" y="9"/>
                  </a:moveTo>
                  <a:lnTo>
                    <a:pt x="0" y="0"/>
                  </a:lnTo>
                  <a:lnTo>
                    <a:pt x="6" y="214"/>
                  </a:lnTo>
                  <a:lnTo>
                    <a:pt x="8" y="211"/>
                  </a:lnTo>
                  <a:lnTo>
                    <a:pt x="11" y="209"/>
                  </a:lnTo>
                  <a:lnTo>
                    <a:pt x="13" y="208"/>
                  </a:lnTo>
                  <a:lnTo>
                    <a:pt x="16" y="205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4704" y="3231"/>
              <a:ext cx="7" cy="5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" y="9"/>
                </a:cxn>
                <a:cxn ang="0">
                  <a:pos x="0" y="228"/>
                </a:cxn>
                <a:cxn ang="0">
                  <a:pos x="2" y="229"/>
                </a:cxn>
                <a:cxn ang="0">
                  <a:pos x="6" y="232"/>
                </a:cxn>
                <a:cxn ang="0">
                  <a:pos x="8" y="233"/>
                </a:cxn>
                <a:cxn ang="0">
                  <a:pos x="11" y="235"/>
                </a:cxn>
                <a:cxn ang="0">
                  <a:pos x="26" y="0"/>
                </a:cxn>
              </a:cxnLst>
              <a:rect l="0" t="0" r="r" b="b"/>
              <a:pathLst>
                <a:path w="26" h="235">
                  <a:moveTo>
                    <a:pt x="26" y="0"/>
                  </a:moveTo>
                  <a:lnTo>
                    <a:pt x="3" y="9"/>
                  </a:lnTo>
                  <a:lnTo>
                    <a:pt x="0" y="228"/>
                  </a:lnTo>
                  <a:lnTo>
                    <a:pt x="2" y="229"/>
                  </a:lnTo>
                  <a:lnTo>
                    <a:pt x="6" y="232"/>
                  </a:lnTo>
                  <a:lnTo>
                    <a:pt x="8" y="233"/>
                  </a:lnTo>
                  <a:lnTo>
                    <a:pt x="11" y="2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4494" y="3431"/>
              <a:ext cx="224" cy="64"/>
            </a:xfrm>
            <a:custGeom>
              <a:avLst/>
              <a:gdLst/>
              <a:ahLst/>
              <a:cxnLst>
                <a:cxn ang="0">
                  <a:pos x="844" y="32"/>
                </a:cxn>
                <a:cxn ang="0">
                  <a:pos x="848" y="44"/>
                </a:cxn>
                <a:cxn ang="0">
                  <a:pos x="849" y="56"/>
                </a:cxn>
                <a:cxn ang="0">
                  <a:pos x="840" y="89"/>
                </a:cxn>
                <a:cxn ang="0">
                  <a:pos x="816" y="119"/>
                </a:cxn>
                <a:cxn ang="0">
                  <a:pos x="779" y="146"/>
                </a:cxn>
                <a:cxn ang="0">
                  <a:pos x="729" y="170"/>
                </a:cxn>
                <a:cxn ang="0">
                  <a:pos x="667" y="189"/>
                </a:cxn>
                <a:cxn ang="0">
                  <a:pos x="599" y="204"/>
                </a:cxn>
                <a:cxn ang="0">
                  <a:pos x="521" y="213"/>
                </a:cxn>
                <a:cxn ang="0">
                  <a:pos x="438" y="216"/>
                </a:cxn>
                <a:cxn ang="0">
                  <a:pos x="356" y="213"/>
                </a:cxn>
                <a:cxn ang="0">
                  <a:pos x="278" y="204"/>
                </a:cxn>
                <a:cxn ang="0">
                  <a:pos x="209" y="189"/>
                </a:cxn>
                <a:cxn ang="0">
                  <a:pos x="148" y="170"/>
                </a:cxn>
                <a:cxn ang="0">
                  <a:pos x="98" y="146"/>
                </a:cxn>
                <a:cxn ang="0">
                  <a:pos x="60" y="119"/>
                </a:cxn>
                <a:cxn ang="0">
                  <a:pos x="37" y="89"/>
                </a:cxn>
                <a:cxn ang="0">
                  <a:pos x="28" y="56"/>
                </a:cxn>
                <a:cxn ang="0">
                  <a:pos x="30" y="36"/>
                </a:cxn>
                <a:cxn ang="0">
                  <a:pos x="40" y="17"/>
                </a:cxn>
                <a:cxn ang="0">
                  <a:pos x="30" y="19"/>
                </a:cxn>
                <a:cxn ang="0">
                  <a:pos x="17" y="35"/>
                </a:cxn>
                <a:cxn ang="0">
                  <a:pos x="7" y="54"/>
                </a:cxn>
                <a:cxn ang="0">
                  <a:pos x="2" y="72"/>
                </a:cxn>
                <a:cxn ang="0">
                  <a:pos x="3" y="99"/>
                </a:cxn>
                <a:cxn ang="0">
                  <a:pos x="20" y="134"/>
                </a:cxn>
                <a:cxn ang="0">
                  <a:pos x="54" y="165"/>
                </a:cxn>
                <a:cxn ang="0">
                  <a:pos x="103" y="193"/>
                </a:cxn>
                <a:cxn ang="0">
                  <a:pos x="164" y="216"/>
                </a:cxn>
                <a:cxn ang="0">
                  <a:pos x="236" y="235"/>
                </a:cxn>
                <a:cxn ang="0">
                  <a:pos x="316" y="249"/>
                </a:cxn>
                <a:cxn ang="0">
                  <a:pos x="403" y="255"/>
                </a:cxn>
                <a:cxn ang="0">
                  <a:pos x="495" y="255"/>
                </a:cxn>
                <a:cxn ang="0">
                  <a:pos x="582" y="249"/>
                </a:cxn>
                <a:cxn ang="0">
                  <a:pos x="662" y="235"/>
                </a:cxn>
                <a:cxn ang="0">
                  <a:pos x="734" y="216"/>
                </a:cxn>
                <a:cxn ang="0">
                  <a:pos x="794" y="193"/>
                </a:cxn>
                <a:cxn ang="0">
                  <a:pos x="843" y="165"/>
                </a:cxn>
                <a:cxn ang="0">
                  <a:pos x="876" y="134"/>
                </a:cxn>
                <a:cxn ang="0">
                  <a:pos x="894" y="99"/>
                </a:cxn>
                <a:cxn ang="0">
                  <a:pos x="895" y="70"/>
                </a:cxn>
                <a:cxn ang="0">
                  <a:pos x="889" y="49"/>
                </a:cxn>
                <a:cxn ang="0">
                  <a:pos x="876" y="29"/>
                </a:cxn>
                <a:cxn ang="0">
                  <a:pos x="858" y="9"/>
                </a:cxn>
              </a:cxnLst>
              <a:rect l="0" t="0" r="r" b="b"/>
              <a:pathLst>
                <a:path w="896" h="256">
                  <a:moveTo>
                    <a:pt x="846" y="0"/>
                  </a:moveTo>
                  <a:lnTo>
                    <a:pt x="844" y="32"/>
                  </a:lnTo>
                  <a:lnTo>
                    <a:pt x="845" y="39"/>
                  </a:lnTo>
                  <a:lnTo>
                    <a:pt x="848" y="44"/>
                  </a:lnTo>
                  <a:lnTo>
                    <a:pt x="849" y="50"/>
                  </a:lnTo>
                  <a:lnTo>
                    <a:pt x="849" y="56"/>
                  </a:lnTo>
                  <a:lnTo>
                    <a:pt x="846" y="72"/>
                  </a:lnTo>
                  <a:lnTo>
                    <a:pt x="840" y="89"/>
                  </a:lnTo>
                  <a:lnTo>
                    <a:pt x="830" y="104"/>
                  </a:lnTo>
                  <a:lnTo>
                    <a:pt x="816" y="119"/>
                  </a:lnTo>
                  <a:lnTo>
                    <a:pt x="799" y="132"/>
                  </a:lnTo>
                  <a:lnTo>
                    <a:pt x="779" y="146"/>
                  </a:lnTo>
                  <a:lnTo>
                    <a:pt x="755" y="159"/>
                  </a:lnTo>
                  <a:lnTo>
                    <a:pt x="729" y="170"/>
                  </a:lnTo>
                  <a:lnTo>
                    <a:pt x="700" y="180"/>
                  </a:lnTo>
                  <a:lnTo>
                    <a:pt x="667" y="189"/>
                  </a:lnTo>
                  <a:lnTo>
                    <a:pt x="634" y="198"/>
                  </a:lnTo>
                  <a:lnTo>
                    <a:pt x="599" y="204"/>
                  </a:lnTo>
                  <a:lnTo>
                    <a:pt x="560" y="209"/>
                  </a:lnTo>
                  <a:lnTo>
                    <a:pt x="521" y="213"/>
                  </a:lnTo>
                  <a:lnTo>
                    <a:pt x="481" y="215"/>
                  </a:lnTo>
                  <a:lnTo>
                    <a:pt x="438" y="216"/>
                  </a:lnTo>
                  <a:lnTo>
                    <a:pt x="396" y="215"/>
                  </a:lnTo>
                  <a:lnTo>
                    <a:pt x="356" y="213"/>
                  </a:lnTo>
                  <a:lnTo>
                    <a:pt x="317" y="209"/>
                  </a:lnTo>
                  <a:lnTo>
                    <a:pt x="278" y="204"/>
                  </a:lnTo>
                  <a:lnTo>
                    <a:pt x="243" y="198"/>
                  </a:lnTo>
                  <a:lnTo>
                    <a:pt x="209" y="189"/>
                  </a:lnTo>
                  <a:lnTo>
                    <a:pt x="177" y="180"/>
                  </a:lnTo>
                  <a:lnTo>
                    <a:pt x="148" y="170"/>
                  </a:lnTo>
                  <a:lnTo>
                    <a:pt x="122" y="159"/>
                  </a:lnTo>
                  <a:lnTo>
                    <a:pt x="98" y="146"/>
                  </a:lnTo>
                  <a:lnTo>
                    <a:pt x="78" y="132"/>
                  </a:lnTo>
                  <a:lnTo>
                    <a:pt x="60" y="119"/>
                  </a:lnTo>
                  <a:lnTo>
                    <a:pt x="47" y="104"/>
                  </a:lnTo>
                  <a:lnTo>
                    <a:pt x="37" y="89"/>
                  </a:lnTo>
                  <a:lnTo>
                    <a:pt x="30" y="72"/>
                  </a:lnTo>
                  <a:lnTo>
                    <a:pt x="28" y="56"/>
                  </a:lnTo>
                  <a:lnTo>
                    <a:pt x="29" y="46"/>
                  </a:lnTo>
                  <a:lnTo>
                    <a:pt x="30" y="36"/>
                  </a:lnTo>
                  <a:lnTo>
                    <a:pt x="34" y="27"/>
                  </a:lnTo>
                  <a:lnTo>
                    <a:pt x="40" y="17"/>
                  </a:lnTo>
                  <a:lnTo>
                    <a:pt x="39" y="10"/>
                  </a:lnTo>
                  <a:lnTo>
                    <a:pt x="30" y="19"/>
                  </a:lnTo>
                  <a:lnTo>
                    <a:pt x="23" y="26"/>
                  </a:lnTo>
                  <a:lnTo>
                    <a:pt x="17" y="35"/>
                  </a:lnTo>
                  <a:lnTo>
                    <a:pt x="10" y="44"/>
                  </a:lnTo>
                  <a:lnTo>
                    <a:pt x="7" y="54"/>
                  </a:lnTo>
                  <a:lnTo>
                    <a:pt x="3" y="62"/>
                  </a:lnTo>
                  <a:lnTo>
                    <a:pt x="2" y="72"/>
                  </a:lnTo>
                  <a:lnTo>
                    <a:pt x="0" y="81"/>
                  </a:lnTo>
                  <a:lnTo>
                    <a:pt x="3" y="99"/>
                  </a:lnTo>
                  <a:lnTo>
                    <a:pt x="9" y="116"/>
                  </a:lnTo>
                  <a:lnTo>
                    <a:pt x="20" y="134"/>
                  </a:lnTo>
                  <a:lnTo>
                    <a:pt x="35" y="149"/>
                  </a:lnTo>
                  <a:lnTo>
                    <a:pt x="54" y="165"/>
                  </a:lnTo>
                  <a:lnTo>
                    <a:pt x="77" y="179"/>
                  </a:lnTo>
                  <a:lnTo>
                    <a:pt x="103" y="193"/>
                  </a:lnTo>
                  <a:lnTo>
                    <a:pt x="132" y="205"/>
                  </a:lnTo>
                  <a:lnTo>
                    <a:pt x="164" y="216"/>
                  </a:lnTo>
                  <a:lnTo>
                    <a:pt x="198" y="226"/>
                  </a:lnTo>
                  <a:lnTo>
                    <a:pt x="236" y="235"/>
                  </a:lnTo>
                  <a:lnTo>
                    <a:pt x="274" y="243"/>
                  </a:lnTo>
                  <a:lnTo>
                    <a:pt x="316" y="249"/>
                  </a:lnTo>
                  <a:lnTo>
                    <a:pt x="358" y="253"/>
                  </a:lnTo>
                  <a:lnTo>
                    <a:pt x="403" y="255"/>
                  </a:lnTo>
                  <a:lnTo>
                    <a:pt x="448" y="256"/>
                  </a:lnTo>
                  <a:lnTo>
                    <a:pt x="495" y="255"/>
                  </a:lnTo>
                  <a:lnTo>
                    <a:pt x="539" y="253"/>
                  </a:lnTo>
                  <a:lnTo>
                    <a:pt x="582" y="249"/>
                  </a:lnTo>
                  <a:lnTo>
                    <a:pt x="622" y="243"/>
                  </a:lnTo>
                  <a:lnTo>
                    <a:pt x="662" y="235"/>
                  </a:lnTo>
                  <a:lnTo>
                    <a:pt x="699" y="226"/>
                  </a:lnTo>
                  <a:lnTo>
                    <a:pt x="734" y="216"/>
                  </a:lnTo>
                  <a:lnTo>
                    <a:pt x="765" y="205"/>
                  </a:lnTo>
                  <a:lnTo>
                    <a:pt x="794" y="193"/>
                  </a:lnTo>
                  <a:lnTo>
                    <a:pt x="820" y="179"/>
                  </a:lnTo>
                  <a:lnTo>
                    <a:pt x="843" y="165"/>
                  </a:lnTo>
                  <a:lnTo>
                    <a:pt x="861" y="149"/>
                  </a:lnTo>
                  <a:lnTo>
                    <a:pt x="876" y="134"/>
                  </a:lnTo>
                  <a:lnTo>
                    <a:pt x="888" y="116"/>
                  </a:lnTo>
                  <a:lnTo>
                    <a:pt x="894" y="99"/>
                  </a:lnTo>
                  <a:lnTo>
                    <a:pt x="896" y="81"/>
                  </a:lnTo>
                  <a:lnTo>
                    <a:pt x="895" y="70"/>
                  </a:lnTo>
                  <a:lnTo>
                    <a:pt x="893" y="59"/>
                  </a:lnTo>
                  <a:lnTo>
                    <a:pt x="889" y="49"/>
                  </a:lnTo>
                  <a:lnTo>
                    <a:pt x="884" y="39"/>
                  </a:lnTo>
                  <a:lnTo>
                    <a:pt x="876" y="29"/>
                  </a:lnTo>
                  <a:lnTo>
                    <a:pt x="868" y="19"/>
                  </a:lnTo>
                  <a:lnTo>
                    <a:pt x="858" y="9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4500" y="3303"/>
              <a:ext cx="6" cy="13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0" y="0"/>
                </a:cxn>
                <a:cxn ang="0">
                  <a:pos x="4" y="538"/>
                </a:cxn>
                <a:cxn ang="0">
                  <a:pos x="6" y="535"/>
                </a:cxn>
                <a:cxn ang="0">
                  <a:pos x="9" y="531"/>
                </a:cxn>
                <a:cxn ang="0">
                  <a:pos x="11" y="528"/>
                </a:cxn>
                <a:cxn ang="0">
                  <a:pos x="14" y="525"/>
                </a:cxn>
                <a:cxn ang="0">
                  <a:pos x="22" y="16"/>
                </a:cxn>
              </a:cxnLst>
              <a:rect l="0" t="0" r="r" b="b"/>
              <a:pathLst>
                <a:path w="22" h="538">
                  <a:moveTo>
                    <a:pt x="22" y="16"/>
                  </a:moveTo>
                  <a:lnTo>
                    <a:pt x="0" y="0"/>
                  </a:lnTo>
                  <a:lnTo>
                    <a:pt x="4" y="538"/>
                  </a:lnTo>
                  <a:lnTo>
                    <a:pt x="6" y="535"/>
                  </a:lnTo>
                  <a:lnTo>
                    <a:pt x="9" y="531"/>
                  </a:lnTo>
                  <a:lnTo>
                    <a:pt x="11" y="528"/>
                  </a:lnTo>
                  <a:lnTo>
                    <a:pt x="14" y="525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4702" y="3305"/>
              <a:ext cx="7" cy="13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6" y="14"/>
                </a:cxn>
                <a:cxn ang="0">
                  <a:pos x="0" y="464"/>
                </a:cxn>
                <a:cxn ang="0">
                  <a:pos x="0" y="528"/>
                </a:cxn>
                <a:cxn ang="0">
                  <a:pos x="3" y="531"/>
                </a:cxn>
                <a:cxn ang="0">
                  <a:pos x="6" y="533"/>
                </a:cxn>
                <a:cxn ang="0">
                  <a:pos x="9" y="537"/>
                </a:cxn>
                <a:cxn ang="0">
                  <a:pos x="11" y="539"/>
                </a:cxn>
                <a:cxn ang="0">
                  <a:pos x="28" y="0"/>
                </a:cxn>
              </a:cxnLst>
              <a:rect l="0" t="0" r="r" b="b"/>
              <a:pathLst>
                <a:path w="28" h="539">
                  <a:moveTo>
                    <a:pt x="28" y="0"/>
                  </a:moveTo>
                  <a:lnTo>
                    <a:pt x="6" y="14"/>
                  </a:lnTo>
                  <a:lnTo>
                    <a:pt x="0" y="464"/>
                  </a:lnTo>
                  <a:lnTo>
                    <a:pt x="0" y="528"/>
                  </a:lnTo>
                  <a:lnTo>
                    <a:pt x="3" y="531"/>
                  </a:lnTo>
                  <a:lnTo>
                    <a:pt x="6" y="533"/>
                  </a:lnTo>
                  <a:lnTo>
                    <a:pt x="9" y="537"/>
                  </a:lnTo>
                  <a:lnTo>
                    <a:pt x="11" y="53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4494" y="3510"/>
              <a:ext cx="224" cy="75"/>
            </a:xfrm>
            <a:custGeom>
              <a:avLst/>
              <a:gdLst/>
              <a:ahLst/>
              <a:cxnLst>
                <a:cxn ang="0">
                  <a:pos x="844" y="37"/>
                </a:cxn>
                <a:cxn ang="0">
                  <a:pos x="848" y="51"/>
                </a:cxn>
                <a:cxn ang="0">
                  <a:pos x="849" y="65"/>
                </a:cxn>
                <a:cxn ang="0">
                  <a:pos x="840" y="102"/>
                </a:cxn>
                <a:cxn ang="0">
                  <a:pos x="816" y="138"/>
                </a:cxn>
                <a:cxn ang="0">
                  <a:pos x="779" y="170"/>
                </a:cxn>
                <a:cxn ang="0">
                  <a:pos x="729" y="198"/>
                </a:cxn>
                <a:cxn ang="0">
                  <a:pos x="667" y="220"/>
                </a:cxn>
                <a:cxn ang="0">
                  <a:pos x="599" y="238"/>
                </a:cxn>
                <a:cxn ang="0">
                  <a:pos x="521" y="249"/>
                </a:cxn>
                <a:cxn ang="0">
                  <a:pos x="438" y="253"/>
                </a:cxn>
                <a:cxn ang="0">
                  <a:pos x="356" y="249"/>
                </a:cxn>
                <a:cxn ang="0">
                  <a:pos x="278" y="238"/>
                </a:cxn>
                <a:cxn ang="0">
                  <a:pos x="209" y="220"/>
                </a:cxn>
                <a:cxn ang="0">
                  <a:pos x="148" y="198"/>
                </a:cxn>
                <a:cxn ang="0">
                  <a:pos x="98" y="170"/>
                </a:cxn>
                <a:cxn ang="0">
                  <a:pos x="60" y="138"/>
                </a:cxn>
                <a:cxn ang="0">
                  <a:pos x="37" y="102"/>
                </a:cxn>
                <a:cxn ang="0">
                  <a:pos x="28" y="65"/>
                </a:cxn>
                <a:cxn ang="0">
                  <a:pos x="30" y="42"/>
                </a:cxn>
                <a:cxn ang="0">
                  <a:pos x="40" y="20"/>
                </a:cxn>
                <a:cxn ang="0">
                  <a:pos x="30" y="21"/>
                </a:cxn>
                <a:cxn ang="0">
                  <a:pos x="17" y="40"/>
                </a:cxn>
                <a:cxn ang="0">
                  <a:pos x="7" y="61"/>
                </a:cxn>
                <a:cxn ang="0">
                  <a:pos x="2" y="82"/>
                </a:cxn>
                <a:cxn ang="0">
                  <a:pos x="3" y="115"/>
                </a:cxn>
                <a:cxn ang="0">
                  <a:pos x="20" y="154"/>
                </a:cxn>
                <a:cxn ang="0">
                  <a:pos x="54" y="191"/>
                </a:cxn>
                <a:cxn ang="0">
                  <a:pos x="103" y="224"/>
                </a:cxn>
                <a:cxn ang="0">
                  <a:pos x="164" y="251"/>
                </a:cxn>
                <a:cxn ang="0">
                  <a:pos x="236" y="273"/>
                </a:cxn>
                <a:cxn ang="0">
                  <a:pos x="316" y="289"/>
                </a:cxn>
                <a:cxn ang="0">
                  <a:pos x="403" y="296"/>
                </a:cxn>
                <a:cxn ang="0">
                  <a:pos x="495" y="296"/>
                </a:cxn>
                <a:cxn ang="0">
                  <a:pos x="582" y="289"/>
                </a:cxn>
                <a:cxn ang="0">
                  <a:pos x="662" y="273"/>
                </a:cxn>
                <a:cxn ang="0">
                  <a:pos x="734" y="251"/>
                </a:cxn>
                <a:cxn ang="0">
                  <a:pos x="794" y="224"/>
                </a:cxn>
                <a:cxn ang="0">
                  <a:pos x="843" y="191"/>
                </a:cxn>
                <a:cxn ang="0">
                  <a:pos x="876" y="154"/>
                </a:cxn>
                <a:cxn ang="0">
                  <a:pos x="894" y="115"/>
                </a:cxn>
                <a:cxn ang="0">
                  <a:pos x="895" y="81"/>
                </a:cxn>
                <a:cxn ang="0">
                  <a:pos x="889" y="56"/>
                </a:cxn>
                <a:cxn ang="0">
                  <a:pos x="876" y="32"/>
                </a:cxn>
                <a:cxn ang="0">
                  <a:pos x="858" y="10"/>
                </a:cxn>
              </a:cxnLst>
              <a:rect l="0" t="0" r="r" b="b"/>
              <a:pathLst>
                <a:path w="896" h="298">
                  <a:moveTo>
                    <a:pt x="846" y="0"/>
                  </a:moveTo>
                  <a:lnTo>
                    <a:pt x="844" y="37"/>
                  </a:lnTo>
                  <a:lnTo>
                    <a:pt x="845" y="44"/>
                  </a:lnTo>
                  <a:lnTo>
                    <a:pt x="848" y="51"/>
                  </a:lnTo>
                  <a:lnTo>
                    <a:pt x="849" y="59"/>
                  </a:lnTo>
                  <a:lnTo>
                    <a:pt x="849" y="65"/>
                  </a:lnTo>
                  <a:lnTo>
                    <a:pt x="846" y="84"/>
                  </a:lnTo>
                  <a:lnTo>
                    <a:pt x="840" y="102"/>
                  </a:lnTo>
                  <a:lnTo>
                    <a:pt x="830" y="121"/>
                  </a:lnTo>
                  <a:lnTo>
                    <a:pt x="816" y="138"/>
                  </a:lnTo>
                  <a:lnTo>
                    <a:pt x="799" y="155"/>
                  </a:lnTo>
                  <a:lnTo>
                    <a:pt x="779" y="170"/>
                  </a:lnTo>
                  <a:lnTo>
                    <a:pt x="755" y="184"/>
                  </a:lnTo>
                  <a:lnTo>
                    <a:pt x="729" y="198"/>
                  </a:lnTo>
                  <a:lnTo>
                    <a:pt x="700" y="210"/>
                  </a:lnTo>
                  <a:lnTo>
                    <a:pt x="667" y="220"/>
                  </a:lnTo>
                  <a:lnTo>
                    <a:pt x="634" y="230"/>
                  </a:lnTo>
                  <a:lnTo>
                    <a:pt x="599" y="238"/>
                  </a:lnTo>
                  <a:lnTo>
                    <a:pt x="560" y="244"/>
                  </a:lnTo>
                  <a:lnTo>
                    <a:pt x="521" y="249"/>
                  </a:lnTo>
                  <a:lnTo>
                    <a:pt x="481" y="251"/>
                  </a:lnTo>
                  <a:lnTo>
                    <a:pt x="438" y="253"/>
                  </a:lnTo>
                  <a:lnTo>
                    <a:pt x="396" y="251"/>
                  </a:lnTo>
                  <a:lnTo>
                    <a:pt x="356" y="249"/>
                  </a:lnTo>
                  <a:lnTo>
                    <a:pt x="317" y="244"/>
                  </a:lnTo>
                  <a:lnTo>
                    <a:pt x="278" y="238"/>
                  </a:lnTo>
                  <a:lnTo>
                    <a:pt x="243" y="230"/>
                  </a:lnTo>
                  <a:lnTo>
                    <a:pt x="209" y="220"/>
                  </a:lnTo>
                  <a:lnTo>
                    <a:pt x="177" y="210"/>
                  </a:lnTo>
                  <a:lnTo>
                    <a:pt x="148" y="198"/>
                  </a:lnTo>
                  <a:lnTo>
                    <a:pt x="122" y="184"/>
                  </a:lnTo>
                  <a:lnTo>
                    <a:pt x="98" y="170"/>
                  </a:lnTo>
                  <a:lnTo>
                    <a:pt x="78" y="155"/>
                  </a:lnTo>
                  <a:lnTo>
                    <a:pt x="60" y="138"/>
                  </a:lnTo>
                  <a:lnTo>
                    <a:pt x="47" y="121"/>
                  </a:lnTo>
                  <a:lnTo>
                    <a:pt x="37" y="102"/>
                  </a:lnTo>
                  <a:lnTo>
                    <a:pt x="30" y="84"/>
                  </a:lnTo>
                  <a:lnTo>
                    <a:pt x="28" y="65"/>
                  </a:lnTo>
                  <a:lnTo>
                    <a:pt x="29" y="54"/>
                  </a:lnTo>
                  <a:lnTo>
                    <a:pt x="30" y="42"/>
                  </a:lnTo>
                  <a:lnTo>
                    <a:pt x="34" y="31"/>
                  </a:lnTo>
                  <a:lnTo>
                    <a:pt x="40" y="20"/>
                  </a:lnTo>
                  <a:lnTo>
                    <a:pt x="39" y="11"/>
                  </a:lnTo>
                  <a:lnTo>
                    <a:pt x="30" y="21"/>
                  </a:lnTo>
                  <a:lnTo>
                    <a:pt x="23" y="30"/>
                  </a:lnTo>
                  <a:lnTo>
                    <a:pt x="17" y="40"/>
                  </a:lnTo>
                  <a:lnTo>
                    <a:pt x="10" y="50"/>
                  </a:lnTo>
                  <a:lnTo>
                    <a:pt x="7" y="61"/>
                  </a:lnTo>
                  <a:lnTo>
                    <a:pt x="3" y="71"/>
                  </a:lnTo>
                  <a:lnTo>
                    <a:pt x="2" y="82"/>
                  </a:lnTo>
                  <a:lnTo>
                    <a:pt x="0" y="94"/>
                  </a:lnTo>
                  <a:lnTo>
                    <a:pt x="3" y="115"/>
                  </a:lnTo>
                  <a:lnTo>
                    <a:pt x="9" y="135"/>
                  </a:lnTo>
                  <a:lnTo>
                    <a:pt x="20" y="154"/>
                  </a:lnTo>
                  <a:lnTo>
                    <a:pt x="35" y="173"/>
                  </a:lnTo>
                  <a:lnTo>
                    <a:pt x="54" y="191"/>
                  </a:lnTo>
                  <a:lnTo>
                    <a:pt x="77" y="208"/>
                  </a:lnTo>
                  <a:lnTo>
                    <a:pt x="103" y="224"/>
                  </a:lnTo>
                  <a:lnTo>
                    <a:pt x="132" y="238"/>
                  </a:lnTo>
                  <a:lnTo>
                    <a:pt x="164" y="251"/>
                  </a:lnTo>
                  <a:lnTo>
                    <a:pt x="198" y="263"/>
                  </a:lnTo>
                  <a:lnTo>
                    <a:pt x="236" y="273"/>
                  </a:lnTo>
                  <a:lnTo>
                    <a:pt x="274" y="281"/>
                  </a:lnTo>
                  <a:lnTo>
                    <a:pt x="316" y="289"/>
                  </a:lnTo>
                  <a:lnTo>
                    <a:pt x="358" y="294"/>
                  </a:lnTo>
                  <a:lnTo>
                    <a:pt x="403" y="296"/>
                  </a:lnTo>
                  <a:lnTo>
                    <a:pt x="448" y="298"/>
                  </a:lnTo>
                  <a:lnTo>
                    <a:pt x="495" y="296"/>
                  </a:lnTo>
                  <a:lnTo>
                    <a:pt x="539" y="294"/>
                  </a:lnTo>
                  <a:lnTo>
                    <a:pt x="582" y="289"/>
                  </a:lnTo>
                  <a:lnTo>
                    <a:pt x="622" y="281"/>
                  </a:lnTo>
                  <a:lnTo>
                    <a:pt x="662" y="273"/>
                  </a:lnTo>
                  <a:lnTo>
                    <a:pt x="699" y="263"/>
                  </a:lnTo>
                  <a:lnTo>
                    <a:pt x="734" y="251"/>
                  </a:lnTo>
                  <a:lnTo>
                    <a:pt x="765" y="238"/>
                  </a:lnTo>
                  <a:lnTo>
                    <a:pt x="794" y="224"/>
                  </a:lnTo>
                  <a:lnTo>
                    <a:pt x="820" y="208"/>
                  </a:lnTo>
                  <a:lnTo>
                    <a:pt x="843" y="191"/>
                  </a:lnTo>
                  <a:lnTo>
                    <a:pt x="861" y="173"/>
                  </a:lnTo>
                  <a:lnTo>
                    <a:pt x="876" y="154"/>
                  </a:lnTo>
                  <a:lnTo>
                    <a:pt x="888" y="135"/>
                  </a:lnTo>
                  <a:lnTo>
                    <a:pt x="894" y="115"/>
                  </a:lnTo>
                  <a:lnTo>
                    <a:pt x="896" y="94"/>
                  </a:lnTo>
                  <a:lnTo>
                    <a:pt x="895" y="81"/>
                  </a:lnTo>
                  <a:lnTo>
                    <a:pt x="893" y="69"/>
                  </a:lnTo>
                  <a:lnTo>
                    <a:pt x="889" y="56"/>
                  </a:lnTo>
                  <a:lnTo>
                    <a:pt x="884" y="45"/>
                  </a:lnTo>
                  <a:lnTo>
                    <a:pt x="876" y="32"/>
                  </a:lnTo>
                  <a:lnTo>
                    <a:pt x="868" y="21"/>
                  </a:lnTo>
                  <a:lnTo>
                    <a:pt x="858" y="10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4500" y="3456"/>
              <a:ext cx="6" cy="60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0" y="0"/>
                </a:cxn>
                <a:cxn ang="0">
                  <a:pos x="11" y="243"/>
                </a:cxn>
                <a:cxn ang="0">
                  <a:pos x="14" y="240"/>
                </a:cxn>
                <a:cxn ang="0">
                  <a:pos x="17" y="236"/>
                </a:cxn>
                <a:cxn ang="0">
                  <a:pos x="20" y="234"/>
                </a:cxn>
                <a:cxn ang="0">
                  <a:pos x="22" y="231"/>
                </a:cxn>
                <a:cxn ang="0">
                  <a:pos x="22" y="12"/>
                </a:cxn>
              </a:cxnLst>
              <a:rect l="0" t="0" r="r" b="b"/>
              <a:pathLst>
                <a:path w="22" h="243">
                  <a:moveTo>
                    <a:pt x="22" y="12"/>
                  </a:moveTo>
                  <a:lnTo>
                    <a:pt x="0" y="0"/>
                  </a:lnTo>
                  <a:lnTo>
                    <a:pt x="11" y="243"/>
                  </a:lnTo>
                  <a:lnTo>
                    <a:pt x="14" y="240"/>
                  </a:lnTo>
                  <a:lnTo>
                    <a:pt x="17" y="236"/>
                  </a:lnTo>
                  <a:lnTo>
                    <a:pt x="20" y="234"/>
                  </a:lnTo>
                  <a:lnTo>
                    <a:pt x="22" y="231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1"/>
            <p:cNvSpPr>
              <a:spLocks/>
            </p:cNvSpPr>
            <p:nvPr/>
          </p:nvSpPr>
          <p:spPr bwMode="auto">
            <a:xfrm>
              <a:off x="4701" y="3458"/>
              <a:ext cx="7" cy="6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" y="11"/>
                </a:cxn>
                <a:cxn ang="0">
                  <a:pos x="0" y="233"/>
                </a:cxn>
                <a:cxn ang="0">
                  <a:pos x="3" y="235"/>
                </a:cxn>
                <a:cxn ang="0">
                  <a:pos x="7" y="236"/>
                </a:cxn>
                <a:cxn ang="0">
                  <a:pos x="9" y="239"/>
                </a:cxn>
                <a:cxn ang="0">
                  <a:pos x="12" y="241"/>
                </a:cxn>
                <a:cxn ang="0">
                  <a:pos x="27" y="0"/>
                </a:cxn>
              </a:cxnLst>
              <a:rect l="0" t="0" r="r" b="b"/>
              <a:pathLst>
                <a:path w="27" h="241">
                  <a:moveTo>
                    <a:pt x="27" y="0"/>
                  </a:moveTo>
                  <a:lnTo>
                    <a:pt x="5" y="11"/>
                  </a:lnTo>
                  <a:lnTo>
                    <a:pt x="0" y="233"/>
                  </a:lnTo>
                  <a:lnTo>
                    <a:pt x="3" y="235"/>
                  </a:lnTo>
                  <a:lnTo>
                    <a:pt x="7" y="236"/>
                  </a:lnTo>
                  <a:lnTo>
                    <a:pt x="9" y="239"/>
                  </a:lnTo>
                  <a:lnTo>
                    <a:pt x="12" y="2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4561" y="3351"/>
              <a:ext cx="79" cy="99"/>
            </a:xfrm>
            <a:custGeom>
              <a:avLst/>
              <a:gdLst/>
              <a:ahLst/>
              <a:cxnLst>
                <a:cxn ang="0">
                  <a:pos x="272" y="247"/>
                </a:cxn>
                <a:cxn ang="0">
                  <a:pos x="263" y="274"/>
                </a:cxn>
                <a:cxn ang="0">
                  <a:pos x="248" y="290"/>
                </a:cxn>
                <a:cxn ang="0">
                  <a:pos x="253" y="252"/>
                </a:cxn>
                <a:cxn ang="0">
                  <a:pos x="228" y="222"/>
                </a:cxn>
                <a:cxn ang="0">
                  <a:pos x="196" y="208"/>
                </a:cxn>
                <a:cxn ang="0">
                  <a:pos x="185" y="186"/>
                </a:cxn>
                <a:cxn ang="0">
                  <a:pos x="195" y="185"/>
                </a:cxn>
                <a:cxn ang="0">
                  <a:pos x="206" y="193"/>
                </a:cxn>
                <a:cxn ang="0">
                  <a:pos x="239" y="207"/>
                </a:cxn>
                <a:cxn ang="0">
                  <a:pos x="277" y="207"/>
                </a:cxn>
                <a:cxn ang="0">
                  <a:pos x="299" y="199"/>
                </a:cxn>
                <a:cxn ang="0">
                  <a:pos x="308" y="183"/>
                </a:cxn>
                <a:cxn ang="0">
                  <a:pos x="303" y="168"/>
                </a:cxn>
                <a:cxn ang="0">
                  <a:pos x="289" y="111"/>
                </a:cxn>
                <a:cxn ang="0">
                  <a:pos x="251" y="80"/>
                </a:cxn>
                <a:cxn ang="0">
                  <a:pos x="256" y="71"/>
                </a:cxn>
                <a:cxn ang="0">
                  <a:pos x="282" y="78"/>
                </a:cxn>
                <a:cxn ang="0">
                  <a:pos x="303" y="121"/>
                </a:cxn>
                <a:cxn ang="0">
                  <a:pos x="308" y="159"/>
                </a:cxn>
                <a:cxn ang="0">
                  <a:pos x="312" y="158"/>
                </a:cxn>
                <a:cxn ang="0">
                  <a:pos x="300" y="54"/>
                </a:cxn>
                <a:cxn ang="0">
                  <a:pos x="200" y="3"/>
                </a:cxn>
                <a:cxn ang="0">
                  <a:pos x="49" y="16"/>
                </a:cxn>
                <a:cxn ang="0">
                  <a:pos x="0" y="111"/>
                </a:cxn>
                <a:cxn ang="0">
                  <a:pos x="1" y="153"/>
                </a:cxn>
                <a:cxn ang="0">
                  <a:pos x="6" y="138"/>
                </a:cxn>
                <a:cxn ang="0">
                  <a:pos x="11" y="89"/>
                </a:cxn>
                <a:cxn ang="0">
                  <a:pos x="42" y="70"/>
                </a:cxn>
                <a:cxn ang="0">
                  <a:pos x="63" y="70"/>
                </a:cxn>
                <a:cxn ang="0">
                  <a:pos x="40" y="88"/>
                </a:cxn>
                <a:cxn ang="0">
                  <a:pos x="17" y="141"/>
                </a:cxn>
                <a:cxn ang="0">
                  <a:pos x="5" y="166"/>
                </a:cxn>
                <a:cxn ang="0">
                  <a:pos x="10" y="191"/>
                </a:cxn>
                <a:cxn ang="0">
                  <a:pos x="25" y="200"/>
                </a:cxn>
                <a:cxn ang="0">
                  <a:pos x="59" y="207"/>
                </a:cxn>
                <a:cxn ang="0">
                  <a:pos x="99" y="199"/>
                </a:cxn>
                <a:cxn ang="0">
                  <a:pos x="123" y="188"/>
                </a:cxn>
                <a:cxn ang="0">
                  <a:pos x="130" y="181"/>
                </a:cxn>
                <a:cxn ang="0">
                  <a:pos x="133" y="198"/>
                </a:cxn>
                <a:cxn ang="0">
                  <a:pos x="109" y="214"/>
                </a:cxn>
                <a:cxn ang="0">
                  <a:pos x="74" y="229"/>
                </a:cxn>
                <a:cxn ang="0">
                  <a:pos x="69" y="283"/>
                </a:cxn>
                <a:cxn ang="0">
                  <a:pos x="64" y="289"/>
                </a:cxn>
                <a:cxn ang="0">
                  <a:pos x="50" y="257"/>
                </a:cxn>
                <a:cxn ang="0">
                  <a:pos x="34" y="234"/>
                </a:cxn>
                <a:cxn ang="0">
                  <a:pos x="26" y="240"/>
                </a:cxn>
                <a:cxn ang="0">
                  <a:pos x="40" y="275"/>
                </a:cxn>
                <a:cxn ang="0">
                  <a:pos x="61" y="315"/>
                </a:cxn>
                <a:cxn ang="0">
                  <a:pos x="100" y="369"/>
                </a:cxn>
                <a:cxn ang="0">
                  <a:pos x="145" y="394"/>
                </a:cxn>
                <a:cxn ang="0">
                  <a:pos x="213" y="369"/>
                </a:cxn>
                <a:cxn ang="0">
                  <a:pos x="277" y="277"/>
                </a:cxn>
                <a:cxn ang="0">
                  <a:pos x="288" y="240"/>
                </a:cxn>
              </a:cxnLst>
              <a:rect l="0" t="0" r="r" b="b"/>
              <a:pathLst>
                <a:path w="313" h="395">
                  <a:moveTo>
                    <a:pt x="287" y="238"/>
                  </a:moveTo>
                  <a:lnTo>
                    <a:pt x="282" y="237"/>
                  </a:lnTo>
                  <a:lnTo>
                    <a:pt x="277" y="242"/>
                  </a:lnTo>
                  <a:lnTo>
                    <a:pt x="272" y="247"/>
                  </a:lnTo>
                  <a:lnTo>
                    <a:pt x="269" y="253"/>
                  </a:lnTo>
                  <a:lnTo>
                    <a:pt x="267" y="258"/>
                  </a:lnTo>
                  <a:lnTo>
                    <a:pt x="265" y="265"/>
                  </a:lnTo>
                  <a:lnTo>
                    <a:pt x="263" y="274"/>
                  </a:lnTo>
                  <a:lnTo>
                    <a:pt x="259" y="283"/>
                  </a:lnTo>
                  <a:lnTo>
                    <a:pt x="254" y="289"/>
                  </a:lnTo>
                  <a:lnTo>
                    <a:pt x="250" y="292"/>
                  </a:lnTo>
                  <a:lnTo>
                    <a:pt x="248" y="290"/>
                  </a:lnTo>
                  <a:lnTo>
                    <a:pt x="246" y="289"/>
                  </a:lnTo>
                  <a:lnTo>
                    <a:pt x="248" y="283"/>
                  </a:lnTo>
                  <a:lnTo>
                    <a:pt x="251" y="269"/>
                  </a:lnTo>
                  <a:lnTo>
                    <a:pt x="253" y="252"/>
                  </a:lnTo>
                  <a:lnTo>
                    <a:pt x="249" y="237"/>
                  </a:lnTo>
                  <a:lnTo>
                    <a:pt x="244" y="230"/>
                  </a:lnTo>
                  <a:lnTo>
                    <a:pt x="236" y="225"/>
                  </a:lnTo>
                  <a:lnTo>
                    <a:pt x="228" y="222"/>
                  </a:lnTo>
                  <a:lnTo>
                    <a:pt x="219" y="218"/>
                  </a:lnTo>
                  <a:lnTo>
                    <a:pt x="211" y="214"/>
                  </a:lnTo>
                  <a:lnTo>
                    <a:pt x="203" y="212"/>
                  </a:lnTo>
                  <a:lnTo>
                    <a:pt x="196" y="208"/>
                  </a:lnTo>
                  <a:lnTo>
                    <a:pt x="193" y="205"/>
                  </a:lnTo>
                  <a:lnTo>
                    <a:pt x="188" y="199"/>
                  </a:lnTo>
                  <a:lnTo>
                    <a:pt x="185" y="191"/>
                  </a:lnTo>
                  <a:lnTo>
                    <a:pt x="185" y="186"/>
                  </a:lnTo>
                  <a:lnTo>
                    <a:pt x="186" y="183"/>
                  </a:lnTo>
                  <a:lnTo>
                    <a:pt x="190" y="181"/>
                  </a:lnTo>
                  <a:lnTo>
                    <a:pt x="193" y="183"/>
                  </a:lnTo>
                  <a:lnTo>
                    <a:pt x="195" y="185"/>
                  </a:lnTo>
                  <a:lnTo>
                    <a:pt x="196" y="186"/>
                  </a:lnTo>
                  <a:lnTo>
                    <a:pt x="198" y="188"/>
                  </a:lnTo>
                  <a:lnTo>
                    <a:pt x="201" y="190"/>
                  </a:lnTo>
                  <a:lnTo>
                    <a:pt x="206" y="193"/>
                  </a:lnTo>
                  <a:lnTo>
                    <a:pt x="213" y="196"/>
                  </a:lnTo>
                  <a:lnTo>
                    <a:pt x="220" y="200"/>
                  </a:lnTo>
                  <a:lnTo>
                    <a:pt x="230" y="204"/>
                  </a:lnTo>
                  <a:lnTo>
                    <a:pt x="239" y="207"/>
                  </a:lnTo>
                  <a:lnTo>
                    <a:pt x="249" y="208"/>
                  </a:lnTo>
                  <a:lnTo>
                    <a:pt x="258" y="208"/>
                  </a:lnTo>
                  <a:lnTo>
                    <a:pt x="268" y="208"/>
                  </a:lnTo>
                  <a:lnTo>
                    <a:pt x="277" y="207"/>
                  </a:lnTo>
                  <a:lnTo>
                    <a:pt x="284" y="204"/>
                  </a:lnTo>
                  <a:lnTo>
                    <a:pt x="290" y="203"/>
                  </a:lnTo>
                  <a:lnTo>
                    <a:pt x="295" y="200"/>
                  </a:lnTo>
                  <a:lnTo>
                    <a:pt x="299" y="199"/>
                  </a:lnTo>
                  <a:lnTo>
                    <a:pt x="302" y="198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08" y="183"/>
                  </a:lnTo>
                  <a:lnTo>
                    <a:pt x="308" y="176"/>
                  </a:lnTo>
                  <a:lnTo>
                    <a:pt x="307" y="173"/>
                  </a:lnTo>
                  <a:lnTo>
                    <a:pt x="305" y="170"/>
                  </a:lnTo>
                  <a:lnTo>
                    <a:pt x="303" y="168"/>
                  </a:lnTo>
                  <a:lnTo>
                    <a:pt x="300" y="164"/>
                  </a:lnTo>
                  <a:lnTo>
                    <a:pt x="293" y="145"/>
                  </a:lnTo>
                  <a:lnTo>
                    <a:pt x="292" y="128"/>
                  </a:lnTo>
                  <a:lnTo>
                    <a:pt x="289" y="111"/>
                  </a:lnTo>
                  <a:lnTo>
                    <a:pt x="282" y="98"/>
                  </a:lnTo>
                  <a:lnTo>
                    <a:pt x="272" y="91"/>
                  </a:lnTo>
                  <a:lnTo>
                    <a:pt x="260" y="85"/>
                  </a:lnTo>
                  <a:lnTo>
                    <a:pt x="251" y="80"/>
                  </a:lnTo>
                  <a:lnTo>
                    <a:pt x="248" y="75"/>
                  </a:lnTo>
                  <a:lnTo>
                    <a:pt x="249" y="73"/>
                  </a:lnTo>
                  <a:lnTo>
                    <a:pt x="253" y="71"/>
                  </a:lnTo>
                  <a:lnTo>
                    <a:pt x="256" y="71"/>
                  </a:lnTo>
                  <a:lnTo>
                    <a:pt x="263" y="71"/>
                  </a:lnTo>
                  <a:lnTo>
                    <a:pt x="268" y="73"/>
                  </a:lnTo>
                  <a:lnTo>
                    <a:pt x="274" y="75"/>
                  </a:lnTo>
                  <a:lnTo>
                    <a:pt x="282" y="78"/>
                  </a:lnTo>
                  <a:lnTo>
                    <a:pt x="288" y="81"/>
                  </a:lnTo>
                  <a:lnTo>
                    <a:pt x="299" y="94"/>
                  </a:lnTo>
                  <a:lnTo>
                    <a:pt x="303" y="106"/>
                  </a:lnTo>
                  <a:lnTo>
                    <a:pt x="303" y="121"/>
                  </a:lnTo>
                  <a:lnTo>
                    <a:pt x="303" y="136"/>
                  </a:lnTo>
                  <a:lnTo>
                    <a:pt x="304" y="145"/>
                  </a:lnTo>
                  <a:lnTo>
                    <a:pt x="305" y="153"/>
                  </a:lnTo>
                  <a:lnTo>
                    <a:pt x="308" y="159"/>
                  </a:lnTo>
                  <a:lnTo>
                    <a:pt x="310" y="163"/>
                  </a:lnTo>
                  <a:lnTo>
                    <a:pt x="312" y="161"/>
                  </a:lnTo>
                  <a:lnTo>
                    <a:pt x="312" y="159"/>
                  </a:lnTo>
                  <a:lnTo>
                    <a:pt x="312" y="158"/>
                  </a:lnTo>
                  <a:lnTo>
                    <a:pt x="312" y="156"/>
                  </a:lnTo>
                  <a:lnTo>
                    <a:pt x="313" y="115"/>
                  </a:lnTo>
                  <a:lnTo>
                    <a:pt x="309" y="81"/>
                  </a:lnTo>
                  <a:lnTo>
                    <a:pt x="300" y="54"/>
                  </a:lnTo>
                  <a:lnTo>
                    <a:pt x="285" y="33"/>
                  </a:lnTo>
                  <a:lnTo>
                    <a:pt x="264" y="18"/>
                  </a:lnTo>
                  <a:lnTo>
                    <a:pt x="235" y="8"/>
                  </a:lnTo>
                  <a:lnTo>
                    <a:pt x="200" y="3"/>
                  </a:lnTo>
                  <a:lnTo>
                    <a:pt x="156" y="0"/>
                  </a:lnTo>
                  <a:lnTo>
                    <a:pt x="113" y="1"/>
                  </a:lnTo>
                  <a:lnTo>
                    <a:pt x="76" y="6"/>
                  </a:lnTo>
                  <a:lnTo>
                    <a:pt x="49" y="16"/>
                  </a:lnTo>
                  <a:lnTo>
                    <a:pt x="26" y="31"/>
                  </a:lnTo>
                  <a:lnTo>
                    <a:pt x="11" y="51"/>
                  </a:lnTo>
                  <a:lnTo>
                    <a:pt x="2" y="78"/>
                  </a:lnTo>
                  <a:lnTo>
                    <a:pt x="0" y="111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2" y="149"/>
                  </a:lnTo>
                  <a:lnTo>
                    <a:pt x="5" y="144"/>
                  </a:lnTo>
                  <a:lnTo>
                    <a:pt x="6" y="138"/>
                  </a:lnTo>
                  <a:lnTo>
                    <a:pt x="7" y="131"/>
                  </a:lnTo>
                  <a:lnTo>
                    <a:pt x="7" y="116"/>
                  </a:lnTo>
                  <a:lnTo>
                    <a:pt x="7" y="101"/>
                  </a:lnTo>
                  <a:lnTo>
                    <a:pt x="11" y="89"/>
                  </a:lnTo>
                  <a:lnTo>
                    <a:pt x="22" y="78"/>
                  </a:lnTo>
                  <a:lnTo>
                    <a:pt x="29" y="74"/>
                  </a:lnTo>
                  <a:lnTo>
                    <a:pt x="36" y="71"/>
                  </a:lnTo>
                  <a:lnTo>
                    <a:pt x="42" y="70"/>
                  </a:lnTo>
                  <a:lnTo>
                    <a:pt x="49" y="69"/>
                  </a:lnTo>
                  <a:lnTo>
                    <a:pt x="54" y="69"/>
                  </a:lnTo>
                  <a:lnTo>
                    <a:pt x="59" y="69"/>
                  </a:lnTo>
                  <a:lnTo>
                    <a:pt x="63" y="70"/>
                  </a:lnTo>
                  <a:lnTo>
                    <a:pt x="64" y="73"/>
                  </a:lnTo>
                  <a:lnTo>
                    <a:pt x="60" y="78"/>
                  </a:lnTo>
                  <a:lnTo>
                    <a:pt x="51" y="81"/>
                  </a:lnTo>
                  <a:lnTo>
                    <a:pt x="40" y="88"/>
                  </a:lnTo>
                  <a:lnTo>
                    <a:pt x="29" y="94"/>
                  </a:lnTo>
                  <a:lnTo>
                    <a:pt x="21" y="108"/>
                  </a:lnTo>
                  <a:lnTo>
                    <a:pt x="20" y="123"/>
                  </a:lnTo>
                  <a:lnTo>
                    <a:pt x="17" y="141"/>
                  </a:lnTo>
                  <a:lnTo>
                    <a:pt x="10" y="159"/>
                  </a:lnTo>
                  <a:lnTo>
                    <a:pt x="9" y="161"/>
                  </a:lnTo>
                  <a:lnTo>
                    <a:pt x="6" y="163"/>
                  </a:lnTo>
                  <a:lnTo>
                    <a:pt x="5" y="166"/>
                  </a:lnTo>
                  <a:lnTo>
                    <a:pt x="4" y="171"/>
                  </a:lnTo>
                  <a:lnTo>
                    <a:pt x="4" y="178"/>
                  </a:lnTo>
                  <a:lnTo>
                    <a:pt x="6" y="185"/>
                  </a:lnTo>
                  <a:lnTo>
                    <a:pt x="10" y="191"/>
                  </a:lnTo>
                  <a:lnTo>
                    <a:pt x="12" y="195"/>
                  </a:lnTo>
                  <a:lnTo>
                    <a:pt x="15" y="196"/>
                  </a:lnTo>
                  <a:lnTo>
                    <a:pt x="20" y="199"/>
                  </a:lnTo>
                  <a:lnTo>
                    <a:pt x="25" y="200"/>
                  </a:lnTo>
                  <a:lnTo>
                    <a:pt x="32" y="203"/>
                  </a:lnTo>
                  <a:lnTo>
                    <a:pt x="40" y="204"/>
                  </a:lnTo>
                  <a:lnTo>
                    <a:pt x="49" y="205"/>
                  </a:lnTo>
                  <a:lnTo>
                    <a:pt x="59" y="207"/>
                  </a:lnTo>
                  <a:lnTo>
                    <a:pt x="69" y="207"/>
                  </a:lnTo>
                  <a:lnTo>
                    <a:pt x="79" y="205"/>
                  </a:lnTo>
                  <a:lnTo>
                    <a:pt x="89" y="203"/>
                  </a:lnTo>
                  <a:lnTo>
                    <a:pt x="99" y="199"/>
                  </a:lnTo>
                  <a:lnTo>
                    <a:pt x="106" y="196"/>
                  </a:lnTo>
                  <a:lnTo>
                    <a:pt x="114" y="193"/>
                  </a:lnTo>
                  <a:lnTo>
                    <a:pt x="119" y="189"/>
                  </a:lnTo>
                  <a:lnTo>
                    <a:pt x="123" y="188"/>
                  </a:lnTo>
                  <a:lnTo>
                    <a:pt x="124" y="186"/>
                  </a:lnTo>
                  <a:lnTo>
                    <a:pt x="125" y="185"/>
                  </a:lnTo>
                  <a:lnTo>
                    <a:pt x="128" y="183"/>
                  </a:lnTo>
                  <a:lnTo>
                    <a:pt x="130" y="181"/>
                  </a:lnTo>
                  <a:lnTo>
                    <a:pt x="134" y="181"/>
                  </a:lnTo>
                  <a:lnTo>
                    <a:pt x="135" y="185"/>
                  </a:lnTo>
                  <a:lnTo>
                    <a:pt x="135" y="190"/>
                  </a:lnTo>
                  <a:lnTo>
                    <a:pt x="133" y="198"/>
                  </a:lnTo>
                  <a:lnTo>
                    <a:pt x="128" y="204"/>
                  </a:lnTo>
                  <a:lnTo>
                    <a:pt x="124" y="208"/>
                  </a:lnTo>
                  <a:lnTo>
                    <a:pt x="116" y="210"/>
                  </a:lnTo>
                  <a:lnTo>
                    <a:pt x="109" y="214"/>
                  </a:lnTo>
                  <a:lnTo>
                    <a:pt x="100" y="217"/>
                  </a:lnTo>
                  <a:lnTo>
                    <a:pt x="90" y="220"/>
                  </a:lnTo>
                  <a:lnTo>
                    <a:pt x="81" y="225"/>
                  </a:lnTo>
                  <a:lnTo>
                    <a:pt x="74" y="229"/>
                  </a:lnTo>
                  <a:lnTo>
                    <a:pt x="68" y="235"/>
                  </a:lnTo>
                  <a:lnTo>
                    <a:pt x="64" y="250"/>
                  </a:lnTo>
                  <a:lnTo>
                    <a:pt x="66" y="268"/>
                  </a:lnTo>
                  <a:lnTo>
                    <a:pt x="69" y="283"/>
                  </a:lnTo>
                  <a:lnTo>
                    <a:pt x="71" y="289"/>
                  </a:lnTo>
                  <a:lnTo>
                    <a:pt x="70" y="290"/>
                  </a:lnTo>
                  <a:lnTo>
                    <a:pt x="68" y="290"/>
                  </a:lnTo>
                  <a:lnTo>
                    <a:pt x="64" y="289"/>
                  </a:lnTo>
                  <a:lnTo>
                    <a:pt x="58" y="282"/>
                  </a:lnTo>
                  <a:lnTo>
                    <a:pt x="54" y="273"/>
                  </a:lnTo>
                  <a:lnTo>
                    <a:pt x="51" y="264"/>
                  </a:lnTo>
                  <a:lnTo>
                    <a:pt x="50" y="257"/>
                  </a:lnTo>
                  <a:lnTo>
                    <a:pt x="47" y="250"/>
                  </a:lnTo>
                  <a:lnTo>
                    <a:pt x="44" y="244"/>
                  </a:lnTo>
                  <a:lnTo>
                    <a:pt x="39" y="239"/>
                  </a:lnTo>
                  <a:lnTo>
                    <a:pt x="34" y="234"/>
                  </a:lnTo>
                  <a:lnTo>
                    <a:pt x="30" y="235"/>
                  </a:lnTo>
                  <a:lnTo>
                    <a:pt x="27" y="237"/>
                  </a:lnTo>
                  <a:lnTo>
                    <a:pt x="26" y="239"/>
                  </a:lnTo>
                  <a:lnTo>
                    <a:pt x="26" y="240"/>
                  </a:lnTo>
                  <a:lnTo>
                    <a:pt x="26" y="243"/>
                  </a:lnTo>
                  <a:lnTo>
                    <a:pt x="30" y="254"/>
                  </a:lnTo>
                  <a:lnTo>
                    <a:pt x="35" y="265"/>
                  </a:lnTo>
                  <a:lnTo>
                    <a:pt x="40" y="275"/>
                  </a:lnTo>
                  <a:lnTo>
                    <a:pt x="45" y="285"/>
                  </a:lnTo>
                  <a:lnTo>
                    <a:pt x="50" y="297"/>
                  </a:lnTo>
                  <a:lnTo>
                    <a:pt x="55" y="307"/>
                  </a:lnTo>
                  <a:lnTo>
                    <a:pt x="61" y="315"/>
                  </a:lnTo>
                  <a:lnTo>
                    <a:pt x="66" y="325"/>
                  </a:lnTo>
                  <a:lnTo>
                    <a:pt x="78" y="343"/>
                  </a:lnTo>
                  <a:lnTo>
                    <a:pt x="89" y="357"/>
                  </a:lnTo>
                  <a:lnTo>
                    <a:pt x="100" y="369"/>
                  </a:lnTo>
                  <a:lnTo>
                    <a:pt x="110" y="379"/>
                  </a:lnTo>
                  <a:lnTo>
                    <a:pt x="121" y="385"/>
                  </a:lnTo>
                  <a:lnTo>
                    <a:pt x="134" y="390"/>
                  </a:lnTo>
                  <a:lnTo>
                    <a:pt x="145" y="394"/>
                  </a:lnTo>
                  <a:lnTo>
                    <a:pt x="158" y="395"/>
                  </a:lnTo>
                  <a:lnTo>
                    <a:pt x="176" y="392"/>
                  </a:lnTo>
                  <a:lnTo>
                    <a:pt x="194" y="383"/>
                  </a:lnTo>
                  <a:lnTo>
                    <a:pt x="213" y="369"/>
                  </a:lnTo>
                  <a:lnTo>
                    <a:pt x="230" y="350"/>
                  </a:lnTo>
                  <a:lnTo>
                    <a:pt x="246" y="329"/>
                  </a:lnTo>
                  <a:lnTo>
                    <a:pt x="263" y="304"/>
                  </a:lnTo>
                  <a:lnTo>
                    <a:pt x="277" y="277"/>
                  </a:lnTo>
                  <a:lnTo>
                    <a:pt x="289" y="247"/>
                  </a:lnTo>
                  <a:lnTo>
                    <a:pt x="289" y="244"/>
                  </a:lnTo>
                  <a:lnTo>
                    <a:pt x="289" y="242"/>
                  </a:lnTo>
                  <a:lnTo>
                    <a:pt x="288" y="240"/>
                  </a:lnTo>
                  <a:lnTo>
                    <a:pt x="287" y="2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4571" y="3374"/>
              <a:ext cx="25" cy="2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8" y="3"/>
                </a:cxn>
                <a:cxn ang="0">
                  <a:pos x="29" y="5"/>
                </a:cxn>
                <a:cxn ang="0">
                  <a:pos x="21" y="10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29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4" y="63"/>
                </a:cxn>
                <a:cxn ang="0">
                  <a:pos x="7" y="70"/>
                </a:cxn>
                <a:cxn ang="0">
                  <a:pos x="14" y="77"/>
                </a:cxn>
                <a:cxn ang="0">
                  <a:pos x="21" y="82"/>
                </a:cxn>
                <a:cxn ang="0">
                  <a:pos x="29" y="84"/>
                </a:cxn>
                <a:cxn ang="0">
                  <a:pos x="38" y="85"/>
                </a:cxn>
                <a:cxn ang="0">
                  <a:pos x="48" y="85"/>
                </a:cxn>
                <a:cxn ang="0">
                  <a:pos x="58" y="83"/>
                </a:cxn>
                <a:cxn ang="0">
                  <a:pos x="66" y="79"/>
                </a:cxn>
                <a:cxn ang="0">
                  <a:pos x="75" y="74"/>
                </a:cxn>
                <a:cxn ang="0">
                  <a:pos x="81" y="68"/>
                </a:cxn>
                <a:cxn ang="0">
                  <a:pos x="88" y="60"/>
                </a:cxn>
                <a:cxn ang="0">
                  <a:pos x="93" y="52"/>
                </a:cxn>
                <a:cxn ang="0">
                  <a:pos x="95" y="44"/>
                </a:cxn>
                <a:cxn ang="0">
                  <a:pos x="96" y="35"/>
                </a:cxn>
                <a:cxn ang="0">
                  <a:pos x="95" y="27"/>
                </a:cxn>
                <a:cxn ang="0">
                  <a:pos x="93" y="19"/>
                </a:cxn>
                <a:cxn ang="0">
                  <a:pos x="88" y="13"/>
                </a:cxn>
                <a:cxn ang="0">
                  <a:pos x="81" y="8"/>
                </a:cxn>
                <a:cxn ang="0">
                  <a:pos x="75" y="4"/>
                </a:cxn>
                <a:cxn ang="0">
                  <a:pos x="66" y="2"/>
                </a:cxn>
                <a:cxn ang="0">
                  <a:pos x="58" y="0"/>
                </a:cxn>
                <a:cxn ang="0">
                  <a:pos x="48" y="0"/>
                </a:cxn>
              </a:cxnLst>
              <a:rect l="0" t="0" r="r" b="b"/>
              <a:pathLst>
                <a:path w="96" h="85">
                  <a:moveTo>
                    <a:pt x="48" y="0"/>
                  </a:moveTo>
                  <a:lnTo>
                    <a:pt x="38" y="3"/>
                  </a:lnTo>
                  <a:lnTo>
                    <a:pt x="29" y="5"/>
                  </a:lnTo>
                  <a:lnTo>
                    <a:pt x="21" y="10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4" y="63"/>
                  </a:lnTo>
                  <a:lnTo>
                    <a:pt x="7" y="70"/>
                  </a:lnTo>
                  <a:lnTo>
                    <a:pt x="14" y="77"/>
                  </a:lnTo>
                  <a:lnTo>
                    <a:pt x="21" y="82"/>
                  </a:lnTo>
                  <a:lnTo>
                    <a:pt x="29" y="84"/>
                  </a:lnTo>
                  <a:lnTo>
                    <a:pt x="38" y="85"/>
                  </a:lnTo>
                  <a:lnTo>
                    <a:pt x="48" y="85"/>
                  </a:lnTo>
                  <a:lnTo>
                    <a:pt x="58" y="83"/>
                  </a:lnTo>
                  <a:lnTo>
                    <a:pt x="66" y="79"/>
                  </a:lnTo>
                  <a:lnTo>
                    <a:pt x="75" y="74"/>
                  </a:lnTo>
                  <a:lnTo>
                    <a:pt x="81" y="68"/>
                  </a:lnTo>
                  <a:lnTo>
                    <a:pt x="88" y="60"/>
                  </a:lnTo>
                  <a:lnTo>
                    <a:pt x="93" y="52"/>
                  </a:lnTo>
                  <a:lnTo>
                    <a:pt x="95" y="44"/>
                  </a:lnTo>
                  <a:lnTo>
                    <a:pt x="96" y="35"/>
                  </a:lnTo>
                  <a:lnTo>
                    <a:pt x="95" y="27"/>
                  </a:lnTo>
                  <a:lnTo>
                    <a:pt x="93" y="19"/>
                  </a:lnTo>
                  <a:lnTo>
                    <a:pt x="88" y="13"/>
                  </a:lnTo>
                  <a:lnTo>
                    <a:pt x="81" y="8"/>
                  </a:lnTo>
                  <a:lnTo>
                    <a:pt x="75" y="4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4607" y="3375"/>
              <a:ext cx="24" cy="20"/>
            </a:xfrm>
            <a:custGeom>
              <a:avLst/>
              <a:gdLst/>
              <a:ahLst/>
              <a:cxnLst>
                <a:cxn ang="0">
                  <a:pos x="48" y="80"/>
                </a:cxn>
                <a:cxn ang="0">
                  <a:pos x="58" y="80"/>
                </a:cxn>
                <a:cxn ang="0">
                  <a:pos x="67" y="79"/>
                </a:cxn>
                <a:cxn ang="0">
                  <a:pos x="74" y="77"/>
                </a:cxn>
                <a:cxn ang="0">
                  <a:pos x="82" y="72"/>
                </a:cxn>
                <a:cxn ang="0">
                  <a:pos x="88" y="67"/>
                </a:cxn>
                <a:cxn ang="0">
                  <a:pos x="92" y="60"/>
                </a:cxn>
                <a:cxn ang="0">
                  <a:pos x="94" y="53"/>
                </a:cxn>
                <a:cxn ang="0">
                  <a:pos x="96" y="44"/>
                </a:cxn>
                <a:cxn ang="0">
                  <a:pos x="94" y="35"/>
                </a:cxn>
                <a:cxn ang="0">
                  <a:pos x="92" y="28"/>
                </a:cxn>
                <a:cxn ang="0">
                  <a:pos x="88" y="22"/>
                </a:cxn>
                <a:cxn ang="0">
                  <a:pos x="82" y="15"/>
                </a:cxn>
                <a:cxn ang="0">
                  <a:pos x="74" y="10"/>
                </a:cxn>
                <a:cxn ang="0">
                  <a:pos x="67" y="5"/>
                </a:cxn>
                <a:cxn ang="0">
                  <a:pos x="58" y="3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2"/>
                </a:cxn>
                <a:cxn ang="0">
                  <a:pos x="22" y="4"/>
                </a:cxn>
                <a:cxn ang="0">
                  <a:pos x="14" y="7"/>
                </a:cxn>
                <a:cxn ang="0">
                  <a:pos x="8" y="12"/>
                </a:cxn>
                <a:cxn ang="0">
                  <a:pos x="4" y="18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2" y="40"/>
                </a:cxn>
                <a:cxn ang="0">
                  <a:pos x="4" y="48"/>
                </a:cxn>
                <a:cxn ang="0">
                  <a:pos x="8" y="55"/>
                </a:cxn>
                <a:cxn ang="0">
                  <a:pos x="14" y="63"/>
                </a:cxn>
                <a:cxn ang="0">
                  <a:pos x="22" y="69"/>
                </a:cxn>
                <a:cxn ang="0">
                  <a:pos x="29" y="74"/>
                </a:cxn>
                <a:cxn ang="0">
                  <a:pos x="38" y="78"/>
                </a:cxn>
                <a:cxn ang="0">
                  <a:pos x="48" y="80"/>
                </a:cxn>
              </a:cxnLst>
              <a:rect l="0" t="0" r="r" b="b"/>
              <a:pathLst>
                <a:path w="96" h="80">
                  <a:moveTo>
                    <a:pt x="48" y="80"/>
                  </a:moveTo>
                  <a:lnTo>
                    <a:pt x="58" y="80"/>
                  </a:lnTo>
                  <a:lnTo>
                    <a:pt x="67" y="79"/>
                  </a:lnTo>
                  <a:lnTo>
                    <a:pt x="74" y="77"/>
                  </a:lnTo>
                  <a:lnTo>
                    <a:pt x="82" y="72"/>
                  </a:lnTo>
                  <a:lnTo>
                    <a:pt x="88" y="67"/>
                  </a:lnTo>
                  <a:lnTo>
                    <a:pt x="92" y="60"/>
                  </a:lnTo>
                  <a:lnTo>
                    <a:pt x="94" y="53"/>
                  </a:lnTo>
                  <a:lnTo>
                    <a:pt x="96" y="44"/>
                  </a:lnTo>
                  <a:lnTo>
                    <a:pt x="94" y="35"/>
                  </a:lnTo>
                  <a:lnTo>
                    <a:pt x="92" y="28"/>
                  </a:lnTo>
                  <a:lnTo>
                    <a:pt x="88" y="22"/>
                  </a:lnTo>
                  <a:lnTo>
                    <a:pt x="82" y="15"/>
                  </a:lnTo>
                  <a:lnTo>
                    <a:pt x="74" y="10"/>
                  </a:lnTo>
                  <a:lnTo>
                    <a:pt x="67" y="5"/>
                  </a:lnTo>
                  <a:lnTo>
                    <a:pt x="58" y="3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4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4" y="48"/>
                  </a:lnTo>
                  <a:lnTo>
                    <a:pt x="8" y="55"/>
                  </a:lnTo>
                  <a:lnTo>
                    <a:pt x="14" y="63"/>
                  </a:lnTo>
                  <a:lnTo>
                    <a:pt x="22" y="69"/>
                  </a:lnTo>
                  <a:lnTo>
                    <a:pt x="29" y="74"/>
                  </a:lnTo>
                  <a:lnTo>
                    <a:pt x="38" y="78"/>
                  </a:lnTo>
                  <a:lnTo>
                    <a:pt x="48" y="8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5"/>
            <p:cNvSpPr>
              <a:spLocks/>
            </p:cNvSpPr>
            <p:nvPr/>
          </p:nvSpPr>
          <p:spPr bwMode="auto">
            <a:xfrm>
              <a:off x="4583" y="3407"/>
              <a:ext cx="36" cy="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56" y="1"/>
                </a:cxn>
                <a:cxn ang="0">
                  <a:pos x="43" y="2"/>
                </a:cxn>
                <a:cxn ang="0">
                  <a:pos x="31" y="6"/>
                </a:cxn>
                <a:cxn ang="0">
                  <a:pos x="21" y="11"/>
                </a:cxn>
                <a:cxn ang="0">
                  <a:pos x="12" y="17"/>
                </a:cxn>
                <a:cxn ang="0">
                  <a:pos x="6" y="25"/>
                </a:cxn>
                <a:cxn ang="0">
                  <a:pos x="1" y="34"/>
                </a:cxn>
                <a:cxn ang="0">
                  <a:pos x="0" y="44"/>
                </a:cxn>
                <a:cxn ang="0">
                  <a:pos x="1" y="55"/>
                </a:cxn>
                <a:cxn ang="0">
                  <a:pos x="6" y="65"/>
                </a:cxn>
                <a:cxn ang="0">
                  <a:pos x="12" y="74"/>
                </a:cxn>
                <a:cxn ang="0">
                  <a:pos x="21" y="82"/>
                </a:cxn>
                <a:cxn ang="0">
                  <a:pos x="31" y="90"/>
                </a:cxn>
                <a:cxn ang="0">
                  <a:pos x="43" y="96"/>
                </a:cxn>
                <a:cxn ang="0">
                  <a:pos x="56" y="100"/>
                </a:cxn>
                <a:cxn ang="0">
                  <a:pos x="71" y="101"/>
                </a:cxn>
                <a:cxn ang="0">
                  <a:pos x="86" y="100"/>
                </a:cxn>
                <a:cxn ang="0">
                  <a:pos x="98" y="96"/>
                </a:cxn>
                <a:cxn ang="0">
                  <a:pos x="111" y="90"/>
                </a:cxn>
                <a:cxn ang="0">
                  <a:pos x="121" y="84"/>
                </a:cxn>
                <a:cxn ang="0">
                  <a:pos x="130" y="75"/>
                </a:cxn>
                <a:cxn ang="0">
                  <a:pos x="136" y="66"/>
                </a:cxn>
                <a:cxn ang="0">
                  <a:pos x="141" y="55"/>
                </a:cxn>
                <a:cxn ang="0">
                  <a:pos x="142" y="45"/>
                </a:cxn>
                <a:cxn ang="0">
                  <a:pos x="141" y="35"/>
                </a:cxn>
                <a:cxn ang="0">
                  <a:pos x="136" y="26"/>
                </a:cxn>
                <a:cxn ang="0">
                  <a:pos x="130" y="19"/>
                </a:cxn>
                <a:cxn ang="0">
                  <a:pos x="121" y="12"/>
                </a:cxn>
                <a:cxn ang="0">
                  <a:pos x="111" y="7"/>
                </a:cxn>
                <a:cxn ang="0">
                  <a:pos x="98" y="4"/>
                </a:cxn>
                <a:cxn ang="0">
                  <a:pos x="86" y="1"/>
                </a:cxn>
                <a:cxn ang="0">
                  <a:pos x="71" y="0"/>
                </a:cxn>
              </a:cxnLst>
              <a:rect l="0" t="0" r="r" b="b"/>
              <a:pathLst>
                <a:path w="142" h="101">
                  <a:moveTo>
                    <a:pt x="71" y="0"/>
                  </a:moveTo>
                  <a:lnTo>
                    <a:pt x="56" y="1"/>
                  </a:lnTo>
                  <a:lnTo>
                    <a:pt x="43" y="2"/>
                  </a:lnTo>
                  <a:lnTo>
                    <a:pt x="31" y="6"/>
                  </a:lnTo>
                  <a:lnTo>
                    <a:pt x="21" y="11"/>
                  </a:lnTo>
                  <a:lnTo>
                    <a:pt x="12" y="17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1" y="55"/>
                  </a:lnTo>
                  <a:lnTo>
                    <a:pt x="6" y="65"/>
                  </a:lnTo>
                  <a:lnTo>
                    <a:pt x="12" y="74"/>
                  </a:lnTo>
                  <a:lnTo>
                    <a:pt x="21" y="82"/>
                  </a:lnTo>
                  <a:lnTo>
                    <a:pt x="31" y="90"/>
                  </a:lnTo>
                  <a:lnTo>
                    <a:pt x="43" y="96"/>
                  </a:lnTo>
                  <a:lnTo>
                    <a:pt x="56" y="100"/>
                  </a:lnTo>
                  <a:lnTo>
                    <a:pt x="71" y="101"/>
                  </a:lnTo>
                  <a:lnTo>
                    <a:pt x="86" y="100"/>
                  </a:lnTo>
                  <a:lnTo>
                    <a:pt x="98" y="96"/>
                  </a:lnTo>
                  <a:lnTo>
                    <a:pt x="111" y="90"/>
                  </a:lnTo>
                  <a:lnTo>
                    <a:pt x="121" y="84"/>
                  </a:lnTo>
                  <a:lnTo>
                    <a:pt x="130" y="75"/>
                  </a:lnTo>
                  <a:lnTo>
                    <a:pt x="136" y="66"/>
                  </a:lnTo>
                  <a:lnTo>
                    <a:pt x="141" y="55"/>
                  </a:lnTo>
                  <a:lnTo>
                    <a:pt x="142" y="45"/>
                  </a:lnTo>
                  <a:lnTo>
                    <a:pt x="141" y="35"/>
                  </a:lnTo>
                  <a:lnTo>
                    <a:pt x="136" y="26"/>
                  </a:lnTo>
                  <a:lnTo>
                    <a:pt x="130" y="19"/>
                  </a:lnTo>
                  <a:lnTo>
                    <a:pt x="121" y="12"/>
                  </a:lnTo>
                  <a:lnTo>
                    <a:pt x="111" y="7"/>
                  </a:lnTo>
                  <a:lnTo>
                    <a:pt x="98" y="4"/>
                  </a:lnTo>
                  <a:lnTo>
                    <a:pt x="86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4598" y="3392"/>
              <a:ext cx="7" cy="10"/>
            </a:xfrm>
            <a:custGeom>
              <a:avLst/>
              <a:gdLst/>
              <a:ahLst/>
              <a:cxnLst>
                <a:cxn ang="0">
                  <a:pos x="14" y="39"/>
                </a:cxn>
                <a:cxn ang="0">
                  <a:pos x="19" y="36"/>
                </a:cxn>
                <a:cxn ang="0">
                  <a:pos x="24" y="32"/>
                </a:cxn>
                <a:cxn ang="0">
                  <a:pos x="27" y="26"/>
                </a:cxn>
                <a:cxn ang="0">
                  <a:pos x="28" y="19"/>
                </a:cxn>
                <a:cxn ang="0">
                  <a:pos x="27" y="11"/>
                </a:cxn>
                <a:cxn ang="0">
                  <a:pos x="24" y="5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2" y="11"/>
                </a:cxn>
                <a:cxn ang="0">
                  <a:pos x="0" y="19"/>
                </a:cxn>
                <a:cxn ang="0">
                  <a:pos x="2" y="26"/>
                </a:cxn>
                <a:cxn ang="0">
                  <a:pos x="4" y="32"/>
                </a:cxn>
                <a:cxn ang="0">
                  <a:pos x="9" y="36"/>
                </a:cxn>
                <a:cxn ang="0">
                  <a:pos x="14" y="39"/>
                </a:cxn>
              </a:cxnLst>
              <a:rect l="0" t="0" r="r" b="b"/>
              <a:pathLst>
                <a:path w="28" h="39">
                  <a:moveTo>
                    <a:pt x="14" y="39"/>
                  </a:moveTo>
                  <a:lnTo>
                    <a:pt x="19" y="36"/>
                  </a:lnTo>
                  <a:lnTo>
                    <a:pt x="24" y="32"/>
                  </a:lnTo>
                  <a:lnTo>
                    <a:pt x="27" y="26"/>
                  </a:lnTo>
                  <a:lnTo>
                    <a:pt x="28" y="19"/>
                  </a:lnTo>
                  <a:lnTo>
                    <a:pt x="27" y="11"/>
                  </a:lnTo>
                  <a:lnTo>
                    <a:pt x="24" y="5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2"/>
                  </a:lnTo>
                  <a:lnTo>
                    <a:pt x="9" y="36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4589" y="3434"/>
              <a:ext cx="2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5" y="10"/>
                </a:cxn>
                <a:cxn ang="0">
                  <a:pos x="10" y="15"/>
                </a:cxn>
                <a:cxn ang="0">
                  <a:pos x="17" y="19"/>
                </a:cxn>
                <a:cxn ang="0">
                  <a:pos x="23" y="23"/>
                </a:cxn>
                <a:cxn ang="0">
                  <a:pos x="30" y="25"/>
                </a:cxn>
                <a:cxn ang="0">
                  <a:pos x="38" y="28"/>
                </a:cxn>
                <a:cxn ang="0">
                  <a:pos x="47" y="28"/>
                </a:cxn>
                <a:cxn ang="0">
                  <a:pos x="55" y="28"/>
                </a:cxn>
                <a:cxn ang="0">
                  <a:pos x="64" y="25"/>
                </a:cxn>
                <a:cxn ang="0">
                  <a:pos x="72" y="23"/>
                </a:cxn>
                <a:cxn ang="0">
                  <a:pos x="78" y="19"/>
                </a:cxn>
                <a:cxn ang="0">
                  <a:pos x="84" y="15"/>
                </a:cxn>
                <a:cxn ang="0">
                  <a:pos x="88" y="10"/>
                </a:cxn>
                <a:cxn ang="0">
                  <a:pos x="92" y="5"/>
                </a:cxn>
                <a:cxn ang="0">
                  <a:pos x="93" y="0"/>
                </a:cxn>
                <a:cxn ang="0">
                  <a:pos x="89" y="3"/>
                </a:cxn>
                <a:cxn ang="0">
                  <a:pos x="84" y="6"/>
                </a:cxn>
                <a:cxn ang="0">
                  <a:pos x="79" y="9"/>
                </a:cxn>
                <a:cxn ang="0">
                  <a:pos x="74" y="10"/>
                </a:cxn>
                <a:cxn ang="0">
                  <a:pos x="68" y="11"/>
                </a:cxn>
                <a:cxn ang="0">
                  <a:pos x="62" y="13"/>
                </a:cxn>
                <a:cxn ang="0">
                  <a:pos x="55" y="14"/>
                </a:cxn>
                <a:cxn ang="0">
                  <a:pos x="48" y="14"/>
                </a:cxn>
                <a:cxn ang="0">
                  <a:pos x="40" y="14"/>
                </a:cxn>
                <a:cxn ang="0">
                  <a:pos x="34" y="13"/>
                </a:cxn>
                <a:cxn ang="0">
                  <a:pos x="27" y="11"/>
                </a:cxn>
                <a:cxn ang="0">
                  <a:pos x="20" y="10"/>
                </a:cxn>
                <a:cxn ang="0">
                  <a:pos x="15" y="9"/>
                </a:cxn>
                <a:cxn ang="0">
                  <a:pos x="9" y="6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93" h="28">
                  <a:moveTo>
                    <a:pt x="0" y="0"/>
                  </a:moveTo>
                  <a:lnTo>
                    <a:pt x="3" y="5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7" y="19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8" y="28"/>
                  </a:lnTo>
                  <a:lnTo>
                    <a:pt x="47" y="28"/>
                  </a:lnTo>
                  <a:lnTo>
                    <a:pt x="55" y="28"/>
                  </a:lnTo>
                  <a:lnTo>
                    <a:pt x="64" y="25"/>
                  </a:lnTo>
                  <a:lnTo>
                    <a:pt x="72" y="23"/>
                  </a:lnTo>
                  <a:lnTo>
                    <a:pt x="78" y="19"/>
                  </a:lnTo>
                  <a:lnTo>
                    <a:pt x="84" y="15"/>
                  </a:lnTo>
                  <a:lnTo>
                    <a:pt x="88" y="10"/>
                  </a:lnTo>
                  <a:lnTo>
                    <a:pt x="92" y="5"/>
                  </a:lnTo>
                  <a:lnTo>
                    <a:pt x="93" y="0"/>
                  </a:lnTo>
                  <a:lnTo>
                    <a:pt x="89" y="3"/>
                  </a:lnTo>
                  <a:lnTo>
                    <a:pt x="84" y="6"/>
                  </a:lnTo>
                  <a:lnTo>
                    <a:pt x="79" y="9"/>
                  </a:lnTo>
                  <a:lnTo>
                    <a:pt x="74" y="10"/>
                  </a:lnTo>
                  <a:lnTo>
                    <a:pt x="68" y="11"/>
                  </a:lnTo>
                  <a:lnTo>
                    <a:pt x="62" y="13"/>
                  </a:lnTo>
                  <a:lnTo>
                    <a:pt x="55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34" y="13"/>
                  </a:lnTo>
                  <a:lnTo>
                    <a:pt x="27" y="11"/>
                  </a:lnTo>
                  <a:lnTo>
                    <a:pt x="20" y="10"/>
                  </a:lnTo>
                  <a:lnTo>
                    <a:pt x="15" y="9"/>
                  </a:lnTo>
                  <a:lnTo>
                    <a:pt x="9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4527" y="3352"/>
              <a:ext cx="30" cy="36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29" y="7"/>
                </a:cxn>
                <a:cxn ang="0">
                  <a:pos x="28" y="12"/>
                </a:cxn>
                <a:cxn ang="0">
                  <a:pos x="28" y="19"/>
                </a:cxn>
                <a:cxn ang="0">
                  <a:pos x="29" y="25"/>
                </a:cxn>
                <a:cxn ang="0">
                  <a:pos x="23" y="21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5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3" y="51"/>
                </a:cxn>
                <a:cxn ang="0">
                  <a:pos x="9" y="64"/>
                </a:cxn>
                <a:cxn ang="0">
                  <a:pos x="14" y="69"/>
                </a:cxn>
                <a:cxn ang="0">
                  <a:pos x="19" y="74"/>
                </a:cxn>
                <a:cxn ang="0">
                  <a:pos x="24" y="76"/>
                </a:cxn>
                <a:cxn ang="0">
                  <a:pos x="29" y="79"/>
                </a:cxn>
                <a:cxn ang="0">
                  <a:pos x="34" y="80"/>
                </a:cxn>
                <a:cxn ang="0">
                  <a:pos x="39" y="80"/>
                </a:cxn>
                <a:cxn ang="0">
                  <a:pos x="44" y="80"/>
                </a:cxn>
                <a:cxn ang="0">
                  <a:pos x="48" y="77"/>
                </a:cxn>
                <a:cxn ang="0">
                  <a:pos x="48" y="76"/>
                </a:cxn>
                <a:cxn ang="0">
                  <a:pos x="49" y="76"/>
                </a:cxn>
                <a:cxn ang="0">
                  <a:pos x="49" y="76"/>
                </a:cxn>
                <a:cxn ang="0">
                  <a:pos x="49" y="76"/>
                </a:cxn>
                <a:cxn ang="0">
                  <a:pos x="58" y="85"/>
                </a:cxn>
                <a:cxn ang="0">
                  <a:pos x="68" y="94"/>
                </a:cxn>
                <a:cxn ang="0">
                  <a:pos x="76" y="102"/>
                </a:cxn>
                <a:cxn ang="0">
                  <a:pos x="85" y="111"/>
                </a:cxn>
                <a:cxn ang="0">
                  <a:pos x="95" y="119"/>
                </a:cxn>
                <a:cxn ang="0">
                  <a:pos x="104" y="127"/>
                </a:cxn>
                <a:cxn ang="0">
                  <a:pos x="113" y="135"/>
                </a:cxn>
                <a:cxn ang="0">
                  <a:pos x="121" y="142"/>
                </a:cxn>
                <a:cxn ang="0">
                  <a:pos x="121" y="135"/>
                </a:cxn>
                <a:cxn ang="0">
                  <a:pos x="121" y="127"/>
                </a:cxn>
                <a:cxn ang="0">
                  <a:pos x="121" y="120"/>
                </a:cxn>
                <a:cxn ang="0">
                  <a:pos x="120" y="111"/>
                </a:cxn>
                <a:cxn ang="0">
                  <a:pos x="114" y="105"/>
                </a:cxn>
                <a:cxn ang="0">
                  <a:pos x="109" y="97"/>
                </a:cxn>
                <a:cxn ang="0">
                  <a:pos x="103" y="91"/>
                </a:cxn>
                <a:cxn ang="0">
                  <a:pos x="98" y="84"/>
                </a:cxn>
                <a:cxn ang="0">
                  <a:pos x="91" y="77"/>
                </a:cxn>
                <a:cxn ang="0">
                  <a:pos x="86" y="70"/>
                </a:cxn>
                <a:cxn ang="0">
                  <a:pos x="80" y="64"/>
                </a:cxn>
                <a:cxn ang="0">
                  <a:pos x="74" y="56"/>
                </a:cxn>
                <a:cxn ang="0">
                  <a:pos x="75" y="55"/>
                </a:cxn>
                <a:cxn ang="0">
                  <a:pos x="75" y="55"/>
                </a:cxn>
                <a:cxn ang="0">
                  <a:pos x="75" y="55"/>
                </a:cxn>
                <a:cxn ang="0">
                  <a:pos x="75" y="55"/>
                </a:cxn>
                <a:cxn ang="0">
                  <a:pos x="80" y="47"/>
                </a:cxn>
                <a:cxn ang="0">
                  <a:pos x="81" y="39"/>
                </a:cxn>
                <a:cxn ang="0">
                  <a:pos x="78" y="27"/>
                </a:cxn>
                <a:cxn ang="0">
                  <a:pos x="71" y="17"/>
                </a:cxn>
                <a:cxn ang="0">
                  <a:pos x="66" y="12"/>
                </a:cxn>
                <a:cxn ang="0">
                  <a:pos x="61" y="7"/>
                </a:cxn>
                <a:cxn ang="0">
                  <a:pos x="56" y="5"/>
                </a:cxn>
                <a:cxn ang="0">
                  <a:pos x="51" y="2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36" y="1"/>
                </a:cxn>
                <a:cxn ang="0">
                  <a:pos x="33" y="2"/>
                </a:cxn>
              </a:cxnLst>
              <a:rect l="0" t="0" r="r" b="b"/>
              <a:pathLst>
                <a:path w="121" h="142">
                  <a:moveTo>
                    <a:pt x="33" y="2"/>
                  </a:moveTo>
                  <a:lnTo>
                    <a:pt x="29" y="7"/>
                  </a:lnTo>
                  <a:lnTo>
                    <a:pt x="28" y="12"/>
                  </a:lnTo>
                  <a:lnTo>
                    <a:pt x="28" y="19"/>
                  </a:lnTo>
                  <a:lnTo>
                    <a:pt x="29" y="25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11" y="20"/>
                  </a:lnTo>
                  <a:lnTo>
                    <a:pt x="5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3" y="51"/>
                  </a:lnTo>
                  <a:lnTo>
                    <a:pt x="9" y="64"/>
                  </a:lnTo>
                  <a:lnTo>
                    <a:pt x="14" y="69"/>
                  </a:lnTo>
                  <a:lnTo>
                    <a:pt x="19" y="74"/>
                  </a:lnTo>
                  <a:lnTo>
                    <a:pt x="24" y="76"/>
                  </a:lnTo>
                  <a:lnTo>
                    <a:pt x="29" y="79"/>
                  </a:lnTo>
                  <a:lnTo>
                    <a:pt x="34" y="80"/>
                  </a:lnTo>
                  <a:lnTo>
                    <a:pt x="39" y="80"/>
                  </a:lnTo>
                  <a:lnTo>
                    <a:pt x="44" y="80"/>
                  </a:lnTo>
                  <a:lnTo>
                    <a:pt x="48" y="77"/>
                  </a:lnTo>
                  <a:lnTo>
                    <a:pt x="48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8" y="85"/>
                  </a:lnTo>
                  <a:lnTo>
                    <a:pt x="68" y="94"/>
                  </a:lnTo>
                  <a:lnTo>
                    <a:pt x="76" y="102"/>
                  </a:lnTo>
                  <a:lnTo>
                    <a:pt x="85" y="111"/>
                  </a:lnTo>
                  <a:lnTo>
                    <a:pt x="95" y="119"/>
                  </a:lnTo>
                  <a:lnTo>
                    <a:pt x="104" y="127"/>
                  </a:lnTo>
                  <a:lnTo>
                    <a:pt x="113" y="135"/>
                  </a:lnTo>
                  <a:lnTo>
                    <a:pt x="121" y="142"/>
                  </a:lnTo>
                  <a:lnTo>
                    <a:pt x="121" y="135"/>
                  </a:lnTo>
                  <a:lnTo>
                    <a:pt x="121" y="127"/>
                  </a:lnTo>
                  <a:lnTo>
                    <a:pt x="121" y="120"/>
                  </a:lnTo>
                  <a:lnTo>
                    <a:pt x="120" y="111"/>
                  </a:lnTo>
                  <a:lnTo>
                    <a:pt x="114" y="105"/>
                  </a:lnTo>
                  <a:lnTo>
                    <a:pt x="109" y="97"/>
                  </a:lnTo>
                  <a:lnTo>
                    <a:pt x="103" y="91"/>
                  </a:lnTo>
                  <a:lnTo>
                    <a:pt x="98" y="84"/>
                  </a:lnTo>
                  <a:lnTo>
                    <a:pt x="91" y="77"/>
                  </a:lnTo>
                  <a:lnTo>
                    <a:pt x="86" y="70"/>
                  </a:lnTo>
                  <a:lnTo>
                    <a:pt x="80" y="64"/>
                  </a:lnTo>
                  <a:lnTo>
                    <a:pt x="74" y="56"/>
                  </a:lnTo>
                  <a:lnTo>
                    <a:pt x="75" y="55"/>
                  </a:lnTo>
                  <a:lnTo>
                    <a:pt x="75" y="55"/>
                  </a:lnTo>
                  <a:lnTo>
                    <a:pt x="75" y="55"/>
                  </a:lnTo>
                  <a:lnTo>
                    <a:pt x="75" y="55"/>
                  </a:lnTo>
                  <a:lnTo>
                    <a:pt x="80" y="47"/>
                  </a:lnTo>
                  <a:lnTo>
                    <a:pt x="81" y="39"/>
                  </a:lnTo>
                  <a:lnTo>
                    <a:pt x="78" y="27"/>
                  </a:lnTo>
                  <a:lnTo>
                    <a:pt x="71" y="17"/>
                  </a:lnTo>
                  <a:lnTo>
                    <a:pt x="66" y="12"/>
                  </a:lnTo>
                  <a:lnTo>
                    <a:pt x="61" y="7"/>
                  </a:lnTo>
                  <a:lnTo>
                    <a:pt x="56" y="5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6" y="1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4540" y="3428"/>
              <a:ext cx="33" cy="28"/>
            </a:xfrm>
            <a:custGeom>
              <a:avLst/>
              <a:gdLst/>
              <a:ahLst/>
              <a:cxnLst>
                <a:cxn ang="0">
                  <a:pos x="72" y="113"/>
                </a:cxn>
                <a:cxn ang="0">
                  <a:pos x="78" y="107"/>
                </a:cxn>
                <a:cxn ang="0">
                  <a:pos x="82" y="95"/>
                </a:cxn>
                <a:cxn ang="0">
                  <a:pos x="80" y="84"/>
                </a:cxn>
                <a:cxn ang="0">
                  <a:pos x="75" y="72"/>
                </a:cxn>
                <a:cxn ang="0">
                  <a:pos x="75" y="70"/>
                </a:cxn>
                <a:cxn ang="0">
                  <a:pos x="75" y="70"/>
                </a:cxn>
                <a:cxn ang="0">
                  <a:pos x="75" y="70"/>
                </a:cxn>
                <a:cxn ang="0">
                  <a:pos x="74" y="69"/>
                </a:cxn>
                <a:cxn ang="0">
                  <a:pos x="82" y="65"/>
                </a:cxn>
                <a:cxn ang="0">
                  <a:pos x="90" y="62"/>
                </a:cxn>
                <a:cxn ang="0">
                  <a:pos x="98" y="57"/>
                </a:cxn>
                <a:cxn ang="0">
                  <a:pos x="105" y="53"/>
                </a:cxn>
                <a:cxn ang="0">
                  <a:pos x="113" y="48"/>
                </a:cxn>
                <a:cxn ang="0">
                  <a:pos x="120" y="43"/>
                </a:cxn>
                <a:cxn ang="0">
                  <a:pos x="128" y="38"/>
                </a:cxn>
                <a:cxn ang="0">
                  <a:pos x="135" y="33"/>
                </a:cxn>
                <a:cxn ang="0">
                  <a:pos x="133" y="25"/>
                </a:cxn>
                <a:cxn ang="0">
                  <a:pos x="129" y="18"/>
                </a:cxn>
                <a:cxn ang="0">
                  <a:pos x="125" y="10"/>
                </a:cxn>
                <a:cxn ang="0">
                  <a:pos x="122" y="4"/>
                </a:cxn>
                <a:cxn ang="0">
                  <a:pos x="113" y="8"/>
                </a:cxn>
                <a:cxn ang="0">
                  <a:pos x="104" y="10"/>
                </a:cxn>
                <a:cxn ang="0">
                  <a:pos x="95" y="13"/>
                </a:cxn>
                <a:cxn ang="0">
                  <a:pos x="85" y="15"/>
                </a:cxn>
                <a:cxn ang="0">
                  <a:pos x="77" y="18"/>
                </a:cxn>
                <a:cxn ang="0">
                  <a:pos x="68" y="20"/>
                </a:cxn>
                <a:cxn ang="0">
                  <a:pos x="58" y="22"/>
                </a:cxn>
                <a:cxn ang="0">
                  <a:pos x="49" y="24"/>
                </a:cxn>
                <a:cxn ang="0">
                  <a:pos x="49" y="24"/>
                </a:cxn>
                <a:cxn ang="0">
                  <a:pos x="49" y="23"/>
                </a:cxn>
                <a:cxn ang="0">
                  <a:pos x="48" y="23"/>
                </a:cxn>
                <a:cxn ang="0">
                  <a:pos x="48" y="22"/>
                </a:cxn>
                <a:cxn ang="0">
                  <a:pos x="44" y="15"/>
                </a:cxn>
                <a:cxn ang="0">
                  <a:pos x="39" y="10"/>
                </a:cxn>
                <a:cxn ang="0">
                  <a:pos x="34" y="7"/>
                </a:cxn>
                <a:cxn ang="0">
                  <a:pos x="29" y="4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7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5" y="39"/>
                </a:cxn>
                <a:cxn ang="0">
                  <a:pos x="10" y="47"/>
                </a:cxn>
                <a:cxn ang="0">
                  <a:pos x="17" y="53"/>
                </a:cxn>
                <a:cxn ang="0">
                  <a:pos x="23" y="58"/>
                </a:cxn>
                <a:cxn ang="0">
                  <a:pos x="29" y="62"/>
                </a:cxn>
                <a:cxn ang="0">
                  <a:pos x="28" y="68"/>
                </a:cxn>
                <a:cxn ang="0">
                  <a:pos x="28" y="75"/>
                </a:cxn>
                <a:cxn ang="0">
                  <a:pos x="30" y="83"/>
                </a:cxn>
                <a:cxn ang="0">
                  <a:pos x="33" y="92"/>
                </a:cxn>
                <a:cxn ang="0">
                  <a:pos x="37" y="98"/>
                </a:cxn>
                <a:cxn ang="0">
                  <a:pos x="42" y="103"/>
                </a:cxn>
                <a:cxn ang="0">
                  <a:pos x="47" y="108"/>
                </a:cxn>
                <a:cxn ang="0">
                  <a:pos x="52" y="112"/>
                </a:cxn>
                <a:cxn ang="0">
                  <a:pos x="57" y="114"/>
                </a:cxn>
                <a:cxn ang="0">
                  <a:pos x="62" y="114"/>
                </a:cxn>
                <a:cxn ang="0">
                  <a:pos x="67" y="114"/>
                </a:cxn>
                <a:cxn ang="0">
                  <a:pos x="72" y="113"/>
                </a:cxn>
              </a:cxnLst>
              <a:rect l="0" t="0" r="r" b="b"/>
              <a:pathLst>
                <a:path w="135" h="114">
                  <a:moveTo>
                    <a:pt x="72" y="113"/>
                  </a:moveTo>
                  <a:lnTo>
                    <a:pt x="78" y="107"/>
                  </a:lnTo>
                  <a:lnTo>
                    <a:pt x="82" y="95"/>
                  </a:lnTo>
                  <a:lnTo>
                    <a:pt x="80" y="84"/>
                  </a:lnTo>
                  <a:lnTo>
                    <a:pt x="75" y="72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4" y="69"/>
                  </a:lnTo>
                  <a:lnTo>
                    <a:pt x="82" y="65"/>
                  </a:lnTo>
                  <a:lnTo>
                    <a:pt x="90" y="62"/>
                  </a:lnTo>
                  <a:lnTo>
                    <a:pt x="98" y="57"/>
                  </a:lnTo>
                  <a:lnTo>
                    <a:pt x="105" y="53"/>
                  </a:lnTo>
                  <a:lnTo>
                    <a:pt x="113" y="48"/>
                  </a:lnTo>
                  <a:lnTo>
                    <a:pt x="120" y="43"/>
                  </a:lnTo>
                  <a:lnTo>
                    <a:pt x="128" y="38"/>
                  </a:lnTo>
                  <a:lnTo>
                    <a:pt x="135" y="33"/>
                  </a:lnTo>
                  <a:lnTo>
                    <a:pt x="133" y="25"/>
                  </a:lnTo>
                  <a:lnTo>
                    <a:pt x="129" y="18"/>
                  </a:lnTo>
                  <a:lnTo>
                    <a:pt x="125" y="10"/>
                  </a:lnTo>
                  <a:lnTo>
                    <a:pt x="122" y="4"/>
                  </a:lnTo>
                  <a:lnTo>
                    <a:pt x="113" y="8"/>
                  </a:lnTo>
                  <a:lnTo>
                    <a:pt x="104" y="10"/>
                  </a:lnTo>
                  <a:lnTo>
                    <a:pt x="95" y="13"/>
                  </a:lnTo>
                  <a:lnTo>
                    <a:pt x="85" y="15"/>
                  </a:lnTo>
                  <a:lnTo>
                    <a:pt x="77" y="18"/>
                  </a:lnTo>
                  <a:lnTo>
                    <a:pt x="68" y="20"/>
                  </a:lnTo>
                  <a:lnTo>
                    <a:pt x="58" y="22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4" y="15"/>
                  </a:lnTo>
                  <a:lnTo>
                    <a:pt x="39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5" y="39"/>
                  </a:lnTo>
                  <a:lnTo>
                    <a:pt x="10" y="47"/>
                  </a:lnTo>
                  <a:lnTo>
                    <a:pt x="17" y="53"/>
                  </a:lnTo>
                  <a:lnTo>
                    <a:pt x="23" y="58"/>
                  </a:lnTo>
                  <a:lnTo>
                    <a:pt x="29" y="62"/>
                  </a:lnTo>
                  <a:lnTo>
                    <a:pt x="28" y="68"/>
                  </a:lnTo>
                  <a:lnTo>
                    <a:pt x="28" y="75"/>
                  </a:lnTo>
                  <a:lnTo>
                    <a:pt x="30" y="83"/>
                  </a:lnTo>
                  <a:lnTo>
                    <a:pt x="33" y="92"/>
                  </a:lnTo>
                  <a:lnTo>
                    <a:pt x="37" y="98"/>
                  </a:lnTo>
                  <a:lnTo>
                    <a:pt x="42" y="103"/>
                  </a:lnTo>
                  <a:lnTo>
                    <a:pt x="47" y="108"/>
                  </a:lnTo>
                  <a:lnTo>
                    <a:pt x="52" y="112"/>
                  </a:lnTo>
                  <a:lnTo>
                    <a:pt x="57" y="114"/>
                  </a:lnTo>
                  <a:lnTo>
                    <a:pt x="62" y="114"/>
                  </a:lnTo>
                  <a:lnTo>
                    <a:pt x="67" y="114"/>
                  </a:lnTo>
                  <a:lnTo>
                    <a:pt x="72" y="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0"/>
            <p:cNvSpPr>
              <a:spLocks/>
            </p:cNvSpPr>
            <p:nvPr/>
          </p:nvSpPr>
          <p:spPr bwMode="auto">
            <a:xfrm>
              <a:off x="4645" y="3354"/>
              <a:ext cx="30" cy="36"/>
            </a:xfrm>
            <a:custGeom>
              <a:avLst/>
              <a:gdLst/>
              <a:ahLst/>
              <a:cxnLst>
                <a:cxn ang="0">
                  <a:pos x="50" y="16"/>
                </a:cxn>
                <a:cxn ang="0">
                  <a:pos x="44" y="27"/>
                </a:cxn>
                <a:cxn ang="0">
                  <a:pos x="40" y="37"/>
                </a:cxn>
                <a:cxn ang="0">
                  <a:pos x="40" y="47"/>
                </a:cxn>
                <a:cxn ang="0">
                  <a:pos x="45" y="55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56"/>
                </a:cxn>
                <a:cxn ang="0">
                  <a:pos x="41" y="63"/>
                </a:cxn>
                <a:cxn ang="0">
                  <a:pos x="35" y="70"/>
                </a:cxn>
                <a:cxn ang="0">
                  <a:pos x="30" y="77"/>
                </a:cxn>
                <a:cxn ang="0">
                  <a:pos x="24" y="83"/>
                </a:cxn>
                <a:cxn ang="0">
                  <a:pos x="19" y="90"/>
                </a:cxn>
                <a:cxn ang="0">
                  <a:pos x="12" y="96"/>
                </a:cxn>
                <a:cxn ang="0">
                  <a:pos x="7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25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9" y="133"/>
                </a:cxn>
                <a:cxn ang="0">
                  <a:pos x="17" y="126"/>
                </a:cxn>
                <a:cxn ang="0">
                  <a:pos x="26" y="118"/>
                </a:cxn>
                <a:cxn ang="0">
                  <a:pos x="36" y="110"/>
                </a:cxn>
                <a:cxn ang="0">
                  <a:pos x="45" y="102"/>
                </a:cxn>
                <a:cxn ang="0">
                  <a:pos x="54" y="93"/>
                </a:cxn>
                <a:cxn ang="0">
                  <a:pos x="64" y="86"/>
                </a:cxn>
                <a:cxn ang="0">
                  <a:pos x="72" y="77"/>
                </a:cxn>
                <a:cxn ang="0">
                  <a:pos x="72" y="77"/>
                </a:cxn>
                <a:cxn ang="0">
                  <a:pos x="72" y="77"/>
                </a:cxn>
                <a:cxn ang="0">
                  <a:pos x="72" y="77"/>
                </a:cxn>
                <a:cxn ang="0">
                  <a:pos x="74" y="78"/>
                </a:cxn>
                <a:cxn ang="0">
                  <a:pos x="77" y="81"/>
                </a:cxn>
                <a:cxn ang="0">
                  <a:pos x="82" y="82"/>
                </a:cxn>
                <a:cxn ang="0">
                  <a:pos x="87" y="82"/>
                </a:cxn>
                <a:cxn ang="0">
                  <a:pos x="92" y="81"/>
                </a:cxn>
                <a:cxn ang="0">
                  <a:pos x="97" y="78"/>
                </a:cxn>
                <a:cxn ang="0">
                  <a:pos x="102" y="75"/>
                </a:cxn>
                <a:cxn ang="0">
                  <a:pos x="106" y="71"/>
                </a:cxn>
                <a:cxn ang="0">
                  <a:pos x="111" y="66"/>
                </a:cxn>
                <a:cxn ang="0">
                  <a:pos x="119" y="53"/>
                </a:cxn>
                <a:cxn ang="0">
                  <a:pos x="121" y="42"/>
                </a:cxn>
                <a:cxn ang="0">
                  <a:pos x="121" y="32"/>
                </a:cxn>
                <a:cxn ang="0">
                  <a:pos x="116" y="25"/>
                </a:cxn>
                <a:cxn ang="0">
                  <a:pos x="111" y="22"/>
                </a:cxn>
                <a:cxn ang="0">
                  <a:pos x="105" y="22"/>
                </a:cxn>
                <a:cxn ang="0">
                  <a:pos x="99" y="23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94" y="12"/>
                </a:cxn>
                <a:cxn ang="0">
                  <a:pos x="91" y="7"/>
                </a:cxn>
                <a:cxn ang="0">
                  <a:pos x="87" y="3"/>
                </a:cxn>
                <a:cxn ang="0">
                  <a:pos x="84" y="1"/>
                </a:cxn>
                <a:cxn ang="0">
                  <a:pos x="80" y="0"/>
                </a:cxn>
                <a:cxn ang="0">
                  <a:pos x="75" y="1"/>
                </a:cxn>
                <a:cxn ang="0">
                  <a:pos x="70" y="2"/>
                </a:cxn>
                <a:cxn ang="0">
                  <a:pos x="65" y="3"/>
                </a:cxn>
                <a:cxn ang="0">
                  <a:pos x="60" y="7"/>
                </a:cxn>
                <a:cxn ang="0">
                  <a:pos x="55" y="11"/>
                </a:cxn>
                <a:cxn ang="0">
                  <a:pos x="50" y="16"/>
                </a:cxn>
              </a:cxnLst>
              <a:rect l="0" t="0" r="r" b="b"/>
              <a:pathLst>
                <a:path w="121" h="141">
                  <a:moveTo>
                    <a:pt x="50" y="16"/>
                  </a:moveTo>
                  <a:lnTo>
                    <a:pt x="44" y="27"/>
                  </a:lnTo>
                  <a:lnTo>
                    <a:pt x="40" y="37"/>
                  </a:lnTo>
                  <a:lnTo>
                    <a:pt x="40" y="47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56"/>
                  </a:lnTo>
                  <a:lnTo>
                    <a:pt x="41" y="63"/>
                  </a:lnTo>
                  <a:lnTo>
                    <a:pt x="35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9" y="90"/>
                  </a:lnTo>
                  <a:lnTo>
                    <a:pt x="12" y="96"/>
                  </a:lnTo>
                  <a:lnTo>
                    <a:pt x="7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0" y="141"/>
                  </a:lnTo>
                  <a:lnTo>
                    <a:pt x="9" y="133"/>
                  </a:lnTo>
                  <a:lnTo>
                    <a:pt x="17" y="126"/>
                  </a:lnTo>
                  <a:lnTo>
                    <a:pt x="26" y="118"/>
                  </a:lnTo>
                  <a:lnTo>
                    <a:pt x="36" y="110"/>
                  </a:lnTo>
                  <a:lnTo>
                    <a:pt x="45" y="102"/>
                  </a:lnTo>
                  <a:lnTo>
                    <a:pt x="54" y="93"/>
                  </a:lnTo>
                  <a:lnTo>
                    <a:pt x="64" y="86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4" y="78"/>
                  </a:lnTo>
                  <a:lnTo>
                    <a:pt x="77" y="81"/>
                  </a:lnTo>
                  <a:lnTo>
                    <a:pt x="82" y="82"/>
                  </a:lnTo>
                  <a:lnTo>
                    <a:pt x="87" y="82"/>
                  </a:lnTo>
                  <a:lnTo>
                    <a:pt x="92" y="81"/>
                  </a:lnTo>
                  <a:lnTo>
                    <a:pt x="97" y="78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66"/>
                  </a:lnTo>
                  <a:lnTo>
                    <a:pt x="119" y="53"/>
                  </a:lnTo>
                  <a:lnTo>
                    <a:pt x="121" y="42"/>
                  </a:lnTo>
                  <a:lnTo>
                    <a:pt x="121" y="32"/>
                  </a:lnTo>
                  <a:lnTo>
                    <a:pt x="116" y="25"/>
                  </a:lnTo>
                  <a:lnTo>
                    <a:pt x="111" y="22"/>
                  </a:lnTo>
                  <a:lnTo>
                    <a:pt x="105" y="22"/>
                  </a:lnTo>
                  <a:lnTo>
                    <a:pt x="99" y="23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94" y="12"/>
                  </a:lnTo>
                  <a:lnTo>
                    <a:pt x="91" y="7"/>
                  </a:lnTo>
                  <a:lnTo>
                    <a:pt x="87" y="3"/>
                  </a:lnTo>
                  <a:lnTo>
                    <a:pt x="84" y="1"/>
                  </a:lnTo>
                  <a:lnTo>
                    <a:pt x="80" y="0"/>
                  </a:lnTo>
                  <a:lnTo>
                    <a:pt x="75" y="1"/>
                  </a:lnTo>
                  <a:lnTo>
                    <a:pt x="70" y="2"/>
                  </a:lnTo>
                  <a:lnTo>
                    <a:pt x="65" y="3"/>
                  </a:lnTo>
                  <a:lnTo>
                    <a:pt x="60" y="7"/>
                  </a:lnTo>
                  <a:lnTo>
                    <a:pt x="55" y="11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4628" y="3428"/>
              <a:ext cx="34" cy="29"/>
            </a:xfrm>
            <a:custGeom>
              <a:avLst/>
              <a:gdLst/>
              <a:ahLst/>
              <a:cxnLst>
                <a:cxn ang="0">
                  <a:pos x="101" y="90"/>
                </a:cxn>
                <a:cxn ang="0">
                  <a:pos x="105" y="81"/>
                </a:cxn>
                <a:cxn ang="0">
                  <a:pos x="107" y="74"/>
                </a:cxn>
                <a:cxn ang="0">
                  <a:pos x="107" y="67"/>
                </a:cxn>
                <a:cxn ang="0">
                  <a:pos x="106" y="61"/>
                </a:cxn>
                <a:cxn ang="0">
                  <a:pos x="112" y="57"/>
                </a:cxn>
                <a:cxn ang="0">
                  <a:pos x="119" y="52"/>
                </a:cxn>
                <a:cxn ang="0">
                  <a:pos x="125" y="46"/>
                </a:cxn>
                <a:cxn ang="0">
                  <a:pos x="130" y="39"/>
                </a:cxn>
                <a:cxn ang="0">
                  <a:pos x="135" y="26"/>
                </a:cxn>
                <a:cxn ang="0">
                  <a:pos x="135" y="15"/>
                </a:cxn>
                <a:cxn ang="0">
                  <a:pos x="132" y="6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16" y="1"/>
                </a:cxn>
                <a:cxn ang="0">
                  <a:pos x="111" y="2"/>
                </a:cxn>
                <a:cxn ang="0">
                  <a:pos x="106" y="4"/>
                </a:cxn>
                <a:cxn ang="0">
                  <a:pos x="101" y="7"/>
                </a:cxn>
                <a:cxn ang="0">
                  <a:pos x="96" y="11"/>
                </a:cxn>
                <a:cxn ang="0">
                  <a:pos x="91" y="16"/>
                </a:cxn>
                <a:cxn ang="0">
                  <a:pos x="87" y="22"/>
                </a:cxn>
                <a:cxn ang="0">
                  <a:pos x="87" y="22"/>
                </a:cxn>
                <a:cxn ang="0">
                  <a:pos x="87" y="24"/>
                </a:cxn>
                <a:cxn ang="0">
                  <a:pos x="86" y="24"/>
                </a:cxn>
                <a:cxn ang="0">
                  <a:pos x="86" y="25"/>
                </a:cxn>
                <a:cxn ang="0">
                  <a:pos x="77" y="22"/>
                </a:cxn>
                <a:cxn ang="0">
                  <a:pos x="67" y="21"/>
                </a:cxn>
                <a:cxn ang="0">
                  <a:pos x="59" y="19"/>
                </a:cxn>
                <a:cxn ang="0">
                  <a:pos x="50" y="16"/>
                </a:cxn>
                <a:cxn ang="0">
                  <a:pos x="40" y="12"/>
                </a:cxn>
                <a:cxn ang="0">
                  <a:pos x="31" y="10"/>
                </a:cxn>
                <a:cxn ang="0">
                  <a:pos x="22" y="7"/>
                </a:cxn>
                <a:cxn ang="0">
                  <a:pos x="14" y="4"/>
                </a:cxn>
                <a:cxn ang="0">
                  <a:pos x="10" y="11"/>
                </a:cxn>
                <a:cxn ang="0">
                  <a:pos x="6" y="17"/>
                </a:cxn>
                <a:cxn ang="0">
                  <a:pos x="2" y="25"/>
                </a:cxn>
                <a:cxn ang="0">
                  <a:pos x="0" y="32"/>
                </a:cxn>
                <a:cxn ang="0">
                  <a:pos x="7" y="37"/>
                </a:cxn>
                <a:cxn ang="0">
                  <a:pos x="15" y="42"/>
                </a:cxn>
                <a:cxn ang="0">
                  <a:pos x="22" y="47"/>
                </a:cxn>
                <a:cxn ang="0">
                  <a:pos x="30" y="51"/>
                </a:cxn>
                <a:cxn ang="0">
                  <a:pos x="37" y="56"/>
                </a:cxn>
                <a:cxn ang="0">
                  <a:pos x="45" y="60"/>
                </a:cxn>
                <a:cxn ang="0">
                  <a:pos x="52" y="65"/>
                </a:cxn>
                <a:cxn ang="0">
                  <a:pos x="60" y="69"/>
                </a:cxn>
                <a:cxn ang="0">
                  <a:pos x="60" y="70"/>
                </a:cxn>
                <a:cxn ang="0">
                  <a:pos x="60" y="70"/>
                </a:cxn>
                <a:cxn ang="0">
                  <a:pos x="60" y="70"/>
                </a:cxn>
                <a:cxn ang="0">
                  <a:pos x="59" y="71"/>
                </a:cxn>
                <a:cxn ang="0">
                  <a:pos x="54" y="84"/>
                </a:cxn>
                <a:cxn ang="0">
                  <a:pos x="54" y="95"/>
                </a:cxn>
                <a:cxn ang="0">
                  <a:pos x="57" y="106"/>
                </a:cxn>
                <a:cxn ang="0">
                  <a:pos x="64" y="112"/>
                </a:cxn>
                <a:cxn ang="0">
                  <a:pos x="69" y="114"/>
                </a:cxn>
                <a:cxn ang="0">
                  <a:pos x="74" y="114"/>
                </a:cxn>
                <a:cxn ang="0">
                  <a:pos x="79" y="112"/>
                </a:cxn>
                <a:cxn ang="0">
                  <a:pos x="84" y="110"/>
                </a:cxn>
                <a:cxn ang="0">
                  <a:pos x="89" y="106"/>
                </a:cxn>
                <a:cxn ang="0">
                  <a:pos x="94" y="101"/>
                </a:cxn>
                <a:cxn ang="0">
                  <a:pos x="97" y="96"/>
                </a:cxn>
                <a:cxn ang="0">
                  <a:pos x="101" y="90"/>
                </a:cxn>
              </a:cxnLst>
              <a:rect l="0" t="0" r="r" b="b"/>
              <a:pathLst>
                <a:path w="135" h="114">
                  <a:moveTo>
                    <a:pt x="101" y="90"/>
                  </a:moveTo>
                  <a:lnTo>
                    <a:pt x="105" y="81"/>
                  </a:lnTo>
                  <a:lnTo>
                    <a:pt x="107" y="74"/>
                  </a:lnTo>
                  <a:lnTo>
                    <a:pt x="107" y="67"/>
                  </a:lnTo>
                  <a:lnTo>
                    <a:pt x="106" y="61"/>
                  </a:lnTo>
                  <a:lnTo>
                    <a:pt x="112" y="57"/>
                  </a:lnTo>
                  <a:lnTo>
                    <a:pt x="119" y="52"/>
                  </a:lnTo>
                  <a:lnTo>
                    <a:pt x="125" y="46"/>
                  </a:lnTo>
                  <a:lnTo>
                    <a:pt x="130" y="39"/>
                  </a:lnTo>
                  <a:lnTo>
                    <a:pt x="135" y="26"/>
                  </a:lnTo>
                  <a:lnTo>
                    <a:pt x="135" y="15"/>
                  </a:lnTo>
                  <a:lnTo>
                    <a:pt x="132" y="6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1" y="2"/>
                  </a:lnTo>
                  <a:lnTo>
                    <a:pt x="106" y="4"/>
                  </a:lnTo>
                  <a:lnTo>
                    <a:pt x="101" y="7"/>
                  </a:lnTo>
                  <a:lnTo>
                    <a:pt x="96" y="11"/>
                  </a:lnTo>
                  <a:lnTo>
                    <a:pt x="91" y="16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6" y="24"/>
                  </a:lnTo>
                  <a:lnTo>
                    <a:pt x="86" y="25"/>
                  </a:lnTo>
                  <a:lnTo>
                    <a:pt x="77" y="22"/>
                  </a:lnTo>
                  <a:lnTo>
                    <a:pt x="67" y="21"/>
                  </a:lnTo>
                  <a:lnTo>
                    <a:pt x="59" y="19"/>
                  </a:lnTo>
                  <a:lnTo>
                    <a:pt x="50" y="16"/>
                  </a:lnTo>
                  <a:lnTo>
                    <a:pt x="40" y="12"/>
                  </a:lnTo>
                  <a:lnTo>
                    <a:pt x="31" y="10"/>
                  </a:lnTo>
                  <a:lnTo>
                    <a:pt x="22" y="7"/>
                  </a:lnTo>
                  <a:lnTo>
                    <a:pt x="14" y="4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7" y="37"/>
                  </a:lnTo>
                  <a:lnTo>
                    <a:pt x="15" y="42"/>
                  </a:lnTo>
                  <a:lnTo>
                    <a:pt x="22" y="47"/>
                  </a:lnTo>
                  <a:lnTo>
                    <a:pt x="30" y="51"/>
                  </a:lnTo>
                  <a:lnTo>
                    <a:pt x="37" y="56"/>
                  </a:lnTo>
                  <a:lnTo>
                    <a:pt x="45" y="60"/>
                  </a:lnTo>
                  <a:lnTo>
                    <a:pt x="52" y="65"/>
                  </a:lnTo>
                  <a:lnTo>
                    <a:pt x="60" y="69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9" y="71"/>
                  </a:lnTo>
                  <a:lnTo>
                    <a:pt x="54" y="84"/>
                  </a:lnTo>
                  <a:lnTo>
                    <a:pt x="54" y="95"/>
                  </a:lnTo>
                  <a:lnTo>
                    <a:pt x="57" y="106"/>
                  </a:lnTo>
                  <a:lnTo>
                    <a:pt x="64" y="112"/>
                  </a:lnTo>
                  <a:lnTo>
                    <a:pt x="69" y="114"/>
                  </a:lnTo>
                  <a:lnTo>
                    <a:pt x="74" y="114"/>
                  </a:lnTo>
                  <a:lnTo>
                    <a:pt x="79" y="112"/>
                  </a:lnTo>
                  <a:lnTo>
                    <a:pt x="84" y="110"/>
                  </a:lnTo>
                  <a:lnTo>
                    <a:pt x="89" y="106"/>
                  </a:lnTo>
                  <a:lnTo>
                    <a:pt x="94" y="101"/>
                  </a:lnTo>
                  <a:lnTo>
                    <a:pt x="97" y="96"/>
                  </a:lnTo>
                  <a:lnTo>
                    <a:pt x="101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4516" y="3200"/>
              <a:ext cx="161" cy="28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42" y="67"/>
                </a:cxn>
                <a:cxn ang="0">
                  <a:pos x="67" y="53"/>
                </a:cxn>
                <a:cxn ang="0">
                  <a:pos x="102" y="42"/>
                </a:cxn>
                <a:cxn ang="0">
                  <a:pos x="147" y="32"/>
                </a:cxn>
                <a:cxn ang="0">
                  <a:pos x="200" y="23"/>
                </a:cxn>
                <a:cxn ang="0">
                  <a:pos x="259" y="18"/>
                </a:cxn>
                <a:cxn ang="0">
                  <a:pos x="324" y="14"/>
                </a:cxn>
                <a:cxn ang="0">
                  <a:pos x="380" y="14"/>
                </a:cxn>
                <a:cxn ang="0">
                  <a:pos x="424" y="15"/>
                </a:cxn>
                <a:cxn ang="0">
                  <a:pos x="467" y="18"/>
                </a:cxn>
                <a:cxn ang="0">
                  <a:pos x="505" y="22"/>
                </a:cxn>
                <a:cxn ang="0">
                  <a:pos x="542" y="27"/>
                </a:cxn>
                <a:cxn ang="0">
                  <a:pos x="575" y="33"/>
                </a:cxn>
                <a:cxn ang="0">
                  <a:pos x="605" y="40"/>
                </a:cxn>
                <a:cxn ang="0">
                  <a:pos x="632" y="48"/>
                </a:cxn>
                <a:cxn ang="0">
                  <a:pos x="634" y="47"/>
                </a:cxn>
                <a:cxn ang="0">
                  <a:pos x="610" y="35"/>
                </a:cxn>
                <a:cxn ang="0">
                  <a:pos x="580" y="27"/>
                </a:cxn>
                <a:cxn ang="0">
                  <a:pos x="544" y="18"/>
                </a:cxn>
                <a:cxn ang="0">
                  <a:pos x="504" y="12"/>
                </a:cxn>
                <a:cxn ang="0">
                  <a:pos x="458" y="7"/>
                </a:cxn>
                <a:cxn ang="0">
                  <a:pos x="409" y="3"/>
                </a:cxn>
                <a:cxn ang="0">
                  <a:pos x="358" y="0"/>
                </a:cxn>
                <a:cxn ang="0">
                  <a:pos x="296" y="0"/>
                </a:cxn>
                <a:cxn ang="0">
                  <a:pos x="231" y="4"/>
                </a:cxn>
                <a:cxn ang="0">
                  <a:pos x="172" y="9"/>
                </a:cxn>
                <a:cxn ang="0">
                  <a:pos x="120" y="18"/>
                </a:cxn>
                <a:cxn ang="0">
                  <a:pos x="75" y="28"/>
                </a:cxn>
                <a:cxn ang="0">
                  <a:pos x="40" y="39"/>
                </a:cxn>
                <a:cxn ang="0">
                  <a:pos x="15" y="53"/>
                </a:cxn>
                <a:cxn ang="0">
                  <a:pos x="1" y="68"/>
                </a:cxn>
                <a:cxn ang="0">
                  <a:pos x="1" y="80"/>
                </a:cxn>
                <a:cxn ang="0">
                  <a:pos x="6" y="90"/>
                </a:cxn>
                <a:cxn ang="0">
                  <a:pos x="18" y="100"/>
                </a:cxn>
                <a:cxn ang="0">
                  <a:pos x="35" y="110"/>
                </a:cxn>
                <a:cxn ang="0">
                  <a:pos x="37" y="108"/>
                </a:cxn>
                <a:cxn ang="0">
                  <a:pos x="28" y="95"/>
                </a:cxn>
              </a:cxnLst>
              <a:rect l="0" t="0" r="r" b="b"/>
              <a:pathLst>
                <a:path w="643" h="114">
                  <a:moveTo>
                    <a:pt x="27" y="89"/>
                  </a:moveTo>
                  <a:lnTo>
                    <a:pt x="28" y="82"/>
                  </a:lnTo>
                  <a:lnTo>
                    <a:pt x="34" y="74"/>
                  </a:lnTo>
                  <a:lnTo>
                    <a:pt x="42" y="67"/>
                  </a:lnTo>
                  <a:lnTo>
                    <a:pt x="54" y="60"/>
                  </a:lnTo>
                  <a:lnTo>
                    <a:pt x="67" y="53"/>
                  </a:lnTo>
                  <a:lnTo>
                    <a:pt x="84" y="48"/>
                  </a:lnTo>
                  <a:lnTo>
                    <a:pt x="102" y="42"/>
                  </a:lnTo>
                  <a:lnTo>
                    <a:pt x="124" y="37"/>
                  </a:lnTo>
                  <a:lnTo>
                    <a:pt x="147" y="32"/>
                  </a:lnTo>
                  <a:lnTo>
                    <a:pt x="172" y="27"/>
                  </a:lnTo>
                  <a:lnTo>
                    <a:pt x="200" y="23"/>
                  </a:lnTo>
                  <a:lnTo>
                    <a:pt x="229" y="20"/>
                  </a:lnTo>
                  <a:lnTo>
                    <a:pt x="259" y="18"/>
                  </a:lnTo>
                  <a:lnTo>
                    <a:pt x="291" y="15"/>
                  </a:lnTo>
                  <a:lnTo>
                    <a:pt x="324" y="14"/>
                  </a:lnTo>
                  <a:lnTo>
                    <a:pt x="358" y="14"/>
                  </a:lnTo>
                  <a:lnTo>
                    <a:pt x="380" y="14"/>
                  </a:lnTo>
                  <a:lnTo>
                    <a:pt x="403" y="15"/>
                  </a:lnTo>
                  <a:lnTo>
                    <a:pt x="424" y="15"/>
                  </a:lnTo>
                  <a:lnTo>
                    <a:pt x="445" y="17"/>
                  </a:lnTo>
                  <a:lnTo>
                    <a:pt x="467" y="18"/>
                  </a:lnTo>
                  <a:lnTo>
                    <a:pt x="487" y="20"/>
                  </a:lnTo>
                  <a:lnTo>
                    <a:pt x="505" y="22"/>
                  </a:lnTo>
                  <a:lnTo>
                    <a:pt x="524" y="24"/>
                  </a:lnTo>
                  <a:lnTo>
                    <a:pt x="542" y="27"/>
                  </a:lnTo>
                  <a:lnTo>
                    <a:pt x="559" y="30"/>
                  </a:lnTo>
                  <a:lnTo>
                    <a:pt x="575" y="33"/>
                  </a:lnTo>
                  <a:lnTo>
                    <a:pt x="592" y="37"/>
                  </a:lnTo>
                  <a:lnTo>
                    <a:pt x="605" y="40"/>
                  </a:lnTo>
                  <a:lnTo>
                    <a:pt x="619" y="44"/>
                  </a:lnTo>
                  <a:lnTo>
                    <a:pt x="632" y="48"/>
                  </a:lnTo>
                  <a:lnTo>
                    <a:pt x="643" y="52"/>
                  </a:lnTo>
                  <a:lnTo>
                    <a:pt x="634" y="47"/>
                  </a:lnTo>
                  <a:lnTo>
                    <a:pt x="623" y="40"/>
                  </a:lnTo>
                  <a:lnTo>
                    <a:pt x="610" y="35"/>
                  </a:lnTo>
                  <a:lnTo>
                    <a:pt x="595" y="30"/>
                  </a:lnTo>
                  <a:lnTo>
                    <a:pt x="580" y="27"/>
                  </a:lnTo>
                  <a:lnTo>
                    <a:pt x="563" y="22"/>
                  </a:lnTo>
                  <a:lnTo>
                    <a:pt x="544" y="18"/>
                  </a:lnTo>
                  <a:lnTo>
                    <a:pt x="524" y="14"/>
                  </a:lnTo>
                  <a:lnTo>
                    <a:pt x="504" y="12"/>
                  </a:lnTo>
                  <a:lnTo>
                    <a:pt x="482" y="9"/>
                  </a:lnTo>
                  <a:lnTo>
                    <a:pt x="458" y="7"/>
                  </a:lnTo>
                  <a:lnTo>
                    <a:pt x="434" y="4"/>
                  </a:lnTo>
                  <a:lnTo>
                    <a:pt x="409" y="3"/>
                  </a:lnTo>
                  <a:lnTo>
                    <a:pt x="384" y="2"/>
                  </a:lnTo>
                  <a:lnTo>
                    <a:pt x="358" y="0"/>
                  </a:lnTo>
                  <a:lnTo>
                    <a:pt x="330" y="0"/>
                  </a:lnTo>
                  <a:lnTo>
                    <a:pt x="296" y="0"/>
                  </a:lnTo>
                  <a:lnTo>
                    <a:pt x="264" y="2"/>
                  </a:lnTo>
                  <a:lnTo>
                    <a:pt x="231" y="4"/>
                  </a:lnTo>
                  <a:lnTo>
                    <a:pt x="201" y="7"/>
                  </a:lnTo>
                  <a:lnTo>
                    <a:pt x="172" y="9"/>
                  </a:lnTo>
                  <a:lnTo>
                    <a:pt x="145" y="13"/>
                  </a:lnTo>
                  <a:lnTo>
                    <a:pt x="120" y="18"/>
                  </a:lnTo>
                  <a:lnTo>
                    <a:pt x="96" y="23"/>
                  </a:lnTo>
                  <a:lnTo>
                    <a:pt x="75" y="28"/>
                  </a:lnTo>
                  <a:lnTo>
                    <a:pt x="56" y="34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5" y="53"/>
                  </a:lnTo>
                  <a:lnTo>
                    <a:pt x="6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1" y="80"/>
                  </a:lnTo>
                  <a:lnTo>
                    <a:pt x="2" y="85"/>
                  </a:lnTo>
                  <a:lnTo>
                    <a:pt x="6" y="90"/>
                  </a:lnTo>
                  <a:lnTo>
                    <a:pt x="11" y="95"/>
                  </a:lnTo>
                  <a:lnTo>
                    <a:pt x="18" y="100"/>
                  </a:lnTo>
                  <a:lnTo>
                    <a:pt x="26" y="105"/>
                  </a:lnTo>
                  <a:lnTo>
                    <a:pt x="35" y="110"/>
                  </a:lnTo>
                  <a:lnTo>
                    <a:pt x="45" y="114"/>
                  </a:lnTo>
                  <a:lnTo>
                    <a:pt x="37" y="108"/>
                  </a:lnTo>
                  <a:lnTo>
                    <a:pt x="32" y="102"/>
                  </a:lnTo>
                  <a:lnTo>
                    <a:pt x="28" y="95"/>
                  </a:lnTo>
                  <a:lnTo>
                    <a:pt x="27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3"/>
            <p:cNvSpPr>
              <a:spLocks/>
            </p:cNvSpPr>
            <p:nvPr/>
          </p:nvSpPr>
          <p:spPr bwMode="auto">
            <a:xfrm>
              <a:off x="4345" y="3334"/>
              <a:ext cx="216" cy="352"/>
            </a:xfrm>
            <a:custGeom>
              <a:avLst/>
              <a:gdLst/>
              <a:ahLst/>
              <a:cxnLst>
                <a:cxn ang="0">
                  <a:pos x="825" y="1166"/>
                </a:cxn>
                <a:cxn ang="0">
                  <a:pos x="833" y="931"/>
                </a:cxn>
                <a:cxn ang="0">
                  <a:pos x="863" y="890"/>
                </a:cxn>
                <a:cxn ang="0">
                  <a:pos x="835" y="829"/>
                </a:cxn>
                <a:cxn ang="0">
                  <a:pos x="857" y="0"/>
                </a:cxn>
                <a:cxn ang="0">
                  <a:pos x="647" y="85"/>
                </a:cxn>
                <a:cxn ang="0">
                  <a:pos x="472" y="110"/>
                </a:cxn>
                <a:cxn ang="0">
                  <a:pos x="248" y="88"/>
                </a:cxn>
                <a:cxn ang="0">
                  <a:pos x="39" y="38"/>
                </a:cxn>
                <a:cxn ang="0">
                  <a:pos x="24" y="8"/>
                </a:cxn>
                <a:cxn ang="0">
                  <a:pos x="31" y="825"/>
                </a:cxn>
                <a:cxn ang="0">
                  <a:pos x="6" y="906"/>
                </a:cxn>
                <a:cxn ang="0">
                  <a:pos x="31" y="929"/>
                </a:cxn>
                <a:cxn ang="0">
                  <a:pos x="35" y="1168"/>
                </a:cxn>
                <a:cxn ang="0">
                  <a:pos x="20" y="1183"/>
                </a:cxn>
                <a:cxn ang="0">
                  <a:pos x="9" y="1199"/>
                </a:cxn>
                <a:cxn ang="0">
                  <a:pos x="2" y="1216"/>
                </a:cxn>
                <a:cxn ang="0">
                  <a:pos x="0" y="1234"/>
                </a:cxn>
                <a:cxn ang="0">
                  <a:pos x="2" y="1251"/>
                </a:cxn>
                <a:cxn ang="0">
                  <a:pos x="9" y="1269"/>
                </a:cxn>
                <a:cxn ang="0">
                  <a:pos x="19" y="1285"/>
                </a:cxn>
                <a:cxn ang="0">
                  <a:pos x="34" y="1301"/>
                </a:cxn>
                <a:cxn ang="0">
                  <a:pos x="52" y="1316"/>
                </a:cxn>
                <a:cxn ang="0">
                  <a:pos x="74" y="1331"/>
                </a:cxn>
                <a:cxn ang="0">
                  <a:pos x="99" y="1344"/>
                </a:cxn>
                <a:cxn ang="0">
                  <a:pos x="126" y="1356"/>
                </a:cxn>
                <a:cxn ang="0">
                  <a:pos x="156" y="1368"/>
                </a:cxn>
                <a:cxn ang="0">
                  <a:pos x="190" y="1378"/>
                </a:cxn>
                <a:cxn ang="0">
                  <a:pos x="225" y="1387"/>
                </a:cxn>
                <a:cxn ang="0">
                  <a:pos x="263" y="1393"/>
                </a:cxn>
                <a:cxn ang="0">
                  <a:pos x="303" y="1399"/>
                </a:cxn>
                <a:cxn ang="0">
                  <a:pos x="344" y="1403"/>
                </a:cxn>
                <a:cxn ang="0">
                  <a:pos x="387" y="1405"/>
                </a:cxn>
                <a:cxn ang="0">
                  <a:pos x="430" y="1407"/>
                </a:cxn>
                <a:cxn ang="0">
                  <a:pos x="474" y="1405"/>
                </a:cxn>
                <a:cxn ang="0">
                  <a:pos x="517" y="1403"/>
                </a:cxn>
                <a:cxn ang="0">
                  <a:pos x="558" y="1399"/>
                </a:cxn>
                <a:cxn ang="0">
                  <a:pos x="597" y="1393"/>
                </a:cxn>
                <a:cxn ang="0">
                  <a:pos x="636" y="1387"/>
                </a:cxn>
                <a:cxn ang="0">
                  <a:pos x="671" y="1378"/>
                </a:cxn>
                <a:cxn ang="0">
                  <a:pos x="703" y="1368"/>
                </a:cxn>
                <a:cxn ang="0">
                  <a:pos x="735" y="1356"/>
                </a:cxn>
                <a:cxn ang="0">
                  <a:pos x="762" y="1344"/>
                </a:cxn>
                <a:cxn ang="0">
                  <a:pos x="787" y="1331"/>
                </a:cxn>
                <a:cxn ang="0">
                  <a:pos x="808" y="1316"/>
                </a:cxn>
                <a:cxn ang="0">
                  <a:pos x="827" y="1301"/>
                </a:cxn>
                <a:cxn ang="0">
                  <a:pos x="841" y="1285"/>
                </a:cxn>
                <a:cxn ang="0">
                  <a:pos x="852" y="1269"/>
                </a:cxn>
                <a:cxn ang="0">
                  <a:pos x="858" y="1251"/>
                </a:cxn>
                <a:cxn ang="0">
                  <a:pos x="861" y="1234"/>
                </a:cxn>
                <a:cxn ang="0">
                  <a:pos x="858" y="1216"/>
                </a:cxn>
                <a:cxn ang="0">
                  <a:pos x="851" y="1199"/>
                </a:cxn>
                <a:cxn ang="0">
                  <a:pos x="840" y="1183"/>
                </a:cxn>
                <a:cxn ang="0">
                  <a:pos x="825" y="1166"/>
                </a:cxn>
              </a:cxnLst>
              <a:rect l="0" t="0" r="r" b="b"/>
              <a:pathLst>
                <a:path w="863" h="1407">
                  <a:moveTo>
                    <a:pt x="825" y="1166"/>
                  </a:moveTo>
                  <a:lnTo>
                    <a:pt x="833" y="931"/>
                  </a:lnTo>
                  <a:lnTo>
                    <a:pt x="863" y="890"/>
                  </a:lnTo>
                  <a:lnTo>
                    <a:pt x="835" y="829"/>
                  </a:lnTo>
                  <a:lnTo>
                    <a:pt x="857" y="0"/>
                  </a:lnTo>
                  <a:lnTo>
                    <a:pt x="647" y="85"/>
                  </a:lnTo>
                  <a:lnTo>
                    <a:pt x="472" y="110"/>
                  </a:lnTo>
                  <a:lnTo>
                    <a:pt x="248" y="88"/>
                  </a:lnTo>
                  <a:lnTo>
                    <a:pt x="39" y="38"/>
                  </a:lnTo>
                  <a:lnTo>
                    <a:pt x="24" y="8"/>
                  </a:lnTo>
                  <a:lnTo>
                    <a:pt x="31" y="825"/>
                  </a:lnTo>
                  <a:lnTo>
                    <a:pt x="6" y="906"/>
                  </a:lnTo>
                  <a:lnTo>
                    <a:pt x="31" y="929"/>
                  </a:lnTo>
                  <a:lnTo>
                    <a:pt x="35" y="1168"/>
                  </a:lnTo>
                  <a:lnTo>
                    <a:pt x="20" y="1183"/>
                  </a:lnTo>
                  <a:lnTo>
                    <a:pt x="9" y="1199"/>
                  </a:lnTo>
                  <a:lnTo>
                    <a:pt x="2" y="1216"/>
                  </a:lnTo>
                  <a:lnTo>
                    <a:pt x="0" y="1234"/>
                  </a:lnTo>
                  <a:lnTo>
                    <a:pt x="2" y="1251"/>
                  </a:lnTo>
                  <a:lnTo>
                    <a:pt x="9" y="1269"/>
                  </a:lnTo>
                  <a:lnTo>
                    <a:pt x="19" y="1285"/>
                  </a:lnTo>
                  <a:lnTo>
                    <a:pt x="34" y="1301"/>
                  </a:lnTo>
                  <a:lnTo>
                    <a:pt x="52" y="1316"/>
                  </a:lnTo>
                  <a:lnTo>
                    <a:pt x="74" y="1331"/>
                  </a:lnTo>
                  <a:lnTo>
                    <a:pt x="99" y="1344"/>
                  </a:lnTo>
                  <a:lnTo>
                    <a:pt x="126" y="1356"/>
                  </a:lnTo>
                  <a:lnTo>
                    <a:pt x="156" y="1368"/>
                  </a:lnTo>
                  <a:lnTo>
                    <a:pt x="190" y="1378"/>
                  </a:lnTo>
                  <a:lnTo>
                    <a:pt x="225" y="1387"/>
                  </a:lnTo>
                  <a:lnTo>
                    <a:pt x="263" y="1393"/>
                  </a:lnTo>
                  <a:lnTo>
                    <a:pt x="303" y="1399"/>
                  </a:lnTo>
                  <a:lnTo>
                    <a:pt x="344" y="1403"/>
                  </a:lnTo>
                  <a:lnTo>
                    <a:pt x="387" y="1405"/>
                  </a:lnTo>
                  <a:lnTo>
                    <a:pt x="430" y="1407"/>
                  </a:lnTo>
                  <a:lnTo>
                    <a:pt x="474" y="1405"/>
                  </a:lnTo>
                  <a:lnTo>
                    <a:pt x="517" y="1403"/>
                  </a:lnTo>
                  <a:lnTo>
                    <a:pt x="558" y="1399"/>
                  </a:lnTo>
                  <a:lnTo>
                    <a:pt x="597" y="1393"/>
                  </a:lnTo>
                  <a:lnTo>
                    <a:pt x="636" y="1387"/>
                  </a:lnTo>
                  <a:lnTo>
                    <a:pt x="671" y="1378"/>
                  </a:lnTo>
                  <a:lnTo>
                    <a:pt x="703" y="1368"/>
                  </a:lnTo>
                  <a:lnTo>
                    <a:pt x="735" y="1356"/>
                  </a:lnTo>
                  <a:lnTo>
                    <a:pt x="762" y="1344"/>
                  </a:lnTo>
                  <a:lnTo>
                    <a:pt x="787" y="1331"/>
                  </a:lnTo>
                  <a:lnTo>
                    <a:pt x="808" y="1316"/>
                  </a:lnTo>
                  <a:lnTo>
                    <a:pt x="827" y="1301"/>
                  </a:lnTo>
                  <a:lnTo>
                    <a:pt x="841" y="1285"/>
                  </a:lnTo>
                  <a:lnTo>
                    <a:pt x="852" y="1269"/>
                  </a:lnTo>
                  <a:lnTo>
                    <a:pt x="858" y="1251"/>
                  </a:lnTo>
                  <a:lnTo>
                    <a:pt x="861" y="1234"/>
                  </a:lnTo>
                  <a:lnTo>
                    <a:pt x="858" y="1216"/>
                  </a:lnTo>
                  <a:lnTo>
                    <a:pt x="851" y="1199"/>
                  </a:lnTo>
                  <a:lnTo>
                    <a:pt x="840" y="1183"/>
                  </a:lnTo>
                  <a:lnTo>
                    <a:pt x="825" y="1166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4"/>
            <p:cNvSpPr>
              <a:spLocks/>
            </p:cNvSpPr>
            <p:nvPr/>
          </p:nvSpPr>
          <p:spPr bwMode="auto">
            <a:xfrm>
              <a:off x="4349" y="3305"/>
              <a:ext cx="207" cy="52"/>
            </a:xfrm>
            <a:custGeom>
              <a:avLst/>
              <a:gdLst/>
              <a:ahLst/>
              <a:cxnLst>
                <a:cxn ang="0">
                  <a:pos x="458" y="207"/>
                </a:cxn>
                <a:cxn ang="0">
                  <a:pos x="539" y="202"/>
                </a:cxn>
                <a:cxn ang="0">
                  <a:pos x="613" y="194"/>
                </a:cxn>
                <a:cxn ang="0">
                  <a:pos x="679" y="184"/>
                </a:cxn>
                <a:cxn ang="0">
                  <a:pos x="735" y="169"/>
                </a:cxn>
                <a:cxn ang="0">
                  <a:pos x="780" y="153"/>
                </a:cxn>
                <a:cxn ang="0">
                  <a:pos x="811" y="135"/>
                </a:cxn>
                <a:cxn ang="0">
                  <a:pos x="827" y="115"/>
                </a:cxn>
                <a:cxn ang="0">
                  <a:pos x="827" y="93"/>
                </a:cxn>
                <a:cxn ang="0">
                  <a:pos x="811" y="73"/>
                </a:cxn>
                <a:cxn ang="0">
                  <a:pos x="780" y="54"/>
                </a:cxn>
                <a:cxn ang="0">
                  <a:pos x="735" y="38"/>
                </a:cxn>
                <a:cxn ang="0">
                  <a:pos x="679" y="24"/>
                </a:cxn>
                <a:cxn ang="0">
                  <a:pos x="613" y="13"/>
                </a:cxn>
                <a:cxn ang="0">
                  <a:pos x="539" y="5"/>
                </a:cxn>
                <a:cxn ang="0">
                  <a:pos x="458" y="0"/>
                </a:cxn>
                <a:cxn ang="0">
                  <a:pos x="373" y="0"/>
                </a:cxn>
                <a:cxn ang="0">
                  <a:pos x="292" y="5"/>
                </a:cxn>
                <a:cxn ang="0">
                  <a:pos x="218" y="13"/>
                </a:cxn>
                <a:cxn ang="0">
                  <a:pos x="151" y="24"/>
                </a:cxn>
                <a:cxn ang="0">
                  <a:pos x="95" y="38"/>
                </a:cxn>
                <a:cxn ang="0">
                  <a:pos x="50" y="54"/>
                </a:cxn>
                <a:cxn ang="0">
                  <a:pos x="19" y="73"/>
                </a:cxn>
                <a:cxn ang="0">
                  <a:pos x="2" y="93"/>
                </a:cxn>
                <a:cxn ang="0">
                  <a:pos x="2" y="115"/>
                </a:cxn>
                <a:cxn ang="0">
                  <a:pos x="19" y="135"/>
                </a:cxn>
                <a:cxn ang="0">
                  <a:pos x="50" y="153"/>
                </a:cxn>
                <a:cxn ang="0">
                  <a:pos x="95" y="169"/>
                </a:cxn>
                <a:cxn ang="0">
                  <a:pos x="151" y="184"/>
                </a:cxn>
                <a:cxn ang="0">
                  <a:pos x="218" y="194"/>
                </a:cxn>
                <a:cxn ang="0">
                  <a:pos x="292" y="202"/>
                </a:cxn>
                <a:cxn ang="0">
                  <a:pos x="373" y="207"/>
                </a:cxn>
              </a:cxnLst>
              <a:rect l="0" t="0" r="r" b="b"/>
              <a:pathLst>
                <a:path w="830" h="207">
                  <a:moveTo>
                    <a:pt x="415" y="207"/>
                  </a:moveTo>
                  <a:lnTo>
                    <a:pt x="458" y="207"/>
                  </a:lnTo>
                  <a:lnTo>
                    <a:pt x="499" y="204"/>
                  </a:lnTo>
                  <a:lnTo>
                    <a:pt x="539" y="202"/>
                  </a:lnTo>
                  <a:lnTo>
                    <a:pt x="577" y="199"/>
                  </a:lnTo>
                  <a:lnTo>
                    <a:pt x="613" y="194"/>
                  </a:lnTo>
                  <a:lnTo>
                    <a:pt x="647" y="189"/>
                  </a:lnTo>
                  <a:lnTo>
                    <a:pt x="679" y="184"/>
                  </a:lnTo>
                  <a:lnTo>
                    <a:pt x="708" y="177"/>
                  </a:lnTo>
                  <a:lnTo>
                    <a:pt x="735" y="169"/>
                  </a:lnTo>
                  <a:lnTo>
                    <a:pt x="760" y="162"/>
                  </a:lnTo>
                  <a:lnTo>
                    <a:pt x="780" y="153"/>
                  </a:lnTo>
                  <a:lnTo>
                    <a:pt x="797" y="144"/>
                  </a:lnTo>
                  <a:lnTo>
                    <a:pt x="811" y="135"/>
                  </a:lnTo>
                  <a:lnTo>
                    <a:pt x="821" y="125"/>
                  </a:lnTo>
                  <a:lnTo>
                    <a:pt x="827" y="115"/>
                  </a:lnTo>
                  <a:lnTo>
                    <a:pt x="830" y="104"/>
                  </a:lnTo>
                  <a:lnTo>
                    <a:pt x="827" y="93"/>
                  </a:lnTo>
                  <a:lnTo>
                    <a:pt x="821" y="83"/>
                  </a:lnTo>
                  <a:lnTo>
                    <a:pt x="811" y="73"/>
                  </a:lnTo>
                  <a:lnTo>
                    <a:pt x="797" y="64"/>
                  </a:lnTo>
                  <a:lnTo>
                    <a:pt x="780" y="54"/>
                  </a:lnTo>
                  <a:lnTo>
                    <a:pt x="760" y="46"/>
                  </a:lnTo>
                  <a:lnTo>
                    <a:pt x="735" y="38"/>
                  </a:lnTo>
                  <a:lnTo>
                    <a:pt x="708" y="30"/>
                  </a:lnTo>
                  <a:lnTo>
                    <a:pt x="679" y="24"/>
                  </a:lnTo>
                  <a:lnTo>
                    <a:pt x="647" y="18"/>
                  </a:lnTo>
                  <a:lnTo>
                    <a:pt x="613" y="13"/>
                  </a:lnTo>
                  <a:lnTo>
                    <a:pt x="577" y="8"/>
                  </a:lnTo>
                  <a:lnTo>
                    <a:pt x="539" y="5"/>
                  </a:lnTo>
                  <a:lnTo>
                    <a:pt x="499" y="3"/>
                  </a:lnTo>
                  <a:lnTo>
                    <a:pt x="458" y="0"/>
                  </a:lnTo>
                  <a:lnTo>
                    <a:pt x="415" y="0"/>
                  </a:lnTo>
                  <a:lnTo>
                    <a:pt x="373" y="0"/>
                  </a:lnTo>
                  <a:lnTo>
                    <a:pt x="332" y="3"/>
                  </a:lnTo>
                  <a:lnTo>
                    <a:pt x="292" y="5"/>
                  </a:lnTo>
                  <a:lnTo>
                    <a:pt x="254" y="8"/>
                  </a:lnTo>
                  <a:lnTo>
                    <a:pt x="218" y="13"/>
                  </a:lnTo>
                  <a:lnTo>
                    <a:pt x="184" y="18"/>
                  </a:lnTo>
                  <a:lnTo>
                    <a:pt x="151" y="24"/>
                  </a:lnTo>
                  <a:lnTo>
                    <a:pt x="121" y="30"/>
                  </a:lnTo>
                  <a:lnTo>
                    <a:pt x="95" y="38"/>
                  </a:lnTo>
                  <a:lnTo>
                    <a:pt x="71" y="46"/>
                  </a:lnTo>
                  <a:lnTo>
                    <a:pt x="50" y="54"/>
                  </a:lnTo>
                  <a:lnTo>
                    <a:pt x="32" y="64"/>
                  </a:lnTo>
                  <a:lnTo>
                    <a:pt x="19" y="73"/>
                  </a:lnTo>
                  <a:lnTo>
                    <a:pt x="9" y="83"/>
                  </a:lnTo>
                  <a:lnTo>
                    <a:pt x="2" y="93"/>
                  </a:lnTo>
                  <a:lnTo>
                    <a:pt x="0" y="104"/>
                  </a:lnTo>
                  <a:lnTo>
                    <a:pt x="2" y="115"/>
                  </a:lnTo>
                  <a:lnTo>
                    <a:pt x="9" y="125"/>
                  </a:lnTo>
                  <a:lnTo>
                    <a:pt x="19" y="135"/>
                  </a:lnTo>
                  <a:lnTo>
                    <a:pt x="32" y="144"/>
                  </a:lnTo>
                  <a:lnTo>
                    <a:pt x="50" y="153"/>
                  </a:lnTo>
                  <a:lnTo>
                    <a:pt x="71" y="162"/>
                  </a:lnTo>
                  <a:lnTo>
                    <a:pt x="95" y="169"/>
                  </a:lnTo>
                  <a:lnTo>
                    <a:pt x="121" y="177"/>
                  </a:lnTo>
                  <a:lnTo>
                    <a:pt x="151" y="184"/>
                  </a:lnTo>
                  <a:lnTo>
                    <a:pt x="184" y="189"/>
                  </a:lnTo>
                  <a:lnTo>
                    <a:pt x="218" y="194"/>
                  </a:lnTo>
                  <a:lnTo>
                    <a:pt x="254" y="199"/>
                  </a:lnTo>
                  <a:lnTo>
                    <a:pt x="292" y="202"/>
                  </a:lnTo>
                  <a:lnTo>
                    <a:pt x="332" y="204"/>
                  </a:lnTo>
                  <a:lnTo>
                    <a:pt x="373" y="207"/>
                  </a:lnTo>
                  <a:lnTo>
                    <a:pt x="415" y="207"/>
                  </a:lnTo>
                  <a:close/>
                </a:path>
              </a:pathLst>
            </a:custGeom>
            <a:solidFill>
              <a:srgbClr val="63E0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5"/>
            <p:cNvSpPr>
              <a:spLocks/>
            </p:cNvSpPr>
            <p:nvPr/>
          </p:nvSpPr>
          <p:spPr bwMode="auto">
            <a:xfrm>
              <a:off x="4344" y="3305"/>
              <a:ext cx="225" cy="59"/>
            </a:xfrm>
            <a:custGeom>
              <a:avLst/>
              <a:gdLst/>
              <a:ahLst/>
              <a:cxnLst>
                <a:cxn ang="0">
                  <a:pos x="553" y="3"/>
                </a:cxn>
                <a:cxn ang="0">
                  <a:pos x="611" y="10"/>
                </a:cxn>
                <a:cxn ang="0">
                  <a:pos x="662" y="20"/>
                </a:cxn>
                <a:cxn ang="0">
                  <a:pos x="706" y="31"/>
                </a:cxn>
                <a:cxn ang="0">
                  <a:pos x="744" y="45"/>
                </a:cxn>
                <a:cxn ang="0">
                  <a:pos x="772" y="60"/>
                </a:cxn>
                <a:cxn ang="0">
                  <a:pos x="794" y="76"/>
                </a:cxn>
                <a:cxn ang="0">
                  <a:pos x="804" y="93"/>
                </a:cxn>
                <a:cxn ang="0">
                  <a:pos x="802" y="111"/>
                </a:cxn>
                <a:cxn ang="0">
                  <a:pos x="787" y="132"/>
                </a:cxn>
                <a:cxn ang="0">
                  <a:pos x="757" y="149"/>
                </a:cxn>
                <a:cxn ang="0">
                  <a:pos x="715" y="164"/>
                </a:cxn>
                <a:cxn ang="0">
                  <a:pos x="662" y="178"/>
                </a:cxn>
                <a:cxn ang="0">
                  <a:pos x="598" y="189"/>
                </a:cxn>
                <a:cxn ang="0">
                  <a:pos x="528" y="195"/>
                </a:cxn>
                <a:cxn ang="0">
                  <a:pos x="452" y="200"/>
                </a:cxn>
                <a:cxn ang="0">
                  <a:pos x="372" y="200"/>
                </a:cxn>
                <a:cxn ang="0">
                  <a:pos x="294" y="195"/>
                </a:cxn>
                <a:cxn ang="0">
                  <a:pos x="224" y="189"/>
                </a:cxn>
                <a:cxn ang="0">
                  <a:pos x="162" y="178"/>
                </a:cxn>
                <a:cxn ang="0">
                  <a:pos x="108" y="164"/>
                </a:cxn>
                <a:cxn ang="0">
                  <a:pos x="65" y="149"/>
                </a:cxn>
                <a:cxn ang="0">
                  <a:pos x="35" y="132"/>
                </a:cxn>
                <a:cxn ang="0">
                  <a:pos x="20" y="111"/>
                </a:cxn>
                <a:cxn ang="0">
                  <a:pos x="18" y="96"/>
                </a:cxn>
                <a:cxn ang="0">
                  <a:pos x="21" y="89"/>
                </a:cxn>
                <a:cxn ang="0">
                  <a:pos x="14" y="93"/>
                </a:cxn>
                <a:cxn ang="0">
                  <a:pos x="1" y="111"/>
                </a:cxn>
                <a:cxn ang="0">
                  <a:pos x="3" y="133"/>
                </a:cxn>
                <a:cxn ang="0">
                  <a:pos x="20" y="155"/>
                </a:cxn>
                <a:cxn ang="0">
                  <a:pos x="54" y="177"/>
                </a:cxn>
                <a:cxn ang="0">
                  <a:pos x="103" y="195"/>
                </a:cxn>
                <a:cxn ang="0">
                  <a:pos x="164" y="210"/>
                </a:cxn>
                <a:cxn ang="0">
                  <a:pos x="235" y="223"/>
                </a:cxn>
                <a:cxn ang="0">
                  <a:pos x="317" y="232"/>
                </a:cxn>
                <a:cxn ang="0">
                  <a:pos x="404" y="237"/>
                </a:cxn>
                <a:cxn ang="0">
                  <a:pos x="497" y="237"/>
                </a:cxn>
                <a:cxn ang="0">
                  <a:pos x="585" y="232"/>
                </a:cxn>
                <a:cxn ang="0">
                  <a:pos x="665" y="223"/>
                </a:cxn>
                <a:cxn ang="0">
                  <a:pos x="737" y="210"/>
                </a:cxn>
                <a:cxn ang="0">
                  <a:pos x="799" y="195"/>
                </a:cxn>
                <a:cxn ang="0">
                  <a:pos x="846" y="177"/>
                </a:cxn>
                <a:cxn ang="0">
                  <a:pos x="881" y="155"/>
                </a:cxn>
                <a:cxn ang="0">
                  <a:pos x="899" y="133"/>
                </a:cxn>
                <a:cxn ang="0">
                  <a:pos x="900" y="110"/>
                </a:cxn>
                <a:cxn ang="0">
                  <a:pos x="885" y="90"/>
                </a:cxn>
                <a:cxn ang="0">
                  <a:pos x="857" y="70"/>
                </a:cxn>
                <a:cxn ang="0">
                  <a:pos x="817" y="51"/>
                </a:cxn>
                <a:cxn ang="0">
                  <a:pos x="767" y="35"/>
                </a:cxn>
                <a:cxn ang="0">
                  <a:pos x="707" y="20"/>
                </a:cxn>
                <a:cxn ang="0">
                  <a:pos x="638" y="10"/>
                </a:cxn>
                <a:cxn ang="0">
                  <a:pos x="563" y="3"/>
                </a:cxn>
              </a:cxnLst>
              <a:rect l="0" t="0" r="r" b="b"/>
              <a:pathLst>
                <a:path w="901" h="237">
                  <a:moveTo>
                    <a:pt x="523" y="0"/>
                  </a:moveTo>
                  <a:lnTo>
                    <a:pt x="553" y="3"/>
                  </a:lnTo>
                  <a:lnTo>
                    <a:pt x="583" y="6"/>
                  </a:lnTo>
                  <a:lnTo>
                    <a:pt x="611" y="10"/>
                  </a:lnTo>
                  <a:lnTo>
                    <a:pt x="637" y="15"/>
                  </a:lnTo>
                  <a:lnTo>
                    <a:pt x="662" y="20"/>
                  </a:lnTo>
                  <a:lnTo>
                    <a:pt x="685" y="26"/>
                  </a:lnTo>
                  <a:lnTo>
                    <a:pt x="706" y="31"/>
                  </a:lnTo>
                  <a:lnTo>
                    <a:pt x="726" y="39"/>
                  </a:lnTo>
                  <a:lnTo>
                    <a:pt x="744" y="45"/>
                  </a:lnTo>
                  <a:lnTo>
                    <a:pt x="760" y="53"/>
                  </a:lnTo>
                  <a:lnTo>
                    <a:pt x="772" y="60"/>
                  </a:lnTo>
                  <a:lnTo>
                    <a:pt x="784" y="69"/>
                  </a:lnTo>
                  <a:lnTo>
                    <a:pt x="794" y="76"/>
                  </a:lnTo>
                  <a:lnTo>
                    <a:pt x="800" y="85"/>
                  </a:lnTo>
                  <a:lnTo>
                    <a:pt x="804" y="93"/>
                  </a:lnTo>
                  <a:lnTo>
                    <a:pt x="805" y="101"/>
                  </a:lnTo>
                  <a:lnTo>
                    <a:pt x="802" y="111"/>
                  </a:lnTo>
                  <a:lnTo>
                    <a:pt x="797" y="122"/>
                  </a:lnTo>
                  <a:lnTo>
                    <a:pt x="787" y="132"/>
                  </a:lnTo>
                  <a:lnTo>
                    <a:pt x="774" y="140"/>
                  </a:lnTo>
                  <a:lnTo>
                    <a:pt x="757" y="149"/>
                  </a:lnTo>
                  <a:lnTo>
                    <a:pt x="737" y="157"/>
                  </a:lnTo>
                  <a:lnTo>
                    <a:pt x="715" y="164"/>
                  </a:lnTo>
                  <a:lnTo>
                    <a:pt x="690" y="172"/>
                  </a:lnTo>
                  <a:lnTo>
                    <a:pt x="662" y="178"/>
                  </a:lnTo>
                  <a:lnTo>
                    <a:pt x="631" y="184"/>
                  </a:lnTo>
                  <a:lnTo>
                    <a:pt x="598" y="189"/>
                  </a:lnTo>
                  <a:lnTo>
                    <a:pt x="565" y="193"/>
                  </a:lnTo>
                  <a:lnTo>
                    <a:pt x="528" y="195"/>
                  </a:lnTo>
                  <a:lnTo>
                    <a:pt x="491" y="198"/>
                  </a:lnTo>
                  <a:lnTo>
                    <a:pt x="452" y="200"/>
                  </a:lnTo>
                  <a:lnTo>
                    <a:pt x="412" y="200"/>
                  </a:lnTo>
                  <a:lnTo>
                    <a:pt x="372" y="200"/>
                  </a:lnTo>
                  <a:lnTo>
                    <a:pt x="333" y="198"/>
                  </a:lnTo>
                  <a:lnTo>
                    <a:pt x="294" y="195"/>
                  </a:lnTo>
                  <a:lnTo>
                    <a:pt x="258" y="193"/>
                  </a:lnTo>
                  <a:lnTo>
                    <a:pt x="224" y="189"/>
                  </a:lnTo>
                  <a:lnTo>
                    <a:pt x="192" y="184"/>
                  </a:lnTo>
                  <a:lnTo>
                    <a:pt x="162" y="178"/>
                  </a:lnTo>
                  <a:lnTo>
                    <a:pt x="133" y="172"/>
                  </a:lnTo>
                  <a:lnTo>
                    <a:pt x="108" y="164"/>
                  </a:lnTo>
                  <a:lnTo>
                    <a:pt x="85" y="157"/>
                  </a:lnTo>
                  <a:lnTo>
                    <a:pt x="65" y="149"/>
                  </a:lnTo>
                  <a:lnTo>
                    <a:pt x="49" y="140"/>
                  </a:lnTo>
                  <a:lnTo>
                    <a:pt x="35" y="132"/>
                  </a:lnTo>
                  <a:lnTo>
                    <a:pt x="25" y="122"/>
                  </a:lnTo>
                  <a:lnTo>
                    <a:pt x="20" y="111"/>
                  </a:lnTo>
                  <a:lnTo>
                    <a:pt x="18" y="101"/>
                  </a:lnTo>
                  <a:lnTo>
                    <a:pt x="18" y="96"/>
                  </a:lnTo>
                  <a:lnTo>
                    <a:pt x="19" y="93"/>
                  </a:lnTo>
                  <a:lnTo>
                    <a:pt x="21" y="89"/>
                  </a:lnTo>
                  <a:lnTo>
                    <a:pt x="24" y="84"/>
                  </a:lnTo>
                  <a:lnTo>
                    <a:pt x="14" y="93"/>
                  </a:lnTo>
                  <a:lnTo>
                    <a:pt x="6" y="101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3" y="133"/>
                  </a:lnTo>
                  <a:lnTo>
                    <a:pt x="9" y="145"/>
                  </a:lnTo>
                  <a:lnTo>
                    <a:pt x="20" y="155"/>
                  </a:lnTo>
                  <a:lnTo>
                    <a:pt x="35" y="167"/>
                  </a:lnTo>
                  <a:lnTo>
                    <a:pt x="54" y="177"/>
                  </a:lnTo>
                  <a:lnTo>
                    <a:pt x="76" y="187"/>
                  </a:lnTo>
                  <a:lnTo>
                    <a:pt x="103" y="195"/>
                  </a:lnTo>
                  <a:lnTo>
                    <a:pt x="132" y="203"/>
                  </a:lnTo>
                  <a:lnTo>
                    <a:pt x="164" y="210"/>
                  </a:lnTo>
                  <a:lnTo>
                    <a:pt x="199" y="217"/>
                  </a:lnTo>
                  <a:lnTo>
                    <a:pt x="235" y="223"/>
                  </a:lnTo>
                  <a:lnTo>
                    <a:pt x="275" y="228"/>
                  </a:lnTo>
                  <a:lnTo>
                    <a:pt x="317" y="232"/>
                  </a:lnTo>
                  <a:lnTo>
                    <a:pt x="359" y="234"/>
                  </a:lnTo>
                  <a:lnTo>
                    <a:pt x="404" y="237"/>
                  </a:lnTo>
                  <a:lnTo>
                    <a:pt x="451" y="237"/>
                  </a:lnTo>
                  <a:lnTo>
                    <a:pt x="497" y="237"/>
                  </a:lnTo>
                  <a:lnTo>
                    <a:pt x="541" y="234"/>
                  </a:lnTo>
                  <a:lnTo>
                    <a:pt x="585" y="232"/>
                  </a:lnTo>
                  <a:lnTo>
                    <a:pt x="626" y="228"/>
                  </a:lnTo>
                  <a:lnTo>
                    <a:pt x="665" y="223"/>
                  </a:lnTo>
                  <a:lnTo>
                    <a:pt x="702" y="217"/>
                  </a:lnTo>
                  <a:lnTo>
                    <a:pt x="737" y="210"/>
                  </a:lnTo>
                  <a:lnTo>
                    <a:pt x="769" y="203"/>
                  </a:lnTo>
                  <a:lnTo>
                    <a:pt x="799" y="195"/>
                  </a:lnTo>
                  <a:lnTo>
                    <a:pt x="824" y="187"/>
                  </a:lnTo>
                  <a:lnTo>
                    <a:pt x="846" y="177"/>
                  </a:lnTo>
                  <a:lnTo>
                    <a:pt x="866" y="167"/>
                  </a:lnTo>
                  <a:lnTo>
                    <a:pt x="881" y="155"/>
                  </a:lnTo>
                  <a:lnTo>
                    <a:pt x="892" y="145"/>
                  </a:lnTo>
                  <a:lnTo>
                    <a:pt x="899" y="133"/>
                  </a:lnTo>
                  <a:lnTo>
                    <a:pt x="901" y="122"/>
                  </a:lnTo>
                  <a:lnTo>
                    <a:pt x="900" y="110"/>
                  </a:lnTo>
                  <a:lnTo>
                    <a:pt x="894" y="100"/>
                  </a:lnTo>
                  <a:lnTo>
                    <a:pt x="885" y="90"/>
                  </a:lnTo>
                  <a:lnTo>
                    <a:pt x="872" y="79"/>
                  </a:lnTo>
                  <a:lnTo>
                    <a:pt x="857" y="70"/>
                  </a:lnTo>
                  <a:lnTo>
                    <a:pt x="839" y="60"/>
                  </a:lnTo>
                  <a:lnTo>
                    <a:pt x="817" y="51"/>
                  </a:lnTo>
                  <a:lnTo>
                    <a:pt x="794" y="43"/>
                  </a:lnTo>
                  <a:lnTo>
                    <a:pt x="767" y="35"/>
                  </a:lnTo>
                  <a:lnTo>
                    <a:pt x="739" y="28"/>
                  </a:lnTo>
                  <a:lnTo>
                    <a:pt x="707" y="20"/>
                  </a:lnTo>
                  <a:lnTo>
                    <a:pt x="673" y="15"/>
                  </a:lnTo>
                  <a:lnTo>
                    <a:pt x="638" y="10"/>
                  </a:lnTo>
                  <a:lnTo>
                    <a:pt x="602" y="5"/>
                  </a:lnTo>
                  <a:lnTo>
                    <a:pt x="563" y="3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6"/>
            <p:cNvSpPr>
              <a:spLocks/>
            </p:cNvSpPr>
            <p:nvPr/>
          </p:nvSpPr>
          <p:spPr bwMode="auto">
            <a:xfrm>
              <a:off x="4344" y="3390"/>
              <a:ext cx="224" cy="51"/>
            </a:xfrm>
            <a:custGeom>
              <a:avLst/>
              <a:gdLst/>
              <a:ahLst/>
              <a:cxnLst>
                <a:cxn ang="0">
                  <a:pos x="841" y="25"/>
                </a:cxn>
                <a:cxn ang="0">
                  <a:pos x="845" y="34"/>
                </a:cxn>
                <a:cxn ang="0">
                  <a:pos x="846" y="44"/>
                </a:cxn>
                <a:cxn ang="0">
                  <a:pos x="837" y="69"/>
                </a:cxn>
                <a:cxn ang="0">
                  <a:pos x="814" y="94"/>
                </a:cxn>
                <a:cxn ang="0">
                  <a:pos x="776" y="115"/>
                </a:cxn>
                <a:cxn ang="0">
                  <a:pos x="726" y="134"/>
                </a:cxn>
                <a:cxn ang="0">
                  <a:pos x="666" y="149"/>
                </a:cxn>
                <a:cxn ang="0">
                  <a:pos x="596" y="162"/>
                </a:cxn>
                <a:cxn ang="0">
                  <a:pos x="520" y="169"/>
                </a:cxn>
                <a:cxn ang="0">
                  <a:pos x="437" y="172"/>
                </a:cxn>
                <a:cxn ang="0">
                  <a:pos x="354" y="169"/>
                </a:cxn>
                <a:cxn ang="0">
                  <a:pos x="277" y="162"/>
                </a:cxn>
                <a:cxn ang="0">
                  <a:pos x="208" y="149"/>
                </a:cxn>
                <a:cxn ang="0">
                  <a:pos x="147" y="134"/>
                </a:cxn>
                <a:cxn ang="0">
                  <a:pos x="96" y="115"/>
                </a:cxn>
                <a:cxn ang="0">
                  <a:pos x="59" y="94"/>
                </a:cxn>
                <a:cxn ang="0">
                  <a:pos x="35" y="69"/>
                </a:cxn>
                <a:cxn ang="0">
                  <a:pos x="26" y="44"/>
                </a:cxn>
                <a:cxn ang="0">
                  <a:pos x="30" y="29"/>
                </a:cxn>
                <a:cxn ang="0">
                  <a:pos x="39" y="14"/>
                </a:cxn>
                <a:cxn ang="0">
                  <a:pos x="30" y="14"/>
                </a:cxn>
                <a:cxn ang="0">
                  <a:pos x="15" y="28"/>
                </a:cxn>
                <a:cxn ang="0">
                  <a:pos x="6" y="41"/>
                </a:cxn>
                <a:cxn ang="0">
                  <a:pos x="1" y="57"/>
                </a:cxn>
                <a:cxn ang="0">
                  <a:pos x="3" y="78"/>
                </a:cxn>
                <a:cxn ang="0">
                  <a:pos x="20" y="105"/>
                </a:cxn>
                <a:cxn ang="0">
                  <a:pos x="54" y="130"/>
                </a:cxn>
                <a:cxn ang="0">
                  <a:pos x="103" y="152"/>
                </a:cxn>
                <a:cxn ang="0">
                  <a:pos x="163" y="172"/>
                </a:cxn>
                <a:cxn ang="0">
                  <a:pos x="234" y="187"/>
                </a:cxn>
                <a:cxn ang="0">
                  <a:pos x="314" y="197"/>
                </a:cxn>
                <a:cxn ang="0">
                  <a:pos x="402" y="202"/>
                </a:cxn>
                <a:cxn ang="0">
                  <a:pos x="493" y="202"/>
                </a:cxn>
                <a:cxn ang="0">
                  <a:pos x="581" y="197"/>
                </a:cxn>
                <a:cxn ang="0">
                  <a:pos x="661" y="187"/>
                </a:cxn>
                <a:cxn ang="0">
                  <a:pos x="732" y="172"/>
                </a:cxn>
                <a:cxn ang="0">
                  <a:pos x="792" y="152"/>
                </a:cxn>
                <a:cxn ang="0">
                  <a:pos x="841" y="130"/>
                </a:cxn>
                <a:cxn ang="0">
                  <a:pos x="875" y="105"/>
                </a:cxn>
                <a:cxn ang="0">
                  <a:pos x="892" y="78"/>
                </a:cxn>
                <a:cxn ang="0">
                  <a:pos x="894" y="55"/>
                </a:cxn>
                <a:cxn ang="0">
                  <a:pos x="887" y="38"/>
                </a:cxn>
                <a:cxn ang="0">
                  <a:pos x="874" y="23"/>
                </a:cxn>
                <a:cxn ang="0">
                  <a:pos x="855" y="8"/>
                </a:cxn>
              </a:cxnLst>
              <a:rect l="0" t="0" r="r" b="b"/>
              <a:pathLst>
                <a:path w="895" h="203">
                  <a:moveTo>
                    <a:pt x="844" y="0"/>
                  </a:moveTo>
                  <a:lnTo>
                    <a:pt x="841" y="25"/>
                  </a:lnTo>
                  <a:lnTo>
                    <a:pt x="844" y="30"/>
                  </a:lnTo>
                  <a:lnTo>
                    <a:pt x="845" y="34"/>
                  </a:lnTo>
                  <a:lnTo>
                    <a:pt x="846" y="39"/>
                  </a:lnTo>
                  <a:lnTo>
                    <a:pt x="846" y="44"/>
                  </a:lnTo>
                  <a:lnTo>
                    <a:pt x="844" y="57"/>
                  </a:lnTo>
                  <a:lnTo>
                    <a:pt x="837" y="69"/>
                  </a:lnTo>
                  <a:lnTo>
                    <a:pt x="827" y="82"/>
                  </a:lnTo>
                  <a:lnTo>
                    <a:pt x="814" y="94"/>
                  </a:lnTo>
                  <a:lnTo>
                    <a:pt x="796" y="104"/>
                  </a:lnTo>
                  <a:lnTo>
                    <a:pt x="776" y="115"/>
                  </a:lnTo>
                  <a:lnTo>
                    <a:pt x="752" y="125"/>
                  </a:lnTo>
                  <a:lnTo>
                    <a:pt x="726" y="134"/>
                  </a:lnTo>
                  <a:lnTo>
                    <a:pt x="697" y="143"/>
                  </a:lnTo>
                  <a:lnTo>
                    <a:pt x="666" y="149"/>
                  </a:lnTo>
                  <a:lnTo>
                    <a:pt x="632" y="157"/>
                  </a:lnTo>
                  <a:lnTo>
                    <a:pt x="596" y="162"/>
                  </a:lnTo>
                  <a:lnTo>
                    <a:pt x="558" y="165"/>
                  </a:lnTo>
                  <a:lnTo>
                    <a:pt x="520" y="169"/>
                  </a:lnTo>
                  <a:lnTo>
                    <a:pt x="478" y="170"/>
                  </a:lnTo>
                  <a:lnTo>
                    <a:pt x="437" y="172"/>
                  </a:lnTo>
                  <a:lnTo>
                    <a:pt x="394" y="170"/>
                  </a:lnTo>
                  <a:lnTo>
                    <a:pt x="354" y="169"/>
                  </a:lnTo>
                  <a:lnTo>
                    <a:pt x="316" y="165"/>
                  </a:lnTo>
                  <a:lnTo>
                    <a:pt x="277" y="162"/>
                  </a:lnTo>
                  <a:lnTo>
                    <a:pt x="242" y="157"/>
                  </a:lnTo>
                  <a:lnTo>
                    <a:pt x="208" y="149"/>
                  </a:lnTo>
                  <a:lnTo>
                    <a:pt x="175" y="143"/>
                  </a:lnTo>
                  <a:lnTo>
                    <a:pt x="147" y="134"/>
                  </a:lnTo>
                  <a:lnTo>
                    <a:pt x="120" y="125"/>
                  </a:lnTo>
                  <a:lnTo>
                    <a:pt x="96" y="115"/>
                  </a:lnTo>
                  <a:lnTo>
                    <a:pt x="76" y="104"/>
                  </a:lnTo>
                  <a:lnTo>
                    <a:pt x="59" y="94"/>
                  </a:lnTo>
                  <a:lnTo>
                    <a:pt x="45" y="82"/>
                  </a:lnTo>
                  <a:lnTo>
                    <a:pt x="35" y="69"/>
                  </a:lnTo>
                  <a:lnTo>
                    <a:pt x="29" y="57"/>
                  </a:lnTo>
                  <a:lnTo>
                    <a:pt x="26" y="44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4" y="21"/>
                  </a:lnTo>
                  <a:lnTo>
                    <a:pt x="39" y="14"/>
                  </a:lnTo>
                  <a:lnTo>
                    <a:pt x="39" y="8"/>
                  </a:lnTo>
                  <a:lnTo>
                    <a:pt x="30" y="14"/>
                  </a:lnTo>
                  <a:lnTo>
                    <a:pt x="23" y="21"/>
                  </a:lnTo>
                  <a:lnTo>
                    <a:pt x="15" y="28"/>
                  </a:lnTo>
                  <a:lnTo>
                    <a:pt x="10" y="35"/>
                  </a:lnTo>
                  <a:lnTo>
                    <a:pt x="6" y="41"/>
                  </a:lnTo>
                  <a:lnTo>
                    <a:pt x="3" y="49"/>
                  </a:lnTo>
                  <a:lnTo>
                    <a:pt x="1" y="57"/>
                  </a:lnTo>
                  <a:lnTo>
                    <a:pt x="0" y="64"/>
                  </a:lnTo>
                  <a:lnTo>
                    <a:pt x="3" y="78"/>
                  </a:lnTo>
                  <a:lnTo>
                    <a:pt x="9" y="92"/>
                  </a:lnTo>
                  <a:lnTo>
                    <a:pt x="20" y="105"/>
                  </a:lnTo>
                  <a:lnTo>
                    <a:pt x="35" y="118"/>
                  </a:lnTo>
                  <a:lnTo>
                    <a:pt x="54" y="130"/>
                  </a:lnTo>
                  <a:lnTo>
                    <a:pt x="76" y="142"/>
                  </a:lnTo>
                  <a:lnTo>
                    <a:pt x="103" y="152"/>
                  </a:lnTo>
                  <a:lnTo>
                    <a:pt x="132" y="162"/>
                  </a:lnTo>
                  <a:lnTo>
                    <a:pt x="163" y="172"/>
                  </a:lnTo>
                  <a:lnTo>
                    <a:pt x="198" y="179"/>
                  </a:lnTo>
                  <a:lnTo>
                    <a:pt x="234" y="187"/>
                  </a:lnTo>
                  <a:lnTo>
                    <a:pt x="274" y="192"/>
                  </a:lnTo>
                  <a:lnTo>
                    <a:pt x="314" y="197"/>
                  </a:lnTo>
                  <a:lnTo>
                    <a:pt x="358" y="200"/>
                  </a:lnTo>
                  <a:lnTo>
                    <a:pt x="402" y="202"/>
                  </a:lnTo>
                  <a:lnTo>
                    <a:pt x="448" y="203"/>
                  </a:lnTo>
                  <a:lnTo>
                    <a:pt x="493" y="202"/>
                  </a:lnTo>
                  <a:lnTo>
                    <a:pt x="538" y="200"/>
                  </a:lnTo>
                  <a:lnTo>
                    <a:pt x="581" y="197"/>
                  </a:lnTo>
                  <a:lnTo>
                    <a:pt x="621" y="192"/>
                  </a:lnTo>
                  <a:lnTo>
                    <a:pt x="661" y="187"/>
                  </a:lnTo>
                  <a:lnTo>
                    <a:pt x="697" y="179"/>
                  </a:lnTo>
                  <a:lnTo>
                    <a:pt x="732" y="172"/>
                  </a:lnTo>
                  <a:lnTo>
                    <a:pt x="764" y="162"/>
                  </a:lnTo>
                  <a:lnTo>
                    <a:pt x="792" y="152"/>
                  </a:lnTo>
                  <a:lnTo>
                    <a:pt x="819" y="142"/>
                  </a:lnTo>
                  <a:lnTo>
                    <a:pt x="841" y="130"/>
                  </a:lnTo>
                  <a:lnTo>
                    <a:pt x="860" y="118"/>
                  </a:lnTo>
                  <a:lnTo>
                    <a:pt x="875" y="105"/>
                  </a:lnTo>
                  <a:lnTo>
                    <a:pt x="886" y="92"/>
                  </a:lnTo>
                  <a:lnTo>
                    <a:pt x="892" y="78"/>
                  </a:lnTo>
                  <a:lnTo>
                    <a:pt x="895" y="64"/>
                  </a:lnTo>
                  <a:lnTo>
                    <a:pt x="894" y="55"/>
                  </a:lnTo>
                  <a:lnTo>
                    <a:pt x="891" y="46"/>
                  </a:lnTo>
                  <a:lnTo>
                    <a:pt x="887" y="38"/>
                  </a:lnTo>
                  <a:lnTo>
                    <a:pt x="881" y="30"/>
                  </a:lnTo>
                  <a:lnTo>
                    <a:pt x="874" y="23"/>
                  </a:lnTo>
                  <a:lnTo>
                    <a:pt x="865" y="15"/>
                  </a:lnTo>
                  <a:lnTo>
                    <a:pt x="855" y="8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7"/>
            <p:cNvSpPr>
              <a:spLocks/>
            </p:cNvSpPr>
            <p:nvPr/>
          </p:nvSpPr>
          <p:spPr bwMode="auto">
            <a:xfrm>
              <a:off x="4350" y="3344"/>
              <a:ext cx="6" cy="54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0" y="0"/>
                </a:cxn>
                <a:cxn ang="0">
                  <a:pos x="6" y="214"/>
                </a:cxn>
                <a:cxn ang="0">
                  <a:pos x="9" y="212"/>
                </a:cxn>
                <a:cxn ang="0">
                  <a:pos x="13" y="210"/>
                </a:cxn>
                <a:cxn ang="0">
                  <a:pos x="15" y="208"/>
                </a:cxn>
                <a:cxn ang="0">
                  <a:pos x="18" y="207"/>
                </a:cxn>
                <a:cxn ang="0">
                  <a:pos x="21" y="10"/>
                </a:cxn>
              </a:cxnLst>
              <a:rect l="0" t="0" r="r" b="b"/>
              <a:pathLst>
                <a:path w="21" h="214">
                  <a:moveTo>
                    <a:pt x="21" y="10"/>
                  </a:moveTo>
                  <a:lnTo>
                    <a:pt x="0" y="0"/>
                  </a:lnTo>
                  <a:lnTo>
                    <a:pt x="6" y="214"/>
                  </a:lnTo>
                  <a:lnTo>
                    <a:pt x="9" y="212"/>
                  </a:lnTo>
                  <a:lnTo>
                    <a:pt x="13" y="210"/>
                  </a:lnTo>
                  <a:lnTo>
                    <a:pt x="15" y="208"/>
                  </a:lnTo>
                  <a:lnTo>
                    <a:pt x="18" y="207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8"/>
            <p:cNvSpPr>
              <a:spLocks/>
            </p:cNvSpPr>
            <p:nvPr/>
          </p:nvSpPr>
          <p:spPr bwMode="auto">
            <a:xfrm>
              <a:off x="4554" y="3342"/>
              <a:ext cx="7" cy="5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" y="7"/>
                </a:cxn>
                <a:cxn ang="0">
                  <a:pos x="0" y="227"/>
                </a:cxn>
                <a:cxn ang="0">
                  <a:pos x="3" y="229"/>
                </a:cxn>
                <a:cxn ang="0">
                  <a:pos x="5" y="231"/>
                </a:cxn>
                <a:cxn ang="0">
                  <a:pos x="8" y="232"/>
                </a:cxn>
                <a:cxn ang="0">
                  <a:pos x="10" y="235"/>
                </a:cxn>
                <a:cxn ang="0">
                  <a:pos x="25" y="0"/>
                </a:cxn>
              </a:cxnLst>
              <a:rect l="0" t="0" r="r" b="b"/>
              <a:pathLst>
                <a:path w="25" h="235">
                  <a:moveTo>
                    <a:pt x="25" y="0"/>
                  </a:moveTo>
                  <a:lnTo>
                    <a:pt x="4" y="7"/>
                  </a:lnTo>
                  <a:lnTo>
                    <a:pt x="0" y="227"/>
                  </a:lnTo>
                  <a:lnTo>
                    <a:pt x="3" y="229"/>
                  </a:lnTo>
                  <a:lnTo>
                    <a:pt x="5" y="231"/>
                  </a:lnTo>
                  <a:lnTo>
                    <a:pt x="8" y="232"/>
                  </a:lnTo>
                  <a:lnTo>
                    <a:pt x="10" y="23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89"/>
            <p:cNvSpPr>
              <a:spLocks/>
            </p:cNvSpPr>
            <p:nvPr/>
          </p:nvSpPr>
          <p:spPr bwMode="auto">
            <a:xfrm>
              <a:off x="4344" y="3542"/>
              <a:ext cx="224" cy="64"/>
            </a:xfrm>
            <a:custGeom>
              <a:avLst/>
              <a:gdLst/>
              <a:ahLst/>
              <a:cxnLst>
                <a:cxn ang="0">
                  <a:pos x="841" y="33"/>
                </a:cxn>
                <a:cxn ang="0">
                  <a:pos x="845" y="45"/>
                </a:cxn>
                <a:cxn ang="0">
                  <a:pos x="846" y="58"/>
                </a:cxn>
                <a:cxn ang="0">
                  <a:pos x="837" y="90"/>
                </a:cxn>
                <a:cxn ang="0">
                  <a:pos x="814" y="120"/>
                </a:cxn>
                <a:cxn ang="0">
                  <a:pos x="776" y="147"/>
                </a:cxn>
                <a:cxn ang="0">
                  <a:pos x="726" y="170"/>
                </a:cxn>
                <a:cxn ang="0">
                  <a:pos x="666" y="190"/>
                </a:cxn>
                <a:cxn ang="0">
                  <a:pos x="596" y="205"/>
                </a:cxn>
                <a:cxn ang="0">
                  <a:pos x="520" y="214"/>
                </a:cxn>
                <a:cxn ang="0">
                  <a:pos x="437" y="218"/>
                </a:cxn>
                <a:cxn ang="0">
                  <a:pos x="354" y="214"/>
                </a:cxn>
                <a:cxn ang="0">
                  <a:pos x="277" y="205"/>
                </a:cxn>
                <a:cxn ang="0">
                  <a:pos x="208" y="190"/>
                </a:cxn>
                <a:cxn ang="0">
                  <a:pos x="147" y="170"/>
                </a:cxn>
                <a:cxn ang="0">
                  <a:pos x="96" y="147"/>
                </a:cxn>
                <a:cxn ang="0">
                  <a:pos x="59" y="120"/>
                </a:cxn>
                <a:cxn ang="0">
                  <a:pos x="35" y="90"/>
                </a:cxn>
                <a:cxn ang="0">
                  <a:pos x="26" y="58"/>
                </a:cxn>
                <a:cxn ang="0">
                  <a:pos x="30" y="38"/>
                </a:cxn>
                <a:cxn ang="0">
                  <a:pos x="39" y="18"/>
                </a:cxn>
                <a:cxn ang="0">
                  <a:pos x="30" y="19"/>
                </a:cxn>
                <a:cxn ang="0">
                  <a:pos x="15" y="37"/>
                </a:cxn>
                <a:cxn ang="0">
                  <a:pos x="6" y="54"/>
                </a:cxn>
                <a:cxn ang="0">
                  <a:pos x="1" y="73"/>
                </a:cxn>
                <a:cxn ang="0">
                  <a:pos x="3" y="99"/>
                </a:cxn>
                <a:cxn ang="0">
                  <a:pos x="20" y="134"/>
                </a:cxn>
                <a:cxn ang="0">
                  <a:pos x="54" y="165"/>
                </a:cxn>
                <a:cxn ang="0">
                  <a:pos x="103" y="193"/>
                </a:cxn>
                <a:cxn ang="0">
                  <a:pos x="163" y="217"/>
                </a:cxn>
                <a:cxn ang="0">
                  <a:pos x="234" y="235"/>
                </a:cxn>
                <a:cxn ang="0">
                  <a:pos x="314" y="249"/>
                </a:cxn>
                <a:cxn ang="0">
                  <a:pos x="402" y="255"/>
                </a:cxn>
                <a:cxn ang="0">
                  <a:pos x="493" y="255"/>
                </a:cxn>
                <a:cxn ang="0">
                  <a:pos x="581" y="249"/>
                </a:cxn>
                <a:cxn ang="0">
                  <a:pos x="661" y="235"/>
                </a:cxn>
                <a:cxn ang="0">
                  <a:pos x="732" y="217"/>
                </a:cxn>
                <a:cxn ang="0">
                  <a:pos x="792" y="193"/>
                </a:cxn>
                <a:cxn ang="0">
                  <a:pos x="841" y="165"/>
                </a:cxn>
                <a:cxn ang="0">
                  <a:pos x="875" y="134"/>
                </a:cxn>
                <a:cxn ang="0">
                  <a:pos x="892" y="99"/>
                </a:cxn>
                <a:cxn ang="0">
                  <a:pos x="894" y="70"/>
                </a:cxn>
                <a:cxn ang="0">
                  <a:pos x="887" y="50"/>
                </a:cxn>
                <a:cxn ang="0">
                  <a:pos x="874" y="29"/>
                </a:cxn>
                <a:cxn ang="0">
                  <a:pos x="855" y="10"/>
                </a:cxn>
              </a:cxnLst>
              <a:rect l="0" t="0" r="r" b="b"/>
              <a:pathLst>
                <a:path w="895" h="257">
                  <a:moveTo>
                    <a:pt x="844" y="0"/>
                  </a:moveTo>
                  <a:lnTo>
                    <a:pt x="841" y="33"/>
                  </a:lnTo>
                  <a:lnTo>
                    <a:pt x="844" y="39"/>
                  </a:lnTo>
                  <a:lnTo>
                    <a:pt x="845" y="45"/>
                  </a:lnTo>
                  <a:lnTo>
                    <a:pt x="846" y="52"/>
                  </a:lnTo>
                  <a:lnTo>
                    <a:pt x="846" y="58"/>
                  </a:lnTo>
                  <a:lnTo>
                    <a:pt x="844" y="74"/>
                  </a:lnTo>
                  <a:lnTo>
                    <a:pt x="837" y="90"/>
                  </a:lnTo>
                  <a:lnTo>
                    <a:pt x="827" y="105"/>
                  </a:lnTo>
                  <a:lnTo>
                    <a:pt x="814" y="120"/>
                  </a:lnTo>
                  <a:lnTo>
                    <a:pt x="796" y="134"/>
                  </a:lnTo>
                  <a:lnTo>
                    <a:pt x="776" y="147"/>
                  </a:lnTo>
                  <a:lnTo>
                    <a:pt x="752" y="159"/>
                  </a:lnTo>
                  <a:lnTo>
                    <a:pt x="726" y="170"/>
                  </a:lnTo>
                  <a:lnTo>
                    <a:pt x="697" y="182"/>
                  </a:lnTo>
                  <a:lnTo>
                    <a:pt x="666" y="190"/>
                  </a:lnTo>
                  <a:lnTo>
                    <a:pt x="632" y="198"/>
                  </a:lnTo>
                  <a:lnTo>
                    <a:pt x="596" y="205"/>
                  </a:lnTo>
                  <a:lnTo>
                    <a:pt x="558" y="210"/>
                  </a:lnTo>
                  <a:lnTo>
                    <a:pt x="520" y="214"/>
                  </a:lnTo>
                  <a:lnTo>
                    <a:pt x="478" y="217"/>
                  </a:lnTo>
                  <a:lnTo>
                    <a:pt x="437" y="218"/>
                  </a:lnTo>
                  <a:lnTo>
                    <a:pt x="394" y="217"/>
                  </a:lnTo>
                  <a:lnTo>
                    <a:pt x="354" y="214"/>
                  </a:lnTo>
                  <a:lnTo>
                    <a:pt x="316" y="210"/>
                  </a:lnTo>
                  <a:lnTo>
                    <a:pt x="277" y="205"/>
                  </a:lnTo>
                  <a:lnTo>
                    <a:pt x="242" y="198"/>
                  </a:lnTo>
                  <a:lnTo>
                    <a:pt x="208" y="190"/>
                  </a:lnTo>
                  <a:lnTo>
                    <a:pt x="175" y="182"/>
                  </a:lnTo>
                  <a:lnTo>
                    <a:pt x="147" y="170"/>
                  </a:lnTo>
                  <a:lnTo>
                    <a:pt x="120" y="159"/>
                  </a:lnTo>
                  <a:lnTo>
                    <a:pt x="96" y="147"/>
                  </a:lnTo>
                  <a:lnTo>
                    <a:pt x="76" y="134"/>
                  </a:lnTo>
                  <a:lnTo>
                    <a:pt x="59" y="120"/>
                  </a:lnTo>
                  <a:lnTo>
                    <a:pt x="45" y="105"/>
                  </a:lnTo>
                  <a:lnTo>
                    <a:pt x="35" y="90"/>
                  </a:lnTo>
                  <a:lnTo>
                    <a:pt x="29" y="74"/>
                  </a:lnTo>
                  <a:lnTo>
                    <a:pt x="26" y="58"/>
                  </a:lnTo>
                  <a:lnTo>
                    <a:pt x="28" y="48"/>
                  </a:lnTo>
                  <a:lnTo>
                    <a:pt x="30" y="38"/>
                  </a:lnTo>
                  <a:lnTo>
                    <a:pt x="34" y="28"/>
                  </a:lnTo>
                  <a:lnTo>
                    <a:pt x="39" y="18"/>
                  </a:lnTo>
                  <a:lnTo>
                    <a:pt x="39" y="10"/>
                  </a:lnTo>
                  <a:lnTo>
                    <a:pt x="30" y="19"/>
                  </a:lnTo>
                  <a:lnTo>
                    <a:pt x="23" y="28"/>
                  </a:lnTo>
                  <a:lnTo>
                    <a:pt x="15" y="37"/>
                  </a:lnTo>
                  <a:lnTo>
                    <a:pt x="10" y="45"/>
                  </a:lnTo>
                  <a:lnTo>
                    <a:pt x="6" y="54"/>
                  </a:lnTo>
                  <a:lnTo>
                    <a:pt x="3" y="63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3" y="99"/>
                  </a:lnTo>
                  <a:lnTo>
                    <a:pt x="9" y="117"/>
                  </a:lnTo>
                  <a:lnTo>
                    <a:pt x="20" y="134"/>
                  </a:lnTo>
                  <a:lnTo>
                    <a:pt x="35" y="149"/>
                  </a:lnTo>
                  <a:lnTo>
                    <a:pt x="54" y="165"/>
                  </a:lnTo>
                  <a:lnTo>
                    <a:pt x="76" y="179"/>
                  </a:lnTo>
                  <a:lnTo>
                    <a:pt x="103" y="193"/>
                  </a:lnTo>
                  <a:lnTo>
                    <a:pt x="132" y="205"/>
                  </a:lnTo>
                  <a:lnTo>
                    <a:pt x="163" y="217"/>
                  </a:lnTo>
                  <a:lnTo>
                    <a:pt x="198" y="227"/>
                  </a:lnTo>
                  <a:lnTo>
                    <a:pt x="234" y="235"/>
                  </a:lnTo>
                  <a:lnTo>
                    <a:pt x="274" y="243"/>
                  </a:lnTo>
                  <a:lnTo>
                    <a:pt x="314" y="249"/>
                  </a:lnTo>
                  <a:lnTo>
                    <a:pt x="358" y="253"/>
                  </a:lnTo>
                  <a:lnTo>
                    <a:pt x="402" y="255"/>
                  </a:lnTo>
                  <a:lnTo>
                    <a:pt x="448" y="257"/>
                  </a:lnTo>
                  <a:lnTo>
                    <a:pt x="493" y="255"/>
                  </a:lnTo>
                  <a:lnTo>
                    <a:pt x="538" y="253"/>
                  </a:lnTo>
                  <a:lnTo>
                    <a:pt x="581" y="249"/>
                  </a:lnTo>
                  <a:lnTo>
                    <a:pt x="621" y="243"/>
                  </a:lnTo>
                  <a:lnTo>
                    <a:pt x="661" y="235"/>
                  </a:lnTo>
                  <a:lnTo>
                    <a:pt x="697" y="227"/>
                  </a:lnTo>
                  <a:lnTo>
                    <a:pt x="732" y="217"/>
                  </a:lnTo>
                  <a:lnTo>
                    <a:pt x="764" y="205"/>
                  </a:lnTo>
                  <a:lnTo>
                    <a:pt x="792" y="193"/>
                  </a:lnTo>
                  <a:lnTo>
                    <a:pt x="819" y="179"/>
                  </a:lnTo>
                  <a:lnTo>
                    <a:pt x="841" y="165"/>
                  </a:lnTo>
                  <a:lnTo>
                    <a:pt x="860" y="149"/>
                  </a:lnTo>
                  <a:lnTo>
                    <a:pt x="875" y="134"/>
                  </a:lnTo>
                  <a:lnTo>
                    <a:pt x="886" y="117"/>
                  </a:lnTo>
                  <a:lnTo>
                    <a:pt x="892" y="99"/>
                  </a:lnTo>
                  <a:lnTo>
                    <a:pt x="895" y="82"/>
                  </a:lnTo>
                  <a:lnTo>
                    <a:pt x="894" y="70"/>
                  </a:lnTo>
                  <a:lnTo>
                    <a:pt x="891" y="60"/>
                  </a:lnTo>
                  <a:lnTo>
                    <a:pt x="887" y="50"/>
                  </a:lnTo>
                  <a:lnTo>
                    <a:pt x="881" y="39"/>
                  </a:lnTo>
                  <a:lnTo>
                    <a:pt x="874" y="29"/>
                  </a:lnTo>
                  <a:lnTo>
                    <a:pt x="865" y="19"/>
                  </a:lnTo>
                  <a:lnTo>
                    <a:pt x="855" y="1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0"/>
            <p:cNvSpPr>
              <a:spLocks/>
            </p:cNvSpPr>
            <p:nvPr/>
          </p:nvSpPr>
          <p:spPr bwMode="auto">
            <a:xfrm>
              <a:off x="4351" y="3415"/>
              <a:ext cx="5" cy="135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0" y="0"/>
                </a:cxn>
                <a:cxn ang="0">
                  <a:pos x="2" y="539"/>
                </a:cxn>
                <a:cxn ang="0">
                  <a:pos x="5" y="536"/>
                </a:cxn>
                <a:cxn ang="0">
                  <a:pos x="8" y="532"/>
                </a:cxn>
                <a:cxn ang="0">
                  <a:pos x="11" y="529"/>
                </a:cxn>
                <a:cxn ang="0">
                  <a:pos x="13" y="526"/>
                </a:cxn>
                <a:cxn ang="0">
                  <a:pos x="21" y="16"/>
                </a:cxn>
              </a:cxnLst>
              <a:rect l="0" t="0" r="r" b="b"/>
              <a:pathLst>
                <a:path w="21" h="539">
                  <a:moveTo>
                    <a:pt x="21" y="16"/>
                  </a:moveTo>
                  <a:lnTo>
                    <a:pt x="0" y="0"/>
                  </a:lnTo>
                  <a:lnTo>
                    <a:pt x="2" y="539"/>
                  </a:lnTo>
                  <a:lnTo>
                    <a:pt x="5" y="536"/>
                  </a:lnTo>
                  <a:lnTo>
                    <a:pt x="8" y="532"/>
                  </a:lnTo>
                  <a:lnTo>
                    <a:pt x="11" y="529"/>
                  </a:lnTo>
                  <a:lnTo>
                    <a:pt x="13" y="52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1"/>
            <p:cNvSpPr>
              <a:spLocks/>
            </p:cNvSpPr>
            <p:nvPr/>
          </p:nvSpPr>
          <p:spPr bwMode="auto">
            <a:xfrm>
              <a:off x="4552" y="3417"/>
              <a:ext cx="7" cy="13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13"/>
                </a:cxn>
                <a:cxn ang="0">
                  <a:pos x="2" y="465"/>
                </a:cxn>
                <a:cxn ang="0">
                  <a:pos x="0" y="529"/>
                </a:cxn>
                <a:cxn ang="0">
                  <a:pos x="3" y="531"/>
                </a:cxn>
                <a:cxn ang="0">
                  <a:pos x="7" y="534"/>
                </a:cxn>
                <a:cxn ang="0">
                  <a:pos x="9" y="538"/>
                </a:cxn>
                <a:cxn ang="0">
                  <a:pos x="12" y="540"/>
                </a:cxn>
                <a:cxn ang="0">
                  <a:pos x="29" y="0"/>
                </a:cxn>
              </a:cxnLst>
              <a:rect l="0" t="0" r="r" b="b"/>
              <a:pathLst>
                <a:path w="29" h="540">
                  <a:moveTo>
                    <a:pt x="29" y="0"/>
                  </a:moveTo>
                  <a:lnTo>
                    <a:pt x="7" y="13"/>
                  </a:lnTo>
                  <a:lnTo>
                    <a:pt x="2" y="465"/>
                  </a:lnTo>
                  <a:lnTo>
                    <a:pt x="0" y="529"/>
                  </a:lnTo>
                  <a:lnTo>
                    <a:pt x="3" y="531"/>
                  </a:lnTo>
                  <a:lnTo>
                    <a:pt x="7" y="534"/>
                  </a:lnTo>
                  <a:lnTo>
                    <a:pt x="9" y="538"/>
                  </a:lnTo>
                  <a:lnTo>
                    <a:pt x="12" y="5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2"/>
            <p:cNvSpPr>
              <a:spLocks/>
            </p:cNvSpPr>
            <p:nvPr/>
          </p:nvSpPr>
          <p:spPr bwMode="auto">
            <a:xfrm>
              <a:off x="4344" y="3622"/>
              <a:ext cx="224" cy="74"/>
            </a:xfrm>
            <a:custGeom>
              <a:avLst/>
              <a:gdLst/>
              <a:ahLst/>
              <a:cxnLst>
                <a:cxn ang="0">
                  <a:pos x="841" y="37"/>
                </a:cxn>
                <a:cxn ang="0">
                  <a:pos x="845" y="50"/>
                </a:cxn>
                <a:cxn ang="0">
                  <a:pos x="846" y="64"/>
                </a:cxn>
                <a:cxn ang="0">
                  <a:pos x="837" y="102"/>
                </a:cxn>
                <a:cxn ang="0">
                  <a:pos x="814" y="137"/>
                </a:cxn>
                <a:cxn ang="0">
                  <a:pos x="776" y="169"/>
                </a:cxn>
                <a:cxn ang="0">
                  <a:pos x="726" y="197"/>
                </a:cxn>
                <a:cxn ang="0">
                  <a:pos x="666" y="219"/>
                </a:cxn>
                <a:cxn ang="0">
                  <a:pos x="596" y="237"/>
                </a:cxn>
                <a:cxn ang="0">
                  <a:pos x="520" y="248"/>
                </a:cxn>
                <a:cxn ang="0">
                  <a:pos x="437" y="252"/>
                </a:cxn>
                <a:cxn ang="0">
                  <a:pos x="354" y="248"/>
                </a:cxn>
                <a:cxn ang="0">
                  <a:pos x="277" y="237"/>
                </a:cxn>
                <a:cxn ang="0">
                  <a:pos x="208" y="219"/>
                </a:cxn>
                <a:cxn ang="0">
                  <a:pos x="147" y="197"/>
                </a:cxn>
                <a:cxn ang="0">
                  <a:pos x="96" y="169"/>
                </a:cxn>
                <a:cxn ang="0">
                  <a:pos x="59" y="137"/>
                </a:cxn>
                <a:cxn ang="0">
                  <a:pos x="35" y="102"/>
                </a:cxn>
                <a:cxn ang="0">
                  <a:pos x="26" y="64"/>
                </a:cxn>
                <a:cxn ang="0">
                  <a:pos x="30" y="42"/>
                </a:cxn>
                <a:cxn ang="0">
                  <a:pos x="39" y="20"/>
                </a:cxn>
                <a:cxn ang="0">
                  <a:pos x="30" y="20"/>
                </a:cxn>
                <a:cxn ang="0">
                  <a:pos x="15" y="40"/>
                </a:cxn>
                <a:cxn ang="0">
                  <a:pos x="6" y="60"/>
                </a:cxn>
                <a:cxn ang="0">
                  <a:pos x="1" y="82"/>
                </a:cxn>
                <a:cxn ang="0">
                  <a:pos x="3" y="114"/>
                </a:cxn>
                <a:cxn ang="0">
                  <a:pos x="20" y="153"/>
                </a:cxn>
                <a:cxn ang="0">
                  <a:pos x="54" y="190"/>
                </a:cxn>
                <a:cxn ang="0">
                  <a:pos x="103" y="223"/>
                </a:cxn>
                <a:cxn ang="0">
                  <a:pos x="163" y="251"/>
                </a:cxn>
                <a:cxn ang="0">
                  <a:pos x="234" y="272"/>
                </a:cxn>
                <a:cxn ang="0">
                  <a:pos x="314" y="288"/>
                </a:cxn>
                <a:cxn ang="0">
                  <a:pos x="402" y="296"/>
                </a:cxn>
                <a:cxn ang="0">
                  <a:pos x="493" y="296"/>
                </a:cxn>
                <a:cxn ang="0">
                  <a:pos x="581" y="288"/>
                </a:cxn>
                <a:cxn ang="0">
                  <a:pos x="661" y="272"/>
                </a:cxn>
                <a:cxn ang="0">
                  <a:pos x="732" y="251"/>
                </a:cxn>
                <a:cxn ang="0">
                  <a:pos x="792" y="223"/>
                </a:cxn>
                <a:cxn ang="0">
                  <a:pos x="841" y="190"/>
                </a:cxn>
                <a:cxn ang="0">
                  <a:pos x="875" y="153"/>
                </a:cxn>
                <a:cxn ang="0">
                  <a:pos x="892" y="114"/>
                </a:cxn>
                <a:cxn ang="0">
                  <a:pos x="894" y="80"/>
                </a:cxn>
                <a:cxn ang="0">
                  <a:pos x="887" y="57"/>
                </a:cxn>
                <a:cxn ang="0">
                  <a:pos x="874" y="33"/>
                </a:cxn>
                <a:cxn ang="0">
                  <a:pos x="855" y="10"/>
                </a:cxn>
              </a:cxnLst>
              <a:rect l="0" t="0" r="r" b="b"/>
              <a:pathLst>
                <a:path w="895" h="297">
                  <a:moveTo>
                    <a:pt x="844" y="0"/>
                  </a:moveTo>
                  <a:lnTo>
                    <a:pt x="841" y="37"/>
                  </a:lnTo>
                  <a:lnTo>
                    <a:pt x="844" y="43"/>
                  </a:lnTo>
                  <a:lnTo>
                    <a:pt x="845" y="50"/>
                  </a:lnTo>
                  <a:lnTo>
                    <a:pt x="846" y="58"/>
                  </a:lnTo>
                  <a:lnTo>
                    <a:pt x="846" y="64"/>
                  </a:lnTo>
                  <a:lnTo>
                    <a:pt x="844" y="83"/>
                  </a:lnTo>
                  <a:lnTo>
                    <a:pt x="837" y="102"/>
                  </a:lnTo>
                  <a:lnTo>
                    <a:pt x="827" y="120"/>
                  </a:lnTo>
                  <a:lnTo>
                    <a:pt x="814" y="137"/>
                  </a:lnTo>
                  <a:lnTo>
                    <a:pt x="796" y="154"/>
                  </a:lnTo>
                  <a:lnTo>
                    <a:pt x="776" y="169"/>
                  </a:lnTo>
                  <a:lnTo>
                    <a:pt x="752" y="183"/>
                  </a:lnTo>
                  <a:lnTo>
                    <a:pt x="726" y="197"/>
                  </a:lnTo>
                  <a:lnTo>
                    <a:pt x="697" y="209"/>
                  </a:lnTo>
                  <a:lnTo>
                    <a:pt x="666" y="219"/>
                  </a:lnTo>
                  <a:lnTo>
                    <a:pt x="632" y="229"/>
                  </a:lnTo>
                  <a:lnTo>
                    <a:pt x="596" y="237"/>
                  </a:lnTo>
                  <a:lnTo>
                    <a:pt x="558" y="243"/>
                  </a:lnTo>
                  <a:lnTo>
                    <a:pt x="520" y="248"/>
                  </a:lnTo>
                  <a:lnTo>
                    <a:pt x="478" y="251"/>
                  </a:lnTo>
                  <a:lnTo>
                    <a:pt x="437" y="252"/>
                  </a:lnTo>
                  <a:lnTo>
                    <a:pt x="394" y="251"/>
                  </a:lnTo>
                  <a:lnTo>
                    <a:pt x="354" y="248"/>
                  </a:lnTo>
                  <a:lnTo>
                    <a:pt x="316" y="243"/>
                  </a:lnTo>
                  <a:lnTo>
                    <a:pt x="277" y="237"/>
                  </a:lnTo>
                  <a:lnTo>
                    <a:pt x="242" y="229"/>
                  </a:lnTo>
                  <a:lnTo>
                    <a:pt x="208" y="219"/>
                  </a:lnTo>
                  <a:lnTo>
                    <a:pt x="175" y="209"/>
                  </a:lnTo>
                  <a:lnTo>
                    <a:pt x="147" y="197"/>
                  </a:lnTo>
                  <a:lnTo>
                    <a:pt x="120" y="183"/>
                  </a:lnTo>
                  <a:lnTo>
                    <a:pt x="96" y="169"/>
                  </a:lnTo>
                  <a:lnTo>
                    <a:pt x="76" y="154"/>
                  </a:lnTo>
                  <a:lnTo>
                    <a:pt x="59" y="137"/>
                  </a:lnTo>
                  <a:lnTo>
                    <a:pt x="45" y="120"/>
                  </a:lnTo>
                  <a:lnTo>
                    <a:pt x="35" y="102"/>
                  </a:lnTo>
                  <a:lnTo>
                    <a:pt x="29" y="83"/>
                  </a:lnTo>
                  <a:lnTo>
                    <a:pt x="26" y="64"/>
                  </a:lnTo>
                  <a:lnTo>
                    <a:pt x="28" y="53"/>
                  </a:lnTo>
                  <a:lnTo>
                    <a:pt x="30" y="42"/>
                  </a:lnTo>
                  <a:lnTo>
                    <a:pt x="34" y="30"/>
                  </a:lnTo>
                  <a:lnTo>
                    <a:pt x="39" y="20"/>
                  </a:lnTo>
                  <a:lnTo>
                    <a:pt x="39" y="12"/>
                  </a:lnTo>
                  <a:lnTo>
                    <a:pt x="30" y="20"/>
                  </a:lnTo>
                  <a:lnTo>
                    <a:pt x="23" y="30"/>
                  </a:lnTo>
                  <a:lnTo>
                    <a:pt x="15" y="40"/>
                  </a:lnTo>
                  <a:lnTo>
                    <a:pt x="10" y="50"/>
                  </a:lnTo>
                  <a:lnTo>
                    <a:pt x="6" y="60"/>
                  </a:lnTo>
                  <a:lnTo>
                    <a:pt x="3" y="72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3" y="114"/>
                  </a:lnTo>
                  <a:lnTo>
                    <a:pt x="9" y="134"/>
                  </a:lnTo>
                  <a:lnTo>
                    <a:pt x="20" y="153"/>
                  </a:lnTo>
                  <a:lnTo>
                    <a:pt x="35" y="172"/>
                  </a:lnTo>
                  <a:lnTo>
                    <a:pt x="54" y="190"/>
                  </a:lnTo>
                  <a:lnTo>
                    <a:pt x="76" y="207"/>
                  </a:lnTo>
                  <a:lnTo>
                    <a:pt x="103" y="223"/>
                  </a:lnTo>
                  <a:lnTo>
                    <a:pt x="132" y="237"/>
                  </a:lnTo>
                  <a:lnTo>
                    <a:pt x="163" y="251"/>
                  </a:lnTo>
                  <a:lnTo>
                    <a:pt x="198" y="262"/>
                  </a:lnTo>
                  <a:lnTo>
                    <a:pt x="234" y="272"/>
                  </a:lnTo>
                  <a:lnTo>
                    <a:pt x="274" y="281"/>
                  </a:lnTo>
                  <a:lnTo>
                    <a:pt x="314" y="288"/>
                  </a:lnTo>
                  <a:lnTo>
                    <a:pt x="358" y="293"/>
                  </a:lnTo>
                  <a:lnTo>
                    <a:pt x="402" y="296"/>
                  </a:lnTo>
                  <a:lnTo>
                    <a:pt x="448" y="297"/>
                  </a:lnTo>
                  <a:lnTo>
                    <a:pt x="493" y="296"/>
                  </a:lnTo>
                  <a:lnTo>
                    <a:pt x="538" y="293"/>
                  </a:lnTo>
                  <a:lnTo>
                    <a:pt x="581" y="288"/>
                  </a:lnTo>
                  <a:lnTo>
                    <a:pt x="621" y="281"/>
                  </a:lnTo>
                  <a:lnTo>
                    <a:pt x="661" y="272"/>
                  </a:lnTo>
                  <a:lnTo>
                    <a:pt x="697" y="262"/>
                  </a:lnTo>
                  <a:lnTo>
                    <a:pt x="732" y="251"/>
                  </a:lnTo>
                  <a:lnTo>
                    <a:pt x="764" y="237"/>
                  </a:lnTo>
                  <a:lnTo>
                    <a:pt x="792" y="223"/>
                  </a:lnTo>
                  <a:lnTo>
                    <a:pt x="819" y="207"/>
                  </a:lnTo>
                  <a:lnTo>
                    <a:pt x="841" y="190"/>
                  </a:lnTo>
                  <a:lnTo>
                    <a:pt x="860" y="172"/>
                  </a:lnTo>
                  <a:lnTo>
                    <a:pt x="875" y="153"/>
                  </a:lnTo>
                  <a:lnTo>
                    <a:pt x="886" y="134"/>
                  </a:lnTo>
                  <a:lnTo>
                    <a:pt x="892" y="114"/>
                  </a:lnTo>
                  <a:lnTo>
                    <a:pt x="895" y="93"/>
                  </a:lnTo>
                  <a:lnTo>
                    <a:pt x="894" y="80"/>
                  </a:lnTo>
                  <a:lnTo>
                    <a:pt x="891" y="68"/>
                  </a:lnTo>
                  <a:lnTo>
                    <a:pt x="887" y="57"/>
                  </a:lnTo>
                  <a:lnTo>
                    <a:pt x="881" y="44"/>
                  </a:lnTo>
                  <a:lnTo>
                    <a:pt x="874" y="33"/>
                  </a:lnTo>
                  <a:lnTo>
                    <a:pt x="865" y="22"/>
                  </a:lnTo>
                  <a:lnTo>
                    <a:pt x="855" y="1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3"/>
            <p:cNvSpPr>
              <a:spLocks/>
            </p:cNvSpPr>
            <p:nvPr/>
          </p:nvSpPr>
          <p:spPr bwMode="auto">
            <a:xfrm>
              <a:off x="4351" y="3567"/>
              <a:ext cx="5" cy="61"/>
            </a:xfrm>
            <a:custGeom>
              <a:avLst/>
              <a:gdLst/>
              <a:ahLst/>
              <a:cxnLst>
                <a:cxn ang="0">
                  <a:pos x="21" y="14"/>
                </a:cxn>
                <a:cxn ang="0">
                  <a:pos x="0" y="0"/>
                </a:cxn>
                <a:cxn ang="0">
                  <a:pos x="11" y="243"/>
                </a:cxn>
                <a:cxn ang="0">
                  <a:pos x="13" y="241"/>
                </a:cxn>
                <a:cxn ang="0">
                  <a:pos x="16" y="238"/>
                </a:cxn>
                <a:cxn ang="0">
                  <a:pos x="18" y="236"/>
                </a:cxn>
                <a:cxn ang="0">
                  <a:pos x="21" y="233"/>
                </a:cxn>
                <a:cxn ang="0">
                  <a:pos x="21" y="14"/>
                </a:cxn>
              </a:cxnLst>
              <a:rect l="0" t="0" r="r" b="b"/>
              <a:pathLst>
                <a:path w="21" h="243">
                  <a:moveTo>
                    <a:pt x="21" y="14"/>
                  </a:moveTo>
                  <a:lnTo>
                    <a:pt x="0" y="0"/>
                  </a:lnTo>
                  <a:lnTo>
                    <a:pt x="11" y="243"/>
                  </a:lnTo>
                  <a:lnTo>
                    <a:pt x="13" y="241"/>
                  </a:lnTo>
                  <a:lnTo>
                    <a:pt x="16" y="238"/>
                  </a:lnTo>
                  <a:lnTo>
                    <a:pt x="18" y="236"/>
                  </a:lnTo>
                  <a:lnTo>
                    <a:pt x="21" y="233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4"/>
            <p:cNvSpPr>
              <a:spLocks/>
            </p:cNvSpPr>
            <p:nvPr/>
          </p:nvSpPr>
          <p:spPr bwMode="auto">
            <a:xfrm>
              <a:off x="4551" y="3570"/>
              <a:ext cx="7" cy="6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3"/>
                </a:cxn>
                <a:cxn ang="0">
                  <a:pos x="0" y="233"/>
                </a:cxn>
                <a:cxn ang="0">
                  <a:pos x="2" y="236"/>
                </a:cxn>
                <a:cxn ang="0">
                  <a:pos x="6" y="237"/>
                </a:cxn>
                <a:cxn ang="0">
                  <a:pos x="9" y="239"/>
                </a:cxn>
                <a:cxn ang="0">
                  <a:pos x="11" y="242"/>
                </a:cxn>
                <a:cxn ang="0">
                  <a:pos x="26" y="0"/>
                </a:cxn>
              </a:cxnLst>
              <a:rect l="0" t="0" r="r" b="b"/>
              <a:pathLst>
                <a:path w="26" h="242">
                  <a:moveTo>
                    <a:pt x="26" y="0"/>
                  </a:moveTo>
                  <a:lnTo>
                    <a:pt x="4" y="13"/>
                  </a:lnTo>
                  <a:lnTo>
                    <a:pt x="0" y="233"/>
                  </a:lnTo>
                  <a:lnTo>
                    <a:pt x="2" y="236"/>
                  </a:lnTo>
                  <a:lnTo>
                    <a:pt x="6" y="237"/>
                  </a:lnTo>
                  <a:lnTo>
                    <a:pt x="9" y="239"/>
                  </a:lnTo>
                  <a:lnTo>
                    <a:pt x="11" y="2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5"/>
            <p:cNvSpPr>
              <a:spLocks/>
            </p:cNvSpPr>
            <p:nvPr/>
          </p:nvSpPr>
          <p:spPr bwMode="auto">
            <a:xfrm>
              <a:off x="4367" y="3311"/>
              <a:ext cx="160" cy="28"/>
            </a:xfrm>
            <a:custGeom>
              <a:avLst/>
              <a:gdLst/>
              <a:ahLst/>
              <a:cxnLst>
                <a:cxn ang="0">
                  <a:pos x="29" y="82"/>
                </a:cxn>
                <a:cxn ang="0">
                  <a:pos x="43" y="67"/>
                </a:cxn>
                <a:cxn ang="0">
                  <a:pos x="68" y="53"/>
                </a:cxn>
                <a:cxn ang="0">
                  <a:pos x="104" y="41"/>
                </a:cxn>
                <a:cxn ang="0">
                  <a:pos x="148" y="31"/>
                </a:cxn>
                <a:cxn ang="0">
                  <a:pos x="202" y="22"/>
                </a:cxn>
                <a:cxn ang="0">
                  <a:pos x="261" y="17"/>
                </a:cxn>
                <a:cxn ang="0">
                  <a:pos x="324" y="13"/>
                </a:cxn>
                <a:cxn ang="0">
                  <a:pos x="381" y="13"/>
                </a:cxn>
                <a:cxn ang="0">
                  <a:pos x="425" y="15"/>
                </a:cxn>
                <a:cxn ang="0">
                  <a:pos x="467" y="17"/>
                </a:cxn>
                <a:cxn ang="0">
                  <a:pos x="506" y="21"/>
                </a:cxn>
                <a:cxn ang="0">
                  <a:pos x="542" y="26"/>
                </a:cxn>
                <a:cxn ang="0">
                  <a:pos x="576" y="32"/>
                </a:cxn>
                <a:cxn ang="0">
                  <a:pos x="606" y="40"/>
                </a:cxn>
                <a:cxn ang="0">
                  <a:pos x="631" y="47"/>
                </a:cxn>
                <a:cxn ang="0">
                  <a:pos x="634" y="46"/>
                </a:cxn>
                <a:cxn ang="0">
                  <a:pos x="610" y="35"/>
                </a:cxn>
                <a:cxn ang="0">
                  <a:pos x="580" y="26"/>
                </a:cxn>
                <a:cxn ang="0">
                  <a:pos x="545" y="17"/>
                </a:cxn>
                <a:cxn ang="0">
                  <a:pos x="503" y="11"/>
                </a:cxn>
                <a:cxn ang="0">
                  <a:pos x="458" y="6"/>
                </a:cxn>
                <a:cxn ang="0">
                  <a:pos x="409" y="2"/>
                </a:cxn>
                <a:cxn ang="0">
                  <a:pos x="358" y="0"/>
                </a:cxn>
                <a:cxn ang="0">
                  <a:pos x="297" y="0"/>
                </a:cxn>
                <a:cxn ang="0">
                  <a:pos x="233" y="3"/>
                </a:cxn>
                <a:cxn ang="0">
                  <a:pos x="174" y="8"/>
                </a:cxn>
                <a:cxn ang="0">
                  <a:pos x="120" y="17"/>
                </a:cxn>
                <a:cxn ang="0">
                  <a:pos x="77" y="27"/>
                </a:cxn>
                <a:cxn ang="0">
                  <a:pos x="40" y="40"/>
                </a:cxn>
                <a:cxn ang="0">
                  <a:pos x="15" y="53"/>
                </a:cxn>
                <a:cxn ang="0">
                  <a:pos x="1" y="68"/>
                </a:cxn>
                <a:cxn ang="0">
                  <a:pos x="1" y="81"/>
                </a:cxn>
                <a:cxn ang="0">
                  <a:pos x="8" y="91"/>
                </a:cxn>
                <a:cxn ang="0">
                  <a:pos x="19" y="100"/>
                </a:cxn>
                <a:cxn ang="0">
                  <a:pos x="35" y="110"/>
                </a:cxn>
                <a:cxn ang="0">
                  <a:pos x="38" y="107"/>
                </a:cxn>
                <a:cxn ang="0">
                  <a:pos x="29" y="96"/>
                </a:cxn>
              </a:cxnLst>
              <a:rect l="0" t="0" r="r" b="b"/>
              <a:pathLst>
                <a:path w="642" h="114">
                  <a:moveTo>
                    <a:pt x="28" y="90"/>
                  </a:moveTo>
                  <a:lnTo>
                    <a:pt x="29" y="82"/>
                  </a:lnTo>
                  <a:lnTo>
                    <a:pt x="34" y="75"/>
                  </a:lnTo>
                  <a:lnTo>
                    <a:pt x="43" y="67"/>
                  </a:lnTo>
                  <a:lnTo>
                    <a:pt x="54" y="60"/>
                  </a:lnTo>
                  <a:lnTo>
                    <a:pt x="68" y="53"/>
                  </a:lnTo>
                  <a:lnTo>
                    <a:pt x="84" y="47"/>
                  </a:lnTo>
                  <a:lnTo>
                    <a:pt x="104" y="41"/>
                  </a:lnTo>
                  <a:lnTo>
                    <a:pt x="125" y="36"/>
                  </a:lnTo>
                  <a:lnTo>
                    <a:pt x="148" y="31"/>
                  </a:lnTo>
                  <a:lnTo>
                    <a:pt x="174" y="26"/>
                  </a:lnTo>
                  <a:lnTo>
                    <a:pt x="202" y="22"/>
                  </a:lnTo>
                  <a:lnTo>
                    <a:pt x="231" y="20"/>
                  </a:lnTo>
                  <a:lnTo>
                    <a:pt x="261" y="17"/>
                  </a:lnTo>
                  <a:lnTo>
                    <a:pt x="292" y="15"/>
                  </a:lnTo>
                  <a:lnTo>
                    <a:pt x="324" y="13"/>
                  </a:lnTo>
                  <a:lnTo>
                    <a:pt x="358" y="13"/>
                  </a:lnTo>
                  <a:lnTo>
                    <a:pt x="381" y="13"/>
                  </a:lnTo>
                  <a:lnTo>
                    <a:pt x="403" y="15"/>
                  </a:lnTo>
                  <a:lnTo>
                    <a:pt x="425" y="15"/>
                  </a:lnTo>
                  <a:lnTo>
                    <a:pt x="446" y="16"/>
                  </a:lnTo>
                  <a:lnTo>
                    <a:pt x="467" y="17"/>
                  </a:lnTo>
                  <a:lnTo>
                    <a:pt x="487" y="20"/>
                  </a:lnTo>
                  <a:lnTo>
                    <a:pt x="506" y="21"/>
                  </a:lnTo>
                  <a:lnTo>
                    <a:pt x="525" y="23"/>
                  </a:lnTo>
                  <a:lnTo>
                    <a:pt x="542" y="26"/>
                  </a:lnTo>
                  <a:lnTo>
                    <a:pt x="560" y="30"/>
                  </a:lnTo>
                  <a:lnTo>
                    <a:pt x="576" y="32"/>
                  </a:lnTo>
                  <a:lnTo>
                    <a:pt x="591" y="36"/>
                  </a:lnTo>
                  <a:lnTo>
                    <a:pt x="606" y="40"/>
                  </a:lnTo>
                  <a:lnTo>
                    <a:pt x="618" y="43"/>
                  </a:lnTo>
                  <a:lnTo>
                    <a:pt x="631" y="47"/>
                  </a:lnTo>
                  <a:lnTo>
                    <a:pt x="642" y="51"/>
                  </a:lnTo>
                  <a:lnTo>
                    <a:pt x="634" y="46"/>
                  </a:lnTo>
                  <a:lnTo>
                    <a:pt x="622" y="40"/>
                  </a:lnTo>
                  <a:lnTo>
                    <a:pt x="610" y="35"/>
                  </a:lnTo>
                  <a:lnTo>
                    <a:pt x="596" y="30"/>
                  </a:lnTo>
                  <a:lnTo>
                    <a:pt x="580" y="26"/>
                  </a:lnTo>
                  <a:lnTo>
                    <a:pt x="562" y="21"/>
                  </a:lnTo>
                  <a:lnTo>
                    <a:pt x="545" y="17"/>
                  </a:lnTo>
                  <a:lnTo>
                    <a:pt x="525" y="13"/>
                  </a:lnTo>
                  <a:lnTo>
                    <a:pt x="503" y="11"/>
                  </a:lnTo>
                  <a:lnTo>
                    <a:pt x="482" y="8"/>
                  </a:lnTo>
                  <a:lnTo>
                    <a:pt x="458" y="6"/>
                  </a:lnTo>
                  <a:lnTo>
                    <a:pt x="435" y="3"/>
                  </a:lnTo>
                  <a:lnTo>
                    <a:pt x="409" y="2"/>
                  </a:lnTo>
                  <a:lnTo>
                    <a:pt x="384" y="1"/>
                  </a:lnTo>
                  <a:lnTo>
                    <a:pt x="358" y="0"/>
                  </a:lnTo>
                  <a:lnTo>
                    <a:pt x="331" y="0"/>
                  </a:lnTo>
                  <a:lnTo>
                    <a:pt x="297" y="0"/>
                  </a:lnTo>
                  <a:lnTo>
                    <a:pt x="264" y="1"/>
                  </a:lnTo>
                  <a:lnTo>
                    <a:pt x="233" y="3"/>
                  </a:lnTo>
                  <a:lnTo>
                    <a:pt x="203" y="6"/>
                  </a:lnTo>
                  <a:lnTo>
                    <a:pt x="174" y="8"/>
                  </a:lnTo>
                  <a:lnTo>
                    <a:pt x="147" y="12"/>
                  </a:lnTo>
                  <a:lnTo>
                    <a:pt x="120" y="17"/>
                  </a:lnTo>
                  <a:lnTo>
                    <a:pt x="98" y="22"/>
                  </a:lnTo>
                  <a:lnTo>
                    <a:pt x="77" y="27"/>
                  </a:lnTo>
                  <a:lnTo>
                    <a:pt x="57" y="33"/>
                  </a:lnTo>
                  <a:lnTo>
                    <a:pt x="40" y="40"/>
                  </a:lnTo>
                  <a:lnTo>
                    <a:pt x="27" y="46"/>
                  </a:lnTo>
                  <a:lnTo>
                    <a:pt x="15" y="53"/>
                  </a:lnTo>
                  <a:lnTo>
                    <a:pt x="6" y="61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1" y="81"/>
                  </a:lnTo>
                  <a:lnTo>
                    <a:pt x="4" y="86"/>
                  </a:lnTo>
                  <a:lnTo>
                    <a:pt x="8" y="91"/>
                  </a:lnTo>
                  <a:lnTo>
                    <a:pt x="13" y="96"/>
                  </a:lnTo>
                  <a:lnTo>
                    <a:pt x="19" y="100"/>
                  </a:lnTo>
                  <a:lnTo>
                    <a:pt x="27" y="105"/>
                  </a:lnTo>
                  <a:lnTo>
                    <a:pt x="35" y="110"/>
                  </a:lnTo>
                  <a:lnTo>
                    <a:pt x="45" y="114"/>
                  </a:lnTo>
                  <a:lnTo>
                    <a:pt x="38" y="107"/>
                  </a:lnTo>
                  <a:lnTo>
                    <a:pt x="33" y="102"/>
                  </a:lnTo>
                  <a:lnTo>
                    <a:pt x="29" y="96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6"/>
            <p:cNvSpPr>
              <a:spLocks/>
            </p:cNvSpPr>
            <p:nvPr/>
          </p:nvSpPr>
          <p:spPr bwMode="auto">
            <a:xfrm>
              <a:off x="4172" y="3610"/>
              <a:ext cx="182" cy="11"/>
            </a:xfrm>
            <a:custGeom>
              <a:avLst/>
              <a:gdLst/>
              <a:ahLst/>
              <a:cxnLst>
                <a:cxn ang="0">
                  <a:pos x="729" y="0"/>
                </a:cxn>
                <a:cxn ang="0">
                  <a:pos x="729" y="44"/>
                </a:cxn>
                <a:cxn ang="0">
                  <a:pos x="0" y="0"/>
                </a:cxn>
                <a:cxn ang="0">
                  <a:pos x="729" y="0"/>
                </a:cxn>
              </a:cxnLst>
              <a:rect l="0" t="0" r="r" b="b"/>
              <a:pathLst>
                <a:path w="729" h="44">
                  <a:moveTo>
                    <a:pt x="729" y="0"/>
                  </a:moveTo>
                  <a:lnTo>
                    <a:pt x="729" y="44"/>
                  </a:lnTo>
                  <a:lnTo>
                    <a:pt x="0" y="0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7"/>
            <p:cNvSpPr>
              <a:spLocks/>
            </p:cNvSpPr>
            <p:nvPr/>
          </p:nvSpPr>
          <p:spPr bwMode="auto">
            <a:xfrm>
              <a:off x="4552" y="3599"/>
              <a:ext cx="23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4"/>
                </a:cxn>
                <a:cxn ang="0">
                  <a:pos x="924" y="0"/>
                </a:cxn>
                <a:cxn ang="0">
                  <a:pos x="0" y="0"/>
                </a:cxn>
              </a:cxnLst>
              <a:rect l="0" t="0" r="r" b="b"/>
              <a:pathLst>
                <a:path w="924" h="44">
                  <a:moveTo>
                    <a:pt x="0" y="0"/>
                  </a:moveTo>
                  <a:lnTo>
                    <a:pt x="0" y="44"/>
                  </a:lnTo>
                  <a:lnTo>
                    <a:pt x="9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98"/>
            <p:cNvSpPr>
              <a:spLocks/>
            </p:cNvSpPr>
            <p:nvPr/>
          </p:nvSpPr>
          <p:spPr bwMode="auto">
            <a:xfrm>
              <a:off x="4564" y="3632"/>
              <a:ext cx="17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716" y="0"/>
                </a:cxn>
                <a:cxn ang="0">
                  <a:pos x="0" y="0"/>
                </a:cxn>
              </a:cxnLst>
              <a:rect l="0" t="0" r="r" b="b"/>
              <a:pathLst>
                <a:path w="716" h="42">
                  <a:moveTo>
                    <a:pt x="0" y="0"/>
                  </a:moveTo>
                  <a:lnTo>
                    <a:pt x="0" y="42"/>
                  </a:lnTo>
                  <a:lnTo>
                    <a:pt x="7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99"/>
            <p:cNvSpPr>
              <a:spLocks/>
            </p:cNvSpPr>
            <p:nvPr/>
          </p:nvSpPr>
          <p:spPr bwMode="auto">
            <a:xfrm>
              <a:off x="4273" y="3585"/>
              <a:ext cx="80" cy="12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20" y="47"/>
                </a:cxn>
                <a:cxn ang="0">
                  <a:pos x="0" y="21"/>
                </a:cxn>
                <a:cxn ang="0">
                  <a:pos x="320" y="0"/>
                </a:cxn>
              </a:cxnLst>
              <a:rect l="0" t="0" r="r" b="b"/>
              <a:pathLst>
                <a:path w="320" h="47">
                  <a:moveTo>
                    <a:pt x="320" y="0"/>
                  </a:moveTo>
                  <a:lnTo>
                    <a:pt x="320" y="47"/>
                  </a:lnTo>
                  <a:lnTo>
                    <a:pt x="0" y="21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200"/>
            <p:cNvSpPr>
              <a:spLocks noChangeArrowheads="1"/>
            </p:cNvSpPr>
            <p:nvPr/>
          </p:nvSpPr>
          <p:spPr bwMode="auto">
            <a:xfrm>
              <a:off x="4543" y="3343"/>
              <a:ext cx="4" cy="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201"/>
            <p:cNvSpPr>
              <a:spLocks noChangeArrowheads="1"/>
            </p:cNvSpPr>
            <p:nvPr/>
          </p:nvSpPr>
          <p:spPr bwMode="auto">
            <a:xfrm>
              <a:off x="4530" y="3345"/>
              <a:ext cx="4" cy="3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202"/>
            <p:cNvSpPr>
              <a:spLocks noChangeArrowheads="1"/>
            </p:cNvSpPr>
            <p:nvPr/>
          </p:nvSpPr>
          <p:spPr bwMode="auto">
            <a:xfrm>
              <a:off x="4690" y="3230"/>
              <a:ext cx="4" cy="3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203"/>
            <p:cNvSpPr>
              <a:spLocks noChangeArrowheads="1"/>
            </p:cNvSpPr>
            <p:nvPr/>
          </p:nvSpPr>
          <p:spPr bwMode="auto">
            <a:xfrm>
              <a:off x="4677" y="3232"/>
              <a:ext cx="4" cy="3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204"/>
            <p:cNvSpPr>
              <a:spLocks noChangeArrowheads="1"/>
            </p:cNvSpPr>
            <p:nvPr/>
          </p:nvSpPr>
          <p:spPr bwMode="auto">
            <a:xfrm>
              <a:off x="4381" y="3348"/>
              <a:ext cx="5" cy="3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5"/>
            <p:cNvSpPr>
              <a:spLocks/>
            </p:cNvSpPr>
            <p:nvPr/>
          </p:nvSpPr>
          <p:spPr bwMode="auto">
            <a:xfrm>
              <a:off x="4412" y="3463"/>
              <a:ext cx="78" cy="98"/>
            </a:xfrm>
            <a:custGeom>
              <a:avLst/>
              <a:gdLst/>
              <a:ahLst/>
              <a:cxnLst>
                <a:cxn ang="0">
                  <a:pos x="272" y="247"/>
                </a:cxn>
                <a:cxn ang="0">
                  <a:pos x="263" y="274"/>
                </a:cxn>
                <a:cxn ang="0">
                  <a:pos x="248" y="292"/>
                </a:cxn>
                <a:cxn ang="0">
                  <a:pos x="255" y="253"/>
                </a:cxn>
                <a:cxn ang="0">
                  <a:pos x="229" y="223"/>
                </a:cxn>
                <a:cxn ang="0">
                  <a:pos x="197" y="209"/>
                </a:cxn>
                <a:cxn ang="0">
                  <a:pos x="186" y="187"/>
                </a:cxn>
                <a:cxn ang="0">
                  <a:pos x="196" y="187"/>
                </a:cxn>
                <a:cxn ang="0">
                  <a:pos x="207" y="194"/>
                </a:cxn>
                <a:cxn ang="0">
                  <a:pos x="239" y="208"/>
                </a:cxn>
                <a:cxn ang="0">
                  <a:pos x="276" y="207"/>
                </a:cxn>
                <a:cxn ang="0">
                  <a:pos x="298" y="201"/>
                </a:cxn>
                <a:cxn ang="0">
                  <a:pos x="308" y="183"/>
                </a:cxn>
                <a:cxn ang="0">
                  <a:pos x="302" y="169"/>
                </a:cxn>
                <a:cxn ang="0">
                  <a:pos x="288" y="113"/>
                </a:cxn>
                <a:cxn ang="0">
                  <a:pos x="252" y="81"/>
                </a:cxn>
                <a:cxn ang="0">
                  <a:pos x="258" y="73"/>
                </a:cxn>
                <a:cxn ang="0">
                  <a:pos x="282" y="79"/>
                </a:cxn>
                <a:cxn ang="0">
                  <a:pos x="302" y="122"/>
                </a:cxn>
                <a:cxn ang="0">
                  <a:pos x="308" y="159"/>
                </a:cxn>
                <a:cxn ang="0">
                  <a:pos x="311" y="158"/>
                </a:cxn>
                <a:cxn ang="0">
                  <a:pos x="300" y="54"/>
                </a:cxn>
                <a:cxn ang="0">
                  <a:pos x="199" y="3"/>
                </a:cxn>
                <a:cxn ang="0">
                  <a:pos x="49" y="17"/>
                </a:cxn>
                <a:cxn ang="0">
                  <a:pos x="0" y="112"/>
                </a:cxn>
                <a:cxn ang="0">
                  <a:pos x="3" y="153"/>
                </a:cxn>
                <a:cxn ang="0">
                  <a:pos x="7" y="138"/>
                </a:cxn>
                <a:cxn ang="0">
                  <a:pos x="12" y="89"/>
                </a:cxn>
                <a:cxn ang="0">
                  <a:pos x="43" y="71"/>
                </a:cxn>
                <a:cxn ang="0">
                  <a:pos x="63" y="72"/>
                </a:cxn>
                <a:cxn ang="0">
                  <a:pos x="41" y="88"/>
                </a:cxn>
                <a:cxn ang="0">
                  <a:pos x="18" y="142"/>
                </a:cxn>
                <a:cxn ang="0">
                  <a:pos x="5" y="167"/>
                </a:cxn>
                <a:cxn ang="0">
                  <a:pos x="10" y="192"/>
                </a:cxn>
                <a:cxn ang="0">
                  <a:pos x="27" y="201"/>
                </a:cxn>
                <a:cxn ang="0">
                  <a:pos x="59" y="207"/>
                </a:cxn>
                <a:cxn ang="0">
                  <a:pos x="99" y="199"/>
                </a:cxn>
                <a:cxn ang="0">
                  <a:pos x="123" y="188"/>
                </a:cxn>
                <a:cxn ang="0">
                  <a:pos x="131" y="182"/>
                </a:cxn>
                <a:cxn ang="0">
                  <a:pos x="133" y="199"/>
                </a:cxn>
                <a:cxn ang="0">
                  <a:pos x="109" y="214"/>
                </a:cxn>
                <a:cxn ang="0">
                  <a:pos x="74" y="231"/>
                </a:cxn>
                <a:cxn ang="0">
                  <a:pos x="69" y="283"/>
                </a:cxn>
                <a:cxn ang="0">
                  <a:pos x="64" y="289"/>
                </a:cxn>
                <a:cxn ang="0">
                  <a:pos x="52" y="257"/>
                </a:cxn>
                <a:cxn ang="0">
                  <a:pos x="36" y="236"/>
                </a:cxn>
                <a:cxn ang="0">
                  <a:pos x="27" y="242"/>
                </a:cxn>
                <a:cxn ang="0">
                  <a:pos x="42" y="276"/>
                </a:cxn>
                <a:cxn ang="0">
                  <a:pos x="62" y="316"/>
                </a:cxn>
                <a:cxn ang="0">
                  <a:pos x="101" y="370"/>
                </a:cxn>
                <a:cxn ang="0">
                  <a:pos x="146" y="395"/>
                </a:cxn>
                <a:cxn ang="0">
                  <a:pos x="213" y="370"/>
                </a:cxn>
                <a:cxn ang="0">
                  <a:pos x="277" y="278"/>
                </a:cxn>
                <a:cxn ang="0">
                  <a:pos x="287" y="241"/>
                </a:cxn>
              </a:cxnLst>
              <a:rect l="0" t="0" r="r" b="b"/>
              <a:pathLst>
                <a:path w="312" h="396">
                  <a:moveTo>
                    <a:pt x="286" y="238"/>
                  </a:moveTo>
                  <a:lnTo>
                    <a:pt x="281" y="237"/>
                  </a:lnTo>
                  <a:lnTo>
                    <a:pt x="276" y="242"/>
                  </a:lnTo>
                  <a:lnTo>
                    <a:pt x="272" y="247"/>
                  </a:lnTo>
                  <a:lnTo>
                    <a:pt x="268" y="253"/>
                  </a:lnTo>
                  <a:lnTo>
                    <a:pt x="266" y="258"/>
                  </a:lnTo>
                  <a:lnTo>
                    <a:pt x="265" y="266"/>
                  </a:lnTo>
                  <a:lnTo>
                    <a:pt x="263" y="274"/>
                  </a:lnTo>
                  <a:lnTo>
                    <a:pt x="260" y="284"/>
                  </a:lnTo>
                  <a:lnTo>
                    <a:pt x="255" y="291"/>
                  </a:lnTo>
                  <a:lnTo>
                    <a:pt x="251" y="292"/>
                  </a:lnTo>
                  <a:lnTo>
                    <a:pt x="248" y="292"/>
                  </a:lnTo>
                  <a:lnTo>
                    <a:pt x="247" y="291"/>
                  </a:lnTo>
                  <a:lnTo>
                    <a:pt x="250" y="284"/>
                  </a:lnTo>
                  <a:lnTo>
                    <a:pt x="253" y="271"/>
                  </a:lnTo>
                  <a:lnTo>
                    <a:pt x="255" y="253"/>
                  </a:lnTo>
                  <a:lnTo>
                    <a:pt x="251" y="237"/>
                  </a:lnTo>
                  <a:lnTo>
                    <a:pt x="246" y="232"/>
                  </a:lnTo>
                  <a:lnTo>
                    <a:pt x="238" y="227"/>
                  </a:lnTo>
                  <a:lnTo>
                    <a:pt x="229" y="223"/>
                  </a:lnTo>
                  <a:lnTo>
                    <a:pt x="221" y="219"/>
                  </a:lnTo>
                  <a:lnTo>
                    <a:pt x="212" y="216"/>
                  </a:lnTo>
                  <a:lnTo>
                    <a:pt x="203" y="212"/>
                  </a:lnTo>
                  <a:lnTo>
                    <a:pt x="197" y="209"/>
                  </a:lnTo>
                  <a:lnTo>
                    <a:pt x="193" y="206"/>
                  </a:lnTo>
                  <a:lnTo>
                    <a:pt x="188" y="199"/>
                  </a:lnTo>
                  <a:lnTo>
                    <a:pt x="186" y="192"/>
                  </a:lnTo>
                  <a:lnTo>
                    <a:pt x="186" y="187"/>
                  </a:lnTo>
                  <a:lnTo>
                    <a:pt x="187" y="183"/>
                  </a:lnTo>
                  <a:lnTo>
                    <a:pt x="191" y="183"/>
                  </a:lnTo>
                  <a:lnTo>
                    <a:pt x="194" y="184"/>
                  </a:lnTo>
                  <a:lnTo>
                    <a:pt x="196" y="187"/>
                  </a:lnTo>
                  <a:lnTo>
                    <a:pt x="197" y="188"/>
                  </a:lnTo>
                  <a:lnTo>
                    <a:pt x="198" y="189"/>
                  </a:lnTo>
                  <a:lnTo>
                    <a:pt x="202" y="191"/>
                  </a:lnTo>
                  <a:lnTo>
                    <a:pt x="207" y="194"/>
                  </a:lnTo>
                  <a:lnTo>
                    <a:pt x="213" y="198"/>
                  </a:lnTo>
                  <a:lnTo>
                    <a:pt x="221" y="202"/>
                  </a:lnTo>
                  <a:lnTo>
                    <a:pt x="231" y="204"/>
                  </a:lnTo>
                  <a:lnTo>
                    <a:pt x="239" y="208"/>
                  </a:lnTo>
                  <a:lnTo>
                    <a:pt x="250" y="209"/>
                  </a:lnTo>
                  <a:lnTo>
                    <a:pt x="258" y="209"/>
                  </a:lnTo>
                  <a:lnTo>
                    <a:pt x="268" y="208"/>
                  </a:lnTo>
                  <a:lnTo>
                    <a:pt x="276" y="207"/>
                  </a:lnTo>
                  <a:lnTo>
                    <a:pt x="283" y="206"/>
                  </a:lnTo>
                  <a:lnTo>
                    <a:pt x="290" y="204"/>
                  </a:lnTo>
                  <a:lnTo>
                    <a:pt x="296" y="202"/>
                  </a:lnTo>
                  <a:lnTo>
                    <a:pt x="298" y="201"/>
                  </a:lnTo>
                  <a:lnTo>
                    <a:pt x="301" y="199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08" y="183"/>
                  </a:lnTo>
                  <a:lnTo>
                    <a:pt x="308" y="177"/>
                  </a:lnTo>
                  <a:lnTo>
                    <a:pt x="307" y="173"/>
                  </a:lnTo>
                  <a:lnTo>
                    <a:pt x="305" y="171"/>
                  </a:lnTo>
                  <a:lnTo>
                    <a:pt x="302" y="169"/>
                  </a:lnTo>
                  <a:lnTo>
                    <a:pt x="300" y="166"/>
                  </a:lnTo>
                  <a:lnTo>
                    <a:pt x="293" y="147"/>
                  </a:lnTo>
                  <a:lnTo>
                    <a:pt x="291" y="128"/>
                  </a:lnTo>
                  <a:lnTo>
                    <a:pt x="288" y="113"/>
                  </a:lnTo>
                  <a:lnTo>
                    <a:pt x="281" y="99"/>
                  </a:lnTo>
                  <a:lnTo>
                    <a:pt x="271" y="92"/>
                  </a:lnTo>
                  <a:lnTo>
                    <a:pt x="260" y="86"/>
                  </a:lnTo>
                  <a:lnTo>
                    <a:pt x="252" y="81"/>
                  </a:lnTo>
                  <a:lnTo>
                    <a:pt x="250" y="76"/>
                  </a:lnTo>
                  <a:lnTo>
                    <a:pt x="251" y="74"/>
                  </a:lnTo>
                  <a:lnTo>
                    <a:pt x="253" y="73"/>
                  </a:lnTo>
                  <a:lnTo>
                    <a:pt x="258" y="73"/>
                  </a:lnTo>
                  <a:lnTo>
                    <a:pt x="263" y="73"/>
                  </a:lnTo>
                  <a:lnTo>
                    <a:pt x="268" y="74"/>
                  </a:lnTo>
                  <a:lnTo>
                    <a:pt x="275" y="77"/>
                  </a:lnTo>
                  <a:lnTo>
                    <a:pt x="282" y="79"/>
                  </a:lnTo>
                  <a:lnTo>
                    <a:pt x="288" y="83"/>
                  </a:lnTo>
                  <a:lnTo>
                    <a:pt x="298" y="94"/>
                  </a:lnTo>
                  <a:lnTo>
                    <a:pt x="302" y="107"/>
                  </a:lnTo>
                  <a:lnTo>
                    <a:pt x="302" y="122"/>
                  </a:lnTo>
                  <a:lnTo>
                    <a:pt x="302" y="137"/>
                  </a:lnTo>
                  <a:lnTo>
                    <a:pt x="303" y="147"/>
                  </a:lnTo>
                  <a:lnTo>
                    <a:pt x="306" y="153"/>
                  </a:lnTo>
                  <a:lnTo>
                    <a:pt x="308" y="159"/>
                  </a:lnTo>
                  <a:lnTo>
                    <a:pt x="311" y="163"/>
                  </a:lnTo>
                  <a:lnTo>
                    <a:pt x="311" y="162"/>
                  </a:lnTo>
                  <a:lnTo>
                    <a:pt x="311" y="159"/>
                  </a:lnTo>
                  <a:lnTo>
                    <a:pt x="311" y="158"/>
                  </a:lnTo>
                  <a:lnTo>
                    <a:pt x="311" y="157"/>
                  </a:lnTo>
                  <a:lnTo>
                    <a:pt x="312" y="116"/>
                  </a:lnTo>
                  <a:lnTo>
                    <a:pt x="308" y="82"/>
                  </a:lnTo>
                  <a:lnTo>
                    <a:pt x="300" y="54"/>
                  </a:lnTo>
                  <a:lnTo>
                    <a:pt x="285" y="33"/>
                  </a:lnTo>
                  <a:lnTo>
                    <a:pt x="263" y="18"/>
                  </a:lnTo>
                  <a:lnTo>
                    <a:pt x="236" y="8"/>
                  </a:lnTo>
                  <a:lnTo>
                    <a:pt x="199" y="3"/>
                  </a:lnTo>
                  <a:lnTo>
                    <a:pt x="157" y="0"/>
                  </a:lnTo>
                  <a:lnTo>
                    <a:pt x="113" y="3"/>
                  </a:lnTo>
                  <a:lnTo>
                    <a:pt x="77" y="8"/>
                  </a:lnTo>
                  <a:lnTo>
                    <a:pt x="49" y="17"/>
                  </a:lnTo>
                  <a:lnTo>
                    <a:pt x="28" y="32"/>
                  </a:lnTo>
                  <a:lnTo>
                    <a:pt x="13" y="52"/>
                  </a:lnTo>
                  <a:lnTo>
                    <a:pt x="4" y="78"/>
                  </a:lnTo>
                  <a:lnTo>
                    <a:pt x="0" y="11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4" y="149"/>
                  </a:lnTo>
                  <a:lnTo>
                    <a:pt x="5" y="144"/>
                  </a:lnTo>
                  <a:lnTo>
                    <a:pt x="7" y="138"/>
                  </a:lnTo>
                  <a:lnTo>
                    <a:pt x="8" y="132"/>
                  </a:lnTo>
                  <a:lnTo>
                    <a:pt x="8" y="117"/>
                  </a:lnTo>
                  <a:lnTo>
                    <a:pt x="8" y="102"/>
                  </a:lnTo>
                  <a:lnTo>
                    <a:pt x="12" y="89"/>
                  </a:lnTo>
                  <a:lnTo>
                    <a:pt x="23" y="78"/>
                  </a:lnTo>
                  <a:lnTo>
                    <a:pt x="29" y="74"/>
                  </a:lnTo>
                  <a:lnTo>
                    <a:pt x="37" y="72"/>
                  </a:lnTo>
                  <a:lnTo>
                    <a:pt x="43" y="71"/>
                  </a:lnTo>
                  <a:lnTo>
                    <a:pt x="49" y="71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3" y="72"/>
                  </a:lnTo>
                  <a:lnTo>
                    <a:pt x="64" y="74"/>
                  </a:lnTo>
                  <a:lnTo>
                    <a:pt x="61" y="78"/>
                  </a:lnTo>
                  <a:lnTo>
                    <a:pt x="52" y="83"/>
                  </a:lnTo>
                  <a:lnTo>
                    <a:pt x="41" y="88"/>
                  </a:lnTo>
                  <a:lnTo>
                    <a:pt x="30" y="94"/>
                  </a:lnTo>
                  <a:lnTo>
                    <a:pt x="23" y="108"/>
                  </a:lnTo>
                  <a:lnTo>
                    <a:pt x="20" y="123"/>
                  </a:lnTo>
                  <a:lnTo>
                    <a:pt x="18" y="142"/>
                  </a:lnTo>
                  <a:lnTo>
                    <a:pt x="10" y="161"/>
                  </a:lnTo>
                  <a:lnTo>
                    <a:pt x="9" y="162"/>
                  </a:lnTo>
                  <a:lnTo>
                    <a:pt x="8" y="164"/>
                  </a:lnTo>
                  <a:lnTo>
                    <a:pt x="5" y="167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7" y="186"/>
                  </a:lnTo>
                  <a:lnTo>
                    <a:pt x="10" y="192"/>
                  </a:lnTo>
                  <a:lnTo>
                    <a:pt x="14" y="196"/>
                  </a:lnTo>
                  <a:lnTo>
                    <a:pt x="17" y="197"/>
                  </a:lnTo>
                  <a:lnTo>
                    <a:pt x="20" y="199"/>
                  </a:lnTo>
                  <a:lnTo>
                    <a:pt x="27" y="201"/>
                  </a:lnTo>
                  <a:lnTo>
                    <a:pt x="33" y="203"/>
                  </a:lnTo>
                  <a:lnTo>
                    <a:pt x="41" y="204"/>
                  </a:lnTo>
                  <a:lnTo>
                    <a:pt x="49" y="206"/>
                  </a:lnTo>
                  <a:lnTo>
                    <a:pt x="59" y="207"/>
                  </a:lnTo>
                  <a:lnTo>
                    <a:pt x="69" y="207"/>
                  </a:lnTo>
                  <a:lnTo>
                    <a:pt x="79" y="206"/>
                  </a:lnTo>
                  <a:lnTo>
                    <a:pt x="89" y="203"/>
                  </a:lnTo>
                  <a:lnTo>
                    <a:pt x="99" y="199"/>
                  </a:lnTo>
                  <a:lnTo>
                    <a:pt x="107" y="197"/>
                  </a:lnTo>
                  <a:lnTo>
                    <a:pt x="114" y="193"/>
                  </a:lnTo>
                  <a:lnTo>
                    <a:pt x="119" y="189"/>
                  </a:lnTo>
                  <a:lnTo>
                    <a:pt x="123" y="188"/>
                  </a:lnTo>
                  <a:lnTo>
                    <a:pt x="124" y="187"/>
                  </a:lnTo>
                  <a:lnTo>
                    <a:pt x="126" y="186"/>
                  </a:lnTo>
                  <a:lnTo>
                    <a:pt x="128" y="183"/>
                  </a:lnTo>
                  <a:lnTo>
                    <a:pt x="131" y="182"/>
                  </a:lnTo>
                  <a:lnTo>
                    <a:pt x="134" y="183"/>
                  </a:lnTo>
                  <a:lnTo>
                    <a:pt x="136" y="187"/>
                  </a:lnTo>
                  <a:lnTo>
                    <a:pt x="136" y="192"/>
                  </a:lnTo>
                  <a:lnTo>
                    <a:pt x="133" y="199"/>
                  </a:lnTo>
                  <a:lnTo>
                    <a:pt x="128" y="206"/>
                  </a:lnTo>
                  <a:lnTo>
                    <a:pt x="124" y="208"/>
                  </a:lnTo>
                  <a:lnTo>
                    <a:pt x="117" y="212"/>
                  </a:lnTo>
                  <a:lnTo>
                    <a:pt x="109" y="214"/>
                  </a:lnTo>
                  <a:lnTo>
                    <a:pt x="101" y="218"/>
                  </a:lnTo>
                  <a:lnTo>
                    <a:pt x="91" y="222"/>
                  </a:lnTo>
                  <a:lnTo>
                    <a:pt x="82" y="226"/>
                  </a:lnTo>
                  <a:lnTo>
                    <a:pt x="74" y="231"/>
                  </a:lnTo>
                  <a:lnTo>
                    <a:pt x="69" y="236"/>
                  </a:lnTo>
                  <a:lnTo>
                    <a:pt x="66" y="251"/>
                  </a:lnTo>
                  <a:lnTo>
                    <a:pt x="67" y="268"/>
                  </a:lnTo>
                  <a:lnTo>
                    <a:pt x="69" y="283"/>
                  </a:lnTo>
                  <a:lnTo>
                    <a:pt x="72" y="289"/>
                  </a:lnTo>
                  <a:lnTo>
                    <a:pt x="71" y="291"/>
                  </a:lnTo>
                  <a:lnTo>
                    <a:pt x="68" y="291"/>
                  </a:lnTo>
                  <a:lnTo>
                    <a:pt x="64" y="289"/>
                  </a:lnTo>
                  <a:lnTo>
                    <a:pt x="59" y="283"/>
                  </a:lnTo>
                  <a:lnTo>
                    <a:pt x="56" y="273"/>
                  </a:lnTo>
                  <a:lnTo>
                    <a:pt x="53" y="264"/>
                  </a:lnTo>
                  <a:lnTo>
                    <a:pt x="52" y="257"/>
                  </a:lnTo>
                  <a:lnTo>
                    <a:pt x="49" y="251"/>
                  </a:lnTo>
                  <a:lnTo>
                    <a:pt x="46" y="246"/>
                  </a:lnTo>
                  <a:lnTo>
                    <a:pt x="41" y="239"/>
                  </a:lnTo>
                  <a:lnTo>
                    <a:pt x="36" y="236"/>
                  </a:lnTo>
                  <a:lnTo>
                    <a:pt x="30" y="236"/>
                  </a:lnTo>
                  <a:lnTo>
                    <a:pt x="29" y="238"/>
                  </a:lnTo>
                  <a:lnTo>
                    <a:pt x="28" y="239"/>
                  </a:lnTo>
                  <a:lnTo>
                    <a:pt x="27" y="242"/>
                  </a:lnTo>
                  <a:lnTo>
                    <a:pt x="27" y="244"/>
                  </a:lnTo>
                  <a:lnTo>
                    <a:pt x="32" y="256"/>
                  </a:lnTo>
                  <a:lnTo>
                    <a:pt x="37" y="266"/>
                  </a:lnTo>
                  <a:lnTo>
                    <a:pt x="42" y="276"/>
                  </a:lnTo>
                  <a:lnTo>
                    <a:pt x="47" y="287"/>
                  </a:lnTo>
                  <a:lnTo>
                    <a:pt x="52" y="297"/>
                  </a:lnTo>
                  <a:lnTo>
                    <a:pt x="57" y="307"/>
                  </a:lnTo>
                  <a:lnTo>
                    <a:pt x="62" y="316"/>
                  </a:lnTo>
                  <a:lnTo>
                    <a:pt x="67" y="326"/>
                  </a:lnTo>
                  <a:lnTo>
                    <a:pt x="78" y="343"/>
                  </a:lnTo>
                  <a:lnTo>
                    <a:pt x="89" y="357"/>
                  </a:lnTo>
                  <a:lnTo>
                    <a:pt x="101" y="370"/>
                  </a:lnTo>
                  <a:lnTo>
                    <a:pt x="112" y="380"/>
                  </a:lnTo>
                  <a:lnTo>
                    <a:pt x="123" y="386"/>
                  </a:lnTo>
                  <a:lnTo>
                    <a:pt x="134" y="391"/>
                  </a:lnTo>
                  <a:lnTo>
                    <a:pt x="146" y="395"/>
                  </a:lnTo>
                  <a:lnTo>
                    <a:pt x="158" y="396"/>
                  </a:lnTo>
                  <a:lnTo>
                    <a:pt x="177" y="392"/>
                  </a:lnTo>
                  <a:lnTo>
                    <a:pt x="194" y="383"/>
                  </a:lnTo>
                  <a:lnTo>
                    <a:pt x="213" y="370"/>
                  </a:lnTo>
                  <a:lnTo>
                    <a:pt x="231" y="352"/>
                  </a:lnTo>
                  <a:lnTo>
                    <a:pt x="248" y="331"/>
                  </a:lnTo>
                  <a:lnTo>
                    <a:pt x="263" y="306"/>
                  </a:lnTo>
                  <a:lnTo>
                    <a:pt x="277" y="278"/>
                  </a:lnTo>
                  <a:lnTo>
                    <a:pt x="290" y="248"/>
                  </a:lnTo>
                  <a:lnTo>
                    <a:pt x="290" y="246"/>
                  </a:lnTo>
                  <a:lnTo>
                    <a:pt x="288" y="243"/>
                  </a:lnTo>
                  <a:lnTo>
                    <a:pt x="287" y="241"/>
                  </a:lnTo>
                  <a:lnTo>
                    <a:pt x="286" y="2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6"/>
            <p:cNvSpPr>
              <a:spLocks/>
            </p:cNvSpPr>
            <p:nvPr/>
          </p:nvSpPr>
          <p:spPr bwMode="auto">
            <a:xfrm>
              <a:off x="4422" y="3486"/>
              <a:ext cx="24" cy="2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8" y="1"/>
                </a:cxn>
                <a:cxn ang="0">
                  <a:pos x="30" y="5"/>
                </a:cxn>
                <a:cxn ang="0">
                  <a:pos x="21" y="9"/>
                </a:cxn>
                <a:cxn ang="0">
                  <a:pos x="15" y="15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1" y="36"/>
                </a:cxn>
                <a:cxn ang="0">
                  <a:pos x="0" y="45"/>
                </a:cxn>
                <a:cxn ang="0">
                  <a:pos x="1" y="54"/>
                </a:cxn>
                <a:cxn ang="0">
                  <a:pos x="3" y="61"/>
                </a:cxn>
                <a:cxn ang="0">
                  <a:pos x="8" y="69"/>
                </a:cxn>
                <a:cxn ang="0">
                  <a:pos x="15" y="75"/>
                </a:cxn>
                <a:cxn ang="0">
                  <a:pos x="21" y="80"/>
                </a:cxn>
                <a:cxn ang="0">
                  <a:pos x="30" y="84"/>
                </a:cxn>
                <a:cxn ang="0">
                  <a:pos x="38" y="85"/>
                </a:cxn>
                <a:cxn ang="0">
                  <a:pos x="48" y="85"/>
                </a:cxn>
                <a:cxn ang="0">
                  <a:pos x="58" y="83"/>
                </a:cxn>
                <a:cxn ang="0">
                  <a:pos x="67" y="79"/>
                </a:cxn>
                <a:cxn ang="0">
                  <a:pos x="75" y="74"/>
                </a:cxn>
                <a:cxn ang="0">
                  <a:pos x="82" y="66"/>
                </a:cxn>
                <a:cxn ang="0">
                  <a:pos x="88" y="60"/>
                </a:cxn>
                <a:cxn ang="0">
                  <a:pos x="92" y="51"/>
                </a:cxn>
                <a:cxn ang="0">
                  <a:pos x="95" y="43"/>
                </a:cxn>
                <a:cxn ang="0">
                  <a:pos x="96" y="34"/>
                </a:cxn>
                <a:cxn ang="0">
                  <a:pos x="95" y="25"/>
                </a:cxn>
                <a:cxn ang="0">
                  <a:pos x="92" y="18"/>
                </a:cxn>
                <a:cxn ang="0">
                  <a:pos x="88" y="13"/>
                </a:cxn>
                <a:cxn ang="0">
                  <a:pos x="82" y="8"/>
                </a:cxn>
                <a:cxn ang="0">
                  <a:pos x="75" y="4"/>
                </a:cxn>
                <a:cxn ang="0">
                  <a:pos x="67" y="1"/>
                </a:cxn>
                <a:cxn ang="0">
                  <a:pos x="58" y="0"/>
                </a:cxn>
                <a:cxn ang="0">
                  <a:pos x="48" y="0"/>
                </a:cxn>
              </a:cxnLst>
              <a:rect l="0" t="0" r="r" b="b"/>
              <a:pathLst>
                <a:path w="96" h="85">
                  <a:moveTo>
                    <a:pt x="48" y="0"/>
                  </a:moveTo>
                  <a:lnTo>
                    <a:pt x="38" y="1"/>
                  </a:lnTo>
                  <a:lnTo>
                    <a:pt x="30" y="5"/>
                  </a:lnTo>
                  <a:lnTo>
                    <a:pt x="21" y="9"/>
                  </a:lnTo>
                  <a:lnTo>
                    <a:pt x="15" y="15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3" y="61"/>
                  </a:lnTo>
                  <a:lnTo>
                    <a:pt x="8" y="69"/>
                  </a:lnTo>
                  <a:lnTo>
                    <a:pt x="15" y="75"/>
                  </a:lnTo>
                  <a:lnTo>
                    <a:pt x="21" y="80"/>
                  </a:lnTo>
                  <a:lnTo>
                    <a:pt x="30" y="84"/>
                  </a:lnTo>
                  <a:lnTo>
                    <a:pt x="38" y="85"/>
                  </a:lnTo>
                  <a:lnTo>
                    <a:pt x="48" y="85"/>
                  </a:lnTo>
                  <a:lnTo>
                    <a:pt x="58" y="83"/>
                  </a:lnTo>
                  <a:lnTo>
                    <a:pt x="67" y="79"/>
                  </a:lnTo>
                  <a:lnTo>
                    <a:pt x="75" y="74"/>
                  </a:lnTo>
                  <a:lnTo>
                    <a:pt x="82" y="66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5" y="43"/>
                  </a:lnTo>
                  <a:lnTo>
                    <a:pt x="96" y="34"/>
                  </a:lnTo>
                  <a:lnTo>
                    <a:pt x="95" y="25"/>
                  </a:lnTo>
                  <a:lnTo>
                    <a:pt x="92" y="18"/>
                  </a:lnTo>
                  <a:lnTo>
                    <a:pt x="88" y="13"/>
                  </a:lnTo>
                  <a:lnTo>
                    <a:pt x="82" y="8"/>
                  </a:lnTo>
                  <a:lnTo>
                    <a:pt x="75" y="4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7"/>
            <p:cNvSpPr>
              <a:spLocks/>
            </p:cNvSpPr>
            <p:nvPr/>
          </p:nvSpPr>
          <p:spPr bwMode="auto">
            <a:xfrm>
              <a:off x="4457" y="3487"/>
              <a:ext cx="24" cy="20"/>
            </a:xfrm>
            <a:custGeom>
              <a:avLst/>
              <a:gdLst/>
              <a:ahLst/>
              <a:cxnLst>
                <a:cxn ang="0">
                  <a:pos x="47" y="80"/>
                </a:cxn>
                <a:cxn ang="0">
                  <a:pos x="57" y="80"/>
                </a:cxn>
                <a:cxn ang="0">
                  <a:pos x="66" y="79"/>
                </a:cxn>
                <a:cxn ang="0">
                  <a:pos x="74" y="76"/>
                </a:cxn>
                <a:cxn ang="0">
                  <a:pos x="81" y="72"/>
                </a:cxn>
                <a:cxn ang="0">
                  <a:pos x="86" y="67"/>
                </a:cxn>
                <a:cxn ang="0">
                  <a:pos x="91" y="60"/>
                </a:cxn>
                <a:cxn ang="0">
                  <a:pos x="94" y="52"/>
                </a:cxn>
                <a:cxn ang="0">
                  <a:pos x="95" y="45"/>
                </a:cxn>
                <a:cxn ang="0">
                  <a:pos x="94" y="36"/>
                </a:cxn>
                <a:cxn ang="0">
                  <a:pos x="91" y="29"/>
                </a:cxn>
                <a:cxn ang="0">
                  <a:pos x="86" y="21"/>
                </a:cxn>
                <a:cxn ang="0">
                  <a:pos x="81" y="15"/>
                </a:cxn>
                <a:cxn ang="0">
                  <a:pos x="74" y="10"/>
                </a:cxn>
                <a:cxn ang="0">
                  <a:pos x="66" y="6"/>
                </a:cxn>
                <a:cxn ang="0">
                  <a:pos x="57" y="2"/>
                </a:cxn>
                <a:cxn ang="0">
                  <a:pos x="47" y="1"/>
                </a:cxn>
                <a:cxn ang="0">
                  <a:pos x="37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5" y="7"/>
                </a:cxn>
                <a:cxn ang="0">
                  <a:pos x="9" y="11"/>
                </a:cxn>
                <a:cxn ang="0">
                  <a:pos x="4" y="17"/>
                </a:cxn>
                <a:cxn ang="0">
                  <a:pos x="1" y="25"/>
                </a:cxn>
                <a:cxn ang="0">
                  <a:pos x="0" y="32"/>
                </a:cxn>
                <a:cxn ang="0">
                  <a:pos x="1" y="40"/>
                </a:cxn>
                <a:cxn ang="0">
                  <a:pos x="4" y="49"/>
                </a:cxn>
                <a:cxn ang="0">
                  <a:pos x="7" y="56"/>
                </a:cxn>
                <a:cxn ang="0">
                  <a:pos x="14" y="62"/>
                </a:cxn>
                <a:cxn ang="0">
                  <a:pos x="21" y="69"/>
                </a:cxn>
                <a:cxn ang="0">
                  <a:pos x="29" y="74"/>
                </a:cxn>
                <a:cxn ang="0">
                  <a:pos x="37" y="77"/>
                </a:cxn>
                <a:cxn ang="0">
                  <a:pos x="47" y="80"/>
                </a:cxn>
              </a:cxnLst>
              <a:rect l="0" t="0" r="r" b="b"/>
              <a:pathLst>
                <a:path w="95" h="80">
                  <a:moveTo>
                    <a:pt x="47" y="80"/>
                  </a:moveTo>
                  <a:lnTo>
                    <a:pt x="57" y="80"/>
                  </a:lnTo>
                  <a:lnTo>
                    <a:pt x="66" y="79"/>
                  </a:lnTo>
                  <a:lnTo>
                    <a:pt x="74" y="76"/>
                  </a:lnTo>
                  <a:lnTo>
                    <a:pt x="81" y="72"/>
                  </a:lnTo>
                  <a:lnTo>
                    <a:pt x="86" y="67"/>
                  </a:lnTo>
                  <a:lnTo>
                    <a:pt x="91" y="60"/>
                  </a:lnTo>
                  <a:lnTo>
                    <a:pt x="94" y="52"/>
                  </a:lnTo>
                  <a:lnTo>
                    <a:pt x="95" y="45"/>
                  </a:lnTo>
                  <a:lnTo>
                    <a:pt x="94" y="36"/>
                  </a:lnTo>
                  <a:lnTo>
                    <a:pt x="91" y="29"/>
                  </a:lnTo>
                  <a:lnTo>
                    <a:pt x="86" y="21"/>
                  </a:lnTo>
                  <a:lnTo>
                    <a:pt x="81" y="15"/>
                  </a:lnTo>
                  <a:lnTo>
                    <a:pt x="74" y="10"/>
                  </a:lnTo>
                  <a:lnTo>
                    <a:pt x="66" y="6"/>
                  </a:lnTo>
                  <a:lnTo>
                    <a:pt x="57" y="2"/>
                  </a:lnTo>
                  <a:lnTo>
                    <a:pt x="47" y="1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4" y="17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4" y="62"/>
                  </a:lnTo>
                  <a:lnTo>
                    <a:pt x="21" y="69"/>
                  </a:lnTo>
                  <a:lnTo>
                    <a:pt x="29" y="74"/>
                  </a:lnTo>
                  <a:lnTo>
                    <a:pt x="37" y="77"/>
                  </a:lnTo>
                  <a:lnTo>
                    <a:pt x="47" y="8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08"/>
            <p:cNvSpPr>
              <a:spLocks/>
            </p:cNvSpPr>
            <p:nvPr/>
          </p:nvSpPr>
          <p:spPr bwMode="auto">
            <a:xfrm>
              <a:off x="4434" y="3518"/>
              <a:ext cx="35" cy="26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56" y="1"/>
                </a:cxn>
                <a:cxn ang="0">
                  <a:pos x="44" y="3"/>
                </a:cxn>
                <a:cxn ang="0">
                  <a:pos x="31" y="6"/>
                </a:cxn>
                <a:cxn ang="0">
                  <a:pos x="21" y="11"/>
                </a:cxn>
                <a:cxn ang="0">
                  <a:pos x="13" y="19"/>
                </a:cxn>
                <a:cxn ang="0">
                  <a:pos x="6" y="26"/>
                </a:cxn>
                <a:cxn ang="0">
                  <a:pos x="1" y="35"/>
                </a:cxn>
                <a:cxn ang="0">
                  <a:pos x="0" y="45"/>
                </a:cxn>
                <a:cxn ang="0">
                  <a:pos x="1" y="55"/>
                </a:cxn>
                <a:cxn ang="0">
                  <a:pos x="6" y="65"/>
                </a:cxn>
                <a:cxn ang="0">
                  <a:pos x="13" y="75"/>
                </a:cxn>
                <a:cxn ang="0">
                  <a:pos x="21" y="83"/>
                </a:cxn>
                <a:cxn ang="0">
                  <a:pos x="31" y="90"/>
                </a:cxn>
                <a:cxn ang="0">
                  <a:pos x="44" y="97"/>
                </a:cxn>
                <a:cxn ang="0">
                  <a:pos x="56" y="100"/>
                </a:cxn>
                <a:cxn ang="0">
                  <a:pos x="71" y="102"/>
                </a:cxn>
                <a:cxn ang="0">
                  <a:pos x="86" y="100"/>
                </a:cxn>
                <a:cxn ang="0">
                  <a:pos x="99" y="97"/>
                </a:cxn>
                <a:cxn ang="0">
                  <a:pos x="111" y="92"/>
                </a:cxn>
                <a:cxn ang="0">
                  <a:pos x="121" y="84"/>
                </a:cxn>
                <a:cxn ang="0">
                  <a:pos x="130" y="75"/>
                </a:cxn>
                <a:cxn ang="0">
                  <a:pos x="136" y="66"/>
                </a:cxn>
                <a:cxn ang="0">
                  <a:pos x="141" y="56"/>
                </a:cxn>
                <a:cxn ang="0">
                  <a:pos x="143" y="45"/>
                </a:cxn>
                <a:cxn ang="0">
                  <a:pos x="141" y="35"/>
                </a:cxn>
                <a:cxn ang="0">
                  <a:pos x="136" y="26"/>
                </a:cxn>
                <a:cxn ang="0">
                  <a:pos x="130" y="19"/>
                </a:cxn>
                <a:cxn ang="0">
                  <a:pos x="121" y="13"/>
                </a:cxn>
                <a:cxn ang="0">
                  <a:pos x="111" y="8"/>
                </a:cxn>
                <a:cxn ang="0">
                  <a:pos x="99" y="4"/>
                </a:cxn>
                <a:cxn ang="0">
                  <a:pos x="86" y="1"/>
                </a:cxn>
                <a:cxn ang="0">
                  <a:pos x="71" y="0"/>
                </a:cxn>
              </a:cxnLst>
              <a:rect l="0" t="0" r="r" b="b"/>
              <a:pathLst>
                <a:path w="143" h="102">
                  <a:moveTo>
                    <a:pt x="71" y="0"/>
                  </a:moveTo>
                  <a:lnTo>
                    <a:pt x="56" y="1"/>
                  </a:lnTo>
                  <a:lnTo>
                    <a:pt x="44" y="3"/>
                  </a:lnTo>
                  <a:lnTo>
                    <a:pt x="31" y="6"/>
                  </a:lnTo>
                  <a:lnTo>
                    <a:pt x="21" y="11"/>
                  </a:lnTo>
                  <a:lnTo>
                    <a:pt x="13" y="19"/>
                  </a:lnTo>
                  <a:lnTo>
                    <a:pt x="6" y="26"/>
                  </a:lnTo>
                  <a:lnTo>
                    <a:pt x="1" y="35"/>
                  </a:lnTo>
                  <a:lnTo>
                    <a:pt x="0" y="45"/>
                  </a:lnTo>
                  <a:lnTo>
                    <a:pt x="1" y="55"/>
                  </a:lnTo>
                  <a:lnTo>
                    <a:pt x="6" y="65"/>
                  </a:lnTo>
                  <a:lnTo>
                    <a:pt x="13" y="75"/>
                  </a:lnTo>
                  <a:lnTo>
                    <a:pt x="21" y="83"/>
                  </a:lnTo>
                  <a:lnTo>
                    <a:pt x="31" y="90"/>
                  </a:lnTo>
                  <a:lnTo>
                    <a:pt x="44" y="97"/>
                  </a:lnTo>
                  <a:lnTo>
                    <a:pt x="56" y="100"/>
                  </a:lnTo>
                  <a:lnTo>
                    <a:pt x="71" y="102"/>
                  </a:lnTo>
                  <a:lnTo>
                    <a:pt x="86" y="100"/>
                  </a:lnTo>
                  <a:lnTo>
                    <a:pt x="99" y="97"/>
                  </a:lnTo>
                  <a:lnTo>
                    <a:pt x="111" y="92"/>
                  </a:lnTo>
                  <a:lnTo>
                    <a:pt x="121" y="84"/>
                  </a:lnTo>
                  <a:lnTo>
                    <a:pt x="130" y="75"/>
                  </a:lnTo>
                  <a:lnTo>
                    <a:pt x="136" y="66"/>
                  </a:lnTo>
                  <a:lnTo>
                    <a:pt x="141" y="56"/>
                  </a:lnTo>
                  <a:lnTo>
                    <a:pt x="143" y="45"/>
                  </a:lnTo>
                  <a:lnTo>
                    <a:pt x="141" y="35"/>
                  </a:lnTo>
                  <a:lnTo>
                    <a:pt x="136" y="26"/>
                  </a:lnTo>
                  <a:lnTo>
                    <a:pt x="130" y="19"/>
                  </a:lnTo>
                  <a:lnTo>
                    <a:pt x="121" y="13"/>
                  </a:lnTo>
                  <a:lnTo>
                    <a:pt x="111" y="8"/>
                  </a:lnTo>
                  <a:lnTo>
                    <a:pt x="99" y="4"/>
                  </a:lnTo>
                  <a:lnTo>
                    <a:pt x="86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09"/>
            <p:cNvSpPr>
              <a:spLocks/>
            </p:cNvSpPr>
            <p:nvPr/>
          </p:nvSpPr>
          <p:spPr bwMode="auto">
            <a:xfrm>
              <a:off x="4448" y="3504"/>
              <a:ext cx="7" cy="9"/>
            </a:xfrm>
            <a:custGeom>
              <a:avLst/>
              <a:gdLst/>
              <a:ahLst/>
              <a:cxnLst>
                <a:cxn ang="0">
                  <a:pos x="14" y="39"/>
                </a:cxn>
                <a:cxn ang="0">
                  <a:pos x="19" y="38"/>
                </a:cxn>
                <a:cxn ang="0">
                  <a:pos x="24" y="33"/>
                </a:cxn>
                <a:cxn ang="0">
                  <a:pos x="26" y="27"/>
                </a:cxn>
                <a:cxn ang="0">
                  <a:pos x="27" y="19"/>
                </a:cxn>
                <a:cxn ang="0">
                  <a:pos x="26" y="12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4" y="33"/>
                </a:cxn>
                <a:cxn ang="0">
                  <a:pos x="9" y="38"/>
                </a:cxn>
                <a:cxn ang="0">
                  <a:pos x="14" y="39"/>
                </a:cxn>
              </a:cxnLst>
              <a:rect l="0" t="0" r="r" b="b"/>
              <a:pathLst>
                <a:path w="27" h="39">
                  <a:moveTo>
                    <a:pt x="14" y="39"/>
                  </a:moveTo>
                  <a:lnTo>
                    <a:pt x="19" y="38"/>
                  </a:lnTo>
                  <a:lnTo>
                    <a:pt x="24" y="33"/>
                  </a:lnTo>
                  <a:lnTo>
                    <a:pt x="26" y="27"/>
                  </a:lnTo>
                  <a:lnTo>
                    <a:pt x="27" y="19"/>
                  </a:lnTo>
                  <a:lnTo>
                    <a:pt x="26" y="12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4" y="33"/>
                  </a:lnTo>
                  <a:lnTo>
                    <a:pt x="9" y="38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0"/>
            <p:cNvSpPr>
              <a:spLocks/>
            </p:cNvSpPr>
            <p:nvPr/>
          </p:nvSpPr>
          <p:spPr bwMode="auto">
            <a:xfrm>
              <a:off x="4440" y="3545"/>
              <a:ext cx="2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21" y="23"/>
                </a:cxn>
                <a:cxn ang="0">
                  <a:pos x="29" y="26"/>
                </a:cxn>
                <a:cxn ang="0">
                  <a:pos x="38" y="28"/>
                </a:cxn>
                <a:cxn ang="0">
                  <a:pos x="46" y="28"/>
                </a:cxn>
                <a:cxn ang="0">
                  <a:pos x="55" y="28"/>
                </a:cxn>
                <a:cxn ang="0">
                  <a:pos x="63" y="26"/>
                </a:cxn>
                <a:cxn ang="0">
                  <a:pos x="70" y="23"/>
                </a:cxn>
                <a:cxn ang="0">
                  <a:pos x="78" y="20"/>
                </a:cxn>
                <a:cxn ang="0">
                  <a:pos x="83" y="16"/>
                </a:cxn>
                <a:cxn ang="0">
                  <a:pos x="88" y="11"/>
                </a:cxn>
                <a:cxn ang="0">
                  <a:pos x="90" y="6"/>
                </a:cxn>
                <a:cxn ang="0">
                  <a:pos x="93" y="1"/>
                </a:cxn>
                <a:cxn ang="0">
                  <a:pos x="88" y="3"/>
                </a:cxn>
                <a:cxn ang="0">
                  <a:pos x="84" y="6"/>
                </a:cxn>
                <a:cxn ang="0">
                  <a:pos x="78" y="8"/>
                </a:cxn>
                <a:cxn ang="0">
                  <a:pos x="73" y="11"/>
                </a:cxn>
                <a:cxn ang="0">
                  <a:pos x="66" y="12"/>
                </a:cxn>
                <a:cxn ang="0">
                  <a:pos x="60" y="13"/>
                </a:cxn>
                <a:cxn ang="0">
                  <a:pos x="54" y="15"/>
                </a:cxn>
                <a:cxn ang="0">
                  <a:pos x="46" y="15"/>
                </a:cxn>
                <a:cxn ang="0">
                  <a:pos x="39" y="15"/>
                </a:cxn>
                <a:cxn ang="0">
                  <a:pos x="33" y="13"/>
                </a:cxn>
                <a:cxn ang="0">
                  <a:pos x="25" y="12"/>
                </a:cxn>
                <a:cxn ang="0">
                  <a:pos x="20" y="11"/>
                </a:cxn>
                <a:cxn ang="0">
                  <a:pos x="14" y="8"/>
                </a:cxn>
                <a:cxn ang="0">
                  <a:pos x="9" y="6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93" h="28">
                  <a:moveTo>
                    <a:pt x="0" y="0"/>
                  </a:moveTo>
                  <a:lnTo>
                    <a:pt x="1" y="5"/>
                  </a:lnTo>
                  <a:lnTo>
                    <a:pt x="5" y="11"/>
                  </a:lnTo>
                  <a:lnTo>
                    <a:pt x="9" y="16"/>
                  </a:lnTo>
                  <a:lnTo>
                    <a:pt x="15" y="20"/>
                  </a:lnTo>
                  <a:lnTo>
                    <a:pt x="21" y="23"/>
                  </a:lnTo>
                  <a:lnTo>
                    <a:pt x="29" y="26"/>
                  </a:lnTo>
                  <a:lnTo>
                    <a:pt x="38" y="28"/>
                  </a:lnTo>
                  <a:lnTo>
                    <a:pt x="46" y="28"/>
                  </a:lnTo>
                  <a:lnTo>
                    <a:pt x="55" y="28"/>
                  </a:lnTo>
                  <a:lnTo>
                    <a:pt x="63" y="26"/>
                  </a:lnTo>
                  <a:lnTo>
                    <a:pt x="70" y="23"/>
                  </a:lnTo>
                  <a:lnTo>
                    <a:pt x="78" y="20"/>
                  </a:lnTo>
                  <a:lnTo>
                    <a:pt x="83" y="16"/>
                  </a:lnTo>
                  <a:lnTo>
                    <a:pt x="88" y="11"/>
                  </a:lnTo>
                  <a:lnTo>
                    <a:pt x="90" y="6"/>
                  </a:lnTo>
                  <a:lnTo>
                    <a:pt x="93" y="1"/>
                  </a:lnTo>
                  <a:lnTo>
                    <a:pt x="88" y="3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3" y="11"/>
                  </a:lnTo>
                  <a:lnTo>
                    <a:pt x="66" y="12"/>
                  </a:lnTo>
                  <a:lnTo>
                    <a:pt x="60" y="13"/>
                  </a:lnTo>
                  <a:lnTo>
                    <a:pt x="54" y="15"/>
                  </a:lnTo>
                  <a:lnTo>
                    <a:pt x="46" y="15"/>
                  </a:lnTo>
                  <a:lnTo>
                    <a:pt x="39" y="15"/>
                  </a:lnTo>
                  <a:lnTo>
                    <a:pt x="33" y="13"/>
                  </a:lnTo>
                  <a:lnTo>
                    <a:pt x="25" y="12"/>
                  </a:lnTo>
                  <a:lnTo>
                    <a:pt x="20" y="11"/>
                  </a:lnTo>
                  <a:lnTo>
                    <a:pt x="14" y="8"/>
                  </a:lnTo>
                  <a:lnTo>
                    <a:pt x="9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1"/>
            <p:cNvSpPr>
              <a:spLocks/>
            </p:cNvSpPr>
            <p:nvPr/>
          </p:nvSpPr>
          <p:spPr bwMode="auto">
            <a:xfrm>
              <a:off x="4377" y="3464"/>
              <a:ext cx="31" cy="36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30" y="7"/>
                </a:cxn>
                <a:cxn ang="0">
                  <a:pos x="27" y="12"/>
                </a:cxn>
                <a:cxn ang="0">
                  <a:pos x="27" y="18"/>
                </a:cxn>
                <a:cxn ang="0">
                  <a:pos x="28" y="24"/>
                </a:cxn>
                <a:cxn ang="0">
                  <a:pos x="22" y="20"/>
                </a:cxn>
                <a:cxn ang="0">
                  <a:pos x="17" y="19"/>
                </a:cxn>
                <a:cxn ang="0">
                  <a:pos x="11" y="19"/>
                </a:cxn>
                <a:cxn ang="0">
                  <a:pos x="5" y="23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2" y="51"/>
                </a:cxn>
                <a:cxn ang="0">
                  <a:pos x="10" y="63"/>
                </a:cxn>
                <a:cxn ang="0">
                  <a:pos x="15" y="68"/>
                </a:cxn>
                <a:cxn ang="0">
                  <a:pos x="20" y="73"/>
                </a:cxn>
                <a:cxn ang="0">
                  <a:pos x="25" y="76"/>
                </a:cxn>
                <a:cxn ang="0">
                  <a:pos x="30" y="78"/>
                </a:cxn>
                <a:cxn ang="0">
                  <a:pos x="35" y="79"/>
                </a:cxn>
                <a:cxn ang="0">
                  <a:pos x="40" y="79"/>
                </a:cxn>
                <a:cxn ang="0">
                  <a:pos x="43" y="79"/>
                </a:cxn>
                <a:cxn ang="0">
                  <a:pos x="47" y="77"/>
                </a:cxn>
                <a:cxn ang="0">
                  <a:pos x="48" y="77"/>
                </a:cxn>
                <a:cxn ang="0">
                  <a:pos x="48" y="77"/>
                </a:cxn>
                <a:cxn ang="0">
                  <a:pos x="48" y="77"/>
                </a:cxn>
                <a:cxn ang="0">
                  <a:pos x="48" y="76"/>
                </a:cxn>
                <a:cxn ang="0">
                  <a:pos x="57" y="84"/>
                </a:cxn>
                <a:cxn ang="0">
                  <a:pos x="67" y="93"/>
                </a:cxn>
                <a:cxn ang="0">
                  <a:pos x="76" y="102"/>
                </a:cxn>
                <a:cxn ang="0">
                  <a:pos x="86" y="111"/>
                </a:cxn>
                <a:cxn ang="0">
                  <a:pos x="95" y="119"/>
                </a:cxn>
                <a:cxn ang="0">
                  <a:pos x="103" y="127"/>
                </a:cxn>
                <a:cxn ang="0">
                  <a:pos x="113" y="136"/>
                </a:cxn>
                <a:cxn ang="0">
                  <a:pos x="122" y="143"/>
                </a:cxn>
                <a:cxn ang="0">
                  <a:pos x="121" y="134"/>
                </a:cxn>
                <a:cxn ang="0">
                  <a:pos x="121" y="127"/>
                </a:cxn>
                <a:cxn ang="0">
                  <a:pos x="121" y="119"/>
                </a:cxn>
                <a:cxn ang="0">
                  <a:pos x="121" y="112"/>
                </a:cxn>
                <a:cxn ang="0">
                  <a:pos x="115" y="104"/>
                </a:cxn>
                <a:cxn ang="0">
                  <a:pos x="108" y="98"/>
                </a:cxn>
                <a:cxn ang="0">
                  <a:pos x="103" y="91"/>
                </a:cxn>
                <a:cxn ang="0">
                  <a:pos x="97" y="84"/>
                </a:cxn>
                <a:cxn ang="0">
                  <a:pos x="92" y="77"/>
                </a:cxn>
                <a:cxn ang="0">
                  <a:pos x="86" y="71"/>
                </a:cxn>
                <a:cxn ang="0">
                  <a:pos x="81" y="63"/>
                </a:cxn>
                <a:cxn ang="0">
                  <a:pos x="75" y="56"/>
                </a:cxn>
                <a:cxn ang="0">
                  <a:pos x="75" y="56"/>
                </a:cxn>
                <a:cxn ang="0">
                  <a:pos x="75" y="56"/>
                </a:cxn>
                <a:cxn ang="0">
                  <a:pos x="75" y="56"/>
                </a:cxn>
                <a:cxn ang="0">
                  <a:pos x="76" y="54"/>
                </a:cxn>
                <a:cxn ang="0">
                  <a:pos x="81" y="47"/>
                </a:cxn>
                <a:cxn ang="0">
                  <a:pos x="81" y="38"/>
                </a:cxn>
                <a:cxn ang="0">
                  <a:pos x="78" y="27"/>
                </a:cxn>
                <a:cxn ang="0">
                  <a:pos x="71" y="17"/>
                </a:cxn>
                <a:cxn ang="0">
                  <a:pos x="66" y="12"/>
                </a:cxn>
                <a:cxn ang="0">
                  <a:pos x="62" y="8"/>
                </a:cxn>
                <a:cxn ang="0">
                  <a:pos x="56" y="4"/>
                </a:cxn>
                <a:cxn ang="0">
                  <a:pos x="51" y="2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3" y="3"/>
                </a:cxn>
              </a:cxnLst>
              <a:rect l="0" t="0" r="r" b="b"/>
              <a:pathLst>
                <a:path w="122" h="143">
                  <a:moveTo>
                    <a:pt x="33" y="3"/>
                  </a:moveTo>
                  <a:lnTo>
                    <a:pt x="30" y="7"/>
                  </a:lnTo>
                  <a:lnTo>
                    <a:pt x="27" y="12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2" y="20"/>
                  </a:lnTo>
                  <a:lnTo>
                    <a:pt x="17" y="19"/>
                  </a:lnTo>
                  <a:lnTo>
                    <a:pt x="11" y="19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2" y="51"/>
                  </a:lnTo>
                  <a:lnTo>
                    <a:pt x="10" y="63"/>
                  </a:lnTo>
                  <a:lnTo>
                    <a:pt x="15" y="68"/>
                  </a:lnTo>
                  <a:lnTo>
                    <a:pt x="20" y="73"/>
                  </a:lnTo>
                  <a:lnTo>
                    <a:pt x="25" y="76"/>
                  </a:lnTo>
                  <a:lnTo>
                    <a:pt x="30" y="78"/>
                  </a:lnTo>
                  <a:lnTo>
                    <a:pt x="35" y="79"/>
                  </a:lnTo>
                  <a:lnTo>
                    <a:pt x="40" y="79"/>
                  </a:lnTo>
                  <a:lnTo>
                    <a:pt x="43" y="79"/>
                  </a:lnTo>
                  <a:lnTo>
                    <a:pt x="47" y="77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8" y="76"/>
                  </a:lnTo>
                  <a:lnTo>
                    <a:pt x="57" y="84"/>
                  </a:lnTo>
                  <a:lnTo>
                    <a:pt x="67" y="93"/>
                  </a:lnTo>
                  <a:lnTo>
                    <a:pt x="76" y="102"/>
                  </a:lnTo>
                  <a:lnTo>
                    <a:pt x="86" y="111"/>
                  </a:lnTo>
                  <a:lnTo>
                    <a:pt x="95" y="119"/>
                  </a:lnTo>
                  <a:lnTo>
                    <a:pt x="103" y="127"/>
                  </a:lnTo>
                  <a:lnTo>
                    <a:pt x="113" y="136"/>
                  </a:lnTo>
                  <a:lnTo>
                    <a:pt x="122" y="143"/>
                  </a:lnTo>
                  <a:lnTo>
                    <a:pt x="121" y="134"/>
                  </a:lnTo>
                  <a:lnTo>
                    <a:pt x="121" y="127"/>
                  </a:lnTo>
                  <a:lnTo>
                    <a:pt x="121" y="119"/>
                  </a:lnTo>
                  <a:lnTo>
                    <a:pt x="121" y="112"/>
                  </a:lnTo>
                  <a:lnTo>
                    <a:pt x="115" y="104"/>
                  </a:lnTo>
                  <a:lnTo>
                    <a:pt x="108" y="98"/>
                  </a:lnTo>
                  <a:lnTo>
                    <a:pt x="103" y="91"/>
                  </a:lnTo>
                  <a:lnTo>
                    <a:pt x="97" y="84"/>
                  </a:lnTo>
                  <a:lnTo>
                    <a:pt x="92" y="77"/>
                  </a:lnTo>
                  <a:lnTo>
                    <a:pt x="86" y="71"/>
                  </a:lnTo>
                  <a:lnTo>
                    <a:pt x="81" y="63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6" y="54"/>
                  </a:lnTo>
                  <a:lnTo>
                    <a:pt x="81" y="47"/>
                  </a:lnTo>
                  <a:lnTo>
                    <a:pt x="81" y="38"/>
                  </a:lnTo>
                  <a:lnTo>
                    <a:pt x="78" y="27"/>
                  </a:lnTo>
                  <a:lnTo>
                    <a:pt x="71" y="17"/>
                  </a:lnTo>
                  <a:lnTo>
                    <a:pt x="66" y="12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2"/>
            <p:cNvSpPr>
              <a:spLocks/>
            </p:cNvSpPr>
            <p:nvPr/>
          </p:nvSpPr>
          <p:spPr bwMode="auto">
            <a:xfrm>
              <a:off x="4390" y="3539"/>
              <a:ext cx="34" cy="28"/>
            </a:xfrm>
            <a:custGeom>
              <a:avLst/>
              <a:gdLst/>
              <a:ahLst/>
              <a:cxnLst>
                <a:cxn ang="0">
                  <a:pos x="71" y="112"/>
                </a:cxn>
                <a:cxn ang="0">
                  <a:pos x="79" y="106"/>
                </a:cxn>
                <a:cxn ang="0">
                  <a:pos x="81" y="96"/>
                </a:cxn>
                <a:cxn ang="0">
                  <a:pos x="81" y="84"/>
                </a:cxn>
                <a:cxn ang="0">
                  <a:pos x="76" y="71"/>
                </a:cxn>
                <a:cxn ang="0">
                  <a:pos x="76" y="71"/>
                </a:cxn>
                <a:cxn ang="0">
                  <a:pos x="76" y="70"/>
                </a:cxn>
                <a:cxn ang="0">
                  <a:pos x="75" y="70"/>
                </a:cxn>
                <a:cxn ang="0">
                  <a:pos x="75" y="70"/>
                </a:cxn>
                <a:cxn ang="0">
                  <a:pos x="82" y="66"/>
                </a:cxn>
                <a:cxn ang="0">
                  <a:pos x="90" y="61"/>
                </a:cxn>
                <a:cxn ang="0">
                  <a:pos x="97" y="56"/>
                </a:cxn>
                <a:cxn ang="0">
                  <a:pos x="105" y="52"/>
                </a:cxn>
                <a:cxn ang="0">
                  <a:pos x="112" y="47"/>
                </a:cxn>
                <a:cxn ang="0">
                  <a:pos x="120" y="42"/>
                </a:cxn>
                <a:cxn ang="0">
                  <a:pos x="129" y="37"/>
                </a:cxn>
                <a:cxn ang="0">
                  <a:pos x="136" y="32"/>
                </a:cxn>
                <a:cxn ang="0">
                  <a:pos x="133" y="25"/>
                </a:cxn>
                <a:cxn ang="0">
                  <a:pos x="129" y="17"/>
                </a:cxn>
                <a:cxn ang="0">
                  <a:pos x="125" y="11"/>
                </a:cxn>
                <a:cxn ang="0">
                  <a:pos x="123" y="4"/>
                </a:cxn>
                <a:cxn ang="0">
                  <a:pos x="114" y="7"/>
                </a:cxn>
                <a:cxn ang="0">
                  <a:pos x="104" y="10"/>
                </a:cxn>
                <a:cxn ang="0">
                  <a:pos x="95" y="12"/>
                </a:cxn>
                <a:cxn ang="0">
                  <a:pos x="86" y="16"/>
                </a:cxn>
                <a:cxn ang="0">
                  <a:pos x="76" y="19"/>
                </a:cxn>
                <a:cxn ang="0">
                  <a:pos x="67" y="21"/>
                </a:cxn>
                <a:cxn ang="0">
                  <a:pos x="57" y="22"/>
                </a:cxn>
                <a:cxn ang="0">
                  <a:pos x="49" y="25"/>
                </a:cxn>
                <a:cxn ang="0">
                  <a:pos x="49" y="24"/>
                </a:cxn>
                <a:cxn ang="0">
                  <a:pos x="49" y="24"/>
                </a:cxn>
                <a:cxn ang="0">
                  <a:pos x="49" y="22"/>
                </a:cxn>
                <a:cxn ang="0">
                  <a:pos x="47" y="22"/>
                </a:cxn>
                <a:cxn ang="0">
                  <a:pos x="44" y="16"/>
                </a:cxn>
                <a:cxn ang="0">
                  <a:pos x="40" y="11"/>
                </a:cxn>
                <a:cxn ang="0">
                  <a:pos x="35" y="7"/>
                </a:cxn>
                <a:cxn ang="0">
                  <a:pos x="30" y="4"/>
                </a:cxn>
                <a:cxn ang="0">
                  <a:pos x="25" y="2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2" y="6"/>
                </a:cxn>
                <a:cxn ang="0">
                  <a:pos x="0" y="15"/>
                </a:cxn>
                <a:cxn ang="0">
                  <a:pos x="0" y="26"/>
                </a:cxn>
                <a:cxn ang="0">
                  <a:pos x="5" y="39"/>
                </a:cxn>
                <a:cxn ang="0">
                  <a:pos x="10" y="46"/>
                </a:cxn>
                <a:cxn ang="0">
                  <a:pos x="16" y="52"/>
                </a:cxn>
                <a:cxn ang="0">
                  <a:pos x="22" y="57"/>
                </a:cxn>
                <a:cxn ang="0">
                  <a:pos x="29" y="61"/>
                </a:cxn>
                <a:cxn ang="0">
                  <a:pos x="27" y="67"/>
                </a:cxn>
                <a:cxn ang="0">
                  <a:pos x="27" y="75"/>
                </a:cxn>
                <a:cxn ang="0">
                  <a:pos x="30" y="82"/>
                </a:cxn>
                <a:cxn ang="0">
                  <a:pos x="34" y="91"/>
                </a:cxn>
                <a:cxn ang="0">
                  <a:pos x="37" y="97"/>
                </a:cxn>
                <a:cxn ang="0">
                  <a:pos x="42" y="102"/>
                </a:cxn>
                <a:cxn ang="0">
                  <a:pos x="47" y="107"/>
                </a:cxn>
                <a:cxn ang="0">
                  <a:pos x="52" y="111"/>
                </a:cxn>
                <a:cxn ang="0">
                  <a:pos x="57" y="114"/>
                </a:cxn>
                <a:cxn ang="0">
                  <a:pos x="62" y="114"/>
                </a:cxn>
                <a:cxn ang="0">
                  <a:pos x="66" y="114"/>
                </a:cxn>
                <a:cxn ang="0">
                  <a:pos x="71" y="112"/>
                </a:cxn>
              </a:cxnLst>
              <a:rect l="0" t="0" r="r" b="b"/>
              <a:pathLst>
                <a:path w="136" h="114">
                  <a:moveTo>
                    <a:pt x="71" y="112"/>
                  </a:moveTo>
                  <a:lnTo>
                    <a:pt x="79" y="106"/>
                  </a:lnTo>
                  <a:lnTo>
                    <a:pt x="81" y="96"/>
                  </a:lnTo>
                  <a:lnTo>
                    <a:pt x="81" y="84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0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82" y="66"/>
                  </a:lnTo>
                  <a:lnTo>
                    <a:pt x="90" y="61"/>
                  </a:lnTo>
                  <a:lnTo>
                    <a:pt x="97" y="56"/>
                  </a:lnTo>
                  <a:lnTo>
                    <a:pt x="105" y="52"/>
                  </a:lnTo>
                  <a:lnTo>
                    <a:pt x="112" y="47"/>
                  </a:lnTo>
                  <a:lnTo>
                    <a:pt x="120" y="42"/>
                  </a:lnTo>
                  <a:lnTo>
                    <a:pt x="129" y="37"/>
                  </a:lnTo>
                  <a:lnTo>
                    <a:pt x="136" y="32"/>
                  </a:lnTo>
                  <a:lnTo>
                    <a:pt x="133" y="25"/>
                  </a:lnTo>
                  <a:lnTo>
                    <a:pt x="129" y="17"/>
                  </a:lnTo>
                  <a:lnTo>
                    <a:pt x="125" y="11"/>
                  </a:lnTo>
                  <a:lnTo>
                    <a:pt x="123" y="4"/>
                  </a:lnTo>
                  <a:lnTo>
                    <a:pt x="114" y="7"/>
                  </a:lnTo>
                  <a:lnTo>
                    <a:pt x="104" y="10"/>
                  </a:lnTo>
                  <a:lnTo>
                    <a:pt x="95" y="12"/>
                  </a:lnTo>
                  <a:lnTo>
                    <a:pt x="86" y="16"/>
                  </a:lnTo>
                  <a:lnTo>
                    <a:pt x="76" y="19"/>
                  </a:lnTo>
                  <a:lnTo>
                    <a:pt x="67" y="21"/>
                  </a:lnTo>
                  <a:lnTo>
                    <a:pt x="57" y="22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4" y="16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5" y="39"/>
                  </a:lnTo>
                  <a:lnTo>
                    <a:pt x="10" y="46"/>
                  </a:lnTo>
                  <a:lnTo>
                    <a:pt x="16" y="52"/>
                  </a:lnTo>
                  <a:lnTo>
                    <a:pt x="22" y="57"/>
                  </a:lnTo>
                  <a:lnTo>
                    <a:pt x="29" y="61"/>
                  </a:lnTo>
                  <a:lnTo>
                    <a:pt x="27" y="67"/>
                  </a:lnTo>
                  <a:lnTo>
                    <a:pt x="27" y="75"/>
                  </a:lnTo>
                  <a:lnTo>
                    <a:pt x="30" y="82"/>
                  </a:lnTo>
                  <a:lnTo>
                    <a:pt x="34" y="91"/>
                  </a:lnTo>
                  <a:lnTo>
                    <a:pt x="37" y="97"/>
                  </a:lnTo>
                  <a:lnTo>
                    <a:pt x="42" y="102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57" y="114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1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3"/>
            <p:cNvSpPr>
              <a:spLocks/>
            </p:cNvSpPr>
            <p:nvPr/>
          </p:nvSpPr>
          <p:spPr bwMode="auto">
            <a:xfrm>
              <a:off x="4495" y="3466"/>
              <a:ext cx="30" cy="35"/>
            </a:xfrm>
            <a:custGeom>
              <a:avLst/>
              <a:gdLst/>
              <a:ahLst/>
              <a:cxnLst>
                <a:cxn ang="0">
                  <a:pos x="50" y="16"/>
                </a:cxn>
                <a:cxn ang="0">
                  <a:pos x="44" y="28"/>
                </a:cxn>
                <a:cxn ang="0">
                  <a:pos x="40" y="39"/>
                </a:cxn>
                <a:cxn ang="0">
                  <a:pos x="41" y="48"/>
                </a:cxn>
                <a:cxn ang="0">
                  <a:pos x="46" y="55"/>
                </a:cxn>
                <a:cxn ang="0">
                  <a:pos x="46" y="56"/>
                </a:cxn>
                <a:cxn ang="0">
                  <a:pos x="46" y="56"/>
                </a:cxn>
                <a:cxn ang="0">
                  <a:pos x="46" y="56"/>
                </a:cxn>
                <a:cxn ang="0">
                  <a:pos x="48" y="56"/>
                </a:cxn>
                <a:cxn ang="0">
                  <a:pos x="41" y="64"/>
                </a:cxn>
                <a:cxn ang="0">
                  <a:pos x="35" y="70"/>
                </a:cxn>
                <a:cxn ang="0">
                  <a:pos x="30" y="78"/>
                </a:cxn>
                <a:cxn ang="0">
                  <a:pos x="24" y="84"/>
                </a:cxn>
                <a:cxn ang="0">
                  <a:pos x="19" y="90"/>
                </a:cxn>
                <a:cxn ang="0">
                  <a:pos x="13" y="96"/>
                </a:cxn>
                <a:cxn ang="0">
                  <a:pos x="8" y="104"/>
                </a:cxn>
                <a:cxn ang="0">
                  <a:pos x="1" y="110"/>
                </a:cxn>
                <a:cxn ang="0">
                  <a:pos x="1" y="119"/>
                </a:cxn>
                <a:cxn ang="0">
                  <a:pos x="1" y="126"/>
                </a:cxn>
                <a:cxn ang="0">
                  <a:pos x="0" y="134"/>
                </a:cxn>
                <a:cxn ang="0">
                  <a:pos x="0" y="141"/>
                </a:cxn>
                <a:cxn ang="0">
                  <a:pos x="9" y="134"/>
                </a:cxn>
                <a:cxn ang="0">
                  <a:pos x="19" y="126"/>
                </a:cxn>
                <a:cxn ang="0">
                  <a:pos x="28" y="119"/>
                </a:cxn>
                <a:cxn ang="0">
                  <a:pos x="36" y="111"/>
                </a:cxn>
                <a:cxn ang="0">
                  <a:pos x="46" y="103"/>
                </a:cxn>
                <a:cxn ang="0">
                  <a:pos x="55" y="95"/>
                </a:cxn>
                <a:cxn ang="0">
                  <a:pos x="64" y="86"/>
                </a:cxn>
                <a:cxn ang="0">
                  <a:pos x="73" y="78"/>
                </a:cxn>
                <a:cxn ang="0">
                  <a:pos x="74" y="78"/>
                </a:cxn>
                <a:cxn ang="0">
                  <a:pos x="74" y="78"/>
                </a:cxn>
                <a:cxn ang="0">
                  <a:pos x="74" y="79"/>
                </a:cxn>
                <a:cxn ang="0">
                  <a:pos x="74" y="79"/>
                </a:cxn>
                <a:cxn ang="0">
                  <a:pos x="78" y="81"/>
                </a:cxn>
                <a:cxn ang="0">
                  <a:pos x="83" y="83"/>
                </a:cxn>
                <a:cxn ang="0">
                  <a:pos x="88" y="83"/>
                </a:cxn>
                <a:cxn ang="0">
                  <a:pos x="93" y="81"/>
                </a:cxn>
                <a:cxn ang="0">
                  <a:pos x="98" y="79"/>
                </a:cxn>
                <a:cxn ang="0">
                  <a:pos x="103" y="75"/>
                </a:cxn>
                <a:cxn ang="0">
                  <a:pos x="108" y="71"/>
                </a:cxn>
                <a:cxn ang="0">
                  <a:pos x="113" y="66"/>
                </a:cxn>
                <a:cxn ang="0">
                  <a:pos x="119" y="55"/>
                </a:cxn>
                <a:cxn ang="0">
                  <a:pos x="123" y="44"/>
                </a:cxn>
                <a:cxn ang="0">
                  <a:pos x="122" y="34"/>
                </a:cxn>
                <a:cxn ang="0">
                  <a:pos x="116" y="26"/>
                </a:cxn>
                <a:cxn ang="0">
                  <a:pos x="111" y="24"/>
                </a:cxn>
                <a:cxn ang="0">
                  <a:pos x="106" y="23"/>
                </a:cxn>
                <a:cxn ang="0">
                  <a:pos x="100" y="25"/>
                </a:cxn>
                <a:cxn ang="0">
                  <a:pos x="94" y="28"/>
                </a:cxn>
                <a:cxn ang="0">
                  <a:pos x="95" y="20"/>
                </a:cxn>
                <a:cxn ang="0">
                  <a:pos x="95" y="14"/>
                </a:cxn>
                <a:cxn ang="0">
                  <a:pos x="93" y="9"/>
                </a:cxn>
                <a:cxn ang="0">
                  <a:pos x="89" y="4"/>
                </a:cxn>
                <a:cxn ang="0">
                  <a:pos x="85" y="1"/>
                </a:cxn>
                <a:cxn ang="0">
                  <a:pos x="80" y="0"/>
                </a:cxn>
                <a:cxn ang="0">
                  <a:pos x="75" y="1"/>
                </a:cxn>
                <a:cxn ang="0">
                  <a:pos x="70" y="2"/>
                </a:cxn>
                <a:cxn ang="0">
                  <a:pos x="65" y="4"/>
                </a:cxn>
                <a:cxn ang="0">
                  <a:pos x="60" y="7"/>
                </a:cxn>
                <a:cxn ang="0">
                  <a:pos x="55" y="11"/>
                </a:cxn>
                <a:cxn ang="0">
                  <a:pos x="50" y="16"/>
                </a:cxn>
              </a:cxnLst>
              <a:rect l="0" t="0" r="r" b="b"/>
              <a:pathLst>
                <a:path w="123" h="141">
                  <a:moveTo>
                    <a:pt x="50" y="16"/>
                  </a:moveTo>
                  <a:lnTo>
                    <a:pt x="44" y="28"/>
                  </a:lnTo>
                  <a:lnTo>
                    <a:pt x="40" y="39"/>
                  </a:lnTo>
                  <a:lnTo>
                    <a:pt x="41" y="48"/>
                  </a:lnTo>
                  <a:lnTo>
                    <a:pt x="46" y="55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1" y="64"/>
                  </a:lnTo>
                  <a:lnTo>
                    <a:pt x="35" y="70"/>
                  </a:lnTo>
                  <a:lnTo>
                    <a:pt x="30" y="78"/>
                  </a:lnTo>
                  <a:lnTo>
                    <a:pt x="24" y="84"/>
                  </a:lnTo>
                  <a:lnTo>
                    <a:pt x="19" y="90"/>
                  </a:lnTo>
                  <a:lnTo>
                    <a:pt x="13" y="96"/>
                  </a:lnTo>
                  <a:lnTo>
                    <a:pt x="8" y="104"/>
                  </a:lnTo>
                  <a:lnTo>
                    <a:pt x="1" y="110"/>
                  </a:lnTo>
                  <a:lnTo>
                    <a:pt x="1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1"/>
                  </a:lnTo>
                  <a:lnTo>
                    <a:pt x="9" y="134"/>
                  </a:lnTo>
                  <a:lnTo>
                    <a:pt x="19" y="126"/>
                  </a:lnTo>
                  <a:lnTo>
                    <a:pt x="28" y="119"/>
                  </a:lnTo>
                  <a:lnTo>
                    <a:pt x="36" y="111"/>
                  </a:lnTo>
                  <a:lnTo>
                    <a:pt x="46" y="103"/>
                  </a:lnTo>
                  <a:lnTo>
                    <a:pt x="55" y="95"/>
                  </a:lnTo>
                  <a:lnTo>
                    <a:pt x="64" y="86"/>
                  </a:lnTo>
                  <a:lnTo>
                    <a:pt x="73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78" y="81"/>
                  </a:lnTo>
                  <a:lnTo>
                    <a:pt x="83" y="83"/>
                  </a:lnTo>
                  <a:lnTo>
                    <a:pt x="88" y="83"/>
                  </a:lnTo>
                  <a:lnTo>
                    <a:pt x="93" y="81"/>
                  </a:lnTo>
                  <a:lnTo>
                    <a:pt x="98" y="79"/>
                  </a:lnTo>
                  <a:lnTo>
                    <a:pt x="103" y="75"/>
                  </a:lnTo>
                  <a:lnTo>
                    <a:pt x="108" y="71"/>
                  </a:lnTo>
                  <a:lnTo>
                    <a:pt x="113" y="66"/>
                  </a:lnTo>
                  <a:lnTo>
                    <a:pt x="119" y="55"/>
                  </a:lnTo>
                  <a:lnTo>
                    <a:pt x="123" y="44"/>
                  </a:lnTo>
                  <a:lnTo>
                    <a:pt x="122" y="34"/>
                  </a:lnTo>
                  <a:lnTo>
                    <a:pt x="116" y="26"/>
                  </a:lnTo>
                  <a:lnTo>
                    <a:pt x="111" y="24"/>
                  </a:lnTo>
                  <a:lnTo>
                    <a:pt x="106" y="23"/>
                  </a:lnTo>
                  <a:lnTo>
                    <a:pt x="100" y="25"/>
                  </a:lnTo>
                  <a:lnTo>
                    <a:pt x="94" y="28"/>
                  </a:lnTo>
                  <a:lnTo>
                    <a:pt x="95" y="20"/>
                  </a:lnTo>
                  <a:lnTo>
                    <a:pt x="95" y="14"/>
                  </a:lnTo>
                  <a:lnTo>
                    <a:pt x="93" y="9"/>
                  </a:lnTo>
                  <a:lnTo>
                    <a:pt x="89" y="4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75" y="1"/>
                  </a:lnTo>
                  <a:lnTo>
                    <a:pt x="70" y="2"/>
                  </a:lnTo>
                  <a:lnTo>
                    <a:pt x="65" y="4"/>
                  </a:lnTo>
                  <a:lnTo>
                    <a:pt x="60" y="7"/>
                  </a:lnTo>
                  <a:lnTo>
                    <a:pt x="55" y="11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4"/>
            <p:cNvSpPr>
              <a:spLocks/>
            </p:cNvSpPr>
            <p:nvPr/>
          </p:nvSpPr>
          <p:spPr bwMode="auto">
            <a:xfrm>
              <a:off x="4478" y="3540"/>
              <a:ext cx="34" cy="28"/>
            </a:xfrm>
            <a:custGeom>
              <a:avLst/>
              <a:gdLst/>
              <a:ahLst/>
              <a:cxnLst>
                <a:cxn ang="0">
                  <a:pos x="103" y="90"/>
                </a:cxn>
                <a:cxn ang="0">
                  <a:pos x="106" y="83"/>
                </a:cxn>
                <a:cxn ang="0">
                  <a:pos x="109" y="75"/>
                </a:cxn>
                <a:cxn ang="0">
                  <a:pos x="109" y="68"/>
                </a:cxn>
                <a:cxn ang="0">
                  <a:pos x="108" y="62"/>
                </a:cxn>
                <a:cxn ang="0">
                  <a:pos x="114" y="58"/>
                </a:cxn>
                <a:cxn ang="0">
                  <a:pos x="120" y="53"/>
                </a:cxn>
                <a:cxn ang="0">
                  <a:pos x="125" y="47"/>
                </a:cxn>
                <a:cxn ang="0">
                  <a:pos x="130" y="39"/>
                </a:cxn>
                <a:cxn ang="0">
                  <a:pos x="135" y="27"/>
                </a:cxn>
                <a:cxn ang="0">
                  <a:pos x="136" y="15"/>
                </a:cxn>
                <a:cxn ang="0">
                  <a:pos x="133" y="7"/>
                </a:cxn>
                <a:cxn ang="0">
                  <a:pos x="126" y="2"/>
                </a:cxn>
                <a:cxn ang="0">
                  <a:pos x="121" y="0"/>
                </a:cxn>
                <a:cxn ang="0">
                  <a:pos x="116" y="2"/>
                </a:cxn>
                <a:cxn ang="0">
                  <a:pos x="111" y="3"/>
                </a:cxn>
                <a:cxn ang="0">
                  <a:pos x="106" y="4"/>
                </a:cxn>
                <a:cxn ang="0">
                  <a:pos x="101" y="8"/>
                </a:cxn>
                <a:cxn ang="0">
                  <a:pos x="96" y="12"/>
                </a:cxn>
                <a:cxn ang="0">
                  <a:pos x="91" y="17"/>
                </a:cxn>
                <a:cxn ang="0">
                  <a:pos x="88" y="23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86" y="25"/>
                </a:cxn>
                <a:cxn ang="0">
                  <a:pos x="78" y="23"/>
                </a:cxn>
                <a:cxn ang="0">
                  <a:pos x="69" y="22"/>
                </a:cxn>
                <a:cxn ang="0">
                  <a:pos x="60" y="19"/>
                </a:cxn>
                <a:cxn ang="0">
                  <a:pos x="50" y="17"/>
                </a:cxn>
                <a:cxn ang="0">
                  <a:pos x="41" y="14"/>
                </a:cxn>
                <a:cxn ang="0">
                  <a:pos x="33" y="10"/>
                </a:cxn>
                <a:cxn ang="0">
                  <a:pos x="23" y="8"/>
                </a:cxn>
                <a:cxn ang="0">
                  <a:pos x="14" y="4"/>
                </a:cxn>
                <a:cxn ang="0">
                  <a:pos x="10" y="12"/>
                </a:cxn>
                <a:cxn ang="0">
                  <a:pos x="8" y="18"/>
                </a:cxn>
                <a:cxn ang="0">
                  <a:pos x="4" y="25"/>
                </a:cxn>
                <a:cxn ang="0">
                  <a:pos x="0" y="33"/>
                </a:cxn>
                <a:cxn ang="0">
                  <a:pos x="8" y="38"/>
                </a:cxn>
                <a:cxn ang="0">
                  <a:pos x="15" y="43"/>
                </a:cxn>
                <a:cxn ang="0">
                  <a:pos x="23" y="48"/>
                </a:cxn>
                <a:cxn ang="0">
                  <a:pos x="30" y="53"/>
                </a:cxn>
                <a:cxn ang="0">
                  <a:pos x="38" y="57"/>
                </a:cxn>
                <a:cxn ang="0">
                  <a:pos x="45" y="62"/>
                </a:cxn>
                <a:cxn ang="0">
                  <a:pos x="54" y="67"/>
                </a:cxn>
                <a:cxn ang="0">
                  <a:pos x="61" y="70"/>
                </a:cxn>
                <a:cxn ang="0">
                  <a:pos x="61" y="70"/>
                </a:cxn>
                <a:cxn ang="0">
                  <a:pos x="61" y="70"/>
                </a:cxn>
                <a:cxn ang="0">
                  <a:pos x="60" y="72"/>
                </a:cxn>
                <a:cxn ang="0">
                  <a:pos x="60" y="72"/>
                </a:cxn>
                <a:cxn ang="0">
                  <a:pos x="55" y="84"/>
                </a:cxn>
                <a:cxn ang="0">
                  <a:pos x="54" y="95"/>
                </a:cxn>
                <a:cxn ang="0">
                  <a:pos x="58" y="107"/>
                </a:cxn>
                <a:cxn ang="0">
                  <a:pos x="64" y="113"/>
                </a:cxn>
                <a:cxn ang="0">
                  <a:pos x="69" y="114"/>
                </a:cxn>
                <a:cxn ang="0">
                  <a:pos x="74" y="114"/>
                </a:cxn>
                <a:cxn ang="0">
                  <a:pos x="79" y="113"/>
                </a:cxn>
                <a:cxn ang="0">
                  <a:pos x="84" y="110"/>
                </a:cxn>
                <a:cxn ang="0">
                  <a:pos x="89" y="107"/>
                </a:cxn>
                <a:cxn ang="0">
                  <a:pos x="94" y="102"/>
                </a:cxn>
                <a:cxn ang="0">
                  <a:pos x="99" y="97"/>
                </a:cxn>
                <a:cxn ang="0">
                  <a:pos x="103" y="90"/>
                </a:cxn>
              </a:cxnLst>
              <a:rect l="0" t="0" r="r" b="b"/>
              <a:pathLst>
                <a:path w="136" h="114">
                  <a:moveTo>
                    <a:pt x="103" y="90"/>
                  </a:moveTo>
                  <a:lnTo>
                    <a:pt x="106" y="83"/>
                  </a:lnTo>
                  <a:lnTo>
                    <a:pt x="109" y="75"/>
                  </a:lnTo>
                  <a:lnTo>
                    <a:pt x="109" y="68"/>
                  </a:lnTo>
                  <a:lnTo>
                    <a:pt x="108" y="62"/>
                  </a:lnTo>
                  <a:lnTo>
                    <a:pt x="114" y="58"/>
                  </a:lnTo>
                  <a:lnTo>
                    <a:pt x="120" y="53"/>
                  </a:lnTo>
                  <a:lnTo>
                    <a:pt x="125" y="47"/>
                  </a:lnTo>
                  <a:lnTo>
                    <a:pt x="130" y="39"/>
                  </a:lnTo>
                  <a:lnTo>
                    <a:pt x="135" y="27"/>
                  </a:lnTo>
                  <a:lnTo>
                    <a:pt x="136" y="15"/>
                  </a:lnTo>
                  <a:lnTo>
                    <a:pt x="133" y="7"/>
                  </a:lnTo>
                  <a:lnTo>
                    <a:pt x="126" y="2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11" y="3"/>
                  </a:lnTo>
                  <a:lnTo>
                    <a:pt x="106" y="4"/>
                  </a:lnTo>
                  <a:lnTo>
                    <a:pt x="101" y="8"/>
                  </a:lnTo>
                  <a:lnTo>
                    <a:pt x="96" y="12"/>
                  </a:lnTo>
                  <a:lnTo>
                    <a:pt x="91" y="17"/>
                  </a:lnTo>
                  <a:lnTo>
                    <a:pt x="88" y="23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6" y="25"/>
                  </a:lnTo>
                  <a:lnTo>
                    <a:pt x="78" y="23"/>
                  </a:lnTo>
                  <a:lnTo>
                    <a:pt x="69" y="22"/>
                  </a:lnTo>
                  <a:lnTo>
                    <a:pt x="60" y="19"/>
                  </a:lnTo>
                  <a:lnTo>
                    <a:pt x="50" y="17"/>
                  </a:lnTo>
                  <a:lnTo>
                    <a:pt x="41" y="14"/>
                  </a:lnTo>
                  <a:lnTo>
                    <a:pt x="33" y="10"/>
                  </a:lnTo>
                  <a:lnTo>
                    <a:pt x="23" y="8"/>
                  </a:lnTo>
                  <a:lnTo>
                    <a:pt x="14" y="4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8"/>
                  </a:lnTo>
                  <a:lnTo>
                    <a:pt x="30" y="53"/>
                  </a:lnTo>
                  <a:lnTo>
                    <a:pt x="38" y="57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5" y="84"/>
                  </a:lnTo>
                  <a:lnTo>
                    <a:pt x="54" y="95"/>
                  </a:lnTo>
                  <a:lnTo>
                    <a:pt x="58" y="107"/>
                  </a:lnTo>
                  <a:lnTo>
                    <a:pt x="64" y="113"/>
                  </a:lnTo>
                  <a:lnTo>
                    <a:pt x="69" y="114"/>
                  </a:lnTo>
                  <a:lnTo>
                    <a:pt x="74" y="114"/>
                  </a:lnTo>
                  <a:lnTo>
                    <a:pt x="79" y="113"/>
                  </a:lnTo>
                  <a:lnTo>
                    <a:pt x="84" y="110"/>
                  </a:lnTo>
                  <a:lnTo>
                    <a:pt x="89" y="107"/>
                  </a:lnTo>
                  <a:lnTo>
                    <a:pt x="94" y="102"/>
                  </a:lnTo>
                  <a:lnTo>
                    <a:pt x="99" y="97"/>
                  </a:lnTo>
                  <a:lnTo>
                    <a:pt x="103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1" name="Picture 215" descr="Workers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25" y="2305050"/>
            <a:ext cx="1233488" cy="787400"/>
          </a:xfrm>
          <a:prstGeom prst="rect">
            <a:avLst/>
          </a:prstGeom>
          <a:noFill/>
        </p:spPr>
      </p:pic>
      <p:pic>
        <p:nvPicPr>
          <p:cNvPr id="282" name="Picture 216" descr="Stopwatch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0038" y="1735138"/>
            <a:ext cx="539750" cy="792162"/>
          </a:xfrm>
          <a:prstGeom prst="rect">
            <a:avLst/>
          </a:prstGeom>
          <a:noFill/>
        </p:spPr>
      </p:pic>
      <p:grpSp>
        <p:nvGrpSpPr>
          <p:cNvPr id="283" name="Group 217"/>
          <p:cNvGrpSpPr>
            <a:grpSpLocks noChangeAspect="1"/>
          </p:cNvGrpSpPr>
          <p:nvPr/>
        </p:nvGrpSpPr>
        <p:grpSpPr bwMode="auto">
          <a:xfrm>
            <a:off x="7953375" y="3332163"/>
            <a:ext cx="782638" cy="773112"/>
            <a:chOff x="3977" y="1862"/>
            <a:chExt cx="1411" cy="1393"/>
          </a:xfrm>
        </p:grpSpPr>
        <p:sp>
          <p:nvSpPr>
            <p:cNvPr id="284" name="AutoShape 218"/>
            <p:cNvSpPr>
              <a:spLocks noChangeAspect="1" noChangeArrowheads="1" noTextEdit="1"/>
            </p:cNvSpPr>
            <p:nvPr/>
          </p:nvSpPr>
          <p:spPr bwMode="auto">
            <a:xfrm>
              <a:off x="3977" y="1862"/>
              <a:ext cx="1411" cy="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219"/>
            <p:cNvSpPr>
              <a:spLocks noChangeArrowheads="1"/>
            </p:cNvSpPr>
            <p:nvPr/>
          </p:nvSpPr>
          <p:spPr bwMode="auto">
            <a:xfrm>
              <a:off x="3977" y="1862"/>
              <a:ext cx="1411" cy="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20"/>
            <p:cNvSpPr>
              <a:spLocks/>
            </p:cNvSpPr>
            <p:nvPr/>
          </p:nvSpPr>
          <p:spPr bwMode="auto">
            <a:xfrm>
              <a:off x="4234" y="1922"/>
              <a:ext cx="415" cy="437"/>
            </a:xfrm>
            <a:custGeom>
              <a:avLst/>
              <a:gdLst/>
              <a:ahLst/>
              <a:cxnLst>
                <a:cxn ang="0">
                  <a:pos x="415" y="143"/>
                </a:cxn>
                <a:cxn ang="0">
                  <a:pos x="256" y="437"/>
                </a:cxn>
                <a:cxn ang="0">
                  <a:pos x="0" y="294"/>
                </a:cxn>
                <a:cxn ang="0">
                  <a:pos x="105" y="98"/>
                </a:cxn>
                <a:cxn ang="0">
                  <a:pos x="113" y="98"/>
                </a:cxn>
                <a:cxn ang="0">
                  <a:pos x="113" y="91"/>
                </a:cxn>
                <a:cxn ang="0">
                  <a:pos x="120" y="83"/>
                </a:cxn>
                <a:cxn ang="0">
                  <a:pos x="120" y="83"/>
                </a:cxn>
                <a:cxn ang="0">
                  <a:pos x="128" y="76"/>
                </a:cxn>
                <a:cxn ang="0">
                  <a:pos x="135" y="68"/>
                </a:cxn>
                <a:cxn ang="0">
                  <a:pos x="135" y="60"/>
                </a:cxn>
                <a:cxn ang="0">
                  <a:pos x="143" y="60"/>
                </a:cxn>
                <a:cxn ang="0">
                  <a:pos x="150" y="53"/>
                </a:cxn>
                <a:cxn ang="0">
                  <a:pos x="158" y="45"/>
                </a:cxn>
                <a:cxn ang="0">
                  <a:pos x="158" y="45"/>
                </a:cxn>
                <a:cxn ang="0">
                  <a:pos x="166" y="38"/>
                </a:cxn>
                <a:cxn ang="0">
                  <a:pos x="173" y="30"/>
                </a:cxn>
                <a:cxn ang="0">
                  <a:pos x="181" y="30"/>
                </a:cxn>
                <a:cxn ang="0">
                  <a:pos x="188" y="23"/>
                </a:cxn>
                <a:cxn ang="0">
                  <a:pos x="196" y="15"/>
                </a:cxn>
                <a:cxn ang="0">
                  <a:pos x="203" y="15"/>
                </a:cxn>
                <a:cxn ang="0">
                  <a:pos x="211" y="15"/>
                </a:cxn>
                <a:cxn ang="0">
                  <a:pos x="218" y="8"/>
                </a:cxn>
                <a:cxn ang="0">
                  <a:pos x="226" y="8"/>
                </a:cxn>
                <a:cxn ang="0">
                  <a:pos x="233" y="0"/>
                </a:cxn>
                <a:cxn ang="0">
                  <a:pos x="241" y="0"/>
                </a:cxn>
                <a:cxn ang="0">
                  <a:pos x="249" y="0"/>
                </a:cxn>
                <a:cxn ang="0">
                  <a:pos x="256" y="0"/>
                </a:cxn>
                <a:cxn ang="0">
                  <a:pos x="264" y="0"/>
                </a:cxn>
                <a:cxn ang="0">
                  <a:pos x="271" y="0"/>
                </a:cxn>
                <a:cxn ang="0">
                  <a:pos x="279" y="0"/>
                </a:cxn>
                <a:cxn ang="0">
                  <a:pos x="286" y="0"/>
                </a:cxn>
                <a:cxn ang="0">
                  <a:pos x="294" y="8"/>
                </a:cxn>
                <a:cxn ang="0">
                  <a:pos x="301" y="8"/>
                </a:cxn>
                <a:cxn ang="0">
                  <a:pos x="309" y="15"/>
                </a:cxn>
                <a:cxn ang="0">
                  <a:pos x="324" y="15"/>
                </a:cxn>
                <a:cxn ang="0">
                  <a:pos x="332" y="23"/>
                </a:cxn>
                <a:cxn ang="0">
                  <a:pos x="339" y="30"/>
                </a:cxn>
                <a:cxn ang="0">
                  <a:pos x="347" y="38"/>
                </a:cxn>
                <a:cxn ang="0">
                  <a:pos x="354" y="45"/>
                </a:cxn>
                <a:cxn ang="0">
                  <a:pos x="362" y="53"/>
                </a:cxn>
                <a:cxn ang="0">
                  <a:pos x="362" y="60"/>
                </a:cxn>
                <a:cxn ang="0">
                  <a:pos x="369" y="76"/>
                </a:cxn>
                <a:cxn ang="0">
                  <a:pos x="369" y="76"/>
                </a:cxn>
                <a:cxn ang="0">
                  <a:pos x="415" y="143"/>
                </a:cxn>
              </a:cxnLst>
              <a:rect l="0" t="0" r="r" b="b"/>
              <a:pathLst>
                <a:path w="415" h="437">
                  <a:moveTo>
                    <a:pt x="415" y="143"/>
                  </a:moveTo>
                  <a:lnTo>
                    <a:pt x="256" y="437"/>
                  </a:lnTo>
                  <a:lnTo>
                    <a:pt x="0" y="294"/>
                  </a:lnTo>
                  <a:lnTo>
                    <a:pt x="105" y="98"/>
                  </a:lnTo>
                  <a:lnTo>
                    <a:pt x="113" y="98"/>
                  </a:lnTo>
                  <a:lnTo>
                    <a:pt x="113" y="91"/>
                  </a:lnTo>
                  <a:lnTo>
                    <a:pt x="120" y="83"/>
                  </a:lnTo>
                  <a:lnTo>
                    <a:pt x="120" y="83"/>
                  </a:lnTo>
                  <a:lnTo>
                    <a:pt x="128" y="76"/>
                  </a:lnTo>
                  <a:lnTo>
                    <a:pt x="135" y="68"/>
                  </a:lnTo>
                  <a:lnTo>
                    <a:pt x="135" y="60"/>
                  </a:lnTo>
                  <a:lnTo>
                    <a:pt x="143" y="60"/>
                  </a:lnTo>
                  <a:lnTo>
                    <a:pt x="150" y="53"/>
                  </a:lnTo>
                  <a:lnTo>
                    <a:pt x="158" y="45"/>
                  </a:lnTo>
                  <a:lnTo>
                    <a:pt x="158" y="45"/>
                  </a:lnTo>
                  <a:lnTo>
                    <a:pt x="166" y="38"/>
                  </a:lnTo>
                  <a:lnTo>
                    <a:pt x="173" y="30"/>
                  </a:lnTo>
                  <a:lnTo>
                    <a:pt x="181" y="30"/>
                  </a:lnTo>
                  <a:lnTo>
                    <a:pt x="188" y="23"/>
                  </a:lnTo>
                  <a:lnTo>
                    <a:pt x="196" y="15"/>
                  </a:lnTo>
                  <a:lnTo>
                    <a:pt x="203" y="15"/>
                  </a:lnTo>
                  <a:lnTo>
                    <a:pt x="211" y="15"/>
                  </a:lnTo>
                  <a:lnTo>
                    <a:pt x="218" y="8"/>
                  </a:lnTo>
                  <a:lnTo>
                    <a:pt x="226" y="8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71" y="0"/>
                  </a:lnTo>
                  <a:lnTo>
                    <a:pt x="279" y="0"/>
                  </a:lnTo>
                  <a:lnTo>
                    <a:pt x="286" y="0"/>
                  </a:lnTo>
                  <a:lnTo>
                    <a:pt x="294" y="8"/>
                  </a:lnTo>
                  <a:lnTo>
                    <a:pt x="301" y="8"/>
                  </a:lnTo>
                  <a:lnTo>
                    <a:pt x="309" y="15"/>
                  </a:lnTo>
                  <a:lnTo>
                    <a:pt x="324" y="15"/>
                  </a:lnTo>
                  <a:lnTo>
                    <a:pt x="332" y="23"/>
                  </a:lnTo>
                  <a:lnTo>
                    <a:pt x="339" y="30"/>
                  </a:lnTo>
                  <a:lnTo>
                    <a:pt x="347" y="38"/>
                  </a:lnTo>
                  <a:lnTo>
                    <a:pt x="354" y="45"/>
                  </a:lnTo>
                  <a:lnTo>
                    <a:pt x="362" y="53"/>
                  </a:lnTo>
                  <a:lnTo>
                    <a:pt x="362" y="60"/>
                  </a:lnTo>
                  <a:lnTo>
                    <a:pt x="369" y="76"/>
                  </a:lnTo>
                  <a:lnTo>
                    <a:pt x="369" y="76"/>
                  </a:lnTo>
                  <a:lnTo>
                    <a:pt x="415" y="1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21"/>
            <p:cNvSpPr>
              <a:spLocks/>
            </p:cNvSpPr>
            <p:nvPr/>
          </p:nvSpPr>
          <p:spPr bwMode="auto">
            <a:xfrm>
              <a:off x="4520" y="1870"/>
              <a:ext cx="672" cy="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7"/>
                </a:cxn>
                <a:cxn ang="0">
                  <a:pos x="98" y="22"/>
                </a:cxn>
                <a:cxn ang="0">
                  <a:pos x="136" y="75"/>
                </a:cxn>
                <a:cxn ang="0">
                  <a:pos x="136" y="75"/>
                </a:cxn>
                <a:cxn ang="0">
                  <a:pos x="279" y="308"/>
                </a:cxn>
                <a:cxn ang="0">
                  <a:pos x="151" y="391"/>
                </a:cxn>
                <a:cxn ang="0">
                  <a:pos x="513" y="384"/>
                </a:cxn>
                <a:cxn ang="0">
                  <a:pos x="672" y="82"/>
                </a:cxn>
                <a:cxn ang="0">
                  <a:pos x="536" y="158"/>
                </a:cxn>
                <a:cxn ang="0">
                  <a:pos x="483" y="67"/>
                </a:cxn>
                <a:cxn ang="0">
                  <a:pos x="476" y="60"/>
                </a:cxn>
                <a:cxn ang="0">
                  <a:pos x="468" y="52"/>
                </a:cxn>
                <a:cxn ang="0">
                  <a:pos x="461" y="45"/>
                </a:cxn>
                <a:cxn ang="0">
                  <a:pos x="453" y="37"/>
                </a:cxn>
                <a:cxn ang="0">
                  <a:pos x="445" y="37"/>
                </a:cxn>
                <a:cxn ang="0">
                  <a:pos x="438" y="30"/>
                </a:cxn>
                <a:cxn ang="0">
                  <a:pos x="430" y="22"/>
                </a:cxn>
                <a:cxn ang="0">
                  <a:pos x="423" y="22"/>
                </a:cxn>
                <a:cxn ang="0">
                  <a:pos x="415" y="15"/>
                </a:cxn>
                <a:cxn ang="0">
                  <a:pos x="408" y="15"/>
                </a:cxn>
                <a:cxn ang="0">
                  <a:pos x="400" y="7"/>
                </a:cxn>
                <a:cxn ang="0">
                  <a:pos x="393" y="7"/>
                </a:cxn>
                <a:cxn ang="0">
                  <a:pos x="385" y="7"/>
                </a:cxn>
                <a:cxn ang="0">
                  <a:pos x="378" y="7"/>
                </a:cxn>
                <a:cxn ang="0">
                  <a:pos x="378" y="0"/>
                </a:cxn>
                <a:cxn ang="0">
                  <a:pos x="370" y="0"/>
                </a:cxn>
                <a:cxn ang="0">
                  <a:pos x="362" y="0"/>
                </a:cxn>
                <a:cxn ang="0">
                  <a:pos x="355" y="0"/>
                </a:cxn>
                <a:cxn ang="0">
                  <a:pos x="347" y="0"/>
                </a:cxn>
                <a:cxn ang="0">
                  <a:pos x="347" y="0"/>
                </a:cxn>
                <a:cxn ang="0">
                  <a:pos x="340" y="0"/>
                </a:cxn>
                <a:cxn ang="0">
                  <a:pos x="332" y="0"/>
                </a:cxn>
                <a:cxn ang="0">
                  <a:pos x="332" y="0"/>
                </a:cxn>
                <a:cxn ang="0">
                  <a:pos x="0" y="0"/>
                </a:cxn>
              </a:cxnLst>
              <a:rect l="0" t="0" r="r" b="b"/>
              <a:pathLst>
                <a:path w="672" h="391">
                  <a:moveTo>
                    <a:pt x="0" y="0"/>
                  </a:moveTo>
                  <a:lnTo>
                    <a:pt x="53" y="7"/>
                  </a:lnTo>
                  <a:lnTo>
                    <a:pt x="98" y="22"/>
                  </a:lnTo>
                  <a:lnTo>
                    <a:pt x="136" y="75"/>
                  </a:lnTo>
                  <a:lnTo>
                    <a:pt x="136" y="75"/>
                  </a:lnTo>
                  <a:lnTo>
                    <a:pt x="279" y="308"/>
                  </a:lnTo>
                  <a:lnTo>
                    <a:pt x="151" y="391"/>
                  </a:lnTo>
                  <a:lnTo>
                    <a:pt x="513" y="384"/>
                  </a:lnTo>
                  <a:lnTo>
                    <a:pt x="672" y="82"/>
                  </a:lnTo>
                  <a:lnTo>
                    <a:pt x="536" y="158"/>
                  </a:lnTo>
                  <a:lnTo>
                    <a:pt x="483" y="67"/>
                  </a:lnTo>
                  <a:lnTo>
                    <a:pt x="476" y="60"/>
                  </a:lnTo>
                  <a:lnTo>
                    <a:pt x="468" y="52"/>
                  </a:lnTo>
                  <a:lnTo>
                    <a:pt x="461" y="45"/>
                  </a:lnTo>
                  <a:lnTo>
                    <a:pt x="453" y="37"/>
                  </a:lnTo>
                  <a:lnTo>
                    <a:pt x="445" y="37"/>
                  </a:lnTo>
                  <a:lnTo>
                    <a:pt x="438" y="30"/>
                  </a:lnTo>
                  <a:lnTo>
                    <a:pt x="430" y="22"/>
                  </a:lnTo>
                  <a:lnTo>
                    <a:pt x="423" y="22"/>
                  </a:lnTo>
                  <a:lnTo>
                    <a:pt x="415" y="15"/>
                  </a:lnTo>
                  <a:lnTo>
                    <a:pt x="408" y="15"/>
                  </a:lnTo>
                  <a:lnTo>
                    <a:pt x="400" y="7"/>
                  </a:lnTo>
                  <a:lnTo>
                    <a:pt x="393" y="7"/>
                  </a:lnTo>
                  <a:lnTo>
                    <a:pt x="385" y="7"/>
                  </a:lnTo>
                  <a:lnTo>
                    <a:pt x="378" y="7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2" y="0"/>
                  </a:lnTo>
                  <a:lnTo>
                    <a:pt x="355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22"/>
            <p:cNvSpPr>
              <a:spLocks/>
            </p:cNvSpPr>
            <p:nvPr/>
          </p:nvSpPr>
          <p:spPr bwMode="auto">
            <a:xfrm>
              <a:off x="4286" y="2788"/>
              <a:ext cx="400" cy="301"/>
            </a:xfrm>
            <a:custGeom>
              <a:avLst/>
              <a:gdLst/>
              <a:ahLst/>
              <a:cxnLst>
                <a:cxn ang="0">
                  <a:pos x="68" y="8"/>
                </a:cxn>
                <a:cxn ang="0">
                  <a:pos x="400" y="0"/>
                </a:cxn>
                <a:cxn ang="0">
                  <a:pos x="400" y="301"/>
                </a:cxn>
                <a:cxn ang="0">
                  <a:pos x="181" y="294"/>
                </a:cxn>
                <a:cxn ang="0">
                  <a:pos x="174" y="294"/>
                </a:cxn>
                <a:cxn ang="0">
                  <a:pos x="159" y="294"/>
                </a:cxn>
                <a:cxn ang="0">
                  <a:pos x="144" y="294"/>
                </a:cxn>
                <a:cxn ang="0">
                  <a:pos x="129" y="286"/>
                </a:cxn>
                <a:cxn ang="0">
                  <a:pos x="114" y="279"/>
                </a:cxn>
                <a:cxn ang="0">
                  <a:pos x="91" y="279"/>
                </a:cxn>
                <a:cxn ang="0">
                  <a:pos x="76" y="271"/>
                </a:cxn>
                <a:cxn ang="0">
                  <a:pos x="61" y="264"/>
                </a:cxn>
                <a:cxn ang="0">
                  <a:pos x="53" y="249"/>
                </a:cxn>
                <a:cxn ang="0">
                  <a:pos x="38" y="241"/>
                </a:cxn>
                <a:cxn ang="0">
                  <a:pos x="23" y="226"/>
                </a:cxn>
                <a:cxn ang="0">
                  <a:pos x="15" y="219"/>
                </a:cxn>
                <a:cxn ang="0">
                  <a:pos x="8" y="203"/>
                </a:cxn>
                <a:cxn ang="0">
                  <a:pos x="0" y="188"/>
                </a:cxn>
                <a:cxn ang="0">
                  <a:pos x="0" y="166"/>
                </a:cxn>
                <a:cxn ang="0">
                  <a:pos x="0" y="151"/>
                </a:cxn>
                <a:cxn ang="0">
                  <a:pos x="8" y="128"/>
                </a:cxn>
                <a:cxn ang="0">
                  <a:pos x="15" y="106"/>
                </a:cxn>
                <a:cxn ang="0">
                  <a:pos x="23" y="83"/>
                </a:cxn>
                <a:cxn ang="0">
                  <a:pos x="23" y="83"/>
                </a:cxn>
                <a:cxn ang="0">
                  <a:pos x="68" y="8"/>
                </a:cxn>
              </a:cxnLst>
              <a:rect l="0" t="0" r="r" b="b"/>
              <a:pathLst>
                <a:path w="400" h="301">
                  <a:moveTo>
                    <a:pt x="68" y="8"/>
                  </a:moveTo>
                  <a:lnTo>
                    <a:pt x="400" y="0"/>
                  </a:lnTo>
                  <a:lnTo>
                    <a:pt x="400" y="301"/>
                  </a:lnTo>
                  <a:lnTo>
                    <a:pt x="181" y="294"/>
                  </a:lnTo>
                  <a:lnTo>
                    <a:pt x="174" y="294"/>
                  </a:lnTo>
                  <a:lnTo>
                    <a:pt x="159" y="294"/>
                  </a:lnTo>
                  <a:lnTo>
                    <a:pt x="144" y="294"/>
                  </a:lnTo>
                  <a:lnTo>
                    <a:pt x="129" y="286"/>
                  </a:lnTo>
                  <a:lnTo>
                    <a:pt x="114" y="279"/>
                  </a:lnTo>
                  <a:lnTo>
                    <a:pt x="91" y="279"/>
                  </a:lnTo>
                  <a:lnTo>
                    <a:pt x="76" y="271"/>
                  </a:lnTo>
                  <a:lnTo>
                    <a:pt x="61" y="264"/>
                  </a:lnTo>
                  <a:lnTo>
                    <a:pt x="53" y="249"/>
                  </a:lnTo>
                  <a:lnTo>
                    <a:pt x="38" y="241"/>
                  </a:lnTo>
                  <a:lnTo>
                    <a:pt x="23" y="226"/>
                  </a:lnTo>
                  <a:lnTo>
                    <a:pt x="15" y="219"/>
                  </a:lnTo>
                  <a:lnTo>
                    <a:pt x="8" y="203"/>
                  </a:lnTo>
                  <a:lnTo>
                    <a:pt x="0" y="188"/>
                  </a:lnTo>
                  <a:lnTo>
                    <a:pt x="0" y="166"/>
                  </a:lnTo>
                  <a:lnTo>
                    <a:pt x="0" y="151"/>
                  </a:lnTo>
                  <a:lnTo>
                    <a:pt x="8" y="128"/>
                  </a:lnTo>
                  <a:lnTo>
                    <a:pt x="15" y="106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68" y="8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23"/>
            <p:cNvSpPr>
              <a:spLocks/>
            </p:cNvSpPr>
            <p:nvPr/>
          </p:nvSpPr>
          <p:spPr bwMode="auto">
            <a:xfrm>
              <a:off x="3985" y="2374"/>
              <a:ext cx="528" cy="633"/>
            </a:xfrm>
            <a:custGeom>
              <a:avLst/>
              <a:gdLst/>
              <a:ahLst/>
              <a:cxnLst>
                <a:cxn ang="0">
                  <a:pos x="256" y="633"/>
                </a:cxn>
                <a:cxn ang="0">
                  <a:pos x="256" y="617"/>
                </a:cxn>
                <a:cxn ang="0">
                  <a:pos x="249" y="610"/>
                </a:cxn>
                <a:cxn ang="0">
                  <a:pos x="241" y="602"/>
                </a:cxn>
                <a:cxn ang="0">
                  <a:pos x="241" y="587"/>
                </a:cxn>
                <a:cxn ang="0">
                  <a:pos x="233" y="580"/>
                </a:cxn>
                <a:cxn ang="0">
                  <a:pos x="233" y="572"/>
                </a:cxn>
                <a:cxn ang="0">
                  <a:pos x="233" y="557"/>
                </a:cxn>
                <a:cxn ang="0">
                  <a:pos x="233" y="550"/>
                </a:cxn>
                <a:cxn ang="0">
                  <a:pos x="233" y="535"/>
                </a:cxn>
                <a:cxn ang="0">
                  <a:pos x="241" y="520"/>
                </a:cxn>
                <a:cxn ang="0">
                  <a:pos x="241" y="512"/>
                </a:cxn>
                <a:cxn ang="0">
                  <a:pos x="249" y="497"/>
                </a:cxn>
                <a:cxn ang="0">
                  <a:pos x="256" y="482"/>
                </a:cxn>
                <a:cxn ang="0">
                  <a:pos x="256" y="482"/>
                </a:cxn>
                <a:cxn ang="0">
                  <a:pos x="392" y="241"/>
                </a:cxn>
                <a:cxn ang="0">
                  <a:pos x="528" y="309"/>
                </a:cxn>
                <a:cxn ang="0">
                  <a:pos x="339" y="0"/>
                </a:cxn>
                <a:cxn ang="0">
                  <a:pos x="0" y="15"/>
                </a:cxn>
                <a:cxn ang="0">
                  <a:pos x="128" y="98"/>
                </a:cxn>
                <a:cxn ang="0">
                  <a:pos x="83" y="188"/>
                </a:cxn>
                <a:cxn ang="0">
                  <a:pos x="75" y="196"/>
                </a:cxn>
                <a:cxn ang="0">
                  <a:pos x="75" y="203"/>
                </a:cxn>
                <a:cxn ang="0">
                  <a:pos x="67" y="218"/>
                </a:cxn>
                <a:cxn ang="0">
                  <a:pos x="67" y="226"/>
                </a:cxn>
                <a:cxn ang="0">
                  <a:pos x="67" y="241"/>
                </a:cxn>
                <a:cxn ang="0">
                  <a:pos x="67" y="249"/>
                </a:cxn>
                <a:cxn ang="0">
                  <a:pos x="67" y="256"/>
                </a:cxn>
                <a:cxn ang="0">
                  <a:pos x="67" y="271"/>
                </a:cxn>
                <a:cxn ang="0">
                  <a:pos x="67" y="279"/>
                </a:cxn>
                <a:cxn ang="0">
                  <a:pos x="67" y="286"/>
                </a:cxn>
                <a:cxn ang="0">
                  <a:pos x="75" y="294"/>
                </a:cxn>
                <a:cxn ang="0">
                  <a:pos x="75" y="301"/>
                </a:cxn>
                <a:cxn ang="0">
                  <a:pos x="75" y="309"/>
                </a:cxn>
                <a:cxn ang="0">
                  <a:pos x="83" y="316"/>
                </a:cxn>
                <a:cxn ang="0">
                  <a:pos x="83" y="324"/>
                </a:cxn>
                <a:cxn ang="0">
                  <a:pos x="83" y="331"/>
                </a:cxn>
                <a:cxn ang="0">
                  <a:pos x="90" y="339"/>
                </a:cxn>
                <a:cxn ang="0">
                  <a:pos x="90" y="339"/>
                </a:cxn>
                <a:cxn ang="0">
                  <a:pos x="98" y="346"/>
                </a:cxn>
                <a:cxn ang="0">
                  <a:pos x="98" y="346"/>
                </a:cxn>
                <a:cxn ang="0">
                  <a:pos x="256" y="633"/>
                </a:cxn>
              </a:cxnLst>
              <a:rect l="0" t="0" r="r" b="b"/>
              <a:pathLst>
                <a:path w="528" h="633">
                  <a:moveTo>
                    <a:pt x="256" y="633"/>
                  </a:moveTo>
                  <a:lnTo>
                    <a:pt x="256" y="617"/>
                  </a:lnTo>
                  <a:lnTo>
                    <a:pt x="249" y="610"/>
                  </a:lnTo>
                  <a:lnTo>
                    <a:pt x="241" y="602"/>
                  </a:lnTo>
                  <a:lnTo>
                    <a:pt x="241" y="587"/>
                  </a:lnTo>
                  <a:lnTo>
                    <a:pt x="233" y="580"/>
                  </a:lnTo>
                  <a:lnTo>
                    <a:pt x="233" y="572"/>
                  </a:lnTo>
                  <a:lnTo>
                    <a:pt x="233" y="557"/>
                  </a:lnTo>
                  <a:lnTo>
                    <a:pt x="233" y="550"/>
                  </a:lnTo>
                  <a:lnTo>
                    <a:pt x="233" y="535"/>
                  </a:lnTo>
                  <a:lnTo>
                    <a:pt x="241" y="520"/>
                  </a:lnTo>
                  <a:lnTo>
                    <a:pt x="241" y="512"/>
                  </a:lnTo>
                  <a:lnTo>
                    <a:pt x="249" y="497"/>
                  </a:lnTo>
                  <a:lnTo>
                    <a:pt x="256" y="482"/>
                  </a:lnTo>
                  <a:lnTo>
                    <a:pt x="256" y="482"/>
                  </a:lnTo>
                  <a:lnTo>
                    <a:pt x="392" y="241"/>
                  </a:lnTo>
                  <a:lnTo>
                    <a:pt x="528" y="309"/>
                  </a:lnTo>
                  <a:lnTo>
                    <a:pt x="339" y="0"/>
                  </a:lnTo>
                  <a:lnTo>
                    <a:pt x="0" y="15"/>
                  </a:lnTo>
                  <a:lnTo>
                    <a:pt x="128" y="98"/>
                  </a:lnTo>
                  <a:lnTo>
                    <a:pt x="83" y="188"/>
                  </a:lnTo>
                  <a:lnTo>
                    <a:pt x="75" y="196"/>
                  </a:lnTo>
                  <a:lnTo>
                    <a:pt x="75" y="203"/>
                  </a:lnTo>
                  <a:lnTo>
                    <a:pt x="67" y="218"/>
                  </a:lnTo>
                  <a:lnTo>
                    <a:pt x="67" y="226"/>
                  </a:lnTo>
                  <a:lnTo>
                    <a:pt x="67" y="241"/>
                  </a:lnTo>
                  <a:lnTo>
                    <a:pt x="67" y="249"/>
                  </a:lnTo>
                  <a:lnTo>
                    <a:pt x="67" y="256"/>
                  </a:lnTo>
                  <a:lnTo>
                    <a:pt x="67" y="271"/>
                  </a:lnTo>
                  <a:lnTo>
                    <a:pt x="67" y="279"/>
                  </a:lnTo>
                  <a:lnTo>
                    <a:pt x="67" y="286"/>
                  </a:lnTo>
                  <a:lnTo>
                    <a:pt x="75" y="294"/>
                  </a:lnTo>
                  <a:lnTo>
                    <a:pt x="75" y="301"/>
                  </a:lnTo>
                  <a:lnTo>
                    <a:pt x="75" y="309"/>
                  </a:lnTo>
                  <a:lnTo>
                    <a:pt x="83" y="316"/>
                  </a:lnTo>
                  <a:lnTo>
                    <a:pt x="83" y="324"/>
                  </a:lnTo>
                  <a:lnTo>
                    <a:pt x="83" y="331"/>
                  </a:lnTo>
                  <a:lnTo>
                    <a:pt x="90" y="339"/>
                  </a:lnTo>
                  <a:lnTo>
                    <a:pt x="90" y="339"/>
                  </a:lnTo>
                  <a:lnTo>
                    <a:pt x="98" y="346"/>
                  </a:lnTo>
                  <a:lnTo>
                    <a:pt x="98" y="346"/>
                  </a:lnTo>
                  <a:lnTo>
                    <a:pt x="256" y="6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24"/>
            <p:cNvSpPr>
              <a:spLocks/>
            </p:cNvSpPr>
            <p:nvPr/>
          </p:nvSpPr>
          <p:spPr bwMode="auto">
            <a:xfrm>
              <a:off x="4973" y="2291"/>
              <a:ext cx="392" cy="429"/>
            </a:xfrm>
            <a:custGeom>
              <a:avLst/>
              <a:gdLst/>
              <a:ahLst/>
              <a:cxnLst>
                <a:cxn ang="0">
                  <a:pos x="174" y="429"/>
                </a:cxn>
                <a:cxn ang="0">
                  <a:pos x="0" y="143"/>
                </a:cxn>
                <a:cxn ang="0">
                  <a:pos x="257" y="0"/>
                </a:cxn>
                <a:cxn ang="0">
                  <a:pos x="362" y="188"/>
                </a:cxn>
                <a:cxn ang="0">
                  <a:pos x="370" y="196"/>
                </a:cxn>
                <a:cxn ang="0">
                  <a:pos x="377" y="211"/>
                </a:cxn>
                <a:cxn ang="0">
                  <a:pos x="377" y="226"/>
                </a:cxn>
                <a:cxn ang="0">
                  <a:pos x="385" y="234"/>
                </a:cxn>
                <a:cxn ang="0">
                  <a:pos x="385" y="249"/>
                </a:cxn>
                <a:cxn ang="0">
                  <a:pos x="392" y="264"/>
                </a:cxn>
                <a:cxn ang="0">
                  <a:pos x="392" y="279"/>
                </a:cxn>
                <a:cxn ang="0">
                  <a:pos x="392" y="294"/>
                </a:cxn>
                <a:cxn ang="0">
                  <a:pos x="392" y="309"/>
                </a:cxn>
                <a:cxn ang="0">
                  <a:pos x="392" y="324"/>
                </a:cxn>
                <a:cxn ang="0">
                  <a:pos x="392" y="339"/>
                </a:cxn>
                <a:cxn ang="0">
                  <a:pos x="385" y="354"/>
                </a:cxn>
                <a:cxn ang="0">
                  <a:pos x="377" y="369"/>
                </a:cxn>
                <a:cxn ang="0">
                  <a:pos x="370" y="384"/>
                </a:cxn>
                <a:cxn ang="0">
                  <a:pos x="362" y="392"/>
                </a:cxn>
                <a:cxn ang="0">
                  <a:pos x="347" y="407"/>
                </a:cxn>
                <a:cxn ang="0">
                  <a:pos x="340" y="414"/>
                </a:cxn>
                <a:cxn ang="0">
                  <a:pos x="317" y="422"/>
                </a:cxn>
                <a:cxn ang="0">
                  <a:pos x="302" y="422"/>
                </a:cxn>
                <a:cxn ang="0">
                  <a:pos x="279" y="429"/>
                </a:cxn>
                <a:cxn ang="0">
                  <a:pos x="257" y="429"/>
                </a:cxn>
                <a:cxn ang="0">
                  <a:pos x="257" y="429"/>
                </a:cxn>
                <a:cxn ang="0">
                  <a:pos x="174" y="429"/>
                </a:cxn>
              </a:cxnLst>
              <a:rect l="0" t="0" r="r" b="b"/>
              <a:pathLst>
                <a:path w="392" h="429">
                  <a:moveTo>
                    <a:pt x="174" y="429"/>
                  </a:moveTo>
                  <a:lnTo>
                    <a:pt x="0" y="143"/>
                  </a:lnTo>
                  <a:lnTo>
                    <a:pt x="257" y="0"/>
                  </a:lnTo>
                  <a:lnTo>
                    <a:pt x="362" y="188"/>
                  </a:lnTo>
                  <a:lnTo>
                    <a:pt x="370" y="196"/>
                  </a:lnTo>
                  <a:lnTo>
                    <a:pt x="377" y="211"/>
                  </a:lnTo>
                  <a:lnTo>
                    <a:pt x="377" y="226"/>
                  </a:lnTo>
                  <a:lnTo>
                    <a:pt x="385" y="234"/>
                  </a:lnTo>
                  <a:lnTo>
                    <a:pt x="385" y="249"/>
                  </a:lnTo>
                  <a:lnTo>
                    <a:pt x="392" y="264"/>
                  </a:lnTo>
                  <a:lnTo>
                    <a:pt x="392" y="279"/>
                  </a:lnTo>
                  <a:lnTo>
                    <a:pt x="392" y="294"/>
                  </a:lnTo>
                  <a:lnTo>
                    <a:pt x="392" y="309"/>
                  </a:lnTo>
                  <a:lnTo>
                    <a:pt x="392" y="324"/>
                  </a:lnTo>
                  <a:lnTo>
                    <a:pt x="392" y="339"/>
                  </a:lnTo>
                  <a:lnTo>
                    <a:pt x="385" y="354"/>
                  </a:lnTo>
                  <a:lnTo>
                    <a:pt x="377" y="369"/>
                  </a:lnTo>
                  <a:lnTo>
                    <a:pt x="370" y="384"/>
                  </a:lnTo>
                  <a:lnTo>
                    <a:pt x="362" y="392"/>
                  </a:lnTo>
                  <a:lnTo>
                    <a:pt x="347" y="407"/>
                  </a:lnTo>
                  <a:lnTo>
                    <a:pt x="340" y="414"/>
                  </a:lnTo>
                  <a:lnTo>
                    <a:pt x="317" y="422"/>
                  </a:lnTo>
                  <a:lnTo>
                    <a:pt x="302" y="422"/>
                  </a:lnTo>
                  <a:lnTo>
                    <a:pt x="279" y="429"/>
                  </a:lnTo>
                  <a:lnTo>
                    <a:pt x="257" y="429"/>
                  </a:lnTo>
                  <a:lnTo>
                    <a:pt x="257" y="429"/>
                  </a:lnTo>
                  <a:lnTo>
                    <a:pt x="174" y="429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25"/>
            <p:cNvSpPr>
              <a:spLocks/>
            </p:cNvSpPr>
            <p:nvPr/>
          </p:nvSpPr>
          <p:spPr bwMode="auto">
            <a:xfrm>
              <a:off x="4792" y="2645"/>
              <a:ext cx="588" cy="602"/>
            </a:xfrm>
            <a:custGeom>
              <a:avLst/>
              <a:gdLst/>
              <a:ahLst/>
              <a:cxnLst>
                <a:cxn ang="0">
                  <a:pos x="588" y="68"/>
                </a:cxn>
                <a:cxn ang="0">
                  <a:pos x="581" y="75"/>
                </a:cxn>
                <a:cxn ang="0">
                  <a:pos x="581" y="83"/>
                </a:cxn>
                <a:cxn ang="0">
                  <a:pos x="573" y="90"/>
                </a:cxn>
                <a:cxn ang="0">
                  <a:pos x="566" y="106"/>
                </a:cxn>
                <a:cxn ang="0">
                  <a:pos x="558" y="106"/>
                </a:cxn>
                <a:cxn ang="0">
                  <a:pos x="551" y="113"/>
                </a:cxn>
                <a:cxn ang="0">
                  <a:pos x="551" y="121"/>
                </a:cxn>
                <a:cxn ang="0">
                  <a:pos x="543" y="128"/>
                </a:cxn>
                <a:cxn ang="0">
                  <a:pos x="528" y="128"/>
                </a:cxn>
                <a:cxn ang="0">
                  <a:pos x="521" y="136"/>
                </a:cxn>
                <a:cxn ang="0">
                  <a:pos x="513" y="136"/>
                </a:cxn>
                <a:cxn ang="0">
                  <a:pos x="498" y="143"/>
                </a:cxn>
                <a:cxn ang="0">
                  <a:pos x="490" y="143"/>
                </a:cxn>
                <a:cxn ang="0">
                  <a:pos x="475" y="143"/>
                </a:cxn>
                <a:cxn ang="0">
                  <a:pos x="460" y="143"/>
                </a:cxn>
                <a:cxn ang="0">
                  <a:pos x="460" y="143"/>
                </a:cxn>
                <a:cxn ang="0">
                  <a:pos x="181" y="151"/>
                </a:cxn>
                <a:cxn ang="0">
                  <a:pos x="173" y="0"/>
                </a:cxn>
                <a:cxn ang="0">
                  <a:pos x="0" y="316"/>
                </a:cxn>
                <a:cxn ang="0">
                  <a:pos x="181" y="602"/>
                </a:cxn>
                <a:cxn ang="0">
                  <a:pos x="189" y="452"/>
                </a:cxn>
                <a:cxn ang="0">
                  <a:pos x="294" y="444"/>
                </a:cxn>
                <a:cxn ang="0">
                  <a:pos x="302" y="444"/>
                </a:cxn>
                <a:cxn ang="0">
                  <a:pos x="309" y="444"/>
                </a:cxn>
                <a:cxn ang="0">
                  <a:pos x="324" y="437"/>
                </a:cxn>
                <a:cxn ang="0">
                  <a:pos x="332" y="437"/>
                </a:cxn>
                <a:cxn ang="0">
                  <a:pos x="347" y="429"/>
                </a:cxn>
                <a:cxn ang="0">
                  <a:pos x="355" y="429"/>
                </a:cxn>
                <a:cxn ang="0">
                  <a:pos x="362" y="422"/>
                </a:cxn>
                <a:cxn ang="0">
                  <a:pos x="370" y="414"/>
                </a:cxn>
                <a:cxn ang="0">
                  <a:pos x="377" y="407"/>
                </a:cxn>
                <a:cxn ang="0">
                  <a:pos x="385" y="407"/>
                </a:cxn>
                <a:cxn ang="0">
                  <a:pos x="392" y="399"/>
                </a:cxn>
                <a:cxn ang="0">
                  <a:pos x="400" y="392"/>
                </a:cxn>
                <a:cxn ang="0">
                  <a:pos x="400" y="384"/>
                </a:cxn>
                <a:cxn ang="0">
                  <a:pos x="407" y="377"/>
                </a:cxn>
                <a:cxn ang="0">
                  <a:pos x="415" y="377"/>
                </a:cxn>
                <a:cxn ang="0">
                  <a:pos x="415" y="369"/>
                </a:cxn>
                <a:cxn ang="0">
                  <a:pos x="422" y="362"/>
                </a:cxn>
                <a:cxn ang="0">
                  <a:pos x="422" y="354"/>
                </a:cxn>
                <a:cxn ang="0">
                  <a:pos x="422" y="354"/>
                </a:cxn>
                <a:cxn ang="0">
                  <a:pos x="422" y="354"/>
                </a:cxn>
                <a:cxn ang="0">
                  <a:pos x="588" y="68"/>
                </a:cxn>
              </a:cxnLst>
              <a:rect l="0" t="0" r="r" b="b"/>
              <a:pathLst>
                <a:path w="588" h="602">
                  <a:moveTo>
                    <a:pt x="588" y="68"/>
                  </a:moveTo>
                  <a:lnTo>
                    <a:pt x="581" y="75"/>
                  </a:lnTo>
                  <a:lnTo>
                    <a:pt x="581" y="83"/>
                  </a:lnTo>
                  <a:lnTo>
                    <a:pt x="573" y="90"/>
                  </a:lnTo>
                  <a:lnTo>
                    <a:pt x="566" y="106"/>
                  </a:lnTo>
                  <a:lnTo>
                    <a:pt x="558" y="106"/>
                  </a:lnTo>
                  <a:lnTo>
                    <a:pt x="551" y="113"/>
                  </a:lnTo>
                  <a:lnTo>
                    <a:pt x="551" y="121"/>
                  </a:lnTo>
                  <a:lnTo>
                    <a:pt x="543" y="128"/>
                  </a:lnTo>
                  <a:lnTo>
                    <a:pt x="528" y="128"/>
                  </a:lnTo>
                  <a:lnTo>
                    <a:pt x="521" y="136"/>
                  </a:lnTo>
                  <a:lnTo>
                    <a:pt x="513" y="136"/>
                  </a:lnTo>
                  <a:lnTo>
                    <a:pt x="498" y="143"/>
                  </a:lnTo>
                  <a:lnTo>
                    <a:pt x="490" y="143"/>
                  </a:lnTo>
                  <a:lnTo>
                    <a:pt x="475" y="143"/>
                  </a:lnTo>
                  <a:lnTo>
                    <a:pt x="460" y="143"/>
                  </a:lnTo>
                  <a:lnTo>
                    <a:pt x="460" y="143"/>
                  </a:lnTo>
                  <a:lnTo>
                    <a:pt x="181" y="151"/>
                  </a:lnTo>
                  <a:lnTo>
                    <a:pt x="173" y="0"/>
                  </a:lnTo>
                  <a:lnTo>
                    <a:pt x="0" y="316"/>
                  </a:lnTo>
                  <a:lnTo>
                    <a:pt x="181" y="602"/>
                  </a:lnTo>
                  <a:lnTo>
                    <a:pt x="189" y="452"/>
                  </a:lnTo>
                  <a:lnTo>
                    <a:pt x="294" y="444"/>
                  </a:lnTo>
                  <a:lnTo>
                    <a:pt x="302" y="444"/>
                  </a:lnTo>
                  <a:lnTo>
                    <a:pt x="309" y="444"/>
                  </a:lnTo>
                  <a:lnTo>
                    <a:pt x="324" y="437"/>
                  </a:lnTo>
                  <a:lnTo>
                    <a:pt x="332" y="437"/>
                  </a:lnTo>
                  <a:lnTo>
                    <a:pt x="347" y="429"/>
                  </a:lnTo>
                  <a:lnTo>
                    <a:pt x="355" y="429"/>
                  </a:lnTo>
                  <a:lnTo>
                    <a:pt x="362" y="422"/>
                  </a:lnTo>
                  <a:lnTo>
                    <a:pt x="370" y="414"/>
                  </a:lnTo>
                  <a:lnTo>
                    <a:pt x="377" y="407"/>
                  </a:lnTo>
                  <a:lnTo>
                    <a:pt x="385" y="407"/>
                  </a:lnTo>
                  <a:lnTo>
                    <a:pt x="392" y="399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407" y="377"/>
                  </a:lnTo>
                  <a:lnTo>
                    <a:pt x="415" y="377"/>
                  </a:lnTo>
                  <a:lnTo>
                    <a:pt x="415" y="369"/>
                  </a:lnTo>
                  <a:lnTo>
                    <a:pt x="422" y="362"/>
                  </a:lnTo>
                  <a:lnTo>
                    <a:pt x="422" y="354"/>
                  </a:lnTo>
                  <a:lnTo>
                    <a:pt x="422" y="354"/>
                  </a:lnTo>
                  <a:lnTo>
                    <a:pt x="422" y="354"/>
                  </a:lnTo>
                  <a:lnTo>
                    <a:pt x="588" y="68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2" name="Line 227"/>
          <p:cNvSpPr>
            <a:spLocks noChangeShapeType="1"/>
          </p:cNvSpPr>
          <p:nvPr/>
        </p:nvSpPr>
        <p:spPr bwMode="auto">
          <a:xfrm rot="13734348" flipV="1">
            <a:off x="5915819" y="4672807"/>
            <a:ext cx="1095375" cy="33337"/>
          </a:xfrm>
          <a:prstGeom prst="line">
            <a:avLst/>
          </a:prstGeom>
          <a:noFill/>
          <a:ln w="76200">
            <a:solidFill>
              <a:srgbClr val="3366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" name="Text Box 237"/>
          <p:cNvSpPr txBox="1">
            <a:spLocks noChangeArrowheads="1"/>
          </p:cNvSpPr>
          <p:nvPr/>
        </p:nvSpPr>
        <p:spPr bwMode="auto">
          <a:xfrm>
            <a:off x="342900" y="1379538"/>
            <a:ext cx="2178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Improve equipment and process control</a:t>
            </a:r>
          </a:p>
        </p:txBody>
      </p:sp>
      <p:sp>
        <p:nvSpPr>
          <p:cNvPr id="294" name="Text Box 239"/>
          <p:cNvSpPr txBox="1">
            <a:spLocks noChangeArrowheads="1"/>
          </p:cNvSpPr>
          <p:nvPr/>
        </p:nvSpPr>
        <p:spPr bwMode="auto">
          <a:xfrm>
            <a:off x="7243763" y="1681163"/>
            <a:ext cx="235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Improved management</a:t>
            </a:r>
          </a:p>
        </p:txBody>
      </p:sp>
      <p:sp>
        <p:nvSpPr>
          <p:cNvPr id="295" name="Text Box 240"/>
          <p:cNvSpPr txBox="1">
            <a:spLocks noChangeArrowheads="1"/>
          </p:cNvSpPr>
          <p:nvPr/>
        </p:nvSpPr>
        <p:spPr bwMode="auto">
          <a:xfrm>
            <a:off x="6429375" y="2576513"/>
            <a:ext cx="235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Workers skills &amp; process control</a:t>
            </a:r>
          </a:p>
        </p:txBody>
      </p:sp>
      <p:sp>
        <p:nvSpPr>
          <p:cNvPr id="296" name="Text Box 241"/>
          <p:cNvSpPr txBox="1">
            <a:spLocks noChangeArrowheads="1"/>
          </p:cNvSpPr>
          <p:nvPr/>
        </p:nvSpPr>
        <p:spPr bwMode="auto">
          <a:xfrm>
            <a:off x="7464425" y="4122738"/>
            <a:ext cx="169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PRODUCTS</a:t>
            </a:r>
            <a:br>
              <a:rPr lang="en-GB"/>
            </a:br>
            <a:r>
              <a:rPr lang="en-GB" i="1">
                <a:solidFill>
                  <a:srgbClr val="CC0000"/>
                </a:solidFill>
              </a:rPr>
              <a:t>modification</a:t>
            </a:r>
            <a:endParaRPr lang="en-US" i="1">
              <a:solidFill>
                <a:srgbClr val="CC0000"/>
              </a:solidFill>
            </a:endParaRPr>
          </a:p>
        </p:txBody>
      </p:sp>
      <p:sp>
        <p:nvSpPr>
          <p:cNvPr id="297" name="Text Box 228"/>
          <p:cNvSpPr txBox="1">
            <a:spLocks noChangeArrowheads="1"/>
          </p:cNvSpPr>
          <p:nvPr/>
        </p:nvSpPr>
        <p:spPr bwMode="auto">
          <a:xfrm>
            <a:off x="5681663" y="6073775"/>
            <a:ext cx="2646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Re-use and recycling</a:t>
            </a:r>
            <a:endParaRPr lang="en-US" i="1">
              <a:solidFill>
                <a:srgbClr val="CC0000"/>
              </a:solidFill>
            </a:endParaRPr>
          </a:p>
        </p:txBody>
      </p:sp>
      <p:sp>
        <p:nvSpPr>
          <p:cNvPr id="298" name="Text Box 243"/>
          <p:cNvSpPr txBox="1">
            <a:spLocks noChangeArrowheads="1"/>
          </p:cNvSpPr>
          <p:nvPr/>
        </p:nvSpPr>
        <p:spPr bwMode="auto">
          <a:xfrm>
            <a:off x="0" y="4043363"/>
            <a:ext cx="335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>
                <a:solidFill>
                  <a:srgbClr val="CC0000"/>
                </a:solidFill>
              </a:rPr>
              <a:t>Change</a:t>
            </a:r>
            <a:r>
              <a:rPr lang="en-GB" sz="2400" b="0"/>
              <a:t> </a:t>
            </a:r>
            <a:r>
              <a:rPr lang="en-GB"/>
              <a:t>INPUT MATERIALS</a:t>
            </a:r>
          </a:p>
        </p:txBody>
      </p:sp>
      <p:sp>
        <p:nvSpPr>
          <p:cNvPr id="299" name="Text Box 244"/>
          <p:cNvSpPr txBox="1">
            <a:spLocks noChangeArrowheads="1"/>
          </p:cNvSpPr>
          <p:nvPr/>
        </p:nvSpPr>
        <p:spPr bwMode="auto">
          <a:xfrm>
            <a:off x="3516313" y="1384300"/>
            <a:ext cx="2151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CC0000"/>
                </a:solidFill>
              </a:rPr>
              <a:t>New technology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868346"/>
          </a:xfrm>
        </p:spPr>
        <p:txBody>
          <a:bodyPr/>
          <a:lstStyle/>
          <a:p>
            <a:pPr algn="r"/>
            <a:r>
              <a:rPr lang="en-US" smtClean="0"/>
              <a:t>Teknik </a:t>
            </a:r>
            <a:r>
              <a:rPr lang="id-ID" smtClean="0"/>
              <a:t>CP</a:t>
            </a:r>
            <a:endParaRPr lang="en-US"/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3048000" y="1052736"/>
            <a:ext cx="28956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id-ID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TEKNIK PROD BERSIH</a:t>
            </a: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914400" y="1825849"/>
            <a:ext cx="2895600" cy="646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id-ID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PENGURANGAN SUMBER PENCEMAR</a:t>
            </a: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5029200" y="1814736"/>
            <a:ext cx="28956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id-ID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DAUR ULANG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" y="3073624"/>
            <a:ext cx="2209800" cy="25860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id-ID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PERUBHN PRODUK: </a:t>
            </a:r>
            <a:r>
              <a:rPr lang="id-ID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Penggantian produk</a:t>
            </a:r>
          </a:p>
          <a:p>
            <a:pPr marL="177800" indent="-177800">
              <a:buFont typeface="Arial" charset="0"/>
              <a:buChar char="•"/>
            </a:pPr>
            <a:r>
              <a:rPr lang="id-ID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Penghematan produk</a:t>
            </a:r>
          </a:p>
          <a:p>
            <a:pPr marL="177800" indent="-177800">
              <a:buFont typeface="Arial" charset="0"/>
              <a:buChar char="•"/>
            </a:pPr>
            <a:r>
              <a:rPr lang="id-ID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Perubahan pd komposisi produk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2514600" y="3100611"/>
            <a:ext cx="2057400" cy="9239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id-ID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PENGENDALIAN SUMBER PENCEMARAN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4724400" y="2957736"/>
            <a:ext cx="2057400" cy="23082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id-ID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PENGGUNAAN KEMBALI</a:t>
            </a:r>
          </a:p>
          <a:p>
            <a:pPr marL="177800" indent="-177800">
              <a:buFont typeface="Arial" charset="0"/>
              <a:buChar char="•"/>
            </a:pPr>
            <a:r>
              <a:rPr lang="id-ID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Pengembalian ke proses awal</a:t>
            </a:r>
          </a:p>
          <a:p>
            <a:pPr marL="177800" indent="-177800">
              <a:buFont typeface="Arial" charset="0"/>
              <a:buChar char="•"/>
            </a:pPr>
            <a:r>
              <a:rPr lang="id-ID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Penggantian bahan untuk proses awal</a:t>
            </a: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6934200" y="2957736"/>
            <a:ext cx="2057400" cy="25860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id-ID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PENGAMBILAN KEMBALI</a:t>
            </a:r>
          </a:p>
          <a:p>
            <a:pPr marL="177800" indent="-177800">
              <a:buFont typeface="Arial" charset="0"/>
              <a:buChar char="•"/>
            </a:pPr>
            <a:r>
              <a:rPr lang="id-ID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Diproses utk mendapatkan bahan asal</a:t>
            </a:r>
          </a:p>
          <a:p>
            <a:pPr marL="177800" indent="-177800">
              <a:buFont typeface="Arial" charset="0"/>
              <a:buChar char="•"/>
            </a:pPr>
            <a:r>
              <a:rPr lang="id-ID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Diproses utk mendapatkan produk samping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209800" y="1662336"/>
            <a:ext cx="4191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3000" y="2729136"/>
            <a:ext cx="2209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8800" y="2576736"/>
            <a:ext cx="2209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2"/>
          </p:cNvCxnSpPr>
          <p:nvPr/>
        </p:nvCxnSpPr>
        <p:spPr>
          <a:xfrm rot="5400000">
            <a:off x="4375151" y="1541686"/>
            <a:ext cx="241300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441282" y="2385442"/>
            <a:ext cx="379412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090738" y="2619598"/>
            <a:ext cx="241300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657306" y="2764855"/>
            <a:ext cx="379413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450682" y="2766442"/>
            <a:ext cx="379412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164682" y="2918842"/>
            <a:ext cx="379412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954882" y="2918842"/>
            <a:ext cx="379412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133601" y="1738536"/>
            <a:ext cx="152400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323807" y="1737742"/>
            <a:ext cx="152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440782" y="4938142"/>
            <a:ext cx="1827212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47800" y="5851749"/>
            <a:ext cx="41910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328738" y="5986686"/>
            <a:ext cx="241300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244851" y="5959698"/>
            <a:ext cx="241300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516563" y="5986686"/>
            <a:ext cx="241300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868346"/>
          </a:xfrm>
        </p:spPr>
        <p:txBody>
          <a:bodyPr/>
          <a:lstStyle/>
          <a:p>
            <a:pPr algn="r"/>
            <a:r>
              <a:rPr lang="en-US" smtClean="0"/>
              <a:t>Teknik </a:t>
            </a:r>
            <a:r>
              <a:rPr lang="id-ID" smtClean="0"/>
              <a:t>CP</a:t>
            </a:r>
            <a:endParaRPr lang="en-US"/>
          </a:p>
        </p:txBody>
      </p:sp>
      <p:sp>
        <p:nvSpPr>
          <p:cNvPr id="48" name="TextBox 26"/>
          <p:cNvSpPr txBox="1">
            <a:spLocks noChangeArrowheads="1"/>
          </p:cNvSpPr>
          <p:nvPr/>
        </p:nvSpPr>
        <p:spPr bwMode="auto">
          <a:xfrm>
            <a:off x="2895600" y="2122488"/>
            <a:ext cx="2057400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id-ID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PENGENDALIAN SUMBER PENCEMARAN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3694906" y="1940719"/>
            <a:ext cx="379413" cy="317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697288" y="3238500"/>
            <a:ext cx="37941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785938" y="3575050"/>
            <a:ext cx="241300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763963" y="3548062"/>
            <a:ext cx="241300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964363" y="3575050"/>
            <a:ext cx="241300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26"/>
          <p:cNvSpPr txBox="1">
            <a:spLocks noChangeArrowheads="1"/>
          </p:cNvSpPr>
          <p:nvPr/>
        </p:nvSpPr>
        <p:spPr bwMode="auto">
          <a:xfrm>
            <a:off x="457200" y="3657600"/>
            <a:ext cx="2590800" cy="11699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Perubahan Material </a:t>
            </a:r>
            <a:r>
              <a:rPr lang="id-ID" b="1" i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input:</a:t>
            </a:r>
          </a:p>
          <a:p>
            <a:pPr>
              <a:buFont typeface="Arial" charset="0"/>
              <a:buChar char="•"/>
            </a:pPr>
            <a:r>
              <a:rPr lang="id-ID" b="1" i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d-ID" sz="1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Pemurnian material</a:t>
            </a:r>
          </a:p>
          <a:p>
            <a:pPr>
              <a:buFont typeface="Arial" charset="0"/>
              <a:buChar char="•"/>
            </a:pPr>
            <a:r>
              <a:rPr lang="id-ID" sz="1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Penggantian  material</a:t>
            </a:r>
          </a:p>
        </p:txBody>
      </p:sp>
      <p:sp>
        <p:nvSpPr>
          <p:cNvPr id="56" name="TextBox 26"/>
          <p:cNvSpPr txBox="1">
            <a:spLocks noChangeArrowheads="1"/>
          </p:cNvSpPr>
          <p:nvPr/>
        </p:nvSpPr>
        <p:spPr bwMode="auto">
          <a:xfrm>
            <a:off x="3200400" y="3657600"/>
            <a:ext cx="2590800" cy="21240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Pengubahan Teknologi:</a:t>
            </a:r>
          </a:p>
          <a:p>
            <a:pPr>
              <a:buFont typeface="Arial" charset="0"/>
              <a:buChar char="•"/>
            </a:pPr>
            <a:r>
              <a:rPr lang="id-ID" sz="1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Ubah proses peralatn</a:t>
            </a:r>
          </a:p>
          <a:p>
            <a:pPr>
              <a:buFont typeface="Arial" charset="0"/>
              <a:buChar char="•"/>
            </a:pPr>
            <a:r>
              <a:rPr lang="id-ID" sz="1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Ubah tata letak/ pemipaan</a:t>
            </a:r>
          </a:p>
          <a:p>
            <a:pPr>
              <a:buFont typeface="Arial" charset="0"/>
              <a:buChar char="•"/>
            </a:pPr>
            <a:r>
              <a:rPr lang="id-ID" sz="1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otomatisasi alat, ubah tatanan dan ketentuan operasi</a:t>
            </a:r>
          </a:p>
        </p:txBody>
      </p:sp>
      <p:sp>
        <p:nvSpPr>
          <p:cNvPr id="57" name="TextBox 26"/>
          <p:cNvSpPr txBox="1">
            <a:spLocks noChangeArrowheads="1"/>
          </p:cNvSpPr>
          <p:nvPr/>
        </p:nvSpPr>
        <p:spPr bwMode="auto">
          <a:xfrm>
            <a:off x="6096000" y="3657600"/>
            <a:ext cx="2819400" cy="18462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Tata Cara Operasi:</a:t>
            </a:r>
          </a:p>
          <a:p>
            <a:pPr>
              <a:buFont typeface="Arial" charset="0"/>
              <a:buChar char="•"/>
            </a:pPr>
            <a:r>
              <a:rPr lang="id-ID" sz="1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Tindakan prosedural</a:t>
            </a:r>
          </a:p>
          <a:p>
            <a:pPr>
              <a:buFont typeface="Arial" charset="0"/>
              <a:buChar char="•"/>
            </a:pPr>
            <a:r>
              <a:rPr lang="id-ID" sz="1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Pencegahan kehilangan</a:t>
            </a:r>
          </a:p>
          <a:p>
            <a:pPr>
              <a:buFont typeface="Arial" charset="0"/>
              <a:buChar char="•"/>
            </a:pPr>
            <a:r>
              <a:rPr lang="id-ID" sz="1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Sistem manajemen</a:t>
            </a:r>
          </a:p>
          <a:p>
            <a:pPr>
              <a:buFont typeface="Arial" charset="0"/>
              <a:buChar char="•"/>
            </a:pPr>
            <a:r>
              <a:rPr lang="id-ID" sz="1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Peningkatan penanganan material</a:t>
            </a:r>
          </a:p>
          <a:p>
            <a:pPr>
              <a:buFont typeface="Arial" charset="0"/>
              <a:buChar char="•"/>
            </a:pPr>
            <a:r>
              <a:rPr lang="id-ID" sz="16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Pemisahan limbah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905000" y="3443288"/>
            <a:ext cx="51816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868346"/>
          </a:xfrm>
        </p:spPr>
        <p:txBody>
          <a:bodyPr/>
          <a:lstStyle/>
          <a:p>
            <a:pPr algn="r"/>
            <a:r>
              <a:rPr lang="en-US" smtClean="0"/>
              <a:t>Teknik </a:t>
            </a:r>
            <a:r>
              <a:rPr lang="id-ID" smtClean="0"/>
              <a:t>CP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584" y="1239138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id-ID" sz="2400" b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PERUBAHAN BAHAN BAKU</a:t>
            </a:r>
          </a:p>
          <a:p>
            <a:pPr marL="342900" indent="-342900"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lang="id-ID" sz="2400" b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id-ID" sz="3200" smtClean="0">
                <a:latin typeface="Tahoma" pitchFamily="34" charset="0"/>
                <a:cs typeface="Tahoma" pitchFamily="34" charset="0"/>
                <a:sym typeface="Wingdings"/>
              </a:rPr>
              <a:t>mengurangi/ menghilangkan bhn baku yg mengandung </a:t>
            </a:r>
            <a:r>
              <a:rPr lang="id-ID" sz="3200" i="1" smtClean="0">
                <a:latin typeface="Tahoma" pitchFamily="34" charset="0"/>
                <a:cs typeface="Tahoma" pitchFamily="34" charset="0"/>
                <a:sym typeface="Wingdings"/>
              </a:rPr>
              <a:t>bahan berbahaya </a:t>
            </a:r>
            <a:r>
              <a:rPr lang="id-ID" sz="3200" smtClean="0">
                <a:latin typeface="Tahoma" pitchFamily="34" charset="0"/>
                <a:cs typeface="Tahoma" pitchFamily="34" charset="0"/>
                <a:sym typeface="Wingdings"/>
              </a:rPr>
              <a:t>dan</a:t>
            </a:r>
            <a:r>
              <a:rPr lang="id-ID" sz="3200" i="1" smtClean="0">
                <a:latin typeface="Tahoma" pitchFamily="34" charset="0"/>
                <a:cs typeface="Tahoma" pitchFamily="34" charset="0"/>
                <a:sym typeface="Wingdings"/>
              </a:rPr>
              <a:t> beracun </a:t>
            </a:r>
            <a:r>
              <a:rPr lang="id-ID" sz="3200" smtClean="0">
                <a:latin typeface="Tahoma" pitchFamily="34" charset="0"/>
                <a:cs typeface="Tahoma" pitchFamily="34" charset="0"/>
                <a:sym typeface="Wingdings"/>
              </a:rPr>
              <a:t>(B3) seperti logam berat dari zat warna pelarut</a:t>
            </a:r>
          </a:p>
          <a:p>
            <a:pPr marL="342900" indent="-342900"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lang="id-ID" sz="32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/>
              </a:rPr>
              <a:t>	</a:t>
            </a:r>
            <a:r>
              <a:rPr lang="id-ID" sz="3200" smtClean="0">
                <a:latin typeface="Tahoma" pitchFamily="34" charset="0"/>
                <a:cs typeface="Tahoma" pitchFamily="34" charset="0"/>
                <a:sym typeface="Wingdings"/>
              </a:rPr>
              <a:t>menggunakan bhn baku kualitas baik dan </a:t>
            </a:r>
            <a:r>
              <a:rPr lang="id-ID" sz="3200" i="1" smtClean="0">
                <a:latin typeface="Tahoma" pitchFamily="34" charset="0"/>
                <a:cs typeface="Tahoma" pitchFamily="34" charset="0"/>
                <a:sym typeface="Wingdings"/>
              </a:rPr>
              <a:t>murni </a:t>
            </a:r>
            <a:r>
              <a:rPr lang="id-ID" sz="3200" smtClean="0">
                <a:latin typeface="Tahoma" pitchFamily="34" charset="0"/>
                <a:cs typeface="Tahoma" pitchFamily="34" charset="0"/>
                <a:sym typeface="Wingdings"/>
              </a:rPr>
              <a:t>untuk 	menghindari kontaminan dalam proses</a:t>
            </a:r>
          </a:p>
          <a:p>
            <a:pPr marL="342900" indent="-342900">
              <a:defRPr/>
            </a:pPr>
            <a:endParaRPr lang="id-ID" sz="2400" b="1" i="1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868346"/>
          </a:xfrm>
        </p:spPr>
        <p:txBody>
          <a:bodyPr/>
          <a:lstStyle/>
          <a:p>
            <a:pPr algn="r"/>
            <a:r>
              <a:rPr lang="en-US" smtClean="0"/>
              <a:t>Teknik </a:t>
            </a:r>
            <a:r>
              <a:rPr lang="id-ID" smtClean="0"/>
              <a:t>CP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528" y="1772816"/>
            <a:ext cx="8460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id-ID" sz="2400" b="1" smtClean="0">
                <a:latin typeface="Tahoma" pitchFamily="34" charset="0"/>
                <a:cs typeface="Tahoma" pitchFamily="34" charset="0"/>
              </a:rPr>
              <a:t>2.	TATA CARA OPERASI DAN TATA KELOLA YG BAIK</a:t>
            </a:r>
          </a:p>
          <a:p>
            <a:pPr marL="342900" indent="-342900"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lang="id-ID" sz="2400" smtClean="0">
                <a:latin typeface="Tahoma" pitchFamily="34" charset="0"/>
                <a:cs typeface="Tahoma" pitchFamily="34" charset="0"/>
                <a:sym typeface="Wingdings"/>
              </a:rPr>
              <a:t>mencegah kehilangan bhn baku, produk maupun energi 	dari pemborosan, dan tercecer</a:t>
            </a:r>
          </a:p>
          <a:p>
            <a:pPr marL="342900" indent="-342900"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lang="id-ID" sz="2400" smtClean="0">
                <a:latin typeface="Tahoma" pitchFamily="34" charset="0"/>
                <a:cs typeface="Tahoma" pitchFamily="34" charset="0"/>
                <a:sym typeface="Wingdings"/>
              </a:rPr>
              <a:t>penanganan material dengan baik</a:t>
            </a:r>
          </a:p>
          <a:p>
            <a:pPr marL="342900" indent="-342900"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lang="id-ID" sz="2400" smtClean="0">
                <a:latin typeface="Tahoma" pitchFamily="34" charset="0"/>
                <a:cs typeface="Tahoma" pitchFamily="34" charset="0"/>
                <a:sym typeface="Wingdings"/>
              </a:rPr>
              <a:t>jadual produksi yg baik dan koordinasi pengelolaan limbah</a:t>
            </a:r>
          </a:p>
          <a:p>
            <a:pPr marL="342900" indent="-342900"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lang="id-ID" sz="2400" smtClean="0">
                <a:latin typeface="Tahoma" pitchFamily="34" charset="0"/>
                <a:cs typeface="Tahoma" pitchFamily="34" charset="0"/>
                <a:sym typeface="Wingdings"/>
              </a:rPr>
              <a:t>pemisahan (segregasi) limbah menurut jenisnya</a:t>
            </a:r>
          </a:p>
          <a:p>
            <a:pPr marL="342900" indent="-342900"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lang="id-ID" sz="2400" smtClean="0">
                <a:latin typeface="Tahoma" pitchFamily="34" charset="0"/>
                <a:cs typeface="Tahoma" pitchFamily="34" charset="0"/>
                <a:sym typeface="Wingdings"/>
              </a:rPr>
              <a:t>mengembangkan manajemen perawata, shg mengurangi</a:t>
            </a:r>
            <a:r>
              <a:rPr lang="en-US" sz="2400" smtClean="0">
                <a:latin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id-ID" sz="2400" smtClean="0">
                <a:latin typeface="Tahoma" pitchFamily="34" charset="0"/>
                <a:cs typeface="Tahoma" pitchFamily="34" charset="0"/>
                <a:sym typeface="Wingdings"/>
              </a:rPr>
              <a:t>kehilangan akibat kerusakan</a:t>
            </a:r>
          </a:p>
          <a:p>
            <a:pPr marL="342900" indent="-342900">
              <a:buFont typeface="Wingdings" pitchFamily="2" charset="2"/>
              <a:buChar char="§"/>
              <a:tabLst>
                <a:tab pos="360363" algn="l"/>
              </a:tabLst>
              <a:defRPr/>
            </a:pPr>
            <a:r>
              <a:rPr lang="id-ID" sz="2400" smtClean="0">
                <a:latin typeface="Tahoma" pitchFamily="34" charset="0"/>
                <a:cs typeface="Tahoma" pitchFamily="34" charset="0"/>
                <a:sym typeface="Wingdings"/>
              </a:rPr>
              <a:t>mengembangkan tata cara penanganan dan inventarisasi 	bhn baku, energi, produk, dan peralatan</a:t>
            </a:r>
            <a:endParaRPr lang="id-ID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868346"/>
          </a:xfrm>
        </p:spPr>
        <p:txBody>
          <a:bodyPr/>
          <a:lstStyle/>
          <a:p>
            <a:pPr algn="r"/>
            <a:r>
              <a:rPr lang="en-US" smtClean="0"/>
              <a:t>Teknik </a:t>
            </a:r>
            <a:r>
              <a:rPr lang="id-ID" smtClean="0"/>
              <a:t>CP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528" y="1196752"/>
            <a:ext cx="8460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id-ID" sz="240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3. 	PENGGUNAAN KEMBALI</a:t>
            </a:r>
          </a:p>
          <a:p>
            <a:pPr marL="342900" indent="-342900"/>
            <a:r>
              <a:rPr lang="id-ID" sz="24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id-ID" sz="24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 	</a:t>
            </a:r>
            <a:r>
              <a:rPr lang="id-ID" sz="2400" smtClean="0">
                <a:latin typeface="Tahoma" pitchFamily="34" charset="0"/>
                <a:cs typeface="Tahoma" pitchFamily="34" charset="0"/>
                <a:sym typeface="Wingdings" pitchFamily="2" charset="2"/>
              </a:rPr>
              <a:t>menggunakan kembali sisa air proses, air pendingin dan material lain di dalam pabrik</a:t>
            </a:r>
          </a:p>
          <a:p>
            <a:pPr marL="342900" indent="-342900"/>
            <a:r>
              <a:rPr lang="id-ID" sz="2400" smtClean="0">
                <a:latin typeface="Tahoma" pitchFamily="34" charset="0"/>
                <a:cs typeface="Tahoma" pitchFamily="34" charset="0"/>
                <a:sym typeface="Wingdings" pitchFamily="2" charset="2"/>
              </a:rPr>
              <a:t>	 	mengambil kembali bahan buangan sebagai energi</a:t>
            </a:r>
          </a:p>
          <a:p>
            <a:pPr marL="342900" indent="-342900"/>
            <a:r>
              <a:rPr lang="id-ID" sz="2400" smtClean="0">
                <a:latin typeface="Tahoma" pitchFamily="34" charset="0"/>
                <a:cs typeface="Tahoma" pitchFamily="34" charset="0"/>
                <a:sym typeface="Wingdings" pitchFamily="2" charset="2"/>
              </a:rPr>
              <a:t>	 	menciptakan kegunaan limbah sebagai produk lain 	(</a:t>
            </a:r>
            <a:r>
              <a:rPr lang="id-ID" sz="2400" i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byproduct) </a:t>
            </a:r>
            <a:r>
              <a:rPr lang="id-ID" sz="2400" smtClean="0">
                <a:latin typeface="Tahoma" pitchFamily="34" charset="0"/>
                <a:cs typeface="Tahoma" pitchFamily="34" charset="0"/>
                <a:sym typeface="Wingdings" pitchFamily="2" charset="2"/>
              </a:rPr>
              <a:t>yg dpt dimanfaatkan oleh pihak luar</a:t>
            </a:r>
          </a:p>
          <a:p>
            <a:pPr marL="342900" indent="-342900"/>
            <a:endParaRPr lang="id-ID" sz="2400" smtClean="0">
              <a:solidFill>
                <a:srgbClr val="00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 marL="342900" indent="-342900"/>
            <a:endParaRPr lang="id-ID" sz="240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eriod" startAt="4"/>
            </a:pPr>
            <a:r>
              <a:rPr lang="id-ID" sz="240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PERUBAHAN TEKNOLOGI</a:t>
            </a:r>
          </a:p>
          <a:p>
            <a:pPr marL="342900" indent="-342900"/>
            <a:r>
              <a:rPr lang="id-ID" sz="24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id-ID" sz="24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 	</a:t>
            </a:r>
            <a:r>
              <a:rPr lang="id-ID" sz="2400" smtClean="0">
                <a:latin typeface="Tahoma" pitchFamily="34" charset="0"/>
                <a:cs typeface="Tahoma" pitchFamily="34" charset="0"/>
                <a:sym typeface="Wingdings" pitchFamily="2" charset="2"/>
              </a:rPr>
              <a:t>mengubah tata letak, perpipaan  untuk perbaikan aliran proses dan meningkatkan efisiensi</a:t>
            </a:r>
          </a:p>
          <a:p>
            <a:pPr marL="342900" indent="-342900"/>
            <a:r>
              <a:rPr lang="id-ID" sz="2400" smtClean="0">
                <a:latin typeface="Tahoma" pitchFamily="34" charset="0"/>
                <a:cs typeface="Tahoma" pitchFamily="34" charset="0"/>
                <a:sym typeface="Wingdings" pitchFamily="2" charset="2"/>
              </a:rPr>
              <a:t>	 	memperbaiki kondisi proses, shg meningkatkan kualiats 	produk dan mengurangi jumlah limbah</a:t>
            </a:r>
          </a:p>
          <a:p>
            <a:pPr marL="342900" indent="-342900">
              <a:defRPr/>
            </a:pPr>
            <a:endParaRPr lang="id-ID" sz="2400" i="1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868346"/>
          </a:xfrm>
        </p:spPr>
        <p:txBody>
          <a:bodyPr/>
          <a:lstStyle/>
          <a:p>
            <a:pPr algn="r"/>
            <a:r>
              <a:rPr lang="en-US" smtClean="0"/>
              <a:t>Teknik </a:t>
            </a:r>
            <a:r>
              <a:rPr lang="id-ID" smtClean="0"/>
              <a:t>CP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528" y="1196752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5"/>
            </a:pPr>
            <a:r>
              <a:rPr lang="id-ID" sz="2400" b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PERUBAHAN PRODUK</a:t>
            </a:r>
          </a:p>
          <a:p>
            <a:pPr marL="342900" indent="-342900"/>
            <a:r>
              <a:rPr lang="id-ID" sz="2400" b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id-ID" sz="2400" b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 	</a:t>
            </a:r>
            <a:r>
              <a:rPr lang="id-ID" sz="2400" smtClean="0">
                <a:latin typeface="Tahoma" pitchFamily="34" charset="0"/>
                <a:cs typeface="Tahoma" pitchFamily="34" charset="0"/>
                <a:sym typeface="Wingdings" pitchFamily="2" charset="2"/>
              </a:rPr>
              <a:t>mengubah formulasi produk utk mengurangi dampak 	lingkungan pd waktu digunakan oleh konsumen</a:t>
            </a:r>
          </a:p>
          <a:p>
            <a:pPr marL="342900" indent="-342900"/>
            <a:r>
              <a:rPr lang="id-ID" sz="2400" smtClean="0">
                <a:latin typeface="Tahoma" pitchFamily="34" charset="0"/>
                <a:cs typeface="Tahoma" pitchFamily="34" charset="0"/>
                <a:sym typeface="Wingdings" pitchFamily="2" charset="2"/>
              </a:rPr>
              <a:t>	 	meracang produk sedemikian rupa shg mudah didaur 	ulang</a:t>
            </a:r>
          </a:p>
          <a:p>
            <a:pPr marL="342900" indent="-342900"/>
            <a:r>
              <a:rPr lang="id-ID" sz="2400" smtClean="0">
                <a:latin typeface="Tahoma" pitchFamily="34" charset="0"/>
                <a:cs typeface="Tahoma" pitchFamily="34" charset="0"/>
                <a:sym typeface="Wingdings" pitchFamily="2" charset="2"/>
              </a:rPr>
              <a:t>	 	mengurangi kemasan yg tidak perlu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id-ID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868346"/>
          </a:xfrm>
        </p:spPr>
        <p:txBody>
          <a:bodyPr/>
          <a:lstStyle/>
          <a:p>
            <a:pPr algn="r"/>
            <a:r>
              <a:rPr lang="id-ID" smtClean="0"/>
              <a:t>Metodologi CP</a:t>
            </a:r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416425" y="1174734"/>
            <a:ext cx="4211638" cy="4876800"/>
            <a:chOff x="1632" y="1104"/>
            <a:chExt cx="2653" cy="3072"/>
          </a:xfrm>
        </p:grpSpPr>
        <p:sp>
          <p:nvSpPr>
            <p:cNvPr id="321" name="Rectangle 17"/>
            <p:cNvSpPr>
              <a:spLocks noChangeArrowheads="1"/>
            </p:cNvSpPr>
            <p:nvPr/>
          </p:nvSpPr>
          <p:spPr bwMode="auto">
            <a:xfrm>
              <a:off x="1632" y="1104"/>
              <a:ext cx="2304" cy="377"/>
            </a:xfrm>
            <a:prstGeom prst="rect">
              <a:avLst/>
            </a:prstGeom>
            <a:solidFill>
              <a:srgbClr val="CCFF99"/>
            </a:solidFill>
            <a:ln w="3175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i="1">
                  <a:solidFill>
                    <a:srgbClr val="006600"/>
                  </a:solidFill>
                </a:rPr>
                <a:t>The recognized need </a:t>
              </a:r>
              <a:br>
                <a:rPr lang="en-GB" i="1">
                  <a:solidFill>
                    <a:srgbClr val="006600"/>
                  </a:solidFill>
                </a:rPr>
              </a:br>
              <a:r>
                <a:rPr lang="en-GB" i="1">
                  <a:solidFill>
                    <a:srgbClr val="006600"/>
                  </a:solidFill>
                </a:rPr>
                <a:t>for Cleaner Production</a:t>
              </a:r>
            </a:p>
          </p:txBody>
        </p:sp>
        <p:sp>
          <p:nvSpPr>
            <p:cNvPr id="322" name="Rectangle 18"/>
            <p:cNvSpPr>
              <a:spLocks noChangeArrowheads="1"/>
            </p:cNvSpPr>
            <p:nvPr/>
          </p:nvSpPr>
          <p:spPr bwMode="auto">
            <a:xfrm>
              <a:off x="2082" y="1669"/>
              <a:ext cx="1569" cy="377"/>
            </a:xfrm>
            <a:prstGeom prst="rect">
              <a:avLst/>
            </a:prstGeom>
            <a:solidFill>
              <a:srgbClr val="99CCFF"/>
            </a:solidFill>
            <a:ln w="3175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b="0"/>
                <a:t>1.Planning and </a:t>
              </a:r>
            </a:p>
            <a:p>
              <a:pPr algn="ctr" eaLnBrk="0" hangingPunct="0"/>
              <a:r>
                <a:rPr lang="en-GB" b="0"/>
                <a:t>Organization</a:t>
              </a:r>
            </a:p>
          </p:txBody>
        </p:sp>
        <p:sp>
          <p:nvSpPr>
            <p:cNvPr id="323" name="Rectangle 19"/>
            <p:cNvSpPr>
              <a:spLocks noChangeArrowheads="1"/>
            </p:cNvSpPr>
            <p:nvPr/>
          </p:nvSpPr>
          <p:spPr bwMode="auto">
            <a:xfrm>
              <a:off x="2082" y="2198"/>
              <a:ext cx="1569" cy="376"/>
            </a:xfrm>
            <a:prstGeom prst="rect">
              <a:avLst/>
            </a:prstGeom>
            <a:solidFill>
              <a:srgbClr val="FF9966"/>
            </a:solidFill>
            <a:ln w="3175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b="0"/>
                <a:t>2.Assessment</a:t>
              </a:r>
            </a:p>
          </p:txBody>
        </p:sp>
        <p:sp>
          <p:nvSpPr>
            <p:cNvPr id="324" name="Rectangle 20"/>
            <p:cNvSpPr>
              <a:spLocks noChangeArrowheads="1"/>
            </p:cNvSpPr>
            <p:nvPr/>
          </p:nvSpPr>
          <p:spPr bwMode="auto">
            <a:xfrm>
              <a:off x="2076" y="2725"/>
              <a:ext cx="1618" cy="377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b="0"/>
                <a:t>3.Feasibility </a:t>
              </a:r>
              <a:br>
                <a:rPr lang="en-GB" b="0"/>
              </a:br>
              <a:r>
                <a:rPr lang="en-GB" b="0"/>
                <a:t>Analysis</a:t>
              </a:r>
            </a:p>
          </p:txBody>
        </p:sp>
        <p:sp>
          <p:nvSpPr>
            <p:cNvPr id="325" name="Rectangle 21"/>
            <p:cNvSpPr>
              <a:spLocks noChangeArrowheads="1"/>
            </p:cNvSpPr>
            <p:nvPr/>
          </p:nvSpPr>
          <p:spPr bwMode="auto">
            <a:xfrm>
              <a:off x="2082" y="3253"/>
              <a:ext cx="1569" cy="339"/>
            </a:xfrm>
            <a:prstGeom prst="rect">
              <a:avLst/>
            </a:prstGeom>
            <a:solidFill>
              <a:srgbClr val="FF99FF"/>
            </a:solidFill>
            <a:ln w="3175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b="0"/>
                <a:t>4.Implementation</a:t>
              </a:r>
            </a:p>
          </p:txBody>
        </p:sp>
        <p:sp>
          <p:nvSpPr>
            <p:cNvPr id="326" name="Line 22"/>
            <p:cNvSpPr>
              <a:spLocks noChangeShapeType="1"/>
            </p:cNvSpPr>
            <p:nvPr/>
          </p:nvSpPr>
          <p:spPr bwMode="auto">
            <a:xfrm>
              <a:off x="2895" y="1481"/>
              <a:ext cx="1" cy="188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Line 23"/>
            <p:cNvSpPr>
              <a:spLocks noChangeShapeType="1"/>
            </p:cNvSpPr>
            <p:nvPr/>
          </p:nvSpPr>
          <p:spPr bwMode="auto">
            <a:xfrm>
              <a:off x="2895" y="2046"/>
              <a:ext cx="1" cy="152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Line 24"/>
            <p:cNvSpPr>
              <a:spLocks noChangeShapeType="1"/>
            </p:cNvSpPr>
            <p:nvPr/>
          </p:nvSpPr>
          <p:spPr bwMode="auto">
            <a:xfrm>
              <a:off x="2895" y="2574"/>
              <a:ext cx="1" cy="151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Line 25"/>
            <p:cNvSpPr>
              <a:spLocks noChangeShapeType="1"/>
            </p:cNvSpPr>
            <p:nvPr/>
          </p:nvSpPr>
          <p:spPr bwMode="auto">
            <a:xfrm>
              <a:off x="2895" y="3102"/>
              <a:ext cx="1" cy="151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Line 26"/>
            <p:cNvSpPr>
              <a:spLocks noChangeShapeType="1"/>
            </p:cNvSpPr>
            <p:nvPr/>
          </p:nvSpPr>
          <p:spPr bwMode="auto">
            <a:xfrm>
              <a:off x="2895" y="3592"/>
              <a:ext cx="1" cy="264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" name="Line 27"/>
            <p:cNvSpPr>
              <a:spLocks noChangeShapeType="1"/>
            </p:cNvSpPr>
            <p:nvPr/>
          </p:nvSpPr>
          <p:spPr bwMode="auto">
            <a:xfrm>
              <a:off x="3648" y="3404"/>
              <a:ext cx="637" cy="1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4271" y="1872"/>
              <a:ext cx="1" cy="1532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" name="Line 29"/>
            <p:cNvSpPr>
              <a:spLocks noChangeShapeType="1"/>
            </p:cNvSpPr>
            <p:nvPr/>
          </p:nvSpPr>
          <p:spPr bwMode="auto">
            <a:xfrm flipH="1">
              <a:off x="3635" y="1872"/>
              <a:ext cx="637" cy="1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" name="Rectangle 30"/>
            <p:cNvSpPr>
              <a:spLocks noChangeArrowheads="1"/>
            </p:cNvSpPr>
            <p:nvPr/>
          </p:nvSpPr>
          <p:spPr bwMode="auto">
            <a:xfrm>
              <a:off x="1632" y="3837"/>
              <a:ext cx="2304" cy="339"/>
            </a:xfrm>
            <a:prstGeom prst="rect">
              <a:avLst/>
            </a:prstGeom>
            <a:solidFill>
              <a:srgbClr val="CCFF99"/>
            </a:solidFill>
            <a:ln w="3175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i="1">
                  <a:solidFill>
                    <a:srgbClr val="006600"/>
                  </a:solidFill>
                </a:rPr>
                <a:t>Successfully implemented </a:t>
              </a:r>
            </a:p>
            <a:p>
              <a:pPr algn="ctr" eaLnBrk="0" hangingPunct="0"/>
              <a:r>
                <a:rPr lang="en-GB" i="1">
                  <a:solidFill>
                    <a:srgbClr val="006600"/>
                  </a:solidFill>
                </a:rPr>
                <a:t>Cleaner Production projects</a:t>
              </a:r>
            </a:p>
          </p:txBody>
        </p:sp>
      </p:grpSp>
      <p:sp>
        <p:nvSpPr>
          <p:cNvPr id="335" name="Text Box 31"/>
          <p:cNvSpPr txBox="1">
            <a:spLocks noChangeArrowheads="1"/>
          </p:cNvSpPr>
          <p:nvPr/>
        </p:nvSpPr>
        <p:spPr bwMode="auto">
          <a:xfrm>
            <a:off x="8045450" y="2922572"/>
            <a:ext cx="11747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/>
              <a:t>Sustain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/>
              <a:t>&amp;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/>
              <a:t>Continue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/>
              <a:t>(EMS)</a:t>
            </a:r>
          </a:p>
        </p:txBody>
      </p:sp>
      <p:sp>
        <p:nvSpPr>
          <p:cNvPr id="336" name="Text Box 32"/>
          <p:cNvSpPr txBox="1">
            <a:spLocks noChangeArrowheads="1"/>
          </p:cNvSpPr>
          <p:nvPr/>
        </p:nvSpPr>
        <p:spPr bwMode="auto">
          <a:xfrm>
            <a:off x="392113" y="2549509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kumimoji="1" lang="en-GB" sz="2000" b="0"/>
          </a:p>
        </p:txBody>
      </p:sp>
      <p:sp>
        <p:nvSpPr>
          <p:cNvPr id="337" name="AutoShape 33"/>
          <p:cNvSpPr>
            <a:spLocks noChangeArrowheads="1"/>
          </p:cNvSpPr>
          <p:nvPr/>
        </p:nvSpPr>
        <p:spPr bwMode="auto">
          <a:xfrm>
            <a:off x="285750" y="1142984"/>
            <a:ext cx="3962400" cy="1617663"/>
          </a:xfrm>
          <a:prstGeom prst="wedgeRoundRectCallout">
            <a:avLst>
              <a:gd name="adj1" fmla="val 71676"/>
              <a:gd name="adj2" fmla="val 26741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GB" sz="1600" b="0"/>
              <a:t>&gt; Obtain management commitment</a:t>
            </a:r>
            <a:endParaRPr lang="en-GB" sz="1600" b="0">
              <a:ea typeface="SimSun" pitchFamily="2" charset="-12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Organise project team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Identify barriers &amp; solutions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Set objectives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Pre-assess </a:t>
            </a:r>
          </a:p>
        </p:txBody>
      </p:sp>
      <p:sp>
        <p:nvSpPr>
          <p:cNvPr id="338" name="AutoShape 34"/>
          <p:cNvSpPr>
            <a:spLocks noChangeArrowheads="1"/>
          </p:cNvSpPr>
          <p:nvPr/>
        </p:nvSpPr>
        <p:spPr bwMode="auto">
          <a:xfrm>
            <a:off x="285750" y="2816209"/>
            <a:ext cx="3962400" cy="1071563"/>
          </a:xfrm>
          <a:prstGeom prst="wedgeRoundRectCallout">
            <a:avLst>
              <a:gd name="adj1" fmla="val 71995"/>
              <a:gd name="adj2" fmla="val -14296"/>
              <a:gd name="adj3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Identify sources (WHERE)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Analyse causes (WHY)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Generate possible options (HOW)</a:t>
            </a:r>
            <a:endParaRPr kumimoji="1" lang="en-GB" sz="1600" b="0"/>
          </a:p>
        </p:txBody>
      </p:sp>
      <p:sp>
        <p:nvSpPr>
          <p:cNvPr id="339" name="AutoShape 35"/>
          <p:cNvSpPr>
            <a:spLocks noChangeArrowheads="1"/>
          </p:cNvSpPr>
          <p:nvPr/>
        </p:nvSpPr>
        <p:spPr bwMode="auto">
          <a:xfrm>
            <a:off x="314325" y="3970322"/>
            <a:ext cx="3779838" cy="1208087"/>
          </a:xfrm>
          <a:prstGeom prst="wedgeRoundRectCallout">
            <a:avLst>
              <a:gd name="adj1" fmla="val 76542"/>
              <a:gd name="adj2" fmla="val -436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Evaluate options on: 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Technical, environmental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and economic feasibility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Select best options</a:t>
            </a:r>
          </a:p>
        </p:txBody>
      </p:sp>
      <p:sp>
        <p:nvSpPr>
          <p:cNvPr id="340" name="AutoShape 36"/>
          <p:cNvSpPr>
            <a:spLocks noChangeArrowheads="1"/>
          </p:cNvSpPr>
          <p:nvPr/>
        </p:nvSpPr>
        <p:spPr bwMode="auto">
          <a:xfrm>
            <a:off x="285750" y="5243497"/>
            <a:ext cx="3675063" cy="946150"/>
          </a:xfrm>
          <a:prstGeom prst="wedgeRoundRectCallout">
            <a:avLst>
              <a:gd name="adj1" fmla="val 80671"/>
              <a:gd name="adj2" fmla="val -79866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Option implementation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Monitoring and evaluation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sz="1600" b="0">
                <a:ea typeface="SimSun" pitchFamily="2" charset="-122"/>
              </a:rPr>
              <a:t>&gt; Sustain and continue</a:t>
            </a:r>
            <a:endParaRPr kumimoji="1" lang="en-GB" sz="1600" b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7200" y="1143000"/>
            <a:ext cx="403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The Ideal: </a:t>
            </a:r>
            <a:r>
              <a:rPr lang="en-US" sz="2400" i="1">
                <a:latin typeface="Arial" charset="0"/>
              </a:rPr>
              <a:t>Cyclical system</a:t>
            </a:r>
            <a:r>
              <a:rPr lang="en-US" sz="2400">
                <a:latin typeface="Arial" charset="0"/>
              </a:rPr>
              <a:t>…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1915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mtClean="0"/>
              <a:t>Latar Permasalahan</a:t>
            </a:r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572132" y="928670"/>
            <a:ext cx="3214710" cy="1428760"/>
          </a:xfrm>
          <a:prstGeom prst="wedgeEllipseCallout">
            <a:avLst>
              <a:gd name="adj1" fmla="val -43334"/>
              <a:gd name="adj2" fmla="val 930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smtClean="0"/>
              <a:t>Produksi Bersih </a:t>
            </a:r>
            <a:r>
              <a:rPr lang="id-ID" i="1" smtClean="0"/>
              <a:t>(Cleaner Production)</a:t>
            </a:r>
            <a:endParaRPr lang="en-US" sz="2400" i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928934"/>
            <a:ext cx="8229600" cy="16430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d-ID" sz="5400" b="1" smtClean="0"/>
              <a:t>Contoh Aplikasi </a:t>
            </a:r>
          </a:p>
          <a:p>
            <a:pPr algn="ctr">
              <a:buNone/>
            </a:pPr>
            <a:r>
              <a:rPr lang="id-ID" sz="5400" b="1" smtClean="0"/>
              <a:t>Produksi Bersih</a:t>
            </a:r>
            <a:endParaRPr lang="en-US" sz="54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mtClean="0"/>
              <a:t>Pemakaian Listrik</a:t>
            </a:r>
            <a:endParaRPr lang="en-US"/>
          </a:p>
        </p:txBody>
      </p:sp>
      <p:pic>
        <p:nvPicPr>
          <p:cNvPr id="11" name="Picture 4" descr="rntelhado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285860"/>
            <a:ext cx="4067175" cy="2987675"/>
          </a:xfrm>
          <a:noFill/>
          <a:ln w="57150">
            <a:solidFill>
              <a:schemeClr val="accent1"/>
            </a:solidFill>
          </a:ln>
        </p:spPr>
      </p:pic>
      <p:pic>
        <p:nvPicPr>
          <p:cNvPr id="12" name="Picture 8" descr="DSC000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71934" y="2857496"/>
            <a:ext cx="4357718" cy="32682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419475" y="3357563"/>
            <a:ext cx="1417638" cy="1152525"/>
          </a:xfrm>
          <a:prstGeom prst="lightningBol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60324"/>
            <a:ext cx="8929718" cy="868346"/>
          </a:xfrm>
        </p:spPr>
        <p:txBody>
          <a:bodyPr>
            <a:normAutofit fontScale="90000"/>
          </a:bodyPr>
          <a:lstStyle/>
          <a:p>
            <a:r>
              <a:rPr lang="id-ID" smtClean="0"/>
              <a:t>Tata Laksana Rumah Tangga </a:t>
            </a:r>
            <a:r>
              <a:rPr lang="id-ID" sz="2700" b="0" i="1" smtClean="0"/>
              <a:t>(Housekeeping)</a:t>
            </a:r>
            <a:endParaRPr lang="en-US" b="0" i="1"/>
          </a:p>
        </p:txBody>
      </p:sp>
      <p:pic>
        <p:nvPicPr>
          <p:cNvPr id="7" name="Picture 1027" descr="DSC00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33975" y="3592512"/>
            <a:ext cx="3810000" cy="2622570"/>
          </a:xfrm>
          <a:noFill/>
        </p:spPr>
      </p:pic>
      <p:pic>
        <p:nvPicPr>
          <p:cNvPr id="8" name="Picture 1028" descr="DSC00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8263" y="908050"/>
            <a:ext cx="3744912" cy="2592388"/>
          </a:xfrm>
          <a:prstGeom prst="rect">
            <a:avLst/>
          </a:prstGeom>
          <a:noFill/>
        </p:spPr>
      </p:pic>
      <p:pic>
        <p:nvPicPr>
          <p:cNvPr id="9" name="Picture 1030" descr="DSC000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844675"/>
            <a:ext cx="5003800" cy="3752850"/>
          </a:xfrm>
          <a:prstGeom prst="rect">
            <a:avLst/>
          </a:prstGeom>
          <a:noFill/>
        </p:spPr>
      </p:pic>
      <p:sp>
        <p:nvSpPr>
          <p:cNvPr id="10" name="AutoShape 1031"/>
          <p:cNvSpPr>
            <a:spLocks noChangeArrowheads="1"/>
          </p:cNvSpPr>
          <p:nvPr/>
        </p:nvSpPr>
        <p:spPr bwMode="auto">
          <a:xfrm>
            <a:off x="468313" y="1628775"/>
            <a:ext cx="1223962" cy="681038"/>
          </a:xfrm>
          <a:prstGeom prst="cloudCallout">
            <a:avLst>
              <a:gd name="adj1" fmla="val -45329"/>
              <a:gd name="adj2" fmla="val 89162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pt-BR" sz="26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60324"/>
            <a:ext cx="8929718" cy="868346"/>
          </a:xfrm>
        </p:spPr>
        <p:txBody>
          <a:bodyPr>
            <a:normAutofit fontScale="90000"/>
          </a:bodyPr>
          <a:lstStyle/>
          <a:p>
            <a:r>
              <a:rPr lang="id-ID" smtClean="0"/>
              <a:t>Tata Laksana Rumah Tangga </a:t>
            </a:r>
            <a:r>
              <a:rPr lang="id-ID" sz="2700" b="0" i="1" smtClean="0"/>
              <a:t>(Housekeeping)</a:t>
            </a:r>
            <a:endParaRPr lang="en-US" b="0" i="1"/>
          </a:p>
        </p:txBody>
      </p:sp>
      <p:pic>
        <p:nvPicPr>
          <p:cNvPr id="12" name="Picture 1027" descr="MVC-016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949310"/>
            <a:ext cx="3810000" cy="2694004"/>
          </a:xfrm>
          <a:noFill/>
        </p:spPr>
      </p:pic>
      <p:pic>
        <p:nvPicPr>
          <p:cNvPr id="13" name="Picture 1028" descr="MVC-898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850" y="3714752"/>
            <a:ext cx="3743325" cy="2640034"/>
          </a:xfrm>
          <a:prstGeom prst="rect">
            <a:avLst/>
          </a:prstGeom>
          <a:noFill/>
        </p:spPr>
      </p:pic>
      <p:pic>
        <p:nvPicPr>
          <p:cNvPr id="14" name="Picture 1029" descr="MVC-036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356100" y="2285992"/>
            <a:ext cx="4537075" cy="3403600"/>
          </a:xfrm>
          <a:prstGeom prst="rect">
            <a:avLst/>
          </a:prstGeom>
          <a:noFill/>
        </p:spPr>
      </p:pic>
      <p:sp>
        <p:nvSpPr>
          <p:cNvPr id="15" name="AutoShape 1031"/>
          <p:cNvSpPr>
            <a:spLocks noChangeArrowheads="1"/>
          </p:cNvSpPr>
          <p:nvPr/>
        </p:nvSpPr>
        <p:spPr bwMode="auto">
          <a:xfrm rot="8763563">
            <a:off x="1547813" y="25654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032"/>
          <p:cNvSpPr>
            <a:spLocks noChangeArrowheads="1"/>
          </p:cNvSpPr>
          <p:nvPr/>
        </p:nvSpPr>
        <p:spPr bwMode="auto">
          <a:xfrm rot="8763563">
            <a:off x="1331913" y="573405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033"/>
          <p:cNvSpPr>
            <a:spLocks noChangeArrowheads="1"/>
          </p:cNvSpPr>
          <p:nvPr/>
        </p:nvSpPr>
        <p:spPr bwMode="auto">
          <a:xfrm rot="8763563">
            <a:off x="7092950" y="43656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mtClean="0"/>
              <a:t>Mesin, Minyak dan Pelumas</a:t>
            </a:r>
            <a:endParaRPr lang="en-US"/>
          </a:p>
        </p:txBody>
      </p:sp>
      <p:pic>
        <p:nvPicPr>
          <p:cNvPr id="7" name="Picture 1026" descr="DSC0004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663" y="2852738"/>
            <a:ext cx="4533900" cy="3400425"/>
          </a:xfrm>
          <a:prstGeom prst="rect">
            <a:avLst/>
          </a:prstGeom>
          <a:noFill/>
        </p:spPr>
      </p:pic>
      <p:pic>
        <p:nvPicPr>
          <p:cNvPr id="8" name="Picture 1028" descr="DSC0009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1196975"/>
            <a:ext cx="4248150" cy="3186113"/>
          </a:xfr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mtClean="0"/>
              <a:t>Gudang dan Penyimpanan Produk</a:t>
            </a:r>
            <a:endParaRPr lang="en-US"/>
          </a:p>
        </p:txBody>
      </p:sp>
      <p:pic>
        <p:nvPicPr>
          <p:cNvPr id="6" name="Picture 1026" descr="DSC000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79838" y="1700213"/>
            <a:ext cx="4967287" cy="3725862"/>
          </a:xfrm>
          <a:noFill/>
        </p:spPr>
      </p:pic>
      <p:pic>
        <p:nvPicPr>
          <p:cNvPr id="9" name="Picture 1027" descr="DSC00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42988" y="1052513"/>
            <a:ext cx="3563937" cy="2673350"/>
          </a:xfrm>
          <a:prstGeom prst="rect">
            <a:avLst/>
          </a:prstGeom>
          <a:noFill/>
        </p:spPr>
      </p:pic>
      <p:pic>
        <p:nvPicPr>
          <p:cNvPr id="10" name="Picture 1028" descr="DSC000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71538" y="3786190"/>
            <a:ext cx="3455987" cy="2592388"/>
          </a:xfrm>
          <a:prstGeom prst="rect">
            <a:avLst/>
          </a:prstGeom>
          <a:noFill/>
        </p:spPr>
      </p:pic>
      <p:sp>
        <p:nvSpPr>
          <p:cNvPr id="11" name="AutoShape 1030"/>
          <p:cNvSpPr>
            <a:spLocks noChangeArrowheads="1"/>
          </p:cNvSpPr>
          <p:nvPr/>
        </p:nvSpPr>
        <p:spPr bwMode="auto">
          <a:xfrm>
            <a:off x="1763713" y="49418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31"/>
          <p:cNvSpPr>
            <a:spLocks noChangeArrowheads="1"/>
          </p:cNvSpPr>
          <p:nvPr/>
        </p:nvSpPr>
        <p:spPr bwMode="auto">
          <a:xfrm>
            <a:off x="1476375" y="27082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032"/>
          <p:cNvSpPr>
            <a:spLocks noChangeArrowheads="1"/>
          </p:cNvSpPr>
          <p:nvPr/>
        </p:nvSpPr>
        <p:spPr bwMode="auto">
          <a:xfrm rot="9418981">
            <a:off x="6300788" y="422116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33"/>
          <p:cNvSpPr>
            <a:spLocks noChangeArrowheads="1"/>
          </p:cNvSpPr>
          <p:nvPr/>
        </p:nvSpPr>
        <p:spPr bwMode="auto">
          <a:xfrm>
            <a:off x="4067175" y="2276475"/>
            <a:ext cx="1728788" cy="309721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mtClean="0"/>
              <a:t>Konsumsi Air</a:t>
            </a:r>
            <a:endParaRPr lang="en-US"/>
          </a:p>
        </p:txBody>
      </p:sp>
      <p:pic>
        <p:nvPicPr>
          <p:cNvPr id="16" name="Picture 1026" descr="Picture 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257309"/>
            <a:ext cx="4608513" cy="3457575"/>
          </a:xfrm>
          <a:noFill/>
          <a:ln w="57150">
            <a:solidFill>
              <a:schemeClr val="accent1"/>
            </a:solidFill>
          </a:ln>
        </p:spPr>
      </p:pic>
      <p:pic>
        <p:nvPicPr>
          <p:cNvPr id="17" name="7 Imagen" descr="DSC0602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357298"/>
            <a:ext cx="3643312" cy="485775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mtClean="0"/>
              <a:t>Konsumsi Air</a:t>
            </a:r>
            <a:endParaRPr lang="en-US"/>
          </a:p>
        </p:txBody>
      </p:sp>
      <p:pic>
        <p:nvPicPr>
          <p:cNvPr id="6" name="Picture 1026" descr="Picture 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29058" y="3857628"/>
            <a:ext cx="2932112" cy="2198688"/>
          </a:xfrm>
          <a:noFill/>
          <a:ln w="57150">
            <a:solidFill>
              <a:srgbClr val="FFFF00"/>
            </a:solidFill>
          </a:ln>
        </p:spPr>
      </p:pic>
      <p:pic>
        <p:nvPicPr>
          <p:cNvPr id="7" name="Picture 1027" descr="MVC-005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208098"/>
            <a:ext cx="2641600" cy="1981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8" name="Picture 1028" descr="MVC-020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3019436"/>
            <a:ext cx="2641600" cy="1981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Picture 1029" descr="MVC-005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3013" y="1703388"/>
            <a:ext cx="2584450" cy="19399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1030" descr="MVC-006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117850" y="1731963"/>
            <a:ext cx="2641600" cy="19827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1" name="AutoShape 1032"/>
          <p:cNvSpPr>
            <a:spLocks noChangeArrowheads="1"/>
          </p:cNvSpPr>
          <p:nvPr/>
        </p:nvSpPr>
        <p:spPr bwMode="auto">
          <a:xfrm>
            <a:off x="2517745" y="264954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33"/>
          <p:cNvSpPr>
            <a:spLocks noChangeArrowheads="1"/>
          </p:cNvSpPr>
          <p:nvPr/>
        </p:nvSpPr>
        <p:spPr bwMode="auto">
          <a:xfrm>
            <a:off x="5795963" y="221456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34"/>
          <p:cNvSpPr>
            <a:spLocks noChangeArrowheads="1"/>
          </p:cNvSpPr>
          <p:nvPr/>
        </p:nvSpPr>
        <p:spPr bwMode="auto">
          <a:xfrm>
            <a:off x="2014507" y="1352561"/>
            <a:ext cx="914400" cy="914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35"/>
          <p:cNvSpPr>
            <a:spLocks noChangeArrowheads="1"/>
          </p:cNvSpPr>
          <p:nvPr/>
        </p:nvSpPr>
        <p:spPr bwMode="auto">
          <a:xfrm>
            <a:off x="790545" y="3584586"/>
            <a:ext cx="1225550" cy="1150937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mtClean="0"/>
              <a:t>Konsumsi Air</a:t>
            </a:r>
            <a:endParaRPr lang="en-US"/>
          </a:p>
        </p:txBody>
      </p:sp>
      <p:pic>
        <p:nvPicPr>
          <p:cNvPr id="11" name="Picture 1026" descr="rnicalda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3286124"/>
            <a:ext cx="4319587" cy="29337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1027" descr="rnicald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863" y="1039815"/>
            <a:ext cx="4176712" cy="281781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Oval 1029"/>
          <p:cNvSpPr>
            <a:spLocks noChangeArrowheads="1"/>
          </p:cNvSpPr>
          <p:nvPr/>
        </p:nvSpPr>
        <p:spPr bwMode="auto">
          <a:xfrm>
            <a:off x="7019925" y="5302249"/>
            <a:ext cx="1655763" cy="1008062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0"/>
          <p:cNvSpPr>
            <a:spLocks noChangeArrowheads="1"/>
          </p:cNvSpPr>
          <p:nvPr/>
        </p:nvSpPr>
        <p:spPr bwMode="auto">
          <a:xfrm>
            <a:off x="3995738" y="1482728"/>
            <a:ext cx="1295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sz="2600" b="1">
                <a:solidFill>
                  <a:srgbClr val="000000"/>
                </a:solidFill>
                <a:latin typeface="Arial Narrow" pitchFamily="34" charset="0"/>
              </a:rPr>
              <a:t>BEFORE</a:t>
            </a:r>
          </a:p>
        </p:txBody>
      </p:sp>
      <p:sp>
        <p:nvSpPr>
          <p:cNvPr id="15" name="Rectangle 1031"/>
          <p:cNvSpPr>
            <a:spLocks noChangeArrowheads="1"/>
          </p:cNvSpPr>
          <p:nvPr/>
        </p:nvSpPr>
        <p:spPr bwMode="auto">
          <a:xfrm>
            <a:off x="7308850" y="3214686"/>
            <a:ext cx="1368425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sz="2600" b="1">
                <a:solidFill>
                  <a:srgbClr val="000000"/>
                </a:solidFill>
                <a:latin typeface="Arial Narrow" pitchFamily="34" charset="0"/>
              </a:rPr>
              <a:t>AFTER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mtClean="0"/>
              <a:t>Konsumsi Air</a:t>
            </a:r>
            <a:endParaRPr lang="en-US"/>
          </a:p>
        </p:txBody>
      </p:sp>
      <p:grpSp>
        <p:nvGrpSpPr>
          <p:cNvPr id="9" name="Group 204"/>
          <p:cNvGrpSpPr>
            <a:grpSpLocks/>
          </p:cNvGrpSpPr>
          <p:nvPr/>
        </p:nvGrpSpPr>
        <p:grpSpPr bwMode="auto">
          <a:xfrm>
            <a:off x="7131050" y="4759325"/>
            <a:ext cx="301625" cy="431800"/>
            <a:chOff x="4866" y="2998"/>
            <a:chExt cx="206" cy="272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5037" y="3257"/>
              <a:ext cx="17" cy="7"/>
            </a:xfrm>
            <a:custGeom>
              <a:avLst/>
              <a:gdLst>
                <a:gd name="T0" fmla="*/ 0 w 17"/>
                <a:gd name="T1" fmla="*/ 7 h 7"/>
                <a:gd name="T2" fmla="*/ 9 w 17"/>
                <a:gd name="T3" fmla="*/ 3 h 7"/>
                <a:gd name="T4" fmla="*/ 17 w 17"/>
                <a:gd name="T5" fmla="*/ 0 h 7"/>
                <a:gd name="T6" fmla="*/ 15 w 17"/>
                <a:gd name="T7" fmla="*/ 1 h 7"/>
                <a:gd name="T8" fmla="*/ 13 w 17"/>
                <a:gd name="T9" fmla="*/ 1 h 7"/>
                <a:gd name="T10" fmla="*/ 11 w 17"/>
                <a:gd name="T11" fmla="*/ 3 h 7"/>
                <a:gd name="T12" fmla="*/ 9 w 17"/>
                <a:gd name="T13" fmla="*/ 4 h 7"/>
                <a:gd name="T14" fmla="*/ 7 w 17"/>
                <a:gd name="T15" fmla="*/ 4 h 7"/>
                <a:gd name="T16" fmla="*/ 4 w 17"/>
                <a:gd name="T17" fmla="*/ 6 h 7"/>
                <a:gd name="T18" fmla="*/ 2 w 17"/>
                <a:gd name="T19" fmla="*/ 6 h 7"/>
                <a:gd name="T20" fmla="*/ 0 w 1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7"/>
                <a:gd name="T35" fmla="*/ 17 w 1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7">
                  <a:moveTo>
                    <a:pt x="0" y="7"/>
                  </a:moveTo>
                  <a:lnTo>
                    <a:pt x="9" y="3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5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5032" y="3254"/>
              <a:ext cx="25" cy="10"/>
            </a:xfrm>
            <a:custGeom>
              <a:avLst/>
              <a:gdLst>
                <a:gd name="T0" fmla="*/ 5 w 25"/>
                <a:gd name="T1" fmla="*/ 10 h 10"/>
                <a:gd name="T2" fmla="*/ 14 w 25"/>
                <a:gd name="T3" fmla="*/ 6 h 10"/>
                <a:gd name="T4" fmla="*/ 22 w 25"/>
                <a:gd name="T5" fmla="*/ 3 h 10"/>
                <a:gd name="T6" fmla="*/ 22 w 25"/>
                <a:gd name="T7" fmla="*/ 3 h 10"/>
                <a:gd name="T8" fmla="*/ 22 w 25"/>
                <a:gd name="T9" fmla="*/ 3 h 10"/>
                <a:gd name="T10" fmla="*/ 22 w 25"/>
                <a:gd name="T11" fmla="*/ 1 h 10"/>
                <a:gd name="T12" fmla="*/ 24 w 25"/>
                <a:gd name="T13" fmla="*/ 1 h 10"/>
                <a:gd name="T14" fmla="*/ 24 w 25"/>
                <a:gd name="T15" fmla="*/ 1 h 10"/>
                <a:gd name="T16" fmla="*/ 24 w 25"/>
                <a:gd name="T17" fmla="*/ 1 h 10"/>
                <a:gd name="T18" fmla="*/ 24 w 25"/>
                <a:gd name="T19" fmla="*/ 0 h 10"/>
                <a:gd name="T20" fmla="*/ 25 w 25"/>
                <a:gd name="T21" fmla="*/ 0 h 10"/>
                <a:gd name="T22" fmla="*/ 14 w 25"/>
                <a:gd name="T23" fmla="*/ 6 h 10"/>
                <a:gd name="T24" fmla="*/ 0 w 25"/>
                <a:gd name="T25" fmla="*/ 10 h 10"/>
                <a:gd name="T26" fmla="*/ 0 w 25"/>
                <a:gd name="T27" fmla="*/ 10 h 10"/>
                <a:gd name="T28" fmla="*/ 1 w 25"/>
                <a:gd name="T29" fmla="*/ 10 h 10"/>
                <a:gd name="T30" fmla="*/ 1 w 25"/>
                <a:gd name="T31" fmla="*/ 10 h 10"/>
                <a:gd name="T32" fmla="*/ 1 w 25"/>
                <a:gd name="T33" fmla="*/ 10 h 10"/>
                <a:gd name="T34" fmla="*/ 3 w 25"/>
                <a:gd name="T35" fmla="*/ 10 h 10"/>
                <a:gd name="T36" fmla="*/ 3 w 25"/>
                <a:gd name="T37" fmla="*/ 10 h 10"/>
                <a:gd name="T38" fmla="*/ 3 w 25"/>
                <a:gd name="T39" fmla="*/ 10 h 10"/>
                <a:gd name="T40" fmla="*/ 5 w 25"/>
                <a:gd name="T41" fmla="*/ 1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0"/>
                <a:gd name="T65" fmla="*/ 25 w 25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0">
                  <a:moveTo>
                    <a:pt x="5" y="10"/>
                  </a:moveTo>
                  <a:lnTo>
                    <a:pt x="14" y="6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14" y="6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26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5026" y="3252"/>
              <a:ext cx="33" cy="14"/>
            </a:xfrm>
            <a:custGeom>
              <a:avLst/>
              <a:gdLst>
                <a:gd name="T0" fmla="*/ 6 w 33"/>
                <a:gd name="T1" fmla="*/ 12 h 14"/>
                <a:gd name="T2" fmla="*/ 20 w 33"/>
                <a:gd name="T3" fmla="*/ 8 h 14"/>
                <a:gd name="T4" fmla="*/ 31 w 33"/>
                <a:gd name="T5" fmla="*/ 2 h 14"/>
                <a:gd name="T6" fmla="*/ 31 w 33"/>
                <a:gd name="T7" fmla="*/ 2 h 14"/>
                <a:gd name="T8" fmla="*/ 31 w 33"/>
                <a:gd name="T9" fmla="*/ 2 h 14"/>
                <a:gd name="T10" fmla="*/ 31 w 33"/>
                <a:gd name="T11" fmla="*/ 2 h 14"/>
                <a:gd name="T12" fmla="*/ 31 w 33"/>
                <a:gd name="T13" fmla="*/ 2 h 14"/>
                <a:gd name="T14" fmla="*/ 31 w 33"/>
                <a:gd name="T15" fmla="*/ 0 h 14"/>
                <a:gd name="T16" fmla="*/ 33 w 33"/>
                <a:gd name="T17" fmla="*/ 0 h 14"/>
                <a:gd name="T18" fmla="*/ 33 w 33"/>
                <a:gd name="T19" fmla="*/ 0 h 14"/>
                <a:gd name="T20" fmla="*/ 33 w 33"/>
                <a:gd name="T21" fmla="*/ 0 h 14"/>
                <a:gd name="T22" fmla="*/ 20 w 33"/>
                <a:gd name="T23" fmla="*/ 6 h 14"/>
                <a:gd name="T24" fmla="*/ 4 w 33"/>
                <a:gd name="T25" fmla="*/ 12 h 14"/>
                <a:gd name="T26" fmla="*/ 0 w 33"/>
                <a:gd name="T27" fmla="*/ 14 h 14"/>
                <a:gd name="T28" fmla="*/ 0 w 33"/>
                <a:gd name="T29" fmla="*/ 14 h 14"/>
                <a:gd name="T30" fmla="*/ 2 w 33"/>
                <a:gd name="T31" fmla="*/ 14 h 14"/>
                <a:gd name="T32" fmla="*/ 2 w 33"/>
                <a:gd name="T33" fmla="*/ 14 h 14"/>
                <a:gd name="T34" fmla="*/ 4 w 33"/>
                <a:gd name="T35" fmla="*/ 14 h 14"/>
                <a:gd name="T36" fmla="*/ 4 w 33"/>
                <a:gd name="T37" fmla="*/ 14 h 14"/>
                <a:gd name="T38" fmla="*/ 4 w 33"/>
                <a:gd name="T39" fmla="*/ 14 h 14"/>
                <a:gd name="T40" fmla="*/ 6 w 33"/>
                <a:gd name="T41" fmla="*/ 14 h 14"/>
                <a:gd name="T42" fmla="*/ 6 w 33"/>
                <a:gd name="T43" fmla="*/ 12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14"/>
                <a:gd name="T68" fmla="*/ 33 w 33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14">
                  <a:moveTo>
                    <a:pt x="6" y="12"/>
                  </a:moveTo>
                  <a:lnTo>
                    <a:pt x="20" y="8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20" y="6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27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4881" y="3251"/>
              <a:ext cx="180" cy="16"/>
            </a:xfrm>
            <a:custGeom>
              <a:avLst/>
              <a:gdLst>
                <a:gd name="T0" fmla="*/ 145 w 180"/>
                <a:gd name="T1" fmla="*/ 15 h 16"/>
                <a:gd name="T2" fmla="*/ 149 w 180"/>
                <a:gd name="T3" fmla="*/ 13 h 16"/>
                <a:gd name="T4" fmla="*/ 165 w 180"/>
                <a:gd name="T5" fmla="*/ 7 h 16"/>
                <a:gd name="T6" fmla="*/ 178 w 180"/>
                <a:gd name="T7" fmla="*/ 1 h 16"/>
                <a:gd name="T8" fmla="*/ 178 w 180"/>
                <a:gd name="T9" fmla="*/ 1 h 16"/>
                <a:gd name="T10" fmla="*/ 178 w 180"/>
                <a:gd name="T11" fmla="*/ 1 h 16"/>
                <a:gd name="T12" fmla="*/ 178 w 180"/>
                <a:gd name="T13" fmla="*/ 1 h 16"/>
                <a:gd name="T14" fmla="*/ 178 w 180"/>
                <a:gd name="T15" fmla="*/ 0 h 16"/>
                <a:gd name="T16" fmla="*/ 178 w 180"/>
                <a:gd name="T17" fmla="*/ 0 h 16"/>
                <a:gd name="T18" fmla="*/ 180 w 180"/>
                <a:gd name="T19" fmla="*/ 0 h 16"/>
                <a:gd name="T20" fmla="*/ 180 w 180"/>
                <a:gd name="T21" fmla="*/ 0 h 16"/>
                <a:gd name="T22" fmla="*/ 180 w 180"/>
                <a:gd name="T23" fmla="*/ 0 h 16"/>
                <a:gd name="T24" fmla="*/ 180 w 180"/>
                <a:gd name="T25" fmla="*/ 0 h 16"/>
                <a:gd name="T26" fmla="*/ 165 w 180"/>
                <a:gd name="T27" fmla="*/ 7 h 16"/>
                <a:gd name="T28" fmla="*/ 149 w 180"/>
                <a:gd name="T29" fmla="*/ 13 h 16"/>
                <a:gd name="T30" fmla="*/ 141 w 180"/>
                <a:gd name="T31" fmla="*/ 16 h 16"/>
                <a:gd name="T32" fmla="*/ 141 w 180"/>
                <a:gd name="T33" fmla="*/ 16 h 16"/>
                <a:gd name="T34" fmla="*/ 141 w 180"/>
                <a:gd name="T35" fmla="*/ 15 h 16"/>
                <a:gd name="T36" fmla="*/ 141 w 180"/>
                <a:gd name="T37" fmla="*/ 15 h 16"/>
                <a:gd name="T38" fmla="*/ 143 w 180"/>
                <a:gd name="T39" fmla="*/ 15 h 16"/>
                <a:gd name="T40" fmla="*/ 143 w 180"/>
                <a:gd name="T41" fmla="*/ 15 h 16"/>
                <a:gd name="T42" fmla="*/ 143 w 180"/>
                <a:gd name="T43" fmla="*/ 15 h 16"/>
                <a:gd name="T44" fmla="*/ 145 w 180"/>
                <a:gd name="T45" fmla="*/ 15 h 16"/>
                <a:gd name="T46" fmla="*/ 145 w 180"/>
                <a:gd name="T47" fmla="*/ 15 h 16"/>
                <a:gd name="T48" fmla="*/ 145 w 180"/>
                <a:gd name="T49" fmla="*/ 15 h 16"/>
                <a:gd name="T50" fmla="*/ 0 w 180"/>
                <a:gd name="T51" fmla="*/ 9 h 16"/>
                <a:gd name="T52" fmla="*/ 11 w 180"/>
                <a:gd name="T53" fmla="*/ 13 h 16"/>
                <a:gd name="T54" fmla="*/ 22 w 180"/>
                <a:gd name="T55" fmla="*/ 16 h 16"/>
                <a:gd name="T56" fmla="*/ 20 w 180"/>
                <a:gd name="T57" fmla="*/ 16 h 16"/>
                <a:gd name="T58" fmla="*/ 16 w 180"/>
                <a:gd name="T59" fmla="*/ 15 h 16"/>
                <a:gd name="T60" fmla="*/ 13 w 180"/>
                <a:gd name="T61" fmla="*/ 15 h 16"/>
                <a:gd name="T62" fmla="*/ 9 w 180"/>
                <a:gd name="T63" fmla="*/ 13 h 16"/>
                <a:gd name="T64" fmla="*/ 7 w 180"/>
                <a:gd name="T65" fmla="*/ 12 h 16"/>
                <a:gd name="T66" fmla="*/ 4 w 180"/>
                <a:gd name="T67" fmla="*/ 12 h 16"/>
                <a:gd name="T68" fmla="*/ 2 w 180"/>
                <a:gd name="T69" fmla="*/ 10 h 16"/>
                <a:gd name="T70" fmla="*/ 0 w 180"/>
                <a:gd name="T71" fmla="*/ 9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0"/>
                <a:gd name="T109" fmla="*/ 0 h 16"/>
                <a:gd name="T110" fmla="*/ 180 w 180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0" h="16">
                  <a:moveTo>
                    <a:pt x="145" y="15"/>
                  </a:moveTo>
                  <a:lnTo>
                    <a:pt x="149" y="13"/>
                  </a:lnTo>
                  <a:lnTo>
                    <a:pt x="165" y="7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65" y="7"/>
                  </a:lnTo>
                  <a:lnTo>
                    <a:pt x="149" y="13"/>
                  </a:lnTo>
                  <a:lnTo>
                    <a:pt x="141" y="16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5" y="15"/>
                  </a:lnTo>
                  <a:close/>
                  <a:moveTo>
                    <a:pt x="0" y="9"/>
                  </a:moveTo>
                  <a:lnTo>
                    <a:pt x="11" y="13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6" y="15"/>
                  </a:lnTo>
                  <a:lnTo>
                    <a:pt x="13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8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4877" y="3249"/>
              <a:ext cx="186" cy="20"/>
            </a:xfrm>
            <a:custGeom>
              <a:avLst/>
              <a:gdLst>
                <a:gd name="T0" fmla="*/ 4 w 186"/>
                <a:gd name="T1" fmla="*/ 11 h 20"/>
                <a:gd name="T2" fmla="*/ 15 w 186"/>
                <a:gd name="T3" fmla="*/ 15 h 20"/>
                <a:gd name="T4" fmla="*/ 26 w 186"/>
                <a:gd name="T5" fmla="*/ 18 h 20"/>
                <a:gd name="T6" fmla="*/ 28 w 186"/>
                <a:gd name="T7" fmla="*/ 18 h 20"/>
                <a:gd name="T8" fmla="*/ 30 w 186"/>
                <a:gd name="T9" fmla="*/ 20 h 20"/>
                <a:gd name="T10" fmla="*/ 30 w 186"/>
                <a:gd name="T11" fmla="*/ 20 h 20"/>
                <a:gd name="T12" fmla="*/ 31 w 186"/>
                <a:gd name="T13" fmla="*/ 20 h 20"/>
                <a:gd name="T14" fmla="*/ 31 w 186"/>
                <a:gd name="T15" fmla="*/ 20 h 20"/>
                <a:gd name="T16" fmla="*/ 33 w 186"/>
                <a:gd name="T17" fmla="*/ 20 h 20"/>
                <a:gd name="T18" fmla="*/ 35 w 186"/>
                <a:gd name="T19" fmla="*/ 20 h 20"/>
                <a:gd name="T20" fmla="*/ 35 w 186"/>
                <a:gd name="T21" fmla="*/ 20 h 20"/>
                <a:gd name="T22" fmla="*/ 31 w 186"/>
                <a:gd name="T23" fmla="*/ 20 h 20"/>
                <a:gd name="T24" fmla="*/ 15 w 186"/>
                <a:gd name="T25" fmla="*/ 14 h 20"/>
                <a:gd name="T26" fmla="*/ 0 w 186"/>
                <a:gd name="T27" fmla="*/ 9 h 20"/>
                <a:gd name="T28" fmla="*/ 0 w 186"/>
                <a:gd name="T29" fmla="*/ 9 h 20"/>
                <a:gd name="T30" fmla="*/ 2 w 186"/>
                <a:gd name="T31" fmla="*/ 9 h 20"/>
                <a:gd name="T32" fmla="*/ 2 w 186"/>
                <a:gd name="T33" fmla="*/ 9 h 20"/>
                <a:gd name="T34" fmla="*/ 2 w 186"/>
                <a:gd name="T35" fmla="*/ 9 h 20"/>
                <a:gd name="T36" fmla="*/ 2 w 186"/>
                <a:gd name="T37" fmla="*/ 11 h 20"/>
                <a:gd name="T38" fmla="*/ 4 w 186"/>
                <a:gd name="T39" fmla="*/ 11 h 20"/>
                <a:gd name="T40" fmla="*/ 4 w 186"/>
                <a:gd name="T41" fmla="*/ 11 h 20"/>
                <a:gd name="T42" fmla="*/ 4 w 186"/>
                <a:gd name="T43" fmla="*/ 11 h 20"/>
                <a:gd name="T44" fmla="*/ 145 w 186"/>
                <a:gd name="T45" fmla="*/ 18 h 20"/>
                <a:gd name="T46" fmla="*/ 153 w 186"/>
                <a:gd name="T47" fmla="*/ 15 h 20"/>
                <a:gd name="T48" fmla="*/ 169 w 186"/>
                <a:gd name="T49" fmla="*/ 9 h 20"/>
                <a:gd name="T50" fmla="*/ 184 w 186"/>
                <a:gd name="T51" fmla="*/ 2 h 20"/>
                <a:gd name="T52" fmla="*/ 184 w 186"/>
                <a:gd name="T53" fmla="*/ 2 h 20"/>
                <a:gd name="T54" fmla="*/ 184 w 186"/>
                <a:gd name="T55" fmla="*/ 2 h 20"/>
                <a:gd name="T56" fmla="*/ 184 w 186"/>
                <a:gd name="T57" fmla="*/ 2 h 20"/>
                <a:gd name="T58" fmla="*/ 184 w 186"/>
                <a:gd name="T59" fmla="*/ 0 h 20"/>
                <a:gd name="T60" fmla="*/ 184 w 186"/>
                <a:gd name="T61" fmla="*/ 0 h 20"/>
                <a:gd name="T62" fmla="*/ 184 w 186"/>
                <a:gd name="T63" fmla="*/ 0 h 20"/>
                <a:gd name="T64" fmla="*/ 184 w 186"/>
                <a:gd name="T65" fmla="*/ 0 h 20"/>
                <a:gd name="T66" fmla="*/ 186 w 186"/>
                <a:gd name="T67" fmla="*/ 0 h 20"/>
                <a:gd name="T68" fmla="*/ 186 w 186"/>
                <a:gd name="T69" fmla="*/ 0 h 20"/>
                <a:gd name="T70" fmla="*/ 184 w 186"/>
                <a:gd name="T71" fmla="*/ 2 h 20"/>
                <a:gd name="T72" fmla="*/ 169 w 186"/>
                <a:gd name="T73" fmla="*/ 8 h 20"/>
                <a:gd name="T74" fmla="*/ 153 w 186"/>
                <a:gd name="T75" fmla="*/ 14 h 20"/>
                <a:gd name="T76" fmla="*/ 142 w 186"/>
                <a:gd name="T77" fmla="*/ 18 h 20"/>
                <a:gd name="T78" fmla="*/ 145 w 186"/>
                <a:gd name="T79" fmla="*/ 18 h 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6"/>
                <a:gd name="T121" fmla="*/ 0 h 20"/>
                <a:gd name="T122" fmla="*/ 186 w 186"/>
                <a:gd name="T123" fmla="*/ 20 h 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6" h="20">
                  <a:moveTo>
                    <a:pt x="4" y="11"/>
                  </a:moveTo>
                  <a:lnTo>
                    <a:pt x="15" y="15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1" y="20"/>
                  </a:lnTo>
                  <a:lnTo>
                    <a:pt x="15" y="1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1"/>
                  </a:lnTo>
                  <a:close/>
                  <a:moveTo>
                    <a:pt x="145" y="18"/>
                  </a:moveTo>
                  <a:lnTo>
                    <a:pt x="153" y="15"/>
                  </a:lnTo>
                  <a:lnTo>
                    <a:pt x="169" y="9"/>
                  </a:lnTo>
                  <a:lnTo>
                    <a:pt x="184" y="2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4" y="2"/>
                  </a:lnTo>
                  <a:lnTo>
                    <a:pt x="169" y="8"/>
                  </a:lnTo>
                  <a:lnTo>
                    <a:pt x="153" y="14"/>
                  </a:lnTo>
                  <a:lnTo>
                    <a:pt x="142" y="18"/>
                  </a:lnTo>
                  <a:lnTo>
                    <a:pt x="145" y="18"/>
                  </a:lnTo>
                  <a:close/>
                </a:path>
              </a:pathLst>
            </a:custGeom>
            <a:solidFill>
              <a:srgbClr val="29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4875" y="3248"/>
              <a:ext cx="188" cy="22"/>
            </a:xfrm>
            <a:custGeom>
              <a:avLst/>
              <a:gdLst>
                <a:gd name="T0" fmla="*/ 2 w 188"/>
                <a:gd name="T1" fmla="*/ 10 h 22"/>
                <a:gd name="T2" fmla="*/ 17 w 188"/>
                <a:gd name="T3" fmla="*/ 15 h 22"/>
                <a:gd name="T4" fmla="*/ 33 w 188"/>
                <a:gd name="T5" fmla="*/ 21 h 22"/>
                <a:gd name="T6" fmla="*/ 37 w 188"/>
                <a:gd name="T7" fmla="*/ 21 h 22"/>
                <a:gd name="T8" fmla="*/ 39 w 188"/>
                <a:gd name="T9" fmla="*/ 21 h 22"/>
                <a:gd name="T10" fmla="*/ 39 w 188"/>
                <a:gd name="T11" fmla="*/ 21 h 22"/>
                <a:gd name="T12" fmla="*/ 41 w 188"/>
                <a:gd name="T13" fmla="*/ 22 h 22"/>
                <a:gd name="T14" fmla="*/ 41 w 188"/>
                <a:gd name="T15" fmla="*/ 22 h 22"/>
                <a:gd name="T16" fmla="*/ 43 w 188"/>
                <a:gd name="T17" fmla="*/ 22 h 22"/>
                <a:gd name="T18" fmla="*/ 43 w 188"/>
                <a:gd name="T19" fmla="*/ 22 h 22"/>
                <a:gd name="T20" fmla="*/ 44 w 188"/>
                <a:gd name="T21" fmla="*/ 22 h 22"/>
                <a:gd name="T22" fmla="*/ 44 w 188"/>
                <a:gd name="T23" fmla="*/ 22 h 22"/>
                <a:gd name="T24" fmla="*/ 33 w 188"/>
                <a:gd name="T25" fmla="*/ 19 h 22"/>
                <a:gd name="T26" fmla="*/ 17 w 188"/>
                <a:gd name="T27" fmla="*/ 15 h 22"/>
                <a:gd name="T28" fmla="*/ 2 w 188"/>
                <a:gd name="T29" fmla="*/ 9 h 22"/>
                <a:gd name="T30" fmla="*/ 0 w 188"/>
                <a:gd name="T31" fmla="*/ 9 h 22"/>
                <a:gd name="T32" fmla="*/ 0 w 188"/>
                <a:gd name="T33" fmla="*/ 9 h 22"/>
                <a:gd name="T34" fmla="*/ 0 w 188"/>
                <a:gd name="T35" fmla="*/ 9 h 22"/>
                <a:gd name="T36" fmla="*/ 0 w 188"/>
                <a:gd name="T37" fmla="*/ 9 h 22"/>
                <a:gd name="T38" fmla="*/ 2 w 188"/>
                <a:gd name="T39" fmla="*/ 9 h 22"/>
                <a:gd name="T40" fmla="*/ 2 w 188"/>
                <a:gd name="T41" fmla="*/ 9 h 22"/>
                <a:gd name="T42" fmla="*/ 2 w 188"/>
                <a:gd name="T43" fmla="*/ 10 h 22"/>
                <a:gd name="T44" fmla="*/ 2 w 188"/>
                <a:gd name="T45" fmla="*/ 10 h 22"/>
                <a:gd name="T46" fmla="*/ 2 w 188"/>
                <a:gd name="T47" fmla="*/ 10 h 22"/>
                <a:gd name="T48" fmla="*/ 144 w 188"/>
                <a:gd name="T49" fmla="*/ 19 h 22"/>
                <a:gd name="T50" fmla="*/ 155 w 188"/>
                <a:gd name="T51" fmla="*/ 15 h 22"/>
                <a:gd name="T52" fmla="*/ 171 w 188"/>
                <a:gd name="T53" fmla="*/ 9 h 22"/>
                <a:gd name="T54" fmla="*/ 186 w 188"/>
                <a:gd name="T55" fmla="*/ 3 h 22"/>
                <a:gd name="T56" fmla="*/ 188 w 188"/>
                <a:gd name="T57" fmla="*/ 1 h 22"/>
                <a:gd name="T58" fmla="*/ 188 w 188"/>
                <a:gd name="T59" fmla="*/ 1 h 22"/>
                <a:gd name="T60" fmla="*/ 188 w 188"/>
                <a:gd name="T61" fmla="*/ 0 h 22"/>
                <a:gd name="T62" fmla="*/ 188 w 188"/>
                <a:gd name="T63" fmla="*/ 0 h 22"/>
                <a:gd name="T64" fmla="*/ 188 w 188"/>
                <a:gd name="T65" fmla="*/ 0 h 22"/>
                <a:gd name="T66" fmla="*/ 188 w 188"/>
                <a:gd name="T67" fmla="*/ 0 h 22"/>
                <a:gd name="T68" fmla="*/ 188 w 188"/>
                <a:gd name="T69" fmla="*/ 0 h 22"/>
                <a:gd name="T70" fmla="*/ 188 w 188"/>
                <a:gd name="T71" fmla="*/ 0 h 22"/>
                <a:gd name="T72" fmla="*/ 188 w 188"/>
                <a:gd name="T73" fmla="*/ 0 h 22"/>
                <a:gd name="T74" fmla="*/ 184 w 188"/>
                <a:gd name="T75" fmla="*/ 1 h 22"/>
                <a:gd name="T76" fmla="*/ 169 w 188"/>
                <a:gd name="T77" fmla="*/ 9 h 22"/>
                <a:gd name="T78" fmla="*/ 155 w 188"/>
                <a:gd name="T79" fmla="*/ 15 h 22"/>
                <a:gd name="T80" fmla="*/ 142 w 188"/>
                <a:gd name="T81" fmla="*/ 19 h 22"/>
                <a:gd name="T82" fmla="*/ 144 w 188"/>
                <a:gd name="T83" fmla="*/ 19 h 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8"/>
                <a:gd name="T127" fmla="*/ 0 h 22"/>
                <a:gd name="T128" fmla="*/ 188 w 188"/>
                <a:gd name="T129" fmla="*/ 22 h 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8" h="22">
                  <a:moveTo>
                    <a:pt x="2" y="10"/>
                  </a:moveTo>
                  <a:lnTo>
                    <a:pt x="17" y="15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33" y="19"/>
                  </a:lnTo>
                  <a:lnTo>
                    <a:pt x="17" y="15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close/>
                  <a:moveTo>
                    <a:pt x="144" y="19"/>
                  </a:moveTo>
                  <a:lnTo>
                    <a:pt x="155" y="15"/>
                  </a:lnTo>
                  <a:lnTo>
                    <a:pt x="171" y="9"/>
                  </a:lnTo>
                  <a:lnTo>
                    <a:pt x="186" y="3"/>
                  </a:lnTo>
                  <a:lnTo>
                    <a:pt x="188" y="1"/>
                  </a:lnTo>
                  <a:lnTo>
                    <a:pt x="188" y="0"/>
                  </a:lnTo>
                  <a:lnTo>
                    <a:pt x="184" y="1"/>
                  </a:lnTo>
                  <a:lnTo>
                    <a:pt x="169" y="9"/>
                  </a:lnTo>
                  <a:lnTo>
                    <a:pt x="155" y="15"/>
                  </a:lnTo>
                  <a:lnTo>
                    <a:pt x="142" y="19"/>
                  </a:lnTo>
                  <a:lnTo>
                    <a:pt x="144" y="19"/>
                  </a:lnTo>
                  <a:close/>
                </a:path>
              </a:pathLst>
            </a:custGeom>
            <a:solidFill>
              <a:srgbClr val="2A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4874" y="3246"/>
              <a:ext cx="191" cy="24"/>
            </a:xfrm>
            <a:custGeom>
              <a:avLst/>
              <a:gdLst>
                <a:gd name="T0" fmla="*/ 1 w 191"/>
                <a:gd name="T1" fmla="*/ 11 h 24"/>
                <a:gd name="T2" fmla="*/ 3 w 191"/>
                <a:gd name="T3" fmla="*/ 11 h 24"/>
                <a:gd name="T4" fmla="*/ 18 w 191"/>
                <a:gd name="T5" fmla="*/ 17 h 24"/>
                <a:gd name="T6" fmla="*/ 34 w 191"/>
                <a:gd name="T7" fmla="*/ 21 h 24"/>
                <a:gd name="T8" fmla="*/ 45 w 191"/>
                <a:gd name="T9" fmla="*/ 24 h 24"/>
                <a:gd name="T10" fmla="*/ 47 w 191"/>
                <a:gd name="T11" fmla="*/ 24 h 24"/>
                <a:gd name="T12" fmla="*/ 47 w 191"/>
                <a:gd name="T13" fmla="*/ 24 h 24"/>
                <a:gd name="T14" fmla="*/ 49 w 191"/>
                <a:gd name="T15" fmla="*/ 24 h 24"/>
                <a:gd name="T16" fmla="*/ 49 w 191"/>
                <a:gd name="T17" fmla="*/ 24 h 24"/>
                <a:gd name="T18" fmla="*/ 49 w 191"/>
                <a:gd name="T19" fmla="*/ 24 h 24"/>
                <a:gd name="T20" fmla="*/ 51 w 191"/>
                <a:gd name="T21" fmla="*/ 24 h 24"/>
                <a:gd name="T22" fmla="*/ 51 w 191"/>
                <a:gd name="T23" fmla="*/ 24 h 24"/>
                <a:gd name="T24" fmla="*/ 53 w 191"/>
                <a:gd name="T25" fmla="*/ 24 h 24"/>
                <a:gd name="T26" fmla="*/ 51 w 191"/>
                <a:gd name="T27" fmla="*/ 24 h 24"/>
                <a:gd name="T28" fmla="*/ 34 w 191"/>
                <a:gd name="T29" fmla="*/ 21 h 24"/>
                <a:gd name="T30" fmla="*/ 18 w 191"/>
                <a:gd name="T31" fmla="*/ 17 h 24"/>
                <a:gd name="T32" fmla="*/ 3 w 191"/>
                <a:gd name="T33" fmla="*/ 11 h 24"/>
                <a:gd name="T34" fmla="*/ 0 w 191"/>
                <a:gd name="T35" fmla="*/ 8 h 24"/>
                <a:gd name="T36" fmla="*/ 0 w 191"/>
                <a:gd name="T37" fmla="*/ 9 h 24"/>
                <a:gd name="T38" fmla="*/ 0 w 191"/>
                <a:gd name="T39" fmla="*/ 9 h 24"/>
                <a:gd name="T40" fmla="*/ 0 w 191"/>
                <a:gd name="T41" fmla="*/ 9 h 24"/>
                <a:gd name="T42" fmla="*/ 0 w 191"/>
                <a:gd name="T43" fmla="*/ 9 h 24"/>
                <a:gd name="T44" fmla="*/ 1 w 191"/>
                <a:gd name="T45" fmla="*/ 9 h 24"/>
                <a:gd name="T46" fmla="*/ 1 w 191"/>
                <a:gd name="T47" fmla="*/ 9 h 24"/>
                <a:gd name="T48" fmla="*/ 1 w 191"/>
                <a:gd name="T49" fmla="*/ 9 h 24"/>
                <a:gd name="T50" fmla="*/ 1 w 191"/>
                <a:gd name="T51" fmla="*/ 11 h 24"/>
                <a:gd name="T52" fmla="*/ 143 w 191"/>
                <a:gd name="T53" fmla="*/ 21 h 24"/>
                <a:gd name="T54" fmla="*/ 156 w 191"/>
                <a:gd name="T55" fmla="*/ 17 h 24"/>
                <a:gd name="T56" fmla="*/ 170 w 191"/>
                <a:gd name="T57" fmla="*/ 11 h 24"/>
                <a:gd name="T58" fmla="*/ 185 w 191"/>
                <a:gd name="T59" fmla="*/ 3 h 24"/>
                <a:gd name="T60" fmla="*/ 189 w 191"/>
                <a:gd name="T61" fmla="*/ 2 h 24"/>
                <a:gd name="T62" fmla="*/ 191 w 191"/>
                <a:gd name="T63" fmla="*/ 0 h 24"/>
                <a:gd name="T64" fmla="*/ 191 w 191"/>
                <a:gd name="T65" fmla="*/ 0 h 24"/>
                <a:gd name="T66" fmla="*/ 191 w 191"/>
                <a:gd name="T67" fmla="*/ 0 h 24"/>
                <a:gd name="T68" fmla="*/ 191 w 191"/>
                <a:gd name="T69" fmla="*/ 0 h 24"/>
                <a:gd name="T70" fmla="*/ 191 w 191"/>
                <a:gd name="T71" fmla="*/ 0 h 24"/>
                <a:gd name="T72" fmla="*/ 191 w 191"/>
                <a:gd name="T73" fmla="*/ 0 h 24"/>
                <a:gd name="T74" fmla="*/ 191 w 191"/>
                <a:gd name="T75" fmla="*/ 0 h 24"/>
                <a:gd name="T76" fmla="*/ 191 w 191"/>
                <a:gd name="T77" fmla="*/ 0 h 24"/>
                <a:gd name="T78" fmla="*/ 185 w 191"/>
                <a:gd name="T79" fmla="*/ 3 h 24"/>
                <a:gd name="T80" fmla="*/ 170 w 191"/>
                <a:gd name="T81" fmla="*/ 11 h 24"/>
                <a:gd name="T82" fmla="*/ 156 w 191"/>
                <a:gd name="T83" fmla="*/ 17 h 24"/>
                <a:gd name="T84" fmla="*/ 139 w 191"/>
                <a:gd name="T85" fmla="*/ 21 h 24"/>
                <a:gd name="T86" fmla="*/ 143 w 191"/>
                <a:gd name="T87" fmla="*/ 21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1"/>
                <a:gd name="T133" fmla="*/ 0 h 24"/>
                <a:gd name="T134" fmla="*/ 191 w 191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1" h="24">
                  <a:moveTo>
                    <a:pt x="1" y="11"/>
                  </a:moveTo>
                  <a:lnTo>
                    <a:pt x="3" y="11"/>
                  </a:lnTo>
                  <a:lnTo>
                    <a:pt x="18" y="17"/>
                  </a:lnTo>
                  <a:lnTo>
                    <a:pt x="34" y="21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1" y="24"/>
                  </a:lnTo>
                  <a:lnTo>
                    <a:pt x="34" y="21"/>
                  </a:lnTo>
                  <a:lnTo>
                    <a:pt x="18" y="17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1"/>
                  </a:lnTo>
                  <a:close/>
                  <a:moveTo>
                    <a:pt x="143" y="21"/>
                  </a:moveTo>
                  <a:lnTo>
                    <a:pt x="156" y="17"/>
                  </a:lnTo>
                  <a:lnTo>
                    <a:pt x="170" y="11"/>
                  </a:lnTo>
                  <a:lnTo>
                    <a:pt x="185" y="3"/>
                  </a:lnTo>
                  <a:lnTo>
                    <a:pt x="189" y="2"/>
                  </a:lnTo>
                  <a:lnTo>
                    <a:pt x="191" y="0"/>
                  </a:lnTo>
                  <a:lnTo>
                    <a:pt x="185" y="3"/>
                  </a:lnTo>
                  <a:lnTo>
                    <a:pt x="170" y="11"/>
                  </a:lnTo>
                  <a:lnTo>
                    <a:pt x="156" y="17"/>
                  </a:lnTo>
                  <a:lnTo>
                    <a:pt x="139" y="21"/>
                  </a:lnTo>
                  <a:lnTo>
                    <a:pt x="143" y="21"/>
                  </a:lnTo>
                  <a:close/>
                </a:path>
              </a:pathLst>
            </a:custGeom>
            <a:solidFill>
              <a:srgbClr val="2B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4872" y="3245"/>
              <a:ext cx="193" cy="25"/>
            </a:xfrm>
            <a:custGeom>
              <a:avLst/>
              <a:gdLst>
                <a:gd name="T0" fmla="*/ 2 w 193"/>
                <a:gd name="T1" fmla="*/ 9 h 25"/>
                <a:gd name="T2" fmla="*/ 5 w 193"/>
                <a:gd name="T3" fmla="*/ 12 h 25"/>
                <a:gd name="T4" fmla="*/ 20 w 193"/>
                <a:gd name="T5" fmla="*/ 18 h 25"/>
                <a:gd name="T6" fmla="*/ 36 w 193"/>
                <a:gd name="T7" fmla="*/ 22 h 25"/>
                <a:gd name="T8" fmla="*/ 53 w 193"/>
                <a:gd name="T9" fmla="*/ 25 h 25"/>
                <a:gd name="T10" fmla="*/ 55 w 193"/>
                <a:gd name="T11" fmla="*/ 25 h 25"/>
                <a:gd name="T12" fmla="*/ 55 w 193"/>
                <a:gd name="T13" fmla="*/ 25 h 25"/>
                <a:gd name="T14" fmla="*/ 55 w 193"/>
                <a:gd name="T15" fmla="*/ 25 h 25"/>
                <a:gd name="T16" fmla="*/ 55 w 193"/>
                <a:gd name="T17" fmla="*/ 25 h 25"/>
                <a:gd name="T18" fmla="*/ 55 w 193"/>
                <a:gd name="T19" fmla="*/ 25 h 25"/>
                <a:gd name="T20" fmla="*/ 55 w 193"/>
                <a:gd name="T21" fmla="*/ 25 h 25"/>
                <a:gd name="T22" fmla="*/ 55 w 193"/>
                <a:gd name="T23" fmla="*/ 25 h 25"/>
                <a:gd name="T24" fmla="*/ 55 w 193"/>
                <a:gd name="T25" fmla="*/ 25 h 25"/>
                <a:gd name="T26" fmla="*/ 55 w 193"/>
                <a:gd name="T27" fmla="*/ 25 h 25"/>
                <a:gd name="T28" fmla="*/ 59 w 193"/>
                <a:gd name="T29" fmla="*/ 25 h 25"/>
                <a:gd name="T30" fmla="*/ 53 w 193"/>
                <a:gd name="T31" fmla="*/ 25 h 25"/>
                <a:gd name="T32" fmla="*/ 36 w 193"/>
                <a:gd name="T33" fmla="*/ 21 h 25"/>
                <a:gd name="T34" fmla="*/ 20 w 193"/>
                <a:gd name="T35" fmla="*/ 16 h 25"/>
                <a:gd name="T36" fmla="*/ 5 w 193"/>
                <a:gd name="T37" fmla="*/ 10 h 25"/>
                <a:gd name="T38" fmla="*/ 0 w 193"/>
                <a:gd name="T39" fmla="*/ 7 h 25"/>
                <a:gd name="T40" fmla="*/ 0 w 193"/>
                <a:gd name="T41" fmla="*/ 9 h 25"/>
                <a:gd name="T42" fmla="*/ 0 w 193"/>
                <a:gd name="T43" fmla="*/ 9 h 25"/>
                <a:gd name="T44" fmla="*/ 0 w 193"/>
                <a:gd name="T45" fmla="*/ 9 h 25"/>
                <a:gd name="T46" fmla="*/ 2 w 193"/>
                <a:gd name="T47" fmla="*/ 9 h 25"/>
                <a:gd name="T48" fmla="*/ 2 w 193"/>
                <a:gd name="T49" fmla="*/ 9 h 25"/>
                <a:gd name="T50" fmla="*/ 2 w 193"/>
                <a:gd name="T51" fmla="*/ 9 h 25"/>
                <a:gd name="T52" fmla="*/ 2 w 193"/>
                <a:gd name="T53" fmla="*/ 9 h 25"/>
                <a:gd name="T54" fmla="*/ 2 w 193"/>
                <a:gd name="T55" fmla="*/ 9 h 25"/>
                <a:gd name="T56" fmla="*/ 141 w 193"/>
                <a:gd name="T57" fmla="*/ 22 h 25"/>
                <a:gd name="T58" fmla="*/ 158 w 193"/>
                <a:gd name="T59" fmla="*/ 18 h 25"/>
                <a:gd name="T60" fmla="*/ 172 w 193"/>
                <a:gd name="T61" fmla="*/ 12 h 25"/>
                <a:gd name="T62" fmla="*/ 187 w 193"/>
                <a:gd name="T63" fmla="*/ 4 h 25"/>
                <a:gd name="T64" fmla="*/ 193 w 193"/>
                <a:gd name="T65" fmla="*/ 1 h 25"/>
                <a:gd name="T66" fmla="*/ 193 w 193"/>
                <a:gd name="T67" fmla="*/ 0 h 25"/>
                <a:gd name="T68" fmla="*/ 193 w 193"/>
                <a:gd name="T69" fmla="*/ 0 h 25"/>
                <a:gd name="T70" fmla="*/ 193 w 193"/>
                <a:gd name="T71" fmla="*/ 0 h 25"/>
                <a:gd name="T72" fmla="*/ 193 w 193"/>
                <a:gd name="T73" fmla="*/ 0 h 25"/>
                <a:gd name="T74" fmla="*/ 193 w 193"/>
                <a:gd name="T75" fmla="*/ 0 h 25"/>
                <a:gd name="T76" fmla="*/ 193 w 193"/>
                <a:gd name="T77" fmla="*/ 0 h 25"/>
                <a:gd name="T78" fmla="*/ 193 w 193"/>
                <a:gd name="T79" fmla="*/ 0 h 25"/>
                <a:gd name="T80" fmla="*/ 193 w 193"/>
                <a:gd name="T81" fmla="*/ 0 h 25"/>
                <a:gd name="T82" fmla="*/ 187 w 193"/>
                <a:gd name="T83" fmla="*/ 3 h 25"/>
                <a:gd name="T84" fmla="*/ 172 w 193"/>
                <a:gd name="T85" fmla="*/ 10 h 25"/>
                <a:gd name="T86" fmla="*/ 158 w 193"/>
                <a:gd name="T87" fmla="*/ 16 h 25"/>
                <a:gd name="T88" fmla="*/ 141 w 193"/>
                <a:gd name="T89" fmla="*/ 21 h 25"/>
                <a:gd name="T90" fmla="*/ 138 w 193"/>
                <a:gd name="T91" fmla="*/ 22 h 25"/>
                <a:gd name="T92" fmla="*/ 141 w 193"/>
                <a:gd name="T93" fmla="*/ 22 h 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25"/>
                <a:gd name="T143" fmla="*/ 193 w 193"/>
                <a:gd name="T144" fmla="*/ 25 h 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25">
                  <a:moveTo>
                    <a:pt x="2" y="9"/>
                  </a:moveTo>
                  <a:lnTo>
                    <a:pt x="5" y="12"/>
                  </a:lnTo>
                  <a:lnTo>
                    <a:pt x="20" y="18"/>
                  </a:lnTo>
                  <a:lnTo>
                    <a:pt x="36" y="22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9" y="25"/>
                  </a:lnTo>
                  <a:lnTo>
                    <a:pt x="53" y="25"/>
                  </a:lnTo>
                  <a:lnTo>
                    <a:pt x="36" y="21"/>
                  </a:lnTo>
                  <a:lnTo>
                    <a:pt x="20" y="16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close/>
                  <a:moveTo>
                    <a:pt x="141" y="22"/>
                  </a:moveTo>
                  <a:lnTo>
                    <a:pt x="158" y="18"/>
                  </a:lnTo>
                  <a:lnTo>
                    <a:pt x="172" y="12"/>
                  </a:lnTo>
                  <a:lnTo>
                    <a:pt x="187" y="4"/>
                  </a:lnTo>
                  <a:lnTo>
                    <a:pt x="193" y="1"/>
                  </a:lnTo>
                  <a:lnTo>
                    <a:pt x="193" y="0"/>
                  </a:lnTo>
                  <a:lnTo>
                    <a:pt x="187" y="3"/>
                  </a:lnTo>
                  <a:lnTo>
                    <a:pt x="172" y="10"/>
                  </a:lnTo>
                  <a:lnTo>
                    <a:pt x="158" y="16"/>
                  </a:lnTo>
                  <a:lnTo>
                    <a:pt x="141" y="21"/>
                  </a:lnTo>
                  <a:lnTo>
                    <a:pt x="138" y="22"/>
                  </a:lnTo>
                  <a:lnTo>
                    <a:pt x="141" y="22"/>
                  </a:lnTo>
                  <a:close/>
                </a:path>
              </a:pathLst>
            </a:custGeom>
            <a:solidFill>
              <a:srgbClr val="2C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4872" y="3243"/>
              <a:ext cx="195" cy="27"/>
            </a:xfrm>
            <a:custGeom>
              <a:avLst/>
              <a:gdLst>
                <a:gd name="T0" fmla="*/ 0 w 195"/>
                <a:gd name="T1" fmla="*/ 9 h 27"/>
                <a:gd name="T2" fmla="*/ 5 w 195"/>
                <a:gd name="T3" fmla="*/ 12 h 27"/>
                <a:gd name="T4" fmla="*/ 20 w 195"/>
                <a:gd name="T5" fmla="*/ 18 h 27"/>
                <a:gd name="T6" fmla="*/ 36 w 195"/>
                <a:gd name="T7" fmla="*/ 23 h 27"/>
                <a:gd name="T8" fmla="*/ 53 w 195"/>
                <a:gd name="T9" fmla="*/ 27 h 27"/>
                <a:gd name="T10" fmla="*/ 59 w 195"/>
                <a:gd name="T11" fmla="*/ 27 h 27"/>
                <a:gd name="T12" fmla="*/ 64 w 195"/>
                <a:gd name="T13" fmla="*/ 27 h 27"/>
                <a:gd name="T14" fmla="*/ 53 w 195"/>
                <a:gd name="T15" fmla="*/ 26 h 27"/>
                <a:gd name="T16" fmla="*/ 36 w 195"/>
                <a:gd name="T17" fmla="*/ 23 h 27"/>
                <a:gd name="T18" fmla="*/ 22 w 195"/>
                <a:gd name="T19" fmla="*/ 18 h 27"/>
                <a:gd name="T20" fmla="*/ 5 w 195"/>
                <a:gd name="T21" fmla="*/ 12 h 27"/>
                <a:gd name="T22" fmla="*/ 0 w 195"/>
                <a:gd name="T23" fmla="*/ 9 h 27"/>
                <a:gd name="T24" fmla="*/ 0 w 195"/>
                <a:gd name="T25" fmla="*/ 9 h 27"/>
                <a:gd name="T26" fmla="*/ 0 w 195"/>
                <a:gd name="T27" fmla="*/ 9 h 27"/>
                <a:gd name="T28" fmla="*/ 0 w 195"/>
                <a:gd name="T29" fmla="*/ 9 h 27"/>
                <a:gd name="T30" fmla="*/ 0 w 195"/>
                <a:gd name="T31" fmla="*/ 9 h 27"/>
                <a:gd name="T32" fmla="*/ 0 w 195"/>
                <a:gd name="T33" fmla="*/ 9 h 27"/>
                <a:gd name="T34" fmla="*/ 0 w 195"/>
                <a:gd name="T35" fmla="*/ 9 h 27"/>
                <a:gd name="T36" fmla="*/ 0 w 195"/>
                <a:gd name="T37" fmla="*/ 9 h 27"/>
                <a:gd name="T38" fmla="*/ 0 w 195"/>
                <a:gd name="T39" fmla="*/ 9 h 27"/>
                <a:gd name="T40" fmla="*/ 138 w 195"/>
                <a:gd name="T41" fmla="*/ 24 h 27"/>
                <a:gd name="T42" fmla="*/ 141 w 195"/>
                <a:gd name="T43" fmla="*/ 23 h 27"/>
                <a:gd name="T44" fmla="*/ 158 w 195"/>
                <a:gd name="T45" fmla="*/ 18 h 27"/>
                <a:gd name="T46" fmla="*/ 172 w 195"/>
                <a:gd name="T47" fmla="*/ 12 h 27"/>
                <a:gd name="T48" fmla="*/ 187 w 195"/>
                <a:gd name="T49" fmla="*/ 5 h 27"/>
                <a:gd name="T50" fmla="*/ 193 w 195"/>
                <a:gd name="T51" fmla="*/ 2 h 27"/>
                <a:gd name="T52" fmla="*/ 195 w 195"/>
                <a:gd name="T53" fmla="*/ 2 h 27"/>
                <a:gd name="T54" fmla="*/ 195 w 195"/>
                <a:gd name="T55" fmla="*/ 0 h 27"/>
                <a:gd name="T56" fmla="*/ 195 w 195"/>
                <a:gd name="T57" fmla="*/ 0 h 27"/>
                <a:gd name="T58" fmla="*/ 195 w 195"/>
                <a:gd name="T59" fmla="*/ 0 h 27"/>
                <a:gd name="T60" fmla="*/ 195 w 195"/>
                <a:gd name="T61" fmla="*/ 0 h 27"/>
                <a:gd name="T62" fmla="*/ 195 w 195"/>
                <a:gd name="T63" fmla="*/ 0 h 27"/>
                <a:gd name="T64" fmla="*/ 195 w 195"/>
                <a:gd name="T65" fmla="*/ 0 h 27"/>
                <a:gd name="T66" fmla="*/ 195 w 195"/>
                <a:gd name="T67" fmla="*/ 0 h 27"/>
                <a:gd name="T68" fmla="*/ 187 w 195"/>
                <a:gd name="T69" fmla="*/ 5 h 27"/>
                <a:gd name="T70" fmla="*/ 172 w 195"/>
                <a:gd name="T71" fmla="*/ 12 h 27"/>
                <a:gd name="T72" fmla="*/ 156 w 195"/>
                <a:gd name="T73" fmla="*/ 18 h 27"/>
                <a:gd name="T74" fmla="*/ 141 w 195"/>
                <a:gd name="T75" fmla="*/ 23 h 27"/>
                <a:gd name="T76" fmla="*/ 134 w 195"/>
                <a:gd name="T77" fmla="*/ 24 h 27"/>
                <a:gd name="T78" fmla="*/ 138 w 195"/>
                <a:gd name="T79" fmla="*/ 24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5"/>
                <a:gd name="T121" fmla="*/ 0 h 27"/>
                <a:gd name="T122" fmla="*/ 195 w 195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5" h="27">
                  <a:moveTo>
                    <a:pt x="0" y="9"/>
                  </a:moveTo>
                  <a:lnTo>
                    <a:pt x="5" y="12"/>
                  </a:lnTo>
                  <a:lnTo>
                    <a:pt x="20" y="18"/>
                  </a:lnTo>
                  <a:lnTo>
                    <a:pt x="36" y="23"/>
                  </a:lnTo>
                  <a:lnTo>
                    <a:pt x="53" y="27"/>
                  </a:lnTo>
                  <a:lnTo>
                    <a:pt x="59" y="27"/>
                  </a:lnTo>
                  <a:lnTo>
                    <a:pt x="64" y="27"/>
                  </a:lnTo>
                  <a:lnTo>
                    <a:pt x="53" y="26"/>
                  </a:lnTo>
                  <a:lnTo>
                    <a:pt x="36" y="23"/>
                  </a:lnTo>
                  <a:lnTo>
                    <a:pt x="22" y="18"/>
                  </a:lnTo>
                  <a:lnTo>
                    <a:pt x="5" y="12"/>
                  </a:lnTo>
                  <a:lnTo>
                    <a:pt x="0" y="9"/>
                  </a:lnTo>
                  <a:close/>
                  <a:moveTo>
                    <a:pt x="138" y="24"/>
                  </a:moveTo>
                  <a:lnTo>
                    <a:pt x="141" y="23"/>
                  </a:lnTo>
                  <a:lnTo>
                    <a:pt x="158" y="18"/>
                  </a:lnTo>
                  <a:lnTo>
                    <a:pt x="172" y="12"/>
                  </a:lnTo>
                  <a:lnTo>
                    <a:pt x="187" y="5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195" y="0"/>
                  </a:lnTo>
                  <a:lnTo>
                    <a:pt x="187" y="5"/>
                  </a:lnTo>
                  <a:lnTo>
                    <a:pt x="172" y="12"/>
                  </a:lnTo>
                  <a:lnTo>
                    <a:pt x="156" y="18"/>
                  </a:lnTo>
                  <a:lnTo>
                    <a:pt x="141" y="23"/>
                  </a:lnTo>
                  <a:lnTo>
                    <a:pt x="134" y="24"/>
                  </a:lnTo>
                  <a:lnTo>
                    <a:pt x="138" y="24"/>
                  </a:lnTo>
                  <a:close/>
                </a:path>
              </a:pathLst>
            </a:custGeom>
            <a:solidFill>
              <a:srgbClr val="2D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4870" y="3242"/>
              <a:ext cx="197" cy="28"/>
            </a:xfrm>
            <a:custGeom>
              <a:avLst/>
              <a:gdLst>
                <a:gd name="T0" fmla="*/ 2 w 197"/>
                <a:gd name="T1" fmla="*/ 10 h 28"/>
                <a:gd name="T2" fmla="*/ 7 w 197"/>
                <a:gd name="T3" fmla="*/ 13 h 28"/>
                <a:gd name="T4" fmla="*/ 24 w 197"/>
                <a:gd name="T5" fmla="*/ 19 h 28"/>
                <a:gd name="T6" fmla="*/ 38 w 197"/>
                <a:gd name="T7" fmla="*/ 24 h 28"/>
                <a:gd name="T8" fmla="*/ 55 w 197"/>
                <a:gd name="T9" fmla="*/ 27 h 28"/>
                <a:gd name="T10" fmla="*/ 66 w 197"/>
                <a:gd name="T11" fmla="*/ 28 h 28"/>
                <a:gd name="T12" fmla="*/ 70 w 197"/>
                <a:gd name="T13" fmla="*/ 28 h 28"/>
                <a:gd name="T14" fmla="*/ 55 w 197"/>
                <a:gd name="T15" fmla="*/ 27 h 28"/>
                <a:gd name="T16" fmla="*/ 38 w 197"/>
                <a:gd name="T17" fmla="*/ 24 h 28"/>
                <a:gd name="T18" fmla="*/ 24 w 197"/>
                <a:gd name="T19" fmla="*/ 18 h 28"/>
                <a:gd name="T20" fmla="*/ 7 w 197"/>
                <a:gd name="T21" fmla="*/ 12 h 28"/>
                <a:gd name="T22" fmla="*/ 0 w 197"/>
                <a:gd name="T23" fmla="*/ 9 h 28"/>
                <a:gd name="T24" fmla="*/ 0 w 197"/>
                <a:gd name="T25" fmla="*/ 9 h 28"/>
                <a:gd name="T26" fmla="*/ 0 w 197"/>
                <a:gd name="T27" fmla="*/ 9 h 28"/>
                <a:gd name="T28" fmla="*/ 0 w 197"/>
                <a:gd name="T29" fmla="*/ 9 h 28"/>
                <a:gd name="T30" fmla="*/ 0 w 197"/>
                <a:gd name="T31" fmla="*/ 9 h 28"/>
                <a:gd name="T32" fmla="*/ 0 w 197"/>
                <a:gd name="T33" fmla="*/ 9 h 28"/>
                <a:gd name="T34" fmla="*/ 0 w 197"/>
                <a:gd name="T35" fmla="*/ 9 h 28"/>
                <a:gd name="T36" fmla="*/ 2 w 197"/>
                <a:gd name="T37" fmla="*/ 9 h 28"/>
                <a:gd name="T38" fmla="*/ 2 w 197"/>
                <a:gd name="T39" fmla="*/ 10 h 28"/>
                <a:gd name="T40" fmla="*/ 136 w 197"/>
                <a:gd name="T41" fmla="*/ 25 h 28"/>
                <a:gd name="T42" fmla="*/ 143 w 197"/>
                <a:gd name="T43" fmla="*/ 24 h 28"/>
                <a:gd name="T44" fmla="*/ 158 w 197"/>
                <a:gd name="T45" fmla="*/ 19 h 28"/>
                <a:gd name="T46" fmla="*/ 174 w 197"/>
                <a:gd name="T47" fmla="*/ 13 h 28"/>
                <a:gd name="T48" fmla="*/ 189 w 197"/>
                <a:gd name="T49" fmla="*/ 6 h 28"/>
                <a:gd name="T50" fmla="*/ 197 w 197"/>
                <a:gd name="T51" fmla="*/ 1 h 28"/>
                <a:gd name="T52" fmla="*/ 197 w 197"/>
                <a:gd name="T53" fmla="*/ 1 h 28"/>
                <a:gd name="T54" fmla="*/ 197 w 197"/>
                <a:gd name="T55" fmla="*/ 1 h 28"/>
                <a:gd name="T56" fmla="*/ 197 w 197"/>
                <a:gd name="T57" fmla="*/ 0 h 28"/>
                <a:gd name="T58" fmla="*/ 197 w 197"/>
                <a:gd name="T59" fmla="*/ 0 h 28"/>
                <a:gd name="T60" fmla="*/ 197 w 197"/>
                <a:gd name="T61" fmla="*/ 0 h 28"/>
                <a:gd name="T62" fmla="*/ 197 w 197"/>
                <a:gd name="T63" fmla="*/ 0 h 28"/>
                <a:gd name="T64" fmla="*/ 197 w 197"/>
                <a:gd name="T65" fmla="*/ 0 h 28"/>
                <a:gd name="T66" fmla="*/ 197 w 197"/>
                <a:gd name="T67" fmla="*/ 0 h 28"/>
                <a:gd name="T68" fmla="*/ 187 w 197"/>
                <a:gd name="T69" fmla="*/ 6 h 28"/>
                <a:gd name="T70" fmla="*/ 173 w 197"/>
                <a:gd name="T71" fmla="*/ 12 h 28"/>
                <a:gd name="T72" fmla="*/ 158 w 197"/>
                <a:gd name="T73" fmla="*/ 18 h 28"/>
                <a:gd name="T74" fmla="*/ 143 w 197"/>
                <a:gd name="T75" fmla="*/ 24 h 28"/>
                <a:gd name="T76" fmla="*/ 130 w 197"/>
                <a:gd name="T77" fmla="*/ 25 h 28"/>
                <a:gd name="T78" fmla="*/ 136 w 197"/>
                <a:gd name="T79" fmla="*/ 25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7"/>
                <a:gd name="T121" fmla="*/ 0 h 28"/>
                <a:gd name="T122" fmla="*/ 197 w 197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7" h="28">
                  <a:moveTo>
                    <a:pt x="2" y="10"/>
                  </a:moveTo>
                  <a:lnTo>
                    <a:pt x="7" y="13"/>
                  </a:lnTo>
                  <a:lnTo>
                    <a:pt x="24" y="19"/>
                  </a:lnTo>
                  <a:lnTo>
                    <a:pt x="38" y="24"/>
                  </a:lnTo>
                  <a:lnTo>
                    <a:pt x="55" y="27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55" y="27"/>
                  </a:lnTo>
                  <a:lnTo>
                    <a:pt x="38" y="24"/>
                  </a:lnTo>
                  <a:lnTo>
                    <a:pt x="24" y="18"/>
                  </a:lnTo>
                  <a:lnTo>
                    <a:pt x="7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close/>
                  <a:moveTo>
                    <a:pt x="136" y="25"/>
                  </a:moveTo>
                  <a:lnTo>
                    <a:pt x="143" y="24"/>
                  </a:lnTo>
                  <a:lnTo>
                    <a:pt x="158" y="19"/>
                  </a:lnTo>
                  <a:lnTo>
                    <a:pt x="174" y="13"/>
                  </a:lnTo>
                  <a:lnTo>
                    <a:pt x="189" y="6"/>
                  </a:lnTo>
                  <a:lnTo>
                    <a:pt x="197" y="1"/>
                  </a:lnTo>
                  <a:lnTo>
                    <a:pt x="197" y="0"/>
                  </a:lnTo>
                  <a:lnTo>
                    <a:pt x="187" y="6"/>
                  </a:lnTo>
                  <a:lnTo>
                    <a:pt x="173" y="12"/>
                  </a:lnTo>
                  <a:lnTo>
                    <a:pt x="158" y="18"/>
                  </a:lnTo>
                  <a:lnTo>
                    <a:pt x="143" y="24"/>
                  </a:lnTo>
                  <a:lnTo>
                    <a:pt x="130" y="25"/>
                  </a:lnTo>
                  <a:lnTo>
                    <a:pt x="136" y="25"/>
                  </a:lnTo>
                  <a:close/>
                </a:path>
              </a:pathLst>
            </a:custGeom>
            <a:solidFill>
              <a:srgbClr val="2E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4870" y="2998"/>
              <a:ext cx="198" cy="272"/>
            </a:xfrm>
            <a:custGeom>
              <a:avLst/>
              <a:gdLst>
                <a:gd name="T0" fmla="*/ 0 w 198"/>
                <a:gd name="T1" fmla="*/ 253 h 272"/>
                <a:gd name="T2" fmla="*/ 7 w 198"/>
                <a:gd name="T3" fmla="*/ 256 h 272"/>
                <a:gd name="T4" fmla="*/ 24 w 198"/>
                <a:gd name="T5" fmla="*/ 262 h 272"/>
                <a:gd name="T6" fmla="*/ 38 w 198"/>
                <a:gd name="T7" fmla="*/ 268 h 272"/>
                <a:gd name="T8" fmla="*/ 55 w 198"/>
                <a:gd name="T9" fmla="*/ 271 h 272"/>
                <a:gd name="T10" fmla="*/ 70 w 198"/>
                <a:gd name="T11" fmla="*/ 272 h 272"/>
                <a:gd name="T12" fmla="*/ 73 w 198"/>
                <a:gd name="T13" fmla="*/ 272 h 272"/>
                <a:gd name="T14" fmla="*/ 73 w 198"/>
                <a:gd name="T15" fmla="*/ 272 h 272"/>
                <a:gd name="T16" fmla="*/ 57 w 198"/>
                <a:gd name="T17" fmla="*/ 269 h 272"/>
                <a:gd name="T18" fmla="*/ 40 w 198"/>
                <a:gd name="T19" fmla="*/ 266 h 272"/>
                <a:gd name="T20" fmla="*/ 24 w 198"/>
                <a:gd name="T21" fmla="*/ 262 h 272"/>
                <a:gd name="T22" fmla="*/ 9 w 198"/>
                <a:gd name="T23" fmla="*/ 256 h 272"/>
                <a:gd name="T24" fmla="*/ 0 w 198"/>
                <a:gd name="T25" fmla="*/ 251 h 272"/>
                <a:gd name="T26" fmla="*/ 0 w 198"/>
                <a:gd name="T27" fmla="*/ 251 h 272"/>
                <a:gd name="T28" fmla="*/ 0 w 198"/>
                <a:gd name="T29" fmla="*/ 251 h 272"/>
                <a:gd name="T30" fmla="*/ 0 w 198"/>
                <a:gd name="T31" fmla="*/ 251 h 272"/>
                <a:gd name="T32" fmla="*/ 0 w 198"/>
                <a:gd name="T33" fmla="*/ 251 h 272"/>
                <a:gd name="T34" fmla="*/ 0 w 198"/>
                <a:gd name="T35" fmla="*/ 251 h 272"/>
                <a:gd name="T36" fmla="*/ 0 w 198"/>
                <a:gd name="T37" fmla="*/ 253 h 272"/>
                <a:gd name="T38" fmla="*/ 0 w 198"/>
                <a:gd name="T39" fmla="*/ 253 h 272"/>
                <a:gd name="T40" fmla="*/ 0 w 198"/>
                <a:gd name="T41" fmla="*/ 253 h 272"/>
                <a:gd name="T42" fmla="*/ 130 w 198"/>
                <a:gd name="T43" fmla="*/ 269 h 272"/>
                <a:gd name="T44" fmla="*/ 143 w 198"/>
                <a:gd name="T45" fmla="*/ 268 h 272"/>
                <a:gd name="T46" fmla="*/ 158 w 198"/>
                <a:gd name="T47" fmla="*/ 262 h 272"/>
                <a:gd name="T48" fmla="*/ 173 w 198"/>
                <a:gd name="T49" fmla="*/ 256 h 272"/>
                <a:gd name="T50" fmla="*/ 187 w 198"/>
                <a:gd name="T51" fmla="*/ 250 h 272"/>
                <a:gd name="T52" fmla="*/ 197 w 198"/>
                <a:gd name="T53" fmla="*/ 244 h 272"/>
                <a:gd name="T54" fmla="*/ 197 w 198"/>
                <a:gd name="T55" fmla="*/ 244 h 272"/>
                <a:gd name="T56" fmla="*/ 197 w 198"/>
                <a:gd name="T57" fmla="*/ 244 h 272"/>
                <a:gd name="T58" fmla="*/ 197 w 198"/>
                <a:gd name="T59" fmla="*/ 244 h 272"/>
                <a:gd name="T60" fmla="*/ 197 w 198"/>
                <a:gd name="T61" fmla="*/ 242 h 272"/>
                <a:gd name="T62" fmla="*/ 197 w 198"/>
                <a:gd name="T63" fmla="*/ 242 h 272"/>
                <a:gd name="T64" fmla="*/ 198 w 198"/>
                <a:gd name="T65" fmla="*/ 242 h 272"/>
                <a:gd name="T66" fmla="*/ 198 w 198"/>
                <a:gd name="T67" fmla="*/ 242 h 272"/>
                <a:gd name="T68" fmla="*/ 198 w 198"/>
                <a:gd name="T69" fmla="*/ 242 h 272"/>
                <a:gd name="T70" fmla="*/ 187 w 198"/>
                <a:gd name="T71" fmla="*/ 248 h 272"/>
                <a:gd name="T72" fmla="*/ 173 w 198"/>
                <a:gd name="T73" fmla="*/ 256 h 272"/>
                <a:gd name="T74" fmla="*/ 158 w 198"/>
                <a:gd name="T75" fmla="*/ 262 h 272"/>
                <a:gd name="T76" fmla="*/ 141 w 198"/>
                <a:gd name="T77" fmla="*/ 266 h 272"/>
                <a:gd name="T78" fmla="*/ 127 w 198"/>
                <a:gd name="T79" fmla="*/ 269 h 272"/>
                <a:gd name="T80" fmla="*/ 130 w 198"/>
                <a:gd name="T81" fmla="*/ 269 h 272"/>
                <a:gd name="T82" fmla="*/ 154 w 198"/>
                <a:gd name="T83" fmla="*/ 0 h 272"/>
                <a:gd name="T84" fmla="*/ 154 w 198"/>
                <a:gd name="T85" fmla="*/ 0 h 272"/>
                <a:gd name="T86" fmla="*/ 154 w 198"/>
                <a:gd name="T87" fmla="*/ 0 h 272"/>
                <a:gd name="T88" fmla="*/ 154 w 198"/>
                <a:gd name="T89" fmla="*/ 0 h 272"/>
                <a:gd name="T90" fmla="*/ 154 w 198"/>
                <a:gd name="T91" fmla="*/ 0 h 272"/>
                <a:gd name="T92" fmla="*/ 154 w 198"/>
                <a:gd name="T93" fmla="*/ 0 h 272"/>
                <a:gd name="T94" fmla="*/ 154 w 198"/>
                <a:gd name="T95" fmla="*/ 0 h 272"/>
                <a:gd name="T96" fmla="*/ 154 w 198"/>
                <a:gd name="T97" fmla="*/ 0 h 272"/>
                <a:gd name="T98" fmla="*/ 154 w 198"/>
                <a:gd name="T99" fmla="*/ 0 h 272"/>
                <a:gd name="T100" fmla="*/ 154 w 198"/>
                <a:gd name="T101" fmla="*/ 0 h 272"/>
                <a:gd name="T102" fmla="*/ 154 w 198"/>
                <a:gd name="T103" fmla="*/ 0 h 2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8"/>
                <a:gd name="T157" fmla="*/ 0 h 272"/>
                <a:gd name="T158" fmla="*/ 198 w 198"/>
                <a:gd name="T159" fmla="*/ 272 h 2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8" h="272">
                  <a:moveTo>
                    <a:pt x="0" y="253"/>
                  </a:moveTo>
                  <a:lnTo>
                    <a:pt x="7" y="256"/>
                  </a:lnTo>
                  <a:lnTo>
                    <a:pt x="24" y="262"/>
                  </a:lnTo>
                  <a:lnTo>
                    <a:pt x="38" y="268"/>
                  </a:lnTo>
                  <a:lnTo>
                    <a:pt x="55" y="271"/>
                  </a:lnTo>
                  <a:lnTo>
                    <a:pt x="70" y="272"/>
                  </a:lnTo>
                  <a:lnTo>
                    <a:pt x="73" y="272"/>
                  </a:lnTo>
                  <a:lnTo>
                    <a:pt x="57" y="269"/>
                  </a:lnTo>
                  <a:lnTo>
                    <a:pt x="40" y="266"/>
                  </a:lnTo>
                  <a:lnTo>
                    <a:pt x="24" y="262"/>
                  </a:lnTo>
                  <a:lnTo>
                    <a:pt x="9" y="256"/>
                  </a:lnTo>
                  <a:lnTo>
                    <a:pt x="0" y="251"/>
                  </a:lnTo>
                  <a:lnTo>
                    <a:pt x="0" y="253"/>
                  </a:lnTo>
                  <a:close/>
                  <a:moveTo>
                    <a:pt x="130" y="269"/>
                  </a:moveTo>
                  <a:lnTo>
                    <a:pt x="143" y="268"/>
                  </a:lnTo>
                  <a:lnTo>
                    <a:pt x="158" y="262"/>
                  </a:lnTo>
                  <a:lnTo>
                    <a:pt x="173" y="256"/>
                  </a:lnTo>
                  <a:lnTo>
                    <a:pt x="187" y="250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8" y="242"/>
                  </a:lnTo>
                  <a:lnTo>
                    <a:pt x="187" y="248"/>
                  </a:lnTo>
                  <a:lnTo>
                    <a:pt x="173" y="256"/>
                  </a:lnTo>
                  <a:lnTo>
                    <a:pt x="158" y="262"/>
                  </a:lnTo>
                  <a:lnTo>
                    <a:pt x="141" y="266"/>
                  </a:lnTo>
                  <a:lnTo>
                    <a:pt x="127" y="269"/>
                  </a:lnTo>
                  <a:lnTo>
                    <a:pt x="130" y="269"/>
                  </a:lnTo>
                  <a:close/>
                  <a:moveTo>
                    <a:pt x="154" y="0"/>
                  </a:moveTo>
                  <a:lnTo>
                    <a:pt x="154" y="0"/>
                  </a:lnTo>
                  <a:close/>
                </a:path>
              </a:pathLst>
            </a:custGeom>
            <a:solidFill>
              <a:srgbClr val="2F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4868" y="2998"/>
              <a:ext cx="200" cy="272"/>
            </a:xfrm>
            <a:custGeom>
              <a:avLst/>
              <a:gdLst>
                <a:gd name="T0" fmla="*/ 156 w 200"/>
                <a:gd name="T1" fmla="*/ 0 h 272"/>
                <a:gd name="T2" fmla="*/ 156 w 200"/>
                <a:gd name="T3" fmla="*/ 0 h 272"/>
                <a:gd name="T4" fmla="*/ 156 w 200"/>
                <a:gd name="T5" fmla="*/ 0 h 272"/>
                <a:gd name="T6" fmla="*/ 156 w 200"/>
                <a:gd name="T7" fmla="*/ 0 h 272"/>
                <a:gd name="T8" fmla="*/ 156 w 200"/>
                <a:gd name="T9" fmla="*/ 0 h 272"/>
                <a:gd name="T10" fmla="*/ 156 w 200"/>
                <a:gd name="T11" fmla="*/ 0 h 272"/>
                <a:gd name="T12" fmla="*/ 156 w 200"/>
                <a:gd name="T13" fmla="*/ 0 h 272"/>
                <a:gd name="T14" fmla="*/ 156 w 200"/>
                <a:gd name="T15" fmla="*/ 0 h 272"/>
                <a:gd name="T16" fmla="*/ 156 w 200"/>
                <a:gd name="T17" fmla="*/ 0 h 272"/>
                <a:gd name="T18" fmla="*/ 154 w 200"/>
                <a:gd name="T19" fmla="*/ 0 h 272"/>
                <a:gd name="T20" fmla="*/ 156 w 200"/>
                <a:gd name="T21" fmla="*/ 0 h 272"/>
                <a:gd name="T22" fmla="*/ 156 w 200"/>
                <a:gd name="T23" fmla="*/ 0 h 272"/>
                <a:gd name="T24" fmla="*/ 2 w 200"/>
                <a:gd name="T25" fmla="*/ 251 h 272"/>
                <a:gd name="T26" fmla="*/ 11 w 200"/>
                <a:gd name="T27" fmla="*/ 256 h 272"/>
                <a:gd name="T28" fmla="*/ 26 w 200"/>
                <a:gd name="T29" fmla="*/ 262 h 272"/>
                <a:gd name="T30" fmla="*/ 42 w 200"/>
                <a:gd name="T31" fmla="*/ 266 h 272"/>
                <a:gd name="T32" fmla="*/ 59 w 200"/>
                <a:gd name="T33" fmla="*/ 269 h 272"/>
                <a:gd name="T34" fmla="*/ 75 w 200"/>
                <a:gd name="T35" fmla="*/ 272 h 272"/>
                <a:gd name="T36" fmla="*/ 75 w 200"/>
                <a:gd name="T37" fmla="*/ 272 h 272"/>
                <a:gd name="T38" fmla="*/ 85 w 200"/>
                <a:gd name="T39" fmla="*/ 272 h 272"/>
                <a:gd name="T40" fmla="*/ 75 w 200"/>
                <a:gd name="T41" fmla="*/ 271 h 272"/>
                <a:gd name="T42" fmla="*/ 59 w 200"/>
                <a:gd name="T43" fmla="*/ 269 h 272"/>
                <a:gd name="T44" fmla="*/ 42 w 200"/>
                <a:gd name="T45" fmla="*/ 266 h 272"/>
                <a:gd name="T46" fmla="*/ 26 w 200"/>
                <a:gd name="T47" fmla="*/ 262 h 272"/>
                <a:gd name="T48" fmla="*/ 11 w 200"/>
                <a:gd name="T49" fmla="*/ 256 h 272"/>
                <a:gd name="T50" fmla="*/ 0 w 200"/>
                <a:gd name="T51" fmla="*/ 250 h 272"/>
                <a:gd name="T52" fmla="*/ 0 w 200"/>
                <a:gd name="T53" fmla="*/ 250 h 272"/>
                <a:gd name="T54" fmla="*/ 0 w 200"/>
                <a:gd name="T55" fmla="*/ 250 h 272"/>
                <a:gd name="T56" fmla="*/ 2 w 200"/>
                <a:gd name="T57" fmla="*/ 251 h 272"/>
                <a:gd name="T58" fmla="*/ 2 w 200"/>
                <a:gd name="T59" fmla="*/ 251 h 272"/>
                <a:gd name="T60" fmla="*/ 2 w 200"/>
                <a:gd name="T61" fmla="*/ 251 h 272"/>
                <a:gd name="T62" fmla="*/ 2 w 200"/>
                <a:gd name="T63" fmla="*/ 251 h 272"/>
                <a:gd name="T64" fmla="*/ 2 w 200"/>
                <a:gd name="T65" fmla="*/ 251 h 272"/>
                <a:gd name="T66" fmla="*/ 2 w 200"/>
                <a:gd name="T67" fmla="*/ 251 h 272"/>
                <a:gd name="T68" fmla="*/ 129 w 200"/>
                <a:gd name="T69" fmla="*/ 269 h 272"/>
                <a:gd name="T70" fmla="*/ 143 w 200"/>
                <a:gd name="T71" fmla="*/ 266 h 272"/>
                <a:gd name="T72" fmla="*/ 160 w 200"/>
                <a:gd name="T73" fmla="*/ 262 h 272"/>
                <a:gd name="T74" fmla="*/ 175 w 200"/>
                <a:gd name="T75" fmla="*/ 256 h 272"/>
                <a:gd name="T76" fmla="*/ 189 w 200"/>
                <a:gd name="T77" fmla="*/ 248 h 272"/>
                <a:gd name="T78" fmla="*/ 200 w 200"/>
                <a:gd name="T79" fmla="*/ 242 h 272"/>
                <a:gd name="T80" fmla="*/ 200 w 200"/>
                <a:gd name="T81" fmla="*/ 242 h 272"/>
                <a:gd name="T82" fmla="*/ 200 w 200"/>
                <a:gd name="T83" fmla="*/ 242 h 272"/>
                <a:gd name="T84" fmla="*/ 200 w 200"/>
                <a:gd name="T85" fmla="*/ 242 h 272"/>
                <a:gd name="T86" fmla="*/ 200 w 200"/>
                <a:gd name="T87" fmla="*/ 242 h 272"/>
                <a:gd name="T88" fmla="*/ 200 w 200"/>
                <a:gd name="T89" fmla="*/ 242 h 272"/>
                <a:gd name="T90" fmla="*/ 200 w 200"/>
                <a:gd name="T91" fmla="*/ 242 h 272"/>
                <a:gd name="T92" fmla="*/ 200 w 200"/>
                <a:gd name="T93" fmla="*/ 241 h 272"/>
                <a:gd name="T94" fmla="*/ 200 w 200"/>
                <a:gd name="T95" fmla="*/ 241 h 272"/>
                <a:gd name="T96" fmla="*/ 189 w 200"/>
                <a:gd name="T97" fmla="*/ 248 h 272"/>
                <a:gd name="T98" fmla="*/ 175 w 200"/>
                <a:gd name="T99" fmla="*/ 256 h 272"/>
                <a:gd name="T100" fmla="*/ 160 w 200"/>
                <a:gd name="T101" fmla="*/ 262 h 272"/>
                <a:gd name="T102" fmla="*/ 143 w 200"/>
                <a:gd name="T103" fmla="*/ 266 h 272"/>
                <a:gd name="T104" fmla="*/ 127 w 200"/>
                <a:gd name="T105" fmla="*/ 269 h 272"/>
                <a:gd name="T106" fmla="*/ 121 w 200"/>
                <a:gd name="T107" fmla="*/ 271 h 272"/>
                <a:gd name="T108" fmla="*/ 129 w 200"/>
                <a:gd name="T109" fmla="*/ 269 h 2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"/>
                <a:gd name="T166" fmla="*/ 0 h 272"/>
                <a:gd name="T167" fmla="*/ 200 w 200"/>
                <a:gd name="T168" fmla="*/ 272 h 2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" h="272">
                  <a:moveTo>
                    <a:pt x="156" y="0"/>
                  </a:moveTo>
                  <a:lnTo>
                    <a:pt x="156" y="0"/>
                  </a:lnTo>
                  <a:lnTo>
                    <a:pt x="154" y="0"/>
                  </a:lnTo>
                  <a:lnTo>
                    <a:pt x="156" y="0"/>
                  </a:lnTo>
                  <a:close/>
                  <a:moveTo>
                    <a:pt x="2" y="251"/>
                  </a:moveTo>
                  <a:lnTo>
                    <a:pt x="11" y="256"/>
                  </a:lnTo>
                  <a:lnTo>
                    <a:pt x="26" y="262"/>
                  </a:lnTo>
                  <a:lnTo>
                    <a:pt x="42" y="266"/>
                  </a:lnTo>
                  <a:lnTo>
                    <a:pt x="59" y="269"/>
                  </a:lnTo>
                  <a:lnTo>
                    <a:pt x="75" y="272"/>
                  </a:lnTo>
                  <a:lnTo>
                    <a:pt x="85" y="272"/>
                  </a:lnTo>
                  <a:lnTo>
                    <a:pt x="75" y="271"/>
                  </a:lnTo>
                  <a:lnTo>
                    <a:pt x="59" y="269"/>
                  </a:lnTo>
                  <a:lnTo>
                    <a:pt x="42" y="266"/>
                  </a:lnTo>
                  <a:lnTo>
                    <a:pt x="26" y="262"/>
                  </a:lnTo>
                  <a:lnTo>
                    <a:pt x="11" y="256"/>
                  </a:lnTo>
                  <a:lnTo>
                    <a:pt x="0" y="250"/>
                  </a:lnTo>
                  <a:lnTo>
                    <a:pt x="2" y="251"/>
                  </a:lnTo>
                  <a:close/>
                  <a:moveTo>
                    <a:pt x="129" y="269"/>
                  </a:moveTo>
                  <a:lnTo>
                    <a:pt x="143" y="266"/>
                  </a:lnTo>
                  <a:lnTo>
                    <a:pt x="160" y="262"/>
                  </a:lnTo>
                  <a:lnTo>
                    <a:pt x="175" y="256"/>
                  </a:lnTo>
                  <a:lnTo>
                    <a:pt x="189" y="248"/>
                  </a:lnTo>
                  <a:lnTo>
                    <a:pt x="200" y="242"/>
                  </a:lnTo>
                  <a:lnTo>
                    <a:pt x="200" y="241"/>
                  </a:lnTo>
                  <a:lnTo>
                    <a:pt x="189" y="248"/>
                  </a:lnTo>
                  <a:lnTo>
                    <a:pt x="175" y="256"/>
                  </a:lnTo>
                  <a:lnTo>
                    <a:pt x="160" y="262"/>
                  </a:lnTo>
                  <a:lnTo>
                    <a:pt x="143" y="266"/>
                  </a:lnTo>
                  <a:lnTo>
                    <a:pt x="127" y="269"/>
                  </a:lnTo>
                  <a:lnTo>
                    <a:pt x="121" y="271"/>
                  </a:lnTo>
                  <a:lnTo>
                    <a:pt x="129" y="269"/>
                  </a:lnTo>
                  <a:close/>
                </a:path>
              </a:pathLst>
            </a:custGeom>
            <a:solidFill>
              <a:srgbClr val="30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4868" y="2998"/>
              <a:ext cx="200" cy="272"/>
            </a:xfrm>
            <a:custGeom>
              <a:avLst/>
              <a:gdLst>
                <a:gd name="T0" fmla="*/ 156 w 200"/>
                <a:gd name="T1" fmla="*/ 0 h 272"/>
                <a:gd name="T2" fmla="*/ 154 w 200"/>
                <a:gd name="T3" fmla="*/ 0 h 272"/>
                <a:gd name="T4" fmla="*/ 154 w 200"/>
                <a:gd name="T5" fmla="*/ 0 h 272"/>
                <a:gd name="T6" fmla="*/ 154 w 200"/>
                <a:gd name="T7" fmla="*/ 0 h 272"/>
                <a:gd name="T8" fmla="*/ 154 w 200"/>
                <a:gd name="T9" fmla="*/ 1 h 272"/>
                <a:gd name="T10" fmla="*/ 154 w 200"/>
                <a:gd name="T11" fmla="*/ 1 h 272"/>
                <a:gd name="T12" fmla="*/ 154 w 200"/>
                <a:gd name="T13" fmla="*/ 1 h 272"/>
                <a:gd name="T14" fmla="*/ 154 w 200"/>
                <a:gd name="T15" fmla="*/ 1 h 272"/>
                <a:gd name="T16" fmla="*/ 154 w 200"/>
                <a:gd name="T17" fmla="*/ 1 h 272"/>
                <a:gd name="T18" fmla="*/ 154 w 200"/>
                <a:gd name="T19" fmla="*/ 1 h 272"/>
                <a:gd name="T20" fmla="*/ 156 w 200"/>
                <a:gd name="T21" fmla="*/ 1 h 272"/>
                <a:gd name="T22" fmla="*/ 156 w 200"/>
                <a:gd name="T23" fmla="*/ 0 h 272"/>
                <a:gd name="T24" fmla="*/ 0 w 200"/>
                <a:gd name="T25" fmla="*/ 250 h 272"/>
                <a:gd name="T26" fmla="*/ 11 w 200"/>
                <a:gd name="T27" fmla="*/ 256 h 272"/>
                <a:gd name="T28" fmla="*/ 26 w 200"/>
                <a:gd name="T29" fmla="*/ 262 h 272"/>
                <a:gd name="T30" fmla="*/ 42 w 200"/>
                <a:gd name="T31" fmla="*/ 266 h 272"/>
                <a:gd name="T32" fmla="*/ 59 w 200"/>
                <a:gd name="T33" fmla="*/ 269 h 272"/>
                <a:gd name="T34" fmla="*/ 75 w 200"/>
                <a:gd name="T35" fmla="*/ 271 h 272"/>
                <a:gd name="T36" fmla="*/ 85 w 200"/>
                <a:gd name="T37" fmla="*/ 272 h 272"/>
                <a:gd name="T38" fmla="*/ 92 w 200"/>
                <a:gd name="T39" fmla="*/ 271 h 272"/>
                <a:gd name="T40" fmla="*/ 75 w 200"/>
                <a:gd name="T41" fmla="*/ 271 h 272"/>
                <a:gd name="T42" fmla="*/ 59 w 200"/>
                <a:gd name="T43" fmla="*/ 269 h 272"/>
                <a:gd name="T44" fmla="*/ 42 w 200"/>
                <a:gd name="T45" fmla="*/ 265 h 272"/>
                <a:gd name="T46" fmla="*/ 26 w 200"/>
                <a:gd name="T47" fmla="*/ 260 h 272"/>
                <a:gd name="T48" fmla="*/ 11 w 200"/>
                <a:gd name="T49" fmla="*/ 254 h 272"/>
                <a:gd name="T50" fmla="*/ 0 w 200"/>
                <a:gd name="T51" fmla="*/ 250 h 272"/>
                <a:gd name="T52" fmla="*/ 0 w 200"/>
                <a:gd name="T53" fmla="*/ 250 h 272"/>
                <a:gd name="T54" fmla="*/ 0 w 200"/>
                <a:gd name="T55" fmla="*/ 250 h 272"/>
                <a:gd name="T56" fmla="*/ 0 w 200"/>
                <a:gd name="T57" fmla="*/ 250 h 272"/>
                <a:gd name="T58" fmla="*/ 0 w 200"/>
                <a:gd name="T59" fmla="*/ 250 h 272"/>
                <a:gd name="T60" fmla="*/ 0 w 200"/>
                <a:gd name="T61" fmla="*/ 250 h 272"/>
                <a:gd name="T62" fmla="*/ 0 w 200"/>
                <a:gd name="T63" fmla="*/ 250 h 272"/>
                <a:gd name="T64" fmla="*/ 0 w 200"/>
                <a:gd name="T65" fmla="*/ 250 h 272"/>
                <a:gd name="T66" fmla="*/ 0 w 200"/>
                <a:gd name="T67" fmla="*/ 250 h 272"/>
                <a:gd name="T68" fmla="*/ 121 w 200"/>
                <a:gd name="T69" fmla="*/ 271 h 272"/>
                <a:gd name="T70" fmla="*/ 127 w 200"/>
                <a:gd name="T71" fmla="*/ 269 h 272"/>
                <a:gd name="T72" fmla="*/ 143 w 200"/>
                <a:gd name="T73" fmla="*/ 266 h 272"/>
                <a:gd name="T74" fmla="*/ 160 w 200"/>
                <a:gd name="T75" fmla="*/ 262 h 272"/>
                <a:gd name="T76" fmla="*/ 175 w 200"/>
                <a:gd name="T77" fmla="*/ 256 h 272"/>
                <a:gd name="T78" fmla="*/ 189 w 200"/>
                <a:gd name="T79" fmla="*/ 248 h 272"/>
                <a:gd name="T80" fmla="*/ 200 w 200"/>
                <a:gd name="T81" fmla="*/ 241 h 272"/>
                <a:gd name="T82" fmla="*/ 200 w 200"/>
                <a:gd name="T83" fmla="*/ 241 h 272"/>
                <a:gd name="T84" fmla="*/ 200 w 200"/>
                <a:gd name="T85" fmla="*/ 241 h 272"/>
                <a:gd name="T86" fmla="*/ 200 w 200"/>
                <a:gd name="T87" fmla="*/ 241 h 272"/>
                <a:gd name="T88" fmla="*/ 200 w 200"/>
                <a:gd name="T89" fmla="*/ 241 h 272"/>
                <a:gd name="T90" fmla="*/ 200 w 200"/>
                <a:gd name="T91" fmla="*/ 241 h 272"/>
                <a:gd name="T92" fmla="*/ 200 w 200"/>
                <a:gd name="T93" fmla="*/ 241 h 272"/>
                <a:gd name="T94" fmla="*/ 200 w 200"/>
                <a:gd name="T95" fmla="*/ 241 h 272"/>
                <a:gd name="T96" fmla="*/ 200 w 200"/>
                <a:gd name="T97" fmla="*/ 241 h 272"/>
                <a:gd name="T98" fmla="*/ 189 w 200"/>
                <a:gd name="T99" fmla="*/ 248 h 272"/>
                <a:gd name="T100" fmla="*/ 175 w 200"/>
                <a:gd name="T101" fmla="*/ 254 h 272"/>
                <a:gd name="T102" fmla="*/ 160 w 200"/>
                <a:gd name="T103" fmla="*/ 260 h 272"/>
                <a:gd name="T104" fmla="*/ 143 w 200"/>
                <a:gd name="T105" fmla="*/ 265 h 272"/>
                <a:gd name="T106" fmla="*/ 127 w 200"/>
                <a:gd name="T107" fmla="*/ 269 h 272"/>
                <a:gd name="T108" fmla="*/ 112 w 200"/>
                <a:gd name="T109" fmla="*/ 271 h 272"/>
                <a:gd name="T110" fmla="*/ 121 w 200"/>
                <a:gd name="T111" fmla="*/ 271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"/>
                <a:gd name="T169" fmla="*/ 0 h 272"/>
                <a:gd name="T170" fmla="*/ 200 w 200"/>
                <a:gd name="T171" fmla="*/ 272 h 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" h="272">
                  <a:moveTo>
                    <a:pt x="156" y="0"/>
                  </a:moveTo>
                  <a:lnTo>
                    <a:pt x="154" y="0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6" y="0"/>
                  </a:lnTo>
                  <a:close/>
                  <a:moveTo>
                    <a:pt x="0" y="250"/>
                  </a:moveTo>
                  <a:lnTo>
                    <a:pt x="11" y="256"/>
                  </a:lnTo>
                  <a:lnTo>
                    <a:pt x="26" y="262"/>
                  </a:lnTo>
                  <a:lnTo>
                    <a:pt x="42" y="266"/>
                  </a:lnTo>
                  <a:lnTo>
                    <a:pt x="59" y="269"/>
                  </a:lnTo>
                  <a:lnTo>
                    <a:pt x="75" y="271"/>
                  </a:lnTo>
                  <a:lnTo>
                    <a:pt x="85" y="272"/>
                  </a:lnTo>
                  <a:lnTo>
                    <a:pt x="92" y="271"/>
                  </a:lnTo>
                  <a:lnTo>
                    <a:pt x="75" y="271"/>
                  </a:lnTo>
                  <a:lnTo>
                    <a:pt x="59" y="269"/>
                  </a:lnTo>
                  <a:lnTo>
                    <a:pt x="42" y="265"/>
                  </a:lnTo>
                  <a:lnTo>
                    <a:pt x="26" y="260"/>
                  </a:lnTo>
                  <a:lnTo>
                    <a:pt x="11" y="254"/>
                  </a:lnTo>
                  <a:lnTo>
                    <a:pt x="0" y="250"/>
                  </a:lnTo>
                  <a:close/>
                  <a:moveTo>
                    <a:pt x="121" y="271"/>
                  </a:moveTo>
                  <a:lnTo>
                    <a:pt x="127" y="269"/>
                  </a:lnTo>
                  <a:lnTo>
                    <a:pt x="143" y="266"/>
                  </a:lnTo>
                  <a:lnTo>
                    <a:pt x="160" y="262"/>
                  </a:lnTo>
                  <a:lnTo>
                    <a:pt x="175" y="256"/>
                  </a:lnTo>
                  <a:lnTo>
                    <a:pt x="189" y="248"/>
                  </a:lnTo>
                  <a:lnTo>
                    <a:pt x="200" y="241"/>
                  </a:lnTo>
                  <a:lnTo>
                    <a:pt x="189" y="248"/>
                  </a:lnTo>
                  <a:lnTo>
                    <a:pt x="175" y="254"/>
                  </a:lnTo>
                  <a:lnTo>
                    <a:pt x="160" y="260"/>
                  </a:lnTo>
                  <a:lnTo>
                    <a:pt x="143" y="265"/>
                  </a:lnTo>
                  <a:lnTo>
                    <a:pt x="127" y="269"/>
                  </a:lnTo>
                  <a:lnTo>
                    <a:pt x="112" y="271"/>
                  </a:lnTo>
                  <a:lnTo>
                    <a:pt x="121" y="271"/>
                  </a:lnTo>
                  <a:close/>
                </a:path>
              </a:pathLst>
            </a:custGeom>
            <a:solidFill>
              <a:srgbClr val="31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4868" y="2999"/>
              <a:ext cx="200" cy="270"/>
            </a:xfrm>
            <a:custGeom>
              <a:avLst/>
              <a:gdLst>
                <a:gd name="T0" fmla="*/ 156 w 200"/>
                <a:gd name="T1" fmla="*/ 0 h 270"/>
                <a:gd name="T2" fmla="*/ 154 w 200"/>
                <a:gd name="T3" fmla="*/ 0 h 270"/>
                <a:gd name="T4" fmla="*/ 154 w 200"/>
                <a:gd name="T5" fmla="*/ 0 h 270"/>
                <a:gd name="T6" fmla="*/ 154 w 200"/>
                <a:gd name="T7" fmla="*/ 0 h 270"/>
                <a:gd name="T8" fmla="*/ 154 w 200"/>
                <a:gd name="T9" fmla="*/ 0 h 270"/>
                <a:gd name="T10" fmla="*/ 154 w 200"/>
                <a:gd name="T11" fmla="*/ 0 h 270"/>
                <a:gd name="T12" fmla="*/ 154 w 200"/>
                <a:gd name="T13" fmla="*/ 0 h 270"/>
                <a:gd name="T14" fmla="*/ 154 w 200"/>
                <a:gd name="T15" fmla="*/ 0 h 270"/>
                <a:gd name="T16" fmla="*/ 154 w 200"/>
                <a:gd name="T17" fmla="*/ 0 h 270"/>
                <a:gd name="T18" fmla="*/ 154 w 200"/>
                <a:gd name="T19" fmla="*/ 0 h 270"/>
                <a:gd name="T20" fmla="*/ 156 w 200"/>
                <a:gd name="T21" fmla="*/ 0 h 270"/>
                <a:gd name="T22" fmla="*/ 156 w 200"/>
                <a:gd name="T23" fmla="*/ 0 h 270"/>
                <a:gd name="T24" fmla="*/ 0 w 200"/>
                <a:gd name="T25" fmla="*/ 249 h 270"/>
                <a:gd name="T26" fmla="*/ 11 w 200"/>
                <a:gd name="T27" fmla="*/ 253 h 270"/>
                <a:gd name="T28" fmla="*/ 26 w 200"/>
                <a:gd name="T29" fmla="*/ 259 h 270"/>
                <a:gd name="T30" fmla="*/ 42 w 200"/>
                <a:gd name="T31" fmla="*/ 264 h 270"/>
                <a:gd name="T32" fmla="*/ 59 w 200"/>
                <a:gd name="T33" fmla="*/ 268 h 270"/>
                <a:gd name="T34" fmla="*/ 75 w 200"/>
                <a:gd name="T35" fmla="*/ 270 h 270"/>
                <a:gd name="T36" fmla="*/ 92 w 200"/>
                <a:gd name="T37" fmla="*/ 270 h 270"/>
                <a:gd name="T38" fmla="*/ 112 w 200"/>
                <a:gd name="T39" fmla="*/ 270 h 270"/>
                <a:gd name="T40" fmla="*/ 127 w 200"/>
                <a:gd name="T41" fmla="*/ 268 h 270"/>
                <a:gd name="T42" fmla="*/ 143 w 200"/>
                <a:gd name="T43" fmla="*/ 264 h 270"/>
                <a:gd name="T44" fmla="*/ 160 w 200"/>
                <a:gd name="T45" fmla="*/ 259 h 270"/>
                <a:gd name="T46" fmla="*/ 175 w 200"/>
                <a:gd name="T47" fmla="*/ 253 h 270"/>
                <a:gd name="T48" fmla="*/ 189 w 200"/>
                <a:gd name="T49" fmla="*/ 247 h 270"/>
                <a:gd name="T50" fmla="*/ 200 w 200"/>
                <a:gd name="T51" fmla="*/ 240 h 270"/>
                <a:gd name="T52" fmla="*/ 200 w 200"/>
                <a:gd name="T53" fmla="*/ 238 h 270"/>
                <a:gd name="T54" fmla="*/ 200 w 200"/>
                <a:gd name="T55" fmla="*/ 238 h 270"/>
                <a:gd name="T56" fmla="*/ 200 w 200"/>
                <a:gd name="T57" fmla="*/ 238 h 270"/>
                <a:gd name="T58" fmla="*/ 200 w 200"/>
                <a:gd name="T59" fmla="*/ 238 h 270"/>
                <a:gd name="T60" fmla="*/ 200 w 200"/>
                <a:gd name="T61" fmla="*/ 238 h 270"/>
                <a:gd name="T62" fmla="*/ 200 w 200"/>
                <a:gd name="T63" fmla="*/ 238 h 270"/>
                <a:gd name="T64" fmla="*/ 200 w 200"/>
                <a:gd name="T65" fmla="*/ 238 h 270"/>
                <a:gd name="T66" fmla="*/ 200 w 200"/>
                <a:gd name="T67" fmla="*/ 238 h 270"/>
                <a:gd name="T68" fmla="*/ 188 w 200"/>
                <a:gd name="T69" fmla="*/ 246 h 270"/>
                <a:gd name="T70" fmla="*/ 175 w 200"/>
                <a:gd name="T71" fmla="*/ 253 h 270"/>
                <a:gd name="T72" fmla="*/ 160 w 200"/>
                <a:gd name="T73" fmla="*/ 259 h 270"/>
                <a:gd name="T74" fmla="*/ 143 w 200"/>
                <a:gd name="T75" fmla="*/ 264 h 270"/>
                <a:gd name="T76" fmla="*/ 127 w 200"/>
                <a:gd name="T77" fmla="*/ 267 h 270"/>
                <a:gd name="T78" fmla="*/ 110 w 200"/>
                <a:gd name="T79" fmla="*/ 268 h 270"/>
                <a:gd name="T80" fmla="*/ 92 w 200"/>
                <a:gd name="T81" fmla="*/ 270 h 270"/>
                <a:gd name="T82" fmla="*/ 75 w 200"/>
                <a:gd name="T83" fmla="*/ 268 h 270"/>
                <a:gd name="T84" fmla="*/ 59 w 200"/>
                <a:gd name="T85" fmla="*/ 267 h 270"/>
                <a:gd name="T86" fmla="*/ 42 w 200"/>
                <a:gd name="T87" fmla="*/ 264 h 270"/>
                <a:gd name="T88" fmla="*/ 26 w 200"/>
                <a:gd name="T89" fmla="*/ 259 h 270"/>
                <a:gd name="T90" fmla="*/ 11 w 200"/>
                <a:gd name="T91" fmla="*/ 253 h 270"/>
                <a:gd name="T92" fmla="*/ 0 w 200"/>
                <a:gd name="T93" fmla="*/ 247 h 270"/>
                <a:gd name="T94" fmla="*/ 0 w 200"/>
                <a:gd name="T95" fmla="*/ 247 h 270"/>
                <a:gd name="T96" fmla="*/ 0 w 200"/>
                <a:gd name="T97" fmla="*/ 247 h 270"/>
                <a:gd name="T98" fmla="*/ 0 w 200"/>
                <a:gd name="T99" fmla="*/ 247 h 270"/>
                <a:gd name="T100" fmla="*/ 0 w 200"/>
                <a:gd name="T101" fmla="*/ 247 h 270"/>
                <a:gd name="T102" fmla="*/ 0 w 200"/>
                <a:gd name="T103" fmla="*/ 247 h 270"/>
                <a:gd name="T104" fmla="*/ 0 w 200"/>
                <a:gd name="T105" fmla="*/ 247 h 270"/>
                <a:gd name="T106" fmla="*/ 0 w 200"/>
                <a:gd name="T107" fmla="*/ 247 h 270"/>
                <a:gd name="T108" fmla="*/ 0 w 200"/>
                <a:gd name="T109" fmla="*/ 249 h 2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"/>
                <a:gd name="T166" fmla="*/ 0 h 270"/>
                <a:gd name="T167" fmla="*/ 200 w 200"/>
                <a:gd name="T168" fmla="*/ 270 h 2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" h="270">
                  <a:moveTo>
                    <a:pt x="156" y="0"/>
                  </a:moveTo>
                  <a:lnTo>
                    <a:pt x="154" y="0"/>
                  </a:lnTo>
                  <a:lnTo>
                    <a:pt x="156" y="0"/>
                  </a:lnTo>
                  <a:close/>
                  <a:moveTo>
                    <a:pt x="0" y="249"/>
                  </a:moveTo>
                  <a:lnTo>
                    <a:pt x="11" y="253"/>
                  </a:lnTo>
                  <a:lnTo>
                    <a:pt x="26" y="259"/>
                  </a:lnTo>
                  <a:lnTo>
                    <a:pt x="42" y="264"/>
                  </a:lnTo>
                  <a:lnTo>
                    <a:pt x="59" y="268"/>
                  </a:lnTo>
                  <a:lnTo>
                    <a:pt x="75" y="270"/>
                  </a:lnTo>
                  <a:lnTo>
                    <a:pt x="92" y="270"/>
                  </a:lnTo>
                  <a:lnTo>
                    <a:pt x="112" y="270"/>
                  </a:lnTo>
                  <a:lnTo>
                    <a:pt x="127" y="268"/>
                  </a:lnTo>
                  <a:lnTo>
                    <a:pt x="143" y="264"/>
                  </a:lnTo>
                  <a:lnTo>
                    <a:pt x="160" y="259"/>
                  </a:lnTo>
                  <a:lnTo>
                    <a:pt x="175" y="253"/>
                  </a:lnTo>
                  <a:lnTo>
                    <a:pt x="189" y="247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188" y="246"/>
                  </a:lnTo>
                  <a:lnTo>
                    <a:pt x="175" y="253"/>
                  </a:lnTo>
                  <a:lnTo>
                    <a:pt x="160" y="259"/>
                  </a:lnTo>
                  <a:lnTo>
                    <a:pt x="143" y="264"/>
                  </a:lnTo>
                  <a:lnTo>
                    <a:pt x="127" y="267"/>
                  </a:lnTo>
                  <a:lnTo>
                    <a:pt x="110" y="268"/>
                  </a:lnTo>
                  <a:lnTo>
                    <a:pt x="92" y="270"/>
                  </a:lnTo>
                  <a:lnTo>
                    <a:pt x="75" y="268"/>
                  </a:lnTo>
                  <a:lnTo>
                    <a:pt x="59" y="267"/>
                  </a:lnTo>
                  <a:lnTo>
                    <a:pt x="42" y="264"/>
                  </a:lnTo>
                  <a:lnTo>
                    <a:pt x="26" y="259"/>
                  </a:lnTo>
                  <a:lnTo>
                    <a:pt x="11" y="253"/>
                  </a:lnTo>
                  <a:lnTo>
                    <a:pt x="0" y="247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32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4868" y="2999"/>
              <a:ext cx="202" cy="270"/>
            </a:xfrm>
            <a:custGeom>
              <a:avLst/>
              <a:gdLst>
                <a:gd name="T0" fmla="*/ 156 w 202"/>
                <a:gd name="T1" fmla="*/ 0 h 270"/>
                <a:gd name="T2" fmla="*/ 154 w 202"/>
                <a:gd name="T3" fmla="*/ 0 h 270"/>
                <a:gd name="T4" fmla="*/ 154 w 202"/>
                <a:gd name="T5" fmla="*/ 0 h 270"/>
                <a:gd name="T6" fmla="*/ 154 w 202"/>
                <a:gd name="T7" fmla="*/ 0 h 270"/>
                <a:gd name="T8" fmla="*/ 154 w 202"/>
                <a:gd name="T9" fmla="*/ 0 h 270"/>
                <a:gd name="T10" fmla="*/ 154 w 202"/>
                <a:gd name="T11" fmla="*/ 0 h 270"/>
                <a:gd name="T12" fmla="*/ 154 w 202"/>
                <a:gd name="T13" fmla="*/ 0 h 270"/>
                <a:gd name="T14" fmla="*/ 154 w 202"/>
                <a:gd name="T15" fmla="*/ 0 h 270"/>
                <a:gd name="T16" fmla="*/ 154 w 202"/>
                <a:gd name="T17" fmla="*/ 0 h 270"/>
                <a:gd name="T18" fmla="*/ 154 w 202"/>
                <a:gd name="T19" fmla="*/ 2 h 270"/>
                <a:gd name="T20" fmla="*/ 156 w 202"/>
                <a:gd name="T21" fmla="*/ 2 h 270"/>
                <a:gd name="T22" fmla="*/ 156 w 202"/>
                <a:gd name="T23" fmla="*/ 0 h 270"/>
                <a:gd name="T24" fmla="*/ 0 w 202"/>
                <a:gd name="T25" fmla="*/ 247 h 270"/>
                <a:gd name="T26" fmla="*/ 11 w 202"/>
                <a:gd name="T27" fmla="*/ 253 h 270"/>
                <a:gd name="T28" fmla="*/ 26 w 202"/>
                <a:gd name="T29" fmla="*/ 259 h 270"/>
                <a:gd name="T30" fmla="*/ 42 w 202"/>
                <a:gd name="T31" fmla="*/ 264 h 270"/>
                <a:gd name="T32" fmla="*/ 59 w 202"/>
                <a:gd name="T33" fmla="*/ 267 h 270"/>
                <a:gd name="T34" fmla="*/ 75 w 202"/>
                <a:gd name="T35" fmla="*/ 268 h 270"/>
                <a:gd name="T36" fmla="*/ 92 w 202"/>
                <a:gd name="T37" fmla="*/ 270 h 270"/>
                <a:gd name="T38" fmla="*/ 110 w 202"/>
                <a:gd name="T39" fmla="*/ 268 h 270"/>
                <a:gd name="T40" fmla="*/ 127 w 202"/>
                <a:gd name="T41" fmla="*/ 267 h 270"/>
                <a:gd name="T42" fmla="*/ 143 w 202"/>
                <a:gd name="T43" fmla="*/ 264 h 270"/>
                <a:gd name="T44" fmla="*/ 160 w 202"/>
                <a:gd name="T45" fmla="*/ 259 h 270"/>
                <a:gd name="T46" fmla="*/ 175 w 202"/>
                <a:gd name="T47" fmla="*/ 253 h 270"/>
                <a:gd name="T48" fmla="*/ 188 w 202"/>
                <a:gd name="T49" fmla="*/ 246 h 270"/>
                <a:gd name="T50" fmla="*/ 200 w 202"/>
                <a:gd name="T51" fmla="*/ 238 h 270"/>
                <a:gd name="T52" fmla="*/ 200 w 202"/>
                <a:gd name="T53" fmla="*/ 238 h 270"/>
                <a:gd name="T54" fmla="*/ 200 w 202"/>
                <a:gd name="T55" fmla="*/ 238 h 270"/>
                <a:gd name="T56" fmla="*/ 200 w 202"/>
                <a:gd name="T57" fmla="*/ 238 h 270"/>
                <a:gd name="T58" fmla="*/ 200 w 202"/>
                <a:gd name="T59" fmla="*/ 237 h 270"/>
                <a:gd name="T60" fmla="*/ 200 w 202"/>
                <a:gd name="T61" fmla="*/ 237 h 270"/>
                <a:gd name="T62" fmla="*/ 202 w 202"/>
                <a:gd name="T63" fmla="*/ 237 h 270"/>
                <a:gd name="T64" fmla="*/ 202 w 202"/>
                <a:gd name="T65" fmla="*/ 237 h 270"/>
                <a:gd name="T66" fmla="*/ 202 w 202"/>
                <a:gd name="T67" fmla="*/ 237 h 270"/>
                <a:gd name="T68" fmla="*/ 200 w 202"/>
                <a:gd name="T69" fmla="*/ 237 h 270"/>
                <a:gd name="T70" fmla="*/ 188 w 202"/>
                <a:gd name="T71" fmla="*/ 246 h 270"/>
                <a:gd name="T72" fmla="*/ 173 w 202"/>
                <a:gd name="T73" fmla="*/ 252 h 270"/>
                <a:gd name="T74" fmla="*/ 158 w 202"/>
                <a:gd name="T75" fmla="*/ 258 h 270"/>
                <a:gd name="T76" fmla="*/ 143 w 202"/>
                <a:gd name="T77" fmla="*/ 262 h 270"/>
                <a:gd name="T78" fmla="*/ 127 w 202"/>
                <a:gd name="T79" fmla="*/ 267 h 270"/>
                <a:gd name="T80" fmla="*/ 110 w 202"/>
                <a:gd name="T81" fmla="*/ 268 h 270"/>
                <a:gd name="T82" fmla="*/ 92 w 202"/>
                <a:gd name="T83" fmla="*/ 270 h 270"/>
                <a:gd name="T84" fmla="*/ 75 w 202"/>
                <a:gd name="T85" fmla="*/ 268 h 270"/>
                <a:gd name="T86" fmla="*/ 59 w 202"/>
                <a:gd name="T87" fmla="*/ 267 h 270"/>
                <a:gd name="T88" fmla="*/ 42 w 202"/>
                <a:gd name="T89" fmla="*/ 262 h 270"/>
                <a:gd name="T90" fmla="*/ 28 w 202"/>
                <a:gd name="T91" fmla="*/ 258 h 270"/>
                <a:gd name="T92" fmla="*/ 13 w 202"/>
                <a:gd name="T93" fmla="*/ 252 h 270"/>
                <a:gd name="T94" fmla="*/ 0 w 202"/>
                <a:gd name="T95" fmla="*/ 246 h 270"/>
                <a:gd name="T96" fmla="*/ 0 w 202"/>
                <a:gd name="T97" fmla="*/ 246 h 270"/>
                <a:gd name="T98" fmla="*/ 0 w 202"/>
                <a:gd name="T99" fmla="*/ 246 h 270"/>
                <a:gd name="T100" fmla="*/ 0 w 202"/>
                <a:gd name="T101" fmla="*/ 246 h 270"/>
                <a:gd name="T102" fmla="*/ 0 w 202"/>
                <a:gd name="T103" fmla="*/ 247 h 270"/>
                <a:gd name="T104" fmla="*/ 0 w 202"/>
                <a:gd name="T105" fmla="*/ 247 h 270"/>
                <a:gd name="T106" fmla="*/ 0 w 202"/>
                <a:gd name="T107" fmla="*/ 247 h 270"/>
                <a:gd name="T108" fmla="*/ 0 w 202"/>
                <a:gd name="T109" fmla="*/ 247 h 270"/>
                <a:gd name="T110" fmla="*/ 0 w 202"/>
                <a:gd name="T111" fmla="*/ 247 h 2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2"/>
                <a:gd name="T169" fmla="*/ 0 h 270"/>
                <a:gd name="T170" fmla="*/ 202 w 202"/>
                <a:gd name="T171" fmla="*/ 270 h 2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2" h="270">
                  <a:moveTo>
                    <a:pt x="156" y="0"/>
                  </a:moveTo>
                  <a:lnTo>
                    <a:pt x="154" y="0"/>
                  </a:lnTo>
                  <a:lnTo>
                    <a:pt x="154" y="2"/>
                  </a:lnTo>
                  <a:lnTo>
                    <a:pt x="156" y="2"/>
                  </a:lnTo>
                  <a:lnTo>
                    <a:pt x="156" y="0"/>
                  </a:lnTo>
                  <a:close/>
                  <a:moveTo>
                    <a:pt x="0" y="247"/>
                  </a:moveTo>
                  <a:lnTo>
                    <a:pt x="11" y="253"/>
                  </a:lnTo>
                  <a:lnTo>
                    <a:pt x="26" y="259"/>
                  </a:lnTo>
                  <a:lnTo>
                    <a:pt x="42" y="264"/>
                  </a:lnTo>
                  <a:lnTo>
                    <a:pt x="59" y="267"/>
                  </a:lnTo>
                  <a:lnTo>
                    <a:pt x="75" y="268"/>
                  </a:lnTo>
                  <a:lnTo>
                    <a:pt x="92" y="270"/>
                  </a:lnTo>
                  <a:lnTo>
                    <a:pt x="110" y="268"/>
                  </a:lnTo>
                  <a:lnTo>
                    <a:pt x="127" y="267"/>
                  </a:lnTo>
                  <a:lnTo>
                    <a:pt x="143" y="264"/>
                  </a:lnTo>
                  <a:lnTo>
                    <a:pt x="160" y="259"/>
                  </a:lnTo>
                  <a:lnTo>
                    <a:pt x="175" y="253"/>
                  </a:lnTo>
                  <a:lnTo>
                    <a:pt x="188" y="246"/>
                  </a:lnTo>
                  <a:lnTo>
                    <a:pt x="200" y="238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0" y="237"/>
                  </a:lnTo>
                  <a:lnTo>
                    <a:pt x="188" y="246"/>
                  </a:lnTo>
                  <a:lnTo>
                    <a:pt x="173" y="252"/>
                  </a:lnTo>
                  <a:lnTo>
                    <a:pt x="158" y="258"/>
                  </a:lnTo>
                  <a:lnTo>
                    <a:pt x="143" y="262"/>
                  </a:lnTo>
                  <a:lnTo>
                    <a:pt x="127" y="267"/>
                  </a:lnTo>
                  <a:lnTo>
                    <a:pt x="110" y="268"/>
                  </a:lnTo>
                  <a:lnTo>
                    <a:pt x="92" y="270"/>
                  </a:lnTo>
                  <a:lnTo>
                    <a:pt x="75" y="268"/>
                  </a:lnTo>
                  <a:lnTo>
                    <a:pt x="59" y="267"/>
                  </a:lnTo>
                  <a:lnTo>
                    <a:pt x="42" y="262"/>
                  </a:lnTo>
                  <a:lnTo>
                    <a:pt x="28" y="258"/>
                  </a:lnTo>
                  <a:lnTo>
                    <a:pt x="13" y="252"/>
                  </a:lnTo>
                  <a:lnTo>
                    <a:pt x="0" y="246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33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4866" y="3001"/>
              <a:ext cx="204" cy="268"/>
            </a:xfrm>
            <a:custGeom>
              <a:avLst/>
              <a:gdLst>
                <a:gd name="T0" fmla="*/ 158 w 204"/>
                <a:gd name="T1" fmla="*/ 0 h 268"/>
                <a:gd name="T2" fmla="*/ 156 w 204"/>
                <a:gd name="T3" fmla="*/ 0 h 268"/>
                <a:gd name="T4" fmla="*/ 156 w 204"/>
                <a:gd name="T5" fmla="*/ 0 h 268"/>
                <a:gd name="T6" fmla="*/ 156 w 204"/>
                <a:gd name="T7" fmla="*/ 0 h 268"/>
                <a:gd name="T8" fmla="*/ 156 w 204"/>
                <a:gd name="T9" fmla="*/ 0 h 268"/>
                <a:gd name="T10" fmla="*/ 156 w 204"/>
                <a:gd name="T11" fmla="*/ 0 h 268"/>
                <a:gd name="T12" fmla="*/ 156 w 204"/>
                <a:gd name="T13" fmla="*/ 0 h 268"/>
                <a:gd name="T14" fmla="*/ 156 w 204"/>
                <a:gd name="T15" fmla="*/ 0 h 268"/>
                <a:gd name="T16" fmla="*/ 156 w 204"/>
                <a:gd name="T17" fmla="*/ 0 h 268"/>
                <a:gd name="T18" fmla="*/ 155 w 204"/>
                <a:gd name="T19" fmla="*/ 0 h 268"/>
                <a:gd name="T20" fmla="*/ 158 w 204"/>
                <a:gd name="T21" fmla="*/ 0 h 268"/>
                <a:gd name="T22" fmla="*/ 158 w 204"/>
                <a:gd name="T23" fmla="*/ 0 h 268"/>
                <a:gd name="T24" fmla="*/ 2 w 204"/>
                <a:gd name="T25" fmla="*/ 244 h 268"/>
                <a:gd name="T26" fmla="*/ 15 w 204"/>
                <a:gd name="T27" fmla="*/ 250 h 268"/>
                <a:gd name="T28" fmla="*/ 30 w 204"/>
                <a:gd name="T29" fmla="*/ 256 h 268"/>
                <a:gd name="T30" fmla="*/ 44 w 204"/>
                <a:gd name="T31" fmla="*/ 260 h 268"/>
                <a:gd name="T32" fmla="*/ 61 w 204"/>
                <a:gd name="T33" fmla="*/ 265 h 268"/>
                <a:gd name="T34" fmla="*/ 77 w 204"/>
                <a:gd name="T35" fmla="*/ 266 h 268"/>
                <a:gd name="T36" fmla="*/ 94 w 204"/>
                <a:gd name="T37" fmla="*/ 268 h 268"/>
                <a:gd name="T38" fmla="*/ 112 w 204"/>
                <a:gd name="T39" fmla="*/ 266 h 268"/>
                <a:gd name="T40" fmla="*/ 129 w 204"/>
                <a:gd name="T41" fmla="*/ 265 h 268"/>
                <a:gd name="T42" fmla="*/ 145 w 204"/>
                <a:gd name="T43" fmla="*/ 260 h 268"/>
                <a:gd name="T44" fmla="*/ 160 w 204"/>
                <a:gd name="T45" fmla="*/ 256 h 268"/>
                <a:gd name="T46" fmla="*/ 175 w 204"/>
                <a:gd name="T47" fmla="*/ 250 h 268"/>
                <a:gd name="T48" fmla="*/ 190 w 204"/>
                <a:gd name="T49" fmla="*/ 244 h 268"/>
                <a:gd name="T50" fmla="*/ 202 w 204"/>
                <a:gd name="T51" fmla="*/ 235 h 268"/>
                <a:gd name="T52" fmla="*/ 204 w 204"/>
                <a:gd name="T53" fmla="*/ 235 h 268"/>
                <a:gd name="T54" fmla="*/ 204 w 204"/>
                <a:gd name="T55" fmla="*/ 235 h 268"/>
                <a:gd name="T56" fmla="*/ 204 w 204"/>
                <a:gd name="T57" fmla="*/ 235 h 268"/>
                <a:gd name="T58" fmla="*/ 204 w 204"/>
                <a:gd name="T59" fmla="*/ 235 h 268"/>
                <a:gd name="T60" fmla="*/ 204 w 204"/>
                <a:gd name="T61" fmla="*/ 235 h 268"/>
                <a:gd name="T62" fmla="*/ 204 w 204"/>
                <a:gd name="T63" fmla="*/ 235 h 268"/>
                <a:gd name="T64" fmla="*/ 204 w 204"/>
                <a:gd name="T65" fmla="*/ 233 h 268"/>
                <a:gd name="T66" fmla="*/ 204 w 204"/>
                <a:gd name="T67" fmla="*/ 233 h 268"/>
                <a:gd name="T68" fmla="*/ 204 w 204"/>
                <a:gd name="T69" fmla="*/ 233 h 268"/>
                <a:gd name="T70" fmla="*/ 202 w 204"/>
                <a:gd name="T71" fmla="*/ 235 h 268"/>
                <a:gd name="T72" fmla="*/ 190 w 204"/>
                <a:gd name="T73" fmla="*/ 242 h 268"/>
                <a:gd name="T74" fmla="*/ 175 w 204"/>
                <a:gd name="T75" fmla="*/ 250 h 268"/>
                <a:gd name="T76" fmla="*/ 160 w 204"/>
                <a:gd name="T77" fmla="*/ 256 h 268"/>
                <a:gd name="T78" fmla="*/ 145 w 204"/>
                <a:gd name="T79" fmla="*/ 260 h 268"/>
                <a:gd name="T80" fmla="*/ 129 w 204"/>
                <a:gd name="T81" fmla="*/ 263 h 268"/>
                <a:gd name="T82" fmla="*/ 112 w 204"/>
                <a:gd name="T83" fmla="*/ 266 h 268"/>
                <a:gd name="T84" fmla="*/ 94 w 204"/>
                <a:gd name="T85" fmla="*/ 266 h 268"/>
                <a:gd name="T86" fmla="*/ 77 w 204"/>
                <a:gd name="T87" fmla="*/ 266 h 268"/>
                <a:gd name="T88" fmla="*/ 61 w 204"/>
                <a:gd name="T89" fmla="*/ 263 h 268"/>
                <a:gd name="T90" fmla="*/ 44 w 204"/>
                <a:gd name="T91" fmla="*/ 260 h 268"/>
                <a:gd name="T92" fmla="*/ 30 w 204"/>
                <a:gd name="T93" fmla="*/ 256 h 268"/>
                <a:gd name="T94" fmla="*/ 15 w 204"/>
                <a:gd name="T95" fmla="*/ 250 h 268"/>
                <a:gd name="T96" fmla="*/ 0 w 204"/>
                <a:gd name="T97" fmla="*/ 244 h 268"/>
                <a:gd name="T98" fmla="*/ 0 w 204"/>
                <a:gd name="T99" fmla="*/ 244 h 268"/>
                <a:gd name="T100" fmla="*/ 2 w 204"/>
                <a:gd name="T101" fmla="*/ 244 h 268"/>
                <a:gd name="T102" fmla="*/ 2 w 204"/>
                <a:gd name="T103" fmla="*/ 244 h 268"/>
                <a:gd name="T104" fmla="*/ 2 w 204"/>
                <a:gd name="T105" fmla="*/ 244 h 268"/>
                <a:gd name="T106" fmla="*/ 2 w 204"/>
                <a:gd name="T107" fmla="*/ 244 h 268"/>
                <a:gd name="T108" fmla="*/ 2 w 204"/>
                <a:gd name="T109" fmla="*/ 244 h 268"/>
                <a:gd name="T110" fmla="*/ 2 w 204"/>
                <a:gd name="T111" fmla="*/ 244 h 268"/>
                <a:gd name="T112" fmla="*/ 2 w 204"/>
                <a:gd name="T113" fmla="*/ 244 h 2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68"/>
                <a:gd name="T173" fmla="*/ 204 w 204"/>
                <a:gd name="T174" fmla="*/ 268 h 2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68">
                  <a:moveTo>
                    <a:pt x="158" y="0"/>
                  </a:moveTo>
                  <a:lnTo>
                    <a:pt x="156" y="0"/>
                  </a:lnTo>
                  <a:lnTo>
                    <a:pt x="155" y="0"/>
                  </a:lnTo>
                  <a:lnTo>
                    <a:pt x="158" y="0"/>
                  </a:lnTo>
                  <a:close/>
                  <a:moveTo>
                    <a:pt x="2" y="244"/>
                  </a:moveTo>
                  <a:lnTo>
                    <a:pt x="15" y="250"/>
                  </a:lnTo>
                  <a:lnTo>
                    <a:pt x="30" y="256"/>
                  </a:lnTo>
                  <a:lnTo>
                    <a:pt x="44" y="260"/>
                  </a:lnTo>
                  <a:lnTo>
                    <a:pt x="61" y="265"/>
                  </a:lnTo>
                  <a:lnTo>
                    <a:pt x="77" y="266"/>
                  </a:lnTo>
                  <a:lnTo>
                    <a:pt x="94" y="268"/>
                  </a:lnTo>
                  <a:lnTo>
                    <a:pt x="112" y="266"/>
                  </a:lnTo>
                  <a:lnTo>
                    <a:pt x="129" y="265"/>
                  </a:lnTo>
                  <a:lnTo>
                    <a:pt x="145" y="260"/>
                  </a:lnTo>
                  <a:lnTo>
                    <a:pt x="160" y="256"/>
                  </a:lnTo>
                  <a:lnTo>
                    <a:pt x="175" y="250"/>
                  </a:lnTo>
                  <a:lnTo>
                    <a:pt x="190" y="244"/>
                  </a:lnTo>
                  <a:lnTo>
                    <a:pt x="202" y="235"/>
                  </a:lnTo>
                  <a:lnTo>
                    <a:pt x="204" y="235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190" y="242"/>
                  </a:lnTo>
                  <a:lnTo>
                    <a:pt x="175" y="250"/>
                  </a:lnTo>
                  <a:lnTo>
                    <a:pt x="160" y="256"/>
                  </a:lnTo>
                  <a:lnTo>
                    <a:pt x="145" y="260"/>
                  </a:lnTo>
                  <a:lnTo>
                    <a:pt x="129" y="263"/>
                  </a:lnTo>
                  <a:lnTo>
                    <a:pt x="112" y="266"/>
                  </a:lnTo>
                  <a:lnTo>
                    <a:pt x="94" y="266"/>
                  </a:lnTo>
                  <a:lnTo>
                    <a:pt x="77" y="266"/>
                  </a:lnTo>
                  <a:lnTo>
                    <a:pt x="61" y="263"/>
                  </a:lnTo>
                  <a:lnTo>
                    <a:pt x="44" y="260"/>
                  </a:lnTo>
                  <a:lnTo>
                    <a:pt x="30" y="256"/>
                  </a:lnTo>
                  <a:lnTo>
                    <a:pt x="15" y="250"/>
                  </a:lnTo>
                  <a:lnTo>
                    <a:pt x="0" y="244"/>
                  </a:lnTo>
                  <a:lnTo>
                    <a:pt x="2" y="244"/>
                  </a:lnTo>
                  <a:close/>
                </a:path>
              </a:pathLst>
            </a:custGeom>
            <a:solidFill>
              <a:srgbClr val="34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4866" y="3001"/>
              <a:ext cx="204" cy="266"/>
            </a:xfrm>
            <a:custGeom>
              <a:avLst/>
              <a:gdLst>
                <a:gd name="T0" fmla="*/ 158 w 204"/>
                <a:gd name="T1" fmla="*/ 0 h 266"/>
                <a:gd name="T2" fmla="*/ 155 w 204"/>
                <a:gd name="T3" fmla="*/ 0 h 266"/>
                <a:gd name="T4" fmla="*/ 155 w 204"/>
                <a:gd name="T5" fmla="*/ 0 h 266"/>
                <a:gd name="T6" fmla="*/ 155 w 204"/>
                <a:gd name="T7" fmla="*/ 0 h 266"/>
                <a:gd name="T8" fmla="*/ 155 w 204"/>
                <a:gd name="T9" fmla="*/ 0 h 266"/>
                <a:gd name="T10" fmla="*/ 155 w 204"/>
                <a:gd name="T11" fmla="*/ 0 h 266"/>
                <a:gd name="T12" fmla="*/ 155 w 204"/>
                <a:gd name="T13" fmla="*/ 0 h 266"/>
                <a:gd name="T14" fmla="*/ 155 w 204"/>
                <a:gd name="T15" fmla="*/ 0 h 266"/>
                <a:gd name="T16" fmla="*/ 155 w 204"/>
                <a:gd name="T17" fmla="*/ 0 h 266"/>
                <a:gd name="T18" fmla="*/ 155 w 204"/>
                <a:gd name="T19" fmla="*/ 0 h 266"/>
                <a:gd name="T20" fmla="*/ 158 w 204"/>
                <a:gd name="T21" fmla="*/ 1 h 266"/>
                <a:gd name="T22" fmla="*/ 158 w 204"/>
                <a:gd name="T23" fmla="*/ 0 h 266"/>
                <a:gd name="T24" fmla="*/ 0 w 204"/>
                <a:gd name="T25" fmla="*/ 244 h 266"/>
                <a:gd name="T26" fmla="*/ 15 w 204"/>
                <a:gd name="T27" fmla="*/ 250 h 266"/>
                <a:gd name="T28" fmla="*/ 30 w 204"/>
                <a:gd name="T29" fmla="*/ 256 h 266"/>
                <a:gd name="T30" fmla="*/ 44 w 204"/>
                <a:gd name="T31" fmla="*/ 260 h 266"/>
                <a:gd name="T32" fmla="*/ 61 w 204"/>
                <a:gd name="T33" fmla="*/ 263 h 266"/>
                <a:gd name="T34" fmla="*/ 77 w 204"/>
                <a:gd name="T35" fmla="*/ 266 h 266"/>
                <a:gd name="T36" fmla="*/ 94 w 204"/>
                <a:gd name="T37" fmla="*/ 266 h 266"/>
                <a:gd name="T38" fmla="*/ 112 w 204"/>
                <a:gd name="T39" fmla="*/ 266 h 266"/>
                <a:gd name="T40" fmla="*/ 129 w 204"/>
                <a:gd name="T41" fmla="*/ 263 h 266"/>
                <a:gd name="T42" fmla="*/ 145 w 204"/>
                <a:gd name="T43" fmla="*/ 260 h 266"/>
                <a:gd name="T44" fmla="*/ 160 w 204"/>
                <a:gd name="T45" fmla="*/ 256 h 266"/>
                <a:gd name="T46" fmla="*/ 175 w 204"/>
                <a:gd name="T47" fmla="*/ 250 h 266"/>
                <a:gd name="T48" fmla="*/ 190 w 204"/>
                <a:gd name="T49" fmla="*/ 242 h 266"/>
                <a:gd name="T50" fmla="*/ 202 w 204"/>
                <a:gd name="T51" fmla="*/ 235 h 266"/>
                <a:gd name="T52" fmla="*/ 204 w 204"/>
                <a:gd name="T53" fmla="*/ 233 h 266"/>
                <a:gd name="T54" fmla="*/ 204 w 204"/>
                <a:gd name="T55" fmla="*/ 233 h 266"/>
                <a:gd name="T56" fmla="*/ 204 w 204"/>
                <a:gd name="T57" fmla="*/ 233 h 266"/>
                <a:gd name="T58" fmla="*/ 204 w 204"/>
                <a:gd name="T59" fmla="*/ 233 h 266"/>
                <a:gd name="T60" fmla="*/ 204 w 204"/>
                <a:gd name="T61" fmla="*/ 233 h 266"/>
                <a:gd name="T62" fmla="*/ 204 w 204"/>
                <a:gd name="T63" fmla="*/ 233 h 266"/>
                <a:gd name="T64" fmla="*/ 204 w 204"/>
                <a:gd name="T65" fmla="*/ 233 h 266"/>
                <a:gd name="T66" fmla="*/ 204 w 204"/>
                <a:gd name="T67" fmla="*/ 233 h 266"/>
                <a:gd name="T68" fmla="*/ 204 w 204"/>
                <a:gd name="T69" fmla="*/ 233 h 266"/>
                <a:gd name="T70" fmla="*/ 202 w 204"/>
                <a:gd name="T71" fmla="*/ 235 h 266"/>
                <a:gd name="T72" fmla="*/ 188 w 204"/>
                <a:gd name="T73" fmla="*/ 242 h 266"/>
                <a:gd name="T74" fmla="*/ 175 w 204"/>
                <a:gd name="T75" fmla="*/ 250 h 266"/>
                <a:gd name="T76" fmla="*/ 160 w 204"/>
                <a:gd name="T77" fmla="*/ 254 h 266"/>
                <a:gd name="T78" fmla="*/ 145 w 204"/>
                <a:gd name="T79" fmla="*/ 260 h 266"/>
                <a:gd name="T80" fmla="*/ 129 w 204"/>
                <a:gd name="T81" fmla="*/ 263 h 266"/>
                <a:gd name="T82" fmla="*/ 112 w 204"/>
                <a:gd name="T83" fmla="*/ 265 h 266"/>
                <a:gd name="T84" fmla="*/ 94 w 204"/>
                <a:gd name="T85" fmla="*/ 266 h 266"/>
                <a:gd name="T86" fmla="*/ 77 w 204"/>
                <a:gd name="T87" fmla="*/ 265 h 266"/>
                <a:gd name="T88" fmla="*/ 61 w 204"/>
                <a:gd name="T89" fmla="*/ 263 h 266"/>
                <a:gd name="T90" fmla="*/ 44 w 204"/>
                <a:gd name="T91" fmla="*/ 260 h 266"/>
                <a:gd name="T92" fmla="*/ 30 w 204"/>
                <a:gd name="T93" fmla="*/ 254 h 266"/>
                <a:gd name="T94" fmla="*/ 15 w 204"/>
                <a:gd name="T95" fmla="*/ 250 h 266"/>
                <a:gd name="T96" fmla="*/ 0 w 204"/>
                <a:gd name="T97" fmla="*/ 242 h 266"/>
                <a:gd name="T98" fmla="*/ 0 w 204"/>
                <a:gd name="T99" fmla="*/ 242 h 266"/>
                <a:gd name="T100" fmla="*/ 0 w 204"/>
                <a:gd name="T101" fmla="*/ 242 h 266"/>
                <a:gd name="T102" fmla="*/ 0 w 204"/>
                <a:gd name="T103" fmla="*/ 242 h 266"/>
                <a:gd name="T104" fmla="*/ 0 w 204"/>
                <a:gd name="T105" fmla="*/ 242 h 266"/>
                <a:gd name="T106" fmla="*/ 0 w 204"/>
                <a:gd name="T107" fmla="*/ 242 h 266"/>
                <a:gd name="T108" fmla="*/ 0 w 204"/>
                <a:gd name="T109" fmla="*/ 242 h 266"/>
                <a:gd name="T110" fmla="*/ 0 w 204"/>
                <a:gd name="T111" fmla="*/ 242 h 266"/>
                <a:gd name="T112" fmla="*/ 0 w 204"/>
                <a:gd name="T113" fmla="*/ 242 h 266"/>
                <a:gd name="T114" fmla="*/ 0 w 204"/>
                <a:gd name="T115" fmla="*/ 244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266"/>
                <a:gd name="T176" fmla="*/ 204 w 204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266">
                  <a:moveTo>
                    <a:pt x="158" y="0"/>
                  </a:moveTo>
                  <a:lnTo>
                    <a:pt x="155" y="0"/>
                  </a:lnTo>
                  <a:lnTo>
                    <a:pt x="158" y="1"/>
                  </a:lnTo>
                  <a:lnTo>
                    <a:pt x="158" y="0"/>
                  </a:lnTo>
                  <a:close/>
                  <a:moveTo>
                    <a:pt x="0" y="244"/>
                  </a:moveTo>
                  <a:lnTo>
                    <a:pt x="15" y="250"/>
                  </a:lnTo>
                  <a:lnTo>
                    <a:pt x="30" y="256"/>
                  </a:lnTo>
                  <a:lnTo>
                    <a:pt x="44" y="260"/>
                  </a:lnTo>
                  <a:lnTo>
                    <a:pt x="61" y="263"/>
                  </a:lnTo>
                  <a:lnTo>
                    <a:pt x="77" y="266"/>
                  </a:lnTo>
                  <a:lnTo>
                    <a:pt x="94" y="266"/>
                  </a:lnTo>
                  <a:lnTo>
                    <a:pt x="112" y="266"/>
                  </a:lnTo>
                  <a:lnTo>
                    <a:pt x="129" y="263"/>
                  </a:lnTo>
                  <a:lnTo>
                    <a:pt x="145" y="260"/>
                  </a:lnTo>
                  <a:lnTo>
                    <a:pt x="160" y="256"/>
                  </a:lnTo>
                  <a:lnTo>
                    <a:pt x="175" y="250"/>
                  </a:lnTo>
                  <a:lnTo>
                    <a:pt x="190" y="242"/>
                  </a:lnTo>
                  <a:lnTo>
                    <a:pt x="202" y="235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188" y="242"/>
                  </a:lnTo>
                  <a:lnTo>
                    <a:pt x="175" y="250"/>
                  </a:lnTo>
                  <a:lnTo>
                    <a:pt x="160" y="254"/>
                  </a:lnTo>
                  <a:lnTo>
                    <a:pt x="145" y="260"/>
                  </a:lnTo>
                  <a:lnTo>
                    <a:pt x="129" y="263"/>
                  </a:lnTo>
                  <a:lnTo>
                    <a:pt x="112" y="265"/>
                  </a:lnTo>
                  <a:lnTo>
                    <a:pt x="94" y="266"/>
                  </a:lnTo>
                  <a:lnTo>
                    <a:pt x="77" y="265"/>
                  </a:lnTo>
                  <a:lnTo>
                    <a:pt x="61" y="263"/>
                  </a:lnTo>
                  <a:lnTo>
                    <a:pt x="44" y="260"/>
                  </a:lnTo>
                  <a:lnTo>
                    <a:pt x="30" y="254"/>
                  </a:lnTo>
                  <a:lnTo>
                    <a:pt x="15" y="250"/>
                  </a:lnTo>
                  <a:lnTo>
                    <a:pt x="0" y="242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4866" y="3001"/>
              <a:ext cx="204" cy="266"/>
            </a:xfrm>
            <a:custGeom>
              <a:avLst/>
              <a:gdLst>
                <a:gd name="T0" fmla="*/ 158 w 204"/>
                <a:gd name="T1" fmla="*/ 1 h 266"/>
                <a:gd name="T2" fmla="*/ 155 w 204"/>
                <a:gd name="T3" fmla="*/ 0 h 266"/>
                <a:gd name="T4" fmla="*/ 155 w 204"/>
                <a:gd name="T5" fmla="*/ 0 h 266"/>
                <a:gd name="T6" fmla="*/ 155 w 204"/>
                <a:gd name="T7" fmla="*/ 0 h 266"/>
                <a:gd name="T8" fmla="*/ 155 w 204"/>
                <a:gd name="T9" fmla="*/ 0 h 266"/>
                <a:gd name="T10" fmla="*/ 155 w 204"/>
                <a:gd name="T11" fmla="*/ 0 h 266"/>
                <a:gd name="T12" fmla="*/ 155 w 204"/>
                <a:gd name="T13" fmla="*/ 0 h 266"/>
                <a:gd name="T14" fmla="*/ 155 w 204"/>
                <a:gd name="T15" fmla="*/ 1 h 266"/>
                <a:gd name="T16" fmla="*/ 155 w 204"/>
                <a:gd name="T17" fmla="*/ 1 h 266"/>
                <a:gd name="T18" fmla="*/ 155 w 204"/>
                <a:gd name="T19" fmla="*/ 1 h 266"/>
                <a:gd name="T20" fmla="*/ 158 w 204"/>
                <a:gd name="T21" fmla="*/ 1 h 266"/>
                <a:gd name="T22" fmla="*/ 158 w 204"/>
                <a:gd name="T23" fmla="*/ 1 h 266"/>
                <a:gd name="T24" fmla="*/ 0 w 204"/>
                <a:gd name="T25" fmla="*/ 242 h 266"/>
                <a:gd name="T26" fmla="*/ 0 w 204"/>
                <a:gd name="T27" fmla="*/ 242 h 266"/>
                <a:gd name="T28" fmla="*/ 15 w 204"/>
                <a:gd name="T29" fmla="*/ 250 h 266"/>
                <a:gd name="T30" fmla="*/ 30 w 204"/>
                <a:gd name="T31" fmla="*/ 254 h 266"/>
                <a:gd name="T32" fmla="*/ 44 w 204"/>
                <a:gd name="T33" fmla="*/ 260 h 266"/>
                <a:gd name="T34" fmla="*/ 61 w 204"/>
                <a:gd name="T35" fmla="*/ 263 h 266"/>
                <a:gd name="T36" fmla="*/ 77 w 204"/>
                <a:gd name="T37" fmla="*/ 265 h 266"/>
                <a:gd name="T38" fmla="*/ 94 w 204"/>
                <a:gd name="T39" fmla="*/ 266 h 266"/>
                <a:gd name="T40" fmla="*/ 112 w 204"/>
                <a:gd name="T41" fmla="*/ 265 h 266"/>
                <a:gd name="T42" fmla="*/ 129 w 204"/>
                <a:gd name="T43" fmla="*/ 263 h 266"/>
                <a:gd name="T44" fmla="*/ 145 w 204"/>
                <a:gd name="T45" fmla="*/ 260 h 266"/>
                <a:gd name="T46" fmla="*/ 160 w 204"/>
                <a:gd name="T47" fmla="*/ 254 h 266"/>
                <a:gd name="T48" fmla="*/ 175 w 204"/>
                <a:gd name="T49" fmla="*/ 250 h 266"/>
                <a:gd name="T50" fmla="*/ 188 w 204"/>
                <a:gd name="T51" fmla="*/ 242 h 266"/>
                <a:gd name="T52" fmla="*/ 202 w 204"/>
                <a:gd name="T53" fmla="*/ 235 h 266"/>
                <a:gd name="T54" fmla="*/ 204 w 204"/>
                <a:gd name="T55" fmla="*/ 233 h 266"/>
                <a:gd name="T56" fmla="*/ 204 w 204"/>
                <a:gd name="T57" fmla="*/ 232 h 266"/>
                <a:gd name="T58" fmla="*/ 204 w 204"/>
                <a:gd name="T59" fmla="*/ 232 h 266"/>
                <a:gd name="T60" fmla="*/ 204 w 204"/>
                <a:gd name="T61" fmla="*/ 232 h 266"/>
                <a:gd name="T62" fmla="*/ 204 w 204"/>
                <a:gd name="T63" fmla="*/ 232 h 266"/>
                <a:gd name="T64" fmla="*/ 204 w 204"/>
                <a:gd name="T65" fmla="*/ 232 h 266"/>
                <a:gd name="T66" fmla="*/ 204 w 204"/>
                <a:gd name="T67" fmla="*/ 232 h 266"/>
                <a:gd name="T68" fmla="*/ 204 w 204"/>
                <a:gd name="T69" fmla="*/ 232 h 266"/>
                <a:gd name="T70" fmla="*/ 204 w 204"/>
                <a:gd name="T71" fmla="*/ 232 h 266"/>
                <a:gd name="T72" fmla="*/ 201 w 204"/>
                <a:gd name="T73" fmla="*/ 233 h 266"/>
                <a:gd name="T74" fmla="*/ 188 w 204"/>
                <a:gd name="T75" fmla="*/ 242 h 266"/>
                <a:gd name="T76" fmla="*/ 175 w 204"/>
                <a:gd name="T77" fmla="*/ 248 h 266"/>
                <a:gd name="T78" fmla="*/ 160 w 204"/>
                <a:gd name="T79" fmla="*/ 254 h 266"/>
                <a:gd name="T80" fmla="*/ 144 w 204"/>
                <a:gd name="T81" fmla="*/ 259 h 266"/>
                <a:gd name="T82" fmla="*/ 129 w 204"/>
                <a:gd name="T83" fmla="*/ 262 h 266"/>
                <a:gd name="T84" fmla="*/ 112 w 204"/>
                <a:gd name="T85" fmla="*/ 265 h 266"/>
                <a:gd name="T86" fmla="*/ 94 w 204"/>
                <a:gd name="T87" fmla="*/ 265 h 266"/>
                <a:gd name="T88" fmla="*/ 77 w 204"/>
                <a:gd name="T89" fmla="*/ 265 h 266"/>
                <a:gd name="T90" fmla="*/ 61 w 204"/>
                <a:gd name="T91" fmla="*/ 262 h 266"/>
                <a:gd name="T92" fmla="*/ 44 w 204"/>
                <a:gd name="T93" fmla="*/ 259 h 266"/>
                <a:gd name="T94" fmla="*/ 30 w 204"/>
                <a:gd name="T95" fmla="*/ 254 h 266"/>
                <a:gd name="T96" fmla="*/ 15 w 204"/>
                <a:gd name="T97" fmla="*/ 248 h 266"/>
                <a:gd name="T98" fmla="*/ 2 w 204"/>
                <a:gd name="T99" fmla="*/ 242 h 266"/>
                <a:gd name="T100" fmla="*/ 0 w 204"/>
                <a:gd name="T101" fmla="*/ 241 h 266"/>
                <a:gd name="T102" fmla="*/ 0 w 204"/>
                <a:gd name="T103" fmla="*/ 241 h 266"/>
                <a:gd name="T104" fmla="*/ 0 w 204"/>
                <a:gd name="T105" fmla="*/ 241 h 266"/>
                <a:gd name="T106" fmla="*/ 0 w 204"/>
                <a:gd name="T107" fmla="*/ 241 h 266"/>
                <a:gd name="T108" fmla="*/ 0 w 204"/>
                <a:gd name="T109" fmla="*/ 242 h 266"/>
                <a:gd name="T110" fmla="*/ 0 w 204"/>
                <a:gd name="T111" fmla="*/ 242 h 266"/>
                <a:gd name="T112" fmla="*/ 0 w 204"/>
                <a:gd name="T113" fmla="*/ 242 h 266"/>
                <a:gd name="T114" fmla="*/ 0 w 204"/>
                <a:gd name="T115" fmla="*/ 242 h 266"/>
                <a:gd name="T116" fmla="*/ 0 w 204"/>
                <a:gd name="T117" fmla="*/ 242 h 2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4"/>
                <a:gd name="T178" fmla="*/ 0 h 266"/>
                <a:gd name="T179" fmla="*/ 204 w 204"/>
                <a:gd name="T180" fmla="*/ 266 h 2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4" h="266">
                  <a:moveTo>
                    <a:pt x="158" y="1"/>
                  </a:moveTo>
                  <a:lnTo>
                    <a:pt x="155" y="0"/>
                  </a:lnTo>
                  <a:lnTo>
                    <a:pt x="155" y="1"/>
                  </a:lnTo>
                  <a:lnTo>
                    <a:pt x="158" y="1"/>
                  </a:lnTo>
                  <a:close/>
                  <a:moveTo>
                    <a:pt x="0" y="242"/>
                  </a:moveTo>
                  <a:lnTo>
                    <a:pt x="0" y="242"/>
                  </a:lnTo>
                  <a:lnTo>
                    <a:pt x="15" y="250"/>
                  </a:lnTo>
                  <a:lnTo>
                    <a:pt x="30" y="254"/>
                  </a:lnTo>
                  <a:lnTo>
                    <a:pt x="44" y="260"/>
                  </a:lnTo>
                  <a:lnTo>
                    <a:pt x="61" y="263"/>
                  </a:lnTo>
                  <a:lnTo>
                    <a:pt x="77" y="265"/>
                  </a:lnTo>
                  <a:lnTo>
                    <a:pt x="94" y="266"/>
                  </a:lnTo>
                  <a:lnTo>
                    <a:pt x="112" y="265"/>
                  </a:lnTo>
                  <a:lnTo>
                    <a:pt x="129" y="263"/>
                  </a:lnTo>
                  <a:lnTo>
                    <a:pt x="145" y="260"/>
                  </a:lnTo>
                  <a:lnTo>
                    <a:pt x="160" y="254"/>
                  </a:lnTo>
                  <a:lnTo>
                    <a:pt x="175" y="250"/>
                  </a:lnTo>
                  <a:lnTo>
                    <a:pt x="188" y="242"/>
                  </a:lnTo>
                  <a:lnTo>
                    <a:pt x="202" y="235"/>
                  </a:lnTo>
                  <a:lnTo>
                    <a:pt x="204" y="233"/>
                  </a:lnTo>
                  <a:lnTo>
                    <a:pt x="204" y="232"/>
                  </a:lnTo>
                  <a:lnTo>
                    <a:pt x="201" y="233"/>
                  </a:lnTo>
                  <a:lnTo>
                    <a:pt x="188" y="242"/>
                  </a:lnTo>
                  <a:lnTo>
                    <a:pt x="175" y="248"/>
                  </a:lnTo>
                  <a:lnTo>
                    <a:pt x="160" y="254"/>
                  </a:lnTo>
                  <a:lnTo>
                    <a:pt x="144" y="259"/>
                  </a:lnTo>
                  <a:lnTo>
                    <a:pt x="129" y="262"/>
                  </a:lnTo>
                  <a:lnTo>
                    <a:pt x="112" y="265"/>
                  </a:lnTo>
                  <a:lnTo>
                    <a:pt x="94" y="265"/>
                  </a:lnTo>
                  <a:lnTo>
                    <a:pt x="77" y="265"/>
                  </a:lnTo>
                  <a:lnTo>
                    <a:pt x="61" y="262"/>
                  </a:lnTo>
                  <a:lnTo>
                    <a:pt x="44" y="259"/>
                  </a:lnTo>
                  <a:lnTo>
                    <a:pt x="30" y="254"/>
                  </a:lnTo>
                  <a:lnTo>
                    <a:pt x="15" y="248"/>
                  </a:lnTo>
                  <a:lnTo>
                    <a:pt x="2" y="242"/>
                  </a:lnTo>
                  <a:lnTo>
                    <a:pt x="0" y="241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6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4866" y="3002"/>
              <a:ext cx="204" cy="264"/>
            </a:xfrm>
            <a:custGeom>
              <a:avLst/>
              <a:gdLst>
                <a:gd name="T0" fmla="*/ 158 w 204"/>
                <a:gd name="T1" fmla="*/ 0 h 264"/>
                <a:gd name="T2" fmla="*/ 155 w 204"/>
                <a:gd name="T3" fmla="*/ 0 h 264"/>
                <a:gd name="T4" fmla="*/ 155 w 204"/>
                <a:gd name="T5" fmla="*/ 0 h 264"/>
                <a:gd name="T6" fmla="*/ 155 w 204"/>
                <a:gd name="T7" fmla="*/ 0 h 264"/>
                <a:gd name="T8" fmla="*/ 155 w 204"/>
                <a:gd name="T9" fmla="*/ 0 h 264"/>
                <a:gd name="T10" fmla="*/ 155 w 204"/>
                <a:gd name="T11" fmla="*/ 0 h 264"/>
                <a:gd name="T12" fmla="*/ 155 w 204"/>
                <a:gd name="T13" fmla="*/ 0 h 264"/>
                <a:gd name="T14" fmla="*/ 153 w 204"/>
                <a:gd name="T15" fmla="*/ 0 h 264"/>
                <a:gd name="T16" fmla="*/ 153 w 204"/>
                <a:gd name="T17" fmla="*/ 0 h 264"/>
                <a:gd name="T18" fmla="*/ 153 w 204"/>
                <a:gd name="T19" fmla="*/ 0 h 264"/>
                <a:gd name="T20" fmla="*/ 158 w 204"/>
                <a:gd name="T21" fmla="*/ 2 h 264"/>
                <a:gd name="T22" fmla="*/ 158 w 204"/>
                <a:gd name="T23" fmla="*/ 0 h 264"/>
                <a:gd name="T24" fmla="*/ 0 w 204"/>
                <a:gd name="T25" fmla="*/ 240 h 264"/>
                <a:gd name="T26" fmla="*/ 2 w 204"/>
                <a:gd name="T27" fmla="*/ 241 h 264"/>
                <a:gd name="T28" fmla="*/ 15 w 204"/>
                <a:gd name="T29" fmla="*/ 247 h 264"/>
                <a:gd name="T30" fmla="*/ 30 w 204"/>
                <a:gd name="T31" fmla="*/ 253 h 264"/>
                <a:gd name="T32" fmla="*/ 44 w 204"/>
                <a:gd name="T33" fmla="*/ 258 h 264"/>
                <a:gd name="T34" fmla="*/ 61 w 204"/>
                <a:gd name="T35" fmla="*/ 261 h 264"/>
                <a:gd name="T36" fmla="*/ 77 w 204"/>
                <a:gd name="T37" fmla="*/ 264 h 264"/>
                <a:gd name="T38" fmla="*/ 94 w 204"/>
                <a:gd name="T39" fmla="*/ 264 h 264"/>
                <a:gd name="T40" fmla="*/ 112 w 204"/>
                <a:gd name="T41" fmla="*/ 264 h 264"/>
                <a:gd name="T42" fmla="*/ 129 w 204"/>
                <a:gd name="T43" fmla="*/ 261 h 264"/>
                <a:gd name="T44" fmla="*/ 144 w 204"/>
                <a:gd name="T45" fmla="*/ 258 h 264"/>
                <a:gd name="T46" fmla="*/ 160 w 204"/>
                <a:gd name="T47" fmla="*/ 253 h 264"/>
                <a:gd name="T48" fmla="*/ 175 w 204"/>
                <a:gd name="T49" fmla="*/ 247 h 264"/>
                <a:gd name="T50" fmla="*/ 188 w 204"/>
                <a:gd name="T51" fmla="*/ 241 h 264"/>
                <a:gd name="T52" fmla="*/ 201 w 204"/>
                <a:gd name="T53" fmla="*/ 232 h 264"/>
                <a:gd name="T54" fmla="*/ 204 w 204"/>
                <a:gd name="T55" fmla="*/ 231 h 264"/>
                <a:gd name="T56" fmla="*/ 204 w 204"/>
                <a:gd name="T57" fmla="*/ 231 h 264"/>
                <a:gd name="T58" fmla="*/ 204 w 204"/>
                <a:gd name="T59" fmla="*/ 231 h 264"/>
                <a:gd name="T60" fmla="*/ 204 w 204"/>
                <a:gd name="T61" fmla="*/ 229 h 264"/>
                <a:gd name="T62" fmla="*/ 204 w 204"/>
                <a:gd name="T63" fmla="*/ 229 h 264"/>
                <a:gd name="T64" fmla="*/ 204 w 204"/>
                <a:gd name="T65" fmla="*/ 229 h 264"/>
                <a:gd name="T66" fmla="*/ 204 w 204"/>
                <a:gd name="T67" fmla="*/ 229 h 264"/>
                <a:gd name="T68" fmla="*/ 204 w 204"/>
                <a:gd name="T69" fmla="*/ 229 h 264"/>
                <a:gd name="T70" fmla="*/ 204 w 204"/>
                <a:gd name="T71" fmla="*/ 229 h 264"/>
                <a:gd name="T72" fmla="*/ 201 w 204"/>
                <a:gd name="T73" fmla="*/ 232 h 264"/>
                <a:gd name="T74" fmla="*/ 188 w 204"/>
                <a:gd name="T75" fmla="*/ 240 h 264"/>
                <a:gd name="T76" fmla="*/ 175 w 204"/>
                <a:gd name="T77" fmla="*/ 247 h 264"/>
                <a:gd name="T78" fmla="*/ 160 w 204"/>
                <a:gd name="T79" fmla="*/ 253 h 264"/>
                <a:gd name="T80" fmla="*/ 144 w 204"/>
                <a:gd name="T81" fmla="*/ 258 h 264"/>
                <a:gd name="T82" fmla="*/ 129 w 204"/>
                <a:gd name="T83" fmla="*/ 261 h 264"/>
                <a:gd name="T84" fmla="*/ 112 w 204"/>
                <a:gd name="T85" fmla="*/ 262 h 264"/>
                <a:gd name="T86" fmla="*/ 94 w 204"/>
                <a:gd name="T87" fmla="*/ 264 h 264"/>
                <a:gd name="T88" fmla="*/ 77 w 204"/>
                <a:gd name="T89" fmla="*/ 262 h 264"/>
                <a:gd name="T90" fmla="*/ 61 w 204"/>
                <a:gd name="T91" fmla="*/ 261 h 264"/>
                <a:gd name="T92" fmla="*/ 46 w 204"/>
                <a:gd name="T93" fmla="*/ 258 h 264"/>
                <a:gd name="T94" fmla="*/ 30 w 204"/>
                <a:gd name="T95" fmla="*/ 253 h 264"/>
                <a:gd name="T96" fmla="*/ 15 w 204"/>
                <a:gd name="T97" fmla="*/ 247 h 264"/>
                <a:gd name="T98" fmla="*/ 2 w 204"/>
                <a:gd name="T99" fmla="*/ 240 h 264"/>
                <a:gd name="T100" fmla="*/ 0 w 204"/>
                <a:gd name="T101" fmla="*/ 240 h 264"/>
                <a:gd name="T102" fmla="*/ 0 w 204"/>
                <a:gd name="T103" fmla="*/ 240 h 264"/>
                <a:gd name="T104" fmla="*/ 0 w 204"/>
                <a:gd name="T105" fmla="*/ 240 h 264"/>
                <a:gd name="T106" fmla="*/ 0 w 204"/>
                <a:gd name="T107" fmla="*/ 240 h 264"/>
                <a:gd name="T108" fmla="*/ 0 w 204"/>
                <a:gd name="T109" fmla="*/ 240 h 264"/>
                <a:gd name="T110" fmla="*/ 0 w 204"/>
                <a:gd name="T111" fmla="*/ 240 h 264"/>
                <a:gd name="T112" fmla="*/ 0 w 204"/>
                <a:gd name="T113" fmla="*/ 240 h 264"/>
                <a:gd name="T114" fmla="*/ 0 w 204"/>
                <a:gd name="T115" fmla="*/ 240 h 264"/>
                <a:gd name="T116" fmla="*/ 0 w 204"/>
                <a:gd name="T117" fmla="*/ 240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4"/>
                <a:gd name="T178" fmla="*/ 0 h 264"/>
                <a:gd name="T179" fmla="*/ 204 w 204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4" h="264">
                  <a:moveTo>
                    <a:pt x="158" y="0"/>
                  </a:moveTo>
                  <a:lnTo>
                    <a:pt x="155" y="0"/>
                  </a:lnTo>
                  <a:lnTo>
                    <a:pt x="153" y="0"/>
                  </a:lnTo>
                  <a:lnTo>
                    <a:pt x="158" y="2"/>
                  </a:lnTo>
                  <a:lnTo>
                    <a:pt x="158" y="0"/>
                  </a:lnTo>
                  <a:close/>
                  <a:moveTo>
                    <a:pt x="0" y="240"/>
                  </a:moveTo>
                  <a:lnTo>
                    <a:pt x="2" y="241"/>
                  </a:lnTo>
                  <a:lnTo>
                    <a:pt x="15" y="247"/>
                  </a:lnTo>
                  <a:lnTo>
                    <a:pt x="30" y="253"/>
                  </a:lnTo>
                  <a:lnTo>
                    <a:pt x="44" y="258"/>
                  </a:lnTo>
                  <a:lnTo>
                    <a:pt x="61" y="261"/>
                  </a:lnTo>
                  <a:lnTo>
                    <a:pt x="77" y="264"/>
                  </a:lnTo>
                  <a:lnTo>
                    <a:pt x="94" y="264"/>
                  </a:lnTo>
                  <a:lnTo>
                    <a:pt x="112" y="264"/>
                  </a:lnTo>
                  <a:lnTo>
                    <a:pt x="129" y="261"/>
                  </a:lnTo>
                  <a:lnTo>
                    <a:pt x="144" y="258"/>
                  </a:lnTo>
                  <a:lnTo>
                    <a:pt x="160" y="253"/>
                  </a:lnTo>
                  <a:lnTo>
                    <a:pt x="175" y="247"/>
                  </a:lnTo>
                  <a:lnTo>
                    <a:pt x="188" y="241"/>
                  </a:lnTo>
                  <a:lnTo>
                    <a:pt x="201" y="232"/>
                  </a:lnTo>
                  <a:lnTo>
                    <a:pt x="204" y="231"/>
                  </a:lnTo>
                  <a:lnTo>
                    <a:pt x="204" y="229"/>
                  </a:lnTo>
                  <a:lnTo>
                    <a:pt x="201" y="232"/>
                  </a:lnTo>
                  <a:lnTo>
                    <a:pt x="188" y="240"/>
                  </a:lnTo>
                  <a:lnTo>
                    <a:pt x="175" y="247"/>
                  </a:lnTo>
                  <a:lnTo>
                    <a:pt x="160" y="253"/>
                  </a:lnTo>
                  <a:lnTo>
                    <a:pt x="144" y="258"/>
                  </a:lnTo>
                  <a:lnTo>
                    <a:pt x="129" y="261"/>
                  </a:lnTo>
                  <a:lnTo>
                    <a:pt x="112" y="262"/>
                  </a:lnTo>
                  <a:lnTo>
                    <a:pt x="94" y="264"/>
                  </a:lnTo>
                  <a:lnTo>
                    <a:pt x="77" y="262"/>
                  </a:lnTo>
                  <a:lnTo>
                    <a:pt x="61" y="261"/>
                  </a:lnTo>
                  <a:lnTo>
                    <a:pt x="46" y="258"/>
                  </a:lnTo>
                  <a:lnTo>
                    <a:pt x="30" y="253"/>
                  </a:lnTo>
                  <a:lnTo>
                    <a:pt x="15" y="247"/>
                  </a:lnTo>
                  <a:lnTo>
                    <a:pt x="2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3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3"/>
            <p:cNvSpPr>
              <a:spLocks noEditPoints="1"/>
            </p:cNvSpPr>
            <p:nvPr/>
          </p:nvSpPr>
          <p:spPr bwMode="auto">
            <a:xfrm>
              <a:off x="4866" y="3002"/>
              <a:ext cx="204" cy="264"/>
            </a:xfrm>
            <a:custGeom>
              <a:avLst/>
              <a:gdLst>
                <a:gd name="T0" fmla="*/ 158 w 204"/>
                <a:gd name="T1" fmla="*/ 2 h 264"/>
                <a:gd name="T2" fmla="*/ 153 w 204"/>
                <a:gd name="T3" fmla="*/ 0 h 264"/>
                <a:gd name="T4" fmla="*/ 153 w 204"/>
                <a:gd name="T5" fmla="*/ 0 h 264"/>
                <a:gd name="T6" fmla="*/ 153 w 204"/>
                <a:gd name="T7" fmla="*/ 0 h 264"/>
                <a:gd name="T8" fmla="*/ 153 w 204"/>
                <a:gd name="T9" fmla="*/ 0 h 264"/>
                <a:gd name="T10" fmla="*/ 153 w 204"/>
                <a:gd name="T11" fmla="*/ 0 h 264"/>
                <a:gd name="T12" fmla="*/ 153 w 204"/>
                <a:gd name="T13" fmla="*/ 0 h 264"/>
                <a:gd name="T14" fmla="*/ 153 w 204"/>
                <a:gd name="T15" fmla="*/ 0 h 264"/>
                <a:gd name="T16" fmla="*/ 153 w 204"/>
                <a:gd name="T17" fmla="*/ 0 h 264"/>
                <a:gd name="T18" fmla="*/ 153 w 204"/>
                <a:gd name="T19" fmla="*/ 0 h 264"/>
                <a:gd name="T20" fmla="*/ 158 w 204"/>
                <a:gd name="T21" fmla="*/ 2 h 264"/>
                <a:gd name="T22" fmla="*/ 158 w 204"/>
                <a:gd name="T23" fmla="*/ 2 h 264"/>
                <a:gd name="T24" fmla="*/ 0 w 204"/>
                <a:gd name="T25" fmla="*/ 240 h 264"/>
                <a:gd name="T26" fmla="*/ 2 w 204"/>
                <a:gd name="T27" fmla="*/ 240 h 264"/>
                <a:gd name="T28" fmla="*/ 15 w 204"/>
                <a:gd name="T29" fmla="*/ 247 h 264"/>
                <a:gd name="T30" fmla="*/ 30 w 204"/>
                <a:gd name="T31" fmla="*/ 253 h 264"/>
                <a:gd name="T32" fmla="*/ 46 w 204"/>
                <a:gd name="T33" fmla="*/ 258 h 264"/>
                <a:gd name="T34" fmla="*/ 61 w 204"/>
                <a:gd name="T35" fmla="*/ 261 h 264"/>
                <a:gd name="T36" fmla="*/ 77 w 204"/>
                <a:gd name="T37" fmla="*/ 262 h 264"/>
                <a:gd name="T38" fmla="*/ 94 w 204"/>
                <a:gd name="T39" fmla="*/ 264 h 264"/>
                <a:gd name="T40" fmla="*/ 112 w 204"/>
                <a:gd name="T41" fmla="*/ 262 h 264"/>
                <a:gd name="T42" fmla="*/ 129 w 204"/>
                <a:gd name="T43" fmla="*/ 261 h 264"/>
                <a:gd name="T44" fmla="*/ 144 w 204"/>
                <a:gd name="T45" fmla="*/ 258 h 264"/>
                <a:gd name="T46" fmla="*/ 160 w 204"/>
                <a:gd name="T47" fmla="*/ 253 h 264"/>
                <a:gd name="T48" fmla="*/ 175 w 204"/>
                <a:gd name="T49" fmla="*/ 247 h 264"/>
                <a:gd name="T50" fmla="*/ 188 w 204"/>
                <a:gd name="T51" fmla="*/ 240 h 264"/>
                <a:gd name="T52" fmla="*/ 201 w 204"/>
                <a:gd name="T53" fmla="*/ 232 h 264"/>
                <a:gd name="T54" fmla="*/ 204 w 204"/>
                <a:gd name="T55" fmla="*/ 229 h 264"/>
                <a:gd name="T56" fmla="*/ 204 w 204"/>
                <a:gd name="T57" fmla="*/ 229 h 264"/>
                <a:gd name="T58" fmla="*/ 204 w 204"/>
                <a:gd name="T59" fmla="*/ 229 h 264"/>
                <a:gd name="T60" fmla="*/ 204 w 204"/>
                <a:gd name="T61" fmla="*/ 229 h 264"/>
                <a:gd name="T62" fmla="*/ 204 w 204"/>
                <a:gd name="T63" fmla="*/ 229 h 264"/>
                <a:gd name="T64" fmla="*/ 204 w 204"/>
                <a:gd name="T65" fmla="*/ 229 h 264"/>
                <a:gd name="T66" fmla="*/ 204 w 204"/>
                <a:gd name="T67" fmla="*/ 229 h 264"/>
                <a:gd name="T68" fmla="*/ 204 w 204"/>
                <a:gd name="T69" fmla="*/ 228 h 264"/>
                <a:gd name="T70" fmla="*/ 204 w 204"/>
                <a:gd name="T71" fmla="*/ 228 h 264"/>
                <a:gd name="T72" fmla="*/ 201 w 204"/>
                <a:gd name="T73" fmla="*/ 232 h 264"/>
                <a:gd name="T74" fmla="*/ 188 w 204"/>
                <a:gd name="T75" fmla="*/ 240 h 264"/>
                <a:gd name="T76" fmla="*/ 173 w 204"/>
                <a:gd name="T77" fmla="*/ 246 h 264"/>
                <a:gd name="T78" fmla="*/ 158 w 204"/>
                <a:gd name="T79" fmla="*/ 252 h 264"/>
                <a:gd name="T80" fmla="*/ 144 w 204"/>
                <a:gd name="T81" fmla="*/ 256 h 264"/>
                <a:gd name="T82" fmla="*/ 129 w 204"/>
                <a:gd name="T83" fmla="*/ 259 h 264"/>
                <a:gd name="T84" fmla="*/ 112 w 204"/>
                <a:gd name="T85" fmla="*/ 262 h 264"/>
                <a:gd name="T86" fmla="*/ 94 w 204"/>
                <a:gd name="T87" fmla="*/ 262 h 264"/>
                <a:gd name="T88" fmla="*/ 77 w 204"/>
                <a:gd name="T89" fmla="*/ 262 h 264"/>
                <a:gd name="T90" fmla="*/ 61 w 204"/>
                <a:gd name="T91" fmla="*/ 259 h 264"/>
                <a:gd name="T92" fmla="*/ 46 w 204"/>
                <a:gd name="T93" fmla="*/ 256 h 264"/>
                <a:gd name="T94" fmla="*/ 30 w 204"/>
                <a:gd name="T95" fmla="*/ 252 h 264"/>
                <a:gd name="T96" fmla="*/ 17 w 204"/>
                <a:gd name="T97" fmla="*/ 246 h 264"/>
                <a:gd name="T98" fmla="*/ 2 w 204"/>
                <a:gd name="T99" fmla="*/ 240 h 264"/>
                <a:gd name="T100" fmla="*/ 0 w 204"/>
                <a:gd name="T101" fmla="*/ 238 h 264"/>
                <a:gd name="T102" fmla="*/ 0 w 204"/>
                <a:gd name="T103" fmla="*/ 238 h 264"/>
                <a:gd name="T104" fmla="*/ 0 w 204"/>
                <a:gd name="T105" fmla="*/ 238 h 264"/>
                <a:gd name="T106" fmla="*/ 0 w 204"/>
                <a:gd name="T107" fmla="*/ 238 h 264"/>
                <a:gd name="T108" fmla="*/ 0 w 204"/>
                <a:gd name="T109" fmla="*/ 238 h 264"/>
                <a:gd name="T110" fmla="*/ 0 w 204"/>
                <a:gd name="T111" fmla="*/ 238 h 264"/>
                <a:gd name="T112" fmla="*/ 0 w 204"/>
                <a:gd name="T113" fmla="*/ 238 h 264"/>
                <a:gd name="T114" fmla="*/ 0 w 204"/>
                <a:gd name="T115" fmla="*/ 240 h 264"/>
                <a:gd name="T116" fmla="*/ 0 w 204"/>
                <a:gd name="T117" fmla="*/ 240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4"/>
                <a:gd name="T178" fmla="*/ 0 h 264"/>
                <a:gd name="T179" fmla="*/ 204 w 204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4" h="264">
                  <a:moveTo>
                    <a:pt x="158" y="2"/>
                  </a:moveTo>
                  <a:lnTo>
                    <a:pt x="153" y="0"/>
                  </a:lnTo>
                  <a:lnTo>
                    <a:pt x="158" y="2"/>
                  </a:lnTo>
                  <a:close/>
                  <a:moveTo>
                    <a:pt x="0" y="240"/>
                  </a:moveTo>
                  <a:lnTo>
                    <a:pt x="2" y="240"/>
                  </a:lnTo>
                  <a:lnTo>
                    <a:pt x="15" y="247"/>
                  </a:lnTo>
                  <a:lnTo>
                    <a:pt x="30" y="253"/>
                  </a:lnTo>
                  <a:lnTo>
                    <a:pt x="46" y="258"/>
                  </a:lnTo>
                  <a:lnTo>
                    <a:pt x="61" y="261"/>
                  </a:lnTo>
                  <a:lnTo>
                    <a:pt x="77" y="262"/>
                  </a:lnTo>
                  <a:lnTo>
                    <a:pt x="94" y="264"/>
                  </a:lnTo>
                  <a:lnTo>
                    <a:pt x="112" y="262"/>
                  </a:lnTo>
                  <a:lnTo>
                    <a:pt x="129" y="261"/>
                  </a:lnTo>
                  <a:lnTo>
                    <a:pt x="144" y="258"/>
                  </a:lnTo>
                  <a:lnTo>
                    <a:pt x="160" y="253"/>
                  </a:lnTo>
                  <a:lnTo>
                    <a:pt x="175" y="247"/>
                  </a:lnTo>
                  <a:lnTo>
                    <a:pt x="188" y="240"/>
                  </a:lnTo>
                  <a:lnTo>
                    <a:pt x="201" y="232"/>
                  </a:lnTo>
                  <a:lnTo>
                    <a:pt x="204" y="229"/>
                  </a:lnTo>
                  <a:lnTo>
                    <a:pt x="204" y="228"/>
                  </a:lnTo>
                  <a:lnTo>
                    <a:pt x="201" y="232"/>
                  </a:lnTo>
                  <a:lnTo>
                    <a:pt x="188" y="240"/>
                  </a:lnTo>
                  <a:lnTo>
                    <a:pt x="173" y="246"/>
                  </a:lnTo>
                  <a:lnTo>
                    <a:pt x="158" y="252"/>
                  </a:lnTo>
                  <a:lnTo>
                    <a:pt x="144" y="256"/>
                  </a:lnTo>
                  <a:lnTo>
                    <a:pt x="129" y="259"/>
                  </a:lnTo>
                  <a:lnTo>
                    <a:pt x="112" y="262"/>
                  </a:lnTo>
                  <a:lnTo>
                    <a:pt x="94" y="262"/>
                  </a:lnTo>
                  <a:lnTo>
                    <a:pt x="77" y="262"/>
                  </a:lnTo>
                  <a:lnTo>
                    <a:pt x="61" y="259"/>
                  </a:lnTo>
                  <a:lnTo>
                    <a:pt x="46" y="256"/>
                  </a:lnTo>
                  <a:lnTo>
                    <a:pt x="30" y="252"/>
                  </a:lnTo>
                  <a:lnTo>
                    <a:pt x="17" y="246"/>
                  </a:lnTo>
                  <a:lnTo>
                    <a:pt x="2" y="240"/>
                  </a:lnTo>
                  <a:lnTo>
                    <a:pt x="0" y="23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38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4"/>
            <p:cNvSpPr>
              <a:spLocks noEditPoints="1"/>
            </p:cNvSpPr>
            <p:nvPr/>
          </p:nvSpPr>
          <p:spPr bwMode="auto">
            <a:xfrm>
              <a:off x="4866" y="3002"/>
              <a:ext cx="204" cy="262"/>
            </a:xfrm>
            <a:custGeom>
              <a:avLst/>
              <a:gdLst>
                <a:gd name="T0" fmla="*/ 158 w 204"/>
                <a:gd name="T1" fmla="*/ 2 h 262"/>
                <a:gd name="T2" fmla="*/ 153 w 204"/>
                <a:gd name="T3" fmla="*/ 0 h 262"/>
                <a:gd name="T4" fmla="*/ 153 w 204"/>
                <a:gd name="T5" fmla="*/ 0 h 262"/>
                <a:gd name="T6" fmla="*/ 153 w 204"/>
                <a:gd name="T7" fmla="*/ 0 h 262"/>
                <a:gd name="T8" fmla="*/ 153 w 204"/>
                <a:gd name="T9" fmla="*/ 0 h 262"/>
                <a:gd name="T10" fmla="*/ 153 w 204"/>
                <a:gd name="T11" fmla="*/ 0 h 262"/>
                <a:gd name="T12" fmla="*/ 153 w 204"/>
                <a:gd name="T13" fmla="*/ 0 h 262"/>
                <a:gd name="T14" fmla="*/ 153 w 204"/>
                <a:gd name="T15" fmla="*/ 0 h 262"/>
                <a:gd name="T16" fmla="*/ 153 w 204"/>
                <a:gd name="T17" fmla="*/ 2 h 262"/>
                <a:gd name="T18" fmla="*/ 151 w 204"/>
                <a:gd name="T19" fmla="*/ 2 h 262"/>
                <a:gd name="T20" fmla="*/ 158 w 204"/>
                <a:gd name="T21" fmla="*/ 3 h 262"/>
                <a:gd name="T22" fmla="*/ 158 w 204"/>
                <a:gd name="T23" fmla="*/ 2 h 262"/>
                <a:gd name="T24" fmla="*/ 0 w 204"/>
                <a:gd name="T25" fmla="*/ 238 h 262"/>
                <a:gd name="T26" fmla="*/ 2 w 204"/>
                <a:gd name="T27" fmla="*/ 240 h 262"/>
                <a:gd name="T28" fmla="*/ 17 w 204"/>
                <a:gd name="T29" fmla="*/ 246 h 262"/>
                <a:gd name="T30" fmla="*/ 30 w 204"/>
                <a:gd name="T31" fmla="*/ 252 h 262"/>
                <a:gd name="T32" fmla="*/ 46 w 204"/>
                <a:gd name="T33" fmla="*/ 256 h 262"/>
                <a:gd name="T34" fmla="*/ 61 w 204"/>
                <a:gd name="T35" fmla="*/ 259 h 262"/>
                <a:gd name="T36" fmla="*/ 77 w 204"/>
                <a:gd name="T37" fmla="*/ 262 h 262"/>
                <a:gd name="T38" fmla="*/ 94 w 204"/>
                <a:gd name="T39" fmla="*/ 262 h 262"/>
                <a:gd name="T40" fmla="*/ 112 w 204"/>
                <a:gd name="T41" fmla="*/ 262 h 262"/>
                <a:gd name="T42" fmla="*/ 129 w 204"/>
                <a:gd name="T43" fmla="*/ 259 h 262"/>
                <a:gd name="T44" fmla="*/ 144 w 204"/>
                <a:gd name="T45" fmla="*/ 256 h 262"/>
                <a:gd name="T46" fmla="*/ 158 w 204"/>
                <a:gd name="T47" fmla="*/ 252 h 262"/>
                <a:gd name="T48" fmla="*/ 173 w 204"/>
                <a:gd name="T49" fmla="*/ 246 h 262"/>
                <a:gd name="T50" fmla="*/ 188 w 204"/>
                <a:gd name="T51" fmla="*/ 240 h 262"/>
                <a:gd name="T52" fmla="*/ 201 w 204"/>
                <a:gd name="T53" fmla="*/ 232 h 262"/>
                <a:gd name="T54" fmla="*/ 204 w 204"/>
                <a:gd name="T55" fmla="*/ 228 h 262"/>
                <a:gd name="T56" fmla="*/ 204 w 204"/>
                <a:gd name="T57" fmla="*/ 228 h 262"/>
                <a:gd name="T58" fmla="*/ 204 w 204"/>
                <a:gd name="T59" fmla="*/ 228 h 262"/>
                <a:gd name="T60" fmla="*/ 204 w 204"/>
                <a:gd name="T61" fmla="*/ 228 h 262"/>
                <a:gd name="T62" fmla="*/ 204 w 204"/>
                <a:gd name="T63" fmla="*/ 228 h 262"/>
                <a:gd name="T64" fmla="*/ 204 w 204"/>
                <a:gd name="T65" fmla="*/ 228 h 262"/>
                <a:gd name="T66" fmla="*/ 204 w 204"/>
                <a:gd name="T67" fmla="*/ 228 h 262"/>
                <a:gd name="T68" fmla="*/ 204 w 204"/>
                <a:gd name="T69" fmla="*/ 228 h 262"/>
                <a:gd name="T70" fmla="*/ 204 w 204"/>
                <a:gd name="T71" fmla="*/ 228 h 262"/>
                <a:gd name="T72" fmla="*/ 199 w 204"/>
                <a:gd name="T73" fmla="*/ 231 h 262"/>
                <a:gd name="T74" fmla="*/ 186 w 204"/>
                <a:gd name="T75" fmla="*/ 240 h 262"/>
                <a:gd name="T76" fmla="*/ 173 w 204"/>
                <a:gd name="T77" fmla="*/ 246 h 262"/>
                <a:gd name="T78" fmla="*/ 158 w 204"/>
                <a:gd name="T79" fmla="*/ 252 h 262"/>
                <a:gd name="T80" fmla="*/ 144 w 204"/>
                <a:gd name="T81" fmla="*/ 256 h 262"/>
                <a:gd name="T82" fmla="*/ 127 w 204"/>
                <a:gd name="T83" fmla="*/ 259 h 262"/>
                <a:gd name="T84" fmla="*/ 112 w 204"/>
                <a:gd name="T85" fmla="*/ 261 h 262"/>
                <a:gd name="T86" fmla="*/ 94 w 204"/>
                <a:gd name="T87" fmla="*/ 262 h 262"/>
                <a:gd name="T88" fmla="*/ 77 w 204"/>
                <a:gd name="T89" fmla="*/ 261 h 262"/>
                <a:gd name="T90" fmla="*/ 61 w 204"/>
                <a:gd name="T91" fmla="*/ 259 h 262"/>
                <a:gd name="T92" fmla="*/ 46 w 204"/>
                <a:gd name="T93" fmla="*/ 256 h 262"/>
                <a:gd name="T94" fmla="*/ 31 w 204"/>
                <a:gd name="T95" fmla="*/ 252 h 262"/>
                <a:gd name="T96" fmla="*/ 17 w 204"/>
                <a:gd name="T97" fmla="*/ 246 h 262"/>
                <a:gd name="T98" fmla="*/ 2 w 204"/>
                <a:gd name="T99" fmla="*/ 240 h 262"/>
                <a:gd name="T100" fmla="*/ 0 w 204"/>
                <a:gd name="T101" fmla="*/ 237 h 262"/>
                <a:gd name="T102" fmla="*/ 0 w 204"/>
                <a:gd name="T103" fmla="*/ 237 h 262"/>
                <a:gd name="T104" fmla="*/ 0 w 204"/>
                <a:gd name="T105" fmla="*/ 237 h 262"/>
                <a:gd name="T106" fmla="*/ 0 w 204"/>
                <a:gd name="T107" fmla="*/ 238 h 262"/>
                <a:gd name="T108" fmla="*/ 0 w 204"/>
                <a:gd name="T109" fmla="*/ 238 h 262"/>
                <a:gd name="T110" fmla="*/ 0 w 204"/>
                <a:gd name="T111" fmla="*/ 238 h 262"/>
                <a:gd name="T112" fmla="*/ 0 w 204"/>
                <a:gd name="T113" fmla="*/ 238 h 262"/>
                <a:gd name="T114" fmla="*/ 0 w 204"/>
                <a:gd name="T115" fmla="*/ 238 h 262"/>
                <a:gd name="T116" fmla="*/ 0 w 204"/>
                <a:gd name="T117" fmla="*/ 238 h 2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4"/>
                <a:gd name="T178" fmla="*/ 0 h 262"/>
                <a:gd name="T179" fmla="*/ 204 w 204"/>
                <a:gd name="T180" fmla="*/ 262 h 2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4" h="262">
                  <a:moveTo>
                    <a:pt x="158" y="2"/>
                  </a:moveTo>
                  <a:lnTo>
                    <a:pt x="153" y="0"/>
                  </a:lnTo>
                  <a:lnTo>
                    <a:pt x="153" y="2"/>
                  </a:lnTo>
                  <a:lnTo>
                    <a:pt x="151" y="2"/>
                  </a:lnTo>
                  <a:lnTo>
                    <a:pt x="158" y="3"/>
                  </a:lnTo>
                  <a:lnTo>
                    <a:pt x="158" y="2"/>
                  </a:lnTo>
                  <a:close/>
                  <a:moveTo>
                    <a:pt x="0" y="238"/>
                  </a:moveTo>
                  <a:lnTo>
                    <a:pt x="2" y="240"/>
                  </a:lnTo>
                  <a:lnTo>
                    <a:pt x="17" y="246"/>
                  </a:lnTo>
                  <a:lnTo>
                    <a:pt x="30" y="252"/>
                  </a:lnTo>
                  <a:lnTo>
                    <a:pt x="46" y="256"/>
                  </a:lnTo>
                  <a:lnTo>
                    <a:pt x="61" y="259"/>
                  </a:lnTo>
                  <a:lnTo>
                    <a:pt x="77" y="262"/>
                  </a:lnTo>
                  <a:lnTo>
                    <a:pt x="94" y="262"/>
                  </a:lnTo>
                  <a:lnTo>
                    <a:pt x="112" y="262"/>
                  </a:lnTo>
                  <a:lnTo>
                    <a:pt x="129" y="259"/>
                  </a:lnTo>
                  <a:lnTo>
                    <a:pt x="144" y="256"/>
                  </a:lnTo>
                  <a:lnTo>
                    <a:pt x="158" y="252"/>
                  </a:lnTo>
                  <a:lnTo>
                    <a:pt x="173" y="246"/>
                  </a:lnTo>
                  <a:lnTo>
                    <a:pt x="188" y="240"/>
                  </a:lnTo>
                  <a:lnTo>
                    <a:pt x="201" y="232"/>
                  </a:lnTo>
                  <a:lnTo>
                    <a:pt x="204" y="228"/>
                  </a:lnTo>
                  <a:lnTo>
                    <a:pt x="199" y="231"/>
                  </a:lnTo>
                  <a:lnTo>
                    <a:pt x="186" y="240"/>
                  </a:lnTo>
                  <a:lnTo>
                    <a:pt x="173" y="246"/>
                  </a:lnTo>
                  <a:lnTo>
                    <a:pt x="158" y="252"/>
                  </a:lnTo>
                  <a:lnTo>
                    <a:pt x="144" y="256"/>
                  </a:lnTo>
                  <a:lnTo>
                    <a:pt x="127" y="259"/>
                  </a:lnTo>
                  <a:lnTo>
                    <a:pt x="112" y="261"/>
                  </a:lnTo>
                  <a:lnTo>
                    <a:pt x="94" y="262"/>
                  </a:lnTo>
                  <a:lnTo>
                    <a:pt x="77" y="261"/>
                  </a:lnTo>
                  <a:lnTo>
                    <a:pt x="61" y="259"/>
                  </a:lnTo>
                  <a:lnTo>
                    <a:pt x="46" y="256"/>
                  </a:lnTo>
                  <a:lnTo>
                    <a:pt x="31" y="252"/>
                  </a:lnTo>
                  <a:lnTo>
                    <a:pt x="17" y="246"/>
                  </a:lnTo>
                  <a:lnTo>
                    <a:pt x="2" y="240"/>
                  </a:lnTo>
                  <a:lnTo>
                    <a:pt x="0" y="237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39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4866" y="3004"/>
              <a:ext cx="204" cy="260"/>
            </a:xfrm>
            <a:custGeom>
              <a:avLst/>
              <a:gdLst>
                <a:gd name="T0" fmla="*/ 158 w 204"/>
                <a:gd name="T1" fmla="*/ 1 h 260"/>
                <a:gd name="T2" fmla="*/ 151 w 204"/>
                <a:gd name="T3" fmla="*/ 0 h 260"/>
                <a:gd name="T4" fmla="*/ 151 w 204"/>
                <a:gd name="T5" fmla="*/ 0 h 260"/>
                <a:gd name="T6" fmla="*/ 151 w 204"/>
                <a:gd name="T7" fmla="*/ 0 h 260"/>
                <a:gd name="T8" fmla="*/ 151 w 204"/>
                <a:gd name="T9" fmla="*/ 0 h 260"/>
                <a:gd name="T10" fmla="*/ 151 w 204"/>
                <a:gd name="T11" fmla="*/ 0 h 260"/>
                <a:gd name="T12" fmla="*/ 151 w 204"/>
                <a:gd name="T13" fmla="*/ 0 h 260"/>
                <a:gd name="T14" fmla="*/ 151 w 204"/>
                <a:gd name="T15" fmla="*/ 0 h 260"/>
                <a:gd name="T16" fmla="*/ 151 w 204"/>
                <a:gd name="T17" fmla="*/ 0 h 260"/>
                <a:gd name="T18" fmla="*/ 151 w 204"/>
                <a:gd name="T19" fmla="*/ 0 h 260"/>
                <a:gd name="T20" fmla="*/ 158 w 204"/>
                <a:gd name="T21" fmla="*/ 1 h 260"/>
                <a:gd name="T22" fmla="*/ 158 w 204"/>
                <a:gd name="T23" fmla="*/ 1 h 260"/>
                <a:gd name="T24" fmla="*/ 158 w 204"/>
                <a:gd name="T25" fmla="*/ 1 h 260"/>
                <a:gd name="T26" fmla="*/ 0 w 204"/>
                <a:gd name="T27" fmla="*/ 235 h 260"/>
                <a:gd name="T28" fmla="*/ 2 w 204"/>
                <a:gd name="T29" fmla="*/ 238 h 260"/>
                <a:gd name="T30" fmla="*/ 17 w 204"/>
                <a:gd name="T31" fmla="*/ 244 h 260"/>
                <a:gd name="T32" fmla="*/ 31 w 204"/>
                <a:gd name="T33" fmla="*/ 250 h 260"/>
                <a:gd name="T34" fmla="*/ 46 w 204"/>
                <a:gd name="T35" fmla="*/ 254 h 260"/>
                <a:gd name="T36" fmla="*/ 61 w 204"/>
                <a:gd name="T37" fmla="*/ 257 h 260"/>
                <a:gd name="T38" fmla="*/ 77 w 204"/>
                <a:gd name="T39" fmla="*/ 259 h 260"/>
                <a:gd name="T40" fmla="*/ 94 w 204"/>
                <a:gd name="T41" fmla="*/ 260 h 260"/>
                <a:gd name="T42" fmla="*/ 112 w 204"/>
                <a:gd name="T43" fmla="*/ 259 h 260"/>
                <a:gd name="T44" fmla="*/ 127 w 204"/>
                <a:gd name="T45" fmla="*/ 257 h 260"/>
                <a:gd name="T46" fmla="*/ 144 w 204"/>
                <a:gd name="T47" fmla="*/ 254 h 260"/>
                <a:gd name="T48" fmla="*/ 158 w 204"/>
                <a:gd name="T49" fmla="*/ 250 h 260"/>
                <a:gd name="T50" fmla="*/ 173 w 204"/>
                <a:gd name="T51" fmla="*/ 244 h 260"/>
                <a:gd name="T52" fmla="*/ 186 w 204"/>
                <a:gd name="T53" fmla="*/ 238 h 260"/>
                <a:gd name="T54" fmla="*/ 199 w 204"/>
                <a:gd name="T55" fmla="*/ 229 h 260"/>
                <a:gd name="T56" fmla="*/ 204 w 204"/>
                <a:gd name="T57" fmla="*/ 226 h 260"/>
                <a:gd name="T58" fmla="*/ 204 w 204"/>
                <a:gd name="T59" fmla="*/ 226 h 260"/>
                <a:gd name="T60" fmla="*/ 204 w 204"/>
                <a:gd name="T61" fmla="*/ 224 h 260"/>
                <a:gd name="T62" fmla="*/ 204 w 204"/>
                <a:gd name="T63" fmla="*/ 224 h 260"/>
                <a:gd name="T64" fmla="*/ 204 w 204"/>
                <a:gd name="T65" fmla="*/ 224 h 260"/>
                <a:gd name="T66" fmla="*/ 204 w 204"/>
                <a:gd name="T67" fmla="*/ 224 h 260"/>
                <a:gd name="T68" fmla="*/ 204 w 204"/>
                <a:gd name="T69" fmla="*/ 224 h 260"/>
                <a:gd name="T70" fmla="*/ 204 w 204"/>
                <a:gd name="T71" fmla="*/ 224 h 260"/>
                <a:gd name="T72" fmla="*/ 204 w 204"/>
                <a:gd name="T73" fmla="*/ 224 h 260"/>
                <a:gd name="T74" fmla="*/ 199 w 204"/>
                <a:gd name="T75" fmla="*/ 229 h 260"/>
                <a:gd name="T76" fmla="*/ 186 w 204"/>
                <a:gd name="T77" fmla="*/ 236 h 260"/>
                <a:gd name="T78" fmla="*/ 173 w 204"/>
                <a:gd name="T79" fmla="*/ 244 h 260"/>
                <a:gd name="T80" fmla="*/ 158 w 204"/>
                <a:gd name="T81" fmla="*/ 248 h 260"/>
                <a:gd name="T82" fmla="*/ 144 w 204"/>
                <a:gd name="T83" fmla="*/ 253 h 260"/>
                <a:gd name="T84" fmla="*/ 127 w 204"/>
                <a:gd name="T85" fmla="*/ 257 h 260"/>
                <a:gd name="T86" fmla="*/ 112 w 204"/>
                <a:gd name="T87" fmla="*/ 259 h 260"/>
                <a:gd name="T88" fmla="*/ 94 w 204"/>
                <a:gd name="T89" fmla="*/ 259 h 260"/>
                <a:gd name="T90" fmla="*/ 77 w 204"/>
                <a:gd name="T91" fmla="*/ 259 h 260"/>
                <a:gd name="T92" fmla="*/ 63 w 204"/>
                <a:gd name="T93" fmla="*/ 257 h 260"/>
                <a:gd name="T94" fmla="*/ 46 w 204"/>
                <a:gd name="T95" fmla="*/ 253 h 260"/>
                <a:gd name="T96" fmla="*/ 31 w 204"/>
                <a:gd name="T97" fmla="*/ 248 h 260"/>
                <a:gd name="T98" fmla="*/ 17 w 204"/>
                <a:gd name="T99" fmla="*/ 244 h 260"/>
                <a:gd name="T100" fmla="*/ 4 w 204"/>
                <a:gd name="T101" fmla="*/ 236 h 260"/>
                <a:gd name="T102" fmla="*/ 0 w 204"/>
                <a:gd name="T103" fmla="*/ 235 h 260"/>
                <a:gd name="T104" fmla="*/ 0 w 204"/>
                <a:gd name="T105" fmla="*/ 235 h 260"/>
                <a:gd name="T106" fmla="*/ 0 w 204"/>
                <a:gd name="T107" fmla="*/ 235 h 260"/>
                <a:gd name="T108" fmla="*/ 0 w 204"/>
                <a:gd name="T109" fmla="*/ 235 h 260"/>
                <a:gd name="T110" fmla="*/ 0 w 204"/>
                <a:gd name="T111" fmla="*/ 235 h 260"/>
                <a:gd name="T112" fmla="*/ 0 w 204"/>
                <a:gd name="T113" fmla="*/ 235 h 260"/>
                <a:gd name="T114" fmla="*/ 0 w 204"/>
                <a:gd name="T115" fmla="*/ 235 h 260"/>
                <a:gd name="T116" fmla="*/ 0 w 204"/>
                <a:gd name="T117" fmla="*/ 235 h 260"/>
                <a:gd name="T118" fmla="*/ 0 w 204"/>
                <a:gd name="T119" fmla="*/ 235 h 2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"/>
                <a:gd name="T181" fmla="*/ 0 h 260"/>
                <a:gd name="T182" fmla="*/ 204 w 204"/>
                <a:gd name="T183" fmla="*/ 260 h 2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" h="260">
                  <a:moveTo>
                    <a:pt x="158" y="1"/>
                  </a:moveTo>
                  <a:lnTo>
                    <a:pt x="151" y="0"/>
                  </a:lnTo>
                  <a:lnTo>
                    <a:pt x="158" y="1"/>
                  </a:lnTo>
                  <a:close/>
                  <a:moveTo>
                    <a:pt x="0" y="235"/>
                  </a:moveTo>
                  <a:lnTo>
                    <a:pt x="2" y="238"/>
                  </a:lnTo>
                  <a:lnTo>
                    <a:pt x="17" y="244"/>
                  </a:lnTo>
                  <a:lnTo>
                    <a:pt x="31" y="250"/>
                  </a:lnTo>
                  <a:lnTo>
                    <a:pt x="46" y="254"/>
                  </a:lnTo>
                  <a:lnTo>
                    <a:pt x="61" y="257"/>
                  </a:lnTo>
                  <a:lnTo>
                    <a:pt x="77" y="259"/>
                  </a:lnTo>
                  <a:lnTo>
                    <a:pt x="94" y="260"/>
                  </a:lnTo>
                  <a:lnTo>
                    <a:pt x="112" y="259"/>
                  </a:lnTo>
                  <a:lnTo>
                    <a:pt x="127" y="257"/>
                  </a:lnTo>
                  <a:lnTo>
                    <a:pt x="144" y="254"/>
                  </a:lnTo>
                  <a:lnTo>
                    <a:pt x="158" y="250"/>
                  </a:lnTo>
                  <a:lnTo>
                    <a:pt x="173" y="244"/>
                  </a:lnTo>
                  <a:lnTo>
                    <a:pt x="186" y="238"/>
                  </a:lnTo>
                  <a:lnTo>
                    <a:pt x="199" y="229"/>
                  </a:lnTo>
                  <a:lnTo>
                    <a:pt x="204" y="226"/>
                  </a:lnTo>
                  <a:lnTo>
                    <a:pt x="204" y="224"/>
                  </a:lnTo>
                  <a:lnTo>
                    <a:pt x="199" y="229"/>
                  </a:lnTo>
                  <a:lnTo>
                    <a:pt x="186" y="236"/>
                  </a:lnTo>
                  <a:lnTo>
                    <a:pt x="173" y="244"/>
                  </a:lnTo>
                  <a:lnTo>
                    <a:pt x="158" y="248"/>
                  </a:lnTo>
                  <a:lnTo>
                    <a:pt x="144" y="253"/>
                  </a:lnTo>
                  <a:lnTo>
                    <a:pt x="127" y="257"/>
                  </a:lnTo>
                  <a:lnTo>
                    <a:pt x="112" y="259"/>
                  </a:lnTo>
                  <a:lnTo>
                    <a:pt x="94" y="259"/>
                  </a:lnTo>
                  <a:lnTo>
                    <a:pt x="77" y="259"/>
                  </a:lnTo>
                  <a:lnTo>
                    <a:pt x="63" y="257"/>
                  </a:lnTo>
                  <a:lnTo>
                    <a:pt x="46" y="253"/>
                  </a:lnTo>
                  <a:lnTo>
                    <a:pt x="31" y="248"/>
                  </a:lnTo>
                  <a:lnTo>
                    <a:pt x="17" y="244"/>
                  </a:lnTo>
                  <a:lnTo>
                    <a:pt x="4" y="236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A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6"/>
            <p:cNvSpPr>
              <a:spLocks noEditPoints="1"/>
            </p:cNvSpPr>
            <p:nvPr/>
          </p:nvSpPr>
          <p:spPr bwMode="auto">
            <a:xfrm>
              <a:off x="4866" y="3004"/>
              <a:ext cx="206" cy="259"/>
            </a:xfrm>
            <a:custGeom>
              <a:avLst/>
              <a:gdLst>
                <a:gd name="T0" fmla="*/ 158 w 206"/>
                <a:gd name="T1" fmla="*/ 1 h 259"/>
                <a:gd name="T2" fmla="*/ 158 w 206"/>
                <a:gd name="T3" fmla="*/ 1 h 259"/>
                <a:gd name="T4" fmla="*/ 151 w 206"/>
                <a:gd name="T5" fmla="*/ 0 h 259"/>
                <a:gd name="T6" fmla="*/ 151 w 206"/>
                <a:gd name="T7" fmla="*/ 0 h 259"/>
                <a:gd name="T8" fmla="*/ 151 w 206"/>
                <a:gd name="T9" fmla="*/ 0 h 259"/>
                <a:gd name="T10" fmla="*/ 151 w 206"/>
                <a:gd name="T11" fmla="*/ 0 h 259"/>
                <a:gd name="T12" fmla="*/ 151 w 206"/>
                <a:gd name="T13" fmla="*/ 0 h 259"/>
                <a:gd name="T14" fmla="*/ 151 w 206"/>
                <a:gd name="T15" fmla="*/ 0 h 259"/>
                <a:gd name="T16" fmla="*/ 151 w 206"/>
                <a:gd name="T17" fmla="*/ 0 h 259"/>
                <a:gd name="T18" fmla="*/ 149 w 206"/>
                <a:gd name="T19" fmla="*/ 0 h 259"/>
                <a:gd name="T20" fmla="*/ 149 w 206"/>
                <a:gd name="T21" fmla="*/ 0 h 259"/>
                <a:gd name="T22" fmla="*/ 158 w 206"/>
                <a:gd name="T23" fmla="*/ 3 h 259"/>
                <a:gd name="T24" fmla="*/ 158 w 206"/>
                <a:gd name="T25" fmla="*/ 3 h 259"/>
                <a:gd name="T26" fmla="*/ 158 w 206"/>
                <a:gd name="T27" fmla="*/ 1 h 259"/>
                <a:gd name="T28" fmla="*/ 0 w 206"/>
                <a:gd name="T29" fmla="*/ 235 h 259"/>
                <a:gd name="T30" fmla="*/ 4 w 206"/>
                <a:gd name="T31" fmla="*/ 236 h 259"/>
                <a:gd name="T32" fmla="*/ 17 w 206"/>
                <a:gd name="T33" fmla="*/ 244 h 259"/>
                <a:gd name="T34" fmla="*/ 31 w 206"/>
                <a:gd name="T35" fmla="*/ 248 h 259"/>
                <a:gd name="T36" fmla="*/ 46 w 206"/>
                <a:gd name="T37" fmla="*/ 253 h 259"/>
                <a:gd name="T38" fmla="*/ 63 w 206"/>
                <a:gd name="T39" fmla="*/ 257 h 259"/>
                <a:gd name="T40" fmla="*/ 77 w 206"/>
                <a:gd name="T41" fmla="*/ 259 h 259"/>
                <a:gd name="T42" fmla="*/ 94 w 206"/>
                <a:gd name="T43" fmla="*/ 259 h 259"/>
                <a:gd name="T44" fmla="*/ 112 w 206"/>
                <a:gd name="T45" fmla="*/ 259 h 259"/>
                <a:gd name="T46" fmla="*/ 127 w 206"/>
                <a:gd name="T47" fmla="*/ 257 h 259"/>
                <a:gd name="T48" fmla="*/ 144 w 206"/>
                <a:gd name="T49" fmla="*/ 253 h 259"/>
                <a:gd name="T50" fmla="*/ 158 w 206"/>
                <a:gd name="T51" fmla="*/ 248 h 259"/>
                <a:gd name="T52" fmla="*/ 173 w 206"/>
                <a:gd name="T53" fmla="*/ 244 h 259"/>
                <a:gd name="T54" fmla="*/ 186 w 206"/>
                <a:gd name="T55" fmla="*/ 236 h 259"/>
                <a:gd name="T56" fmla="*/ 199 w 206"/>
                <a:gd name="T57" fmla="*/ 229 h 259"/>
                <a:gd name="T58" fmla="*/ 204 w 206"/>
                <a:gd name="T59" fmla="*/ 224 h 259"/>
                <a:gd name="T60" fmla="*/ 204 w 206"/>
                <a:gd name="T61" fmla="*/ 224 h 259"/>
                <a:gd name="T62" fmla="*/ 204 w 206"/>
                <a:gd name="T63" fmla="*/ 224 h 259"/>
                <a:gd name="T64" fmla="*/ 204 w 206"/>
                <a:gd name="T65" fmla="*/ 224 h 259"/>
                <a:gd name="T66" fmla="*/ 204 w 206"/>
                <a:gd name="T67" fmla="*/ 224 h 259"/>
                <a:gd name="T68" fmla="*/ 204 w 206"/>
                <a:gd name="T69" fmla="*/ 224 h 259"/>
                <a:gd name="T70" fmla="*/ 206 w 206"/>
                <a:gd name="T71" fmla="*/ 223 h 259"/>
                <a:gd name="T72" fmla="*/ 206 w 206"/>
                <a:gd name="T73" fmla="*/ 223 h 259"/>
                <a:gd name="T74" fmla="*/ 206 w 206"/>
                <a:gd name="T75" fmla="*/ 223 h 259"/>
                <a:gd name="T76" fmla="*/ 199 w 206"/>
                <a:gd name="T77" fmla="*/ 229 h 259"/>
                <a:gd name="T78" fmla="*/ 186 w 206"/>
                <a:gd name="T79" fmla="*/ 236 h 259"/>
                <a:gd name="T80" fmla="*/ 173 w 206"/>
                <a:gd name="T81" fmla="*/ 242 h 259"/>
                <a:gd name="T82" fmla="*/ 158 w 206"/>
                <a:gd name="T83" fmla="*/ 248 h 259"/>
                <a:gd name="T84" fmla="*/ 144 w 206"/>
                <a:gd name="T85" fmla="*/ 253 h 259"/>
                <a:gd name="T86" fmla="*/ 127 w 206"/>
                <a:gd name="T87" fmla="*/ 256 h 259"/>
                <a:gd name="T88" fmla="*/ 112 w 206"/>
                <a:gd name="T89" fmla="*/ 257 h 259"/>
                <a:gd name="T90" fmla="*/ 94 w 206"/>
                <a:gd name="T91" fmla="*/ 259 h 259"/>
                <a:gd name="T92" fmla="*/ 77 w 206"/>
                <a:gd name="T93" fmla="*/ 257 h 259"/>
                <a:gd name="T94" fmla="*/ 63 w 206"/>
                <a:gd name="T95" fmla="*/ 256 h 259"/>
                <a:gd name="T96" fmla="*/ 46 w 206"/>
                <a:gd name="T97" fmla="*/ 253 h 259"/>
                <a:gd name="T98" fmla="*/ 31 w 206"/>
                <a:gd name="T99" fmla="*/ 248 h 259"/>
                <a:gd name="T100" fmla="*/ 17 w 206"/>
                <a:gd name="T101" fmla="*/ 242 h 259"/>
                <a:gd name="T102" fmla="*/ 4 w 206"/>
                <a:gd name="T103" fmla="*/ 236 h 259"/>
                <a:gd name="T104" fmla="*/ 0 w 206"/>
                <a:gd name="T105" fmla="*/ 233 h 259"/>
                <a:gd name="T106" fmla="*/ 0 w 206"/>
                <a:gd name="T107" fmla="*/ 233 h 259"/>
                <a:gd name="T108" fmla="*/ 0 w 206"/>
                <a:gd name="T109" fmla="*/ 233 h 259"/>
                <a:gd name="T110" fmla="*/ 0 w 206"/>
                <a:gd name="T111" fmla="*/ 233 h 259"/>
                <a:gd name="T112" fmla="*/ 0 w 206"/>
                <a:gd name="T113" fmla="*/ 233 h 259"/>
                <a:gd name="T114" fmla="*/ 0 w 206"/>
                <a:gd name="T115" fmla="*/ 233 h 259"/>
                <a:gd name="T116" fmla="*/ 0 w 206"/>
                <a:gd name="T117" fmla="*/ 235 h 259"/>
                <a:gd name="T118" fmla="*/ 0 w 206"/>
                <a:gd name="T119" fmla="*/ 235 h 259"/>
                <a:gd name="T120" fmla="*/ 0 w 206"/>
                <a:gd name="T121" fmla="*/ 235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"/>
                <a:gd name="T184" fmla="*/ 0 h 259"/>
                <a:gd name="T185" fmla="*/ 206 w 206"/>
                <a:gd name="T186" fmla="*/ 259 h 2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" h="259">
                  <a:moveTo>
                    <a:pt x="158" y="1"/>
                  </a:moveTo>
                  <a:lnTo>
                    <a:pt x="158" y="1"/>
                  </a:lnTo>
                  <a:lnTo>
                    <a:pt x="151" y="0"/>
                  </a:lnTo>
                  <a:lnTo>
                    <a:pt x="149" y="0"/>
                  </a:lnTo>
                  <a:lnTo>
                    <a:pt x="158" y="3"/>
                  </a:lnTo>
                  <a:lnTo>
                    <a:pt x="158" y="1"/>
                  </a:lnTo>
                  <a:close/>
                  <a:moveTo>
                    <a:pt x="0" y="235"/>
                  </a:moveTo>
                  <a:lnTo>
                    <a:pt x="4" y="236"/>
                  </a:lnTo>
                  <a:lnTo>
                    <a:pt x="17" y="244"/>
                  </a:lnTo>
                  <a:lnTo>
                    <a:pt x="31" y="248"/>
                  </a:lnTo>
                  <a:lnTo>
                    <a:pt x="46" y="253"/>
                  </a:lnTo>
                  <a:lnTo>
                    <a:pt x="63" y="257"/>
                  </a:lnTo>
                  <a:lnTo>
                    <a:pt x="77" y="259"/>
                  </a:lnTo>
                  <a:lnTo>
                    <a:pt x="94" y="259"/>
                  </a:lnTo>
                  <a:lnTo>
                    <a:pt x="112" y="259"/>
                  </a:lnTo>
                  <a:lnTo>
                    <a:pt x="127" y="257"/>
                  </a:lnTo>
                  <a:lnTo>
                    <a:pt x="144" y="253"/>
                  </a:lnTo>
                  <a:lnTo>
                    <a:pt x="158" y="248"/>
                  </a:lnTo>
                  <a:lnTo>
                    <a:pt x="173" y="244"/>
                  </a:lnTo>
                  <a:lnTo>
                    <a:pt x="186" y="236"/>
                  </a:lnTo>
                  <a:lnTo>
                    <a:pt x="199" y="229"/>
                  </a:lnTo>
                  <a:lnTo>
                    <a:pt x="204" y="224"/>
                  </a:lnTo>
                  <a:lnTo>
                    <a:pt x="206" y="223"/>
                  </a:lnTo>
                  <a:lnTo>
                    <a:pt x="199" y="229"/>
                  </a:lnTo>
                  <a:lnTo>
                    <a:pt x="186" y="236"/>
                  </a:lnTo>
                  <a:lnTo>
                    <a:pt x="173" y="242"/>
                  </a:lnTo>
                  <a:lnTo>
                    <a:pt x="158" y="248"/>
                  </a:lnTo>
                  <a:lnTo>
                    <a:pt x="144" y="253"/>
                  </a:lnTo>
                  <a:lnTo>
                    <a:pt x="127" y="256"/>
                  </a:lnTo>
                  <a:lnTo>
                    <a:pt x="112" y="257"/>
                  </a:lnTo>
                  <a:lnTo>
                    <a:pt x="94" y="259"/>
                  </a:lnTo>
                  <a:lnTo>
                    <a:pt x="77" y="257"/>
                  </a:lnTo>
                  <a:lnTo>
                    <a:pt x="63" y="256"/>
                  </a:lnTo>
                  <a:lnTo>
                    <a:pt x="46" y="253"/>
                  </a:lnTo>
                  <a:lnTo>
                    <a:pt x="31" y="248"/>
                  </a:lnTo>
                  <a:lnTo>
                    <a:pt x="17" y="242"/>
                  </a:lnTo>
                  <a:lnTo>
                    <a:pt x="4" y="236"/>
                  </a:lnTo>
                  <a:lnTo>
                    <a:pt x="0" y="23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B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7"/>
            <p:cNvSpPr>
              <a:spLocks noEditPoints="1"/>
            </p:cNvSpPr>
            <p:nvPr/>
          </p:nvSpPr>
          <p:spPr bwMode="auto">
            <a:xfrm>
              <a:off x="4866" y="3004"/>
              <a:ext cx="206" cy="259"/>
            </a:xfrm>
            <a:custGeom>
              <a:avLst/>
              <a:gdLst>
                <a:gd name="T0" fmla="*/ 158 w 206"/>
                <a:gd name="T1" fmla="*/ 3 h 259"/>
                <a:gd name="T2" fmla="*/ 158 w 206"/>
                <a:gd name="T3" fmla="*/ 3 h 259"/>
                <a:gd name="T4" fmla="*/ 149 w 206"/>
                <a:gd name="T5" fmla="*/ 0 h 259"/>
                <a:gd name="T6" fmla="*/ 149 w 206"/>
                <a:gd name="T7" fmla="*/ 0 h 259"/>
                <a:gd name="T8" fmla="*/ 149 w 206"/>
                <a:gd name="T9" fmla="*/ 0 h 259"/>
                <a:gd name="T10" fmla="*/ 149 w 206"/>
                <a:gd name="T11" fmla="*/ 0 h 259"/>
                <a:gd name="T12" fmla="*/ 149 w 206"/>
                <a:gd name="T13" fmla="*/ 0 h 259"/>
                <a:gd name="T14" fmla="*/ 149 w 206"/>
                <a:gd name="T15" fmla="*/ 0 h 259"/>
                <a:gd name="T16" fmla="*/ 149 w 206"/>
                <a:gd name="T17" fmla="*/ 0 h 259"/>
                <a:gd name="T18" fmla="*/ 149 w 206"/>
                <a:gd name="T19" fmla="*/ 0 h 259"/>
                <a:gd name="T20" fmla="*/ 149 w 206"/>
                <a:gd name="T21" fmla="*/ 0 h 259"/>
                <a:gd name="T22" fmla="*/ 158 w 206"/>
                <a:gd name="T23" fmla="*/ 3 h 259"/>
                <a:gd name="T24" fmla="*/ 158 w 206"/>
                <a:gd name="T25" fmla="*/ 3 h 259"/>
                <a:gd name="T26" fmla="*/ 158 w 206"/>
                <a:gd name="T27" fmla="*/ 3 h 259"/>
                <a:gd name="T28" fmla="*/ 0 w 206"/>
                <a:gd name="T29" fmla="*/ 233 h 259"/>
                <a:gd name="T30" fmla="*/ 4 w 206"/>
                <a:gd name="T31" fmla="*/ 236 h 259"/>
                <a:gd name="T32" fmla="*/ 17 w 206"/>
                <a:gd name="T33" fmla="*/ 242 h 259"/>
                <a:gd name="T34" fmla="*/ 31 w 206"/>
                <a:gd name="T35" fmla="*/ 248 h 259"/>
                <a:gd name="T36" fmla="*/ 46 w 206"/>
                <a:gd name="T37" fmla="*/ 253 h 259"/>
                <a:gd name="T38" fmla="*/ 63 w 206"/>
                <a:gd name="T39" fmla="*/ 256 h 259"/>
                <a:gd name="T40" fmla="*/ 77 w 206"/>
                <a:gd name="T41" fmla="*/ 257 h 259"/>
                <a:gd name="T42" fmla="*/ 94 w 206"/>
                <a:gd name="T43" fmla="*/ 259 h 259"/>
                <a:gd name="T44" fmla="*/ 112 w 206"/>
                <a:gd name="T45" fmla="*/ 257 h 259"/>
                <a:gd name="T46" fmla="*/ 127 w 206"/>
                <a:gd name="T47" fmla="*/ 256 h 259"/>
                <a:gd name="T48" fmla="*/ 144 w 206"/>
                <a:gd name="T49" fmla="*/ 253 h 259"/>
                <a:gd name="T50" fmla="*/ 158 w 206"/>
                <a:gd name="T51" fmla="*/ 248 h 259"/>
                <a:gd name="T52" fmla="*/ 173 w 206"/>
                <a:gd name="T53" fmla="*/ 242 h 259"/>
                <a:gd name="T54" fmla="*/ 186 w 206"/>
                <a:gd name="T55" fmla="*/ 236 h 259"/>
                <a:gd name="T56" fmla="*/ 199 w 206"/>
                <a:gd name="T57" fmla="*/ 229 h 259"/>
                <a:gd name="T58" fmla="*/ 206 w 206"/>
                <a:gd name="T59" fmla="*/ 223 h 259"/>
                <a:gd name="T60" fmla="*/ 206 w 206"/>
                <a:gd name="T61" fmla="*/ 223 h 259"/>
                <a:gd name="T62" fmla="*/ 206 w 206"/>
                <a:gd name="T63" fmla="*/ 223 h 259"/>
                <a:gd name="T64" fmla="*/ 206 w 206"/>
                <a:gd name="T65" fmla="*/ 223 h 259"/>
                <a:gd name="T66" fmla="*/ 206 w 206"/>
                <a:gd name="T67" fmla="*/ 223 h 259"/>
                <a:gd name="T68" fmla="*/ 206 w 206"/>
                <a:gd name="T69" fmla="*/ 223 h 259"/>
                <a:gd name="T70" fmla="*/ 206 w 206"/>
                <a:gd name="T71" fmla="*/ 223 h 259"/>
                <a:gd name="T72" fmla="*/ 206 w 206"/>
                <a:gd name="T73" fmla="*/ 223 h 259"/>
                <a:gd name="T74" fmla="*/ 206 w 206"/>
                <a:gd name="T75" fmla="*/ 223 h 259"/>
                <a:gd name="T76" fmla="*/ 199 w 206"/>
                <a:gd name="T77" fmla="*/ 227 h 259"/>
                <a:gd name="T78" fmla="*/ 186 w 206"/>
                <a:gd name="T79" fmla="*/ 235 h 259"/>
                <a:gd name="T80" fmla="*/ 171 w 206"/>
                <a:gd name="T81" fmla="*/ 242 h 259"/>
                <a:gd name="T82" fmla="*/ 158 w 206"/>
                <a:gd name="T83" fmla="*/ 248 h 259"/>
                <a:gd name="T84" fmla="*/ 144 w 206"/>
                <a:gd name="T85" fmla="*/ 251 h 259"/>
                <a:gd name="T86" fmla="*/ 127 w 206"/>
                <a:gd name="T87" fmla="*/ 256 h 259"/>
                <a:gd name="T88" fmla="*/ 110 w 206"/>
                <a:gd name="T89" fmla="*/ 257 h 259"/>
                <a:gd name="T90" fmla="*/ 94 w 206"/>
                <a:gd name="T91" fmla="*/ 257 h 259"/>
                <a:gd name="T92" fmla="*/ 77 w 206"/>
                <a:gd name="T93" fmla="*/ 257 h 259"/>
                <a:gd name="T94" fmla="*/ 63 w 206"/>
                <a:gd name="T95" fmla="*/ 256 h 259"/>
                <a:gd name="T96" fmla="*/ 46 w 206"/>
                <a:gd name="T97" fmla="*/ 251 h 259"/>
                <a:gd name="T98" fmla="*/ 31 w 206"/>
                <a:gd name="T99" fmla="*/ 248 h 259"/>
                <a:gd name="T100" fmla="*/ 17 w 206"/>
                <a:gd name="T101" fmla="*/ 242 h 259"/>
                <a:gd name="T102" fmla="*/ 4 w 206"/>
                <a:gd name="T103" fmla="*/ 235 h 259"/>
                <a:gd name="T104" fmla="*/ 0 w 206"/>
                <a:gd name="T105" fmla="*/ 233 h 259"/>
                <a:gd name="T106" fmla="*/ 0 w 206"/>
                <a:gd name="T107" fmla="*/ 233 h 259"/>
                <a:gd name="T108" fmla="*/ 0 w 206"/>
                <a:gd name="T109" fmla="*/ 233 h 259"/>
                <a:gd name="T110" fmla="*/ 0 w 206"/>
                <a:gd name="T111" fmla="*/ 233 h 259"/>
                <a:gd name="T112" fmla="*/ 0 w 206"/>
                <a:gd name="T113" fmla="*/ 233 h 259"/>
                <a:gd name="T114" fmla="*/ 0 w 206"/>
                <a:gd name="T115" fmla="*/ 233 h 259"/>
                <a:gd name="T116" fmla="*/ 0 w 206"/>
                <a:gd name="T117" fmla="*/ 233 h 259"/>
                <a:gd name="T118" fmla="*/ 0 w 206"/>
                <a:gd name="T119" fmla="*/ 233 h 259"/>
                <a:gd name="T120" fmla="*/ 0 w 206"/>
                <a:gd name="T121" fmla="*/ 233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"/>
                <a:gd name="T184" fmla="*/ 0 h 259"/>
                <a:gd name="T185" fmla="*/ 206 w 206"/>
                <a:gd name="T186" fmla="*/ 259 h 2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" h="259">
                  <a:moveTo>
                    <a:pt x="158" y="3"/>
                  </a:moveTo>
                  <a:lnTo>
                    <a:pt x="158" y="3"/>
                  </a:lnTo>
                  <a:lnTo>
                    <a:pt x="149" y="0"/>
                  </a:lnTo>
                  <a:lnTo>
                    <a:pt x="158" y="3"/>
                  </a:lnTo>
                  <a:close/>
                  <a:moveTo>
                    <a:pt x="0" y="233"/>
                  </a:moveTo>
                  <a:lnTo>
                    <a:pt x="4" y="236"/>
                  </a:lnTo>
                  <a:lnTo>
                    <a:pt x="17" y="242"/>
                  </a:lnTo>
                  <a:lnTo>
                    <a:pt x="31" y="248"/>
                  </a:lnTo>
                  <a:lnTo>
                    <a:pt x="46" y="253"/>
                  </a:lnTo>
                  <a:lnTo>
                    <a:pt x="63" y="256"/>
                  </a:lnTo>
                  <a:lnTo>
                    <a:pt x="77" y="257"/>
                  </a:lnTo>
                  <a:lnTo>
                    <a:pt x="94" y="259"/>
                  </a:lnTo>
                  <a:lnTo>
                    <a:pt x="112" y="257"/>
                  </a:lnTo>
                  <a:lnTo>
                    <a:pt x="127" y="256"/>
                  </a:lnTo>
                  <a:lnTo>
                    <a:pt x="144" y="253"/>
                  </a:lnTo>
                  <a:lnTo>
                    <a:pt x="158" y="248"/>
                  </a:lnTo>
                  <a:lnTo>
                    <a:pt x="173" y="242"/>
                  </a:lnTo>
                  <a:lnTo>
                    <a:pt x="186" y="236"/>
                  </a:lnTo>
                  <a:lnTo>
                    <a:pt x="199" y="229"/>
                  </a:lnTo>
                  <a:lnTo>
                    <a:pt x="206" y="223"/>
                  </a:lnTo>
                  <a:lnTo>
                    <a:pt x="199" y="227"/>
                  </a:lnTo>
                  <a:lnTo>
                    <a:pt x="186" y="235"/>
                  </a:lnTo>
                  <a:lnTo>
                    <a:pt x="171" y="242"/>
                  </a:lnTo>
                  <a:lnTo>
                    <a:pt x="158" y="248"/>
                  </a:lnTo>
                  <a:lnTo>
                    <a:pt x="144" y="251"/>
                  </a:lnTo>
                  <a:lnTo>
                    <a:pt x="127" y="256"/>
                  </a:lnTo>
                  <a:lnTo>
                    <a:pt x="110" y="257"/>
                  </a:lnTo>
                  <a:lnTo>
                    <a:pt x="94" y="257"/>
                  </a:lnTo>
                  <a:lnTo>
                    <a:pt x="77" y="257"/>
                  </a:lnTo>
                  <a:lnTo>
                    <a:pt x="63" y="256"/>
                  </a:lnTo>
                  <a:lnTo>
                    <a:pt x="46" y="251"/>
                  </a:lnTo>
                  <a:lnTo>
                    <a:pt x="31" y="248"/>
                  </a:lnTo>
                  <a:lnTo>
                    <a:pt x="17" y="242"/>
                  </a:lnTo>
                  <a:lnTo>
                    <a:pt x="4" y="235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3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8"/>
            <p:cNvSpPr>
              <a:spLocks noEditPoints="1"/>
            </p:cNvSpPr>
            <p:nvPr/>
          </p:nvSpPr>
          <p:spPr bwMode="auto">
            <a:xfrm>
              <a:off x="4866" y="3001"/>
              <a:ext cx="206" cy="260"/>
            </a:xfrm>
            <a:custGeom>
              <a:avLst/>
              <a:gdLst>
                <a:gd name="T0" fmla="*/ 158 w 206"/>
                <a:gd name="T1" fmla="*/ 6 h 260"/>
                <a:gd name="T2" fmla="*/ 149 w 206"/>
                <a:gd name="T3" fmla="*/ 3 h 260"/>
                <a:gd name="T4" fmla="*/ 147 w 206"/>
                <a:gd name="T5" fmla="*/ 3 h 260"/>
                <a:gd name="T6" fmla="*/ 147 w 206"/>
                <a:gd name="T7" fmla="*/ 4 h 260"/>
                <a:gd name="T8" fmla="*/ 147 w 206"/>
                <a:gd name="T9" fmla="*/ 4 h 260"/>
                <a:gd name="T10" fmla="*/ 158 w 206"/>
                <a:gd name="T11" fmla="*/ 7 h 260"/>
                <a:gd name="T12" fmla="*/ 158 w 206"/>
                <a:gd name="T13" fmla="*/ 6 h 260"/>
                <a:gd name="T14" fmla="*/ 4 w 206"/>
                <a:gd name="T15" fmla="*/ 238 h 260"/>
                <a:gd name="T16" fmla="*/ 31 w 206"/>
                <a:gd name="T17" fmla="*/ 251 h 260"/>
                <a:gd name="T18" fmla="*/ 63 w 206"/>
                <a:gd name="T19" fmla="*/ 259 h 260"/>
                <a:gd name="T20" fmla="*/ 94 w 206"/>
                <a:gd name="T21" fmla="*/ 260 h 260"/>
                <a:gd name="T22" fmla="*/ 127 w 206"/>
                <a:gd name="T23" fmla="*/ 259 h 260"/>
                <a:gd name="T24" fmla="*/ 158 w 206"/>
                <a:gd name="T25" fmla="*/ 251 h 260"/>
                <a:gd name="T26" fmla="*/ 186 w 206"/>
                <a:gd name="T27" fmla="*/ 238 h 260"/>
                <a:gd name="T28" fmla="*/ 206 w 206"/>
                <a:gd name="T29" fmla="*/ 226 h 260"/>
                <a:gd name="T30" fmla="*/ 206 w 206"/>
                <a:gd name="T31" fmla="*/ 224 h 260"/>
                <a:gd name="T32" fmla="*/ 206 w 206"/>
                <a:gd name="T33" fmla="*/ 224 h 260"/>
                <a:gd name="T34" fmla="*/ 206 w 206"/>
                <a:gd name="T35" fmla="*/ 224 h 260"/>
                <a:gd name="T36" fmla="*/ 206 w 206"/>
                <a:gd name="T37" fmla="*/ 224 h 260"/>
                <a:gd name="T38" fmla="*/ 184 w 206"/>
                <a:gd name="T39" fmla="*/ 238 h 260"/>
                <a:gd name="T40" fmla="*/ 158 w 206"/>
                <a:gd name="T41" fmla="*/ 250 h 260"/>
                <a:gd name="T42" fmla="*/ 127 w 206"/>
                <a:gd name="T43" fmla="*/ 257 h 260"/>
                <a:gd name="T44" fmla="*/ 94 w 206"/>
                <a:gd name="T45" fmla="*/ 260 h 260"/>
                <a:gd name="T46" fmla="*/ 63 w 206"/>
                <a:gd name="T47" fmla="*/ 257 h 260"/>
                <a:gd name="T48" fmla="*/ 31 w 206"/>
                <a:gd name="T49" fmla="*/ 250 h 260"/>
                <a:gd name="T50" fmla="*/ 4 w 206"/>
                <a:gd name="T51" fmla="*/ 238 h 260"/>
                <a:gd name="T52" fmla="*/ 0 w 206"/>
                <a:gd name="T53" fmla="*/ 235 h 260"/>
                <a:gd name="T54" fmla="*/ 0 w 206"/>
                <a:gd name="T55" fmla="*/ 235 h 260"/>
                <a:gd name="T56" fmla="*/ 0 w 206"/>
                <a:gd name="T57" fmla="*/ 235 h 260"/>
                <a:gd name="T58" fmla="*/ 0 w 206"/>
                <a:gd name="T59" fmla="*/ 235 h 260"/>
                <a:gd name="T60" fmla="*/ 55 w 206"/>
                <a:gd name="T61" fmla="*/ 0 h 260"/>
                <a:gd name="T62" fmla="*/ 50 w 206"/>
                <a:gd name="T63" fmla="*/ 1 h 260"/>
                <a:gd name="T64" fmla="*/ 52 w 206"/>
                <a:gd name="T65" fmla="*/ 1 h 260"/>
                <a:gd name="T66" fmla="*/ 53 w 206"/>
                <a:gd name="T67" fmla="*/ 1 h 260"/>
                <a:gd name="T68" fmla="*/ 55 w 206"/>
                <a:gd name="T69" fmla="*/ 0 h 2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6"/>
                <a:gd name="T106" fmla="*/ 0 h 260"/>
                <a:gd name="T107" fmla="*/ 206 w 206"/>
                <a:gd name="T108" fmla="*/ 260 h 2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6" h="260">
                  <a:moveTo>
                    <a:pt x="158" y="6"/>
                  </a:moveTo>
                  <a:lnTo>
                    <a:pt x="158" y="6"/>
                  </a:lnTo>
                  <a:lnTo>
                    <a:pt x="149" y="3"/>
                  </a:lnTo>
                  <a:lnTo>
                    <a:pt x="147" y="3"/>
                  </a:lnTo>
                  <a:lnTo>
                    <a:pt x="147" y="4"/>
                  </a:lnTo>
                  <a:lnTo>
                    <a:pt x="158" y="7"/>
                  </a:lnTo>
                  <a:lnTo>
                    <a:pt x="158" y="6"/>
                  </a:lnTo>
                  <a:close/>
                  <a:moveTo>
                    <a:pt x="0" y="236"/>
                  </a:moveTo>
                  <a:lnTo>
                    <a:pt x="4" y="238"/>
                  </a:lnTo>
                  <a:lnTo>
                    <a:pt x="17" y="245"/>
                  </a:lnTo>
                  <a:lnTo>
                    <a:pt x="31" y="251"/>
                  </a:lnTo>
                  <a:lnTo>
                    <a:pt x="46" y="254"/>
                  </a:lnTo>
                  <a:lnTo>
                    <a:pt x="63" y="259"/>
                  </a:lnTo>
                  <a:lnTo>
                    <a:pt x="77" y="260"/>
                  </a:lnTo>
                  <a:lnTo>
                    <a:pt x="94" y="260"/>
                  </a:lnTo>
                  <a:lnTo>
                    <a:pt x="110" y="260"/>
                  </a:lnTo>
                  <a:lnTo>
                    <a:pt x="127" y="259"/>
                  </a:lnTo>
                  <a:lnTo>
                    <a:pt x="144" y="254"/>
                  </a:lnTo>
                  <a:lnTo>
                    <a:pt x="158" y="251"/>
                  </a:lnTo>
                  <a:lnTo>
                    <a:pt x="171" y="245"/>
                  </a:lnTo>
                  <a:lnTo>
                    <a:pt x="186" y="238"/>
                  </a:lnTo>
                  <a:lnTo>
                    <a:pt x="199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197" y="230"/>
                  </a:lnTo>
                  <a:lnTo>
                    <a:pt x="184" y="238"/>
                  </a:lnTo>
                  <a:lnTo>
                    <a:pt x="171" y="244"/>
                  </a:lnTo>
                  <a:lnTo>
                    <a:pt x="158" y="250"/>
                  </a:lnTo>
                  <a:lnTo>
                    <a:pt x="144" y="254"/>
                  </a:lnTo>
                  <a:lnTo>
                    <a:pt x="127" y="257"/>
                  </a:lnTo>
                  <a:lnTo>
                    <a:pt x="110" y="260"/>
                  </a:lnTo>
                  <a:lnTo>
                    <a:pt x="94" y="260"/>
                  </a:lnTo>
                  <a:lnTo>
                    <a:pt x="79" y="260"/>
                  </a:lnTo>
                  <a:lnTo>
                    <a:pt x="63" y="257"/>
                  </a:lnTo>
                  <a:lnTo>
                    <a:pt x="46" y="254"/>
                  </a:lnTo>
                  <a:lnTo>
                    <a:pt x="31" y="250"/>
                  </a:lnTo>
                  <a:lnTo>
                    <a:pt x="19" y="244"/>
                  </a:lnTo>
                  <a:lnTo>
                    <a:pt x="4" y="238"/>
                  </a:lnTo>
                  <a:lnTo>
                    <a:pt x="0" y="235"/>
                  </a:lnTo>
                  <a:lnTo>
                    <a:pt x="0" y="236"/>
                  </a:lnTo>
                  <a:close/>
                  <a:moveTo>
                    <a:pt x="55" y="0"/>
                  </a:moveTo>
                  <a:lnTo>
                    <a:pt x="50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D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9"/>
            <p:cNvSpPr>
              <a:spLocks noEditPoints="1"/>
            </p:cNvSpPr>
            <p:nvPr/>
          </p:nvSpPr>
          <p:spPr bwMode="auto">
            <a:xfrm>
              <a:off x="4866" y="3001"/>
              <a:ext cx="206" cy="260"/>
            </a:xfrm>
            <a:custGeom>
              <a:avLst/>
              <a:gdLst>
                <a:gd name="T0" fmla="*/ 158 w 206"/>
                <a:gd name="T1" fmla="*/ 7 h 260"/>
                <a:gd name="T2" fmla="*/ 147 w 206"/>
                <a:gd name="T3" fmla="*/ 4 h 260"/>
                <a:gd name="T4" fmla="*/ 147 w 206"/>
                <a:gd name="T5" fmla="*/ 4 h 260"/>
                <a:gd name="T6" fmla="*/ 147 w 206"/>
                <a:gd name="T7" fmla="*/ 4 h 260"/>
                <a:gd name="T8" fmla="*/ 145 w 206"/>
                <a:gd name="T9" fmla="*/ 4 h 260"/>
                <a:gd name="T10" fmla="*/ 156 w 206"/>
                <a:gd name="T11" fmla="*/ 7 h 260"/>
                <a:gd name="T12" fmla="*/ 158 w 206"/>
                <a:gd name="T13" fmla="*/ 7 h 260"/>
                <a:gd name="T14" fmla="*/ 50 w 206"/>
                <a:gd name="T15" fmla="*/ 1 h 260"/>
                <a:gd name="T16" fmla="*/ 48 w 206"/>
                <a:gd name="T17" fmla="*/ 3 h 260"/>
                <a:gd name="T18" fmla="*/ 46 w 206"/>
                <a:gd name="T19" fmla="*/ 3 h 260"/>
                <a:gd name="T20" fmla="*/ 44 w 206"/>
                <a:gd name="T21" fmla="*/ 3 h 260"/>
                <a:gd name="T22" fmla="*/ 44 w 206"/>
                <a:gd name="T23" fmla="*/ 4 h 260"/>
                <a:gd name="T24" fmla="*/ 63 w 206"/>
                <a:gd name="T25" fmla="*/ 0 h 260"/>
                <a:gd name="T26" fmla="*/ 63 w 206"/>
                <a:gd name="T27" fmla="*/ 0 h 260"/>
                <a:gd name="T28" fmla="*/ 61 w 206"/>
                <a:gd name="T29" fmla="*/ 0 h 260"/>
                <a:gd name="T30" fmla="*/ 59 w 206"/>
                <a:gd name="T31" fmla="*/ 0 h 260"/>
                <a:gd name="T32" fmla="*/ 57 w 206"/>
                <a:gd name="T33" fmla="*/ 0 h 260"/>
                <a:gd name="T34" fmla="*/ 0 w 206"/>
                <a:gd name="T35" fmla="*/ 235 h 260"/>
                <a:gd name="T36" fmla="*/ 19 w 206"/>
                <a:gd name="T37" fmla="*/ 244 h 260"/>
                <a:gd name="T38" fmla="*/ 46 w 206"/>
                <a:gd name="T39" fmla="*/ 254 h 260"/>
                <a:gd name="T40" fmla="*/ 79 w 206"/>
                <a:gd name="T41" fmla="*/ 260 h 260"/>
                <a:gd name="T42" fmla="*/ 110 w 206"/>
                <a:gd name="T43" fmla="*/ 260 h 260"/>
                <a:gd name="T44" fmla="*/ 144 w 206"/>
                <a:gd name="T45" fmla="*/ 254 h 260"/>
                <a:gd name="T46" fmla="*/ 171 w 206"/>
                <a:gd name="T47" fmla="*/ 244 h 260"/>
                <a:gd name="T48" fmla="*/ 197 w 206"/>
                <a:gd name="T49" fmla="*/ 230 h 260"/>
                <a:gd name="T50" fmla="*/ 206 w 206"/>
                <a:gd name="T51" fmla="*/ 224 h 260"/>
                <a:gd name="T52" fmla="*/ 206 w 206"/>
                <a:gd name="T53" fmla="*/ 224 h 260"/>
                <a:gd name="T54" fmla="*/ 206 w 206"/>
                <a:gd name="T55" fmla="*/ 224 h 260"/>
                <a:gd name="T56" fmla="*/ 206 w 206"/>
                <a:gd name="T57" fmla="*/ 223 h 260"/>
                <a:gd name="T58" fmla="*/ 197 w 206"/>
                <a:gd name="T59" fmla="*/ 230 h 260"/>
                <a:gd name="T60" fmla="*/ 171 w 206"/>
                <a:gd name="T61" fmla="*/ 244 h 260"/>
                <a:gd name="T62" fmla="*/ 142 w 206"/>
                <a:gd name="T63" fmla="*/ 254 h 260"/>
                <a:gd name="T64" fmla="*/ 110 w 206"/>
                <a:gd name="T65" fmla="*/ 259 h 260"/>
                <a:gd name="T66" fmla="*/ 79 w 206"/>
                <a:gd name="T67" fmla="*/ 259 h 260"/>
                <a:gd name="T68" fmla="*/ 48 w 206"/>
                <a:gd name="T69" fmla="*/ 254 h 260"/>
                <a:gd name="T70" fmla="*/ 19 w 206"/>
                <a:gd name="T71" fmla="*/ 244 h 260"/>
                <a:gd name="T72" fmla="*/ 0 w 206"/>
                <a:gd name="T73" fmla="*/ 233 h 260"/>
                <a:gd name="T74" fmla="*/ 0 w 206"/>
                <a:gd name="T75" fmla="*/ 235 h 260"/>
                <a:gd name="T76" fmla="*/ 0 w 206"/>
                <a:gd name="T77" fmla="*/ 235 h 260"/>
                <a:gd name="T78" fmla="*/ 0 w 206"/>
                <a:gd name="T79" fmla="*/ 235 h 260"/>
                <a:gd name="T80" fmla="*/ 0 w 206"/>
                <a:gd name="T81" fmla="*/ 235 h 2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6"/>
                <a:gd name="T124" fmla="*/ 0 h 260"/>
                <a:gd name="T125" fmla="*/ 206 w 206"/>
                <a:gd name="T126" fmla="*/ 260 h 2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6" h="260">
                  <a:moveTo>
                    <a:pt x="158" y="7"/>
                  </a:moveTo>
                  <a:lnTo>
                    <a:pt x="158" y="7"/>
                  </a:lnTo>
                  <a:lnTo>
                    <a:pt x="147" y="4"/>
                  </a:lnTo>
                  <a:lnTo>
                    <a:pt x="145" y="4"/>
                  </a:lnTo>
                  <a:lnTo>
                    <a:pt x="156" y="7"/>
                  </a:lnTo>
                  <a:lnTo>
                    <a:pt x="158" y="9"/>
                  </a:lnTo>
                  <a:lnTo>
                    <a:pt x="158" y="7"/>
                  </a:lnTo>
                  <a:close/>
                  <a:moveTo>
                    <a:pt x="55" y="0"/>
                  </a:moveTo>
                  <a:lnTo>
                    <a:pt x="50" y="1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8" y="3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0"/>
                  </a:lnTo>
                  <a:close/>
                  <a:moveTo>
                    <a:pt x="0" y="235"/>
                  </a:moveTo>
                  <a:lnTo>
                    <a:pt x="4" y="238"/>
                  </a:lnTo>
                  <a:lnTo>
                    <a:pt x="19" y="244"/>
                  </a:lnTo>
                  <a:lnTo>
                    <a:pt x="31" y="250"/>
                  </a:lnTo>
                  <a:lnTo>
                    <a:pt x="46" y="254"/>
                  </a:lnTo>
                  <a:lnTo>
                    <a:pt x="63" y="257"/>
                  </a:lnTo>
                  <a:lnTo>
                    <a:pt x="79" y="260"/>
                  </a:lnTo>
                  <a:lnTo>
                    <a:pt x="94" y="260"/>
                  </a:lnTo>
                  <a:lnTo>
                    <a:pt x="110" y="260"/>
                  </a:lnTo>
                  <a:lnTo>
                    <a:pt x="127" y="257"/>
                  </a:lnTo>
                  <a:lnTo>
                    <a:pt x="144" y="254"/>
                  </a:lnTo>
                  <a:lnTo>
                    <a:pt x="158" y="250"/>
                  </a:lnTo>
                  <a:lnTo>
                    <a:pt x="171" y="244"/>
                  </a:lnTo>
                  <a:lnTo>
                    <a:pt x="184" y="238"/>
                  </a:lnTo>
                  <a:lnTo>
                    <a:pt x="197" y="230"/>
                  </a:lnTo>
                  <a:lnTo>
                    <a:pt x="206" y="224"/>
                  </a:lnTo>
                  <a:lnTo>
                    <a:pt x="206" y="223"/>
                  </a:lnTo>
                  <a:lnTo>
                    <a:pt x="197" y="230"/>
                  </a:lnTo>
                  <a:lnTo>
                    <a:pt x="184" y="238"/>
                  </a:lnTo>
                  <a:lnTo>
                    <a:pt x="171" y="244"/>
                  </a:lnTo>
                  <a:lnTo>
                    <a:pt x="156" y="250"/>
                  </a:lnTo>
                  <a:lnTo>
                    <a:pt x="142" y="254"/>
                  </a:lnTo>
                  <a:lnTo>
                    <a:pt x="127" y="257"/>
                  </a:lnTo>
                  <a:lnTo>
                    <a:pt x="110" y="259"/>
                  </a:lnTo>
                  <a:lnTo>
                    <a:pt x="94" y="260"/>
                  </a:lnTo>
                  <a:lnTo>
                    <a:pt x="79" y="259"/>
                  </a:lnTo>
                  <a:lnTo>
                    <a:pt x="63" y="257"/>
                  </a:lnTo>
                  <a:lnTo>
                    <a:pt x="48" y="254"/>
                  </a:lnTo>
                  <a:lnTo>
                    <a:pt x="33" y="250"/>
                  </a:lnTo>
                  <a:lnTo>
                    <a:pt x="19" y="244"/>
                  </a:lnTo>
                  <a:lnTo>
                    <a:pt x="6" y="238"/>
                  </a:lnTo>
                  <a:lnTo>
                    <a:pt x="0" y="23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E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>
              <a:off x="4866" y="3001"/>
              <a:ext cx="206" cy="260"/>
            </a:xfrm>
            <a:custGeom>
              <a:avLst/>
              <a:gdLst>
                <a:gd name="T0" fmla="*/ 156 w 206"/>
                <a:gd name="T1" fmla="*/ 7 h 260"/>
                <a:gd name="T2" fmla="*/ 145 w 206"/>
                <a:gd name="T3" fmla="*/ 4 h 260"/>
                <a:gd name="T4" fmla="*/ 145 w 206"/>
                <a:gd name="T5" fmla="*/ 4 h 260"/>
                <a:gd name="T6" fmla="*/ 145 w 206"/>
                <a:gd name="T7" fmla="*/ 4 h 260"/>
                <a:gd name="T8" fmla="*/ 145 w 206"/>
                <a:gd name="T9" fmla="*/ 4 h 260"/>
                <a:gd name="T10" fmla="*/ 156 w 206"/>
                <a:gd name="T11" fmla="*/ 7 h 260"/>
                <a:gd name="T12" fmla="*/ 158 w 206"/>
                <a:gd name="T13" fmla="*/ 9 h 260"/>
                <a:gd name="T14" fmla="*/ 63 w 206"/>
                <a:gd name="T15" fmla="*/ 0 h 260"/>
                <a:gd name="T16" fmla="*/ 44 w 206"/>
                <a:gd name="T17" fmla="*/ 4 h 260"/>
                <a:gd name="T18" fmla="*/ 42 w 206"/>
                <a:gd name="T19" fmla="*/ 4 h 260"/>
                <a:gd name="T20" fmla="*/ 42 w 206"/>
                <a:gd name="T21" fmla="*/ 4 h 260"/>
                <a:gd name="T22" fmla="*/ 42 w 206"/>
                <a:gd name="T23" fmla="*/ 6 h 260"/>
                <a:gd name="T24" fmla="*/ 41 w 206"/>
                <a:gd name="T25" fmla="*/ 6 h 260"/>
                <a:gd name="T26" fmla="*/ 63 w 206"/>
                <a:gd name="T27" fmla="*/ 0 h 260"/>
                <a:gd name="T28" fmla="*/ 68 w 206"/>
                <a:gd name="T29" fmla="*/ 0 h 260"/>
                <a:gd name="T30" fmla="*/ 68 w 206"/>
                <a:gd name="T31" fmla="*/ 0 h 260"/>
                <a:gd name="T32" fmla="*/ 66 w 206"/>
                <a:gd name="T33" fmla="*/ 0 h 260"/>
                <a:gd name="T34" fmla="*/ 65 w 206"/>
                <a:gd name="T35" fmla="*/ 0 h 260"/>
                <a:gd name="T36" fmla="*/ 0 w 206"/>
                <a:gd name="T37" fmla="*/ 233 h 260"/>
                <a:gd name="T38" fmla="*/ 19 w 206"/>
                <a:gd name="T39" fmla="*/ 244 h 260"/>
                <a:gd name="T40" fmla="*/ 48 w 206"/>
                <a:gd name="T41" fmla="*/ 254 h 260"/>
                <a:gd name="T42" fmla="*/ 79 w 206"/>
                <a:gd name="T43" fmla="*/ 259 h 260"/>
                <a:gd name="T44" fmla="*/ 110 w 206"/>
                <a:gd name="T45" fmla="*/ 259 h 260"/>
                <a:gd name="T46" fmla="*/ 142 w 206"/>
                <a:gd name="T47" fmla="*/ 254 h 260"/>
                <a:gd name="T48" fmla="*/ 171 w 206"/>
                <a:gd name="T49" fmla="*/ 244 h 260"/>
                <a:gd name="T50" fmla="*/ 197 w 206"/>
                <a:gd name="T51" fmla="*/ 230 h 260"/>
                <a:gd name="T52" fmla="*/ 206 w 206"/>
                <a:gd name="T53" fmla="*/ 223 h 260"/>
                <a:gd name="T54" fmla="*/ 206 w 206"/>
                <a:gd name="T55" fmla="*/ 223 h 260"/>
                <a:gd name="T56" fmla="*/ 206 w 206"/>
                <a:gd name="T57" fmla="*/ 223 h 260"/>
                <a:gd name="T58" fmla="*/ 206 w 206"/>
                <a:gd name="T59" fmla="*/ 223 h 260"/>
                <a:gd name="T60" fmla="*/ 197 w 206"/>
                <a:gd name="T61" fmla="*/ 229 h 260"/>
                <a:gd name="T62" fmla="*/ 171 w 206"/>
                <a:gd name="T63" fmla="*/ 244 h 260"/>
                <a:gd name="T64" fmla="*/ 142 w 206"/>
                <a:gd name="T65" fmla="*/ 253 h 260"/>
                <a:gd name="T66" fmla="*/ 110 w 206"/>
                <a:gd name="T67" fmla="*/ 259 h 260"/>
                <a:gd name="T68" fmla="*/ 79 w 206"/>
                <a:gd name="T69" fmla="*/ 259 h 260"/>
                <a:gd name="T70" fmla="*/ 48 w 206"/>
                <a:gd name="T71" fmla="*/ 253 h 260"/>
                <a:gd name="T72" fmla="*/ 19 w 206"/>
                <a:gd name="T73" fmla="*/ 244 h 260"/>
                <a:gd name="T74" fmla="*/ 0 w 206"/>
                <a:gd name="T75" fmla="*/ 233 h 260"/>
                <a:gd name="T76" fmla="*/ 0 w 206"/>
                <a:gd name="T77" fmla="*/ 233 h 260"/>
                <a:gd name="T78" fmla="*/ 0 w 206"/>
                <a:gd name="T79" fmla="*/ 233 h 260"/>
                <a:gd name="T80" fmla="*/ 0 w 206"/>
                <a:gd name="T81" fmla="*/ 233 h 260"/>
                <a:gd name="T82" fmla="*/ 0 w 206"/>
                <a:gd name="T83" fmla="*/ 233 h 2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6"/>
                <a:gd name="T127" fmla="*/ 0 h 260"/>
                <a:gd name="T128" fmla="*/ 206 w 206"/>
                <a:gd name="T129" fmla="*/ 260 h 2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6" h="260">
                  <a:moveTo>
                    <a:pt x="158" y="9"/>
                  </a:moveTo>
                  <a:lnTo>
                    <a:pt x="156" y="7"/>
                  </a:lnTo>
                  <a:lnTo>
                    <a:pt x="145" y="4"/>
                  </a:lnTo>
                  <a:lnTo>
                    <a:pt x="144" y="4"/>
                  </a:lnTo>
                  <a:lnTo>
                    <a:pt x="156" y="7"/>
                  </a:lnTo>
                  <a:lnTo>
                    <a:pt x="158" y="9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48" y="3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3" y="0"/>
                  </a:lnTo>
                  <a:close/>
                  <a:moveTo>
                    <a:pt x="0" y="233"/>
                  </a:moveTo>
                  <a:lnTo>
                    <a:pt x="6" y="238"/>
                  </a:lnTo>
                  <a:lnTo>
                    <a:pt x="19" y="244"/>
                  </a:lnTo>
                  <a:lnTo>
                    <a:pt x="33" y="250"/>
                  </a:lnTo>
                  <a:lnTo>
                    <a:pt x="48" y="254"/>
                  </a:lnTo>
                  <a:lnTo>
                    <a:pt x="63" y="257"/>
                  </a:lnTo>
                  <a:lnTo>
                    <a:pt x="79" y="259"/>
                  </a:lnTo>
                  <a:lnTo>
                    <a:pt x="94" y="260"/>
                  </a:lnTo>
                  <a:lnTo>
                    <a:pt x="110" y="259"/>
                  </a:lnTo>
                  <a:lnTo>
                    <a:pt x="127" y="257"/>
                  </a:lnTo>
                  <a:lnTo>
                    <a:pt x="142" y="254"/>
                  </a:lnTo>
                  <a:lnTo>
                    <a:pt x="156" y="250"/>
                  </a:lnTo>
                  <a:lnTo>
                    <a:pt x="171" y="244"/>
                  </a:lnTo>
                  <a:lnTo>
                    <a:pt x="184" y="238"/>
                  </a:lnTo>
                  <a:lnTo>
                    <a:pt x="197" y="230"/>
                  </a:lnTo>
                  <a:lnTo>
                    <a:pt x="206" y="223"/>
                  </a:lnTo>
                  <a:lnTo>
                    <a:pt x="197" y="229"/>
                  </a:lnTo>
                  <a:lnTo>
                    <a:pt x="184" y="236"/>
                  </a:lnTo>
                  <a:lnTo>
                    <a:pt x="171" y="244"/>
                  </a:lnTo>
                  <a:lnTo>
                    <a:pt x="156" y="248"/>
                  </a:lnTo>
                  <a:lnTo>
                    <a:pt x="142" y="253"/>
                  </a:lnTo>
                  <a:lnTo>
                    <a:pt x="127" y="256"/>
                  </a:lnTo>
                  <a:lnTo>
                    <a:pt x="110" y="259"/>
                  </a:lnTo>
                  <a:lnTo>
                    <a:pt x="94" y="259"/>
                  </a:lnTo>
                  <a:lnTo>
                    <a:pt x="79" y="259"/>
                  </a:lnTo>
                  <a:lnTo>
                    <a:pt x="63" y="256"/>
                  </a:lnTo>
                  <a:lnTo>
                    <a:pt x="48" y="253"/>
                  </a:lnTo>
                  <a:lnTo>
                    <a:pt x="33" y="248"/>
                  </a:lnTo>
                  <a:lnTo>
                    <a:pt x="19" y="244"/>
                  </a:lnTo>
                  <a:lnTo>
                    <a:pt x="6" y="236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3F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4866" y="3001"/>
              <a:ext cx="206" cy="259"/>
            </a:xfrm>
            <a:custGeom>
              <a:avLst/>
              <a:gdLst>
                <a:gd name="T0" fmla="*/ 156 w 206"/>
                <a:gd name="T1" fmla="*/ 7 h 259"/>
                <a:gd name="T2" fmla="*/ 144 w 206"/>
                <a:gd name="T3" fmla="*/ 4 h 259"/>
                <a:gd name="T4" fmla="*/ 144 w 206"/>
                <a:gd name="T5" fmla="*/ 4 h 259"/>
                <a:gd name="T6" fmla="*/ 144 w 206"/>
                <a:gd name="T7" fmla="*/ 4 h 259"/>
                <a:gd name="T8" fmla="*/ 144 w 206"/>
                <a:gd name="T9" fmla="*/ 4 h 259"/>
                <a:gd name="T10" fmla="*/ 156 w 206"/>
                <a:gd name="T11" fmla="*/ 9 h 259"/>
                <a:gd name="T12" fmla="*/ 158 w 206"/>
                <a:gd name="T13" fmla="*/ 9 h 259"/>
                <a:gd name="T14" fmla="*/ 63 w 206"/>
                <a:gd name="T15" fmla="*/ 0 h 259"/>
                <a:gd name="T16" fmla="*/ 41 w 206"/>
                <a:gd name="T17" fmla="*/ 6 h 259"/>
                <a:gd name="T18" fmla="*/ 41 w 206"/>
                <a:gd name="T19" fmla="*/ 6 h 259"/>
                <a:gd name="T20" fmla="*/ 41 w 206"/>
                <a:gd name="T21" fmla="*/ 6 h 259"/>
                <a:gd name="T22" fmla="*/ 41 w 206"/>
                <a:gd name="T23" fmla="*/ 6 h 259"/>
                <a:gd name="T24" fmla="*/ 41 w 206"/>
                <a:gd name="T25" fmla="*/ 6 h 259"/>
                <a:gd name="T26" fmla="*/ 41 w 206"/>
                <a:gd name="T27" fmla="*/ 6 h 259"/>
                <a:gd name="T28" fmla="*/ 41 w 206"/>
                <a:gd name="T29" fmla="*/ 6 h 259"/>
                <a:gd name="T30" fmla="*/ 41 w 206"/>
                <a:gd name="T31" fmla="*/ 6 h 259"/>
                <a:gd name="T32" fmla="*/ 41 w 206"/>
                <a:gd name="T33" fmla="*/ 6 h 259"/>
                <a:gd name="T34" fmla="*/ 63 w 206"/>
                <a:gd name="T35" fmla="*/ 1 h 259"/>
                <a:gd name="T36" fmla="*/ 74 w 206"/>
                <a:gd name="T37" fmla="*/ 0 h 259"/>
                <a:gd name="T38" fmla="*/ 74 w 206"/>
                <a:gd name="T39" fmla="*/ 0 h 259"/>
                <a:gd name="T40" fmla="*/ 72 w 206"/>
                <a:gd name="T41" fmla="*/ 0 h 259"/>
                <a:gd name="T42" fmla="*/ 70 w 206"/>
                <a:gd name="T43" fmla="*/ 0 h 259"/>
                <a:gd name="T44" fmla="*/ 0 w 206"/>
                <a:gd name="T45" fmla="*/ 233 h 259"/>
                <a:gd name="T46" fmla="*/ 19 w 206"/>
                <a:gd name="T47" fmla="*/ 244 h 259"/>
                <a:gd name="T48" fmla="*/ 48 w 206"/>
                <a:gd name="T49" fmla="*/ 253 h 259"/>
                <a:gd name="T50" fmla="*/ 79 w 206"/>
                <a:gd name="T51" fmla="*/ 259 h 259"/>
                <a:gd name="T52" fmla="*/ 110 w 206"/>
                <a:gd name="T53" fmla="*/ 259 h 259"/>
                <a:gd name="T54" fmla="*/ 142 w 206"/>
                <a:gd name="T55" fmla="*/ 253 h 259"/>
                <a:gd name="T56" fmla="*/ 171 w 206"/>
                <a:gd name="T57" fmla="*/ 244 h 259"/>
                <a:gd name="T58" fmla="*/ 197 w 206"/>
                <a:gd name="T59" fmla="*/ 229 h 259"/>
                <a:gd name="T60" fmla="*/ 206 w 206"/>
                <a:gd name="T61" fmla="*/ 223 h 259"/>
                <a:gd name="T62" fmla="*/ 206 w 206"/>
                <a:gd name="T63" fmla="*/ 223 h 259"/>
                <a:gd name="T64" fmla="*/ 206 w 206"/>
                <a:gd name="T65" fmla="*/ 221 h 259"/>
                <a:gd name="T66" fmla="*/ 206 w 206"/>
                <a:gd name="T67" fmla="*/ 221 h 259"/>
                <a:gd name="T68" fmla="*/ 195 w 206"/>
                <a:gd name="T69" fmla="*/ 229 h 259"/>
                <a:gd name="T70" fmla="*/ 171 w 206"/>
                <a:gd name="T71" fmla="*/ 242 h 259"/>
                <a:gd name="T72" fmla="*/ 142 w 206"/>
                <a:gd name="T73" fmla="*/ 253 h 259"/>
                <a:gd name="T74" fmla="*/ 110 w 206"/>
                <a:gd name="T75" fmla="*/ 257 h 259"/>
                <a:gd name="T76" fmla="*/ 79 w 206"/>
                <a:gd name="T77" fmla="*/ 257 h 259"/>
                <a:gd name="T78" fmla="*/ 48 w 206"/>
                <a:gd name="T79" fmla="*/ 253 h 259"/>
                <a:gd name="T80" fmla="*/ 19 w 206"/>
                <a:gd name="T81" fmla="*/ 242 h 259"/>
                <a:gd name="T82" fmla="*/ 0 w 206"/>
                <a:gd name="T83" fmla="*/ 232 h 259"/>
                <a:gd name="T84" fmla="*/ 0 w 206"/>
                <a:gd name="T85" fmla="*/ 232 h 259"/>
                <a:gd name="T86" fmla="*/ 0 w 206"/>
                <a:gd name="T87" fmla="*/ 233 h 259"/>
                <a:gd name="T88" fmla="*/ 0 w 206"/>
                <a:gd name="T89" fmla="*/ 233 h 259"/>
                <a:gd name="T90" fmla="*/ 0 w 206"/>
                <a:gd name="T91" fmla="*/ 233 h 2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6"/>
                <a:gd name="T139" fmla="*/ 0 h 259"/>
                <a:gd name="T140" fmla="*/ 206 w 206"/>
                <a:gd name="T141" fmla="*/ 259 h 25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6" h="259">
                  <a:moveTo>
                    <a:pt x="158" y="9"/>
                  </a:moveTo>
                  <a:lnTo>
                    <a:pt x="156" y="7"/>
                  </a:lnTo>
                  <a:lnTo>
                    <a:pt x="144" y="4"/>
                  </a:lnTo>
                  <a:lnTo>
                    <a:pt x="156" y="9"/>
                  </a:lnTo>
                  <a:lnTo>
                    <a:pt x="160" y="10"/>
                  </a:lnTo>
                  <a:lnTo>
                    <a:pt x="158" y="9"/>
                  </a:lnTo>
                  <a:close/>
                  <a:moveTo>
                    <a:pt x="70" y="0"/>
                  </a:moveTo>
                  <a:lnTo>
                    <a:pt x="63" y="0"/>
                  </a:lnTo>
                  <a:lnTo>
                    <a:pt x="48" y="4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63" y="1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close/>
                  <a:moveTo>
                    <a:pt x="0" y="233"/>
                  </a:moveTo>
                  <a:lnTo>
                    <a:pt x="6" y="236"/>
                  </a:lnTo>
                  <a:lnTo>
                    <a:pt x="19" y="244"/>
                  </a:lnTo>
                  <a:lnTo>
                    <a:pt x="33" y="248"/>
                  </a:lnTo>
                  <a:lnTo>
                    <a:pt x="48" y="253"/>
                  </a:lnTo>
                  <a:lnTo>
                    <a:pt x="63" y="256"/>
                  </a:lnTo>
                  <a:lnTo>
                    <a:pt x="79" y="259"/>
                  </a:lnTo>
                  <a:lnTo>
                    <a:pt x="94" y="259"/>
                  </a:lnTo>
                  <a:lnTo>
                    <a:pt x="110" y="259"/>
                  </a:lnTo>
                  <a:lnTo>
                    <a:pt x="127" y="256"/>
                  </a:lnTo>
                  <a:lnTo>
                    <a:pt x="142" y="253"/>
                  </a:lnTo>
                  <a:lnTo>
                    <a:pt x="156" y="248"/>
                  </a:lnTo>
                  <a:lnTo>
                    <a:pt x="171" y="244"/>
                  </a:lnTo>
                  <a:lnTo>
                    <a:pt x="184" y="236"/>
                  </a:lnTo>
                  <a:lnTo>
                    <a:pt x="197" y="229"/>
                  </a:lnTo>
                  <a:lnTo>
                    <a:pt x="206" y="223"/>
                  </a:lnTo>
                  <a:lnTo>
                    <a:pt x="206" y="221"/>
                  </a:lnTo>
                  <a:lnTo>
                    <a:pt x="195" y="229"/>
                  </a:lnTo>
                  <a:lnTo>
                    <a:pt x="184" y="236"/>
                  </a:lnTo>
                  <a:lnTo>
                    <a:pt x="171" y="242"/>
                  </a:lnTo>
                  <a:lnTo>
                    <a:pt x="156" y="248"/>
                  </a:lnTo>
                  <a:lnTo>
                    <a:pt x="142" y="253"/>
                  </a:lnTo>
                  <a:lnTo>
                    <a:pt x="127" y="256"/>
                  </a:lnTo>
                  <a:lnTo>
                    <a:pt x="110" y="257"/>
                  </a:lnTo>
                  <a:lnTo>
                    <a:pt x="94" y="259"/>
                  </a:lnTo>
                  <a:lnTo>
                    <a:pt x="79" y="257"/>
                  </a:lnTo>
                  <a:lnTo>
                    <a:pt x="63" y="256"/>
                  </a:lnTo>
                  <a:lnTo>
                    <a:pt x="48" y="253"/>
                  </a:lnTo>
                  <a:lnTo>
                    <a:pt x="33" y="248"/>
                  </a:lnTo>
                  <a:lnTo>
                    <a:pt x="19" y="242"/>
                  </a:lnTo>
                  <a:lnTo>
                    <a:pt x="6" y="236"/>
                  </a:lnTo>
                  <a:lnTo>
                    <a:pt x="0" y="23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40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4866" y="3001"/>
              <a:ext cx="206" cy="259"/>
            </a:xfrm>
            <a:custGeom>
              <a:avLst/>
              <a:gdLst>
                <a:gd name="T0" fmla="*/ 156 w 206"/>
                <a:gd name="T1" fmla="*/ 9 h 259"/>
                <a:gd name="T2" fmla="*/ 142 w 206"/>
                <a:gd name="T3" fmla="*/ 4 h 259"/>
                <a:gd name="T4" fmla="*/ 142 w 206"/>
                <a:gd name="T5" fmla="*/ 4 h 259"/>
                <a:gd name="T6" fmla="*/ 142 w 206"/>
                <a:gd name="T7" fmla="*/ 4 h 259"/>
                <a:gd name="T8" fmla="*/ 142 w 206"/>
                <a:gd name="T9" fmla="*/ 4 h 259"/>
                <a:gd name="T10" fmla="*/ 142 w 206"/>
                <a:gd name="T11" fmla="*/ 4 h 259"/>
                <a:gd name="T12" fmla="*/ 160 w 206"/>
                <a:gd name="T13" fmla="*/ 10 h 259"/>
                <a:gd name="T14" fmla="*/ 74 w 206"/>
                <a:gd name="T15" fmla="*/ 0 h 259"/>
                <a:gd name="T16" fmla="*/ 48 w 206"/>
                <a:gd name="T17" fmla="*/ 4 h 259"/>
                <a:gd name="T18" fmla="*/ 41 w 206"/>
                <a:gd name="T19" fmla="*/ 7 h 259"/>
                <a:gd name="T20" fmla="*/ 41 w 206"/>
                <a:gd name="T21" fmla="*/ 7 h 259"/>
                <a:gd name="T22" fmla="*/ 41 w 206"/>
                <a:gd name="T23" fmla="*/ 7 h 259"/>
                <a:gd name="T24" fmla="*/ 41 w 206"/>
                <a:gd name="T25" fmla="*/ 7 h 259"/>
                <a:gd name="T26" fmla="*/ 48 w 206"/>
                <a:gd name="T27" fmla="*/ 4 h 259"/>
                <a:gd name="T28" fmla="*/ 79 w 206"/>
                <a:gd name="T29" fmla="*/ 0 h 259"/>
                <a:gd name="T30" fmla="*/ 77 w 206"/>
                <a:gd name="T31" fmla="*/ 0 h 259"/>
                <a:gd name="T32" fmla="*/ 77 w 206"/>
                <a:gd name="T33" fmla="*/ 0 h 259"/>
                <a:gd name="T34" fmla="*/ 76 w 206"/>
                <a:gd name="T35" fmla="*/ 0 h 259"/>
                <a:gd name="T36" fmla="*/ 74 w 206"/>
                <a:gd name="T37" fmla="*/ 0 h 259"/>
                <a:gd name="T38" fmla="*/ 6 w 206"/>
                <a:gd name="T39" fmla="*/ 236 h 259"/>
                <a:gd name="T40" fmla="*/ 33 w 206"/>
                <a:gd name="T41" fmla="*/ 248 h 259"/>
                <a:gd name="T42" fmla="*/ 63 w 206"/>
                <a:gd name="T43" fmla="*/ 256 h 259"/>
                <a:gd name="T44" fmla="*/ 94 w 206"/>
                <a:gd name="T45" fmla="*/ 259 h 259"/>
                <a:gd name="T46" fmla="*/ 127 w 206"/>
                <a:gd name="T47" fmla="*/ 256 h 259"/>
                <a:gd name="T48" fmla="*/ 156 w 206"/>
                <a:gd name="T49" fmla="*/ 248 h 259"/>
                <a:gd name="T50" fmla="*/ 184 w 206"/>
                <a:gd name="T51" fmla="*/ 236 h 259"/>
                <a:gd name="T52" fmla="*/ 206 w 206"/>
                <a:gd name="T53" fmla="*/ 221 h 259"/>
                <a:gd name="T54" fmla="*/ 206 w 206"/>
                <a:gd name="T55" fmla="*/ 221 h 259"/>
                <a:gd name="T56" fmla="*/ 206 w 206"/>
                <a:gd name="T57" fmla="*/ 221 h 259"/>
                <a:gd name="T58" fmla="*/ 206 w 206"/>
                <a:gd name="T59" fmla="*/ 221 h 259"/>
                <a:gd name="T60" fmla="*/ 206 w 206"/>
                <a:gd name="T61" fmla="*/ 221 h 259"/>
                <a:gd name="T62" fmla="*/ 182 w 206"/>
                <a:gd name="T63" fmla="*/ 236 h 259"/>
                <a:gd name="T64" fmla="*/ 156 w 206"/>
                <a:gd name="T65" fmla="*/ 247 h 259"/>
                <a:gd name="T66" fmla="*/ 127 w 206"/>
                <a:gd name="T67" fmla="*/ 254 h 259"/>
                <a:gd name="T68" fmla="*/ 94 w 206"/>
                <a:gd name="T69" fmla="*/ 257 h 259"/>
                <a:gd name="T70" fmla="*/ 63 w 206"/>
                <a:gd name="T71" fmla="*/ 254 h 259"/>
                <a:gd name="T72" fmla="*/ 33 w 206"/>
                <a:gd name="T73" fmla="*/ 247 h 259"/>
                <a:gd name="T74" fmla="*/ 6 w 206"/>
                <a:gd name="T75" fmla="*/ 236 h 259"/>
                <a:gd name="T76" fmla="*/ 0 w 206"/>
                <a:gd name="T77" fmla="*/ 232 h 259"/>
                <a:gd name="T78" fmla="*/ 0 w 206"/>
                <a:gd name="T79" fmla="*/ 232 h 259"/>
                <a:gd name="T80" fmla="*/ 0 w 206"/>
                <a:gd name="T81" fmla="*/ 232 h 259"/>
                <a:gd name="T82" fmla="*/ 0 w 206"/>
                <a:gd name="T83" fmla="*/ 232 h 2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6"/>
                <a:gd name="T127" fmla="*/ 0 h 259"/>
                <a:gd name="T128" fmla="*/ 206 w 206"/>
                <a:gd name="T129" fmla="*/ 259 h 2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6" h="259">
                  <a:moveTo>
                    <a:pt x="160" y="10"/>
                  </a:moveTo>
                  <a:lnTo>
                    <a:pt x="156" y="9"/>
                  </a:lnTo>
                  <a:lnTo>
                    <a:pt x="144" y="4"/>
                  </a:lnTo>
                  <a:lnTo>
                    <a:pt x="142" y="4"/>
                  </a:lnTo>
                  <a:lnTo>
                    <a:pt x="156" y="9"/>
                  </a:lnTo>
                  <a:lnTo>
                    <a:pt x="160" y="10"/>
                  </a:lnTo>
                  <a:close/>
                  <a:moveTo>
                    <a:pt x="74" y="0"/>
                  </a:moveTo>
                  <a:lnTo>
                    <a:pt x="63" y="1"/>
                  </a:lnTo>
                  <a:lnTo>
                    <a:pt x="48" y="4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48" y="4"/>
                  </a:lnTo>
                  <a:lnTo>
                    <a:pt x="63" y="1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close/>
                  <a:moveTo>
                    <a:pt x="0" y="232"/>
                  </a:moveTo>
                  <a:lnTo>
                    <a:pt x="6" y="236"/>
                  </a:lnTo>
                  <a:lnTo>
                    <a:pt x="19" y="242"/>
                  </a:lnTo>
                  <a:lnTo>
                    <a:pt x="33" y="248"/>
                  </a:lnTo>
                  <a:lnTo>
                    <a:pt x="48" y="253"/>
                  </a:lnTo>
                  <a:lnTo>
                    <a:pt x="63" y="256"/>
                  </a:lnTo>
                  <a:lnTo>
                    <a:pt x="79" y="257"/>
                  </a:lnTo>
                  <a:lnTo>
                    <a:pt x="94" y="259"/>
                  </a:lnTo>
                  <a:lnTo>
                    <a:pt x="110" y="257"/>
                  </a:lnTo>
                  <a:lnTo>
                    <a:pt x="127" y="256"/>
                  </a:lnTo>
                  <a:lnTo>
                    <a:pt x="142" y="253"/>
                  </a:lnTo>
                  <a:lnTo>
                    <a:pt x="156" y="248"/>
                  </a:lnTo>
                  <a:lnTo>
                    <a:pt x="171" y="242"/>
                  </a:lnTo>
                  <a:lnTo>
                    <a:pt x="184" y="236"/>
                  </a:lnTo>
                  <a:lnTo>
                    <a:pt x="195" y="229"/>
                  </a:lnTo>
                  <a:lnTo>
                    <a:pt x="206" y="221"/>
                  </a:lnTo>
                  <a:lnTo>
                    <a:pt x="195" y="229"/>
                  </a:lnTo>
                  <a:lnTo>
                    <a:pt x="182" y="236"/>
                  </a:lnTo>
                  <a:lnTo>
                    <a:pt x="169" y="242"/>
                  </a:lnTo>
                  <a:lnTo>
                    <a:pt x="156" y="247"/>
                  </a:lnTo>
                  <a:lnTo>
                    <a:pt x="142" y="251"/>
                  </a:lnTo>
                  <a:lnTo>
                    <a:pt x="127" y="254"/>
                  </a:lnTo>
                  <a:lnTo>
                    <a:pt x="110" y="257"/>
                  </a:lnTo>
                  <a:lnTo>
                    <a:pt x="94" y="257"/>
                  </a:lnTo>
                  <a:lnTo>
                    <a:pt x="79" y="257"/>
                  </a:lnTo>
                  <a:lnTo>
                    <a:pt x="63" y="254"/>
                  </a:lnTo>
                  <a:lnTo>
                    <a:pt x="48" y="251"/>
                  </a:lnTo>
                  <a:lnTo>
                    <a:pt x="33" y="247"/>
                  </a:lnTo>
                  <a:lnTo>
                    <a:pt x="20" y="242"/>
                  </a:lnTo>
                  <a:lnTo>
                    <a:pt x="6" y="236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41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4866" y="3001"/>
              <a:ext cx="206" cy="257"/>
            </a:xfrm>
            <a:custGeom>
              <a:avLst/>
              <a:gdLst>
                <a:gd name="T0" fmla="*/ 156 w 206"/>
                <a:gd name="T1" fmla="*/ 9 h 257"/>
                <a:gd name="T2" fmla="*/ 142 w 206"/>
                <a:gd name="T3" fmla="*/ 4 h 257"/>
                <a:gd name="T4" fmla="*/ 140 w 206"/>
                <a:gd name="T5" fmla="*/ 4 h 257"/>
                <a:gd name="T6" fmla="*/ 140 w 206"/>
                <a:gd name="T7" fmla="*/ 4 h 257"/>
                <a:gd name="T8" fmla="*/ 138 w 206"/>
                <a:gd name="T9" fmla="*/ 4 h 257"/>
                <a:gd name="T10" fmla="*/ 138 w 206"/>
                <a:gd name="T11" fmla="*/ 4 h 257"/>
                <a:gd name="T12" fmla="*/ 156 w 206"/>
                <a:gd name="T13" fmla="*/ 10 h 257"/>
                <a:gd name="T14" fmla="*/ 160 w 206"/>
                <a:gd name="T15" fmla="*/ 10 h 257"/>
                <a:gd name="T16" fmla="*/ 63 w 206"/>
                <a:gd name="T17" fmla="*/ 1 h 257"/>
                <a:gd name="T18" fmla="*/ 39 w 206"/>
                <a:gd name="T19" fmla="*/ 7 h 257"/>
                <a:gd name="T20" fmla="*/ 39 w 206"/>
                <a:gd name="T21" fmla="*/ 7 h 257"/>
                <a:gd name="T22" fmla="*/ 39 w 206"/>
                <a:gd name="T23" fmla="*/ 7 h 257"/>
                <a:gd name="T24" fmla="*/ 39 w 206"/>
                <a:gd name="T25" fmla="*/ 7 h 257"/>
                <a:gd name="T26" fmla="*/ 39 w 206"/>
                <a:gd name="T27" fmla="*/ 9 h 257"/>
                <a:gd name="T28" fmla="*/ 63 w 206"/>
                <a:gd name="T29" fmla="*/ 3 h 257"/>
                <a:gd name="T30" fmla="*/ 85 w 206"/>
                <a:gd name="T31" fmla="*/ 0 h 257"/>
                <a:gd name="T32" fmla="*/ 83 w 206"/>
                <a:gd name="T33" fmla="*/ 0 h 257"/>
                <a:gd name="T34" fmla="*/ 81 w 206"/>
                <a:gd name="T35" fmla="*/ 0 h 257"/>
                <a:gd name="T36" fmla="*/ 79 w 206"/>
                <a:gd name="T37" fmla="*/ 0 h 257"/>
                <a:gd name="T38" fmla="*/ 79 w 206"/>
                <a:gd name="T39" fmla="*/ 0 h 257"/>
                <a:gd name="T40" fmla="*/ 6 w 206"/>
                <a:gd name="T41" fmla="*/ 236 h 257"/>
                <a:gd name="T42" fmla="*/ 33 w 206"/>
                <a:gd name="T43" fmla="*/ 247 h 257"/>
                <a:gd name="T44" fmla="*/ 63 w 206"/>
                <a:gd name="T45" fmla="*/ 254 h 257"/>
                <a:gd name="T46" fmla="*/ 94 w 206"/>
                <a:gd name="T47" fmla="*/ 257 h 257"/>
                <a:gd name="T48" fmla="*/ 127 w 206"/>
                <a:gd name="T49" fmla="*/ 254 h 257"/>
                <a:gd name="T50" fmla="*/ 156 w 206"/>
                <a:gd name="T51" fmla="*/ 247 h 257"/>
                <a:gd name="T52" fmla="*/ 182 w 206"/>
                <a:gd name="T53" fmla="*/ 236 h 257"/>
                <a:gd name="T54" fmla="*/ 206 w 206"/>
                <a:gd name="T55" fmla="*/ 221 h 257"/>
                <a:gd name="T56" fmla="*/ 206 w 206"/>
                <a:gd name="T57" fmla="*/ 220 h 257"/>
                <a:gd name="T58" fmla="*/ 206 w 206"/>
                <a:gd name="T59" fmla="*/ 220 h 257"/>
                <a:gd name="T60" fmla="*/ 206 w 206"/>
                <a:gd name="T61" fmla="*/ 220 h 257"/>
                <a:gd name="T62" fmla="*/ 206 w 206"/>
                <a:gd name="T63" fmla="*/ 220 h 257"/>
                <a:gd name="T64" fmla="*/ 182 w 206"/>
                <a:gd name="T65" fmla="*/ 235 h 257"/>
                <a:gd name="T66" fmla="*/ 156 w 206"/>
                <a:gd name="T67" fmla="*/ 247 h 257"/>
                <a:gd name="T68" fmla="*/ 127 w 206"/>
                <a:gd name="T69" fmla="*/ 254 h 257"/>
                <a:gd name="T70" fmla="*/ 94 w 206"/>
                <a:gd name="T71" fmla="*/ 257 h 257"/>
                <a:gd name="T72" fmla="*/ 63 w 206"/>
                <a:gd name="T73" fmla="*/ 254 h 257"/>
                <a:gd name="T74" fmla="*/ 33 w 206"/>
                <a:gd name="T75" fmla="*/ 247 h 257"/>
                <a:gd name="T76" fmla="*/ 8 w 206"/>
                <a:gd name="T77" fmla="*/ 235 h 257"/>
                <a:gd name="T78" fmla="*/ 0 w 206"/>
                <a:gd name="T79" fmla="*/ 230 h 257"/>
                <a:gd name="T80" fmla="*/ 0 w 206"/>
                <a:gd name="T81" fmla="*/ 230 h 257"/>
                <a:gd name="T82" fmla="*/ 0 w 206"/>
                <a:gd name="T83" fmla="*/ 230 h 257"/>
                <a:gd name="T84" fmla="*/ 0 w 206"/>
                <a:gd name="T85" fmla="*/ 232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6"/>
                <a:gd name="T130" fmla="*/ 0 h 257"/>
                <a:gd name="T131" fmla="*/ 206 w 206"/>
                <a:gd name="T132" fmla="*/ 257 h 2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6" h="257">
                  <a:moveTo>
                    <a:pt x="160" y="10"/>
                  </a:moveTo>
                  <a:lnTo>
                    <a:pt x="156" y="9"/>
                  </a:lnTo>
                  <a:lnTo>
                    <a:pt x="142" y="4"/>
                  </a:lnTo>
                  <a:lnTo>
                    <a:pt x="140" y="4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56" y="10"/>
                  </a:lnTo>
                  <a:lnTo>
                    <a:pt x="160" y="12"/>
                  </a:lnTo>
                  <a:lnTo>
                    <a:pt x="160" y="10"/>
                  </a:lnTo>
                  <a:close/>
                  <a:moveTo>
                    <a:pt x="79" y="0"/>
                  </a:moveTo>
                  <a:lnTo>
                    <a:pt x="63" y="1"/>
                  </a:lnTo>
                  <a:lnTo>
                    <a:pt x="48" y="4"/>
                  </a:lnTo>
                  <a:lnTo>
                    <a:pt x="39" y="7"/>
                  </a:lnTo>
                  <a:lnTo>
                    <a:pt x="39" y="9"/>
                  </a:lnTo>
                  <a:lnTo>
                    <a:pt x="48" y="6"/>
                  </a:lnTo>
                  <a:lnTo>
                    <a:pt x="63" y="3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0"/>
                  </a:lnTo>
                  <a:close/>
                  <a:moveTo>
                    <a:pt x="0" y="232"/>
                  </a:moveTo>
                  <a:lnTo>
                    <a:pt x="6" y="236"/>
                  </a:lnTo>
                  <a:lnTo>
                    <a:pt x="20" y="242"/>
                  </a:lnTo>
                  <a:lnTo>
                    <a:pt x="33" y="247"/>
                  </a:lnTo>
                  <a:lnTo>
                    <a:pt x="48" y="251"/>
                  </a:lnTo>
                  <a:lnTo>
                    <a:pt x="63" y="254"/>
                  </a:lnTo>
                  <a:lnTo>
                    <a:pt x="79" y="257"/>
                  </a:lnTo>
                  <a:lnTo>
                    <a:pt x="94" y="257"/>
                  </a:lnTo>
                  <a:lnTo>
                    <a:pt x="110" y="257"/>
                  </a:lnTo>
                  <a:lnTo>
                    <a:pt x="127" y="254"/>
                  </a:lnTo>
                  <a:lnTo>
                    <a:pt x="142" y="251"/>
                  </a:lnTo>
                  <a:lnTo>
                    <a:pt x="156" y="247"/>
                  </a:lnTo>
                  <a:lnTo>
                    <a:pt x="169" y="242"/>
                  </a:lnTo>
                  <a:lnTo>
                    <a:pt x="182" y="236"/>
                  </a:lnTo>
                  <a:lnTo>
                    <a:pt x="195" y="229"/>
                  </a:lnTo>
                  <a:lnTo>
                    <a:pt x="206" y="221"/>
                  </a:lnTo>
                  <a:lnTo>
                    <a:pt x="206" y="220"/>
                  </a:lnTo>
                  <a:lnTo>
                    <a:pt x="195" y="227"/>
                  </a:lnTo>
                  <a:lnTo>
                    <a:pt x="182" y="235"/>
                  </a:lnTo>
                  <a:lnTo>
                    <a:pt x="169" y="241"/>
                  </a:lnTo>
                  <a:lnTo>
                    <a:pt x="156" y="247"/>
                  </a:lnTo>
                  <a:lnTo>
                    <a:pt x="142" y="251"/>
                  </a:lnTo>
                  <a:lnTo>
                    <a:pt x="127" y="254"/>
                  </a:lnTo>
                  <a:lnTo>
                    <a:pt x="110" y="256"/>
                  </a:lnTo>
                  <a:lnTo>
                    <a:pt x="94" y="257"/>
                  </a:lnTo>
                  <a:lnTo>
                    <a:pt x="79" y="256"/>
                  </a:lnTo>
                  <a:lnTo>
                    <a:pt x="63" y="254"/>
                  </a:lnTo>
                  <a:lnTo>
                    <a:pt x="48" y="251"/>
                  </a:lnTo>
                  <a:lnTo>
                    <a:pt x="33" y="247"/>
                  </a:lnTo>
                  <a:lnTo>
                    <a:pt x="20" y="241"/>
                  </a:lnTo>
                  <a:lnTo>
                    <a:pt x="8" y="235"/>
                  </a:lnTo>
                  <a:lnTo>
                    <a:pt x="0" y="23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42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4866" y="3001"/>
              <a:ext cx="206" cy="257"/>
            </a:xfrm>
            <a:custGeom>
              <a:avLst/>
              <a:gdLst>
                <a:gd name="T0" fmla="*/ 156 w 206"/>
                <a:gd name="T1" fmla="*/ 10 h 257"/>
                <a:gd name="T2" fmla="*/ 138 w 206"/>
                <a:gd name="T3" fmla="*/ 4 h 257"/>
                <a:gd name="T4" fmla="*/ 138 w 206"/>
                <a:gd name="T5" fmla="*/ 4 h 257"/>
                <a:gd name="T6" fmla="*/ 136 w 206"/>
                <a:gd name="T7" fmla="*/ 4 h 257"/>
                <a:gd name="T8" fmla="*/ 136 w 206"/>
                <a:gd name="T9" fmla="*/ 4 h 257"/>
                <a:gd name="T10" fmla="*/ 136 w 206"/>
                <a:gd name="T11" fmla="*/ 4 h 257"/>
                <a:gd name="T12" fmla="*/ 156 w 206"/>
                <a:gd name="T13" fmla="*/ 10 h 257"/>
                <a:gd name="T14" fmla="*/ 160 w 206"/>
                <a:gd name="T15" fmla="*/ 12 h 257"/>
                <a:gd name="T16" fmla="*/ 79 w 206"/>
                <a:gd name="T17" fmla="*/ 0 h 257"/>
                <a:gd name="T18" fmla="*/ 48 w 206"/>
                <a:gd name="T19" fmla="*/ 6 h 257"/>
                <a:gd name="T20" fmla="*/ 39 w 206"/>
                <a:gd name="T21" fmla="*/ 9 h 257"/>
                <a:gd name="T22" fmla="*/ 39 w 206"/>
                <a:gd name="T23" fmla="*/ 9 h 257"/>
                <a:gd name="T24" fmla="*/ 39 w 206"/>
                <a:gd name="T25" fmla="*/ 9 h 257"/>
                <a:gd name="T26" fmla="*/ 39 w 206"/>
                <a:gd name="T27" fmla="*/ 9 h 257"/>
                <a:gd name="T28" fmla="*/ 48 w 206"/>
                <a:gd name="T29" fmla="*/ 6 h 257"/>
                <a:gd name="T30" fmla="*/ 79 w 206"/>
                <a:gd name="T31" fmla="*/ 1 h 257"/>
                <a:gd name="T32" fmla="*/ 88 w 206"/>
                <a:gd name="T33" fmla="*/ 1 h 257"/>
                <a:gd name="T34" fmla="*/ 88 w 206"/>
                <a:gd name="T35" fmla="*/ 0 h 257"/>
                <a:gd name="T36" fmla="*/ 87 w 206"/>
                <a:gd name="T37" fmla="*/ 0 h 257"/>
                <a:gd name="T38" fmla="*/ 85 w 206"/>
                <a:gd name="T39" fmla="*/ 0 h 257"/>
                <a:gd name="T40" fmla="*/ 0 w 206"/>
                <a:gd name="T41" fmla="*/ 230 h 257"/>
                <a:gd name="T42" fmla="*/ 20 w 206"/>
                <a:gd name="T43" fmla="*/ 241 h 257"/>
                <a:gd name="T44" fmla="*/ 48 w 206"/>
                <a:gd name="T45" fmla="*/ 251 h 257"/>
                <a:gd name="T46" fmla="*/ 79 w 206"/>
                <a:gd name="T47" fmla="*/ 256 h 257"/>
                <a:gd name="T48" fmla="*/ 110 w 206"/>
                <a:gd name="T49" fmla="*/ 256 h 257"/>
                <a:gd name="T50" fmla="*/ 142 w 206"/>
                <a:gd name="T51" fmla="*/ 251 h 257"/>
                <a:gd name="T52" fmla="*/ 169 w 206"/>
                <a:gd name="T53" fmla="*/ 241 h 257"/>
                <a:gd name="T54" fmla="*/ 195 w 206"/>
                <a:gd name="T55" fmla="*/ 227 h 257"/>
                <a:gd name="T56" fmla="*/ 206 w 206"/>
                <a:gd name="T57" fmla="*/ 220 h 257"/>
                <a:gd name="T58" fmla="*/ 206 w 206"/>
                <a:gd name="T59" fmla="*/ 220 h 257"/>
                <a:gd name="T60" fmla="*/ 206 w 206"/>
                <a:gd name="T61" fmla="*/ 220 h 257"/>
                <a:gd name="T62" fmla="*/ 206 w 206"/>
                <a:gd name="T63" fmla="*/ 218 h 257"/>
                <a:gd name="T64" fmla="*/ 206 w 206"/>
                <a:gd name="T65" fmla="*/ 218 h 257"/>
                <a:gd name="T66" fmla="*/ 182 w 206"/>
                <a:gd name="T67" fmla="*/ 235 h 257"/>
                <a:gd name="T68" fmla="*/ 156 w 206"/>
                <a:gd name="T69" fmla="*/ 247 h 257"/>
                <a:gd name="T70" fmla="*/ 127 w 206"/>
                <a:gd name="T71" fmla="*/ 254 h 257"/>
                <a:gd name="T72" fmla="*/ 94 w 206"/>
                <a:gd name="T73" fmla="*/ 256 h 257"/>
                <a:gd name="T74" fmla="*/ 63 w 206"/>
                <a:gd name="T75" fmla="*/ 254 h 257"/>
                <a:gd name="T76" fmla="*/ 33 w 206"/>
                <a:gd name="T77" fmla="*/ 247 h 257"/>
                <a:gd name="T78" fmla="*/ 8 w 206"/>
                <a:gd name="T79" fmla="*/ 235 h 257"/>
                <a:gd name="T80" fmla="*/ 0 w 206"/>
                <a:gd name="T81" fmla="*/ 230 h 257"/>
                <a:gd name="T82" fmla="*/ 0 w 206"/>
                <a:gd name="T83" fmla="*/ 230 h 257"/>
                <a:gd name="T84" fmla="*/ 0 w 206"/>
                <a:gd name="T85" fmla="*/ 230 h 257"/>
                <a:gd name="T86" fmla="*/ 0 w 206"/>
                <a:gd name="T87" fmla="*/ 230 h 2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6"/>
                <a:gd name="T133" fmla="*/ 0 h 257"/>
                <a:gd name="T134" fmla="*/ 206 w 206"/>
                <a:gd name="T135" fmla="*/ 257 h 2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6" h="257">
                  <a:moveTo>
                    <a:pt x="160" y="12"/>
                  </a:moveTo>
                  <a:lnTo>
                    <a:pt x="156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42" y="6"/>
                  </a:lnTo>
                  <a:lnTo>
                    <a:pt x="156" y="10"/>
                  </a:lnTo>
                  <a:lnTo>
                    <a:pt x="160" y="12"/>
                  </a:lnTo>
                  <a:close/>
                  <a:moveTo>
                    <a:pt x="85" y="0"/>
                  </a:moveTo>
                  <a:lnTo>
                    <a:pt x="79" y="0"/>
                  </a:lnTo>
                  <a:lnTo>
                    <a:pt x="63" y="3"/>
                  </a:lnTo>
                  <a:lnTo>
                    <a:pt x="48" y="6"/>
                  </a:lnTo>
                  <a:lnTo>
                    <a:pt x="39" y="9"/>
                  </a:lnTo>
                  <a:lnTo>
                    <a:pt x="48" y="6"/>
                  </a:lnTo>
                  <a:lnTo>
                    <a:pt x="63" y="3"/>
                  </a:lnTo>
                  <a:lnTo>
                    <a:pt x="79" y="1"/>
                  </a:lnTo>
                  <a:lnTo>
                    <a:pt x="90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5" y="0"/>
                  </a:lnTo>
                  <a:close/>
                  <a:moveTo>
                    <a:pt x="0" y="230"/>
                  </a:moveTo>
                  <a:lnTo>
                    <a:pt x="8" y="235"/>
                  </a:lnTo>
                  <a:lnTo>
                    <a:pt x="20" y="241"/>
                  </a:lnTo>
                  <a:lnTo>
                    <a:pt x="33" y="247"/>
                  </a:lnTo>
                  <a:lnTo>
                    <a:pt x="48" y="251"/>
                  </a:lnTo>
                  <a:lnTo>
                    <a:pt x="63" y="254"/>
                  </a:lnTo>
                  <a:lnTo>
                    <a:pt x="79" y="256"/>
                  </a:lnTo>
                  <a:lnTo>
                    <a:pt x="94" y="257"/>
                  </a:lnTo>
                  <a:lnTo>
                    <a:pt x="110" y="256"/>
                  </a:lnTo>
                  <a:lnTo>
                    <a:pt x="127" y="254"/>
                  </a:lnTo>
                  <a:lnTo>
                    <a:pt x="142" y="251"/>
                  </a:lnTo>
                  <a:lnTo>
                    <a:pt x="156" y="247"/>
                  </a:lnTo>
                  <a:lnTo>
                    <a:pt x="169" y="241"/>
                  </a:lnTo>
                  <a:lnTo>
                    <a:pt x="182" y="235"/>
                  </a:lnTo>
                  <a:lnTo>
                    <a:pt x="195" y="227"/>
                  </a:lnTo>
                  <a:lnTo>
                    <a:pt x="206" y="220"/>
                  </a:lnTo>
                  <a:lnTo>
                    <a:pt x="206" y="218"/>
                  </a:lnTo>
                  <a:lnTo>
                    <a:pt x="193" y="227"/>
                  </a:lnTo>
                  <a:lnTo>
                    <a:pt x="182" y="235"/>
                  </a:lnTo>
                  <a:lnTo>
                    <a:pt x="169" y="241"/>
                  </a:lnTo>
                  <a:lnTo>
                    <a:pt x="156" y="247"/>
                  </a:lnTo>
                  <a:lnTo>
                    <a:pt x="142" y="250"/>
                  </a:lnTo>
                  <a:lnTo>
                    <a:pt x="127" y="254"/>
                  </a:lnTo>
                  <a:lnTo>
                    <a:pt x="110" y="256"/>
                  </a:lnTo>
                  <a:lnTo>
                    <a:pt x="94" y="256"/>
                  </a:lnTo>
                  <a:lnTo>
                    <a:pt x="79" y="256"/>
                  </a:lnTo>
                  <a:lnTo>
                    <a:pt x="63" y="254"/>
                  </a:lnTo>
                  <a:lnTo>
                    <a:pt x="48" y="250"/>
                  </a:lnTo>
                  <a:lnTo>
                    <a:pt x="33" y="247"/>
                  </a:lnTo>
                  <a:lnTo>
                    <a:pt x="20" y="241"/>
                  </a:lnTo>
                  <a:lnTo>
                    <a:pt x="8" y="235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43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5"/>
            <p:cNvSpPr>
              <a:spLocks noEditPoints="1"/>
            </p:cNvSpPr>
            <p:nvPr/>
          </p:nvSpPr>
          <p:spPr bwMode="auto">
            <a:xfrm>
              <a:off x="4866" y="3002"/>
              <a:ext cx="206" cy="255"/>
            </a:xfrm>
            <a:custGeom>
              <a:avLst/>
              <a:gdLst>
                <a:gd name="T0" fmla="*/ 156 w 206"/>
                <a:gd name="T1" fmla="*/ 9 h 255"/>
                <a:gd name="T2" fmla="*/ 136 w 206"/>
                <a:gd name="T3" fmla="*/ 3 h 255"/>
                <a:gd name="T4" fmla="*/ 134 w 206"/>
                <a:gd name="T5" fmla="*/ 3 h 255"/>
                <a:gd name="T6" fmla="*/ 134 w 206"/>
                <a:gd name="T7" fmla="*/ 3 h 255"/>
                <a:gd name="T8" fmla="*/ 133 w 206"/>
                <a:gd name="T9" fmla="*/ 3 h 255"/>
                <a:gd name="T10" fmla="*/ 133 w 206"/>
                <a:gd name="T11" fmla="*/ 3 h 255"/>
                <a:gd name="T12" fmla="*/ 155 w 206"/>
                <a:gd name="T13" fmla="*/ 11 h 255"/>
                <a:gd name="T14" fmla="*/ 160 w 206"/>
                <a:gd name="T15" fmla="*/ 11 h 255"/>
                <a:gd name="T16" fmla="*/ 79 w 206"/>
                <a:gd name="T17" fmla="*/ 0 h 255"/>
                <a:gd name="T18" fmla="*/ 48 w 206"/>
                <a:gd name="T19" fmla="*/ 5 h 255"/>
                <a:gd name="T20" fmla="*/ 39 w 206"/>
                <a:gd name="T21" fmla="*/ 8 h 255"/>
                <a:gd name="T22" fmla="*/ 39 w 206"/>
                <a:gd name="T23" fmla="*/ 8 h 255"/>
                <a:gd name="T24" fmla="*/ 39 w 206"/>
                <a:gd name="T25" fmla="*/ 9 h 255"/>
                <a:gd name="T26" fmla="*/ 39 w 206"/>
                <a:gd name="T27" fmla="*/ 9 h 255"/>
                <a:gd name="T28" fmla="*/ 48 w 206"/>
                <a:gd name="T29" fmla="*/ 6 h 255"/>
                <a:gd name="T30" fmla="*/ 79 w 206"/>
                <a:gd name="T31" fmla="*/ 0 h 255"/>
                <a:gd name="T32" fmla="*/ 94 w 206"/>
                <a:gd name="T33" fmla="*/ 0 h 255"/>
                <a:gd name="T34" fmla="*/ 92 w 206"/>
                <a:gd name="T35" fmla="*/ 0 h 255"/>
                <a:gd name="T36" fmla="*/ 90 w 206"/>
                <a:gd name="T37" fmla="*/ 0 h 255"/>
                <a:gd name="T38" fmla="*/ 90 w 206"/>
                <a:gd name="T39" fmla="*/ 0 h 255"/>
                <a:gd name="T40" fmla="*/ 0 w 206"/>
                <a:gd name="T41" fmla="*/ 229 h 255"/>
                <a:gd name="T42" fmla="*/ 20 w 206"/>
                <a:gd name="T43" fmla="*/ 240 h 255"/>
                <a:gd name="T44" fmla="*/ 48 w 206"/>
                <a:gd name="T45" fmla="*/ 249 h 255"/>
                <a:gd name="T46" fmla="*/ 79 w 206"/>
                <a:gd name="T47" fmla="*/ 255 h 255"/>
                <a:gd name="T48" fmla="*/ 110 w 206"/>
                <a:gd name="T49" fmla="*/ 255 h 255"/>
                <a:gd name="T50" fmla="*/ 142 w 206"/>
                <a:gd name="T51" fmla="*/ 249 h 255"/>
                <a:gd name="T52" fmla="*/ 169 w 206"/>
                <a:gd name="T53" fmla="*/ 240 h 255"/>
                <a:gd name="T54" fmla="*/ 193 w 206"/>
                <a:gd name="T55" fmla="*/ 226 h 255"/>
                <a:gd name="T56" fmla="*/ 206 w 206"/>
                <a:gd name="T57" fmla="*/ 217 h 255"/>
                <a:gd name="T58" fmla="*/ 206 w 206"/>
                <a:gd name="T59" fmla="*/ 217 h 255"/>
                <a:gd name="T60" fmla="*/ 206 w 206"/>
                <a:gd name="T61" fmla="*/ 217 h 255"/>
                <a:gd name="T62" fmla="*/ 206 w 206"/>
                <a:gd name="T63" fmla="*/ 217 h 255"/>
                <a:gd name="T64" fmla="*/ 206 w 206"/>
                <a:gd name="T65" fmla="*/ 217 h 255"/>
                <a:gd name="T66" fmla="*/ 193 w 206"/>
                <a:gd name="T67" fmla="*/ 226 h 255"/>
                <a:gd name="T68" fmla="*/ 169 w 206"/>
                <a:gd name="T69" fmla="*/ 240 h 255"/>
                <a:gd name="T70" fmla="*/ 142 w 206"/>
                <a:gd name="T71" fmla="*/ 249 h 255"/>
                <a:gd name="T72" fmla="*/ 110 w 206"/>
                <a:gd name="T73" fmla="*/ 253 h 255"/>
                <a:gd name="T74" fmla="*/ 79 w 206"/>
                <a:gd name="T75" fmla="*/ 253 h 255"/>
                <a:gd name="T76" fmla="*/ 48 w 206"/>
                <a:gd name="T77" fmla="*/ 249 h 255"/>
                <a:gd name="T78" fmla="*/ 20 w 206"/>
                <a:gd name="T79" fmla="*/ 240 h 255"/>
                <a:gd name="T80" fmla="*/ 0 w 206"/>
                <a:gd name="T81" fmla="*/ 228 h 255"/>
                <a:gd name="T82" fmla="*/ 0 w 206"/>
                <a:gd name="T83" fmla="*/ 228 h 255"/>
                <a:gd name="T84" fmla="*/ 0 w 206"/>
                <a:gd name="T85" fmla="*/ 228 h 255"/>
                <a:gd name="T86" fmla="*/ 0 w 206"/>
                <a:gd name="T87" fmla="*/ 228 h 255"/>
                <a:gd name="T88" fmla="*/ 0 w 206"/>
                <a:gd name="T89" fmla="*/ 229 h 2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6"/>
                <a:gd name="T136" fmla="*/ 0 h 255"/>
                <a:gd name="T137" fmla="*/ 206 w 206"/>
                <a:gd name="T138" fmla="*/ 255 h 2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6" h="255">
                  <a:moveTo>
                    <a:pt x="160" y="11"/>
                  </a:moveTo>
                  <a:lnTo>
                    <a:pt x="156" y="9"/>
                  </a:lnTo>
                  <a:lnTo>
                    <a:pt x="142" y="5"/>
                  </a:lnTo>
                  <a:lnTo>
                    <a:pt x="136" y="3"/>
                  </a:lnTo>
                  <a:lnTo>
                    <a:pt x="134" y="3"/>
                  </a:lnTo>
                  <a:lnTo>
                    <a:pt x="133" y="3"/>
                  </a:lnTo>
                  <a:lnTo>
                    <a:pt x="142" y="6"/>
                  </a:lnTo>
                  <a:lnTo>
                    <a:pt x="155" y="11"/>
                  </a:lnTo>
                  <a:lnTo>
                    <a:pt x="160" y="12"/>
                  </a:lnTo>
                  <a:lnTo>
                    <a:pt x="160" y="11"/>
                  </a:lnTo>
                  <a:close/>
                  <a:moveTo>
                    <a:pt x="90" y="0"/>
                  </a:moveTo>
                  <a:lnTo>
                    <a:pt x="79" y="0"/>
                  </a:lnTo>
                  <a:lnTo>
                    <a:pt x="63" y="2"/>
                  </a:lnTo>
                  <a:lnTo>
                    <a:pt x="48" y="5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48" y="6"/>
                  </a:lnTo>
                  <a:lnTo>
                    <a:pt x="63" y="3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0" y="0"/>
                  </a:lnTo>
                  <a:close/>
                  <a:moveTo>
                    <a:pt x="0" y="229"/>
                  </a:moveTo>
                  <a:lnTo>
                    <a:pt x="8" y="234"/>
                  </a:lnTo>
                  <a:lnTo>
                    <a:pt x="20" y="240"/>
                  </a:lnTo>
                  <a:lnTo>
                    <a:pt x="33" y="246"/>
                  </a:lnTo>
                  <a:lnTo>
                    <a:pt x="48" y="249"/>
                  </a:lnTo>
                  <a:lnTo>
                    <a:pt x="63" y="253"/>
                  </a:lnTo>
                  <a:lnTo>
                    <a:pt x="79" y="255"/>
                  </a:lnTo>
                  <a:lnTo>
                    <a:pt x="94" y="255"/>
                  </a:lnTo>
                  <a:lnTo>
                    <a:pt x="110" y="255"/>
                  </a:lnTo>
                  <a:lnTo>
                    <a:pt x="127" y="253"/>
                  </a:lnTo>
                  <a:lnTo>
                    <a:pt x="142" y="249"/>
                  </a:lnTo>
                  <a:lnTo>
                    <a:pt x="156" y="246"/>
                  </a:lnTo>
                  <a:lnTo>
                    <a:pt x="169" y="240"/>
                  </a:lnTo>
                  <a:lnTo>
                    <a:pt x="182" y="234"/>
                  </a:lnTo>
                  <a:lnTo>
                    <a:pt x="193" y="226"/>
                  </a:lnTo>
                  <a:lnTo>
                    <a:pt x="206" y="217"/>
                  </a:lnTo>
                  <a:lnTo>
                    <a:pt x="204" y="217"/>
                  </a:lnTo>
                  <a:lnTo>
                    <a:pt x="193" y="226"/>
                  </a:lnTo>
                  <a:lnTo>
                    <a:pt x="182" y="232"/>
                  </a:lnTo>
                  <a:lnTo>
                    <a:pt x="169" y="240"/>
                  </a:lnTo>
                  <a:lnTo>
                    <a:pt x="155" y="244"/>
                  </a:lnTo>
                  <a:lnTo>
                    <a:pt x="142" y="249"/>
                  </a:lnTo>
                  <a:lnTo>
                    <a:pt x="125" y="252"/>
                  </a:lnTo>
                  <a:lnTo>
                    <a:pt x="110" y="253"/>
                  </a:lnTo>
                  <a:lnTo>
                    <a:pt x="94" y="255"/>
                  </a:lnTo>
                  <a:lnTo>
                    <a:pt x="79" y="253"/>
                  </a:lnTo>
                  <a:lnTo>
                    <a:pt x="63" y="252"/>
                  </a:lnTo>
                  <a:lnTo>
                    <a:pt x="48" y="249"/>
                  </a:lnTo>
                  <a:lnTo>
                    <a:pt x="35" y="244"/>
                  </a:lnTo>
                  <a:lnTo>
                    <a:pt x="20" y="240"/>
                  </a:lnTo>
                  <a:lnTo>
                    <a:pt x="8" y="232"/>
                  </a:lnTo>
                  <a:lnTo>
                    <a:pt x="0" y="228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44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6"/>
            <p:cNvSpPr>
              <a:spLocks noEditPoints="1"/>
            </p:cNvSpPr>
            <p:nvPr/>
          </p:nvSpPr>
          <p:spPr bwMode="auto">
            <a:xfrm>
              <a:off x="4866" y="3002"/>
              <a:ext cx="206" cy="255"/>
            </a:xfrm>
            <a:custGeom>
              <a:avLst/>
              <a:gdLst>
                <a:gd name="T0" fmla="*/ 155 w 206"/>
                <a:gd name="T1" fmla="*/ 11 h 255"/>
                <a:gd name="T2" fmla="*/ 133 w 206"/>
                <a:gd name="T3" fmla="*/ 3 h 255"/>
                <a:gd name="T4" fmla="*/ 131 w 206"/>
                <a:gd name="T5" fmla="*/ 3 h 255"/>
                <a:gd name="T6" fmla="*/ 129 w 206"/>
                <a:gd name="T7" fmla="*/ 3 h 255"/>
                <a:gd name="T8" fmla="*/ 129 w 206"/>
                <a:gd name="T9" fmla="*/ 3 h 255"/>
                <a:gd name="T10" fmla="*/ 127 w 206"/>
                <a:gd name="T11" fmla="*/ 3 h 255"/>
                <a:gd name="T12" fmla="*/ 155 w 206"/>
                <a:gd name="T13" fmla="*/ 11 h 255"/>
                <a:gd name="T14" fmla="*/ 160 w 206"/>
                <a:gd name="T15" fmla="*/ 12 h 255"/>
                <a:gd name="T16" fmla="*/ 79 w 206"/>
                <a:gd name="T17" fmla="*/ 0 h 255"/>
                <a:gd name="T18" fmla="*/ 48 w 206"/>
                <a:gd name="T19" fmla="*/ 6 h 255"/>
                <a:gd name="T20" fmla="*/ 39 w 206"/>
                <a:gd name="T21" fmla="*/ 9 h 255"/>
                <a:gd name="T22" fmla="*/ 39 w 206"/>
                <a:gd name="T23" fmla="*/ 9 h 255"/>
                <a:gd name="T24" fmla="*/ 39 w 206"/>
                <a:gd name="T25" fmla="*/ 9 h 255"/>
                <a:gd name="T26" fmla="*/ 39 w 206"/>
                <a:gd name="T27" fmla="*/ 9 h 255"/>
                <a:gd name="T28" fmla="*/ 48 w 206"/>
                <a:gd name="T29" fmla="*/ 6 h 255"/>
                <a:gd name="T30" fmla="*/ 79 w 206"/>
                <a:gd name="T31" fmla="*/ 2 h 255"/>
                <a:gd name="T32" fmla="*/ 103 w 206"/>
                <a:gd name="T33" fmla="*/ 2 h 255"/>
                <a:gd name="T34" fmla="*/ 99 w 206"/>
                <a:gd name="T35" fmla="*/ 0 h 255"/>
                <a:gd name="T36" fmla="*/ 98 w 206"/>
                <a:gd name="T37" fmla="*/ 0 h 255"/>
                <a:gd name="T38" fmla="*/ 96 w 206"/>
                <a:gd name="T39" fmla="*/ 0 h 255"/>
                <a:gd name="T40" fmla="*/ 94 w 206"/>
                <a:gd name="T41" fmla="*/ 0 h 255"/>
                <a:gd name="T42" fmla="*/ 8 w 206"/>
                <a:gd name="T43" fmla="*/ 232 h 255"/>
                <a:gd name="T44" fmla="*/ 35 w 206"/>
                <a:gd name="T45" fmla="*/ 244 h 255"/>
                <a:gd name="T46" fmla="*/ 63 w 206"/>
                <a:gd name="T47" fmla="*/ 252 h 255"/>
                <a:gd name="T48" fmla="*/ 94 w 206"/>
                <a:gd name="T49" fmla="*/ 255 h 255"/>
                <a:gd name="T50" fmla="*/ 125 w 206"/>
                <a:gd name="T51" fmla="*/ 252 h 255"/>
                <a:gd name="T52" fmla="*/ 155 w 206"/>
                <a:gd name="T53" fmla="*/ 244 h 255"/>
                <a:gd name="T54" fmla="*/ 182 w 206"/>
                <a:gd name="T55" fmla="*/ 232 h 255"/>
                <a:gd name="T56" fmla="*/ 204 w 206"/>
                <a:gd name="T57" fmla="*/ 217 h 255"/>
                <a:gd name="T58" fmla="*/ 206 w 206"/>
                <a:gd name="T59" fmla="*/ 217 h 255"/>
                <a:gd name="T60" fmla="*/ 206 w 206"/>
                <a:gd name="T61" fmla="*/ 216 h 255"/>
                <a:gd name="T62" fmla="*/ 206 w 206"/>
                <a:gd name="T63" fmla="*/ 216 h 255"/>
                <a:gd name="T64" fmla="*/ 206 w 206"/>
                <a:gd name="T65" fmla="*/ 216 h 255"/>
                <a:gd name="T66" fmla="*/ 204 w 206"/>
                <a:gd name="T67" fmla="*/ 217 h 255"/>
                <a:gd name="T68" fmla="*/ 180 w 206"/>
                <a:gd name="T69" fmla="*/ 232 h 255"/>
                <a:gd name="T70" fmla="*/ 155 w 206"/>
                <a:gd name="T71" fmla="*/ 244 h 255"/>
                <a:gd name="T72" fmla="*/ 125 w 206"/>
                <a:gd name="T73" fmla="*/ 252 h 255"/>
                <a:gd name="T74" fmla="*/ 94 w 206"/>
                <a:gd name="T75" fmla="*/ 253 h 255"/>
                <a:gd name="T76" fmla="*/ 65 w 206"/>
                <a:gd name="T77" fmla="*/ 252 h 255"/>
                <a:gd name="T78" fmla="*/ 35 w 206"/>
                <a:gd name="T79" fmla="*/ 244 h 255"/>
                <a:gd name="T80" fmla="*/ 8 w 206"/>
                <a:gd name="T81" fmla="*/ 232 h 255"/>
                <a:gd name="T82" fmla="*/ 0 w 206"/>
                <a:gd name="T83" fmla="*/ 228 h 255"/>
                <a:gd name="T84" fmla="*/ 0 w 206"/>
                <a:gd name="T85" fmla="*/ 228 h 255"/>
                <a:gd name="T86" fmla="*/ 0 w 206"/>
                <a:gd name="T87" fmla="*/ 228 h 255"/>
                <a:gd name="T88" fmla="*/ 0 w 206"/>
                <a:gd name="T89" fmla="*/ 228 h 2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6"/>
                <a:gd name="T136" fmla="*/ 0 h 255"/>
                <a:gd name="T137" fmla="*/ 206 w 206"/>
                <a:gd name="T138" fmla="*/ 255 h 2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6" h="255">
                  <a:moveTo>
                    <a:pt x="160" y="12"/>
                  </a:moveTo>
                  <a:lnTo>
                    <a:pt x="155" y="11"/>
                  </a:lnTo>
                  <a:lnTo>
                    <a:pt x="142" y="6"/>
                  </a:lnTo>
                  <a:lnTo>
                    <a:pt x="133" y="3"/>
                  </a:lnTo>
                  <a:lnTo>
                    <a:pt x="131" y="3"/>
                  </a:lnTo>
                  <a:lnTo>
                    <a:pt x="129" y="3"/>
                  </a:lnTo>
                  <a:lnTo>
                    <a:pt x="127" y="3"/>
                  </a:lnTo>
                  <a:lnTo>
                    <a:pt x="140" y="6"/>
                  </a:lnTo>
                  <a:lnTo>
                    <a:pt x="155" y="11"/>
                  </a:lnTo>
                  <a:lnTo>
                    <a:pt x="160" y="12"/>
                  </a:lnTo>
                  <a:close/>
                  <a:moveTo>
                    <a:pt x="94" y="0"/>
                  </a:moveTo>
                  <a:lnTo>
                    <a:pt x="79" y="0"/>
                  </a:lnTo>
                  <a:lnTo>
                    <a:pt x="63" y="3"/>
                  </a:lnTo>
                  <a:lnTo>
                    <a:pt x="48" y="6"/>
                  </a:lnTo>
                  <a:lnTo>
                    <a:pt x="39" y="9"/>
                  </a:lnTo>
                  <a:lnTo>
                    <a:pt x="48" y="6"/>
                  </a:lnTo>
                  <a:lnTo>
                    <a:pt x="65" y="3"/>
                  </a:lnTo>
                  <a:lnTo>
                    <a:pt x="79" y="2"/>
                  </a:lnTo>
                  <a:lnTo>
                    <a:pt x="94" y="0"/>
                  </a:lnTo>
                  <a:lnTo>
                    <a:pt x="103" y="2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4" y="0"/>
                  </a:lnTo>
                  <a:close/>
                  <a:moveTo>
                    <a:pt x="0" y="228"/>
                  </a:moveTo>
                  <a:lnTo>
                    <a:pt x="8" y="232"/>
                  </a:lnTo>
                  <a:lnTo>
                    <a:pt x="20" y="240"/>
                  </a:lnTo>
                  <a:lnTo>
                    <a:pt x="35" y="244"/>
                  </a:lnTo>
                  <a:lnTo>
                    <a:pt x="48" y="249"/>
                  </a:lnTo>
                  <a:lnTo>
                    <a:pt x="63" y="252"/>
                  </a:lnTo>
                  <a:lnTo>
                    <a:pt x="79" y="253"/>
                  </a:lnTo>
                  <a:lnTo>
                    <a:pt x="94" y="255"/>
                  </a:lnTo>
                  <a:lnTo>
                    <a:pt x="110" y="253"/>
                  </a:lnTo>
                  <a:lnTo>
                    <a:pt x="125" y="252"/>
                  </a:lnTo>
                  <a:lnTo>
                    <a:pt x="142" y="249"/>
                  </a:lnTo>
                  <a:lnTo>
                    <a:pt x="155" y="244"/>
                  </a:lnTo>
                  <a:lnTo>
                    <a:pt x="169" y="240"/>
                  </a:lnTo>
                  <a:lnTo>
                    <a:pt x="182" y="232"/>
                  </a:lnTo>
                  <a:lnTo>
                    <a:pt x="193" y="226"/>
                  </a:lnTo>
                  <a:lnTo>
                    <a:pt x="204" y="217"/>
                  </a:lnTo>
                  <a:lnTo>
                    <a:pt x="206" y="217"/>
                  </a:lnTo>
                  <a:lnTo>
                    <a:pt x="206" y="216"/>
                  </a:lnTo>
                  <a:lnTo>
                    <a:pt x="204" y="217"/>
                  </a:lnTo>
                  <a:lnTo>
                    <a:pt x="193" y="225"/>
                  </a:lnTo>
                  <a:lnTo>
                    <a:pt x="180" y="232"/>
                  </a:lnTo>
                  <a:lnTo>
                    <a:pt x="169" y="238"/>
                  </a:lnTo>
                  <a:lnTo>
                    <a:pt x="155" y="244"/>
                  </a:lnTo>
                  <a:lnTo>
                    <a:pt x="140" y="249"/>
                  </a:lnTo>
                  <a:lnTo>
                    <a:pt x="125" y="252"/>
                  </a:lnTo>
                  <a:lnTo>
                    <a:pt x="110" y="253"/>
                  </a:lnTo>
                  <a:lnTo>
                    <a:pt x="94" y="253"/>
                  </a:lnTo>
                  <a:lnTo>
                    <a:pt x="79" y="253"/>
                  </a:lnTo>
                  <a:lnTo>
                    <a:pt x="65" y="252"/>
                  </a:lnTo>
                  <a:lnTo>
                    <a:pt x="48" y="249"/>
                  </a:lnTo>
                  <a:lnTo>
                    <a:pt x="35" y="244"/>
                  </a:lnTo>
                  <a:lnTo>
                    <a:pt x="20" y="238"/>
                  </a:lnTo>
                  <a:lnTo>
                    <a:pt x="8" y="232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45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7"/>
            <p:cNvSpPr>
              <a:spLocks noEditPoints="1"/>
            </p:cNvSpPr>
            <p:nvPr/>
          </p:nvSpPr>
          <p:spPr bwMode="auto">
            <a:xfrm>
              <a:off x="4866" y="3002"/>
              <a:ext cx="206" cy="253"/>
            </a:xfrm>
            <a:custGeom>
              <a:avLst/>
              <a:gdLst>
                <a:gd name="T0" fmla="*/ 155 w 206"/>
                <a:gd name="T1" fmla="*/ 11 h 253"/>
                <a:gd name="T2" fmla="*/ 127 w 206"/>
                <a:gd name="T3" fmla="*/ 3 h 253"/>
                <a:gd name="T4" fmla="*/ 122 w 206"/>
                <a:gd name="T5" fmla="*/ 3 h 253"/>
                <a:gd name="T6" fmla="*/ 116 w 206"/>
                <a:gd name="T7" fmla="*/ 3 h 253"/>
                <a:gd name="T8" fmla="*/ 109 w 206"/>
                <a:gd name="T9" fmla="*/ 2 h 253"/>
                <a:gd name="T10" fmla="*/ 103 w 206"/>
                <a:gd name="T11" fmla="*/ 2 h 253"/>
                <a:gd name="T12" fmla="*/ 79 w 206"/>
                <a:gd name="T13" fmla="*/ 2 h 253"/>
                <a:gd name="T14" fmla="*/ 48 w 206"/>
                <a:gd name="T15" fmla="*/ 6 h 253"/>
                <a:gd name="T16" fmla="*/ 37 w 206"/>
                <a:gd name="T17" fmla="*/ 9 h 253"/>
                <a:gd name="T18" fmla="*/ 37 w 206"/>
                <a:gd name="T19" fmla="*/ 11 h 253"/>
                <a:gd name="T20" fmla="*/ 37 w 206"/>
                <a:gd name="T21" fmla="*/ 11 h 253"/>
                <a:gd name="T22" fmla="*/ 37 w 206"/>
                <a:gd name="T23" fmla="*/ 11 h 253"/>
                <a:gd name="T24" fmla="*/ 50 w 206"/>
                <a:gd name="T25" fmla="*/ 8 h 253"/>
                <a:gd name="T26" fmla="*/ 79 w 206"/>
                <a:gd name="T27" fmla="*/ 2 h 253"/>
                <a:gd name="T28" fmla="*/ 110 w 206"/>
                <a:gd name="T29" fmla="*/ 2 h 253"/>
                <a:gd name="T30" fmla="*/ 140 w 206"/>
                <a:gd name="T31" fmla="*/ 8 h 253"/>
                <a:gd name="T32" fmla="*/ 160 w 206"/>
                <a:gd name="T33" fmla="*/ 14 h 253"/>
                <a:gd name="T34" fmla="*/ 0 w 206"/>
                <a:gd name="T35" fmla="*/ 228 h 253"/>
                <a:gd name="T36" fmla="*/ 20 w 206"/>
                <a:gd name="T37" fmla="*/ 238 h 253"/>
                <a:gd name="T38" fmla="*/ 48 w 206"/>
                <a:gd name="T39" fmla="*/ 249 h 253"/>
                <a:gd name="T40" fmla="*/ 79 w 206"/>
                <a:gd name="T41" fmla="*/ 253 h 253"/>
                <a:gd name="T42" fmla="*/ 110 w 206"/>
                <a:gd name="T43" fmla="*/ 253 h 253"/>
                <a:gd name="T44" fmla="*/ 140 w 206"/>
                <a:gd name="T45" fmla="*/ 249 h 253"/>
                <a:gd name="T46" fmla="*/ 169 w 206"/>
                <a:gd name="T47" fmla="*/ 238 h 253"/>
                <a:gd name="T48" fmla="*/ 193 w 206"/>
                <a:gd name="T49" fmla="*/ 225 h 253"/>
                <a:gd name="T50" fmla="*/ 206 w 206"/>
                <a:gd name="T51" fmla="*/ 216 h 253"/>
                <a:gd name="T52" fmla="*/ 206 w 206"/>
                <a:gd name="T53" fmla="*/ 216 h 253"/>
                <a:gd name="T54" fmla="*/ 206 w 206"/>
                <a:gd name="T55" fmla="*/ 216 h 253"/>
                <a:gd name="T56" fmla="*/ 206 w 206"/>
                <a:gd name="T57" fmla="*/ 216 h 253"/>
                <a:gd name="T58" fmla="*/ 206 w 206"/>
                <a:gd name="T59" fmla="*/ 214 h 253"/>
                <a:gd name="T60" fmla="*/ 193 w 206"/>
                <a:gd name="T61" fmla="*/ 225 h 253"/>
                <a:gd name="T62" fmla="*/ 167 w 206"/>
                <a:gd name="T63" fmla="*/ 238 h 253"/>
                <a:gd name="T64" fmla="*/ 140 w 206"/>
                <a:gd name="T65" fmla="*/ 247 h 253"/>
                <a:gd name="T66" fmla="*/ 110 w 206"/>
                <a:gd name="T67" fmla="*/ 253 h 253"/>
                <a:gd name="T68" fmla="*/ 79 w 206"/>
                <a:gd name="T69" fmla="*/ 253 h 253"/>
                <a:gd name="T70" fmla="*/ 50 w 206"/>
                <a:gd name="T71" fmla="*/ 247 h 253"/>
                <a:gd name="T72" fmla="*/ 22 w 206"/>
                <a:gd name="T73" fmla="*/ 238 h 253"/>
                <a:gd name="T74" fmla="*/ 0 w 206"/>
                <a:gd name="T75" fmla="*/ 226 h 253"/>
                <a:gd name="T76" fmla="*/ 0 w 206"/>
                <a:gd name="T77" fmla="*/ 226 h 253"/>
                <a:gd name="T78" fmla="*/ 0 w 206"/>
                <a:gd name="T79" fmla="*/ 226 h 253"/>
                <a:gd name="T80" fmla="*/ 0 w 206"/>
                <a:gd name="T81" fmla="*/ 226 h 253"/>
                <a:gd name="T82" fmla="*/ 0 w 206"/>
                <a:gd name="T83" fmla="*/ 228 h 2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6"/>
                <a:gd name="T127" fmla="*/ 0 h 253"/>
                <a:gd name="T128" fmla="*/ 206 w 206"/>
                <a:gd name="T129" fmla="*/ 253 h 2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6" h="253">
                  <a:moveTo>
                    <a:pt x="160" y="12"/>
                  </a:moveTo>
                  <a:lnTo>
                    <a:pt x="155" y="11"/>
                  </a:lnTo>
                  <a:lnTo>
                    <a:pt x="140" y="6"/>
                  </a:lnTo>
                  <a:lnTo>
                    <a:pt x="127" y="3"/>
                  </a:lnTo>
                  <a:lnTo>
                    <a:pt x="125" y="3"/>
                  </a:lnTo>
                  <a:lnTo>
                    <a:pt x="122" y="3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2" y="2"/>
                  </a:lnTo>
                  <a:lnTo>
                    <a:pt x="109" y="2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94" y="0"/>
                  </a:lnTo>
                  <a:lnTo>
                    <a:pt x="79" y="2"/>
                  </a:lnTo>
                  <a:lnTo>
                    <a:pt x="65" y="3"/>
                  </a:lnTo>
                  <a:lnTo>
                    <a:pt x="48" y="6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50" y="8"/>
                  </a:lnTo>
                  <a:lnTo>
                    <a:pt x="65" y="5"/>
                  </a:lnTo>
                  <a:lnTo>
                    <a:pt x="79" y="2"/>
                  </a:lnTo>
                  <a:lnTo>
                    <a:pt x="94" y="2"/>
                  </a:lnTo>
                  <a:lnTo>
                    <a:pt x="110" y="2"/>
                  </a:lnTo>
                  <a:lnTo>
                    <a:pt x="125" y="5"/>
                  </a:lnTo>
                  <a:lnTo>
                    <a:pt x="140" y="8"/>
                  </a:lnTo>
                  <a:lnTo>
                    <a:pt x="155" y="11"/>
                  </a:lnTo>
                  <a:lnTo>
                    <a:pt x="160" y="14"/>
                  </a:lnTo>
                  <a:lnTo>
                    <a:pt x="160" y="12"/>
                  </a:lnTo>
                  <a:close/>
                  <a:moveTo>
                    <a:pt x="0" y="228"/>
                  </a:moveTo>
                  <a:lnTo>
                    <a:pt x="8" y="232"/>
                  </a:lnTo>
                  <a:lnTo>
                    <a:pt x="20" y="238"/>
                  </a:lnTo>
                  <a:lnTo>
                    <a:pt x="35" y="244"/>
                  </a:lnTo>
                  <a:lnTo>
                    <a:pt x="48" y="249"/>
                  </a:lnTo>
                  <a:lnTo>
                    <a:pt x="65" y="252"/>
                  </a:lnTo>
                  <a:lnTo>
                    <a:pt x="79" y="253"/>
                  </a:lnTo>
                  <a:lnTo>
                    <a:pt x="94" y="253"/>
                  </a:lnTo>
                  <a:lnTo>
                    <a:pt x="110" y="253"/>
                  </a:lnTo>
                  <a:lnTo>
                    <a:pt x="125" y="252"/>
                  </a:lnTo>
                  <a:lnTo>
                    <a:pt x="140" y="249"/>
                  </a:lnTo>
                  <a:lnTo>
                    <a:pt x="155" y="244"/>
                  </a:lnTo>
                  <a:lnTo>
                    <a:pt x="169" y="238"/>
                  </a:lnTo>
                  <a:lnTo>
                    <a:pt x="180" y="232"/>
                  </a:lnTo>
                  <a:lnTo>
                    <a:pt x="193" y="225"/>
                  </a:lnTo>
                  <a:lnTo>
                    <a:pt x="204" y="217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6"/>
                  </a:lnTo>
                  <a:lnTo>
                    <a:pt x="193" y="225"/>
                  </a:lnTo>
                  <a:lnTo>
                    <a:pt x="180" y="232"/>
                  </a:lnTo>
                  <a:lnTo>
                    <a:pt x="167" y="238"/>
                  </a:lnTo>
                  <a:lnTo>
                    <a:pt x="155" y="243"/>
                  </a:lnTo>
                  <a:lnTo>
                    <a:pt x="140" y="247"/>
                  </a:lnTo>
                  <a:lnTo>
                    <a:pt x="125" y="250"/>
                  </a:lnTo>
                  <a:lnTo>
                    <a:pt x="110" y="253"/>
                  </a:lnTo>
                  <a:lnTo>
                    <a:pt x="94" y="253"/>
                  </a:lnTo>
                  <a:lnTo>
                    <a:pt x="79" y="253"/>
                  </a:lnTo>
                  <a:lnTo>
                    <a:pt x="65" y="250"/>
                  </a:lnTo>
                  <a:lnTo>
                    <a:pt x="50" y="247"/>
                  </a:lnTo>
                  <a:lnTo>
                    <a:pt x="35" y="243"/>
                  </a:lnTo>
                  <a:lnTo>
                    <a:pt x="22" y="238"/>
                  </a:lnTo>
                  <a:lnTo>
                    <a:pt x="9" y="232"/>
                  </a:lnTo>
                  <a:lnTo>
                    <a:pt x="0" y="226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46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8"/>
            <p:cNvSpPr>
              <a:spLocks noEditPoints="1"/>
            </p:cNvSpPr>
            <p:nvPr/>
          </p:nvSpPr>
          <p:spPr bwMode="auto">
            <a:xfrm>
              <a:off x="4866" y="3004"/>
              <a:ext cx="206" cy="251"/>
            </a:xfrm>
            <a:custGeom>
              <a:avLst/>
              <a:gdLst>
                <a:gd name="T0" fmla="*/ 155 w 206"/>
                <a:gd name="T1" fmla="*/ 9 h 251"/>
                <a:gd name="T2" fmla="*/ 125 w 206"/>
                <a:gd name="T3" fmla="*/ 3 h 251"/>
                <a:gd name="T4" fmla="*/ 94 w 206"/>
                <a:gd name="T5" fmla="*/ 0 h 251"/>
                <a:gd name="T6" fmla="*/ 65 w 206"/>
                <a:gd name="T7" fmla="*/ 3 h 251"/>
                <a:gd name="T8" fmla="*/ 37 w 206"/>
                <a:gd name="T9" fmla="*/ 9 h 251"/>
                <a:gd name="T10" fmla="*/ 37 w 206"/>
                <a:gd name="T11" fmla="*/ 9 h 251"/>
                <a:gd name="T12" fmla="*/ 37 w 206"/>
                <a:gd name="T13" fmla="*/ 9 h 251"/>
                <a:gd name="T14" fmla="*/ 37 w 206"/>
                <a:gd name="T15" fmla="*/ 9 h 251"/>
                <a:gd name="T16" fmla="*/ 37 w 206"/>
                <a:gd name="T17" fmla="*/ 9 h 251"/>
                <a:gd name="T18" fmla="*/ 65 w 206"/>
                <a:gd name="T19" fmla="*/ 3 h 251"/>
                <a:gd name="T20" fmla="*/ 94 w 206"/>
                <a:gd name="T21" fmla="*/ 0 h 251"/>
                <a:gd name="T22" fmla="*/ 125 w 206"/>
                <a:gd name="T23" fmla="*/ 3 h 251"/>
                <a:gd name="T24" fmla="*/ 155 w 206"/>
                <a:gd name="T25" fmla="*/ 10 h 251"/>
                <a:gd name="T26" fmla="*/ 160 w 206"/>
                <a:gd name="T27" fmla="*/ 12 h 251"/>
                <a:gd name="T28" fmla="*/ 9 w 206"/>
                <a:gd name="T29" fmla="*/ 230 h 251"/>
                <a:gd name="T30" fmla="*/ 35 w 206"/>
                <a:gd name="T31" fmla="*/ 241 h 251"/>
                <a:gd name="T32" fmla="*/ 65 w 206"/>
                <a:gd name="T33" fmla="*/ 248 h 251"/>
                <a:gd name="T34" fmla="*/ 94 w 206"/>
                <a:gd name="T35" fmla="*/ 251 h 251"/>
                <a:gd name="T36" fmla="*/ 125 w 206"/>
                <a:gd name="T37" fmla="*/ 248 h 251"/>
                <a:gd name="T38" fmla="*/ 155 w 206"/>
                <a:gd name="T39" fmla="*/ 241 h 251"/>
                <a:gd name="T40" fmla="*/ 180 w 206"/>
                <a:gd name="T41" fmla="*/ 230 h 251"/>
                <a:gd name="T42" fmla="*/ 204 w 206"/>
                <a:gd name="T43" fmla="*/ 214 h 251"/>
                <a:gd name="T44" fmla="*/ 206 w 206"/>
                <a:gd name="T45" fmla="*/ 212 h 251"/>
                <a:gd name="T46" fmla="*/ 206 w 206"/>
                <a:gd name="T47" fmla="*/ 212 h 251"/>
                <a:gd name="T48" fmla="*/ 206 w 206"/>
                <a:gd name="T49" fmla="*/ 212 h 251"/>
                <a:gd name="T50" fmla="*/ 204 w 206"/>
                <a:gd name="T51" fmla="*/ 212 h 251"/>
                <a:gd name="T52" fmla="*/ 202 w 206"/>
                <a:gd name="T53" fmla="*/ 214 h 251"/>
                <a:gd name="T54" fmla="*/ 180 w 206"/>
                <a:gd name="T55" fmla="*/ 229 h 251"/>
                <a:gd name="T56" fmla="*/ 155 w 206"/>
                <a:gd name="T57" fmla="*/ 241 h 251"/>
                <a:gd name="T58" fmla="*/ 125 w 206"/>
                <a:gd name="T59" fmla="*/ 248 h 251"/>
                <a:gd name="T60" fmla="*/ 94 w 206"/>
                <a:gd name="T61" fmla="*/ 250 h 251"/>
                <a:gd name="T62" fmla="*/ 65 w 206"/>
                <a:gd name="T63" fmla="*/ 248 h 251"/>
                <a:gd name="T64" fmla="*/ 35 w 206"/>
                <a:gd name="T65" fmla="*/ 241 h 251"/>
                <a:gd name="T66" fmla="*/ 9 w 206"/>
                <a:gd name="T67" fmla="*/ 229 h 251"/>
                <a:gd name="T68" fmla="*/ 0 w 206"/>
                <a:gd name="T69" fmla="*/ 224 h 251"/>
                <a:gd name="T70" fmla="*/ 0 w 206"/>
                <a:gd name="T71" fmla="*/ 224 h 251"/>
                <a:gd name="T72" fmla="*/ 0 w 206"/>
                <a:gd name="T73" fmla="*/ 224 h 251"/>
                <a:gd name="T74" fmla="*/ 0 w 206"/>
                <a:gd name="T75" fmla="*/ 224 h 2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6"/>
                <a:gd name="T115" fmla="*/ 0 h 251"/>
                <a:gd name="T116" fmla="*/ 206 w 206"/>
                <a:gd name="T117" fmla="*/ 251 h 2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6" h="251">
                  <a:moveTo>
                    <a:pt x="160" y="12"/>
                  </a:moveTo>
                  <a:lnTo>
                    <a:pt x="155" y="9"/>
                  </a:lnTo>
                  <a:lnTo>
                    <a:pt x="140" y="6"/>
                  </a:lnTo>
                  <a:lnTo>
                    <a:pt x="125" y="3"/>
                  </a:lnTo>
                  <a:lnTo>
                    <a:pt x="110" y="0"/>
                  </a:lnTo>
                  <a:lnTo>
                    <a:pt x="94" y="0"/>
                  </a:lnTo>
                  <a:lnTo>
                    <a:pt x="79" y="0"/>
                  </a:lnTo>
                  <a:lnTo>
                    <a:pt x="65" y="3"/>
                  </a:lnTo>
                  <a:lnTo>
                    <a:pt x="50" y="6"/>
                  </a:lnTo>
                  <a:lnTo>
                    <a:pt x="37" y="9"/>
                  </a:lnTo>
                  <a:lnTo>
                    <a:pt x="50" y="6"/>
                  </a:lnTo>
                  <a:lnTo>
                    <a:pt x="65" y="3"/>
                  </a:lnTo>
                  <a:lnTo>
                    <a:pt x="79" y="1"/>
                  </a:lnTo>
                  <a:lnTo>
                    <a:pt x="94" y="0"/>
                  </a:lnTo>
                  <a:lnTo>
                    <a:pt x="110" y="1"/>
                  </a:lnTo>
                  <a:lnTo>
                    <a:pt x="125" y="3"/>
                  </a:lnTo>
                  <a:lnTo>
                    <a:pt x="140" y="6"/>
                  </a:lnTo>
                  <a:lnTo>
                    <a:pt x="155" y="10"/>
                  </a:lnTo>
                  <a:lnTo>
                    <a:pt x="160" y="12"/>
                  </a:lnTo>
                  <a:close/>
                  <a:moveTo>
                    <a:pt x="0" y="224"/>
                  </a:moveTo>
                  <a:lnTo>
                    <a:pt x="9" y="230"/>
                  </a:lnTo>
                  <a:lnTo>
                    <a:pt x="22" y="236"/>
                  </a:lnTo>
                  <a:lnTo>
                    <a:pt x="35" y="241"/>
                  </a:lnTo>
                  <a:lnTo>
                    <a:pt x="50" y="245"/>
                  </a:lnTo>
                  <a:lnTo>
                    <a:pt x="65" y="248"/>
                  </a:lnTo>
                  <a:lnTo>
                    <a:pt x="79" y="251"/>
                  </a:lnTo>
                  <a:lnTo>
                    <a:pt x="94" y="251"/>
                  </a:lnTo>
                  <a:lnTo>
                    <a:pt x="110" y="251"/>
                  </a:lnTo>
                  <a:lnTo>
                    <a:pt x="125" y="248"/>
                  </a:lnTo>
                  <a:lnTo>
                    <a:pt x="140" y="245"/>
                  </a:lnTo>
                  <a:lnTo>
                    <a:pt x="155" y="241"/>
                  </a:lnTo>
                  <a:lnTo>
                    <a:pt x="167" y="236"/>
                  </a:lnTo>
                  <a:lnTo>
                    <a:pt x="180" y="230"/>
                  </a:lnTo>
                  <a:lnTo>
                    <a:pt x="193" y="223"/>
                  </a:lnTo>
                  <a:lnTo>
                    <a:pt x="204" y="214"/>
                  </a:lnTo>
                  <a:lnTo>
                    <a:pt x="206" y="212"/>
                  </a:lnTo>
                  <a:lnTo>
                    <a:pt x="204" y="212"/>
                  </a:lnTo>
                  <a:lnTo>
                    <a:pt x="202" y="214"/>
                  </a:lnTo>
                  <a:lnTo>
                    <a:pt x="191" y="223"/>
                  </a:lnTo>
                  <a:lnTo>
                    <a:pt x="180" y="229"/>
                  </a:lnTo>
                  <a:lnTo>
                    <a:pt x="167" y="235"/>
                  </a:lnTo>
                  <a:lnTo>
                    <a:pt x="155" y="241"/>
                  </a:lnTo>
                  <a:lnTo>
                    <a:pt x="140" y="245"/>
                  </a:lnTo>
                  <a:lnTo>
                    <a:pt x="125" y="248"/>
                  </a:lnTo>
                  <a:lnTo>
                    <a:pt x="110" y="250"/>
                  </a:lnTo>
                  <a:lnTo>
                    <a:pt x="94" y="250"/>
                  </a:lnTo>
                  <a:lnTo>
                    <a:pt x="79" y="250"/>
                  </a:lnTo>
                  <a:lnTo>
                    <a:pt x="65" y="248"/>
                  </a:lnTo>
                  <a:lnTo>
                    <a:pt x="50" y="245"/>
                  </a:lnTo>
                  <a:lnTo>
                    <a:pt x="35" y="241"/>
                  </a:lnTo>
                  <a:lnTo>
                    <a:pt x="22" y="235"/>
                  </a:lnTo>
                  <a:lnTo>
                    <a:pt x="9" y="229"/>
                  </a:lnTo>
                  <a:lnTo>
                    <a:pt x="0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47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4866" y="3004"/>
              <a:ext cx="204" cy="250"/>
            </a:xfrm>
            <a:custGeom>
              <a:avLst/>
              <a:gdLst>
                <a:gd name="T0" fmla="*/ 155 w 204"/>
                <a:gd name="T1" fmla="*/ 10 h 250"/>
                <a:gd name="T2" fmla="*/ 125 w 204"/>
                <a:gd name="T3" fmla="*/ 3 h 250"/>
                <a:gd name="T4" fmla="*/ 94 w 204"/>
                <a:gd name="T5" fmla="*/ 0 h 250"/>
                <a:gd name="T6" fmla="*/ 65 w 204"/>
                <a:gd name="T7" fmla="*/ 3 h 250"/>
                <a:gd name="T8" fmla="*/ 37 w 204"/>
                <a:gd name="T9" fmla="*/ 9 h 250"/>
                <a:gd name="T10" fmla="*/ 37 w 204"/>
                <a:gd name="T11" fmla="*/ 10 h 250"/>
                <a:gd name="T12" fmla="*/ 37 w 204"/>
                <a:gd name="T13" fmla="*/ 10 h 250"/>
                <a:gd name="T14" fmla="*/ 37 w 204"/>
                <a:gd name="T15" fmla="*/ 10 h 250"/>
                <a:gd name="T16" fmla="*/ 37 w 204"/>
                <a:gd name="T17" fmla="*/ 10 h 250"/>
                <a:gd name="T18" fmla="*/ 65 w 204"/>
                <a:gd name="T19" fmla="*/ 3 h 250"/>
                <a:gd name="T20" fmla="*/ 94 w 204"/>
                <a:gd name="T21" fmla="*/ 1 h 250"/>
                <a:gd name="T22" fmla="*/ 125 w 204"/>
                <a:gd name="T23" fmla="*/ 3 h 250"/>
                <a:gd name="T24" fmla="*/ 155 w 204"/>
                <a:gd name="T25" fmla="*/ 10 h 250"/>
                <a:gd name="T26" fmla="*/ 160 w 204"/>
                <a:gd name="T27" fmla="*/ 12 h 250"/>
                <a:gd name="T28" fmla="*/ 9 w 204"/>
                <a:gd name="T29" fmla="*/ 229 h 250"/>
                <a:gd name="T30" fmla="*/ 35 w 204"/>
                <a:gd name="T31" fmla="*/ 241 h 250"/>
                <a:gd name="T32" fmla="*/ 65 w 204"/>
                <a:gd name="T33" fmla="*/ 248 h 250"/>
                <a:gd name="T34" fmla="*/ 94 w 204"/>
                <a:gd name="T35" fmla="*/ 250 h 250"/>
                <a:gd name="T36" fmla="*/ 125 w 204"/>
                <a:gd name="T37" fmla="*/ 248 h 250"/>
                <a:gd name="T38" fmla="*/ 155 w 204"/>
                <a:gd name="T39" fmla="*/ 241 h 250"/>
                <a:gd name="T40" fmla="*/ 180 w 204"/>
                <a:gd name="T41" fmla="*/ 229 h 250"/>
                <a:gd name="T42" fmla="*/ 202 w 204"/>
                <a:gd name="T43" fmla="*/ 214 h 250"/>
                <a:gd name="T44" fmla="*/ 204 w 204"/>
                <a:gd name="T45" fmla="*/ 212 h 250"/>
                <a:gd name="T46" fmla="*/ 204 w 204"/>
                <a:gd name="T47" fmla="*/ 212 h 250"/>
                <a:gd name="T48" fmla="*/ 204 w 204"/>
                <a:gd name="T49" fmla="*/ 211 h 250"/>
                <a:gd name="T50" fmla="*/ 204 w 204"/>
                <a:gd name="T51" fmla="*/ 211 h 250"/>
                <a:gd name="T52" fmla="*/ 202 w 204"/>
                <a:gd name="T53" fmla="*/ 214 h 250"/>
                <a:gd name="T54" fmla="*/ 180 w 204"/>
                <a:gd name="T55" fmla="*/ 229 h 250"/>
                <a:gd name="T56" fmla="*/ 155 w 204"/>
                <a:gd name="T57" fmla="*/ 241 h 250"/>
                <a:gd name="T58" fmla="*/ 125 w 204"/>
                <a:gd name="T59" fmla="*/ 247 h 250"/>
                <a:gd name="T60" fmla="*/ 94 w 204"/>
                <a:gd name="T61" fmla="*/ 250 h 250"/>
                <a:gd name="T62" fmla="*/ 65 w 204"/>
                <a:gd name="T63" fmla="*/ 247 h 250"/>
                <a:gd name="T64" fmla="*/ 35 w 204"/>
                <a:gd name="T65" fmla="*/ 241 h 250"/>
                <a:gd name="T66" fmla="*/ 9 w 204"/>
                <a:gd name="T67" fmla="*/ 229 h 250"/>
                <a:gd name="T68" fmla="*/ 0 w 204"/>
                <a:gd name="T69" fmla="*/ 223 h 250"/>
                <a:gd name="T70" fmla="*/ 0 w 204"/>
                <a:gd name="T71" fmla="*/ 223 h 250"/>
                <a:gd name="T72" fmla="*/ 0 w 204"/>
                <a:gd name="T73" fmla="*/ 223 h 250"/>
                <a:gd name="T74" fmla="*/ 0 w 204"/>
                <a:gd name="T75" fmla="*/ 223 h 2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"/>
                <a:gd name="T115" fmla="*/ 0 h 250"/>
                <a:gd name="T116" fmla="*/ 204 w 204"/>
                <a:gd name="T117" fmla="*/ 250 h 2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" h="250">
                  <a:moveTo>
                    <a:pt x="160" y="12"/>
                  </a:moveTo>
                  <a:lnTo>
                    <a:pt x="155" y="10"/>
                  </a:lnTo>
                  <a:lnTo>
                    <a:pt x="140" y="6"/>
                  </a:lnTo>
                  <a:lnTo>
                    <a:pt x="125" y="3"/>
                  </a:lnTo>
                  <a:lnTo>
                    <a:pt x="110" y="1"/>
                  </a:lnTo>
                  <a:lnTo>
                    <a:pt x="94" y="0"/>
                  </a:lnTo>
                  <a:lnTo>
                    <a:pt x="79" y="1"/>
                  </a:lnTo>
                  <a:lnTo>
                    <a:pt x="65" y="3"/>
                  </a:lnTo>
                  <a:lnTo>
                    <a:pt x="50" y="6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50" y="6"/>
                  </a:lnTo>
                  <a:lnTo>
                    <a:pt x="65" y="3"/>
                  </a:lnTo>
                  <a:lnTo>
                    <a:pt x="79" y="1"/>
                  </a:lnTo>
                  <a:lnTo>
                    <a:pt x="94" y="1"/>
                  </a:lnTo>
                  <a:lnTo>
                    <a:pt x="110" y="1"/>
                  </a:lnTo>
                  <a:lnTo>
                    <a:pt x="125" y="3"/>
                  </a:lnTo>
                  <a:lnTo>
                    <a:pt x="140" y="6"/>
                  </a:lnTo>
                  <a:lnTo>
                    <a:pt x="155" y="10"/>
                  </a:lnTo>
                  <a:lnTo>
                    <a:pt x="160" y="13"/>
                  </a:lnTo>
                  <a:lnTo>
                    <a:pt x="160" y="12"/>
                  </a:lnTo>
                  <a:close/>
                  <a:moveTo>
                    <a:pt x="0" y="223"/>
                  </a:moveTo>
                  <a:lnTo>
                    <a:pt x="9" y="229"/>
                  </a:lnTo>
                  <a:lnTo>
                    <a:pt x="22" y="235"/>
                  </a:lnTo>
                  <a:lnTo>
                    <a:pt x="35" y="241"/>
                  </a:lnTo>
                  <a:lnTo>
                    <a:pt x="50" y="245"/>
                  </a:lnTo>
                  <a:lnTo>
                    <a:pt x="65" y="248"/>
                  </a:lnTo>
                  <a:lnTo>
                    <a:pt x="79" y="250"/>
                  </a:lnTo>
                  <a:lnTo>
                    <a:pt x="94" y="250"/>
                  </a:lnTo>
                  <a:lnTo>
                    <a:pt x="110" y="250"/>
                  </a:lnTo>
                  <a:lnTo>
                    <a:pt x="125" y="248"/>
                  </a:lnTo>
                  <a:lnTo>
                    <a:pt x="140" y="245"/>
                  </a:lnTo>
                  <a:lnTo>
                    <a:pt x="155" y="241"/>
                  </a:lnTo>
                  <a:lnTo>
                    <a:pt x="167" y="235"/>
                  </a:lnTo>
                  <a:lnTo>
                    <a:pt x="180" y="229"/>
                  </a:lnTo>
                  <a:lnTo>
                    <a:pt x="191" y="223"/>
                  </a:lnTo>
                  <a:lnTo>
                    <a:pt x="202" y="214"/>
                  </a:lnTo>
                  <a:lnTo>
                    <a:pt x="204" y="212"/>
                  </a:lnTo>
                  <a:lnTo>
                    <a:pt x="204" y="211"/>
                  </a:lnTo>
                  <a:lnTo>
                    <a:pt x="202" y="214"/>
                  </a:lnTo>
                  <a:lnTo>
                    <a:pt x="191" y="221"/>
                  </a:lnTo>
                  <a:lnTo>
                    <a:pt x="180" y="229"/>
                  </a:lnTo>
                  <a:lnTo>
                    <a:pt x="167" y="235"/>
                  </a:lnTo>
                  <a:lnTo>
                    <a:pt x="155" y="241"/>
                  </a:lnTo>
                  <a:lnTo>
                    <a:pt x="140" y="244"/>
                  </a:lnTo>
                  <a:lnTo>
                    <a:pt x="125" y="247"/>
                  </a:lnTo>
                  <a:lnTo>
                    <a:pt x="110" y="250"/>
                  </a:lnTo>
                  <a:lnTo>
                    <a:pt x="94" y="250"/>
                  </a:lnTo>
                  <a:lnTo>
                    <a:pt x="79" y="250"/>
                  </a:lnTo>
                  <a:lnTo>
                    <a:pt x="65" y="247"/>
                  </a:lnTo>
                  <a:lnTo>
                    <a:pt x="50" y="244"/>
                  </a:lnTo>
                  <a:lnTo>
                    <a:pt x="35" y="241"/>
                  </a:lnTo>
                  <a:lnTo>
                    <a:pt x="22" y="235"/>
                  </a:lnTo>
                  <a:lnTo>
                    <a:pt x="9" y="229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48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4866" y="3005"/>
              <a:ext cx="204" cy="249"/>
            </a:xfrm>
            <a:custGeom>
              <a:avLst/>
              <a:gdLst>
                <a:gd name="T0" fmla="*/ 155 w 204"/>
                <a:gd name="T1" fmla="*/ 9 h 249"/>
                <a:gd name="T2" fmla="*/ 125 w 204"/>
                <a:gd name="T3" fmla="*/ 2 h 249"/>
                <a:gd name="T4" fmla="*/ 94 w 204"/>
                <a:gd name="T5" fmla="*/ 0 h 249"/>
                <a:gd name="T6" fmla="*/ 65 w 204"/>
                <a:gd name="T7" fmla="*/ 2 h 249"/>
                <a:gd name="T8" fmla="*/ 37 w 204"/>
                <a:gd name="T9" fmla="*/ 9 h 249"/>
                <a:gd name="T10" fmla="*/ 37 w 204"/>
                <a:gd name="T11" fmla="*/ 9 h 249"/>
                <a:gd name="T12" fmla="*/ 37 w 204"/>
                <a:gd name="T13" fmla="*/ 9 h 249"/>
                <a:gd name="T14" fmla="*/ 37 w 204"/>
                <a:gd name="T15" fmla="*/ 9 h 249"/>
                <a:gd name="T16" fmla="*/ 37 w 204"/>
                <a:gd name="T17" fmla="*/ 11 h 249"/>
                <a:gd name="T18" fmla="*/ 65 w 204"/>
                <a:gd name="T19" fmla="*/ 3 h 249"/>
                <a:gd name="T20" fmla="*/ 94 w 204"/>
                <a:gd name="T21" fmla="*/ 0 h 249"/>
                <a:gd name="T22" fmla="*/ 125 w 204"/>
                <a:gd name="T23" fmla="*/ 3 h 249"/>
                <a:gd name="T24" fmla="*/ 153 w 204"/>
                <a:gd name="T25" fmla="*/ 11 h 249"/>
                <a:gd name="T26" fmla="*/ 160 w 204"/>
                <a:gd name="T27" fmla="*/ 12 h 249"/>
                <a:gd name="T28" fmla="*/ 9 w 204"/>
                <a:gd name="T29" fmla="*/ 228 h 249"/>
                <a:gd name="T30" fmla="*/ 35 w 204"/>
                <a:gd name="T31" fmla="*/ 240 h 249"/>
                <a:gd name="T32" fmla="*/ 65 w 204"/>
                <a:gd name="T33" fmla="*/ 246 h 249"/>
                <a:gd name="T34" fmla="*/ 94 w 204"/>
                <a:gd name="T35" fmla="*/ 249 h 249"/>
                <a:gd name="T36" fmla="*/ 125 w 204"/>
                <a:gd name="T37" fmla="*/ 246 h 249"/>
                <a:gd name="T38" fmla="*/ 155 w 204"/>
                <a:gd name="T39" fmla="*/ 240 h 249"/>
                <a:gd name="T40" fmla="*/ 180 w 204"/>
                <a:gd name="T41" fmla="*/ 228 h 249"/>
                <a:gd name="T42" fmla="*/ 202 w 204"/>
                <a:gd name="T43" fmla="*/ 213 h 249"/>
                <a:gd name="T44" fmla="*/ 204 w 204"/>
                <a:gd name="T45" fmla="*/ 210 h 249"/>
                <a:gd name="T46" fmla="*/ 204 w 204"/>
                <a:gd name="T47" fmla="*/ 210 h 249"/>
                <a:gd name="T48" fmla="*/ 204 w 204"/>
                <a:gd name="T49" fmla="*/ 210 h 249"/>
                <a:gd name="T50" fmla="*/ 204 w 204"/>
                <a:gd name="T51" fmla="*/ 210 h 249"/>
                <a:gd name="T52" fmla="*/ 202 w 204"/>
                <a:gd name="T53" fmla="*/ 213 h 249"/>
                <a:gd name="T54" fmla="*/ 178 w 204"/>
                <a:gd name="T55" fmla="*/ 228 h 249"/>
                <a:gd name="T56" fmla="*/ 153 w 204"/>
                <a:gd name="T57" fmla="*/ 238 h 249"/>
                <a:gd name="T58" fmla="*/ 125 w 204"/>
                <a:gd name="T59" fmla="*/ 246 h 249"/>
                <a:gd name="T60" fmla="*/ 94 w 204"/>
                <a:gd name="T61" fmla="*/ 249 h 249"/>
                <a:gd name="T62" fmla="*/ 65 w 204"/>
                <a:gd name="T63" fmla="*/ 246 h 249"/>
                <a:gd name="T64" fmla="*/ 35 w 204"/>
                <a:gd name="T65" fmla="*/ 238 h 249"/>
                <a:gd name="T66" fmla="*/ 11 w 204"/>
                <a:gd name="T67" fmla="*/ 228 h 249"/>
                <a:gd name="T68" fmla="*/ 0 w 204"/>
                <a:gd name="T69" fmla="*/ 220 h 249"/>
                <a:gd name="T70" fmla="*/ 0 w 204"/>
                <a:gd name="T71" fmla="*/ 222 h 249"/>
                <a:gd name="T72" fmla="*/ 0 w 204"/>
                <a:gd name="T73" fmla="*/ 222 h 249"/>
                <a:gd name="T74" fmla="*/ 0 w 204"/>
                <a:gd name="T75" fmla="*/ 222 h 2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"/>
                <a:gd name="T115" fmla="*/ 0 h 249"/>
                <a:gd name="T116" fmla="*/ 204 w 204"/>
                <a:gd name="T117" fmla="*/ 249 h 24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" h="249">
                  <a:moveTo>
                    <a:pt x="160" y="12"/>
                  </a:moveTo>
                  <a:lnTo>
                    <a:pt x="155" y="9"/>
                  </a:lnTo>
                  <a:lnTo>
                    <a:pt x="140" y="5"/>
                  </a:lnTo>
                  <a:lnTo>
                    <a:pt x="125" y="2"/>
                  </a:lnTo>
                  <a:lnTo>
                    <a:pt x="110" y="0"/>
                  </a:lnTo>
                  <a:lnTo>
                    <a:pt x="94" y="0"/>
                  </a:lnTo>
                  <a:lnTo>
                    <a:pt x="79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50" y="6"/>
                  </a:lnTo>
                  <a:lnTo>
                    <a:pt x="65" y="3"/>
                  </a:lnTo>
                  <a:lnTo>
                    <a:pt x="79" y="2"/>
                  </a:lnTo>
                  <a:lnTo>
                    <a:pt x="94" y="0"/>
                  </a:lnTo>
                  <a:lnTo>
                    <a:pt x="110" y="2"/>
                  </a:lnTo>
                  <a:lnTo>
                    <a:pt x="125" y="3"/>
                  </a:lnTo>
                  <a:lnTo>
                    <a:pt x="140" y="6"/>
                  </a:lnTo>
                  <a:lnTo>
                    <a:pt x="153" y="11"/>
                  </a:lnTo>
                  <a:lnTo>
                    <a:pt x="160" y="12"/>
                  </a:lnTo>
                  <a:close/>
                  <a:moveTo>
                    <a:pt x="0" y="222"/>
                  </a:moveTo>
                  <a:lnTo>
                    <a:pt x="9" y="228"/>
                  </a:lnTo>
                  <a:lnTo>
                    <a:pt x="22" y="234"/>
                  </a:lnTo>
                  <a:lnTo>
                    <a:pt x="35" y="240"/>
                  </a:lnTo>
                  <a:lnTo>
                    <a:pt x="50" y="243"/>
                  </a:lnTo>
                  <a:lnTo>
                    <a:pt x="65" y="246"/>
                  </a:lnTo>
                  <a:lnTo>
                    <a:pt x="79" y="249"/>
                  </a:lnTo>
                  <a:lnTo>
                    <a:pt x="94" y="249"/>
                  </a:lnTo>
                  <a:lnTo>
                    <a:pt x="110" y="249"/>
                  </a:lnTo>
                  <a:lnTo>
                    <a:pt x="125" y="246"/>
                  </a:lnTo>
                  <a:lnTo>
                    <a:pt x="140" y="243"/>
                  </a:lnTo>
                  <a:lnTo>
                    <a:pt x="155" y="240"/>
                  </a:lnTo>
                  <a:lnTo>
                    <a:pt x="167" y="234"/>
                  </a:lnTo>
                  <a:lnTo>
                    <a:pt x="180" y="228"/>
                  </a:lnTo>
                  <a:lnTo>
                    <a:pt x="191" y="220"/>
                  </a:lnTo>
                  <a:lnTo>
                    <a:pt x="202" y="213"/>
                  </a:lnTo>
                  <a:lnTo>
                    <a:pt x="204" y="210"/>
                  </a:lnTo>
                  <a:lnTo>
                    <a:pt x="202" y="213"/>
                  </a:lnTo>
                  <a:lnTo>
                    <a:pt x="191" y="220"/>
                  </a:lnTo>
                  <a:lnTo>
                    <a:pt x="178" y="228"/>
                  </a:lnTo>
                  <a:lnTo>
                    <a:pt x="167" y="234"/>
                  </a:lnTo>
                  <a:lnTo>
                    <a:pt x="153" y="238"/>
                  </a:lnTo>
                  <a:lnTo>
                    <a:pt x="140" y="243"/>
                  </a:lnTo>
                  <a:lnTo>
                    <a:pt x="125" y="246"/>
                  </a:lnTo>
                  <a:lnTo>
                    <a:pt x="110" y="247"/>
                  </a:lnTo>
                  <a:lnTo>
                    <a:pt x="94" y="249"/>
                  </a:lnTo>
                  <a:lnTo>
                    <a:pt x="79" y="247"/>
                  </a:lnTo>
                  <a:lnTo>
                    <a:pt x="65" y="246"/>
                  </a:lnTo>
                  <a:lnTo>
                    <a:pt x="50" y="243"/>
                  </a:lnTo>
                  <a:lnTo>
                    <a:pt x="35" y="238"/>
                  </a:lnTo>
                  <a:lnTo>
                    <a:pt x="22" y="234"/>
                  </a:lnTo>
                  <a:lnTo>
                    <a:pt x="11" y="228"/>
                  </a:lnTo>
                  <a:lnTo>
                    <a:pt x="0" y="22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49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4866" y="3005"/>
              <a:ext cx="204" cy="249"/>
            </a:xfrm>
            <a:custGeom>
              <a:avLst/>
              <a:gdLst>
                <a:gd name="T0" fmla="*/ 153 w 204"/>
                <a:gd name="T1" fmla="*/ 11 h 249"/>
                <a:gd name="T2" fmla="*/ 125 w 204"/>
                <a:gd name="T3" fmla="*/ 3 h 249"/>
                <a:gd name="T4" fmla="*/ 94 w 204"/>
                <a:gd name="T5" fmla="*/ 0 h 249"/>
                <a:gd name="T6" fmla="*/ 65 w 204"/>
                <a:gd name="T7" fmla="*/ 3 h 249"/>
                <a:gd name="T8" fmla="*/ 37 w 204"/>
                <a:gd name="T9" fmla="*/ 11 h 249"/>
                <a:gd name="T10" fmla="*/ 37 w 204"/>
                <a:gd name="T11" fmla="*/ 11 h 249"/>
                <a:gd name="T12" fmla="*/ 37 w 204"/>
                <a:gd name="T13" fmla="*/ 11 h 249"/>
                <a:gd name="T14" fmla="*/ 37 w 204"/>
                <a:gd name="T15" fmla="*/ 11 h 249"/>
                <a:gd name="T16" fmla="*/ 37 w 204"/>
                <a:gd name="T17" fmla="*/ 11 h 249"/>
                <a:gd name="T18" fmla="*/ 50 w 204"/>
                <a:gd name="T19" fmla="*/ 6 h 249"/>
                <a:gd name="T20" fmla="*/ 79 w 204"/>
                <a:gd name="T21" fmla="*/ 2 h 249"/>
                <a:gd name="T22" fmla="*/ 110 w 204"/>
                <a:gd name="T23" fmla="*/ 2 h 249"/>
                <a:gd name="T24" fmla="*/ 140 w 204"/>
                <a:gd name="T25" fmla="*/ 6 h 249"/>
                <a:gd name="T26" fmla="*/ 160 w 204"/>
                <a:gd name="T27" fmla="*/ 14 h 249"/>
                <a:gd name="T28" fmla="*/ 0 w 204"/>
                <a:gd name="T29" fmla="*/ 220 h 249"/>
                <a:gd name="T30" fmla="*/ 22 w 204"/>
                <a:gd name="T31" fmla="*/ 234 h 249"/>
                <a:gd name="T32" fmla="*/ 50 w 204"/>
                <a:gd name="T33" fmla="*/ 243 h 249"/>
                <a:gd name="T34" fmla="*/ 79 w 204"/>
                <a:gd name="T35" fmla="*/ 247 h 249"/>
                <a:gd name="T36" fmla="*/ 110 w 204"/>
                <a:gd name="T37" fmla="*/ 247 h 249"/>
                <a:gd name="T38" fmla="*/ 140 w 204"/>
                <a:gd name="T39" fmla="*/ 243 h 249"/>
                <a:gd name="T40" fmla="*/ 167 w 204"/>
                <a:gd name="T41" fmla="*/ 234 h 249"/>
                <a:gd name="T42" fmla="*/ 191 w 204"/>
                <a:gd name="T43" fmla="*/ 220 h 249"/>
                <a:gd name="T44" fmla="*/ 204 w 204"/>
                <a:gd name="T45" fmla="*/ 210 h 249"/>
                <a:gd name="T46" fmla="*/ 204 w 204"/>
                <a:gd name="T47" fmla="*/ 208 h 249"/>
                <a:gd name="T48" fmla="*/ 204 w 204"/>
                <a:gd name="T49" fmla="*/ 208 h 249"/>
                <a:gd name="T50" fmla="*/ 204 w 204"/>
                <a:gd name="T51" fmla="*/ 208 h 249"/>
                <a:gd name="T52" fmla="*/ 204 w 204"/>
                <a:gd name="T53" fmla="*/ 208 h 249"/>
                <a:gd name="T54" fmla="*/ 190 w 204"/>
                <a:gd name="T55" fmla="*/ 219 h 249"/>
                <a:gd name="T56" fmla="*/ 166 w 204"/>
                <a:gd name="T57" fmla="*/ 232 h 249"/>
                <a:gd name="T58" fmla="*/ 140 w 204"/>
                <a:gd name="T59" fmla="*/ 241 h 249"/>
                <a:gd name="T60" fmla="*/ 110 w 204"/>
                <a:gd name="T61" fmla="*/ 247 h 249"/>
                <a:gd name="T62" fmla="*/ 79 w 204"/>
                <a:gd name="T63" fmla="*/ 247 h 249"/>
                <a:gd name="T64" fmla="*/ 50 w 204"/>
                <a:gd name="T65" fmla="*/ 241 h 249"/>
                <a:gd name="T66" fmla="*/ 24 w 204"/>
                <a:gd name="T67" fmla="*/ 232 h 249"/>
                <a:gd name="T68" fmla="*/ 0 w 204"/>
                <a:gd name="T69" fmla="*/ 220 h 249"/>
                <a:gd name="T70" fmla="*/ 0 w 204"/>
                <a:gd name="T71" fmla="*/ 220 h 249"/>
                <a:gd name="T72" fmla="*/ 0 w 204"/>
                <a:gd name="T73" fmla="*/ 220 h 249"/>
                <a:gd name="T74" fmla="*/ 0 w 204"/>
                <a:gd name="T75" fmla="*/ 220 h 249"/>
                <a:gd name="T76" fmla="*/ 0 w 204"/>
                <a:gd name="T77" fmla="*/ 220 h 2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4"/>
                <a:gd name="T118" fmla="*/ 0 h 249"/>
                <a:gd name="T119" fmla="*/ 204 w 204"/>
                <a:gd name="T120" fmla="*/ 249 h 2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4" h="249">
                  <a:moveTo>
                    <a:pt x="160" y="12"/>
                  </a:moveTo>
                  <a:lnTo>
                    <a:pt x="153" y="11"/>
                  </a:lnTo>
                  <a:lnTo>
                    <a:pt x="140" y="6"/>
                  </a:lnTo>
                  <a:lnTo>
                    <a:pt x="125" y="3"/>
                  </a:lnTo>
                  <a:lnTo>
                    <a:pt x="110" y="2"/>
                  </a:lnTo>
                  <a:lnTo>
                    <a:pt x="94" y="0"/>
                  </a:lnTo>
                  <a:lnTo>
                    <a:pt x="79" y="2"/>
                  </a:lnTo>
                  <a:lnTo>
                    <a:pt x="65" y="3"/>
                  </a:lnTo>
                  <a:lnTo>
                    <a:pt x="50" y="6"/>
                  </a:lnTo>
                  <a:lnTo>
                    <a:pt x="37" y="11"/>
                  </a:lnTo>
                  <a:lnTo>
                    <a:pt x="50" y="6"/>
                  </a:lnTo>
                  <a:lnTo>
                    <a:pt x="65" y="3"/>
                  </a:lnTo>
                  <a:lnTo>
                    <a:pt x="79" y="2"/>
                  </a:lnTo>
                  <a:lnTo>
                    <a:pt x="94" y="2"/>
                  </a:lnTo>
                  <a:lnTo>
                    <a:pt x="110" y="2"/>
                  </a:lnTo>
                  <a:lnTo>
                    <a:pt x="125" y="3"/>
                  </a:lnTo>
                  <a:lnTo>
                    <a:pt x="140" y="6"/>
                  </a:lnTo>
                  <a:lnTo>
                    <a:pt x="153" y="11"/>
                  </a:lnTo>
                  <a:lnTo>
                    <a:pt x="160" y="14"/>
                  </a:lnTo>
                  <a:lnTo>
                    <a:pt x="160" y="12"/>
                  </a:lnTo>
                  <a:close/>
                  <a:moveTo>
                    <a:pt x="0" y="220"/>
                  </a:moveTo>
                  <a:lnTo>
                    <a:pt x="11" y="228"/>
                  </a:lnTo>
                  <a:lnTo>
                    <a:pt x="22" y="234"/>
                  </a:lnTo>
                  <a:lnTo>
                    <a:pt x="35" y="238"/>
                  </a:lnTo>
                  <a:lnTo>
                    <a:pt x="50" y="243"/>
                  </a:lnTo>
                  <a:lnTo>
                    <a:pt x="65" y="246"/>
                  </a:lnTo>
                  <a:lnTo>
                    <a:pt x="79" y="247"/>
                  </a:lnTo>
                  <a:lnTo>
                    <a:pt x="94" y="249"/>
                  </a:lnTo>
                  <a:lnTo>
                    <a:pt x="110" y="247"/>
                  </a:lnTo>
                  <a:lnTo>
                    <a:pt x="125" y="246"/>
                  </a:lnTo>
                  <a:lnTo>
                    <a:pt x="140" y="243"/>
                  </a:lnTo>
                  <a:lnTo>
                    <a:pt x="153" y="238"/>
                  </a:lnTo>
                  <a:lnTo>
                    <a:pt x="167" y="234"/>
                  </a:lnTo>
                  <a:lnTo>
                    <a:pt x="178" y="228"/>
                  </a:lnTo>
                  <a:lnTo>
                    <a:pt x="191" y="220"/>
                  </a:lnTo>
                  <a:lnTo>
                    <a:pt x="202" y="213"/>
                  </a:lnTo>
                  <a:lnTo>
                    <a:pt x="204" y="210"/>
                  </a:lnTo>
                  <a:lnTo>
                    <a:pt x="204" y="208"/>
                  </a:lnTo>
                  <a:lnTo>
                    <a:pt x="201" y="211"/>
                  </a:lnTo>
                  <a:lnTo>
                    <a:pt x="190" y="219"/>
                  </a:lnTo>
                  <a:lnTo>
                    <a:pt x="178" y="226"/>
                  </a:lnTo>
                  <a:lnTo>
                    <a:pt x="166" y="232"/>
                  </a:lnTo>
                  <a:lnTo>
                    <a:pt x="153" y="238"/>
                  </a:lnTo>
                  <a:lnTo>
                    <a:pt x="140" y="241"/>
                  </a:lnTo>
                  <a:lnTo>
                    <a:pt x="125" y="244"/>
                  </a:lnTo>
                  <a:lnTo>
                    <a:pt x="110" y="247"/>
                  </a:lnTo>
                  <a:lnTo>
                    <a:pt x="94" y="247"/>
                  </a:lnTo>
                  <a:lnTo>
                    <a:pt x="79" y="247"/>
                  </a:lnTo>
                  <a:lnTo>
                    <a:pt x="65" y="244"/>
                  </a:lnTo>
                  <a:lnTo>
                    <a:pt x="50" y="241"/>
                  </a:lnTo>
                  <a:lnTo>
                    <a:pt x="37" y="238"/>
                  </a:lnTo>
                  <a:lnTo>
                    <a:pt x="24" y="232"/>
                  </a:lnTo>
                  <a:lnTo>
                    <a:pt x="11" y="226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4A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2"/>
            <p:cNvSpPr>
              <a:spLocks noEditPoints="1"/>
            </p:cNvSpPr>
            <p:nvPr/>
          </p:nvSpPr>
          <p:spPr bwMode="auto">
            <a:xfrm>
              <a:off x="4866" y="3007"/>
              <a:ext cx="204" cy="245"/>
            </a:xfrm>
            <a:custGeom>
              <a:avLst/>
              <a:gdLst>
                <a:gd name="T0" fmla="*/ 153 w 204"/>
                <a:gd name="T1" fmla="*/ 9 h 245"/>
                <a:gd name="T2" fmla="*/ 125 w 204"/>
                <a:gd name="T3" fmla="*/ 1 h 245"/>
                <a:gd name="T4" fmla="*/ 94 w 204"/>
                <a:gd name="T5" fmla="*/ 0 h 245"/>
                <a:gd name="T6" fmla="*/ 65 w 204"/>
                <a:gd name="T7" fmla="*/ 1 h 245"/>
                <a:gd name="T8" fmla="*/ 37 w 204"/>
                <a:gd name="T9" fmla="*/ 9 h 245"/>
                <a:gd name="T10" fmla="*/ 35 w 204"/>
                <a:gd name="T11" fmla="*/ 9 h 245"/>
                <a:gd name="T12" fmla="*/ 35 w 204"/>
                <a:gd name="T13" fmla="*/ 9 h 245"/>
                <a:gd name="T14" fmla="*/ 35 w 204"/>
                <a:gd name="T15" fmla="*/ 9 h 245"/>
                <a:gd name="T16" fmla="*/ 35 w 204"/>
                <a:gd name="T17" fmla="*/ 10 h 245"/>
                <a:gd name="T18" fmla="*/ 37 w 204"/>
                <a:gd name="T19" fmla="*/ 9 h 245"/>
                <a:gd name="T20" fmla="*/ 65 w 204"/>
                <a:gd name="T21" fmla="*/ 3 h 245"/>
                <a:gd name="T22" fmla="*/ 94 w 204"/>
                <a:gd name="T23" fmla="*/ 0 h 245"/>
                <a:gd name="T24" fmla="*/ 125 w 204"/>
                <a:gd name="T25" fmla="*/ 3 h 245"/>
                <a:gd name="T26" fmla="*/ 153 w 204"/>
                <a:gd name="T27" fmla="*/ 9 h 245"/>
                <a:gd name="T28" fmla="*/ 160 w 204"/>
                <a:gd name="T29" fmla="*/ 12 h 245"/>
                <a:gd name="T30" fmla="*/ 11 w 204"/>
                <a:gd name="T31" fmla="*/ 224 h 245"/>
                <a:gd name="T32" fmla="*/ 37 w 204"/>
                <a:gd name="T33" fmla="*/ 236 h 245"/>
                <a:gd name="T34" fmla="*/ 65 w 204"/>
                <a:gd name="T35" fmla="*/ 242 h 245"/>
                <a:gd name="T36" fmla="*/ 94 w 204"/>
                <a:gd name="T37" fmla="*/ 245 h 245"/>
                <a:gd name="T38" fmla="*/ 125 w 204"/>
                <a:gd name="T39" fmla="*/ 242 h 245"/>
                <a:gd name="T40" fmla="*/ 153 w 204"/>
                <a:gd name="T41" fmla="*/ 236 h 245"/>
                <a:gd name="T42" fmla="*/ 178 w 204"/>
                <a:gd name="T43" fmla="*/ 224 h 245"/>
                <a:gd name="T44" fmla="*/ 201 w 204"/>
                <a:gd name="T45" fmla="*/ 209 h 245"/>
                <a:gd name="T46" fmla="*/ 204 w 204"/>
                <a:gd name="T47" fmla="*/ 206 h 245"/>
                <a:gd name="T48" fmla="*/ 204 w 204"/>
                <a:gd name="T49" fmla="*/ 206 h 245"/>
                <a:gd name="T50" fmla="*/ 204 w 204"/>
                <a:gd name="T51" fmla="*/ 206 h 245"/>
                <a:gd name="T52" fmla="*/ 204 w 204"/>
                <a:gd name="T53" fmla="*/ 205 h 245"/>
                <a:gd name="T54" fmla="*/ 201 w 204"/>
                <a:gd name="T55" fmla="*/ 209 h 245"/>
                <a:gd name="T56" fmla="*/ 178 w 204"/>
                <a:gd name="T57" fmla="*/ 224 h 245"/>
                <a:gd name="T58" fmla="*/ 153 w 204"/>
                <a:gd name="T59" fmla="*/ 235 h 245"/>
                <a:gd name="T60" fmla="*/ 125 w 204"/>
                <a:gd name="T61" fmla="*/ 242 h 245"/>
                <a:gd name="T62" fmla="*/ 94 w 204"/>
                <a:gd name="T63" fmla="*/ 245 h 245"/>
                <a:gd name="T64" fmla="*/ 65 w 204"/>
                <a:gd name="T65" fmla="*/ 242 h 245"/>
                <a:gd name="T66" fmla="*/ 37 w 204"/>
                <a:gd name="T67" fmla="*/ 235 h 245"/>
                <a:gd name="T68" fmla="*/ 11 w 204"/>
                <a:gd name="T69" fmla="*/ 224 h 245"/>
                <a:gd name="T70" fmla="*/ 0 w 204"/>
                <a:gd name="T71" fmla="*/ 217 h 245"/>
                <a:gd name="T72" fmla="*/ 0 w 204"/>
                <a:gd name="T73" fmla="*/ 218 h 245"/>
                <a:gd name="T74" fmla="*/ 0 w 204"/>
                <a:gd name="T75" fmla="*/ 218 h 245"/>
                <a:gd name="T76" fmla="*/ 0 w 204"/>
                <a:gd name="T77" fmla="*/ 218 h 2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4"/>
                <a:gd name="T118" fmla="*/ 0 h 245"/>
                <a:gd name="T119" fmla="*/ 204 w 204"/>
                <a:gd name="T120" fmla="*/ 245 h 2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4" h="245">
                  <a:moveTo>
                    <a:pt x="160" y="12"/>
                  </a:moveTo>
                  <a:lnTo>
                    <a:pt x="153" y="9"/>
                  </a:lnTo>
                  <a:lnTo>
                    <a:pt x="140" y="4"/>
                  </a:lnTo>
                  <a:lnTo>
                    <a:pt x="125" y="1"/>
                  </a:lnTo>
                  <a:lnTo>
                    <a:pt x="110" y="0"/>
                  </a:lnTo>
                  <a:lnTo>
                    <a:pt x="94" y="0"/>
                  </a:lnTo>
                  <a:lnTo>
                    <a:pt x="79" y="0"/>
                  </a:lnTo>
                  <a:lnTo>
                    <a:pt x="65" y="1"/>
                  </a:lnTo>
                  <a:lnTo>
                    <a:pt x="50" y="4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7" y="9"/>
                  </a:lnTo>
                  <a:lnTo>
                    <a:pt x="50" y="6"/>
                  </a:lnTo>
                  <a:lnTo>
                    <a:pt x="65" y="3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10" y="0"/>
                  </a:lnTo>
                  <a:lnTo>
                    <a:pt x="125" y="3"/>
                  </a:lnTo>
                  <a:lnTo>
                    <a:pt x="140" y="6"/>
                  </a:lnTo>
                  <a:lnTo>
                    <a:pt x="153" y="9"/>
                  </a:lnTo>
                  <a:lnTo>
                    <a:pt x="160" y="12"/>
                  </a:lnTo>
                  <a:close/>
                  <a:moveTo>
                    <a:pt x="0" y="218"/>
                  </a:moveTo>
                  <a:lnTo>
                    <a:pt x="11" y="224"/>
                  </a:lnTo>
                  <a:lnTo>
                    <a:pt x="24" y="230"/>
                  </a:lnTo>
                  <a:lnTo>
                    <a:pt x="37" y="236"/>
                  </a:lnTo>
                  <a:lnTo>
                    <a:pt x="50" y="239"/>
                  </a:lnTo>
                  <a:lnTo>
                    <a:pt x="65" y="242"/>
                  </a:lnTo>
                  <a:lnTo>
                    <a:pt x="79" y="245"/>
                  </a:lnTo>
                  <a:lnTo>
                    <a:pt x="94" y="245"/>
                  </a:lnTo>
                  <a:lnTo>
                    <a:pt x="110" y="245"/>
                  </a:lnTo>
                  <a:lnTo>
                    <a:pt x="125" y="242"/>
                  </a:lnTo>
                  <a:lnTo>
                    <a:pt x="140" y="239"/>
                  </a:lnTo>
                  <a:lnTo>
                    <a:pt x="153" y="236"/>
                  </a:lnTo>
                  <a:lnTo>
                    <a:pt x="166" y="230"/>
                  </a:lnTo>
                  <a:lnTo>
                    <a:pt x="178" y="224"/>
                  </a:lnTo>
                  <a:lnTo>
                    <a:pt x="190" y="217"/>
                  </a:lnTo>
                  <a:lnTo>
                    <a:pt x="201" y="209"/>
                  </a:lnTo>
                  <a:lnTo>
                    <a:pt x="204" y="206"/>
                  </a:lnTo>
                  <a:lnTo>
                    <a:pt x="204" y="205"/>
                  </a:lnTo>
                  <a:lnTo>
                    <a:pt x="201" y="209"/>
                  </a:lnTo>
                  <a:lnTo>
                    <a:pt x="190" y="217"/>
                  </a:lnTo>
                  <a:lnTo>
                    <a:pt x="178" y="224"/>
                  </a:lnTo>
                  <a:lnTo>
                    <a:pt x="166" y="230"/>
                  </a:lnTo>
                  <a:lnTo>
                    <a:pt x="153" y="235"/>
                  </a:lnTo>
                  <a:lnTo>
                    <a:pt x="140" y="239"/>
                  </a:lnTo>
                  <a:lnTo>
                    <a:pt x="125" y="242"/>
                  </a:lnTo>
                  <a:lnTo>
                    <a:pt x="110" y="244"/>
                  </a:lnTo>
                  <a:lnTo>
                    <a:pt x="94" y="245"/>
                  </a:lnTo>
                  <a:lnTo>
                    <a:pt x="79" y="244"/>
                  </a:lnTo>
                  <a:lnTo>
                    <a:pt x="65" y="242"/>
                  </a:lnTo>
                  <a:lnTo>
                    <a:pt x="50" y="239"/>
                  </a:lnTo>
                  <a:lnTo>
                    <a:pt x="37" y="235"/>
                  </a:lnTo>
                  <a:lnTo>
                    <a:pt x="24" y="230"/>
                  </a:lnTo>
                  <a:lnTo>
                    <a:pt x="11" y="224"/>
                  </a:lnTo>
                  <a:lnTo>
                    <a:pt x="0" y="217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4B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4866" y="3007"/>
              <a:ext cx="204" cy="245"/>
            </a:xfrm>
            <a:custGeom>
              <a:avLst/>
              <a:gdLst>
                <a:gd name="T0" fmla="*/ 153 w 204"/>
                <a:gd name="T1" fmla="*/ 9 h 245"/>
                <a:gd name="T2" fmla="*/ 125 w 204"/>
                <a:gd name="T3" fmla="*/ 3 h 245"/>
                <a:gd name="T4" fmla="*/ 94 w 204"/>
                <a:gd name="T5" fmla="*/ 0 h 245"/>
                <a:gd name="T6" fmla="*/ 65 w 204"/>
                <a:gd name="T7" fmla="*/ 3 h 245"/>
                <a:gd name="T8" fmla="*/ 37 w 204"/>
                <a:gd name="T9" fmla="*/ 9 h 245"/>
                <a:gd name="T10" fmla="*/ 35 w 204"/>
                <a:gd name="T11" fmla="*/ 10 h 245"/>
                <a:gd name="T12" fmla="*/ 35 w 204"/>
                <a:gd name="T13" fmla="*/ 10 h 245"/>
                <a:gd name="T14" fmla="*/ 35 w 204"/>
                <a:gd name="T15" fmla="*/ 10 h 245"/>
                <a:gd name="T16" fmla="*/ 35 w 204"/>
                <a:gd name="T17" fmla="*/ 10 h 245"/>
                <a:gd name="T18" fmla="*/ 37 w 204"/>
                <a:gd name="T19" fmla="*/ 10 h 245"/>
                <a:gd name="T20" fmla="*/ 65 w 204"/>
                <a:gd name="T21" fmla="*/ 3 h 245"/>
                <a:gd name="T22" fmla="*/ 94 w 204"/>
                <a:gd name="T23" fmla="*/ 1 h 245"/>
                <a:gd name="T24" fmla="*/ 125 w 204"/>
                <a:gd name="T25" fmla="*/ 3 h 245"/>
                <a:gd name="T26" fmla="*/ 153 w 204"/>
                <a:gd name="T27" fmla="*/ 10 h 245"/>
                <a:gd name="T28" fmla="*/ 160 w 204"/>
                <a:gd name="T29" fmla="*/ 12 h 245"/>
                <a:gd name="T30" fmla="*/ 11 w 204"/>
                <a:gd name="T31" fmla="*/ 224 h 245"/>
                <a:gd name="T32" fmla="*/ 37 w 204"/>
                <a:gd name="T33" fmla="*/ 235 h 245"/>
                <a:gd name="T34" fmla="*/ 65 w 204"/>
                <a:gd name="T35" fmla="*/ 242 h 245"/>
                <a:gd name="T36" fmla="*/ 94 w 204"/>
                <a:gd name="T37" fmla="*/ 245 h 245"/>
                <a:gd name="T38" fmla="*/ 125 w 204"/>
                <a:gd name="T39" fmla="*/ 242 h 245"/>
                <a:gd name="T40" fmla="*/ 153 w 204"/>
                <a:gd name="T41" fmla="*/ 235 h 245"/>
                <a:gd name="T42" fmla="*/ 178 w 204"/>
                <a:gd name="T43" fmla="*/ 224 h 245"/>
                <a:gd name="T44" fmla="*/ 201 w 204"/>
                <a:gd name="T45" fmla="*/ 209 h 245"/>
                <a:gd name="T46" fmla="*/ 204 w 204"/>
                <a:gd name="T47" fmla="*/ 205 h 245"/>
                <a:gd name="T48" fmla="*/ 204 w 204"/>
                <a:gd name="T49" fmla="*/ 205 h 245"/>
                <a:gd name="T50" fmla="*/ 204 w 204"/>
                <a:gd name="T51" fmla="*/ 205 h 245"/>
                <a:gd name="T52" fmla="*/ 204 w 204"/>
                <a:gd name="T53" fmla="*/ 205 h 245"/>
                <a:gd name="T54" fmla="*/ 201 w 204"/>
                <a:gd name="T55" fmla="*/ 209 h 245"/>
                <a:gd name="T56" fmla="*/ 178 w 204"/>
                <a:gd name="T57" fmla="*/ 223 h 245"/>
                <a:gd name="T58" fmla="*/ 153 w 204"/>
                <a:gd name="T59" fmla="*/ 235 h 245"/>
                <a:gd name="T60" fmla="*/ 125 w 204"/>
                <a:gd name="T61" fmla="*/ 242 h 245"/>
                <a:gd name="T62" fmla="*/ 94 w 204"/>
                <a:gd name="T63" fmla="*/ 244 h 245"/>
                <a:gd name="T64" fmla="*/ 65 w 204"/>
                <a:gd name="T65" fmla="*/ 242 h 245"/>
                <a:gd name="T66" fmla="*/ 37 w 204"/>
                <a:gd name="T67" fmla="*/ 235 h 245"/>
                <a:gd name="T68" fmla="*/ 11 w 204"/>
                <a:gd name="T69" fmla="*/ 223 h 245"/>
                <a:gd name="T70" fmla="*/ 0 w 204"/>
                <a:gd name="T71" fmla="*/ 217 h 245"/>
                <a:gd name="T72" fmla="*/ 0 w 204"/>
                <a:gd name="T73" fmla="*/ 217 h 245"/>
                <a:gd name="T74" fmla="*/ 0 w 204"/>
                <a:gd name="T75" fmla="*/ 217 h 245"/>
                <a:gd name="T76" fmla="*/ 0 w 204"/>
                <a:gd name="T77" fmla="*/ 217 h 2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4"/>
                <a:gd name="T118" fmla="*/ 0 h 245"/>
                <a:gd name="T119" fmla="*/ 204 w 204"/>
                <a:gd name="T120" fmla="*/ 245 h 2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4" h="245">
                  <a:moveTo>
                    <a:pt x="160" y="12"/>
                  </a:moveTo>
                  <a:lnTo>
                    <a:pt x="153" y="9"/>
                  </a:lnTo>
                  <a:lnTo>
                    <a:pt x="140" y="6"/>
                  </a:lnTo>
                  <a:lnTo>
                    <a:pt x="125" y="3"/>
                  </a:lnTo>
                  <a:lnTo>
                    <a:pt x="110" y="0"/>
                  </a:lnTo>
                  <a:lnTo>
                    <a:pt x="94" y="0"/>
                  </a:lnTo>
                  <a:lnTo>
                    <a:pt x="79" y="0"/>
                  </a:lnTo>
                  <a:lnTo>
                    <a:pt x="65" y="3"/>
                  </a:lnTo>
                  <a:lnTo>
                    <a:pt x="50" y="6"/>
                  </a:lnTo>
                  <a:lnTo>
                    <a:pt x="37" y="9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50" y="6"/>
                  </a:lnTo>
                  <a:lnTo>
                    <a:pt x="65" y="3"/>
                  </a:lnTo>
                  <a:lnTo>
                    <a:pt x="79" y="1"/>
                  </a:lnTo>
                  <a:lnTo>
                    <a:pt x="94" y="1"/>
                  </a:lnTo>
                  <a:lnTo>
                    <a:pt x="110" y="1"/>
                  </a:lnTo>
                  <a:lnTo>
                    <a:pt x="125" y="3"/>
                  </a:lnTo>
                  <a:lnTo>
                    <a:pt x="140" y="6"/>
                  </a:lnTo>
                  <a:lnTo>
                    <a:pt x="153" y="10"/>
                  </a:lnTo>
                  <a:lnTo>
                    <a:pt x="160" y="13"/>
                  </a:lnTo>
                  <a:lnTo>
                    <a:pt x="160" y="12"/>
                  </a:lnTo>
                  <a:close/>
                  <a:moveTo>
                    <a:pt x="0" y="217"/>
                  </a:moveTo>
                  <a:lnTo>
                    <a:pt x="11" y="224"/>
                  </a:lnTo>
                  <a:lnTo>
                    <a:pt x="24" y="230"/>
                  </a:lnTo>
                  <a:lnTo>
                    <a:pt x="37" y="235"/>
                  </a:lnTo>
                  <a:lnTo>
                    <a:pt x="50" y="239"/>
                  </a:lnTo>
                  <a:lnTo>
                    <a:pt x="65" y="242"/>
                  </a:lnTo>
                  <a:lnTo>
                    <a:pt x="79" y="244"/>
                  </a:lnTo>
                  <a:lnTo>
                    <a:pt x="94" y="245"/>
                  </a:lnTo>
                  <a:lnTo>
                    <a:pt x="110" y="244"/>
                  </a:lnTo>
                  <a:lnTo>
                    <a:pt x="125" y="242"/>
                  </a:lnTo>
                  <a:lnTo>
                    <a:pt x="140" y="239"/>
                  </a:lnTo>
                  <a:lnTo>
                    <a:pt x="153" y="235"/>
                  </a:lnTo>
                  <a:lnTo>
                    <a:pt x="166" y="230"/>
                  </a:lnTo>
                  <a:lnTo>
                    <a:pt x="178" y="224"/>
                  </a:lnTo>
                  <a:lnTo>
                    <a:pt x="190" y="217"/>
                  </a:lnTo>
                  <a:lnTo>
                    <a:pt x="201" y="209"/>
                  </a:lnTo>
                  <a:lnTo>
                    <a:pt x="204" y="205"/>
                  </a:lnTo>
                  <a:lnTo>
                    <a:pt x="201" y="209"/>
                  </a:lnTo>
                  <a:lnTo>
                    <a:pt x="190" y="217"/>
                  </a:lnTo>
                  <a:lnTo>
                    <a:pt x="178" y="223"/>
                  </a:lnTo>
                  <a:lnTo>
                    <a:pt x="166" y="229"/>
                  </a:lnTo>
                  <a:lnTo>
                    <a:pt x="153" y="235"/>
                  </a:lnTo>
                  <a:lnTo>
                    <a:pt x="140" y="239"/>
                  </a:lnTo>
                  <a:lnTo>
                    <a:pt x="125" y="242"/>
                  </a:lnTo>
                  <a:lnTo>
                    <a:pt x="110" y="244"/>
                  </a:lnTo>
                  <a:lnTo>
                    <a:pt x="94" y="244"/>
                  </a:lnTo>
                  <a:lnTo>
                    <a:pt x="79" y="244"/>
                  </a:lnTo>
                  <a:lnTo>
                    <a:pt x="65" y="242"/>
                  </a:lnTo>
                  <a:lnTo>
                    <a:pt x="50" y="239"/>
                  </a:lnTo>
                  <a:lnTo>
                    <a:pt x="37" y="235"/>
                  </a:lnTo>
                  <a:lnTo>
                    <a:pt x="24" y="229"/>
                  </a:lnTo>
                  <a:lnTo>
                    <a:pt x="11" y="223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4C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4"/>
            <p:cNvSpPr>
              <a:spLocks noEditPoints="1"/>
            </p:cNvSpPr>
            <p:nvPr/>
          </p:nvSpPr>
          <p:spPr bwMode="auto">
            <a:xfrm>
              <a:off x="4866" y="3008"/>
              <a:ext cx="204" cy="243"/>
            </a:xfrm>
            <a:custGeom>
              <a:avLst/>
              <a:gdLst>
                <a:gd name="T0" fmla="*/ 153 w 204"/>
                <a:gd name="T1" fmla="*/ 9 h 243"/>
                <a:gd name="T2" fmla="*/ 125 w 204"/>
                <a:gd name="T3" fmla="*/ 2 h 243"/>
                <a:gd name="T4" fmla="*/ 94 w 204"/>
                <a:gd name="T5" fmla="*/ 0 h 243"/>
                <a:gd name="T6" fmla="*/ 65 w 204"/>
                <a:gd name="T7" fmla="*/ 2 h 243"/>
                <a:gd name="T8" fmla="*/ 37 w 204"/>
                <a:gd name="T9" fmla="*/ 9 h 243"/>
                <a:gd name="T10" fmla="*/ 35 w 204"/>
                <a:gd name="T11" fmla="*/ 9 h 243"/>
                <a:gd name="T12" fmla="*/ 35 w 204"/>
                <a:gd name="T13" fmla="*/ 11 h 243"/>
                <a:gd name="T14" fmla="*/ 35 w 204"/>
                <a:gd name="T15" fmla="*/ 11 h 243"/>
                <a:gd name="T16" fmla="*/ 35 w 204"/>
                <a:gd name="T17" fmla="*/ 11 h 243"/>
                <a:gd name="T18" fmla="*/ 37 w 204"/>
                <a:gd name="T19" fmla="*/ 9 h 243"/>
                <a:gd name="T20" fmla="*/ 65 w 204"/>
                <a:gd name="T21" fmla="*/ 3 h 243"/>
                <a:gd name="T22" fmla="*/ 94 w 204"/>
                <a:gd name="T23" fmla="*/ 0 h 243"/>
                <a:gd name="T24" fmla="*/ 125 w 204"/>
                <a:gd name="T25" fmla="*/ 3 h 243"/>
                <a:gd name="T26" fmla="*/ 153 w 204"/>
                <a:gd name="T27" fmla="*/ 9 h 243"/>
                <a:gd name="T28" fmla="*/ 160 w 204"/>
                <a:gd name="T29" fmla="*/ 12 h 243"/>
                <a:gd name="T30" fmla="*/ 11 w 204"/>
                <a:gd name="T31" fmla="*/ 222 h 243"/>
                <a:gd name="T32" fmla="*/ 37 w 204"/>
                <a:gd name="T33" fmla="*/ 234 h 243"/>
                <a:gd name="T34" fmla="*/ 65 w 204"/>
                <a:gd name="T35" fmla="*/ 241 h 243"/>
                <a:gd name="T36" fmla="*/ 94 w 204"/>
                <a:gd name="T37" fmla="*/ 243 h 243"/>
                <a:gd name="T38" fmla="*/ 125 w 204"/>
                <a:gd name="T39" fmla="*/ 241 h 243"/>
                <a:gd name="T40" fmla="*/ 153 w 204"/>
                <a:gd name="T41" fmla="*/ 234 h 243"/>
                <a:gd name="T42" fmla="*/ 178 w 204"/>
                <a:gd name="T43" fmla="*/ 222 h 243"/>
                <a:gd name="T44" fmla="*/ 201 w 204"/>
                <a:gd name="T45" fmla="*/ 208 h 243"/>
                <a:gd name="T46" fmla="*/ 204 w 204"/>
                <a:gd name="T47" fmla="*/ 204 h 243"/>
                <a:gd name="T48" fmla="*/ 204 w 204"/>
                <a:gd name="T49" fmla="*/ 204 h 243"/>
                <a:gd name="T50" fmla="*/ 204 w 204"/>
                <a:gd name="T51" fmla="*/ 202 h 243"/>
                <a:gd name="T52" fmla="*/ 204 w 204"/>
                <a:gd name="T53" fmla="*/ 202 h 243"/>
                <a:gd name="T54" fmla="*/ 199 w 204"/>
                <a:gd name="T55" fmla="*/ 207 h 243"/>
                <a:gd name="T56" fmla="*/ 177 w 204"/>
                <a:gd name="T57" fmla="*/ 222 h 243"/>
                <a:gd name="T58" fmla="*/ 153 w 204"/>
                <a:gd name="T59" fmla="*/ 232 h 243"/>
                <a:gd name="T60" fmla="*/ 125 w 204"/>
                <a:gd name="T61" fmla="*/ 240 h 243"/>
                <a:gd name="T62" fmla="*/ 94 w 204"/>
                <a:gd name="T63" fmla="*/ 243 h 243"/>
                <a:gd name="T64" fmla="*/ 65 w 204"/>
                <a:gd name="T65" fmla="*/ 240 h 243"/>
                <a:gd name="T66" fmla="*/ 37 w 204"/>
                <a:gd name="T67" fmla="*/ 232 h 243"/>
                <a:gd name="T68" fmla="*/ 13 w 204"/>
                <a:gd name="T69" fmla="*/ 222 h 243"/>
                <a:gd name="T70" fmla="*/ 0 w 204"/>
                <a:gd name="T71" fmla="*/ 214 h 243"/>
                <a:gd name="T72" fmla="*/ 0 w 204"/>
                <a:gd name="T73" fmla="*/ 214 h 243"/>
                <a:gd name="T74" fmla="*/ 0 w 204"/>
                <a:gd name="T75" fmla="*/ 216 h 243"/>
                <a:gd name="T76" fmla="*/ 0 w 204"/>
                <a:gd name="T77" fmla="*/ 216 h 243"/>
                <a:gd name="T78" fmla="*/ 0 w 204"/>
                <a:gd name="T79" fmla="*/ 216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4"/>
                <a:gd name="T121" fmla="*/ 0 h 243"/>
                <a:gd name="T122" fmla="*/ 204 w 204"/>
                <a:gd name="T123" fmla="*/ 243 h 2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4" h="243">
                  <a:moveTo>
                    <a:pt x="160" y="12"/>
                  </a:moveTo>
                  <a:lnTo>
                    <a:pt x="153" y="9"/>
                  </a:lnTo>
                  <a:lnTo>
                    <a:pt x="140" y="5"/>
                  </a:lnTo>
                  <a:lnTo>
                    <a:pt x="125" y="2"/>
                  </a:lnTo>
                  <a:lnTo>
                    <a:pt x="110" y="0"/>
                  </a:lnTo>
                  <a:lnTo>
                    <a:pt x="94" y="0"/>
                  </a:lnTo>
                  <a:lnTo>
                    <a:pt x="79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9"/>
                  </a:lnTo>
                  <a:lnTo>
                    <a:pt x="52" y="6"/>
                  </a:lnTo>
                  <a:lnTo>
                    <a:pt x="65" y="3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10" y="0"/>
                  </a:lnTo>
                  <a:lnTo>
                    <a:pt x="125" y="3"/>
                  </a:lnTo>
                  <a:lnTo>
                    <a:pt x="138" y="6"/>
                  </a:lnTo>
                  <a:lnTo>
                    <a:pt x="153" y="9"/>
                  </a:lnTo>
                  <a:lnTo>
                    <a:pt x="160" y="12"/>
                  </a:lnTo>
                  <a:close/>
                  <a:moveTo>
                    <a:pt x="0" y="216"/>
                  </a:moveTo>
                  <a:lnTo>
                    <a:pt x="11" y="222"/>
                  </a:lnTo>
                  <a:lnTo>
                    <a:pt x="24" y="228"/>
                  </a:lnTo>
                  <a:lnTo>
                    <a:pt x="37" y="234"/>
                  </a:lnTo>
                  <a:lnTo>
                    <a:pt x="50" y="238"/>
                  </a:lnTo>
                  <a:lnTo>
                    <a:pt x="65" y="241"/>
                  </a:lnTo>
                  <a:lnTo>
                    <a:pt x="79" y="243"/>
                  </a:lnTo>
                  <a:lnTo>
                    <a:pt x="94" y="243"/>
                  </a:lnTo>
                  <a:lnTo>
                    <a:pt x="110" y="243"/>
                  </a:lnTo>
                  <a:lnTo>
                    <a:pt x="125" y="241"/>
                  </a:lnTo>
                  <a:lnTo>
                    <a:pt x="140" y="238"/>
                  </a:lnTo>
                  <a:lnTo>
                    <a:pt x="153" y="234"/>
                  </a:lnTo>
                  <a:lnTo>
                    <a:pt x="166" y="228"/>
                  </a:lnTo>
                  <a:lnTo>
                    <a:pt x="178" y="222"/>
                  </a:lnTo>
                  <a:lnTo>
                    <a:pt x="190" y="216"/>
                  </a:lnTo>
                  <a:lnTo>
                    <a:pt x="201" y="208"/>
                  </a:lnTo>
                  <a:lnTo>
                    <a:pt x="204" y="204"/>
                  </a:lnTo>
                  <a:lnTo>
                    <a:pt x="204" y="202"/>
                  </a:lnTo>
                  <a:lnTo>
                    <a:pt x="199" y="207"/>
                  </a:lnTo>
                  <a:lnTo>
                    <a:pt x="190" y="214"/>
                  </a:lnTo>
                  <a:lnTo>
                    <a:pt x="177" y="222"/>
                  </a:lnTo>
                  <a:lnTo>
                    <a:pt x="166" y="228"/>
                  </a:lnTo>
                  <a:lnTo>
                    <a:pt x="153" y="232"/>
                  </a:lnTo>
                  <a:lnTo>
                    <a:pt x="138" y="237"/>
                  </a:lnTo>
                  <a:lnTo>
                    <a:pt x="125" y="240"/>
                  </a:lnTo>
                  <a:lnTo>
                    <a:pt x="110" y="241"/>
                  </a:lnTo>
                  <a:lnTo>
                    <a:pt x="94" y="243"/>
                  </a:lnTo>
                  <a:lnTo>
                    <a:pt x="79" y="241"/>
                  </a:lnTo>
                  <a:lnTo>
                    <a:pt x="65" y="240"/>
                  </a:lnTo>
                  <a:lnTo>
                    <a:pt x="52" y="237"/>
                  </a:lnTo>
                  <a:lnTo>
                    <a:pt x="37" y="232"/>
                  </a:lnTo>
                  <a:lnTo>
                    <a:pt x="24" y="228"/>
                  </a:lnTo>
                  <a:lnTo>
                    <a:pt x="13" y="222"/>
                  </a:lnTo>
                  <a:lnTo>
                    <a:pt x="0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4D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4866" y="3008"/>
              <a:ext cx="204" cy="243"/>
            </a:xfrm>
            <a:custGeom>
              <a:avLst/>
              <a:gdLst>
                <a:gd name="T0" fmla="*/ 153 w 204"/>
                <a:gd name="T1" fmla="*/ 9 h 243"/>
                <a:gd name="T2" fmla="*/ 125 w 204"/>
                <a:gd name="T3" fmla="*/ 3 h 243"/>
                <a:gd name="T4" fmla="*/ 94 w 204"/>
                <a:gd name="T5" fmla="*/ 0 h 243"/>
                <a:gd name="T6" fmla="*/ 65 w 204"/>
                <a:gd name="T7" fmla="*/ 3 h 243"/>
                <a:gd name="T8" fmla="*/ 37 w 204"/>
                <a:gd name="T9" fmla="*/ 9 h 243"/>
                <a:gd name="T10" fmla="*/ 35 w 204"/>
                <a:gd name="T11" fmla="*/ 11 h 243"/>
                <a:gd name="T12" fmla="*/ 35 w 204"/>
                <a:gd name="T13" fmla="*/ 11 h 243"/>
                <a:gd name="T14" fmla="*/ 35 w 204"/>
                <a:gd name="T15" fmla="*/ 11 h 243"/>
                <a:gd name="T16" fmla="*/ 35 w 204"/>
                <a:gd name="T17" fmla="*/ 11 h 243"/>
                <a:gd name="T18" fmla="*/ 37 w 204"/>
                <a:gd name="T19" fmla="*/ 11 h 243"/>
                <a:gd name="T20" fmla="*/ 65 w 204"/>
                <a:gd name="T21" fmla="*/ 3 h 243"/>
                <a:gd name="T22" fmla="*/ 94 w 204"/>
                <a:gd name="T23" fmla="*/ 0 h 243"/>
                <a:gd name="T24" fmla="*/ 125 w 204"/>
                <a:gd name="T25" fmla="*/ 3 h 243"/>
                <a:gd name="T26" fmla="*/ 153 w 204"/>
                <a:gd name="T27" fmla="*/ 11 h 243"/>
                <a:gd name="T28" fmla="*/ 160 w 204"/>
                <a:gd name="T29" fmla="*/ 12 h 243"/>
                <a:gd name="T30" fmla="*/ 0 w 204"/>
                <a:gd name="T31" fmla="*/ 214 h 243"/>
                <a:gd name="T32" fmla="*/ 24 w 204"/>
                <a:gd name="T33" fmla="*/ 228 h 243"/>
                <a:gd name="T34" fmla="*/ 52 w 204"/>
                <a:gd name="T35" fmla="*/ 237 h 243"/>
                <a:gd name="T36" fmla="*/ 79 w 204"/>
                <a:gd name="T37" fmla="*/ 241 h 243"/>
                <a:gd name="T38" fmla="*/ 110 w 204"/>
                <a:gd name="T39" fmla="*/ 241 h 243"/>
                <a:gd name="T40" fmla="*/ 138 w 204"/>
                <a:gd name="T41" fmla="*/ 237 h 243"/>
                <a:gd name="T42" fmla="*/ 166 w 204"/>
                <a:gd name="T43" fmla="*/ 228 h 243"/>
                <a:gd name="T44" fmla="*/ 190 w 204"/>
                <a:gd name="T45" fmla="*/ 214 h 243"/>
                <a:gd name="T46" fmla="*/ 204 w 204"/>
                <a:gd name="T47" fmla="*/ 202 h 243"/>
                <a:gd name="T48" fmla="*/ 204 w 204"/>
                <a:gd name="T49" fmla="*/ 202 h 243"/>
                <a:gd name="T50" fmla="*/ 204 w 204"/>
                <a:gd name="T51" fmla="*/ 202 h 243"/>
                <a:gd name="T52" fmla="*/ 204 w 204"/>
                <a:gd name="T53" fmla="*/ 202 h 243"/>
                <a:gd name="T54" fmla="*/ 204 w 204"/>
                <a:gd name="T55" fmla="*/ 202 h 243"/>
                <a:gd name="T56" fmla="*/ 188 w 204"/>
                <a:gd name="T57" fmla="*/ 214 h 243"/>
                <a:gd name="T58" fmla="*/ 166 w 204"/>
                <a:gd name="T59" fmla="*/ 228 h 243"/>
                <a:gd name="T60" fmla="*/ 138 w 204"/>
                <a:gd name="T61" fmla="*/ 237 h 243"/>
                <a:gd name="T62" fmla="*/ 110 w 204"/>
                <a:gd name="T63" fmla="*/ 241 h 243"/>
                <a:gd name="T64" fmla="*/ 79 w 204"/>
                <a:gd name="T65" fmla="*/ 241 h 243"/>
                <a:gd name="T66" fmla="*/ 52 w 204"/>
                <a:gd name="T67" fmla="*/ 237 h 243"/>
                <a:gd name="T68" fmla="*/ 24 w 204"/>
                <a:gd name="T69" fmla="*/ 228 h 243"/>
                <a:gd name="T70" fmla="*/ 2 w 204"/>
                <a:gd name="T71" fmla="*/ 214 h 243"/>
                <a:gd name="T72" fmla="*/ 0 w 204"/>
                <a:gd name="T73" fmla="*/ 214 h 243"/>
                <a:gd name="T74" fmla="*/ 0 w 204"/>
                <a:gd name="T75" fmla="*/ 214 h 243"/>
                <a:gd name="T76" fmla="*/ 0 w 204"/>
                <a:gd name="T77" fmla="*/ 214 h 243"/>
                <a:gd name="T78" fmla="*/ 0 w 204"/>
                <a:gd name="T79" fmla="*/ 214 h 2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4"/>
                <a:gd name="T121" fmla="*/ 0 h 243"/>
                <a:gd name="T122" fmla="*/ 204 w 204"/>
                <a:gd name="T123" fmla="*/ 243 h 2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4" h="243">
                  <a:moveTo>
                    <a:pt x="160" y="12"/>
                  </a:moveTo>
                  <a:lnTo>
                    <a:pt x="153" y="9"/>
                  </a:lnTo>
                  <a:lnTo>
                    <a:pt x="138" y="6"/>
                  </a:lnTo>
                  <a:lnTo>
                    <a:pt x="125" y="3"/>
                  </a:lnTo>
                  <a:lnTo>
                    <a:pt x="110" y="0"/>
                  </a:lnTo>
                  <a:lnTo>
                    <a:pt x="94" y="0"/>
                  </a:lnTo>
                  <a:lnTo>
                    <a:pt x="79" y="0"/>
                  </a:lnTo>
                  <a:lnTo>
                    <a:pt x="65" y="3"/>
                  </a:lnTo>
                  <a:lnTo>
                    <a:pt x="52" y="6"/>
                  </a:lnTo>
                  <a:lnTo>
                    <a:pt x="37" y="9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52" y="6"/>
                  </a:lnTo>
                  <a:lnTo>
                    <a:pt x="65" y="3"/>
                  </a:lnTo>
                  <a:lnTo>
                    <a:pt x="79" y="2"/>
                  </a:lnTo>
                  <a:lnTo>
                    <a:pt x="94" y="0"/>
                  </a:lnTo>
                  <a:lnTo>
                    <a:pt x="110" y="2"/>
                  </a:lnTo>
                  <a:lnTo>
                    <a:pt x="125" y="3"/>
                  </a:lnTo>
                  <a:lnTo>
                    <a:pt x="138" y="6"/>
                  </a:lnTo>
                  <a:lnTo>
                    <a:pt x="153" y="11"/>
                  </a:lnTo>
                  <a:lnTo>
                    <a:pt x="160" y="14"/>
                  </a:lnTo>
                  <a:lnTo>
                    <a:pt x="160" y="12"/>
                  </a:lnTo>
                  <a:close/>
                  <a:moveTo>
                    <a:pt x="0" y="214"/>
                  </a:moveTo>
                  <a:lnTo>
                    <a:pt x="0" y="214"/>
                  </a:lnTo>
                  <a:lnTo>
                    <a:pt x="13" y="222"/>
                  </a:lnTo>
                  <a:lnTo>
                    <a:pt x="24" y="228"/>
                  </a:lnTo>
                  <a:lnTo>
                    <a:pt x="37" y="232"/>
                  </a:lnTo>
                  <a:lnTo>
                    <a:pt x="52" y="237"/>
                  </a:lnTo>
                  <a:lnTo>
                    <a:pt x="65" y="240"/>
                  </a:lnTo>
                  <a:lnTo>
                    <a:pt x="79" y="241"/>
                  </a:lnTo>
                  <a:lnTo>
                    <a:pt x="94" y="243"/>
                  </a:lnTo>
                  <a:lnTo>
                    <a:pt x="110" y="241"/>
                  </a:lnTo>
                  <a:lnTo>
                    <a:pt x="125" y="240"/>
                  </a:lnTo>
                  <a:lnTo>
                    <a:pt x="138" y="237"/>
                  </a:lnTo>
                  <a:lnTo>
                    <a:pt x="153" y="232"/>
                  </a:lnTo>
                  <a:lnTo>
                    <a:pt x="166" y="228"/>
                  </a:lnTo>
                  <a:lnTo>
                    <a:pt x="177" y="222"/>
                  </a:lnTo>
                  <a:lnTo>
                    <a:pt x="190" y="214"/>
                  </a:lnTo>
                  <a:lnTo>
                    <a:pt x="199" y="207"/>
                  </a:lnTo>
                  <a:lnTo>
                    <a:pt x="204" y="202"/>
                  </a:lnTo>
                  <a:lnTo>
                    <a:pt x="199" y="207"/>
                  </a:lnTo>
                  <a:lnTo>
                    <a:pt x="188" y="214"/>
                  </a:lnTo>
                  <a:lnTo>
                    <a:pt x="177" y="222"/>
                  </a:lnTo>
                  <a:lnTo>
                    <a:pt x="166" y="228"/>
                  </a:lnTo>
                  <a:lnTo>
                    <a:pt x="153" y="232"/>
                  </a:lnTo>
                  <a:lnTo>
                    <a:pt x="138" y="237"/>
                  </a:lnTo>
                  <a:lnTo>
                    <a:pt x="125" y="240"/>
                  </a:lnTo>
                  <a:lnTo>
                    <a:pt x="110" y="241"/>
                  </a:lnTo>
                  <a:lnTo>
                    <a:pt x="94" y="241"/>
                  </a:lnTo>
                  <a:lnTo>
                    <a:pt x="79" y="241"/>
                  </a:lnTo>
                  <a:lnTo>
                    <a:pt x="65" y="240"/>
                  </a:lnTo>
                  <a:lnTo>
                    <a:pt x="52" y="237"/>
                  </a:lnTo>
                  <a:lnTo>
                    <a:pt x="37" y="232"/>
                  </a:lnTo>
                  <a:lnTo>
                    <a:pt x="24" y="228"/>
                  </a:lnTo>
                  <a:lnTo>
                    <a:pt x="13" y="222"/>
                  </a:lnTo>
                  <a:lnTo>
                    <a:pt x="2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4E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6"/>
            <p:cNvSpPr>
              <a:spLocks noEditPoints="1"/>
            </p:cNvSpPr>
            <p:nvPr/>
          </p:nvSpPr>
          <p:spPr bwMode="auto">
            <a:xfrm>
              <a:off x="4866" y="3008"/>
              <a:ext cx="204" cy="241"/>
            </a:xfrm>
            <a:custGeom>
              <a:avLst/>
              <a:gdLst>
                <a:gd name="T0" fmla="*/ 153 w 204"/>
                <a:gd name="T1" fmla="*/ 11 h 241"/>
                <a:gd name="T2" fmla="*/ 125 w 204"/>
                <a:gd name="T3" fmla="*/ 3 h 241"/>
                <a:gd name="T4" fmla="*/ 94 w 204"/>
                <a:gd name="T5" fmla="*/ 0 h 241"/>
                <a:gd name="T6" fmla="*/ 65 w 204"/>
                <a:gd name="T7" fmla="*/ 3 h 241"/>
                <a:gd name="T8" fmla="*/ 37 w 204"/>
                <a:gd name="T9" fmla="*/ 11 h 241"/>
                <a:gd name="T10" fmla="*/ 35 w 204"/>
                <a:gd name="T11" fmla="*/ 12 h 241"/>
                <a:gd name="T12" fmla="*/ 35 w 204"/>
                <a:gd name="T13" fmla="*/ 12 h 241"/>
                <a:gd name="T14" fmla="*/ 35 w 204"/>
                <a:gd name="T15" fmla="*/ 12 h 241"/>
                <a:gd name="T16" fmla="*/ 35 w 204"/>
                <a:gd name="T17" fmla="*/ 12 h 241"/>
                <a:gd name="T18" fmla="*/ 39 w 204"/>
                <a:gd name="T19" fmla="*/ 11 h 241"/>
                <a:gd name="T20" fmla="*/ 65 w 204"/>
                <a:gd name="T21" fmla="*/ 3 h 241"/>
                <a:gd name="T22" fmla="*/ 94 w 204"/>
                <a:gd name="T23" fmla="*/ 2 h 241"/>
                <a:gd name="T24" fmla="*/ 123 w 204"/>
                <a:gd name="T25" fmla="*/ 3 h 241"/>
                <a:gd name="T26" fmla="*/ 151 w 204"/>
                <a:gd name="T27" fmla="*/ 11 h 241"/>
                <a:gd name="T28" fmla="*/ 160 w 204"/>
                <a:gd name="T29" fmla="*/ 14 h 241"/>
                <a:gd name="T30" fmla="*/ 2 w 204"/>
                <a:gd name="T31" fmla="*/ 214 h 241"/>
                <a:gd name="T32" fmla="*/ 24 w 204"/>
                <a:gd name="T33" fmla="*/ 228 h 241"/>
                <a:gd name="T34" fmla="*/ 52 w 204"/>
                <a:gd name="T35" fmla="*/ 237 h 241"/>
                <a:gd name="T36" fmla="*/ 79 w 204"/>
                <a:gd name="T37" fmla="*/ 241 h 241"/>
                <a:gd name="T38" fmla="*/ 110 w 204"/>
                <a:gd name="T39" fmla="*/ 241 h 241"/>
                <a:gd name="T40" fmla="*/ 138 w 204"/>
                <a:gd name="T41" fmla="*/ 237 h 241"/>
                <a:gd name="T42" fmla="*/ 166 w 204"/>
                <a:gd name="T43" fmla="*/ 228 h 241"/>
                <a:gd name="T44" fmla="*/ 188 w 204"/>
                <a:gd name="T45" fmla="*/ 214 h 241"/>
                <a:gd name="T46" fmla="*/ 204 w 204"/>
                <a:gd name="T47" fmla="*/ 202 h 241"/>
                <a:gd name="T48" fmla="*/ 204 w 204"/>
                <a:gd name="T49" fmla="*/ 202 h 241"/>
                <a:gd name="T50" fmla="*/ 204 w 204"/>
                <a:gd name="T51" fmla="*/ 201 h 241"/>
                <a:gd name="T52" fmla="*/ 204 w 204"/>
                <a:gd name="T53" fmla="*/ 201 h 241"/>
                <a:gd name="T54" fmla="*/ 204 w 204"/>
                <a:gd name="T55" fmla="*/ 201 h 241"/>
                <a:gd name="T56" fmla="*/ 188 w 204"/>
                <a:gd name="T57" fmla="*/ 214 h 241"/>
                <a:gd name="T58" fmla="*/ 164 w 204"/>
                <a:gd name="T59" fmla="*/ 226 h 241"/>
                <a:gd name="T60" fmla="*/ 138 w 204"/>
                <a:gd name="T61" fmla="*/ 235 h 241"/>
                <a:gd name="T62" fmla="*/ 110 w 204"/>
                <a:gd name="T63" fmla="*/ 240 h 241"/>
                <a:gd name="T64" fmla="*/ 79 w 204"/>
                <a:gd name="T65" fmla="*/ 240 h 241"/>
                <a:gd name="T66" fmla="*/ 52 w 204"/>
                <a:gd name="T67" fmla="*/ 235 h 241"/>
                <a:gd name="T68" fmla="*/ 26 w 204"/>
                <a:gd name="T69" fmla="*/ 226 h 241"/>
                <a:gd name="T70" fmla="*/ 2 w 204"/>
                <a:gd name="T71" fmla="*/ 214 h 241"/>
                <a:gd name="T72" fmla="*/ 0 w 204"/>
                <a:gd name="T73" fmla="*/ 213 h 241"/>
                <a:gd name="T74" fmla="*/ 0 w 204"/>
                <a:gd name="T75" fmla="*/ 213 h 241"/>
                <a:gd name="T76" fmla="*/ 0 w 204"/>
                <a:gd name="T77" fmla="*/ 214 h 241"/>
                <a:gd name="T78" fmla="*/ 0 w 204"/>
                <a:gd name="T79" fmla="*/ 214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4"/>
                <a:gd name="T121" fmla="*/ 0 h 241"/>
                <a:gd name="T122" fmla="*/ 204 w 204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4" h="241">
                  <a:moveTo>
                    <a:pt x="160" y="14"/>
                  </a:moveTo>
                  <a:lnTo>
                    <a:pt x="153" y="11"/>
                  </a:lnTo>
                  <a:lnTo>
                    <a:pt x="138" y="6"/>
                  </a:lnTo>
                  <a:lnTo>
                    <a:pt x="125" y="3"/>
                  </a:lnTo>
                  <a:lnTo>
                    <a:pt x="110" y="2"/>
                  </a:lnTo>
                  <a:lnTo>
                    <a:pt x="94" y="0"/>
                  </a:lnTo>
                  <a:lnTo>
                    <a:pt x="79" y="2"/>
                  </a:lnTo>
                  <a:lnTo>
                    <a:pt x="65" y="3"/>
                  </a:lnTo>
                  <a:lnTo>
                    <a:pt x="52" y="6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9" y="11"/>
                  </a:lnTo>
                  <a:lnTo>
                    <a:pt x="52" y="6"/>
                  </a:lnTo>
                  <a:lnTo>
                    <a:pt x="65" y="3"/>
                  </a:lnTo>
                  <a:lnTo>
                    <a:pt x="79" y="2"/>
                  </a:lnTo>
                  <a:lnTo>
                    <a:pt x="94" y="2"/>
                  </a:lnTo>
                  <a:lnTo>
                    <a:pt x="110" y="2"/>
                  </a:lnTo>
                  <a:lnTo>
                    <a:pt x="123" y="3"/>
                  </a:lnTo>
                  <a:lnTo>
                    <a:pt x="138" y="6"/>
                  </a:lnTo>
                  <a:lnTo>
                    <a:pt x="151" y="11"/>
                  </a:lnTo>
                  <a:lnTo>
                    <a:pt x="160" y="14"/>
                  </a:lnTo>
                  <a:close/>
                  <a:moveTo>
                    <a:pt x="0" y="214"/>
                  </a:moveTo>
                  <a:lnTo>
                    <a:pt x="2" y="214"/>
                  </a:lnTo>
                  <a:lnTo>
                    <a:pt x="13" y="222"/>
                  </a:lnTo>
                  <a:lnTo>
                    <a:pt x="24" y="228"/>
                  </a:lnTo>
                  <a:lnTo>
                    <a:pt x="37" y="232"/>
                  </a:lnTo>
                  <a:lnTo>
                    <a:pt x="52" y="237"/>
                  </a:lnTo>
                  <a:lnTo>
                    <a:pt x="65" y="240"/>
                  </a:lnTo>
                  <a:lnTo>
                    <a:pt x="79" y="241"/>
                  </a:lnTo>
                  <a:lnTo>
                    <a:pt x="94" y="241"/>
                  </a:lnTo>
                  <a:lnTo>
                    <a:pt x="110" y="241"/>
                  </a:lnTo>
                  <a:lnTo>
                    <a:pt x="125" y="240"/>
                  </a:lnTo>
                  <a:lnTo>
                    <a:pt x="138" y="237"/>
                  </a:lnTo>
                  <a:lnTo>
                    <a:pt x="153" y="232"/>
                  </a:lnTo>
                  <a:lnTo>
                    <a:pt x="166" y="228"/>
                  </a:lnTo>
                  <a:lnTo>
                    <a:pt x="177" y="222"/>
                  </a:lnTo>
                  <a:lnTo>
                    <a:pt x="188" y="214"/>
                  </a:lnTo>
                  <a:lnTo>
                    <a:pt x="199" y="207"/>
                  </a:lnTo>
                  <a:lnTo>
                    <a:pt x="204" y="202"/>
                  </a:lnTo>
                  <a:lnTo>
                    <a:pt x="204" y="201"/>
                  </a:lnTo>
                  <a:lnTo>
                    <a:pt x="199" y="207"/>
                  </a:lnTo>
                  <a:lnTo>
                    <a:pt x="188" y="214"/>
                  </a:lnTo>
                  <a:lnTo>
                    <a:pt x="177" y="220"/>
                  </a:lnTo>
                  <a:lnTo>
                    <a:pt x="164" y="226"/>
                  </a:lnTo>
                  <a:lnTo>
                    <a:pt x="151" y="232"/>
                  </a:lnTo>
                  <a:lnTo>
                    <a:pt x="138" y="235"/>
                  </a:lnTo>
                  <a:lnTo>
                    <a:pt x="123" y="238"/>
                  </a:lnTo>
                  <a:lnTo>
                    <a:pt x="110" y="240"/>
                  </a:lnTo>
                  <a:lnTo>
                    <a:pt x="94" y="241"/>
                  </a:lnTo>
                  <a:lnTo>
                    <a:pt x="79" y="240"/>
                  </a:lnTo>
                  <a:lnTo>
                    <a:pt x="65" y="238"/>
                  </a:lnTo>
                  <a:lnTo>
                    <a:pt x="52" y="235"/>
                  </a:lnTo>
                  <a:lnTo>
                    <a:pt x="39" y="232"/>
                  </a:lnTo>
                  <a:lnTo>
                    <a:pt x="26" y="226"/>
                  </a:lnTo>
                  <a:lnTo>
                    <a:pt x="13" y="220"/>
                  </a:lnTo>
                  <a:lnTo>
                    <a:pt x="2" y="214"/>
                  </a:lnTo>
                  <a:lnTo>
                    <a:pt x="0" y="213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4F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7"/>
            <p:cNvSpPr>
              <a:spLocks noEditPoints="1"/>
            </p:cNvSpPr>
            <p:nvPr/>
          </p:nvSpPr>
          <p:spPr bwMode="auto">
            <a:xfrm>
              <a:off x="4866" y="3010"/>
              <a:ext cx="204" cy="239"/>
            </a:xfrm>
            <a:custGeom>
              <a:avLst/>
              <a:gdLst>
                <a:gd name="T0" fmla="*/ 151 w 204"/>
                <a:gd name="T1" fmla="*/ 9 h 239"/>
                <a:gd name="T2" fmla="*/ 123 w 204"/>
                <a:gd name="T3" fmla="*/ 1 h 239"/>
                <a:gd name="T4" fmla="*/ 94 w 204"/>
                <a:gd name="T5" fmla="*/ 0 h 239"/>
                <a:gd name="T6" fmla="*/ 65 w 204"/>
                <a:gd name="T7" fmla="*/ 1 h 239"/>
                <a:gd name="T8" fmla="*/ 39 w 204"/>
                <a:gd name="T9" fmla="*/ 9 h 239"/>
                <a:gd name="T10" fmla="*/ 35 w 204"/>
                <a:gd name="T11" fmla="*/ 10 h 239"/>
                <a:gd name="T12" fmla="*/ 35 w 204"/>
                <a:gd name="T13" fmla="*/ 10 h 239"/>
                <a:gd name="T14" fmla="*/ 33 w 204"/>
                <a:gd name="T15" fmla="*/ 10 h 239"/>
                <a:gd name="T16" fmla="*/ 33 w 204"/>
                <a:gd name="T17" fmla="*/ 12 h 239"/>
                <a:gd name="T18" fmla="*/ 39 w 204"/>
                <a:gd name="T19" fmla="*/ 10 h 239"/>
                <a:gd name="T20" fmla="*/ 66 w 204"/>
                <a:gd name="T21" fmla="*/ 3 h 239"/>
                <a:gd name="T22" fmla="*/ 94 w 204"/>
                <a:gd name="T23" fmla="*/ 0 h 239"/>
                <a:gd name="T24" fmla="*/ 123 w 204"/>
                <a:gd name="T25" fmla="*/ 3 h 239"/>
                <a:gd name="T26" fmla="*/ 151 w 204"/>
                <a:gd name="T27" fmla="*/ 10 h 239"/>
                <a:gd name="T28" fmla="*/ 160 w 204"/>
                <a:gd name="T29" fmla="*/ 12 h 239"/>
                <a:gd name="T30" fmla="*/ 2 w 204"/>
                <a:gd name="T31" fmla="*/ 212 h 239"/>
                <a:gd name="T32" fmla="*/ 26 w 204"/>
                <a:gd name="T33" fmla="*/ 224 h 239"/>
                <a:gd name="T34" fmla="*/ 52 w 204"/>
                <a:gd name="T35" fmla="*/ 233 h 239"/>
                <a:gd name="T36" fmla="*/ 79 w 204"/>
                <a:gd name="T37" fmla="*/ 238 h 239"/>
                <a:gd name="T38" fmla="*/ 110 w 204"/>
                <a:gd name="T39" fmla="*/ 238 h 239"/>
                <a:gd name="T40" fmla="*/ 138 w 204"/>
                <a:gd name="T41" fmla="*/ 233 h 239"/>
                <a:gd name="T42" fmla="*/ 164 w 204"/>
                <a:gd name="T43" fmla="*/ 224 h 239"/>
                <a:gd name="T44" fmla="*/ 188 w 204"/>
                <a:gd name="T45" fmla="*/ 212 h 239"/>
                <a:gd name="T46" fmla="*/ 204 w 204"/>
                <a:gd name="T47" fmla="*/ 199 h 239"/>
                <a:gd name="T48" fmla="*/ 204 w 204"/>
                <a:gd name="T49" fmla="*/ 199 h 239"/>
                <a:gd name="T50" fmla="*/ 204 w 204"/>
                <a:gd name="T51" fmla="*/ 199 h 239"/>
                <a:gd name="T52" fmla="*/ 204 w 204"/>
                <a:gd name="T53" fmla="*/ 199 h 239"/>
                <a:gd name="T54" fmla="*/ 204 w 204"/>
                <a:gd name="T55" fmla="*/ 199 h 239"/>
                <a:gd name="T56" fmla="*/ 188 w 204"/>
                <a:gd name="T57" fmla="*/ 211 h 239"/>
                <a:gd name="T58" fmla="*/ 164 w 204"/>
                <a:gd name="T59" fmla="*/ 224 h 239"/>
                <a:gd name="T60" fmla="*/ 138 w 204"/>
                <a:gd name="T61" fmla="*/ 233 h 239"/>
                <a:gd name="T62" fmla="*/ 110 w 204"/>
                <a:gd name="T63" fmla="*/ 238 h 239"/>
                <a:gd name="T64" fmla="*/ 79 w 204"/>
                <a:gd name="T65" fmla="*/ 238 h 239"/>
                <a:gd name="T66" fmla="*/ 52 w 204"/>
                <a:gd name="T67" fmla="*/ 233 h 239"/>
                <a:gd name="T68" fmla="*/ 26 w 204"/>
                <a:gd name="T69" fmla="*/ 224 h 239"/>
                <a:gd name="T70" fmla="*/ 2 w 204"/>
                <a:gd name="T71" fmla="*/ 211 h 239"/>
                <a:gd name="T72" fmla="*/ 0 w 204"/>
                <a:gd name="T73" fmla="*/ 211 h 239"/>
                <a:gd name="T74" fmla="*/ 0 w 204"/>
                <a:gd name="T75" fmla="*/ 211 h 239"/>
                <a:gd name="T76" fmla="*/ 0 w 204"/>
                <a:gd name="T77" fmla="*/ 211 h 239"/>
                <a:gd name="T78" fmla="*/ 0 w 204"/>
                <a:gd name="T79" fmla="*/ 211 h 2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4"/>
                <a:gd name="T121" fmla="*/ 0 h 239"/>
                <a:gd name="T122" fmla="*/ 204 w 204"/>
                <a:gd name="T123" fmla="*/ 239 h 2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4" h="239">
                  <a:moveTo>
                    <a:pt x="160" y="12"/>
                  </a:moveTo>
                  <a:lnTo>
                    <a:pt x="151" y="9"/>
                  </a:lnTo>
                  <a:lnTo>
                    <a:pt x="138" y="4"/>
                  </a:lnTo>
                  <a:lnTo>
                    <a:pt x="123" y="1"/>
                  </a:lnTo>
                  <a:lnTo>
                    <a:pt x="110" y="0"/>
                  </a:lnTo>
                  <a:lnTo>
                    <a:pt x="94" y="0"/>
                  </a:lnTo>
                  <a:lnTo>
                    <a:pt x="79" y="0"/>
                  </a:lnTo>
                  <a:lnTo>
                    <a:pt x="65" y="1"/>
                  </a:lnTo>
                  <a:lnTo>
                    <a:pt x="52" y="4"/>
                  </a:lnTo>
                  <a:lnTo>
                    <a:pt x="39" y="9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9" y="10"/>
                  </a:lnTo>
                  <a:lnTo>
                    <a:pt x="52" y="6"/>
                  </a:lnTo>
                  <a:lnTo>
                    <a:pt x="66" y="3"/>
                  </a:lnTo>
                  <a:lnTo>
                    <a:pt x="79" y="1"/>
                  </a:lnTo>
                  <a:lnTo>
                    <a:pt x="94" y="0"/>
                  </a:lnTo>
                  <a:lnTo>
                    <a:pt x="110" y="1"/>
                  </a:lnTo>
                  <a:lnTo>
                    <a:pt x="123" y="3"/>
                  </a:lnTo>
                  <a:lnTo>
                    <a:pt x="138" y="6"/>
                  </a:lnTo>
                  <a:lnTo>
                    <a:pt x="151" y="10"/>
                  </a:lnTo>
                  <a:lnTo>
                    <a:pt x="160" y="13"/>
                  </a:lnTo>
                  <a:lnTo>
                    <a:pt x="160" y="12"/>
                  </a:lnTo>
                  <a:close/>
                  <a:moveTo>
                    <a:pt x="0" y="211"/>
                  </a:moveTo>
                  <a:lnTo>
                    <a:pt x="2" y="212"/>
                  </a:lnTo>
                  <a:lnTo>
                    <a:pt x="13" y="218"/>
                  </a:lnTo>
                  <a:lnTo>
                    <a:pt x="26" y="224"/>
                  </a:lnTo>
                  <a:lnTo>
                    <a:pt x="39" y="230"/>
                  </a:lnTo>
                  <a:lnTo>
                    <a:pt x="52" y="233"/>
                  </a:lnTo>
                  <a:lnTo>
                    <a:pt x="65" y="236"/>
                  </a:lnTo>
                  <a:lnTo>
                    <a:pt x="79" y="238"/>
                  </a:lnTo>
                  <a:lnTo>
                    <a:pt x="94" y="239"/>
                  </a:lnTo>
                  <a:lnTo>
                    <a:pt x="110" y="238"/>
                  </a:lnTo>
                  <a:lnTo>
                    <a:pt x="123" y="236"/>
                  </a:lnTo>
                  <a:lnTo>
                    <a:pt x="138" y="233"/>
                  </a:lnTo>
                  <a:lnTo>
                    <a:pt x="151" y="230"/>
                  </a:lnTo>
                  <a:lnTo>
                    <a:pt x="164" y="224"/>
                  </a:lnTo>
                  <a:lnTo>
                    <a:pt x="177" y="218"/>
                  </a:lnTo>
                  <a:lnTo>
                    <a:pt x="188" y="212"/>
                  </a:lnTo>
                  <a:lnTo>
                    <a:pt x="199" y="205"/>
                  </a:lnTo>
                  <a:lnTo>
                    <a:pt x="204" y="199"/>
                  </a:lnTo>
                  <a:lnTo>
                    <a:pt x="197" y="203"/>
                  </a:lnTo>
                  <a:lnTo>
                    <a:pt x="188" y="211"/>
                  </a:lnTo>
                  <a:lnTo>
                    <a:pt x="177" y="218"/>
                  </a:lnTo>
                  <a:lnTo>
                    <a:pt x="164" y="224"/>
                  </a:lnTo>
                  <a:lnTo>
                    <a:pt x="151" y="229"/>
                  </a:lnTo>
                  <a:lnTo>
                    <a:pt x="138" y="233"/>
                  </a:lnTo>
                  <a:lnTo>
                    <a:pt x="123" y="236"/>
                  </a:lnTo>
                  <a:lnTo>
                    <a:pt x="110" y="238"/>
                  </a:lnTo>
                  <a:lnTo>
                    <a:pt x="94" y="238"/>
                  </a:lnTo>
                  <a:lnTo>
                    <a:pt x="79" y="238"/>
                  </a:lnTo>
                  <a:lnTo>
                    <a:pt x="66" y="236"/>
                  </a:lnTo>
                  <a:lnTo>
                    <a:pt x="52" y="233"/>
                  </a:lnTo>
                  <a:lnTo>
                    <a:pt x="39" y="229"/>
                  </a:lnTo>
                  <a:lnTo>
                    <a:pt x="26" y="224"/>
                  </a:lnTo>
                  <a:lnTo>
                    <a:pt x="13" y="218"/>
                  </a:lnTo>
                  <a:lnTo>
                    <a:pt x="2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50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8"/>
            <p:cNvSpPr>
              <a:spLocks noEditPoints="1"/>
            </p:cNvSpPr>
            <p:nvPr/>
          </p:nvSpPr>
          <p:spPr bwMode="auto">
            <a:xfrm>
              <a:off x="4866" y="3010"/>
              <a:ext cx="204" cy="238"/>
            </a:xfrm>
            <a:custGeom>
              <a:avLst/>
              <a:gdLst>
                <a:gd name="T0" fmla="*/ 151 w 204"/>
                <a:gd name="T1" fmla="*/ 10 h 238"/>
                <a:gd name="T2" fmla="*/ 123 w 204"/>
                <a:gd name="T3" fmla="*/ 3 h 238"/>
                <a:gd name="T4" fmla="*/ 94 w 204"/>
                <a:gd name="T5" fmla="*/ 0 h 238"/>
                <a:gd name="T6" fmla="*/ 66 w 204"/>
                <a:gd name="T7" fmla="*/ 3 h 238"/>
                <a:gd name="T8" fmla="*/ 39 w 204"/>
                <a:gd name="T9" fmla="*/ 10 h 238"/>
                <a:gd name="T10" fmla="*/ 33 w 204"/>
                <a:gd name="T11" fmla="*/ 12 h 238"/>
                <a:gd name="T12" fmla="*/ 33 w 204"/>
                <a:gd name="T13" fmla="*/ 12 h 238"/>
                <a:gd name="T14" fmla="*/ 33 w 204"/>
                <a:gd name="T15" fmla="*/ 12 h 238"/>
                <a:gd name="T16" fmla="*/ 33 w 204"/>
                <a:gd name="T17" fmla="*/ 12 h 238"/>
                <a:gd name="T18" fmla="*/ 39 w 204"/>
                <a:gd name="T19" fmla="*/ 10 h 238"/>
                <a:gd name="T20" fmla="*/ 66 w 204"/>
                <a:gd name="T21" fmla="*/ 3 h 238"/>
                <a:gd name="T22" fmla="*/ 94 w 204"/>
                <a:gd name="T23" fmla="*/ 1 h 238"/>
                <a:gd name="T24" fmla="*/ 123 w 204"/>
                <a:gd name="T25" fmla="*/ 3 h 238"/>
                <a:gd name="T26" fmla="*/ 151 w 204"/>
                <a:gd name="T27" fmla="*/ 10 h 238"/>
                <a:gd name="T28" fmla="*/ 160 w 204"/>
                <a:gd name="T29" fmla="*/ 13 h 238"/>
                <a:gd name="T30" fmla="*/ 2 w 204"/>
                <a:gd name="T31" fmla="*/ 211 h 238"/>
                <a:gd name="T32" fmla="*/ 26 w 204"/>
                <a:gd name="T33" fmla="*/ 224 h 238"/>
                <a:gd name="T34" fmla="*/ 52 w 204"/>
                <a:gd name="T35" fmla="*/ 233 h 238"/>
                <a:gd name="T36" fmla="*/ 79 w 204"/>
                <a:gd name="T37" fmla="*/ 238 h 238"/>
                <a:gd name="T38" fmla="*/ 110 w 204"/>
                <a:gd name="T39" fmla="*/ 238 h 238"/>
                <a:gd name="T40" fmla="*/ 138 w 204"/>
                <a:gd name="T41" fmla="*/ 233 h 238"/>
                <a:gd name="T42" fmla="*/ 164 w 204"/>
                <a:gd name="T43" fmla="*/ 224 h 238"/>
                <a:gd name="T44" fmla="*/ 188 w 204"/>
                <a:gd name="T45" fmla="*/ 211 h 238"/>
                <a:gd name="T46" fmla="*/ 204 w 204"/>
                <a:gd name="T47" fmla="*/ 199 h 238"/>
                <a:gd name="T48" fmla="*/ 204 w 204"/>
                <a:gd name="T49" fmla="*/ 197 h 238"/>
                <a:gd name="T50" fmla="*/ 204 w 204"/>
                <a:gd name="T51" fmla="*/ 197 h 238"/>
                <a:gd name="T52" fmla="*/ 204 w 204"/>
                <a:gd name="T53" fmla="*/ 197 h 238"/>
                <a:gd name="T54" fmla="*/ 204 w 204"/>
                <a:gd name="T55" fmla="*/ 197 h 238"/>
                <a:gd name="T56" fmla="*/ 186 w 204"/>
                <a:gd name="T57" fmla="*/ 211 h 238"/>
                <a:gd name="T58" fmla="*/ 164 w 204"/>
                <a:gd name="T59" fmla="*/ 223 h 238"/>
                <a:gd name="T60" fmla="*/ 138 w 204"/>
                <a:gd name="T61" fmla="*/ 232 h 238"/>
                <a:gd name="T62" fmla="*/ 110 w 204"/>
                <a:gd name="T63" fmla="*/ 238 h 238"/>
                <a:gd name="T64" fmla="*/ 79 w 204"/>
                <a:gd name="T65" fmla="*/ 238 h 238"/>
                <a:gd name="T66" fmla="*/ 52 w 204"/>
                <a:gd name="T67" fmla="*/ 232 h 238"/>
                <a:gd name="T68" fmla="*/ 26 w 204"/>
                <a:gd name="T69" fmla="*/ 223 h 238"/>
                <a:gd name="T70" fmla="*/ 2 w 204"/>
                <a:gd name="T71" fmla="*/ 211 h 238"/>
                <a:gd name="T72" fmla="*/ 2 w 204"/>
                <a:gd name="T73" fmla="*/ 209 h 238"/>
                <a:gd name="T74" fmla="*/ 0 w 204"/>
                <a:gd name="T75" fmla="*/ 209 h 238"/>
                <a:gd name="T76" fmla="*/ 0 w 204"/>
                <a:gd name="T77" fmla="*/ 209 h 238"/>
                <a:gd name="T78" fmla="*/ 0 w 204"/>
                <a:gd name="T79" fmla="*/ 211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4"/>
                <a:gd name="T121" fmla="*/ 0 h 238"/>
                <a:gd name="T122" fmla="*/ 204 w 204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4" h="238">
                  <a:moveTo>
                    <a:pt x="160" y="13"/>
                  </a:moveTo>
                  <a:lnTo>
                    <a:pt x="151" y="10"/>
                  </a:lnTo>
                  <a:lnTo>
                    <a:pt x="138" y="6"/>
                  </a:lnTo>
                  <a:lnTo>
                    <a:pt x="123" y="3"/>
                  </a:lnTo>
                  <a:lnTo>
                    <a:pt x="110" y="1"/>
                  </a:lnTo>
                  <a:lnTo>
                    <a:pt x="94" y="0"/>
                  </a:lnTo>
                  <a:lnTo>
                    <a:pt x="79" y="1"/>
                  </a:lnTo>
                  <a:lnTo>
                    <a:pt x="66" y="3"/>
                  </a:lnTo>
                  <a:lnTo>
                    <a:pt x="52" y="6"/>
                  </a:lnTo>
                  <a:lnTo>
                    <a:pt x="39" y="10"/>
                  </a:lnTo>
                  <a:lnTo>
                    <a:pt x="33" y="12"/>
                  </a:lnTo>
                  <a:lnTo>
                    <a:pt x="39" y="10"/>
                  </a:lnTo>
                  <a:lnTo>
                    <a:pt x="52" y="6"/>
                  </a:lnTo>
                  <a:lnTo>
                    <a:pt x="66" y="3"/>
                  </a:lnTo>
                  <a:lnTo>
                    <a:pt x="79" y="1"/>
                  </a:lnTo>
                  <a:lnTo>
                    <a:pt x="94" y="1"/>
                  </a:lnTo>
                  <a:lnTo>
                    <a:pt x="110" y="1"/>
                  </a:lnTo>
                  <a:lnTo>
                    <a:pt x="123" y="3"/>
                  </a:lnTo>
                  <a:lnTo>
                    <a:pt x="138" y="6"/>
                  </a:lnTo>
                  <a:lnTo>
                    <a:pt x="151" y="10"/>
                  </a:lnTo>
                  <a:lnTo>
                    <a:pt x="160" y="15"/>
                  </a:lnTo>
                  <a:lnTo>
                    <a:pt x="160" y="13"/>
                  </a:lnTo>
                  <a:close/>
                  <a:moveTo>
                    <a:pt x="0" y="211"/>
                  </a:moveTo>
                  <a:lnTo>
                    <a:pt x="2" y="211"/>
                  </a:lnTo>
                  <a:lnTo>
                    <a:pt x="13" y="218"/>
                  </a:lnTo>
                  <a:lnTo>
                    <a:pt x="26" y="224"/>
                  </a:lnTo>
                  <a:lnTo>
                    <a:pt x="39" y="229"/>
                  </a:lnTo>
                  <a:lnTo>
                    <a:pt x="52" y="233"/>
                  </a:lnTo>
                  <a:lnTo>
                    <a:pt x="66" y="236"/>
                  </a:lnTo>
                  <a:lnTo>
                    <a:pt x="79" y="238"/>
                  </a:lnTo>
                  <a:lnTo>
                    <a:pt x="94" y="238"/>
                  </a:lnTo>
                  <a:lnTo>
                    <a:pt x="110" y="238"/>
                  </a:lnTo>
                  <a:lnTo>
                    <a:pt x="123" y="236"/>
                  </a:lnTo>
                  <a:lnTo>
                    <a:pt x="138" y="233"/>
                  </a:lnTo>
                  <a:lnTo>
                    <a:pt x="151" y="229"/>
                  </a:lnTo>
                  <a:lnTo>
                    <a:pt x="164" y="224"/>
                  </a:lnTo>
                  <a:lnTo>
                    <a:pt x="177" y="218"/>
                  </a:lnTo>
                  <a:lnTo>
                    <a:pt x="188" y="211"/>
                  </a:lnTo>
                  <a:lnTo>
                    <a:pt x="197" y="203"/>
                  </a:lnTo>
                  <a:lnTo>
                    <a:pt x="204" y="199"/>
                  </a:lnTo>
                  <a:lnTo>
                    <a:pt x="204" y="197"/>
                  </a:lnTo>
                  <a:lnTo>
                    <a:pt x="197" y="203"/>
                  </a:lnTo>
                  <a:lnTo>
                    <a:pt x="186" y="211"/>
                  </a:lnTo>
                  <a:lnTo>
                    <a:pt x="175" y="218"/>
                  </a:lnTo>
                  <a:lnTo>
                    <a:pt x="164" y="223"/>
                  </a:lnTo>
                  <a:lnTo>
                    <a:pt x="151" y="229"/>
                  </a:lnTo>
                  <a:lnTo>
                    <a:pt x="138" y="232"/>
                  </a:lnTo>
                  <a:lnTo>
                    <a:pt x="123" y="235"/>
                  </a:lnTo>
                  <a:lnTo>
                    <a:pt x="110" y="238"/>
                  </a:lnTo>
                  <a:lnTo>
                    <a:pt x="94" y="238"/>
                  </a:lnTo>
                  <a:lnTo>
                    <a:pt x="79" y="238"/>
                  </a:lnTo>
                  <a:lnTo>
                    <a:pt x="66" y="235"/>
                  </a:lnTo>
                  <a:lnTo>
                    <a:pt x="52" y="232"/>
                  </a:lnTo>
                  <a:lnTo>
                    <a:pt x="39" y="229"/>
                  </a:lnTo>
                  <a:lnTo>
                    <a:pt x="26" y="223"/>
                  </a:lnTo>
                  <a:lnTo>
                    <a:pt x="15" y="218"/>
                  </a:lnTo>
                  <a:lnTo>
                    <a:pt x="2" y="211"/>
                  </a:lnTo>
                  <a:lnTo>
                    <a:pt x="2" y="209"/>
                  </a:lnTo>
                  <a:lnTo>
                    <a:pt x="0" y="209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51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49"/>
            <p:cNvSpPr>
              <a:spLocks noEditPoints="1"/>
            </p:cNvSpPr>
            <p:nvPr/>
          </p:nvSpPr>
          <p:spPr bwMode="auto">
            <a:xfrm>
              <a:off x="4868" y="3011"/>
              <a:ext cx="202" cy="237"/>
            </a:xfrm>
            <a:custGeom>
              <a:avLst/>
              <a:gdLst>
                <a:gd name="T0" fmla="*/ 149 w 202"/>
                <a:gd name="T1" fmla="*/ 9 h 237"/>
                <a:gd name="T2" fmla="*/ 121 w 202"/>
                <a:gd name="T3" fmla="*/ 2 h 237"/>
                <a:gd name="T4" fmla="*/ 92 w 202"/>
                <a:gd name="T5" fmla="*/ 0 h 237"/>
                <a:gd name="T6" fmla="*/ 64 w 202"/>
                <a:gd name="T7" fmla="*/ 2 h 237"/>
                <a:gd name="T8" fmla="*/ 37 w 202"/>
                <a:gd name="T9" fmla="*/ 9 h 237"/>
                <a:gd name="T10" fmla="*/ 31 w 202"/>
                <a:gd name="T11" fmla="*/ 11 h 237"/>
                <a:gd name="T12" fmla="*/ 31 w 202"/>
                <a:gd name="T13" fmla="*/ 11 h 237"/>
                <a:gd name="T14" fmla="*/ 31 w 202"/>
                <a:gd name="T15" fmla="*/ 12 h 237"/>
                <a:gd name="T16" fmla="*/ 31 w 202"/>
                <a:gd name="T17" fmla="*/ 12 h 237"/>
                <a:gd name="T18" fmla="*/ 37 w 202"/>
                <a:gd name="T19" fmla="*/ 9 h 237"/>
                <a:gd name="T20" fmla="*/ 64 w 202"/>
                <a:gd name="T21" fmla="*/ 3 h 237"/>
                <a:gd name="T22" fmla="*/ 92 w 202"/>
                <a:gd name="T23" fmla="*/ 0 h 237"/>
                <a:gd name="T24" fmla="*/ 121 w 202"/>
                <a:gd name="T25" fmla="*/ 3 h 237"/>
                <a:gd name="T26" fmla="*/ 149 w 202"/>
                <a:gd name="T27" fmla="*/ 9 h 237"/>
                <a:gd name="T28" fmla="*/ 158 w 202"/>
                <a:gd name="T29" fmla="*/ 14 h 237"/>
                <a:gd name="T30" fmla="*/ 0 w 202"/>
                <a:gd name="T31" fmla="*/ 210 h 237"/>
                <a:gd name="T32" fmla="*/ 24 w 202"/>
                <a:gd name="T33" fmla="*/ 222 h 237"/>
                <a:gd name="T34" fmla="*/ 50 w 202"/>
                <a:gd name="T35" fmla="*/ 231 h 237"/>
                <a:gd name="T36" fmla="*/ 77 w 202"/>
                <a:gd name="T37" fmla="*/ 237 h 237"/>
                <a:gd name="T38" fmla="*/ 108 w 202"/>
                <a:gd name="T39" fmla="*/ 237 h 237"/>
                <a:gd name="T40" fmla="*/ 136 w 202"/>
                <a:gd name="T41" fmla="*/ 231 h 237"/>
                <a:gd name="T42" fmla="*/ 162 w 202"/>
                <a:gd name="T43" fmla="*/ 222 h 237"/>
                <a:gd name="T44" fmla="*/ 184 w 202"/>
                <a:gd name="T45" fmla="*/ 210 h 237"/>
                <a:gd name="T46" fmla="*/ 202 w 202"/>
                <a:gd name="T47" fmla="*/ 196 h 237"/>
                <a:gd name="T48" fmla="*/ 202 w 202"/>
                <a:gd name="T49" fmla="*/ 196 h 237"/>
                <a:gd name="T50" fmla="*/ 202 w 202"/>
                <a:gd name="T51" fmla="*/ 196 h 237"/>
                <a:gd name="T52" fmla="*/ 202 w 202"/>
                <a:gd name="T53" fmla="*/ 196 h 237"/>
                <a:gd name="T54" fmla="*/ 202 w 202"/>
                <a:gd name="T55" fmla="*/ 195 h 237"/>
                <a:gd name="T56" fmla="*/ 184 w 202"/>
                <a:gd name="T57" fmla="*/ 210 h 237"/>
                <a:gd name="T58" fmla="*/ 162 w 202"/>
                <a:gd name="T59" fmla="*/ 222 h 237"/>
                <a:gd name="T60" fmla="*/ 136 w 202"/>
                <a:gd name="T61" fmla="*/ 231 h 237"/>
                <a:gd name="T62" fmla="*/ 107 w 202"/>
                <a:gd name="T63" fmla="*/ 235 h 237"/>
                <a:gd name="T64" fmla="*/ 77 w 202"/>
                <a:gd name="T65" fmla="*/ 235 h 237"/>
                <a:gd name="T66" fmla="*/ 50 w 202"/>
                <a:gd name="T67" fmla="*/ 231 h 237"/>
                <a:gd name="T68" fmla="*/ 24 w 202"/>
                <a:gd name="T69" fmla="*/ 222 h 237"/>
                <a:gd name="T70" fmla="*/ 2 w 202"/>
                <a:gd name="T71" fmla="*/ 210 h 237"/>
                <a:gd name="T72" fmla="*/ 0 w 202"/>
                <a:gd name="T73" fmla="*/ 208 h 237"/>
                <a:gd name="T74" fmla="*/ 0 w 202"/>
                <a:gd name="T75" fmla="*/ 208 h 237"/>
                <a:gd name="T76" fmla="*/ 0 w 202"/>
                <a:gd name="T77" fmla="*/ 208 h 237"/>
                <a:gd name="T78" fmla="*/ 0 w 202"/>
                <a:gd name="T79" fmla="*/ 208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"/>
                <a:gd name="T121" fmla="*/ 0 h 237"/>
                <a:gd name="T122" fmla="*/ 202 w 202"/>
                <a:gd name="T123" fmla="*/ 237 h 2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" h="237">
                  <a:moveTo>
                    <a:pt x="158" y="14"/>
                  </a:moveTo>
                  <a:lnTo>
                    <a:pt x="149" y="9"/>
                  </a:lnTo>
                  <a:lnTo>
                    <a:pt x="136" y="5"/>
                  </a:lnTo>
                  <a:lnTo>
                    <a:pt x="121" y="2"/>
                  </a:lnTo>
                  <a:lnTo>
                    <a:pt x="108" y="0"/>
                  </a:lnTo>
                  <a:lnTo>
                    <a:pt x="92" y="0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0" y="5"/>
                  </a:lnTo>
                  <a:lnTo>
                    <a:pt x="37" y="9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7" y="9"/>
                  </a:lnTo>
                  <a:lnTo>
                    <a:pt x="50" y="6"/>
                  </a:lnTo>
                  <a:lnTo>
                    <a:pt x="64" y="3"/>
                  </a:lnTo>
                  <a:lnTo>
                    <a:pt x="77" y="2"/>
                  </a:lnTo>
                  <a:lnTo>
                    <a:pt x="92" y="0"/>
                  </a:lnTo>
                  <a:lnTo>
                    <a:pt x="107" y="2"/>
                  </a:lnTo>
                  <a:lnTo>
                    <a:pt x="121" y="3"/>
                  </a:lnTo>
                  <a:lnTo>
                    <a:pt x="136" y="6"/>
                  </a:lnTo>
                  <a:lnTo>
                    <a:pt x="149" y="9"/>
                  </a:lnTo>
                  <a:lnTo>
                    <a:pt x="158" y="14"/>
                  </a:lnTo>
                  <a:close/>
                  <a:moveTo>
                    <a:pt x="0" y="208"/>
                  </a:moveTo>
                  <a:lnTo>
                    <a:pt x="0" y="210"/>
                  </a:lnTo>
                  <a:lnTo>
                    <a:pt x="13" y="217"/>
                  </a:lnTo>
                  <a:lnTo>
                    <a:pt x="24" y="222"/>
                  </a:lnTo>
                  <a:lnTo>
                    <a:pt x="37" y="228"/>
                  </a:lnTo>
                  <a:lnTo>
                    <a:pt x="50" y="231"/>
                  </a:lnTo>
                  <a:lnTo>
                    <a:pt x="64" y="234"/>
                  </a:lnTo>
                  <a:lnTo>
                    <a:pt x="77" y="237"/>
                  </a:lnTo>
                  <a:lnTo>
                    <a:pt x="92" y="237"/>
                  </a:lnTo>
                  <a:lnTo>
                    <a:pt x="108" y="237"/>
                  </a:lnTo>
                  <a:lnTo>
                    <a:pt x="121" y="234"/>
                  </a:lnTo>
                  <a:lnTo>
                    <a:pt x="136" y="231"/>
                  </a:lnTo>
                  <a:lnTo>
                    <a:pt x="149" y="228"/>
                  </a:lnTo>
                  <a:lnTo>
                    <a:pt x="162" y="222"/>
                  </a:lnTo>
                  <a:lnTo>
                    <a:pt x="173" y="217"/>
                  </a:lnTo>
                  <a:lnTo>
                    <a:pt x="184" y="210"/>
                  </a:lnTo>
                  <a:lnTo>
                    <a:pt x="195" y="202"/>
                  </a:lnTo>
                  <a:lnTo>
                    <a:pt x="202" y="196"/>
                  </a:lnTo>
                  <a:lnTo>
                    <a:pt x="202" y="195"/>
                  </a:lnTo>
                  <a:lnTo>
                    <a:pt x="195" y="202"/>
                  </a:lnTo>
                  <a:lnTo>
                    <a:pt x="184" y="210"/>
                  </a:lnTo>
                  <a:lnTo>
                    <a:pt x="173" y="216"/>
                  </a:lnTo>
                  <a:lnTo>
                    <a:pt x="162" y="222"/>
                  </a:lnTo>
                  <a:lnTo>
                    <a:pt x="149" y="226"/>
                  </a:lnTo>
                  <a:lnTo>
                    <a:pt x="136" y="231"/>
                  </a:lnTo>
                  <a:lnTo>
                    <a:pt x="121" y="234"/>
                  </a:lnTo>
                  <a:lnTo>
                    <a:pt x="107" y="235"/>
                  </a:lnTo>
                  <a:lnTo>
                    <a:pt x="92" y="237"/>
                  </a:lnTo>
                  <a:lnTo>
                    <a:pt x="77" y="235"/>
                  </a:lnTo>
                  <a:lnTo>
                    <a:pt x="64" y="234"/>
                  </a:lnTo>
                  <a:lnTo>
                    <a:pt x="50" y="231"/>
                  </a:lnTo>
                  <a:lnTo>
                    <a:pt x="37" y="226"/>
                  </a:lnTo>
                  <a:lnTo>
                    <a:pt x="24" y="222"/>
                  </a:lnTo>
                  <a:lnTo>
                    <a:pt x="13" y="216"/>
                  </a:lnTo>
                  <a:lnTo>
                    <a:pt x="2" y="21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52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0"/>
            <p:cNvSpPr>
              <a:spLocks noEditPoints="1"/>
            </p:cNvSpPr>
            <p:nvPr/>
          </p:nvSpPr>
          <p:spPr bwMode="auto">
            <a:xfrm>
              <a:off x="4868" y="3011"/>
              <a:ext cx="202" cy="237"/>
            </a:xfrm>
            <a:custGeom>
              <a:avLst/>
              <a:gdLst>
                <a:gd name="T0" fmla="*/ 149 w 202"/>
                <a:gd name="T1" fmla="*/ 9 h 237"/>
                <a:gd name="T2" fmla="*/ 121 w 202"/>
                <a:gd name="T3" fmla="*/ 3 h 237"/>
                <a:gd name="T4" fmla="*/ 92 w 202"/>
                <a:gd name="T5" fmla="*/ 0 h 237"/>
                <a:gd name="T6" fmla="*/ 64 w 202"/>
                <a:gd name="T7" fmla="*/ 3 h 237"/>
                <a:gd name="T8" fmla="*/ 37 w 202"/>
                <a:gd name="T9" fmla="*/ 9 h 237"/>
                <a:gd name="T10" fmla="*/ 31 w 202"/>
                <a:gd name="T11" fmla="*/ 12 h 237"/>
                <a:gd name="T12" fmla="*/ 31 w 202"/>
                <a:gd name="T13" fmla="*/ 12 h 237"/>
                <a:gd name="T14" fmla="*/ 31 w 202"/>
                <a:gd name="T15" fmla="*/ 12 h 237"/>
                <a:gd name="T16" fmla="*/ 31 w 202"/>
                <a:gd name="T17" fmla="*/ 12 h 237"/>
                <a:gd name="T18" fmla="*/ 37 w 202"/>
                <a:gd name="T19" fmla="*/ 11 h 237"/>
                <a:gd name="T20" fmla="*/ 64 w 202"/>
                <a:gd name="T21" fmla="*/ 3 h 237"/>
                <a:gd name="T22" fmla="*/ 92 w 202"/>
                <a:gd name="T23" fmla="*/ 2 h 237"/>
                <a:gd name="T24" fmla="*/ 121 w 202"/>
                <a:gd name="T25" fmla="*/ 3 h 237"/>
                <a:gd name="T26" fmla="*/ 149 w 202"/>
                <a:gd name="T27" fmla="*/ 11 h 237"/>
                <a:gd name="T28" fmla="*/ 158 w 202"/>
                <a:gd name="T29" fmla="*/ 14 h 237"/>
                <a:gd name="T30" fmla="*/ 2 w 202"/>
                <a:gd name="T31" fmla="*/ 210 h 237"/>
                <a:gd name="T32" fmla="*/ 24 w 202"/>
                <a:gd name="T33" fmla="*/ 222 h 237"/>
                <a:gd name="T34" fmla="*/ 50 w 202"/>
                <a:gd name="T35" fmla="*/ 231 h 237"/>
                <a:gd name="T36" fmla="*/ 77 w 202"/>
                <a:gd name="T37" fmla="*/ 235 h 237"/>
                <a:gd name="T38" fmla="*/ 107 w 202"/>
                <a:gd name="T39" fmla="*/ 235 h 237"/>
                <a:gd name="T40" fmla="*/ 136 w 202"/>
                <a:gd name="T41" fmla="*/ 231 h 237"/>
                <a:gd name="T42" fmla="*/ 162 w 202"/>
                <a:gd name="T43" fmla="*/ 222 h 237"/>
                <a:gd name="T44" fmla="*/ 184 w 202"/>
                <a:gd name="T45" fmla="*/ 210 h 237"/>
                <a:gd name="T46" fmla="*/ 202 w 202"/>
                <a:gd name="T47" fmla="*/ 195 h 237"/>
                <a:gd name="T48" fmla="*/ 202 w 202"/>
                <a:gd name="T49" fmla="*/ 195 h 237"/>
                <a:gd name="T50" fmla="*/ 200 w 202"/>
                <a:gd name="T51" fmla="*/ 195 h 237"/>
                <a:gd name="T52" fmla="*/ 200 w 202"/>
                <a:gd name="T53" fmla="*/ 195 h 237"/>
                <a:gd name="T54" fmla="*/ 200 w 202"/>
                <a:gd name="T55" fmla="*/ 195 h 237"/>
                <a:gd name="T56" fmla="*/ 184 w 202"/>
                <a:gd name="T57" fmla="*/ 208 h 237"/>
                <a:gd name="T58" fmla="*/ 162 w 202"/>
                <a:gd name="T59" fmla="*/ 222 h 237"/>
                <a:gd name="T60" fmla="*/ 136 w 202"/>
                <a:gd name="T61" fmla="*/ 231 h 237"/>
                <a:gd name="T62" fmla="*/ 107 w 202"/>
                <a:gd name="T63" fmla="*/ 235 h 237"/>
                <a:gd name="T64" fmla="*/ 79 w 202"/>
                <a:gd name="T65" fmla="*/ 235 h 237"/>
                <a:gd name="T66" fmla="*/ 50 w 202"/>
                <a:gd name="T67" fmla="*/ 231 h 237"/>
                <a:gd name="T68" fmla="*/ 24 w 202"/>
                <a:gd name="T69" fmla="*/ 222 h 237"/>
                <a:gd name="T70" fmla="*/ 2 w 202"/>
                <a:gd name="T71" fmla="*/ 208 h 237"/>
                <a:gd name="T72" fmla="*/ 0 w 202"/>
                <a:gd name="T73" fmla="*/ 207 h 237"/>
                <a:gd name="T74" fmla="*/ 0 w 202"/>
                <a:gd name="T75" fmla="*/ 207 h 237"/>
                <a:gd name="T76" fmla="*/ 0 w 202"/>
                <a:gd name="T77" fmla="*/ 207 h 237"/>
                <a:gd name="T78" fmla="*/ 0 w 202"/>
                <a:gd name="T79" fmla="*/ 208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"/>
                <a:gd name="T121" fmla="*/ 0 h 237"/>
                <a:gd name="T122" fmla="*/ 202 w 202"/>
                <a:gd name="T123" fmla="*/ 237 h 2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" h="237">
                  <a:moveTo>
                    <a:pt x="158" y="14"/>
                  </a:moveTo>
                  <a:lnTo>
                    <a:pt x="149" y="9"/>
                  </a:lnTo>
                  <a:lnTo>
                    <a:pt x="136" y="6"/>
                  </a:lnTo>
                  <a:lnTo>
                    <a:pt x="121" y="3"/>
                  </a:lnTo>
                  <a:lnTo>
                    <a:pt x="107" y="2"/>
                  </a:lnTo>
                  <a:lnTo>
                    <a:pt x="92" y="0"/>
                  </a:lnTo>
                  <a:lnTo>
                    <a:pt x="77" y="2"/>
                  </a:lnTo>
                  <a:lnTo>
                    <a:pt x="64" y="3"/>
                  </a:lnTo>
                  <a:lnTo>
                    <a:pt x="50" y="6"/>
                  </a:lnTo>
                  <a:lnTo>
                    <a:pt x="37" y="9"/>
                  </a:lnTo>
                  <a:lnTo>
                    <a:pt x="31" y="12"/>
                  </a:lnTo>
                  <a:lnTo>
                    <a:pt x="37" y="11"/>
                  </a:lnTo>
                  <a:lnTo>
                    <a:pt x="50" y="6"/>
                  </a:lnTo>
                  <a:lnTo>
                    <a:pt x="64" y="3"/>
                  </a:lnTo>
                  <a:lnTo>
                    <a:pt x="79" y="2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21" y="3"/>
                  </a:lnTo>
                  <a:lnTo>
                    <a:pt x="136" y="6"/>
                  </a:lnTo>
                  <a:lnTo>
                    <a:pt x="149" y="11"/>
                  </a:lnTo>
                  <a:lnTo>
                    <a:pt x="158" y="15"/>
                  </a:lnTo>
                  <a:lnTo>
                    <a:pt x="158" y="14"/>
                  </a:lnTo>
                  <a:close/>
                  <a:moveTo>
                    <a:pt x="0" y="208"/>
                  </a:moveTo>
                  <a:lnTo>
                    <a:pt x="2" y="210"/>
                  </a:lnTo>
                  <a:lnTo>
                    <a:pt x="13" y="216"/>
                  </a:lnTo>
                  <a:lnTo>
                    <a:pt x="24" y="222"/>
                  </a:lnTo>
                  <a:lnTo>
                    <a:pt x="37" y="226"/>
                  </a:lnTo>
                  <a:lnTo>
                    <a:pt x="50" y="231"/>
                  </a:lnTo>
                  <a:lnTo>
                    <a:pt x="64" y="234"/>
                  </a:lnTo>
                  <a:lnTo>
                    <a:pt x="77" y="235"/>
                  </a:lnTo>
                  <a:lnTo>
                    <a:pt x="92" y="237"/>
                  </a:lnTo>
                  <a:lnTo>
                    <a:pt x="107" y="235"/>
                  </a:lnTo>
                  <a:lnTo>
                    <a:pt x="121" y="234"/>
                  </a:lnTo>
                  <a:lnTo>
                    <a:pt x="136" y="231"/>
                  </a:lnTo>
                  <a:lnTo>
                    <a:pt x="149" y="226"/>
                  </a:lnTo>
                  <a:lnTo>
                    <a:pt x="162" y="222"/>
                  </a:lnTo>
                  <a:lnTo>
                    <a:pt x="173" y="216"/>
                  </a:lnTo>
                  <a:lnTo>
                    <a:pt x="184" y="210"/>
                  </a:lnTo>
                  <a:lnTo>
                    <a:pt x="195" y="202"/>
                  </a:lnTo>
                  <a:lnTo>
                    <a:pt x="202" y="195"/>
                  </a:lnTo>
                  <a:lnTo>
                    <a:pt x="200" y="195"/>
                  </a:lnTo>
                  <a:lnTo>
                    <a:pt x="193" y="201"/>
                  </a:lnTo>
                  <a:lnTo>
                    <a:pt x="184" y="208"/>
                  </a:lnTo>
                  <a:lnTo>
                    <a:pt x="173" y="216"/>
                  </a:lnTo>
                  <a:lnTo>
                    <a:pt x="162" y="222"/>
                  </a:lnTo>
                  <a:lnTo>
                    <a:pt x="149" y="226"/>
                  </a:lnTo>
                  <a:lnTo>
                    <a:pt x="136" y="231"/>
                  </a:lnTo>
                  <a:lnTo>
                    <a:pt x="121" y="232"/>
                  </a:lnTo>
                  <a:lnTo>
                    <a:pt x="107" y="235"/>
                  </a:lnTo>
                  <a:lnTo>
                    <a:pt x="92" y="235"/>
                  </a:lnTo>
                  <a:lnTo>
                    <a:pt x="79" y="235"/>
                  </a:lnTo>
                  <a:lnTo>
                    <a:pt x="64" y="232"/>
                  </a:lnTo>
                  <a:lnTo>
                    <a:pt x="50" y="231"/>
                  </a:lnTo>
                  <a:lnTo>
                    <a:pt x="37" y="226"/>
                  </a:lnTo>
                  <a:lnTo>
                    <a:pt x="24" y="222"/>
                  </a:lnTo>
                  <a:lnTo>
                    <a:pt x="13" y="216"/>
                  </a:lnTo>
                  <a:lnTo>
                    <a:pt x="2" y="208"/>
                  </a:lnTo>
                  <a:lnTo>
                    <a:pt x="0" y="207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53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1"/>
            <p:cNvSpPr>
              <a:spLocks noEditPoints="1"/>
            </p:cNvSpPr>
            <p:nvPr/>
          </p:nvSpPr>
          <p:spPr bwMode="auto">
            <a:xfrm>
              <a:off x="4868" y="3013"/>
              <a:ext cx="200" cy="233"/>
            </a:xfrm>
            <a:custGeom>
              <a:avLst/>
              <a:gdLst>
                <a:gd name="T0" fmla="*/ 149 w 200"/>
                <a:gd name="T1" fmla="*/ 9 h 233"/>
                <a:gd name="T2" fmla="*/ 121 w 200"/>
                <a:gd name="T3" fmla="*/ 1 h 233"/>
                <a:gd name="T4" fmla="*/ 92 w 200"/>
                <a:gd name="T5" fmla="*/ 0 h 233"/>
                <a:gd name="T6" fmla="*/ 64 w 200"/>
                <a:gd name="T7" fmla="*/ 1 h 233"/>
                <a:gd name="T8" fmla="*/ 37 w 200"/>
                <a:gd name="T9" fmla="*/ 9 h 233"/>
                <a:gd name="T10" fmla="*/ 31 w 200"/>
                <a:gd name="T11" fmla="*/ 10 h 233"/>
                <a:gd name="T12" fmla="*/ 31 w 200"/>
                <a:gd name="T13" fmla="*/ 12 h 233"/>
                <a:gd name="T14" fmla="*/ 31 w 200"/>
                <a:gd name="T15" fmla="*/ 12 h 233"/>
                <a:gd name="T16" fmla="*/ 31 w 200"/>
                <a:gd name="T17" fmla="*/ 12 h 233"/>
                <a:gd name="T18" fmla="*/ 37 w 200"/>
                <a:gd name="T19" fmla="*/ 9 h 233"/>
                <a:gd name="T20" fmla="*/ 64 w 200"/>
                <a:gd name="T21" fmla="*/ 3 h 233"/>
                <a:gd name="T22" fmla="*/ 92 w 200"/>
                <a:gd name="T23" fmla="*/ 0 h 233"/>
                <a:gd name="T24" fmla="*/ 121 w 200"/>
                <a:gd name="T25" fmla="*/ 3 h 233"/>
                <a:gd name="T26" fmla="*/ 149 w 200"/>
                <a:gd name="T27" fmla="*/ 9 h 233"/>
                <a:gd name="T28" fmla="*/ 158 w 200"/>
                <a:gd name="T29" fmla="*/ 13 h 233"/>
                <a:gd name="T30" fmla="*/ 2 w 200"/>
                <a:gd name="T31" fmla="*/ 206 h 233"/>
                <a:gd name="T32" fmla="*/ 24 w 200"/>
                <a:gd name="T33" fmla="*/ 220 h 233"/>
                <a:gd name="T34" fmla="*/ 50 w 200"/>
                <a:gd name="T35" fmla="*/ 229 h 233"/>
                <a:gd name="T36" fmla="*/ 79 w 200"/>
                <a:gd name="T37" fmla="*/ 233 h 233"/>
                <a:gd name="T38" fmla="*/ 107 w 200"/>
                <a:gd name="T39" fmla="*/ 233 h 233"/>
                <a:gd name="T40" fmla="*/ 136 w 200"/>
                <a:gd name="T41" fmla="*/ 229 h 233"/>
                <a:gd name="T42" fmla="*/ 162 w 200"/>
                <a:gd name="T43" fmla="*/ 220 h 233"/>
                <a:gd name="T44" fmla="*/ 184 w 200"/>
                <a:gd name="T45" fmla="*/ 206 h 233"/>
                <a:gd name="T46" fmla="*/ 200 w 200"/>
                <a:gd name="T47" fmla="*/ 193 h 233"/>
                <a:gd name="T48" fmla="*/ 200 w 200"/>
                <a:gd name="T49" fmla="*/ 193 h 233"/>
                <a:gd name="T50" fmla="*/ 200 w 200"/>
                <a:gd name="T51" fmla="*/ 193 h 233"/>
                <a:gd name="T52" fmla="*/ 200 w 200"/>
                <a:gd name="T53" fmla="*/ 191 h 233"/>
                <a:gd name="T54" fmla="*/ 200 w 200"/>
                <a:gd name="T55" fmla="*/ 191 h 233"/>
                <a:gd name="T56" fmla="*/ 184 w 200"/>
                <a:gd name="T57" fmla="*/ 206 h 233"/>
                <a:gd name="T58" fmla="*/ 160 w 200"/>
                <a:gd name="T59" fmla="*/ 218 h 233"/>
                <a:gd name="T60" fmla="*/ 134 w 200"/>
                <a:gd name="T61" fmla="*/ 227 h 233"/>
                <a:gd name="T62" fmla="*/ 107 w 200"/>
                <a:gd name="T63" fmla="*/ 232 h 233"/>
                <a:gd name="T64" fmla="*/ 79 w 200"/>
                <a:gd name="T65" fmla="*/ 232 h 233"/>
                <a:gd name="T66" fmla="*/ 51 w 200"/>
                <a:gd name="T67" fmla="*/ 227 h 233"/>
                <a:gd name="T68" fmla="*/ 26 w 200"/>
                <a:gd name="T69" fmla="*/ 218 h 233"/>
                <a:gd name="T70" fmla="*/ 2 w 200"/>
                <a:gd name="T71" fmla="*/ 206 h 233"/>
                <a:gd name="T72" fmla="*/ 0 w 200"/>
                <a:gd name="T73" fmla="*/ 205 h 233"/>
                <a:gd name="T74" fmla="*/ 0 w 200"/>
                <a:gd name="T75" fmla="*/ 205 h 233"/>
                <a:gd name="T76" fmla="*/ 0 w 200"/>
                <a:gd name="T77" fmla="*/ 205 h 233"/>
                <a:gd name="T78" fmla="*/ 0 w 200"/>
                <a:gd name="T79" fmla="*/ 205 h 2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233"/>
                <a:gd name="T122" fmla="*/ 200 w 200"/>
                <a:gd name="T123" fmla="*/ 233 h 2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233">
                  <a:moveTo>
                    <a:pt x="158" y="13"/>
                  </a:moveTo>
                  <a:lnTo>
                    <a:pt x="149" y="9"/>
                  </a:lnTo>
                  <a:lnTo>
                    <a:pt x="136" y="4"/>
                  </a:lnTo>
                  <a:lnTo>
                    <a:pt x="121" y="1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4" y="1"/>
                  </a:lnTo>
                  <a:lnTo>
                    <a:pt x="50" y="4"/>
                  </a:lnTo>
                  <a:lnTo>
                    <a:pt x="37" y="9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7" y="9"/>
                  </a:lnTo>
                  <a:lnTo>
                    <a:pt x="51" y="6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2" y="0"/>
                  </a:lnTo>
                  <a:lnTo>
                    <a:pt x="107" y="1"/>
                  </a:lnTo>
                  <a:lnTo>
                    <a:pt x="121" y="3"/>
                  </a:lnTo>
                  <a:lnTo>
                    <a:pt x="134" y="6"/>
                  </a:lnTo>
                  <a:lnTo>
                    <a:pt x="149" y="9"/>
                  </a:lnTo>
                  <a:lnTo>
                    <a:pt x="160" y="13"/>
                  </a:lnTo>
                  <a:lnTo>
                    <a:pt x="158" y="13"/>
                  </a:lnTo>
                  <a:close/>
                  <a:moveTo>
                    <a:pt x="0" y="205"/>
                  </a:moveTo>
                  <a:lnTo>
                    <a:pt x="2" y="206"/>
                  </a:lnTo>
                  <a:lnTo>
                    <a:pt x="13" y="214"/>
                  </a:lnTo>
                  <a:lnTo>
                    <a:pt x="24" y="220"/>
                  </a:lnTo>
                  <a:lnTo>
                    <a:pt x="37" y="224"/>
                  </a:lnTo>
                  <a:lnTo>
                    <a:pt x="50" y="229"/>
                  </a:lnTo>
                  <a:lnTo>
                    <a:pt x="64" y="230"/>
                  </a:lnTo>
                  <a:lnTo>
                    <a:pt x="79" y="233"/>
                  </a:lnTo>
                  <a:lnTo>
                    <a:pt x="92" y="233"/>
                  </a:lnTo>
                  <a:lnTo>
                    <a:pt x="107" y="233"/>
                  </a:lnTo>
                  <a:lnTo>
                    <a:pt x="121" y="230"/>
                  </a:lnTo>
                  <a:lnTo>
                    <a:pt x="136" y="229"/>
                  </a:lnTo>
                  <a:lnTo>
                    <a:pt x="149" y="224"/>
                  </a:lnTo>
                  <a:lnTo>
                    <a:pt x="162" y="220"/>
                  </a:lnTo>
                  <a:lnTo>
                    <a:pt x="173" y="214"/>
                  </a:lnTo>
                  <a:lnTo>
                    <a:pt x="184" y="206"/>
                  </a:lnTo>
                  <a:lnTo>
                    <a:pt x="193" y="199"/>
                  </a:lnTo>
                  <a:lnTo>
                    <a:pt x="200" y="193"/>
                  </a:lnTo>
                  <a:lnTo>
                    <a:pt x="200" y="191"/>
                  </a:lnTo>
                  <a:lnTo>
                    <a:pt x="193" y="199"/>
                  </a:lnTo>
                  <a:lnTo>
                    <a:pt x="184" y="206"/>
                  </a:lnTo>
                  <a:lnTo>
                    <a:pt x="173" y="212"/>
                  </a:lnTo>
                  <a:lnTo>
                    <a:pt x="160" y="218"/>
                  </a:lnTo>
                  <a:lnTo>
                    <a:pt x="149" y="224"/>
                  </a:lnTo>
                  <a:lnTo>
                    <a:pt x="134" y="227"/>
                  </a:lnTo>
                  <a:lnTo>
                    <a:pt x="121" y="230"/>
                  </a:lnTo>
                  <a:lnTo>
                    <a:pt x="107" y="232"/>
                  </a:lnTo>
                  <a:lnTo>
                    <a:pt x="92" y="233"/>
                  </a:lnTo>
                  <a:lnTo>
                    <a:pt x="79" y="232"/>
                  </a:lnTo>
                  <a:lnTo>
                    <a:pt x="64" y="230"/>
                  </a:lnTo>
                  <a:lnTo>
                    <a:pt x="51" y="227"/>
                  </a:lnTo>
                  <a:lnTo>
                    <a:pt x="37" y="224"/>
                  </a:lnTo>
                  <a:lnTo>
                    <a:pt x="26" y="218"/>
                  </a:lnTo>
                  <a:lnTo>
                    <a:pt x="13" y="212"/>
                  </a:lnTo>
                  <a:lnTo>
                    <a:pt x="2" y="206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54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2"/>
            <p:cNvSpPr>
              <a:spLocks noEditPoints="1"/>
            </p:cNvSpPr>
            <p:nvPr/>
          </p:nvSpPr>
          <p:spPr bwMode="auto">
            <a:xfrm>
              <a:off x="4868" y="3013"/>
              <a:ext cx="200" cy="233"/>
            </a:xfrm>
            <a:custGeom>
              <a:avLst/>
              <a:gdLst>
                <a:gd name="T0" fmla="*/ 149 w 200"/>
                <a:gd name="T1" fmla="*/ 9 h 233"/>
                <a:gd name="T2" fmla="*/ 121 w 200"/>
                <a:gd name="T3" fmla="*/ 3 h 233"/>
                <a:gd name="T4" fmla="*/ 92 w 200"/>
                <a:gd name="T5" fmla="*/ 0 h 233"/>
                <a:gd name="T6" fmla="*/ 64 w 200"/>
                <a:gd name="T7" fmla="*/ 3 h 233"/>
                <a:gd name="T8" fmla="*/ 37 w 200"/>
                <a:gd name="T9" fmla="*/ 9 h 233"/>
                <a:gd name="T10" fmla="*/ 31 w 200"/>
                <a:gd name="T11" fmla="*/ 12 h 233"/>
                <a:gd name="T12" fmla="*/ 31 w 200"/>
                <a:gd name="T13" fmla="*/ 12 h 233"/>
                <a:gd name="T14" fmla="*/ 31 w 200"/>
                <a:gd name="T15" fmla="*/ 12 h 233"/>
                <a:gd name="T16" fmla="*/ 31 w 200"/>
                <a:gd name="T17" fmla="*/ 12 h 233"/>
                <a:gd name="T18" fmla="*/ 39 w 200"/>
                <a:gd name="T19" fmla="*/ 10 h 233"/>
                <a:gd name="T20" fmla="*/ 64 w 200"/>
                <a:gd name="T21" fmla="*/ 3 h 233"/>
                <a:gd name="T22" fmla="*/ 92 w 200"/>
                <a:gd name="T23" fmla="*/ 1 h 233"/>
                <a:gd name="T24" fmla="*/ 121 w 200"/>
                <a:gd name="T25" fmla="*/ 3 h 233"/>
                <a:gd name="T26" fmla="*/ 147 w 200"/>
                <a:gd name="T27" fmla="*/ 10 h 233"/>
                <a:gd name="T28" fmla="*/ 160 w 200"/>
                <a:gd name="T29" fmla="*/ 13 h 233"/>
                <a:gd name="T30" fmla="*/ 2 w 200"/>
                <a:gd name="T31" fmla="*/ 206 h 233"/>
                <a:gd name="T32" fmla="*/ 26 w 200"/>
                <a:gd name="T33" fmla="*/ 218 h 233"/>
                <a:gd name="T34" fmla="*/ 51 w 200"/>
                <a:gd name="T35" fmla="*/ 227 h 233"/>
                <a:gd name="T36" fmla="*/ 79 w 200"/>
                <a:gd name="T37" fmla="*/ 232 h 233"/>
                <a:gd name="T38" fmla="*/ 107 w 200"/>
                <a:gd name="T39" fmla="*/ 232 h 233"/>
                <a:gd name="T40" fmla="*/ 134 w 200"/>
                <a:gd name="T41" fmla="*/ 227 h 233"/>
                <a:gd name="T42" fmla="*/ 160 w 200"/>
                <a:gd name="T43" fmla="*/ 218 h 233"/>
                <a:gd name="T44" fmla="*/ 184 w 200"/>
                <a:gd name="T45" fmla="*/ 206 h 233"/>
                <a:gd name="T46" fmla="*/ 200 w 200"/>
                <a:gd name="T47" fmla="*/ 191 h 233"/>
                <a:gd name="T48" fmla="*/ 200 w 200"/>
                <a:gd name="T49" fmla="*/ 191 h 233"/>
                <a:gd name="T50" fmla="*/ 200 w 200"/>
                <a:gd name="T51" fmla="*/ 191 h 233"/>
                <a:gd name="T52" fmla="*/ 200 w 200"/>
                <a:gd name="T53" fmla="*/ 191 h 233"/>
                <a:gd name="T54" fmla="*/ 200 w 200"/>
                <a:gd name="T55" fmla="*/ 191 h 233"/>
                <a:gd name="T56" fmla="*/ 182 w 200"/>
                <a:gd name="T57" fmla="*/ 206 h 233"/>
                <a:gd name="T58" fmla="*/ 160 w 200"/>
                <a:gd name="T59" fmla="*/ 218 h 233"/>
                <a:gd name="T60" fmla="*/ 134 w 200"/>
                <a:gd name="T61" fmla="*/ 227 h 233"/>
                <a:gd name="T62" fmla="*/ 107 w 200"/>
                <a:gd name="T63" fmla="*/ 232 h 233"/>
                <a:gd name="T64" fmla="*/ 79 w 200"/>
                <a:gd name="T65" fmla="*/ 232 h 233"/>
                <a:gd name="T66" fmla="*/ 51 w 200"/>
                <a:gd name="T67" fmla="*/ 227 h 233"/>
                <a:gd name="T68" fmla="*/ 26 w 200"/>
                <a:gd name="T69" fmla="*/ 218 h 233"/>
                <a:gd name="T70" fmla="*/ 4 w 200"/>
                <a:gd name="T71" fmla="*/ 206 h 233"/>
                <a:gd name="T72" fmla="*/ 0 w 200"/>
                <a:gd name="T73" fmla="*/ 203 h 233"/>
                <a:gd name="T74" fmla="*/ 0 w 200"/>
                <a:gd name="T75" fmla="*/ 203 h 233"/>
                <a:gd name="T76" fmla="*/ 0 w 200"/>
                <a:gd name="T77" fmla="*/ 203 h 233"/>
                <a:gd name="T78" fmla="*/ 0 w 200"/>
                <a:gd name="T79" fmla="*/ 203 h 2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233"/>
                <a:gd name="T122" fmla="*/ 200 w 200"/>
                <a:gd name="T123" fmla="*/ 233 h 2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233">
                  <a:moveTo>
                    <a:pt x="160" y="13"/>
                  </a:moveTo>
                  <a:lnTo>
                    <a:pt x="149" y="9"/>
                  </a:lnTo>
                  <a:lnTo>
                    <a:pt x="134" y="6"/>
                  </a:lnTo>
                  <a:lnTo>
                    <a:pt x="121" y="3"/>
                  </a:lnTo>
                  <a:lnTo>
                    <a:pt x="107" y="1"/>
                  </a:lnTo>
                  <a:lnTo>
                    <a:pt x="92" y="0"/>
                  </a:lnTo>
                  <a:lnTo>
                    <a:pt x="79" y="1"/>
                  </a:lnTo>
                  <a:lnTo>
                    <a:pt x="64" y="3"/>
                  </a:lnTo>
                  <a:lnTo>
                    <a:pt x="51" y="6"/>
                  </a:lnTo>
                  <a:lnTo>
                    <a:pt x="37" y="9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51" y="6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2" y="1"/>
                  </a:lnTo>
                  <a:lnTo>
                    <a:pt x="107" y="1"/>
                  </a:lnTo>
                  <a:lnTo>
                    <a:pt x="121" y="3"/>
                  </a:lnTo>
                  <a:lnTo>
                    <a:pt x="134" y="6"/>
                  </a:lnTo>
                  <a:lnTo>
                    <a:pt x="147" y="10"/>
                  </a:lnTo>
                  <a:lnTo>
                    <a:pt x="160" y="15"/>
                  </a:lnTo>
                  <a:lnTo>
                    <a:pt x="160" y="13"/>
                  </a:lnTo>
                  <a:close/>
                  <a:moveTo>
                    <a:pt x="0" y="205"/>
                  </a:moveTo>
                  <a:lnTo>
                    <a:pt x="2" y="206"/>
                  </a:lnTo>
                  <a:lnTo>
                    <a:pt x="13" y="212"/>
                  </a:lnTo>
                  <a:lnTo>
                    <a:pt x="26" y="218"/>
                  </a:lnTo>
                  <a:lnTo>
                    <a:pt x="37" y="224"/>
                  </a:lnTo>
                  <a:lnTo>
                    <a:pt x="51" y="227"/>
                  </a:lnTo>
                  <a:lnTo>
                    <a:pt x="64" y="230"/>
                  </a:lnTo>
                  <a:lnTo>
                    <a:pt x="79" y="232"/>
                  </a:lnTo>
                  <a:lnTo>
                    <a:pt x="92" y="233"/>
                  </a:lnTo>
                  <a:lnTo>
                    <a:pt x="107" y="232"/>
                  </a:lnTo>
                  <a:lnTo>
                    <a:pt x="121" y="230"/>
                  </a:lnTo>
                  <a:lnTo>
                    <a:pt x="134" y="227"/>
                  </a:lnTo>
                  <a:lnTo>
                    <a:pt x="149" y="224"/>
                  </a:lnTo>
                  <a:lnTo>
                    <a:pt x="160" y="218"/>
                  </a:lnTo>
                  <a:lnTo>
                    <a:pt x="173" y="212"/>
                  </a:lnTo>
                  <a:lnTo>
                    <a:pt x="184" y="206"/>
                  </a:lnTo>
                  <a:lnTo>
                    <a:pt x="193" y="199"/>
                  </a:lnTo>
                  <a:lnTo>
                    <a:pt x="200" y="191"/>
                  </a:lnTo>
                  <a:lnTo>
                    <a:pt x="193" y="199"/>
                  </a:lnTo>
                  <a:lnTo>
                    <a:pt x="182" y="206"/>
                  </a:lnTo>
                  <a:lnTo>
                    <a:pt x="171" y="212"/>
                  </a:lnTo>
                  <a:lnTo>
                    <a:pt x="160" y="218"/>
                  </a:lnTo>
                  <a:lnTo>
                    <a:pt x="147" y="223"/>
                  </a:lnTo>
                  <a:lnTo>
                    <a:pt x="134" y="227"/>
                  </a:lnTo>
                  <a:lnTo>
                    <a:pt x="121" y="230"/>
                  </a:lnTo>
                  <a:lnTo>
                    <a:pt x="107" y="232"/>
                  </a:lnTo>
                  <a:lnTo>
                    <a:pt x="92" y="232"/>
                  </a:lnTo>
                  <a:lnTo>
                    <a:pt x="79" y="232"/>
                  </a:lnTo>
                  <a:lnTo>
                    <a:pt x="64" y="230"/>
                  </a:lnTo>
                  <a:lnTo>
                    <a:pt x="51" y="227"/>
                  </a:lnTo>
                  <a:lnTo>
                    <a:pt x="39" y="223"/>
                  </a:lnTo>
                  <a:lnTo>
                    <a:pt x="26" y="218"/>
                  </a:lnTo>
                  <a:lnTo>
                    <a:pt x="15" y="212"/>
                  </a:lnTo>
                  <a:lnTo>
                    <a:pt x="4" y="206"/>
                  </a:lnTo>
                  <a:lnTo>
                    <a:pt x="0" y="203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55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3"/>
            <p:cNvSpPr>
              <a:spLocks noEditPoints="1"/>
            </p:cNvSpPr>
            <p:nvPr/>
          </p:nvSpPr>
          <p:spPr bwMode="auto">
            <a:xfrm>
              <a:off x="4868" y="3014"/>
              <a:ext cx="200" cy="231"/>
            </a:xfrm>
            <a:custGeom>
              <a:avLst/>
              <a:gdLst>
                <a:gd name="T0" fmla="*/ 147 w 200"/>
                <a:gd name="T1" fmla="*/ 9 h 231"/>
                <a:gd name="T2" fmla="*/ 121 w 200"/>
                <a:gd name="T3" fmla="*/ 2 h 231"/>
                <a:gd name="T4" fmla="*/ 92 w 200"/>
                <a:gd name="T5" fmla="*/ 0 h 231"/>
                <a:gd name="T6" fmla="*/ 64 w 200"/>
                <a:gd name="T7" fmla="*/ 2 h 231"/>
                <a:gd name="T8" fmla="*/ 39 w 200"/>
                <a:gd name="T9" fmla="*/ 9 h 231"/>
                <a:gd name="T10" fmla="*/ 31 w 200"/>
                <a:gd name="T11" fmla="*/ 12 h 231"/>
                <a:gd name="T12" fmla="*/ 31 w 200"/>
                <a:gd name="T13" fmla="*/ 12 h 231"/>
                <a:gd name="T14" fmla="*/ 31 w 200"/>
                <a:gd name="T15" fmla="*/ 12 h 231"/>
                <a:gd name="T16" fmla="*/ 31 w 200"/>
                <a:gd name="T17" fmla="*/ 12 h 231"/>
                <a:gd name="T18" fmla="*/ 39 w 200"/>
                <a:gd name="T19" fmla="*/ 9 h 231"/>
                <a:gd name="T20" fmla="*/ 64 w 200"/>
                <a:gd name="T21" fmla="*/ 3 h 231"/>
                <a:gd name="T22" fmla="*/ 92 w 200"/>
                <a:gd name="T23" fmla="*/ 0 h 231"/>
                <a:gd name="T24" fmla="*/ 121 w 200"/>
                <a:gd name="T25" fmla="*/ 3 h 231"/>
                <a:gd name="T26" fmla="*/ 147 w 200"/>
                <a:gd name="T27" fmla="*/ 9 h 231"/>
                <a:gd name="T28" fmla="*/ 160 w 200"/>
                <a:gd name="T29" fmla="*/ 14 h 231"/>
                <a:gd name="T30" fmla="*/ 4 w 200"/>
                <a:gd name="T31" fmla="*/ 205 h 231"/>
                <a:gd name="T32" fmla="*/ 26 w 200"/>
                <a:gd name="T33" fmla="*/ 217 h 231"/>
                <a:gd name="T34" fmla="*/ 51 w 200"/>
                <a:gd name="T35" fmla="*/ 226 h 231"/>
                <a:gd name="T36" fmla="*/ 79 w 200"/>
                <a:gd name="T37" fmla="*/ 231 h 231"/>
                <a:gd name="T38" fmla="*/ 107 w 200"/>
                <a:gd name="T39" fmla="*/ 231 h 231"/>
                <a:gd name="T40" fmla="*/ 134 w 200"/>
                <a:gd name="T41" fmla="*/ 226 h 231"/>
                <a:gd name="T42" fmla="*/ 160 w 200"/>
                <a:gd name="T43" fmla="*/ 217 h 231"/>
                <a:gd name="T44" fmla="*/ 182 w 200"/>
                <a:gd name="T45" fmla="*/ 205 h 231"/>
                <a:gd name="T46" fmla="*/ 200 w 200"/>
                <a:gd name="T47" fmla="*/ 190 h 231"/>
                <a:gd name="T48" fmla="*/ 200 w 200"/>
                <a:gd name="T49" fmla="*/ 190 h 231"/>
                <a:gd name="T50" fmla="*/ 200 w 200"/>
                <a:gd name="T51" fmla="*/ 190 h 231"/>
                <a:gd name="T52" fmla="*/ 200 w 200"/>
                <a:gd name="T53" fmla="*/ 189 h 231"/>
                <a:gd name="T54" fmla="*/ 200 w 200"/>
                <a:gd name="T55" fmla="*/ 189 h 231"/>
                <a:gd name="T56" fmla="*/ 182 w 200"/>
                <a:gd name="T57" fmla="*/ 204 h 231"/>
                <a:gd name="T58" fmla="*/ 160 w 200"/>
                <a:gd name="T59" fmla="*/ 216 h 231"/>
                <a:gd name="T60" fmla="*/ 134 w 200"/>
                <a:gd name="T61" fmla="*/ 225 h 231"/>
                <a:gd name="T62" fmla="*/ 107 w 200"/>
                <a:gd name="T63" fmla="*/ 229 h 231"/>
                <a:gd name="T64" fmla="*/ 79 w 200"/>
                <a:gd name="T65" fmla="*/ 229 h 231"/>
                <a:gd name="T66" fmla="*/ 51 w 200"/>
                <a:gd name="T67" fmla="*/ 225 h 231"/>
                <a:gd name="T68" fmla="*/ 26 w 200"/>
                <a:gd name="T69" fmla="*/ 216 h 231"/>
                <a:gd name="T70" fmla="*/ 4 w 200"/>
                <a:gd name="T71" fmla="*/ 204 h 231"/>
                <a:gd name="T72" fmla="*/ 0 w 200"/>
                <a:gd name="T73" fmla="*/ 201 h 231"/>
                <a:gd name="T74" fmla="*/ 0 w 200"/>
                <a:gd name="T75" fmla="*/ 202 h 231"/>
                <a:gd name="T76" fmla="*/ 0 w 200"/>
                <a:gd name="T77" fmla="*/ 202 h 231"/>
                <a:gd name="T78" fmla="*/ 0 w 200"/>
                <a:gd name="T79" fmla="*/ 202 h 2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231"/>
                <a:gd name="T122" fmla="*/ 200 w 200"/>
                <a:gd name="T123" fmla="*/ 231 h 2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231">
                  <a:moveTo>
                    <a:pt x="160" y="14"/>
                  </a:moveTo>
                  <a:lnTo>
                    <a:pt x="147" y="9"/>
                  </a:lnTo>
                  <a:lnTo>
                    <a:pt x="134" y="5"/>
                  </a:lnTo>
                  <a:lnTo>
                    <a:pt x="121" y="2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4" y="2"/>
                  </a:lnTo>
                  <a:lnTo>
                    <a:pt x="51" y="5"/>
                  </a:lnTo>
                  <a:lnTo>
                    <a:pt x="39" y="9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39" y="9"/>
                  </a:lnTo>
                  <a:lnTo>
                    <a:pt x="51" y="5"/>
                  </a:lnTo>
                  <a:lnTo>
                    <a:pt x="64" y="3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107" y="0"/>
                  </a:lnTo>
                  <a:lnTo>
                    <a:pt x="121" y="3"/>
                  </a:lnTo>
                  <a:lnTo>
                    <a:pt x="134" y="5"/>
                  </a:lnTo>
                  <a:lnTo>
                    <a:pt x="147" y="9"/>
                  </a:lnTo>
                  <a:lnTo>
                    <a:pt x="160" y="14"/>
                  </a:lnTo>
                  <a:close/>
                  <a:moveTo>
                    <a:pt x="0" y="202"/>
                  </a:moveTo>
                  <a:lnTo>
                    <a:pt x="4" y="205"/>
                  </a:lnTo>
                  <a:lnTo>
                    <a:pt x="15" y="211"/>
                  </a:lnTo>
                  <a:lnTo>
                    <a:pt x="26" y="217"/>
                  </a:lnTo>
                  <a:lnTo>
                    <a:pt x="39" y="222"/>
                  </a:lnTo>
                  <a:lnTo>
                    <a:pt x="51" y="226"/>
                  </a:lnTo>
                  <a:lnTo>
                    <a:pt x="64" y="229"/>
                  </a:lnTo>
                  <a:lnTo>
                    <a:pt x="79" y="231"/>
                  </a:lnTo>
                  <a:lnTo>
                    <a:pt x="92" y="231"/>
                  </a:lnTo>
                  <a:lnTo>
                    <a:pt x="107" y="231"/>
                  </a:lnTo>
                  <a:lnTo>
                    <a:pt x="121" y="229"/>
                  </a:lnTo>
                  <a:lnTo>
                    <a:pt x="134" y="226"/>
                  </a:lnTo>
                  <a:lnTo>
                    <a:pt x="147" y="222"/>
                  </a:lnTo>
                  <a:lnTo>
                    <a:pt x="160" y="217"/>
                  </a:lnTo>
                  <a:lnTo>
                    <a:pt x="171" y="211"/>
                  </a:lnTo>
                  <a:lnTo>
                    <a:pt x="182" y="205"/>
                  </a:lnTo>
                  <a:lnTo>
                    <a:pt x="193" y="198"/>
                  </a:lnTo>
                  <a:lnTo>
                    <a:pt x="200" y="190"/>
                  </a:lnTo>
                  <a:lnTo>
                    <a:pt x="200" y="189"/>
                  </a:lnTo>
                  <a:lnTo>
                    <a:pt x="191" y="196"/>
                  </a:lnTo>
                  <a:lnTo>
                    <a:pt x="182" y="204"/>
                  </a:lnTo>
                  <a:lnTo>
                    <a:pt x="171" y="211"/>
                  </a:lnTo>
                  <a:lnTo>
                    <a:pt x="160" y="216"/>
                  </a:lnTo>
                  <a:lnTo>
                    <a:pt x="147" y="222"/>
                  </a:lnTo>
                  <a:lnTo>
                    <a:pt x="134" y="225"/>
                  </a:lnTo>
                  <a:lnTo>
                    <a:pt x="121" y="228"/>
                  </a:lnTo>
                  <a:lnTo>
                    <a:pt x="107" y="229"/>
                  </a:lnTo>
                  <a:lnTo>
                    <a:pt x="92" y="231"/>
                  </a:lnTo>
                  <a:lnTo>
                    <a:pt x="79" y="229"/>
                  </a:lnTo>
                  <a:lnTo>
                    <a:pt x="64" y="228"/>
                  </a:lnTo>
                  <a:lnTo>
                    <a:pt x="51" y="225"/>
                  </a:lnTo>
                  <a:lnTo>
                    <a:pt x="39" y="222"/>
                  </a:lnTo>
                  <a:lnTo>
                    <a:pt x="26" y="216"/>
                  </a:lnTo>
                  <a:lnTo>
                    <a:pt x="15" y="211"/>
                  </a:lnTo>
                  <a:lnTo>
                    <a:pt x="4" y="204"/>
                  </a:lnTo>
                  <a:lnTo>
                    <a:pt x="0" y="201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56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4"/>
            <p:cNvSpPr>
              <a:spLocks noEditPoints="1"/>
            </p:cNvSpPr>
            <p:nvPr/>
          </p:nvSpPr>
          <p:spPr bwMode="auto">
            <a:xfrm>
              <a:off x="4868" y="3014"/>
              <a:ext cx="200" cy="231"/>
            </a:xfrm>
            <a:custGeom>
              <a:avLst/>
              <a:gdLst>
                <a:gd name="T0" fmla="*/ 147 w 200"/>
                <a:gd name="T1" fmla="*/ 9 h 231"/>
                <a:gd name="T2" fmla="*/ 121 w 200"/>
                <a:gd name="T3" fmla="*/ 3 h 231"/>
                <a:gd name="T4" fmla="*/ 92 w 200"/>
                <a:gd name="T5" fmla="*/ 0 h 231"/>
                <a:gd name="T6" fmla="*/ 64 w 200"/>
                <a:gd name="T7" fmla="*/ 3 h 231"/>
                <a:gd name="T8" fmla="*/ 39 w 200"/>
                <a:gd name="T9" fmla="*/ 9 h 231"/>
                <a:gd name="T10" fmla="*/ 29 w 200"/>
                <a:gd name="T11" fmla="*/ 12 h 231"/>
                <a:gd name="T12" fmla="*/ 29 w 200"/>
                <a:gd name="T13" fmla="*/ 12 h 231"/>
                <a:gd name="T14" fmla="*/ 29 w 200"/>
                <a:gd name="T15" fmla="*/ 12 h 231"/>
                <a:gd name="T16" fmla="*/ 29 w 200"/>
                <a:gd name="T17" fmla="*/ 14 h 231"/>
                <a:gd name="T18" fmla="*/ 39 w 200"/>
                <a:gd name="T19" fmla="*/ 9 h 231"/>
                <a:gd name="T20" fmla="*/ 64 w 200"/>
                <a:gd name="T21" fmla="*/ 3 h 231"/>
                <a:gd name="T22" fmla="*/ 92 w 200"/>
                <a:gd name="T23" fmla="*/ 0 h 231"/>
                <a:gd name="T24" fmla="*/ 121 w 200"/>
                <a:gd name="T25" fmla="*/ 3 h 231"/>
                <a:gd name="T26" fmla="*/ 147 w 200"/>
                <a:gd name="T27" fmla="*/ 9 h 231"/>
                <a:gd name="T28" fmla="*/ 160 w 200"/>
                <a:gd name="T29" fmla="*/ 15 h 231"/>
                <a:gd name="T30" fmla="*/ 0 w 200"/>
                <a:gd name="T31" fmla="*/ 201 h 231"/>
                <a:gd name="T32" fmla="*/ 15 w 200"/>
                <a:gd name="T33" fmla="*/ 211 h 231"/>
                <a:gd name="T34" fmla="*/ 39 w 200"/>
                <a:gd name="T35" fmla="*/ 222 h 231"/>
                <a:gd name="T36" fmla="*/ 64 w 200"/>
                <a:gd name="T37" fmla="*/ 228 h 231"/>
                <a:gd name="T38" fmla="*/ 92 w 200"/>
                <a:gd name="T39" fmla="*/ 231 h 231"/>
                <a:gd name="T40" fmla="*/ 121 w 200"/>
                <a:gd name="T41" fmla="*/ 228 h 231"/>
                <a:gd name="T42" fmla="*/ 147 w 200"/>
                <a:gd name="T43" fmla="*/ 222 h 231"/>
                <a:gd name="T44" fmla="*/ 171 w 200"/>
                <a:gd name="T45" fmla="*/ 211 h 231"/>
                <a:gd name="T46" fmla="*/ 191 w 200"/>
                <a:gd name="T47" fmla="*/ 196 h 231"/>
                <a:gd name="T48" fmla="*/ 200 w 200"/>
                <a:gd name="T49" fmla="*/ 189 h 231"/>
                <a:gd name="T50" fmla="*/ 200 w 200"/>
                <a:gd name="T51" fmla="*/ 189 h 231"/>
                <a:gd name="T52" fmla="*/ 200 w 200"/>
                <a:gd name="T53" fmla="*/ 189 h 231"/>
                <a:gd name="T54" fmla="*/ 200 w 200"/>
                <a:gd name="T55" fmla="*/ 189 h 231"/>
                <a:gd name="T56" fmla="*/ 191 w 200"/>
                <a:gd name="T57" fmla="*/ 196 h 231"/>
                <a:gd name="T58" fmla="*/ 171 w 200"/>
                <a:gd name="T59" fmla="*/ 210 h 231"/>
                <a:gd name="T60" fmla="*/ 147 w 200"/>
                <a:gd name="T61" fmla="*/ 220 h 231"/>
                <a:gd name="T62" fmla="*/ 121 w 200"/>
                <a:gd name="T63" fmla="*/ 228 h 231"/>
                <a:gd name="T64" fmla="*/ 92 w 200"/>
                <a:gd name="T65" fmla="*/ 229 h 231"/>
                <a:gd name="T66" fmla="*/ 64 w 200"/>
                <a:gd name="T67" fmla="*/ 228 h 231"/>
                <a:gd name="T68" fmla="*/ 39 w 200"/>
                <a:gd name="T69" fmla="*/ 220 h 231"/>
                <a:gd name="T70" fmla="*/ 15 w 200"/>
                <a:gd name="T71" fmla="*/ 210 h 231"/>
                <a:gd name="T72" fmla="*/ 0 w 200"/>
                <a:gd name="T73" fmla="*/ 201 h 231"/>
                <a:gd name="T74" fmla="*/ 0 w 200"/>
                <a:gd name="T75" fmla="*/ 201 h 231"/>
                <a:gd name="T76" fmla="*/ 0 w 200"/>
                <a:gd name="T77" fmla="*/ 201 h 231"/>
                <a:gd name="T78" fmla="*/ 0 w 200"/>
                <a:gd name="T79" fmla="*/ 201 h 231"/>
                <a:gd name="T80" fmla="*/ 0 w 200"/>
                <a:gd name="T81" fmla="*/ 201 h 2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"/>
                <a:gd name="T124" fmla="*/ 0 h 231"/>
                <a:gd name="T125" fmla="*/ 200 w 200"/>
                <a:gd name="T126" fmla="*/ 231 h 2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" h="231">
                  <a:moveTo>
                    <a:pt x="160" y="14"/>
                  </a:moveTo>
                  <a:lnTo>
                    <a:pt x="147" y="9"/>
                  </a:lnTo>
                  <a:lnTo>
                    <a:pt x="134" y="5"/>
                  </a:lnTo>
                  <a:lnTo>
                    <a:pt x="121" y="3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4" y="3"/>
                  </a:lnTo>
                  <a:lnTo>
                    <a:pt x="51" y="5"/>
                  </a:lnTo>
                  <a:lnTo>
                    <a:pt x="39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39" y="9"/>
                  </a:lnTo>
                  <a:lnTo>
                    <a:pt x="51" y="6"/>
                  </a:lnTo>
                  <a:lnTo>
                    <a:pt x="64" y="3"/>
                  </a:lnTo>
                  <a:lnTo>
                    <a:pt x="79" y="2"/>
                  </a:lnTo>
                  <a:lnTo>
                    <a:pt x="92" y="0"/>
                  </a:lnTo>
                  <a:lnTo>
                    <a:pt x="107" y="2"/>
                  </a:lnTo>
                  <a:lnTo>
                    <a:pt x="121" y="3"/>
                  </a:lnTo>
                  <a:lnTo>
                    <a:pt x="134" y="6"/>
                  </a:lnTo>
                  <a:lnTo>
                    <a:pt x="147" y="9"/>
                  </a:lnTo>
                  <a:lnTo>
                    <a:pt x="160" y="15"/>
                  </a:lnTo>
                  <a:lnTo>
                    <a:pt x="160" y="14"/>
                  </a:lnTo>
                  <a:close/>
                  <a:moveTo>
                    <a:pt x="0" y="201"/>
                  </a:moveTo>
                  <a:lnTo>
                    <a:pt x="4" y="204"/>
                  </a:lnTo>
                  <a:lnTo>
                    <a:pt x="15" y="211"/>
                  </a:lnTo>
                  <a:lnTo>
                    <a:pt x="26" y="216"/>
                  </a:lnTo>
                  <a:lnTo>
                    <a:pt x="39" y="222"/>
                  </a:lnTo>
                  <a:lnTo>
                    <a:pt x="51" y="225"/>
                  </a:lnTo>
                  <a:lnTo>
                    <a:pt x="64" y="228"/>
                  </a:lnTo>
                  <a:lnTo>
                    <a:pt x="79" y="229"/>
                  </a:lnTo>
                  <a:lnTo>
                    <a:pt x="92" y="231"/>
                  </a:lnTo>
                  <a:lnTo>
                    <a:pt x="107" y="229"/>
                  </a:lnTo>
                  <a:lnTo>
                    <a:pt x="121" y="228"/>
                  </a:lnTo>
                  <a:lnTo>
                    <a:pt x="134" y="225"/>
                  </a:lnTo>
                  <a:lnTo>
                    <a:pt x="147" y="222"/>
                  </a:lnTo>
                  <a:lnTo>
                    <a:pt x="160" y="216"/>
                  </a:lnTo>
                  <a:lnTo>
                    <a:pt x="171" y="211"/>
                  </a:lnTo>
                  <a:lnTo>
                    <a:pt x="182" y="204"/>
                  </a:lnTo>
                  <a:lnTo>
                    <a:pt x="191" y="196"/>
                  </a:lnTo>
                  <a:lnTo>
                    <a:pt x="200" y="189"/>
                  </a:lnTo>
                  <a:lnTo>
                    <a:pt x="191" y="196"/>
                  </a:lnTo>
                  <a:lnTo>
                    <a:pt x="182" y="204"/>
                  </a:lnTo>
                  <a:lnTo>
                    <a:pt x="171" y="210"/>
                  </a:lnTo>
                  <a:lnTo>
                    <a:pt x="160" y="216"/>
                  </a:lnTo>
                  <a:lnTo>
                    <a:pt x="147" y="220"/>
                  </a:lnTo>
                  <a:lnTo>
                    <a:pt x="134" y="225"/>
                  </a:lnTo>
                  <a:lnTo>
                    <a:pt x="121" y="228"/>
                  </a:lnTo>
                  <a:lnTo>
                    <a:pt x="107" y="229"/>
                  </a:lnTo>
                  <a:lnTo>
                    <a:pt x="92" y="229"/>
                  </a:lnTo>
                  <a:lnTo>
                    <a:pt x="79" y="229"/>
                  </a:lnTo>
                  <a:lnTo>
                    <a:pt x="64" y="228"/>
                  </a:lnTo>
                  <a:lnTo>
                    <a:pt x="51" y="225"/>
                  </a:lnTo>
                  <a:lnTo>
                    <a:pt x="39" y="220"/>
                  </a:lnTo>
                  <a:lnTo>
                    <a:pt x="26" y="216"/>
                  </a:lnTo>
                  <a:lnTo>
                    <a:pt x="15" y="210"/>
                  </a:lnTo>
                  <a:lnTo>
                    <a:pt x="4" y="204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57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5"/>
            <p:cNvSpPr>
              <a:spLocks noEditPoints="1"/>
            </p:cNvSpPr>
            <p:nvPr/>
          </p:nvSpPr>
          <p:spPr bwMode="auto">
            <a:xfrm>
              <a:off x="4868" y="3014"/>
              <a:ext cx="200" cy="229"/>
            </a:xfrm>
            <a:custGeom>
              <a:avLst/>
              <a:gdLst>
                <a:gd name="T0" fmla="*/ 160 w 200"/>
                <a:gd name="T1" fmla="*/ 15 h 229"/>
                <a:gd name="T2" fmla="*/ 134 w 200"/>
                <a:gd name="T3" fmla="*/ 6 h 229"/>
                <a:gd name="T4" fmla="*/ 107 w 200"/>
                <a:gd name="T5" fmla="*/ 2 h 229"/>
                <a:gd name="T6" fmla="*/ 79 w 200"/>
                <a:gd name="T7" fmla="*/ 2 h 229"/>
                <a:gd name="T8" fmla="*/ 51 w 200"/>
                <a:gd name="T9" fmla="*/ 6 h 229"/>
                <a:gd name="T10" fmla="*/ 29 w 200"/>
                <a:gd name="T11" fmla="*/ 14 h 229"/>
                <a:gd name="T12" fmla="*/ 29 w 200"/>
                <a:gd name="T13" fmla="*/ 14 h 229"/>
                <a:gd name="T14" fmla="*/ 29 w 200"/>
                <a:gd name="T15" fmla="*/ 14 h 229"/>
                <a:gd name="T16" fmla="*/ 29 w 200"/>
                <a:gd name="T17" fmla="*/ 14 h 229"/>
                <a:gd name="T18" fmla="*/ 29 w 200"/>
                <a:gd name="T19" fmla="*/ 14 h 229"/>
                <a:gd name="T20" fmla="*/ 51 w 200"/>
                <a:gd name="T21" fmla="*/ 6 h 229"/>
                <a:gd name="T22" fmla="*/ 79 w 200"/>
                <a:gd name="T23" fmla="*/ 2 h 229"/>
                <a:gd name="T24" fmla="*/ 107 w 200"/>
                <a:gd name="T25" fmla="*/ 2 h 229"/>
                <a:gd name="T26" fmla="*/ 134 w 200"/>
                <a:gd name="T27" fmla="*/ 6 h 229"/>
                <a:gd name="T28" fmla="*/ 158 w 200"/>
                <a:gd name="T29" fmla="*/ 15 h 229"/>
                <a:gd name="T30" fmla="*/ 160 w 200"/>
                <a:gd name="T31" fmla="*/ 15 h 229"/>
                <a:gd name="T32" fmla="*/ 4 w 200"/>
                <a:gd name="T33" fmla="*/ 204 h 229"/>
                <a:gd name="T34" fmla="*/ 26 w 200"/>
                <a:gd name="T35" fmla="*/ 216 h 229"/>
                <a:gd name="T36" fmla="*/ 51 w 200"/>
                <a:gd name="T37" fmla="*/ 225 h 229"/>
                <a:gd name="T38" fmla="*/ 79 w 200"/>
                <a:gd name="T39" fmla="*/ 229 h 229"/>
                <a:gd name="T40" fmla="*/ 107 w 200"/>
                <a:gd name="T41" fmla="*/ 229 h 229"/>
                <a:gd name="T42" fmla="*/ 134 w 200"/>
                <a:gd name="T43" fmla="*/ 225 h 229"/>
                <a:gd name="T44" fmla="*/ 160 w 200"/>
                <a:gd name="T45" fmla="*/ 216 h 229"/>
                <a:gd name="T46" fmla="*/ 182 w 200"/>
                <a:gd name="T47" fmla="*/ 204 h 229"/>
                <a:gd name="T48" fmla="*/ 200 w 200"/>
                <a:gd name="T49" fmla="*/ 189 h 229"/>
                <a:gd name="T50" fmla="*/ 200 w 200"/>
                <a:gd name="T51" fmla="*/ 189 h 229"/>
                <a:gd name="T52" fmla="*/ 200 w 200"/>
                <a:gd name="T53" fmla="*/ 187 h 229"/>
                <a:gd name="T54" fmla="*/ 200 w 200"/>
                <a:gd name="T55" fmla="*/ 187 h 229"/>
                <a:gd name="T56" fmla="*/ 200 w 200"/>
                <a:gd name="T57" fmla="*/ 187 h 229"/>
                <a:gd name="T58" fmla="*/ 191 w 200"/>
                <a:gd name="T59" fmla="*/ 196 h 229"/>
                <a:gd name="T60" fmla="*/ 171 w 200"/>
                <a:gd name="T61" fmla="*/ 210 h 229"/>
                <a:gd name="T62" fmla="*/ 147 w 200"/>
                <a:gd name="T63" fmla="*/ 220 h 229"/>
                <a:gd name="T64" fmla="*/ 121 w 200"/>
                <a:gd name="T65" fmla="*/ 226 h 229"/>
                <a:gd name="T66" fmla="*/ 92 w 200"/>
                <a:gd name="T67" fmla="*/ 229 h 229"/>
                <a:gd name="T68" fmla="*/ 64 w 200"/>
                <a:gd name="T69" fmla="*/ 226 h 229"/>
                <a:gd name="T70" fmla="*/ 39 w 200"/>
                <a:gd name="T71" fmla="*/ 220 h 229"/>
                <a:gd name="T72" fmla="*/ 15 w 200"/>
                <a:gd name="T73" fmla="*/ 210 h 229"/>
                <a:gd name="T74" fmla="*/ 0 w 200"/>
                <a:gd name="T75" fmla="*/ 199 h 229"/>
                <a:gd name="T76" fmla="*/ 0 w 200"/>
                <a:gd name="T77" fmla="*/ 199 h 229"/>
                <a:gd name="T78" fmla="*/ 0 w 200"/>
                <a:gd name="T79" fmla="*/ 201 h 229"/>
                <a:gd name="T80" fmla="*/ 0 w 200"/>
                <a:gd name="T81" fmla="*/ 201 h 229"/>
                <a:gd name="T82" fmla="*/ 0 w 200"/>
                <a:gd name="T83" fmla="*/ 201 h 2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"/>
                <a:gd name="T127" fmla="*/ 0 h 229"/>
                <a:gd name="T128" fmla="*/ 200 w 200"/>
                <a:gd name="T129" fmla="*/ 229 h 2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" h="229">
                  <a:moveTo>
                    <a:pt x="160" y="15"/>
                  </a:moveTo>
                  <a:lnTo>
                    <a:pt x="160" y="15"/>
                  </a:lnTo>
                  <a:lnTo>
                    <a:pt x="147" y="9"/>
                  </a:lnTo>
                  <a:lnTo>
                    <a:pt x="134" y="6"/>
                  </a:lnTo>
                  <a:lnTo>
                    <a:pt x="121" y="3"/>
                  </a:lnTo>
                  <a:lnTo>
                    <a:pt x="107" y="2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4" y="3"/>
                  </a:lnTo>
                  <a:lnTo>
                    <a:pt x="51" y="6"/>
                  </a:lnTo>
                  <a:lnTo>
                    <a:pt x="39" y="9"/>
                  </a:lnTo>
                  <a:lnTo>
                    <a:pt x="29" y="14"/>
                  </a:lnTo>
                  <a:lnTo>
                    <a:pt x="39" y="11"/>
                  </a:lnTo>
                  <a:lnTo>
                    <a:pt x="51" y="6"/>
                  </a:lnTo>
                  <a:lnTo>
                    <a:pt x="64" y="3"/>
                  </a:lnTo>
                  <a:lnTo>
                    <a:pt x="79" y="2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21" y="3"/>
                  </a:lnTo>
                  <a:lnTo>
                    <a:pt x="134" y="6"/>
                  </a:lnTo>
                  <a:lnTo>
                    <a:pt x="147" y="11"/>
                  </a:lnTo>
                  <a:lnTo>
                    <a:pt x="158" y="15"/>
                  </a:lnTo>
                  <a:lnTo>
                    <a:pt x="160" y="15"/>
                  </a:lnTo>
                  <a:close/>
                  <a:moveTo>
                    <a:pt x="0" y="201"/>
                  </a:moveTo>
                  <a:lnTo>
                    <a:pt x="4" y="204"/>
                  </a:lnTo>
                  <a:lnTo>
                    <a:pt x="15" y="210"/>
                  </a:lnTo>
                  <a:lnTo>
                    <a:pt x="26" y="216"/>
                  </a:lnTo>
                  <a:lnTo>
                    <a:pt x="39" y="220"/>
                  </a:lnTo>
                  <a:lnTo>
                    <a:pt x="51" y="225"/>
                  </a:lnTo>
                  <a:lnTo>
                    <a:pt x="64" y="228"/>
                  </a:lnTo>
                  <a:lnTo>
                    <a:pt x="79" y="229"/>
                  </a:lnTo>
                  <a:lnTo>
                    <a:pt x="92" y="229"/>
                  </a:lnTo>
                  <a:lnTo>
                    <a:pt x="107" y="229"/>
                  </a:lnTo>
                  <a:lnTo>
                    <a:pt x="121" y="228"/>
                  </a:lnTo>
                  <a:lnTo>
                    <a:pt x="134" y="225"/>
                  </a:lnTo>
                  <a:lnTo>
                    <a:pt x="147" y="220"/>
                  </a:lnTo>
                  <a:lnTo>
                    <a:pt x="160" y="216"/>
                  </a:lnTo>
                  <a:lnTo>
                    <a:pt x="171" y="210"/>
                  </a:lnTo>
                  <a:lnTo>
                    <a:pt x="182" y="204"/>
                  </a:lnTo>
                  <a:lnTo>
                    <a:pt x="191" y="196"/>
                  </a:lnTo>
                  <a:lnTo>
                    <a:pt x="200" y="189"/>
                  </a:lnTo>
                  <a:lnTo>
                    <a:pt x="200" y="187"/>
                  </a:lnTo>
                  <a:lnTo>
                    <a:pt x="191" y="196"/>
                  </a:lnTo>
                  <a:lnTo>
                    <a:pt x="180" y="204"/>
                  </a:lnTo>
                  <a:lnTo>
                    <a:pt x="171" y="210"/>
                  </a:lnTo>
                  <a:lnTo>
                    <a:pt x="158" y="216"/>
                  </a:lnTo>
                  <a:lnTo>
                    <a:pt x="147" y="220"/>
                  </a:lnTo>
                  <a:lnTo>
                    <a:pt x="134" y="223"/>
                  </a:lnTo>
                  <a:lnTo>
                    <a:pt x="121" y="226"/>
                  </a:lnTo>
                  <a:lnTo>
                    <a:pt x="107" y="228"/>
                  </a:lnTo>
                  <a:lnTo>
                    <a:pt x="92" y="229"/>
                  </a:lnTo>
                  <a:lnTo>
                    <a:pt x="79" y="228"/>
                  </a:lnTo>
                  <a:lnTo>
                    <a:pt x="64" y="226"/>
                  </a:lnTo>
                  <a:lnTo>
                    <a:pt x="51" y="223"/>
                  </a:lnTo>
                  <a:lnTo>
                    <a:pt x="39" y="220"/>
                  </a:lnTo>
                  <a:lnTo>
                    <a:pt x="28" y="216"/>
                  </a:lnTo>
                  <a:lnTo>
                    <a:pt x="15" y="210"/>
                  </a:lnTo>
                  <a:lnTo>
                    <a:pt x="4" y="204"/>
                  </a:lnTo>
                  <a:lnTo>
                    <a:pt x="0" y="199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58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6"/>
            <p:cNvSpPr>
              <a:spLocks noEditPoints="1"/>
            </p:cNvSpPr>
            <p:nvPr/>
          </p:nvSpPr>
          <p:spPr bwMode="auto">
            <a:xfrm>
              <a:off x="4868" y="3016"/>
              <a:ext cx="200" cy="227"/>
            </a:xfrm>
            <a:custGeom>
              <a:avLst/>
              <a:gdLst>
                <a:gd name="T0" fmla="*/ 158 w 200"/>
                <a:gd name="T1" fmla="*/ 13 h 227"/>
                <a:gd name="T2" fmla="*/ 134 w 200"/>
                <a:gd name="T3" fmla="*/ 4 h 227"/>
                <a:gd name="T4" fmla="*/ 107 w 200"/>
                <a:gd name="T5" fmla="*/ 0 h 227"/>
                <a:gd name="T6" fmla="*/ 79 w 200"/>
                <a:gd name="T7" fmla="*/ 0 h 227"/>
                <a:gd name="T8" fmla="*/ 51 w 200"/>
                <a:gd name="T9" fmla="*/ 4 h 227"/>
                <a:gd name="T10" fmla="*/ 29 w 200"/>
                <a:gd name="T11" fmla="*/ 12 h 227"/>
                <a:gd name="T12" fmla="*/ 29 w 200"/>
                <a:gd name="T13" fmla="*/ 12 h 227"/>
                <a:gd name="T14" fmla="*/ 29 w 200"/>
                <a:gd name="T15" fmla="*/ 13 h 227"/>
                <a:gd name="T16" fmla="*/ 29 w 200"/>
                <a:gd name="T17" fmla="*/ 13 h 227"/>
                <a:gd name="T18" fmla="*/ 29 w 200"/>
                <a:gd name="T19" fmla="*/ 13 h 227"/>
                <a:gd name="T20" fmla="*/ 51 w 200"/>
                <a:gd name="T21" fmla="*/ 6 h 227"/>
                <a:gd name="T22" fmla="*/ 79 w 200"/>
                <a:gd name="T23" fmla="*/ 1 h 227"/>
                <a:gd name="T24" fmla="*/ 107 w 200"/>
                <a:gd name="T25" fmla="*/ 1 h 227"/>
                <a:gd name="T26" fmla="*/ 134 w 200"/>
                <a:gd name="T27" fmla="*/ 6 h 227"/>
                <a:gd name="T28" fmla="*/ 158 w 200"/>
                <a:gd name="T29" fmla="*/ 13 h 227"/>
                <a:gd name="T30" fmla="*/ 160 w 200"/>
                <a:gd name="T31" fmla="*/ 13 h 227"/>
                <a:gd name="T32" fmla="*/ 4 w 200"/>
                <a:gd name="T33" fmla="*/ 202 h 227"/>
                <a:gd name="T34" fmla="*/ 28 w 200"/>
                <a:gd name="T35" fmla="*/ 214 h 227"/>
                <a:gd name="T36" fmla="*/ 51 w 200"/>
                <a:gd name="T37" fmla="*/ 221 h 227"/>
                <a:gd name="T38" fmla="*/ 79 w 200"/>
                <a:gd name="T39" fmla="*/ 226 h 227"/>
                <a:gd name="T40" fmla="*/ 107 w 200"/>
                <a:gd name="T41" fmla="*/ 226 h 227"/>
                <a:gd name="T42" fmla="*/ 134 w 200"/>
                <a:gd name="T43" fmla="*/ 221 h 227"/>
                <a:gd name="T44" fmla="*/ 158 w 200"/>
                <a:gd name="T45" fmla="*/ 214 h 227"/>
                <a:gd name="T46" fmla="*/ 180 w 200"/>
                <a:gd name="T47" fmla="*/ 202 h 227"/>
                <a:gd name="T48" fmla="*/ 200 w 200"/>
                <a:gd name="T49" fmla="*/ 185 h 227"/>
                <a:gd name="T50" fmla="*/ 200 w 200"/>
                <a:gd name="T51" fmla="*/ 185 h 227"/>
                <a:gd name="T52" fmla="*/ 200 w 200"/>
                <a:gd name="T53" fmla="*/ 185 h 227"/>
                <a:gd name="T54" fmla="*/ 200 w 200"/>
                <a:gd name="T55" fmla="*/ 185 h 227"/>
                <a:gd name="T56" fmla="*/ 200 w 200"/>
                <a:gd name="T57" fmla="*/ 185 h 227"/>
                <a:gd name="T58" fmla="*/ 199 w 200"/>
                <a:gd name="T59" fmla="*/ 185 h 227"/>
                <a:gd name="T60" fmla="*/ 180 w 200"/>
                <a:gd name="T61" fmla="*/ 200 h 227"/>
                <a:gd name="T62" fmla="*/ 158 w 200"/>
                <a:gd name="T63" fmla="*/ 212 h 227"/>
                <a:gd name="T64" fmla="*/ 134 w 200"/>
                <a:gd name="T65" fmla="*/ 221 h 227"/>
                <a:gd name="T66" fmla="*/ 107 w 200"/>
                <a:gd name="T67" fmla="*/ 226 h 227"/>
                <a:gd name="T68" fmla="*/ 79 w 200"/>
                <a:gd name="T69" fmla="*/ 226 h 227"/>
                <a:gd name="T70" fmla="*/ 51 w 200"/>
                <a:gd name="T71" fmla="*/ 221 h 227"/>
                <a:gd name="T72" fmla="*/ 28 w 200"/>
                <a:gd name="T73" fmla="*/ 212 h 227"/>
                <a:gd name="T74" fmla="*/ 6 w 200"/>
                <a:gd name="T75" fmla="*/ 200 h 227"/>
                <a:gd name="T76" fmla="*/ 0 w 200"/>
                <a:gd name="T77" fmla="*/ 197 h 227"/>
                <a:gd name="T78" fmla="*/ 0 w 200"/>
                <a:gd name="T79" fmla="*/ 197 h 227"/>
                <a:gd name="T80" fmla="*/ 0 w 200"/>
                <a:gd name="T81" fmla="*/ 197 h 227"/>
                <a:gd name="T82" fmla="*/ 0 w 200"/>
                <a:gd name="T83" fmla="*/ 197 h 2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"/>
                <a:gd name="T127" fmla="*/ 0 h 227"/>
                <a:gd name="T128" fmla="*/ 200 w 200"/>
                <a:gd name="T129" fmla="*/ 227 h 2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" h="227">
                  <a:moveTo>
                    <a:pt x="160" y="13"/>
                  </a:moveTo>
                  <a:lnTo>
                    <a:pt x="158" y="13"/>
                  </a:lnTo>
                  <a:lnTo>
                    <a:pt x="147" y="9"/>
                  </a:lnTo>
                  <a:lnTo>
                    <a:pt x="134" y="4"/>
                  </a:lnTo>
                  <a:lnTo>
                    <a:pt x="121" y="1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4" y="1"/>
                  </a:lnTo>
                  <a:lnTo>
                    <a:pt x="51" y="4"/>
                  </a:lnTo>
                  <a:lnTo>
                    <a:pt x="39" y="9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39" y="9"/>
                  </a:lnTo>
                  <a:lnTo>
                    <a:pt x="51" y="6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2" y="0"/>
                  </a:lnTo>
                  <a:lnTo>
                    <a:pt x="107" y="1"/>
                  </a:lnTo>
                  <a:lnTo>
                    <a:pt x="121" y="3"/>
                  </a:lnTo>
                  <a:lnTo>
                    <a:pt x="134" y="6"/>
                  </a:lnTo>
                  <a:lnTo>
                    <a:pt x="147" y="9"/>
                  </a:lnTo>
                  <a:lnTo>
                    <a:pt x="158" y="13"/>
                  </a:lnTo>
                  <a:lnTo>
                    <a:pt x="160" y="15"/>
                  </a:lnTo>
                  <a:lnTo>
                    <a:pt x="160" y="13"/>
                  </a:lnTo>
                  <a:close/>
                  <a:moveTo>
                    <a:pt x="0" y="197"/>
                  </a:moveTo>
                  <a:lnTo>
                    <a:pt x="4" y="202"/>
                  </a:lnTo>
                  <a:lnTo>
                    <a:pt x="15" y="208"/>
                  </a:lnTo>
                  <a:lnTo>
                    <a:pt x="28" y="214"/>
                  </a:lnTo>
                  <a:lnTo>
                    <a:pt x="39" y="218"/>
                  </a:lnTo>
                  <a:lnTo>
                    <a:pt x="51" y="221"/>
                  </a:lnTo>
                  <a:lnTo>
                    <a:pt x="64" y="224"/>
                  </a:lnTo>
                  <a:lnTo>
                    <a:pt x="79" y="226"/>
                  </a:lnTo>
                  <a:lnTo>
                    <a:pt x="92" y="227"/>
                  </a:lnTo>
                  <a:lnTo>
                    <a:pt x="107" y="226"/>
                  </a:lnTo>
                  <a:lnTo>
                    <a:pt x="121" y="224"/>
                  </a:lnTo>
                  <a:lnTo>
                    <a:pt x="134" y="221"/>
                  </a:lnTo>
                  <a:lnTo>
                    <a:pt x="147" y="218"/>
                  </a:lnTo>
                  <a:lnTo>
                    <a:pt x="158" y="214"/>
                  </a:lnTo>
                  <a:lnTo>
                    <a:pt x="171" y="208"/>
                  </a:lnTo>
                  <a:lnTo>
                    <a:pt x="180" y="202"/>
                  </a:lnTo>
                  <a:lnTo>
                    <a:pt x="191" y="194"/>
                  </a:lnTo>
                  <a:lnTo>
                    <a:pt x="200" y="185"/>
                  </a:lnTo>
                  <a:lnTo>
                    <a:pt x="199" y="185"/>
                  </a:lnTo>
                  <a:lnTo>
                    <a:pt x="189" y="193"/>
                  </a:lnTo>
                  <a:lnTo>
                    <a:pt x="180" y="200"/>
                  </a:lnTo>
                  <a:lnTo>
                    <a:pt x="169" y="208"/>
                  </a:lnTo>
                  <a:lnTo>
                    <a:pt x="158" y="212"/>
                  </a:lnTo>
                  <a:lnTo>
                    <a:pt x="147" y="217"/>
                  </a:lnTo>
                  <a:lnTo>
                    <a:pt x="134" y="221"/>
                  </a:lnTo>
                  <a:lnTo>
                    <a:pt x="121" y="224"/>
                  </a:lnTo>
                  <a:lnTo>
                    <a:pt x="107" y="226"/>
                  </a:lnTo>
                  <a:lnTo>
                    <a:pt x="92" y="226"/>
                  </a:lnTo>
                  <a:lnTo>
                    <a:pt x="79" y="226"/>
                  </a:lnTo>
                  <a:lnTo>
                    <a:pt x="64" y="224"/>
                  </a:lnTo>
                  <a:lnTo>
                    <a:pt x="51" y="221"/>
                  </a:lnTo>
                  <a:lnTo>
                    <a:pt x="39" y="217"/>
                  </a:lnTo>
                  <a:lnTo>
                    <a:pt x="28" y="212"/>
                  </a:lnTo>
                  <a:lnTo>
                    <a:pt x="17" y="208"/>
                  </a:lnTo>
                  <a:lnTo>
                    <a:pt x="6" y="20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59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7"/>
            <p:cNvSpPr>
              <a:spLocks noEditPoints="1"/>
            </p:cNvSpPr>
            <p:nvPr/>
          </p:nvSpPr>
          <p:spPr bwMode="auto">
            <a:xfrm>
              <a:off x="4868" y="3016"/>
              <a:ext cx="200" cy="226"/>
            </a:xfrm>
            <a:custGeom>
              <a:avLst/>
              <a:gdLst>
                <a:gd name="T0" fmla="*/ 158 w 200"/>
                <a:gd name="T1" fmla="*/ 13 h 226"/>
                <a:gd name="T2" fmla="*/ 134 w 200"/>
                <a:gd name="T3" fmla="*/ 6 h 226"/>
                <a:gd name="T4" fmla="*/ 107 w 200"/>
                <a:gd name="T5" fmla="*/ 1 h 226"/>
                <a:gd name="T6" fmla="*/ 79 w 200"/>
                <a:gd name="T7" fmla="*/ 1 h 226"/>
                <a:gd name="T8" fmla="*/ 51 w 200"/>
                <a:gd name="T9" fmla="*/ 6 h 226"/>
                <a:gd name="T10" fmla="*/ 29 w 200"/>
                <a:gd name="T11" fmla="*/ 13 h 226"/>
                <a:gd name="T12" fmla="*/ 29 w 200"/>
                <a:gd name="T13" fmla="*/ 13 h 226"/>
                <a:gd name="T14" fmla="*/ 29 w 200"/>
                <a:gd name="T15" fmla="*/ 13 h 226"/>
                <a:gd name="T16" fmla="*/ 29 w 200"/>
                <a:gd name="T17" fmla="*/ 13 h 226"/>
                <a:gd name="T18" fmla="*/ 29 w 200"/>
                <a:gd name="T19" fmla="*/ 13 h 226"/>
                <a:gd name="T20" fmla="*/ 51 w 200"/>
                <a:gd name="T21" fmla="*/ 6 h 226"/>
                <a:gd name="T22" fmla="*/ 79 w 200"/>
                <a:gd name="T23" fmla="*/ 1 h 226"/>
                <a:gd name="T24" fmla="*/ 107 w 200"/>
                <a:gd name="T25" fmla="*/ 1 h 226"/>
                <a:gd name="T26" fmla="*/ 134 w 200"/>
                <a:gd name="T27" fmla="*/ 6 h 226"/>
                <a:gd name="T28" fmla="*/ 158 w 200"/>
                <a:gd name="T29" fmla="*/ 15 h 226"/>
                <a:gd name="T30" fmla="*/ 160 w 200"/>
                <a:gd name="T31" fmla="*/ 15 h 226"/>
                <a:gd name="T32" fmla="*/ 6 w 200"/>
                <a:gd name="T33" fmla="*/ 200 h 226"/>
                <a:gd name="T34" fmla="*/ 28 w 200"/>
                <a:gd name="T35" fmla="*/ 212 h 226"/>
                <a:gd name="T36" fmla="*/ 51 w 200"/>
                <a:gd name="T37" fmla="*/ 221 h 226"/>
                <a:gd name="T38" fmla="*/ 79 w 200"/>
                <a:gd name="T39" fmla="*/ 226 h 226"/>
                <a:gd name="T40" fmla="*/ 107 w 200"/>
                <a:gd name="T41" fmla="*/ 226 h 226"/>
                <a:gd name="T42" fmla="*/ 134 w 200"/>
                <a:gd name="T43" fmla="*/ 221 h 226"/>
                <a:gd name="T44" fmla="*/ 158 w 200"/>
                <a:gd name="T45" fmla="*/ 212 h 226"/>
                <a:gd name="T46" fmla="*/ 180 w 200"/>
                <a:gd name="T47" fmla="*/ 200 h 226"/>
                <a:gd name="T48" fmla="*/ 199 w 200"/>
                <a:gd name="T49" fmla="*/ 185 h 226"/>
                <a:gd name="T50" fmla="*/ 200 w 200"/>
                <a:gd name="T51" fmla="*/ 185 h 226"/>
                <a:gd name="T52" fmla="*/ 200 w 200"/>
                <a:gd name="T53" fmla="*/ 184 h 226"/>
                <a:gd name="T54" fmla="*/ 200 w 200"/>
                <a:gd name="T55" fmla="*/ 184 h 226"/>
                <a:gd name="T56" fmla="*/ 199 w 200"/>
                <a:gd name="T57" fmla="*/ 184 h 226"/>
                <a:gd name="T58" fmla="*/ 199 w 200"/>
                <a:gd name="T59" fmla="*/ 185 h 226"/>
                <a:gd name="T60" fmla="*/ 180 w 200"/>
                <a:gd name="T61" fmla="*/ 200 h 226"/>
                <a:gd name="T62" fmla="*/ 158 w 200"/>
                <a:gd name="T63" fmla="*/ 212 h 226"/>
                <a:gd name="T64" fmla="*/ 134 w 200"/>
                <a:gd name="T65" fmla="*/ 221 h 226"/>
                <a:gd name="T66" fmla="*/ 107 w 200"/>
                <a:gd name="T67" fmla="*/ 226 h 226"/>
                <a:gd name="T68" fmla="*/ 79 w 200"/>
                <a:gd name="T69" fmla="*/ 226 h 226"/>
                <a:gd name="T70" fmla="*/ 51 w 200"/>
                <a:gd name="T71" fmla="*/ 221 h 226"/>
                <a:gd name="T72" fmla="*/ 28 w 200"/>
                <a:gd name="T73" fmla="*/ 212 h 226"/>
                <a:gd name="T74" fmla="*/ 6 w 200"/>
                <a:gd name="T75" fmla="*/ 200 h 226"/>
                <a:gd name="T76" fmla="*/ 0 w 200"/>
                <a:gd name="T77" fmla="*/ 196 h 226"/>
                <a:gd name="T78" fmla="*/ 0 w 200"/>
                <a:gd name="T79" fmla="*/ 196 h 226"/>
                <a:gd name="T80" fmla="*/ 0 w 200"/>
                <a:gd name="T81" fmla="*/ 197 h 226"/>
                <a:gd name="T82" fmla="*/ 0 w 200"/>
                <a:gd name="T83" fmla="*/ 197 h 2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"/>
                <a:gd name="T127" fmla="*/ 0 h 226"/>
                <a:gd name="T128" fmla="*/ 200 w 200"/>
                <a:gd name="T129" fmla="*/ 226 h 2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" h="226">
                  <a:moveTo>
                    <a:pt x="160" y="15"/>
                  </a:moveTo>
                  <a:lnTo>
                    <a:pt x="158" y="13"/>
                  </a:lnTo>
                  <a:lnTo>
                    <a:pt x="147" y="9"/>
                  </a:lnTo>
                  <a:lnTo>
                    <a:pt x="134" y="6"/>
                  </a:lnTo>
                  <a:lnTo>
                    <a:pt x="121" y="3"/>
                  </a:lnTo>
                  <a:lnTo>
                    <a:pt x="107" y="1"/>
                  </a:lnTo>
                  <a:lnTo>
                    <a:pt x="92" y="0"/>
                  </a:lnTo>
                  <a:lnTo>
                    <a:pt x="79" y="1"/>
                  </a:lnTo>
                  <a:lnTo>
                    <a:pt x="64" y="3"/>
                  </a:lnTo>
                  <a:lnTo>
                    <a:pt x="51" y="6"/>
                  </a:lnTo>
                  <a:lnTo>
                    <a:pt x="39" y="9"/>
                  </a:lnTo>
                  <a:lnTo>
                    <a:pt x="29" y="13"/>
                  </a:lnTo>
                  <a:lnTo>
                    <a:pt x="39" y="10"/>
                  </a:lnTo>
                  <a:lnTo>
                    <a:pt x="51" y="6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2" y="1"/>
                  </a:lnTo>
                  <a:lnTo>
                    <a:pt x="107" y="1"/>
                  </a:lnTo>
                  <a:lnTo>
                    <a:pt x="120" y="3"/>
                  </a:lnTo>
                  <a:lnTo>
                    <a:pt x="134" y="6"/>
                  </a:lnTo>
                  <a:lnTo>
                    <a:pt x="145" y="10"/>
                  </a:lnTo>
                  <a:lnTo>
                    <a:pt x="158" y="15"/>
                  </a:lnTo>
                  <a:lnTo>
                    <a:pt x="160" y="15"/>
                  </a:lnTo>
                  <a:close/>
                  <a:moveTo>
                    <a:pt x="0" y="197"/>
                  </a:moveTo>
                  <a:lnTo>
                    <a:pt x="6" y="200"/>
                  </a:lnTo>
                  <a:lnTo>
                    <a:pt x="17" y="208"/>
                  </a:lnTo>
                  <a:lnTo>
                    <a:pt x="28" y="212"/>
                  </a:lnTo>
                  <a:lnTo>
                    <a:pt x="39" y="217"/>
                  </a:lnTo>
                  <a:lnTo>
                    <a:pt x="51" y="221"/>
                  </a:lnTo>
                  <a:lnTo>
                    <a:pt x="64" y="224"/>
                  </a:lnTo>
                  <a:lnTo>
                    <a:pt x="79" y="226"/>
                  </a:lnTo>
                  <a:lnTo>
                    <a:pt x="92" y="226"/>
                  </a:lnTo>
                  <a:lnTo>
                    <a:pt x="107" y="226"/>
                  </a:lnTo>
                  <a:lnTo>
                    <a:pt x="121" y="224"/>
                  </a:lnTo>
                  <a:lnTo>
                    <a:pt x="134" y="221"/>
                  </a:lnTo>
                  <a:lnTo>
                    <a:pt x="147" y="217"/>
                  </a:lnTo>
                  <a:lnTo>
                    <a:pt x="158" y="212"/>
                  </a:lnTo>
                  <a:lnTo>
                    <a:pt x="169" y="208"/>
                  </a:lnTo>
                  <a:lnTo>
                    <a:pt x="180" y="200"/>
                  </a:lnTo>
                  <a:lnTo>
                    <a:pt x="189" y="193"/>
                  </a:lnTo>
                  <a:lnTo>
                    <a:pt x="199" y="185"/>
                  </a:lnTo>
                  <a:lnTo>
                    <a:pt x="200" y="185"/>
                  </a:lnTo>
                  <a:lnTo>
                    <a:pt x="200" y="184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89" y="193"/>
                  </a:lnTo>
                  <a:lnTo>
                    <a:pt x="180" y="200"/>
                  </a:lnTo>
                  <a:lnTo>
                    <a:pt x="169" y="206"/>
                  </a:lnTo>
                  <a:lnTo>
                    <a:pt x="158" y="212"/>
                  </a:lnTo>
                  <a:lnTo>
                    <a:pt x="145" y="217"/>
                  </a:lnTo>
                  <a:lnTo>
                    <a:pt x="134" y="221"/>
                  </a:lnTo>
                  <a:lnTo>
                    <a:pt x="120" y="223"/>
                  </a:lnTo>
                  <a:lnTo>
                    <a:pt x="107" y="226"/>
                  </a:lnTo>
                  <a:lnTo>
                    <a:pt x="92" y="226"/>
                  </a:lnTo>
                  <a:lnTo>
                    <a:pt x="79" y="226"/>
                  </a:lnTo>
                  <a:lnTo>
                    <a:pt x="64" y="223"/>
                  </a:lnTo>
                  <a:lnTo>
                    <a:pt x="51" y="221"/>
                  </a:lnTo>
                  <a:lnTo>
                    <a:pt x="39" y="217"/>
                  </a:lnTo>
                  <a:lnTo>
                    <a:pt x="28" y="212"/>
                  </a:lnTo>
                  <a:lnTo>
                    <a:pt x="17" y="206"/>
                  </a:lnTo>
                  <a:lnTo>
                    <a:pt x="6" y="200"/>
                  </a:lnTo>
                  <a:lnTo>
                    <a:pt x="0" y="196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5A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8"/>
            <p:cNvSpPr>
              <a:spLocks noEditPoints="1"/>
            </p:cNvSpPr>
            <p:nvPr/>
          </p:nvSpPr>
          <p:spPr bwMode="auto">
            <a:xfrm>
              <a:off x="4868" y="3017"/>
              <a:ext cx="199" cy="225"/>
            </a:xfrm>
            <a:custGeom>
              <a:avLst/>
              <a:gdLst>
                <a:gd name="T0" fmla="*/ 158 w 199"/>
                <a:gd name="T1" fmla="*/ 14 h 225"/>
                <a:gd name="T2" fmla="*/ 134 w 199"/>
                <a:gd name="T3" fmla="*/ 5 h 225"/>
                <a:gd name="T4" fmla="*/ 107 w 199"/>
                <a:gd name="T5" fmla="*/ 0 h 225"/>
                <a:gd name="T6" fmla="*/ 79 w 199"/>
                <a:gd name="T7" fmla="*/ 0 h 225"/>
                <a:gd name="T8" fmla="*/ 51 w 199"/>
                <a:gd name="T9" fmla="*/ 5 h 225"/>
                <a:gd name="T10" fmla="*/ 29 w 199"/>
                <a:gd name="T11" fmla="*/ 12 h 225"/>
                <a:gd name="T12" fmla="*/ 29 w 199"/>
                <a:gd name="T13" fmla="*/ 14 h 225"/>
                <a:gd name="T14" fmla="*/ 29 w 199"/>
                <a:gd name="T15" fmla="*/ 14 h 225"/>
                <a:gd name="T16" fmla="*/ 29 w 199"/>
                <a:gd name="T17" fmla="*/ 14 h 225"/>
                <a:gd name="T18" fmla="*/ 29 w 199"/>
                <a:gd name="T19" fmla="*/ 14 h 225"/>
                <a:gd name="T20" fmla="*/ 51 w 199"/>
                <a:gd name="T21" fmla="*/ 6 h 225"/>
                <a:gd name="T22" fmla="*/ 79 w 199"/>
                <a:gd name="T23" fmla="*/ 2 h 225"/>
                <a:gd name="T24" fmla="*/ 107 w 199"/>
                <a:gd name="T25" fmla="*/ 2 h 225"/>
                <a:gd name="T26" fmla="*/ 134 w 199"/>
                <a:gd name="T27" fmla="*/ 6 h 225"/>
                <a:gd name="T28" fmla="*/ 158 w 199"/>
                <a:gd name="T29" fmla="*/ 14 h 225"/>
                <a:gd name="T30" fmla="*/ 160 w 199"/>
                <a:gd name="T31" fmla="*/ 14 h 225"/>
                <a:gd name="T32" fmla="*/ 6 w 199"/>
                <a:gd name="T33" fmla="*/ 199 h 225"/>
                <a:gd name="T34" fmla="*/ 28 w 199"/>
                <a:gd name="T35" fmla="*/ 211 h 225"/>
                <a:gd name="T36" fmla="*/ 51 w 199"/>
                <a:gd name="T37" fmla="*/ 220 h 225"/>
                <a:gd name="T38" fmla="*/ 79 w 199"/>
                <a:gd name="T39" fmla="*/ 225 h 225"/>
                <a:gd name="T40" fmla="*/ 107 w 199"/>
                <a:gd name="T41" fmla="*/ 225 h 225"/>
                <a:gd name="T42" fmla="*/ 134 w 199"/>
                <a:gd name="T43" fmla="*/ 220 h 225"/>
                <a:gd name="T44" fmla="*/ 158 w 199"/>
                <a:gd name="T45" fmla="*/ 211 h 225"/>
                <a:gd name="T46" fmla="*/ 180 w 199"/>
                <a:gd name="T47" fmla="*/ 199 h 225"/>
                <a:gd name="T48" fmla="*/ 199 w 199"/>
                <a:gd name="T49" fmla="*/ 184 h 225"/>
                <a:gd name="T50" fmla="*/ 199 w 199"/>
                <a:gd name="T51" fmla="*/ 183 h 225"/>
                <a:gd name="T52" fmla="*/ 199 w 199"/>
                <a:gd name="T53" fmla="*/ 183 h 225"/>
                <a:gd name="T54" fmla="*/ 199 w 199"/>
                <a:gd name="T55" fmla="*/ 183 h 225"/>
                <a:gd name="T56" fmla="*/ 199 w 199"/>
                <a:gd name="T57" fmla="*/ 183 h 225"/>
                <a:gd name="T58" fmla="*/ 199 w 199"/>
                <a:gd name="T59" fmla="*/ 183 h 225"/>
                <a:gd name="T60" fmla="*/ 180 w 199"/>
                <a:gd name="T61" fmla="*/ 199 h 225"/>
                <a:gd name="T62" fmla="*/ 158 w 199"/>
                <a:gd name="T63" fmla="*/ 211 h 225"/>
                <a:gd name="T64" fmla="*/ 134 w 199"/>
                <a:gd name="T65" fmla="*/ 219 h 225"/>
                <a:gd name="T66" fmla="*/ 107 w 199"/>
                <a:gd name="T67" fmla="*/ 223 h 225"/>
                <a:gd name="T68" fmla="*/ 79 w 199"/>
                <a:gd name="T69" fmla="*/ 223 h 225"/>
                <a:gd name="T70" fmla="*/ 51 w 199"/>
                <a:gd name="T71" fmla="*/ 219 h 225"/>
                <a:gd name="T72" fmla="*/ 28 w 199"/>
                <a:gd name="T73" fmla="*/ 211 h 225"/>
                <a:gd name="T74" fmla="*/ 6 w 199"/>
                <a:gd name="T75" fmla="*/ 199 h 225"/>
                <a:gd name="T76" fmla="*/ 0 w 199"/>
                <a:gd name="T77" fmla="*/ 195 h 225"/>
                <a:gd name="T78" fmla="*/ 0 w 199"/>
                <a:gd name="T79" fmla="*/ 195 h 225"/>
                <a:gd name="T80" fmla="*/ 0 w 199"/>
                <a:gd name="T81" fmla="*/ 195 h 225"/>
                <a:gd name="T82" fmla="*/ 0 w 199"/>
                <a:gd name="T83" fmla="*/ 195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"/>
                <a:gd name="T127" fmla="*/ 0 h 225"/>
                <a:gd name="T128" fmla="*/ 199 w 199"/>
                <a:gd name="T129" fmla="*/ 225 h 2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" h="225">
                  <a:moveTo>
                    <a:pt x="160" y="14"/>
                  </a:moveTo>
                  <a:lnTo>
                    <a:pt x="158" y="14"/>
                  </a:lnTo>
                  <a:lnTo>
                    <a:pt x="145" y="9"/>
                  </a:lnTo>
                  <a:lnTo>
                    <a:pt x="134" y="5"/>
                  </a:lnTo>
                  <a:lnTo>
                    <a:pt x="120" y="2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4" y="2"/>
                  </a:lnTo>
                  <a:lnTo>
                    <a:pt x="51" y="5"/>
                  </a:lnTo>
                  <a:lnTo>
                    <a:pt x="39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40" y="9"/>
                  </a:lnTo>
                  <a:lnTo>
                    <a:pt x="51" y="6"/>
                  </a:lnTo>
                  <a:lnTo>
                    <a:pt x="66" y="3"/>
                  </a:lnTo>
                  <a:lnTo>
                    <a:pt x="79" y="2"/>
                  </a:lnTo>
                  <a:lnTo>
                    <a:pt x="92" y="0"/>
                  </a:lnTo>
                  <a:lnTo>
                    <a:pt x="107" y="2"/>
                  </a:lnTo>
                  <a:lnTo>
                    <a:pt x="120" y="3"/>
                  </a:lnTo>
                  <a:lnTo>
                    <a:pt x="134" y="6"/>
                  </a:lnTo>
                  <a:lnTo>
                    <a:pt x="145" y="9"/>
                  </a:lnTo>
                  <a:lnTo>
                    <a:pt x="158" y="14"/>
                  </a:lnTo>
                  <a:lnTo>
                    <a:pt x="160" y="15"/>
                  </a:lnTo>
                  <a:lnTo>
                    <a:pt x="160" y="14"/>
                  </a:lnTo>
                  <a:close/>
                  <a:moveTo>
                    <a:pt x="0" y="195"/>
                  </a:moveTo>
                  <a:lnTo>
                    <a:pt x="6" y="199"/>
                  </a:lnTo>
                  <a:lnTo>
                    <a:pt x="17" y="205"/>
                  </a:lnTo>
                  <a:lnTo>
                    <a:pt x="28" y="211"/>
                  </a:lnTo>
                  <a:lnTo>
                    <a:pt x="39" y="216"/>
                  </a:lnTo>
                  <a:lnTo>
                    <a:pt x="51" y="220"/>
                  </a:lnTo>
                  <a:lnTo>
                    <a:pt x="64" y="222"/>
                  </a:lnTo>
                  <a:lnTo>
                    <a:pt x="79" y="225"/>
                  </a:lnTo>
                  <a:lnTo>
                    <a:pt x="92" y="225"/>
                  </a:lnTo>
                  <a:lnTo>
                    <a:pt x="107" y="225"/>
                  </a:lnTo>
                  <a:lnTo>
                    <a:pt x="120" y="222"/>
                  </a:lnTo>
                  <a:lnTo>
                    <a:pt x="134" y="220"/>
                  </a:lnTo>
                  <a:lnTo>
                    <a:pt x="145" y="216"/>
                  </a:lnTo>
                  <a:lnTo>
                    <a:pt x="158" y="211"/>
                  </a:lnTo>
                  <a:lnTo>
                    <a:pt x="169" y="205"/>
                  </a:lnTo>
                  <a:lnTo>
                    <a:pt x="180" y="199"/>
                  </a:lnTo>
                  <a:lnTo>
                    <a:pt x="189" y="192"/>
                  </a:lnTo>
                  <a:lnTo>
                    <a:pt x="199" y="184"/>
                  </a:lnTo>
                  <a:lnTo>
                    <a:pt x="199" y="183"/>
                  </a:lnTo>
                  <a:lnTo>
                    <a:pt x="189" y="192"/>
                  </a:lnTo>
                  <a:lnTo>
                    <a:pt x="180" y="199"/>
                  </a:lnTo>
                  <a:lnTo>
                    <a:pt x="169" y="205"/>
                  </a:lnTo>
                  <a:lnTo>
                    <a:pt x="158" y="211"/>
                  </a:lnTo>
                  <a:lnTo>
                    <a:pt x="145" y="216"/>
                  </a:lnTo>
                  <a:lnTo>
                    <a:pt x="134" y="219"/>
                  </a:lnTo>
                  <a:lnTo>
                    <a:pt x="120" y="222"/>
                  </a:lnTo>
                  <a:lnTo>
                    <a:pt x="107" y="223"/>
                  </a:lnTo>
                  <a:lnTo>
                    <a:pt x="92" y="223"/>
                  </a:lnTo>
                  <a:lnTo>
                    <a:pt x="79" y="223"/>
                  </a:lnTo>
                  <a:lnTo>
                    <a:pt x="66" y="222"/>
                  </a:lnTo>
                  <a:lnTo>
                    <a:pt x="51" y="219"/>
                  </a:lnTo>
                  <a:lnTo>
                    <a:pt x="40" y="216"/>
                  </a:lnTo>
                  <a:lnTo>
                    <a:pt x="28" y="211"/>
                  </a:lnTo>
                  <a:lnTo>
                    <a:pt x="17" y="205"/>
                  </a:lnTo>
                  <a:lnTo>
                    <a:pt x="6" y="199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5B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9"/>
            <p:cNvSpPr>
              <a:spLocks noEditPoints="1"/>
            </p:cNvSpPr>
            <p:nvPr/>
          </p:nvSpPr>
          <p:spPr bwMode="auto">
            <a:xfrm>
              <a:off x="4868" y="3017"/>
              <a:ext cx="199" cy="223"/>
            </a:xfrm>
            <a:custGeom>
              <a:avLst/>
              <a:gdLst>
                <a:gd name="T0" fmla="*/ 158 w 199"/>
                <a:gd name="T1" fmla="*/ 14 h 223"/>
                <a:gd name="T2" fmla="*/ 134 w 199"/>
                <a:gd name="T3" fmla="*/ 6 h 223"/>
                <a:gd name="T4" fmla="*/ 107 w 199"/>
                <a:gd name="T5" fmla="*/ 2 h 223"/>
                <a:gd name="T6" fmla="*/ 79 w 199"/>
                <a:gd name="T7" fmla="*/ 2 h 223"/>
                <a:gd name="T8" fmla="*/ 51 w 199"/>
                <a:gd name="T9" fmla="*/ 6 h 223"/>
                <a:gd name="T10" fmla="*/ 29 w 199"/>
                <a:gd name="T11" fmla="*/ 14 h 223"/>
                <a:gd name="T12" fmla="*/ 29 w 199"/>
                <a:gd name="T13" fmla="*/ 14 h 223"/>
                <a:gd name="T14" fmla="*/ 29 w 199"/>
                <a:gd name="T15" fmla="*/ 14 h 223"/>
                <a:gd name="T16" fmla="*/ 29 w 199"/>
                <a:gd name="T17" fmla="*/ 14 h 223"/>
                <a:gd name="T18" fmla="*/ 29 w 199"/>
                <a:gd name="T19" fmla="*/ 15 h 223"/>
                <a:gd name="T20" fmla="*/ 53 w 199"/>
                <a:gd name="T21" fmla="*/ 6 h 223"/>
                <a:gd name="T22" fmla="*/ 79 w 199"/>
                <a:gd name="T23" fmla="*/ 2 h 223"/>
                <a:gd name="T24" fmla="*/ 107 w 199"/>
                <a:gd name="T25" fmla="*/ 2 h 223"/>
                <a:gd name="T26" fmla="*/ 132 w 199"/>
                <a:gd name="T27" fmla="*/ 6 h 223"/>
                <a:gd name="T28" fmla="*/ 158 w 199"/>
                <a:gd name="T29" fmla="*/ 15 h 223"/>
                <a:gd name="T30" fmla="*/ 160 w 199"/>
                <a:gd name="T31" fmla="*/ 15 h 223"/>
                <a:gd name="T32" fmla="*/ 6 w 199"/>
                <a:gd name="T33" fmla="*/ 199 h 223"/>
                <a:gd name="T34" fmla="*/ 28 w 199"/>
                <a:gd name="T35" fmla="*/ 211 h 223"/>
                <a:gd name="T36" fmla="*/ 51 w 199"/>
                <a:gd name="T37" fmla="*/ 219 h 223"/>
                <a:gd name="T38" fmla="*/ 79 w 199"/>
                <a:gd name="T39" fmla="*/ 223 h 223"/>
                <a:gd name="T40" fmla="*/ 107 w 199"/>
                <a:gd name="T41" fmla="*/ 223 h 223"/>
                <a:gd name="T42" fmla="*/ 134 w 199"/>
                <a:gd name="T43" fmla="*/ 219 h 223"/>
                <a:gd name="T44" fmla="*/ 158 w 199"/>
                <a:gd name="T45" fmla="*/ 211 h 223"/>
                <a:gd name="T46" fmla="*/ 180 w 199"/>
                <a:gd name="T47" fmla="*/ 199 h 223"/>
                <a:gd name="T48" fmla="*/ 199 w 199"/>
                <a:gd name="T49" fmla="*/ 183 h 223"/>
                <a:gd name="T50" fmla="*/ 199 w 199"/>
                <a:gd name="T51" fmla="*/ 183 h 223"/>
                <a:gd name="T52" fmla="*/ 199 w 199"/>
                <a:gd name="T53" fmla="*/ 181 h 223"/>
                <a:gd name="T54" fmla="*/ 199 w 199"/>
                <a:gd name="T55" fmla="*/ 181 h 223"/>
                <a:gd name="T56" fmla="*/ 199 w 199"/>
                <a:gd name="T57" fmla="*/ 181 h 223"/>
                <a:gd name="T58" fmla="*/ 197 w 199"/>
                <a:gd name="T59" fmla="*/ 183 h 223"/>
                <a:gd name="T60" fmla="*/ 178 w 199"/>
                <a:gd name="T61" fmla="*/ 198 h 223"/>
                <a:gd name="T62" fmla="*/ 158 w 199"/>
                <a:gd name="T63" fmla="*/ 210 h 223"/>
                <a:gd name="T64" fmla="*/ 132 w 199"/>
                <a:gd name="T65" fmla="*/ 219 h 223"/>
                <a:gd name="T66" fmla="*/ 107 w 199"/>
                <a:gd name="T67" fmla="*/ 223 h 223"/>
                <a:gd name="T68" fmla="*/ 79 w 199"/>
                <a:gd name="T69" fmla="*/ 223 h 223"/>
                <a:gd name="T70" fmla="*/ 53 w 199"/>
                <a:gd name="T71" fmla="*/ 219 h 223"/>
                <a:gd name="T72" fmla="*/ 28 w 199"/>
                <a:gd name="T73" fmla="*/ 210 h 223"/>
                <a:gd name="T74" fmla="*/ 7 w 199"/>
                <a:gd name="T75" fmla="*/ 198 h 223"/>
                <a:gd name="T76" fmla="*/ 0 w 199"/>
                <a:gd name="T77" fmla="*/ 193 h 223"/>
                <a:gd name="T78" fmla="*/ 0 w 199"/>
                <a:gd name="T79" fmla="*/ 193 h 223"/>
                <a:gd name="T80" fmla="*/ 0 w 199"/>
                <a:gd name="T81" fmla="*/ 193 h 223"/>
                <a:gd name="T82" fmla="*/ 0 w 199"/>
                <a:gd name="T83" fmla="*/ 195 h 2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"/>
                <a:gd name="T127" fmla="*/ 0 h 223"/>
                <a:gd name="T128" fmla="*/ 199 w 199"/>
                <a:gd name="T129" fmla="*/ 223 h 2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" h="223">
                  <a:moveTo>
                    <a:pt x="160" y="15"/>
                  </a:moveTo>
                  <a:lnTo>
                    <a:pt x="158" y="14"/>
                  </a:lnTo>
                  <a:lnTo>
                    <a:pt x="145" y="9"/>
                  </a:lnTo>
                  <a:lnTo>
                    <a:pt x="134" y="6"/>
                  </a:lnTo>
                  <a:lnTo>
                    <a:pt x="120" y="3"/>
                  </a:lnTo>
                  <a:lnTo>
                    <a:pt x="107" y="2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3"/>
                  </a:lnTo>
                  <a:lnTo>
                    <a:pt x="51" y="6"/>
                  </a:lnTo>
                  <a:lnTo>
                    <a:pt x="40" y="9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40" y="11"/>
                  </a:lnTo>
                  <a:lnTo>
                    <a:pt x="53" y="6"/>
                  </a:lnTo>
                  <a:lnTo>
                    <a:pt x="66" y="3"/>
                  </a:lnTo>
                  <a:lnTo>
                    <a:pt x="79" y="2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20" y="3"/>
                  </a:lnTo>
                  <a:lnTo>
                    <a:pt x="132" y="6"/>
                  </a:lnTo>
                  <a:lnTo>
                    <a:pt x="145" y="11"/>
                  </a:lnTo>
                  <a:lnTo>
                    <a:pt x="158" y="15"/>
                  </a:lnTo>
                  <a:lnTo>
                    <a:pt x="160" y="15"/>
                  </a:lnTo>
                  <a:close/>
                  <a:moveTo>
                    <a:pt x="0" y="195"/>
                  </a:moveTo>
                  <a:lnTo>
                    <a:pt x="6" y="199"/>
                  </a:lnTo>
                  <a:lnTo>
                    <a:pt x="17" y="205"/>
                  </a:lnTo>
                  <a:lnTo>
                    <a:pt x="28" y="211"/>
                  </a:lnTo>
                  <a:lnTo>
                    <a:pt x="40" y="216"/>
                  </a:lnTo>
                  <a:lnTo>
                    <a:pt x="51" y="219"/>
                  </a:lnTo>
                  <a:lnTo>
                    <a:pt x="66" y="222"/>
                  </a:lnTo>
                  <a:lnTo>
                    <a:pt x="79" y="223"/>
                  </a:lnTo>
                  <a:lnTo>
                    <a:pt x="92" y="223"/>
                  </a:lnTo>
                  <a:lnTo>
                    <a:pt x="107" y="223"/>
                  </a:lnTo>
                  <a:lnTo>
                    <a:pt x="120" y="222"/>
                  </a:lnTo>
                  <a:lnTo>
                    <a:pt x="134" y="219"/>
                  </a:lnTo>
                  <a:lnTo>
                    <a:pt x="145" y="216"/>
                  </a:lnTo>
                  <a:lnTo>
                    <a:pt x="158" y="211"/>
                  </a:lnTo>
                  <a:lnTo>
                    <a:pt x="169" y="205"/>
                  </a:lnTo>
                  <a:lnTo>
                    <a:pt x="180" y="199"/>
                  </a:lnTo>
                  <a:lnTo>
                    <a:pt x="189" y="192"/>
                  </a:lnTo>
                  <a:lnTo>
                    <a:pt x="199" y="183"/>
                  </a:lnTo>
                  <a:lnTo>
                    <a:pt x="199" y="181"/>
                  </a:lnTo>
                  <a:lnTo>
                    <a:pt x="197" y="183"/>
                  </a:lnTo>
                  <a:lnTo>
                    <a:pt x="189" y="190"/>
                  </a:lnTo>
                  <a:lnTo>
                    <a:pt x="178" y="198"/>
                  </a:lnTo>
                  <a:lnTo>
                    <a:pt x="169" y="204"/>
                  </a:lnTo>
                  <a:lnTo>
                    <a:pt x="158" y="210"/>
                  </a:lnTo>
                  <a:lnTo>
                    <a:pt x="145" y="214"/>
                  </a:lnTo>
                  <a:lnTo>
                    <a:pt x="132" y="219"/>
                  </a:lnTo>
                  <a:lnTo>
                    <a:pt x="120" y="222"/>
                  </a:lnTo>
                  <a:lnTo>
                    <a:pt x="107" y="223"/>
                  </a:lnTo>
                  <a:lnTo>
                    <a:pt x="92" y="223"/>
                  </a:lnTo>
                  <a:lnTo>
                    <a:pt x="79" y="223"/>
                  </a:lnTo>
                  <a:lnTo>
                    <a:pt x="66" y="222"/>
                  </a:lnTo>
                  <a:lnTo>
                    <a:pt x="53" y="219"/>
                  </a:lnTo>
                  <a:lnTo>
                    <a:pt x="40" y="214"/>
                  </a:lnTo>
                  <a:lnTo>
                    <a:pt x="28" y="210"/>
                  </a:lnTo>
                  <a:lnTo>
                    <a:pt x="17" y="204"/>
                  </a:lnTo>
                  <a:lnTo>
                    <a:pt x="7" y="198"/>
                  </a:lnTo>
                  <a:lnTo>
                    <a:pt x="0" y="193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5C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0"/>
            <p:cNvSpPr>
              <a:spLocks noEditPoints="1"/>
            </p:cNvSpPr>
            <p:nvPr/>
          </p:nvSpPr>
          <p:spPr bwMode="auto">
            <a:xfrm>
              <a:off x="4868" y="3019"/>
              <a:ext cx="199" cy="221"/>
            </a:xfrm>
            <a:custGeom>
              <a:avLst/>
              <a:gdLst>
                <a:gd name="T0" fmla="*/ 158 w 199"/>
                <a:gd name="T1" fmla="*/ 13 h 221"/>
                <a:gd name="T2" fmla="*/ 132 w 199"/>
                <a:gd name="T3" fmla="*/ 4 h 221"/>
                <a:gd name="T4" fmla="*/ 107 w 199"/>
                <a:gd name="T5" fmla="*/ 0 h 221"/>
                <a:gd name="T6" fmla="*/ 79 w 199"/>
                <a:gd name="T7" fmla="*/ 0 h 221"/>
                <a:gd name="T8" fmla="*/ 53 w 199"/>
                <a:gd name="T9" fmla="*/ 4 h 221"/>
                <a:gd name="T10" fmla="*/ 29 w 199"/>
                <a:gd name="T11" fmla="*/ 13 h 221"/>
                <a:gd name="T12" fmla="*/ 29 w 199"/>
                <a:gd name="T13" fmla="*/ 13 h 221"/>
                <a:gd name="T14" fmla="*/ 29 w 199"/>
                <a:gd name="T15" fmla="*/ 13 h 221"/>
                <a:gd name="T16" fmla="*/ 29 w 199"/>
                <a:gd name="T17" fmla="*/ 13 h 221"/>
                <a:gd name="T18" fmla="*/ 29 w 199"/>
                <a:gd name="T19" fmla="*/ 13 h 221"/>
                <a:gd name="T20" fmla="*/ 40 w 199"/>
                <a:gd name="T21" fmla="*/ 9 h 221"/>
                <a:gd name="T22" fmla="*/ 66 w 199"/>
                <a:gd name="T23" fmla="*/ 3 h 221"/>
                <a:gd name="T24" fmla="*/ 92 w 199"/>
                <a:gd name="T25" fmla="*/ 0 h 221"/>
                <a:gd name="T26" fmla="*/ 120 w 199"/>
                <a:gd name="T27" fmla="*/ 3 h 221"/>
                <a:gd name="T28" fmla="*/ 145 w 199"/>
                <a:gd name="T29" fmla="*/ 9 h 221"/>
                <a:gd name="T30" fmla="*/ 160 w 199"/>
                <a:gd name="T31" fmla="*/ 15 h 221"/>
                <a:gd name="T32" fmla="*/ 0 w 199"/>
                <a:gd name="T33" fmla="*/ 191 h 221"/>
                <a:gd name="T34" fmla="*/ 17 w 199"/>
                <a:gd name="T35" fmla="*/ 202 h 221"/>
                <a:gd name="T36" fmla="*/ 40 w 199"/>
                <a:gd name="T37" fmla="*/ 212 h 221"/>
                <a:gd name="T38" fmla="*/ 66 w 199"/>
                <a:gd name="T39" fmla="*/ 220 h 221"/>
                <a:gd name="T40" fmla="*/ 92 w 199"/>
                <a:gd name="T41" fmla="*/ 221 h 221"/>
                <a:gd name="T42" fmla="*/ 120 w 199"/>
                <a:gd name="T43" fmla="*/ 220 h 221"/>
                <a:gd name="T44" fmla="*/ 145 w 199"/>
                <a:gd name="T45" fmla="*/ 212 h 221"/>
                <a:gd name="T46" fmla="*/ 169 w 199"/>
                <a:gd name="T47" fmla="*/ 202 h 221"/>
                <a:gd name="T48" fmla="*/ 189 w 199"/>
                <a:gd name="T49" fmla="*/ 188 h 221"/>
                <a:gd name="T50" fmla="*/ 199 w 199"/>
                <a:gd name="T51" fmla="*/ 179 h 221"/>
                <a:gd name="T52" fmla="*/ 199 w 199"/>
                <a:gd name="T53" fmla="*/ 179 h 221"/>
                <a:gd name="T54" fmla="*/ 199 w 199"/>
                <a:gd name="T55" fmla="*/ 179 h 221"/>
                <a:gd name="T56" fmla="*/ 199 w 199"/>
                <a:gd name="T57" fmla="*/ 179 h 221"/>
                <a:gd name="T58" fmla="*/ 199 w 199"/>
                <a:gd name="T59" fmla="*/ 179 h 221"/>
                <a:gd name="T60" fmla="*/ 188 w 199"/>
                <a:gd name="T61" fmla="*/ 188 h 221"/>
                <a:gd name="T62" fmla="*/ 167 w 199"/>
                <a:gd name="T63" fmla="*/ 202 h 221"/>
                <a:gd name="T64" fmla="*/ 145 w 199"/>
                <a:gd name="T65" fmla="*/ 212 h 221"/>
                <a:gd name="T66" fmla="*/ 120 w 199"/>
                <a:gd name="T67" fmla="*/ 218 h 221"/>
                <a:gd name="T68" fmla="*/ 92 w 199"/>
                <a:gd name="T69" fmla="*/ 221 h 221"/>
                <a:gd name="T70" fmla="*/ 66 w 199"/>
                <a:gd name="T71" fmla="*/ 218 h 221"/>
                <a:gd name="T72" fmla="*/ 40 w 199"/>
                <a:gd name="T73" fmla="*/ 212 h 221"/>
                <a:gd name="T74" fmla="*/ 18 w 199"/>
                <a:gd name="T75" fmla="*/ 202 h 221"/>
                <a:gd name="T76" fmla="*/ 0 w 199"/>
                <a:gd name="T77" fmla="*/ 190 h 221"/>
                <a:gd name="T78" fmla="*/ 0 w 199"/>
                <a:gd name="T79" fmla="*/ 191 h 221"/>
                <a:gd name="T80" fmla="*/ 0 w 199"/>
                <a:gd name="T81" fmla="*/ 191 h 221"/>
                <a:gd name="T82" fmla="*/ 0 w 199"/>
                <a:gd name="T83" fmla="*/ 191 h 221"/>
                <a:gd name="T84" fmla="*/ 0 w 199"/>
                <a:gd name="T85" fmla="*/ 191 h 2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9"/>
                <a:gd name="T130" fmla="*/ 0 h 221"/>
                <a:gd name="T131" fmla="*/ 199 w 199"/>
                <a:gd name="T132" fmla="*/ 221 h 2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9" h="221">
                  <a:moveTo>
                    <a:pt x="160" y="13"/>
                  </a:moveTo>
                  <a:lnTo>
                    <a:pt x="158" y="13"/>
                  </a:lnTo>
                  <a:lnTo>
                    <a:pt x="145" y="9"/>
                  </a:lnTo>
                  <a:lnTo>
                    <a:pt x="132" y="4"/>
                  </a:lnTo>
                  <a:lnTo>
                    <a:pt x="120" y="1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6" y="1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9" y="13"/>
                  </a:lnTo>
                  <a:lnTo>
                    <a:pt x="40" y="9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9" y="1"/>
                  </a:lnTo>
                  <a:lnTo>
                    <a:pt x="92" y="0"/>
                  </a:lnTo>
                  <a:lnTo>
                    <a:pt x="107" y="1"/>
                  </a:lnTo>
                  <a:lnTo>
                    <a:pt x="120" y="3"/>
                  </a:lnTo>
                  <a:lnTo>
                    <a:pt x="132" y="4"/>
                  </a:lnTo>
                  <a:lnTo>
                    <a:pt x="145" y="9"/>
                  </a:lnTo>
                  <a:lnTo>
                    <a:pt x="156" y="13"/>
                  </a:lnTo>
                  <a:lnTo>
                    <a:pt x="160" y="15"/>
                  </a:lnTo>
                  <a:lnTo>
                    <a:pt x="160" y="13"/>
                  </a:lnTo>
                  <a:close/>
                  <a:moveTo>
                    <a:pt x="0" y="191"/>
                  </a:moveTo>
                  <a:lnTo>
                    <a:pt x="7" y="196"/>
                  </a:lnTo>
                  <a:lnTo>
                    <a:pt x="17" y="202"/>
                  </a:lnTo>
                  <a:lnTo>
                    <a:pt x="28" y="208"/>
                  </a:lnTo>
                  <a:lnTo>
                    <a:pt x="40" y="212"/>
                  </a:lnTo>
                  <a:lnTo>
                    <a:pt x="53" y="217"/>
                  </a:lnTo>
                  <a:lnTo>
                    <a:pt x="66" y="220"/>
                  </a:lnTo>
                  <a:lnTo>
                    <a:pt x="79" y="221"/>
                  </a:lnTo>
                  <a:lnTo>
                    <a:pt x="92" y="221"/>
                  </a:lnTo>
                  <a:lnTo>
                    <a:pt x="107" y="221"/>
                  </a:lnTo>
                  <a:lnTo>
                    <a:pt x="120" y="220"/>
                  </a:lnTo>
                  <a:lnTo>
                    <a:pt x="132" y="217"/>
                  </a:lnTo>
                  <a:lnTo>
                    <a:pt x="145" y="212"/>
                  </a:lnTo>
                  <a:lnTo>
                    <a:pt x="158" y="208"/>
                  </a:lnTo>
                  <a:lnTo>
                    <a:pt x="169" y="202"/>
                  </a:lnTo>
                  <a:lnTo>
                    <a:pt x="178" y="196"/>
                  </a:lnTo>
                  <a:lnTo>
                    <a:pt x="189" y="188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197" y="181"/>
                  </a:lnTo>
                  <a:lnTo>
                    <a:pt x="188" y="188"/>
                  </a:lnTo>
                  <a:lnTo>
                    <a:pt x="178" y="196"/>
                  </a:lnTo>
                  <a:lnTo>
                    <a:pt x="167" y="202"/>
                  </a:lnTo>
                  <a:lnTo>
                    <a:pt x="156" y="208"/>
                  </a:lnTo>
                  <a:lnTo>
                    <a:pt x="145" y="212"/>
                  </a:lnTo>
                  <a:lnTo>
                    <a:pt x="132" y="215"/>
                  </a:lnTo>
                  <a:lnTo>
                    <a:pt x="120" y="218"/>
                  </a:lnTo>
                  <a:lnTo>
                    <a:pt x="107" y="220"/>
                  </a:lnTo>
                  <a:lnTo>
                    <a:pt x="92" y="221"/>
                  </a:lnTo>
                  <a:lnTo>
                    <a:pt x="79" y="220"/>
                  </a:lnTo>
                  <a:lnTo>
                    <a:pt x="66" y="218"/>
                  </a:lnTo>
                  <a:lnTo>
                    <a:pt x="53" y="215"/>
                  </a:lnTo>
                  <a:lnTo>
                    <a:pt x="40" y="212"/>
                  </a:lnTo>
                  <a:lnTo>
                    <a:pt x="29" y="208"/>
                  </a:lnTo>
                  <a:lnTo>
                    <a:pt x="18" y="202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5D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1"/>
            <p:cNvSpPr>
              <a:spLocks noEditPoints="1"/>
            </p:cNvSpPr>
            <p:nvPr/>
          </p:nvSpPr>
          <p:spPr bwMode="auto">
            <a:xfrm>
              <a:off x="4868" y="3019"/>
              <a:ext cx="199" cy="221"/>
            </a:xfrm>
            <a:custGeom>
              <a:avLst/>
              <a:gdLst>
                <a:gd name="T0" fmla="*/ 156 w 199"/>
                <a:gd name="T1" fmla="*/ 13 h 221"/>
                <a:gd name="T2" fmla="*/ 132 w 199"/>
                <a:gd name="T3" fmla="*/ 4 h 221"/>
                <a:gd name="T4" fmla="*/ 107 w 199"/>
                <a:gd name="T5" fmla="*/ 1 h 221"/>
                <a:gd name="T6" fmla="*/ 79 w 199"/>
                <a:gd name="T7" fmla="*/ 1 h 221"/>
                <a:gd name="T8" fmla="*/ 53 w 199"/>
                <a:gd name="T9" fmla="*/ 4 h 221"/>
                <a:gd name="T10" fmla="*/ 29 w 199"/>
                <a:gd name="T11" fmla="*/ 13 h 221"/>
                <a:gd name="T12" fmla="*/ 28 w 199"/>
                <a:gd name="T13" fmla="*/ 13 h 221"/>
                <a:gd name="T14" fmla="*/ 28 w 199"/>
                <a:gd name="T15" fmla="*/ 13 h 221"/>
                <a:gd name="T16" fmla="*/ 28 w 199"/>
                <a:gd name="T17" fmla="*/ 13 h 221"/>
                <a:gd name="T18" fmla="*/ 28 w 199"/>
                <a:gd name="T19" fmla="*/ 15 h 221"/>
                <a:gd name="T20" fmla="*/ 29 w 199"/>
                <a:gd name="T21" fmla="*/ 13 h 221"/>
                <a:gd name="T22" fmla="*/ 53 w 199"/>
                <a:gd name="T23" fmla="*/ 6 h 221"/>
                <a:gd name="T24" fmla="*/ 79 w 199"/>
                <a:gd name="T25" fmla="*/ 1 h 221"/>
                <a:gd name="T26" fmla="*/ 107 w 199"/>
                <a:gd name="T27" fmla="*/ 1 h 221"/>
                <a:gd name="T28" fmla="*/ 132 w 199"/>
                <a:gd name="T29" fmla="*/ 6 h 221"/>
                <a:gd name="T30" fmla="*/ 156 w 199"/>
                <a:gd name="T31" fmla="*/ 13 h 221"/>
                <a:gd name="T32" fmla="*/ 160 w 199"/>
                <a:gd name="T33" fmla="*/ 15 h 221"/>
                <a:gd name="T34" fmla="*/ 7 w 199"/>
                <a:gd name="T35" fmla="*/ 196 h 221"/>
                <a:gd name="T36" fmla="*/ 29 w 199"/>
                <a:gd name="T37" fmla="*/ 208 h 221"/>
                <a:gd name="T38" fmla="*/ 53 w 199"/>
                <a:gd name="T39" fmla="*/ 215 h 221"/>
                <a:gd name="T40" fmla="*/ 79 w 199"/>
                <a:gd name="T41" fmla="*/ 220 h 221"/>
                <a:gd name="T42" fmla="*/ 107 w 199"/>
                <a:gd name="T43" fmla="*/ 220 h 221"/>
                <a:gd name="T44" fmla="*/ 132 w 199"/>
                <a:gd name="T45" fmla="*/ 215 h 221"/>
                <a:gd name="T46" fmla="*/ 156 w 199"/>
                <a:gd name="T47" fmla="*/ 208 h 221"/>
                <a:gd name="T48" fmla="*/ 178 w 199"/>
                <a:gd name="T49" fmla="*/ 196 h 221"/>
                <a:gd name="T50" fmla="*/ 197 w 199"/>
                <a:gd name="T51" fmla="*/ 181 h 221"/>
                <a:gd name="T52" fmla="*/ 199 w 199"/>
                <a:gd name="T53" fmla="*/ 178 h 221"/>
                <a:gd name="T54" fmla="*/ 199 w 199"/>
                <a:gd name="T55" fmla="*/ 178 h 221"/>
                <a:gd name="T56" fmla="*/ 199 w 199"/>
                <a:gd name="T57" fmla="*/ 178 h 221"/>
                <a:gd name="T58" fmla="*/ 199 w 199"/>
                <a:gd name="T59" fmla="*/ 178 h 221"/>
                <a:gd name="T60" fmla="*/ 197 w 199"/>
                <a:gd name="T61" fmla="*/ 181 h 221"/>
                <a:gd name="T62" fmla="*/ 178 w 199"/>
                <a:gd name="T63" fmla="*/ 194 h 221"/>
                <a:gd name="T64" fmla="*/ 156 w 199"/>
                <a:gd name="T65" fmla="*/ 206 h 221"/>
                <a:gd name="T66" fmla="*/ 132 w 199"/>
                <a:gd name="T67" fmla="*/ 215 h 221"/>
                <a:gd name="T68" fmla="*/ 107 w 199"/>
                <a:gd name="T69" fmla="*/ 220 h 221"/>
                <a:gd name="T70" fmla="*/ 79 w 199"/>
                <a:gd name="T71" fmla="*/ 220 h 221"/>
                <a:gd name="T72" fmla="*/ 53 w 199"/>
                <a:gd name="T73" fmla="*/ 215 h 221"/>
                <a:gd name="T74" fmla="*/ 29 w 199"/>
                <a:gd name="T75" fmla="*/ 206 h 221"/>
                <a:gd name="T76" fmla="*/ 7 w 199"/>
                <a:gd name="T77" fmla="*/ 194 h 221"/>
                <a:gd name="T78" fmla="*/ 0 w 199"/>
                <a:gd name="T79" fmla="*/ 190 h 221"/>
                <a:gd name="T80" fmla="*/ 0 w 199"/>
                <a:gd name="T81" fmla="*/ 190 h 221"/>
                <a:gd name="T82" fmla="*/ 0 w 199"/>
                <a:gd name="T83" fmla="*/ 190 h 221"/>
                <a:gd name="T84" fmla="*/ 0 w 199"/>
                <a:gd name="T85" fmla="*/ 190 h 2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9"/>
                <a:gd name="T130" fmla="*/ 0 h 221"/>
                <a:gd name="T131" fmla="*/ 199 w 199"/>
                <a:gd name="T132" fmla="*/ 221 h 2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9" h="221">
                  <a:moveTo>
                    <a:pt x="160" y="15"/>
                  </a:moveTo>
                  <a:lnTo>
                    <a:pt x="156" y="13"/>
                  </a:lnTo>
                  <a:lnTo>
                    <a:pt x="145" y="9"/>
                  </a:lnTo>
                  <a:lnTo>
                    <a:pt x="132" y="4"/>
                  </a:lnTo>
                  <a:lnTo>
                    <a:pt x="120" y="3"/>
                  </a:lnTo>
                  <a:lnTo>
                    <a:pt x="107" y="1"/>
                  </a:lnTo>
                  <a:lnTo>
                    <a:pt x="92" y="0"/>
                  </a:lnTo>
                  <a:lnTo>
                    <a:pt x="79" y="1"/>
                  </a:lnTo>
                  <a:lnTo>
                    <a:pt x="66" y="3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40" y="9"/>
                  </a:lnTo>
                  <a:lnTo>
                    <a:pt x="53" y="6"/>
                  </a:lnTo>
                  <a:lnTo>
                    <a:pt x="66" y="3"/>
                  </a:lnTo>
                  <a:lnTo>
                    <a:pt x="79" y="1"/>
                  </a:lnTo>
                  <a:lnTo>
                    <a:pt x="92" y="1"/>
                  </a:lnTo>
                  <a:lnTo>
                    <a:pt x="107" y="1"/>
                  </a:lnTo>
                  <a:lnTo>
                    <a:pt x="120" y="3"/>
                  </a:lnTo>
                  <a:lnTo>
                    <a:pt x="132" y="6"/>
                  </a:lnTo>
                  <a:lnTo>
                    <a:pt x="145" y="9"/>
                  </a:lnTo>
                  <a:lnTo>
                    <a:pt x="156" y="13"/>
                  </a:lnTo>
                  <a:lnTo>
                    <a:pt x="160" y="16"/>
                  </a:lnTo>
                  <a:lnTo>
                    <a:pt x="160" y="15"/>
                  </a:lnTo>
                  <a:close/>
                  <a:moveTo>
                    <a:pt x="0" y="190"/>
                  </a:moveTo>
                  <a:lnTo>
                    <a:pt x="7" y="196"/>
                  </a:lnTo>
                  <a:lnTo>
                    <a:pt x="18" y="202"/>
                  </a:lnTo>
                  <a:lnTo>
                    <a:pt x="29" y="208"/>
                  </a:lnTo>
                  <a:lnTo>
                    <a:pt x="40" y="212"/>
                  </a:lnTo>
                  <a:lnTo>
                    <a:pt x="53" y="215"/>
                  </a:lnTo>
                  <a:lnTo>
                    <a:pt x="66" y="218"/>
                  </a:lnTo>
                  <a:lnTo>
                    <a:pt x="79" y="220"/>
                  </a:lnTo>
                  <a:lnTo>
                    <a:pt x="92" y="221"/>
                  </a:lnTo>
                  <a:lnTo>
                    <a:pt x="107" y="220"/>
                  </a:lnTo>
                  <a:lnTo>
                    <a:pt x="120" y="218"/>
                  </a:lnTo>
                  <a:lnTo>
                    <a:pt x="132" y="215"/>
                  </a:lnTo>
                  <a:lnTo>
                    <a:pt x="145" y="212"/>
                  </a:lnTo>
                  <a:lnTo>
                    <a:pt x="156" y="208"/>
                  </a:lnTo>
                  <a:lnTo>
                    <a:pt x="167" y="202"/>
                  </a:lnTo>
                  <a:lnTo>
                    <a:pt x="178" y="196"/>
                  </a:lnTo>
                  <a:lnTo>
                    <a:pt x="188" y="188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199" y="178"/>
                  </a:lnTo>
                  <a:lnTo>
                    <a:pt x="197" y="181"/>
                  </a:lnTo>
                  <a:lnTo>
                    <a:pt x="188" y="188"/>
                  </a:lnTo>
                  <a:lnTo>
                    <a:pt x="178" y="194"/>
                  </a:lnTo>
                  <a:lnTo>
                    <a:pt x="167" y="202"/>
                  </a:lnTo>
                  <a:lnTo>
                    <a:pt x="156" y="206"/>
                  </a:lnTo>
                  <a:lnTo>
                    <a:pt x="145" y="211"/>
                  </a:lnTo>
                  <a:lnTo>
                    <a:pt x="132" y="215"/>
                  </a:lnTo>
                  <a:lnTo>
                    <a:pt x="120" y="218"/>
                  </a:lnTo>
                  <a:lnTo>
                    <a:pt x="107" y="220"/>
                  </a:lnTo>
                  <a:lnTo>
                    <a:pt x="92" y="220"/>
                  </a:lnTo>
                  <a:lnTo>
                    <a:pt x="79" y="220"/>
                  </a:lnTo>
                  <a:lnTo>
                    <a:pt x="66" y="218"/>
                  </a:lnTo>
                  <a:lnTo>
                    <a:pt x="53" y="215"/>
                  </a:lnTo>
                  <a:lnTo>
                    <a:pt x="40" y="211"/>
                  </a:lnTo>
                  <a:lnTo>
                    <a:pt x="29" y="206"/>
                  </a:lnTo>
                  <a:lnTo>
                    <a:pt x="18" y="202"/>
                  </a:lnTo>
                  <a:lnTo>
                    <a:pt x="7" y="194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5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2"/>
            <p:cNvSpPr>
              <a:spLocks noEditPoints="1"/>
            </p:cNvSpPr>
            <p:nvPr/>
          </p:nvSpPr>
          <p:spPr bwMode="auto">
            <a:xfrm>
              <a:off x="4868" y="3020"/>
              <a:ext cx="199" cy="219"/>
            </a:xfrm>
            <a:custGeom>
              <a:avLst/>
              <a:gdLst>
                <a:gd name="T0" fmla="*/ 156 w 199"/>
                <a:gd name="T1" fmla="*/ 12 h 219"/>
                <a:gd name="T2" fmla="*/ 132 w 199"/>
                <a:gd name="T3" fmla="*/ 5 h 219"/>
                <a:gd name="T4" fmla="*/ 107 w 199"/>
                <a:gd name="T5" fmla="*/ 0 h 219"/>
                <a:gd name="T6" fmla="*/ 79 w 199"/>
                <a:gd name="T7" fmla="*/ 0 h 219"/>
                <a:gd name="T8" fmla="*/ 53 w 199"/>
                <a:gd name="T9" fmla="*/ 5 h 219"/>
                <a:gd name="T10" fmla="*/ 29 w 199"/>
                <a:gd name="T11" fmla="*/ 12 h 219"/>
                <a:gd name="T12" fmla="*/ 28 w 199"/>
                <a:gd name="T13" fmla="*/ 14 h 219"/>
                <a:gd name="T14" fmla="*/ 28 w 199"/>
                <a:gd name="T15" fmla="*/ 14 h 219"/>
                <a:gd name="T16" fmla="*/ 28 w 199"/>
                <a:gd name="T17" fmla="*/ 14 h 219"/>
                <a:gd name="T18" fmla="*/ 28 w 199"/>
                <a:gd name="T19" fmla="*/ 14 h 219"/>
                <a:gd name="T20" fmla="*/ 29 w 199"/>
                <a:gd name="T21" fmla="*/ 14 h 219"/>
                <a:gd name="T22" fmla="*/ 53 w 199"/>
                <a:gd name="T23" fmla="*/ 5 h 219"/>
                <a:gd name="T24" fmla="*/ 79 w 199"/>
                <a:gd name="T25" fmla="*/ 0 h 219"/>
                <a:gd name="T26" fmla="*/ 107 w 199"/>
                <a:gd name="T27" fmla="*/ 0 h 219"/>
                <a:gd name="T28" fmla="*/ 132 w 199"/>
                <a:gd name="T29" fmla="*/ 5 h 219"/>
                <a:gd name="T30" fmla="*/ 156 w 199"/>
                <a:gd name="T31" fmla="*/ 14 h 219"/>
                <a:gd name="T32" fmla="*/ 160 w 199"/>
                <a:gd name="T33" fmla="*/ 15 h 219"/>
                <a:gd name="T34" fmla="*/ 7 w 199"/>
                <a:gd name="T35" fmla="*/ 193 h 219"/>
                <a:gd name="T36" fmla="*/ 29 w 199"/>
                <a:gd name="T37" fmla="*/ 205 h 219"/>
                <a:gd name="T38" fmla="*/ 53 w 199"/>
                <a:gd name="T39" fmla="*/ 214 h 219"/>
                <a:gd name="T40" fmla="*/ 79 w 199"/>
                <a:gd name="T41" fmla="*/ 219 h 219"/>
                <a:gd name="T42" fmla="*/ 107 w 199"/>
                <a:gd name="T43" fmla="*/ 219 h 219"/>
                <a:gd name="T44" fmla="*/ 132 w 199"/>
                <a:gd name="T45" fmla="*/ 214 h 219"/>
                <a:gd name="T46" fmla="*/ 156 w 199"/>
                <a:gd name="T47" fmla="*/ 205 h 219"/>
                <a:gd name="T48" fmla="*/ 178 w 199"/>
                <a:gd name="T49" fmla="*/ 193 h 219"/>
                <a:gd name="T50" fmla="*/ 197 w 199"/>
                <a:gd name="T51" fmla="*/ 180 h 219"/>
                <a:gd name="T52" fmla="*/ 199 w 199"/>
                <a:gd name="T53" fmla="*/ 177 h 219"/>
                <a:gd name="T54" fmla="*/ 199 w 199"/>
                <a:gd name="T55" fmla="*/ 177 h 219"/>
                <a:gd name="T56" fmla="*/ 199 w 199"/>
                <a:gd name="T57" fmla="*/ 177 h 219"/>
                <a:gd name="T58" fmla="*/ 199 w 199"/>
                <a:gd name="T59" fmla="*/ 177 h 219"/>
                <a:gd name="T60" fmla="*/ 195 w 199"/>
                <a:gd name="T61" fmla="*/ 178 h 219"/>
                <a:gd name="T62" fmla="*/ 176 w 199"/>
                <a:gd name="T63" fmla="*/ 193 h 219"/>
                <a:gd name="T64" fmla="*/ 156 w 199"/>
                <a:gd name="T65" fmla="*/ 205 h 219"/>
                <a:gd name="T66" fmla="*/ 132 w 199"/>
                <a:gd name="T67" fmla="*/ 213 h 219"/>
                <a:gd name="T68" fmla="*/ 107 w 199"/>
                <a:gd name="T69" fmla="*/ 217 h 219"/>
                <a:gd name="T70" fmla="*/ 79 w 199"/>
                <a:gd name="T71" fmla="*/ 217 h 219"/>
                <a:gd name="T72" fmla="*/ 53 w 199"/>
                <a:gd name="T73" fmla="*/ 213 h 219"/>
                <a:gd name="T74" fmla="*/ 29 w 199"/>
                <a:gd name="T75" fmla="*/ 205 h 219"/>
                <a:gd name="T76" fmla="*/ 9 w 199"/>
                <a:gd name="T77" fmla="*/ 193 h 219"/>
                <a:gd name="T78" fmla="*/ 0 w 199"/>
                <a:gd name="T79" fmla="*/ 187 h 219"/>
                <a:gd name="T80" fmla="*/ 0 w 199"/>
                <a:gd name="T81" fmla="*/ 187 h 219"/>
                <a:gd name="T82" fmla="*/ 0 w 199"/>
                <a:gd name="T83" fmla="*/ 189 h 219"/>
                <a:gd name="T84" fmla="*/ 0 w 199"/>
                <a:gd name="T85" fmla="*/ 189 h 2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9"/>
                <a:gd name="T130" fmla="*/ 0 h 219"/>
                <a:gd name="T131" fmla="*/ 199 w 199"/>
                <a:gd name="T132" fmla="*/ 219 h 2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9" h="219">
                  <a:moveTo>
                    <a:pt x="160" y="15"/>
                  </a:moveTo>
                  <a:lnTo>
                    <a:pt x="156" y="12"/>
                  </a:lnTo>
                  <a:lnTo>
                    <a:pt x="145" y="8"/>
                  </a:lnTo>
                  <a:lnTo>
                    <a:pt x="132" y="5"/>
                  </a:lnTo>
                  <a:lnTo>
                    <a:pt x="120" y="2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6" y="2"/>
                  </a:lnTo>
                  <a:lnTo>
                    <a:pt x="53" y="5"/>
                  </a:lnTo>
                  <a:lnTo>
                    <a:pt x="40" y="8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40" y="9"/>
                  </a:lnTo>
                  <a:lnTo>
                    <a:pt x="53" y="5"/>
                  </a:lnTo>
                  <a:lnTo>
                    <a:pt x="66" y="3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107" y="0"/>
                  </a:lnTo>
                  <a:lnTo>
                    <a:pt x="120" y="3"/>
                  </a:lnTo>
                  <a:lnTo>
                    <a:pt x="132" y="5"/>
                  </a:lnTo>
                  <a:lnTo>
                    <a:pt x="145" y="9"/>
                  </a:lnTo>
                  <a:lnTo>
                    <a:pt x="156" y="14"/>
                  </a:lnTo>
                  <a:lnTo>
                    <a:pt x="160" y="15"/>
                  </a:lnTo>
                  <a:close/>
                  <a:moveTo>
                    <a:pt x="0" y="189"/>
                  </a:moveTo>
                  <a:lnTo>
                    <a:pt x="7" y="193"/>
                  </a:lnTo>
                  <a:lnTo>
                    <a:pt x="18" y="201"/>
                  </a:lnTo>
                  <a:lnTo>
                    <a:pt x="29" y="205"/>
                  </a:lnTo>
                  <a:lnTo>
                    <a:pt x="40" y="210"/>
                  </a:lnTo>
                  <a:lnTo>
                    <a:pt x="53" y="214"/>
                  </a:lnTo>
                  <a:lnTo>
                    <a:pt x="66" y="217"/>
                  </a:lnTo>
                  <a:lnTo>
                    <a:pt x="79" y="219"/>
                  </a:lnTo>
                  <a:lnTo>
                    <a:pt x="92" y="219"/>
                  </a:lnTo>
                  <a:lnTo>
                    <a:pt x="107" y="219"/>
                  </a:lnTo>
                  <a:lnTo>
                    <a:pt x="120" y="217"/>
                  </a:lnTo>
                  <a:lnTo>
                    <a:pt x="132" y="214"/>
                  </a:lnTo>
                  <a:lnTo>
                    <a:pt x="145" y="210"/>
                  </a:lnTo>
                  <a:lnTo>
                    <a:pt x="156" y="205"/>
                  </a:lnTo>
                  <a:lnTo>
                    <a:pt x="167" y="201"/>
                  </a:lnTo>
                  <a:lnTo>
                    <a:pt x="178" y="193"/>
                  </a:lnTo>
                  <a:lnTo>
                    <a:pt x="188" y="187"/>
                  </a:lnTo>
                  <a:lnTo>
                    <a:pt x="197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195" y="178"/>
                  </a:lnTo>
                  <a:lnTo>
                    <a:pt x="188" y="186"/>
                  </a:lnTo>
                  <a:lnTo>
                    <a:pt x="176" y="193"/>
                  </a:lnTo>
                  <a:lnTo>
                    <a:pt x="167" y="199"/>
                  </a:lnTo>
                  <a:lnTo>
                    <a:pt x="156" y="205"/>
                  </a:lnTo>
                  <a:lnTo>
                    <a:pt x="145" y="210"/>
                  </a:lnTo>
                  <a:lnTo>
                    <a:pt x="132" y="213"/>
                  </a:lnTo>
                  <a:lnTo>
                    <a:pt x="120" y="216"/>
                  </a:lnTo>
                  <a:lnTo>
                    <a:pt x="107" y="217"/>
                  </a:lnTo>
                  <a:lnTo>
                    <a:pt x="92" y="219"/>
                  </a:lnTo>
                  <a:lnTo>
                    <a:pt x="79" y="217"/>
                  </a:lnTo>
                  <a:lnTo>
                    <a:pt x="66" y="216"/>
                  </a:lnTo>
                  <a:lnTo>
                    <a:pt x="53" y="213"/>
                  </a:lnTo>
                  <a:lnTo>
                    <a:pt x="40" y="210"/>
                  </a:lnTo>
                  <a:lnTo>
                    <a:pt x="29" y="205"/>
                  </a:lnTo>
                  <a:lnTo>
                    <a:pt x="18" y="199"/>
                  </a:lnTo>
                  <a:lnTo>
                    <a:pt x="9" y="193"/>
                  </a:lnTo>
                  <a:lnTo>
                    <a:pt x="0" y="187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5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3"/>
            <p:cNvSpPr>
              <a:spLocks noEditPoints="1"/>
            </p:cNvSpPr>
            <p:nvPr/>
          </p:nvSpPr>
          <p:spPr bwMode="auto">
            <a:xfrm>
              <a:off x="4868" y="3020"/>
              <a:ext cx="199" cy="219"/>
            </a:xfrm>
            <a:custGeom>
              <a:avLst/>
              <a:gdLst>
                <a:gd name="T0" fmla="*/ 156 w 199"/>
                <a:gd name="T1" fmla="*/ 14 h 219"/>
                <a:gd name="T2" fmla="*/ 132 w 199"/>
                <a:gd name="T3" fmla="*/ 5 h 219"/>
                <a:gd name="T4" fmla="*/ 107 w 199"/>
                <a:gd name="T5" fmla="*/ 0 h 219"/>
                <a:gd name="T6" fmla="*/ 79 w 199"/>
                <a:gd name="T7" fmla="*/ 0 h 219"/>
                <a:gd name="T8" fmla="*/ 53 w 199"/>
                <a:gd name="T9" fmla="*/ 5 h 219"/>
                <a:gd name="T10" fmla="*/ 29 w 199"/>
                <a:gd name="T11" fmla="*/ 14 h 219"/>
                <a:gd name="T12" fmla="*/ 28 w 199"/>
                <a:gd name="T13" fmla="*/ 14 h 219"/>
                <a:gd name="T14" fmla="*/ 28 w 199"/>
                <a:gd name="T15" fmla="*/ 15 h 219"/>
                <a:gd name="T16" fmla="*/ 28 w 199"/>
                <a:gd name="T17" fmla="*/ 15 h 219"/>
                <a:gd name="T18" fmla="*/ 28 w 199"/>
                <a:gd name="T19" fmla="*/ 15 h 219"/>
                <a:gd name="T20" fmla="*/ 29 w 199"/>
                <a:gd name="T21" fmla="*/ 14 h 219"/>
                <a:gd name="T22" fmla="*/ 53 w 199"/>
                <a:gd name="T23" fmla="*/ 6 h 219"/>
                <a:gd name="T24" fmla="*/ 79 w 199"/>
                <a:gd name="T25" fmla="*/ 2 h 219"/>
                <a:gd name="T26" fmla="*/ 107 w 199"/>
                <a:gd name="T27" fmla="*/ 2 h 219"/>
                <a:gd name="T28" fmla="*/ 132 w 199"/>
                <a:gd name="T29" fmla="*/ 6 h 219"/>
                <a:gd name="T30" fmla="*/ 156 w 199"/>
                <a:gd name="T31" fmla="*/ 14 h 219"/>
                <a:gd name="T32" fmla="*/ 160 w 199"/>
                <a:gd name="T33" fmla="*/ 15 h 219"/>
                <a:gd name="T34" fmla="*/ 9 w 199"/>
                <a:gd name="T35" fmla="*/ 193 h 219"/>
                <a:gd name="T36" fmla="*/ 29 w 199"/>
                <a:gd name="T37" fmla="*/ 205 h 219"/>
                <a:gd name="T38" fmla="*/ 53 w 199"/>
                <a:gd name="T39" fmla="*/ 213 h 219"/>
                <a:gd name="T40" fmla="*/ 79 w 199"/>
                <a:gd name="T41" fmla="*/ 217 h 219"/>
                <a:gd name="T42" fmla="*/ 107 w 199"/>
                <a:gd name="T43" fmla="*/ 217 h 219"/>
                <a:gd name="T44" fmla="*/ 132 w 199"/>
                <a:gd name="T45" fmla="*/ 213 h 219"/>
                <a:gd name="T46" fmla="*/ 156 w 199"/>
                <a:gd name="T47" fmla="*/ 205 h 219"/>
                <a:gd name="T48" fmla="*/ 176 w 199"/>
                <a:gd name="T49" fmla="*/ 193 h 219"/>
                <a:gd name="T50" fmla="*/ 195 w 199"/>
                <a:gd name="T51" fmla="*/ 178 h 219"/>
                <a:gd name="T52" fmla="*/ 199 w 199"/>
                <a:gd name="T53" fmla="*/ 175 h 219"/>
                <a:gd name="T54" fmla="*/ 199 w 199"/>
                <a:gd name="T55" fmla="*/ 175 h 219"/>
                <a:gd name="T56" fmla="*/ 199 w 199"/>
                <a:gd name="T57" fmla="*/ 175 h 219"/>
                <a:gd name="T58" fmla="*/ 197 w 199"/>
                <a:gd name="T59" fmla="*/ 175 h 219"/>
                <a:gd name="T60" fmla="*/ 195 w 199"/>
                <a:gd name="T61" fmla="*/ 178 h 219"/>
                <a:gd name="T62" fmla="*/ 176 w 199"/>
                <a:gd name="T63" fmla="*/ 193 h 219"/>
                <a:gd name="T64" fmla="*/ 156 w 199"/>
                <a:gd name="T65" fmla="*/ 205 h 219"/>
                <a:gd name="T66" fmla="*/ 132 w 199"/>
                <a:gd name="T67" fmla="*/ 213 h 219"/>
                <a:gd name="T68" fmla="*/ 107 w 199"/>
                <a:gd name="T69" fmla="*/ 217 h 219"/>
                <a:gd name="T70" fmla="*/ 79 w 199"/>
                <a:gd name="T71" fmla="*/ 217 h 219"/>
                <a:gd name="T72" fmla="*/ 53 w 199"/>
                <a:gd name="T73" fmla="*/ 213 h 219"/>
                <a:gd name="T74" fmla="*/ 29 w 199"/>
                <a:gd name="T75" fmla="*/ 205 h 219"/>
                <a:gd name="T76" fmla="*/ 9 w 199"/>
                <a:gd name="T77" fmla="*/ 193 h 219"/>
                <a:gd name="T78" fmla="*/ 0 w 199"/>
                <a:gd name="T79" fmla="*/ 187 h 219"/>
                <a:gd name="T80" fmla="*/ 0 w 199"/>
                <a:gd name="T81" fmla="*/ 187 h 219"/>
                <a:gd name="T82" fmla="*/ 0 w 199"/>
                <a:gd name="T83" fmla="*/ 187 h 219"/>
                <a:gd name="T84" fmla="*/ 0 w 199"/>
                <a:gd name="T85" fmla="*/ 187 h 2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9"/>
                <a:gd name="T130" fmla="*/ 0 h 219"/>
                <a:gd name="T131" fmla="*/ 199 w 199"/>
                <a:gd name="T132" fmla="*/ 219 h 2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9" h="219">
                  <a:moveTo>
                    <a:pt x="160" y="15"/>
                  </a:moveTo>
                  <a:lnTo>
                    <a:pt x="156" y="14"/>
                  </a:lnTo>
                  <a:lnTo>
                    <a:pt x="145" y="9"/>
                  </a:lnTo>
                  <a:lnTo>
                    <a:pt x="132" y="5"/>
                  </a:lnTo>
                  <a:lnTo>
                    <a:pt x="120" y="3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6" y="3"/>
                  </a:lnTo>
                  <a:lnTo>
                    <a:pt x="53" y="5"/>
                  </a:lnTo>
                  <a:lnTo>
                    <a:pt x="40" y="9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42" y="9"/>
                  </a:lnTo>
                  <a:lnTo>
                    <a:pt x="53" y="6"/>
                  </a:lnTo>
                  <a:lnTo>
                    <a:pt x="66" y="3"/>
                  </a:lnTo>
                  <a:lnTo>
                    <a:pt x="79" y="2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20" y="3"/>
                  </a:lnTo>
                  <a:lnTo>
                    <a:pt x="132" y="6"/>
                  </a:lnTo>
                  <a:lnTo>
                    <a:pt x="143" y="9"/>
                  </a:lnTo>
                  <a:lnTo>
                    <a:pt x="156" y="14"/>
                  </a:lnTo>
                  <a:lnTo>
                    <a:pt x="160" y="17"/>
                  </a:lnTo>
                  <a:lnTo>
                    <a:pt x="160" y="15"/>
                  </a:lnTo>
                  <a:close/>
                  <a:moveTo>
                    <a:pt x="0" y="187"/>
                  </a:moveTo>
                  <a:lnTo>
                    <a:pt x="9" y="193"/>
                  </a:lnTo>
                  <a:lnTo>
                    <a:pt x="18" y="199"/>
                  </a:lnTo>
                  <a:lnTo>
                    <a:pt x="29" y="205"/>
                  </a:lnTo>
                  <a:lnTo>
                    <a:pt x="40" y="210"/>
                  </a:lnTo>
                  <a:lnTo>
                    <a:pt x="53" y="213"/>
                  </a:lnTo>
                  <a:lnTo>
                    <a:pt x="66" y="216"/>
                  </a:lnTo>
                  <a:lnTo>
                    <a:pt x="79" y="217"/>
                  </a:lnTo>
                  <a:lnTo>
                    <a:pt x="92" y="219"/>
                  </a:lnTo>
                  <a:lnTo>
                    <a:pt x="107" y="217"/>
                  </a:lnTo>
                  <a:lnTo>
                    <a:pt x="120" y="216"/>
                  </a:lnTo>
                  <a:lnTo>
                    <a:pt x="132" y="213"/>
                  </a:lnTo>
                  <a:lnTo>
                    <a:pt x="145" y="210"/>
                  </a:lnTo>
                  <a:lnTo>
                    <a:pt x="156" y="205"/>
                  </a:lnTo>
                  <a:lnTo>
                    <a:pt x="167" y="199"/>
                  </a:lnTo>
                  <a:lnTo>
                    <a:pt x="176" y="193"/>
                  </a:lnTo>
                  <a:lnTo>
                    <a:pt x="188" y="186"/>
                  </a:lnTo>
                  <a:lnTo>
                    <a:pt x="195" y="178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5" y="178"/>
                  </a:lnTo>
                  <a:lnTo>
                    <a:pt x="186" y="186"/>
                  </a:lnTo>
                  <a:lnTo>
                    <a:pt x="176" y="193"/>
                  </a:lnTo>
                  <a:lnTo>
                    <a:pt x="167" y="199"/>
                  </a:lnTo>
                  <a:lnTo>
                    <a:pt x="156" y="205"/>
                  </a:lnTo>
                  <a:lnTo>
                    <a:pt x="143" y="210"/>
                  </a:lnTo>
                  <a:lnTo>
                    <a:pt x="132" y="213"/>
                  </a:lnTo>
                  <a:lnTo>
                    <a:pt x="120" y="216"/>
                  </a:lnTo>
                  <a:lnTo>
                    <a:pt x="107" y="217"/>
                  </a:lnTo>
                  <a:lnTo>
                    <a:pt x="92" y="217"/>
                  </a:lnTo>
                  <a:lnTo>
                    <a:pt x="79" y="217"/>
                  </a:lnTo>
                  <a:lnTo>
                    <a:pt x="66" y="216"/>
                  </a:lnTo>
                  <a:lnTo>
                    <a:pt x="53" y="213"/>
                  </a:lnTo>
                  <a:lnTo>
                    <a:pt x="42" y="210"/>
                  </a:lnTo>
                  <a:lnTo>
                    <a:pt x="29" y="205"/>
                  </a:lnTo>
                  <a:lnTo>
                    <a:pt x="18" y="199"/>
                  </a:lnTo>
                  <a:lnTo>
                    <a:pt x="9" y="193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6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4"/>
            <p:cNvSpPr>
              <a:spLocks noEditPoints="1"/>
            </p:cNvSpPr>
            <p:nvPr/>
          </p:nvSpPr>
          <p:spPr bwMode="auto">
            <a:xfrm>
              <a:off x="4868" y="3022"/>
              <a:ext cx="197" cy="215"/>
            </a:xfrm>
            <a:custGeom>
              <a:avLst/>
              <a:gdLst>
                <a:gd name="T0" fmla="*/ 156 w 197"/>
                <a:gd name="T1" fmla="*/ 12 h 215"/>
                <a:gd name="T2" fmla="*/ 132 w 197"/>
                <a:gd name="T3" fmla="*/ 4 h 215"/>
                <a:gd name="T4" fmla="*/ 107 w 197"/>
                <a:gd name="T5" fmla="*/ 0 h 215"/>
                <a:gd name="T6" fmla="*/ 79 w 197"/>
                <a:gd name="T7" fmla="*/ 0 h 215"/>
                <a:gd name="T8" fmla="*/ 53 w 197"/>
                <a:gd name="T9" fmla="*/ 4 h 215"/>
                <a:gd name="T10" fmla="*/ 29 w 197"/>
                <a:gd name="T11" fmla="*/ 12 h 215"/>
                <a:gd name="T12" fmla="*/ 28 w 197"/>
                <a:gd name="T13" fmla="*/ 13 h 215"/>
                <a:gd name="T14" fmla="*/ 28 w 197"/>
                <a:gd name="T15" fmla="*/ 13 h 215"/>
                <a:gd name="T16" fmla="*/ 28 w 197"/>
                <a:gd name="T17" fmla="*/ 13 h 215"/>
                <a:gd name="T18" fmla="*/ 28 w 197"/>
                <a:gd name="T19" fmla="*/ 13 h 215"/>
                <a:gd name="T20" fmla="*/ 29 w 197"/>
                <a:gd name="T21" fmla="*/ 13 h 215"/>
                <a:gd name="T22" fmla="*/ 53 w 197"/>
                <a:gd name="T23" fmla="*/ 4 h 215"/>
                <a:gd name="T24" fmla="*/ 79 w 197"/>
                <a:gd name="T25" fmla="*/ 0 h 215"/>
                <a:gd name="T26" fmla="*/ 107 w 197"/>
                <a:gd name="T27" fmla="*/ 0 h 215"/>
                <a:gd name="T28" fmla="*/ 132 w 197"/>
                <a:gd name="T29" fmla="*/ 4 h 215"/>
                <a:gd name="T30" fmla="*/ 154 w 197"/>
                <a:gd name="T31" fmla="*/ 13 h 215"/>
                <a:gd name="T32" fmla="*/ 160 w 197"/>
                <a:gd name="T33" fmla="*/ 15 h 215"/>
                <a:gd name="T34" fmla="*/ 9 w 197"/>
                <a:gd name="T35" fmla="*/ 191 h 215"/>
                <a:gd name="T36" fmla="*/ 29 w 197"/>
                <a:gd name="T37" fmla="*/ 203 h 215"/>
                <a:gd name="T38" fmla="*/ 53 w 197"/>
                <a:gd name="T39" fmla="*/ 211 h 215"/>
                <a:gd name="T40" fmla="*/ 79 w 197"/>
                <a:gd name="T41" fmla="*/ 215 h 215"/>
                <a:gd name="T42" fmla="*/ 107 w 197"/>
                <a:gd name="T43" fmla="*/ 215 h 215"/>
                <a:gd name="T44" fmla="*/ 132 w 197"/>
                <a:gd name="T45" fmla="*/ 211 h 215"/>
                <a:gd name="T46" fmla="*/ 156 w 197"/>
                <a:gd name="T47" fmla="*/ 203 h 215"/>
                <a:gd name="T48" fmla="*/ 176 w 197"/>
                <a:gd name="T49" fmla="*/ 191 h 215"/>
                <a:gd name="T50" fmla="*/ 195 w 197"/>
                <a:gd name="T51" fmla="*/ 176 h 215"/>
                <a:gd name="T52" fmla="*/ 197 w 197"/>
                <a:gd name="T53" fmla="*/ 173 h 215"/>
                <a:gd name="T54" fmla="*/ 197 w 197"/>
                <a:gd name="T55" fmla="*/ 173 h 215"/>
                <a:gd name="T56" fmla="*/ 197 w 197"/>
                <a:gd name="T57" fmla="*/ 173 h 215"/>
                <a:gd name="T58" fmla="*/ 197 w 197"/>
                <a:gd name="T59" fmla="*/ 173 h 215"/>
                <a:gd name="T60" fmla="*/ 195 w 197"/>
                <a:gd name="T61" fmla="*/ 176 h 215"/>
                <a:gd name="T62" fmla="*/ 176 w 197"/>
                <a:gd name="T63" fmla="*/ 190 h 215"/>
                <a:gd name="T64" fmla="*/ 154 w 197"/>
                <a:gd name="T65" fmla="*/ 202 h 215"/>
                <a:gd name="T66" fmla="*/ 132 w 197"/>
                <a:gd name="T67" fmla="*/ 211 h 215"/>
                <a:gd name="T68" fmla="*/ 107 w 197"/>
                <a:gd name="T69" fmla="*/ 214 h 215"/>
                <a:gd name="T70" fmla="*/ 79 w 197"/>
                <a:gd name="T71" fmla="*/ 214 h 215"/>
                <a:gd name="T72" fmla="*/ 53 w 197"/>
                <a:gd name="T73" fmla="*/ 211 h 215"/>
                <a:gd name="T74" fmla="*/ 29 w 197"/>
                <a:gd name="T75" fmla="*/ 202 h 215"/>
                <a:gd name="T76" fmla="*/ 9 w 197"/>
                <a:gd name="T77" fmla="*/ 190 h 215"/>
                <a:gd name="T78" fmla="*/ 0 w 197"/>
                <a:gd name="T79" fmla="*/ 184 h 215"/>
                <a:gd name="T80" fmla="*/ 0 w 197"/>
                <a:gd name="T81" fmla="*/ 184 h 215"/>
                <a:gd name="T82" fmla="*/ 0 w 197"/>
                <a:gd name="T83" fmla="*/ 184 h 215"/>
                <a:gd name="T84" fmla="*/ 0 w 197"/>
                <a:gd name="T85" fmla="*/ 185 h 2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"/>
                <a:gd name="T130" fmla="*/ 0 h 215"/>
                <a:gd name="T131" fmla="*/ 197 w 197"/>
                <a:gd name="T132" fmla="*/ 215 h 2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" h="215">
                  <a:moveTo>
                    <a:pt x="160" y="15"/>
                  </a:moveTo>
                  <a:lnTo>
                    <a:pt x="156" y="12"/>
                  </a:lnTo>
                  <a:lnTo>
                    <a:pt x="143" y="7"/>
                  </a:lnTo>
                  <a:lnTo>
                    <a:pt x="132" y="4"/>
                  </a:lnTo>
                  <a:lnTo>
                    <a:pt x="120" y="1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6" y="1"/>
                  </a:lnTo>
                  <a:lnTo>
                    <a:pt x="53" y="4"/>
                  </a:lnTo>
                  <a:lnTo>
                    <a:pt x="42" y="7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42" y="9"/>
                  </a:lnTo>
                  <a:lnTo>
                    <a:pt x="53" y="4"/>
                  </a:lnTo>
                  <a:lnTo>
                    <a:pt x="66" y="1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107" y="0"/>
                  </a:lnTo>
                  <a:lnTo>
                    <a:pt x="120" y="1"/>
                  </a:lnTo>
                  <a:lnTo>
                    <a:pt x="132" y="4"/>
                  </a:lnTo>
                  <a:lnTo>
                    <a:pt x="143" y="9"/>
                  </a:lnTo>
                  <a:lnTo>
                    <a:pt x="154" y="13"/>
                  </a:lnTo>
                  <a:lnTo>
                    <a:pt x="160" y="15"/>
                  </a:lnTo>
                  <a:close/>
                  <a:moveTo>
                    <a:pt x="0" y="185"/>
                  </a:moveTo>
                  <a:lnTo>
                    <a:pt x="9" y="191"/>
                  </a:lnTo>
                  <a:lnTo>
                    <a:pt x="18" y="197"/>
                  </a:lnTo>
                  <a:lnTo>
                    <a:pt x="29" y="203"/>
                  </a:lnTo>
                  <a:lnTo>
                    <a:pt x="42" y="208"/>
                  </a:lnTo>
                  <a:lnTo>
                    <a:pt x="53" y="211"/>
                  </a:lnTo>
                  <a:lnTo>
                    <a:pt x="66" y="214"/>
                  </a:lnTo>
                  <a:lnTo>
                    <a:pt x="79" y="215"/>
                  </a:lnTo>
                  <a:lnTo>
                    <a:pt x="92" y="215"/>
                  </a:lnTo>
                  <a:lnTo>
                    <a:pt x="107" y="215"/>
                  </a:lnTo>
                  <a:lnTo>
                    <a:pt x="120" y="214"/>
                  </a:lnTo>
                  <a:lnTo>
                    <a:pt x="132" y="211"/>
                  </a:lnTo>
                  <a:lnTo>
                    <a:pt x="143" y="208"/>
                  </a:lnTo>
                  <a:lnTo>
                    <a:pt x="156" y="203"/>
                  </a:lnTo>
                  <a:lnTo>
                    <a:pt x="167" y="197"/>
                  </a:lnTo>
                  <a:lnTo>
                    <a:pt x="176" y="191"/>
                  </a:lnTo>
                  <a:lnTo>
                    <a:pt x="186" y="184"/>
                  </a:lnTo>
                  <a:lnTo>
                    <a:pt x="195" y="176"/>
                  </a:lnTo>
                  <a:lnTo>
                    <a:pt x="197" y="173"/>
                  </a:lnTo>
                  <a:lnTo>
                    <a:pt x="197" y="172"/>
                  </a:lnTo>
                  <a:lnTo>
                    <a:pt x="195" y="176"/>
                  </a:lnTo>
                  <a:lnTo>
                    <a:pt x="186" y="184"/>
                  </a:lnTo>
                  <a:lnTo>
                    <a:pt x="176" y="190"/>
                  </a:lnTo>
                  <a:lnTo>
                    <a:pt x="165" y="197"/>
                  </a:lnTo>
                  <a:lnTo>
                    <a:pt x="154" y="202"/>
                  </a:lnTo>
                  <a:lnTo>
                    <a:pt x="143" y="206"/>
                  </a:lnTo>
                  <a:lnTo>
                    <a:pt x="132" y="211"/>
                  </a:lnTo>
                  <a:lnTo>
                    <a:pt x="120" y="212"/>
                  </a:lnTo>
                  <a:lnTo>
                    <a:pt x="107" y="214"/>
                  </a:lnTo>
                  <a:lnTo>
                    <a:pt x="92" y="215"/>
                  </a:lnTo>
                  <a:lnTo>
                    <a:pt x="79" y="214"/>
                  </a:lnTo>
                  <a:lnTo>
                    <a:pt x="66" y="212"/>
                  </a:lnTo>
                  <a:lnTo>
                    <a:pt x="53" y="211"/>
                  </a:lnTo>
                  <a:lnTo>
                    <a:pt x="42" y="206"/>
                  </a:lnTo>
                  <a:lnTo>
                    <a:pt x="29" y="202"/>
                  </a:lnTo>
                  <a:lnTo>
                    <a:pt x="20" y="197"/>
                  </a:lnTo>
                  <a:lnTo>
                    <a:pt x="9" y="190"/>
                  </a:lnTo>
                  <a:lnTo>
                    <a:pt x="0" y="1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61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5"/>
            <p:cNvSpPr>
              <a:spLocks noEditPoints="1"/>
            </p:cNvSpPr>
            <p:nvPr/>
          </p:nvSpPr>
          <p:spPr bwMode="auto">
            <a:xfrm>
              <a:off x="4868" y="3022"/>
              <a:ext cx="197" cy="215"/>
            </a:xfrm>
            <a:custGeom>
              <a:avLst/>
              <a:gdLst>
                <a:gd name="T0" fmla="*/ 154 w 197"/>
                <a:gd name="T1" fmla="*/ 13 h 215"/>
                <a:gd name="T2" fmla="*/ 132 w 197"/>
                <a:gd name="T3" fmla="*/ 4 h 215"/>
                <a:gd name="T4" fmla="*/ 107 w 197"/>
                <a:gd name="T5" fmla="*/ 0 h 215"/>
                <a:gd name="T6" fmla="*/ 79 w 197"/>
                <a:gd name="T7" fmla="*/ 0 h 215"/>
                <a:gd name="T8" fmla="*/ 53 w 197"/>
                <a:gd name="T9" fmla="*/ 4 h 215"/>
                <a:gd name="T10" fmla="*/ 29 w 197"/>
                <a:gd name="T11" fmla="*/ 13 h 215"/>
                <a:gd name="T12" fmla="*/ 28 w 197"/>
                <a:gd name="T13" fmla="*/ 15 h 215"/>
                <a:gd name="T14" fmla="*/ 28 w 197"/>
                <a:gd name="T15" fmla="*/ 15 h 215"/>
                <a:gd name="T16" fmla="*/ 28 w 197"/>
                <a:gd name="T17" fmla="*/ 15 h 215"/>
                <a:gd name="T18" fmla="*/ 28 w 197"/>
                <a:gd name="T19" fmla="*/ 15 h 215"/>
                <a:gd name="T20" fmla="*/ 31 w 197"/>
                <a:gd name="T21" fmla="*/ 13 h 215"/>
                <a:gd name="T22" fmla="*/ 53 w 197"/>
                <a:gd name="T23" fmla="*/ 6 h 215"/>
                <a:gd name="T24" fmla="*/ 79 w 197"/>
                <a:gd name="T25" fmla="*/ 1 h 215"/>
                <a:gd name="T26" fmla="*/ 107 w 197"/>
                <a:gd name="T27" fmla="*/ 1 h 215"/>
                <a:gd name="T28" fmla="*/ 132 w 197"/>
                <a:gd name="T29" fmla="*/ 6 h 215"/>
                <a:gd name="T30" fmla="*/ 154 w 197"/>
                <a:gd name="T31" fmla="*/ 13 h 215"/>
                <a:gd name="T32" fmla="*/ 160 w 197"/>
                <a:gd name="T33" fmla="*/ 15 h 215"/>
                <a:gd name="T34" fmla="*/ 9 w 197"/>
                <a:gd name="T35" fmla="*/ 190 h 215"/>
                <a:gd name="T36" fmla="*/ 29 w 197"/>
                <a:gd name="T37" fmla="*/ 202 h 215"/>
                <a:gd name="T38" fmla="*/ 53 w 197"/>
                <a:gd name="T39" fmla="*/ 211 h 215"/>
                <a:gd name="T40" fmla="*/ 79 w 197"/>
                <a:gd name="T41" fmla="*/ 214 h 215"/>
                <a:gd name="T42" fmla="*/ 107 w 197"/>
                <a:gd name="T43" fmla="*/ 214 h 215"/>
                <a:gd name="T44" fmla="*/ 132 w 197"/>
                <a:gd name="T45" fmla="*/ 211 h 215"/>
                <a:gd name="T46" fmla="*/ 154 w 197"/>
                <a:gd name="T47" fmla="*/ 202 h 215"/>
                <a:gd name="T48" fmla="*/ 176 w 197"/>
                <a:gd name="T49" fmla="*/ 190 h 215"/>
                <a:gd name="T50" fmla="*/ 195 w 197"/>
                <a:gd name="T51" fmla="*/ 176 h 215"/>
                <a:gd name="T52" fmla="*/ 197 w 197"/>
                <a:gd name="T53" fmla="*/ 172 h 215"/>
                <a:gd name="T54" fmla="*/ 197 w 197"/>
                <a:gd name="T55" fmla="*/ 172 h 215"/>
                <a:gd name="T56" fmla="*/ 197 w 197"/>
                <a:gd name="T57" fmla="*/ 172 h 215"/>
                <a:gd name="T58" fmla="*/ 197 w 197"/>
                <a:gd name="T59" fmla="*/ 172 h 215"/>
                <a:gd name="T60" fmla="*/ 193 w 197"/>
                <a:gd name="T61" fmla="*/ 175 h 215"/>
                <a:gd name="T62" fmla="*/ 176 w 197"/>
                <a:gd name="T63" fmla="*/ 190 h 215"/>
                <a:gd name="T64" fmla="*/ 154 w 197"/>
                <a:gd name="T65" fmla="*/ 202 h 215"/>
                <a:gd name="T66" fmla="*/ 132 w 197"/>
                <a:gd name="T67" fmla="*/ 209 h 215"/>
                <a:gd name="T68" fmla="*/ 107 w 197"/>
                <a:gd name="T69" fmla="*/ 214 h 215"/>
                <a:gd name="T70" fmla="*/ 79 w 197"/>
                <a:gd name="T71" fmla="*/ 214 h 215"/>
                <a:gd name="T72" fmla="*/ 53 w 197"/>
                <a:gd name="T73" fmla="*/ 209 h 215"/>
                <a:gd name="T74" fmla="*/ 31 w 197"/>
                <a:gd name="T75" fmla="*/ 202 h 215"/>
                <a:gd name="T76" fmla="*/ 9 w 197"/>
                <a:gd name="T77" fmla="*/ 190 h 215"/>
                <a:gd name="T78" fmla="*/ 0 w 197"/>
                <a:gd name="T79" fmla="*/ 182 h 215"/>
                <a:gd name="T80" fmla="*/ 0 w 197"/>
                <a:gd name="T81" fmla="*/ 182 h 215"/>
                <a:gd name="T82" fmla="*/ 0 w 197"/>
                <a:gd name="T83" fmla="*/ 184 h 215"/>
                <a:gd name="T84" fmla="*/ 0 w 197"/>
                <a:gd name="T85" fmla="*/ 184 h 215"/>
                <a:gd name="T86" fmla="*/ 0 w 197"/>
                <a:gd name="T87" fmla="*/ 184 h 2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7"/>
                <a:gd name="T133" fmla="*/ 0 h 215"/>
                <a:gd name="T134" fmla="*/ 197 w 197"/>
                <a:gd name="T135" fmla="*/ 215 h 2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7" h="215">
                  <a:moveTo>
                    <a:pt x="160" y="15"/>
                  </a:moveTo>
                  <a:lnTo>
                    <a:pt x="154" y="13"/>
                  </a:lnTo>
                  <a:lnTo>
                    <a:pt x="143" y="9"/>
                  </a:lnTo>
                  <a:lnTo>
                    <a:pt x="132" y="4"/>
                  </a:lnTo>
                  <a:lnTo>
                    <a:pt x="120" y="1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6" y="1"/>
                  </a:lnTo>
                  <a:lnTo>
                    <a:pt x="53" y="4"/>
                  </a:lnTo>
                  <a:lnTo>
                    <a:pt x="42" y="9"/>
                  </a:lnTo>
                  <a:lnTo>
                    <a:pt x="29" y="13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42" y="9"/>
                  </a:lnTo>
                  <a:lnTo>
                    <a:pt x="53" y="6"/>
                  </a:lnTo>
                  <a:lnTo>
                    <a:pt x="66" y="3"/>
                  </a:lnTo>
                  <a:lnTo>
                    <a:pt x="79" y="1"/>
                  </a:lnTo>
                  <a:lnTo>
                    <a:pt x="92" y="0"/>
                  </a:lnTo>
                  <a:lnTo>
                    <a:pt x="107" y="1"/>
                  </a:lnTo>
                  <a:lnTo>
                    <a:pt x="120" y="3"/>
                  </a:lnTo>
                  <a:lnTo>
                    <a:pt x="132" y="6"/>
                  </a:lnTo>
                  <a:lnTo>
                    <a:pt x="143" y="9"/>
                  </a:lnTo>
                  <a:lnTo>
                    <a:pt x="154" y="13"/>
                  </a:lnTo>
                  <a:lnTo>
                    <a:pt x="160" y="16"/>
                  </a:lnTo>
                  <a:lnTo>
                    <a:pt x="160" y="15"/>
                  </a:lnTo>
                  <a:close/>
                  <a:moveTo>
                    <a:pt x="0" y="184"/>
                  </a:moveTo>
                  <a:lnTo>
                    <a:pt x="9" y="190"/>
                  </a:lnTo>
                  <a:lnTo>
                    <a:pt x="20" y="197"/>
                  </a:lnTo>
                  <a:lnTo>
                    <a:pt x="29" y="202"/>
                  </a:lnTo>
                  <a:lnTo>
                    <a:pt x="42" y="206"/>
                  </a:lnTo>
                  <a:lnTo>
                    <a:pt x="53" y="211"/>
                  </a:lnTo>
                  <a:lnTo>
                    <a:pt x="66" y="212"/>
                  </a:lnTo>
                  <a:lnTo>
                    <a:pt x="79" y="214"/>
                  </a:lnTo>
                  <a:lnTo>
                    <a:pt x="92" y="215"/>
                  </a:lnTo>
                  <a:lnTo>
                    <a:pt x="107" y="214"/>
                  </a:lnTo>
                  <a:lnTo>
                    <a:pt x="120" y="212"/>
                  </a:lnTo>
                  <a:lnTo>
                    <a:pt x="132" y="211"/>
                  </a:lnTo>
                  <a:lnTo>
                    <a:pt x="143" y="206"/>
                  </a:lnTo>
                  <a:lnTo>
                    <a:pt x="154" y="202"/>
                  </a:lnTo>
                  <a:lnTo>
                    <a:pt x="165" y="197"/>
                  </a:lnTo>
                  <a:lnTo>
                    <a:pt x="176" y="190"/>
                  </a:lnTo>
                  <a:lnTo>
                    <a:pt x="186" y="184"/>
                  </a:lnTo>
                  <a:lnTo>
                    <a:pt x="195" y="176"/>
                  </a:lnTo>
                  <a:lnTo>
                    <a:pt x="197" y="172"/>
                  </a:lnTo>
                  <a:lnTo>
                    <a:pt x="193" y="175"/>
                  </a:lnTo>
                  <a:lnTo>
                    <a:pt x="186" y="184"/>
                  </a:lnTo>
                  <a:lnTo>
                    <a:pt x="176" y="190"/>
                  </a:lnTo>
                  <a:lnTo>
                    <a:pt x="165" y="196"/>
                  </a:lnTo>
                  <a:lnTo>
                    <a:pt x="154" y="202"/>
                  </a:lnTo>
                  <a:lnTo>
                    <a:pt x="143" y="206"/>
                  </a:lnTo>
                  <a:lnTo>
                    <a:pt x="132" y="209"/>
                  </a:lnTo>
                  <a:lnTo>
                    <a:pt x="120" y="212"/>
                  </a:lnTo>
                  <a:lnTo>
                    <a:pt x="107" y="214"/>
                  </a:lnTo>
                  <a:lnTo>
                    <a:pt x="92" y="214"/>
                  </a:lnTo>
                  <a:lnTo>
                    <a:pt x="79" y="214"/>
                  </a:lnTo>
                  <a:lnTo>
                    <a:pt x="66" y="212"/>
                  </a:lnTo>
                  <a:lnTo>
                    <a:pt x="53" y="209"/>
                  </a:lnTo>
                  <a:lnTo>
                    <a:pt x="42" y="206"/>
                  </a:lnTo>
                  <a:lnTo>
                    <a:pt x="31" y="202"/>
                  </a:lnTo>
                  <a:lnTo>
                    <a:pt x="20" y="196"/>
                  </a:lnTo>
                  <a:lnTo>
                    <a:pt x="9" y="190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62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6"/>
            <p:cNvSpPr>
              <a:spLocks noEditPoints="1"/>
            </p:cNvSpPr>
            <p:nvPr/>
          </p:nvSpPr>
          <p:spPr bwMode="auto">
            <a:xfrm>
              <a:off x="4868" y="3022"/>
              <a:ext cx="197" cy="214"/>
            </a:xfrm>
            <a:custGeom>
              <a:avLst/>
              <a:gdLst>
                <a:gd name="T0" fmla="*/ 154 w 197"/>
                <a:gd name="T1" fmla="*/ 13 h 214"/>
                <a:gd name="T2" fmla="*/ 132 w 197"/>
                <a:gd name="T3" fmla="*/ 6 h 214"/>
                <a:gd name="T4" fmla="*/ 107 w 197"/>
                <a:gd name="T5" fmla="*/ 1 h 214"/>
                <a:gd name="T6" fmla="*/ 79 w 197"/>
                <a:gd name="T7" fmla="*/ 1 h 214"/>
                <a:gd name="T8" fmla="*/ 53 w 197"/>
                <a:gd name="T9" fmla="*/ 6 h 214"/>
                <a:gd name="T10" fmla="*/ 31 w 197"/>
                <a:gd name="T11" fmla="*/ 13 h 214"/>
                <a:gd name="T12" fmla="*/ 28 w 197"/>
                <a:gd name="T13" fmla="*/ 15 h 214"/>
                <a:gd name="T14" fmla="*/ 28 w 197"/>
                <a:gd name="T15" fmla="*/ 15 h 214"/>
                <a:gd name="T16" fmla="*/ 28 w 197"/>
                <a:gd name="T17" fmla="*/ 16 h 214"/>
                <a:gd name="T18" fmla="*/ 28 w 197"/>
                <a:gd name="T19" fmla="*/ 16 h 214"/>
                <a:gd name="T20" fmla="*/ 31 w 197"/>
                <a:gd name="T21" fmla="*/ 13 h 214"/>
                <a:gd name="T22" fmla="*/ 55 w 197"/>
                <a:gd name="T23" fmla="*/ 6 h 214"/>
                <a:gd name="T24" fmla="*/ 79 w 197"/>
                <a:gd name="T25" fmla="*/ 1 h 214"/>
                <a:gd name="T26" fmla="*/ 107 w 197"/>
                <a:gd name="T27" fmla="*/ 1 h 214"/>
                <a:gd name="T28" fmla="*/ 131 w 197"/>
                <a:gd name="T29" fmla="*/ 6 h 214"/>
                <a:gd name="T30" fmla="*/ 154 w 197"/>
                <a:gd name="T31" fmla="*/ 13 h 214"/>
                <a:gd name="T32" fmla="*/ 160 w 197"/>
                <a:gd name="T33" fmla="*/ 16 h 214"/>
                <a:gd name="T34" fmla="*/ 0 w 197"/>
                <a:gd name="T35" fmla="*/ 184 h 214"/>
                <a:gd name="T36" fmla="*/ 20 w 197"/>
                <a:gd name="T37" fmla="*/ 196 h 214"/>
                <a:gd name="T38" fmla="*/ 42 w 197"/>
                <a:gd name="T39" fmla="*/ 206 h 214"/>
                <a:gd name="T40" fmla="*/ 66 w 197"/>
                <a:gd name="T41" fmla="*/ 212 h 214"/>
                <a:gd name="T42" fmla="*/ 92 w 197"/>
                <a:gd name="T43" fmla="*/ 214 h 214"/>
                <a:gd name="T44" fmla="*/ 120 w 197"/>
                <a:gd name="T45" fmla="*/ 212 h 214"/>
                <a:gd name="T46" fmla="*/ 143 w 197"/>
                <a:gd name="T47" fmla="*/ 206 h 214"/>
                <a:gd name="T48" fmla="*/ 165 w 197"/>
                <a:gd name="T49" fmla="*/ 196 h 214"/>
                <a:gd name="T50" fmla="*/ 186 w 197"/>
                <a:gd name="T51" fmla="*/ 184 h 214"/>
                <a:gd name="T52" fmla="*/ 197 w 197"/>
                <a:gd name="T53" fmla="*/ 172 h 214"/>
                <a:gd name="T54" fmla="*/ 197 w 197"/>
                <a:gd name="T55" fmla="*/ 172 h 214"/>
                <a:gd name="T56" fmla="*/ 197 w 197"/>
                <a:gd name="T57" fmla="*/ 172 h 214"/>
                <a:gd name="T58" fmla="*/ 197 w 197"/>
                <a:gd name="T59" fmla="*/ 172 h 214"/>
                <a:gd name="T60" fmla="*/ 197 w 197"/>
                <a:gd name="T61" fmla="*/ 170 h 214"/>
                <a:gd name="T62" fmla="*/ 184 w 197"/>
                <a:gd name="T63" fmla="*/ 182 h 214"/>
                <a:gd name="T64" fmla="*/ 165 w 197"/>
                <a:gd name="T65" fmla="*/ 196 h 214"/>
                <a:gd name="T66" fmla="*/ 143 w 197"/>
                <a:gd name="T67" fmla="*/ 205 h 214"/>
                <a:gd name="T68" fmla="*/ 120 w 197"/>
                <a:gd name="T69" fmla="*/ 211 h 214"/>
                <a:gd name="T70" fmla="*/ 92 w 197"/>
                <a:gd name="T71" fmla="*/ 214 h 214"/>
                <a:gd name="T72" fmla="*/ 66 w 197"/>
                <a:gd name="T73" fmla="*/ 211 h 214"/>
                <a:gd name="T74" fmla="*/ 42 w 197"/>
                <a:gd name="T75" fmla="*/ 205 h 214"/>
                <a:gd name="T76" fmla="*/ 20 w 197"/>
                <a:gd name="T77" fmla="*/ 196 h 214"/>
                <a:gd name="T78" fmla="*/ 2 w 197"/>
                <a:gd name="T79" fmla="*/ 182 h 214"/>
                <a:gd name="T80" fmla="*/ 0 w 197"/>
                <a:gd name="T81" fmla="*/ 182 h 214"/>
                <a:gd name="T82" fmla="*/ 0 w 197"/>
                <a:gd name="T83" fmla="*/ 182 h 214"/>
                <a:gd name="T84" fmla="*/ 0 w 197"/>
                <a:gd name="T85" fmla="*/ 182 h 214"/>
                <a:gd name="T86" fmla="*/ 0 w 197"/>
                <a:gd name="T87" fmla="*/ 182 h 2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7"/>
                <a:gd name="T133" fmla="*/ 0 h 214"/>
                <a:gd name="T134" fmla="*/ 197 w 197"/>
                <a:gd name="T135" fmla="*/ 214 h 2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7" h="214">
                  <a:moveTo>
                    <a:pt x="160" y="16"/>
                  </a:moveTo>
                  <a:lnTo>
                    <a:pt x="154" y="13"/>
                  </a:lnTo>
                  <a:lnTo>
                    <a:pt x="143" y="9"/>
                  </a:lnTo>
                  <a:lnTo>
                    <a:pt x="132" y="6"/>
                  </a:lnTo>
                  <a:lnTo>
                    <a:pt x="120" y="3"/>
                  </a:lnTo>
                  <a:lnTo>
                    <a:pt x="107" y="1"/>
                  </a:lnTo>
                  <a:lnTo>
                    <a:pt x="92" y="0"/>
                  </a:lnTo>
                  <a:lnTo>
                    <a:pt x="79" y="1"/>
                  </a:lnTo>
                  <a:lnTo>
                    <a:pt x="66" y="3"/>
                  </a:lnTo>
                  <a:lnTo>
                    <a:pt x="53" y="6"/>
                  </a:lnTo>
                  <a:lnTo>
                    <a:pt x="42" y="9"/>
                  </a:lnTo>
                  <a:lnTo>
                    <a:pt x="31" y="13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31" y="13"/>
                  </a:lnTo>
                  <a:lnTo>
                    <a:pt x="42" y="9"/>
                  </a:lnTo>
                  <a:lnTo>
                    <a:pt x="55" y="6"/>
                  </a:lnTo>
                  <a:lnTo>
                    <a:pt x="66" y="3"/>
                  </a:lnTo>
                  <a:lnTo>
                    <a:pt x="79" y="1"/>
                  </a:lnTo>
                  <a:lnTo>
                    <a:pt x="92" y="1"/>
                  </a:lnTo>
                  <a:lnTo>
                    <a:pt x="107" y="1"/>
                  </a:lnTo>
                  <a:lnTo>
                    <a:pt x="120" y="3"/>
                  </a:lnTo>
                  <a:lnTo>
                    <a:pt x="131" y="6"/>
                  </a:lnTo>
                  <a:lnTo>
                    <a:pt x="143" y="9"/>
                  </a:lnTo>
                  <a:lnTo>
                    <a:pt x="154" y="13"/>
                  </a:lnTo>
                  <a:lnTo>
                    <a:pt x="160" y="16"/>
                  </a:lnTo>
                  <a:close/>
                  <a:moveTo>
                    <a:pt x="0" y="182"/>
                  </a:moveTo>
                  <a:lnTo>
                    <a:pt x="0" y="184"/>
                  </a:lnTo>
                  <a:lnTo>
                    <a:pt x="9" y="190"/>
                  </a:lnTo>
                  <a:lnTo>
                    <a:pt x="20" y="196"/>
                  </a:lnTo>
                  <a:lnTo>
                    <a:pt x="31" y="202"/>
                  </a:lnTo>
                  <a:lnTo>
                    <a:pt x="42" y="206"/>
                  </a:lnTo>
                  <a:lnTo>
                    <a:pt x="53" y="209"/>
                  </a:lnTo>
                  <a:lnTo>
                    <a:pt x="66" y="212"/>
                  </a:lnTo>
                  <a:lnTo>
                    <a:pt x="79" y="214"/>
                  </a:lnTo>
                  <a:lnTo>
                    <a:pt x="92" y="214"/>
                  </a:lnTo>
                  <a:lnTo>
                    <a:pt x="107" y="214"/>
                  </a:lnTo>
                  <a:lnTo>
                    <a:pt x="120" y="212"/>
                  </a:lnTo>
                  <a:lnTo>
                    <a:pt x="132" y="209"/>
                  </a:lnTo>
                  <a:lnTo>
                    <a:pt x="143" y="206"/>
                  </a:lnTo>
                  <a:lnTo>
                    <a:pt x="154" y="202"/>
                  </a:lnTo>
                  <a:lnTo>
                    <a:pt x="165" y="196"/>
                  </a:lnTo>
                  <a:lnTo>
                    <a:pt x="176" y="190"/>
                  </a:lnTo>
                  <a:lnTo>
                    <a:pt x="186" y="184"/>
                  </a:lnTo>
                  <a:lnTo>
                    <a:pt x="193" y="175"/>
                  </a:lnTo>
                  <a:lnTo>
                    <a:pt x="197" y="172"/>
                  </a:lnTo>
                  <a:lnTo>
                    <a:pt x="197" y="170"/>
                  </a:lnTo>
                  <a:lnTo>
                    <a:pt x="193" y="175"/>
                  </a:lnTo>
                  <a:lnTo>
                    <a:pt x="184" y="182"/>
                  </a:lnTo>
                  <a:lnTo>
                    <a:pt x="175" y="190"/>
                  </a:lnTo>
                  <a:lnTo>
                    <a:pt x="165" y="196"/>
                  </a:lnTo>
                  <a:lnTo>
                    <a:pt x="154" y="200"/>
                  </a:lnTo>
                  <a:lnTo>
                    <a:pt x="143" y="205"/>
                  </a:lnTo>
                  <a:lnTo>
                    <a:pt x="131" y="209"/>
                  </a:lnTo>
                  <a:lnTo>
                    <a:pt x="120" y="211"/>
                  </a:lnTo>
                  <a:lnTo>
                    <a:pt x="107" y="212"/>
                  </a:lnTo>
                  <a:lnTo>
                    <a:pt x="92" y="214"/>
                  </a:lnTo>
                  <a:lnTo>
                    <a:pt x="79" y="212"/>
                  </a:lnTo>
                  <a:lnTo>
                    <a:pt x="66" y="211"/>
                  </a:lnTo>
                  <a:lnTo>
                    <a:pt x="55" y="209"/>
                  </a:lnTo>
                  <a:lnTo>
                    <a:pt x="42" y="205"/>
                  </a:lnTo>
                  <a:lnTo>
                    <a:pt x="31" y="200"/>
                  </a:lnTo>
                  <a:lnTo>
                    <a:pt x="20" y="196"/>
                  </a:lnTo>
                  <a:lnTo>
                    <a:pt x="11" y="190"/>
                  </a:lnTo>
                  <a:lnTo>
                    <a:pt x="2" y="182"/>
                  </a:lnTo>
                  <a:lnTo>
                    <a:pt x="0" y="18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63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7"/>
            <p:cNvSpPr>
              <a:spLocks noEditPoints="1"/>
            </p:cNvSpPr>
            <p:nvPr/>
          </p:nvSpPr>
          <p:spPr bwMode="auto">
            <a:xfrm>
              <a:off x="4868" y="3023"/>
              <a:ext cx="197" cy="213"/>
            </a:xfrm>
            <a:custGeom>
              <a:avLst/>
              <a:gdLst>
                <a:gd name="T0" fmla="*/ 154 w 197"/>
                <a:gd name="T1" fmla="*/ 12 h 213"/>
                <a:gd name="T2" fmla="*/ 131 w 197"/>
                <a:gd name="T3" fmla="*/ 5 h 213"/>
                <a:gd name="T4" fmla="*/ 107 w 197"/>
                <a:gd name="T5" fmla="*/ 0 h 213"/>
                <a:gd name="T6" fmla="*/ 79 w 197"/>
                <a:gd name="T7" fmla="*/ 0 h 213"/>
                <a:gd name="T8" fmla="*/ 55 w 197"/>
                <a:gd name="T9" fmla="*/ 5 h 213"/>
                <a:gd name="T10" fmla="*/ 31 w 197"/>
                <a:gd name="T11" fmla="*/ 12 h 213"/>
                <a:gd name="T12" fmla="*/ 28 w 197"/>
                <a:gd name="T13" fmla="*/ 15 h 213"/>
                <a:gd name="T14" fmla="*/ 28 w 197"/>
                <a:gd name="T15" fmla="*/ 15 h 213"/>
                <a:gd name="T16" fmla="*/ 28 w 197"/>
                <a:gd name="T17" fmla="*/ 15 h 213"/>
                <a:gd name="T18" fmla="*/ 28 w 197"/>
                <a:gd name="T19" fmla="*/ 15 h 213"/>
                <a:gd name="T20" fmla="*/ 31 w 197"/>
                <a:gd name="T21" fmla="*/ 14 h 213"/>
                <a:gd name="T22" fmla="*/ 55 w 197"/>
                <a:gd name="T23" fmla="*/ 6 h 213"/>
                <a:gd name="T24" fmla="*/ 79 w 197"/>
                <a:gd name="T25" fmla="*/ 2 h 213"/>
                <a:gd name="T26" fmla="*/ 107 w 197"/>
                <a:gd name="T27" fmla="*/ 2 h 213"/>
                <a:gd name="T28" fmla="*/ 131 w 197"/>
                <a:gd name="T29" fmla="*/ 6 h 213"/>
                <a:gd name="T30" fmla="*/ 154 w 197"/>
                <a:gd name="T31" fmla="*/ 14 h 213"/>
                <a:gd name="T32" fmla="*/ 160 w 197"/>
                <a:gd name="T33" fmla="*/ 15 h 213"/>
                <a:gd name="T34" fmla="*/ 2 w 197"/>
                <a:gd name="T35" fmla="*/ 181 h 213"/>
                <a:gd name="T36" fmla="*/ 20 w 197"/>
                <a:gd name="T37" fmla="*/ 195 h 213"/>
                <a:gd name="T38" fmla="*/ 42 w 197"/>
                <a:gd name="T39" fmla="*/ 204 h 213"/>
                <a:gd name="T40" fmla="*/ 66 w 197"/>
                <a:gd name="T41" fmla="*/ 210 h 213"/>
                <a:gd name="T42" fmla="*/ 92 w 197"/>
                <a:gd name="T43" fmla="*/ 213 h 213"/>
                <a:gd name="T44" fmla="*/ 120 w 197"/>
                <a:gd name="T45" fmla="*/ 210 h 213"/>
                <a:gd name="T46" fmla="*/ 143 w 197"/>
                <a:gd name="T47" fmla="*/ 204 h 213"/>
                <a:gd name="T48" fmla="*/ 165 w 197"/>
                <a:gd name="T49" fmla="*/ 195 h 213"/>
                <a:gd name="T50" fmla="*/ 184 w 197"/>
                <a:gd name="T51" fmla="*/ 181 h 213"/>
                <a:gd name="T52" fmla="*/ 197 w 197"/>
                <a:gd name="T53" fmla="*/ 169 h 213"/>
                <a:gd name="T54" fmla="*/ 197 w 197"/>
                <a:gd name="T55" fmla="*/ 169 h 213"/>
                <a:gd name="T56" fmla="*/ 197 w 197"/>
                <a:gd name="T57" fmla="*/ 169 h 213"/>
                <a:gd name="T58" fmla="*/ 197 w 197"/>
                <a:gd name="T59" fmla="*/ 169 h 213"/>
                <a:gd name="T60" fmla="*/ 197 w 197"/>
                <a:gd name="T61" fmla="*/ 169 h 213"/>
                <a:gd name="T62" fmla="*/ 184 w 197"/>
                <a:gd name="T63" fmla="*/ 181 h 213"/>
                <a:gd name="T64" fmla="*/ 165 w 197"/>
                <a:gd name="T65" fmla="*/ 193 h 213"/>
                <a:gd name="T66" fmla="*/ 143 w 197"/>
                <a:gd name="T67" fmla="*/ 204 h 213"/>
                <a:gd name="T68" fmla="*/ 120 w 197"/>
                <a:gd name="T69" fmla="*/ 210 h 213"/>
                <a:gd name="T70" fmla="*/ 92 w 197"/>
                <a:gd name="T71" fmla="*/ 211 h 213"/>
                <a:gd name="T72" fmla="*/ 66 w 197"/>
                <a:gd name="T73" fmla="*/ 210 h 213"/>
                <a:gd name="T74" fmla="*/ 42 w 197"/>
                <a:gd name="T75" fmla="*/ 204 h 213"/>
                <a:gd name="T76" fmla="*/ 20 w 197"/>
                <a:gd name="T77" fmla="*/ 193 h 213"/>
                <a:gd name="T78" fmla="*/ 2 w 197"/>
                <a:gd name="T79" fmla="*/ 181 h 213"/>
                <a:gd name="T80" fmla="*/ 0 w 197"/>
                <a:gd name="T81" fmla="*/ 180 h 213"/>
                <a:gd name="T82" fmla="*/ 0 w 197"/>
                <a:gd name="T83" fmla="*/ 180 h 213"/>
                <a:gd name="T84" fmla="*/ 0 w 197"/>
                <a:gd name="T85" fmla="*/ 180 h 213"/>
                <a:gd name="T86" fmla="*/ 0 w 197"/>
                <a:gd name="T87" fmla="*/ 180 h 213"/>
                <a:gd name="T88" fmla="*/ 0 w 197"/>
                <a:gd name="T89" fmla="*/ 180 h 213"/>
                <a:gd name="T90" fmla="*/ 0 w 197"/>
                <a:gd name="T91" fmla="*/ 180 h 213"/>
                <a:gd name="T92" fmla="*/ 0 w 197"/>
                <a:gd name="T93" fmla="*/ 180 h 213"/>
                <a:gd name="T94" fmla="*/ 0 w 197"/>
                <a:gd name="T95" fmla="*/ 180 h 2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7"/>
                <a:gd name="T145" fmla="*/ 0 h 213"/>
                <a:gd name="T146" fmla="*/ 197 w 197"/>
                <a:gd name="T147" fmla="*/ 213 h 2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7" h="213">
                  <a:moveTo>
                    <a:pt x="160" y="15"/>
                  </a:moveTo>
                  <a:lnTo>
                    <a:pt x="154" y="12"/>
                  </a:lnTo>
                  <a:lnTo>
                    <a:pt x="143" y="8"/>
                  </a:lnTo>
                  <a:lnTo>
                    <a:pt x="131" y="5"/>
                  </a:lnTo>
                  <a:lnTo>
                    <a:pt x="120" y="2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6" y="2"/>
                  </a:lnTo>
                  <a:lnTo>
                    <a:pt x="55" y="5"/>
                  </a:lnTo>
                  <a:lnTo>
                    <a:pt x="42" y="8"/>
                  </a:lnTo>
                  <a:lnTo>
                    <a:pt x="31" y="12"/>
                  </a:lnTo>
                  <a:lnTo>
                    <a:pt x="28" y="15"/>
                  </a:lnTo>
                  <a:lnTo>
                    <a:pt x="31" y="14"/>
                  </a:lnTo>
                  <a:lnTo>
                    <a:pt x="42" y="9"/>
                  </a:lnTo>
                  <a:lnTo>
                    <a:pt x="55" y="6"/>
                  </a:lnTo>
                  <a:lnTo>
                    <a:pt x="66" y="3"/>
                  </a:lnTo>
                  <a:lnTo>
                    <a:pt x="79" y="2"/>
                  </a:lnTo>
                  <a:lnTo>
                    <a:pt x="92" y="0"/>
                  </a:lnTo>
                  <a:lnTo>
                    <a:pt x="107" y="2"/>
                  </a:lnTo>
                  <a:lnTo>
                    <a:pt x="120" y="3"/>
                  </a:lnTo>
                  <a:lnTo>
                    <a:pt x="131" y="6"/>
                  </a:lnTo>
                  <a:lnTo>
                    <a:pt x="143" y="9"/>
                  </a:lnTo>
                  <a:lnTo>
                    <a:pt x="154" y="14"/>
                  </a:lnTo>
                  <a:lnTo>
                    <a:pt x="160" y="17"/>
                  </a:lnTo>
                  <a:lnTo>
                    <a:pt x="160" y="15"/>
                  </a:lnTo>
                  <a:close/>
                  <a:moveTo>
                    <a:pt x="0" y="180"/>
                  </a:moveTo>
                  <a:lnTo>
                    <a:pt x="2" y="181"/>
                  </a:lnTo>
                  <a:lnTo>
                    <a:pt x="11" y="189"/>
                  </a:lnTo>
                  <a:lnTo>
                    <a:pt x="20" y="195"/>
                  </a:lnTo>
                  <a:lnTo>
                    <a:pt x="31" y="199"/>
                  </a:lnTo>
                  <a:lnTo>
                    <a:pt x="42" y="204"/>
                  </a:lnTo>
                  <a:lnTo>
                    <a:pt x="55" y="208"/>
                  </a:lnTo>
                  <a:lnTo>
                    <a:pt x="66" y="210"/>
                  </a:lnTo>
                  <a:lnTo>
                    <a:pt x="79" y="211"/>
                  </a:lnTo>
                  <a:lnTo>
                    <a:pt x="92" y="213"/>
                  </a:lnTo>
                  <a:lnTo>
                    <a:pt x="107" y="211"/>
                  </a:lnTo>
                  <a:lnTo>
                    <a:pt x="120" y="210"/>
                  </a:lnTo>
                  <a:lnTo>
                    <a:pt x="131" y="208"/>
                  </a:lnTo>
                  <a:lnTo>
                    <a:pt x="143" y="204"/>
                  </a:lnTo>
                  <a:lnTo>
                    <a:pt x="154" y="199"/>
                  </a:lnTo>
                  <a:lnTo>
                    <a:pt x="165" y="195"/>
                  </a:lnTo>
                  <a:lnTo>
                    <a:pt x="175" y="189"/>
                  </a:lnTo>
                  <a:lnTo>
                    <a:pt x="184" y="181"/>
                  </a:lnTo>
                  <a:lnTo>
                    <a:pt x="193" y="174"/>
                  </a:lnTo>
                  <a:lnTo>
                    <a:pt x="197" y="169"/>
                  </a:lnTo>
                  <a:lnTo>
                    <a:pt x="193" y="174"/>
                  </a:lnTo>
                  <a:lnTo>
                    <a:pt x="184" y="181"/>
                  </a:lnTo>
                  <a:lnTo>
                    <a:pt x="175" y="187"/>
                  </a:lnTo>
                  <a:lnTo>
                    <a:pt x="165" y="193"/>
                  </a:lnTo>
                  <a:lnTo>
                    <a:pt x="154" y="199"/>
                  </a:lnTo>
                  <a:lnTo>
                    <a:pt x="143" y="204"/>
                  </a:lnTo>
                  <a:lnTo>
                    <a:pt x="131" y="207"/>
                  </a:lnTo>
                  <a:lnTo>
                    <a:pt x="120" y="210"/>
                  </a:lnTo>
                  <a:lnTo>
                    <a:pt x="107" y="211"/>
                  </a:lnTo>
                  <a:lnTo>
                    <a:pt x="92" y="211"/>
                  </a:lnTo>
                  <a:lnTo>
                    <a:pt x="79" y="211"/>
                  </a:lnTo>
                  <a:lnTo>
                    <a:pt x="66" y="210"/>
                  </a:lnTo>
                  <a:lnTo>
                    <a:pt x="55" y="207"/>
                  </a:lnTo>
                  <a:lnTo>
                    <a:pt x="42" y="204"/>
                  </a:lnTo>
                  <a:lnTo>
                    <a:pt x="31" y="199"/>
                  </a:lnTo>
                  <a:lnTo>
                    <a:pt x="20" y="193"/>
                  </a:lnTo>
                  <a:lnTo>
                    <a:pt x="11" y="187"/>
                  </a:lnTo>
                  <a:lnTo>
                    <a:pt x="2" y="18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64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8"/>
            <p:cNvSpPr>
              <a:spLocks noEditPoints="1"/>
            </p:cNvSpPr>
            <p:nvPr/>
          </p:nvSpPr>
          <p:spPr bwMode="auto">
            <a:xfrm>
              <a:off x="4868" y="3023"/>
              <a:ext cx="197" cy="211"/>
            </a:xfrm>
            <a:custGeom>
              <a:avLst/>
              <a:gdLst>
                <a:gd name="T0" fmla="*/ 154 w 197"/>
                <a:gd name="T1" fmla="*/ 14 h 211"/>
                <a:gd name="T2" fmla="*/ 131 w 197"/>
                <a:gd name="T3" fmla="*/ 6 h 211"/>
                <a:gd name="T4" fmla="*/ 107 w 197"/>
                <a:gd name="T5" fmla="*/ 2 h 211"/>
                <a:gd name="T6" fmla="*/ 79 w 197"/>
                <a:gd name="T7" fmla="*/ 2 h 211"/>
                <a:gd name="T8" fmla="*/ 55 w 197"/>
                <a:gd name="T9" fmla="*/ 6 h 211"/>
                <a:gd name="T10" fmla="*/ 31 w 197"/>
                <a:gd name="T11" fmla="*/ 14 h 211"/>
                <a:gd name="T12" fmla="*/ 28 w 197"/>
                <a:gd name="T13" fmla="*/ 15 h 211"/>
                <a:gd name="T14" fmla="*/ 28 w 197"/>
                <a:gd name="T15" fmla="*/ 17 h 211"/>
                <a:gd name="T16" fmla="*/ 26 w 197"/>
                <a:gd name="T17" fmla="*/ 17 h 211"/>
                <a:gd name="T18" fmla="*/ 26 w 197"/>
                <a:gd name="T19" fmla="*/ 17 h 211"/>
                <a:gd name="T20" fmla="*/ 31 w 197"/>
                <a:gd name="T21" fmla="*/ 14 h 211"/>
                <a:gd name="T22" fmla="*/ 55 w 197"/>
                <a:gd name="T23" fmla="*/ 6 h 211"/>
                <a:gd name="T24" fmla="*/ 79 w 197"/>
                <a:gd name="T25" fmla="*/ 2 h 211"/>
                <a:gd name="T26" fmla="*/ 107 w 197"/>
                <a:gd name="T27" fmla="*/ 2 h 211"/>
                <a:gd name="T28" fmla="*/ 131 w 197"/>
                <a:gd name="T29" fmla="*/ 6 h 211"/>
                <a:gd name="T30" fmla="*/ 154 w 197"/>
                <a:gd name="T31" fmla="*/ 14 h 211"/>
                <a:gd name="T32" fmla="*/ 160 w 197"/>
                <a:gd name="T33" fmla="*/ 17 h 211"/>
                <a:gd name="T34" fmla="*/ 2 w 197"/>
                <a:gd name="T35" fmla="*/ 181 h 211"/>
                <a:gd name="T36" fmla="*/ 20 w 197"/>
                <a:gd name="T37" fmla="*/ 193 h 211"/>
                <a:gd name="T38" fmla="*/ 42 w 197"/>
                <a:gd name="T39" fmla="*/ 204 h 211"/>
                <a:gd name="T40" fmla="*/ 66 w 197"/>
                <a:gd name="T41" fmla="*/ 210 h 211"/>
                <a:gd name="T42" fmla="*/ 92 w 197"/>
                <a:gd name="T43" fmla="*/ 211 h 211"/>
                <a:gd name="T44" fmla="*/ 120 w 197"/>
                <a:gd name="T45" fmla="*/ 210 h 211"/>
                <a:gd name="T46" fmla="*/ 143 w 197"/>
                <a:gd name="T47" fmla="*/ 204 h 211"/>
                <a:gd name="T48" fmla="*/ 165 w 197"/>
                <a:gd name="T49" fmla="*/ 193 h 211"/>
                <a:gd name="T50" fmla="*/ 184 w 197"/>
                <a:gd name="T51" fmla="*/ 181 h 211"/>
                <a:gd name="T52" fmla="*/ 197 w 197"/>
                <a:gd name="T53" fmla="*/ 169 h 211"/>
                <a:gd name="T54" fmla="*/ 197 w 197"/>
                <a:gd name="T55" fmla="*/ 169 h 211"/>
                <a:gd name="T56" fmla="*/ 197 w 197"/>
                <a:gd name="T57" fmla="*/ 169 h 211"/>
                <a:gd name="T58" fmla="*/ 197 w 197"/>
                <a:gd name="T59" fmla="*/ 169 h 211"/>
                <a:gd name="T60" fmla="*/ 195 w 197"/>
                <a:gd name="T61" fmla="*/ 169 h 211"/>
                <a:gd name="T62" fmla="*/ 184 w 197"/>
                <a:gd name="T63" fmla="*/ 181 h 211"/>
                <a:gd name="T64" fmla="*/ 164 w 197"/>
                <a:gd name="T65" fmla="*/ 193 h 211"/>
                <a:gd name="T66" fmla="*/ 143 w 197"/>
                <a:gd name="T67" fmla="*/ 202 h 211"/>
                <a:gd name="T68" fmla="*/ 118 w 197"/>
                <a:gd name="T69" fmla="*/ 210 h 211"/>
                <a:gd name="T70" fmla="*/ 92 w 197"/>
                <a:gd name="T71" fmla="*/ 211 h 211"/>
                <a:gd name="T72" fmla="*/ 66 w 197"/>
                <a:gd name="T73" fmla="*/ 210 h 211"/>
                <a:gd name="T74" fmla="*/ 42 w 197"/>
                <a:gd name="T75" fmla="*/ 202 h 211"/>
                <a:gd name="T76" fmla="*/ 22 w 197"/>
                <a:gd name="T77" fmla="*/ 193 h 211"/>
                <a:gd name="T78" fmla="*/ 2 w 197"/>
                <a:gd name="T79" fmla="*/ 181 h 211"/>
                <a:gd name="T80" fmla="*/ 0 w 197"/>
                <a:gd name="T81" fmla="*/ 178 h 211"/>
                <a:gd name="T82" fmla="*/ 0 w 197"/>
                <a:gd name="T83" fmla="*/ 178 h 211"/>
                <a:gd name="T84" fmla="*/ 0 w 197"/>
                <a:gd name="T85" fmla="*/ 178 h 211"/>
                <a:gd name="T86" fmla="*/ 0 w 197"/>
                <a:gd name="T87" fmla="*/ 180 h 2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7"/>
                <a:gd name="T133" fmla="*/ 0 h 211"/>
                <a:gd name="T134" fmla="*/ 197 w 197"/>
                <a:gd name="T135" fmla="*/ 211 h 2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7" h="211">
                  <a:moveTo>
                    <a:pt x="160" y="17"/>
                  </a:moveTo>
                  <a:lnTo>
                    <a:pt x="154" y="14"/>
                  </a:lnTo>
                  <a:lnTo>
                    <a:pt x="143" y="9"/>
                  </a:lnTo>
                  <a:lnTo>
                    <a:pt x="131" y="6"/>
                  </a:lnTo>
                  <a:lnTo>
                    <a:pt x="120" y="3"/>
                  </a:lnTo>
                  <a:lnTo>
                    <a:pt x="107" y="2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2" y="9"/>
                  </a:lnTo>
                  <a:lnTo>
                    <a:pt x="31" y="14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6" y="17"/>
                  </a:lnTo>
                  <a:lnTo>
                    <a:pt x="31" y="14"/>
                  </a:lnTo>
                  <a:lnTo>
                    <a:pt x="42" y="9"/>
                  </a:lnTo>
                  <a:lnTo>
                    <a:pt x="55" y="6"/>
                  </a:lnTo>
                  <a:lnTo>
                    <a:pt x="66" y="3"/>
                  </a:lnTo>
                  <a:lnTo>
                    <a:pt x="79" y="2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18" y="3"/>
                  </a:lnTo>
                  <a:lnTo>
                    <a:pt x="131" y="6"/>
                  </a:lnTo>
                  <a:lnTo>
                    <a:pt x="143" y="9"/>
                  </a:lnTo>
                  <a:lnTo>
                    <a:pt x="154" y="14"/>
                  </a:lnTo>
                  <a:lnTo>
                    <a:pt x="160" y="18"/>
                  </a:lnTo>
                  <a:lnTo>
                    <a:pt x="160" y="17"/>
                  </a:lnTo>
                  <a:close/>
                  <a:moveTo>
                    <a:pt x="0" y="180"/>
                  </a:moveTo>
                  <a:lnTo>
                    <a:pt x="2" y="181"/>
                  </a:lnTo>
                  <a:lnTo>
                    <a:pt x="11" y="187"/>
                  </a:lnTo>
                  <a:lnTo>
                    <a:pt x="20" y="193"/>
                  </a:lnTo>
                  <a:lnTo>
                    <a:pt x="31" y="199"/>
                  </a:lnTo>
                  <a:lnTo>
                    <a:pt x="42" y="204"/>
                  </a:lnTo>
                  <a:lnTo>
                    <a:pt x="55" y="207"/>
                  </a:lnTo>
                  <a:lnTo>
                    <a:pt x="66" y="210"/>
                  </a:lnTo>
                  <a:lnTo>
                    <a:pt x="79" y="211"/>
                  </a:lnTo>
                  <a:lnTo>
                    <a:pt x="92" y="211"/>
                  </a:lnTo>
                  <a:lnTo>
                    <a:pt x="107" y="211"/>
                  </a:lnTo>
                  <a:lnTo>
                    <a:pt x="120" y="210"/>
                  </a:lnTo>
                  <a:lnTo>
                    <a:pt x="131" y="207"/>
                  </a:lnTo>
                  <a:lnTo>
                    <a:pt x="143" y="204"/>
                  </a:lnTo>
                  <a:lnTo>
                    <a:pt x="154" y="199"/>
                  </a:lnTo>
                  <a:lnTo>
                    <a:pt x="165" y="193"/>
                  </a:lnTo>
                  <a:lnTo>
                    <a:pt x="175" y="187"/>
                  </a:lnTo>
                  <a:lnTo>
                    <a:pt x="184" y="181"/>
                  </a:lnTo>
                  <a:lnTo>
                    <a:pt x="193" y="174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1" y="174"/>
                  </a:lnTo>
                  <a:lnTo>
                    <a:pt x="184" y="181"/>
                  </a:lnTo>
                  <a:lnTo>
                    <a:pt x="175" y="187"/>
                  </a:lnTo>
                  <a:lnTo>
                    <a:pt x="164" y="193"/>
                  </a:lnTo>
                  <a:lnTo>
                    <a:pt x="154" y="199"/>
                  </a:lnTo>
                  <a:lnTo>
                    <a:pt x="143" y="202"/>
                  </a:lnTo>
                  <a:lnTo>
                    <a:pt x="131" y="207"/>
                  </a:lnTo>
                  <a:lnTo>
                    <a:pt x="118" y="210"/>
                  </a:lnTo>
                  <a:lnTo>
                    <a:pt x="107" y="211"/>
                  </a:lnTo>
                  <a:lnTo>
                    <a:pt x="92" y="211"/>
                  </a:lnTo>
                  <a:lnTo>
                    <a:pt x="79" y="211"/>
                  </a:lnTo>
                  <a:lnTo>
                    <a:pt x="66" y="210"/>
                  </a:lnTo>
                  <a:lnTo>
                    <a:pt x="55" y="207"/>
                  </a:lnTo>
                  <a:lnTo>
                    <a:pt x="42" y="202"/>
                  </a:lnTo>
                  <a:lnTo>
                    <a:pt x="31" y="199"/>
                  </a:lnTo>
                  <a:lnTo>
                    <a:pt x="22" y="193"/>
                  </a:lnTo>
                  <a:lnTo>
                    <a:pt x="11" y="187"/>
                  </a:lnTo>
                  <a:lnTo>
                    <a:pt x="2" y="181"/>
                  </a:lnTo>
                  <a:lnTo>
                    <a:pt x="0" y="178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65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9"/>
            <p:cNvSpPr>
              <a:spLocks noEditPoints="1"/>
            </p:cNvSpPr>
            <p:nvPr/>
          </p:nvSpPr>
          <p:spPr bwMode="auto">
            <a:xfrm>
              <a:off x="4868" y="3025"/>
              <a:ext cx="195" cy="209"/>
            </a:xfrm>
            <a:custGeom>
              <a:avLst/>
              <a:gdLst>
                <a:gd name="T0" fmla="*/ 154 w 195"/>
                <a:gd name="T1" fmla="*/ 12 h 209"/>
                <a:gd name="T2" fmla="*/ 131 w 195"/>
                <a:gd name="T3" fmla="*/ 4 h 209"/>
                <a:gd name="T4" fmla="*/ 107 w 195"/>
                <a:gd name="T5" fmla="*/ 0 h 209"/>
                <a:gd name="T6" fmla="*/ 79 w 195"/>
                <a:gd name="T7" fmla="*/ 0 h 209"/>
                <a:gd name="T8" fmla="*/ 55 w 195"/>
                <a:gd name="T9" fmla="*/ 4 h 209"/>
                <a:gd name="T10" fmla="*/ 31 w 195"/>
                <a:gd name="T11" fmla="*/ 12 h 209"/>
                <a:gd name="T12" fmla="*/ 26 w 195"/>
                <a:gd name="T13" fmla="*/ 15 h 209"/>
                <a:gd name="T14" fmla="*/ 26 w 195"/>
                <a:gd name="T15" fmla="*/ 15 h 209"/>
                <a:gd name="T16" fmla="*/ 26 w 195"/>
                <a:gd name="T17" fmla="*/ 15 h 209"/>
                <a:gd name="T18" fmla="*/ 26 w 195"/>
                <a:gd name="T19" fmla="*/ 15 h 209"/>
                <a:gd name="T20" fmla="*/ 33 w 195"/>
                <a:gd name="T21" fmla="*/ 13 h 209"/>
                <a:gd name="T22" fmla="*/ 55 w 195"/>
                <a:gd name="T23" fmla="*/ 4 h 209"/>
                <a:gd name="T24" fmla="*/ 79 w 195"/>
                <a:gd name="T25" fmla="*/ 1 h 209"/>
                <a:gd name="T26" fmla="*/ 107 w 195"/>
                <a:gd name="T27" fmla="*/ 1 h 209"/>
                <a:gd name="T28" fmla="*/ 131 w 195"/>
                <a:gd name="T29" fmla="*/ 4 h 209"/>
                <a:gd name="T30" fmla="*/ 153 w 195"/>
                <a:gd name="T31" fmla="*/ 13 h 209"/>
                <a:gd name="T32" fmla="*/ 160 w 195"/>
                <a:gd name="T33" fmla="*/ 16 h 209"/>
                <a:gd name="T34" fmla="*/ 2 w 195"/>
                <a:gd name="T35" fmla="*/ 179 h 209"/>
                <a:gd name="T36" fmla="*/ 22 w 195"/>
                <a:gd name="T37" fmla="*/ 191 h 209"/>
                <a:gd name="T38" fmla="*/ 42 w 195"/>
                <a:gd name="T39" fmla="*/ 200 h 209"/>
                <a:gd name="T40" fmla="*/ 66 w 195"/>
                <a:gd name="T41" fmla="*/ 208 h 209"/>
                <a:gd name="T42" fmla="*/ 92 w 195"/>
                <a:gd name="T43" fmla="*/ 209 h 209"/>
                <a:gd name="T44" fmla="*/ 118 w 195"/>
                <a:gd name="T45" fmla="*/ 208 h 209"/>
                <a:gd name="T46" fmla="*/ 143 w 195"/>
                <a:gd name="T47" fmla="*/ 200 h 209"/>
                <a:gd name="T48" fmla="*/ 164 w 195"/>
                <a:gd name="T49" fmla="*/ 191 h 209"/>
                <a:gd name="T50" fmla="*/ 184 w 195"/>
                <a:gd name="T51" fmla="*/ 179 h 209"/>
                <a:gd name="T52" fmla="*/ 195 w 195"/>
                <a:gd name="T53" fmla="*/ 167 h 209"/>
                <a:gd name="T54" fmla="*/ 195 w 195"/>
                <a:gd name="T55" fmla="*/ 166 h 209"/>
                <a:gd name="T56" fmla="*/ 195 w 195"/>
                <a:gd name="T57" fmla="*/ 166 h 209"/>
                <a:gd name="T58" fmla="*/ 195 w 195"/>
                <a:gd name="T59" fmla="*/ 166 h 209"/>
                <a:gd name="T60" fmla="*/ 195 w 195"/>
                <a:gd name="T61" fmla="*/ 166 h 209"/>
                <a:gd name="T62" fmla="*/ 182 w 195"/>
                <a:gd name="T63" fmla="*/ 178 h 209"/>
                <a:gd name="T64" fmla="*/ 164 w 195"/>
                <a:gd name="T65" fmla="*/ 191 h 209"/>
                <a:gd name="T66" fmla="*/ 142 w 195"/>
                <a:gd name="T67" fmla="*/ 200 h 209"/>
                <a:gd name="T68" fmla="*/ 118 w 195"/>
                <a:gd name="T69" fmla="*/ 206 h 209"/>
                <a:gd name="T70" fmla="*/ 92 w 195"/>
                <a:gd name="T71" fmla="*/ 208 h 209"/>
                <a:gd name="T72" fmla="*/ 68 w 195"/>
                <a:gd name="T73" fmla="*/ 206 h 209"/>
                <a:gd name="T74" fmla="*/ 44 w 195"/>
                <a:gd name="T75" fmla="*/ 200 h 209"/>
                <a:gd name="T76" fmla="*/ 22 w 195"/>
                <a:gd name="T77" fmla="*/ 191 h 209"/>
                <a:gd name="T78" fmla="*/ 4 w 195"/>
                <a:gd name="T79" fmla="*/ 178 h 209"/>
                <a:gd name="T80" fmla="*/ 0 w 195"/>
                <a:gd name="T81" fmla="*/ 176 h 209"/>
                <a:gd name="T82" fmla="*/ 0 w 195"/>
                <a:gd name="T83" fmla="*/ 176 h 209"/>
                <a:gd name="T84" fmla="*/ 0 w 195"/>
                <a:gd name="T85" fmla="*/ 176 h 209"/>
                <a:gd name="T86" fmla="*/ 0 w 195"/>
                <a:gd name="T87" fmla="*/ 176 h 2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5"/>
                <a:gd name="T133" fmla="*/ 0 h 209"/>
                <a:gd name="T134" fmla="*/ 195 w 195"/>
                <a:gd name="T135" fmla="*/ 209 h 2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5" h="209">
                  <a:moveTo>
                    <a:pt x="160" y="16"/>
                  </a:moveTo>
                  <a:lnTo>
                    <a:pt x="154" y="12"/>
                  </a:lnTo>
                  <a:lnTo>
                    <a:pt x="143" y="7"/>
                  </a:lnTo>
                  <a:lnTo>
                    <a:pt x="131" y="4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6" y="1"/>
                  </a:lnTo>
                  <a:lnTo>
                    <a:pt x="55" y="4"/>
                  </a:lnTo>
                  <a:lnTo>
                    <a:pt x="42" y="7"/>
                  </a:lnTo>
                  <a:lnTo>
                    <a:pt x="31" y="12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33" y="13"/>
                  </a:lnTo>
                  <a:lnTo>
                    <a:pt x="44" y="9"/>
                  </a:lnTo>
                  <a:lnTo>
                    <a:pt x="55" y="4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2" y="0"/>
                  </a:lnTo>
                  <a:lnTo>
                    <a:pt x="107" y="1"/>
                  </a:lnTo>
                  <a:lnTo>
                    <a:pt x="118" y="3"/>
                  </a:lnTo>
                  <a:lnTo>
                    <a:pt x="131" y="4"/>
                  </a:lnTo>
                  <a:lnTo>
                    <a:pt x="142" y="9"/>
                  </a:lnTo>
                  <a:lnTo>
                    <a:pt x="153" y="13"/>
                  </a:lnTo>
                  <a:lnTo>
                    <a:pt x="162" y="16"/>
                  </a:lnTo>
                  <a:lnTo>
                    <a:pt x="160" y="16"/>
                  </a:lnTo>
                  <a:close/>
                  <a:moveTo>
                    <a:pt x="0" y="176"/>
                  </a:moveTo>
                  <a:lnTo>
                    <a:pt x="2" y="179"/>
                  </a:lnTo>
                  <a:lnTo>
                    <a:pt x="11" y="185"/>
                  </a:lnTo>
                  <a:lnTo>
                    <a:pt x="22" y="191"/>
                  </a:lnTo>
                  <a:lnTo>
                    <a:pt x="31" y="197"/>
                  </a:lnTo>
                  <a:lnTo>
                    <a:pt x="42" y="200"/>
                  </a:lnTo>
                  <a:lnTo>
                    <a:pt x="55" y="205"/>
                  </a:lnTo>
                  <a:lnTo>
                    <a:pt x="66" y="208"/>
                  </a:lnTo>
                  <a:lnTo>
                    <a:pt x="79" y="209"/>
                  </a:lnTo>
                  <a:lnTo>
                    <a:pt x="92" y="209"/>
                  </a:lnTo>
                  <a:lnTo>
                    <a:pt x="107" y="209"/>
                  </a:lnTo>
                  <a:lnTo>
                    <a:pt x="118" y="208"/>
                  </a:lnTo>
                  <a:lnTo>
                    <a:pt x="131" y="205"/>
                  </a:lnTo>
                  <a:lnTo>
                    <a:pt x="143" y="200"/>
                  </a:lnTo>
                  <a:lnTo>
                    <a:pt x="154" y="197"/>
                  </a:lnTo>
                  <a:lnTo>
                    <a:pt x="164" y="191"/>
                  </a:lnTo>
                  <a:lnTo>
                    <a:pt x="175" y="185"/>
                  </a:lnTo>
                  <a:lnTo>
                    <a:pt x="184" y="179"/>
                  </a:lnTo>
                  <a:lnTo>
                    <a:pt x="191" y="172"/>
                  </a:lnTo>
                  <a:lnTo>
                    <a:pt x="195" y="167"/>
                  </a:lnTo>
                  <a:lnTo>
                    <a:pt x="195" y="166"/>
                  </a:lnTo>
                  <a:lnTo>
                    <a:pt x="191" y="170"/>
                  </a:lnTo>
                  <a:lnTo>
                    <a:pt x="182" y="178"/>
                  </a:lnTo>
                  <a:lnTo>
                    <a:pt x="173" y="185"/>
                  </a:lnTo>
                  <a:lnTo>
                    <a:pt x="164" y="191"/>
                  </a:lnTo>
                  <a:lnTo>
                    <a:pt x="153" y="196"/>
                  </a:lnTo>
                  <a:lnTo>
                    <a:pt x="142" y="200"/>
                  </a:lnTo>
                  <a:lnTo>
                    <a:pt x="131" y="203"/>
                  </a:lnTo>
                  <a:lnTo>
                    <a:pt x="118" y="206"/>
                  </a:lnTo>
                  <a:lnTo>
                    <a:pt x="107" y="208"/>
                  </a:lnTo>
                  <a:lnTo>
                    <a:pt x="92" y="208"/>
                  </a:lnTo>
                  <a:lnTo>
                    <a:pt x="79" y="208"/>
                  </a:lnTo>
                  <a:lnTo>
                    <a:pt x="68" y="206"/>
                  </a:lnTo>
                  <a:lnTo>
                    <a:pt x="55" y="203"/>
                  </a:lnTo>
                  <a:lnTo>
                    <a:pt x="44" y="200"/>
                  </a:lnTo>
                  <a:lnTo>
                    <a:pt x="33" y="196"/>
                  </a:lnTo>
                  <a:lnTo>
                    <a:pt x="22" y="191"/>
                  </a:lnTo>
                  <a:lnTo>
                    <a:pt x="13" y="185"/>
                  </a:lnTo>
                  <a:lnTo>
                    <a:pt x="4" y="178"/>
                  </a:lnTo>
                  <a:lnTo>
                    <a:pt x="0" y="175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66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0"/>
            <p:cNvSpPr>
              <a:spLocks noEditPoints="1"/>
            </p:cNvSpPr>
            <p:nvPr/>
          </p:nvSpPr>
          <p:spPr bwMode="auto">
            <a:xfrm>
              <a:off x="4868" y="3025"/>
              <a:ext cx="195" cy="208"/>
            </a:xfrm>
            <a:custGeom>
              <a:avLst/>
              <a:gdLst>
                <a:gd name="T0" fmla="*/ 153 w 195"/>
                <a:gd name="T1" fmla="*/ 13 h 208"/>
                <a:gd name="T2" fmla="*/ 131 w 195"/>
                <a:gd name="T3" fmla="*/ 4 h 208"/>
                <a:gd name="T4" fmla="*/ 107 w 195"/>
                <a:gd name="T5" fmla="*/ 1 h 208"/>
                <a:gd name="T6" fmla="*/ 79 w 195"/>
                <a:gd name="T7" fmla="*/ 1 h 208"/>
                <a:gd name="T8" fmla="*/ 55 w 195"/>
                <a:gd name="T9" fmla="*/ 4 h 208"/>
                <a:gd name="T10" fmla="*/ 33 w 195"/>
                <a:gd name="T11" fmla="*/ 13 h 208"/>
                <a:gd name="T12" fmla="*/ 26 w 195"/>
                <a:gd name="T13" fmla="*/ 16 h 208"/>
                <a:gd name="T14" fmla="*/ 26 w 195"/>
                <a:gd name="T15" fmla="*/ 16 h 208"/>
                <a:gd name="T16" fmla="*/ 26 w 195"/>
                <a:gd name="T17" fmla="*/ 16 h 208"/>
                <a:gd name="T18" fmla="*/ 26 w 195"/>
                <a:gd name="T19" fmla="*/ 16 h 208"/>
                <a:gd name="T20" fmla="*/ 33 w 195"/>
                <a:gd name="T21" fmla="*/ 13 h 208"/>
                <a:gd name="T22" fmla="*/ 55 w 195"/>
                <a:gd name="T23" fmla="*/ 6 h 208"/>
                <a:gd name="T24" fmla="*/ 79 w 195"/>
                <a:gd name="T25" fmla="*/ 1 h 208"/>
                <a:gd name="T26" fmla="*/ 105 w 195"/>
                <a:gd name="T27" fmla="*/ 1 h 208"/>
                <a:gd name="T28" fmla="*/ 131 w 195"/>
                <a:gd name="T29" fmla="*/ 6 h 208"/>
                <a:gd name="T30" fmla="*/ 153 w 195"/>
                <a:gd name="T31" fmla="*/ 13 h 208"/>
                <a:gd name="T32" fmla="*/ 162 w 195"/>
                <a:gd name="T33" fmla="*/ 16 h 208"/>
                <a:gd name="T34" fmla="*/ 4 w 195"/>
                <a:gd name="T35" fmla="*/ 178 h 208"/>
                <a:gd name="T36" fmla="*/ 22 w 195"/>
                <a:gd name="T37" fmla="*/ 191 h 208"/>
                <a:gd name="T38" fmla="*/ 44 w 195"/>
                <a:gd name="T39" fmla="*/ 200 h 208"/>
                <a:gd name="T40" fmla="*/ 68 w 195"/>
                <a:gd name="T41" fmla="*/ 206 h 208"/>
                <a:gd name="T42" fmla="*/ 92 w 195"/>
                <a:gd name="T43" fmla="*/ 208 h 208"/>
                <a:gd name="T44" fmla="*/ 118 w 195"/>
                <a:gd name="T45" fmla="*/ 206 h 208"/>
                <a:gd name="T46" fmla="*/ 142 w 195"/>
                <a:gd name="T47" fmla="*/ 200 h 208"/>
                <a:gd name="T48" fmla="*/ 164 w 195"/>
                <a:gd name="T49" fmla="*/ 191 h 208"/>
                <a:gd name="T50" fmla="*/ 182 w 195"/>
                <a:gd name="T51" fmla="*/ 178 h 208"/>
                <a:gd name="T52" fmla="*/ 195 w 195"/>
                <a:gd name="T53" fmla="*/ 166 h 208"/>
                <a:gd name="T54" fmla="*/ 195 w 195"/>
                <a:gd name="T55" fmla="*/ 166 h 208"/>
                <a:gd name="T56" fmla="*/ 195 w 195"/>
                <a:gd name="T57" fmla="*/ 166 h 208"/>
                <a:gd name="T58" fmla="*/ 195 w 195"/>
                <a:gd name="T59" fmla="*/ 166 h 208"/>
                <a:gd name="T60" fmla="*/ 195 w 195"/>
                <a:gd name="T61" fmla="*/ 166 h 208"/>
                <a:gd name="T62" fmla="*/ 195 w 195"/>
                <a:gd name="T63" fmla="*/ 166 h 208"/>
                <a:gd name="T64" fmla="*/ 195 w 195"/>
                <a:gd name="T65" fmla="*/ 164 h 208"/>
                <a:gd name="T66" fmla="*/ 195 w 195"/>
                <a:gd name="T67" fmla="*/ 164 h 208"/>
                <a:gd name="T68" fmla="*/ 195 w 195"/>
                <a:gd name="T69" fmla="*/ 164 h 208"/>
                <a:gd name="T70" fmla="*/ 182 w 195"/>
                <a:gd name="T71" fmla="*/ 178 h 208"/>
                <a:gd name="T72" fmla="*/ 164 w 195"/>
                <a:gd name="T73" fmla="*/ 190 h 208"/>
                <a:gd name="T74" fmla="*/ 142 w 195"/>
                <a:gd name="T75" fmla="*/ 200 h 208"/>
                <a:gd name="T76" fmla="*/ 118 w 195"/>
                <a:gd name="T77" fmla="*/ 206 h 208"/>
                <a:gd name="T78" fmla="*/ 92 w 195"/>
                <a:gd name="T79" fmla="*/ 208 h 208"/>
                <a:gd name="T80" fmla="*/ 68 w 195"/>
                <a:gd name="T81" fmla="*/ 206 h 208"/>
                <a:gd name="T82" fmla="*/ 44 w 195"/>
                <a:gd name="T83" fmla="*/ 200 h 208"/>
                <a:gd name="T84" fmla="*/ 22 w 195"/>
                <a:gd name="T85" fmla="*/ 190 h 208"/>
                <a:gd name="T86" fmla="*/ 4 w 195"/>
                <a:gd name="T87" fmla="*/ 178 h 208"/>
                <a:gd name="T88" fmla="*/ 0 w 195"/>
                <a:gd name="T89" fmla="*/ 175 h 208"/>
                <a:gd name="T90" fmla="*/ 0 w 195"/>
                <a:gd name="T91" fmla="*/ 175 h 208"/>
                <a:gd name="T92" fmla="*/ 0 w 195"/>
                <a:gd name="T93" fmla="*/ 175 h 208"/>
                <a:gd name="T94" fmla="*/ 0 w 195"/>
                <a:gd name="T95" fmla="*/ 175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5"/>
                <a:gd name="T145" fmla="*/ 0 h 208"/>
                <a:gd name="T146" fmla="*/ 195 w 195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5" h="208">
                  <a:moveTo>
                    <a:pt x="162" y="16"/>
                  </a:moveTo>
                  <a:lnTo>
                    <a:pt x="153" y="13"/>
                  </a:lnTo>
                  <a:lnTo>
                    <a:pt x="142" y="9"/>
                  </a:lnTo>
                  <a:lnTo>
                    <a:pt x="131" y="4"/>
                  </a:lnTo>
                  <a:lnTo>
                    <a:pt x="118" y="3"/>
                  </a:lnTo>
                  <a:lnTo>
                    <a:pt x="107" y="1"/>
                  </a:lnTo>
                  <a:lnTo>
                    <a:pt x="92" y="0"/>
                  </a:lnTo>
                  <a:lnTo>
                    <a:pt x="79" y="1"/>
                  </a:lnTo>
                  <a:lnTo>
                    <a:pt x="68" y="3"/>
                  </a:lnTo>
                  <a:lnTo>
                    <a:pt x="55" y="4"/>
                  </a:lnTo>
                  <a:lnTo>
                    <a:pt x="44" y="9"/>
                  </a:lnTo>
                  <a:lnTo>
                    <a:pt x="33" y="13"/>
                  </a:lnTo>
                  <a:lnTo>
                    <a:pt x="26" y="16"/>
                  </a:lnTo>
                  <a:lnTo>
                    <a:pt x="33" y="13"/>
                  </a:lnTo>
                  <a:lnTo>
                    <a:pt x="44" y="9"/>
                  </a:lnTo>
                  <a:lnTo>
                    <a:pt x="55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2" y="1"/>
                  </a:lnTo>
                  <a:lnTo>
                    <a:pt x="105" y="1"/>
                  </a:lnTo>
                  <a:lnTo>
                    <a:pt x="118" y="3"/>
                  </a:lnTo>
                  <a:lnTo>
                    <a:pt x="131" y="6"/>
                  </a:lnTo>
                  <a:lnTo>
                    <a:pt x="142" y="9"/>
                  </a:lnTo>
                  <a:lnTo>
                    <a:pt x="153" y="13"/>
                  </a:lnTo>
                  <a:lnTo>
                    <a:pt x="162" y="18"/>
                  </a:lnTo>
                  <a:lnTo>
                    <a:pt x="162" y="16"/>
                  </a:lnTo>
                  <a:close/>
                  <a:moveTo>
                    <a:pt x="0" y="175"/>
                  </a:moveTo>
                  <a:lnTo>
                    <a:pt x="4" y="178"/>
                  </a:lnTo>
                  <a:lnTo>
                    <a:pt x="13" y="185"/>
                  </a:lnTo>
                  <a:lnTo>
                    <a:pt x="22" y="191"/>
                  </a:lnTo>
                  <a:lnTo>
                    <a:pt x="33" y="196"/>
                  </a:lnTo>
                  <a:lnTo>
                    <a:pt x="44" y="200"/>
                  </a:lnTo>
                  <a:lnTo>
                    <a:pt x="55" y="203"/>
                  </a:lnTo>
                  <a:lnTo>
                    <a:pt x="68" y="206"/>
                  </a:lnTo>
                  <a:lnTo>
                    <a:pt x="79" y="208"/>
                  </a:lnTo>
                  <a:lnTo>
                    <a:pt x="92" y="208"/>
                  </a:lnTo>
                  <a:lnTo>
                    <a:pt x="107" y="208"/>
                  </a:lnTo>
                  <a:lnTo>
                    <a:pt x="118" y="206"/>
                  </a:lnTo>
                  <a:lnTo>
                    <a:pt x="131" y="203"/>
                  </a:lnTo>
                  <a:lnTo>
                    <a:pt x="142" y="200"/>
                  </a:lnTo>
                  <a:lnTo>
                    <a:pt x="153" y="196"/>
                  </a:lnTo>
                  <a:lnTo>
                    <a:pt x="164" y="191"/>
                  </a:lnTo>
                  <a:lnTo>
                    <a:pt x="173" y="185"/>
                  </a:lnTo>
                  <a:lnTo>
                    <a:pt x="182" y="178"/>
                  </a:lnTo>
                  <a:lnTo>
                    <a:pt x="191" y="170"/>
                  </a:lnTo>
                  <a:lnTo>
                    <a:pt x="195" y="166"/>
                  </a:lnTo>
                  <a:lnTo>
                    <a:pt x="195" y="164"/>
                  </a:lnTo>
                  <a:lnTo>
                    <a:pt x="189" y="170"/>
                  </a:lnTo>
                  <a:lnTo>
                    <a:pt x="182" y="178"/>
                  </a:lnTo>
                  <a:lnTo>
                    <a:pt x="173" y="184"/>
                  </a:lnTo>
                  <a:lnTo>
                    <a:pt x="164" y="190"/>
                  </a:lnTo>
                  <a:lnTo>
                    <a:pt x="153" y="196"/>
                  </a:lnTo>
                  <a:lnTo>
                    <a:pt x="142" y="200"/>
                  </a:lnTo>
                  <a:lnTo>
                    <a:pt x="131" y="203"/>
                  </a:lnTo>
                  <a:lnTo>
                    <a:pt x="118" y="206"/>
                  </a:lnTo>
                  <a:lnTo>
                    <a:pt x="105" y="208"/>
                  </a:lnTo>
                  <a:lnTo>
                    <a:pt x="92" y="208"/>
                  </a:lnTo>
                  <a:lnTo>
                    <a:pt x="79" y="208"/>
                  </a:lnTo>
                  <a:lnTo>
                    <a:pt x="68" y="206"/>
                  </a:lnTo>
                  <a:lnTo>
                    <a:pt x="55" y="203"/>
                  </a:lnTo>
                  <a:lnTo>
                    <a:pt x="44" y="200"/>
                  </a:lnTo>
                  <a:lnTo>
                    <a:pt x="33" y="196"/>
                  </a:lnTo>
                  <a:lnTo>
                    <a:pt x="22" y="190"/>
                  </a:lnTo>
                  <a:lnTo>
                    <a:pt x="13" y="184"/>
                  </a:lnTo>
                  <a:lnTo>
                    <a:pt x="4" y="178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67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1"/>
            <p:cNvSpPr>
              <a:spLocks noEditPoints="1"/>
            </p:cNvSpPr>
            <p:nvPr/>
          </p:nvSpPr>
          <p:spPr bwMode="auto">
            <a:xfrm>
              <a:off x="4868" y="3026"/>
              <a:ext cx="197" cy="207"/>
            </a:xfrm>
            <a:custGeom>
              <a:avLst/>
              <a:gdLst>
                <a:gd name="T0" fmla="*/ 153 w 197"/>
                <a:gd name="T1" fmla="*/ 12 h 207"/>
                <a:gd name="T2" fmla="*/ 131 w 197"/>
                <a:gd name="T3" fmla="*/ 5 h 207"/>
                <a:gd name="T4" fmla="*/ 105 w 197"/>
                <a:gd name="T5" fmla="*/ 0 h 207"/>
                <a:gd name="T6" fmla="*/ 79 w 197"/>
                <a:gd name="T7" fmla="*/ 0 h 207"/>
                <a:gd name="T8" fmla="*/ 55 w 197"/>
                <a:gd name="T9" fmla="*/ 5 h 207"/>
                <a:gd name="T10" fmla="*/ 33 w 197"/>
                <a:gd name="T11" fmla="*/ 12 h 207"/>
                <a:gd name="T12" fmla="*/ 26 w 197"/>
                <a:gd name="T13" fmla="*/ 15 h 207"/>
                <a:gd name="T14" fmla="*/ 26 w 197"/>
                <a:gd name="T15" fmla="*/ 15 h 207"/>
                <a:gd name="T16" fmla="*/ 26 w 197"/>
                <a:gd name="T17" fmla="*/ 17 h 207"/>
                <a:gd name="T18" fmla="*/ 26 w 197"/>
                <a:gd name="T19" fmla="*/ 17 h 207"/>
                <a:gd name="T20" fmla="*/ 33 w 197"/>
                <a:gd name="T21" fmla="*/ 12 h 207"/>
                <a:gd name="T22" fmla="*/ 55 w 197"/>
                <a:gd name="T23" fmla="*/ 5 h 207"/>
                <a:gd name="T24" fmla="*/ 81 w 197"/>
                <a:gd name="T25" fmla="*/ 2 h 207"/>
                <a:gd name="T26" fmla="*/ 105 w 197"/>
                <a:gd name="T27" fmla="*/ 2 h 207"/>
                <a:gd name="T28" fmla="*/ 131 w 197"/>
                <a:gd name="T29" fmla="*/ 5 h 207"/>
                <a:gd name="T30" fmla="*/ 153 w 197"/>
                <a:gd name="T31" fmla="*/ 12 h 207"/>
                <a:gd name="T32" fmla="*/ 162 w 197"/>
                <a:gd name="T33" fmla="*/ 17 h 207"/>
                <a:gd name="T34" fmla="*/ 4 w 197"/>
                <a:gd name="T35" fmla="*/ 177 h 207"/>
                <a:gd name="T36" fmla="*/ 22 w 197"/>
                <a:gd name="T37" fmla="*/ 189 h 207"/>
                <a:gd name="T38" fmla="*/ 44 w 197"/>
                <a:gd name="T39" fmla="*/ 199 h 207"/>
                <a:gd name="T40" fmla="*/ 68 w 197"/>
                <a:gd name="T41" fmla="*/ 205 h 207"/>
                <a:gd name="T42" fmla="*/ 92 w 197"/>
                <a:gd name="T43" fmla="*/ 207 h 207"/>
                <a:gd name="T44" fmla="*/ 118 w 197"/>
                <a:gd name="T45" fmla="*/ 205 h 207"/>
                <a:gd name="T46" fmla="*/ 142 w 197"/>
                <a:gd name="T47" fmla="*/ 199 h 207"/>
                <a:gd name="T48" fmla="*/ 164 w 197"/>
                <a:gd name="T49" fmla="*/ 189 h 207"/>
                <a:gd name="T50" fmla="*/ 182 w 197"/>
                <a:gd name="T51" fmla="*/ 177 h 207"/>
                <a:gd name="T52" fmla="*/ 195 w 197"/>
                <a:gd name="T53" fmla="*/ 163 h 207"/>
                <a:gd name="T54" fmla="*/ 197 w 197"/>
                <a:gd name="T55" fmla="*/ 163 h 207"/>
                <a:gd name="T56" fmla="*/ 197 w 197"/>
                <a:gd name="T57" fmla="*/ 162 h 207"/>
                <a:gd name="T58" fmla="*/ 197 w 197"/>
                <a:gd name="T59" fmla="*/ 162 h 207"/>
                <a:gd name="T60" fmla="*/ 197 w 197"/>
                <a:gd name="T61" fmla="*/ 162 h 207"/>
                <a:gd name="T62" fmla="*/ 182 w 197"/>
                <a:gd name="T63" fmla="*/ 177 h 207"/>
                <a:gd name="T64" fmla="*/ 164 w 197"/>
                <a:gd name="T65" fmla="*/ 189 h 207"/>
                <a:gd name="T66" fmla="*/ 142 w 197"/>
                <a:gd name="T67" fmla="*/ 198 h 207"/>
                <a:gd name="T68" fmla="*/ 118 w 197"/>
                <a:gd name="T69" fmla="*/ 204 h 207"/>
                <a:gd name="T70" fmla="*/ 92 w 197"/>
                <a:gd name="T71" fmla="*/ 207 h 207"/>
                <a:gd name="T72" fmla="*/ 68 w 197"/>
                <a:gd name="T73" fmla="*/ 204 h 207"/>
                <a:gd name="T74" fmla="*/ 44 w 197"/>
                <a:gd name="T75" fmla="*/ 198 h 207"/>
                <a:gd name="T76" fmla="*/ 22 w 197"/>
                <a:gd name="T77" fmla="*/ 189 h 207"/>
                <a:gd name="T78" fmla="*/ 4 w 197"/>
                <a:gd name="T79" fmla="*/ 177 h 207"/>
                <a:gd name="T80" fmla="*/ 0 w 197"/>
                <a:gd name="T81" fmla="*/ 172 h 207"/>
                <a:gd name="T82" fmla="*/ 0 w 197"/>
                <a:gd name="T83" fmla="*/ 174 h 207"/>
                <a:gd name="T84" fmla="*/ 0 w 197"/>
                <a:gd name="T85" fmla="*/ 174 h 207"/>
                <a:gd name="T86" fmla="*/ 0 w 197"/>
                <a:gd name="T87" fmla="*/ 174 h 2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7"/>
                <a:gd name="T133" fmla="*/ 0 h 207"/>
                <a:gd name="T134" fmla="*/ 197 w 197"/>
                <a:gd name="T135" fmla="*/ 207 h 2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7" h="207">
                  <a:moveTo>
                    <a:pt x="162" y="17"/>
                  </a:moveTo>
                  <a:lnTo>
                    <a:pt x="153" y="12"/>
                  </a:lnTo>
                  <a:lnTo>
                    <a:pt x="142" y="8"/>
                  </a:lnTo>
                  <a:lnTo>
                    <a:pt x="131" y="5"/>
                  </a:lnTo>
                  <a:lnTo>
                    <a:pt x="118" y="2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8" y="2"/>
                  </a:lnTo>
                  <a:lnTo>
                    <a:pt x="55" y="5"/>
                  </a:lnTo>
                  <a:lnTo>
                    <a:pt x="44" y="8"/>
                  </a:lnTo>
                  <a:lnTo>
                    <a:pt x="33" y="12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33" y="12"/>
                  </a:lnTo>
                  <a:lnTo>
                    <a:pt x="44" y="9"/>
                  </a:lnTo>
                  <a:lnTo>
                    <a:pt x="55" y="5"/>
                  </a:lnTo>
                  <a:lnTo>
                    <a:pt x="68" y="3"/>
                  </a:lnTo>
                  <a:lnTo>
                    <a:pt x="81" y="2"/>
                  </a:lnTo>
                  <a:lnTo>
                    <a:pt x="92" y="0"/>
                  </a:lnTo>
                  <a:lnTo>
                    <a:pt x="105" y="2"/>
                  </a:lnTo>
                  <a:lnTo>
                    <a:pt x="118" y="3"/>
                  </a:lnTo>
                  <a:lnTo>
                    <a:pt x="131" y="5"/>
                  </a:lnTo>
                  <a:lnTo>
                    <a:pt x="142" y="9"/>
                  </a:lnTo>
                  <a:lnTo>
                    <a:pt x="153" y="12"/>
                  </a:lnTo>
                  <a:lnTo>
                    <a:pt x="162" y="17"/>
                  </a:lnTo>
                  <a:close/>
                  <a:moveTo>
                    <a:pt x="0" y="174"/>
                  </a:moveTo>
                  <a:lnTo>
                    <a:pt x="4" y="177"/>
                  </a:lnTo>
                  <a:lnTo>
                    <a:pt x="13" y="183"/>
                  </a:lnTo>
                  <a:lnTo>
                    <a:pt x="22" y="189"/>
                  </a:lnTo>
                  <a:lnTo>
                    <a:pt x="33" y="195"/>
                  </a:lnTo>
                  <a:lnTo>
                    <a:pt x="44" y="199"/>
                  </a:lnTo>
                  <a:lnTo>
                    <a:pt x="55" y="202"/>
                  </a:lnTo>
                  <a:lnTo>
                    <a:pt x="68" y="205"/>
                  </a:lnTo>
                  <a:lnTo>
                    <a:pt x="79" y="207"/>
                  </a:lnTo>
                  <a:lnTo>
                    <a:pt x="92" y="207"/>
                  </a:lnTo>
                  <a:lnTo>
                    <a:pt x="105" y="207"/>
                  </a:lnTo>
                  <a:lnTo>
                    <a:pt x="118" y="205"/>
                  </a:lnTo>
                  <a:lnTo>
                    <a:pt x="131" y="202"/>
                  </a:lnTo>
                  <a:lnTo>
                    <a:pt x="142" y="199"/>
                  </a:lnTo>
                  <a:lnTo>
                    <a:pt x="153" y="195"/>
                  </a:lnTo>
                  <a:lnTo>
                    <a:pt x="164" y="189"/>
                  </a:lnTo>
                  <a:lnTo>
                    <a:pt x="173" y="183"/>
                  </a:lnTo>
                  <a:lnTo>
                    <a:pt x="182" y="177"/>
                  </a:lnTo>
                  <a:lnTo>
                    <a:pt x="189" y="169"/>
                  </a:lnTo>
                  <a:lnTo>
                    <a:pt x="195" y="163"/>
                  </a:lnTo>
                  <a:lnTo>
                    <a:pt x="197" y="163"/>
                  </a:lnTo>
                  <a:lnTo>
                    <a:pt x="197" y="162"/>
                  </a:lnTo>
                  <a:lnTo>
                    <a:pt x="189" y="169"/>
                  </a:lnTo>
                  <a:lnTo>
                    <a:pt x="182" y="177"/>
                  </a:lnTo>
                  <a:lnTo>
                    <a:pt x="173" y="183"/>
                  </a:lnTo>
                  <a:lnTo>
                    <a:pt x="164" y="189"/>
                  </a:lnTo>
                  <a:lnTo>
                    <a:pt x="153" y="193"/>
                  </a:lnTo>
                  <a:lnTo>
                    <a:pt x="142" y="198"/>
                  </a:lnTo>
                  <a:lnTo>
                    <a:pt x="131" y="202"/>
                  </a:lnTo>
                  <a:lnTo>
                    <a:pt x="118" y="204"/>
                  </a:lnTo>
                  <a:lnTo>
                    <a:pt x="105" y="205"/>
                  </a:lnTo>
                  <a:lnTo>
                    <a:pt x="92" y="207"/>
                  </a:lnTo>
                  <a:lnTo>
                    <a:pt x="81" y="205"/>
                  </a:lnTo>
                  <a:lnTo>
                    <a:pt x="68" y="204"/>
                  </a:lnTo>
                  <a:lnTo>
                    <a:pt x="55" y="202"/>
                  </a:lnTo>
                  <a:lnTo>
                    <a:pt x="44" y="198"/>
                  </a:lnTo>
                  <a:lnTo>
                    <a:pt x="33" y="193"/>
                  </a:lnTo>
                  <a:lnTo>
                    <a:pt x="22" y="189"/>
                  </a:lnTo>
                  <a:lnTo>
                    <a:pt x="13" y="183"/>
                  </a:lnTo>
                  <a:lnTo>
                    <a:pt x="4" y="177"/>
                  </a:lnTo>
                  <a:lnTo>
                    <a:pt x="0" y="17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68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2"/>
            <p:cNvSpPr>
              <a:spLocks noEditPoints="1"/>
            </p:cNvSpPr>
            <p:nvPr/>
          </p:nvSpPr>
          <p:spPr bwMode="auto">
            <a:xfrm>
              <a:off x="4868" y="3026"/>
              <a:ext cx="197" cy="207"/>
            </a:xfrm>
            <a:custGeom>
              <a:avLst/>
              <a:gdLst>
                <a:gd name="T0" fmla="*/ 153 w 197"/>
                <a:gd name="T1" fmla="*/ 12 h 207"/>
                <a:gd name="T2" fmla="*/ 131 w 197"/>
                <a:gd name="T3" fmla="*/ 5 h 207"/>
                <a:gd name="T4" fmla="*/ 105 w 197"/>
                <a:gd name="T5" fmla="*/ 2 h 207"/>
                <a:gd name="T6" fmla="*/ 81 w 197"/>
                <a:gd name="T7" fmla="*/ 2 h 207"/>
                <a:gd name="T8" fmla="*/ 55 w 197"/>
                <a:gd name="T9" fmla="*/ 5 h 207"/>
                <a:gd name="T10" fmla="*/ 33 w 197"/>
                <a:gd name="T11" fmla="*/ 12 h 207"/>
                <a:gd name="T12" fmla="*/ 26 w 197"/>
                <a:gd name="T13" fmla="*/ 17 h 207"/>
                <a:gd name="T14" fmla="*/ 26 w 197"/>
                <a:gd name="T15" fmla="*/ 17 h 207"/>
                <a:gd name="T16" fmla="*/ 26 w 197"/>
                <a:gd name="T17" fmla="*/ 17 h 207"/>
                <a:gd name="T18" fmla="*/ 26 w 197"/>
                <a:gd name="T19" fmla="*/ 17 h 207"/>
                <a:gd name="T20" fmla="*/ 33 w 197"/>
                <a:gd name="T21" fmla="*/ 14 h 207"/>
                <a:gd name="T22" fmla="*/ 55 w 197"/>
                <a:gd name="T23" fmla="*/ 6 h 207"/>
                <a:gd name="T24" fmla="*/ 81 w 197"/>
                <a:gd name="T25" fmla="*/ 2 h 207"/>
                <a:gd name="T26" fmla="*/ 105 w 197"/>
                <a:gd name="T27" fmla="*/ 2 h 207"/>
                <a:gd name="T28" fmla="*/ 131 w 197"/>
                <a:gd name="T29" fmla="*/ 6 h 207"/>
                <a:gd name="T30" fmla="*/ 153 w 197"/>
                <a:gd name="T31" fmla="*/ 14 h 207"/>
                <a:gd name="T32" fmla="*/ 162 w 197"/>
                <a:gd name="T33" fmla="*/ 17 h 207"/>
                <a:gd name="T34" fmla="*/ 4 w 197"/>
                <a:gd name="T35" fmla="*/ 177 h 207"/>
                <a:gd name="T36" fmla="*/ 22 w 197"/>
                <a:gd name="T37" fmla="*/ 189 h 207"/>
                <a:gd name="T38" fmla="*/ 44 w 197"/>
                <a:gd name="T39" fmla="*/ 198 h 207"/>
                <a:gd name="T40" fmla="*/ 68 w 197"/>
                <a:gd name="T41" fmla="*/ 204 h 207"/>
                <a:gd name="T42" fmla="*/ 92 w 197"/>
                <a:gd name="T43" fmla="*/ 207 h 207"/>
                <a:gd name="T44" fmla="*/ 118 w 197"/>
                <a:gd name="T45" fmla="*/ 204 h 207"/>
                <a:gd name="T46" fmla="*/ 142 w 197"/>
                <a:gd name="T47" fmla="*/ 198 h 207"/>
                <a:gd name="T48" fmla="*/ 164 w 197"/>
                <a:gd name="T49" fmla="*/ 189 h 207"/>
                <a:gd name="T50" fmla="*/ 182 w 197"/>
                <a:gd name="T51" fmla="*/ 177 h 207"/>
                <a:gd name="T52" fmla="*/ 197 w 197"/>
                <a:gd name="T53" fmla="*/ 162 h 207"/>
                <a:gd name="T54" fmla="*/ 197 w 197"/>
                <a:gd name="T55" fmla="*/ 162 h 207"/>
                <a:gd name="T56" fmla="*/ 197 w 197"/>
                <a:gd name="T57" fmla="*/ 160 h 207"/>
                <a:gd name="T58" fmla="*/ 197 w 197"/>
                <a:gd name="T59" fmla="*/ 160 h 207"/>
                <a:gd name="T60" fmla="*/ 197 w 197"/>
                <a:gd name="T61" fmla="*/ 160 h 207"/>
                <a:gd name="T62" fmla="*/ 189 w 197"/>
                <a:gd name="T63" fmla="*/ 168 h 207"/>
                <a:gd name="T64" fmla="*/ 173 w 197"/>
                <a:gd name="T65" fmla="*/ 183 h 207"/>
                <a:gd name="T66" fmla="*/ 153 w 197"/>
                <a:gd name="T67" fmla="*/ 193 h 207"/>
                <a:gd name="T68" fmla="*/ 131 w 197"/>
                <a:gd name="T69" fmla="*/ 201 h 207"/>
                <a:gd name="T70" fmla="*/ 105 w 197"/>
                <a:gd name="T71" fmla="*/ 205 h 207"/>
                <a:gd name="T72" fmla="*/ 81 w 197"/>
                <a:gd name="T73" fmla="*/ 205 h 207"/>
                <a:gd name="T74" fmla="*/ 55 w 197"/>
                <a:gd name="T75" fmla="*/ 201 h 207"/>
                <a:gd name="T76" fmla="*/ 33 w 197"/>
                <a:gd name="T77" fmla="*/ 193 h 207"/>
                <a:gd name="T78" fmla="*/ 13 w 197"/>
                <a:gd name="T79" fmla="*/ 183 h 207"/>
                <a:gd name="T80" fmla="*/ 0 w 197"/>
                <a:gd name="T81" fmla="*/ 172 h 207"/>
                <a:gd name="T82" fmla="*/ 0 w 197"/>
                <a:gd name="T83" fmla="*/ 172 h 207"/>
                <a:gd name="T84" fmla="*/ 0 w 197"/>
                <a:gd name="T85" fmla="*/ 172 h 207"/>
                <a:gd name="T86" fmla="*/ 0 w 197"/>
                <a:gd name="T87" fmla="*/ 172 h 207"/>
                <a:gd name="T88" fmla="*/ 0 w 197"/>
                <a:gd name="T89" fmla="*/ 172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207"/>
                <a:gd name="T137" fmla="*/ 197 w 197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207">
                  <a:moveTo>
                    <a:pt x="162" y="17"/>
                  </a:moveTo>
                  <a:lnTo>
                    <a:pt x="153" y="12"/>
                  </a:lnTo>
                  <a:lnTo>
                    <a:pt x="142" y="9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5" y="2"/>
                  </a:lnTo>
                  <a:lnTo>
                    <a:pt x="92" y="0"/>
                  </a:lnTo>
                  <a:lnTo>
                    <a:pt x="81" y="2"/>
                  </a:lnTo>
                  <a:lnTo>
                    <a:pt x="68" y="3"/>
                  </a:lnTo>
                  <a:lnTo>
                    <a:pt x="55" y="5"/>
                  </a:lnTo>
                  <a:lnTo>
                    <a:pt x="44" y="9"/>
                  </a:lnTo>
                  <a:lnTo>
                    <a:pt x="33" y="12"/>
                  </a:lnTo>
                  <a:lnTo>
                    <a:pt x="26" y="17"/>
                  </a:lnTo>
                  <a:lnTo>
                    <a:pt x="33" y="14"/>
                  </a:lnTo>
                  <a:lnTo>
                    <a:pt x="44" y="9"/>
                  </a:lnTo>
                  <a:lnTo>
                    <a:pt x="55" y="6"/>
                  </a:lnTo>
                  <a:lnTo>
                    <a:pt x="68" y="3"/>
                  </a:lnTo>
                  <a:lnTo>
                    <a:pt x="81" y="2"/>
                  </a:lnTo>
                  <a:lnTo>
                    <a:pt x="92" y="2"/>
                  </a:lnTo>
                  <a:lnTo>
                    <a:pt x="105" y="2"/>
                  </a:lnTo>
                  <a:lnTo>
                    <a:pt x="118" y="3"/>
                  </a:lnTo>
                  <a:lnTo>
                    <a:pt x="131" y="6"/>
                  </a:lnTo>
                  <a:lnTo>
                    <a:pt x="142" y="9"/>
                  </a:lnTo>
                  <a:lnTo>
                    <a:pt x="153" y="14"/>
                  </a:lnTo>
                  <a:lnTo>
                    <a:pt x="162" y="18"/>
                  </a:lnTo>
                  <a:lnTo>
                    <a:pt x="162" y="17"/>
                  </a:lnTo>
                  <a:close/>
                  <a:moveTo>
                    <a:pt x="0" y="172"/>
                  </a:moveTo>
                  <a:lnTo>
                    <a:pt x="4" y="177"/>
                  </a:lnTo>
                  <a:lnTo>
                    <a:pt x="13" y="183"/>
                  </a:lnTo>
                  <a:lnTo>
                    <a:pt x="22" y="189"/>
                  </a:lnTo>
                  <a:lnTo>
                    <a:pt x="33" y="193"/>
                  </a:lnTo>
                  <a:lnTo>
                    <a:pt x="44" y="198"/>
                  </a:lnTo>
                  <a:lnTo>
                    <a:pt x="55" y="202"/>
                  </a:lnTo>
                  <a:lnTo>
                    <a:pt x="68" y="204"/>
                  </a:lnTo>
                  <a:lnTo>
                    <a:pt x="81" y="205"/>
                  </a:lnTo>
                  <a:lnTo>
                    <a:pt x="92" y="207"/>
                  </a:lnTo>
                  <a:lnTo>
                    <a:pt x="105" y="205"/>
                  </a:lnTo>
                  <a:lnTo>
                    <a:pt x="118" y="204"/>
                  </a:lnTo>
                  <a:lnTo>
                    <a:pt x="131" y="202"/>
                  </a:lnTo>
                  <a:lnTo>
                    <a:pt x="142" y="198"/>
                  </a:lnTo>
                  <a:lnTo>
                    <a:pt x="153" y="193"/>
                  </a:lnTo>
                  <a:lnTo>
                    <a:pt x="164" y="189"/>
                  </a:lnTo>
                  <a:lnTo>
                    <a:pt x="173" y="183"/>
                  </a:lnTo>
                  <a:lnTo>
                    <a:pt x="182" y="177"/>
                  </a:lnTo>
                  <a:lnTo>
                    <a:pt x="189" y="169"/>
                  </a:lnTo>
                  <a:lnTo>
                    <a:pt x="197" y="162"/>
                  </a:lnTo>
                  <a:lnTo>
                    <a:pt x="197" y="160"/>
                  </a:lnTo>
                  <a:lnTo>
                    <a:pt x="189" y="168"/>
                  </a:lnTo>
                  <a:lnTo>
                    <a:pt x="180" y="175"/>
                  </a:lnTo>
                  <a:lnTo>
                    <a:pt x="173" y="183"/>
                  </a:lnTo>
                  <a:lnTo>
                    <a:pt x="162" y="189"/>
                  </a:lnTo>
                  <a:lnTo>
                    <a:pt x="153" y="193"/>
                  </a:lnTo>
                  <a:lnTo>
                    <a:pt x="142" y="198"/>
                  </a:lnTo>
                  <a:lnTo>
                    <a:pt x="131" y="201"/>
                  </a:lnTo>
                  <a:lnTo>
                    <a:pt x="118" y="204"/>
                  </a:lnTo>
                  <a:lnTo>
                    <a:pt x="105" y="205"/>
                  </a:lnTo>
                  <a:lnTo>
                    <a:pt x="92" y="205"/>
                  </a:lnTo>
                  <a:lnTo>
                    <a:pt x="81" y="205"/>
                  </a:lnTo>
                  <a:lnTo>
                    <a:pt x="68" y="204"/>
                  </a:lnTo>
                  <a:lnTo>
                    <a:pt x="55" y="201"/>
                  </a:lnTo>
                  <a:lnTo>
                    <a:pt x="44" y="198"/>
                  </a:lnTo>
                  <a:lnTo>
                    <a:pt x="33" y="193"/>
                  </a:lnTo>
                  <a:lnTo>
                    <a:pt x="24" y="189"/>
                  </a:lnTo>
                  <a:lnTo>
                    <a:pt x="13" y="183"/>
                  </a:lnTo>
                  <a:lnTo>
                    <a:pt x="6" y="175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69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3"/>
            <p:cNvSpPr>
              <a:spLocks noEditPoints="1"/>
            </p:cNvSpPr>
            <p:nvPr/>
          </p:nvSpPr>
          <p:spPr bwMode="auto">
            <a:xfrm>
              <a:off x="4868" y="3028"/>
              <a:ext cx="197" cy="203"/>
            </a:xfrm>
            <a:custGeom>
              <a:avLst/>
              <a:gdLst>
                <a:gd name="T0" fmla="*/ 153 w 197"/>
                <a:gd name="T1" fmla="*/ 12 h 203"/>
                <a:gd name="T2" fmla="*/ 131 w 197"/>
                <a:gd name="T3" fmla="*/ 4 h 203"/>
                <a:gd name="T4" fmla="*/ 105 w 197"/>
                <a:gd name="T5" fmla="*/ 0 h 203"/>
                <a:gd name="T6" fmla="*/ 81 w 197"/>
                <a:gd name="T7" fmla="*/ 0 h 203"/>
                <a:gd name="T8" fmla="*/ 55 w 197"/>
                <a:gd name="T9" fmla="*/ 4 h 203"/>
                <a:gd name="T10" fmla="*/ 33 w 197"/>
                <a:gd name="T11" fmla="*/ 12 h 203"/>
                <a:gd name="T12" fmla="*/ 26 w 197"/>
                <a:gd name="T13" fmla="*/ 15 h 203"/>
                <a:gd name="T14" fmla="*/ 26 w 197"/>
                <a:gd name="T15" fmla="*/ 16 h 203"/>
                <a:gd name="T16" fmla="*/ 26 w 197"/>
                <a:gd name="T17" fmla="*/ 16 h 203"/>
                <a:gd name="T18" fmla="*/ 26 w 197"/>
                <a:gd name="T19" fmla="*/ 16 h 203"/>
                <a:gd name="T20" fmla="*/ 33 w 197"/>
                <a:gd name="T21" fmla="*/ 12 h 203"/>
                <a:gd name="T22" fmla="*/ 55 w 197"/>
                <a:gd name="T23" fmla="*/ 4 h 203"/>
                <a:gd name="T24" fmla="*/ 81 w 197"/>
                <a:gd name="T25" fmla="*/ 0 h 203"/>
                <a:gd name="T26" fmla="*/ 105 w 197"/>
                <a:gd name="T27" fmla="*/ 0 h 203"/>
                <a:gd name="T28" fmla="*/ 129 w 197"/>
                <a:gd name="T29" fmla="*/ 4 h 203"/>
                <a:gd name="T30" fmla="*/ 153 w 197"/>
                <a:gd name="T31" fmla="*/ 12 h 203"/>
                <a:gd name="T32" fmla="*/ 162 w 197"/>
                <a:gd name="T33" fmla="*/ 16 h 203"/>
                <a:gd name="T34" fmla="*/ 6 w 197"/>
                <a:gd name="T35" fmla="*/ 173 h 203"/>
                <a:gd name="T36" fmla="*/ 24 w 197"/>
                <a:gd name="T37" fmla="*/ 187 h 203"/>
                <a:gd name="T38" fmla="*/ 44 w 197"/>
                <a:gd name="T39" fmla="*/ 196 h 203"/>
                <a:gd name="T40" fmla="*/ 68 w 197"/>
                <a:gd name="T41" fmla="*/ 202 h 203"/>
                <a:gd name="T42" fmla="*/ 92 w 197"/>
                <a:gd name="T43" fmla="*/ 203 h 203"/>
                <a:gd name="T44" fmla="*/ 118 w 197"/>
                <a:gd name="T45" fmla="*/ 202 h 203"/>
                <a:gd name="T46" fmla="*/ 142 w 197"/>
                <a:gd name="T47" fmla="*/ 196 h 203"/>
                <a:gd name="T48" fmla="*/ 162 w 197"/>
                <a:gd name="T49" fmla="*/ 187 h 203"/>
                <a:gd name="T50" fmla="*/ 180 w 197"/>
                <a:gd name="T51" fmla="*/ 173 h 203"/>
                <a:gd name="T52" fmla="*/ 197 w 197"/>
                <a:gd name="T53" fmla="*/ 158 h 203"/>
                <a:gd name="T54" fmla="*/ 197 w 197"/>
                <a:gd name="T55" fmla="*/ 158 h 203"/>
                <a:gd name="T56" fmla="*/ 197 w 197"/>
                <a:gd name="T57" fmla="*/ 158 h 203"/>
                <a:gd name="T58" fmla="*/ 197 w 197"/>
                <a:gd name="T59" fmla="*/ 156 h 203"/>
                <a:gd name="T60" fmla="*/ 197 w 197"/>
                <a:gd name="T61" fmla="*/ 156 h 203"/>
                <a:gd name="T62" fmla="*/ 195 w 197"/>
                <a:gd name="T63" fmla="*/ 158 h 203"/>
                <a:gd name="T64" fmla="*/ 180 w 197"/>
                <a:gd name="T65" fmla="*/ 173 h 203"/>
                <a:gd name="T66" fmla="*/ 162 w 197"/>
                <a:gd name="T67" fmla="*/ 185 h 203"/>
                <a:gd name="T68" fmla="*/ 142 w 197"/>
                <a:gd name="T69" fmla="*/ 194 h 203"/>
                <a:gd name="T70" fmla="*/ 118 w 197"/>
                <a:gd name="T71" fmla="*/ 200 h 203"/>
                <a:gd name="T72" fmla="*/ 92 w 197"/>
                <a:gd name="T73" fmla="*/ 203 h 203"/>
                <a:gd name="T74" fmla="*/ 68 w 197"/>
                <a:gd name="T75" fmla="*/ 200 h 203"/>
                <a:gd name="T76" fmla="*/ 44 w 197"/>
                <a:gd name="T77" fmla="*/ 194 h 203"/>
                <a:gd name="T78" fmla="*/ 24 w 197"/>
                <a:gd name="T79" fmla="*/ 185 h 203"/>
                <a:gd name="T80" fmla="*/ 6 w 197"/>
                <a:gd name="T81" fmla="*/ 173 h 203"/>
                <a:gd name="T82" fmla="*/ 0 w 197"/>
                <a:gd name="T83" fmla="*/ 169 h 203"/>
                <a:gd name="T84" fmla="*/ 0 w 197"/>
                <a:gd name="T85" fmla="*/ 169 h 203"/>
                <a:gd name="T86" fmla="*/ 0 w 197"/>
                <a:gd name="T87" fmla="*/ 169 h 203"/>
                <a:gd name="T88" fmla="*/ 0 w 197"/>
                <a:gd name="T89" fmla="*/ 170 h 2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203"/>
                <a:gd name="T137" fmla="*/ 197 w 197"/>
                <a:gd name="T138" fmla="*/ 203 h 2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203">
                  <a:moveTo>
                    <a:pt x="162" y="16"/>
                  </a:moveTo>
                  <a:lnTo>
                    <a:pt x="153" y="12"/>
                  </a:lnTo>
                  <a:lnTo>
                    <a:pt x="142" y="7"/>
                  </a:lnTo>
                  <a:lnTo>
                    <a:pt x="131" y="4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81" y="0"/>
                  </a:lnTo>
                  <a:lnTo>
                    <a:pt x="68" y="1"/>
                  </a:lnTo>
                  <a:lnTo>
                    <a:pt x="55" y="4"/>
                  </a:lnTo>
                  <a:lnTo>
                    <a:pt x="44" y="7"/>
                  </a:lnTo>
                  <a:lnTo>
                    <a:pt x="33" y="12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33" y="12"/>
                  </a:lnTo>
                  <a:lnTo>
                    <a:pt x="44" y="7"/>
                  </a:lnTo>
                  <a:lnTo>
                    <a:pt x="55" y="4"/>
                  </a:lnTo>
                  <a:lnTo>
                    <a:pt x="68" y="1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5" y="0"/>
                  </a:lnTo>
                  <a:lnTo>
                    <a:pt x="118" y="1"/>
                  </a:lnTo>
                  <a:lnTo>
                    <a:pt x="129" y="4"/>
                  </a:lnTo>
                  <a:lnTo>
                    <a:pt x="142" y="7"/>
                  </a:lnTo>
                  <a:lnTo>
                    <a:pt x="153" y="12"/>
                  </a:lnTo>
                  <a:lnTo>
                    <a:pt x="162" y="16"/>
                  </a:lnTo>
                  <a:close/>
                  <a:moveTo>
                    <a:pt x="0" y="170"/>
                  </a:moveTo>
                  <a:lnTo>
                    <a:pt x="6" y="173"/>
                  </a:lnTo>
                  <a:lnTo>
                    <a:pt x="13" y="181"/>
                  </a:lnTo>
                  <a:lnTo>
                    <a:pt x="24" y="187"/>
                  </a:lnTo>
                  <a:lnTo>
                    <a:pt x="33" y="191"/>
                  </a:lnTo>
                  <a:lnTo>
                    <a:pt x="44" y="196"/>
                  </a:lnTo>
                  <a:lnTo>
                    <a:pt x="55" y="199"/>
                  </a:lnTo>
                  <a:lnTo>
                    <a:pt x="68" y="202"/>
                  </a:lnTo>
                  <a:lnTo>
                    <a:pt x="81" y="203"/>
                  </a:lnTo>
                  <a:lnTo>
                    <a:pt x="92" y="203"/>
                  </a:lnTo>
                  <a:lnTo>
                    <a:pt x="105" y="203"/>
                  </a:lnTo>
                  <a:lnTo>
                    <a:pt x="118" y="202"/>
                  </a:lnTo>
                  <a:lnTo>
                    <a:pt x="131" y="199"/>
                  </a:lnTo>
                  <a:lnTo>
                    <a:pt x="142" y="196"/>
                  </a:lnTo>
                  <a:lnTo>
                    <a:pt x="153" y="191"/>
                  </a:lnTo>
                  <a:lnTo>
                    <a:pt x="162" y="187"/>
                  </a:lnTo>
                  <a:lnTo>
                    <a:pt x="173" y="181"/>
                  </a:lnTo>
                  <a:lnTo>
                    <a:pt x="180" y="173"/>
                  </a:lnTo>
                  <a:lnTo>
                    <a:pt x="189" y="166"/>
                  </a:lnTo>
                  <a:lnTo>
                    <a:pt x="197" y="158"/>
                  </a:lnTo>
                  <a:lnTo>
                    <a:pt x="197" y="156"/>
                  </a:lnTo>
                  <a:lnTo>
                    <a:pt x="195" y="158"/>
                  </a:lnTo>
                  <a:lnTo>
                    <a:pt x="188" y="166"/>
                  </a:lnTo>
                  <a:lnTo>
                    <a:pt x="180" y="173"/>
                  </a:lnTo>
                  <a:lnTo>
                    <a:pt x="171" y="179"/>
                  </a:lnTo>
                  <a:lnTo>
                    <a:pt x="162" y="185"/>
                  </a:lnTo>
                  <a:lnTo>
                    <a:pt x="153" y="191"/>
                  </a:lnTo>
                  <a:lnTo>
                    <a:pt x="142" y="194"/>
                  </a:lnTo>
                  <a:lnTo>
                    <a:pt x="129" y="199"/>
                  </a:lnTo>
                  <a:lnTo>
                    <a:pt x="118" y="200"/>
                  </a:lnTo>
                  <a:lnTo>
                    <a:pt x="105" y="202"/>
                  </a:lnTo>
                  <a:lnTo>
                    <a:pt x="92" y="203"/>
                  </a:lnTo>
                  <a:lnTo>
                    <a:pt x="81" y="202"/>
                  </a:lnTo>
                  <a:lnTo>
                    <a:pt x="68" y="200"/>
                  </a:lnTo>
                  <a:lnTo>
                    <a:pt x="55" y="199"/>
                  </a:lnTo>
                  <a:lnTo>
                    <a:pt x="44" y="194"/>
                  </a:lnTo>
                  <a:lnTo>
                    <a:pt x="33" y="191"/>
                  </a:lnTo>
                  <a:lnTo>
                    <a:pt x="24" y="185"/>
                  </a:lnTo>
                  <a:lnTo>
                    <a:pt x="15" y="179"/>
                  </a:lnTo>
                  <a:lnTo>
                    <a:pt x="6" y="173"/>
                  </a:lnTo>
                  <a:lnTo>
                    <a:pt x="0" y="169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6A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4"/>
            <p:cNvSpPr>
              <a:spLocks noEditPoints="1"/>
            </p:cNvSpPr>
            <p:nvPr/>
          </p:nvSpPr>
          <p:spPr bwMode="auto">
            <a:xfrm>
              <a:off x="4868" y="3028"/>
              <a:ext cx="197" cy="203"/>
            </a:xfrm>
            <a:custGeom>
              <a:avLst/>
              <a:gdLst>
                <a:gd name="T0" fmla="*/ 153 w 197"/>
                <a:gd name="T1" fmla="*/ 12 h 203"/>
                <a:gd name="T2" fmla="*/ 129 w 197"/>
                <a:gd name="T3" fmla="*/ 4 h 203"/>
                <a:gd name="T4" fmla="*/ 105 w 197"/>
                <a:gd name="T5" fmla="*/ 0 h 203"/>
                <a:gd name="T6" fmla="*/ 81 w 197"/>
                <a:gd name="T7" fmla="*/ 0 h 203"/>
                <a:gd name="T8" fmla="*/ 55 w 197"/>
                <a:gd name="T9" fmla="*/ 4 h 203"/>
                <a:gd name="T10" fmla="*/ 33 w 197"/>
                <a:gd name="T11" fmla="*/ 12 h 203"/>
                <a:gd name="T12" fmla="*/ 26 w 197"/>
                <a:gd name="T13" fmla="*/ 16 h 203"/>
                <a:gd name="T14" fmla="*/ 26 w 197"/>
                <a:gd name="T15" fmla="*/ 16 h 203"/>
                <a:gd name="T16" fmla="*/ 26 w 197"/>
                <a:gd name="T17" fmla="*/ 16 h 203"/>
                <a:gd name="T18" fmla="*/ 26 w 197"/>
                <a:gd name="T19" fmla="*/ 16 h 203"/>
                <a:gd name="T20" fmla="*/ 35 w 197"/>
                <a:gd name="T21" fmla="*/ 13 h 203"/>
                <a:gd name="T22" fmla="*/ 57 w 197"/>
                <a:gd name="T23" fmla="*/ 6 h 203"/>
                <a:gd name="T24" fmla="*/ 81 w 197"/>
                <a:gd name="T25" fmla="*/ 1 h 203"/>
                <a:gd name="T26" fmla="*/ 105 w 197"/>
                <a:gd name="T27" fmla="*/ 1 h 203"/>
                <a:gd name="T28" fmla="*/ 129 w 197"/>
                <a:gd name="T29" fmla="*/ 6 h 203"/>
                <a:gd name="T30" fmla="*/ 151 w 197"/>
                <a:gd name="T31" fmla="*/ 13 h 203"/>
                <a:gd name="T32" fmla="*/ 162 w 197"/>
                <a:gd name="T33" fmla="*/ 16 h 203"/>
                <a:gd name="T34" fmla="*/ 6 w 197"/>
                <a:gd name="T35" fmla="*/ 173 h 203"/>
                <a:gd name="T36" fmla="*/ 24 w 197"/>
                <a:gd name="T37" fmla="*/ 185 h 203"/>
                <a:gd name="T38" fmla="*/ 44 w 197"/>
                <a:gd name="T39" fmla="*/ 194 h 203"/>
                <a:gd name="T40" fmla="*/ 68 w 197"/>
                <a:gd name="T41" fmla="*/ 200 h 203"/>
                <a:gd name="T42" fmla="*/ 92 w 197"/>
                <a:gd name="T43" fmla="*/ 203 h 203"/>
                <a:gd name="T44" fmla="*/ 118 w 197"/>
                <a:gd name="T45" fmla="*/ 200 h 203"/>
                <a:gd name="T46" fmla="*/ 142 w 197"/>
                <a:gd name="T47" fmla="*/ 194 h 203"/>
                <a:gd name="T48" fmla="*/ 162 w 197"/>
                <a:gd name="T49" fmla="*/ 185 h 203"/>
                <a:gd name="T50" fmla="*/ 180 w 197"/>
                <a:gd name="T51" fmla="*/ 173 h 203"/>
                <a:gd name="T52" fmla="*/ 195 w 197"/>
                <a:gd name="T53" fmla="*/ 158 h 203"/>
                <a:gd name="T54" fmla="*/ 197 w 197"/>
                <a:gd name="T55" fmla="*/ 156 h 203"/>
                <a:gd name="T56" fmla="*/ 197 w 197"/>
                <a:gd name="T57" fmla="*/ 156 h 203"/>
                <a:gd name="T58" fmla="*/ 197 w 197"/>
                <a:gd name="T59" fmla="*/ 155 h 203"/>
                <a:gd name="T60" fmla="*/ 197 w 197"/>
                <a:gd name="T61" fmla="*/ 155 h 203"/>
                <a:gd name="T62" fmla="*/ 195 w 197"/>
                <a:gd name="T63" fmla="*/ 158 h 203"/>
                <a:gd name="T64" fmla="*/ 180 w 197"/>
                <a:gd name="T65" fmla="*/ 173 h 203"/>
                <a:gd name="T66" fmla="*/ 162 w 197"/>
                <a:gd name="T67" fmla="*/ 185 h 203"/>
                <a:gd name="T68" fmla="*/ 140 w 197"/>
                <a:gd name="T69" fmla="*/ 194 h 203"/>
                <a:gd name="T70" fmla="*/ 118 w 197"/>
                <a:gd name="T71" fmla="*/ 200 h 203"/>
                <a:gd name="T72" fmla="*/ 92 w 197"/>
                <a:gd name="T73" fmla="*/ 202 h 203"/>
                <a:gd name="T74" fmla="*/ 68 w 197"/>
                <a:gd name="T75" fmla="*/ 200 h 203"/>
                <a:gd name="T76" fmla="*/ 44 w 197"/>
                <a:gd name="T77" fmla="*/ 194 h 203"/>
                <a:gd name="T78" fmla="*/ 24 w 197"/>
                <a:gd name="T79" fmla="*/ 185 h 203"/>
                <a:gd name="T80" fmla="*/ 6 w 197"/>
                <a:gd name="T81" fmla="*/ 173 h 203"/>
                <a:gd name="T82" fmla="*/ 0 w 197"/>
                <a:gd name="T83" fmla="*/ 169 h 203"/>
                <a:gd name="T84" fmla="*/ 0 w 197"/>
                <a:gd name="T85" fmla="*/ 169 h 203"/>
                <a:gd name="T86" fmla="*/ 0 w 197"/>
                <a:gd name="T87" fmla="*/ 169 h 203"/>
                <a:gd name="T88" fmla="*/ 0 w 197"/>
                <a:gd name="T89" fmla="*/ 169 h 2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203"/>
                <a:gd name="T137" fmla="*/ 197 w 197"/>
                <a:gd name="T138" fmla="*/ 203 h 2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203">
                  <a:moveTo>
                    <a:pt x="162" y="16"/>
                  </a:moveTo>
                  <a:lnTo>
                    <a:pt x="153" y="12"/>
                  </a:lnTo>
                  <a:lnTo>
                    <a:pt x="142" y="7"/>
                  </a:lnTo>
                  <a:lnTo>
                    <a:pt x="129" y="4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81" y="0"/>
                  </a:lnTo>
                  <a:lnTo>
                    <a:pt x="68" y="1"/>
                  </a:lnTo>
                  <a:lnTo>
                    <a:pt x="55" y="4"/>
                  </a:lnTo>
                  <a:lnTo>
                    <a:pt x="44" y="7"/>
                  </a:lnTo>
                  <a:lnTo>
                    <a:pt x="33" y="12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35" y="13"/>
                  </a:lnTo>
                  <a:lnTo>
                    <a:pt x="44" y="9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81" y="1"/>
                  </a:lnTo>
                  <a:lnTo>
                    <a:pt x="92" y="1"/>
                  </a:lnTo>
                  <a:lnTo>
                    <a:pt x="105" y="1"/>
                  </a:lnTo>
                  <a:lnTo>
                    <a:pt x="118" y="3"/>
                  </a:lnTo>
                  <a:lnTo>
                    <a:pt x="129" y="6"/>
                  </a:lnTo>
                  <a:lnTo>
                    <a:pt x="140" y="9"/>
                  </a:lnTo>
                  <a:lnTo>
                    <a:pt x="151" y="13"/>
                  </a:lnTo>
                  <a:lnTo>
                    <a:pt x="162" y="18"/>
                  </a:lnTo>
                  <a:lnTo>
                    <a:pt x="162" y="16"/>
                  </a:lnTo>
                  <a:close/>
                  <a:moveTo>
                    <a:pt x="0" y="169"/>
                  </a:moveTo>
                  <a:lnTo>
                    <a:pt x="6" y="173"/>
                  </a:lnTo>
                  <a:lnTo>
                    <a:pt x="15" y="179"/>
                  </a:lnTo>
                  <a:lnTo>
                    <a:pt x="24" y="185"/>
                  </a:lnTo>
                  <a:lnTo>
                    <a:pt x="33" y="191"/>
                  </a:lnTo>
                  <a:lnTo>
                    <a:pt x="44" y="194"/>
                  </a:lnTo>
                  <a:lnTo>
                    <a:pt x="55" y="199"/>
                  </a:lnTo>
                  <a:lnTo>
                    <a:pt x="68" y="200"/>
                  </a:lnTo>
                  <a:lnTo>
                    <a:pt x="81" y="202"/>
                  </a:lnTo>
                  <a:lnTo>
                    <a:pt x="92" y="203"/>
                  </a:lnTo>
                  <a:lnTo>
                    <a:pt x="105" y="202"/>
                  </a:lnTo>
                  <a:lnTo>
                    <a:pt x="118" y="200"/>
                  </a:lnTo>
                  <a:lnTo>
                    <a:pt x="129" y="199"/>
                  </a:lnTo>
                  <a:lnTo>
                    <a:pt x="142" y="194"/>
                  </a:lnTo>
                  <a:lnTo>
                    <a:pt x="153" y="191"/>
                  </a:lnTo>
                  <a:lnTo>
                    <a:pt x="162" y="185"/>
                  </a:lnTo>
                  <a:lnTo>
                    <a:pt x="171" y="179"/>
                  </a:lnTo>
                  <a:lnTo>
                    <a:pt x="180" y="173"/>
                  </a:lnTo>
                  <a:lnTo>
                    <a:pt x="188" y="166"/>
                  </a:lnTo>
                  <a:lnTo>
                    <a:pt x="195" y="158"/>
                  </a:lnTo>
                  <a:lnTo>
                    <a:pt x="197" y="156"/>
                  </a:lnTo>
                  <a:lnTo>
                    <a:pt x="197" y="155"/>
                  </a:lnTo>
                  <a:lnTo>
                    <a:pt x="195" y="158"/>
                  </a:lnTo>
                  <a:lnTo>
                    <a:pt x="188" y="166"/>
                  </a:lnTo>
                  <a:lnTo>
                    <a:pt x="180" y="173"/>
                  </a:lnTo>
                  <a:lnTo>
                    <a:pt x="171" y="179"/>
                  </a:lnTo>
                  <a:lnTo>
                    <a:pt x="162" y="185"/>
                  </a:lnTo>
                  <a:lnTo>
                    <a:pt x="151" y="190"/>
                  </a:lnTo>
                  <a:lnTo>
                    <a:pt x="140" y="194"/>
                  </a:lnTo>
                  <a:lnTo>
                    <a:pt x="129" y="197"/>
                  </a:lnTo>
                  <a:lnTo>
                    <a:pt x="118" y="200"/>
                  </a:lnTo>
                  <a:lnTo>
                    <a:pt x="105" y="202"/>
                  </a:lnTo>
                  <a:lnTo>
                    <a:pt x="92" y="202"/>
                  </a:lnTo>
                  <a:lnTo>
                    <a:pt x="81" y="202"/>
                  </a:lnTo>
                  <a:lnTo>
                    <a:pt x="68" y="200"/>
                  </a:lnTo>
                  <a:lnTo>
                    <a:pt x="57" y="197"/>
                  </a:lnTo>
                  <a:lnTo>
                    <a:pt x="44" y="194"/>
                  </a:lnTo>
                  <a:lnTo>
                    <a:pt x="35" y="190"/>
                  </a:lnTo>
                  <a:lnTo>
                    <a:pt x="24" y="185"/>
                  </a:lnTo>
                  <a:lnTo>
                    <a:pt x="15" y="179"/>
                  </a:lnTo>
                  <a:lnTo>
                    <a:pt x="6" y="173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6B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5"/>
            <p:cNvSpPr>
              <a:spLocks noEditPoints="1"/>
            </p:cNvSpPr>
            <p:nvPr/>
          </p:nvSpPr>
          <p:spPr bwMode="auto">
            <a:xfrm>
              <a:off x="4868" y="3029"/>
              <a:ext cx="197" cy="201"/>
            </a:xfrm>
            <a:custGeom>
              <a:avLst/>
              <a:gdLst>
                <a:gd name="T0" fmla="*/ 151 w 197"/>
                <a:gd name="T1" fmla="*/ 12 h 201"/>
                <a:gd name="T2" fmla="*/ 129 w 197"/>
                <a:gd name="T3" fmla="*/ 5 h 201"/>
                <a:gd name="T4" fmla="*/ 105 w 197"/>
                <a:gd name="T5" fmla="*/ 0 h 201"/>
                <a:gd name="T6" fmla="*/ 81 w 197"/>
                <a:gd name="T7" fmla="*/ 0 h 201"/>
                <a:gd name="T8" fmla="*/ 57 w 197"/>
                <a:gd name="T9" fmla="*/ 5 h 201"/>
                <a:gd name="T10" fmla="*/ 35 w 197"/>
                <a:gd name="T11" fmla="*/ 12 h 201"/>
                <a:gd name="T12" fmla="*/ 26 w 197"/>
                <a:gd name="T13" fmla="*/ 17 h 201"/>
                <a:gd name="T14" fmla="*/ 26 w 197"/>
                <a:gd name="T15" fmla="*/ 17 h 201"/>
                <a:gd name="T16" fmla="*/ 26 w 197"/>
                <a:gd name="T17" fmla="*/ 17 h 201"/>
                <a:gd name="T18" fmla="*/ 26 w 197"/>
                <a:gd name="T19" fmla="*/ 17 h 201"/>
                <a:gd name="T20" fmla="*/ 35 w 197"/>
                <a:gd name="T21" fmla="*/ 12 h 201"/>
                <a:gd name="T22" fmla="*/ 57 w 197"/>
                <a:gd name="T23" fmla="*/ 5 h 201"/>
                <a:gd name="T24" fmla="*/ 81 w 197"/>
                <a:gd name="T25" fmla="*/ 0 h 201"/>
                <a:gd name="T26" fmla="*/ 105 w 197"/>
                <a:gd name="T27" fmla="*/ 0 h 201"/>
                <a:gd name="T28" fmla="*/ 129 w 197"/>
                <a:gd name="T29" fmla="*/ 5 h 201"/>
                <a:gd name="T30" fmla="*/ 151 w 197"/>
                <a:gd name="T31" fmla="*/ 12 h 201"/>
                <a:gd name="T32" fmla="*/ 162 w 197"/>
                <a:gd name="T33" fmla="*/ 17 h 201"/>
                <a:gd name="T34" fmla="*/ 0 w 197"/>
                <a:gd name="T35" fmla="*/ 168 h 201"/>
                <a:gd name="T36" fmla="*/ 15 w 197"/>
                <a:gd name="T37" fmla="*/ 178 h 201"/>
                <a:gd name="T38" fmla="*/ 35 w 197"/>
                <a:gd name="T39" fmla="*/ 189 h 201"/>
                <a:gd name="T40" fmla="*/ 57 w 197"/>
                <a:gd name="T41" fmla="*/ 196 h 201"/>
                <a:gd name="T42" fmla="*/ 81 w 197"/>
                <a:gd name="T43" fmla="*/ 201 h 201"/>
                <a:gd name="T44" fmla="*/ 105 w 197"/>
                <a:gd name="T45" fmla="*/ 201 h 201"/>
                <a:gd name="T46" fmla="*/ 129 w 197"/>
                <a:gd name="T47" fmla="*/ 196 h 201"/>
                <a:gd name="T48" fmla="*/ 151 w 197"/>
                <a:gd name="T49" fmla="*/ 189 h 201"/>
                <a:gd name="T50" fmla="*/ 171 w 197"/>
                <a:gd name="T51" fmla="*/ 178 h 201"/>
                <a:gd name="T52" fmla="*/ 188 w 197"/>
                <a:gd name="T53" fmla="*/ 165 h 201"/>
                <a:gd name="T54" fmla="*/ 197 w 197"/>
                <a:gd name="T55" fmla="*/ 154 h 201"/>
                <a:gd name="T56" fmla="*/ 197 w 197"/>
                <a:gd name="T57" fmla="*/ 154 h 201"/>
                <a:gd name="T58" fmla="*/ 197 w 197"/>
                <a:gd name="T59" fmla="*/ 154 h 201"/>
                <a:gd name="T60" fmla="*/ 197 w 197"/>
                <a:gd name="T61" fmla="*/ 152 h 201"/>
                <a:gd name="T62" fmla="*/ 197 w 197"/>
                <a:gd name="T63" fmla="*/ 152 h 201"/>
                <a:gd name="T64" fmla="*/ 188 w 197"/>
                <a:gd name="T65" fmla="*/ 165 h 201"/>
                <a:gd name="T66" fmla="*/ 171 w 197"/>
                <a:gd name="T67" fmla="*/ 178 h 201"/>
                <a:gd name="T68" fmla="*/ 151 w 197"/>
                <a:gd name="T69" fmla="*/ 189 h 201"/>
                <a:gd name="T70" fmla="*/ 129 w 197"/>
                <a:gd name="T71" fmla="*/ 196 h 201"/>
                <a:gd name="T72" fmla="*/ 105 w 197"/>
                <a:gd name="T73" fmla="*/ 199 h 201"/>
                <a:gd name="T74" fmla="*/ 81 w 197"/>
                <a:gd name="T75" fmla="*/ 199 h 201"/>
                <a:gd name="T76" fmla="*/ 57 w 197"/>
                <a:gd name="T77" fmla="*/ 196 h 201"/>
                <a:gd name="T78" fmla="*/ 35 w 197"/>
                <a:gd name="T79" fmla="*/ 189 h 201"/>
                <a:gd name="T80" fmla="*/ 15 w 197"/>
                <a:gd name="T81" fmla="*/ 178 h 201"/>
                <a:gd name="T82" fmla="*/ 0 w 197"/>
                <a:gd name="T83" fmla="*/ 166 h 201"/>
                <a:gd name="T84" fmla="*/ 0 w 197"/>
                <a:gd name="T85" fmla="*/ 166 h 201"/>
                <a:gd name="T86" fmla="*/ 0 w 197"/>
                <a:gd name="T87" fmla="*/ 166 h 201"/>
                <a:gd name="T88" fmla="*/ 0 w 197"/>
                <a:gd name="T89" fmla="*/ 166 h 201"/>
                <a:gd name="T90" fmla="*/ 0 w 197"/>
                <a:gd name="T91" fmla="*/ 168 h 2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7"/>
                <a:gd name="T139" fmla="*/ 0 h 201"/>
                <a:gd name="T140" fmla="*/ 197 w 197"/>
                <a:gd name="T141" fmla="*/ 201 h 20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7" h="201">
                  <a:moveTo>
                    <a:pt x="162" y="17"/>
                  </a:moveTo>
                  <a:lnTo>
                    <a:pt x="151" y="12"/>
                  </a:lnTo>
                  <a:lnTo>
                    <a:pt x="140" y="8"/>
                  </a:lnTo>
                  <a:lnTo>
                    <a:pt x="129" y="5"/>
                  </a:lnTo>
                  <a:lnTo>
                    <a:pt x="118" y="2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81" y="0"/>
                  </a:lnTo>
                  <a:lnTo>
                    <a:pt x="68" y="2"/>
                  </a:lnTo>
                  <a:lnTo>
                    <a:pt x="57" y="5"/>
                  </a:lnTo>
                  <a:lnTo>
                    <a:pt x="44" y="8"/>
                  </a:lnTo>
                  <a:lnTo>
                    <a:pt x="35" y="12"/>
                  </a:lnTo>
                  <a:lnTo>
                    <a:pt x="26" y="17"/>
                  </a:lnTo>
                  <a:lnTo>
                    <a:pt x="35" y="12"/>
                  </a:lnTo>
                  <a:lnTo>
                    <a:pt x="46" y="8"/>
                  </a:lnTo>
                  <a:lnTo>
                    <a:pt x="57" y="5"/>
                  </a:lnTo>
                  <a:lnTo>
                    <a:pt x="68" y="2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5" y="0"/>
                  </a:lnTo>
                  <a:lnTo>
                    <a:pt x="118" y="2"/>
                  </a:lnTo>
                  <a:lnTo>
                    <a:pt x="129" y="5"/>
                  </a:lnTo>
                  <a:lnTo>
                    <a:pt x="140" y="8"/>
                  </a:lnTo>
                  <a:lnTo>
                    <a:pt x="151" y="12"/>
                  </a:lnTo>
                  <a:lnTo>
                    <a:pt x="162" y="17"/>
                  </a:lnTo>
                  <a:close/>
                  <a:moveTo>
                    <a:pt x="0" y="168"/>
                  </a:moveTo>
                  <a:lnTo>
                    <a:pt x="6" y="172"/>
                  </a:lnTo>
                  <a:lnTo>
                    <a:pt x="15" y="178"/>
                  </a:lnTo>
                  <a:lnTo>
                    <a:pt x="24" y="184"/>
                  </a:lnTo>
                  <a:lnTo>
                    <a:pt x="35" y="189"/>
                  </a:lnTo>
                  <a:lnTo>
                    <a:pt x="44" y="193"/>
                  </a:lnTo>
                  <a:lnTo>
                    <a:pt x="57" y="196"/>
                  </a:lnTo>
                  <a:lnTo>
                    <a:pt x="68" y="199"/>
                  </a:lnTo>
                  <a:lnTo>
                    <a:pt x="81" y="201"/>
                  </a:lnTo>
                  <a:lnTo>
                    <a:pt x="92" y="201"/>
                  </a:lnTo>
                  <a:lnTo>
                    <a:pt x="105" y="201"/>
                  </a:lnTo>
                  <a:lnTo>
                    <a:pt x="118" y="199"/>
                  </a:lnTo>
                  <a:lnTo>
                    <a:pt x="129" y="196"/>
                  </a:lnTo>
                  <a:lnTo>
                    <a:pt x="140" y="193"/>
                  </a:lnTo>
                  <a:lnTo>
                    <a:pt x="151" y="189"/>
                  </a:lnTo>
                  <a:lnTo>
                    <a:pt x="162" y="184"/>
                  </a:lnTo>
                  <a:lnTo>
                    <a:pt x="171" y="178"/>
                  </a:lnTo>
                  <a:lnTo>
                    <a:pt x="180" y="172"/>
                  </a:lnTo>
                  <a:lnTo>
                    <a:pt x="188" y="165"/>
                  </a:lnTo>
                  <a:lnTo>
                    <a:pt x="195" y="157"/>
                  </a:lnTo>
                  <a:lnTo>
                    <a:pt x="197" y="154"/>
                  </a:lnTo>
                  <a:lnTo>
                    <a:pt x="197" y="152"/>
                  </a:lnTo>
                  <a:lnTo>
                    <a:pt x="195" y="155"/>
                  </a:lnTo>
                  <a:lnTo>
                    <a:pt x="188" y="165"/>
                  </a:lnTo>
                  <a:lnTo>
                    <a:pt x="178" y="171"/>
                  </a:lnTo>
                  <a:lnTo>
                    <a:pt x="171" y="178"/>
                  </a:lnTo>
                  <a:lnTo>
                    <a:pt x="162" y="183"/>
                  </a:lnTo>
                  <a:lnTo>
                    <a:pt x="151" y="189"/>
                  </a:lnTo>
                  <a:lnTo>
                    <a:pt x="140" y="193"/>
                  </a:lnTo>
                  <a:lnTo>
                    <a:pt x="129" y="196"/>
                  </a:lnTo>
                  <a:lnTo>
                    <a:pt x="118" y="198"/>
                  </a:lnTo>
                  <a:lnTo>
                    <a:pt x="105" y="199"/>
                  </a:lnTo>
                  <a:lnTo>
                    <a:pt x="92" y="201"/>
                  </a:lnTo>
                  <a:lnTo>
                    <a:pt x="81" y="199"/>
                  </a:lnTo>
                  <a:lnTo>
                    <a:pt x="68" y="198"/>
                  </a:lnTo>
                  <a:lnTo>
                    <a:pt x="57" y="196"/>
                  </a:lnTo>
                  <a:lnTo>
                    <a:pt x="46" y="193"/>
                  </a:lnTo>
                  <a:lnTo>
                    <a:pt x="35" y="189"/>
                  </a:lnTo>
                  <a:lnTo>
                    <a:pt x="24" y="183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0" y="16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6C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76"/>
            <p:cNvSpPr>
              <a:spLocks noEditPoints="1"/>
            </p:cNvSpPr>
            <p:nvPr/>
          </p:nvSpPr>
          <p:spPr bwMode="auto">
            <a:xfrm>
              <a:off x="4868" y="3029"/>
              <a:ext cx="197" cy="201"/>
            </a:xfrm>
            <a:custGeom>
              <a:avLst/>
              <a:gdLst>
                <a:gd name="T0" fmla="*/ 162 w 197"/>
                <a:gd name="T1" fmla="*/ 17 h 201"/>
                <a:gd name="T2" fmla="*/ 140 w 197"/>
                <a:gd name="T3" fmla="*/ 8 h 201"/>
                <a:gd name="T4" fmla="*/ 118 w 197"/>
                <a:gd name="T5" fmla="*/ 2 h 201"/>
                <a:gd name="T6" fmla="*/ 92 w 197"/>
                <a:gd name="T7" fmla="*/ 0 h 201"/>
                <a:gd name="T8" fmla="*/ 68 w 197"/>
                <a:gd name="T9" fmla="*/ 2 h 201"/>
                <a:gd name="T10" fmla="*/ 46 w 197"/>
                <a:gd name="T11" fmla="*/ 8 h 201"/>
                <a:gd name="T12" fmla="*/ 26 w 197"/>
                <a:gd name="T13" fmla="*/ 17 h 201"/>
                <a:gd name="T14" fmla="*/ 26 w 197"/>
                <a:gd name="T15" fmla="*/ 17 h 201"/>
                <a:gd name="T16" fmla="*/ 26 w 197"/>
                <a:gd name="T17" fmla="*/ 17 h 201"/>
                <a:gd name="T18" fmla="*/ 24 w 197"/>
                <a:gd name="T19" fmla="*/ 18 h 201"/>
                <a:gd name="T20" fmla="*/ 24 w 197"/>
                <a:gd name="T21" fmla="*/ 18 h 201"/>
                <a:gd name="T22" fmla="*/ 35 w 197"/>
                <a:gd name="T23" fmla="*/ 12 h 201"/>
                <a:gd name="T24" fmla="*/ 57 w 197"/>
                <a:gd name="T25" fmla="*/ 5 h 201"/>
                <a:gd name="T26" fmla="*/ 81 w 197"/>
                <a:gd name="T27" fmla="*/ 2 h 201"/>
                <a:gd name="T28" fmla="*/ 105 w 197"/>
                <a:gd name="T29" fmla="*/ 2 h 201"/>
                <a:gd name="T30" fmla="*/ 129 w 197"/>
                <a:gd name="T31" fmla="*/ 5 h 201"/>
                <a:gd name="T32" fmla="*/ 151 w 197"/>
                <a:gd name="T33" fmla="*/ 12 h 201"/>
                <a:gd name="T34" fmla="*/ 162 w 197"/>
                <a:gd name="T35" fmla="*/ 18 h 201"/>
                <a:gd name="T36" fmla="*/ 0 w 197"/>
                <a:gd name="T37" fmla="*/ 166 h 201"/>
                <a:gd name="T38" fmla="*/ 15 w 197"/>
                <a:gd name="T39" fmla="*/ 178 h 201"/>
                <a:gd name="T40" fmla="*/ 35 w 197"/>
                <a:gd name="T41" fmla="*/ 189 h 201"/>
                <a:gd name="T42" fmla="*/ 57 w 197"/>
                <a:gd name="T43" fmla="*/ 196 h 201"/>
                <a:gd name="T44" fmla="*/ 81 w 197"/>
                <a:gd name="T45" fmla="*/ 199 h 201"/>
                <a:gd name="T46" fmla="*/ 105 w 197"/>
                <a:gd name="T47" fmla="*/ 199 h 201"/>
                <a:gd name="T48" fmla="*/ 129 w 197"/>
                <a:gd name="T49" fmla="*/ 196 h 201"/>
                <a:gd name="T50" fmla="*/ 151 w 197"/>
                <a:gd name="T51" fmla="*/ 189 h 201"/>
                <a:gd name="T52" fmla="*/ 171 w 197"/>
                <a:gd name="T53" fmla="*/ 178 h 201"/>
                <a:gd name="T54" fmla="*/ 188 w 197"/>
                <a:gd name="T55" fmla="*/ 165 h 201"/>
                <a:gd name="T56" fmla="*/ 197 w 197"/>
                <a:gd name="T57" fmla="*/ 152 h 201"/>
                <a:gd name="T58" fmla="*/ 197 w 197"/>
                <a:gd name="T59" fmla="*/ 152 h 201"/>
                <a:gd name="T60" fmla="*/ 197 w 197"/>
                <a:gd name="T61" fmla="*/ 152 h 201"/>
                <a:gd name="T62" fmla="*/ 197 w 197"/>
                <a:gd name="T63" fmla="*/ 151 h 201"/>
                <a:gd name="T64" fmla="*/ 197 w 197"/>
                <a:gd name="T65" fmla="*/ 151 h 201"/>
                <a:gd name="T66" fmla="*/ 186 w 197"/>
                <a:gd name="T67" fmla="*/ 163 h 201"/>
                <a:gd name="T68" fmla="*/ 169 w 197"/>
                <a:gd name="T69" fmla="*/ 177 h 201"/>
                <a:gd name="T70" fmla="*/ 151 w 197"/>
                <a:gd name="T71" fmla="*/ 187 h 201"/>
                <a:gd name="T72" fmla="*/ 129 w 197"/>
                <a:gd name="T73" fmla="*/ 195 h 201"/>
                <a:gd name="T74" fmla="*/ 105 w 197"/>
                <a:gd name="T75" fmla="*/ 199 h 201"/>
                <a:gd name="T76" fmla="*/ 81 w 197"/>
                <a:gd name="T77" fmla="*/ 199 h 201"/>
                <a:gd name="T78" fmla="*/ 57 w 197"/>
                <a:gd name="T79" fmla="*/ 195 h 201"/>
                <a:gd name="T80" fmla="*/ 35 w 197"/>
                <a:gd name="T81" fmla="*/ 187 h 201"/>
                <a:gd name="T82" fmla="*/ 17 w 197"/>
                <a:gd name="T83" fmla="*/ 177 h 201"/>
                <a:gd name="T84" fmla="*/ 2 w 197"/>
                <a:gd name="T85" fmla="*/ 165 h 201"/>
                <a:gd name="T86" fmla="*/ 0 w 197"/>
                <a:gd name="T87" fmla="*/ 165 h 201"/>
                <a:gd name="T88" fmla="*/ 0 w 197"/>
                <a:gd name="T89" fmla="*/ 166 h 201"/>
                <a:gd name="T90" fmla="*/ 0 w 197"/>
                <a:gd name="T91" fmla="*/ 166 h 201"/>
                <a:gd name="T92" fmla="*/ 0 w 197"/>
                <a:gd name="T93" fmla="*/ 166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7"/>
                <a:gd name="T142" fmla="*/ 0 h 201"/>
                <a:gd name="T143" fmla="*/ 197 w 197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7" h="201">
                  <a:moveTo>
                    <a:pt x="162" y="17"/>
                  </a:moveTo>
                  <a:lnTo>
                    <a:pt x="162" y="17"/>
                  </a:lnTo>
                  <a:lnTo>
                    <a:pt x="151" y="12"/>
                  </a:lnTo>
                  <a:lnTo>
                    <a:pt x="140" y="8"/>
                  </a:lnTo>
                  <a:lnTo>
                    <a:pt x="129" y="5"/>
                  </a:lnTo>
                  <a:lnTo>
                    <a:pt x="118" y="2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81" y="0"/>
                  </a:lnTo>
                  <a:lnTo>
                    <a:pt x="68" y="2"/>
                  </a:lnTo>
                  <a:lnTo>
                    <a:pt x="57" y="5"/>
                  </a:lnTo>
                  <a:lnTo>
                    <a:pt x="46" y="8"/>
                  </a:lnTo>
                  <a:lnTo>
                    <a:pt x="35" y="12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35" y="12"/>
                  </a:lnTo>
                  <a:lnTo>
                    <a:pt x="46" y="9"/>
                  </a:lnTo>
                  <a:lnTo>
                    <a:pt x="57" y="5"/>
                  </a:lnTo>
                  <a:lnTo>
                    <a:pt x="68" y="3"/>
                  </a:lnTo>
                  <a:lnTo>
                    <a:pt x="81" y="2"/>
                  </a:lnTo>
                  <a:lnTo>
                    <a:pt x="92" y="0"/>
                  </a:lnTo>
                  <a:lnTo>
                    <a:pt x="105" y="2"/>
                  </a:lnTo>
                  <a:lnTo>
                    <a:pt x="118" y="3"/>
                  </a:lnTo>
                  <a:lnTo>
                    <a:pt x="129" y="5"/>
                  </a:lnTo>
                  <a:lnTo>
                    <a:pt x="140" y="9"/>
                  </a:lnTo>
                  <a:lnTo>
                    <a:pt x="151" y="12"/>
                  </a:lnTo>
                  <a:lnTo>
                    <a:pt x="160" y="18"/>
                  </a:lnTo>
                  <a:lnTo>
                    <a:pt x="162" y="18"/>
                  </a:lnTo>
                  <a:lnTo>
                    <a:pt x="162" y="17"/>
                  </a:lnTo>
                  <a:close/>
                  <a:moveTo>
                    <a:pt x="0" y="166"/>
                  </a:moveTo>
                  <a:lnTo>
                    <a:pt x="7" y="171"/>
                  </a:lnTo>
                  <a:lnTo>
                    <a:pt x="15" y="178"/>
                  </a:lnTo>
                  <a:lnTo>
                    <a:pt x="24" y="183"/>
                  </a:lnTo>
                  <a:lnTo>
                    <a:pt x="35" y="189"/>
                  </a:lnTo>
                  <a:lnTo>
                    <a:pt x="46" y="193"/>
                  </a:lnTo>
                  <a:lnTo>
                    <a:pt x="57" y="196"/>
                  </a:lnTo>
                  <a:lnTo>
                    <a:pt x="68" y="198"/>
                  </a:lnTo>
                  <a:lnTo>
                    <a:pt x="81" y="199"/>
                  </a:lnTo>
                  <a:lnTo>
                    <a:pt x="92" y="201"/>
                  </a:lnTo>
                  <a:lnTo>
                    <a:pt x="105" y="199"/>
                  </a:lnTo>
                  <a:lnTo>
                    <a:pt x="118" y="198"/>
                  </a:lnTo>
                  <a:lnTo>
                    <a:pt x="129" y="196"/>
                  </a:lnTo>
                  <a:lnTo>
                    <a:pt x="140" y="193"/>
                  </a:lnTo>
                  <a:lnTo>
                    <a:pt x="151" y="189"/>
                  </a:lnTo>
                  <a:lnTo>
                    <a:pt x="162" y="183"/>
                  </a:lnTo>
                  <a:lnTo>
                    <a:pt x="171" y="178"/>
                  </a:lnTo>
                  <a:lnTo>
                    <a:pt x="178" y="171"/>
                  </a:lnTo>
                  <a:lnTo>
                    <a:pt x="188" y="165"/>
                  </a:lnTo>
                  <a:lnTo>
                    <a:pt x="195" y="155"/>
                  </a:lnTo>
                  <a:lnTo>
                    <a:pt x="197" y="152"/>
                  </a:lnTo>
                  <a:lnTo>
                    <a:pt x="197" y="151"/>
                  </a:lnTo>
                  <a:lnTo>
                    <a:pt x="193" y="155"/>
                  </a:lnTo>
                  <a:lnTo>
                    <a:pt x="186" y="163"/>
                  </a:lnTo>
                  <a:lnTo>
                    <a:pt x="178" y="171"/>
                  </a:lnTo>
                  <a:lnTo>
                    <a:pt x="169" y="177"/>
                  </a:lnTo>
                  <a:lnTo>
                    <a:pt x="160" y="183"/>
                  </a:lnTo>
                  <a:lnTo>
                    <a:pt x="151" y="187"/>
                  </a:lnTo>
                  <a:lnTo>
                    <a:pt x="140" y="192"/>
                  </a:lnTo>
                  <a:lnTo>
                    <a:pt x="129" y="195"/>
                  </a:lnTo>
                  <a:lnTo>
                    <a:pt x="118" y="198"/>
                  </a:lnTo>
                  <a:lnTo>
                    <a:pt x="105" y="199"/>
                  </a:lnTo>
                  <a:lnTo>
                    <a:pt x="92" y="199"/>
                  </a:lnTo>
                  <a:lnTo>
                    <a:pt x="81" y="199"/>
                  </a:lnTo>
                  <a:lnTo>
                    <a:pt x="68" y="198"/>
                  </a:lnTo>
                  <a:lnTo>
                    <a:pt x="57" y="195"/>
                  </a:lnTo>
                  <a:lnTo>
                    <a:pt x="46" y="192"/>
                  </a:lnTo>
                  <a:lnTo>
                    <a:pt x="35" y="187"/>
                  </a:lnTo>
                  <a:lnTo>
                    <a:pt x="26" y="183"/>
                  </a:lnTo>
                  <a:lnTo>
                    <a:pt x="17" y="177"/>
                  </a:lnTo>
                  <a:lnTo>
                    <a:pt x="7" y="171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D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77"/>
            <p:cNvSpPr>
              <a:spLocks noEditPoints="1"/>
            </p:cNvSpPr>
            <p:nvPr/>
          </p:nvSpPr>
          <p:spPr bwMode="auto">
            <a:xfrm>
              <a:off x="4870" y="3029"/>
              <a:ext cx="195" cy="199"/>
            </a:xfrm>
            <a:custGeom>
              <a:avLst/>
              <a:gdLst>
                <a:gd name="T0" fmla="*/ 158 w 195"/>
                <a:gd name="T1" fmla="*/ 18 h 199"/>
                <a:gd name="T2" fmla="*/ 138 w 195"/>
                <a:gd name="T3" fmla="*/ 9 h 199"/>
                <a:gd name="T4" fmla="*/ 116 w 195"/>
                <a:gd name="T5" fmla="*/ 3 h 199"/>
                <a:gd name="T6" fmla="*/ 90 w 195"/>
                <a:gd name="T7" fmla="*/ 0 h 199"/>
                <a:gd name="T8" fmla="*/ 66 w 195"/>
                <a:gd name="T9" fmla="*/ 3 h 199"/>
                <a:gd name="T10" fmla="*/ 44 w 195"/>
                <a:gd name="T11" fmla="*/ 9 h 199"/>
                <a:gd name="T12" fmla="*/ 24 w 195"/>
                <a:gd name="T13" fmla="*/ 18 h 199"/>
                <a:gd name="T14" fmla="*/ 22 w 195"/>
                <a:gd name="T15" fmla="*/ 18 h 199"/>
                <a:gd name="T16" fmla="*/ 22 w 195"/>
                <a:gd name="T17" fmla="*/ 18 h 199"/>
                <a:gd name="T18" fmla="*/ 22 w 195"/>
                <a:gd name="T19" fmla="*/ 18 h 199"/>
                <a:gd name="T20" fmla="*/ 22 w 195"/>
                <a:gd name="T21" fmla="*/ 18 h 199"/>
                <a:gd name="T22" fmla="*/ 24 w 195"/>
                <a:gd name="T23" fmla="*/ 18 h 199"/>
                <a:gd name="T24" fmla="*/ 44 w 195"/>
                <a:gd name="T25" fmla="*/ 9 h 199"/>
                <a:gd name="T26" fmla="*/ 66 w 195"/>
                <a:gd name="T27" fmla="*/ 3 h 199"/>
                <a:gd name="T28" fmla="*/ 90 w 195"/>
                <a:gd name="T29" fmla="*/ 2 h 199"/>
                <a:gd name="T30" fmla="*/ 116 w 195"/>
                <a:gd name="T31" fmla="*/ 3 h 199"/>
                <a:gd name="T32" fmla="*/ 138 w 195"/>
                <a:gd name="T33" fmla="*/ 9 h 199"/>
                <a:gd name="T34" fmla="*/ 158 w 195"/>
                <a:gd name="T35" fmla="*/ 18 h 199"/>
                <a:gd name="T36" fmla="*/ 160 w 195"/>
                <a:gd name="T37" fmla="*/ 18 h 199"/>
                <a:gd name="T38" fmla="*/ 5 w 195"/>
                <a:gd name="T39" fmla="*/ 171 h 199"/>
                <a:gd name="T40" fmla="*/ 24 w 195"/>
                <a:gd name="T41" fmla="*/ 183 h 199"/>
                <a:gd name="T42" fmla="*/ 44 w 195"/>
                <a:gd name="T43" fmla="*/ 192 h 199"/>
                <a:gd name="T44" fmla="*/ 66 w 195"/>
                <a:gd name="T45" fmla="*/ 198 h 199"/>
                <a:gd name="T46" fmla="*/ 90 w 195"/>
                <a:gd name="T47" fmla="*/ 199 h 199"/>
                <a:gd name="T48" fmla="*/ 116 w 195"/>
                <a:gd name="T49" fmla="*/ 198 h 199"/>
                <a:gd name="T50" fmla="*/ 138 w 195"/>
                <a:gd name="T51" fmla="*/ 192 h 199"/>
                <a:gd name="T52" fmla="*/ 158 w 195"/>
                <a:gd name="T53" fmla="*/ 183 h 199"/>
                <a:gd name="T54" fmla="*/ 176 w 195"/>
                <a:gd name="T55" fmla="*/ 171 h 199"/>
                <a:gd name="T56" fmla="*/ 191 w 195"/>
                <a:gd name="T57" fmla="*/ 155 h 199"/>
                <a:gd name="T58" fmla="*/ 195 w 195"/>
                <a:gd name="T59" fmla="*/ 151 h 199"/>
                <a:gd name="T60" fmla="*/ 195 w 195"/>
                <a:gd name="T61" fmla="*/ 151 h 199"/>
                <a:gd name="T62" fmla="*/ 195 w 195"/>
                <a:gd name="T63" fmla="*/ 151 h 199"/>
                <a:gd name="T64" fmla="*/ 195 w 195"/>
                <a:gd name="T65" fmla="*/ 151 h 199"/>
                <a:gd name="T66" fmla="*/ 191 w 195"/>
                <a:gd name="T67" fmla="*/ 155 h 199"/>
                <a:gd name="T68" fmla="*/ 176 w 195"/>
                <a:gd name="T69" fmla="*/ 171 h 199"/>
                <a:gd name="T70" fmla="*/ 158 w 195"/>
                <a:gd name="T71" fmla="*/ 183 h 199"/>
                <a:gd name="T72" fmla="*/ 138 w 195"/>
                <a:gd name="T73" fmla="*/ 192 h 199"/>
                <a:gd name="T74" fmla="*/ 116 w 195"/>
                <a:gd name="T75" fmla="*/ 198 h 199"/>
                <a:gd name="T76" fmla="*/ 90 w 195"/>
                <a:gd name="T77" fmla="*/ 199 h 199"/>
                <a:gd name="T78" fmla="*/ 66 w 195"/>
                <a:gd name="T79" fmla="*/ 198 h 199"/>
                <a:gd name="T80" fmla="*/ 44 w 195"/>
                <a:gd name="T81" fmla="*/ 192 h 199"/>
                <a:gd name="T82" fmla="*/ 24 w 195"/>
                <a:gd name="T83" fmla="*/ 183 h 199"/>
                <a:gd name="T84" fmla="*/ 5 w 195"/>
                <a:gd name="T85" fmla="*/ 171 h 199"/>
                <a:gd name="T86" fmla="*/ 0 w 195"/>
                <a:gd name="T87" fmla="*/ 165 h 199"/>
                <a:gd name="T88" fmla="*/ 0 w 195"/>
                <a:gd name="T89" fmla="*/ 165 h 199"/>
                <a:gd name="T90" fmla="*/ 0 w 195"/>
                <a:gd name="T91" fmla="*/ 165 h 199"/>
                <a:gd name="T92" fmla="*/ 0 w 195"/>
                <a:gd name="T93" fmla="*/ 165 h 1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5"/>
                <a:gd name="T142" fmla="*/ 0 h 199"/>
                <a:gd name="T143" fmla="*/ 195 w 195"/>
                <a:gd name="T144" fmla="*/ 199 h 1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5" h="199">
                  <a:moveTo>
                    <a:pt x="160" y="18"/>
                  </a:moveTo>
                  <a:lnTo>
                    <a:pt x="158" y="18"/>
                  </a:lnTo>
                  <a:lnTo>
                    <a:pt x="149" y="12"/>
                  </a:lnTo>
                  <a:lnTo>
                    <a:pt x="138" y="9"/>
                  </a:lnTo>
                  <a:lnTo>
                    <a:pt x="127" y="5"/>
                  </a:lnTo>
                  <a:lnTo>
                    <a:pt x="116" y="3"/>
                  </a:lnTo>
                  <a:lnTo>
                    <a:pt x="103" y="2"/>
                  </a:lnTo>
                  <a:lnTo>
                    <a:pt x="90" y="0"/>
                  </a:lnTo>
                  <a:lnTo>
                    <a:pt x="79" y="2"/>
                  </a:lnTo>
                  <a:lnTo>
                    <a:pt x="66" y="3"/>
                  </a:lnTo>
                  <a:lnTo>
                    <a:pt x="55" y="5"/>
                  </a:lnTo>
                  <a:lnTo>
                    <a:pt x="44" y="9"/>
                  </a:lnTo>
                  <a:lnTo>
                    <a:pt x="33" y="12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33" y="14"/>
                  </a:lnTo>
                  <a:lnTo>
                    <a:pt x="44" y="9"/>
                  </a:lnTo>
                  <a:lnTo>
                    <a:pt x="55" y="6"/>
                  </a:lnTo>
                  <a:lnTo>
                    <a:pt x="66" y="3"/>
                  </a:lnTo>
                  <a:lnTo>
                    <a:pt x="79" y="2"/>
                  </a:lnTo>
                  <a:lnTo>
                    <a:pt x="90" y="2"/>
                  </a:lnTo>
                  <a:lnTo>
                    <a:pt x="103" y="2"/>
                  </a:lnTo>
                  <a:lnTo>
                    <a:pt x="116" y="3"/>
                  </a:lnTo>
                  <a:lnTo>
                    <a:pt x="127" y="6"/>
                  </a:lnTo>
                  <a:lnTo>
                    <a:pt x="138" y="9"/>
                  </a:lnTo>
                  <a:lnTo>
                    <a:pt x="149" y="14"/>
                  </a:lnTo>
                  <a:lnTo>
                    <a:pt x="158" y="18"/>
                  </a:lnTo>
                  <a:lnTo>
                    <a:pt x="160" y="20"/>
                  </a:lnTo>
                  <a:lnTo>
                    <a:pt x="160" y="18"/>
                  </a:lnTo>
                  <a:close/>
                  <a:moveTo>
                    <a:pt x="0" y="165"/>
                  </a:moveTo>
                  <a:lnTo>
                    <a:pt x="5" y="171"/>
                  </a:lnTo>
                  <a:lnTo>
                    <a:pt x="15" y="177"/>
                  </a:lnTo>
                  <a:lnTo>
                    <a:pt x="24" y="183"/>
                  </a:lnTo>
                  <a:lnTo>
                    <a:pt x="33" y="187"/>
                  </a:lnTo>
                  <a:lnTo>
                    <a:pt x="44" y="192"/>
                  </a:lnTo>
                  <a:lnTo>
                    <a:pt x="55" y="195"/>
                  </a:lnTo>
                  <a:lnTo>
                    <a:pt x="66" y="198"/>
                  </a:lnTo>
                  <a:lnTo>
                    <a:pt x="79" y="199"/>
                  </a:lnTo>
                  <a:lnTo>
                    <a:pt x="90" y="199"/>
                  </a:lnTo>
                  <a:lnTo>
                    <a:pt x="103" y="199"/>
                  </a:lnTo>
                  <a:lnTo>
                    <a:pt x="116" y="198"/>
                  </a:lnTo>
                  <a:lnTo>
                    <a:pt x="127" y="195"/>
                  </a:lnTo>
                  <a:lnTo>
                    <a:pt x="138" y="192"/>
                  </a:lnTo>
                  <a:lnTo>
                    <a:pt x="149" y="187"/>
                  </a:lnTo>
                  <a:lnTo>
                    <a:pt x="158" y="183"/>
                  </a:lnTo>
                  <a:lnTo>
                    <a:pt x="167" y="177"/>
                  </a:lnTo>
                  <a:lnTo>
                    <a:pt x="176" y="171"/>
                  </a:lnTo>
                  <a:lnTo>
                    <a:pt x="184" y="163"/>
                  </a:lnTo>
                  <a:lnTo>
                    <a:pt x="191" y="155"/>
                  </a:lnTo>
                  <a:lnTo>
                    <a:pt x="195" y="151"/>
                  </a:lnTo>
                  <a:lnTo>
                    <a:pt x="191" y="155"/>
                  </a:lnTo>
                  <a:lnTo>
                    <a:pt x="184" y="163"/>
                  </a:lnTo>
                  <a:lnTo>
                    <a:pt x="176" y="171"/>
                  </a:lnTo>
                  <a:lnTo>
                    <a:pt x="167" y="177"/>
                  </a:lnTo>
                  <a:lnTo>
                    <a:pt x="158" y="183"/>
                  </a:lnTo>
                  <a:lnTo>
                    <a:pt x="149" y="187"/>
                  </a:lnTo>
                  <a:lnTo>
                    <a:pt x="138" y="192"/>
                  </a:lnTo>
                  <a:lnTo>
                    <a:pt x="127" y="195"/>
                  </a:lnTo>
                  <a:lnTo>
                    <a:pt x="116" y="198"/>
                  </a:lnTo>
                  <a:lnTo>
                    <a:pt x="103" y="199"/>
                  </a:lnTo>
                  <a:lnTo>
                    <a:pt x="90" y="199"/>
                  </a:lnTo>
                  <a:lnTo>
                    <a:pt x="79" y="199"/>
                  </a:lnTo>
                  <a:lnTo>
                    <a:pt x="66" y="198"/>
                  </a:lnTo>
                  <a:lnTo>
                    <a:pt x="55" y="195"/>
                  </a:lnTo>
                  <a:lnTo>
                    <a:pt x="44" y="192"/>
                  </a:lnTo>
                  <a:lnTo>
                    <a:pt x="33" y="187"/>
                  </a:lnTo>
                  <a:lnTo>
                    <a:pt x="24" y="183"/>
                  </a:lnTo>
                  <a:lnTo>
                    <a:pt x="15" y="177"/>
                  </a:lnTo>
                  <a:lnTo>
                    <a:pt x="5" y="171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6E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8"/>
            <p:cNvSpPr>
              <a:spLocks noEditPoints="1"/>
            </p:cNvSpPr>
            <p:nvPr/>
          </p:nvSpPr>
          <p:spPr bwMode="auto">
            <a:xfrm>
              <a:off x="4870" y="3031"/>
              <a:ext cx="195" cy="197"/>
            </a:xfrm>
            <a:custGeom>
              <a:avLst/>
              <a:gdLst>
                <a:gd name="T0" fmla="*/ 158 w 195"/>
                <a:gd name="T1" fmla="*/ 16 h 197"/>
                <a:gd name="T2" fmla="*/ 138 w 195"/>
                <a:gd name="T3" fmla="*/ 7 h 197"/>
                <a:gd name="T4" fmla="*/ 116 w 195"/>
                <a:gd name="T5" fmla="*/ 1 h 197"/>
                <a:gd name="T6" fmla="*/ 90 w 195"/>
                <a:gd name="T7" fmla="*/ 0 h 197"/>
                <a:gd name="T8" fmla="*/ 66 w 195"/>
                <a:gd name="T9" fmla="*/ 1 h 197"/>
                <a:gd name="T10" fmla="*/ 44 w 195"/>
                <a:gd name="T11" fmla="*/ 7 h 197"/>
                <a:gd name="T12" fmla="*/ 24 w 195"/>
                <a:gd name="T13" fmla="*/ 16 h 197"/>
                <a:gd name="T14" fmla="*/ 22 w 195"/>
                <a:gd name="T15" fmla="*/ 18 h 197"/>
                <a:gd name="T16" fmla="*/ 22 w 195"/>
                <a:gd name="T17" fmla="*/ 18 h 197"/>
                <a:gd name="T18" fmla="*/ 22 w 195"/>
                <a:gd name="T19" fmla="*/ 18 h 197"/>
                <a:gd name="T20" fmla="*/ 22 w 195"/>
                <a:gd name="T21" fmla="*/ 18 h 197"/>
                <a:gd name="T22" fmla="*/ 24 w 195"/>
                <a:gd name="T23" fmla="*/ 16 h 197"/>
                <a:gd name="T24" fmla="*/ 44 w 195"/>
                <a:gd name="T25" fmla="*/ 7 h 197"/>
                <a:gd name="T26" fmla="*/ 66 w 195"/>
                <a:gd name="T27" fmla="*/ 3 h 197"/>
                <a:gd name="T28" fmla="*/ 90 w 195"/>
                <a:gd name="T29" fmla="*/ 0 h 197"/>
                <a:gd name="T30" fmla="*/ 116 w 195"/>
                <a:gd name="T31" fmla="*/ 3 h 197"/>
                <a:gd name="T32" fmla="*/ 138 w 195"/>
                <a:gd name="T33" fmla="*/ 7 h 197"/>
                <a:gd name="T34" fmla="*/ 158 w 195"/>
                <a:gd name="T35" fmla="*/ 16 h 197"/>
                <a:gd name="T36" fmla="*/ 160 w 195"/>
                <a:gd name="T37" fmla="*/ 18 h 197"/>
                <a:gd name="T38" fmla="*/ 5 w 195"/>
                <a:gd name="T39" fmla="*/ 169 h 197"/>
                <a:gd name="T40" fmla="*/ 24 w 195"/>
                <a:gd name="T41" fmla="*/ 181 h 197"/>
                <a:gd name="T42" fmla="*/ 44 w 195"/>
                <a:gd name="T43" fmla="*/ 190 h 197"/>
                <a:gd name="T44" fmla="*/ 66 w 195"/>
                <a:gd name="T45" fmla="*/ 196 h 197"/>
                <a:gd name="T46" fmla="*/ 90 w 195"/>
                <a:gd name="T47" fmla="*/ 197 h 197"/>
                <a:gd name="T48" fmla="*/ 116 w 195"/>
                <a:gd name="T49" fmla="*/ 196 h 197"/>
                <a:gd name="T50" fmla="*/ 138 w 195"/>
                <a:gd name="T51" fmla="*/ 190 h 197"/>
                <a:gd name="T52" fmla="*/ 158 w 195"/>
                <a:gd name="T53" fmla="*/ 181 h 197"/>
                <a:gd name="T54" fmla="*/ 176 w 195"/>
                <a:gd name="T55" fmla="*/ 169 h 197"/>
                <a:gd name="T56" fmla="*/ 191 w 195"/>
                <a:gd name="T57" fmla="*/ 153 h 197"/>
                <a:gd name="T58" fmla="*/ 195 w 195"/>
                <a:gd name="T59" fmla="*/ 147 h 197"/>
                <a:gd name="T60" fmla="*/ 195 w 195"/>
                <a:gd name="T61" fmla="*/ 147 h 197"/>
                <a:gd name="T62" fmla="*/ 195 w 195"/>
                <a:gd name="T63" fmla="*/ 147 h 197"/>
                <a:gd name="T64" fmla="*/ 195 w 195"/>
                <a:gd name="T65" fmla="*/ 147 h 197"/>
                <a:gd name="T66" fmla="*/ 189 w 195"/>
                <a:gd name="T67" fmla="*/ 153 h 197"/>
                <a:gd name="T68" fmla="*/ 174 w 195"/>
                <a:gd name="T69" fmla="*/ 167 h 197"/>
                <a:gd name="T70" fmla="*/ 158 w 195"/>
                <a:gd name="T71" fmla="*/ 179 h 197"/>
                <a:gd name="T72" fmla="*/ 138 w 195"/>
                <a:gd name="T73" fmla="*/ 188 h 197"/>
                <a:gd name="T74" fmla="*/ 116 w 195"/>
                <a:gd name="T75" fmla="*/ 194 h 197"/>
                <a:gd name="T76" fmla="*/ 90 w 195"/>
                <a:gd name="T77" fmla="*/ 196 h 197"/>
                <a:gd name="T78" fmla="*/ 66 w 195"/>
                <a:gd name="T79" fmla="*/ 194 h 197"/>
                <a:gd name="T80" fmla="*/ 44 w 195"/>
                <a:gd name="T81" fmla="*/ 188 h 197"/>
                <a:gd name="T82" fmla="*/ 24 w 195"/>
                <a:gd name="T83" fmla="*/ 179 h 197"/>
                <a:gd name="T84" fmla="*/ 5 w 195"/>
                <a:gd name="T85" fmla="*/ 167 h 197"/>
                <a:gd name="T86" fmla="*/ 0 w 195"/>
                <a:gd name="T87" fmla="*/ 161 h 197"/>
                <a:gd name="T88" fmla="*/ 0 w 195"/>
                <a:gd name="T89" fmla="*/ 161 h 197"/>
                <a:gd name="T90" fmla="*/ 0 w 195"/>
                <a:gd name="T91" fmla="*/ 163 h 197"/>
                <a:gd name="T92" fmla="*/ 0 w 195"/>
                <a:gd name="T93" fmla="*/ 163 h 1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5"/>
                <a:gd name="T142" fmla="*/ 0 h 197"/>
                <a:gd name="T143" fmla="*/ 195 w 195"/>
                <a:gd name="T144" fmla="*/ 197 h 1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5" h="197">
                  <a:moveTo>
                    <a:pt x="160" y="18"/>
                  </a:moveTo>
                  <a:lnTo>
                    <a:pt x="158" y="16"/>
                  </a:lnTo>
                  <a:lnTo>
                    <a:pt x="149" y="12"/>
                  </a:lnTo>
                  <a:lnTo>
                    <a:pt x="138" y="7"/>
                  </a:lnTo>
                  <a:lnTo>
                    <a:pt x="127" y="4"/>
                  </a:lnTo>
                  <a:lnTo>
                    <a:pt x="116" y="1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66" y="1"/>
                  </a:lnTo>
                  <a:lnTo>
                    <a:pt x="55" y="4"/>
                  </a:lnTo>
                  <a:lnTo>
                    <a:pt x="44" y="7"/>
                  </a:lnTo>
                  <a:lnTo>
                    <a:pt x="33" y="12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33" y="12"/>
                  </a:lnTo>
                  <a:lnTo>
                    <a:pt x="44" y="7"/>
                  </a:lnTo>
                  <a:lnTo>
                    <a:pt x="55" y="4"/>
                  </a:lnTo>
                  <a:lnTo>
                    <a:pt x="66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3" y="1"/>
                  </a:lnTo>
                  <a:lnTo>
                    <a:pt x="116" y="3"/>
                  </a:lnTo>
                  <a:lnTo>
                    <a:pt x="127" y="4"/>
                  </a:lnTo>
                  <a:lnTo>
                    <a:pt x="138" y="7"/>
                  </a:lnTo>
                  <a:lnTo>
                    <a:pt x="147" y="12"/>
                  </a:lnTo>
                  <a:lnTo>
                    <a:pt x="158" y="16"/>
                  </a:lnTo>
                  <a:lnTo>
                    <a:pt x="160" y="18"/>
                  </a:lnTo>
                  <a:close/>
                  <a:moveTo>
                    <a:pt x="0" y="163"/>
                  </a:moveTo>
                  <a:lnTo>
                    <a:pt x="5" y="169"/>
                  </a:lnTo>
                  <a:lnTo>
                    <a:pt x="15" y="175"/>
                  </a:lnTo>
                  <a:lnTo>
                    <a:pt x="24" y="181"/>
                  </a:lnTo>
                  <a:lnTo>
                    <a:pt x="33" y="185"/>
                  </a:lnTo>
                  <a:lnTo>
                    <a:pt x="44" y="190"/>
                  </a:lnTo>
                  <a:lnTo>
                    <a:pt x="55" y="193"/>
                  </a:lnTo>
                  <a:lnTo>
                    <a:pt x="66" y="196"/>
                  </a:lnTo>
                  <a:lnTo>
                    <a:pt x="79" y="197"/>
                  </a:lnTo>
                  <a:lnTo>
                    <a:pt x="90" y="197"/>
                  </a:lnTo>
                  <a:lnTo>
                    <a:pt x="103" y="197"/>
                  </a:lnTo>
                  <a:lnTo>
                    <a:pt x="116" y="196"/>
                  </a:lnTo>
                  <a:lnTo>
                    <a:pt x="127" y="193"/>
                  </a:lnTo>
                  <a:lnTo>
                    <a:pt x="138" y="190"/>
                  </a:lnTo>
                  <a:lnTo>
                    <a:pt x="149" y="185"/>
                  </a:lnTo>
                  <a:lnTo>
                    <a:pt x="158" y="181"/>
                  </a:lnTo>
                  <a:lnTo>
                    <a:pt x="167" y="175"/>
                  </a:lnTo>
                  <a:lnTo>
                    <a:pt x="176" y="169"/>
                  </a:lnTo>
                  <a:lnTo>
                    <a:pt x="184" y="161"/>
                  </a:lnTo>
                  <a:lnTo>
                    <a:pt x="191" y="153"/>
                  </a:lnTo>
                  <a:lnTo>
                    <a:pt x="195" y="149"/>
                  </a:lnTo>
                  <a:lnTo>
                    <a:pt x="195" y="147"/>
                  </a:lnTo>
                  <a:lnTo>
                    <a:pt x="189" y="153"/>
                  </a:lnTo>
                  <a:lnTo>
                    <a:pt x="184" y="161"/>
                  </a:lnTo>
                  <a:lnTo>
                    <a:pt x="174" y="167"/>
                  </a:lnTo>
                  <a:lnTo>
                    <a:pt x="167" y="175"/>
                  </a:lnTo>
                  <a:lnTo>
                    <a:pt x="158" y="179"/>
                  </a:lnTo>
                  <a:lnTo>
                    <a:pt x="147" y="185"/>
                  </a:lnTo>
                  <a:lnTo>
                    <a:pt x="138" y="188"/>
                  </a:lnTo>
                  <a:lnTo>
                    <a:pt x="127" y="191"/>
                  </a:lnTo>
                  <a:lnTo>
                    <a:pt x="116" y="194"/>
                  </a:lnTo>
                  <a:lnTo>
                    <a:pt x="103" y="196"/>
                  </a:lnTo>
                  <a:lnTo>
                    <a:pt x="90" y="196"/>
                  </a:lnTo>
                  <a:lnTo>
                    <a:pt x="79" y="196"/>
                  </a:lnTo>
                  <a:lnTo>
                    <a:pt x="66" y="194"/>
                  </a:lnTo>
                  <a:lnTo>
                    <a:pt x="55" y="191"/>
                  </a:lnTo>
                  <a:lnTo>
                    <a:pt x="44" y="188"/>
                  </a:lnTo>
                  <a:lnTo>
                    <a:pt x="33" y="185"/>
                  </a:lnTo>
                  <a:lnTo>
                    <a:pt x="24" y="179"/>
                  </a:lnTo>
                  <a:lnTo>
                    <a:pt x="15" y="175"/>
                  </a:lnTo>
                  <a:lnTo>
                    <a:pt x="5" y="167"/>
                  </a:lnTo>
                  <a:lnTo>
                    <a:pt x="0" y="161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6F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79"/>
            <p:cNvSpPr>
              <a:spLocks noEditPoints="1"/>
            </p:cNvSpPr>
            <p:nvPr/>
          </p:nvSpPr>
          <p:spPr bwMode="auto">
            <a:xfrm>
              <a:off x="4870" y="3031"/>
              <a:ext cx="195" cy="196"/>
            </a:xfrm>
            <a:custGeom>
              <a:avLst/>
              <a:gdLst>
                <a:gd name="T0" fmla="*/ 158 w 195"/>
                <a:gd name="T1" fmla="*/ 16 h 196"/>
                <a:gd name="T2" fmla="*/ 138 w 195"/>
                <a:gd name="T3" fmla="*/ 7 h 196"/>
                <a:gd name="T4" fmla="*/ 116 w 195"/>
                <a:gd name="T5" fmla="*/ 3 h 196"/>
                <a:gd name="T6" fmla="*/ 90 w 195"/>
                <a:gd name="T7" fmla="*/ 0 h 196"/>
                <a:gd name="T8" fmla="*/ 66 w 195"/>
                <a:gd name="T9" fmla="*/ 3 h 196"/>
                <a:gd name="T10" fmla="*/ 44 w 195"/>
                <a:gd name="T11" fmla="*/ 7 h 196"/>
                <a:gd name="T12" fmla="*/ 24 w 195"/>
                <a:gd name="T13" fmla="*/ 16 h 196"/>
                <a:gd name="T14" fmla="*/ 22 w 195"/>
                <a:gd name="T15" fmla="*/ 18 h 196"/>
                <a:gd name="T16" fmla="*/ 22 w 195"/>
                <a:gd name="T17" fmla="*/ 18 h 196"/>
                <a:gd name="T18" fmla="*/ 22 w 195"/>
                <a:gd name="T19" fmla="*/ 19 h 196"/>
                <a:gd name="T20" fmla="*/ 22 w 195"/>
                <a:gd name="T21" fmla="*/ 19 h 196"/>
                <a:gd name="T22" fmla="*/ 24 w 195"/>
                <a:gd name="T23" fmla="*/ 18 h 196"/>
                <a:gd name="T24" fmla="*/ 44 w 195"/>
                <a:gd name="T25" fmla="*/ 9 h 196"/>
                <a:gd name="T26" fmla="*/ 66 w 195"/>
                <a:gd name="T27" fmla="*/ 3 h 196"/>
                <a:gd name="T28" fmla="*/ 90 w 195"/>
                <a:gd name="T29" fmla="*/ 1 h 196"/>
                <a:gd name="T30" fmla="*/ 114 w 195"/>
                <a:gd name="T31" fmla="*/ 3 h 196"/>
                <a:gd name="T32" fmla="*/ 138 w 195"/>
                <a:gd name="T33" fmla="*/ 9 h 196"/>
                <a:gd name="T34" fmla="*/ 158 w 195"/>
                <a:gd name="T35" fmla="*/ 18 h 196"/>
                <a:gd name="T36" fmla="*/ 160 w 195"/>
                <a:gd name="T37" fmla="*/ 18 h 196"/>
                <a:gd name="T38" fmla="*/ 5 w 195"/>
                <a:gd name="T39" fmla="*/ 167 h 196"/>
                <a:gd name="T40" fmla="*/ 24 w 195"/>
                <a:gd name="T41" fmla="*/ 179 h 196"/>
                <a:gd name="T42" fmla="*/ 44 w 195"/>
                <a:gd name="T43" fmla="*/ 188 h 196"/>
                <a:gd name="T44" fmla="*/ 66 w 195"/>
                <a:gd name="T45" fmla="*/ 194 h 196"/>
                <a:gd name="T46" fmla="*/ 90 w 195"/>
                <a:gd name="T47" fmla="*/ 196 h 196"/>
                <a:gd name="T48" fmla="*/ 116 w 195"/>
                <a:gd name="T49" fmla="*/ 194 h 196"/>
                <a:gd name="T50" fmla="*/ 138 w 195"/>
                <a:gd name="T51" fmla="*/ 188 h 196"/>
                <a:gd name="T52" fmla="*/ 158 w 195"/>
                <a:gd name="T53" fmla="*/ 179 h 196"/>
                <a:gd name="T54" fmla="*/ 174 w 195"/>
                <a:gd name="T55" fmla="*/ 167 h 196"/>
                <a:gd name="T56" fmla="*/ 189 w 195"/>
                <a:gd name="T57" fmla="*/ 153 h 196"/>
                <a:gd name="T58" fmla="*/ 195 w 195"/>
                <a:gd name="T59" fmla="*/ 147 h 196"/>
                <a:gd name="T60" fmla="*/ 195 w 195"/>
                <a:gd name="T61" fmla="*/ 147 h 196"/>
                <a:gd name="T62" fmla="*/ 195 w 195"/>
                <a:gd name="T63" fmla="*/ 146 h 196"/>
                <a:gd name="T64" fmla="*/ 195 w 195"/>
                <a:gd name="T65" fmla="*/ 146 h 196"/>
                <a:gd name="T66" fmla="*/ 189 w 195"/>
                <a:gd name="T67" fmla="*/ 152 h 196"/>
                <a:gd name="T68" fmla="*/ 174 w 195"/>
                <a:gd name="T69" fmla="*/ 167 h 196"/>
                <a:gd name="T70" fmla="*/ 158 w 195"/>
                <a:gd name="T71" fmla="*/ 179 h 196"/>
                <a:gd name="T72" fmla="*/ 138 w 195"/>
                <a:gd name="T73" fmla="*/ 188 h 196"/>
                <a:gd name="T74" fmla="*/ 114 w 195"/>
                <a:gd name="T75" fmla="*/ 194 h 196"/>
                <a:gd name="T76" fmla="*/ 90 w 195"/>
                <a:gd name="T77" fmla="*/ 196 h 196"/>
                <a:gd name="T78" fmla="*/ 66 w 195"/>
                <a:gd name="T79" fmla="*/ 194 h 196"/>
                <a:gd name="T80" fmla="*/ 44 w 195"/>
                <a:gd name="T81" fmla="*/ 188 h 196"/>
                <a:gd name="T82" fmla="*/ 24 w 195"/>
                <a:gd name="T83" fmla="*/ 179 h 196"/>
                <a:gd name="T84" fmla="*/ 7 w 195"/>
                <a:gd name="T85" fmla="*/ 167 h 196"/>
                <a:gd name="T86" fmla="*/ 0 w 195"/>
                <a:gd name="T87" fmla="*/ 161 h 196"/>
                <a:gd name="T88" fmla="*/ 0 w 195"/>
                <a:gd name="T89" fmla="*/ 161 h 196"/>
                <a:gd name="T90" fmla="*/ 0 w 195"/>
                <a:gd name="T91" fmla="*/ 161 h 196"/>
                <a:gd name="T92" fmla="*/ 0 w 195"/>
                <a:gd name="T93" fmla="*/ 161 h 1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5"/>
                <a:gd name="T142" fmla="*/ 0 h 196"/>
                <a:gd name="T143" fmla="*/ 195 w 195"/>
                <a:gd name="T144" fmla="*/ 196 h 1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5" h="196">
                  <a:moveTo>
                    <a:pt x="160" y="18"/>
                  </a:moveTo>
                  <a:lnTo>
                    <a:pt x="158" y="16"/>
                  </a:lnTo>
                  <a:lnTo>
                    <a:pt x="147" y="12"/>
                  </a:lnTo>
                  <a:lnTo>
                    <a:pt x="138" y="7"/>
                  </a:lnTo>
                  <a:lnTo>
                    <a:pt x="127" y="4"/>
                  </a:lnTo>
                  <a:lnTo>
                    <a:pt x="116" y="3"/>
                  </a:lnTo>
                  <a:lnTo>
                    <a:pt x="103" y="1"/>
                  </a:lnTo>
                  <a:lnTo>
                    <a:pt x="90" y="0"/>
                  </a:lnTo>
                  <a:lnTo>
                    <a:pt x="79" y="1"/>
                  </a:lnTo>
                  <a:lnTo>
                    <a:pt x="66" y="3"/>
                  </a:lnTo>
                  <a:lnTo>
                    <a:pt x="55" y="4"/>
                  </a:lnTo>
                  <a:lnTo>
                    <a:pt x="44" y="7"/>
                  </a:lnTo>
                  <a:lnTo>
                    <a:pt x="33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4" y="18"/>
                  </a:lnTo>
                  <a:lnTo>
                    <a:pt x="35" y="13"/>
                  </a:lnTo>
                  <a:lnTo>
                    <a:pt x="44" y="9"/>
                  </a:lnTo>
                  <a:lnTo>
                    <a:pt x="55" y="6"/>
                  </a:lnTo>
                  <a:lnTo>
                    <a:pt x="66" y="3"/>
                  </a:lnTo>
                  <a:lnTo>
                    <a:pt x="79" y="1"/>
                  </a:lnTo>
                  <a:lnTo>
                    <a:pt x="90" y="1"/>
                  </a:lnTo>
                  <a:lnTo>
                    <a:pt x="103" y="1"/>
                  </a:lnTo>
                  <a:lnTo>
                    <a:pt x="114" y="3"/>
                  </a:lnTo>
                  <a:lnTo>
                    <a:pt x="127" y="6"/>
                  </a:lnTo>
                  <a:lnTo>
                    <a:pt x="138" y="9"/>
                  </a:lnTo>
                  <a:lnTo>
                    <a:pt x="147" y="13"/>
                  </a:lnTo>
                  <a:lnTo>
                    <a:pt x="158" y="18"/>
                  </a:lnTo>
                  <a:lnTo>
                    <a:pt x="160" y="19"/>
                  </a:lnTo>
                  <a:lnTo>
                    <a:pt x="160" y="18"/>
                  </a:lnTo>
                  <a:close/>
                  <a:moveTo>
                    <a:pt x="0" y="161"/>
                  </a:moveTo>
                  <a:lnTo>
                    <a:pt x="5" y="167"/>
                  </a:lnTo>
                  <a:lnTo>
                    <a:pt x="15" y="175"/>
                  </a:lnTo>
                  <a:lnTo>
                    <a:pt x="24" y="179"/>
                  </a:lnTo>
                  <a:lnTo>
                    <a:pt x="33" y="185"/>
                  </a:lnTo>
                  <a:lnTo>
                    <a:pt x="44" y="188"/>
                  </a:lnTo>
                  <a:lnTo>
                    <a:pt x="55" y="191"/>
                  </a:lnTo>
                  <a:lnTo>
                    <a:pt x="66" y="194"/>
                  </a:lnTo>
                  <a:lnTo>
                    <a:pt x="79" y="196"/>
                  </a:lnTo>
                  <a:lnTo>
                    <a:pt x="90" y="196"/>
                  </a:lnTo>
                  <a:lnTo>
                    <a:pt x="103" y="196"/>
                  </a:lnTo>
                  <a:lnTo>
                    <a:pt x="116" y="194"/>
                  </a:lnTo>
                  <a:lnTo>
                    <a:pt x="127" y="191"/>
                  </a:lnTo>
                  <a:lnTo>
                    <a:pt x="138" y="188"/>
                  </a:lnTo>
                  <a:lnTo>
                    <a:pt x="147" y="185"/>
                  </a:lnTo>
                  <a:lnTo>
                    <a:pt x="158" y="179"/>
                  </a:lnTo>
                  <a:lnTo>
                    <a:pt x="167" y="175"/>
                  </a:lnTo>
                  <a:lnTo>
                    <a:pt x="174" y="167"/>
                  </a:lnTo>
                  <a:lnTo>
                    <a:pt x="184" y="161"/>
                  </a:lnTo>
                  <a:lnTo>
                    <a:pt x="189" y="153"/>
                  </a:lnTo>
                  <a:lnTo>
                    <a:pt x="195" y="147"/>
                  </a:lnTo>
                  <a:lnTo>
                    <a:pt x="195" y="146"/>
                  </a:lnTo>
                  <a:lnTo>
                    <a:pt x="189" y="152"/>
                  </a:lnTo>
                  <a:lnTo>
                    <a:pt x="182" y="160"/>
                  </a:lnTo>
                  <a:lnTo>
                    <a:pt x="174" y="167"/>
                  </a:lnTo>
                  <a:lnTo>
                    <a:pt x="167" y="173"/>
                  </a:lnTo>
                  <a:lnTo>
                    <a:pt x="158" y="179"/>
                  </a:lnTo>
                  <a:lnTo>
                    <a:pt x="147" y="184"/>
                  </a:lnTo>
                  <a:lnTo>
                    <a:pt x="138" y="188"/>
                  </a:lnTo>
                  <a:lnTo>
                    <a:pt x="127" y="191"/>
                  </a:lnTo>
                  <a:lnTo>
                    <a:pt x="114" y="194"/>
                  </a:lnTo>
                  <a:lnTo>
                    <a:pt x="103" y="196"/>
                  </a:lnTo>
                  <a:lnTo>
                    <a:pt x="90" y="196"/>
                  </a:lnTo>
                  <a:lnTo>
                    <a:pt x="79" y="196"/>
                  </a:lnTo>
                  <a:lnTo>
                    <a:pt x="66" y="194"/>
                  </a:lnTo>
                  <a:lnTo>
                    <a:pt x="55" y="191"/>
                  </a:lnTo>
                  <a:lnTo>
                    <a:pt x="44" y="188"/>
                  </a:lnTo>
                  <a:lnTo>
                    <a:pt x="35" y="184"/>
                  </a:lnTo>
                  <a:lnTo>
                    <a:pt x="24" y="179"/>
                  </a:lnTo>
                  <a:lnTo>
                    <a:pt x="15" y="173"/>
                  </a:lnTo>
                  <a:lnTo>
                    <a:pt x="7" y="167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0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0"/>
            <p:cNvSpPr>
              <a:spLocks noEditPoints="1"/>
            </p:cNvSpPr>
            <p:nvPr/>
          </p:nvSpPr>
          <p:spPr bwMode="auto">
            <a:xfrm>
              <a:off x="4870" y="3032"/>
              <a:ext cx="195" cy="195"/>
            </a:xfrm>
            <a:custGeom>
              <a:avLst/>
              <a:gdLst>
                <a:gd name="T0" fmla="*/ 158 w 195"/>
                <a:gd name="T1" fmla="*/ 17 h 195"/>
                <a:gd name="T2" fmla="*/ 138 w 195"/>
                <a:gd name="T3" fmla="*/ 8 h 195"/>
                <a:gd name="T4" fmla="*/ 114 w 195"/>
                <a:gd name="T5" fmla="*/ 2 h 195"/>
                <a:gd name="T6" fmla="*/ 90 w 195"/>
                <a:gd name="T7" fmla="*/ 0 h 195"/>
                <a:gd name="T8" fmla="*/ 66 w 195"/>
                <a:gd name="T9" fmla="*/ 2 h 195"/>
                <a:gd name="T10" fmla="*/ 44 w 195"/>
                <a:gd name="T11" fmla="*/ 8 h 195"/>
                <a:gd name="T12" fmla="*/ 24 w 195"/>
                <a:gd name="T13" fmla="*/ 17 h 195"/>
                <a:gd name="T14" fmla="*/ 22 w 195"/>
                <a:gd name="T15" fmla="*/ 18 h 195"/>
                <a:gd name="T16" fmla="*/ 22 w 195"/>
                <a:gd name="T17" fmla="*/ 18 h 195"/>
                <a:gd name="T18" fmla="*/ 22 w 195"/>
                <a:gd name="T19" fmla="*/ 18 h 195"/>
                <a:gd name="T20" fmla="*/ 22 w 195"/>
                <a:gd name="T21" fmla="*/ 18 h 195"/>
                <a:gd name="T22" fmla="*/ 26 w 195"/>
                <a:gd name="T23" fmla="*/ 17 h 195"/>
                <a:gd name="T24" fmla="*/ 46 w 195"/>
                <a:gd name="T25" fmla="*/ 8 h 195"/>
                <a:gd name="T26" fmla="*/ 68 w 195"/>
                <a:gd name="T27" fmla="*/ 3 h 195"/>
                <a:gd name="T28" fmla="*/ 90 w 195"/>
                <a:gd name="T29" fmla="*/ 0 h 195"/>
                <a:gd name="T30" fmla="*/ 114 w 195"/>
                <a:gd name="T31" fmla="*/ 3 h 195"/>
                <a:gd name="T32" fmla="*/ 136 w 195"/>
                <a:gd name="T33" fmla="*/ 8 h 195"/>
                <a:gd name="T34" fmla="*/ 156 w 195"/>
                <a:gd name="T35" fmla="*/ 17 h 195"/>
                <a:gd name="T36" fmla="*/ 160 w 195"/>
                <a:gd name="T37" fmla="*/ 18 h 195"/>
                <a:gd name="T38" fmla="*/ 7 w 195"/>
                <a:gd name="T39" fmla="*/ 166 h 195"/>
                <a:gd name="T40" fmla="*/ 24 w 195"/>
                <a:gd name="T41" fmla="*/ 178 h 195"/>
                <a:gd name="T42" fmla="*/ 44 w 195"/>
                <a:gd name="T43" fmla="*/ 187 h 195"/>
                <a:gd name="T44" fmla="*/ 66 w 195"/>
                <a:gd name="T45" fmla="*/ 193 h 195"/>
                <a:gd name="T46" fmla="*/ 90 w 195"/>
                <a:gd name="T47" fmla="*/ 195 h 195"/>
                <a:gd name="T48" fmla="*/ 114 w 195"/>
                <a:gd name="T49" fmla="*/ 193 h 195"/>
                <a:gd name="T50" fmla="*/ 138 w 195"/>
                <a:gd name="T51" fmla="*/ 187 h 195"/>
                <a:gd name="T52" fmla="*/ 158 w 195"/>
                <a:gd name="T53" fmla="*/ 178 h 195"/>
                <a:gd name="T54" fmla="*/ 174 w 195"/>
                <a:gd name="T55" fmla="*/ 166 h 195"/>
                <a:gd name="T56" fmla="*/ 189 w 195"/>
                <a:gd name="T57" fmla="*/ 151 h 195"/>
                <a:gd name="T58" fmla="*/ 195 w 195"/>
                <a:gd name="T59" fmla="*/ 145 h 195"/>
                <a:gd name="T60" fmla="*/ 195 w 195"/>
                <a:gd name="T61" fmla="*/ 145 h 195"/>
                <a:gd name="T62" fmla="*/ 195 w 195"/>
                <a:gd name="T63" fmla="*/ 145 h 195"/>
                <a:gd name="T64" fmla="*/ 195 w 195"/>
                <a:gd name="T65" fmla="*/ 143 h 195"/>
                <a:gd name="T66" fmla="*/ 189 w 195"/>
                <a:gd name="T67" fmla="*/ 151 h 195"/>
                <a:gd name="T68" fmla="*/ 174 w 195"/>
                <a:gd name="T69" fmla="*/ 166 h 195"/>
                <a:gd name="T70" fmla="*/ 156 w 195"/>
                <a:gd name="T71" fmla="*/ 178 h 195"/>
                <a:gd name="T72" fmla="*/ 136 w 195"/>
                <a:gd name="T73" fmla="*/ 186 h 195"/>
                <a:gd name="T74" fmla="*/ 114 w 195"/>
                <a:gd name="T75" fmla="*/ 192 h 195"/>
                <a:gd name="T76" fmla="*/ 90 w 195"/>
                <a:gd name="T77" fmla="*/ 195 h 195"/>
                <a:gd name="T78" fmla="*/ 68 w 195"/>
                <a:gd name="T79" fmla="*/ 192 h 195"/>
                <a:gd name="T80" fmla="*/ 46 w 195"/>
                <a:gd name="T81" fmla="*/ 186 h 195"/>
                <a:gd name="T82" fmla="*/ 26 w 195"/>
                <a:gd name="T83" fmla="*/ 178 h 195"/>
                <a:gd name="T84" fmla="*/ 7 w 195"/>
                <a:gd name="T85" fmla="*/ 166 h 195"/>
                <a:gd name="T86" fmla="*/ 0 w 195"/>
                <a:gd name="T87" fmla="*/ 159 h 195"/>
                <a:gd name="T88" fmla="*/ 0 w 195"/>
                <a:gd name="T89" fmla="*/ 159 h 195"/>
                <a:gd name="T90" fmla="*/ 0 w 195"/>
                <a:gd name="T91" fmla="*/ 159 h 195"/>
                <a:gd name="T92" fmla="*/ 0 w 195"/>
                <a:gd name="T93" fmla="*/ 159 h 195"/>
                <a:gd name="T94" fmla="*/ 0 w 195"/>
                <a:gd name="T95" fmla="*/ 160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5"/>
                <a:gd name="T145" fmla="*/ 0 h 195"/>
                <a:gd name="T146" fmla="*/ 195 w 195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5" h="195">
                  <a:moveTo>
                    <a:pt x="160" y="18"/>
                  </a:moveTo>
                  <a:lnTo>
                    <a:pt x="158" y="17"/>
                  </a:lnTo>
                  <a:lnTo>
                    <a:pt x="147" y="12"/>
                  </a:lnTo>
                  <a:lnTo>
                    <a:pt x="138" y="8"/>
                  </a:lnTo>
                  <a:lnTo>
                    <a:pt x="127" y="5"/>
                  </a:lnTo>
                  <a:lnTo>
                    <a:pt x="114" y="2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66" y="2"/>
                  </a:lnTo>
                  <a:lnTo>
                    <a:pt x="55" y="5"/>
                  </a:lnTo>
                  <a:lnTo>
                    <a:pt x="44" y="8"/>
                  </a:lnTo>
                  <a:lnTo>
                    <a:pt x="35" y="12"/>
                  </a:lnTo>
                  <a:lnTo>
                    <a:pt x="24" y="17"/>
                  </a:lnTo>
                  <a:lnTo>
                    <a:pt x="22" y="18"/>
                  </a:lnTo>
                  <a:lnTo>
                    <a:pt x="26" y="17"/>
                  </a:lnTo>
                  <a:lnTo>
                    <a:pt x="35" y="12"/>
                  </a:lnTo>
                  <a:lnTo>
                    <a:pt x="46" y="8"/>
                  </a:lnTo>
                  <a:lnTo>
                    <a:pt x="55" y="5"/>
                  </a:lnTo>
                  <a:lnTo>
                    <a:pt x="68" y="3"/>
                  </a:lnTo>
                  <a:lnTo>
                    <a:pt x="79" y="2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4" y="3"/>
                  </a:lnTo>
                  <a:lnTo>
                    <a:pt x="127" y="5"/>
                  </a:lnTo>
                  <a:lnTo>
                    <a:pt x="136" y="8"/>
                  </a:lnTo>
                  <a:lnTo>
                    <a:pt x="147" y="12"/>
                  </a:lnTo>
                  <a:lnTo>
                    <a:pt x="156" y="17"/>
                  </a:lnTo>
                  <a:lnTo>
                    <a:pt x="160" y="20"/>
                  </a:lnTo>
                  <a:lnTo>
                    <a:pt x="160" y="18"/>
                  </a:lnTo>
                  <a:close/>
                  <a:moveTo>
                    <a:pt x="0" y="160"/>
                  </a:moveTo>
                  <a:lnTo>
                    <a:pt x="7" y="166"/>
                  </a:lnTo>
                  <a:lnTo>
                    <a:pt x="15" y="172"/>
                  </a:lnTo>
                  <a:lnTo>
                    <a:pt x="24" y="178"/>
                  </a:lnTo>
                  <a:lnTo>
                    <a:pt x="35" y="183"/>
                  </a:lnTo>
                  <a:lnTo>
                    <a:pt x="44" y="187"/>
                  </a:lnTo>
                  <a:lnTo>
                    <a:pt x="55" y="190"/>
                  </a:lnTo>
                  <a:lnTo>
                    <a:pt x="66" y="193"/>
                  </a:lnTo>
                  <a:lnTo>
                    <a:pt x="79" y="195"/>
                  </a:lnTo>
                  <a:lnTo>
                    <a:pt x="90" y="195"/>
                  </a:lnTo>
                  <a:lnTo>
                    <a:pt x="103" y="195"/>
                  </a:lnTo>
                  <a:lnTo>
                    <a:pt x="114" y="193"/>
                  </a:lnTo>
                  <a:lnTo>
                    <a:pt x="127" y="190"/>
                  </a:lnTo>
                  <a:lnTo>
                    <a:pt x="138" y="187"/>
                  </a:lnTo>
                  <a:lnTo>
                    <a:pt x="147" y="183"/>
                  </a:lnTo>
                  <a:lnTo>
                    <a:pt x="158" y="178"/>
                  </a:lnTo>
                  <a:lnTo>
                    <a:pt x="167" y="172"/>
                  </a:lnTo>
                  <a:lnTo>
                    <a:pt x="174" y="166"/>
                  </a:lnTo>
                  <a:lnTo>
                    <a:pt x="182" y="159"/>
                  </a:lnTo>
                  <a:lnTo>
                    <a:pt x="189" y="151"/>
                  </a:lnTo>
                  <a:lnTo>
                    <a:pt x="195" y="145"/>
                  </a:lnTo>
                  <a:lnTo>
                    <a:pt x="195" y="143"/>
                  </a:lnTo>
                  <a:lnTo>
                    <a:pt x="189" y="151"/>
                  </a:lnTo>
                  <a:lnTo>
                    <a:pt x="182" y="159"/>
                  </a:lnTo>
                  <a:lnTo>
                    <a:pt x="174" y="166"/>
                  </a:lnTo>
                  <a:lnTo>
                    <a:pt x="165" y="172"/>
                  </a:lnTo>
                  <a:lnTo>
                    <a:pt x="156" y="178"/>
                  </a:lnTo>
                  <a:lnTo>
                    <a:pt x="147" y="183"/>
                  </a:lnTo>
                  <a:lnTo>
                    <a:pt x="136" y="186"/>
                  </a:lnTo>
                  <a:lnTo>
                    <a:pt x="127" y="190"/>
                  </a:lnTo>
                  <a:lnTo>
                    <a:pt x="114" y="192"/>
                  </a:lnTo>
                  <a:lnTo>
                    <a:pt x="103" y="193"/>
                  </a:lnTo>
                  <a:lnTo>
                    <a:pt x="90" y="195"/>
                  </a:lnTo>
                  <a:lnTo>
                    <a:pt x="79" y="193"/>
                  </a:lnTo>
                  <a:lnTo>
                    <a:pt x="68" y="192"/>
                  </a:lnTo>
                  <a:lnTo>
                    <a:pt x="55" y="190"/>
                  </a:lnTo>
                  <a:lnTo>
                    <a:pt x="46" y="186"/>
                  </a:lnTo>
                  <a:lnTo>
                    <a:pt x="35" y="183"/>
                  </a:lnTo>
                  <a:lnTo>
                    <a:pt x="26" y="178"/>
                  </a:lnTo>
                  <a:lnTo>
                    <a:pt x="16" y="172"/>
                  </a:lnTo>
                  <a:lnTo>
                    <a:pt x="7" y="166"/>
                  </a:lnTo>
                  <a:lnTo>
                    <a:pt x="0" y="159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71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4870" y="3032"/>
              <a:ext cx="195" cy="195"/>
            </a:xfrm>
            <a:custGeom>
              <a:avLst/>
              <a:gdLst>
                <a:gd name="T0" fmla="*/ 156 w 195"/>
                <a:gd name="T1" fmla="*/ 17 h 195"/>
                <a:gd name="T2" fmla="*/ 136 w 195"/>
                <a:gd name="T3" fmla="*/ 8 h 195"/>
                <a:gd name="T4" fmla="*/ 114 w 195"/>
                <a:gd name="T5" fmla="*/ 3 h 195"/>
                <a:gd name="T6" fmla="*/ 90 w 195"/>
                <a:gd name="T7" fmla="*/ 0 h 195"/>
                <a:gd name="T8" fmla="*/ 68 w 195"/>
                <a:gd name="T9" fmla="*/ 3 h 195"/>
                <a:gd name="T10" fmla="*/ 46 w 195"/>
                <a:gd name="T11" fmla="*/ 8 h 195"/>
                <a:gd name="T12" fmla="*/ 26 w 195"/>
                <a:gd name="T13" fmla="*/ 17 h 195"/>
                <a:gd name="T14" fmla="*/ 22 w 195"/>
                <a:gd name="T15" fmla="*/ 20 h 195"/>
                <a:gd name="T16" fmla="*/ 22 w 195"/>
                <a:gd name="T17" fmla="*/ 20 h 195"/>
                <a:gd name="T18" fmla="*/ 22 w 195"/>
                <a:gd name="T19" fmla="*/ 20 h 195"/>
                <a:gd name="T20" fmla="*/ 22 w 195"/>
                <a:gd name="T21" fmla="*/ 20 h 195"/>
                <a:gd name="T22" fmla="*/ 26 w 195"/>
                <a:gd name="T23" fmla="*/ 18 h 195"/>
                <a:gd name="T24" fmla="*/ 46 w 195"/>
                <a:gd name="T25" fmla="*/ 9 h 195"/>
                <a:gd name="T26" fmla="*/ 68 w 195"/>
                <a:gd name="T27" fmla="*/ 3 h 195"/>
                <a:gd name="T28" fmla="*/ 90 w 195"/>
                <a:gd name="T29" fmla="*/ 2 h 195"/>
                <a:gd name="T30" fmla="*/ 114 w 195"/>
                <a:gd name="T31" fmla="*/ 3 h 195"/>
                <a:gd name="T32" fmla="*/ 136 w 195"/>
                <a:gd name="T33" fmla="*/ 9 h 195"/>
                <a:gd name="T34" fmla="*/ 156 w 195"/>
                <a:gd name="T35" fmla="*/ 18 h 195"/>
                <a:gd name="T36" fmla="*/ 160 w 195"/>
                <a:gd name="T37" fmla="*/ 20 h 195"/>
                <a:gd name="T38" fmla="*/ 0 w 195"/>
                <a:gd name="T39" fmla="*/ 159 h 195"/>
                <a:gd name="T40" fmla="*/ 16 w 195"/>
                <a:gd name="T41" fmla="*/ 172 h 195"/>
                <a:gd name="T42" fmla="*/ 35 w 195"/>
                <a:gd name="T43" fmla="*/ 183 h 195"/>
                <a:gd name="T44" fmla="*/ 55 w 195"/>
                <a:gd name="T45" fmla="*/ 190 h 195"/>
                <a:gd name="T46" fmla="*/ 79 w 195"/>
                <a:gd name="T47" fmla="*/ 193 h 195"/>
                <a:gd name="T48" fmla="*/ 103 w 195"/>
                <a:gd name="T49" fmla="*/ 193 h 195"/>
                <a:gd name="T50" fmla="*/ 127 w 195"/>
                <a:gd name="T51" fmla="*/ 190 h 195"/>
                <a:gd name="T52" fmla="*/ 147 w 195"/>
                <a:gd name="T53" fmla="*/ 183 h 195"/>
                <a:gd name="T54" fmla="*/ 165 w 195"/>
                <a:gd name="T55" fmla="*/ 172 h 195"/>
                <a:gd name="T56" fmla="*/ 182 w 195"/>
                <a:gd name="T57" fmla="*/ 159 h 195"/>
                <a:gd name="T58" fmla="*/ 195 w 195"/>
                <a:gd name="T59" fmla="*/ 143 h 195"/>
                <a:gd name="T60" fmla="*/ 195 w 195"/>
                <a:gd name="T61" fmla="*/ 143 h 195"/>
                <a:gd name="T62" fmla="*/ 195 w 195"/>
                <a:gd name="T63" fmla="*/ 143 h 195"/>
                <a:gd name="T64" fmla="*/ 195 w 195"/>
                <a:gd name="T65" fmla="*/ 143 h 195"/>
                <a:gd name="T66" fmla="*/ 193 w 195"/>
                <a:gd name="T67" fmla="*/ 143 h 195"/>
                <a:gd name="T68" fmla="*/ 187 w 195"/>
                <a:gd name="T69" fmla="*/ 151 h 195"/>
                <a:gd name="T70" fmla="*/ 174 w 195"/>
                <a:gd name="T71" fmla="*/ 165 h 195"/>
                <a:gd name="T72" fmla="*/ 156 w 195"/>
                <a:gd name="T73" fmla="*/ 177 h 195"/>
                <a:gd name="T74" fmla="*/ 136 w 195"/>
                <a:gd name="T75" fmla="*/ 186 h 195"/>
                <a:gd name="T76" fmla="*/ 114 w 195"/>
                <a:gd name="T77" fmla="*/ 192 h 195"/>
                <a:gd name="T78" fmla="*/ 90 w 195"/>
                <a:gd name="T79" fmla="*/ 193 h 195"/>
                <a:gd name="T80" fmla="*/ 68 w 195"/>
                <a:gd name="T81" fmla="*/ 192 h 195"/>
                <a:gd name="T82" fmla="*/ 46 w 195"/>
                <a:gd name="T83" fmla="*/ 186 h 195"/>
                <a:gd name="T84" fmla="*/ 26 w 195"/>
                <a:gd name="T85" fmla="*/ 177 h 195"/>
                <a:gd name="T86" fmla="*/ 7 w 195"/>
                <a:gd name="T87" fmla="*/ 165 h 195"/>
                <a:gd name="T88" fmla="*/ 0 w 195"/>
                <a:gd name="T89" fmla="*/ 157 h 195"/>
                <a:gd name="T90" fmla="*/ 0 w 195"/>
                <a:gd name="T91" fmla="*/ 157 h 195"/>
                <a:gd name="T92" fmla="*/ 0 w 195"/>
                <a:gd name="T93" fmla="*/ 159 h 195"/>
                <a:gd name="T94" fmla="*/ 0 w 195"/>
                <a:gd name="T95" fmla="*/ 159 h 195"/>
                <a:gd name="T96" fmla="*/ 0 w 195"/>
                <a:gd name="T97" fmla="*/ 159 h 1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5"/>
                <a:gd name="T148" fmla="*/ 0 h 195"/>
                <a:gd name="T149" fmla="*/ 195 w 195"/>
                <a:gd name="T150" fmla="*/ 195 h 1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5" h="195">
                  <a:moveTo>
                    <a:pt x="160" y="20"/>
                  </a:moveTo>
                  <a:lnTo>
                    <a:pt x="156" y="17"/>
                  </a:lnTo>
                  <a:lnTo>
                    <a:pt x="147" y="12"/>
                  </a:lnTo>
                  <a:lnTo>
                    <a:pt x="136" y="8"/>
                  </a:lnTo>
                  <a:lnTo>
                    <a:pt x="127" y="5"/>
                  </a:lnTo>
                  <a:lnTo>
                    <a:pt x="114" y="3"/>
                  </a:lnTo>
                  <a:lnTo>
                    <a:pt x="103" y="2"/>
                  </a:lnTo>
                  <a:lnTo>
                    <a:pt x="90" y="0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5" y="5"/>
                  </a:lnTo>
                  <a:lnTo>
                    <a:pt x="46" y="8"/>
                  </a:lnTo>
                  <a:lnTo>
                    <a:pt x="35" y="12"/>
                  </a:lnTo>
                  <a:lnTo>
                    <a:pt x="26" y="17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6" y="18"/>
                  </a:lnTo>
                  <a:lnTo>
                    <a:pt x="35" y="12"/>
                  </a:lnTo>
                  <a:lnTo>
                    <a:pt x="46" y="9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79" y="2"/>
                  </a:lnTo>
                  <a:lnTo>
                    <a:pt x="90" y="2"/>
                  </a:lnTo>
                  <a:lnTo>
                    <a:pt x="103" y="2"/>
                  </a:lnTo>
                  <a:lnTo>
                    <a:pt x="114" y="3"/>
                  </a:lnTo>
                  <a:lnTo>
                    <a:pt x="125" y="6"/>
                  </a:lnTo>
                  <a:lnTo>
                    <a:pt x="136" y="9"/>
                  </a:lnTo>
                  <a:lnTo>
                    <a:pt x="147" y="12"/>
                  </a:lnTo>
                  <a:lnTo>
                    <a:pt x="156" y="18"/>
                  </a:lnTo>
                  <a:lnTo>
                    <a:pt x="160" y="20"/>
                  </a:lnTo>
                  <a:close/>
                  <a:moveTo>
                    <a:pt x="0" y="159"/>
                  </a:moveTo>
                  <a:lnTo>
                    <a:pt x="0" y="159"/>
                  </a:lnTo>
                  <a:lnTo>
                    <a:pt x="7" y="166"/>
                  </a:lnTo>
                  <a:lnTo>
                    <a:pt x="16" y="172"/>
                  </a:lnTo>
                  <a:lnTo>
                    <a:pt x="26" y="178"/>
                  </a:lnTo>
                  <a:lnTo>
                    <a:pt x="35" y="183"/>
                  </a:lnTo>
                  <a:lnTo>
                    <a:pt x="46" y="186"/>
                  </a:lnTo>
                  <a:lnTo>
                    <a:pt x="55" y="190"/>
                  </a:lnTo>
                  <a:lnTo>
                    <a:pt x="68" y="192"/>
                  </a:lnTo>
                  <a:lnTo>
                    <a:pt x="79" y="193"/>
                  </a:lnTo>
                  <a:lnTo>
                    <a:pt x="90" y="195"/>
                  </a:lnTo>
                  <a:lnTo>
                    <a:pt x="103" y="193"/>
                  </a:lnTo>
                  <a:lnTo>
                    <a:pt x="114" y="192"/>
                  </a:lnTo>
                  <a:lnTo>
                    <a:pt x="127" y="190"/>
                  </a:lnTo>
                  <a:lnTo>
                    <a:pt x="136" y="186"/>
                  </a:lnTo>
                  <a:lnTo>
                    <a:pt x="147" y="183"/>
                  </a:lnTo>
                  <a:lnTo>
                    <a:pt x="156" y="178"/>
                  </a:lnTo>
                  <a:lnTo>
                    <a:pt x="165" y="172"/>
                  </a:lnTo>
                  <a:lnTo>
                    <a:pt x="174" y="166"/>
                  </a:lnTo>
                  <a:lnTo>
                    <a:pt x="182" y="159"/>
                  </a:lnTo>
                  <a:lnTo>
                    <a:pt x="189" y="151"/>
                  </a:lnTo>
                  <a:lnTo>
                    <a:pt x="195" y="143"/>
                  </a:lnTo>
                  <a:lnTo>
                    <a:pt x="193" y="143"/>
                  </a:lnTo>
                  <a:lnTo>
                    <a:pt x="187" y="151"/>
                  </a:lnTo>
                  <a:lnTo>
                    <a:pt x="182" y="159"/>
                  </a:lnTo>
                  <a:lnTo>
                    <a:pt x="174" y="165"/>
                  </a:lnTo>
                  <a:lnTo>
                    <a:pt x="165" y="172"/>
                  </a:lnTo>
                  <a:lnTo>
                    <a:pt x="156" y="177"/>
                  </a:lnTo>
                  <a:lnTo>
                    <a:pt x="147" y="181"/>
                  </a:lnTo>
                  <a:lnTo>
                    <a:pt x="136" y="186"/>
                  </a:lnTo>
                  <a:lnTo>
                    <a:pt x="125" y="189"/>
                  </a:lnTo>
                  <a:lnTo>
                    <a:pt x="114" y="192"/>
                  </a:lnTo>
                  <a:lnTo>
                    <a:pt x="103" y="193"/>
                  </a:lnTo>
                  <a:lnTo>
                    <a:pt x="90" y="193"/>
                  </a:lnTo>
                  <a:lnTo>
                    <a:pt x="79" y="193"/>
                  </a:lnTo>
                  <a:lnTo>
                    <a:pt x="68" y="192"/>
                  </a:lnTo>
                  <a:lnTo>
                    <a:pt x="57" y="189"/>
                  </a:lnTo>
                  <a:lnTo>
                    <a:pt x="46" y="186"/>
                  </a:lnTo>
                  <a:lnTo>
                    <a:pt x="35" y="181"/>
                  </a:lnTo>
                  <a:lnTo>
                    <a:pt x="26" y="177"/>
                  </a:lnTo>
                  <a:lnTo>
                    <a:pt x="16" y="172"/>
                  </a:lnTo>
                  <a:lnTo>
                    <a:pt x="7" y="165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72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4870" y="3034"/>
              <a:ext cx="193" cy="191"/>
            </a:xfrm>
            <a:custGeom>
              <a:avLst/>
              <a:gdLst>
                <a:gd name="T0" fmla="*/ 156 w 193"/>
                <a:gd name="T1" fmla="*/ 16 h 191"/>
                <a:gd name="T2" fmla="*/ 136 w 193"/>
                <a:gd name="T3" fmla="*/ 7 h 191"/>
                <a:gd name="T4" fmla="*/ 114 w 193"/>
                <a:gd name="T5" fmla="*/ 1 h 191"/>
                <a:gd name="T6" fmla="*/ 90 w 193"/>
                <a:gd name="T7" fmla="*/ 0 h 191"/>
                <a:gd name="T8" fmla="*/ 68 w 193"/>
                <a:gd name="T9" fmla="*/ 1 h 191"/>
                <a:gd name="T10" fmla="*/ 46 w 193"/>
                <a:gd name="T11" fmla="*/ 7 h 191"/>
                <a:gd name="T12" fmla="*/ 26 w 193"/>
                <a:gd name="T13" fmla="*/ 16 h 191"/>
                <a:gd name="T14" fmla="*/ 22 w 193"/>
                <a:gd name="T15" fmla="*/ 18 h 191"/>
                <a:gd name="T16" fmla="*/ 22 w 193"/>
                <a:gd name="T17" fmla="*/ 18 h 191"/>
                <a:gd name="T18" fmla="*/ 22 w 193"/>
                <a:gd name="T19" fmla="*/ 18 h 191"/>
                <a:gd name="T20" fmla="*/ 22 w 193"/>
                <a:gd name="T21" fmla="*/ 19 h 191"/>
                <a:gd name="T22" fmla="*/ 26 w 193"/>
                <a:gd name="T23" fmla="*/ 16 h 191"/>
                <a:gd name="T24" fmla="*/ 46 w 193"/>
                <a:gd name="T25" fmla="*/ 7 h 191"/>
                <a:gd name="T26" fmla="*/ 68 w 193"/>
                <a:gd name="T27" fmla="*/ 1 h 191"/>
                <a:gd name="T28" fmla="*/ 90 w 193"/>
                <a:gd name="T29" fmla="*/ 0 h 191"/>
                <a:gd name="T30" fmla="*/ 114 w 193"/>
                <a:gd name="T31" fmla="*/ 1 h 191"/>
                <a:gd name="T32" fmla="*/ 136 w 193"/>
                <a:gd name="T33" fmla="*/ 7 h 191"/>
                <a:gd name="T34" fmla="*/ 156 w 193"/>
                <a:gd name="T35" fmla="*/ 16 h 191"/>
                <a:gd name="T36" fmla="*/ 160 w 193"/>
                <a:gd name="T37" fmla="*/ 18 h 191"/>
                <a:gd name="T38" fmla="*/ 0 w 193"/>
                <a:gd name="T39" fmla="*/ 157 h 191"/>
                <a:gd name="T40" fmla="*/ 16 w 193"/>
                <a:gd name="T41" fmla="*/ 170 h 191"/>
                <a:gd name="T42" fmla="*/ 35 w 193"/>
                <a:gd name="T43" fmla="*/ 179 h 191"/>
                <a:gd name="T44" fmla="*/ 57 w 193"/>
                <a:gd name="T45" fmla="*/ 187 h 191"/>
                <a:gd name="T46" fmla="*/ 79 w 193"/>
                <a:gd name="T47" fmla="*/ 191 h 191"/>
                <a:gd name="T48" fmla="*/ 103 w 193"/>
                <a:gd name="T49" fmla="*/ 191 h 191"/>
                <a:gd name="T50" fmla="*/ 125 w 193"/>
                <a:gd name="T51" fmla="*/ 187 h 191"/>
                <a:gd name="T52" fmla="*/ 147 w 193"/>
                <a:gd name="T53" fmla="*/ 179 h 191"/>
                <a:gd name="T54" fmla="*/ 165 w 193"/>
                <a:gd name="T55" fmla="*/ 170 h 191"/>
                <a:gd name="T56" fmla="*/ 182 w 193"/>
                <a:gd name="T57" fmla="*/ 157 h 191"/>
                <a:gd name="T58" fmla="*/ 193 w 193"/>
                <a:gd name="T59" fmla="*/ 141 h 191"/>
                <a:gd name="T60" fmla="*/ 193 w 193"/>
                <a:gd name="T61" fmla="*/ 141 h 191"/>
                <a:gd name="T62" fmla="*/ 193 w 193"/>
                <a:gd name="T63" fmla="*/ 140 h 191"/>
                <a:gd name="T64" fmla="*/ 193 w 193"/>
                <a:gd name="T65" fmla="*/ 140 h 191"/>
                <a:gd name="T66" fmla="*/ 193 w 193"/>
                <a:gd name="T67" fmla="*/ 140 h 191"/>
                <a:gd name="T68" fmla="*/ 193 w 193"/>
                <a:gd name="T69" fmla="*/ 141 h 191"/>
                <a:gd name="T70" fmla="*/ 180 w 193"/>
                <a:gd name="T71" fmla="*/ 157 h 191"/>
                <a:gd name="T72" fmla="*/ 165 w 193"/>
                <a:gd name="T73" fmla="*/ 169 h 191"/>
                <a:gd name="T74" fmla="*/ 147 w 193"/>
                <a:gd name="T75" fmla="*/ 179 h 191"/>
                <a:gd name="T76" fmla="*/ 125 w 193"/>
                <a:gd name="T77" fmla="*/ 187 h 191"/>
                <a:gd name="T78" fmla="*/ 103 w 193"/>
                <a:gd name="T79" fmla="*/ 190 h 191"/>
                <a:gd name="T80" fmla="*/ 79 w 193"/>
                <a:gd name="T81" fmla="*/ 190 h 191"/>
                <a:gd name="T82" fmla="*/ 57 w 193"/>
                <a:gd name="T83" fmla="*/ 187 h 191"/>
                <a:gd name="T84" fmla="*/ 35 w 193"/>
                <a:gd name="T85" fmla="*/ 179 h 191"/>
                <a:gd name="T86" fmla="*/ 16 w 193"/>
                <a:gd name="T87" fmla="*/ 169 h 191"/>
                <a:gd name="T88" fmla="*/ 2 w 193"/>
                <a:gd name="T89" fmla="*/ 157 h 191"/>
                <a:gd name="T90" fmla="*/ 0 w 193"/>
                <a:gd name="T91" fmla="*/ 155 h 191"/>
                <a:gd name="T92" fmla="*/ 0 w 193"/>
                <a:gd name="T93" fmla="*/ 155 h 191"/>
                <a:gd name="T94" fmla="*/ 0 w 193"/>
                <a:gd name="T95" fmla="*/ 155 h 191"/>
                <a:gd name="T96" fmla="*/ 0 w 193"/>
                <a:gd name="T97" fmla="*/ 155 h 1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91"/>
                <a:gd name="T149" fmla="*/ 193 w 193"/>
                <a:gd name="T150" fmla="*/ 191 h 1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91">
                  <a:moveTo>
                    <a:pt x="160" y="18"/>
                  </a:moveTo>
                  <a:lnTo>
                    <a:pt x="156" y="16"/>
                  </a:lnTo>
                  <a:lnTo>
                    <a:pt x="147" y="10"/>
                  </a:lnTo>
                  <a:lnTo>
                    <a:pt x="136" y="7"/>
                  </a:lnTo>
                  <a:lnTo>
                    <a:pt x="125" y="4"/>
                  </a:lnTo>
                  <a:lnTo>
                    <a:pt x="114" y="1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68" y="1"/>
                  </a:lnTo>
                  <a:lnTo>
                    <a:pt x="57" y="4"/>
                  </a:lnTo>
                  <a:lnTo>
                    <a:pt x="46" y="7"/>
                  </a:lnTo>
                  <a:lnTo>
                    <a:pt x="35" y="10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6" y="16"/>
                  </a:lnTo>
                  <a:lnTo>
                    <a:pt x="35" y="12"/>
                  </a:lnTo>
                  <a:lnTo>
                    <a:pt x="46" y="7"/>
                  </a:lnTo>
                  <a:lnTo>
                    <a:pt x="57" y="4"/>
                  </a:lnTo>
                  <a:lnTo>
                    <a:pt x="68" y="1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4" y="1"/>
                  </a:lnTo>
                  <a:lnTo>
                    <a:pt x="125" y="4"/>
                  </a:lnTo>
                  <a:lnTo>
                    <a:pt x="136" y="7"/>
                  </a:lnTo>
                  <a:lnTo>
                    <a:pt x="147" y="12"/>
                  </a:lnTo>
                  <a:lnTo>
                    <a:pt x="156" y="16"/>
                  </a:lnTo>
                  <a:lnTo>
                    <a:pt x="160" y="19"/>
                  </a:lnTo>
                  <a:lnTo>
                    <a:pt x="160" y="18"/>
                  </a:lnTo>
                  <a:close/>
                  <a:moveTo>
                    <a:pt x="0" y="155"/>
                  </a:moveTo>
                  <a:lnTo>
                    <a:pt x="0" y="157"/>
                  </a:lnTo>
                  <a:lnTo>
                    <a:pt x="7" y="163"/>
                  </a:lnTo>
                  <a:lnTo>
                    <a:pt x="16" y="170"/>
                  </a:lnTo>
                  <a:lnTo>
                    <a:pt x="26" y="175"/>
                  </a:lnTo>
                  <a:lnTo>
                    <a:pt x="35" y="179"/>
                  </a:lnTo>
                  <a:lnTo>
                    <a:pt x="46" y="184"/>
                  </a:lnTo>
                  <a:lnTo>
                    <a:pt x="57" y="187"/>
                  </a:lnTo>
                  <a:lnTo>
                    <a:pt x="68" y="190"/>
                  </a:lnTo>
                  <a:lnTo>
                    <a:pt x="79" y="191"/>
                  </a:lnTo>
                  <a:lnTo>
                    <a:pt x="90" y="191"/>
                  </a:lnTo>
                  <a:lnTo>
                    <a:pt x="103" y="191"/>
                  </a:lnTo>
                  <a:lnTo>
                    <a:pt x="114" y="190"/>
                  </a:lnTo>
                  <a:lnTo>
                    <a:pt x="125" y="187"/>
                  </a:lnTo>
                  <a:lnTo>
                    <a:pt x="136" y="184"/>
                  </a:lnTo>
                  <a:lnTo>
                    <a:pt x="147" y="179"/>
                  </a:lnTo>
                  <a:lnTo>
                    <a:pt x="156" y="175"/>
                  </a:lnTo>
                  <a:lnTo>
                    <a:pt x="165" y="170"/>
                  </a:lnTo>
                  <a:lnTo>
                    <a:pt x="174" y="163"/>
                  </a:lnTo>
                  <a:lnTo>
                    <a:pt x="182" y="157"/>
                  </a:lnTo>
                  <a:lnTo>
                    <a:pt x="187" y="149"/>
                  </a:lnTo>
                  <a:lnTo>
                    <a:pt x="193" y="141"/>
                  </a:lnTo>
                  <a:lnTo>
                    <a:pt x="193" y="140"/>
                  </a:lnTo>
                  <a:lnTo>
                    <a:pt x="193" y="141"/>
                  </a:lnTo>
                  <a:lnTo>
                    <a:pt x="187" y="149"/>
                  </a:lnTo>
                  <a:lnTo>
                    <a:pt x="180" y="157"/>
                  </a:lnTo>
                  <a:lnTo>
                    <a:pt x="173" y="163"/>
                  </a:lnTo>
                  <a:lnTo>
                    <a:pt x="165" y="169"/>
                  </a:lnTo>
                  <a:lnTo>
                    <a:pt x="156" y="175"/>
                  </a:lnTo>
                  <a:lnTo>
                    <a:pt x="147" y="179"/>
                  </a:lnTo>
                  <a:lnTo>
                    <a:pt x="136" y="184"/>
                  </a:lnTo>
                  <a:lnTo>
                    <a:pt x="125" y="187"/>
                  </a:lnTo>
                  <a:lnTo>
                    <a:pt x="114" y="188"/>
                  </a:lnTo>
                  <a:lnTo>
                    <a:pt x="103" y="190"/>
                  </a:lnTo>
                  <a:lnTo>
                    <a:pt x="90" y="191"/>
                  </a:lnTo>
                  <a:lnTo>
                    <a:pt x="79" y="190"/>
                  </a:lnTo>
                  <a:lnTo>
                    <a:pt x="68" y="188"/>
                  </a:lnTo>
                  <a:lnTo>
                    <a:pt x="57" y="187"/>
                  </a:lnTo>
                  <a:lnTo>
                    <a:pt x="46" y="184"/>
                  </a:lnTo>
                  <a:lnTo>
                    <a:pt x="35" y="179"/>
                  </a:lnTo>
                  <a:lnTo>
                    <a:pt x="26" y="175"/>
                  </a:lnTo>
                  <a:lnTo>
                    <a:pt x="16" y="169"/>
                  </a:lnTo>
                  <a:lnTo>
                    <a:pt x="9" y="163"/>
                  </a:lnTo>
                  <a:lnTo>
                    <a:pt x="2" y="15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73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3"/>
            <p:cNvSpPr>
              <a:spLocks noEditPoints="1"/>
            </p:cNvSpPr>
            <p:nvPr/>
          </p:nvSpPr>
          <p:spPr bwMode="auto">
            <a:xfrm>
              <a:off x="4870" y="3034"/>
              <a:ext cx="193" cy="191"/>
            </a:xfrm>
            <a:custGeom>
              <a:avLst/>
              <a:gdLst>
                <a:gd name="T0" fmla="*/ 156 w 193"/>
                <a:gd name="T1" fmla="*/ 16 h 191"/>
                <a:gd name="T2" fmla="*/ 136 w 193"/>
                <a:gd name="T3" fmla="*/ 7 h 191"/>
                <a:gd name="T4" fmla="*/ 114 w 193"/>
                <a:gd name="T5" fmla="*/ 1 h 191"/>
                <a:gd name="T6" fmla="*/ 90 w 193"/>
                <a:gd name="T7" fmla="*/ 0 h 191"/>
                <a:gd name="T8" fmla="*/ 68 w 193"/>
                <a:gd name="T9" fmla="*/ 1 h 191"/>
                <a:gd name="T10" fmla="*/ 46 w 193"/>
                <a:gd name="T11" fmla="*/ 7 h 191"/>
                <a:gd name="T12" fmla="*/ 26 w 193"/>
                <a:gd name="T13" fmla="*/ 16 h 191"/>
                <a:gd name="T14" fmla="*/ 22 w 193"/>
                <a:gd name="T15" fmla="*/ 19 h 191"/>
                <a:gd name="T16" fmla="*/ 22 w 193"/>
                <a:gd name="T17" fmla="*/ 19 h 191"/>
                <a:gd name="T18" fmla="*/ 22 w 193"/>
                <a:gd name="T19" fmla="*/ 19 h 191"/>
                <a:gd name="T20" fmla="*/ 22 w 193"/>
                <a:gd name="T21" fmla="*/ 19 h 191"/>
                <a:gd name="T22" fmla="*/ 26 w 193"/>
                <a:gd name="T23" fmla="*/ 16 h 191"/>
                <a:gd name="T24" fmla="*/ 46 w 193"/>
                <a:gd name="T25" fmla="*/ 9 h 191"/>
                <a:gd name="T26" fmla="*/ 68 w 193"/>
                <a:gd name="T27" fmla="*/ 3 h 191"/>
                <a:gd name="T28" fmla="*/ 90 w 193"/>
                <a:gd name="T29" fmla="*/ 1 h 191"/>
                <a:gd name="T30" fmla="*/ 114 w 193"/>
                <a:gd name="T31" fmla="*/ 3 h 191"/>
                <a:gd name="T32" fmla="*/ 136 w 193"/>
                <a:gd name="T33" fmla="*/ 9 h 191"/>
                <a:gd name="T34" fmla="*/ 156 w 193"/>
                <a:gd name="T35" fmla="*/ 16 h 191"/>
                <a:gd name="T36" fmla="*/ 160 w 193"/>
                <a:gd name="T37" fmla="*/ 19 h 191"/>
                <a:gd name="T38" fmla="*/ 2 w 193"/>
                <a:gd name="T39" fmla="*/ 157 h 191"/>
                <a:gd name="T40" fmla="*/ 16 w 193"/>
                <a:gd name="T41" fmla="*/ 169 h 191"/>
                <a:gd name="T42" fmla="*/ 35 w 193"/>
                <a:gd name="T43" fmla="*/ 179 h 191"/>
                <a:gd name="T44" fmla="*/ 57 w 193"/>
                <a:gd name="T45" fmla="*/ 187 h 191"/>
                <a:gd name="T46" fmla="*/ 79 w 193"/>
                <a:gd name="T47" fmla="*/ 190 h 191"/>
                <a:gd name="T48" fmla="*/ 103 w 193"/>
                <a:gd name="T49" fmla="*/ 190 h 191"/>
                <a:gd name="T50" fmla="*/ 125 w 193"/>
                <a:gd name="T51" fmla="*/ 187 h 191"/>
                <a:gd name="T52" fmla="*/ 147 w 193"/>
                <a:gd name="T53" fmla="*/ 179 h 191"/>
                <a:gd name="T54" fmla="*/ 165 w 193"/>
                <a:gd name="T55" fmla="*/ 169 h 191"/>
                <a:gd name="T56" fmla="*/ 180 w 193"/>
                <a:gd name="T57" fmla="*/ 157 h 191"/>
                <a:gd name="T58" fmla="*/ 193 w 193"/>
                <a:gd name="T59" fmla="*/ 141 h 191"/>
                <a:gd name="T60" fmla="*/ 193 w 193"/>
                <a:gd name="T61" fmla="*/ 140 h 191"/>
                <a:gd name="T62" fmla="*/ 193 w 193"/>
                <a:gd name="T63" fmla="*/ 140 h 191"/>
                <a:gd name="T64" fmla="*/ 193 w 193"/>
                <a:gd name="T65" fmla="*/ 138 h 191"/>
                <a:gd name="T66" fmla="*/ 193 w 193"/>
                <a:gd name="T67" fmla="*/ 138 h 191"/>
                <a:gd name="T68" fmla="*/ 193 w 193"/>
                <a:gd name="T69" fmla="*/ 140 h 191"/>
                <a:gd name="T70" fmla="*/ 180 w 193"/>
                <a:gd name="T71" fmla="*/ 155 h 191"/>
                <a:gd name="T72" fmla="*/ 163 w 193"/>
                <a:gd name="T73" fmla="*/ 169 h 191"/>
                <a:gd name="T74" fmla="*/ 145 w 193"/>
                <a:gd name="T75" fmla="*/ 179 h 191"/>
                <a:gd name="T76" fmla="*/ 125 w 193"/>
                <a:gd name="T77" fmla="*/ 185 h 191"/>
                <a:gd name="T78" fmla="*/ 103 w 193"/>
                <a:gd name="T79" fmla="*/ 190 h 191"/>
                <a:gd name="T80" fmla="*/ 79 w 193"/>
                <a:gd name="T81" fmla="*/ 190 h 191"/>
                <a:gd name="T82" fmla="*/ 57 w 193"/>
                <a:gd name="T83" fmla="*/ 185 h 191"/>
                <a:gd name="T84" fmla="*/ 37 w 193"/>
                <a:gd name="T85" fmla="*/ 179 h 191"/>
                <a:gd name="T86" fmla="*/ 18 w 193"/>
                <a:gd name="T87" fmla="*/ 169 h 191"/>
                <a:gd name="T88" fmla="*/ 2 w 193"/>
                <a:gd name="T89" fmla="*/ 155 h 191"/>
                <a:gd name="T90" fmla="*/ 0 w 193"/>
                <a:gd name="T91" fmla="*/ 154 h 191"/>
                <a:gd name="T92" fmla="*/ 0 w 193"/>
                <a:gd name="T93" fmla="*/ 154 h 191"/>
                <a:gd name="T94" fmla="*/ 0 w 193"/>
                <a:gd name="T95" fmla="*/ 154 h 191"/>
                <a:gd name="T96" fmla="*/ 0 w 193"/>
                <a:gd name="T97" fmla="*/ 155 h 1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91"/>
                <a:gd name="T149" fmla="*/ 193 w 193"/>
                <a:gd name="T150" fmla="*/ 191 h 1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91">
                  <a:moveTo>
                    <a:pt x="160" y="19"/>
                  </a:moveTo>
                  <a:lnTo>
                    <a:pt x="156" y="16"/>
                  </a:lnTo>
                  <a:lnTo>
                    <a:pt x="147" y="12"/>
                  </a:lnTo>
                  <a:lnTo>
                    <a:pt x="136" y="7"/>
                  </a:lnTo>
                  <a:lnTo>
                    <a:pt x="125" y="4"/>
                  </a:lnTo>
                  <a:lnTo>
                    <a:pt x="114" y="1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68" y="1"/>
                  </a:lnTo>
                  <a:lnTo>
                    <a:pt x="57" y="4"/>
                  </a:lnTo>
                  <a:lnTo>
                    <a:pt x="46" y="7"/>
                  </a:lnTo>
                  <a:lnTo>
                    <a:pt x="35" y="12"/>
                  </a:lnTo>
                  <a:lnTo>
                    <a:pt x="26" y="16"/>
                  </a:lnTo>
                  <a:lnTo>
                    <a:pt x="22" y="19"/>
                  </a:lnTo>
                  <a:lnTo>
                    <a:pt x="26" y="16"/>
                  </a:lnTo>
                  <a:lnTo>
                    <a:pt x="37" y="12"/>
                  </a:lnTo>
                  <a:lnTo>
                    <a:pt x="46" y="9"/>
                  </a:lnTo>
                  <a:lnTo>
                    <a:pt x="57" y="4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1"/>
                  </a:lnTo>
                  <a:lnTo>
                    <a:pt x="103" y="1"/>
                  </a:lnTo>
                  <a:lnTo>
                    <a:pt x="114" y="3"/>
                  </a:lnTo>
                  <a:lnTo>
                    <a:pt x="125" y="4"/>
                  </a:lnTo>
                  <a:lnTo>
                    <a:pt x="136" y="9"/>
                  </a:lnTo>
                  <a:lnTo>
                    <a:pt x="145" y="12"/>
                  </a:lnTo>
                  <a:lnTo>
                    <a:pt x="156" y="16"/>
                  </a:lnTo>
                  <a:lnTo>
                    <a:pt x="160" y="19"/>
                  </a:lnTo>
                  <a:close/>
                  <a:moveTo>
                    <a:pt x="0" y="155"/>
                  </a:moveTo>
                  <a:lnTo>
                    <a:pt x="2" y="157"/>
                  </a:lnTo>
                  <a:lnTo>
                    <a:pt x="9" y="163"/>
                  </a:lnTo>
                  <a:lnTo>
                    <a:pt x="16" y="169"/>
                  </a:lnTo>
                  <a:lnTo>
                    <a:pt x="26" y="175"/>
                  </a:lnTo>
                  <a:lnTo>
                    <a:pt x="35" y="179"/>
                  </a:lnTo>
                  <a:lnTo>
                    <a:pt x="46" y="184"/>
                  </a:lnTo>
                  <a:lnTo>
                    <a:pt x="57" y="187"/>
                  </a:lnTo>
                  <a:lnTo>
                    <a:pt x="68" y="188"/>
                  </a:lnTo>
                  <a:lnTo>
                    <a:pt x="79" y="190"/>
                  </a:lnTo>
                  <a:lnTo>
                    <a:pt x="90" y="191"/>
                  </a:lnTo>
                  <a:lnTo>
                    <a:pt x="103" y="190"/>
                  </a:lnTo>
                  <a:lnTo>
                    <a:pt x="114" y="188"/>
                  </a:lnTo>
                  <a:lnTo>
                    <a:pt x="125" y="187"/>
                  </a:lnTo>
                  <a:lnTo>
                    <a:pt x="136" y="184"/>
                  </a:lnTo>
                  <a:lnTo>
                    <a:pt x="147" y="179"/>
                  </a:lnTo>
                  <a:lnTo>
                    <a:pt x="156" y="175"/>
                  </a:lnTo>
                  <a:lnTo>
                    <a:pt x="165" y="169"/>
                  </a:lnTo>
                  <a:lnTo>
                    <a:pt x="173" y="163"/>
                  </a:lnTo>
                  <a:lnTo>
                    <a:pt x="180" y="157"/>
                  </a:lnTo>
                  <a:lnTo>
                    <a:pt x="187" y="149"/>
                  </a:lnTo>
                  <a:lnTo>
                    <a:pt x="193" y="141"/>
                  </a:lnTo>
                  <a:lnTo>
                    <a:pt x="193" y="140"/>
                  </a:lnTo>
                  <a:lnTo>
                    <a:pt x="193" y="138"/>
                  </a:lnTo>
                  <a:lnTo>
                    <a:pt x="193" y="140"/>
                  </a:lnTo>
                  <a:lnTo>
                    <a:pt x="187" y="147"/>
                  </a:lnTo>
                  <a:lnTo>
                    <a:pt x="180" y="155"/>
                  </a:lnTo>
                  <a:lnTo>
                    <a:pt x="173" y="163"/>
                  </a:lnTo>
                  <a:lnTo>
                    <a:pt x="163" y="169"/>
                  </a:lnTo>
                  <a:lnTo>
                    <a:pt x="156" y="173"/>
                  </a:lnTo>
                  <a:lnTo>
                    <a:pt x="145" y="179"/>
                  </a:lnTo>
                  <a:lnTo>
                    <a:pt x="136" y="182"/>
                  </a:lnTo>
                  <a:lnTo>
                    <a:pt x="125" y="185"/>
                  </a:lnTo>
                  <a:lnTo>
                    <a:pt x="114" y="188"/>
                  </a:lnTo>
                  <a:lnTo>
                    <a:pt x="103" y="190"/>
                  </a:lnTo>
                  <a:lnTo>
                    <a:pt x="90" y="190"/>
                  </a:lnTo>
                  <a:lnTo>
                    <a:pt x="79" y="190"/>
                  </a:lnTo>
                  <a:lnTo>
                    <a:pt x="68" y="188"/>
                  </a:lnTo>
                  <a:lnTo>
                    <a:pt x="57" y="185"/>
                  </a:lnTo>
                  <a:lnTo>
                    <a:pt x="46" y="182"/>
                  </a:lnTo>
                  <a:lnTo>
                    <a:pt x="37" y="179"/>
                  </a:lnTo>
                  <a:lnTo>
                    <a:pt x="26" y="173"/>
                  </a:lnTo>
                  <a:lnTo>
                    <a:pt x="18" y="169"/>
                  </a:lnTo>
                  <a:lnTo>
                    <a:pt x="9" y="163"/>
                  </a:lnTo>
                  <a:lnTo>
                    <a:pt x="2" y="155"/>
                  </a:lnTo>
                  <a:lnTo>
                    <a:pt x="0" y="15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74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4870" y="3035"/>
              <a:ext cx="193" cy="189"/>
            </a:xfrm>
            <a:custGeom>
              <a:avLst/>
              <a:gdLst>
                <a:gd name="T0" fmla="*/ 156 w 193"/>
                <a:gd name="T1" fmla="*/ 15 h 189"/>
                <a:gd name="T2" fmla="*/ 136 w 193"/>
                <a:gd name="T3" fmla="*/ 8 h 189"/>
                <a:gd name="T4" fmla="*/ 114 w 193"/>
                <a:gd name="T5" fmla="*/ 2 h 189"/>
                <a:gd name="T6" fmla="*/ 90 w 193"/>
                <a:gd name="T7" fmla="*/ 0 h 189"/>
                <a:gd name="T8" fmla="*/ 68 w 193"/>
                <a:gd name="T9" fmla="*/ 2 h 189"/>
                <a:gd name="T10" fmla="*/ 46 w 193"/>
                <a:gd name="T11" fmla="*/ 8 h 189"/>
                <a:gd name="T12" fmla="*/ 26 w 193"/>
                <a:gd name="T13" fmla="*/ 15 h 189"/>
                <a:gd name="T14" fmla="*/ 22 w 193"/>
                <a:gd name="T15" fmla="*/ 18 h 189"/>
                <a:gd name="T16" fmla="*/ 22 w 193"/>
                <a:gd name="T17" fmla="*/ 20 h 189"/>
                <a:gd name="T18" fmla="*/ 22 w 193"/>
                <a:gd name="T19" fmla="*/ 20 h 189"/>
                <a:gd name="T20" fmla="*/ 22 w 193"/>
                <a:gd name="T21" fmla="*/ 20 h 189"/>
                <a:gd name="T22" fmla="*/ 27 w 193"/>
                <a:gd name="T23" fmla="*/ 17 h 189"/>
                <a:gd name="T24" fmla="*/ 46 w 193"/>
                <a:gd name="T25" fmla="*/ 8 h 189"/>
                <a:gd name="T26" fmla="*/ 68 w 193"/>
                <a:gd name="T27" fmla="*/ 2 h 189"/>
                <a:gd name="T28" fmla="*/ 90 w 193"/>
                <a:gd name="T29" fmla="*/ 0 h 189"/>
                <a:gd name="T30" fmla="*/ 114 w 193"/>
                <a:gd name="T31" fmla="*/ 2 h 189"/>
                <a:gd name="T32" fmla="*/ 136 w 193"/>
                <a:gd name="T33" fmla="*/ 8 h 189"/>
                <a:gd name="T34" fmla="*/ 154 w 193"/>
                <a:gd name="T35" fmla="*/ 17 h 189"/>
                <a:gd name="T36" fmla="*/ 160 w 193"/>
                <a:gd name="T37" fmla="*/ 18 h 189"/>
                <a:gd name="T38" fmla="*/ 2 w 193"/>
                <a:gd name="T39" fmla="*/ 154 h 189"/>
                <a:gd name="T40" fmla="*/ 18 w 193"/>
                <a:gd name="T41" fmla="*/ 168 h 189"/>
                <a:gd name="T42" fmla="*/ 37 w 193"/>
                <a:gd name="T43" fmla="*/ 178 h 189"/>
                <a:gd name="T44" fmla="*/ 57 w 193"/>
                <a:gd name="T45" fmla="*/ 184 h 189"/>
                <a:gd name="T46" fmla="*/ 79 w 193"/>
                <a:gd name="T47" fmla="*/ 189 h 189"/>
                <a:gd name="T48" fmla="*/ 103 w 193"/>
                <a:gd name="T49" fmla="*/ 189 h 189"/>
                <a:gd name="T50" fmla="*/ 125 w 193"/>
                <a:gd name="T51" fmla="*/ 184 h 189"/>
                <a:gd name="T52" fmla="*/ 145 w 193"/>
                <a:gd name="T53" fmla="*/ 178 h 189"/>
                <a:gd name="T54" fmla="*/ 163 w 193"/>
                <a:gd name="T55" fmla="*/ 168 h 189"/>
                <a:gd name="T56" fmla="*/ 180 w 193"/>
                <a:gd name="T57" fmla="*/ 154 h 189"/>
                <a:gd name="T58" fmla="*/ 193 w 193"/>
                <a:gd name="T59" fmla="*/ 139 h 189"/>
                <a:gd name="T60" fmla="*/ 193 w 193"/>
                <a:gd name="T61" fmla="*/ 137 h 189"/>
                <a:gd name="T62" fmla="*/ 193 w 193"/>
                <a:gd name="T63" fmla="*/ 137 h 189"/>
                <a:gd name="T64" fmla="*/ 193 w 193"/>
                <a:gd name="T65" fmla="*/ 137 h 189"/>
                <a:gd name="T66" fmla="*/ 193 w 193"/>
                <a:gd name="T67" fmla="*/ 137 h 189"/>
                <a:gd name="T68" fmla="*/ 191 w 193"/>
                <a:gd name="T69" fmla="*/ 139 h 189"/>
                <a:gd name="T70" fmla="*/ 180 w 193"/>
                <a:gd name="T71" fmla="*/ 154 h 189"/>
                <a:gd name="T72" fmla="*/ 163 w 193"/>
                <a:gd name="T73" fmla="*/ 166 h 189"/>
                <a:gd name="T74" fmla="*/ 145 w 193"/>
                <a:gd name="T75" fmla="*/ 177 h 189"/>
                <a:gd name="T76" fmla="*/ 125 w 193"/>
                <a:gd name="T77" fmla="*/ 184 h 189"/>
                <a:gd name="T78" fmla="*/ 103 w 193"/>
                <a:gd name="T79" fmla="*/ 187 h 189"/>
                <a:gd name="T80" fmla="*/ 79 w 193"/>
                <a:gd name="T81" fmla="*/ 187 h 189"/>
                <a:gd name="T82" fmla="*/ 57 w 193"/>
                <a:gd name="T83" fmla="*/ 184 h 189"/>
                <a:gd name="T84" fmla="*/ 37 w 193"/>
                <a:gd name="T85" fmla="*/ 177 h 189"/>
                <a:gd name="T86" fmla="*/ 18 w 193"/>
                <a:gd name="T87" fmla="*/ 166 h 189"/>
                <a:gd name="T88" fmla="*/ 2 w 193"/>
                <a:gd name="T89" fmla="*/ 154 h 189"/>
                <a:gd name="T90" fmla="*/ 0 w 193"/>
                <a:gd name="T91" fmla="*/ 151 h 189"/>
                <a:gd name="T92" fmla="*/ 0 w 193"/>
                <a:gd name="T93" fmla="*/ 153 h 189"/>
                <a:gd name="T94" fmla="*/ 0 w 193"/>
                <a:gd name="T95" fmla="*/ 153 h 189"/>
                <a:gd name="T96" fmla="*/ 0 w 193"/>
                <a:gd name="T97" fmla="*/ 153 h 1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89"/>
                <a:gd name="T149" fmla="*/ 193 w 193"/>
                <a:gd name="T150" fmla="*/ 189 h 1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89">
                  <a:moveTo>
                    <a:pt x="160" y="18"/>
                  </a:moveTo>
                  <a:lnTo>
                    <a:pt x="156" y="15"/>
                  </a:lnTo>
                  <a:lnTo>
                    <a:pt x="145" y="11"/>
                  </a:lnTo>
                  <a:lnTo>
                    <a:pt x="136" y="8"/>
                  </a:lnTo>
                  <a:lnTo>
                    <a:pt x="125" y="3"/>
                  </a:lnTo>
                  <a:lnTo>
                    <a:pt x="114" y="2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68" y="2"/>
                  </a:lnTo>
                  <a:lnTo>
                    <a:pt x="57" y="3"/>
                  </a:lnTo>
                  <a:lnTo>
                    <a:pt x="46" y="8"/>
                  </a:lnTo>
                  <a:lnTo>
                    <a:pt x="37" y="11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7" y="17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7" y="5"/>
                  </a:lnTo>
                  <a:lnTo>
                    <a:pt x="68" y="2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4" y="2"/>
                  </a:lnTo>
                  <a:lnTo>
                    <a:pt x="125" y="5"/>
                  </a:lnTo>
                  <a:lnTo>
                    <a:pt x="136" y="8"/>
                  </a:lnTo>
                  <a:lnTo>
                    <a:pt x="145" y="12"/>
                  </a:lnTo>
                  <a:lnTo>
                    <a:pt x="154" y="17"/>
                  </a:lnTo>
                  <a:lnTo>
                    <a:pt x="160" y="20"/>
                  </a:lnTo>
                  <a:lnTo>
                    <a:pt x="160" y="18"/>
                  </a:lnTo>
                  <a:close/>
                  <a:moveTo>
                    <a:pt x="0" y="153"/>
                  </a:moveTo>
                  <a:lnTo>
                    <a:pt x="2" y="154"/>
                  </a:lnTo>
                  <a:lnTo>
                    <a:pt x="9" y="162"/>
                  </a:lnTo>
                  <a:lnTo>
                    <a:pt x="18" y="168"/>
                  </a:lnTo>
                  <a:lnTo>
                    <a:pt x="26" y="172"/>
                  </a:lnTo>
                  <a:lnTo>
                    <a:pt x="37" y="178"/>
                  </a:lnTo>
                  <a:lnTo>
                    <a:pt x="46" y="181"/>
                  </a:lnTo>
                  <a:lnTo>
                    <a:pt x="57" y="184"/>
                  </a:lnTo>
                  <a:lnTo>
                    <a:pt x="68" y="187"/>
                  </a:lnTo>
                  <a:lnTo>
                    <a:pt x="79" y="189"/>
                  </a:lnTo>
                  <a:lnTo>
                    <a:pt x="90" y="189"/>
                  </a:lnTo>
                  <a:lnTo>
                    <a:pt x="103" y="189"/>
                  </a:lnTo>
                  <a:lnTo>
                    <a:pt x="114" y="187"/>
                  </a:lnTo>
                  <a:lnTo>
                    <a:pt x="125" y="184"/>
                  </a:lnTo>
                  <a:lnTo>
                    <a:pt x="136" y="181"/>
                  </a:lnTo>
                  <a:lnTo>
                    <a:pt x="145" y="178"/>
                  </a:lnTo>
                  <a:lnTo>
                    <a:pt x="156" y="172"/>
                  </a:lnTo>
                  <a:lnTo>
                    <a:pt x="163" y="168"/>
                  </a:lnTo>
                  <a:lnTo>
                    <a:pt x="173" y="162"/>
                  </a:lnTo>
                  <a:lnTo>
                    <a:pt x="180" y="154"/>
                  </a:lnTo>
                  <a:lnTo>
                    <a:pt x="187" y="146"/>
                  </a:lnTo>
                  <a:lnTo>
                    <a:pt x="193" y="139"/>
                  </a:lnTo>
                  <a:lnTo>
                    <a:pt x="193" y="137"/>
                  </a:lnTo>
                  <a:lnTo>
                    <a:pt x="193" y="136"/>
                  </a:lnTo>
                  <a:lnTo>
                    <a:pt x="191" y="139"/>
                  </a:lnTo>
                  <a:lnTo>
                    <a:pt x="186" y="146"/>
                  </a:lnTo>
                  <a:lnTo>
                    <a:pt x="180" y="154"/>
                  </a:lnTo>
                  <a:lnTo>
                    <a:pt x="173" y="160"/>
                  </a:lnTo>
                  <a:lnTo>
                    <a:pt x="163" y="166"/>
                  </a:lnTo>
                  <a:lnTo>
                    <a:pt x="154" y="172"/>
                  </a:lnTo>
                  <a:lnTo>
                    <a:pt x="145" y="177"/>
                  </a:lnTo>
                  <a:lnTo>
                    <a:pt x="136" y="181"/>
                  </a:lnTo>
                  <a:lnTo>
                    <a:pt x="125" y="184"/>
                  </a:lnTo>
                  <a:lnTo>
                    <a:pt x="114" y="186"/>
                  </a:lnTo>
                  <a:lnTo>
                    <a:pt x="103" y="187"/>
                  </a:lnTo>
                  <a:lnTo>
                    <a:pt x="90" y="189"/>
                  </a:lnTo>
                  <a:lnTo>
                    <a:pt x="79" y="187"/>
                  </a:lnTo>
                  <a:lnTo>
                    <a:pt x="68" y="186"/>
                  </a:lnTo>
                  <a:lnTo>
                    <a:pt x="57" y="184"/>
                  </a:lnTo>
                  <a:lnTo>
                    <a:pt x="46" y="181"/>
                  </a:lnTo>
                  <a:lnTo>
                    <a:pt x="37" y="177"/>
                  </a:lnTo>
                  <a:lnTo>
                    <a:pt x="27" y="172"/>
                  </a:lnTo>
                  <a:lnTo>
                    <a:pt x="18" y="166"/>
                  </a:lnTo>
                  <a:lnTo>
                    <a:pt x="9" y="160"/>
                  </a:lnTo>
                  <a:lnTo>
                    <a:pt x="2" y="154"/>
                  </a:lnTo>
                  <a:lnTo>
                    <a:pt x="0" y="151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75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4870" y="3035"/>
              <a:ext cx="193" cy="189"/>
            </a:xfrm>
            <a:custGeom>
              <a:avLst/>
              <a:gdLst>
                <a:gd name="T0" fmla="*/ 154 w 193"/>
                <a:gd name="T1" fmla="*/ 17 h 189"/>
                <a:gd name="T2" fmla="*/ 136 w 193"/>
                <a:gd name="T3" fmla="*/ 8 h 189"/>
                <a:gd name="T4" fmla="*/ 114 w 193"/>
                <a:gd name="T5" fmla="*/ 2 h 189"/>
                <a:gd name="T6" fmla="*/ 90 w 193"/>
                <a:gd name="T7" fmla="*/ 0 h 189"/>
                <a:gd name="T8" fmla="*/ 68 w 193"/>
                <a:gd name="T9" fmla="*/ 2 h 189"/>
                <a:gd name="T10" fmla="*/ 46 w 193"/>
                <a:gd name="T11" fmla="*/ 8 h 189"/>
                <a:gd name="T12" fmla="*/ 27 w 193"/>
                <a:gd name="T13" fmla="*/ 17 h 189"/>
                <a:gd name="T14" fmla="*/ 20 w 193"/>
                <a:gd name="T15" fmla="*/ 20 h 189"/>
                <a:gd name="T16" fmla="*/ 20 w 193"/>
                <a:gd name="T17" fmla="*/ 20 h 189"/>
                <a:gd name="T18" fmla="*/ 20 w 193"/>
                <a:gd name="T19" fmla="*/ 20 h 189"/>
                <a:gd name="T20" fmla="*/ 20 w 193"/>
                <a:gd name="T21" fmla="*/ 21 h 189"/>
                <a:gd name="T22" fmla="*/ 27 w 193"/>
                <a:gd name="T23" fmla="*/ 17 h 189"/>
                <a:gd name="T24" fmla="*/ 46 w 193"/>
                <a:gd name="T25" fmla="*/ 8 h 189"/>
                <a:gd name="T26" fmla="*/ 68 w 193"/>
                <a:gd name="T27" fmla="*/ 3 h 189"/>
                <a:gd name="T28" fmla="*/ 90 w 193"/>
                <a:gd name="T29" fmla="*/ 0 h 189"/>
                <a:gd name="T30" fmla="*/ 114 w 193"/>
                <a:gd name="T31" fmla="*/ 3 h 189"/>
                <a:gd name="T32" fmla="*/ 136 w 193"/>
                <a:gd name="T33" fmla="*/ 8 h 189"/>
                <a:gd name="T34" fmla="*/ 154 w 193"/>
                <a:gd name="T35" fmla="*/ 17 h 189"/>
                <a:gd name="T36" fmla="*/ 160 w 193"/>
                <a:gd name="T37" fmla="*/ 20 h 189"/>
                <a:gd name="T38" fmla="*/ 2 w 193"/>
                <a:gd name="T39" fmla="*/ 154 h 189"/>
                <a:gd name="T40" fmla="*/ 18 w 193"/>
                <a:gd name="T41" fmla="*/ 166 h 189"/>
                <a:gd name="T42" fmla="*/ 37 w 193"/>
                <a:gd name="T43" fmla="*/ 177 h 189"/>
                <a:gd name="T44" fmla="*/ 57 w 193"/>
                <a:gd name="T45" fmla="*/ 184 h 189"/>
                <a:gd name="T46" fmla="*/ 79 w 193"/>
                <a:gd name="T47" fmla="*/ 187 h 189"/>
                <a:gd name="T48" fmla="*/ 103 w 193"/>
                <a:gd name="T49" fmla="*/ 187 h 189"/>
                <a:gd name="T50" fmla="*/ 125 w 193"/>
                <a:gd name="T51" fmla="*/ 184 h 189"/>
                <a:gd name="T52" fmla="*/ 145 w 193"/>
                <a:gd name="T53" fmla="*/ 177 h 189"/>
                <a:gd name="T54" fmla="*/ 163 w 193"/>
                <a:gd name="T55" fmla="*/ 166 h 189"/>
                <a:gd name="T56" fmla="*/ 180 w 193"/>
                <a:gd name="T57" fmla="*/ 154 h 189"/>
                <a:gd name="T58" fmla="*/ 191 w 193"/>
                <a:gd name="T59" fmla="*/ 139 h 189"/>
                <a:gd name="T60" fmla="*/ 193 w 193"/>
                <a:gd name="T61" fmla="*/ 136 h 189"/>
                <a:gd name="T62" fmla="*/ 193 w 193"/>
                <a:gd name="T63" fmla="*/ 136 h 189"/>
                <a:gd name="T64" fmla="*/ 193 w 193"/>
                <a:gd name="T65" fmla="*/ 136 h 189"/>
                <a:gd name="T66" fmla="*/ 193 w 193"/>
                <a:gd name="T67" fmla="*/ 136 h 189"/>
                <a:gd name="T68" fmla="*/ 191 w 193"/>
                <a:gd name="T69" fmla="*/ 139 h 189"/>
                <a:gd name="T70" fmla="*/ 178 w 193"/>
                <a:gd name="T71" fmla="*/ 154 h 189"/>
                <a:gd name="T72" fmla="*/ 163 w 193"/>
                <a:gd name="T73" fmla="*/ 166 h 189"/>
                <a:gd name="T74" fmla="*/ 145 w 193"/>
                <a:gd name="T75" fmla="*/ 177 h 189"/>
                <a:gd name="T76" fmla="*/ 125 w 193"/>
                <a:gd name="T77" fmla="*/ 183 h 189"/>
                <a:gd name="T78" fmla="*/ 103 w 193"/>
                <a:gd name="T79" fmla="*/ 187 h 189"/>
                <a:gd name="T80" fmla="*/ 79 w 193"/>
                <a:gd name="T81" fmla="*/ 187 h 189"/>
                <a:gd name="T82" fmla="*/ 57 w 193"/>
                <a:gd name="T83" fmla="*/ 183 h 189"/>
                <a:gd name="T84" fmla="*/ 37 w 193"/>
                <a:gd name="T85" fmla="*/ 177 h 189"/>
                <a:gd name="T86" fmla="*/ 18 w 193"/>
                <a:gd name="T87" fmla="*/ 166 h 189"/>
                <a:gd name="T88" fmla="*/ 4 w 193"/>
                <a:gd name="T89" fmla="*/ 154 h 189"/>
                <a:gd name="T90" fmla="*/ 0 w 193"/>
                <a:gd name="T91" fmla="*/ 151 h 189"/>
                <a:gd name="T92" fmla="*/ 0 w 193"/>
                <a:gd name="T93" fmla="*/ 151 h 189"/>
                <a:gd name="T94" fmla="*/ 0 w 193"/>
                <a:gd name="T95" fmla="*/ 151 h 189"/>
                <a:gd name="T96" fmla="*/ 0 w 193"/>
                <a:gd name="T97" fmla="*/ 151 h 1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89"/>
                <a:gd name="T149" fmla="*/ 193 w 193"/>
                <a:gd name="T150" fmla="*/ 189 h 1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89">
                  <a:moveTo>
                    <a:pt x="160" y="20"/>
                  </a:moveTo>
                  <a:lnTo>
                    <a:pt x="154" y="17"/>
                  </a:lnTo>
                  <a:lnTo>
                    <a:pt x="145" y="12"/>
                  </a:lnTo>
                  <a:lnTo>
                    <a:pt x="136" y="8"/>
                  </a:lnTo>
                  <a:lnTo>
                    <a:pt x="125" y="5"/>
                  </a:lnTo>
                  <a:lnTo>
                    <a:pt x="114" y="2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68" y="2"/>
                  </a:lnTo>
                  <a:lnTo>
                    <a:pt x="57" y="5"/>
                  </a:lnTo>
                  <a:lnTo>
                    <a:pt x="46" y="8"/>
                  </a:lnTo>
                  <a:lnTo>
                    <a:pt x="37" y="12"/>
                  </a:lnTo>
                  <a:lnTo>
                    <a:pt x="27" y="17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7" y="17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7" y="5"/>
                  </a:lnTo>
                  <a:lnTo>
                    <a:pt x="68" y="3"/>
                  </a:lnTo>
                  <a:lnTo>
                    <a:pt x="79" y="2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4" y="3"/>
                  </a:lnTo>
                  <a:lnTo>
                    <a:pt x="125" y="5"/>
                  </a:lnTo>
                  <a:lnTo>
                    <a:pt x="136" y="8"/>
                  </a:lnTo>
                  <a:lnTo>
                    <a:pt x="145" y="12"/>
                  </a:lnTo>
                  <a:lnTo>
                    <a:pt x="154" y="17"/>
                  </a:lnTo>
                  <a:lnTo>
                    <a:pt x="160" y="21"/>
                  </a:lnTo>
                  <a:lnTo>
                    <a:pt x="160" y="20"/>
                  </a:lnTo>
                  <a:close/>
                  <a:moveTo>
                    <a:pt x="0" y="151"/>
                  </a:moveTo>
                  <a:lnTo>
                    <a:pt x="2" y="154"/>
                  </a:lnTo>
                  <a:lnTo>
                    <a:pt x="9" y="160"/>
                  </a:lnTo>
                  <a:lnTo>
                    <a:pt x="18" y="166"/>
                  </a:lnTo>
                  <a:lnTo>
                    <a:pt x="27" y="172"/>
                  </a:lnTo>
                  <a:lnTo>
                    <a:pt x="37" y="177"/>
                  </a:lnTo>
                  <a:lnTo>
                    <a:pt x="46" y="181"/>
                  </a:lnTo>
                  <a:lnTo>
                    <a:pt x="57" y="184"/>
                  </a:lnTo>
                  <a:lnTo>
                    <a:pt x="68" y="186"/>
                  </a:lnTo>
                  <a:lnTo>
                    <a:pt x="79" y="187"/>
                  </a:lnTo>
                  <a:lnTo>
                    <a:pt x="90" y="189"/>
                  </a:lnTo>
                  <a:lnTo>
                    <a:pt x="103" y="187"/>
                  </a:lnTo>
                  <a:lnTo>
                    <a:pt x="114" y="186"/>
                  </a:lnTo>
                  <a:lnTo>
                    <a:pt x="125" y="184"/>
                  </a:lnTo>
                  <a:lnTo>
                    <a:pt x="136" y="181"/>
                  </a:lnTo>
                  <a:lnTo>
                    <a:pt x="145" y="177"/>
                  </a:lnTo>
                  <a:lnTo>
                    <a:pt x="154" y="172"/>
                  </a:lnTo>
                  <a:lnTo>
                    <a:pt x="163" y="166"/>
                  </a:lnTo>
                  <a:lnTo>
                    <a:pt x="173" y="160"/>
                  </a:lnTo>
                  <a:lnTo>
                    <a:pt x="180" y="154"/>
                  </a:lnTo>
                  <a:lnTo>
                    <a:pt x="186" y="146"/>
                  </a:lnTo>
                  <a:lnTo>
                    <a:pt x="191" y="139"/>
                  </a:lnTo>
                  <a:lnTo>
                    <a:pt x="193" y="136"/>
                  </a:lnTo>
                  <a:lnTo>
                    <a:pt x="191" y="139"/>
                  </a:lnTo>
                  <a:lnTo>
                    <a:pt x="186" y="146"/>
                  </a:lnTo>
                  <a:lnTo>
                    <a:pt x="178" y="154"/>
                  </a:lnTo>
                  <a:lnTo>
                    <a:pt x="171" y="160"/>
                  </a:lnTo>
                  <a:lnTo>
                    <a:pt x="163" y="166"/>
                  </a:lnTo>
                  <a:lnTo>
                    <a:pt x="154" y="172"/>
                  </a:lnTo>
                  <a:lnTo>
                    <a:pt x="145" y="177"/>
                  </a:lnTo>
                  <a:lnTo>
                    <a:pt x="136" y="180"/>
                  </a:lnTo>
                  <a:lnTo>
                    <a:pt x="125" y="183"/>
                  </a:lnTo>
                  <a:lnTo>
                    <a:pt x="114" y="186"/>
                  </a:lnTo>
                  <a:lnTo>
                    <a:pt x="103" y="187"/>
                  </a:lnTo>
                  <a:lnTo>
                    <a:pt x="90" y="187"/>
                  </a:lnTo>
                  <a:lnTo>
                    <a:pt x="79" y="187"/>
                  </a:lnTo>
                  <a:lnTo>
                    <a:pt x="68" y="186"/>
                  </a:lnTo>
                  <a:lnTo>
                    <a:pt x="57" y="183"/>
                  </a:lnTo>
                  <a:lnTo>
                    <a:pt x="46" y="180"/>
                  </a:lnTo>
                  <a:lnTo>
                    <a:pt x="37" y="177"/>
                  </a:lnTo>
                  <a:lnTo>
                    <a:pt x="27" y="172"/>
                  </a:lnTo>
                  <a:lnTo>
                    <a:pt x="18" y="166"/>
                  </a:lnTo>
                  <a:lnTo>
                    <a:pt x="11" y="160"/>
                  </a:lnTo>
                  <a:lnTo>
                    <a:pt x="4" y="154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76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86"/>
            <p:cNvSpPr>
              <a:spLocks noEditPoints="1"/>
            </p:cNvSpPr>
            <p:nvPr/>
          </p:nvSpPr>
          <p:spPr bwMode="auto">
            <a:xfrm>
              <a:off x="4870" y="3035"/>
              <a:ext cx="193" cy="187"/>
            </a:xfrm>
            <a:custGeom>
              <a:avLst/>
              <a:gdLst>
                <a:gd name="T0" fmla="*/ 154 w 193"/>
                <a:gd name="T1" fmla="*/ 17 h 187"/>
                <a:gd name="T2" fmla="*/ 136 w 193"/>
                <a:gd name="T3" fmla="*/ 8 h 187"/>
                <a:gd name="T4" fmla="*/ 114 w 193"/>
                <a:gd name="T5" fmla="*/ 3 h 187"/>
                <a:gd name="T6" fmla="*/ 90 w 193"/>
                <a:gd name="T7" fmla="*/ 0 h 187"/>
                <a:gd name="T8" fmla="*/ 68 w 193"/>
                <a:gd name="T9" fmla="*/ 3 h 187"/>
                <a:gd name="T10" fmla="*/ 46 w 193"/>
                <a:gd name="T11" fmla="*/ 8 h 187"/>
                <a:gd name="T12" fmla="*/ 27 w 193"/>
                <a:gd name="T13" fmla="*/ 17 h 187"/>
                <a:gd name="T14" fmla="*/ 20 w 193"/>
                <a:gd name="T15" fmla="*/ 21 h 187"/>
                <a:gd name="T16" fmla="*/ 20 w 193"/>
                <a:gd name="T17" fmla="*/ 21 h 187"/>
                <a:gd name="T18" fmla="*/ 20 w 193"/>
                <a:gd name="T19" fmla="*/ 21 h 187"/>
                <a:gd name="T20" fmla="*/ 20 w 193"/>
                <a:gd name="T21" fmla="*/ 21 h 187"/>
                <a:gd name="T22" fmla="*/ 27 w 193"/>
                <a:gd name="T23" fmla="*/ 17 h 187"/>
                <a:gd name="T24" fmla="*/ 48 w 193"/>
                <a:gd name="T25" fmla="*/ 9 h 187"/>
                <a:gd name="T26" fmla="*/ 68 w 193"/>
                <a:gd name="T27" fmla="*/ 3 h 187"/>
                <a:gd name="T28" fmla="*/ 90 w 193"/>
                <a:gd name="T29" fmla="*/ 2 h 187"/>
                <a:gd name="T30" fmla="*/ 114 w 193"/>
                <a:gd name="T31" fmla="*/ 3 h 187"/>
                <a:gd name="T32" fmla="*/ 134 w 193"/>
                <a:gd name="T33" fmla="*/ 9 h 187"/>
                <a:gd name="T34" fmla="*/ 154 w 193"/>
                <a:gd name="T35" fmla="*/ 17 h 187"/>
                <a:gd name="T36" fmla="*/ 160 w 193"/>
                <a:gd name="T37" fmla="*/ 21 h 187"/>
                <a:gd name="T38" fmla="*/ 4 w 193"/>
                <a:gd name="T39" fmla="*/ 154 h 187"/>
                <a:gd name="T40" fmla="*/ 18 w 193"/>
                <a:gd name="T41" fmla="*/ 166 h 187"/>
                <a:gd name="T42" fmla="*/ 37 w 193"/>
                <a:gd name="T43" fmla="*/ 177 h 187"/>
                <a:gd name="T44" fmla="*/ 57 w 193"/>
                <a:gd name="T45" fmla="*/ 183 h 187"/>
                <a:gd name="T46" fmla="*/ 79 w 193"/>
                <a:gd name="T47" fmla="*/ 187 h 187"/>
                <a:gd name="T48" fmla="*/ 103 w 193"/>
                <a:gd name="T49" fmla="*/ 187 h 187"/>
                <a:gd name="T50" fmla="*/ 125 w 193"/>
                <a:gd name="T51" fmla="*/ 183 h 187"/>
                <a:gd name="T52" fmla="*/ 145 w 193"/>
                <a:gd name="T53" fmla="*/ 177 h 187"/>
                <a:gd name="T54" fmla="*/ 163 w 193"/>
                <a:gd name="T55" fmla="*/ 166 h 187"/>
                <a:gd name="T56" fmla="*/ 178 w 193"/>
                <a:gd name="T57" fmla="*/ 154 h 187"/>
                <a:gd name="T58" fmla="*/ 191 w 193"/>
                <a:gd name="T59" fmla="*/ 139 h 187"/>
                <a:gd name="T60" fmla="*/ 193 w 193"/>
                <a:gd name="T61" fmla="*/ 136 h 187"/>
                <a:gd name="T62" fmla="*/ 193 w 193"/>
                <a:gd name="T63" fmla="*/ 134 h 187"/>
                <a:gd name="T64" fmla="*/ 193 w 193"/>
                <a:gd name="T65" fmla="*/ 134 h 187"/>
                <a:gd name="T66" fmla="*/ 193 w 193"/>
                <a:gd name="T67" fmla="*/ 134 h 187"/>
                <a:gd name="T68" fmla="*/ 189 w 193"/>
                <a:gd name="T69" fmla="*/ 139 h 187"/>
                <a:gd name="T70" fmla="*/ 178 w 193"/>
                <a:gd name="T71" fmla="*/ 153 h 187"/>
                <a:gd name="T72" fmla="*/ 163 w 193"/>
                <a:gd name="T73" fmla="*/ 166 h 187"/>
                <a:gd name="T74" fmla="*/ 145 w 193"/>
                <a:gd name="T75" fmla="*/ 175 h 187"/>
                <a:gd name="T76" fmla="*/ 125 w 193"/>
                <a:gd name="T77" fmla="*/ 183 h 187"/>
                <a:gd name="T78" fmla="*/ 103 w 193"/>
                <a:gd name="T79" fmla="*/ 186 h 187"/>
                <a:gd name="T80" fmla="*/ 79 w 193"/>
                <a:gd name="T81" fmla="*/ 186 h 187"/>
                <a:gd name="T82" fmla="*/ 57 w 193"/>
                <a:gd name="T83" fmla="*/ 183 h 187"/>
                <a:gd name="T84" fmla="*/ 37 w 193"/>
                <a:gd name="T85" fmla="*/ 175 h 187"/>
                <a:gd name="T86" fmla="*/ 18 w 193"/>
                <a:gd name="T87" fmla="*/ 166 h 187"/>
                <a:gd name="T88" fmla="*/ 4 w 193"/>
                <a:gd name="T89" fmla="*/ 153 h 187"/>
                <a:gd name="T90" fmla="*/ 0 w 193"/>
                <a:gd name="T91" fmla="*/ 149 h 187"/>
                <a:gd name="T92" fmla="*/ 0 w 193"/>
                <a:gd name="T93" fmla="*/ 149 h 187"/>
                <a:gd name="T94" fmla="*/ 0 w 193"/>
                <a:gd name="T95" fmla="*/ 149 h 187"/>
                <a:gd name="T96" fmla="*/ 0 w 193"/>
                <a:gd name="T97" fmla="*/ 151 h 1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87"/>
                <a:gd name="T149" fmla="*/ 193 w 193"/>
                <a:gd name="T150" fmla="*/ 187 h 1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87">
                  <a:moveTo>
                    <a:pt x="160" y="21"/>
                  </a:moveTo>
                  <a:lnTo>
                    <a:pt x="154" y="17"/>
                  </a:lnTo>
                  <a:lnTo>
                    <a:pt x="145" y="12"/>
                  </a:lnTo>
                  <a:lnTo>
                    <a:pt x="136" y="8"/>
                  </a:lnTo>
                  <a:lnTo>
                    <a:pt x="125" y="5"/>
                  </a:lnTo>
                  <a:lnTo>
                    <a:pt x="114" y="3"/>
                  </a:lnTo>
                  <a:lnTo>
                    <a:pt x="103" y="2"/>
                  </a:lnTo>
                  <a:lnTo>
                    <a:pt x="90" y="0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7" y="5"/>
                  </a:lnTo>
                  <a:lnTo>
                    <a:pt x="46" y="8"/>
                  </a:lnTo>
                  <a:lnTo>
                    <a:pt x="37" y="12"/>
                  </a:lnTo>
                  <a:lnTo>
                    <a:pt x="27" y="17"/>
                  </a:lnTo>
                  <a:lnTo>
                    <a:pt x="20" y="21"/>
                  </a:lnTo>
                  <a:lnTo>
                    <a:pt x="27" y="17"/>
                  </a:lnTo>
                  <a:lnTo>
                    <a:pt x="37" y="12"/>
                  </a:lnTo>
                  <a:lnTo>
                    <a:pt x="48" y="9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79" y="2"/>
                  </a:lnTo>
                  <a:lnTo>
                    <a:pt x="90" y="2"/>
                  </a:lnTo>
                  <a:lnTo>
                    <a:pt x="103" y="2"/>
                  </a:lnTo>
                  <a:lnTo>
                    <a:pt x="114" y="3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45" y="12"/>
                  </a:lnTo>
                  <a:lnTo>
                    <a:pt x="154" y="17"/>
                  </a:lnTo>
                  <a:lnTo>
                    <a:pt x="160" y="21"/>
                  </a:lnTo>
                  <a:close/>
                  <a:moveTo>
                    <a:pt x="0" y="151"/>
                  </a:moveTo>
                  <a:lnTo>
                    <a:pt x="4" y="154"/>
                  </a:lnTo>
                  <a:lnTo>
                    <a:pt x="11" y="160"/>
                  </a:lnTo>
                  <a:lnTo>
                    <a:pt x="18" y="166"/>
                  </a:lnTo>
                  <a:lnTo>
                    <a:pt x="27" y="172"/>
                  </a:lnTo>
                  <a:lnTo>
                    <a:pt x="37" y="177"/>
                  </a:lnTo>
                  <a:lnTo>
                    <a:pt x="46" y="180"/>
                  </a:lnTo>
                  <a:lnTo>
                    <a:pt x="57" y="183"/>
                  </a:lnTo>
                  <a:lnTo>
                    <a:pt x="68" y="186"/>
                  </a:lnTo>
                  <a:lnTo>
                    <a:pt x="79" y="187"/>
                  </a:lnTo>
                  <a:lnTo>
                    <a:pt x="90" y="187"/>
                  </a:lnTo>
                  <a:lnTo>
                    <a:pt x="103" y="187"/>
                  </a:lnTo>
                  <a:lnTo>
                    <a:pt x="114" y="186"/>
                  </a:lnTo>
                  <a:lnTo>
                    <a:pt x="125" y="183"/>
                  </a:lnTo>
                  <a:lnTo>
                    <a:pt x="136" y="180"/>
                  </a:lnTo>
                  <a:lnTo>
                    <a:pt x="145" y="177"/>
                  </a:lnTo>
                  <a:lnTo>
                    <a:pt x="154" y="172"/>
                  </a:lnTo>
                  <a:lnTo>
                    <a:pt x="163" y="166"/>
                  </a:lnTo>
                  <a:lnTo>
                    <a:pt x="171" y="160"/>
                  </a:lnTo>
                  <a:lnTo>
                    <a:pt x="178" y="154"/>
                  </a:lnTo>
                  <a:lnTo>
                    <a:pt x="186" y="146"/>
                  </a:lnTo>
                  <a:lnTo>
                    <a:pt x="191" y="139"/>
                  </a:lnTo>
                  <a:lnTo>
                    <a:pt x="193" y="136"/>
                  </a:lnTo>
                  <a:lnTo>
                    <a:pt x="193" y="134"/>
                  </a:lnTo>
                  <a:lnTo>
                    <a:pt x="189" y="139"/>
                  </a:lnTo>
                  <a:lnTo>
                    <a:pt x="184" y="146"/>
                  </a:lnTo>
                  <a:lnTo>
                    <a:pt x="178" y="153"/>
                  </a:lnTo>
                  <a:lnTo>
                    <a:pt x="171" y="160"/>
                  </a:lnTo>
                  <a:lnTo>
                    <a:pt x="163" y="166"/>
                  </a:lnTo>
                  <a:lnTo>
                    <a:pt x="154" y="171"/>
                  </a:lnTo>
                  <a:lnTo>
                    <a:pt x="145" y="175"/>
                  </a:lnTo>
                  <a:lnTo>
                    <a:pt x="134" y="180"/>
                  </a:lnTo>
                  <a:lnTo>
                    <a:pt x="125" y="183"/>
                  </a:lnTo>
                  <a:lnTo>
                    <a:pt x="114" y="186"/>
                  </a:lnTo>
                  <a:lnTo>
                    <a:pt x="103" y="186"/>
                  </a:lnTo>
                  <a:lnTo>
                    <a:pt x="90" y="187"/>
                  </a:lnTo>
                  <a:lnTo>
                    <a:pt x="79" y="186"/>
                  </a:lnTo>
                  <a:lnTo>
                    <a:pt x="68" y="186"/>
                  </a:lnTo>
                  <a:lnTo>
                    <a:pt x="57" y="183"/>
                  </a:lnTo>
                  <a:lnTo>
                    <a:pt x="48" y="180"/>
                  </a:lnTo>
                  <a:lnTo>
                    <a:pt x="37" y="175"/>
                  </a:lnTo>
                  <a:lnTo>
                    <a:pt x="27" y="171"/>
                  </a:lnTo>
                  <a:lnTo>
                    <a:pt x="18" y="166"/>
                  </a:lnTo>
                  <a:lnTo>
                    <a:pt x="11" y="160"/>
                  </a:lnTo>
                  <a:lnTo>
                    <a:pt x="4" y="153"/>
                  </a:lnTo>
                  <a:lnTo>
                    <a:pt x="0" y="14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77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87"/>
            <p:cNvSpPr>
              <a:spLocks noEditPoints="1"/>
            </p:cNvSpPr>
            <p:nvPr/>
          </p:nvSpPr>
          <p:spPr bwMode="auto">
            <a:xfrm>
              <a:off x="4870" y="3037"/>
              <a:ext cx="193" cy="185"/>
            </a:xfrm>
            <a:custGeom>
              <a:avLst/>
              <a:gdLst>
                <a:gd name="T0" fmla="*/ 154 w 193"/>
                <a:gd name="T1" fmla="*/ 15 h 185"/>
                <a:gd name="T2" fmla="*/ 134 w 193"/>
                <a:gd name="T3" fmla="*/ 7 h 185"/>
                <a:gd name="T4" fmla="*/ 114 w 193"/>
                <a:gd name="T5" fmla="*/ 1 h 185"/>
                <a:gd name="T6" fmla="*/ 90 w 193"/>
                <a:gd name="T7" fmla="*/ 0 h 185"/>
                <a:gd name="T8" fmla="*/ 68 w 193"/>
                <a:gd name="T9" fmla="*/ 1 h 185"/>
                <a:gd name="T10" fmla="*/ 48 w 193"/>
                <a:gd name="T11" fmla="*/ 7 h 185"/>
                <a:gd name="T12" fmla="*/ 27 w 193"/>
                <a:gd name="T13" fmla="*/ 15 h 185"/>
                <a:gd name="T14" fmla="*/ 20 w 193"/>
                <a:gd name="T15" fmla="*/ 19 h 185"/>
                <a:gd name="T16" fmla="*/ 20 w 193"/>
                <a:gd name="T17" fmla="*/ 21 h 185"/>
                <a:gd name="T18" fmla="*/ 20 w 193"/>
                <a:gd name="T19" fmla="*/ 21 h 185"/>
                <a:gd name="T20" fmla="*/ 20 w 193"/>
                <a:gd name="T21" fmla="*/ 21 h 185"/>
                <a:gd name="T22" fmla="*/ 27 w 193"/>
                <a:gd name="T23" fmla="*/ 16 h 185"/>
                <a:gd name="T24" fmla="*/ 48 w 193"/>
                <a:gd name="T25" fmla="*/ 7 h 185"/>
                <a:gd name="T26" fmla="*/ 68 w 193"/>
                <a:gd name="T27" fmla="*/ 3 h 185"/>
                <a:gd name="T28" fmla="*/ 90 w 193"/>
                <a:gd name="T29" fmla="*/ 0 h 185"/>
                <a:gd name="T30" fmla="*/ 114 w 193"/>
                <a:gd name="T31" fmla="*/ 3 h 185"/>
                <a:gd name="T32" fmla="*/ 134 w 193"/>
                <a:gd name="T33" fmla="*/ 7 h 185"/>
                <a:gd name="T34" fmla="*/ 154 w 193"/>
                <a:gd name="T35" fmla="*/ 16 h 185"/>
                <a:gd name="T36" fmla="*/ 160 w 193"/>
                <a:gd name="T37" fmla="*/ 19 h 185"/>
                <a:gd name="T38" fmla="*/ 4 w 193"/>
                <a:gd name="T39" fmla="*/ 151 h 185"/>
                <a:gd name="T40" fmla="*/ 18 w 193"/>
                <a:gd name="T41" fmla="*/ 164 h 185"/>
                <a:gd name="T42" fmla="*/ 37 w 193"/>
                <a:gd name="T43" fmla="*/ 173 h 185"/>
                <a:gd name="T44" fmla="*/ 57 w 193"/>
                <a:gd name="T45" fmla="*/ 181 h 185"/>
                <a:gd name="T46" fmla="*/ 79 w 193"/>
                <a:gd name="T47" fmla="*/ 184 h 185"/>
                <a:gd name="T48" fmla="*/ 103 w 193"/>
                <a:gd name="T49" fmla="*/ 184 h 185"/>
                <a:gd name="T50" fmla="*/ 125 w 193"/>
                <a:gd name="T51" fmla="*/ 181 h 185"/>
                <a:gd name="T52" fmla="*/ 145 w 193"/>
                <a:gd name="T53" fmla="*/ 173 h 185"/>
                <a:gd name="T54" fmla="*/ 163 w 193"/>
                <a:gd name="T55" fmla="*/ 164 h 185"/>
                <a:gd name="T56" fmla="*/ 178 w 193"/>
                <a:gd name="T57" fmla="*/ 151 h 185"/>
                <a:gd name="T58" fmla="*/ 189 w 193"/>
                <a:gd name="T59" fmla="*/ 137 h 185"/>
                <a:gd name="T60" fmla="*/ 193 w 193"/>
                <a:gd name="T61" fmla="*/ 132 h 185"/>
                <a:gd name="T62" fmla="*/ 193 w 193"/>
                <a:gd name="T63" fmla="*/ 132 h 185"/>
                <a:gd name="T64" fmla="*/ 193 w 193"/>
                <a:gd name="T65" fmla="*/ 131 h 185"/>
                <a:gd name="T66" fmla="*/ 193 w 193"/>
                <a:gd name="T67" fmla="*/ 131 h 185"/>
                <a:gd name="T68" fmla="*/ 189 w 193"/>
                <a:gd name="T69" fmla="*/ 135 h 185"/>
                <a:gd name="T70" fmla="*/ 178 w 193"/>
                <a:gd name="T71" fmla="*/ 151 h 185"/>
                <a:gd name="T72" fmla="*/ 162 w 193"/>
                <a:gd name="T73" fmla="*/ 163 h 185"/>
                <a:gd name="T74" fmla="*/ 145 w 193"/>
                <a:gd name="T75" fmla="*/ 173 h 185"/>
                <a:gd name="T76" fmla="*/ 125 w 193"/>
                <a:gd name="T77" fmla="*/ 181 h 185"/>
                <a:gd name="T78" fmla="*/ 103 w 193"/>
                <a:gd name="T79" fmla="*/ 184 h 185"/>
                <a:gd name="T80" fmla="*/ 79 w 193"/>
                <a:gd name="T81" fmla="*/ 184 h 185"/>
                <a:gd name="T82" fmla="*/ 57 w 193"/>
                <a:gd name="T83" fmla="*/ 181 h 185"/>
                <a:gd name="T84" fmla="*/ 37 w 193"/>
                <a:gd name="T85" fmla="*/ 173 h 185"/>
                <a:gd name="T86" fmla="*/ 20 w 193"/>
                <a:gd name="T87" fmla="*/ 163 h 185"/>
                <a:gd name="T88" fmla="*/ 4 w 193"/>
                <a:gd name="T89" fmla="*/ 151 h 185"/>
                <a:gd name="T90" fmla="*/ 0 w 193"/>
                <a:gd name="T91" fmla="*/ 146 h 185"/>
                <a:gd name="T92" fmla="*/ 0 w 193"/>
                <a:gd name="T93" fmla="*/ 147 h 185"/>
                <a:gd name="T94" fmla="*/ 0 w 193"/>
                <a:gd name="T95" fmla="*/ 147 h 185"/>
                <a:gd name="T96" fmla="*/ 0 w 193"/>
                <a:gd name="T97" fmla="*/ 147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85"/>
                <a:gd name="T149" fmla="*/ 193 w 193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85">
                  <a:moveTo>
                    <a:pt x="160" y="19"/>
                  </a:moveTo>
                  <a:lnTo>
                    <a:pt x="154" y="15"/>
                  </a:lnTo>
                  <a:lnTo>
                    <a:pt x="145" y="10"/>
                  </a:lnTo>
                  <a:lnTo>
                    <a:pt x="134" y="7"/>
                  </a:lnTo>
                  <a:lnTo>
                    <a:pt x="125" y="4"/>
                  </a:lnTo>
                  <a:lnTo>
                    <a:pt x="114" y="1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68" y="1"/>
                  </a:lnTo>
                  <a:lnTo>
                    <a:pt x="57" y="4"/>
                  </a:lnTo>
                  <a:lnTo>
                    <a:pt x="48" y="7"/>
                  </a:lnTo>
                  <a:lnTo>
                    <a:pt x="37" y="10"/>
                  </a:lnTo>
                  <a:lnTo>
                    <a:pt x="27" y="15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7" y="16"/>
                  </a:lnTo>
                  <a:lnTo>
                    <a:pt x="37" y="12"/>
                  </a:lnTo>
                  <a:lnTo>
                    <a:pt x="48" y="7"/>
                  </a:lnTo>
                  <a:lnTo>
                    <a:pt x="57" y="4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3" y="1"/>
                  </a:lnTo>
                  <a:lnTo>
                    <a:pt x="114" y="3"/>
                  </a:lnTo>
                  <a:lnTo>
                    <a:pt x="125" y="4"/>
                  </a:lnTo>
                  <a:lnTo>
                    <a:pt x="134" y="7"/>
                  </a:lnTo>
                  <a:lnTo>
                    <a:pt x="145" y="12"/>
                  </a:lnTo>
                  <a:lnTo>
                    <a:pt x="154" y="16"/>
                  </a:lnTo>
                  <a:lnTo>
                    <a:pt x="162" y="21"/>
                  </a:lnTo>
                  <a:lnTo>
                    <a:pt x="160" y="19"/>
                  </a:lnTo>
                  <a:close/>
                  <a:moveTo>
                    <a:pt x="0" y="147"/>
                  </a:moveTo>
                  <a:lnTo>
                    <a:pt x="4" y="151"/>
                  </a:lnTo>
                  <a:lnTo>
                    <a:pt x="11" y="158"/>
                  </a:lnTo>
                  <a:lnTo>
                    <a:pt x="18" y="164"/>
                  </a:lnTo>
                  <a:lnTo>
                    <a:pt x="27" y="169"/>
                  </a:lnTo>
                  <a:lnTo>
                    <a:pt x="37" y="173"/>
                  </a:lnTo>
                  <a:lnTo>
                    <a:pt x="48" y="178"/>
                  </a:lnTo>
                  <a:lnTo>
                    <a:pt x="57" y="181"/>
                  </a:lnTo>
                  <a:lnTo>
                    <a:pt x="68" y="184"/>
                  </a:lnTo>
                  <a:lnTo>
                    <a:pt x="79" y="184"/>
                  </a:lnTo>
                  <a:lnTo>
                    <a:pt x="90" y="185"/>
                  </a:lnTo>
                  <a:lnTo>
                    <a:pt x="103" y="184"/>
                  </a:lnTo>
                  <a:lnTo>
                    <a:pt x="114" y="184"/>
                  </a:lnTo>
                  <a:lnTo>
                    <a:pt x="125" y="181"/>
                  </a:lnTo>
                  <a:lnTo>
                    <a:pt x="134" y="178"/>
                  </a:lnTo>
                  <a:lnTo>
                    <a:pt x="145" y="173"/>
                  </a:lnTo>
                  <a:lnTo>
                    <a:pt x="154" y="169"/>
                  </a:lnTo>
                  <a:lnTo>
                    <a:pt x="163" y="164"/>
                  </a:lnTo>
                  <a:lnTo>
                    <a:pt x="171" y="158"/>
                  </a:lnTo>
                  <a:lnTo>
                    <a:pt x="178" y="151"/>
                  </a:lnTo>
                  <a:lnTo>
                    <a:pt x="184" y="144"/>
                  </a:lnTo>
                  <a:lnTo>
                    <a:pt x="189" y="137"/>
                  </a:lnTo>
                  <a:lnTo>
                    <a:pt x="193" y="132"/>
                  </a:lnTo>
                  <a:lnTo>
                    <a:pt x="193" y="131"/>
                  </a:lnTo>
                  <a:lnTo>
                    <a:pt x="189" y="135"/>
                  </a:lnTo>
                  <a:lnTo>
                    <a:pt x="184" y="143"/>
                  </a:lnTo>
                  <a:lnTo>
                    <a:pt x="178" y="151"/>
                  </a:lnTo>
                  <a:lnTo>
                    <a:pt x="171" y="157"/>
                  </a:lnTo>
                  <a:lnTo>
                    <a:pt x="162" y="163"/>
                  </a:lnTo>
                  <a:lnTo>
                    <a:pt x="154" y="169"/>
                  </a:lnTo>
                  <a:lnTo>
                    <a:pt x="145" y="173"/>
                  </a:lnTo>
                  <a:lnTo>
                    <a:pt x="134" y="178"/>
                  </a:lnTo>
                  <a:lnTo>
                    <a:pt x="125" y="181"/>
                  </a:lnTo>
                  <a:lnTo>
                    <a:pt x="114" y="182"/>
                  </a:lnTo>
                  <a:lnTo>
                    <a:pt x="103" y="184"/>
                  </a:lnTo>
                  <a:lnTo>
                    <a:pt x="90" y="184"/>
                  </a:lnTo>
                  <a:lnTo>
                    <a:pt x="79" y="184"/>
                  </a:lnTo>
                  <a:lnTo>
                    <a:pt x="68" y="182"/>
                  </a:lnTo>
                  <a:lnTo>
                    <a:pt x="57" y="181"/>
                  </a:lnTo>
                  <a:lnTo>
                    <a:pt x="48" y="178"/>
                  </a:lnTo>
                  <a:lnTo>
                    <a:pt x="37" y="173"/>
                  </a:lnTo>
                  <a:lnTo>
                    <a:pt x="27" y="169"/>
                  </a:lnTo>
                  <a:lnTo>
                    <a:pt x="20" y="163"/>
                  </a:lnTo>
                  <a:lnTo>
                    <a:pt x="11" y="157"/>
                  </a:lnTo>
                  <a:lnTo>
                    <a:pt x="4" y="151"/>
                  </a:lnTo>
                  <a:lnTo>
                    <a:pt x="0" y="14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78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88"/>
            <p:cNvSpPr>
              <a:spLocks noEditPoints="1"/>
            </p:cNvSpPr>
            <p:nvPr/>
          </p:nvSpPr>
          <p:spPr bwMode="auto">
            <a:xfrm>
              <a:off x="4870" y="3037"/>
              <a:ext cx="193" cy="184"/>
            </a:xfrm>
            <a:custGeom>
              <a:avLst/>
              <a:gdLst>
                <a:gd name="T0" fmla="*/ 154 w 193"/>
                <a:gd name="T1" fmla="*/ 16 h 184"/>
                <a:gd name="T2" fmla="*/ 134 w 193"/>
                <a:gd name="T3" fmla="*/ 7 h 184"/>
                <a:gd name="T4" fmla="*/ 114 w 193"/>
                <a:gd name="T5" fmla="*/ 3 h 184"/>
                <a:gd name="T6" fmla="*/ 90 w 193"/>
                <a:gd name="T7" fmla="*/ 0 h 184"/>
                <a:gd name="T8" fmla="*/ 68 w 193"/>
                <a:gd name="T9" fmla="*/ 3 h 184"/>
                <a:gd name="T10" fmla="*/ 48 w 193"/>
                <a:gd name="T11" fmla="*/ 7 h 184"/>
                <a:gd name="T12" fmla="*/ 27 w 193"/>
                <a:gd name="T13" fmla="*/ 16 h 184"/>
                <a:gd name="T14" fmla="*/ 20 w 193"/>
                <a:gd name="T15" fmla="*/ 21 h 184"/>
                <a:gd name="T16" fmla="*/ 20 w 193"/>
                <a:gd name="T17" fmla="*/ 21 h 184"/>
                <a:gd name="T18" fmla="*/ 20 w 193"/>
                <a:gd name="T19" fmla="*/ 21 h 184"/>
                <a:gd name="T20" fmla="*/ 20 w 193"/>
                <a:gd name="T21" fmla="*/ 22 h 184"/>
                <a:gd name="T22" fmla="*/ 29 w 193"/>
                <a:gd name="T23" fmla="*/ 16 h 184"/>
                <a:gd name="T24" fmla="*/ 48 w 193"/>
                <a:gd name="T25" fmla="*/ 9 h 184"/>
                <a:gd name="T26" fmla="*/ 68 w 193"/>
                <a:gd name="T27" fmla="*/ 3 h 184"/>
                <a:gd name="T28" fmla="*/ 90 w 193"/>
                <a:gd name="T29" fmla="*/ 1 h 184"/>
                <a:gd name="T30" fmla="*/ 114 w 193"/>
                <a:gd name="T31" fmla="*/ 3 h 184"/>
                <a:gd name="T32" fmla="*/ 134 w 193"/>
                <a:gd name="T33" fmla="*/ 9 h 184"/>
                <a:gd name="T34" fmla="*/ 152 w 193"/>
                <a:gd name="T35" fmla="*/ 16 h 184"/>
                <a:gd name="T36" fmla="*/ 162 w 193"/>
                <a:gd name="T37" fmla="*/ 21 h 184"/>
                <a:gd name="T38" fmla="*/ 4 w 193"/>
                <a:gd name="T39" fmla="*/ 151 h 184"/>
                <a:gd name="T40" fmla="*/ 20 w 193"/>
                <a:gd name="T41" fmla="*/ 163 h 184"/>
                <a:gd name="T42" fmla="*/ 37 w 193"/>
                <a:gd name="T43" fmla="*/ 173 h 184"/>
                <a:gd name="T44" fmla="*/ 57 w 193"/>
                <a:gd name="T45" fmla="*/ 181 h 184"/>
                <a:gd name="T46" fmla="*/ 79 w 193"/>
                <a:gd name="T47" fmla="*/ 184 h 184"/>
                <a:gd name="T48" fmla="*/ 103 w 193"/>
                <a:gd name="T49" fmla="*/ 184 h 184"/>
                <a:gd name="T50" fmla="*/ 125 w 193"/>
                <a:gd name="T51" fmla="*/ 181 h 184"/>
                <a:gd name="T52" fmla="*/ 145 w 193"/>
                <a:gd name="T53" fmla="*/ 173 h 184"/>
                <a:gd name="T54" fmla="*/ 162 w 193"/>
                <a:gd name="T55" fmla="*/ 163 h 184"/>
                <a:gd name="T56" fmla="*/ 178 w 193"/>
                <a:gd name="T57" fmla="*/ 151 h 184"/>
                <a:gd name="T58" fmla="*/ 189 w 193"/>
                <a:gd name="T59" fmla="*/ 135 h 184"/>
                <a:gd name="T60" fmla="*/ 193 w 193"/>
                <a:gd name="T61" fmla="*/ 131 h 184"/>
                <a:gd name="T62" fmla="*/ 193 w 193"/>
                <a:gd name="T63" fmla="*/ 131 h 184"/>
                <a:gd name="T64" fmla="*/ 193 w 193"/>
                <a:gd name="T65" fmla="*/ 131 h 184"/>
                <a:gd name="T66" fmla="*/ 193 w 193"/>
                <a:gd name="T67" fmla="*/ 129 h 184"/>
                <a:gd name="T68" fmla="*/ 189 w 193"/>
                <a:gd name="T69" fmla="*/ 135 h 184"/>
                <a:gd name="T70" fmla="*/ 176 w 193"/>
                <a:gd name="T71" fmla="*/ 151 h 184"/>
                <a:gd name="T72" fmla="*/ 162 w 193"/>
                <a:gd name="T73" fmla="*/ 163 h 184"/>
                <a:gd name="T74" fmla="*/ 143 w 193"/>
                <a:gd name="T75" fmla="*/ 173 h 184"/>
                <a:gd name="T76" fmla="*/ 123 w 193"/>
                <a:gd name="T77" fmla="*/ 179 h 184"/>
                <a:gd name="T78" fmla="*/ 103 w 193"/>
                <a:gd name="T79" fmla="*/ 184 h 184"/>
                <a:gd name="T80" fmla="*/ 79 w 193"/>
                <a:gd name="T81" fmla="*/ 184 h 184"/>
                <a:gd name="T82" fmla="*/ 57 w 193"/>
                <a:gd name="T83" fmla="*/ 179 h 184"/>
                <a:gd name="T84" fmla="*/ 38 w 193"/>
                <a:gd name="T85" fmla="*/ 173 h 184"/>
                <a:gd name="T86" fmla="*/ 20 w 193"/>
                <a:gd name="T87" fmla="*/ 163 h 184"/>
                <a:gd name="T88" fmla="*/ 5 w 193"/>
                <a:gd name="T89" fmla="*/ 151 h 184"/>
                <a:gd name="T90" fmla="*/ 0 w 193"/>
                <a:gd name="T91" fmla="*/ 146 h 184"/>
                <a:gd name="T92" fmla="*/ 0 w 193"/>
                <a:gd name="T93" fmla="*/ 146 h 184"/>
                <a:gd name="T94" fmla="*/ 0 w 193"/>
                <a:gd name="T95" fmla="*/ 146 h 184"/>
                <a:gd name="T96" fmla="*/ 0 w 193"/>
                <a:gd name="T97" fmla="*/ 146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84"/>
                <a:gd name="T149" fmla="*/ 193 w 193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84">
                  <a:moveTo>
                    <a:pt x="162" y="21"/>
                  </a:moveTo>
                  <a:lnTo>
                    <a:pt x="154" y="16"/>
                  </a:lnTo>
                  <a:lnTo>
                    <a:pt x="145" y="12"/>
                  </a:lnTo>
                  <a:lnTo>
                    <a:pt x="134" y="7"/>
                  </a:lnTo>
                  <a:lnTo>
                    <a:pt x="125" y="4"/>
                  </a:lnTo>
                  <a:lnTo>
                    <a:pt x="114" y="3"/>
                  </a:lnTo>
                  <a:lnTo>
                    <a:pt x="103" y="1"/>
                  </a:lnTo>
                  <a:lnTo>
                    <a:pt x="90" y="0"/>
                  </a:lnTo>
                  <a:lnTo>
                    <a:pt x="79" y="1"/>
                  </a:lnTo>
                  <a:lnTo>
                    <a:pt x="68" y="3"/>
                  </a:lnTo>
                  <a:lnTo>
                    <a:pt x="57" y="4"/>
                  </a:lnTo>
                  <a:lnTo>
                    <a:pt x="48" y="7"/>
                  </a:lnTo>
                  <a:lnTo>
                    <a:pt x="37" y="12"/>
                  </a:lnTo>
                  <a:lnTo>
                    <a:pt x="27" y="16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9" y="16"/>
                  </a:lnTo>
                  <a:lnTo>
                    <a:pt x="38" y="12"/>
                  </a:lnTo>
                  <a:lnTo>
                    <a:pt x="48" y="9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90" y="1"/>
                  </a:lnTo>
                  <a:lnTo>
                    <a:pt x="103" y="1"/>
                  </a:lnTo>
                  <a:lnTo>
                    <a:pt x="114" y="3"/>
                  </a:lnTo>
                  <a:lnTo>
                    <a:pt x="123" y="6"/>
                  </a:lnTo>
                  <a:lnTo>
                    <a:pt x="134" y="9"/>
                  </a:lnTo>
                  <a:lnTo>
                    <a:pt x="143" y="12"/>
                  </a:lnTo>
                  <a:lnTo>
                    <a:pt x="152" y="16"/>
                  </a:lnTo>
                  <a:lnTo>
                    <a:pt x="162" y="21"/>
                  </a:lnTo>
                  <a:close/>
                  <a:moveTo>
                    <a:pt x="0" y="146"/>
                  </a:moveTo>
                  <a:lnTo>
                    <a:pt x="4" y="151"/>
                  </a:lnTo>
                  <a:lnTo>
                    <a:pt x="11" y="157"/>
                  </a:lnTo>
                  <a:lnTo>
                    <a:pt x="20" y="163"/>
                  </a:lnTo>
                  <a:lnTo>
                    <a:pt x="27" y="169"/>
                  </a:lnTo>
                  <a:lnTo>
                    <a:pt x="37" y="173"/>
                  </a:lnTo>
                  <a:lnTo>
                    <a:pt x="48" y="178"/>
                  </a:lnTo>
                  <a:lnTo>
                    <a:pt x="57" y="181"/>
                  </a:lnTo>
                  <a:lnTo>
                    <a:pt x="68" y="182"/>
                  </a:lnTo>
                  <a:lnTo>
                    <a:pt x="79" y="184"/>
                  </a:lnTo>
                  <a:lnTo>
                    <a:pt x="90" y="184"/>
                  </a:lnTo>
                  <a:lnTo>
                    <a:pt x="103" y="184"/>
                  </a:lnTo>
                  <a:lnTo>
                    <a:pt x="114" y="182"/>
                  </a:lnTo>
                  <a:lnTo>
                    <a:pt x="125" y="181"/>
                  </a:lnTo>
                  <a:lnTo>
                    <a:pt x="134" y="178"/>
                  </a:lnTo>
                  <a:lnTo>
                    <a:pt x="145" y="173"/>
                  </a:lnTo>
                  <a:lnTo>
                    <a:pt x="154" y="169"/>
                  </a:lnTo>
                  <a:lnTo>
                    <a:pt x="162" y="163"/>
                  </a:lnTo>
                  <a:lnTo>
                    <a:pt x="171" y="157"/>
                  </a:lnTo>
                  <a:lnTo>
                    <a:pt x="178" y="151"/>
                  </a:lnTo>
                  <a:lnTo>
                    <a:pt x="184" y="143"/>
                  </a:lnTo>
                  <a:lnTo>
                    <a:pt x="189" y="135"/>
                  </a:lnTo>
                  <a:lnTo>
                    <a:pt x="193" y="131"/>
                  </a:lnTo>
                  <a:lnTo>
                    <a:pt x="193" y="129"/>
                  </a:lnTo>
                  <a:lnTo>
                    <a:pt x="189" y="135"/>
                  </a:lnTo>
                  <a:lnTo>
                    <a:pt x="184" y="143"/>
                  </a:lnTo>
                  <a:lnTo>
                    <a:pt x="176" y="151"/>
                  </a:lnTo>
                  <a:lnTo>
                    <a:pt x="169" y="157"/>
                  </a:lnTo>
                  <a:lnTo>
                    <a:pt x="162" y="163"/>
                  </a:lnTo>
                  <a:lnTo>
                    <a:pt x="152" y="169"/>
                  </a:lnTo>
                  <a:lnTo>
                    <a:pt x="143" y="173"/>
                  </a:lnTo>
                  <a:lnTo>
                    <a:pt x="134" y="176"/>
                  </a:lnTo>
                  <a:lnTo>
                    <a:pt x="123" y="179"/>
                  </a:lnTo>
                  <a:lnTo>
                    <a:pt x="114" y="182"/>
                  </a:lnTo>
                  <a:lnTo>
                    <a:pt x="103" y="184"/>
                  </a:lnTo>
                  <a:lnTo>
                    <a:pt x="90" y="184"/>
                  </a:lnTo>
                  <a:lnTo>
                    <a:pt x="79" y="184"/>
                  </a:lnTo>
                  <a:lnTo>
                    <a:pt x="68" y="182"/>
                  </a:lnTo>
                  <a:lnTo>
                    <a:pt x="57" y="179"/>
                  </a:lnTo>
                  <a:lnTo>
                    <a:pt x="48" y="176"/>
                  </a:lnTo>
                  <a:lnTo>
                    <a:pt x="38" y="173"/>
                  </a:lnTo>
                  <a:lnTo>
                    <a:pt x="29" y="169"/>
                  </a:lnTo>
                  <a:lnTo>
                    <a:pt x="20" y="163"/>
                  </a:lnTo>
                  <a:lnTo>
                    <a:pt x="13" y="157"/>
                  </a:lnTo>
                  <a:lnTo>
                    <a:pt x="5" y="151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79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89"/>
            <p:cNvSpPr>
              <a:spLocks noEditPoints="1"/>
            </p:cNvSpPr>
            <p:nvPr/>
          </p:nvSpPr>
          <p:spPr bwMode="auto">
            <a:xfrm>
              <a:off x="4870" y="3038"/>
              <a:ext cx="193" cy="183"/>
            </a:xfrm>
            <a:custGeom>
              <a:avLst/>
              <a:gdLst>
                <a:gd name="T0" fmla="*/ 152 w 193"/>
                <a:gd name="T1" fmla="*/ 15 h 183"/>
                <a:gd name="T2" fmla="*/ 134 w 193"/>
                <a:gd name="T3" fmla="*/ 8 h 183"/>
                <a:gd name="T4" fmla="*/ 114 w 193"/>
                <a:gd name="T5" fmla="*/ 2 h 183"/>
                <a:gd name="T6" fmla="*/ 90 w 193"/>
                <a:gd name="T7" fmla="*/ 0 h 183"/>
                <a:gd name="T8" fmla="*/ 68 w 193"/>
                <a:gd name="T9" fmla="*/ 2 h 183"/>
                <a:gd name="T10" fmla="*/ 48 w 193"/>
                <a:gd name="T11" fmla="*/ 8 h 183"/>
                <a:gd name="T12" fmla="*/ 29 w 193"/>
                <a:gd name="T13" fmla="*/ 15 h 183"/>
                <a:gd name="T14" fmla="*/ 20 w 193"/>
                <a:gd name="T15" fmla="*/ 21 h 183"/>
                <a:gd name="T16" fmla="*/ 20 w 193"/>
                <a:gd name="T17" fmla="*/ 21 h 183"/>
                <a:gd name="T18" fmla="*/ 20 w 193"/>
                <a:gd name="T19" fmla="*/ 21 h 183"/>
                <a:gd name="T20" fmla="*/ 20 w 193"/>
                <a:gd name="T21" fmla="*/ 21 h 183"/>
                <a:gd name="T22" fmla="*/ 20 w 193"/>
                <a:gd name="T23" fmla="*/ 21 h 183"/>
                <a:gd name="T24" fmla="*/ 38 w 193"/>
                <a:gd name="T25" fmla="*/ 12 h 183"/>
                <a:gd name="T26" fmla="*/ 59 w 193"/>
                <a:gd name="T27" fmla="*/ 5 h 183"/>
                <a:gd name="T28" fmla="*/ 79 w 193"/>
                <a:gd name="T29" fmla="*/ 2 h 183"/>
                <a:gd name="T30" fmla="*/ 103 w 193"/>
                <a:gd name="T31" fmla="*/ 2 h 183"/>
                <a:gd name="T32" fmla="*/ 123 w 193"/>
                <a:gd name="T33" fmla="*/ 5 h 183"/>
                <a:gd name="T34" fmla="*/ 143 w 193"/>
                <a:gd name="T35" fmla="*/ 12 h 183"/>
                <a:gd name="T36" fmla="*/ 162 w 193"/>
                <a:gd name="T37" fmla="*/ 21 h 183"/>
                <a:gd name="T38" fmla="*/ 0 w 193"/>
                <a:gd name="T39" fmla="*/ 145 h 183"/>
                <a:gd name="T40" fmla="*/ 13 w 193"/>
                <a:gd name="T41" fmla="*/ 156 h 183"/>
                <a:gd name="T42" fmla="*/ 29 w 193"/>
                <a:gd name="T43" fmla="*/ 168 h 183"/>
                <a:gd name="T44" fmla="*/ 48 w 193"/>
                <a:gd name="T45" fmla="*/ 175 h 183"/>
                <a:gd name="T46" fmla="*/ 68 w 193"/>
                <a:gd name="T47" fmla="*/ 181 h 183"/>
                <a:gd name="T48" fmla="*/ 90 w 193"/>
                <a:gd name="T49" fmla="*/ 183 h 183"/>
                <a:gd name="T50" fmla="*/ 114 w 193"/>
                <a:gd name="T51" fmla="*/ 181 h 183"/>
                <a:gd name="T52" fmla="*/ 134 w 193"/>
                <a:gd name="T53" fmla="*/ 175 h 183"/>
                <a:gd name="T54" fmla="*/ 152 w 193"/>
                <a:gd name="T55" fmla="*/ 168 h 183"/>
                <a:gd name="T56" fmla="*/ 169 w 193"/>
                <a:gd name="T57" fmla="*/ 156 h 183"/>
                <a:gd name="T58" fmla="*/ 184 w 193"/>
                <a:gd name="T59" fmla="*/ 142 h 183"/>
                <a:gd name="T60" fmla="*/ 193 w 193"/>
                <a:gd name="T61" fmla="*/ 128 h 183"/>
                <a:gd name="T62" fmla="*/ 193 w 193"/>
                <a:gd name="T63" fmla="*/ 128 h 183"/>
                <a:gd name="T64" fmla="*/ 193 w 193"/>
                <a:gd name="T65" fmla="*/ 128 h 183"/>
                <a:gd name="T66" fmla="*/ 191 w 193"/>
                <a:gd name="T67" fmla="*/ 128 h 183"/>
                <a:gd name="T68" fmla="*/ 191 w 193"/>
                <a:gd name="T69" fmla="*/ 128 h 183"/>
                <a:gd name="T70" fmla="*/ 182 w 193"/>
                <a:gd name="T71" fmla="*/ 142 h 183"/>
                <a:gd name="T72" fmla="*/ 169 w 193"/>
                <a:gd name="T73" fmla="*/ 156 h 183"/>
                <a:gd name="T74" fmla="*/ 152 w 193"/>
                <a:gd name="T75" fmla="*/ 166 h 183"/>
                <a:gd name="T76" fmla="*/ 134 w 193"/>
                <a:gd name="T77" fmla="*/ 175 h 183"/>
                <a:gd name="T78" fmla="*/ 114 w 193"/>
                <a:gd name="T79" fmla="*/ 180 h 183"/>
                <a:gd name="T80" fmla="*/ 90 w 193"/>
                <a:gd name="T81" fmla="*/ 181 h 183"/>
                <a:gd name="T82" fmla="*/ 68 w 193"/>
                <a:gd name="T83" fmla="*/ 180 h 183"/>
                <a:gd name="T84" fmla="*/ 48 w 193"/>
                <a:gd name="T85" fmla="*/ 175 h 183"/>
                <a:gd name="T86" fmla="*/ 29 w 193"/>
                <a:gd name="T87" fmla="*/ 166 h 183"/>
                <a:gd name="T88" fmla="*/ 13 w 193"/>
                <a:gd name="T89" fmla="*/ 156 h 183"/>
                <a:gd name="T90" fmla="*/ 0 w 193"/>
                <a:gd name="T91" fmla="*/ 143 h 183"/>
                <a:gd name="T92" fmla="*/ 0 w 193"/>
                <a:gd name="T93" fmla="*/ 143 h 183"/>
                <a:gd name="T94" fmla="*/ 0 w 193"/>
                <a:gd name="T95" fmla="*/ 143 h 183"/>
                <a:gd name="T96" fmla="*/ 0 w 193"/>
                <a:gd name="T97" fmla="*/ 145 h 183"/>
                <a:gd name="T98" fmla="*/ 0 w 193"/>
                <a:gd name="T99" fmla="*/ 145 h 1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3"/>
                <a:gd name="T151" fmla="*/ 0 h 183"/>
                <a:gd name="T152" fmla="*/ 193 w 193"/>
                <a:gd name="T153" fmla="*/ 183 h 1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3" h="183">
                  <a:moveTo>
                    <a:pt x="162" y="20"/>
                  </a:moveTo>
                  <a:lnTo>
                    <a:pt x="152" y="15"/>
                  </a:lnTo>
                  <a:lnTo>
                    <a:pt x="143" y="11"/>
                  </a:lnTo>
                  <a:lnTo>
                    <a:pt x="134" y="8"/>
                  </a:lnTo>
                  <a:lnTo>
                    <a:pt x="123" y="5"/>
                  </a:lnTo>
                  <a:lnTo>
                    <a:pt x="114" y="2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68" y="2"/>
                  </a:lnTo>
                  <a:lnTo>
                    <a:pt x="57" y="5"/>
                  </a:lnTo>
                  <a:lnTo>
                    <a:pt x="48" y="8"/>
                  </a:lnTo>
                  <a:lnTo>
                    <a:pt x="38" y="11"/>
                  </a:lnTo>
                  <a:lnTo>
                    <a:pt x="29" y="15"/>
                  </a:lnTo>
                  <a:lnTo>
                    <a:pt x="20" y="21"/>
                  </a:lnTo>
                  <a:lnTo>
                    <a:pt x="29" y="17"/>
                  </a:lnTo>
                  <a:lnTo>
                    <a:pt x="38" y="12"/>
                  </a:lnTo>
                  <a:lnTo>
                    <a:pt x="48" y="8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9" y="2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4" y="3"/>
                  </a:lnTo>
                  <a:lnTo>
                    <a:pt x="123" y="5"/>
                  </a:lnTo>
                  <a:lnTo>
                    <a:pt x="134" y="8"/>
                  </a:lnTo>
                  <a:lnTo>
                    <a:pt x="143" y="12"/>
                  </a:lnTo>
                  <a:lnTo>
                    <a:pt x="152" y="17"/>
                  </a:lnTo>
                  <a:lnTo>
                    <a:pt x="162" y="21"/>
                  </a:lnTo>
                  <a:lnTo>
                    <a:pt x="162" y="20"/>
                  </a:lnTo>
                  <a:close/>
                  <a:moveTo>
                    <a:pt x="0" y="145"/>
                  </a:moveTo>
                  <a:lnTo>
                    <a:pt x="5" y="150"/>
                  </a:lnTo>
                  <a:lnTo>
                    <a:pt x="13" y="156"/>
                  </a:lnTo>
                  <a:lnTo>
                    <a:pt x="20" y="162"/>
                  </a:lnTo>
                  <a:lnTo>
                    <a:pt x="29" y="168"/>
                  </a:lnTo>
                  <a:lnTo>
                    <a:pt x="38" y="172"/>
                  </a:lnTo>
                  <a:lnTo>
                    <a:pt x="48" y="175"/>
                  </a:lnTo>
                  <a:lnTo>
                    <a:pt x="57" y="178"/>
                  </a:lnTo>
                  <a:lnTo>
                    <a:pt x="68" y="181"/>
                  </a:lnTo>
                  <a:lnTo>
                    <a:pt x="79" y="183"/>
                  </a:lnTo>
                  <a:lnTo>
                    <a:pt x="90" y="183"/>
                  </a:lnTo>
                  <a:lnTo>
                    <a:pt x="103" y="183"/>
                  </a:lnTo>
                  <a:lnTo>
                    <a:pt x="114" y="181"/>
                  </a:lnTo>
                  <a:lnTo>
                    <a:pt x="123" y="178"/>
                  </a:lnTo>
                  <a:lnTo>
                    <a:pt x="134" y="175"/>
                  </a:lnTo>
                  <a:lnTo>
                    <a:pt x="143" y="172"/>
                  </a:lnTo>
                  <a:lnTo>
                    <a:pt x="152" y="168"/>
                  </a:lnTo>
                  <a:lnTo>
                    <a:pt x="162" y="162"/>
                  </a:lnTo>
                  <a:lnTo>
                    <a:pt x="169" y="156"/>
                  </a:lnTo>
                  <a:lnTo>
                    <a:pt x="176" y="150"/>
                  </a:lnTo>
                  <a:lnTo>
                    <a:pt x="184" y="142"/>
                  </a:lnTo>
                  <a:lnTo>
                    <a:pt x="189" y="134"/>
                  </a:lnTo>
                  <a:lnTo>
                    <a:pt x="193" y="128"/>
                  </a:lnTo>
                  <a:lnTo>
                    <a:pt x="191" y="128"/>
                  </a:lnTo>
                  <a:lnTo>
                    <a:pt x="187" y="134"/>
                  </a:lnTo>
                  <a:lnTo>
                    <a:pt x="182" y="142"/>
                  </a:lnTo>
                  <a:lnTo>
                    <a:pt x="176" y="150"/>
                  </a:lnTo>
                  <a:lnTo>
                    <a:pt x="169" y="156"/>
                  </a:lnTo>
                  <a:lnTo>
                    <a:pt x="162" y="162"/>
                  </a:lnTo>
                  <a:lnTo>
                    <a:pt x="152" y="166"/>
                  </a:lnTo>
                  <a:lnTo>
                    <a:pt x="143" y="171"/>
                  </a:lnTo>
                  <a:lnTo>
                    <a:pt x="134" y="175"/>
                  </a:lnTo>
                  <a:lnTo>
                    <a:pt x="123" y="178"/>
                  </a:lnTo>
                  <a:lnTo>
                    <a:pt x="114" y="180"/>
                  </a:lnTo>
                  <a:lnTo>
                    <a:pt x="103" y="181"/>
                  </a:lnTo>
                  <a:lnTo>
                    <a:pt x="90" y="181"/>
                  </a:lnTo>
                  <a:lnTo>
                    <a:pt x="79" y="181"/>
                  </a:lnTo>
                  <a:lnTo>
                    <a:pt x="68" y="180"/>
                  </a:lnTo>
                  <a:lnTo>
                    <a:pt x="59" y="178"/>
                  </a:lnTo>
                  <a:lnTo>
                    <a:pt x="48" y="175"/>
                  </a:lnTo>
                  <a:lnTo>
                    <a:pt x="38" y="171"/>
                  </a:lnTo>
                  <a:lnTo>
                    <a:pt x="29" y="166"/>
                  </a:lnTo>
                  <a:lnTo>
                    <a:pt x="20" y="162"/>
                  </a:lnTo>
                  <a:lnTo>
                    <a:pt x="13" y="156"/>
                  </a:lnTo>
                  <a:lnTo>
                    <a:pt x="5" y="150"/>
                  </a:lnTo>
                  <a:lnTo>
                    <a:pt x="0" y="14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7A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0"/>
            <p:cNvSpPr>
              <a:spLocks noEditPoints="1"/>
            </p:cNvSpPr>
            <p:nvPr/>
          </p:nvSpPr>
          <p:spPr bwMode="auto">
            <a:xfrm>
              <a:off x="4870" y="3038"/>
              <a:ext cx="191" cy="181"/>
            </a:xfrm>
            <a:custGeom>
              <a:avLst/>
              <a:gdLst>
                <a:gd name="T0" fmla="*/ 152 w 191"/>
                <a:gd name="T1" fmla="*/ 17 h 181"/>
                <a:gd name="T2" fmla="*/ 134 w 191"/>
                <a:gd name="T3" fmla="*/ 8 h 181"/>
                <a:gd name="T4" fmla="*/ 114 w 191"/>
                <a:gd name="T5" fmla="*/ 3 h 181"/>
                <a:gd name="T6" fmla="*/ 90 w 191"/>
                <a:gd name="T7" fmla="*/ 0 h 181"/>
                <a:gd name="T8" fmla="*/ 68 w 191"/>
                <a:gd name="T9" fmla="*/ 3 h 181"/>
                <a:gd name="T10" fmla="*/ 48 w 191"/>
                <a:gd name="T11" fmla="*/ 8 h 181"/>
                <a:gd name="T12" fmla="*/ 29 w 191"/>
                <a:gd name="T13" fmla="*/ 17 h 181"/>
                <a:gd name="T14" fmla="*/ 20 w 191"/>
                <a:gd name="T15" fmla="*/ 21 h 181"/>
                <a:gd name="T16" fmla="*/ 20 w 191"/>
                <a:gd name="T17" fmla="*/ 23 h 181"/>
                <a:gd name="T18" fmla="*/ 20 w 191"/>
                <a:gd name="T19" fmla="*/ 23 h 181"/>
                <a:gd name="T20" fmla="*/ 20 w 191"/>
                <a:gd name="T21" fmla="*/ 23 h 181"/>
                <a:gd name="T22" fmla="*/ 20 w 191"/>
                <a:gd name="T23" fmla="*/ 23 h 181"/>
                <a:gd name="T24" fmla="*/ 48 w 191"/>
                <a:gd name="T25" fmla="*/ 8 h 181"/>
                <a:gd name="T26" fmla="*/ 68 w 191"/>
                <a:gd name="T27" fmla="*/ 3 h 181"/>
                <a:gd name="T28" fmla="*/ 90 w 191"/>
                <a:gd name="T29" fmla="*/ 2 h 181"/>
                <a:gd name="T30" fmla="*/ 112 w 191"/>
                <a:gd name="T31" fmla="*/ 3 h 181"/>
                <a:gd name="T32" fmla="*/ 134 w 191"/>
                <a:gd name="T33" fmla="*/ 8 h 181"/>
                <a:gd name="T34" fmla="*/ 162 w 191"/>
                <a:gd name="T35" fmla="*/ 23 h 181"/>
                <a:gd name="T36" fmla="*/ 0 w 191"/>
                <a:gd name="T37" fmla="*/ 143 h 181"/>
                <a:gd name="T38" fmla="*/ 13 w 191"/>
                <a:gd name="T39" fmla="*/ 156 h 181"/>
                <a:gd name="T40" fmla="*/ 29 w 191"/>
                <a:gd name="T41" fmla="*/ 166 h 181"/>
                <a:gd name="T42" fmla="*/ 48 w 191"/>
                <a:gd name="T43" fmla="*/ 175 h 181"/>
                <a:gd name="T44" fmla="*/ 68 w 191"/>
                <a:gd name="T45" fmla="*/ 180 h 181"/>
                <a:gd name="T46" fmla="*/ 90 w 191"/>
                <a:gd name="T47" fmla="*/ 181 h 181"/>
                <a:gd name="T48" fmla="*/ 114 w 191"/>
                <a:gd name="T49" fmla="*/ 180 h 181"/>
                <a:gd name="T50" fmla="*/ 134 w 191"/>
                <a:gd name="T51" fmla="*/ 175 h 181"/>
                <a:gd name="T52" fmla="*/ 152 w 191"/>
                <a:gd name="T53" fmla="*/ 166 h 181"/>
                <a:gd name="T54" fmla="*/ 169 w 191"/>
                <a:gd name="T55" fmla="*/ 156 h 181"/>
                <a:gd name="T56" fmla="*/ 182 w 191"/>
                <a:gd name="T57" fmla="*/ 142 h 181"/>
                <a:gd name="T58" fmla="*/ 191 w 191"/>
                <a:gd name="T59" fmla="*/ 128 h 181"/>
                <a:gd name="T60" fmla="*/ 191 w 191"/>
                <a:gd name="T61" fmla="*/ 127 h 181"/>
                <a:gd name="T62" fmla="*/ 191 w 191"/>
                <a:gd name="T63" fmla="*/ 127 h 181"/>
                <a:gd name="T64" fmla="*/ 191 w 191"/>
                <a:gd name="T65" fmla="*/ 127 h 181"/>
                <a:gd name="T66" fmla="*/ 191 w 191"/>
                <a:gd name="T67" fmla="*/ 127 h 181"/>
                <a:gd name="T68" fmla="*/ 169 w 191"/>
                <a:gd name="T69" fmla="*/ 156 h 181"/>
                <a:gd name="T70" fmla="*/ 134 w 191"/>
                <a:gd name="T71" fmla="*/ 174 h 181"/>
                <a:gd name="T72" fmla="*/ 112 w 191"/>
                <a:gd name="T73" fmla="*/ 180 h 181"/>
                <a:gd name="T74" fmla="*/ 90 w 191"/>
                <a:gd name="T75" fmla="*/ 181 h 181"/>
                <a:gd name="T76" fmla="*/ 68 w 191"/>
                <a:gd name="T77" fmla="*/ 180 h 181"/>
                <a:gd name="T78" fmla="*/ 48 w 191"/>
                <a:gd name="T79" fmla="*/ 174 h 181"/>
                <a:gd name="T80" fmla="*/ 13 w 191"/>
                <a:gd name="T81" fmla="*/ 156 h 181"/>
                <a:gd name="T82" fmla="*/ 2 w 191"/>
                <a:gd name="T83" fmla="*/ 142 h 181"/>
                <a:gd name="T84" fmla="*/ 2 w 191"/>
                <a:gd name="T85" fmla="*/ 143 h 181"/>
                <a:gd name="T86" fmla="*/ 0 w 191"/>
                <a:gd name="T87" fmla="*/ 143 h 181"/>
                <a:gd name="T88" fmla="*/ 0 w 191"/>
                <a:gd name="T89" fmla="*/ 143 h 1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1"/>
                <a:gd name="T136" fmla="*/ 0 h 181"/>
                <a:gd name="T137" fmla="*/ 191 w 191"/>
                <a:gd name="T138" fmla="*/ 181 h 1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1" h="181">
                  <a:moveTo>
                    <a:pt x="162" y="21"/>
                  </a:moveTo>
                  <a:lnTo>
                    <a:pt x="152" y="17"/>
                  </a:lnTo>
                  <a:lnTo>
                    <a:pt x="143" y="12"/>
                  </a:lnTo>
                  <a:lnTo>
                    <a:pt x="134" y="8"/>
                  </a:lnTo>
                  <a:lnTo>
                    <a:pt x="123" y="5"/>
                  </a:lnTo>
                  <a:lnTo>
                    <a:pt x="114" y="3"/>
                  </a:lnTo>
                  <a:lnTo>
                    <a:pt x="103" y="2"/>
                  </a:lnTo>
                  <a:lnTo>
                    <a:pt x="90" y="0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9" y="5"/>
                  </a:lnTo>
                  <a:lnTo>
                    <a:pt x="48" y="8"/>
                  </a:lnTo>
                  <a:lnTo>
                    <a:pt x="38" y="12"/>
                  </a:lnTo>
                  <a:lnTo>
                    <a:pt x="29" y="17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29" y="17"/>
                  </a:lnTo>
                  <a:lnTo>
                    <a:pt x="48" y="8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9" y="2"/>
                  </a:lnTo>
                  <a:lnTo>
                    <a:pt x="90" y="2"/>
                  </a:lnTo>
                  <a:lnTo>
                    <a:pt x="103" y="2"/>
                  </a:lnTo>
                  <a:lnTo>
                    <a:pt x="112" y="3"/>
                  </a:lnTo>
                  <a:lnTo>
                    <a:pt x="123" y="5"/>
                  </a:lnTo>
                  <a:lnTo>
                    <a:pt x="134" y="8"/>
                  </a:lnTo>
                  <a:lnTo>
                    <a:pt x="152" y="17"/>
                  </a:lnTo>
                  <a:lnTo>
                    <a:pt x="162" y="23"/>
                  </a:lnTo>
                  <a:lnTo>
                    <a:pt x="162" y="21"/>
                  </a:lnTo>
                  <a:close/>
                  <a:moveTo>
                    <a:pt x="0" y="143"/>
                  </a:moveTo>
                  <a:lnTo>
                    <a:pt x="5" y="150"/>
                  </a:lnTo>
                  <a:lnTo>
                    <a:pt x="13" y="156"/>
                  </a:lnTo>
                  <a:lnTo>
                    <a:pt x="20" y="162"/>
                  </a:lnTo>
                  <a:lnTo>
                    <a:pt x="29" y="166"/>
                  </a:lnTo>
                  <a:lnTo>
                    <a:pt x="38" y="171"/>
                  </a:lnTo>
                  <a:lnTo>
                    <a:pt x="48" y="175"/>
                  </a:lnTo>
                  <a:lnTo>
                    <a:pt x="59" y="178"/>
                  </a:lnTo>
                  <a:lnTo>
                    <a:pt x="68" y="180"/>
                  </a:lnTo>
                  <a:lnTo>
                    <a:pt x="79" y="181"/>
                  </a:lnTo>
                  <a:lnTo>
                    <a:pt x="90" y="181"/>
                  </a:lnTo>
                  <a:lnTo>
                    <a:pt x="103" y="181"/>
                  </a:lnTo>
                  <a:lnTo>
                    <a:pt x="114" y="180"/>
                  </a:lnTo>
                  <a:lnTo>
                    <a:pt x="123" y="178"/>
                  </a:lnTo>
                  <a:lnTo>
                    <a:pt x="134" y="175"/>
                  </a:lnTo>
                  <a:lnTo>
                    <a:pt x="143" y="171"/>
                  </a:lnTo>
                  <a:lnTo>
                    <a:pt x="152" y="166"/>
                  </a:lnTo>
                  <a:lnTo>
                    <a:pt x="162" y="162"/>
                  </a:lnTo>
                  <a:lnTo>
                    <a:pt x="169" y="156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7" y="134"/>
                  </a:lnTo>
                  <a:lnTo>
                    <a:pt x="191" y="128"/>
                  </a:lnTo>
                  <a:lnTo>
                    <a:pt x="191" y="127"/>
                  </a:lnTo>
                  <a:lnTo>
                    <a:pt x="182" y="142"/>
                  </a:lnTo>
                  <a:lnTo>
                    <a:pt x="169" y="156"/>
                  </a:lnTo>
                  <a:lnTo>
                    <a:pt x="152" y="166"/>
                  </a:lnTo>
                  <a:lnTo>
                    <a:pt x="134" y="174"/>
                  </a:lnTo>
                  <a:lnTo>
                    <a:pt x="123" y="177"/>
                  </a:lnTo>
                  <a:lnTo>
                    <a:pt x="112" y="180"/>
                  </a:lnTo>
                  <a:lnTo>
                    <a:pt x="103" y="181"/>
                  </a:lnTo>
                  <a:lnTo>
                    <a:pt x="90" y="181"/>
                  </a:lnTo>
                  <a:lnTo>
                    <a:pt x="79" y="181"/>
                  </a:lnTo>
                  <a:lnTo>
                    <a:pt x="68" y="180"/>
                  </a:lnTo>
                  <a:lnTo>
                    <a:pt x="59" y="177"/>
                  </a:lnTo>
                  <a:lnTo>
                    <a:pt x="48" y="174"/>
                  </a:lnTo>
                  <a:lnTo>
                    <a:pt x="29" y="166"/>
                  </a:lnTo>
                  <a:lnTo>
                    <a:pt x="13" y="156"/>
                  </a:lnTo>
                  <a:lnTo>
                    <a:pt x="2" y="142"/>
                  </a:lnTo>
                  <a:lnTo>
                    <a:pt x="2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7B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1"/>
            <p:cNvSpPr>
              <a:spLocks noEditPoints="1"/>
            </p:cNvSpPr>
            <p:nvPr/>
          </p:nvSpPr>
          <p:spPr bwMode="auto">
            <a:xfrm>
              <a:off x="4872" y="3040"/>
              <a:ext cx="189" cy="179"/>
            </a:xfrm>
            <a:custGeom>
              <a:avLst/>
              <a:gdLst>
                <a:gd name="T0" fmla="*/ 150 w 189"/>
                <a:gd name="T1" fmla="*/ 15 h 179"/>
                <a:gd name="T2" fmla="*/ 121 w 189"/>
                <a:gd name="T3" fmla="*/ 3 h 179"/>
                <a:gd name="T4" fmla="*/ 101 w 189"/>
                <a:gd name="T5" fmla="*/ 0 h 179"/>
                <a:gd name="T6" fmla="*/ 77 w 189"/>
                <a:gd name="T7" fmla="*/ 0 h 179"/>
                <a:gd name="T8" fmla="*/ 57 w 189"/>
                <a:gd name="T9" fmla="*/ 3 h 179"/>
                <a:gd name="T10" fmla="*/ 27 w 189"/>
                <a:gd name="T11" fmla="*/ 15 h 179"/>
                <a:gd name="T12" fmla="*/ 18 w 189"/>
                <a:gd name="T13" fmla="*/ 21 h 179"/>
                <a:gd name="T14" fmla="*/ 18 w 189"/>
                <a:gd name="T15" fmla="*/ 22 h 179"/>
                <a:gd name="T16" fmla="*/ 18 w 189"/>
                <a:gd name="T17" fmla="*/ 22 h 179"/>
                <a:gd name="T18" fmla="*/ 18 w 189"/>
                <a:gd name="T19" fmla="*/ 22 h 179"/>
                <a:gd name="T20" fmla="*/ 27 w 189"/>
                <a:gd name="T21" fmla="*/ 15 h 179"/>
                <a:gd name="T22" fmla="*/ 57 w 189"/>
                <a:gd name="T23" fmla="*/ 4 h 179"/>
                <a:gd name="T24" fmla="*/ 77 w 189"/>
                <a:gd name="T25" fmla="*/ 1 h 179"/>
                <a:gd name="T26" fmla="*/ 101 w 189"/>
                <a:gd name="T27" fmla="*/ 1 h 179"/>
                <a:gd name="T28" fmla="*/ 121 w 189"/>
                <a:gd name="T29" fmla="*/ 4 h 179"/>
                <a:gd name="T30" fmla="*/ 150 w 189"/>
                <a:gd name="T31" fmla="*/ 15 h 179"/>
                <a:gd name="T32" fmla="*/ 160 w 189"/>
                <a:gd name="T33" fmla="*/ 21 h 179"/>
                <a:gd name="T34" fmla="*/ 11 w 189"/>
                <a:gd name="T35" fmla="*/ 154 h 179"/>
                <a:gd name="T36" fmla="*/ 46 w 189"/>
                <a:gd name="T37" fmla="*/ 172 h 179"/>
                <a:gd name="T38" fmla="*/ 66 w 189"/>
                <a:gd name="T39" fmla="*/ 178 h 179"/>
                <a:gd name="T40" fmla="*/ 88 w 189"/>
                <a:gd name="T41" fmla="*/ 179 h 179"/>
                <a:gd name="T42" fmla="*/ 110 w 189"/>
                <a:gd name="T43" fmla="*/ 178 h 179"/>
                <a:gd name="T44" fmla="*/ 132 w 189"/>
                <a:gd name="T45" fmla="*/ 172 h 179"/>
                <a:gd name="T46" fmla="*/ 167 w 189"/>
                <a:gd name="T47" fmla="*/ 154 h 179"/>
                <a:gd name="T48" fmla="*/ 189 w 189"/>
                <a:gd name="T49" fmla="*/ 125 h 179"/>
                <a:gd name="T50" fmla="*/ 189 w 189"/>
                <a:gd name="T51" fmla="*/ 123 h 179"/>
                <a:gd name="T52" fmla="*/ 189 w 189"/>
                <a:gd name="T53" fmla="*/ 123 h 179"/>
                <a:gd name="T54" fmla="*/ 189 w 189"/>
                <a:gd name="T55" fmla="*/ 123 h 179"/>
                <a:gd name="T56" fmla="*/ 189 w 189"/>
                <a:gd name="T57" fmla="*/ 122 h 179"/>
                <a:gd name="T58" fmla="*/ 180 w 189"/>
                <a:gd name="T59" fmla="*/ 138 h 179"/>
                <a:gd name="T60" fmla="*/ 150 w 189"/>
                <a:gd name="T61" fmla="*/ 163 h 179"/>
                <a:gd name="T62" fmla="*/ 121 w 189"/>
                <a:gd name="T63" fmla="*/ 175 h 179"/>
                <a:gd name="T64" fmla="*/ 101 w 189"/>
                <a:gd name="T65" fmla="*/ 178 h 179"/>
                <a:gd name="T66" fmla="*/ 77 w 189"/>
                <a:gd name="T67" fmla="*/ 178 h 179"/>
                <a:gd name="T68" fmla="*/ 57 w 189"/>
                <a:gd name="T69" fmla="*/ 175 h 179"/>
                <a:gd name="T70" fmla="*/ 27 w 189"/>
                <a:gd name="T71" fmla="*/ 163 h 179"/>
                <a:gd name="T72" fmla="*/ 0 w 189"/>
                <a:gd name="T73" fmla="*/ 140 h 179"/>
                <a:gd name="T74" fmla="*/ 0 w 189"/>
                <a:gd name="T75" fmla="*/ 140 h 179"/>
                <a:gd name="T76" fmla="*/ 0 w 189"/>
                <a:gd name="T77" fmla="*/ 140 h 179"/>
                <a:gd name="T78" fmla="*/ 0 w 189"/>
                <a:gd name="T79" fmla="*/ 140 h 179"/>
                <a:gd name="T80" fmla="*/ 0 w 189"/>
                <a:gd name="T81" fmla="*/ 140 h 1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9"/>
                <a:gd name="T124" fmla="*/ 0 h 179"/>
                <a:gd name="T125" fmla="*/ 189 w 189"/>
                <a:gd name="T126" fmla="*/ 179 h 1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9" h="179">
                  <a:moveTo>
                    <a:pt x="160" y="21"/>
                  </a:moveTo>
                  <a:lnTo>
                    <a:pt x="150" y="15"/>
                  </a:lnTo>
                  <a:lnTo>
                    <a:pt x="132" y="6"/>
                  </a:lnTo>
                  <a:lnTo>
                    <a:pt x="121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88" y="0"/>
                  </a:lnTo>
                  <a:lnTo>
                    <a:pt x="77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46" y="6"/>
                  </a:lnTo>
                  <a:lnTo>
                    <a:pt x="27" y="15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27" y="15"/>
                  </a:lnTo>
                  <a:lnTo>
                    <a:pt x="46" y="7"/>
                  </a:lnTo>
                  <a:lnTo>
                    <a:pt x="57" y="4"/>
                  </a:lnTo>
                  <a:lnTo>
                    <a:pt x="68" y="1"/>
                  </a:lnTo>
                  <a:lnTo>
                    <a:pt x="77" y="1"/>
                  </a:lnTo>
                  <a:lnTo>
                    <a:pt x="88" y="0"/>
                  </a:lnTo>
                  <a:lnTo>
                    <a:pt x="101" y="1"/>
                  </a:lnTo>
                  <a:lnTo>
                    <a:pt x="110" y="1"/>
                  </a:lnTo>
                  <a:lnTo>
                    <a:pt x="121" y="4"/>
                  </a:lnTo>
                  <a:lnTo>
                    <a:pt x="132" y="7"/>
                  </a:lnTo>
                  <a:lnTo>
                    <a:pt x="150" y="15"/>
                  </a:lnTo>
                  <a:lnTo>
                    <a:pt x="160" y="22"/>
                  </a:lnTo>
                  <a:lnTo>
                    <a:pt x="160" y="21"/>
                  </a:lnTo>
                  <a:close/>
                  <a:moveTo>
                    <a:pt x="0" y="140"/>
                  </a:moveTo>
                  <a:lnTo>
                    <a:pt x="11" y="154"/>
                  </a:lnTo>
                  <a:lnTo>
                    <a:pt x="27" y="164"/>
                  </a:lnTo>
                  <a:lnTo>
                    <a:pt x="46" y="172"/>
                  </a:lnTo>
                  <a:lnTo>
                    <a:pt x="57" y="175"/>
                  </a:lnTo>
                  <a:lnTo>
                    <a:pt x="66" y="178"/>
                  </a:lnTo>
                  <a:lnTo>
                    <a:pt x="77" y="179"/>
                  </a:lnTo>
                  <a:lnTo>
                    <a:pt x="88" y="179"/>
                  </a:lnTo>
                  <a:lnTo>
                    <a:pt x="101" y="179"/>
                  </a:lnTo>
                  <a:lnTo>
                    <a:pt x="110" y="178"/>
                  </a:lnTo>
                  <a:lnTo>
                    <a:pt x="121" y="175"/>
                  </a:lnTo>
                  <a:lnTo>
                    <a:pt x="132" y="172"/>
                  </a:lnTo>
                  <a:lnTo>
                    <a:pt x="150" y="164"/>
                  </a:lnTo>
                  <a:lnTo>
                    <a:pt x="167" y="154"/>
                  </a:lnTo>
                  <a:lnTo>
                    <a:pt x="180" y="140"/>
                  </a:lnTo>
                  <a:lnTo>
                    <a:pt x="189" y="125"/>
                  </a:lnTo>
                  <a:lnTo>
                    <a:pt x="189" y="123"/>
                  </a:lnTo>
                  <a:lnTo>
                    <a:pt x="189" y="122"/>
                  </a:lnTo>
                  <a:lnTo>
                    <a:pt x="189" y="123"/>
                  </a:lnTo>
                  <a:lnTo>
                    <a:pt x="180" y="138"/>
                  </a:lnTo>
                  <a:lnTo>
                    <a:pt x="165" y="152"/>
                  </a:lnTo>
                  <a:lnTo>
                    <a:pt x="150" y="163"/>
                  </a:lnTo>
                  <a:lnTo>
                    <a:pt x="132" y="172"/>
                  </a:lnTo>
                  <a:lnTo>
                    <a:pt x="121" y="175"/>
                  </a:lnTo>
                  <a:lnTo>
                    <a:pt x="110" y="176"/>
                  </a:lnTo>
                  <a:lnTo>
                    <a:pt x="101" y="178"/>
                  </a:lnTo>
                  <a:lnTo>
                    <a:pt x="88" y="179"/>
                  </a:lnTo>
                  <a:lnTo>
                    <a:pt x="77" y="178"/>
                  </a:lnTo>
                  <a:lnTo>
                    <a:pt x="68" y="176"/>
                  </a:lnTo>
                  <a:lnTo>
                    <a:pt x="57" y="175"/>
                  </a:lnTo>
                  <a:lnTo>
                    <a:pt x="46" y="172"/>
                  </a:lnTo>
                  <a:lnTo>
                    <a:pt x="27" y="163"/>
                  </a:lnTo>
                  <a:lnTo>
                    <a:pt x="13" y="152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C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2"/>
            <p:cNvSpPr>
              <a:spLocks noEditPoints="1"/>
            </p:cNvSpPr>
            <p:nvPr/>
          </p:nvSpPr>
          <p:spPr bwMode="auto">
            <a:xfrm>
              <a:off x="4872" y="3040"/>
              <a:ext cx="189" cy="179"/>
            </a:xfrm>
            <a:custGeom>
              <a:avLst/>
              <a:gdLst>
                <a:gd name="T0" fmla="*/ 150 w 189"/>
                <a:gd name="T1" fmla="*/ 15 h 179"/>
                <a:gd name="T2" fmla="*/ 121 w 189"/>
                <a:gd name="T3" fmla="*/ 4 h 179"/>
                <a:gd name="T4" fmla="*/ 101 w 189"/>
                <a:gd name="T5" fmla="*/ 1 h 179"/>
                <a:gd name="T6" fmla="*/ 77 w 189"/>
                <a:gd name="T7" fmla="*/ 1 h 179"/>
                <a:gd name="T8" fmla="*/ 57 w 189"/>
                <a:gd name="T9" fmla="*/ 4 h 179"/>
                <a:gd name="T10" fmla="*/ 27 w 189"/>
                <a:gd name="T11" fmla="*/ 15 h 179"/>
                <a:gd name="T12" fmla="*/ 18 w 189"/>
                <a:gd name="T13" fmla="*/ 22 h 179"/>
                <a:gd name="T14" fmla="*/ 18 w 189"/>
                <a:gd name="T15" fmla="*/ 22 h 179"/>
                <a:gd name="T16" fmla="*/ 18 w 189"/>
                <a:gd name="T17" fmla="*/ 24 h 179"/>
                <a:gd name="T18" fmla="*/ 18 w 189"/>
                <a:gd name="T19" fmla="*/ 24 h 179"/>
                <a:gd name="T20" fmla="*/ 29 w 189"/>
                <a:gd name="T21" fmla="*/ 16 h 179"/>
                <a:gd name="T22" fmla="*/ 57 w 189"/>
                <a:gd name="T23" fmla="*/ 4 h 179"/>
                <a:gd name="T24" fmla="*/ 77 w 189"/>
                <a:gd name="T25" fmla="*/ 1 h 179"/>
                <a:gd name="T26" fmla="*/ 99 w 189"/>
                <a:gd name="T27" fmla="*/ 1 h 179"/>
                <a:gd name="T28" fmla="*/ 121 w 189"/>
                <a:gd name="T29" fmla="*/ 4 h 179"/>
                <a:gd name="T30" fmla="*/ 149 w 189"/>
                <a:gd name="T31" fmla="*/ 16 h 179"/>
                <a:gd name="T32" fmla="*/ 160 w 189"/>
                <a:gd name="T33" fmla="*/ 22 h 179"/>
                <a:gd name="T34" fmla="*/ 13 w 189"/>
                <a:gd name="T35" fmla="*/ 152 h 179"/>
                <a:gd name="T36" fmla="*/ 46 w 189"/>
                <a:gd name="T37" fmla="*/ 172 h 179"/>
                <a:gd name="T38" fmla="*/ 68 w 189"/>
                <a:gd name="T39" fmla="*/ 176 h 179"/>
                <a:gd name="T40" fmla="*/ 88 w 189"/>
                <a:gd name="T41" fmla="*/ 179 h 179"/>
                <a:gd name="T42" fmla="*/ 110 w 189"/>
                <a:gd name="T43" fmla="*/ 176 h 179"/>
                <a:gd name="T44" fmla="*/ 132 w 189"/>
                <a:gd name="T45" fmla="*/ 172 h 179"/>
                <a:gd name="T46" fmla="*/ 165 w 189"/>
                <a:gd name="T47" fmla="*/ 152 h 179"/>
                <a:gd name="T48" fmla="*/ 189 w 189"/>
                <a:gd name="T49" fmla="*/ 123 h 179"/>
                <a:gd name="T50" fmla="*/ 189 w 189"/>
                <a:gd name="T51" fmla="*/ 122 h 179"/>
                <a:gd name="T52" fmla="*/ 189 w 189"/>
                <a:gd name="T53" fmla="*/ 122 h 179"/>
                <a:gd name="T54" fmla="*/ 189 w 189"/>
                <a:gd name="T55" fmla="*/ 122 h 179"/>
                <a:gd name="T56" fmla="*/ 189 w 189"/>
                <a:gd name="T57" fmla="*/ 120 h 179"/>
                <a:gd name="T58" fmla="*/ 189 w 189"/>
                <a:gd name="T59" fmla="*/ 123 h 179"/>
                <a:gd name="T60" fmla="*/ 165 w 189"/>
                <a:gd name="T61" fmla="*/ 152 h 179"/>
                <a:gd name="T62" fmla="*/ 130 w 189"/>
                <a:gd name="T63" fmla="*/ 170 h 179"/>
                <a:gd name="T64" fmla="*/ 110 w 189"/>
                <a:gd name="T65" fmla="*/ 176 h 179"/>
                <a:gd name="T66" fmla="*/ 88 w 189"/>
                <a:gd name="T67" fmla="*/ 178 h 179"/>
                <a:gd name="T68" fmla="*/ 68 w 189"/>
                <a:gd name="T69" fmla="*/ 176 h 179"/>
                <a:gd name="T70" fmla="*/ 47 w 189"/>
                <a:gd name="T71" fmla="*/ 170 h 179"/>
                <a:gd name="T72" fmla="*/ 13 w 189"/>
                <a:gd name="T73" fmla="*/ 152 h 179"/>
                <a:gd name="T74" fmla="*/ 0 w 189"/>
                <a:gd name="T75" fmla="*/ 138 h 179"/>
                <a:gd name="T76" fmla="*/ 0 w 189"/>
                <a:gd name="T77" fmla="*/ 138 h 179"/>
                <a:gd name="T78" fmla="*/ 0 w 189"/>
                <a:gd name="T79" fmla="*/ 138 h 179"/>
                <a:gd name="T80" fmla="*/ 0 w 189"/>
                <a:gd name="T81" fmla="*/ 140 h 179"/>
                <a:gd name="T82" fmla="*/ 0 w 189"/>
                <a:gd name="T83" fmla="*/ 140 h 1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9"/>
                <a:gd name="T127" fmla="*/ 0 h 179"/>
                <a:gd name="T128" fmla="*/ 189 w 189"/>
                <a:gd name="T129" fmla="*/ 179 h 1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9" h="179">
                  <a:moveTo>
                    <a:pt x="160" y="22"/>
                  </a:moveTo>
                  <a:lnTo>
                    <a:pt x="150" y="15"/>
                  </a:lnTo>
                  <a:lnTo>
                    <a:pt x="132" y="7"/>
                  </a:lnTo>
                  <a:lnTo>
                    <a:pt x="121" y="4"/>
                  </a:lnTo>
                  <a:lnTo>
                    <a:pt x="110" y="1"/>
                  </a:lnTo>
                  <a:lnTo>
                    <a:pt x="101" y="1"/>
                  </a:lnTo>
                  <a:lnTo>
                    <a:pt x="88" y="0"/>
                  </a:lnTo>
                  <a:lnTo>
                    <a:pt x="77" y="1"/>
                  </a:lnTo>
                  <a:lnTo>
                    <a:pt x="68" y="1"/>
                  </a:lnTo>
                  <a:lnTo>
                    <a:pt x="57" y="4"/>
                  </a:lnTo>
                  <a:lnTo>
                    <a:pt x="46" y="7"/>
                  </a:lnTo>
                  <a:lnTo>
                    <a:pt x="27" y="15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29" y="16"/>
                  </a:lnTo>
                  <a:lnTo>
                    <a:pt x="47" y="7"/>
                  </a:lnTo>
                  <a:lnTo>
                    <a:pt x="57" y="4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8" y="1"/>
                  </a:lnTo>
                  <a:lnTo>
                    <a:pt x="99" y="1"/>
                  </a:lnTo>
                  <a:lnTo>
                    <a:pt x="110" y="3"/>
                  </a:lnTo>
                  <a:lnTo>
                    <a:pt x="121" y="4"/>
                  </a:lnTo>
                  <a:lnTo>
                    <a:pt x="130" y="7"/>
                  </a:lnTo>
                  <a:lnTo>
                    <a:pt x="149" y="16"/>
                  </a:lnTo>
                  <a:lnTo>
                    <a:pt x="160" y="22"/>
                  </a:lnTo>
                  <a:close/>
                  <a:moveTo>
                    <a:pt x="0" y="140"/>
                  </a:moveTo>
                  <a:lnTo>
                    <a:pt x="13" y="152"/>
                  </a:lnTo>
                  <a:lnTo>
                    <a:pt x="27" y="163"/>
                  </a:lnTo>
                  <a:lnTo>
                    <a:pt x="46" y="172"/>
                  </a:lnTo>
                  <a:lnTo>
                    <a:pt x="57" y="175"/>
                  </a:lnTo>
                  <a:lnTo>
                    <a:pt x="68" y="176"/>
                  </a:lnTo>
                  <a:lnTo>
                    <a:pt x="77" y="178"/>
                  </a:lnTo>
                  <a:lnTo>
                    <a:pt x="88" y="179"/>
                  </a:lnTo>
                  <a:lnTo>
                    <a:pt x="101" y="178"/>
                  </a:lnTo>
                  <a:lnTo>
                    <a:pt x="110" y="176"/>
                  </a:lnTo>
                  <a:lnTo>
                    <a:pt x="121" y="175"/>
                  </a:lnTo>
                  <a:lnTo>
                    <a:pt x="132" y="172"/>
                  </a:lnTo>
                  <a:lnTo>
                    <a:pt x="150" y="163"/>
                  </a:lnTo>
                  <a:lnTo>
                    <a:pt x="165" y="152"/>
                  </a:lnTo>
                  <a:lnTo>
                    <a:pt x="180" y="138"/>
                  </a:lnTo>
                  <a:lnTo>
                    <a:pt x="189" y="123"/>
                  </a:lnTo>
                  <a:lnTo>
                    <a:pt x="189" y="122"/>
                  </a:lnTo>
                  <a:lnTo>
                    <a:pt x="189" y="120"/>
                  </a:lnTo>
                  <a:lnTo>
                    <a:pt x="189" y="123"/>
                  </a:lnTo>
                  <a:lnTo>
                    <a:pt x="178" y="138"/>
                  </a:lnTo>
                  <a:lnTo>
                    <a:pt x="165" y="152"/>
                  </a:lnTo>
                  <a:lnTo>
                    <a:pt x="149" y="163"/>
                  </a:lnTo>
                  <a:lnTo>
                    <a:pt x="130" y="170"/>
                  </a:lnTo>
                  <a:lnTo>
                    <a:pt x="121" y="173"/>
                  </a:lnTo>
                  <a:lnTo>
                    <a:pt x="110" y="176"/>
                  </a:lnTo>
                  <a:lnTo>
                    <a:pt x="99" y="178"/>
                  </a:lnTo>
                  <a:lnTo>
                    <a:pt x="88" y="178"/>
                  </a:lnTo>
                  <a:lnTo>
                    <a:pt x="77" y="178"/>
                  </a:lnTo>
                  <a:lnTo>
                    <a:pt x="68" y="176"/>
                  </a:lnTo>
                  <a:lnTo>
                    <a:pt x="57" y="173"/>
                  </a:lnTo>
                  <a:lnTo>
                    <a:pt x="47" y="170"/>
                  </a:lnTo>
                  <a:lnTo>
                    <a:pt x="29" y="163"/>
                  </a:lnTo>
                  <a:lnTo>
                    <a:pt x="13" y="152"/>
                  </a:lnTo>
                  <a:lnTo>
                    <a:pt x="0" y="138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D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4872" y="3041"/>
              <a:ext cx="189" cy="177"/>
            </a:xfrm>
            <a:custGeom>
              <a:avLst/>
              <a:gdLst>
                <a:gd name="T0" fmla="*/ 149 w 189"/>
                <a:gd name="T1" fmla="*/ 15 h 177"/>
                <a:gd name="T2" fmla="*/ 121 w 189"/>
                <a:gd name="T3" fmla="*/ 3 h 177"/>
                <a:gd name="T4" fmla="*/ 99 w 189"/>
                <a:gd name="T5" fmla="*/ 0 h 177"/>
                <a:gd name="T6" fmla="*/ 77 w 189"/>
                <a:gd name="T7" fmla="*/ 0 h 177"/>
                <a:gd name="T8" fmla="*/ 57 w 189"/>
                <a:gd name="T9" fmla="*/ 3 h 177"/>
                <a:gd name="T10" fmla="*/ 29 w 189"/>
                <a:gd name="T11" fmla="*/ 15 h 177"/>
                <a:gd name="T12" fmla="*/ 16 w 189"/>
                <a:gd name="T13" fmla="*/ 23 h 177"/>
                <a:gd name="T14" fmla="*/ 16 w 189"/>
                <a:gd name="T15" fmla="*/ 23 h 177"/>
                <a:gd name="T16" fmla="*/ 16 w 189"/>
                <a:gd name="T17" fmla="*/ 23 h 177"/>
                <a:gd name="T18" fmla="*/ 16 w 189"/>
                <a:gd name="T19" fmla="*/ 23 h 177"/>
                <a:gd name="T20" fmla="*/ 29 w 189"/>
                <a:gd name="T21" fmla="*/ 15 h 177"/>
                <a:gd name="T22" fmla="*/ 57 w 189"/>
                <a:gd name="T23" fmla="*/ 5 h 177"/>
                <a:gd name="T24" fmla="*/ 79 w 189"/>
                <a:gd name="T25" fmla="*/ 0 h 177"/>
                <a:gd name="T26" fmla="*/ 99 w 189"/>
                <a:gd name="T27" fmla="*/ 0 h 177"/>
                <a:gd name="T28" fmla="*/ 121 w 189"/>
                <a:gd name="T29" fmla="*/ 5 h 177"/>
                <a:gd name="T30" fmla="*/ 149 w 189"/>
                <a:gd name="T31" fmla="*/ 15 h 177"/>
                <a:gd name="T32" fmla="*/ 160 w 189"/>
                <a:gd name="T33" fmla="*/ 21 h 177"/>
                <a:gd name="T34" fmla="*/ 0 w 189"/>
                <a:gd name="T35" fmla="*/ 137 h 177"/>
                <a:gd name="T36" fmla="*/ 29 w 189"/>
                <a:gd name="T37" fmla="*/ 162 h 177"/>
                <a:gd name="T38" fmla="*/ 57 w 189"/>
                <a:gd name="T39" fmla="*/ 172 h 177"/>
                <a:gd name="T40" fmla="*/ 77 w 189"/>
                <a:gd name="T41" fmla="*/ 177 h 177"/>
                <a:gd name="T42" fmla="*/ 99 w 189"/>
                <a:gd name="T43" fmla="*/ 177 h 177"/>
                <a:gd name="T44" fmla="*/ 121 w 189"/>
                <a:gd name="T45" fmla="*/ 172 h 177"/>
                <a:gd name="T46" fmla="*/ 149 w 189"/>
                <a:gd name="T47" fmla="*/ 162 h 177"/>
                <a:gd name="T48" fmla="*/ 178 w 189"/>
                <a:gd name="T49" fmla="*/ 137 h 177"/>
                <a:gd name="T50" fmla="*/ 189 w 189"/>
                <a:gd name="T51" fmla="*/ 119 h 177"/>
                <a:gd name="T52" fmla="*/ 189 w 189"/>
                <a:gd name="T53" fmla="*/ 119 h 177"/>
                <a:gd name="T54" fmla="*/ 189 w 189"/>
                <a:gd name="T55" fmla="*/ 118 h 177"/>
                <a:gd name="T56" fmla="*/ 189 w 189"/>
                <a:gd name="T57" fmla="*/ 118 h 177"/>
                <a:gd name="T58" fmla="*/ 189 w 189"/>
                <a:gd name="T59" fmla="*/ 116 h 177"/>
                <a:gd name="T60" fmla="*/ 178 w 189"/>
                <a:gd name="T61" fmla="*/ 137 h 177"/>
                <a:gd name="T62" fmla="*/ 149 w 189"/>
                <a:gd name="T63" fmla="*/ 162 h 177"/>
                <a:gd name="T64" fmla="*/ 121 w 189"/>
                <a:gd name="T65" fmla="*/ 172 h 177"/>
                <a:gd name="T66" fmla="*/ 99 w 189"/>
                <a:gd name="T67" fmla="*/ 175 h 177"/>
                <a:gd name="T68" fmla="*/ 79 w 189"/>
                <a:gd name="T69" fmla="*/ 175 h 177"/>
                <a:gd name="T70" fmla="*/ 57 w 189"/>
                <a:gd name="T71" fmla="*/ 172 h 177"/>
                <a:gd name="T72" fmla="*/ 29 w 189"/>
                <a:gd name="T73" fmla="*/ 162 h 177"/>
                <a:gd name="T74" fmla="*/ 0 w 189"/>
                <a:gd name="T75" fmla="*/ 137 h 177"/>
                <a:gd name="T76" fmla="*/ 0 w 189"/>
                <a:gd name="T77" fmla="*/ 136 h 177"/>
                <a:gd name="T78" fmla="*/ 0 w 189"/>
                <a:gd name="T79" fmla="*/ 137 h 177"/>
                <a:gd name="T80" fmla="*/ 0 w 189"/>
                <a:gd name="T81" fmla="*/ 137 h 177"/>
                <a:gd name="T82" fmla="*/ 0 w 189"/>
                <a:gd name="T83" fmla="*/ 137 h 1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9"/>
                <a:gd name="T127" fmla="*/ 0 h 177"/>
                <a:gd name="T128" fmla="*/ 189 w 189"/>
                <a:gd name="T129" fmla="*/ 177 h 1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9" h="177">
                  <a:moveTo>
                    <a:pt x="160" y="21"/>
                  </a:moveTo>
                  <a:lnTo>
                    <a:pt x="149" y="15"/>
                  </a:lnTo>
                  <a:lnTo>
                    <a:pt x="130" y="6"/>
                  </a:lnTo>
                  <a:lnTo>
                    <a:pt x="121" y="3"/>
                  </a:lnTo>
                  <a:lnTo>
                    <a:pt x="110" y="2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7" y="0"/>
                  </a:lnTo>
                  <a:lnTo>
                    <a:pt x="68" y="2"/>
                  </a:lnTo>
                  <a:lnTo>
                    <a:pt x="57" y="3"/>
                  </a:lnTo>
                  <a:lnTo>
                    <a:pt x="47" y="6"/>
                  </a:lnTo>
                  <a:lnTo>
                    <a:pt x="29" y="15"/>
                  </a:lnTo>
                  <a:lnTo>
                    <a:pt x="16" y="23"/>
                  </a:lnTo>
                  <a:lnTo>
                    <a:pt x="29" y="15"/>
                  </a:lnTo>
                  <a:lnTo>
                    <a:pt x="47" y="8"/>
                  </a:lnTo>
                  <a:lnTo>
                    <a:pt x="57" y="5"/>
                  </a:lnTo>
                  <a:lnTo>
                    <a:pt x="68" y="2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110" y="2"/>
                  </a:lnTo>
                  <a:lnTo>
                    <a:pt x="121" y="5"/>
                  </a:lnTo>
                  <a:lnTo>
                    <a:pt x="130" y="8"/>
                  </a:lnTo>
                  <a:lnTo>
                    <a:pt x="149" y="15"/>
                  </a:lnTo>
                  <a:lnTo>
                    <a:pt x="160" y="23"/>
                  </a:lnTo>
                  <a:lnTo>
                    <a:pt x="160" y="21"/>
                  </a:lnTo>
                  <a:close/>
                  <a:moveTo>
                    <a:pt x="0" y="137"/>
                  </a:moveTo>
                  <a:lnTo>
                    <a:pt x="0" y="137"/>
                  </a:lnTo>
                  <a:lnTo>
                    <a:pt x="13" y="151"/>
                  </a:lnTo>
                  <a:lnTo>
                    <a:pt x="29" y="162"/>
                  </a:lnTo>
                  <a:lnTo>
                    <a:pt x="47" y="169"/>
                  </a:lnTo>
                  <a:lnTo>
                    <a:pt x="57" y="172"/>
                  </a:lnTo>
                  <a:lnTo>
                    <a:pt x="68" y="175"/>
                  </a:lnTo>
                  <a:lnTo>
                    <a:pt x="77" y="177"/>
                  </a:lnTo>
                  <a:lnTo>
                    <a:pt x="88" y="177"/>
                  </a:lnTo>
                  <a:lnTo>
                    <a:pt x="99" y="177"/>
                  </a:lnTo>
                  <a:lnTo>
                    <a:pt x="110" y="175"/>
                  </a:lnTo>
                  <a:lnTo>
                    <a:pt x="121" y="172"/>
                  </a:lnTo>
                  <a:lnTo>
                    <a:pt x="130" y="169"/>
                  </a:lnTo>
                  <a:lnTo>
                    <a:pt x="149" y="162"/>
                  </a:lnTo>
                  <a:lnTo>
                    <a:pt x="165" y="151"/>
                  </a:lnTo>
                  <a:lnTo>
                    <a:pt x="178" y="137"/>
                  </a:lnTo>
                  <a:lnTo>
                    <a:pt x="189" y="122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87" y="122"/>
                  </a:lnTo>
                  <a:lnTo>
                    <a:pt x="178" y="137"/>
                  </a:lnTo>
                  <a:lnTo>
                    <a:pt x="165" y="151"/>
                  </a:lnTo>
                  <a:lnTo>
                    <a:pt x="149" y="162"/>
                  </a:lnTo>
                  <a:lnTo>
                    <a:pt x="130" y="169"/>
                  </a:lnTo>
                  <a:lnTo>
                    <a:pt x="121" y="172"/>
                  </a:lnTo>
                  <a:lnTo>
                    <a:pt x="110" y="174"/>
                  </a:lnTo>
                  <a:lnTo>
                    <a:pt x="99" y="175"/>
                  </a:lnTo>
                  <a:lnTo>
                    <a:pt x="88" y="177"/>
                  </a:lnTo>
                  <a:lnTo>
                    <a:pt x="79" y="175"/>
                  </a:lnTo>
                  <a:lnTo>
                    <a:pt x="68" y="174"/>
                  </a:lnTo>
                  <a:lnTo>
                    <a:pt x="57" y="172"/>
                  </a:lnTo>
                  <a:lnTo>
                    <a:pt x="47" y="169"/>
                  </a:lnTo>
                  <a:lnTo>
                    <a:pt x="29" y="162"/>
                  </a:lnTo>
                  <a:lnTo>
                    <a:pt x="13" y="151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7E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94"/>
            <p:cNvSpPr>
              <a:spLocks noEditPoints="1"/>
            </p:cNvSpPr>
            <p:nvPr/>
          </p:nvSpPr>
          <p:spPr bwMode="auto">
            <a:xfrm>
              <a:off x="4872" y="3041"/>
              <a:ext cx="193" cy="177"/>
            </a:xfrm>
            <a:custGeom>
              <a:avLst/>
              <a:gdLst>
                <a:gd name="T0" fmla="*/ 149 w 193"/>
                <a:gd name="T1" fmla="*/ 15 h 177"/>
                <a:gd name="T2" fmla="*/ 121 w 193"/>
                <a:gd name="T3" fmla="*/ 5 h 177"/>
                <a:gd name="T4" fmla="*/ 99 w 193"/>
                <a:gd name="T5" fmla="*/ 0 h 177"/>
                <a:gd name="T6" fmla="*/ 79 w 193"/>
                <a:gd name="T7" fmla="*/ 0 h 177"/>
                <a:gd name="T8" fmla="*/ 57 w 193"/>
                <a:gd name="T9" fmla="*/ 5 h 177"/>
                <a:gd name="T10" fmla="*/ 29 w 193"/>
                <a:gd name="T11" fmla="*/ 15 h 177"/>
                <a:gd name="T12" fmla="*/ 16 w 193"/>
                <a:gd name="T13" fmla="*/ 24 h 177"/>
                <a:gd name="T14" fmla="*/ 16 w 193"/>
                <a:gd name="T15" fmla="*/ 24 h 177"/>
                <a:gd name="T16" fmla="*/ 16 w 193"/>
                <a:gd name="T17" fmla="*/ 24 h 177"/>
                <a:gd name="T18" fmla="*/ 16 w 193"/>
                <a:gd name="T19" fmla="*/ 24 h 177"/>
                <a:gd name="T20" fmla="*/ 29 w 193"/>
                <a:gd name="T21" fmla="*/ 15 h 177"/>
                <a:gd name="T22" fmla="*/ 57 w 193"/>
                <a:gd name="T23" fmla="*/ 5 h 177"/>
                <a:gd name="T24" fmla="*/ 79 w 193"/>
                <a:gd name="T25" fmla="*/ 2 h 177"/>
                <a:gd name="T26" fmla="*/ 99 w 193"/>
                <a:gd name="T27" fmla="*/ 2 h 177"/>
                <a:gd name="T28" fmla="*/ 121 w 193"/>
                <a:gd name="T29" fmla="*/ 5 h 177"/>
                <a:gd name="T30" fmla="*/ 149 w 193"/>
                <a:gd name="T31" fmla="*/ 15 h 177"/>
                <a:gd name="T32" fmla="*/ 160 w 193"/>
                <a:gd name="T33" fmla="*/ 23 h 177"/>
                <a:gd name="T34" fmla="*/ 0 w 193"/>
                <a:gd name="T35" fmla="*/ 137 h 177"/>
                <a:gd name="T36" fmla="*/ 29 w 193"/>
                <a:gd name="T37" fmla="*/ 162 h 177"/>
                <a:gd name="T38" fmla="*/ 57 w 193"/>
                <a:gd name="T39" fmla="*/ 172 h 177"/>
                <a:gd name="T40" fmla="*/ 79 w 193"/>
                <a:gd name="T41" fmla="*/ 175 h 177"/>
                <a:gd name="T42" fmla="*/ 99 w 193"/>
                <a:gd name="T43" fmla="*/ 175 h 177"/>
                <a:gd name="T44" fmla="*/ 121 w 193"/>
                <a:gd name="T45" fmla="*/ 172 h 177"/>
                <a:gd name="T46" fmla="*/ 149 w 193"/>
                <a:gd name="T47" fmla="*/ 162 h 177"/>
                <a:gd name="T48" fmla="*/ 178 w 193"/>
                <a:gd name="T49" fmla="*/ 137 h 177"/>
                <a:gd name="T50" fmla="*/ 189 w 193"/>
                <a:gd name="T51" fmla="*/ 116 h 177"/>
                <a:gd name="T52" fmla="*/ 191 w 193"/>
                <a:gd name="T53" fmla="*/ 115 h 177"/>
                <a:gd name="T54" fmla="*/ 191 w 193"/>
                <a:gd name="T55" fmla="*/ 113 h 177"/>
                <a:gd name="T56" fmla="*/ 191 w 193"/>
                <a:gd name="T57" fmla="*/ 110 h 177"/>
                <a:gd name="T58" fmla="*/ 193 w 193"/>
                <a:gd name="T59" fmla="*/ 109 h 177"/>
                <a:gd name="T60" fmla="*/ 193 w 193"/>
                <a:gd name="T61" fmla="*/ 109 h 177"/>
                <a:gd name="T62" fmla="*/ 193 w 193"/>
                <a:gd name="T63" fmla="*/ 109 h 177"/>
                <a:gd name="T64" fmla="*/ 193 w 193"/>
                <a:gd name="T65" fmla="*/ 109 h 177"/>
                <a:gd name="T66" fmla="*/ 193 w 193"/>
                <a:gd name="T67" fmla="*/ 109 h 177"/>
                <a:gd name="T68" fmla="*/ 187 w 193"/>
                <a:gd name="T69" fmla="*/ 122 h 177"/>
                <a:gd name="T70" fmla="*/ 163 w 193"/>
                <a:gd name="T71" fmla="*/ 150 h 177"/>
                <a:gd name="T72" fmla="*/ 130 w 193"/>
                <a:gd name="T73" fmla="*/ 169 h 177"/>
                <a:gd name="T74" fmla="*/ 110 w 193"/>
                <a:gd name="T75" fmla="*/ 174 h 177"/>
                <a:gd name="T76" fmla="*/ 88 w 193"/>
                <a:gd name="T77" fmla="*/ 175 h 177"/>
                <a:gd name="T78" fmla="*/ 68 w 193"/>
                <a:gd name="T79" fmla="*/ 174 h 177"/>
                <a:gd name="T80" fmla="*/ 47 w 193"/>
                <a:gd name="T81" fmla="*/ 169 h 177"/>
                <a:gd name="T82" fmla="*/ 14 w 193"/>
                <a:gd name="T83" fmla="*/ 150 h 177"/>
                <a:gd name="T84" fmla="*/ 0 w 193"/>
                <a:gd name="T85" fmla="*/ 134 h 177"/>
                <a:gd name="T86" fmla="*/ 0 w 193"/>
                <a:gd name="T87" fmla="*/ 136 h 177"/>
                <a:gd name="T88" fmla="*/ 0 w 193"/>
                <a:gd name="T89" fmla="*/ 136 h 177"/>
                <a:gd name="T90" fmla="*/ 0 w 193"/>
                <a:gd name="T91" fmla="*/ 136 h 177"/>
                <a:gd name="T92" fmla="*/ 0 w 193"/>
                <a:gd name="T93" fmla="*/ 136 h 1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77"/>
                <a:gd name="T143" fmla="*/ 193 w 193"/>
                <a:gd name="T144" fmla="*/ 177 h 1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77">
                  <a:moveTo>
                    <a:pt x="160" y="23"/>
                  </a:moveTo>
                  <a:lnTo>
                    <a:pt x="149" y="15"/>
                  </a:lnTo>
                  <a:lnTo>
                    <a:pt x="130" y="8"/>
                  </a:lnTo>
                  <a:lnTo>
                    <a:pt x="121" y="5"/>
                  </a:lnTo>
                  <a:lnTo>
                    <a:pt x="110" y="2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68" y="2"/>
                  </a:lnTo>
                  <a:lnTo>
                    <a:pt x="57" y="5"/>
                  </a:lnTo>
                  <a:lnTo>
                    <a:pt x="47" y="8"/>
                  </a:lnTo>
                  <a:lnTo>
                    <a:pt x="29" y="15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29" y="15"/>
                  </a:lnTo>
                  <a:lnTo>
                    <a:pt x="47" y="8"/>
                  </a:lnTo>
                  <a:lnTo>
                    <a:pt x="57" y="5"/>
                  </a:lnTo>
                  <a:lnTo>
                    <a:pt x="68" y="3"/>
                  </a:lnTo>
                  <a:lnTo>
                    <a:pt x="79" y="2"/>
                  </a:lnTo>
                  <a:lnTo>
                    <a:pt x="88" y="2"/>
                  </a:lnTo>
                  <a:lnTo>
                    <a:pt x="99" y="2"/>
                  </a:lnTo>
                  <a:lnTo>
                    <a:pt x="110" y="3"/>
                  </a:lnTo>
                  <a:lnTo>
                    <a:pt x="121" y="5"/>
                  </a:lnTo>
                  <a:lnTo>
                    <a:pt x="130" y="8"/>
                  </a:lnTo>
                  <a:lnTo>
                    <a:pt x="149" y="15"/>
                  </a:lnTo>
                  <a:lnTo>
                    <a:pt x="160" y="24"/>
                  </a:lnTo>
                  <a:lnTo>
                    <a:pt x="160" y="23"/>
                  </a:lnTo>
                  <a:close/>
                  <a:moveTo>
                    <a:pt x="0" y="136"/>
                  </a:moveTo>
                  <a:lnTo>
                    <a:pt x="0" y="137"/>
                  </a:lnTo>
                  <a:lnTo>
                    <a:pt x="13" y="151"/>
                  </a:lnTo>
                  <a:lnTo>
                    <a:pt x="29" y="162"/>
                  </a:lnTo>
                  <a:lnTo>
                    <a:pt x="47" y="169"/>
                  </a:lnTo>
                  <a:lnTo>
                    <a:pt x="57" y="172"/>
                  </a:lnTo>
                  <a:lnTo>
                    <a:pt x="68" y="174"/>
                  </a:lnTo>
                  <a:lnTo>
                    <a:pt x="79" y="175"/>
                  </a:lnTo>
                  <a:lnTo>
                    <a:pt x="88" y="177"/>
                  </a:lnTo>
                  <a:lnTo>
                    <a:pt x="99" y="175"/>
                  </a:lnTo>
                  <a:lnTo>
                    <a:pt x="110" y="174"/>
                  </a:lnTo>
                  <a:lnTo>
                    <a:pt x="121" y="172"/>
                  </a:lnTo>
                  <a:lnTo>
                    <a:pt x="130" y="169"/>
                  </a:lnTo>
                  <a:lnTo>
                    <a:pt x="149" y="162"/>
                  </a:lnTo>
                  <a:lnTo>
                    <a:pt x="165" y="151"/>
                  </a:lnTo>
                  <a:lnTo>
                    <a:pt x="178" y="137"/>
                  </a:lnTo>
                  <a:lnTo>
                    <a:pt x="187" y="122"/>
                  </a:lnTo>
                  <a:lnTo>
                    <a:pt x="189" y="116"/>
                  </a:lnTo>
                  <a:lnTo>
                    <a:pt x="191" y="116"/>
                  </a:lnTo>
                  <a:lnTo>
                    <a:pt x="191" y="115"/>
                  </a:lnTo>
                  <a:lnTo>
                    <a:pt x="191" y="113"/>
                  </a:lnTo>
                  <a:lnTo>
                    <a:pt x="191" y="112"/>
                  </a:lnTo>
                  <a:lnTo>
                    <a:pt x="191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1" y="115"/>
                  </a:lnTo>
                  <a:lnTo>
                    <a:pt x="187" y="122"/>
                  </a:lnTo>
                  <a:lnTo>
                    <a:pt x="176" y="137"/>
                  </a:lnTo>
                  <a:lnTo>
                    <a:pt x="163" y="150"/>
                  </a:lnTo>
                  <a:lnTo>
                    <a:pt x="149" y="160"/>
                  </a:lnTo>
                  <a:lnTo>
                    <a:pt x="130" y="169"/>
                  </a:lnTo>
                  <a:lnTo>
                    <a:pt x="121" y="172"/>
                  </a:lnTo>
                  <a:lnTo>
                    <a:pt x="110" y="174"/>
                  </a:lnTo>
                  <a:lnTo>
                    <a:pt x="99" y="175"/>
                  </a:lnTo>
                  <a:lnTo>
                    <a:pt x="88" y="175"/>
                  </a:lnTo>
                  <a:lnTo>
                    <a:pt x="79" y="175"/>
                  </a:lnTo>
                  <a:lnTo>
                    <a:pt x="68" y="174"/>
                  </a:lnTo>
                  <a:lnTo>
                    <a:pt x="57" y="172"/>
                  </a:lnTo>
                  <a:lnTo>
                    <a:pt x="47" y="169"/>
                  </a:lnTo>
                  <a:lnTo>
                    <a:pt x="29" y="160"/>
                  </a:lnTo>
                  <a:lnTo>
                    <a:pt x="14" y="150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7F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95"/>
            <p:cNvSpPr>
              <a:spLocks noEditPoints="1"/>
            </p:cNvSpPr>
            <p:nvPr/>
          </p:nvSpPr>
          <p:spPr bwMode="auto">
            <a:xfrm>
              <a:off x="4872" y="3043"/>
              <a:ext cx="193" cy="173"/>
            </a:xfrm>
            <a:custGeom>
              <a:avLst/>
              <a:gdLst>
                <a:gd name="T0" fmla="*/ 149 w 193"/>
                <a:gd name="T1" fmla="*/ 13 h 173"/>
                <a:gd name="T2" fmla="*/ 121 w 193"/>
                <a:gd name="T3" fmla="*/ 3 h 173"/>
                <a:gd name="T4" fmla="*/ 99 w 193"/>
                <a:gd name="T5" fmla="*/ 0 h 173"/>
                <a:gd name="T6" fmla="*/ 79 w 193"/>
                <a:gd name="T7" fmla="*/ 0 h 173"/>
                <a:gd name="T8" fmla="*/ 57 w 193"/>
                <a:gd name="T9" fmla="*/ 3 h 173"/>
                <a:gd name="T10" fmla="*/ 29 w 193"/>
                <a:gd name="T11" fmla="*/ 13 h 173"/>
                <a:gd name="T12" fmla="*/ 16 w 193"/>
                <a:gd name="T13" fmla="*/ 22 h 173"/>
                <a:gd name="T14" fmla="*/ 16 w 193"/>
                <a:gd name="T15" fmla="*/ 22 h 173"/>
                <a:gd name="T16" fmla="*/ 16 w 193"/>
                <a:gd name="T17" fmla="*/ 24 h 173"/>
                <a:gd name="T18" fmla="*/ 16 w 193"/>
                <a:gd name="T19" fmla="*/ 24 h 173"/>
                <a:gd name="T20" fmla="*/ 29 w 193"/>
                <a:gd name="T21" fmla="*/ 15 h 173"/>
                <a:gd name="T22" fmla="*/ 57 w 193"/>
                <a:gd name="T23" fmla="*/ 4 h 173"/>
                <a:gd name="T24" fmla="*/ 79 w 193"/>
                <a:gd name="T25" fmla="*/ 0 h 173"/>
                <a:gd name="T26" fmla="*/ 99 w 193"/>
                <a:gd name="T27" fmla="*/ 0 h 173"/>
                <a:gd name="T28" fmla="*/ 121 w 193"/>
                <a:gd name="T29" fmla="*/ 4 h 173"/>
                <a:gd name="T30" fmla="*/ 149 w 193"/>
                <a:gd name="T31" fmla="*/ 15 h 173"/>
                <a:gd name="T32" fmla="*/ 160 w 193"/>
                <a:gd name="T33" fmla="*/ 22 h 173"/>
                <a:gd name="T34" fmla="*/ 2 w 193"/>
                <a:gd name="T35" fmla="*/ 135 h 173"/>
                <a:gd name="T36" fmla="*/ 29 w 193"/>
                <a:gd name="T37" fmla="*/ 158 h 173"/>
                <a:gd name="T38" fmla="*/ 57 w 193"/>
                <a:gd name="T39" fmla="*/ 170 h 173"/>
                <a:gd name="T40" fmla="*/ 79 w 193"/>
                <a:gd name="T41" fmla="*/ 173 h 173"/>
                <a:gd name="T42" fmla="*/ 99 w 193"/>
                <a:gd name="T43" fmla="*/ 173 h 173"/>
                <a:gd name="T44" fmla="*/ 121 w 193"/>
                <a:gd name="T45" fmla="*/ 170 h 173"/>
                <a:gd name="T46" fmla="*/ 149 w 193"/>
                <a:gd name="T47" fmla="*/ 158 h 173"/>
                <a:gd name="T48" fmla="*/ 176 w 193"/>
                <a:gd name="T49" fmla="*/ 135 h 173"/>
                <a:gd name="T50" fmla="*/ 191 w 193"/>
                <a:gd name="T51" fmla="*/ 113 h 173"/>
                <a:gd name="T52" fmla="*/ 193 w 193"/>
                <a:gd name="T53" fmla="*/ 107 h 173"/>
                <a:gd name="T54" fmla="*/ 193 w 193"/>
                <a:gd name="T55" fmla="*/ 107 h 173"/>
                <a:gd name="T56" fmla="*/ 191 w 193"/>
                <a:gd name="T57" fmla="*/ 105 h 173"/>
                <a:gd name="T58" fmla="*/ 191 w 193"/>
                <a:gd name="T59" fmla="*/ 105 h 173"/>
                <a:gd name="T60" fmla="*/ 189 w 193"/>
                <a:gd name="T61" fmla="*/ 111 h 173"/>
                <a:gd name="T62" fmla="*/ 176 w 193"/>
                <a:gd name="T63" fmla="*/ 134 h 173"/>
                <a:gd name="T64" fmla="*/ 149 w 193"/>
                <a:gd name="T65" fmla="*/ 158 h 173"/>
                <a:gd name="T66" fmla="*/ 121 w 193"/>
                <a:gd name="T67" fmla="*/ 169 h 173"/>
                <a:gd name="T68" fmla="*/ 99 w 193"/>
                <a:gd name="T69" fmla="*/ 172 h 173"/>
                <a:gd name="T70" fmla="*/ 79 w 193"/>
                <a:gd name="T71" fmla="*/ 172 h 173"/>
                <a:gd name="T72" fmla="*/ 57 w 193"/>
                <a:gd name="T73" fmla="*/ 169 h 173"/>
                <a:gd name="T74" fmla="*/ 29 w 193"/>
                <a:gd name="T75" fmla="*/ 158 h 173"/>
                <a:gd name="T76" fmla="*/ 2 w 193"/>
                <a:gd name="T77" fmla="*/ 134 h 173"/>
                <a:gd name="T78" fmla="*/ 0 w 193"/>
                <a:gd name="T79" fmla="*/ 132 h 173"/>
                <a:gd name="T80" fmla="*/ 0 w 193"/>
                <a:gd name="T81" fmla="*/ 132 h 173"/>
                <a:gd name="T82" fmla="*/ 0 w 193"/>
                <a:gd name="T83" fmla="*/ 132 h 173"/>
                <a:gd name="T84" fmla="*/ 0 w 193"/>
                <a:gd name="T85" fmla="*/ 132 h 1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"/>
                <a:gd name="T130" fmla="*/ 0 h 173"/>
                <a:gd name="T131" fmla="*/ 193 w 193"/>
                <a:gd name="T132" fmla="*/ 173 h 1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" h="173">
                  <a:moveTo>
                    <a:pt x="160" y="22"/>
                  </a:moveTo>
                  <a:lnTo>
                    <a:pt x="149" y="13"/>
                  </a:lnTo>
                  <a:lnTo>
                    <a:pt x="130" y="6"/>
                  </a:lnTo>
                  <a:lnTo>
                    <a:pt x="121" y="3"/>
                  </a:lnTo>
                  <a:lnTo>
                    <a:pt x="110" y="1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68" y="1"/>
                  </a:lnTo>
                  <a:lnTo>
                    <a:pt x="57" y="3"/>
                  </a:lnTo>
                  <a:lnTo>
                    <a:pt x="47" y="6"/>
                  </a:lnTo>
                  <a:lnTo>
                    <a:pt x="29" y="13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29" y="15"/>
                  </a:lnTo>
                  <a:lnTo>
                    <a:pt x="47" y="7"/>
                  </a:lnTo>
                  <a:lnTo>
                    <a:pt x="57" y="4"/>
                  </a:lnTo>
                  <a:lnTo>
                    <a:pt x="68" y="1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110" y="1"/>
                  </a:lnTo>
                  <a:lnTo>
                    <a:pt x="121" y="4"/>
                  </a:lnTo>
                  <a:lnTo>
                    <a:pt x="130" y="7"/>
                  </a:lnTo>
                  <a:lnTo>
                    <a:pt x="149" y="15"/>
                  </a:lnTo>
                  <a:lnTo>
                    <a:pt x="160" y="22"/>
                  </a:lnTo>
                  <a:close/>
                  <a:moveTo>
                    <a:pt x="0" y="132"/>
                  </a:moveTo>
                  <a:lnTo>
                    <a:pt x="2" y="135"/>
                  </a:lnTo>
                  <a:lnTo>
                    <a:pt x="14" y="148"/>
                  </a:lnTo>
                  <a:lnTo>
                    <a:pt x="29" y="158"/>
                  </a:lnTo>
                  <a:lnTo>
                    <a:pt x="47" y="167"/>
                  </a:lnTo>
                  <a:lnTo>
                    <a:pt x="57" y="170"/>
                  </a:lnTo>
                  <a:lnTo>
                    <a:pt x="68" y="172"/>
                  </a:lnTo>
                  <a:lnTo>
                    <a:pt x="79" y="173"/>
                  </a:lnTo>
                  <a:lnTo>
                    <a:pt x="88" y="173"/>
                  </a:lnTo>
                  <a:lnTo>
                    <a:pt x="99" y="173"/>
                  </a:lnTo>
                  <a:lnTo>
                    <a:pt x="110" y="172"/>
                  </a:lnTo>
                  <a:lnTo>
                    <a:pt x="121" y="170"/>
                  </a:lnTo>
                  <a:lnTo>
                    <a:pt x="130" y="167"/>
                  </a:lnTo>
                  <a:lnTo>
                    <a:pt x="149" y="158"/>
                  </a:lnTo>
                  <a:lnTo>
                    <a:pt x="163" y="148"/>
                  </a:lnTo>
                  <a:lnTo>
                    <a:pt x="176" y="135"/>
                  </a:lnTo>
                  <a:lnTo>
                    <a:pt x="187" y="120"/>
                  </a:lnTo>
                  <a:lnTo>
                    <a:pt x="191" y="113"/>
                  </a:lnTo>
                  <a:lnTo>
                    <a:pt x="193" y="107"/>
                  </a:lnTo>
                  <a:lnTo>
                    <a:pt x="191" y="105"/>
                  </a:lnTo>
                  <a:lnTo>
                    <a:pt x="189" y="111"/>
                  </a:lnTo>
                  <a:lnTo>
                    <a:pt x="185" y="120"/>
                  </a:lnTo>
                  <a:lnTo>
                    <a:pt x="176" y="134"/>
                  </a:lnTo>
                  <a:lnTo>
                    <a:pt x="163" y="148"/>
                  </a:lnTo>
                  <a:lnTo>
                    <a:pt x="149" y="158"/>
                  </a:lnTo>
                  <a:lnTo>
                    <a:pt x="130" y="166"/>
                  </a:lnTo>
                  <a:lnTo>
                    <a:pt x="121" y="169"/>
                  </a:lnTo>
                  <a:lnTo>
                    <a:pt x="110" y="172"/>
                  </a:lnTo>
                  <a:lnTo>
                    <a:pt x="99" y="172"/>
                  </a:lnTo>
                  <a:lnTo>
                    <a:pt x="88" y="173"/>
                  </a:lnTo>
                  <a:lnTo>
                    <a:pt x="79" y="172"/>
                  </a:lnTo>
                  <a:lnTo>
                    <a:pt x="68" y="172"/>
                  </a:lnTo>
                  <a:lnTo>
                    <a:pt x="57" y="169"/>
                  </a:lnTo>
                  <a:lnTo>
                    <a:pt x="47" y="166"/>
                  </a:lnTo>
                  <a:lnTo>
                    <a:pt x="29" y="158"/>
                  </a:lnTo>
                  <a:lnTo>
                    <a:pt x="14" y="148"/>
                  </a:lnTo>
                  <a:lnTo>
                    <a:pt x="2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6"/>
            <p:cNvSpPr>
              <a:spLocks noEditPoints="1"/>
            </p:cNvSpPr>
            <p:nvPr/>
          </p:nvSpPr>
          <p:spPr bwMode="auto">
            <a:xfrm>
              <a:off x="4872" y="3043"/>
              <a:ext cx="191" cy="173"/>
            </a:xfrm>
            <a:custGeom>
              <a:avLst/>
              <a:gdLst>
                <a:gd name="T0" fmla="*/ 149 w 191"/>
                <a:gd name="T1" fmla="*/ 15 h 173"/>
                <a:gd name="T2" fmla="*/ 121 w 191"/>
                <a:gd name="T3" fmla="*/ 4 h 173"/>
                <a:gd name="T4" fmla="*/ 99 w 191"/>
                <a:gd name="T5" fmla="*/ 0 h 173"/>
                <a:gd name="T6" fmla="*/ 79 w 191"/>
                <a:gd name="T7" fmla="*/ 0 h 173"/>
                <a:gd name="T8" fmla="*/ 57 w 191"/>
                <a:gd name="T9" fmla="*/ 4 h 173"/>
                <a:gd name="T10" fmla="*/ 29 w 191"/>
                <a:gd name="T11" fmla="*/ 15 h 173"/>
                <a:gd name="T12" fmla="*/ 16 w 191"/>
                <a:gd name="T13" fmla="*/ 24 h 173"/>
                <a:gd name="T14" fmla="*/ 16 w 191"/>
                <a:gd name="T15" fmla="*/ 24 h 173"/>
                <a:gd name="T16" fmla="*/ 16 w 191"/>
                <a:gd name="T17" fmla="*/ 24 h 173"/>
                <a:gd name="T18" fmla="*/ 16 w 191"/>
                <a:gd name="T19" fmla="*/ 24 h 173"/>
                <a:gd name="T20" fmla="*/ 31 w 191"/>
                <a:gd name="T21" fmla="*/ 15 h 173"/>
                <a:gd name="T22" fmla="*/ 59 w 191"/>
                <a:gd name="T23" fmla="*/ 4 h 173"/>
                <a:gd name="T24" fmla="*/ 79 w 191"/>
                <a:gd name="T25" fmla="*/ 1 h 173"/>
                <a:gd name="T26" fmla="*/ 99 w 191"/>
                <a:gd name="T27" fmla="*/ 1 h 173"/>
                <a:gd name="T28" fmla="*/ 119 w 191"/>
                <a:gd name="T29" fmla="*/ 4 h 173"/>
                <a:gd name="T30" fmla="*/ 147 w 191"/>
                <a:gd name="T31" fmla="*/ 15 h 173"/>
                <a:gd name="T32" fmla="*/ 160 w 191"/>
                <a:gd name="T33" fmla="*/ 22 h 173"/>
                <a:gd name="T34" fmla="*/ 2 w 191"/>
                <a:gd name="T35" fmla="*/ 134 h 173"/>
                <a:gd name="T36" fmla="*/ 29 w 191"/>
                <a:gd name="T37" fmla="*/ 158 h 173"/>
                <a:gd name="T38" fmla="*/ 57 w 191"/>
                <a:gd name="T39" fmla="*/ 169 h 173"/>
                <a:gd name="T40" fmla="*/ 79 w 191"/>
                <a:gd name="T41" fmla="*/ 172 h 173"/>
                <a:gd name="T42" fmla="*/ 99 w 191"/>
                <a:gd name="T43" fmla="*/ 172 h 173"/>
                <a:gd name="T44" fmla="*/ 121 w 191"/>
                <a:gd name="T45" fmla="*/ 169 h 173"/>
                <a:gd name="T46" fmla="*/ 149 w 191"/>
                <a:gd name="T47" fmla="*/ 158 h 173"/>
                <a:gd name="T48" fmla="*/ 176 w 191"/>
                <a:gd name="T49" fmla="*/ 134 h 173"/>
                <a:gd name="T50" fmla="*/ 189 w 191"/>
                <a:gd name="T51" fmla="*/ 111 h 173"/>
                <a:gd name="T52" fmla="*/ 191 w 191"/>
                <a:gd name="T53" fmla="*/ 105 h 173"/>
                <a:gd name="T54" fmla="*/ 191 w 191"/>
                <a:gd name="T55" fmla="*/ 105 h 173"/>
                <a:gd name="T56" fmla="*/ 191 w 191"/>
                <a:gd name="T57" fmla="*/ 105 h 173"/>
                <a:gd name="T58" fmla="*/ 191 w 191"/>
                <a:gd name="T59" fmla="*/ 105 h 173"/>
                <a:gd name="T60" fmla="*/ 189 w 191"/>
                <a:gd name="T61" fmla="*/ 111 h 173"/>
                <a:gd name="T62" fmla="*/ 176 w 191"/>
                <a:gd name="T63" fmla="*/ 134 h 173"/>
                <a:gd name="T64" fmla="*/ 147 w 191"/>
                <a:gd name="T65" fmla="*/ 158 h 173"/>
                <a:gd name="T66" fmla="*/ 119 w 191"/>
                <a:gd name="T67" fmla="*/ 169 h 173"/>
                <a:gd name="T68" fmla="*/ 99 w 191"/>
                <a:gd name="T69" fmla="*/ 172 h 173"/>
                <a:gd name="T70" fmla="*/ 79 w 191"/>
                <a:gd name="T71" fmla="*/ 172 h 173"/>
                <a:gd name="T72" fmla="*/ 59 w 191"/>
                <a:gd name="T73" fmla="*/ 169 h 173"/>
                <a:gd name="T74" fmla="*/ 31 w 191"/>
                <a:gd name="T75" fmla="*/ 158 h 173"/>
                <a:gd name="T76" fmla="*/ 2 w 191"/>
                <a:gd name="T77" fmla="*/ 134 h 173"/>
                <a:gd name="T78" fmla="*/ 0 w 191"/>
                <a:gd name="T79" fmla="*/ 131 h 173"/>
                <a:gd name="T80" fmla="*/ 0 w 191"/>
                <a:gd name="T81" fmla="*/ 131 h 173"/>
                <a:gd name="T82" fmla="*/ 0 w 191"/>
                <a:gd name="T83" fmla="*/ 131 h 173"/>
                <a:gd name="T84" fmla="*/ 0 w 191"/>
                <a:gd name="T85" fmla="*/ 132 h 1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73"/>
                <a:gd name="T131" fmla="*/ 191 w 191"/>
                <a:gd name="T132" fmla="*/ 173 h 1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73">
                  <a:moveTo>
                    <a:pt x="160" y="22"/>
                  </a:moveTo>
                  <a:lnTo>
                    <a:pt x="149" y="15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0" y="1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68" y="1"/>
                  </a:lnTo>
                  <a:lnTo>
                    <a:pt x="57" y="4"/>
                  </a:lnTo>
                  <a:lnTo>
                    <a:pt x="47" y="7"/>
                  </a:lnTo>
                  <a:lnTo>
                    <a:pt x="29" y="15"/>
                  </a:lnTo>
                  <a:lnTo>
                    <a:pt x="16" y="24"/>
                  </a:lnTo>
                  <a:lnTo>
                    <a:pt x="31" y="15"/>
                  </a:lnTo>
                  <a:lnTo>
                    <a:pt x="47" y="7"/>
                  </a:lnTo>
                  <a:lnTo>
                    <a:pt x="59" y="4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8" y="0"/>
                  </a:lnTo>
                  <a:lnTo>
                    <a:pt x="99" y="1"/>
                  </a:lnTo>
                  <a:lnTo>
                    <a:pt x="110" y="3"/>
                  </a:lnTo>
                  <a:lnTo>
                    <a:pt x="119" y="4"/>
                  </a:lnTo>
                  <a:lnTo>
                    <a:pt x="130" y="7"/>
                  </a:lnTo>
                  <a:lnTo>
                    <a:pt x="147" y="15"/>
                  </a:lnTo>
                  <a:lnTo>
                    <a:pt x="160" y="24"/>
                  </a:lnTo>
                  <a:lnTo>
                    <a:pt x="160" y="22"/>
                  </a:lnTo>
                  <a:close/>
                  <a:moveTo>
                    <a:pt x="0" y="132"/>
                  </a:moveTo>
                  <a:lnTo>
                    <a:pt x="2" y="134"/>
                  </a:lnTo>
                  <a:lnTo>
                    <a:pt x="14" y="148"/>
                  </a:lnTo>
                  <a:lnTo>
                    <a:pt x="29" y="158"/>
                  </a:lnTo>
                  <a:lnTo>
                    <a:pt x="47" y="166"/>
                  </a:lnTo>
                  <a:lnTo>
                    <a:pt x="57" y="169"/>
                  </a:lnTo>
                  <a:lnTo>
                    <a:pt x="68" y="172"/>
                  </a:lnTo>
                  <a:lnTo>
                    <a:pt x="79" y="172"/>
                  </a:lnTo>
                  <a:lnTo>
                    <a:pt x="88" y="173"/>
                  </a:lnTo>
                  <a:lnTo>
                    <a:pt x="99" y="172"/>
                  </a:lnTo>
                  <a:lnTo>
                    <a:pt x="110" y="172"/>
                  </a:lnTo>
                  <a:lnTo>
                    <a:pt x="121" y="169"/>
                  </a:lnTo>
                  <a:lnTo>
                    <a:pt x="130" y="166"/>
                  </a:lnTo>
                  <a:lnTo>
                    <a:pt x="149" y="158"/>
                  </a:lnTo>
                  <a:lnTo>
                    <a:pt x="163" y="148"/>
                  </a:lnTo>
                  <a:lnTo>
                    <a:pt x="176" y="134"/>
                  </a:lnTo>
                  <a:lnTo>
                    <a:pt x="185" y="120"/>
                  </a:lnTo>
                  <a:lnTo>
                    <a:pt x="189" y="111"/>
                  </a:lnTo>
                  <a:lnTo>
                    <a:pt x="191" y="105"/>
                  </a:lnTo>
                  <a:lnTo>
                    <a:pt x="189" y="111"/>
                  </a:lnTo>
                  <a:lnTo>
                    <a:pt x="185" y="120"/>
                  </a:lnTo>
                  <a:lnTo>
                    <a:pt x="176" y="134"/>
                  </a:lnTo>
                  <a:lnTo>
                    <a:pt x="163" y="148"/>
                  </a:lnTo>
                  <a:lnTo>
                    <a:pt x="147" y="158"/>
                  </a:lnTo>
                  <a:lnTo>
                    <a:pt x="130" y="166"/>
                  </a:lnTo>
                  <a:lnTo>
                    <a:pt x="119" y="169"/>
                  </a:lnTo>
                  <a:lnTo>
                    <a:pt x="110" y="170"/>
                  </a:lnTo>
                  <a:lnTo>
                    <a:pt x="99" y="172"/>
                  </a:lnTo>
                  <a:lnTo>
                    <a:pt x="88" y="172"/>
                  </a:lnTo>
                  <a:lnTo>
                    <a:pt x="79" y="172"/>
                  </a:lnTo>
                  <a:lnTo>
                    <a:pt x="68" y="170"/>
                  </a:lnTo>
                  <a:lnTo>
                    <a:pt x="59" y="169"/>
                  </a:lnTo>
                  <a:lnTo>
                    <a:pt x="47" y="166"/>
                  </a:lnTo>
                  <a:lnTo>
                    <a:pt x="31" y="158"/>
                  </a:lnTo>
                  <a:lnTo>
                    <a:pt x="14" y="148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1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97"/>
            <p:cNvSpPr>
              <a:spLocks noEditPoints="1"/>
            </p:cNvSpPr>
            <p:nvPr/>
          </p:nvSpPr>
          <p:spPr bwMode="auto">
            <a:xfrm>
              <a:off x="4872" y="3043"/>
              <a:ext cx="191" cy="172"/>
            </a:xfrm>
            <a:custGeom>
              <a:avLst/>
              <a:gdLst>
                <a:gd name="T0" fmla="*/ 147 w 191"/>
                <a:gd name="T1" fmla="*/ 15 h 172"/>
                <a:gd name="T2" fmla="*/ 119 w 191"/>
                <a:gd name="T3" fmla="*/ 4 h 172"/>
                <a:gd name="T4" fmla="*/ 99 w 191"/>
                <a:gd name="T5" fmla="*/ 1 h 172"/>
                <a:gd name="T6" fmla="*/ 79 w 191"/>
                <a:gd name="T7" fmla="*/ 1 h 172"/>
                <a:gd name="T8" fmla="*/ 59 w 191"/>
                <a:gd name="T9" fmla="*/ 4 h 172"/>
                <a:gd name="T10" fmla="*/ 31 w 191"/>
                <a:gd name="T11" fmla="*/ 15 h 172"/>
                <a:gd name="T12" fmla="*/ 16 w 191"/>
                <a:gd name="T13" fmla="*/ 25 h 172"/>
                <a:gd name="T14" fmla="*/ 16 w 191"/>
                <a:gd name="T15" fmla="*/ 25 h 172"/>
                <a:gd name="T16" fmla="*/ 16 w 191"/>
                <a:gd name="T17" fmla="*/ 25 h 172"/>
                <a:gd name="T18" fmla="*/ 16 w 191"/>
                <a:gd name="T19" fmla="*/ 25 h 172"/>
                <a:gd name="T20" fmla="*/ 31 w 191"/>
                <a:gd name="T21" fmla="*/ 16 h 172"/>
                <a:gd name="T22" fmla="*/ 59 w 191"/>
                <a:gd name="T23" fmla="*/ 4 h 172"/>
                <a:gd name="T24" fmla="*/ 79 w 191"/>
                <a:gd name="T25" fmla="*/ 1 h 172"/>
                <a:gd name="T26" fmla="*/ 99 w 191"/>
                <a:gd name="T27" fmla="*/ 1 h 172"/>
                <a:gd name="T28" fmla="*/ 119 w 191"/>
                <a:gd name="T29" fmla="*/ 4 h 172"/>
                <a:gd name="T30" fmla="*/ 147 w 191"/>
                <a:gd name="T31" fmla="*/ 16 h 172"/>
                <a:gd name="T32" fmla="*/ 160 w 191"/>
                <a:gd name="T33" fmla="*/ 24 h 172"/>
                <a:gd name="T34" fmla="*/ 2 w 191"/>
                <a:gd name="T35" fmla="*/ 134 h 172"/>
                <a:gd name="T36" fmla="*/ 31 w 191"/>
                <a:gd name="T37" fmla="*/ 158 h 172"/>
                <a:gd name="T38" fmla="*/ 59 w 191"/>
                <a:gd name="T39" fmla="*/ 169 h 172"/>
                <a:gd name="T40" fmla="*/ 79 w 191"/>
                <a:gd name="T41" fmla="*/ 172 h 172"/>
                <a:gd name="T42" fmla="*/ 99 w 191"/>
                <a:gd name="T43" fmla="*/ 172 h 172"/>
                <a:gd name="T44" fmla="*/ 119 w 191"/>
                <a:gd name="T45" fmla="*/ 169 h 172"/>
                <a:gd name="T46" fmla="*/ 147 w 191"/>
                <a:gd name="T47" fmla="*/ 158 h 172"/>
                <a:gd name="T48" fmla="*/ 176 w 191"/>
                <a:gd name="T49" fmla="*/ 134 h 172"/>
                <a:gd name="T50" fmla="*/ 189 w 191"/>
                <a:gd name="T51" fmla="*/ 111 h 172"/>
                <a:gd name="T52" fmla="*/ 191 w 191"/>
                <a:gd name="T53" fmla="*/ 105 h 172"/>
                <a:gd name="T54" fmla="*/ 191 w 191"/>
                <a:gd name="T55" fmla="*/ 105 h 172"/>
                <a:gd name="T56" fmla="*/ 191 w 191"/>
                <a:gd name="T57" fmla="*/ 105 h 172"/>
                <a:gd name="T58" fmla="*/ 191 w 191"/>
                <a:gd name="T59" fmla="*/ 105 h 172"/>
                <a:gd name="T60" fmla="*/ 187 w 191"/>
                <a:gd name="T61" fmla="*/ 111 h 172"/>
                <a:gd name="T62" fmla="*/ 174 w 191"/>
                <a:gd name="T63" fmla="*/ 134 h 172"/>
                <a:gd name="T64" fmla="*/ 147 w 191"/>
                <a:gd name="T65" fmla="*/ 157 h 172"/>
                <a:gd name="T66" fmla="*/ 119 w 191"/>
                <a:gd name="T67" fmla="*/ 167 h 172"/>
                <a:gd name="T68" fmla="*/ 99 w 191"/>
                <a:gd name="T69" fmla="*/ 172 h 172"/>
                <a:gd name="T70" fmla="*/ 79 w 191"/>
                <a:gd name="T71" fmla="*/ 172 h 172"/>
                <a:gd name="T72" fmla="*/ 59 w 191"/>
                <a:gd name="T73" fmla="*/ 167 h 172"/>
                <a:gd name="T74" fmla="*/ 31 w 191"/>
                <a:gd name="T75" fmla="*/ 157 h 172"/>
                <a:gd name="T76" fmla="*/ 3 w 191"/>
                <a:gd name="T77" fmla="*/ 134 h 172"/>
                <a:gd name="T78" fmla="*/ 0 w 191"/>
                <a:gd name="T79" fmla="*/ 129 h 172"/>
                <a:gd name="T80" fmla="*/ 0 w 191"/>
                <a:gd name="T81" fmla="*/ 129 h 172"/>
                <a:gd name="T82" fmla="*/ 0 w 191"/>
                <a:gd name="T83" fmla="*/ 131 h 172"/>
                <a:gd name="T84" fmla="*/ 0 w 191"/>
                <a:gd name="T85" fmla="*/ 131 h 1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72"/>
                <a:gd name="T131" fmla="*/ 191 w 191"/>
                <a:gd name="T132" fmla="*/ 172 h 1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72">
                  <a:moveTo>
                    <a:pt x="160" y="24"/>
                  </a:moveTo>
                  <a:lnTo>
                    <a:pt x="147" y="15"/>
                  </a:lnTo>
                  <a:lnTo>
                    <a:pt x="130" y="7"/>
                  </a:lnTo>
                  <a:lnTo>
                    <a:pt x="119" y="4"/>
                  </a:lnTo>
                  <a:lnTo>
                    <a:pt x="110" y="3"/>
                  </a:lnTo>
                  <a:lnTo>
                    <a:pt x="99" y="1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68" y="3"/>
                  </a:lnTo>
                  <a:lnTo>
                    <a:pt x="59" y="4"/>
                  </a:lnTo>
                  <a:lnTo>
                    <a:pt x="47" y="7"/>
                  </a:lnTo>
                  <a:lnTo>
                    <a:pt x="31" y="1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31" y="16"/>
                  </a:lnTo>
                  <a:lnTo>
                    <a:pt x="47" y="7"/>
                  </a:lnTo>
                  <a:lnTo>
                    <a:pt x="59" y="4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8" y="1"/>
                  </a:lnTo>
                  <a:lnTo>
                    <a:pt x="99" y="1"/>
                  </a:lnTo>
                  <a:lnTo>
                    <a:pt x="110" y="3"/>
                  </a:lnTo>
                  <a:lnTo>
                    <a:pt x="119" y="4"/>
                  </a:lnTo>
                  <a:lnTo>
                    <a:pt x="128" y="7"/>
                  </a:lnTo>
                  <a:lnTo>
                    <a:pt x="147" y="16"/>
                  </a:lnTo>
                  <a:lnTo>
                    <a:pt x="160" y="24"/>
                  </a:lnTo>
                  <a:close/>
                  <a:moveTo>
                    <a:pt x="0" y="131"/>
                  </a:moveTo>
                  <a:lnTo>
                    <a:pt x="2" y="134"/>
                  </a:lnTo>
                  <a:lnTo>
                    <a:pt x="14" y="148"/>
                  </a:lnTo>
                  <a:lnTo>
                    <a:pt x="31" y="158"/>
                  </a:lnTo>
                  <a:lnTo>
                    <a:pt x="47" y="166"/>
                  </a:lnTo>
                  <a:lnTo>
                    <a:pt x="59" y="169"/>
                  </a:lnTo>
                  <a:lnTo>
                    <a:pt x="68" y="170"/>
                  </a:lnTo>
                  <a:lnTo>
                    <a:pt x="79" y="172"/>
                  </a:lnTo>
                  <a:lnTo>
                    <a:pt x="88" y="172"/>
                  </a:lnTo>
                  <a:lnTo>
                    <a:pt x="99" y="172"/>
                  </a:lnTo>
                  <a:lnTo>
                    <a:pt x="110" y="170"/>
                  </a:lnTo>
                  <a:lnTo>
                    <a:pt x="119" y="169"/>
                  </a:lnTo>
                  <a:lnTo>
                    <a:pt x="130" y="166"/>
                  </a:lnTo>
                  <a:lnTo>
                    <a:pt x="147" y="158"/>
                  </a:lnTo>
                  <a:lnTo>
                    <a:pt x="163" y="148"/>
                  </a:lnTo>
                  <a:lnTo>
                    <a:pt x="176" y="134"/>
                  </a:lnTo>
                  <a:lnTo>
                    <a:pt x="185" y="120"/>
                  </a:lnTo>
                  <a:lnTo>
                    <a:pt x="189" y="111"/>
                  </a:lnTo>
                  <a:lnTo>
                    <a:pt x="191" y="105"/>
                  </a:lnTo>
                  <a:lnTo>
                    <a:pt x="187" y="111"/>
                  </a:lnTo>
                  <a:lnTo>
                    <a:pt x="185" y="119"/>
                  </a:lnTo>
                  <a:lnTo>
                    <a:pt x="174" y="134"/>
                  </a:lnTo>
                  <a:lnTo>
                    <a:pt x="161" y="146"/>
                  </a:lnTo>
                  <a:lnTo>
                    <a:pt x="147" y="157"/>
                  </a:lnTo>
                  <a:lnTo>
                    <a:pt x="128" y="164"/>
                  </a:lnTo>
                  <a:lnTo>
                    <a:pt x="119" y="167"/>
                  </a:lnTo>
                  <a:lnTo>
                    <a:pt x="110" y="170"/>
                  </a:lnTo>
                  <a:lnTo>
                    <a:pt x="99" y="172"/>
                  </a:lnTo>
                  <a:lnTo>
                    <a:pt x="88" y="172"/>
                  </a:lnTo>
                  <a:lnTo>
                    <a:pt x="79" y="172"/>
                  </a:lnTo>
                  <a:lnTo>
                    <a:pt x="68" y="170"/>
                  </a:lnTo>
                  <a:lnTo>
                    <a:pt x="59" y="167"/>
                  </a:lnTo>
                  <a:lnTo>
                    <a:pt x="47" y="164"/>
                  </a:lnTo>
                  <a:lnTo>
                    <a:pt x="31" y="157"/>
                  </a:lnTo>
                  <a:lnTo>
                    <a:pt x="16" y="146"/>
                  </a:lnTo>
                  <a:lnTo>
                    <a:pt x="3" y="134"/>
                  </a:lnTo>
                  <a:lnTo>
                    <a:pt x="0" y="129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8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98"/>
            <p:cNvSpPr>
              <a:spLocks noEditPoints="1"/>
            </p:cNvSpPr>
            <p:nvPr/>
          </p:nvSpPr>
          <p:spPr bwMode="auto">
            <a:xfrm>
              <a:off x="4872" y="3044"/>
              <a:ext cx="191" cy="171"/>
            </a:xfrm>
            <a:custGeom>
              <a:avLst/>
              <a:gdLst>
                <a:gd name="T0" fmla="*/ 147 w 191"/>
                <a:gd name="T1" fmla="*/ 15 h 171"/>
                <a:gd name="T2" fmla="*/ 119 w 191"/>
                <a:gd name="T3" fmla="*/ 3 h 171"/>
                <a:gd name="T4" fmla="*/ 99 w 191"/>
                <a:gd name="T5" fmla="*/ 0 h 171"/>
                <a:gd name="T6" fmla="*/ 79 w 191"/>
                <a:gd name="T7" fmla="*/ 0 h 171"/>
                <a:gd name="T8" fmla="*/ 59 w 191"/>
                <a:gd name="T9" fmla="*/ 3 h 171"/>
                <a:gd name="T10" fmla="*/ 31 w 191"/>
                <a:gd name="T11" fmla="*/ 15 h 171"/>
                <a:gd name="T12" fmla="*/ 16 w 191"/>
                <a:gd name="T13" fmla="*/ 24 h 171"/>
                <a:gd name="T14" fmla="*/ 16 w 191"/>
                <a:gd name="T15" fmla="*/ 24 h 171"/>
                <a:gd name="T16" fmla="*/ 16 w 191"/>
                <a:gd name="T17" fmla="*/ 26 h 171"/>
                <a:gd name="T18" fmla="*/ 16 w 191"/>
                <a:gd name="T19" fmla="*/ 26 h 171"/>
                <a:gd name="T20" fmla="*/ 16 w 191"/>
                <a:gd name="T21" fmla="*/ 26 h 171"/>
                <a:gd name="T22" fmla="*/ 49 w 191"/>
                <a:gd name="T23" fmla="*/ 8 h 171"/>
                <a:gd name="T24" fmla="*/ 68 w 191"/>
                <a:gd name="T25" fmla="*/ 3 h 171"/>
                <a:gd name="T26" fmla="*/ 88 w 191"/>
                <a:gd name="T27" fmla="*/ 0 h 171"/>
                <a:gd name="T28" fmla="*/ 110 w 191"/>
                <a:gd name="T29" fmla="*/ 3 h 171"/>
                <a:gd name="T30" fmla="*/ 128 w 191"/>
                <a:gd name="T31" fmla="*/ 8 h 171"/>
                <a:gd name="T32" fmla="*/ 160 w 191"/>
                <a:gd name="T33" fmla="*/ 24 h 171"/>
                <a:gd name="T34" fmla="*/ 0 w 191"/>
                <a:gd name="T35" fmla="*/ 128 h 171"/>
                <a:gd name="T36" fmla="*/ 16 w 191"/>
                <a:gd name="T37" fmla="*/ 145 h 171"/>
                <a:gd name="T38" fmla="*/ 47 w 191"/>
                <a:gd name="T39" fmla="*/ 163 h 171"/>
                <a:gd name="T40" fmla="*/ 68 w 191"/>
                <a:gd name="T41" fmla="*/ 169 h 171"/>
                <a:gd name="T42" fmla="*/ 88 w 191"/>
                <a:gd name="T43" fmla="*/ 171 h 171"/>
                <a:gd name="T44" fmla="*/ 110 w 191"/>
                <a:gd name="T45" fmla="*/ 169 h 171"/>
                <a:gd name="T46" fmla="*/ 128 w 191"/>
                <a:gd name="T47" fmla="*/ 163 h 171"/>
                <a:gd name="T48" fmla="*/ 161 w 191"/>
                <a:gd name="T49" fmla="*/ 145 h 171"/>
                <a:gd name="T50" fmla="*/ 185 w 191"/>
                <a:gd name="T51" fmla="*/ 118 h 171"/>
                <a:gd name="T52" fmla="*/ 191 w 191"/>
                <a:gd name="T53" fmla="*/ 104 h 171"/>
                <a:gd name="T54" fmla="*/ 189 w 191"/>
                <a:gd name="T55" fmla="*/ 104 h 171"/>
                <a:gd name="T56" fmla="*/ 189 w 191"/>
                <a:gd name="T57" fmla="*/ 103 h 171"/>
                <a:gd name="T58" fmla="*/ 189 w 191"/>
                <a:gd name="T59" fmla="*/ 103 h 171"/>
                <a:gd name="T60" fmla="*/ 189 w 191"/>
                <a:gd name="T61" fmla="*/ 103 h 171"/>
                <a:gd name="T62" fmla="*/ 184 w 191"/>
                <a:gd name="T63" fmla="*/ 118 h 171"/>
                <a:gd name="T64" fmla="*/ 161 w 191"/>
                <a:gd name="T65" fmla="*/ 145 h 171"/>
                <a:gd name="T66" fmla="*/ 128 w 191"/>
                <a:gd name="T67" fmla="*/ 163 h 171"/>
                <a:gd name="T68" fmla="*/ 110 w 191"/>
                <a:gd name="T69" fmla="*/ 168 h 171"/>
                <a:gd name="T70" fmla="*/ 88 w 191"/>
                <a:gd name="T71" fmla="*/ 169 h 171"/>
                <a:gd name="T72" fmla="*/ 68 w 191"/>
                <a:gd name="T73" fmla="*/ 168 h 171"/>
                <a:gd name="T74" fmla="*/ 49 w 191"/>
                <a:gd name="T75" fmla="*/ 163 h 171"/>
                <a:gd name="T76" fmla="*/ 16 w 191"/>
                <a:gd name="T77" fmla="*/ 145 h 171"/>
                <a:gd name="T78" fmla="*/ 0 w 191"/>
                <a:gd name="T79" fmla="*/ 127 h 171"/>
                <a:gd name="T80" fmla="*/ 0 w 191"/>
                <a:gd name="T81" fmla="*/ 128 h 171"/>
                <a:gd name="T82" fmla="*/ 0 w 191"/>
                <a:gd name="T83" fmla="*/ 128 h 171"/>
                <a:gd name="T84" fmla="*/ 0 w 191"/>
                <a:gd name="T85" fmla="*/ 128 h 171"/>
                <a:gd name="T86" fmla="*/ 0 w 191"/>
                <a:gd name="T87" fmla="*/ 128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1"/>
                <a:gd name="T133" fmla="*/ 0 h 171"/>
                <a:gd name="T134" fmla="*/ 191 w 191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1" h="171">
                  <a:moveTo>
                    <a:pt x="160" y="23"/>
                  </a:moveTo>
                  <a:lnTo>
                    <a:pt x="147" y="15"/>
                  </a:lnTo>
                  <a:lnTo>
                    <a:pt x="128" y="6"/>
                  </a:lnTo>
                  <a:lnTo>
                    <a:pt x="119" y="3"/>
                  </a:lnTo>
                  <a:lnTo>
                    <a:pt x="110" y="2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68" y="2"/>
                  </a:lnTo>
                  <a:lnTo>
                    <a:pt x="59" y="3"/>
                  </a:lnTo>
                  <a:lnTo>
                    <a:pt x="47" y="6"/>
                  </a:lnTo>
                  <a:lnTo>
                    <a:pt x="31" y="15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31" y="15"/>
                  </a:lnTo>
                  <a:lnTo>
                    <a:pt x="49" y="8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9" y="2"/>
                  </a:lnTo>
                  <a:lnTo>
                    <a:pt x="110" y="3"/>
                  </a:lnTo>
                  <a:lnTo>
                    <a:pt x="119" y="5"/>
                  </a:lnTo>
                  <a:lnTo>
                    <a:pt x="128" y="8"/>
                  </a:lnTo>
                  <a:lnTo>
                    <a:pt x="147" y="15"/>
                  </a:lnTo>
                  <a:lnTo>
                    <a:pt x="160" y="24"/>
                  </a:lnTo>
                  <a:lnTo>
                    <a:pt x="160" y="23"/>
                  </a:lnTo>
                  <a:close/>
                  <a:moveTo>
                    <a:pt x="0" y="128"/>
                  </a:moveTo>
                  <a:lnTo>
                    <a:pt x="3" y="133"/>
                  </a:lnTo>
                  <a:lnTo>
                    <a:pt x="16" y="145"/>
                  </a:lnTo>
                  <a:lnTo>
                    <a:pt x="31" y="156"/>
                  </a:lnTo>
                  <a:lnTo>
                    <a:pt x="47" y="163"/>
                  </a:lnTo>
                  <a:lnTo>
                    <a:pt x="59" y="166"/>
                  </a:lnTo>
                  <a:lnTo>
                    <a:pt x="68" y="169"/>
                  </a:lnTo>
                  <a:lnTo>
                    <a:pt x="79" y="171"/>
                  </a:lnTo>
                  <a:lnTo>
                    <a:pt x="88" y="171"/>
                  </a:lnTo>
                  <a:lnTo>
                    <a:pt x="99" y="171"/>
                  </a:lnTo>
                  <a:lnTo>
                    <a:pt x="110" y="169"/>
                  </a:lnTo>
                  <a:lnTo>
                    <a:pt x="119" y="166"/>
                  </a:lnTo>
                  <a:lnTo>
                    <a:pt x="128" y="163"/>
                  </a:lnTo>
                  <a:lnTo>
                    <a:pt x="147" y="156"/>
                  </a:lnTo>
                  <a:lnTo>
                    <a:pt x="161" y="145"/>
                  </a:lnTo>
                  <a:lnTo>
                    <a:pt x="174" y="133"/>
                  </a:lnTo>
                  <a:lnTo>
                    <a:pt x="185" y="118"/>
                  </a:lnTo>
                  <a:lnTo>
                    <a:pt x="187" y="110"/>
                  </a:lnTo>
                  <a:lnTo>
                    <a:pt x="191" y="104"/>
                  </a:lnTo>
                  <a:lnTo>
                    <a:pt x="189" y="104"/>
                  </a:lnTo>
                  <a:lnTo>
                    <a:pt x="189" y="103"/>
                  </a:lnTo>
                  <a:lnTo>
                    <a:pt x="187" y="110"/>
                  </a:lnTo>
                  <a:lnTo>
                    <a:pt x="184" y="118"/>
                  </a:lnTo>
                  <a:lnTo>
                    <a:pt x="174" y="133"/>
                  </a:lnTo>
                  <a:lnTo>
                    <a:pt x="161" y="145"/>
                  </a:lnTo>
                  <a:lnTo>
                    <a:pt x="147" y="156"/>
                  </a:lnTo>
                  <a:lnTo>
                    <a:pt x="128" y="163"/>
                  </a:lnTo>
                  <a:lnTo>
                    <a:pt x="119" y="166"/>
                  </a:lnTo>
                  <a:lnTo>
                    <a:pt x="110" y="168"/>
                  </a:lnTo>
                  <a:lnTo>
                    <a:pt x="99" y="169"/>
                  </a:lnTo>
                  <a:lnTo>
                    <a:pt x="88" y="169"/>
                  </a:lnTo>
                  <a:lnTo>
                    <a:pt x="79" y="169"/>
                  </a:lnTo>
                  <a:lnTo>
                    <a:pt x="68" y="168"/>
                  </a:lnTo>
                  <a:lnTo>
                    <a:pt x="59" y="166"/>
                  </a:lnTo>
                  <a:lnTo>
                    <a:pt x="49" y="163"/>
                  </a:lnTo>
                  <a:lnTo>
                    <a:pt x="31" y="156"/>
                  </a:lnTo>
                  <a:lnTo>
                    <a:pt x="16" y="145"/>
                  </a:lnTo>
                  <a:lnTo>
                    <a:pt x="3" y="133"/>
                  </a:lnTo>
                  <a:lnTo>
                    <a:pt x="0" y="127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83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99"/>
            <p:cNvSpPr>
              <a:spLocks noEditPoints="1"/>
            </p:cNvSpPr>
            <p:nvPr/>
          </p:nvSpPr>
          <p:spPr bwMode="auto">
            <a:xfrm>
              <a:off x="4872" y="3044"/>
              <a:ext cx="189" cy="169"/>
            </a:xfrm>
            <a:custGeom>
              <a:avLst/>
              <a:gdLst>
                <a:gd name="T0" fmla="*/ 147 w 189"/>
                <a:gd name="T1" fmla="*/ 15 h 169"/>
                <a:gd name="T2" fmla="*/ 119 w 189"/>
                <a:gd name="T3" fmla="*/ 5 h 169"/>
                <a:gd name="T4" fmla="*/ 99 w 189"/>
                <a:gd name="T5" fmla="*/ 2 h 169"/>
                <a:gd name="T6" fmla="*/ 79 w 189"/>
                <a:gd name="T7" fmla="*/ 2 h 169"/>
                <a:gd name="T8" fmla="*/ 59 w 189"/>
                <a:gd name="T9" fmla="*/ 5 h 169"/>
                <a:gd name="T10" fmla="*/ 31 w 189"/>
                <a:gd name="T11" fmla="*/ 15 h 169"/>
                <a:gd name="T12" fmla="*/ 16 w 189"/>
                <a:gd name="T13" fmla="*/ 26 h 169"/>
                <a:gd name="T14" fmla="*/ 16 w 189"/>
                <a:gd name="T15" fmla="*/ 26 h 169"/>
                <a:gd name="T16" fmla="*/ 16 w 189"/>
                <a:gd name="T17" fmla="*/ 26 h 169"/>
                <a:gd name="T18" fmla="*/ 16 w 189"/>
                <a:gd name="T19" fmla="*/ 26 h 169"/>
                <a:gd name="T20" fmla="*/ 16 w 189"/>
                <a:gd name="T21" fmla="*/ 27 h 169"/>
                <a:gd name="T22" fmla="*/ 31 w 189"/>
                <a:gd name="T23" fmla="*/ 15 h 169"/>
                <a:gd name="T24" fmla="*/ 59 w 189"/>
                <a:gd name="T25" fmla="*/ 5 h 169"/>
                <a:gd name="T26" fmla="*/ 79 w 189"/>
                <a:gd name="T27" fmla="*/ 2 h 169"/>
                <a:gd name="T28" fmla="*/ 99 w 189"/>
                <a:gd name="T29" fmla="*/ 2 h 169"/>
                <a:gd name="T30" fmla="*/ 119 w 189"/>
                <a:gd name="T31" fmla="*/ 5 h 169"/>
                <a:gd name="T32" fmla="*/ 147 w 189"/>
                <a:gd name="T33" fmla="*/ 15 h 169"/>
                <a:gd name="T34" fmla="*/ 160 w 189"/>
                <a:gd name="T35" fmla="*/ 24 h 169"/>
                <a:gd name="T36" fmla="*/ 3 w 189"/>
                <a:gd name="T37" fmla="*/ 133 h 169"/>
                <a:gd name="T38" fmla="*/ 31 w 189"/>
                <a:gd name="T39" fmla="*/ 156 h 169"/>
                <a:gd name="T40" fmla="*/ 59 w 189"/>
                <a:gd name="T41" fmla="*/ 166 h 169"/>
                <a:gd name="T42" fmla="*/ 79 w 189"/>
                <a:gd name="T43" fmla="*/ 169 h 169"/>
                <a:gd name="T44" fmla="*/ 99 w 189"/>
                <a:gd name="T45" fmla="*/ 169 h 169"/>
                <a:gd name="T46" fmla="*/ 119 w 189"/>
                <a:gd name="T47" fmla="*/ 166 h 169"/>
                <a:gd name="T48" fmla="*/ 147 w 189"/>
                <a:gd name="T49" fmla="*/ 156 h 169"/>
                <a:gd name="T50" fmla="*/ 174 w 189"/>
                <a:gd name="T51" fmla="*/ 133 h 169"/>
                <a:gd name="T52" fmla="*/ 187 w 189"/>
                <a:gd name="T53" fmla="*/ 110 h 169"/>
                <a:gd name="T54" fmla="*/ 189 w 189"/>
                <a:gd name="T55" fmla="*/ 103 h 169"/>
                <a:gd name="T56" fmla="*/ 189 w 189"/>
                <a:gd name="T57" fmla="*/ 103 h 169"/>
                <a:gd name="T58" fmla="*/ 189 w 189"/>
                <a:gd name="T59" fmla="*/ 103 h 169"/>
                <a:gd name="T60" fmla="*/ 189 w 189"/>
                <a:gd name="T61" fmla="*/ 103 h 169"/>
                <a:gd name="T62" fmla="*/ 187 w 189"/>
                <a:gd name="T63" fmla="*/ 110 h 169"/>
                <a:gd name="T64" fmla="*/ 174 w 189"/>
                <a:gd name="T65" fmla="*/ 131 h 169"/>
                <a:gd name="T66" fmla="*/ 147 w 189"/>
                <a:gd name="T67" fmla="*/ 154 h 169"/>
                <a:gd name="T68" fmla="*/ 119 w 189"/>
                <a:gd name="T69" fmla="*/ 165 h 169"/>
                <a:gd name="T70" fmla="*/ 99 w 189"/>
                <a:gd name="T71" fmla="*/ 169 h 169"/>
                <a:gd name="T72" fmla="*/ 79 w 189"/>
                <a:gd name="T73" fmla="*/ 169 h 169"/>
                <a:gd name="T74" fmla="*/ 59 w 189"/>
                <a:gd name="T75" fmla="*/ 165 h 169"/>
                <a:gd name="T76" fmla="*/ 31 w 189"/>
                <a:gd name="T77" fmla="*/ 154 h 169"/>
                <a:gd name="T78" fmla="*/ 3 w 189"/>
                <a:gd name="T79" fmla="*/ 131 h 169"/>
                <a:gd name="T80" fmla="*/ 0 w 189"/>
                <a:gd name="T81" fmla="*/ 127 h 169"/>
                <a:gd name="T82" fmla="*/ 0 w 189"/>
                <a:gd name="T83" fmla="*/ 127 h 169"/>
                <a:gd name="T84" fmla="*/ 0 w 189"/>
                <a:gd name="T85" fmla="*/ 127 h 169"/>
                <a:gd name="T86" fmla="*/ 0 w 189"/>
                <a:gd name="T87" fmla="*/ 127 h 1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"/>
                <a:gd name="T133" fmla="*/ 0 h 169"/>
                <a:gd name="T134" fmla="*/ 189 w 189"/>
                <a:gd name="T135" fmla="*/ 169 h 16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" h="169">
                  <a:moveTo>
                    <a:pt x="160" y="24"/>
                  </a:moveTo>
                  <a:lnTo>
                    <a:pt x="147" y="15"/>
                  </a:lnTo>
                  <a:lnTo>
                    <a:pt x="128" y="8"/>
                  </a:lnTo>
                  <a:lnTo>
                    <a:pt x="119" y="5"/>
                  </a:lnTo>
                  <a:lnTo>
                    <a:pt x="110" y="3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9" y="2"/>
                  </a:lnTo>
                  <a:lnTo>
                    <a:pt x="68" y="3"/>
                  </a:lnTo>
                  <a:lnTo>
                    <a:pt x="59" y="5"/>
                  </a:lnTo>
                  <a:lnTo>
                    <a:pt x="49" y="8"/>
                  </a:lnTo>
                  <a:lnTo>
                    <a:pt x="31" y="15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31" y="15"/>
                  </a:lnTo>
                  <a:lnTo>
                    <a:pt x="49" y="8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9" y="2"/>
                  </a:lnTo>
                  <a:lnTo>
                    <a:pt x="88" y="2"/>
                  </a:lnTo>
                  <a:lnTo>
                    <a:pt x="99" y="2"/>
                  </a:lnTo>
                  <a:lnTo>
                    <a:pt x="110" y="3"/>
                  </a:lnTo>
                  <a:lnTo>
                    <a:pt x="119" y="5"/>
                  </a:lnTo>
                  <a:lnTo>
                    <a:pt x="128" y="8"/>
                  </a:lnTo>
                  <a:lnTo>
                    <a:pt x="147" y="15"/>
                  </a:lnTo>
                  <a:lnTo>
                    <a:pt x="160" y="26"/>
                  </a:lnTo>
                  <a:lnTo>
                    <a:pt x="160" y="24"/>
                  </a:lnTo>
                  <a:close/>
                  <a:moveTo>
                    <a:pt x="0" y="127"/>
                  </a:moveTo>
                  <a:lnTo>
                    <a:pt x="3" y="133"/>
                  </a:lnTo>
                  <a:lnTo>
                    <a:pt x="16" y="145"/>
                  </a:lnTo>
                  <a:lnTo>
                    <a:pt x="31" y="156"/>
                  </a:lnTo>
                  <a:lnTo>
                    <a:pt x="49" y="163"/>
                  </a:lnTo>
                  <a:lnTo>
                    <a:pt x="59" y="166"/>
                  </a:lnTo>
                  <a:lnTo>
                    <a:pt x="68" y="168"/>
                  </a:lnTo>
                  <a:lnTo>
                    <a:pt x="79" y="169"/>
                  </a:lnTo>
                  <a:lnTo>
                    <a:pt x="88" y="169"/>
                  </a:lnTo>
                  <a:lnTo>
                    <a:pt x="99" y="169"/>
                  </a:lnTo>
                  <a:lnTo>
                    <a:pt x="110" y="168"/>
                  </a:lnTo>
                  <a:lnTo>
                    <a:pt x="119" y="166"/>
                  </a:lnTo>
                  <a:lnTo>
                    <a:pt x="128" y="163"/>
                  </a:lnTo>
                  <a:lnTo>
                    <a:pt x="147" y="156"/>
                  </a:lnTo>
                  <a:lnTo>
                    <a:pt x="161" y="145"/>
                  </a:lnTo>
                  <a:lnTo>
                    <a:pt x="174" y="133"/>
                  </a:lnTo>
                  <a:lnTo>
                    <a:pt x="184" y="118"/>
                  </a:lnTo>
                  <a:lnTo>
                    <a:pt x="187" y="110"/>
                  </a:lnTo>
                  <a:lnTo>
                    <a:pt x="189" y="103"/>
                  </a:lnTo>
                  <a:lnTo>
                    <a:pt x="187" y="110"/>
                  </a:lnTo>
                  <a:lnTo>
                    <a:pt x="184" y="118"/>
                  </a:lnTo>
                  <a:lnTo>
                    <a:pt x="174" y="131"/>
                  </a:lnTo>
                  <a:lnTo>
                    <a:pt x="161" y="145"/>
                  </a:lnTo>
                  <a:lnTo>
                    <a:pt x="147" y="154"/>
                  </a:lnTo>
                  <a:lnTo>
                    <a:pt x="128" y="163"/>
                  </a:lnTo>
                  <a:lnTo>
                    <a:pt x="119" y="165"/>
                  </a:lnTo>
                  <a:lnTo>
                    <a:pt x="110" y="168"/>
                  </a:lnTo>
                  <a:lnTo>
                    <a:pt x="99" y="169"/>
                  </a:lnTo>
                  <a:lnTo>
                    <a:pt x="88" y="169"/>
                  </a:lnTo>
                  <a:lnTo>
                    <a:pt x="79" y="169"/>
                  </a:lnTo>
                  <a:lnTo>
                    <a:pt x="68" y="168"/>
                  </a:lnTo>
                  <a:lnTo>
                    <a:pt x="59" y="165"/>
                  </a:lnTo>
                  <a:lnTo>
                    <a:pt x="49" y="163"/>
                  </a:lnTo>
                  <a:lnTo>
                    <a:pt x="31" y="154"/>
                  </a:lnTo>
                  <a:lnTo>
                    <a:pt x="16" y="145"/>
                  </a:lnTo>
                  <a:lnTo>
                    <a:pt x="3" y="131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84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0"/>
            <p:cNvSpPr>
              <a:spLocks noEditPoints="1"/>
            </p:cNvSpPr>
            <p:nvPr/>
          </p:nvSpPr>
          <p:spPr bwMode="auto">
            <a:xfrm>
              <a:off x="4872" y="3046"/>
              <a:ext cx="189" cy="167"/>
            </a:xfrm>
            <a:custGeom>
              <a:avLst/>
              <a:gdLst>
                <a:gd name="T0" fmla="*/ 147 w 189"/>
                <a:gd name="T1" fmla="*/ 13 h 167"/>
                <a:gd name="T2" fmla="*/ 119 w 189"/>
                <a:gd name="T3" fmla="*/ 3 h 167"/>
                <a:gd name="T4" fmla="*/ 99 w 189"/>
                <a:gd name="T5" fmla="*/ 0 h 167"/>
                <a:gd name="T6" fmla="*/ 79 w 189"/>
                <a:gd name="T7" fmla="*/ 0 h 167"/>
                <a:gd name="T8" fmla="*/ 59 w 189"/>
                <a:gd name="T9" fmla="*/ 3 h 167"/>
                <a:gd name="T10" fmla="*/ 31 w 189"/>
                <a:gd name="T11" fmla="*/ 13 h 167"/>
                <a:gd name="T12" fmla="*/ 16 w 189"/>
                <a:gd name="T13" fmla="*/ 25 h 167"/>
                <a:gd name="T14" fmla="*/ 16 w 189"/>
                <a:gd name="T15" fmla="*/ 25 h 167"/>
                <a:gd name="T16" fmla="*/ 16 w 189"/>
                <a:gd name="T17" fmla="*/ 25 h 167"/>
                <a:gd name="T18" fmla="*/ 16 w 189"/>
                <a:gd name="T19" fmla="*/ 25 h 167"/>
                <a:gd name="T20" fmla="*/ 16 w 189"/>
                <a:gd name="T21" fmla="*/ 27 h 167"/>
                <a:gd name="T22" fmla="*/ 33 w 189"/>
                <a:gd name="T23" fmla="*/ 15 h 167"/>
                <a:gd name="T24" fmla="*/ 59 w 189"/>
                <a:gd name="T25" fmla="*/ 4 h 167"/>
                <a:gd name="T26" fmla="*/ 79 w 189"/>
                <a:gd name="T27" fmla="*/ 1 h 167"/>
                <a:gd name="T28" fmla="*/ 99 w 189"/>
                <a:gd name="T29" fmla="*/ 1 h 167"/>
                <a:gd name="T30" fmla="*/ 119 w 189"/>
                <a:gd name="T31" fmla="*/ 4 h 167"/>
                <a:gd name="T32" fmla="*/ 145 w 189"/>
                <a:gd name="T33" fmla="*/ 15 h 167"/>
                <a:gd name="T34" fmla="*/ 160 w 189"/>
                <a:gd name="T35" fmla="*/ 24 h 167"/>
                <a:gd name="T36" fmla="*/ 3 w 189"/>
                <a:gd name="T37" fmla="*/ 129 h 167"/>
                <a:gd name="T38" fmla="*/ 31 w 189"/>
                <a:gd name="T39" fmla="*/ 152 h 167"/>
                <a:gd name="T40" fmla="*/ 59 w 189"/>
                <a:gd name="T41" fmla="*/ 163 h 167"/>
                <a:gd name="T42" fmla="*/ 79 w 189"/>
                <a:gd name="T43" fmla="*/ 167 h 167"/>
                <a:gd name="T44" fmla="*/ 99 w 189"/>
                <a:gd name="T45" fmla="*/ 167 h 167"/>
                <a:gd name="T46" fmla="*/ 119 w 189"/>
                <a:gd name="T47" fmla="*/ 163 h 167"/>
                <a:gd name="T48" fmla="*/ 147 w 189"/>
                <a:gd name="T49" fmla="*/ 152 h 167"/>
                <a:gd name="T50" fmla="*/ 174 w 189"/>
                <a:gd name="T51" fmla="*/ 129 h 167"/>
                <a:gd name="T52" fmla="*/ 187 w 189"/>
                <a:gd name="T53" fmla="*/ 108 h 167"/>
                <a:gd name="T54" fmla="*/ 189 w 189"/>
                <a:gd name="T55" fmla="*/ 101 h 167"/>
                <a:gd name="T56" fmla="*/ 189 w 189"/>
                <a:gd name="T57" fmla="*/ 101 h 167"/>
                <a:gd name="T58" fmla="*/ 189 w 189"/>
                <a:gd name="T59" fmla="*/ 101 h 167"/>
                <a:gd name="T60" fmla="*/ 189 w 189"/>
                <a:gd name="T61" fmla="*/ 99 h 167"/>
                <a:gd name="T62" fmla="*/ 187 w 189"/>
                <a:gd name="T63" fmla="*/ 99 h 167"/>
                <a:gd name="T64" fmla="*/ 182 w 189"/>
                <a:gd name="T65" fmla="*/ 116 h 167"/>
                <a:gd name="T66" fmla="*/ 160 w 189"/>
                <a:gd name="T67" fmla="*/ 142 h 167"/>
                <a:gd name="T68" fmla="*/ 128 w 189"/>
                <a:gd name="T69" fmla="*/ 160 h 167"/>
                <a:gd name="T70" fmla="*/ 110 w 189"/>
                <a:gd name="T71" fmla="*/ 164 h 167"/>
                <a:gd name="T72" fmla="*/ 88 w 189"/>
                <a:gd name="T73" fmla="*/ 166 h 167"/>
                <a:gd name="T74" fmla="*/ 68 w 189"/>
                <a:gd name="T75" fmla="*/ 164 h 167"/>
                <a:gd name="T76" fmla="*/ 49 w 189"/>
                <a:gd name="T77" fmla="*/ 160 h 167"/>
                <a:gd name="T78" fmla="*/ 18 w 189"/>
                <a:gd name="T79" fmla="*/ 142 h 167"/>
                <a:gd name="T80" fmla="*/ 0 w 189"/>
                <a:gd name="T81" fmla="*/ 123 h 167"/>
                <a:gd name="T82" fmla="*/ 0 w 189"/>
                <a:gd name="T83" fmla="*/ 123 h 167"/>
                <a:gd name="T84" fmla="*/ 0 w 189"/>
                <a:gd name="T85" fmla="*/ 123 h 167"/>
                <a:gd name="T86" fmla="*/ 0 w 189"/>
                <a:gd name="T87" fmla="*/ 123 h 167"/>
                <a:gd name="T88" fmla="*/ 0 w 189"/>
                <a:gd name="T89" fmla="*/ 125 h 1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167"/>
                <a:gd name="T137" fmla="*/ 189 w 189"/>
                <a:gd name="T138" fmla="*/ 167 h 1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167">
                  <a:moveTo>
                    <a:pt x="160" y="24"/>
                  </a:moveTo>
                  <a:lnTo>
                    <a:pt x="147" y="13"/>
                  </a:lnTo>
                  <a:lnTo>
                    <a:pt x="128" y="6"/>
                  </a:lnTo>
                  <a:lnTo>
                    <a:pt x="119" y="3"/>
                  </a:lnTo>
                  <a:lnTo>
                    <a:pt x="110" y="1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68" y="1"/>
                  </a:lnTo>
                  <a:lnTo>
                    <a:pt x="59" y="3"/>
                  </a:lnTo>
                  <a:lnTo>
                    <a:pt x="49" y="6"/>
                  </a:lnTo>
                  <a:lnTo>
                    <a:pt x="31" y="13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8" y="24"/>
                  </a:lnTo>
                  <a:lnTo>
                    <a:pt x="33" y="15"/>
                  </a:lnTo>
                  <a:lnTo>
                    <a:pt x="49" y="7"/>
                  </a:lnTo>
                  <a:lnTo>
                    <a:pt x="59" y="4"/>
                  </a:lnTo>
                  <a:lnTo>
                    <a:pt x="68" y="1"/>
                  </a:lnTo>
                  <a:lnTo>
                    <a:pt x="79" y="1"/>
                  </a:lnTo>
                  <a:lnTo>
                    <a:pt x="88" y="0"/>
                  </a:lnTo>
                  <a:lnTo>
                    <a:pt x="99" y="1"/>
                  </a:lnTo>
                  <a:lnTo>
                    <a:pt x="110" y="1"/>
                  </a:lnTo>
                  <a:lnTo>
                    <a:pt x="119" y="4"/>
                  </a:lnTo>
                  <a:lnTo>
                    <a:pt x="128" y="7"/>
                  </a:lnTo>
                  <a:lnTo>
                    <a:pt x="145" y="15"/>
                  </a:lnTo>
                  <a:lnTo>
                    <a:pt x="160" y="24"/>
                  </a:lnTo>
                  <a:close/>
                  <a:moveTo>
                    <a:pt x="0" y="125"/>
                  </a:moveTo>
                  <a:lnTo>
                    <a:pt x="3" y="129"/>
                  </a:lnTo>
                  <a:lnTo>
                    <a:pt x="16" y="143"/>
                  </a:lnTo>
                  <a:lnTo>
                    <a:pt x="31" y="152"/>
                  </a:lnTo>
                  <a:lnTo>
                    <a:pt x="49" y="161"/>
                  </a:lnTo>
                  <a:lnTo>
                    <a:pt x="59" y="163"/>
                  </a:lnTo>
                  <a:lnTo>
                    <a:pt x="68" y="166"/>
                  </a:lnTo>
                  <a:lnTo>
                    <a:pt x="79" y="167"/>
                  </a:lnTo>
                  <a:lnTo>
                    <a:pt x="88" y="167"/>
                  </a:lnTo>
                  <a:lnTo>
                    <a:pt x="99" y="167"/>
                  </a:lnTo>
                  <a:lnTo>
                    <a:pt x="110" y="166"/>
                  </a:lnTo>
                  <a:lnTo>
                    <a:pt x="119" y="163"/>
                  </a:lnTo>
                  <a:lnTo>
                    <a:pt x="128" y="161"/>
                  </a:lnTo>
                  <a:lnTo>
                    <a:pt x="147" y="152"/>
                  </a:lnTo>
                  <a:lnTo>
                    <a:pt x="161" y="143"/>
                  </a:lnTo>
                  <a:lnTo>
                    <a:pt x="174" y="129"/>
                  </a:lnTo>
                  <a:lnTo>
                    <a:pt x="184" y="116"/>
                  </a:lnTo>
                  <a:lnTo>
                    <a:pt x="187" y="108"/>
                  </a:lnTo>
                  <a:lnTo>
                    <a:pt x="189" y="101"/>
                  </a:lnTo>
                  <a:lnTo>
                    <a:pt x="189" y="99"/>
                  </a:lnTo>
                  <a:lnTo>
                    <a:pt x="187" y="99"/>
                  </a:lnTo>
                  <a:lnTo>
                    <a:pt x="185" y="108"/>
                  </a:lnTo>
                  <a:lnTo>
                    <a:pt x="182" y="116"/>
                  </a:lnTo>
                  <a:lnTo>
                    <a:pt x="172" y="129"/>
                  </a:lnTo>
                  <a:lnTo>
                    <a:pt x="160" y="142"/>
                  </a:lnTo>
                  <a:lnTo>
                    <a:pt x="145" y="152"/>
                  </a:lnTo>
                  <a:lnTo>
                    <a:pt x="128" y="160"/>
                  </a:lnTo>
                  <a:lnTo>
                    <a:pt x="119" y="163"/>
                  </a:lnTo>
                  <a:lnTo>
                    <a:pt x="110" y="164"/>
                  </a:lnTo>
                  <a:lnTo>
                    <a:pt x="99" y="166"/>
                  </a:lnTo>
                  <a:lnTo>
                    <a:pt x="88" y="166"/>
                  </a:lnTo>
                  <a:lnTo>
                    <a:pt x="79" y="166"/>
                  </a:lnTo>
                  <a:lnTo>
                    <a:pt x="68" y="164"/>
                  </a:lnTo>
                  <a:lnTo>
                    <a:pt x="59" y="163"/>
                  </a:lnTo>
                  <a:lnTo>
                    <a:pt x="49" y="160"/>
                  </a:lnTo>
                  <a:lnTo>
                    <a:pt x="33" y="152"/>
                  </a:lnTo>
                  <a:lnTo>
                    <a:pt x="18" y="142"/>
                  </a:lnTo>
                  <a:lnTo>
                    <a:pt x="5" y="129"/>
                  </a:lnTo>
                  <a:lnTo>
                    <a:pt x="0" y="12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5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1"/>
            <p:cNvSpPr>
              <a:spLocks noEditPoints="1"/>
            </p:cNvSpPr>
            <p:nvPr/>
          </p:nvSpPr>
          <p:spPr bwMode="auto">
            <a:xfrm>
              <a:off x="4872" y="3046"/>
              <a:ext cx="187" cy="166"/>
            </a:xfrm>
            <a:custGeom>
              <a:avLst/>
              <a:gdLst>
                <a:gd name="T0" fmla="*/ 145 w 187"/>
                <a:gd name="T1" fmla="*/ 15 h 166"/>
                <a:gd name="T2" fmla="*/ 119 w 187"/>
                <a:gd name="T3" fmla="*/ 4 h 166"/>
                <a:gd name="T4" fmla="*/ 99 w 187"/>
                <a:gd name="T5" fmla="*/ 1 h 166"/>
                <a:gd name="T6" fmla="*/ 79 w 187"/>
                <a:gd name="T7" fmla="*/ 1 h 166"/>
                <a:gd name="T8" fmla="*/ 59 w 187"/>
                <a:gd name="T9" fmla="*/ 4 h 166"/>
                <a:gd name="T10" fmla="*/ 33 w 187"/>
                <a:gd name="T11" fmla="*/ 15 h 166"/>
                <a:gd name="T12" fmla="*/ 16 w 187"/>
                <a:gd name="T13" fmla="*/ 27 h 166"/>
                <a:gd name="T14" fmla="*/ 16 w 187"/>
                <a:gd name="T15" fmla="*/ 27 h 166"/>
                <a:gd name="T16" fmla="*/ 14 w 187"/>
                <a:gd name="T17" fmla="*/ 27 h 166"/>
                <a:gd name="T18" fmla="*/ 14 w 187"/>
                <a:gd name="T19" fmla="*/ 27 h 166"/>
                <a:gd name="T20" fmla="*/ 14 w 187"/>
                <a:gd name="T21" fmla="*/ 27 h 166"/>
                <a:gd name="T22" fmla="*/ 33 w 187"/>
                <a:gd name="T23" fmla="*/ 15 h 166"/>
                <a:gd name="T24" fmla="*/ 59 w 187"/>
                <a:gd name="T25" fmla="*/ 4 h 166"/>
                <a:gd name="T26" fmla="*/ 79 w 187"/>
                <a:gd name="T27" fmla="*/ 1 h 166"/>
                <a:gd name="T28" fmla="*/ 99 w 187"/>
                <a:gd name="T29" fmla="*/ 1 h 166"/>
                <a:gd name="T30" fmla="*/ 119 w 187"/>
                <a:gd name="T31" fmla="*/ 4 h 166"/>
                <a:gd name="T32" fmla="*/ 145 w 187"/>
                <a:gd name="T33" fmla="*/ 15 h 166"/>
                <a:gd name="T34" fmla="*/ 160 w 187"/>
                <a:gd name="T35" fmla="*/ 25 h 166"/>
                <a:gd name="T36" fmla="*/ 0 w 187"/>
                <a:gd name="T37" fmla="*/ 123 h 166"/>
                <a:gd name="T38" fmla="*/ 18 w 187"/>
                <a:gd name="T39" fmla="*/ 142 h 166"/>
                <a:gd name="T40" fmla="*/ 49 w 187"/>
                <a:gd name="T41" fmla="*/ 160 h 166"/>
                <a:gd name="T42" fmla="*/ 68 w 187"/>
                <a:gd name="T43" fmla="*/ 164 h 166"/>
                <a:gd name="T44" fmla="*/ 88 w 187"/>
                <a:gd name="T45" fmla="*/ 166 h 166"/>
                <a:gd name="T46" fmla="*/ 110 w 187"/>
                <a:gd name="T47" fmla="*/ 164 h 166"/>
                <a:gd name="T48" fmla="*/ 128 w 187"/>
                <a:gd name="T49" fmla="*/ 160 h 166"/>
                <a:gd name="T50" fmla="*/ 160 w 187"/>
                <a:gd name="T51" fmla="*/ 142 h 166"/>
                <a:gd name="T52" fmla="*/ 182 w 187"/>
                <a:gd name="T53" fmla="*/ 116 h 166"/>
                <a:gd name="T54" fmla="*/ 187 w 187"/>
                <a:gd name="T55" fmla="*/ 99 h 166"/>
                <a:gd name="T56" fmla="*/ 187 w 187"/>
                <a:gd name="T57" fmla="*/ 99 h 166"/>
                <a:gd name="T58" fmla="*/ 187 w 187"/>
                <a:gd name="T59" fmla="*/ 99 h 166"/>
                <a:gd name="T60" fmla="*/ 187 w 187"/>
                <a:gd name="T61" fmla="*/ 99 h 166"/>
                <a:gd name="T62" fmla="*/ 187 w 187"/>
                <a:gd name="T63" fmla="*/ 99 h 166"/>
                <a:gd name="T64" fmla="*/ 187 w 187"/>
                <a:gd name="T65" fmla="*/ 99 h 166"/>
                <a:gd name="T66" fmla="*/ 182 w 187"/>
                <a:gd name="T67" fmla="*/ 116 h 166"/>
                <a:gd name="T68" fmla="*/ 160 w 187"/>
                <a:gd name="T69" fmla="*/ 142 h 166"/>
                <a:gd name="T70" fmla="*/ 128 w 187"/>
                <a:gd name="T71" fmla="*/ 160 h 166"/>
                <a:gd name="T72" fmla="*/ 108 w 187"/>
                <a:gd name="T73" fmla="*/ 164 h 166"/>
                <a:gd name="T74" fmla="*/ 88 w 187"/>
                <a:gd name="T75" fmla="*/ 166 h 166"/>
                <a:gd name="T76" fmla="*/ 68 w 187"/>
                <a:gd name="T77" fmla="*/ 164 h 166"/>
                <a:gd name="T78" fmla="*/ 49 w 187"/>
                <a:gd name="T79" fmla="*/ 160 h 166"/>
                <a:gd name="T80" fmla="*/ 18 w 187"/>
                <a:gd name="T81" fmla="*/ 142 h 166"/>
                <a:gd name="T82" fmla="*/ 0 w 187"/>
                <a:gd name="T83" fmla="*/ 122 h 166"/>
                <a:gd name="T84" fmla="*/ 0 w 187"/>
                <a:gd name="T85" fmla="*/ 122 h 166"/>
                <a:gd name="T86" fmla="*/ 0 w 187"/>
                <a:gd name="T87" fmla="*/ 122 h 166"/>
                <a:gd name="T88" fmla="*/ 0 w 187"/>
                <a:gd name="T89" fmla="*/ 123 h 166"/>
                <a:gd name="T90" fmla="*/ 0 w 187"/>
                <a:gd name="T91" fmla="*/ 123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7"/>
                <a:gd name="T139" fmla="*/ 0 h 166"/>
                <a:gd name="T140" fmla="*/ 187 w 187"/>
                <a:gd name="T141" fmla="*/ 166 h 1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7" h="166">
                  <a:moveTo>
                    <a:pt x="160" y="24"/>
                  </a:moveTo>
                  <a:lnTo>
                    <a:pt x="145" y="15"/>
                  </a:lnTo>
                  <a:lnTo>
                    <a:pt x="128" y="7"/>
                  </a:lnTo>
                  <a:lnTo>
                    <a:pt x="119" y="4"/>
                  </a:lnTo>
                  <a:lnTo>
                    <a:pt x="110" y="1"/>
                  </a:lnTo>
                  <a:lnTo>
                    <a:pt x="99" y="1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68" y="1"/>
                  </a:lnTo>
                  <a:lnTo>
                    <a:pt x="59" y="4"/>
                  </a:lnTo>
                  <a:lnTo>
                    <a:pt x="49" y="7"/>
                  </a:lnTo>
                  <a:lnTo>
                    <a:pt x="33" y="15"/>
                  </a:lnTo>
                  <a:lnTo>
                    <a:pt x="18" y="24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8" y="25"/>
                  </a:lnTo>
                  <a:lnTo>
                    <a:pt x="33" y="15"/>
                  </a:lnTo>
                  <a:lnTo>
                    <a:pt x="49" y="7"/>
                  </a:lnTo>
                  <a:lnTo>
                    <a:pt x="59" y="4"/>
                  </a:lnTo>
                  <a:lnTo>
                    <a:pt x="68" y="3"/>
                  </a:lnTo>
                  <a:lnTo>
                    <a:pt x="79" y="1"/>
                  </a:lnTo>
                  <a:lnTo>
                    <a:pt x="88" y="1"/>
                  </a:lnTo>
                  <a:lnTo>
                    <a:pt x="99" y="1"/>
                  </a:lnTo>
                  <a:lnTo>
                    <a:pt x="108" y="3"/>
                  </a:lnTo>
                  <a:lnTo>
                    <a:pt x="119" y="4"/>
                  </a:lnTo>
                  <a:lnTo>
                    <a:pt x="128" y="7"/>
                  </a:lnTo>
                  <a:lnTo>
                    <a:pt x="145" y="15"/>
                  </a:lnTo>
                  <a:lnTo>
                    <a:pt x="160" y="25"/>
                  </a:lnTo>
                  <a:lnTo>
                    <a:pt x="160" y="24"/>
                  </a:lnTo>
                  <a:close/>
                  <a:moveTo>
                    <a:pt x="0" y="123"/>
                  </a:moveTo>
                  <a:lnTo>
                    <a:pt x="5" y="129"/>
                  </a:lnTo>
                  <a:lnTo>
                    <a:pt x="18" y="142"/>
                  </a:lnTo>
                  <a:lnTo>
                    <a:pt x="33" y="152"/>
                  </a:lnTo>
                  <a:lnTo>
                    <a:pt x="49" y="160"/>
                  </a:lnTo>
                  <a:lnTo>
                    <a:pt x="59" y="163"/>
                  </a:lnTo>
                  <a:lnTo>
                    <a:pt x="68" y="164"/>
                  </a:lnTo>
                  <a:lnTo>
                    <a:pt x="79" y="166"/>
                  </a:lnTo>
                  <a:lnTo>
                    <a:pt x="88" y="166"/>
                  </a:lnTo>
                  <a:lnTo>
                    <a:pt x="99" y="166"/>
                  </a:lnTo>
                  <a:lnTo>
                    <a:pt x="110" y="164"/>
                  </a:lnTo>
                  <a:lnTo>
                    <a:pt x="119" y="163"/>
                  </a:lnTo>
                  <a:lnTo>
                    <a:pt x="128" y="160"/>
                  </a:lnTo>
                  <a:lnTo>
                    <a:pt x="145" y="152"/>
                  </a:lnTo>
                  <a:lnTo>
                    <a:pt x="160" y="142"/>
                  </a:lnTo>
                  <a:lnTo>
                    <a:pt x="172" y="129"/>
                  </a:lnTo>
                  <a:lnTo>
                    <a:pt x="182" y="116"/>
                  </a:lnTo>
                  <a:lnTo>
                    <a:pt x="185" y="108"/>
                  </a:lnTo>
                  <a:lnTo>
                    <a:pt x="187" y="99"/>
                  </a:lnTo>
                  <a:lnTo>
                    <a:pt x="185" y="108"/>
                  </a:lnTo>
                  <a:lnTo>
                    <a:pt x="182" y="116"/>
                  </a:lnTo>
                  <a:lnTo>
                    <a:pt x="172" y="129"/>
                  </a:lnTo>
                  <a:lnTo>
                    <a:pt x="160" y="142"/>
                  </a:lnTo>
                  <a:lnTo>
                    <a:pt x="145" y="152"/>
                  </a:lnTo>
                  <a:lnTo>
                    <a:pt x="128" y="160"/>
                  </a:lnTo>
                  <a:lnTo>
                    <a:pt x="119" y="163"/>
                  </a:lnTo>
                  <a:lnTo>
                    <a:pt x="108" y="164"/>
                  </a:lnTo>
                  <a:lnTo>
                    <a:pt x="99" y="166"/>
                  </a:lnTo>
                  <a:lnTo>
                    <a:pt x="88" y="166"/>
                  </a:lnTo>
                  <a:lnTo>
                    <a:pt x="79" y="166"/>
                  </a:lnTo>
                  <a:lnTo>
                    <a:pt x="68" y="164"/>
                  </a:lnTo>
                  <a:lnTo>
                    <a:pt x="59" y="163"/>
                  </a:lnTo>
                  <a:lnTo>
                    <a:pt x="49" y="160"/>
                  </a:lnTo>
                  <a:lnTo>
                    <a:pt x="33" y="152"/>
                  </a:lnTo>
                  <a:lnTo>
                    <a:pt x="18" y="142"/>
                  </a:lnTo>
                  <a:lnTo>
                    <a:pt x="5" y="129"/>
                  </a:lnTo>
                  <a:lnTo>
                    <a:pt x="0" y="12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2"/>
            <p:cNvSpPr>
              <a:spLocks noEditPoints="1"/>
            </p:cNvSpPr>
            <p:nvPr/>
          </p:nvSpPr>
          <p:spPr bwMode="auto">
            <a:xfrm>
              <a:off x="4872" y="3047"/>
              <a:ext cx="187" cy="165"/>
            </a:xfrm>
            <a:custGeom>
              <a:avLst/>
              <a:gdLst>
                <a:gd name="T0" fmla="*/ 160 w 187"/>
                <a:gd name="T1" fmla="*/ 24 h 165"/>
                <a:gd name="T2" fmla="*/ 128 w 187"/>
                <a:gd name="T3" fmla="*/ 6 h 165"/>
                <a:gd name="T4" fmla="*/ 108 w 187"/>
                <a:gd name="T5" fmla="*/ 2 h 165"/>
                <a:gd name="T6" fmla="*/ 88 w 187"/>
                <a:gd name="T7" fmla="*/ 0 h 165"/>
                <a:gd name="T8" fmla="*/ 68 w 187"/>
                <a:gd name="T9" fmla="*/ 2 h 165"/>
                <a:gd name="T10" fmla="*/ 49 w 187"/>
                <a:gd name="T11" fmla="*/ 6 h 165"/>
                <a:gd name="T12" fmla="*/ 18 w 187"/>
                <a:gd name="T13" fmla="*/ 24 h 165"/>
                <a:gd name="T14" fmla="*/ 14 w 187"/>
                <a:gd name="T15" fmla="*/ 27 h 165"/>
                <a:gd name="T16" fmla="*/ 14 w 187"/>
                <a:gd name="T17" fmla="*/ 27 h 165"/>
                <a:gd name="T18" fmla="*/ 14 w 187"/>
                <a:gd name="T19" fmla="*/ 27 h 165"/>
                <a:gd name="T20" fmla="*/ 14 w 187"/>
                <a:gd name="T21" fmla="*/ 27 h 165"/>
                <a:gd name="T22" fmla="*/ 18 w 187"/>
                <a:gd name="T23" fmla="*/ 24 h 165"/>
                <a:gd name="T24" fmla="*/ 49 w 187"/>
                <a:gd name="T25" fmla="*/ 6 h 165"/>
                <a:gd name="T26" fmla="*/ 70 w 187"/>
                <a:gd name="T27" fmla="*/ 2 h 165"/>
                <a:gd name="T28" fmla="*/ 88 w 187"/>
                <a:gd name="T29" fmla="*/ 0 h 165"/>
                <a:gd name="T30" fmla="*/ 108 w 187"/>
                <a:gd name="T31" fmla="*/ 2 h 165"/>
                <a:gd name="T32" fmla="*/ 128 w 187"/>
                <a:gd name="T33" fmla="*/ 6 h 165"/>
                <a:gd name="T34" fmla="*/ 160 w 187"/>
                <a:gd name="T35" fmla="*/ 24 h 165"/>
                <a:gd name="T36" fmla="*/ 160 w 187"/>
                <a:gd name="T37" fmla="*/ 24 h 165"/>
                <a:gd name="T38" fmla="*/ 5 w 187"/>
                <a:gd name="T39" fmla="*/ 128 h 165"/>
                <a:gd name="T40" fmla="*/ 33 w 187"/>
                <a:gd name="T41" fmla="*/ 151 h 165"/>
                <a:gd name="T42" fmla="*/ 59 w 187"/>
                <a:gd name="T43" fmla="*/ 162 h 165"/>
                <a:gd name="T44" fmla="*/ 79 w 187"/>
                <a:gd name="T45" fmla="*/ 165 h 165"/>
                <a:gd name="T46" fmla="*/ 99 w 187"/>
                <a:gd name="T47" fmla="*/ 165 h 165"/>
                <a:gd name="T48" fmla="*/ 119 w 187"/>
                <a:gd name="T49" fmla="*/ 162 h 165"/>
                <a:gd name="T50" fmla="*/ 145 w 187"/>
                <a:gd name="T51" fmla="*/ 151 h 165"/>
                <a:gd name="T52" fmla="*/ 172 w 187"/>
                <a:gd name="T53" fmla="*/ 128 h 165"/>
                <a:gd name="T54" fmla="*/ 185 w 187"/>
                <a:gd name="T55" fmla="*/ 107 h 165"/>
                <a:gd name="T56" fmla="*/ 187 w 187"/>
                <a:gd name="T57" fmla="*/ 98 h 165"/>
                <a:gd name="T58" fmla="*/ 187 w 187"/>
                <a:gd name="T59" fmla="*/ 98 h 165"/>
                <a:gd name="T60" fmla="*/ 187 w 187"/>
                <a:gd name="T61" fmla="*/ 98 h 165"/>
                <a:gd name="T62" fmla="*/ 187 w 187"/>
                <a:gd name="T63" fmla="*/ 98 h 165"/>
                <a:gd name="T64" fmla="*/ 187 w 187"/>
                <a:gd name="T65" fmla="*/ 97 h 165"/>
                <a:gd name="T66" fmla="*/ 184 w 187"/>
                <a:gd name="T67" fmla="*/ 106 h 165"/>
                <a:gd name="T68" fmla="*/ 171 w 187"/>
                <a:gd name="T69" fmla="*/ 128 h 165"/>
                <a:gd name="T70" fmla="*/ 145 w 187"/>
                <a:gd name="T71" fmla="*/ 150 h 165"/>
                <a:gd name="T72" fmla="*/ 119 w 187"/>
                <a:gd name="T73" fmla="*/ 160 h 165"/>
                <a:gd name="T74" fmla="*/ 99 w 187"/>
                <a:gd name="T75" fmla="*/ 163 h 165"/>
                <a:gd name="T76" fmla="*/ 79 w 187"/>
                <a:gd name="T77" fmla="*/ 163 h 165"/>
                <a:gd name="T78" fmla="*/ 59 w 187"/>
                <a:gd name="T79" fmla="*/ 160 h 165"/>
                <a:gd name="T80" fmla="*/ 33 w 187"/>
                <a:gd name="T81" fmla="*/ 150 h 165"/>
                <a:gd name="T82" fmla="*/ 7 w 187"/>
                <a:gd name="T83" fmla="*/ 128 h 165"/>
                <a:gd name="T84" fmla="*/ 2 w 187"/>
                <a:gd name="T85" fmla="*/ 119 h 165"/>
                <a:gd name="T86" fmla="*/ 2 w 187"/>
                <a:gd name="T87" fmla="*/ 119 h 165"/>
                <a:gd name="T88" fmla="*/ 0 w 187"/>
                <a:gd name="T89" fmla="*/ 121 h 165"/>
                <a:gd name="T90" fmla="*/ 0 w 187"/>
                <a:gd name="T91" fmla="*/ 121 h 1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7"/>
                <a:gd name="T139" fmla="*/ 0 h 165"/>
                <a:gd name="T140" fmla="*/ 187 w 187"/>
                <a:gd name="T141" fmla="*/ 165 h 1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7" h="165">
                  <a:moveTo>
                    <a:pt x="160" y="24"/>
                  </a:moveTo>
                  <a:lnTo>
                    <a:pt x="160" y="24"/>
                  </a:lnTo>
                  <a:lnTo>
                    <a:pt x="145" y="14"/>
                  </a:lnTo>
                  <a:lnTo>
                    <a:pt x="128" y="6"/>
                  </a:lnTo>
                  <a:lnTo>
                    <a:pt x="119" y="3"/>
                  </a:lnTo>
                  <a:lnTo>
                    <a:pt x="108" y="2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68" y="2"/>
                  </a:lnTo>
                  <a:lnTo>
                    <a:pt x="59" y="3"/>
                  </a:lnTo>
                  <a:lnTo>
                    <a:pt x="49" y="6"/>
                  </a:lnTo>
                  <a:lnTo>
                    <a:pt x="33" y="14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8" y="24"/>
                  </a:lnTo>
                  <a:lnTo>
                    <a:pt x="33" y="14"/>
                  </a:lnTo>
                  <a:lnTo>
                    <a:pt x="49" y="6"/>
                  </a:lnTo>
                  <a:lnTo>
                    <a:pt x="59" y="5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9" y="0"/>
                  </a:lnTo>
                  <a:lnTo>
                    <a:pt x="108" y="2"/>
                  </a:lnTo>
                  <a:lnTo>
                    <a:pt x="119" y="5"/>
                  </a:lnTo>
                  <a:lnTo>
                    <a:pt x="128" y="6"/>
                  </a:lnTo>
                  <a:lnTo>
                    <a:pt x="145" y="14"/>
                  </a:lnTo>
                  <a:lnTo>
                    <a:pt x="160" y="24"/>
                  </a:lnTo>
                  <a:lnTo>
                    <a:pt x="160" y="26"/>
                  </a:lnTo>
                  <a:lnTo>
                    <a:pt x="160" y="24"/>
                  </a:lnTo>
                  <a:close/>
                  <a:moveTo>
                    <a:pt x="0" y="121"/>
                  </a:moveTo>
                  <a:lnTo>
                    <a:pt x="5" y="128"/>
                  </a:lnTo>
                  <a:lnTo>
                    <a:pt x="18" y="141"/>
                  </a:lnTo>
                  <a:lnTo>
                    <a:pt x="33" y="151"/>
                  </a:lnTo>
                  <a:lnTo>
                    <a:pt x="49" y="159"/>
                  </a:lnTo>
                  <a:lnTo>
                    <a:pt x="59" y="162"/>
                  </a:lnTo>
                  <a:lnTo>
                    <a:pt x="68" y="163"/>
                  </a:lnTo>
                  <a:lnTo>
                    <a:pt x="79" y="165"/>
                  </a:lnTo>
                  <a:lnTo>
                    <a:pt x="88" y="165"/>
                  </a:lnTo>
                  <a:lnTo>
                    <a:pt x="99" y="165"/>
                  </a:lnTo>
                  <a:lnTo>
                    <a:pt x="108" y="163"/>
                  </a:lnTo>
                  <a:lnTo>
                    <a:pt x="119" y="162"/>
                  </a:lnTo>
                  <a:lnTo>
                    <a:pt x="128" y="159"/>
                  </a:lnTo>
                  <a:lnTo>
                    <a:pt x="145" y="151"/>
                  </a:lnTo>
                  <a:lnTo>
                    <a:pt x="160" y="141"/>
                  </a:lnTo>
                  <a:lnTo>
                    <a:pt x="172" y="128"/>
                  </a:lnTo>
                  <a:lnTo>
                    <a:pt x="182" y="115"/>
                  </a:lnTo>
                  <a:lnTo>
                    <a:pt x="185" y="107"/>
                  </a:lnTo>
                  <a:lnTo>
                    <a:pt x="187" y="98"/>
                  </a:lnTo>
                  <a:lnTo>
                    <a:pt x="187" y="97"/>
                  </a:lnTo>
                  <a:lnTo>
                    <a:pt x="187" y="98"/>
                  </a:lnTo>
                  <a:lnTo>
                    <a:pt x="184" y="106"/>
                  </a:lnTo>
                  <a:lnTo>
                    <a:pt x="180" y="113"/>
                  </a:lnTo>
                  <a:lnTo>
                    <a:pt x="171" y="128"/>
                  </a:lnTo>
                  <a:lnTo>
                    <a:pt x="160" y="141"/>
                  </a:lnTo>
                  <a:lnTo>
                    <a:pt x="145" y="150"/>
                  </a:lnTo>
                  <a:lnTo>
                    <a:pt x="128" y="157"/>
                  </a:lnTo>
                  <a:lnTo>
                    <a:pt x="119" y="160"/>
                  </a:lnTo>
                  <a:lnTo>
                    <a:pt x="108" y="162"/>
                  </a:lnTo>
                  <a:lnTo>
                    <a:pt x="99" y="163"/>
                  </a:lnTo>
                  <a:lnTo>
                    <a:pt x="88" y="165"/>
                  </a:lnTo>
                  <a:lnTo>
                    <a:pt x="79" y="163"/>
                  </a:lnTo>
                  <a:lnTo>
                    <a:pt x="70" y="162"/>
                  </a:lnTo>
                  <a:lnTo>
                    <a:pt x="59" y="160"/>
                  </a:lnTo>
                  <a:lnTo>
                    <a:pt x="49" y="157"/>
                  </a:lnTo>
                  <a:lnTo>
                    <a:pt x="33" y="150"/>
                  </a:lnTo>
                  <a:lnTo>
                    <a:pt x="18" y="141"/>
                  </a:lnTo>
                  <a:lnTo>
                    <a:pt x="7" y="128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87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03"/>
            <p:cNvSpPr>
              <a:spLocks noEditPoints="1"/>
            </p:cNvSpPr>
            <p:nvPr/>
          </p:nvSpPr>
          <p:spPr bwMode="auto">
            <a:xfrm>
              <a:off x="4874" y="3047"/>
              <a:ext cx="185" cy="165"/>
            </a:xfrm>
            <a:custGeom>
              <a:avLst/>
              <a:gdLst>
                <a:gd name="T0" fmla="*/ 158 w 185"/>
                <a:gd name="T1" fmla="*/ 24 h 165"/>
                <a:gd name="T2" fmla="*/ 126 w 185"/>
                <a:gd name="T3" fmla="*/ 6 h 165"/>
                <a:gd name="T4" fmla="*/ 106 w 185"/>
                <a:gd name="T5" fmla="*/ 2 h 165"/>
                <a:gd name="T6" fmla="*/ 86 w 185"/>
                <a:gd name="T7" fmla="*/ 0 h 165"/>
                <a:gd name="T8" fmla="*/ 68 w 185"/>
                <a:gd name="T9" fmla="*/ 2 h 165"/>
                <a:gd name="T10" fmla="*/ 47 w 185"/>
                <a:gd name="T11" fmla="*/ 6 h 165"/>
                <a:gd name="T12" fmla="*/ 16 w 185"/>
                <a:gd name="T13" fmla="*/ 24 h 165"/>
                <a:gd name="T14" fmla="*/ 12 w 185"/>
                <a:gd name="T15" fmla="*/ 27 h 165"/>
                <a:gd name="T16" fmla="*/ 12 w 185"/>
                <a:gd name="T17" fmla="*/ 29 h 165"/>
                <a:gd name="T18" fmla="*/ 12 w 185"/>
                <a:gd name="T19" fmla="*/ 29 h 165"/>
                <a:gd name="T20" fmla="*/ 12 w 185"/>
                <a:gd name="T21" fmla="*/ 29 h 165"/>
                <a:gd name="T22" fmla="*/ 16 w 185"/>
                <a:gd name="T23" fmla="*/ 24 h 165"/>
                <a:gd name="T24" fmla="*/ 49 w 185"/>
                <a:gd name="T25" fmla="*/ 8 h 165"/>
                <a:gd name="T26" fmla="*/ 86 w 185"/>
                <a:gd name="T27" fmla="*/ 2 h 165"/>
                <a:gd name="T28" fmla="*/ 125 w 185"/>
                <a:gd name="T29" fmla="*/ 8 h 165"/>
                <a:gd name="T30" fmla="*/ 156 w 185"/>
                <a:gd name="T31" fmla="*/ 24 h 165"/>
                <a:gd name="T32" fmla="*/ 158 w 185"/>
                <a:gd name="T33" fmla="*/ 26 h 165"/>
                <a:gd name="T34" fmla="*/ 5 w 185"/>
                <a:gd name="T35" fmla="*/ 128 h 165"/>
                <a:gd name="T36" fmla="*/ 31 w 185"/>
                <a:gd name="T37" fmla="*/ 150 h 165"/>
                <a:gd name="T38" fmla="*/ 57 w 185"/>
                <a:gd name="T39" fmla="*/ 160 h 165"/>
                <a:gd name="T40" fmla="*/ 77 w 185"/>
                <a:gd name="T41" fmla="*/ 163 h 165"/>
                <a:gd name="T42" fmla="*/ 97 w 185"/>
                <a:gd name="T43" fmla="*/ 163 h 165"/>
                <a:gd name="T44" fmla="*/ 117 w 185"/>
                <a:gd name="T45" fmla="*/ 160 h 165"/>
                <a:gd name="T46" fmla="*/ 143 w 185"/>
                <a:gd name="T47" fmla="*/ 150 h 165"/>
                <a:gd name="T48" fmla="*/ 169 w 185"/>
                <a:gd name="T49" fmla="*/ 128 h 165"/>
                <a:gd name="T50" fmla="*/ 182 w 185"/>
                <a:gd name="T51" fmla="*/ 106 h 165"/>
                <a:gd name="T52" fmla="*/ 185 w 185"/>
                <a:gd name="T53" fmla="*/ 97 h 165"/>
                <a:gd name="T54" fmla="*/ 185 w 185"/>
                <a:gd name="T55" fmla="*/ 97 h 165"/>
                <a:gd name="T56" fmla="*/ 183 w 185"/>
                <a:gd name="T57" fmla="*/ 97 h 165"/>
                <a:gd name="T58" fmla="*/ 183 w 185"/>
                <a:gd name="T59" fmla="*/ 97 h 165"/>
                <a:gd name="T60" fmla="*/ 183 w 185"/>
                <a:gd name="T61" fmla="*/ 97 h 165"/>
                <a:gd name="T62" fmla="*/ 178 w 185"/>
                <a:gd name="T63" fmla="*/ 113 h 165"/>
                <a:gd name="T64" fmla="*/ 156 w 185"/>
                <a:gd name="T65" fmla="*/ 139 h 165"/>
                <a:gd name="T66" fmla="*/ 125 w 185"/>
                <a:gd name="T67" fmla="*/ 157 h 165"/>
                <a:gd name="T68" fmla="*/ 86 w 185"/>
                <a:gd name="T69" fmla="*/ 163 h 165"/>
                <a:gd name="T70" fmla="*/ 49 w 185"/>
                <a:gd name="T71" fmla="*/ 157 h 165"/>
                <a:gd name="T72" fmla="*/ 16 w 185"/>
                <a:gd name="T73" fmla="*/ 139 h 165"/>
                <a:gd name="T74" fmla="*/ 0 w 185"/>
                <a:gd name="T75" fmla="*/ 118 h 165"/>
                <a:gd name="T76" fmla="*/ 0 w 185"/>
                <a:gd name="T77" fmla="*/ 119 h 165"/>
                <a:gd name="T78" fmla="*/ 0 w 185"/>
                <a:gd name="T79" fmla="*/ 119 h 165"/>
                <a:gd name="T80" fmla="*/ 0 w 185"/>
                <a:gd name="T81" fmla="*/ 119 h 165"/>
                <a:gd name="T82" fmla="*/ 0 w 185"/>
                <a:gd name="T83" fmla="*/ 119 h 1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5"/>
                <a:gd name="T127" fmla="*/ 0 h 165"/>
                <a:gd name="T128" fmla="*/ 185 w 185"/>
                <a:gd name="T129" fmla="*/ 165 h 1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5" h="165">
                  <a:moveTo>
                    <a:pt x="158" y="26"/>
                  </a:moveTo>
                  <a:lnTo>
                    <a:pt x="158" y="24"/>
                  </a:lnTo>
                  <a:lnTo>
                    <a:pt x="143" y="14"/>
                  </a:lnTo>
                  <a:lnTo>
                    <a:pt x="126" y="6"/>
                  </a:lnTo>
                  <a:lnTo>
                    <a:pt x="117" y="5"/>
                  </a:lnTo>
                  <a:lnTo>
                    <a:pt x="106" y="2"/>
                  </a:lnTo>
                  <a:lnTo>
                    <a:pt x="97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2"/>
                  </a:lnTo>
                  <a:lnTo>
                    <a:pt x="57" y="5"/>
                  </a:lnTo>
                  <a:lnTo>
                    <a:pt x="47" y="6"/>
                  </a:lnTo>
                  <a:lnTo>
                    <a:pt x="31" y="14"/>
                  </a:lnTo>
                  <a:lnTo>
                    <a:pt x="16" y="24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31" y="15"/>
                  </a:lnTo>
                  <a:lnTo>
                    <a:pt x="49" y="8"/>
                  </a:lnTo>
                  <a:lnTo>
                    <a:pt x="68" y="3"/>
                  </a:lnTo>
                  <a:lnTo>
                    <a:pt x="86" y="2"/>
                  </a:lnTo>
                  <a:lnTo>
                    <a:pt x="106" y="3"/>
                  </a:lnTo>
                  <a:lnTo>
                    <a:pt x="125" y="8"/>
                  </a:lnTo>
                  <a:lnTo>
                    <a:pt x="143" y="15"/>
                  </a:lnTo>
                  <a:lnTo>
                    <a:pt x="156" y="24"/>
                  </a:lnTo>
                  <a:lnTo>
                    <a:pt x="159" y="27"/>
                  </a:lnTo>
                  <a:lnTo>
                    <a:pt x="158" y="26"/>
                  </a:lnTo>
                  <a:close/>
                  <a:moveTo>
                    <a:pt x="0" y="119"/>
                  </a:moveTo>
                  <a:lnTo>
                    <a:pt x="5" y="128"/>
                  </a:lnTo>
                  <a:lnTo>
                    <a:pt x="16" y="141"/>
                  </a:lnTo>
                  <a:lnTo>
                    <a:pt x="31" y="150"/>
                  </a:lnTo>
                  <a:lnTo>
                    <a:pt x="47" y="157"/>
                  </a:lnTo>
                  <a:lnTo>
                    <a:pt x="57" y="160"/>
                  </a:lnTo>
                  <a:lnTo>
                    <a:pt x="68" y="162"/>
                  </a:lnTo>
                  <a:lnTo>
                    <a:pt x="77" y="163"/>
                  </a:lnTo>
                  <a:lnTo>
                    <a:pt x="86" y="165"/>
                  </a:lnTo>
                  <a:lnTo>
                    <a:pt x="97" y="163"/>
                  </a:lnTo>
                  <a:lnTo>
                    <a:pt x="106" y="162"/>
                  </a:lnTo>
                  <a:lnTo>
                    <a:pt x="117" y="160"/>
                  </a:lnTo>
                  <a:lnTo>
                    <a:pt x="126" y="157"/>
                  </a:lnTo>
                  <a:lnTo>
                    <a:pt x="143" y="150"/>
                  </a:lnTo>
                  <a:lnTo>
                    <a:pt x="158" y="141"/>
                  </a:lnTo>
                  <a:lnTo>
                    <a:pt x="169" y="128"/>
                  </a:lnTo>
                  <a:lnTo>
                    <a:pt x="178" y="113"/>
                  </a:lnTo>
                  <a:lnTo>
                    <a:pt x="182" y="106"/>
                  </a:lnTo>
                  <a:lnTo>
                    <a:pt x="185" y="98"/>
                  </a:lnTo>
                  <a:lnTo>
                    <a:pt x="185" y="97"/>
                  </a:lnTo>
                  <a:lnTo>
                    <a:pt x="183" y="97"/>
                  </a:lnTo>
                  <a:lnTo>
                    <a:pt x="183" y="98"/>
                  </a:lnTo>
                  <a:lnTo>
                    <a:pt x="178" y="113"/>
                  </a:lnTo>
                  <a:lnTo>
                    <a:pt x="169" y="127"/>
                  </a:lnTo>
                  <a:lnTo>
                    <a:pt x="156" y="139"/>
                  </a:lnTo>
                  <a:lnTo>
                    <a:pt x="143" y="150"/>
                  </a:lnTo>
                  <a:lnTo>
                    <a:pt x="125" y="157"/>
                  </a:lnTo>
                  <a:lnTo>
                    <a:pt x="106" y="162"/>
                  </a:lnTo>
                  <a:lnTo>
                    <a:pt x="86" y="163"/>
                  </a:lnTo>
                  <a:lnTo>
                    <a:pt x="68" y="162"/>
                  </a:lnTo>
                  <a:lnTo>
                    <a:pt x="49" y="157"/>
                  </a:lnTo>
                  <a:lnTo>
                    <a:pt x="31" y="150"/>
                  </a:lnTo>
                  <a:lnTo>
                    <a:pt x="16" y="139"/>
                  </a:lnTo>
                  <a:lnTo>
                    <a:pt x="5" y="127"/>
                  </a:lnTo>
                  <a:lnTo>
                    <a:pt x="0" y="11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88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04"/>
            <p:cNvSpPr>
              <a:spLocks noEditPoints="1"/>
            </p:cNvSpPr>
            <p:nvPr/>
          </p:nvSpPr>
          <p:spPr bwMode="auto">
            <a:xfrm>
              <a:off x="4874" y="3049"/>
              <a:ext cx="183" cy="161"/>
            </a:xfrm>
            <a:custGeom>
              <a:avLst/>
              <a:gdLst>
                <a:gd name="T0" fmla="*/ 156 w 183"/>
                <a:gd name="T1" fmla="*/ 22 h 161"/>
                <a:gd name="T2" fmla="*/ 125 w 183"/>
                <a:gd name="T3" fmla="*/ 6 h 161"/>
                <a:gd name="T4" fmla="*/ 86 w 183"/>
                <a:gd name="T5" fmla="*/ 0 h 161"/>
                <a:gd name="T6" fmla="*/ 49 w 183"/>
                <a:gd name="T7" fmla="*/ 6 h 161"/>
                <a:gd name="T8" fmla="*/ 16 w 183"/>
                <a:gd name="T9" fmla="*/ 22 h 161"/>
                <a:gd name="T10" fmla="*/ 12 w 183"/>
                <a:gd name="T11" fmla="*/ 27 h 161"/>
                <a:gd name="T12" fmla="*/ 12 w 183"/>
                <a:gd name="T13" fmla="*/ 28 h 161"/>
                <a:gd name="T14" fmla="*/ 12 w 183"/>
                <a:gd name="T15" fmla="*/ 28 h 161"/>
                <a:gd name="T16" fmla="*/ 12 w 183"/>
                <a:gd name="T17" fmla="*/ 28 h 161"/>
                <a:gd name="T18" fmla="*/ 18 w 183"/>
                <a:gd name="T19" fmla="*/ 24 h 161"/>
                <a:gd name="T20" fmla="*/ 49 w 183"/>
                <a:gd name="T21" fmla="*/ 6 h 161"/>
                <a:gd name="T22" fmla="*/ 86 w 183"/>
                <a:gd name="T23" fmla="*/ 0 h 161"/>
                <a:gd name="T24" fmla="*/ 125 w 183"/>
                <a:gd name="T25" fmla="*/ 6 h 161"/>
                <a:gd name="T26" fmla="*/ 156 w 183"/>
                <a:gd name="T27" fmla="*/ 24 h 161"/>
                <a:gd name="T28" fmla="*/ 159 w 183"/>
                <a:gd name="T29" fmla="*/ 25 h 161"/>
                <a:gd name="T30" fmla="*/ 5 w 183"/>
                <a:gd name="T31" fmla="*/ 125 h 161"/>
                <a:gd name="T32" fmla="*/ 31 w 183"/>
                <a:gd name="T33" fmla="*/ 148 h 161"/>
                <a:gd name="T34" fmla="*/ 68 w 183"/>
                <a:gd name="T35" fmla="*/ 160 h 161"/>
                <a:gd name="T36" fmla="*/ 106 w 183"/>
                <a:gd name="T37" fmla="*/ 160 h 161"/>
                <a:gd name="T38" fmla="*/ 143 w 183"/>
                <a:gd name="T39" fmla="*/ 148 h 161"/>
                <a:gd name="T40" fmla="*/ 169 w 183"/>
                <a:gd name="T41" fmla="*/ 125 h 161"/>
                <a:gd name="T42" fmla="*/ 183 w 183"/>
                <a:gd name="T43" fmla="*/ 96 h 161"/>
                <a:gd name="T44" fmla="*/ 183 w 183"/>
                <a:gd name="T45" fmla="*/ 95 h 161"/>
                <a:gd name="T46" fmla="*/ 183 w 183"/>
                <a:gd name="T47" fmla="*/ 95 h 161"/>
                <a:gd name="T48" fmla="*/ 183 w 183"/>
                <a:gd name="T49" fmla="*/ 93 h 161"/>
                <a:gd name="T50" fmla="*/ 183 w 183"/>
                <a:gd name="T51" fmla="*/ 93 h 161"/>
                <a:gd name="T52" fmla="*/ 183 w 183"/>
                <a:gd name="T53" fmla="*/ 96 h 161"/>
                <a:gd name="T54" fmla="*/ 169 w 183"/>
                <a:gd name="T55" fmla="*/ 125 h 161"/>
                <a:gd name="T56" fmla="*/ 141 w 183"/>
                <a:gd name="T57" fmla="*/ 148 h 161"/>
                <a:gd name="T58" fmla="*/ 106 w 183"/>
                <a:gd name="T59" fmla="*/ 160 h 161"/>
                <a:gd name="T60" fmla="*/ 68 w 183"/>
                <a:gd name="T61" fmla="*/ 160 h 161"/>
                <a:gd name="T62" fmla="*/ 33 w 183"/>
                <a:gd name="T63" fmla="*/ 148 h 161"/>
                <a:gd name="T64" fmla="*/ 5 w 183"/>
                <a:gd name="T65" fmla="*/ 125 h 161"/>
                <a:gd name="T66" fmla="*/ 0 w 183"/>
                <a:gd name="T67" fmla="*/ 116 h 161"/>
                <a:gd name="T68" fmla="*/ 0 w 183"/>
                <a:gd name="T69" fmla="*/ 116 h 161"/>
                <a:gd name="T70" fmla="*/ 0 w 183"/>
                <a:gd name="T71" fmla="*/ 116 h 161"/>
                <a:gd name="T72" fmla="*/ 0 w 183"/>
                <a:gd name="T73" fmla="*/ 116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3"/>
                <a:gd name="T112" fmla="*/ 0 h 161"/>
                <a:gd name="T113" fmla="*/ 183 w 183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3" h="161">
                  <a:moveTo>
                    <a:pt x="159" y="25"/>
                  </a:moveTo>
                  <a:lnTo>
                    <a:pt x="156" y="22"/>
                  </a:lnTo>
                  <a:lnTo>
                    <a:pt x="143" y="13"/>
                  </a:lnTo>
                  <a:lnTo>
                    <a:pt x="125" y="6"/>
                  </a:lnTo>
                  <a:lnTo>
                    <a:pt x="106" y="1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49" y="6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8" y="24"/>
                  </a:lnTo>
                  <a:lnTo>
                    <a:pt x="33" y="13"/>
                  </a:lnTo>
                  <a:lnTo>
                    <a:pt x="49" y="6"/>
                  </a:lnTo>
                  <a:lnTo>
                    <a:pt x="68" y="1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25" y="6"/>
                  </a:lnTo>
                  <a:lnTo>
                    <a:pt x="141" y="13"/>
                  </a:lnTo>
                  <a:lnTo>
                    <a:pt x="156" y="24"/>
                  </a:lnTo>
                  <a:lnTo>
                    <a:pt x="159" y="25"/>
                  </a:lnTo>
                  <a:close/>
                  <a:moveTo>
                    <a:pt x="0" y="116"/>
                  </a:moveTo>
                  <a:lnTo>
                    <a:pt x="5" y="125"/>
                  </a:lnTo>
                  <a:lnTo>
                    <a:pt x="16" y="137"/>
                  </a:lnTo>
                  <a:lnTo>
                    <a:pt x="31" y="148"/>
                  </a:lnTo>
                  <a:lnTo>
                    <a:pt x="49" y="155"/>
                  </a:lnTo>
                  <a:lnTo>
                    <a:pt x="68" y="160"/>
                  </a:lnTo>
                  <a:lnTo>
                    <a:pt x="86" y="161"/>
                  </a:lnTo>
                  <a:lnTo>
                    <a:pt x="106" y="160"/>
                  </a:lnTo>
                  <a:lnTo>
                    <a:pt x="125" y="155"/>
                  </a:lnTo>
                  <a:lnTo>
                    <a:pt x="143" y="148"/>
                  </a:lnTo>
                  <a:lnTo>
                    <a:pt x="156" y="137"/>
                  </a:lnTo>
                  <a:lnTo>
                    <a:pt x="169" y="125"/>
                  </a:lnTo>
                  <a:lnTo>
                    <a:pt x="178" y="111"/>
                  </a:lnTo>
                  <a:lnTo>
                    <a:pt x="183" y="96"/>
                  </a:lnTo>
                  <a:lnTo>
                    <a:pt x="183" y="95"/>
                  </a:lnTo>
                  <a:lnTo>
                    <a:pt x="183" y="93"/>
                  </a:lnTo>
                  <a:lnTo>
                    <a:pt x="183" y="96"/>
                  </a:lnTo>
                  <a:lnTo>
                    <a:pt x="178" y="111"/>
                  </a:lnTo>
                  <a:lnTo>
                    <a:pt x="169" y="125"/>
                  </a:lnTo>
                  <a:lnTo>
                    <a:pt x="156" y="137"/>
                  </a:lnTo>
                  <a:lnTo>
                    <a:pt x="141" y="148"/>
                  </a:lnTo>
                  <a:lnTo>
                    <a:pt x="125" y="154"/>
                  </a:lnTo>
                  <a:lnTo>
                    <a:pt x="106" y="160"/>
                  </a:lnTo>
                  <a:lnTo>
                    <a:pt x="86" y="161"/>
                  </a:lnTo>
                  <a:lnTo>
                    <a:pt x="68" y="160"/>
                  </a:lnTo>
                  <a:lnTo>
                    <a:pt x="49" y="154"/>
                  </a:lnTo>
                  <a:lnTo>
                    <a:pt x="33" y="148"/>
                  </a:lnTo>
                  <a:lnTo>
                    <a:pt x="18" y="137"/>
                  </a:lnTo>
                  <a:lnTo>
                    <a:pt x="5" y="12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89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05"/>
            <p:cNvSpPr>
              <a:spLocks noEditPoints="1"/>
            </p:cNvSpPr>
            <p:nvPr/>
          </p:nvSpPr>
          <p:spPr bwMode="auto">
            <a:xfrm>
              <a:off x="4874" y="3049"/>
              <a:ext cx="183" cy="161"/>
            </a:xfrm>
            <a:custGeom>
              <a:avLst/>
              <a:gdLst>
                <a:gd name="T0" fmla="*/ 156 w 183"/>
                <a:gd name="T1" fmla="*/ 24 h 161"/>
                <a:gd name="T2" fmla="*/ 125 w 183"/>
                <a:gd name="T3" fmla="*/ 6 h 161"/>
                <a:gd name="T4" fmla="*/ 86 w 183"/>
                <a:gd name="T5" fmla="*/ 0 h 161"/>
                <a:gd name="T6" fmla="*/ 49 w 183"/>
                <a:gd name="T7" fmla="*/ 6 h 161"/>
                <a:gd name="T8" fmla="*/ 18 w 183"/>
                <a:gd name="T9" fmla="*/ 24 h 161"/>
                <a:gd name="T10" fmla="*/ 12 w 183"/>
                <a:gd name="T11" fmla="*/ 28 h 161"/>
                <a:gd name="T12" fmla="*/ 12 w 183"/>
                <a:gd name="T13" fmla="*/ 28 h 161"/>
                <a:gd name="T14" fmla="*/ 12 w 183"/>
                <a:gd name="T15" fmla="*/ 30 h 161"/>
                <a:gd name="T16" fmla="*/ 12 w 183"/>
                <a:gd name="T17" fmla="*/ 30 h 161"/>
                <a:gd name="T18" fmla="*/ 18 w 183"/>
                <a:gd name="T19" fmla="*/ 24 h 161"/>
                <a:gd name="T20" fmla="*/ 49 w 183"/>
                <a:gd name="T21" fmla="*/ 7 h 161"/>
                <a:gd name="T22" fmla="*/ 86 w 183"/>
                <a:gd name="T23" fmla="*/ 1 h 161"/>
                <a:gd name="T24" fmla="*/ 125 w 183"/>
                <a:gd name="T25" fmla="*/ 7 h 161"/>
                <a:gd name="T26" fmla="*/ 156 w 183"/>
                <a:gd name="T27" fmla="*/ 24 h 161"/>
                <a:gd name="T28" fmla="*/ 159 w 183"/>
                <a:gd name="T29" fmla="*/ 25 h 161"/>
                <a:gd name="T30" fmla="*/ 5 w 183"/>
                <a:gd name="T31" fmla="*/ 125 h 161"/>
                <a:gd name="T32" fmla="*/ 33 w 183"/>
                <a:gd name="T33" fmla="*/ 148 h 161"/>
                <a:gd name="T34" fmla="*/ 68 w 183"/>
                <a:gd name="T35" fmla="*/ 160 h 161"/>
                <a:gd name="T36" fmla="*/ 106 w 183"/>
                <a:gd name="T37" fmla="*/ 160 h 161"/>
                <a:gd name="T38" fmla="*/ 141 w 183"/>
                <a:gd name="T39" fmla="*/ 148 h 161"/>
                <a:gd name="T40" fmla="*/ 169 w 183"/>
                <a:gd name="T41" fmla="*/ 125 h 161"/>
                <a:gd name="T42" fmla="*/ 183 w 183"/>
                <a:gd name="T43" fmla="*/ 96 h 161"/>
                <a:gd name="T44" fmla="*/ 183 w 183"/>
                <a:gd name="T45" fmla="*/ 93 h 161"/>
                <a:gd name="T46" fmla="*/ 183 w 183"/>
                <a:gd name="T47" fmla="*/ 93 h 161"/>
                <a:gd name="T48" fmla="*/ 183 w 183"/>
                <a:gd name="T49" fmla="*/ 93 h 161"/>
                <a:gd name="T50" fmla="*/ 183 w 183"/>
                <a:gd name="T51" fmla="*/ 93 h 161"/>
                <a:gd name="T52" fmla="*/ 182 w 183"/>
                <a:gd name="T53" fmla="*/ 96 h 161"/>
                <a:gd name="T54" fmla="*/ 167 w 183"/>
                <a:gd name="T55" fmla="*/ 125 h 161"/>
                <a:gd name="T56" fmla="*/ 141 w 183"/>
                <a:gd name="T57" fmla="*/ 146 h 161"/>
                <a:gd name="T58" fmla="*/ 106 w 183"/>
                <a:gd name="T59" fmla="*/ 158 h 161"/>
                <a:gd name="T60" fmla="*/ 68 w 183"/>
                <a:gd name="T61" fmla="*/ 158 h 161"/>
                <a:gd name="T62" fmla="*/ 33 w 183"/>
                <a:gd name="T63" fmla="*/ 146 h 161"/>
                <a:gd name="T64" fmla="*/ 7 w 183"/>
                <a:gd name="T65" fmla="*/ 125 h 161"/>
                <a:gd name="T66" fmla="*/ 0 w 183"/>
                <a:gd name="T67" fmla="*/ 114 h 161"/>
                <a:gd name="T68" fmla="*/ 0 w 183"/>
                <a:gd name="T69" fmla="*/ 114 h 161"/>
                <a:gd name="T70" fmla="*/ 0 w 183"/>
                <a:gd name="T71" fmla="*/ 114 h 161"/>
                <a:gd name="T72" fmla="*/ 0 w 183"/>
                <a:gd name="T73" fmla="*/ 116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3"/>
                <a:gd name="T112" fmla="*/ 0 h 161"/>
                <a:gd name="T113" fmla="*/ 183 w 183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3" h="161">
                  <a:moveTo>
                    <a:pt x="159" y="25"/>
                  </a:moveTo>
                  <a:lnTo>
                    <a:pt x="156" y="24"/>
                  </a:lnTo>
                  <a:lnTo>
                    <a:pt x="141" y="13"/>
                  </a:lnTo>
                  <a:lnTo>
                    <a:pt x="125" y="6"/>
                  </a:lnTo>
                  <a:lnTo>
                    <a:pt x="106" y="1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49" y="6"/>
                  </a:lnTo>
                  <a:lnTo>
                    <a:pt x="33" y="13"/>
                  </a:lnTo>
                  <a:lnTo>
                    <a:pt x="18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33" y="15"/>
                  </a:lnTo>
                  <a:lnTo>
                    <a:pt x="49" y="7"/>
                  </a:lnTo>
                  <a:lnTo>
                    <a:pt x="68" y="3"/>
                  </a:lnTo>
                  <a:lnTo>
                    <a:pt x="86" y="1"/>
                  </a:lnTo>
                  <a:lnTo>
                    <a:pt x="106" y="3"/>
                  </a:lnTo>
                  <a:lnTo>
                    <a:pt x="125" y="7"/>
                  </a:lnTo>
                  <a:lnTo>
                    <a:pt x="141" y="15"/>
                  </a:lnTo>
                  <a:lnTo>
                    <a:pt x="156" y="24"/>
                  </a:lnTo>
                  <a:lnTo>
                    <a:pt x="159" y="27"/>
                  </a:lnTo>
                  <a:lnTo>
                    <a:pt x="159" y="25"/>
                  </a:lnTo>
                  <a:close/>
                  <a:moveTo>
                    <a:pt x="0" y="116"/>
                  </a:moveTo>
                  <a:lnTo>
                    <a:pt x="5" y="125"/>
                  </a:lnTo>
                  <a:lnTo>
                    <a:pt x="18" y="137"/>
                  </a:lnTo>
                  <a:lnTo>
                    <a:pt x="33" y="148"/>
                  </a:lnTo>
                  <a:lnTo>
                    <a:pt x="49" y="154"/>
                  </a:lnTo>
                  <a:lnTo>
                    <a:pt x="68" y="160"/>
                  </a:lnTo>
                  <a:lnTo>
                    <a:pt x="86" y="161"/>
                  </a:lnTo>
                  <a:lnTo>
                    <a:pt x="106" y="160"/>
                  </a:lnTo>
                  <a:lnTo>
                    <a:pt x="125" y="154"/>
                  </a:lnTo>
                  <a:lnTo>
                    <a:pt x="141" y="148"/>
                  </a:lnTo>
                  <a:lnTo>
                    <a:pt x="156" y="137"/>
                  </a:lnTo>
                  <a:lnTo>
                    <a:pt x="169" y="125"/>
                  </a:lnTo>
                  <a:lnTo>
                    <a:pt x="178" y="111"/>
                  </a:lnTo>
                  <a:lnTo>
                    <a:pt x="183" y="96"/>
                  </a:lnTo>
                  <a:lnTo>
                    <a:pt x="183" y="93"/>
                  </a:lnTo>
                  <a:lnTo>
                    <a:pt x="182" y="96"/>
                  </a:lnTo>
                  <a:lnTo>
                    <a:pt x="176" y="111"/>
                  </a:lnTo>
                  <a:lnTo>
                    <a:pt x="167" y="125"/>
                  </a:lnTo>
                  <a:lnTo>
                    <a:pt x="156" y="137"/>
                  </a:lnTo>
                  <a:lnTo>
                    <a:pt x="141" y="146"/>
                  </a:lnTo>
                  <a:lnTo>
                    <a:pt x="125" y="154"/>
                  </a:lnTo>
                  <a:lnTo>
                    <a:pt x="106" y="158"/>
                  </a:lnTo>
                  <a:lnTo>
                    <a:pt x="86" y="160"/>
                  </a:lnTo>
                  <a:lnTo>
                    <a:pt x="68" y="158"/>
                  </a:lnTo>
                  <a:lnTo>
                    <a:pt x="49" y="154"/>
                  </a:lnTo>
                  <a:lnTo>
                    <a:pt x="33" y="146"/>
                  </a:lnTo>
                  <a:lnTo>
                    <a:pt x="18" y="137"/>
                  </a:lnTo>
                  <a:lnTo>
                    <a:pt x="7" y="125"/>
                  </a:lnTo>
                  <a:lnTo>
                    <a:pt x="0" y="11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8A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06"/>
            <p:cNvSpPr>
              <a:spLocks noEditPoints="1"/>
            </p:cNvSpPr>
            <p:nvPr/>
          </p:nvSpPr>
          <p:spPr bwMode="auto">
            <a:xfrm>
              <a:off x="4874" y="3050"/>
              <a:ext cx="183" cy="159"/>
            </a:xfrm>
            <a:custGeom>
              <a:avLst/>
              <a:gdLst>
                <a:gd name="T0" fmla="*/ 156 w 183"/>
                <a:gd name="T1" fmla="*/ 23 h 159"/>
                <a:gd name="T2" fmla="*/ 125 w 183"/>
                <a:gd name="T3" fmla="*/ 6 h 159"/>
                <a:gd name="T4" fmla="*/ 86 w 183"/>
                <a:gd name="T5" fmla="*/ 0 h 159"/>
                <a:gd name="T6" fmla="*/ 49 w 183"/>
                <a:gd name="T7" fmla="*/ 6 h 159"/>
                <a:gd name="T8" fmla="*/ 18 w 183"/>
                <a:gd name="T9" fmla="*/ 23 h 159"/>
                <a:gd name="T10" fmla="*/ 12 w 183"/>
                <a:gd name="T11" fmla="*/ 29 h 159"/>
                <a:gd name="T12" fmla="*/ 12 w 183"/>
                <a:gd name="T13" fmla="*/ 29 h 159"/>
                <a:gd name="T14" fmla="*/ 12 w 183"/>
                <a:gd name="T15" fmla="*/ 29 h 159"/>
                <a:gd name="T16" fmla="*/ 12 w 183"/>
                <a:gd name="T17" fmla="*/ 30 h 159"/>
                <a:gd name="T18" fmla="*/ 18 w 183"/>
                <a:gd name="T19" fmla="*/ 23 h 159"/>
                <a:gd name="T20" fmla="*/ 49 w 183"/>
                <a:gd name="T21" fmla="*/ 6 h 159"/>
                <a:gd name="T22" fmla="*/ 86 w 183"/>
                <a:gd name="T23" fmla="*/ 0 h 159"/>
                <a:gd name="T24" fmla="*/ 125 w 183"/>
                <a:gd name="T25" fmla="*/ 6 h 159"/>
                <a:gd name="T26" fmla="*/ 156 w 183"/>
                <a:gd name="T27" fmla="*/ 23 h 159"/>
                <a:gd name="T28" fmla="*/ 159 w 183"/>
                <a:gd name="T29" fmla="*/ 26 h 159"/>
                <a:gd name="T30" fmla="*/ 7 w 183"/>
                <a:gd name="T31" fmla="*/ 124 h 159"/>
                <a:gd name="T32" fmla="*/ 33 w 183"/>
                <a:gd name="T33" fmla="*/ 145 h 159"/>
                <a:gd name="T34" fmla="*/ 68 w 183"/>
                <a:gd name="T35" fmla="*/ 157 h 159"/>
                <a:gd name="T36" fmla="*/ 106 w 183"/>
                <a:gd name="T37" fmla="*/ 157 h 159"/>
                <a:gd name="T38" fmla="*/ 141 w 183"/>
                <a:gd name="T39" fmla="*/ 145 h 159"/>
                <a:gd name="T40" fmla="*/ 167 w 183"/>
                <a:gd name="T41" fmla="*/ 124 h 159"/>
                <a:gd name="T42" fmla="*/ 182 w 183"/>
                <a:gd name="T43" fmla="*/ 95 h 159"/>
                <a:gd name="T44" fmla="*/ 182 w 183"/>
                <a:gd name="T45" fmla="*/ 91 h 159"/>
                <a:gd name="T46" fmla="*/ 182 w 183"/>
                <a:gd name="T47" fmla="*/ 91 h 159"/>
                <a:gd name="T48" fmla="*/ 182 w 183"/>
                <a:gd name="T49" fmla="*/ 91 h 159"/>
                <a:gd name="T50" fmla="*/ 182 w 183"/>
                <a:gd name="T51" fmla="*/ 91 h 159"/>
                <a:gd name="T52" fmla="*/ 182 w 183"/>
                <a:gd name="T53" fmla="*/ 95 h 159"/>
                <a:gd name="T54" fmla="*/ 167 w 183"/>
                <a:gd name="T55" fmla="*/ 124 h 159"/>
                <a:gd name="T56" fmla="*/ 141 w 183"/>
                <a:gd name="T57" fmla="*/ 145 h 159"/>
                <a:gd name="T58" fmla="*/ 106 w 183"/>
                <a:gd name="T59" fmla="*/ 157 h 159"/>
                <a:gd name="T60" fmla="*/ 68 w 183"/>
                <a:gd name="T61" fmla="*/ 157 h 159"/>
                <a:gd name="T62" fmla="*/ 33 w 183"/>
                <a:gd name="T63" fmla="*/ 145 h 159"/>
                <a:gd name="T64" fmla="*/ 7 w 183"/>
                <a:gd name="T65" fmla="*/ 124 h 159"/>
                <a:gd name="T66" fmla="*/ 0 w 183"/>
                <a:gd name="T67" fmla="*/ 112 h 159"/>
                <a:gd name="T68" fmla="*/ 0 w 183"/>
                <a:gd name="T69" fmla="*/ 112 h 159"/>
                <a:gd name="T70" fmla="*/ 0 w 183"/>
                <a:gd name="T71" fmla="*/ 113 h 159"/>
                <a:gd name="T72" fmla="*/ 0 w 183"/>
                <a:gd name="T73" fmla="*/ 113 h 1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3"/>
                <a:gd name="T112" fmla="*/ 0 h 159"/>
                <a:gd name="T113" fmla="*/ 183 w 183"/>
                <a:gd name="T114" fmla="*/ 159 h 1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3" h="159">
                  <a:moveTo>
                    <a:pt x="159" y="26"/>
                  </a:moveTo>
                  <a:lnTo>
                    <a:pt x="156" y="23"/>
                  </a:lnTo>
                  <a:lnTo>
                    <a:pt x="141" y="14"/>
                  </a:lnTo>
                  <a:lnTo>
                    <a:pt x="125" y="6"/>
                  </a:lnTo>
                  <a:lnTo>
                    <a:pt x="106" y="2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49" y="6"/>
                  </a:lnTo>
                  <a:lnTo>
                    <a:pt x="33" y="14"/>
                  </a:lnTo>
                  <a:lnTo>
                    <a:pt x="18" y="23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8" y="23"/>
                  </a:lnTo>
                  <a:lnTo>
                    <a:pt x="33" y="14"/>
                  </a:lnTo>
                  <a:lnTo>
                    <a:pt x="49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106" y="2"/>
                  </a:lnTo>
                  <a:lnTo>
                    <a:pt x="125" y="6"/>
                  </a:lnTo>
                  <a:lnTo>
                    <a:pt x="141" y="14"/>
                  </a:lnTo>
                  <a:lnTo>
                    <a:pt x="156" y="23"/>
                  </a:lnTo>
                  <a:lnTo>
                    <a:pt x="159" y="27"/>
                  </a:lnTo>
                  <a:lnTo>
                    <a:pt x="159" y="26"/>
                  </a:lnTo>
                  <a:close/>
                  <a:moveTo>
                    <a:pt x="0" y="113"/>
                  </a:moveTo>
                  <a:lnTo>
                    <a:pt x="7" y="124"/>
                  </a:lnTo>
                  <a:lnTo>
                    <a:pt x="18" y="136"/>
                  </a:lnTo>
                  <a:lnTo>
                    <a:pt x="33" y="145"/>
                  </a:lnTo>
                  <a:lnTo>
                    <a:pt x="49" y="153"/>
                  </a:lnTo>
                  <a:lnTo>
                    <a:pt x="68" y="157"/>
                  </a:lnTo>
                  <a:lnTo>
                    <a:pt x="86" y="159"/>
                  </a:lnTo>
                  <a:lnTo>
                    <a:pt x="106" y="157"/>
                  </a:lnTo>
                  <a:lnTo>
                    <a:pt x="125" y="153"/>
                  </a:lnTo>
                  <a:lnTo>
                    <a:pt x="141" y="145"/>
                  </a:lnTo>
                  <a:lnTo>
                    <a:pt x="156" y="136"/>
                  </a:lnTo>
                  <a:lnTo>
                    <a:pt x="167" y="124"/>
                  </a:lnTo>
                  <a:lnTo>
                    <a:pt x="176" y="110"/>
                  </a:lnTo>
                  <a:lnTo>
                    <a:pt x="182" y="95"/>
                  </a:lnTo>
                  <a:lnTo>
                    <a:pt x="183" y="92"/>
                  </a:lnTo>
                  <a:lnTo>
                    <a:pt x="182" y="91"/>
                  </a:lnTo>
                  <a:lnTo>
                    <a:pt x="182" y="95"/>
                  </a:lnTo>
                  <a:lnTo>
                    <a:pt x="176" y="110"/>
                  </a:lnTo>
                  <a:lnTo>
                    <a:pt x="167" y="124"/>
                  </a:lnTo>
                  <a:lnTo>
                    <a:pt x="156" y="134"/>
                  </a:lnTo>
                  <a:lnTo>
                    <a:pt x="141" y="145"/>
                  </a:lnTo>
                  <a:lnTo>
                    <a:pt x="125" y="153"/>
                  </a:lnTo>
                  <a:lnTo>
                    <a:pt x="106" y="157"/>
                  </a:lnTo>
                  <a:lnTo>
                    <a:pt x="86" y="159"/>
                  </a:lnTo>
                  <a:lnTo>
                    <a:pt x="68" y="157"/>
                  </a:lnTo>
                  <a:lnTo>
                    <a:pt x="49" y="153"/>
                  </a:lnTo>
                  <a:lnTo>
                    <a:pt x="33" y="145"/>
                  </a:lnTo>
                  <a:lnTo>
                    <a:pt x="18" y="134"/>
                  </a:lnTo>
                  <a:lnTo>
                    <a:pt x="7" y="124"/>
                  </a:lnTo>
                  <a:lnTo>
                    <a:pt x="0" y="112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B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07"/>
            <p:cNvSpPr>
              <a:spLocks noEditPoints="1"/>
            </p:cNvSpPr>
            <p:nvPr/>
          </p:nvSpPr>
          <p:spPr bwMode="auto">
            <a:xfrm>
              <a:off x="4874" y="3050"/>
              <a:ext cx="182" cy="159"/>
            </a:xfrm>
            <a:custGeom>
              <a:avLst/>
              <a:gdLst>
                <a:gd name="T0" fmla="*/ 156 w 182"/>
                <a:gd name="T1" fmla="*/ 23 h 159"/>
                <a:gd name="T2" fmla="*/ 125 w 182"/>
                <a:gd name="T3" fmla="*/ 6 h 159"/>
                <a:gd name="T4" fmla="*/ 86 w 182"/>
                <a:gd name="T5" fmla="*/ 0 h 159"/>
                <a:gd name="T6" fmla="*/ 49 w 182"/>
                <a:gd name="T7" fmla="*/ 6 h 159"/>
                <a:gd name="T8" fmla="*/ 18 w 182"/>
                <a:gd name="T9" fmla="*/ 23 h 159"/>
                <a:gd name="T10" fmla="*/ 12 w 182"/>
                <a:gd name="T11" fmla="*/ 30 h 159"/>
                <a:gd name="T12" fmla="*/ 12 w 182"/>
                <a:gd name="T13" fmla="*/ 30 h 159"/>
                <a:gd name="T14" fmla="*/ 12 w 182"/>
                <a:gd name="T15" fmla="*/ 30 h 159"/>
                <a:gd name="T16" fmla="*/ 12 w 182"/>
                <a:gd name="T17" fmla="*/ 32 h 159"/>
                <a:gd name="T18" fmla="*/ 20 w 182"/>
                <a:gd name="T19" fmla="*/ 24 h 159"/>
                <a:gd name="T20" fmla="*/ 49 w 182"/>
                <a:gd name="T21" fmla="*/ 8 h 159"/>
                <a:gd name="T22" fmla="*/ 86 w 182"/>
                <a:gd name="T23" fmla="*/ 0 h 159"/>
                <a:gd name="T24" fmla="*/ 125 w 182"/>
                <a:gd name="T25" fmla="*/ 8 h 159"/>
                <a:gd name="T26" fmla="*/ 154 w 182"/>
                <a:gd name="T27" fmla="*/ 24 h 159"/>
                <a:gd name="T28" fmla="*/ 159 w 182"/>
                <a:gd name="T29" fmla="*/ 27 h 159"/>
                <a:gd name="T30" fmla="*/ 7 w 182"/>
                <a:gd name="T31" fmla="*/ 124 h 159"/>
                <a:gd name="T32" fmla="*/ 33 w 182"/>
                <a:gd name="T33" fmla="*/ 145 h 159"/>
                <a:gd name="T34" fmla="*/ 68 w 182"/>
                <a:gd name="T35" fmla="*/ 157 h 159"/>
                <a:gd name="T36" fmla="*/ 106 w 182"/>
                <a:gd name="T37" fmla="*/ 157 h 159"/>
                <a:gd name="T38" fmla="*/ 141 w 182"/>
                <a:gd name="T39" fmla="*/ 145 h 159"/>
                <a:gd name="T40" fmla="*/ 167 w 182"/>
                <a:gd name="T41" fmla="*/ 124 h 159"/>
                <a:gd name="T42" fmla="*/ 182 w 182"/>
                <a:gd name="T43" fmla="*/ 95 h 159"/>
                <a:gd name="T44" fmla="*/ 182 w 182"/>
                <a:gd name="T45" fmla="*/ 91 h 159"/>
                <a:gd name="T46" fmla="*/ 182 w 182"/>
                <a:gd name="T47" fmla="*/ 91 h 159"/>
                <a:gd name="T48" fmla="*/ 182 w 182"/>
                <a:gd name="T49" fmla="*/ 89 h 159"/>
                <a:gd name="T50" fmla="*/ 182 w 182"/>
                <a:gd name="T51" fmla="*/ 89 h 159"/>
                <a:gd name="T52" fmla="*/ 180 w 182"/>
                <a:gd name="T53" fmla="*/ 95 h 159"/>
                <a:gd name="T54" fmla="*/ 167 w 182"/>
                <a:gd name="T55" fmla="*/ 122 h 159"/>
                <a:gd name="T56" fmla="*/ 141 w 182"/>
                <a:gd name="T57" fmla="*/ 144 h 159"/>
                <a:gd name="T58" fmla="*/ 106 w 182"/>
                <a:gd name="T59" fmla="*/ 156 h 159"/>
                <a:gd name="T60" fmla="*/ 68 w 182"/>
                <a:gd name="T61" fmla="*/ 156 h 159"/>
                <a:gd name="T62" fmla="*/ 33 w 182"/>
                <a:gd name="T63" fmla="*/ 144 h 159"/>
                <a:gd name="T64" fmla="*/ 7 w 182"/>
                <a:gd name="T65" fmla="*/ 122 h 159"/>
                <a:gd name="T66" fmla="*/ 0 w 182"/>
                <a:gd name="T67" fmla="*/ 110 h 159"/>
                <a:gd name="T68" fmla="*/ 0 w 182"/>
                <a:gd name="T69" fmla="*/ 112 h 159"/>
                <a:gd name="T70" fmla="*/ 0 w 182"/>
                <a:gd name="T71" fmla="*/ 112 h 159"/>
                <a:gd name="T72" fmla="*/ 0 w 182"/>
                <a:gd name="T73" fmla="*/ 112 h 1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159"/>
                <a:gd name="T113" fmla="*/ 182 w 182"/>
                <a:gd name="T114" fmla="*/ 159 h 1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159">
                  <a:moveTo>
                    <a:pt x="159" y="27"/>
                  </a:moveTo>
                  <a:lnTo>
                    <a:pt x="156" y="23"/>
                  </a:lnTo>
                  <a:lnTo>
                    <a:pt x="141" y="14"/>
                  </a:lnTo>
                  <a:lnTo>
                    <a:pt x="125" y="6"/>
                  </a:lnTo>
                  <a:lnTo>
                    <a:pt x="106" y="2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49" y="6"/>
                  </a:lnTo>
                  <a:lnTo>
                    <a:pt x="33" y="14"/>
                  </a:lnTo>
                  <a:lnTo>
                    <a:pt x="18" y="23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20" y="24"/>
                  </a:lnTo>
                  <a:lnTo>
                    <a:pt x="33" y="14"/>
                  </a:lnTo>
                  <a:lnTo>
                    <a:pt x="49" y="8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106" y="2"/>
                  </a:lnTo>
                  <a:lnTo>
                    <a:pt x="125" y="8"/>
                  </a:lnTo>
                  <a:lnTo>
                    <a:pt x="141" y="14"/>
                  </a:lnTo>
                  <a:lnTo>
                    <a:pt x="154" y="24"/>
                  </a:lnTo>
                  <a:lnTo>
                    <a:pt x="159" y="29"/>
                  </a:lnTo>
                  <a:lnTo>
                    <a:pt x="159" y="27"/>
                  </a:lnTo>
                  <a:close/>
                  <a:moveTo>
                    <a:pt x="0" y="112"/>
                  </a:moveTo>
                  <a:lnTo>
                    <a:pt x="7" y="124"/>
                  </a:lnTo>
                  <a:lnTo>
                    <a:pt x="18" y="134"/>
                  </a:lnTo>
                  <a:lnTo>
                    <a:pt x="33" y="145"/>
                  </a:lnTo>
                  <a:lnTo>
                    <a:pt x="49" y="153"/>
                  </a:lnTo>
                  <a:lnTo>
                    <a:pt x="68" y="157"/>
                  </a:lnTo>
                  <a:lnTo>
                    <a:pt x="86" y="159"/>
                  </a:lnTo>
                  <a:lnTo>
                    <a:pt x="106" y="157"/>
                  </a:lnTo>
                  <a:lnTo>
                    <a:pt x="125" y="153"/>
                  </a:lnTo>
                  <a:lnTo>
                    <a:pt x="141" y="145"/>
                  </a:lnTo>
                  <a:lnTo>
                    <a:pt x="156" y="134"/>
                  </a:lnTo>
                  <a:lnTo>
                    <a:pt x="167" y="124"/>
                  </a:lnTo>
                  <a:lnTo>
                    <a:pt x="176" y="110"/>
                  </a:lnTo>
                  <a:lnTo>
                    <a:pt x="182" y="95"/>
                  </a:lnTo>
                  <a:lnTo>
                    <a:pt x="182" y="91"/>
                  </a:lnTo>
                  <a:lnTo>
                    <a:pt x="182" y="89"/>
                  </a:lnTo>
                  <a:lnTo>
                    <a:pt x="180" y="95"/>
                  </a:lnTo>
                  <a:lnTo>
                    <a:pt x="174" y="110"/>
                  </a:lnTo>
                  <a:lnTo>
                    <a:pt x="167" y="122"/>
                  </a:lnTo>
                  <a:lnTo>
                    <a:pt x="154" y="134"/>
                  </a:lnTo>
                  <a:lnTo>
                    <a:pt x="141" y="144"/>
                  </a:lnTo>
                  <a:lnTo>
                    <a:pt x="125" y="151"/>
                  </a:lnTo>
                  <a:lnTo>
                    <a:pt x="106" y="156"/>
                  </a:lnTo>
                  <a:lnTo>
                    <a:pt x="86" y="157"/>
                  </a:lnTo>
                  <a:lnTo>
                    <a:pt x="68" y="156"/>
                  </a:lnTo>
                  <a:lnTo>
                    <a:pt x="49" y="151"/>
                  </a:lnTo>
                  <a:lnTo>
                    <a:pt x="33" y="144"/>
                  </a:lnTo>
                  <a:lnTo>
                    <a:pt x="20" y="134"/>
                  </a:lnTo>
                  <a:lnTo>
                    <a:pt x="7" y="122"/>
                  </a:lnTo>
                  <a:lnTo>
                    <a:pt x="0" y="11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C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08"/>
            <p:cNvSpPr>
              <a:spLocks noEditPoints="1"/>
            </p:cNvSpPr>
            <p:nvPr/>
          </p:nvSpPr>
          <p:spPr bwMode="auto">
            <a:xfrm>
              <a:off x="4874" y="3050"/>
              <a:ext cx="182" cy="157"/>
            </a:xfrm>
            <a:custGeom>
              <a:avLst/>
              <a:gdLst>
                <a:gd name="T0" fmla="*/ 154 w 182"/>
                <a:gd name="T1" fmla="*/ 24 h 157"/>
                <a:gd name="T2" fmla="*/ 125 w 182"/>
                <a:gd name="T3" fmla="*/ 8 h 157"/>
                <a:gd name="T4" fmla="*/ 86 w 182"/>
                <a:gd name="T5" fmla="*/ 0 h 157"/>
                <a:gd name="T6" fmla="*/ 49 w 182"/>
                <a:gd name="T7" fmla="*/ 8 h 157"/>
                <a:gd name="T8" fmla="*/ 20 w 182"/>
                <a:gd name="T9" fmla="*/ 24 h 157"/>
                <a:gd name="T10" fmla="*/ 12 w 182"/>
                <a:gd name="T11" fmla="*/ 32 h 157"/>
                <a:gd name="T12" fmla="*/ 12 w 182"/>
                <a:gd name="T13" fmla="*/ 32 h 157"/>
                <a:gd name="T14" fmla="*/ 12 w 182"/>
                <a:gd name="T15" fmla="*/ 32 h 157"/>
                <a:gd name="T16" fmla="*/ 12 w 182"/>
                <a:gd name="T17" fmla="*/ 32 h 157"/>
                <a:gd name="T18" fmla="*/ 20 w 182"/>
                <a:gd name="T19" fmla="*/ 24 h 157"/>
                <a:gd name="T20" fmla="*/ 49 w 182"/>
                <a:gd name="T21" fmla="*/ 8 h 157"/>
                <a:gd name="T22" fmla="*/ 86 w 182"/>
                <a:gd name="T23" fmla="*/ 2 h 157"/>
                <a:gd name="T24" fmla="*/ 125 w 182"/>
                <a:gd name="T25" fmla="*/ 8 h 157"/>
                <a:gd name="T26" fmla="*/ 154 w 182"/>
                <a:gd name="T27" fmla="*/ 24 h 157"/>
                <a:gd name="T28" fmla="*/ 159 w 182"/>
                <a:gd name="T29" fmla="*/ 30 h 157"/>
                <a:gd name="T30" fmla="*/ 159 w 182"/>
                <a:gd name="T31" fmla="*/ 30 h 157"/>
                <a:gd name="T32" fmla="*/ 159 w 182"/>
                <a:gd name="T33" fmla="*/ 29 h 157"/>
                <a:gd name="T34" fmla="*/ 159 w 182"/>
                <a:gd name="T35" fmla="*/ 29 h 157"/>
                <a:gd name="T36" fmla="*/ 159 w 182"/>
                <a:gd name="T37" fmla="*/ 29 h 157"/>
                <a:gd name="T38" fmla="*/ 7 w 182"/>
                <a:gd name="T39" fmla="*/ 122 h 157"/>
                <a:gd name="T40" fmla="*/ 33 w 182"/>
                <a:gd name="T41" fmla="*/ 144 h 157"/>
                <a:gd name="T42" fmla="*/ 68 w 182"/>
                <a:gd name="T43" fmla="*/ 156 h 157"/>
                <a:gd name="T44" fmla="*/ 106 w 182"/>
                <a:gd name="T45" fmla="*/ 156 h 157"/>
                <a:gd name="T46" fmla="*/ 141 w 182"/>
                <a:gd name="T47" fmla="*/ 144 h 157"/>
                <a:gd name="T48" fmla="*/ 167 w 182"/>
                <a:gd name="T49" fmla="*/ 122 h 157"/>
                <a:gd name="T50" fmla="*/ 180 w 182"/>
                <a:gd name="T51" fmla="*/ 95 h 157"/>
                <a:gd name="T52" fmla="*/ 182 w 182"/>
                <a:gd name="T53" fmla="*/ 89 h 157"/>
                <a:gd name="T54" fmla="*/ 182 w 182"/>
                <a:gd name="T55" fmla="*/ 89 h 157"/>
                <a:gd name="T56" fmla="*/ 182 w 182"/>
                <a:gd name="T57" fmla="*/ 89 h 157"/>
                <a:gd name="T58" fmla="*/ 180 w 182"/>
                <a:gd name="T59" fmla="*/ 88 h 157"/>
                <a:gd name="T60" fmla="*/ 180 w 182"/>
                <a:gd name="T61" fmla="*/ 95 h 157"/>
                <a:gd name="T62" fmla="*/ 165 w 182"/>
                <a:gd name="T63" fmla="*/ 122 h 157"/>
                <a:gd name="T64" fmla="*/ 139 w 182"/>
                <a:gd name="T65" fmla="*/ 144 h 157"/>
                <a:gd name="T66" fmla="*/ 106 w 182"/>
                <a:gd name="T67" fmla="*/ 156 h 157"/>
                <a:gd name="T68" fmla="*/ 68 w 182"/>
                <a:gd name="T69" fmla="*/ 156 h 157"/>
                <a:gd name="T70" fmla="*/ 34 w 182"/>
                <a:gd name="T71" fmla="*/ 144 h 157"/>
                <a:gd name="T72" fmla="*/ 9 w 182"/>
                <a:gd name="T73" fmla="*/ 122 h 157"/>
                <a:gd name="T74" fmla="*/ 0 w 182"/>
                <a:gd name="T75" fmla="*/ 110 h 157"/>
                <a:gd name="T76" fmla="*/ 0 w 182"/>
                <a:gd name="T77" fmla="*/ 110 h 157"/>
                <a:gd name="T78" fmla="*/ 0 w 182"/>
                <a:gd name="T79" fmla="*/ 110 h 157"/>
                <a:gd name="T80" fmla="*/ 0 w 182"/>
                <a:gd name="T81" fmla="*/ 110 h 1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2"/>
                <a:gd name="T124" fmla="*/ 0 h 157"/>
                <a:gd name="T125" fmla="*/ 182 w 182"/>
                <a:gd name="T126" fmla="*/ 157 h 1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2" h="157">
                  <a:moveTo>
                    <a:pt x="159" y="29"/>
                  </a:moveTo>
                  <a:lnTo>
                    <a:pt x="154" y="24"/>
                  </a:lnTo>
                  <a:lnTo>
                    <a:pt x="141" y="14"/>
                  </a:lnTo>
                  <a:lnTo>
                    <a:pt x="125" y="8"/>
                  </a:lnTo>
                  <a:lnTo>
                    <a:pt x="106" y="2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49" y="8"/>
                  </a:lnTo>
                  <a:lnTo>
                    <a:pt x="33" y="14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20" y="24"/>
                  </a:lnTo>
                  <a:lnTo>
                    <a:pt x="34" y="15"/>
                  </a:lnTo>
                  <a:lnTo>
                    <a:pt x="49" y="8"/>
                  </a:lnTo>
                  <a:lnTo>
                    <a:pt x="68" y="3"/>
                  </a:lnTo>
                  <a:lnTo>
                    <a:pt x="86" y="2"/>
                  </a:lnTo>
                  <a:lnTo>
                    <a:pt x="106" y="3"/>
                  </a:lnTo>
                  <a:lnTo>
                    <a:pt x="125" y="8"/>
                  </a:lnTo>
                  <a:lnTo>
                    <a:pt x="139" y="15"/>
                  </a:lnTo>
                  <a:lnTo>
                    <a:pt x="154" y="24"/>
                  </a:lnTo>
                  <a:lnTo>
                    <a:pt x="159" y="30"/>
                  </a:lnTo>
                  <a:lnTo>
                    <a:pt x="159" y="29"/>
                  </a:lnTo>
                  <a:close/>
                  <a:moveTo>
                    <a:pt x="0" y="110"/>
                  </a:moveTo>
                  <a:lnTo>
                    <a:pt x="7" y="122"/>
                  </a:lnTo>
                  <a:lnTo>
                    <a:pt x="20" y="134"/>
                  </a:lnTo>
                  <a:lnTo>
                    <a:pt x="33" y="144"/>
                  </a:lnTo>
                  <a:lnTo>
                    <a:pt x="49" y="151"/>
                  </a:lnTo>
                  <a:lnTo>
                    <a:pt x="68" y="156"/>
                  </a:lnTo>
                  <a:lnTo>
                    <a:pt x="86" y="157"/>
                  </a:lnTo>
                  <a:lnTo>
                    <a:pt x="106" y="156"/>
                  </a:lnTo>
                  <a:lnTo>
                    <a:pt x="125" y="151"/>
                  </a:lnTo>
                  <a:lnTo>
                    <a:pt x="141" y="144"/>
                  </a:lnTo>
                  <a:lnTo>
                    <a:pt x="154" y="134"/>
                  </a:lnTo>
                  <a:lnTo>
                    <a:pt x="167" y="122"/>
                  </a:lnTo>
                  <a:lnTo>
                    <a:pt x="174" y="110"/>
                  </a:lnTo>
                  <a:lnTo>
                    <a:pt x="180" y="95"/>
                  </a:lnTo>
                  <a:lnTo>
                    <a:pt x="182" y="89"/>
                  </a:lnTo>
                  <a:lnTo>
                    <a:pt x="180" y="89"/>
                  </a:lnTo>
                  <a:lnTo>
                    <a:pt x="180" y="88"/>
                  </a:lnTo>
                  <a:lnTo>
                    <a:pt x="180" y="95"/>
                  </a:lnTo>
                  <a:lnTo>
                    <a:pt x="174" y="109"/>
                  </a:lnTo>
                  <a:lnTo>
                    <a:pt x="165" y="122"/>
                  </a:lnTo>
                  <a:lnTo>
                    <a:pt x="154" y="134"/>
                  </a:lnTo>
                  <a:lnTo>
                    <a:pt x="139" y="144"/>
                  </a:lnTo>
                  <a:lnTo>
                    <a:pt x="125" y="151"/>
                  </a:lnTo>
                  <a:lnTo>
                    <a:pt x="106" y="156"/>
                  </a:lnTo>
                  <a:lnTo>
                    <a:pt x="86" y="157"/>
                  </a:lnTo>
                  <a:lnTo>
                    <a:pt x="68" y="156"/>
                  </a:lnTo>
                  <a:lnTo>
                    <a:pt x="49" y="151"/>
                  </a:lnTo>
                  <a:lnTo>
                    <a:pt x="34" y="144"/>
                  </a:lnTo>
                  <a:lnTo>
                    <a:pt x="20" y="134"/>
                  </a:lnTo>
                  <a:lnTo>
                    <a:pt x="9" y="122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8D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09"/>
            <p:cNvSpPr>
              <a:spLocks noEditPoints="1"/>
            </p:cNvSpPr>
            <p:nvPr/>
          </p:nvSpPr>
          <p:spPr bwMode="auto">
            <a:xfrm>
              <a:off x="4874" y="3052"/>
              <a:ext cx="180" cy="155"/>
            </a:xfrm>
            <a:custGeom>
              <a:avLst/>
              <a:gdLst>
                <a:gd name="T0" fmla="*/ 154 w 180"/>
                <a:gd name="T1" fmla="*/ 22 h 155"/>
                <a:gd name="T2" fmla="*/ 125 w 180"/>
                <a:gd name="T3" fmla="*/ 6 h 155"/>
                <a:gd name="T4" fmla="*/ 86 w 180"/>
                <a:gd name="T5" fmla="*/ 0 h 155"/>
                <a:gd name="T6" fmla="*/ 49 w 180"/>
                <a:gd name="T7" fmla="*/ 6 h 155"/>
                <a:gd name="T8" fmla="*/ 20 w 180"/>
                <a:gd name="T9" fmla="*/ 22 h 155"/>
                <a:gd name="T10" fmla="*/ 11 w 180"/>
                <a:gd name="T11" fmla="*/ 31 h 155"/>
                <a:gd name="T12" fmla="*/ 11 w 180"/>
                <a:gd name="T13" fmla="*/ 31 h 155"/>
                <a:gd name="T14" fmla="*/ 11 w 180"/>
                <a:gd name="T15" fmla="*/ 31 h 155"/>
                <a:gd name="T16" fmla="*/ 11 w 180"/>
                <a:gd name="T17" fmla="*/ 31 h 155"/>
                <a:gd name="T18" fmla="*/ 20 w 180"/>
                <a:gd name="T19" fmla="*/ 22 h 155"/>
                <a:gd name="T20" fmla="*/ 51 w 180"/>
                <a:gd name="T21" fmla="*/ 6 h 155"/>
                <a:gd name="T22" fmla="*/ 86 w 180"/>
                <a:gd name="T23" fmla="*/ 0 h 155"/>
                <a:gd name="T24" fmla="*/ 123 w 180"/>
                <a:gd name="T25" fmla="*/ 6 h 155"/>
                <a:gd name="T26" fmla="*/ 154 w 180"/>
                <a:gd name="T27" fmla="*/ 22 h 155"/>
                <a:gd name="T28" fmla="*/ 161 w 180"/>
                <a:gd name="T29" fmla="*/ 30 h 155"/>
                <a:gd name="T30" fmla="*/ 161 w 180"/>
                <a:gd name="T31" fmla="*/ 30 h 155"/>
                <a:gd name="T32" fmla="*/ 161 w 180"/>
                <a:gd name="T33" fmla="*/ 30 h 155"/>
                <a:gd name="T34" fmla="*/ 159 w 180"/>
                <a:gd name="T35" fmla="*/ 28 h 155"/>
                <a:gd name="T36" fmla="*/ 0 w 180"/>
                <a:gd name="T37" fmla="*/ 108 h 155"/>
                <a:gd name="T38" fmla="*/ 20 w 180"/>
                <a:gd name="T39" fmla="*/ 132 h 155"/>
                <a:gd name="T40" fmla="*/ 49 w 180"/>
                <a:gd name="T41" fmla="*/ 149 h 155"/>
                <a:gd name="T42" fmla="*/ 86 w 180"/>
                <a:gd name="T43" fmla="*/ 155 h 155"/>
                <a:gd name="T44" fmla="*/ 125 w 180"/>
                <a:gd name="T45" fmla="*/ 149 h 155"/>
                <a:gd name="T46" fmla="*/ 154 w 180"/>
                <a:gd name="T47" fmla="*/ 132 h 155"/>
                <a:gd name="T48" fmla="*/ 174 w 180"/>
                <a:gd name="T49" fmla="*/ 107 h 155"/>
                <a:gd name="T50" fmla="*/ 180 w 180"/>
                <a:gd name="T51" fmla="*/ 86 h 155"/>
                <a:gd name="T52" fmla="*/ 180 w 180"/>
                <a:gd name="T53" fmla="*/ 86 h 155"/>
                <a:gd name="T54" fmla="*/ 180 w 180"/>
                <a:gd name="T55" fmla="*/ 86 h 155"/>
                <a:gd name="T56" fmla="*/ 180 w 180"/>
                <a:gd name="T57" fmla="*/ 86 h 155"/>
                <a:gd name="T58" fmla="*/ 180 w 180"/>
                <a:gd name="T59" fmla="*/ 86 h 155"/>
                <a:gd name="T60" fmla="*/ 174 w 180"/>
                <a:gd name="T61" fmla="*/ 107 h 155"/>
                <a:gd name="T62" fmla="*/ 154 w 180"/>
                <a:gd name="T63" fmla="*/ 131 h 155"/>
                <a:gd name="T64" fmla="*/ 123 w 180"/>
                <a:gd name="T65" fmla="*/ 148 h 155"/>
                <a:gd name="T66" fmla="*/ 86 w 180"/>
                <a:gd name="T67" fmla="*/ 154 h 155"/>
                <a:gd name="T68" fmla="*/ 51 w 180"/>
                <a:gd name="T69" fmla="*/ 148 h 155"/>
                <a:gd name="T70" fmla="*/ 20 w 180"/>
                <a:gd name="T71" fmla="*/ 131 h 155"/>
                <a:gd name="T72" fmla="*/ 0 w 180"/>
                <a:gd name="T73" fmla="*/ 107 h 155"/>
                <a:gd name="T74" fmla="*/ 0 w 180"/>
                <a:gd name="T75" fmla="*/ 107 h 155"/>
                <a:gd name="T76" fmla="*/ 0 w 180"/>
                <a:gd name="T77" fmla="*/ 107 h 155"/>
                <a:gd name="T78" fmla="*/ 0 w 180"/>
                <a:gd name="T79" fmla="*/ 107 h 155"/>
                <a:gd name="T80" fmla="*/ 0 w 180"/>
                <a:gd name="T81" fmla="*/ 107 h 1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0"/>
                <a:gd name="T124" fmla="*/ 0 h 155"/>
                <a:gd name="T125" fmla="*/ 180 w 180"/>
                <a:gd name="T126" fmla="*/ 155 h 1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0" h="155">
                  <a:moveTo>
                    <a:pt x="159" y="28"/>
                  </a:moveTo>
                  <a:lnTo>
                    <a:pt x="154" y="22"/>
                  </a:lnTo>
                  <a:lnTo>
                    <a:pt x="139" y="13"/>
                  </a:lnTo>
                  <a:lnTo>
                    <a:pt x="125" y="6"/>
                  </a:lnTo>
                  <a:lnTo>
                    <a:pt x="106" y="1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49" y="6"/>
                  </a:lnTo>
                  <a:lnTo>
                    <a:pt x="34" y="13"/>
                  </a:lnTo>
                  <a:lnTo>
                    <a:pt x="20" y="22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20" y="22"/>
                  </a:lnTo>
                  <a:lnTo>
                    <a:pt x="34" y="13"/>
                  </a:lnTo>
                  <a:lnTo>
                    <a:pt x="51" y="6"/>
                  </a:lnTo>
                  <a:lnTo>
                    <a:pt x="68" y="1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23" y="6"/>
                  </a:lnTo>
                  <a:lnTo>
                    <a:pt x="139" y="13"/>
                  </a:lnTo>
                  <a:lnTo>
                    <a:pt x="154" y="22"/>
                  </a:lnTo>
                  <a:lnTo>
                    <a:pt x="161" y="30"/>
                  </a:lnTo>
                  <a:lnTo>
                    <a:pt x="159" y="28"/>
                  </a:lnTo>
                  <a:close/>
                  <a:moveTo>
                    <a:pt x="0" y="108"/>
                  </a:moveTo>
                  <a:lnTo>
                    <a:pt x="9" y="120"/>
                  </a:lnTo>
                  <a:lnTo>
                    <a:pt x="20" y="132"/>
                  </a:lnTo>
                  <a:lnTo>
                    <a:pt x="34" y="142"/>
                  </a:lnTo>
                  <a:lnTo>
                    <a:pt x="49" y="149"/>
                  </a:lnTo>
                  <a:lnTo>
                    <a:pt x="68" y="154"/>
                  </a:lnTo>
                  <a:lnTo>
                    <a:pt x="86" y="155"/>
                  </a:lnTo>
                  <a:lnTo>
                    <a:pt x="106" y="154"/>
                  </a:lnTo>
                  <a:lnTo>
                    <a:pt x="125" y="149"/>
                  </a:lnTo>
                  <a:lnTo>
                    <a:pt x="139" y="142"/>
                  </a:lnTo>
                  <a:lnTo>
                    <a:pt x="154" y="132"/>
                  </a:lnTo>
                  <a:lnTo>
                    <a:pt x="165" y="120"/>
                  </a:lnTo>
                  <a:lnTo>
                    <a:pt x="174" y="107"/>
                  </a:lnTo>
                  <a:lnTo>
                    <a:pt x="180" y="93"/>
                  </a:lnTo>
                  <a:lnTo>
                    <a:pt x="180" y="86"/>
                  </a:lnTo>
                  <a:lnTo>
                    <a:pt x="178" y="93"/>
                  </a:lnTo>
                  <a:lnTo>
                    <a:pt x="174" y="107"/>
                  </a:lnTo>
                  <a:lnTo>
                    <a:pt x="165" y="120"/>
                  </a:lnTo>
                  <a:lnTo>
                    <a:pt x="154" y="131"/>
                  </a:lnTo>
                  <a:lnTo>
                    <a:pt x="139" y="142"/>
                  </a:lnTo>
                  <a:lnTo>
                    <a:pt x="123" y="148"/>
                  </a:lnTo>
                  <a:lnTo>
                    <a:pt x="106" y="152"/>
                  </a:lnTo>
                  <a:lnTo>
                    <a:pt x="86" y="154"/>
                  </a:lnTo>
                  <a:lnTo>
                    <a:pt x="68" y="152"/>
                  </a:lnTo>
                  <a:lnTo>
                    <a:pt x="51" y="148"/>
                  </a:lnTo>
                  <a:lnTo>
                    <a:pt x="34" y="142"/>
                  </a:lnTo>
                  <a:lnTo>
                    <a:pt x="20" y="131"/>
                  </a:lnTo>
                  <a:lnTo>
                    <a:pt x="9" y="120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8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0"/>
            <p:cNvSpPr>
              <a:spLocks noEditPoints="1"/>
            </p:cNvSpPr>
            <p:nvPr/>
          </p:nvSpPr>
          <p:spPr bwMode="auto">
            <a:xfrm>
              <a:off x="4874" y="3052"/>
              <a:ext cx="180" cy="154"/>
            </a:xfrm>
            <a:custGeom>
              <a:avLst/>
              <a:gdLst>
                <a:gd name="T0" fmla="*/ 154 w 180"/>
                <a:gd name="T1" fmla="*/ 22 h 154"/>
                <a:gd name="T2" fmla="*/ 123 w 180"/>
                <a:gd name="T3" fmla="*/ 6 h 154"/>
                <a:gd name="T4" fmla="*/ 86 w 180"/>
                <a:gd name="T5" fmla="*/ 0 h 154"/>
                <a:gd name="T6" fmla="*/ 51 w 180"/>
                <a:gd name="T7" fmla="*/ 6 h 154"/>
                <a:gd name="T8" fmla="*/ 20 w 180"/>
                <a:gd name="T9" fmla="*/ 22 h 154"/>
                <a:gd name="T10" fmla="*/ 11 w 180"/>
                <a:gd name="T11" fmla="*/ 31 h 154"/>
                <a:gd name="T12" fmla="*/ 11 w 180"/>
                <a:gd name="T13" fmla="*/ 33 h 154"/>
                <a:gd name="T14" fmla="*/ 11 w 180"/>
                <a:gd name="T15" fmla="*/ 33 h 154"/>
                <a:gd name="T16" fmla="*/ 11 w 180"/>
                <a:gd name="T17" fmla="*/ 33 h 154"/>
                <a:gd name="T18" fmla="*/ 22 w 180"/>
                <a:gd name="T19" fmla="*/ 24 h 154"/>
                <a:gd name="T20" fmla="*/ 51 w 180"/>
                <a:gd name="T21" fmla="*/ 7 h 154"/>
                <a:gd name="T22" fmla="*/ 86 w 180"/>
                <a:gd name="T23" fmla="*/ 1 h 154"/>
                <a:gd name="T24" fmla="*/ 123 w 180"/>
                <a:gd name="T25" fmla="*/ 7 h 154"/>
                <a:gd name="T26" fmla="*/ 152 w 180"/>
                <a:gd name="T27" fmla="*/ 24 h 154"/>
                <a:gd name="T28" fmla="*/ 161 w 180"/>
                <a:gd name="T29" fmla="*/ 31 h 154"/>
                <a:gd name="T30" fmla="*/ 161 w 180"/>
                <a:gd name="T31" fmla="*/ 31 h 154"/>
                <a:gd name="T32" fmla="*/ 161 w 180"/>
                <a:gd name="T33" fmla="*/ 31 h 154"/>
                <a:gd name="T34" fmla="*/ 161 w 180"/>
                <a:gd name="T35" fmla="*/ 31 h 154"/>
                <a:gd name="T36" fmla="*/ 0 w 180"/>
                <a:gd name="T37" fmla="*/ 105 h 154"/>
                <a:gd name="T38" fmla="*/ 9 w 180"/>
                <a:gd name="T39" fmla="*/ 120 h 154"/>
                <a:gd name="T40" fmla="*/ 34 w 180"/>
                <a:gd name="T41" fmla="*/ 142 h 154"/>
                <a:gd name="T42" fmla="*/ 68 w 180"/>
                <a:gd name="T43" fmla="*/ 152 h 154"/>
                <a:gd name="T44" fmla="*/ 106 w 180"/>
                <a:gd name="T45" fmla="*/ 152 h 154"/>
                <a:gd name="T46" fmla="*/ 139 w 180"/>
                <a:gd name="T47" fmla="*/ 142 h 154"/>
                <a:gd name="T48" fmla="*/ 165 w 180"/>
                <a:gd name="T49" fmla="*/ 120 h 154"/>
                <a:gd name="T50" fmla="*/ 178 w 180"/>
                <a:gd name="T51" fmla="*/ 93 h 154"/>
                <a:gd name="T52" fmla="*/ 180 w 180"/>
                <a:gd name="T53" fmla="*/ 84 h 154"/>
                <a:gd name="T54" fmla="*/ 180 w 180"/>
                <a:gd name="T55" fmla="*/ 84 h 154"/>
                <a:gd name="T56" fmla="*/ 180 w 180"/>
                <a:gd name="T57" fmla="*/ 84 h 154"/>
                <a:gd name="T58" fmla="*/ 180 w 180"/>
                <a:gd name="T59" fmla="*/ 84 h 154"/>
                <a:gd name="T60" fmla="*/ 178 w 180"/>
                <a:gd name="T61" fmla="*/ 93 h 154"/>
                <a:gd name="T62" fmla="*/ 163 w 180"/>
                <a:gd name="T63" fmla="*/ 120 h 154"/>
                <a:gd name="T64" fmla="*/ 139 w 180"/>
                <a:gd name="T65" fmla="*/ 140 h 154"/>
                <a:gd name="T66" fmla="*/ 106 w 180"/>
                <a:gd name="T67" fmla="*/ 152 h 154"/>
                <a:gd name="T68" fmla="*/ 68 w 180"/>
                <a:gd name="T69" fmla="*/ 152 h 154"/>
                <a:gd name="T70" fmla="*/ 34 w 180"/>
                <a:gd name="T71" fmla="*/ 140 h 154"/>
                <a:gd name="T72" fmla="*/ 11 w 180"/>
                <a:gd name="T73" fmla="*/ 120 h 154"/>
                <a:gd name="T74" fmla="*/ 0 w 180"/>
                <a:gd name="T75" fmla="*/ 104 h 154"/>
                <a:gd name="T76" fmla="*/ 0 w 180"/>
                <a:gd name="T77" fmla="*/ 105 h 154"/>
                <a:gd name="T78" fmla="*/ 0 w 180"/>
                <a:gd name="T79" fmla="*/ 105 h 154"/>
                <a:gd name="T80" fmla="*/ 0 w 180"/>
                <a:gd name="T81" fmla="*/ 105 h 154"/>
                <a:gd name="T82" fmla="*/ 0 w 180"/>
                <a:gd name="T83" fmla="*/ 105 h 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0"/>
                <a:gd name="T127" fmla="*/ 0 h 154"/>
                <a:gd name="T128" fmla="*/ 180 w 180"/>
                <a:gd name="T129" fmla="*/ 154 h 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0" h="154">
                  <a:moveTo>
                    <a:pt x="161" y="30"/>
                  </a:moveTo>
                  <a:lnTo>
                    <a:pt x="154" y="22"/>
                  </a:lnTo>
                  <a:lnTo>
                    <a:pt x="139" y="13"/>
                  </a:lnTo>
                  <a:lnTo>
                    <a:pt x="123" y="6"/>
                  </a:lnTo>
                  <a:lnTo>
                    <a:pt x="106" y="1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51" y="6"/>
                  </a:lnTo>
                  <a:lnTo>
                    <a:pt x="34" y="13"/>
                  </a:lnTo>
                  <a:lnTo>
                    <a:pt x="20" y="22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22" y="24"/>
                  </a:lnTo>
                  <a:lnTo>
                    <a:pt x="34" y="13"/>
                  </a:lnTo>
                  <a:lnTo>
                    <a:pt x="51" y="7"/>
                  </a:lnTo>
                  <a:lnTo>
                    <a:pt x="68" y="3"/>
                  </a:lnTo>
                  <a:lnTo>
                    <a:pt x="86" y="1"/>
                  </a:lnTo>
                  <a:lnTo>
                    <a:pt x="106" y="3"/>
                  </a:lnTo>
                  <a:lnTo>
                    <a:pt x="123" y="7"/>
                  </a:lnTo>
                  <a:lnTo>
                    <a:pt x="139" y="13"/>
                  </a:lnTo>
                  <a:lnTo>
                    <a:pt x="152" y="24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61" y="30"/>
                  </a:lnTo>
                  <a:close/>
                  <a:moveTo>
                    <a:pt x="0" y="105"/>
                  </a:moveTo>
                  <a:lnTo>
                    <a:pt x="0" y="107"/>
                  </a:lnTo>
                  <a:lnTo>
                    <a:pt x="9" y="120"/>
                  </a:lnTo>
                  <a:lnTo>
                    <a:pt x="20" y="131"/>
                  </a:lnTo>
                  <a:lnTo>
                    <a:pt x="34" y="142"/>
                  </a:lnTo>
                  <a:lnTo>
                    <a:pt x="51" y="148"/>
                  </a:lnTo>
                  <a:lnTo>
                    <a:pt x="68" y="152"/>
                  </a:lnTo>
                  <a:lnTo>
                    <a:pt x="86" y="154"/>
                  </a:lnTo>
                  <a:lnTo>
                    <a:pt x="106" y="152"/>
                  </a:lnTo>
                  <a:lnTo>
                    <a:pt x="123" y="148"/>
                  </a:lnTo>
                  <a:lnTo>
                    <a:pt x="139" y="142"/>
                  </a:lnTo>
                  <a:lnTo>
                    <a:pt x="154" y="131"/>
                  </a:lnTo>
                  <a:lnTo>
                    <a:pt x="165" y="120"/>
                  </a:lnTo>
                  <a:lnTo>
                    <a:pt x="174" y="107"/>
                  </a:lnTo>
                  <a:lnTo>
                    <a:pt x="178" y="93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78" y="93"/>
                  </a:lnTo>
                  <a:lnTo>
                    <a:pt x="172" y="107"/>
                  </a:lnTo>
                  <a:lnTo>
                    <a:pt x="163" y="120"/>
                  </a:lnTo>
                  <a:lnTo>
                    <a:pt x="152" y="131"/>
                  </a:lnTo>
                  <a:lnTo>
                    <a:pt x="139" y="140"/>
                  </a:lnTo>
                  <a:lnTo>
                    <a:pt x="123" y="148"/>
                  </a:lnTo>
                  <a:lnTo>
                    <a:pt x="106" y="152"/>
                  </a:lnTo>
                  <a:lnTo>
                    <a:pt x="86" y="154"/>
                  </a:lnTo>
                  <a:lnTo>
                    <a:pt x="68" y="152"/>
                  </a:lnTo>
                  <a:lnTo>
                    <a:pt x="51" y="148"/>
                  </a:lnTo>
                  <a:lnTo>
                    <a:pt x="34" y="140"/>
                  </a:lnTo>
                  <a:lnTo>
                    <a:pt x="22" y="131"/>
                  </a:lnTo>
                  <a:lnTo>
                    <a:pt x="11" y="120"/>
                  </a:lnTo>
                  <a:lnTo>
                    <a:pt x="1" y="107"/>
                  </a:lnTo>
                  <a:lnTo>
                    <a:pt x="0" y="104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8F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11"/>
            <p:cNvSpPr>
              <a:spLocks noEditPoints="1"/>
            </p:cNvSpPr>
            <p:nvPr/>
          </p:nvSpPr>
          <p:spPr bwMode="auto">
            <a:xfrm>
              <a:off x="4874" y="3053"/>
              <a:ext cx="180" cy="153"/>
            </a:xfrm>
            <a:custGeom>
              <a:avLst/>
              <a:gdLst>
                <a:gd name="T0" fmla="*/ 152 w 180"/>
                <a:gd name="T1" fmla="*/ 23 h 153"/>
                <a:gd name="T2" fmla="*/ 123 w 180"/>
                <a:gd name="T3" fmla="*/ 6 h 153"/>
                <a:gd name="T4" fmla="*/ 86 w 180"/>
                <a:gd name="T5" fmla="*/ 0 h 153"/>
                <a:gd name="T6" fmla="*/ 51 w 180"/>
                <a:gd name="T7" fmla="*/ 6 h 153"/>
                <a:gd name="T8" fmla="*/ 22 w 180"/>
                <a:gd name="T9" fmla="*/ 23 h 153"/>
                <a:gd name="T10" fmla="*/ 11 w 180"/>
                <a:gd name="T11" fmla="*/ 32 h 153"/>
                <a:gd name="T12" fmla="*/ 11 w 180"/>
                <a:gd name="T13" fmla="*/ 33 h 153"/>
                <a:gd name="T14" fmla="*/ 11 w 180"/>
                <a:gd name="T15" fmla="*/ 33 h 153"/>
                <a:gd name="T16" fmla="*/ 11 w 180"/>
                <a:gd name="T17" fmla="*/ 33 h 153"/>
                <a:gd name="T18" fmla="*/ 22 w 180"/>
                <a:gd name="T19" fmla="*/ 23 h 153"/>
                <a:gd name="T20" fmla="*/ 51 w 180"/>
                <a:gd name="T21" fmla="*/ 6 h 153"/>
                <a:gd name="T22" fmla="*/ 86 w 180"/>
                <a:gd name="T23" fmla="*/ 0 h 153"/>
                <a:gd name="T24" fmla="*/ 123 w 180"/>
                <a:gd name="T25" fmla="*/ 6 h 153"/>
                <a:gd name="T26" fmla="*/ 152 w 180"/>
                <a:gd name="T27" fmla="*/ 23 h 153"/>
                <a:gd name="T28" fmla="*/ 161 w 180"/>
                <a:gd name="T29" fmla="*/ 33 h 153"/>
                <a:gd name="T30" fmla="*/ 161 w 180"/>
                <a:gd name="T31" fmla="*/ 32 h 153"/>
                <a:gd name="T32" fmla="*/ 161 w 180"/>
                <a:gd name="T33" fmla="*/ 32 h 153"/>
                <a:gd name="T34" fmla="*/ 161 w 180"/>
                <a:gd name="T35" fmla="*/ 32 h 153"/>
                <a:gd name="T36" fmla="*/ 0 w 180"/>
                <a:gd name="T37" fmla="*/ 103 h 153"/>
                <a:gd name="T38" fmla="*/ 11 w 180"/>
                <a:gd name="T39" fmla="*/ 119 h 153"/>
                <a:gd name="T40" fmla="*/ 34 w 180"/>
                <a:gd name="T41" fmla="*/ 139 h 153"/>
                <a:gd name="T42" fmla="*/ 68 w 180"/>
                <a:gd name="T43" fmla="*/ 151 h 153"/>
                <a:gd name="T44" fmla="*/ 106 w 180"/>
                <a:gd name="T45" fmla="*/ 151 h 153"/>
                <a:gd name="T46" fmla="*/ 139 w 180"/>
                <a:gd name="T47" fmla="*/ 139 h 153"/>
                <a:gd name="T48" fmla="*/ 163 w 180"/>
                <a:gd name="T49" fmla="*/ 119 h 153"/>
                <a:gd name="T50" fmla="*/ 178 w 180"/>
                <a:gd name="T51" fmla="*/ 92 h 153"/>
                <a:gd name="T52" fmla="*/ 180 w 180"/>
                <a:gd name="T53" fmla="*/ 83 h 153"/>
                <a:gd name="T54" fmla="*/ 178 w 180"/>
                <a:gd name="T55" fmla="*/ 82 h 153"/>
                <a:gd name="T56" fmla="*/ 178 w 180"/>
                <a:gd name="T57" fmla="*/ 82 h 153"/>
                <a:gd name="T58" fmla="*/ 178 w 180"/>
                <a:gd name="T59" fmla="*/ 82 h 153"/>
                <a:gd name="T60" fmla="*/ 178 w 180"/>
                <a:gd name="T61" fmla="*/ 91 h 153"/>
                <a:gd name="T62" fmla="*/ 163 w 180"/>
                <a:gd name="T63" fmla="*/ 118 h 153"/>
                <a:gd name="T64" fmla="*/ 139 w 180"/>
                <a:gd name="T65" fmla="*/ 139 h 153"/>
                <a:gd name="T66" fmla="*/ 106 w 180"/>
                <a:gd name="T67" fmla="*/ 150 h 153"/>
                <a:gd name="T68" fmla="*/ 68 w 180"/>
                <a:gd name="T69" fmla="*/ 150 h 153"/>
                <a:gd name="T70" fmla="*/ 34 w 180"/>
                <a:gd name="T71" fmla="*/ 139 h 153"/>
                <a:gd name="T72" fmla="*/ 11 w 180"/>
                <a:gd name="T73" fmla="*/ 118 h 153"/>
                <a:gd name="T74" fmla="*/ 0 w 180"/>
                <a:gd name="T75" fmla="*/ 101 h 153"/>
                <a:gd name="T76" fmla="*/ 0 w 180"/>
                <a:gd name="T77" fmla="*/ 101 h 153"/>
                <a:gd name="T78" fmla="*/ 0 w 180"/>
                <a:gd name="T79" fmla="*/ 103 h 153"/>
                <a:gd name="T80" fmla="*/ 0 w 180"/>
                <a:gd name="T81" fmla="*/ 103 h 153"/>
                <a:gd name="T82" fmla="*/ 0 w 180"/>
                <a:gd name="T83" fmla="*/ 103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0"/>
                <a:gd name="T127" fmla="*/ 0 h 153"/>
                <a:gd name="T128" fmla="*/ 180 w 180"/>
                <a:gd name="T129" fmla="*/ 153 h 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0" h="153">
                  <a:moveTo>
                    <a:pt x="161" y="32"/>
                  </a:moveTo>
                  <a:lnTo>
                    <a:pt x="152" y="23"/>
                  </a:lnTo>
                  <a:lnTo>
                    <a:pt x="139" y="12"/>
                  </a:lnTo>
                  <a:lnTo>
                    <a:pt x="123" y="6"/>
                  </a:lnTo>
                  <a:lnTo>
                    <a:pt x="106" y="2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51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22" y="23"/>
                  </a:lnTo>
                  <a:lnTo>
                    <a:pt x="34" y="14"/>
                  </a:lnTo>
                  <a:lnTo>
                    <a:pt x="51" y="6"/>
                  </a:lnTo>
                  <a:lnTo>
                    <a:pt x="68" y="2"/>
                  </a:lnTo>
                  <a:lnTo>
                    <a:pt x="86" y="0"/>
                  </a:lnTo>
                  <a:lnTo>
                    <a:pt x="106" y="2"/>
                  </a:lnTo>
                  <a:lnTo>
                    <a:pt x="123" y="6"/>
                  </a:lnTo>
                  <a:lnTo>
                    <a:pt x="139" y="14"/>
                  </a:lnTo>
                  <a:lnTo>
                    <a:pt x="152" y="23"/>
                  </a:lnTo>
                  <a:lnTo>
                    <a:pt x="161" y="33"/>
                  </a:lnTo>
                  <a:lnTo>
                    <a:pt x="161" y="32"/>
                  </a:lnTo>
                  <a:close/>
                  <a:moveTo>
                    <a:pt x="0" y="103"/>
                  </a:moveTo>
                  <a:lnTo>
                    <a:pt x="1" y="106"/>
                  </a:lnTo>
                  <a:lnTo>
                    <a:pt x="11" y="119"/>
                  </a:lnTo>
                  <a:lnTo>
                    <a:pt x="22" y="130"/>
                  </a:lnTo>
                  <a:lnTo>
                    <a:pt x="34" y="139"/>
                  </a:lnTo>
                  <a:lnTo>
                    <a:pt x="51" y="147"/>
                  </a:lnTo>
                  <a:lnTo>
                    <a:pt x="68" y="151"/>
                  </a:lnTo>
                  <a:lnTo>
                    <a:pt x="86" y="153"/>
                  </a:lnTo>
                  <a:lnTo>
                    <a:pt x="106" y="151"/>
                  </a:lnTo>
                  <a:lnTo>
                    <a:pt x="123" y="147"/>
                  </a:lnTo>
                  <a:lnTo>
                    <a:pt x="139" y="139"/>
                  </a:lnTo>
                  <a:lnTo>
                    <a:pt x="152" y="130"/>
                  </a:lnTo>
                  <a:lnTo>
                    <a:pt x="163" y="119"/>
                  </a:lnTo>
                  <a:lnTo>
                    <a:pt x="172" y="106"/>
                  </a:lnTo>
                  <a:lnTo>
                    <a:pt x="178" y="92"/>
                  </a:lnTo>
                  <a:lnTo>
                    <a:pt x="180" y="83"/>
                  </a:lnTo>
                  <a:lnTo>
                    <a:pt x="178" y="82"/>
                  </a:lnTo>
                  <a:lnTo>
                    <a:pt x="178" y="91"/>
                  </a:lnTo>
                  <a:lnTo>
                    <a:pt x="172" y="106"/>
                  </a:lnTo>
                  <a:lnTo>
                    <a:pt x="163" y="118"/>
                  </a:lnTo>
                  <a:lnTo>
                    <a:pt x="152" y="130"/>
                  </a:lnTo>
                  <a:lnTo>
                    <a:pt x="139" y="139"/>
                  </a:lnTo>
                  <a:lnTo>
                    <a:pt x="123" y="147"/>
                  </a:lnTo>
                  <a:lnTo>
                    <a:pt x="106" y="150"/>
                  </a:lnTo>
                  <a:lnTo>
                    <a:pt x="86" y="153"/>
                  </a:lnTo>
                  <a:lnTo>
                    <a:pt x="68" y="150"/>
                  </a:lnTo>
                  <a:lnTo>
                    <a:pt x="51" y="147"/>
                  </a:lnTo>
                  <a:lnTo>
                    <a:pt x="34" y="139"/>
                  </a:lnTo>
                  <a:lnTo>
                    <a:pt x="22" y="130"/>
                  </a:lnTo>
                  <a:lnTo>
                    <a:pt x="11" y="118"/>
                  </a:lnTo>
                  <a:lnTo>
                    <a:pt x="1" y="106"/>
                  </a:lnTo>
                  <a:lnTo>
                    <a:pt x="0" y="101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90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12"/>
            <p:cNvSpPr>
              <a:spLocks noEditPoints="1"/>
            </p:cNvSpPr>
            <p:nvPr/>
          </p:nvSpPr>
          <p:spPr bwMode="auto">
            <a:xfrm>
              <a:off x="4874" y="3053"/>
              <a:ext cx="178" cy="153"/>
            </a:xfrm>
            <a:custGeom>
              <a:avLst/>
              <a:gdLst>
                <a:gd name="T0" fmla="*/ 152 w 178"/>
                <a:gd name="T1" fmla="*/ 23 h 153"/>
                <a:gd name="T2" fmla="*/ 123 w 178"/>
                <a:gd name="T3" fmla="*/ 6 h 153"/>
                <a:gd name="T4" fmla="*/ 86 w 178"/>
                <a:gd name="T5" fmla="*/ 0 h 153"/>
                <a:gd name="T6" fmla="*/ 51 w 178"/>
                <a:gd name="T7" fmla="*/ 6 h 153"/>
                <a:gd name="T8" fmla="*/ 22 w 178"/>
                <a:gd name="T9" fmla="*/ 23 h 153"/>
                <a:gd name="T10" fmla="*/ 11 w 178"/>
                <a:gd name="T11" fmla="*/ 33 h 153"/>
                <a:gd name="T12" fmla="*/ 11 w 178"/>
                <a:gd name="T13" fmla="*/ 33 h 153"/>
                <a:gd name="T14" fmla="*/ 11 w 178"/>
                <a:gd name="T15" fmla="*/ 35 h 153"/>
                <a:gd name="T16" fmla="*/ 11 w 178"/>
                <a:gd name="T17" fmla="*/ 35 h 153"/>
                <a:gd name="T18" fmla="*/ 11 w 178"/>
                <a:gd name="T19" fmla="*/ 35 h 153"/>
                <a:gd name="T20" fmla="*/ 36 w 178"/>
                <a:gd name="T21" fmla="*/ 14 h 153"/>
                <a:gd name="T22" fmla="*/ 68 w 178"/>
                <a:gd name="T23" fmla="*/ 3 h 153"/>
                <a:gd name="T24" fmla="*/ 104 w 178"/>
                <a:gd name="T25" fmla="*/ 3 h 153"/>
                <a:gd name="T26" fmla="*/ 137 w 178"/>
                <a:gd name="T27" fmla="*/ 14 h 153"/>
                <a:gd name="T28" fmla="*/ 163 w 178"/>
                <a:gd name="T29" fmla="*/ 35 h 153"/>
                <a:gd name="T30" fmla="*/ 163 w 178"/>
                <a:gd name="T31" fmla="*/ 35 h 153"/>
                <a:gd name="T32" fmla="*/ 163 w 178"/>
                <a:gd name="T33" fmla="*/ 33 h 153"/>
                <a:gd name="T34" fmla="*/ 163 w 178"/>
                <a:gd name="T35" fmla="*/ 33 h 153"/>
                <a:gd name="T36" fmla="*/ 163 w 178"/>
                <a:gd name="T37" fmla="*/ 33 h 153"/>
                <a:gd name="T38" fmla="*/ 0 w 178"/>
                <a:gd name="T39" fmla="*/ 101 h 153"/>
                <a:gd name="T40" fmla="*/ 11 w 178"/>
                <a:gd name="T41" fmla="*/ 118 h 153"/>
                <a:gd name="T42" fmla="*/ 34 w 178"/>
                <a:gd name="T43" fmla="*/ 139 h 153"/>
                <a:gd name="T44" fmla="*/ 68 w 178"/>
                <a:gd name="T45" fmla="*/ 150 h 153"/>
                <a:gd name="T46" fmla="*/ 106 w 178"/>
                <a:gd name="T47" fmla="*/ 150 h 153"/>
                <a:gd name="T48" fmla="*/ 139 w 178"/>
                <a:gd name="T49" fmla="*/ 139 h 153"/>
                <a:gd name="T50" fmla="*/ 163 w 178"/>
                <a:gd name="T51" fmla="*/ 118 h 153"/>
                <a:gd name="T52" fmla="*/ 178 w 178"/>
                <a:gd name="T53" fmla="*/ 91 h 153"/>
                <a:gd name="T54" fmla="*/ 178 w 178"/>
                <a:gd name="T55" fmla="*/ 82 h 153"/>
                <a:gd name="T56" fmla="*/ 178 w 178"/>
                <a:gd name="T57" fmla="*/ 82 h 153"/>
                <a:gd name="T58" fmla="*/ 178 w 178"/>
                <a:gd name="T59" fmla="*/ 80 h 153"/>
                <a:gd name="T60" fmla="*/ 178 w 178"/>
                <a:gd name="T61" fmla="*/ 80 h 153"/>
                <a:gd name="T62" fmla="*/ 176 w 178"/>
                <a:gd name="T63" fmla="*/ 91 h 153"/>
                <a:gd name="T64" fmla="*/ 163 w 178"/>
                <a:gd name="T65" fmla="*/ 118 h 153"/>
                <a:gd name="T66" fmla="*/ 137 w 178"/>
                <a:gd name="T67" fmla="*/ 139 h 153"/>
                <a:gd name="T68" fmla="*/ 104 w 178"/>
                <a:gd name="T69" fmla="*/ 150 h 153"/>
                <a:gd name="T70" fmla="*/ 68 w 178"/>
                <a:gd name="T71" fmla="*/ 150 h 153"/>
                <a:gd name="T72" fmla="*/ 36 w 178"/>
                <a:gd name="T73" fmla="*/ 139 h 153"/>
                <a:gd name="T74" fmla="*/ 11 w 178"/>
                <a:gd name="T75" fmla="*/ 118 h 153"/>
                <a:gd name="T76" fmla="*/ 1 w 178"/>
                <a:gd name="T77" fmla="*/ 100 h 153"/>
                <a:gd name="T78" fmla="*/ 1 w 178"/>
                <a:gd name="T79" fmla="*/ 100 h 153"/>
                <a:gd name="T80" fmla="*/ 1 w 178"/>
                <a:gd name="T81" fmla="*/ 101 h 153"/>
                <a:gd name="T82" fmla="*/ 0 w 178"/>
                <a:gd name="T83" fmla="*/ 101 h 153"/>
                <a:gd name="T84" fmla="*/ 0 w 178"/>
                <a:gd name="T85" fmla="*/ 101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8"/>
                <a:gd name="T130" fmla="*/ 0 h 153"/>
                <a:gd name="T131" fmla="*/ 178 w 178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8" h="153">
                  <a:moveTo>
                    <a:pt x="161" y="33"/>
                  </a:moveTo>
                  <a:lnTo>
                    <a:pt x="152" y="23"/>
                  </a:lnTo>
                  <a:lnTo>
                    <a:pt x="139" y="14"/>
                  </a:lnTo>
                  <a:lnTo>
                    <a:pt x="123" y="6"/>
                  </a:lnTo>
                  <a:lnTo>
                    <a:pt x="106" y="2"/>
                  </a:lnTo>
                  <a:lnTo>
                    <a:pt x="86" y="0"/>
                  </a:lnTo>
                  <a:lnTo>
                    <a:pt x="68" y="2"/>
                  </a:lnTo>
                  <a:lnTo>
                    <a:pt x="51" y="6"/>
                  </a:lnTo>
                  <a:lnTo>
                    <a:pt x="34" y="14"/>
                  </a:lnTo>
                  <a:lnTo>
                    <a:pt x="22" y="23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22" y="23"/>
                  </a:lnTo>
                  <a:lnTo>
                    <a:pt x="36" y="14"/>
                  </a:lnTo>
                  <a:lnTo>
                    <a:pt x="51" y="8"/>
                  </a:lnTo>
                  <a:lnTo>
                    <a:pt x="68" y="3"/>
                  </a:lnTo>
                  <a:lnTo>
                    <a:pt x="86" y="2"/>
                  </a:lnTo>
                  <a:lnTo>
                    <a:pt x="104" y="3"/>
                  </a:lnTo>
                  <a:lnTo>
                    <a:pt x="123" y="8"/>
                  </a:lnTo>
                  <a:lnTo>
                    <a:pt x="137" y="14"/>
                  </a:lnTo>
                  <a:lnTo>
                    <a:pt x="152" y="23"/>
                  </a:lnTo>
                  <a:lnTo>
                    <a:pt x="163" y="35"/>
                  </a:lnTo>
                  <a:lnTo>
                    <a:pt x="163" y="33"/>
                  </a:lnTo>
                  <a:lnTo>
                    <a:pt x="161" y="33"/>
                  </a:lnTo>
                  <a:close/>
                  <a:moveTo>
                    <a:pt x="0" y="101"/>
                  </a:moveTo>
                  <a:lnTo>
                    <a:pt x="1" y="106"/>
                  </a:lnTo>
                  <a:lnTo>
                    <a:pt x="11" y="118"/>
                  </a:lnTo>
                  <a:lnTo>
                    <a:pt x="22" y="130"/>
                  </a:lnTo>
                  <a:lnTo>
                    <a:pt x="34" y="139"/>
                  </a:lnTo>
                  <a:lnTo>
                    <a:pt x="51" y="147"/>
                  </a:lnTo>
                  <a:lnTo>
                    <a:pt x="68" y="150"/>
                  </a:lnTo>
                  <a:lnTo>
                    <a:pt x="86" y="153"/>
                  </a:lnTo>
                  <a:lnTo>
                    <a:pt x="106" y="150"/>
                  </a:lnTo>
                  <a:lnTo>
                    <a:pt x="123" y="147"/>
                  </a:lnTo>
                  <a:lnTo>
                    <a:pt x="139" y="139"/>
                  </a:lnTo>
                  <a:lnTo>
                    <a:pt x="152" y="130"/>
                  </a:lnTo>
                  <a:lnTo>
                    <a:pt x="163" y="118"/>
                  </a:lnTo>
                  <a:lnTo>
                    <a:pt x="172" y="106"/>
                  </a:lnTo>
                  <a:lnTo>
                    <a:pt x="178" y="91"/>
                  </a:lnTo>
                  <a:lnTo>
                    <a:pt x="178" y="82"/>
                  </a:lnTo>
                  <a:lnTo>
                    <a:pt x="178" y="80"/>
                  </a:lnTo>
                  <a:lnTo>
                    <a:pt x="176" y="91"/>
                  </a:lnTo>
                  <a:lnTo>
                    <a:pt x="170" y="106"/>
                  </a:lnTo>
                  <a:lnTo>
                    <a:pt x="163" y="118"/>
                  </a:lnTo>
                  <a:lnTo>
                    <a:pt x="152" y="130"/>
                  </a:lnTo>
                  <a:lnTo>
                    <a:pt x="137" y="139"/>
                  </a:lnTo>
                  <a:lnTo>
                    <a:pt x="123" y="145"/>
                  </a:lnTo>
                  <a:lnTo>
                    <a:pt x="104" y="150"/>
                  </a:lnTo>
                  <a:lnTo>
                    <a:pt x="86" y="151"/>
                  </a:lnTo>
                  <a:lnTo>
                    <a:pt x="68" y="150"/>
                  </a:lnTo>
                  <a:lnTo>
                    <a:pt x="51" y="145"/>
                  </a:lnTo>
                  <a:lnTo>
                    <a:pt x="36" y="139"/>
                  </a:lnTo>
                  <a:lnTo>
                    <a:pt x="22" y="130"/>
                  </a:lnTo>
                  <a:lnTo>
                    <a:pt x="11" y="118"/>
                  </a:lnTo>
                  <a:lnTo>
                    <a:pt x="3" y="106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91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13"/>
            <p:cNvSpPr>
              <a:spLocks noEditPoints="1"/>
            </p:cNvSpPr>
            <p:nvPr/>
          </p:nvSpPr>
          <p:spPr bwMode="auto">
            <a:xfrm>
              <a:off x="4875" y="3055"/>
              <a:ext cx="177" cy="149"/>
            </a:xfrm>
            <a:custGeom>
              <a:avLst/>
              <a:gdLst>
                <a:gd name="T0" fmla="*/ 162 w 177"/>
                <a:gd name="T1" fmla="*/ 33 h 149"/>
                <a:gd name="T2" fmla="*/ 136 w 177"/>
                <a:gd name="T3" fmla="*/ 12 h 149"/>
                <a:gd name="T4" fmla="*/ 103 w 177"/>
                <a:gd name="T5" fmla="*/ 1 h 149"/>
                <a:gd name="T6" fmla="*/ 67 w 177"/>
                <a:gd name="T7" fmla="*/ 1 h 149"/>
                <a:gd name="T8" fmla="*/ 35 w 177"/>
                <a:gd name="T9" fmla="*/ 12 h 149"/>
                <a:gd name="T10" fmla="*/ 10 w 177"/>
                <a:gd name="T11" fmla="*/ 33 h 149"/>
                <a:gd name="T12" fmla="*/ 10 w 177"/>
                <a:gd name="T13" fmla="*/ 33 h 149"/>
                <a:gd name="T14" fmla="*/ 10 w 177"/>
                <a:gd name="T15" fmla="*/ 35 h 149"/>
                <a:gd name="T16" fmla="*/ 10 w 177"/>
                <a:gd name="T17" fmla="*/ 35 h 149"/>
                <a:gd name="T18" fmla="*/ 10 w 177"/>
                <a:gd name="T19" fmla="*/ 35 h 149"/>
                <a:gd name="T20" fmla="*/ 11 w 177"/>
                <a:gd name="T21" fmla="*/ 33 h 149"/>
                <a:gd name="T22" fmla="*/ 35 w 177"/>
                <a:gd name="T23" fmla="*/ 13 h 149"/>
                <a:gd name="T24" fmla="*/ 68 w 177"/>
                <a:gd name="T25" fmla="*/ 1 h 149"/>
                <a:gd name="T26" fmla="*/ 103 w 177"/>
                <a:gd name="T27" fmla="*/ 1 h 149"/>
                <a:gd name="T28" fmla="*/ 136 w 177"/>
                <a:gd name="T29" fmla="*/ 13 h 149"/>
                <a:gd name="T30" fmla="*/ 160 w 177"/>
                <a:gd name="T31" fmla="*/ 33 h 149"/>
                <a:gd name="T32" fmla="*/ 162 w 177"/>
                <a:gd name="T33" fmla="*/ 35 h 149"/>
                <a:gd name="T34" fmla="*/ 162 w 177"/>
                <a:gd name="T35" fmla="*/ 35 h 149"/>
                <a:gd name="T36" fmla="*/ 162 w 177"/>
                <a:gd name="T37" fmla="*/ 35 h 149"/>
                <a:gd name="T38" fmla="*/ 162 w 177"/>
                <a:gd name="T39" fmla="*/ 33 h 149"/>
                <a:gd name="T40" fmla="*/ 0 w 177"/>
                <a:gd name="T41" fmla="*/ 98 h 149"/>
                <a:gd name="T42" fmla="*/ 10 w 177"/>
                <a:gd name="T43" fmla="*/ 116 h 149"/>
                <a:gd name="T44" fmla="*/ 35 w 177"/>
                <a:gd name="T45" fmla="*/ 137 h 149"/>
                <a:gd name="T46" fmla="*/ 67 w 177"/>
                <a:gd name="T47" fmla="*/ 148 h 149"/>
                <a:gd name="T48" fmla="*/ 103 w 177"/>
                <a:gd name="T49" fmla="*/ 148 h 149"/>
                <a:gd name="T50" fmla="*/ 136 w 177"/>
                <a:gd name="T51" fmla="*/ 137 h 149"/>
                <a:gd name="T52" fmla="*/ 162 w 177"/>
                <a:gd name="T53" fmla="*/ 116 h 149"/>
                <a:gd name="T54" fmla="*/ 175 w 177"/>
                <a:gd name="T55" fmla="*/ 89 h 149"/>
                <a:gd name="T56" fmla="*/ 177 w 177"/>
                <a:gd name="T57" fmla="*/ 78 h 149"/>
                <a:gd name="T58" fmla="*/ 177 w 177"/>
                <a:gd name="T59" fmla="*/ 78 h 149"/>
                <a:gd name="T60" fmla="*/ 177 w 177"/>
                <a:gd name="T61" fmla="*/ 77 h 149"/>
                <a:gd name="T62" fmla="*/ 177 w 177"/>
                <a:gd name="T63" fmla="*/ 77 h 149"/>
                <a:gd name="T64" fmla="*/ 175 w 177"/>
                <a:gd name="T65" fmla="*/ 89 h 149"/>
                <a:gd name="T66" fmla="*/ 160 w 177"/>
                <a:gd name="T67" fmla="*/ 116 h 149"/>
                <a:gd name="T68" fmla="*/ 136 w 177"/>
                <a:gd name="T69" fmla="*/ 136 h 149"/>
                <a:gd name="T70" fmla="*/ 103 w 177"/>
                <a:gd name="T71" fmla="*/ 148 h 149"/>
                <a:gd name="T72" fmla="*/ 68 w 177"/>
                <a:gd name="T73" fmla="*/ 148 h 149"/>
                <a:gd name="T74" fmla="*/ 35 w 177"/>
                <a:gd name="T75" fmla="*/ 136 h 149"/>
                <a:gd name="T76" fmla="*/ 11 w 177"/>
                <a:gd name="T77" fmla="*/ 116 h 149"/>
                <a:gd name="T78" fmla="*/ 0 w 177"/>
                <a:gd name="T79" fmla="*/ 96 h 149"/>
                <a:gd name="T80" fmla="*/ 0 w 177"/>
                <a:gd name="T81" fmla="*/ 96 h 149"/>
                <a:gd name="T82" fmla="*/ 0 w 177"/>
                <a:gd name="T83" fmla="*/ 98 h 149"/>
                <a:gd name="T84" fmla="*/ 0 w 177"/>
                <a:gd name="T85" fmla="*/ 98 h 149"/>
                <a:gd name="T86" fmla="*/ 0 w 177"/>
                <a:gd name="T87" fmla="*/ 98 h 1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7"/>
                <a:gd name="T133" fmla="*/ 0 h 149"/>
                <a:gd name="T134" fmla="*/ 177 w 177"/>
                <a:gd name="T135" fmla="*/ 149 h 1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7" h="149">
                  <a:moveTo>
                    <a:pt x="162" y="33"/>
                  </a:moveTo>
                  <a:lnTo>
                    <a:pt x="162" y="33"/>
                  </a:lnTo>
                  <a:lnTo>
                    <a:pt x="151" y="21"/>
                  </a:lnTo>
                  <a:lnTo>
                    <a:pt x="136" y="12"/>
                  </a:lnTo>
                  <a:lnTo>
                    <a:pt x="122" y="6"/>
                  </a:lnTo>
                  <a:lnTo>
                    <a:pt x="103" y="1"/>
                  </a:lnTo>
                  <a:lnTo>
                    <a:pt x="85" y="0"/>
                  </a:lnTo>
                  <a:lnTo>
                    <a:pt x="67" y="1"/>
                  </a:lnTo>
                  <a:lnTo>
                    <a:pt x="50" y="6"/>
                  </a:lnTo>
                  <a:lnTo>
                    <a:pt x="35" y="12"/>
                  </a:lnTo>
                  <a:lnTo>
                    <a:pt x="21" y="2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1" y="33"/>
                  </a:lnTo>
                  <a:lnTo>
                    <a:pt x="22" y="22"/>
                  </a:lnTo>
                  <a:lnTo>
                    <a:pt x="35" y="13"/>
                  </a:lnTo>
                  <a:lnTo>
                    <a:pt x="50" y="6"/>
                  </a:lnTo>
                  <a:lnTo>
                    <a:pt x="68" y="1"/>
                  </a:lnTo>
                  <a:lnTo>
                    <a:pt x="85" y="0"/>
                  </a:lnTo>
                  <a:lnTo>
                    <a:pt x="103" y="1"/>
                  </a:lnTo>
                  <a:lnTo>
                    <a:pt x="122" y="6"/>
                  </a:lnTo>
                  <a:lnTo>
                    <a:pt x="136" y="13"/>
                  </a:lnTo>
                  <a:lnTo>
                    <a:pt x="149" y="22"/>
                  </a:lnTo>
                  <a:lnTo>
                    <a:pt x="160" y="33"/>
                  </a:lnTo>
                  <a:lnTo>
                    <a:pt x="162" y="36"/>
                  </a:lnTo>
                  <a:lnTo>
                    <a:pt x="162" y="35"/>
                  </a:lnTo>
                  <a:lnTo>
                    <a:pt x="162" y="33"/>
                  </a:lnTo>
                  <a:close/>
                  <a:moveTo>
                    <a:pt x="0" y="98"/>
                  </a:moveTo>
                  <a:lnTo>
                    <a:pt x="2" y="104"/>
                  </a:lnTo>
                  <a:lnTo>
                    <a:pt x="10" y="116"/>
                  </a:lnTo>
                  <a:lnTo>
                    <a:pt x="21" y="128"/>
                  </a:lnTo>
                  <a:lnTo>
                    <a:pt x="35" y="137"/>
                  </a:lnTo>
                  <a:lnTo>
                    <a:pt x="50" y="143"/>
                  </a:lnTo>
                  <a:lnTo>
                    <a:pt x="67" y="148"/>
                  </a:lnTo>
                  <a:lnTo>
                    <a:pt x="85" y="149"/>
                  </a:lnTo>
                  <a:lnTo>
                    <a:pt x="103" y="148"/>
                  </a:lnTo>
                  <a:lnTo>
                    <a:pt x="122" y="143"/>
                  </a:lnTo>
                  <a:lnTo>
                    <a:pt x="136" y="137"/>
                  </a:lnTo>
                  <a:lnTo>
                    <a:pt x="151" y="128"/>
                  </a:lnTo>
                  <a:lnTo>
                    <a:pt x="162" y="116"/>
                  </a:lnTo>
                  <a:lnTo>
                    <a:pt x="169" y="104"/>
                  </a:lnTo>
                  <a:lnTo>
                    <a:pt x="175" y="89"/>
                  </a:lnTo>
                  <a:lnTo>
                    <a:pt x="177" y="78"/>
                  </a:lnTo>
                  <a:lnTo>
                    <a:pt x="177" y="77"/>
                  </a:lnTo>
                  <a:lnTo>
                    <a:pt x="175" y="89"/>
                  </a:lnTo>
                  <a:lnTo>
                    <a:pt x="169" y="104"/>
                  </a:lnTo>
                  <a:lnTo>
                    <a:pt x="160" y="116"/>
                  </a:lnTo>
                  <a:lnTo>
                    <a:pt x="149" y="126"/>
                  </a:lnTo>
                  <a:lnTo>
                    <a:pt x="136" y="136"/>
                  </a:lnTo>
                  <a:lnTo>
                    <a:pt x="122" y="143"/>
                  </a:lnTo>
                  <a:lnTo>
                    <a:pt x="103" y="148"/>
                  </a:lnTo>
                  <a:lnTo>
                    <a:pt x="85" y="149"/>
                  </a:lnTo>
                  <a:lnTo>
                    <a:pt x="68" y="148"/>
                  </a:lnTo>
                  <a:lnTo>
                    <a:pt x="50" y="143"/>
                  </a:lnTo>
                  <a:lnTo>
                    <a:pt x="35" y="136"/>
                  </a:lnTo>
                  <a:lnTo>
                    <a:pt x="22" y="126"/>
                  </a:lnTo>
                  <a:lnTo>
                    <a:pt x="11" y="116"/>
                  </a:lnTo>
                  <a:lnTo>
                    <a:pt x="2" y="104"/>
                  </a:lnTo>
                  <a:lnTo>
                    <a:pt x="0" y="9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92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14"/>
            <p:cNvSpPr>
              <a:spLocks noEditPoints="1"/>
            </p:cNvSpPr>
            <p:nvPr/>
          </p:nvSpPr>
          <p:spPr bwMode="auto">
            <a:xfrm>
              <a:off x="4875" y="3055"/>
              <a:ext cx="177" cy="149"/>
            </a:xfrm>
            <a:custGeom>
              <a:avLst/>
              <a:gdLst>
                <a:gd name="T0" fmla="*/ 160 w 177"/>
                <a:gd name="T1" fmla="*/ 33 h 149"/>
                <a:gd name="T2" fmla="*/ 136 w 177"/>
                <a:gd name="T3" fmla="*/ 13 h 149"/>
                <a:gd name="T4" fmla="*/ 103 w 177"/>
                <a:gd name="T5" fmla="*/ 1 h 149"/>
                <a:gd name="T6" fmla="*/ 68 w 177"/>
                <a:gd name="T7" fmla="*/ 1 h 149"/>
                <a:gd name="T8" fmla="*/ 35 w 177"/>
                <a:gd name="T9" fmla="*/ 13 h 149"/>
                <a:gd name="T10" fmla="*/ 11 w 177"/>
                <a:gd name="T11" fmla="*/ 33 h 149"/>
                <a:gd name="T12" fmla="*/ 10 w 177"/>
                <a:gd name="T13" fmla="*/ 36 h 149"/>
                <a:gd name="T14" fmla="*/ 10 w 177"/>
                <a:gd name="T15" fmla="*/ 36 h 149"/>
                <a:gd name="T16" fmla="*/ 10 w 177"/>
                <a:gd name="T17" fmla="*/ 36 h 149"/>
                <a:gd name="T18" fmla="*/ 10 w 177"/>
                <a:gd name="T19" fmla="*/ 38 h 149"/>
                <a:gd name="T20" fmla="*/ 11 w 177"/>
                <a:gd name="T21" fmla="*/ 33 h 149"/>
                <a:gd name="T22" fmla="*/ 35 w 177"/>
                <a:gd name="T23" fmla="*/ 13 h 149"/>
                <a:gd name="T24" fmla="*/ 68 w 177"/>
                <a:gd name="T25" fmla="*/ 3 h 149"/>
                <a:gd name="T26" fmla="*/ 103 w 177"/>
                <a:gd name="T27" fmla="*/ 3 h 149"/>
                <a:gd name="T28" fmla="*/ 136 w 177"/>
                <a:gd name="T29" fmla="*/ 13 h 149"/>
                <a:gd name="T30" fmla="*/ 160 w 177"/>
                <a:gd name="T31" fmla="*/ 33 h 149"/>
                <a:gd name="T32" fmla="*/ 164 w 177"/>
                <a:gd name="T33" fmla="*/ 38 h 149"/>
                <a:gd name="T34" fmla="*/ 164 w 177"/>
                <a:gd name="T35" fmla="*/ 38 h 149"/>
                <a:gd name="T36" fmla="*/ 162 w 177"/>
                <a:gd name="T37" fmla="*/ 36 h 149"/>
                <a:gd name="T38" fmla="*/ 162 w 177"/>
                <a:gd name="T39" fmla="*/ 36 h 149"/>
                <a:gd name="T40" fmla="*/ 0 w 177"/>
                <a:gd name="T41" fmla="*/ 96 h 149"/>
                <a:gd name="T42" fmla="*/ 11 w 177"/>
                <a:gd name="T43" fmla="*/ 116 h 149"/>
                <a:gd name="T44" fmla="*/ 35 w 177"/>
                <a:gd name="T45" fmla="*/ 136 h 149"/>
                <a:gd name="T46" fmla="*/ 68 w 177"/>
                <a:gd name="T47" fmla="*/ 148 h 149"/>
                <a:gd name="T48" fmla="*/ 103 w 177"/>
                <a:gd name="T49" fmla="*/ 148 h 149"/>
                <a:gd name="T50" fmla="*/ 136 w 177"/>
                <a:gd name="T51" fmla="*/ 136 h 149"/>
                <a:gd name="T52" fmla="*/ 160 w 177"/>
                <a:gd name="T53" fmla="*/ 116 h 149"/>
                <a:gd name="T54" fmla="*/ 175 w 177"/>
                <a:gd name="T55" fmla="*/ 89 h 149"/>
                <a:gd name="T56" fmla="*/ 175 w 177"/>
                <a:gd name="T57" fmla="*/ 77 h 149"/>
                <a:gd name="T58" fmla="*/ 175 w 177"/>
                <a:gd name="T59" fmla="*/ 77 h 149"/>
                <a:gd name="T60" fmla="*/ 175 w 177"/>
                <a:gd name="T61" fmla="*/ 75 h 149"/>
                <a:gd name="T62" fmla="*/ 175 w 177"/>
                <a:gd name="T63" fmla="*/ 75 h 149"/>
                <a:gd name="T64" fmla="*/ 173 w 177"/>
                <a:gd name="T65" fmla="*/ 89 h 149"/>
                <a:gd name="T66" fmla="*/ 160 w 177"/>
                <a:gd name="T67" fmla="*/ 116 h 149"/>
                <a:gd name="T68" fmla="*/ 136 w 177"/>
                <a:gd name="T69" fmla="*/ 136 h 149"/>
                <a:gd name="T70" fmla="*/ 103 w 177"/>
                <a:gd name="T71" fmla="*/ 146 h 149"/>
                <a:gd name="T72" fmla="*/ 68 w 177"/>
                <a:gd name="T73" fmla="*/ 146 h 149"/>
                <a:gd name="T74" fmla="*/ 35 w 177"/>
                <a:gd name="T75" fmla="*/ 136 h 149"/>
                <a:gd name="T76" fmla="*/ 11 w 177"/>
                <a:gd name="T77" fmla="*/ 116 h 149"/>
                <a:gd name="T78" fmla="*/ 0 w 177"/>
                <a:gd name="T79" fmla="*/ 95 h 149"/>
                <a:gd name="T80" fmla="*/ 0 w 177"/>
                <a:gd name="T81" fmla="*/ 95 h 149"/>
                <a:gd name="T82" fmla="*/ 0 w 177"/>
                <a:gd name="T83" fmla="*/ 95 h 149"/>
                <a:gd name="T84" fmla="*/ 0 w 177"/>
                <a:gd name="T85" fmla="*/ 96 h 149"/>
                <a:gd name="T86" fmla="*/ 0 w 177"/>
                <a:gd name="T87" fmla="*/ 96 h 1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7"/>
                <a:gd name="T133" fmla="*/ 0 h 149"/>
                <a:gd name="T134" fmla="*/ 177 w 177"/>
                <a:gd name="T135" fmla="*/ 149 h 1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7" h="149">
                  <a:moveTo>
                    <a:pt x="162" y="36"/>
                  </a:moveTo>
                  <a:lnTo>
                    <a:pt x="160" y="33"/>
                  </a:lnTo>
                  <a:lnTo>
                    <a:pt x="149" y="22"/>
                  </a:lnTo>
                  <a:lnTo>
                    <a:pt x="136" y="13"/>
                  </a:lnTo>
                  <a:lnTo>
                    <a:pt x="122" y="6"/>
                  </a:lnTo>
                  <a:lnTo>
                    <a:pt x="103" y="1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50" y="6"/>
                  </a:lnTo>
                  <a:lnTo>
                    <a:pt x="35" y="13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1" y="33"/>
                  </a:lnTo>
                  <a:lnTo>
                    <a:pt x="22" y="22"/>
                  </a:lnTo>
                  <a:lnTo>
                    <a:pt x="35" y="13"/>
                  </a:lnTo>
                  <a:lnTo>
                    <a:pt x="50" y="6"/>
                  </a:lnTo>
                  <a:lnTo>
                    <a:pt x="68" y="3"/>
                  </a:lnTo>
                  <a:lnTo>
                    <a:pt x="85" y="1"/>
                  </a:lnTo>
                  <a:lnTo>
                    <a:pt x="103" y="3"/>
                  </a:lnTo>
                  <a:lnTo>
                    <a:pt x="120" y="6"/>
                  </a:lnTo>
                  <a:lnTo>
                    <a:pt x="136" y="13"/>
                  </a:lnTo>
                  <a:lnTo>
                    <a:pt x="149" y="22"/>
                  </a:lnTo>
                  <a:lnTo>
                    <a:pt x="160" y="33"/>
                  </a:lnTo>
                  <a:lnTo>
                    <a:pt x="164" y="38"/>
                  </a:lnTo>
                  <a:lnTo>
                    <a:pt x="162" y="36"/>
                  </a:lnTo>
                  <a:close/>
                  <a:moveTo>
                    <a:pt x="0" y="96"/>
                  </a:moveTo>
                  <a:lnTo>
                    <a:pt x="2" y="104"/>
                  </a:lnTo>
                  <a:lnTo>
                    <a:pt x="11" y="116"/>
                  </a:lnTo>
                  <a:lnTo>
                    <a:pt x="22" y="126"/>
                  </a:lnTo>
                  <a:lnTo>
                    <a:pt x="35" y="136"/>
                  </a:lnTo>
                  <a:lnTo>
                    <a:pt x="50" y="143"/>
                  </a:lnTo>
                  <a:lnTo>
                    <a:pt x="68" y="148"/>
                  </a:lnTo>
                  <a:lnTo>
                    <a:pt x="85" y="149"/>
                  </a:lnTo>
                  <a:lnTo>
                    <a:pt x="103" y="148"/>
                  </a:lnTo>
                  <a:lnTo>
                    <a:pt x="122" y="143"/>
                  </a:lnTo>
                  <a:lnTo>
                    <a:pt x="136" y="136"/>
                  </a:lnTo>
                  <a:lnTo>
                    <a:pt x="149" y="126"/>
                  </a:lnTo>
                  <a:lnTo>
                    <a:pt x="160" y="116"/>
                  </a:lnTo>
                  <a:lnTo>
                    <a:pt x="169" y="104"/>
                  </a:lnTo>
                  <a:lnTo>
                    <a:pt x="175" y="89"/>
                  </a:lnTo>
                  <a:lnTo>
                    <a:pt x="177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3" y="89"/>
                  </a:lnTo>
                  <a:lnTo>
                    <a:pt x="168" y="102"/>
                  </a:lnTo>
                  <a:lnTo>
                    <a:pt x="160" y="116"/>
                  </a:lnTo>
                  <a:lnTo>
                    <a:pt x="149" y="126"/>
                  </a:lnTo>
                  <a:lnTo>
                    <a:pt x="136" y="136"/>
                  </a:lnTo>
                  <a:lnTo>
                    <a:pt x="120" y="142"/>
                  </a:lnTo>
                  <a:lnTo>
                    <a:pt x="103" y="146"/>
                  </a:lnTo>
                  <a:lnTo>
                    <a:pt x="85" y="148"/>
                  </a:lnTo>
                  <a:lnTo>
                    <a:pt x="68" y="146"/>
                  </a:lnTo>
                  <a:lnTo>
                    <a:pt x="50" y="142"/>
                  </a:lnTo>
                  <a:lnTo>
                    <a:pt x="35" y="136"/>
                  </a:lnTo>
                  <a:lnTo>
                    <a:pt x="22" y="126"/>
                  </a:lnTo>
                  <a:lnTo>
                    <a:pt x="11" y="116"/>
                  </a:lnTo>
                  <a:lnTo>
                    <a:pt x="4" y="102"/>
                  </a:lnTo>
                  <a:lnTo>
                    <a:pt x="0" y="9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3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15"/>
            <p:cNvSpPr>
              <a:spLocks noEditPoints="1"/>
            </p:cNvSpPr>
            <p:nvPr/>
          </p:nvSpPr>
          <p:spPr bwMode="auto">
            <a:xfrm>
              <a:off x="4875" y="3056"/>
              <a:ext cx="175" cy="147"/>
            </a:xfrm>
            <a:custGeom>
              <a:avLst/>
              <a:gdLst>
                <a:gd name="T0" fmla="*/ 160 w 175"/>
                <a:gd name="T1" fmla="*/ 32 h 147"/>
                <a:gd name="T2" fmla="*/ 136 w 175"/>
                <a:gd name="T3" fmla="*/ 12 h 147"/>
                <a:gd name="T4" fmla="*/ 103 w 175"/>
                <a:gd name="T5" fmla="*/ 2 h 147"/>
                <a:gd name="T6" fmla="*/ 68 w 175"/>
                <a:gd name="T7" fmla="*/ 2 h 147"/>
                <a:gd name="T8" fmla="*/ 35 w 175"/>
                <a:gd name="T9" fmla="*/ 12 h 147"/>
                <a:gd name="T10" fmla="*/ 11 w 175"/>
                <a:gd name="T11" fmla="*/ 32 h 147"/>
                <a:gd name="T12" fmla="*/ 10 w 175"/>
                <a:gd name="T13" fmla="*/ 37 h 147"/>
                <a:gd name="T14" fmla="*/ 10 w 175"/>
                <a:gd name="T15" fmla="*/ 37 h 147"/>
                <a:gd name="T16" fmla="*/ 8 w 175"/>
                <a:gd name="T17" fmla="*/ 38 h 147"/>
                <a:gd name="T18" fmla="*/ 8 w 175"/>
                <a:gd name="T19" fmla="*/ 38 h 147"/>
                <a:gd name="T20" fmla="*/ 11 w 175"/>
                <a:gd name="T21" fmla="*/ 32 h 147"/>
                <a:gd name="T22" fmla="*/ 35 w 175"/>
                <a:gd name="T23" fmla="*/ 12 h 147"/>
                <a:gd name="T24" fmla="*/ 68 w 175"/>
                <a:gd name="T25" fmla="*/ 2 h 147"/>
                <a:gd name="T26" fmla="*/ 103 w 175"/>
                <a:gd name="T27" fmla="*/ 2 h 147"/>
                <a:gd name="T28" fmla="*/ 135 w 175"/>
                <a:gd name="T29" fmla="*/ 12 h 147"/>
                <a:gd name="T30" fmla="*/ 160 w 175"/>
                <a:gd name="T31" fmla="*/ 32 h 147"/>
                <a:gd name="T32" fmla="*/ 164 w 175"/>
                <a:gd name="T33" fmla="*/ 40 h 147"/>
                <a:gd name="T34" fmla="*/ 164 w 175"/>
                <a:gd name="T35" fmla="*/ 38 h 147"/>
                <a:gd name="T36" fmla="*/ 164 w 175"/>
                <a:gd name="T37" fmla="*/ 38 h 147"/>
                <a:gd name="T38" fmla="*/ 164 w 175"/>
                <a:gd name="T39" fmla="*/ 38 h 147"/>
                <a:gd name="T40" fmla="*/ 0 w 175"/>
                <a:gd name="T41" fmla="*/ 94 h 147"/>
                <a:gd name="T42" fmla="*/ 11 w 175"/>
                <a:gd name="T43" fmla="*/ 115 h 147"/>
                <a:gd name="T44" fmla="*/ 35 w 175"/>
                <a:gd name="T45" fmla="*/ 135 h 147"/>
                <a:gd name="T46" fmla="*/ 68 w 175"/>
                <a:gd name="T47" fmla="*/ 145 h 147"/>
                <a:gd name="T48" fmla="*/ 103 w 175"/>
                <a:gd name="T49" fmla="*/ 145 h 147"/>
                <a:gd name="T50" fmla="*/ 136 w 175"/>
                <a:gd name="T51" fmla="*/ 135 h 147"/>
                <a:gd name="T52" fmla="*/ 160 w 175"/>
                <a:gd name="T53" fmla="*/ 115 h 147"/>
                <a:gd name="T54" fmla="*/ 173 w 175"/>
                <a:gd name="T55" fmla="*/ 88 h 147"/>
                <a:gd name="T56" fmla="*/ 175 w 175"/>
                <a:gd name="T57" fmla="*/ 74 h 147"/>
                <a:gd name="T58" fmla="*/ 175 w 175"/>
                <a:gd name="T59" fmla="*/ 74 h 147"/>
                <a:gd name="T60" fmla="*/ 175 w 175"/>
                <a:gd name="T61" fmla="*/ 74 h 147"/>
                <a:gd name="T62" fmla="*/ 175 w 175"/>
                <a:gd name="T63" fmla="*/ 73 h 147"/>
                <a:gd name="T64" fmla="*/ 175 w 175"/>
                <a:gd name="T65" fmla="*/ 73 h 147"/>
                <a:gd name="T66" fmla="*/ 175 w 175"/>
                <a:gd name="T67" fmla="*/ 73 h 147"/>
                <a:gd name="T68" fmla="*/ 175 w 175"/>
                <a:gd name="T69" fmla="*/ 73 h 147"/>
                <a:gd name="T70" fmla="*/ 175 w 175"/>
                <a:gd name="T71" fmla="*/ 73 h 147"/>
                <a:gd name="T72" fmla="*/ 175 w 175"/>
                <a:gd name="T73" fmla="*/ 73 h 147"/>
                <a:gd name="T74" fmla="*/ 175 w 175"/>
                <a:gd name="T75" fmla="*/ 73 h 147"/>
                <a:gd name="T76" fmla="*/ 168 w 175"/>
                <a:gd name="T77" fmla="*/ 101 h 147"/>
                <a:gd name="T78" fmla="*/ 149 w 175"/>
                <a:gd name="T79" fmla="*/ 125 h 147"/>
                <a:gd name="T80" fmla="*/ 120 w 175"/>
                <a:gd name="T81" fmla="*/ 141 h 147"/>
                <a:gd name="T82" fmla="*/ 85 w 175"/>
                <a:gd name="T83" fmla="*/ 147 h 147"/>
                <a:gd name="T84" fmla="*/ 52 w 175"/>
                <a:gd name="T85" fmla="*/ 141 h 147"/>
                <a:gd name="T86" fmla="*/ 22 w 175"/>
                <a:gd name="T87" fmla="*/ 125 h 147"/>
                <a:gd name="T88" fmla="*/ 4 w 175"/>
                <a:gd name="T89" fmla="*/ 101 h 147"/>
                <a:gd name="T90" fmla="*/ 0 w 175"/>
                <a:gd name="T91" fmla="*/ 92 h 147"/>
                <a:gd name="T92" fmla="*/ 0 w 175"/>
                <a:gd name="T93" fmla="*/ 92 h 147"/>
                <a:gd name="T94" fmla="*/ 0 w 175"/>
                <a:gd name="T95" fmla="*/ 92 h 147"/>
                <a:gd name="T96" fmla="*/ 0 w 175"/>
                <a:gd name="T97" fmla="*/ 94 h 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5"/>
                <a:gd name="T148" fmla="*/ 0 h 147"/>
                <a:gd name="T149" fmla="*/ 175 w 175"/>
                <a:gd name="T150" fmla="*/ 147 h 1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5" h="147">
                  <a:moveTo>
                    <a:pt x="164" y="37"/>
                  </a:moveTo>
                  <a:lnTo>
                    <a:pt x="160" y="32"/>
                  </a:lnTo>
                  <a:lnTo>
                    <a:pt x="149" y="21"/>
                  </a:lnTo>
                  <a:lnTo>
                    <a:pt x="136" y="12"/>
                  </a:lnTo>
                  <a:lnTo>
                    <a:pt x="120" y="5"/>
                  </a:lnTo>
                  <a:lnTo>
                    <a:pt x="103" y="2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5" y="12"/>
                  </a:lnTo>
                  <a:lnTo>
                    <a:pt x="22" y="21"/>
                  </a:lnTo>
                  <a:lnTo>
                    <a:pt x="11" y="32"/>
                  </a:lnTo>
                  <a:lnTo>
                    <a:pt x="10" y="37"/>
                  </a:lnTo>
                  <a:lnTo>
                    <a:pt x="8" y="38"/>
                  </a:lnTo>
                  <a:lnTo>
                    <a:pt x="11" y="32"/>
                  </a:lnTo>
                  <a:lnTo>
                    <a:pt x="22" y="21"/>
                  </a:lnTo>
                  <a:lnTo>
                    <a:pt x="35" y="12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3" y="2"/>
                  </a:lnTo>
                  <a:lnTo>
                    <a:pt x="120" y="6"/>
                  </a:lnTo>
                  <a:lnTo>
                    <a:pt x="135" y="12"/>
                  </a:lnTo>
                  <a:lnTo>
                    <a:pt x="149" y="21"/>
                  </a:lnTo>
                  <a:lnTo>
                    <a:pt x="160" y="32"/>
                  </a:lnTo>
                  <a:lnTo>
                    <a:pt x="164" y="40"/>
                  </a:lnTo>
                  <a:lnTo>
                    <a:pt x="164" y="38"/>
                  </a:lnTo>
                  <a:lnTo>
                    <a:pt x="164" y="37"/>
                  </a:lnTo>
                  <a:close/>
                  <a:moveTo>
                    <a:pt x="0" y="94"/>
                  </a:moveTo>
                  <a:lnTo>
                    <a:pt x="4" y="101"/>
                  </a:lnTo>
                  <a:lnTo>
                    <a:pt x="11" y="115"/>
                  </a:lnTo>
                  <a:lnTo>
                    <a:pt x="22" y="125"/>
                  </a:lnTo>
                  <a:lnTo>
                    <a:pt x="35" y="135"/>
                  </a:lnTo>
                  <a:lnTo>
                    <a:pt x="50" y="141"/>
                  </a:lnTo>
                  <a:lnTo>
                    <a:pt x="68" y="145"/>
                  </a:lnTo>
                  <a:lnTo>
                    <a:pt x="85" y="147"/>
                  </a:lnTo>
                  <a:lnTo>
                    <a:pt x="103" y="145"/>
                  </a:lnTo>
                  <a:lnTo>
                    <a:pt x="120" y="141"/>
                  </a:lnTo>
                  <a:lnTo>
                    <a:pt x="136" y="135"/>
                  </a:lnTo>
                  <a:lnTo>
                    <a:pt x="149" y="125"/>
                  </a:lnTo>
                  <a:lnTo>
                    <a:pt x="160" y="115"/>
                  </a:lnTo>
                  <a:lnTo>
                    <a:pt x="168" y="101"/>
                  </a:lnTo>
                  <a:lnTo>
                    <a:pt x="173" y="88"/>
                  </a:lnTo>
                  <a:lnTo>
                    <a:pt x="175" y="74"/>
                  </a:lnTo>
                  <a:lnTo>
                    <a:pt x="175" y="73"/>
                  </a:lnTo>
                  <a:lnTo>
                    <a:pt x="173" y="88"/>
                  </a:lnTo>
                  <a:lnTo>
                    <a:pt x="168" y="101"/>
                  </a:lnTo>
                  <a:lnTo>
                    <a:pt x="160" y="113"/>
                  </a:lnTo>
                  <a:lnTo>
                    <a:pt x="149" y="125"/>
                  </a:lnTo>
                  <a:lnTo>
                    <a:pt x="135" y="133"/>
                  </a:lnTo>
                  <a:lnTo>
                    <a:pt x="120" y="141"/>
                  </a:lnTo>
                  <a:lnTo>
                    <a:pt x="103" y="145"/>
                  </a:lnTo>
                  <a:lnTo>
                    <a:pt x="85" y="147"/>
                  </a:lnTo>
                  <a:lnTo>
                    <a:pt x="68" y="145"/>
                  </a:lnTo>
                  <a:lnTo>
                    <a:pt x="52" y="141"/>
                  </a:lnTo>
                  <a:lnTo>
                    <a:pt x="35" y="133"/>
                  </a:lnTo>
                  <a:lnTo>
                    <a:pt x="22" y="125"/>
                  </a:lnTo>
                  <a:lnTo>
                    <a:pt x="11" y="113"/>
                  </a:lnTo>
                  <a:lnTo>
                    <a:pt x="4" y="101"/>
                  </a:lnTo>
                  <a:lnTo>
                    <a:pt x="0" y="9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4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16"/>
            <p:cNvSpPr>
              <a:spLocks noEditPoints="1"/>
            </p:cNvSpPr>
            <p:nvPr/>
          </p:nvSpPr>
          <p:spPr bwMode="auto">
            <a:xfrm>
              <a:off x="4875" y="3056"/>
              <a:ext cx="175" cy="147"/>
            </a:xfrm>
            <a:custGeom>
              <a:avLst/>
              <a:gdLst>
                <a:gd name="T0" fmla="*/ 175 w 175"/>
                <a:gd name="T1" fmla="*/ 73 h 147"/>
                <a:gd name="T2" fmla="*/ 175 w 175"/>
                <a:gd name="T3" fmla="*/ 71 h 147"/>
                <a:gd name="T4" fmla="*/ 173 w 175"/>
                <a:gd name="T5" fmla="*/ 71 h 147"/>
                <a:gd name="T6" fmla="*/ 173 w 175"/>
                <a:gd name="T7" fmla="*/ 70 h 147"/>
                <a:gd name="T8" fmla="*/ 173 w 175"/>
                <a:gd name="T9" fmla="*/ 70 h 147"/>
                <a:gd name="T10" fmla="*/ 175 w 175"/>
                <a:gd name="T11" fmla="*/ 73 h 147"/>
                <a:gd name="T12" fmla="*/ 168 w 175"/>
                <a:gd name="T13" fmla="*/ 101 h 147"/>
                <a:gd name="T14" fmla="*/ 149 w 175"/>
                <a:gd name="T15" fmla="*/ 125 h 147"/>
                <a:gd name="T16" fmla="*/ 120 w 175"/>
                <a:gd name="T17" fmla="*/ 141 h 147"/>
                <a:gd name="T18" fmla="*/ 85 w 175"/>
                <a:gd name="T19" fmla="*/ 147 h 147"/>
                <a:gd name="T20" fmla="*/ 52 w 175"/>
                <a:gd name="T21" fmla="*/ 141 h 147"/>
                <a:gd name="T22" fmla="*/ 22 w 175"/>
                <a:gd name="T23" fmla="*/ 125 h 147"/>
                <a:gd name="T24" fmla="*/ 4 w 175"/>
                <a:gd name="T25" fmla="*/ 101 h 147"/>
                <a:gd name="T26" fmla="*/ 0 w 175"/>
                <a:gd name="T27" fmla="*/ 92 h 147"/>
                <a:gd name="T28" fmla="*/ 0 w 175"/>
                <a:gd name="T29" fmla="*/ 91 h 147"/>
                <a:gd name="T30" fmla="*/ 0 w 175"/>
                <a:gd name="T31" fmla="*/ 91 h 147"/>
                <a:gd name="T32" fmla="*/ 0 w 175"/>
                <a:gd name="T33" fmla="*/ 91 h 147"/>
                <a:gd name="T34" fmla="*/ 4 w 175"/>
                <a:gd name="T35" fmla="*/ 101 h 147"/>
                <a:gd name="T36" fmla="*/ 24 w 175"/>
                <a:gd name="T37" fmla="*/ 124 h 147"/>
                <a:gd name="T38" fmla="*/ 52 w 175"/>
                <a:gd name="T39" fmla="*/ 139 h 147"/>
                <a:gd name="T40" fmla="*/ 85 w 175"/>
                <a:gd name="T41" fmla="*/ 145 h 147"/>
                <a:gd name="T42" fmla="*/ 120 w 175"/>
                <a:gd name="T43" fmla="*/ 139 h 147"/>
                <a:gd name="T44" fmla="*/ 147 w 175"/>
                <a:gd name="T45" fmla="*/ 124 h 147"/>
                <a:gd name="T46" fmla="*/ 168 w 175"/>
                <a:gd name="T47" fmla="*/ 101 h 147"/>
                <a:gd name="T48" fmla="*/ 173 w 175"/>
                <a:gd name="T49" fmla="*/ 73 h 147"/>
                <a:gd name="T50" fmla="*/ 164 w 175"/>
                <a:gd name="T51" fmla="*/ 40 h 147"/>
                <a:gd name="T52" fmla="*/ 149 w 175"/>
                <a:gd name="T53" fmla="*/ 21 h 147"/>
                <a:gd name="T54" fmla="*/ 120 w 175"/>
                <a:gd name="T55" fmla="*/ 6 h 147"/>
                <a:gd name="T56" fmla="*/ 85 w 175"/>
                <a:gd name="T57" fmla="*/ 0 h 147"/>
                <a:gd name="T58" fmla="*/ 52 w 175"/>
                <a:gd name="T59" fmla="*/ 6 h 147"/>
                <a:gd name="T60" fmla="*/ 22 w 175"/>
                <a:gd name="T61" fmla="*/ 21 h 147"/>
                <a:gd name="T62" fmla="*/ 8 w 175"/>
                <a:gd name="T63" fmla="*/ 38 h 147"/>
                <a:gd name="T64" fmla="*/ 8 w 175"/>
                <a:gd name="T65" fmla="*/ 38 h 147"/>
                <a:gd name="T66" fmla="*/ 8 w 175"/>
                <a:gd name="T67" fmla="*/ 40 h 147"/>
                <a:gd name="T68" fmla="*/ 8 w 175"/>
                <a:gd name="T69" fmla="*/ 40 h 147"/>
                <a:gd name="T70" fmla="*/ 8 w 175"/>
                <a:gd name="T71" fmla="*/ 40 h 147"/>
                <a:gd name="T72" fmla="*/ 24 w 175"/>
                <a:gd name="T73" fmla="*/ 23 h 147"/>
                <a:gd name="T74" fmla="*/ 52 w 175"/>
                <a:gd name="T75" fmla="*/ 6 h 147"/>
                <a:gd name="T76" fmla="*/ 85 w 175"/>
                <a:gd name="T77" fmla="*/ 0 h 147"/>
                <a:gd name="T78" fmla="*/ 120 w 175"/>
                <a:gd name="T79" fmla="*/ 6 h 147"/>
                <a:gd name="T80" fmla="*/ 147 w 175"/>
                <a:gd name="T81" fmla="*/ 23 h 147"/>
                <a:gd name="T82" fmla="*/ 166 w 175"/>
                <a:gd name="T83" fmla="*/ 43 h 147"/>
                <a:gd name="T84" fmla="*/ 164 w 175"/>
                <a:gd name="T85" fmla="*/ 41 h 147"/>
                <a:gd name="T86" fmla="*/ 164 w 175"/>
                <a:gd name="T87" fmla="*/ 41 h 147"/>
                <a:gd name="T88" fmla="*/ 164 w 175"/>
                <a:gd name="T89" fmla="*/ 41 h 147"/>
                <a:gd name="T90" fmla="*/ 164 w 175"/>
                <a:gd name="T91" fmla="*/ 40 h 1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5"/>
                <a:gd name="T139" fmla="*/ 0 h 147"/>
                <a:gd name="T140" fmla="*/ 175 w 175"/>
                <a:gd name="T141" fmla="*/ 147 h 1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5" h="147">
                  <a:moveTo>
                    <a:pt x="175" y="73"/>
                  </a:moveTo>
                  <a:lnTo>
                    <a:pt x="175" y="73"/>
                  </a:lnTo>
                  <a:lnTo>
                    <a:pt x="175" y="71"/>
                  </a:lnTo>
                  <a:lnTo>
                    <a:pt x="173" y="71"/>
                  </a:lnTo>
                  <a:lnTo>
                    <a:pt x="173" y="70"/>
                  </a:lnTo>
                  <a:lnTo>
                    <a:pt x="173" y="73"/>
                  </a:lnTo>
                  <a:lnTo>
                    <a:pt x="175" y="73"/>
                  </a:lnTo>
                  <a:lnTo>
                    <a:pt x="173" y="88"/>
                  </a:lnTo>
                  <a:lnTo>
                    <a:pt x="168" y="101"/>
                  </a:lnTo>
                  <a:lnTo>
                    <a:pt x="160" y="113"/>
                  </a:lnTo>
                  <a:lnTo>
                    <a:pt x="149" y="125"/>
                  </a:lnTo>
                  <a:lnTo>
                    <a:pt x="135" y="133"/>
                  </a:lnTo>
                  <a:lnTo>
                    <a:pt x="120" y="141"/>
                  </a:lnTo>
                  <a:lnTo>
                    <a:pt x="103" y="145"/>
                  </a:lnTo>
                  <a:lnTo>
                    <a:pt x="85" y="147"/>
                  </a:lnTo>
                  <a:lnTo>
                    <a:pt x="68" y="145"/>
                  </a:lnTo>
                  <a:lnTo>
                    <a:pt x="52" y="141"/>
                  </a:lnTo>
                  <a:lnTo>
                    <a:pt x="35" y="133"/>
                  </a:lnTo>
                  <a:lnTo>
                    <a:pt x="22" y="125"/>
                  </a:lnTo>
                  <a:lnTo>
                    <a:pt x="11" y="113"/>
                  </a:lnTo>
                  <a:lnTo>
                    <a:pt x="4" y="101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4" y="101"/>
                  </a:lnTo>
                  <a:lnTo>
                    <a:pt x="13" y="113"/>
                  </a:lnTo>
                  <a:lnTo>
                    <a:pt x="24" y="124"/>
                  </a:lnTo>
                  <a:lnTo>
                    <a:pt x="37" y="133"/>
                  </a:lnTo>
                  <a:lnTo>
                    <a:pt x="52" y="139"/>
                  </a:lnTo>
                  <a:lnTo>
                    <a:pt x="68" y="144"/>
                  </a:lnTo>
                  <a:lnTo>
                    <a:pt x="85" y="145"/>
                  </a:lnTo>
                  <a:lnTo>
                    <a:pt x="103" y="144"/>
                  </a:lnTo>
                  <a:lnTo>
                    <a:pt x="120" y="139"/>
                  </a:lnTo>
                  <a:lnTo>
                    <a:pt x="135" y="133"/>
                  </a:lnTo>
                  <a:lnTo>
                    <a:pt x="147" y="124"/>
                  </a:lnTo>
                  <a:lnTo>
                    <a:pt x="158" y="113"/>
                  </a:lnTo>
                  <a:lnTo>
                    <a:pt x="168" y="101"/>
                  </a:lnTo>
                  <a:lnTo>
                    <a:pt x="171" y="88"/>
                  </a:lnTo>
                  <a:lnTo>
                    <a:pt x="173" y="73"/>
                  </a:lnTo>
                  <a:lnTo>
                    <a:pt x="175" y="73"/>
                  </a:lnTo>
                  <a:close/>
                  <a:moveTo>
                    <a:pt x="164" y="40"/>
                  </a:moveTo>
                  <a:lnTo>
                    <a:pt x="160" y="32"/>
                  </a:lnTo>
                  <a:lnTo>
                    <a:pt x="149" y="21"/>
                  </a:lnTo>
                  <a:lnTo>
                    <a:pt x="135" y="12"/>
                  </a:lnTo>
                  <a:lnTo>
                    <a:pt x="120" y="6"/>
                  </a:lnTo>
                  <a:lnTo>
                    <a:pt x="103" y="2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5" y="12"/>
                  </a:lnTo>
                  <a:lnTo>
                    <a:pt x="22" y="21"/>
                  </a:lnTo>
                  <a:lnTo>
                    <a:pt x="11" y="32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24" y="23"/>
                  </a:lnTo>
                  <a:lnTo>
                    <a:pt x="37" y="14"/>
                  </a:lnTo>
                  <a:lnTo>
                    <a:pt x="52" y="6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3" y="2"/>
                  </a:lnTo>
                  <a:lnTo>
                    <a:pt x="120" y="6"/>
                  </a:lnTo>
                  <a:lnTo>
                    <a:pt x="135" y="14"/>
                  </a:lnTo>
                  <a:lnTo>
                    <a:pt x="147" y="23"/>
                  </a:lnTo>
                  <a:lnTo>
                    <a:pt x="158" y="34"/>
                  </a:lnTo>
                  <a:lnTo>
                    <a:pt x="166" y="43"/>
                  </a:lnTo>
                  <a:lnTo>
                    <a:pt x="164" y="43"/>
                  </a:lnTo>
                  <a:lnTo>
                    <a:pt x="164" y="41"/>
                  </a:lnTo>
                  <a:lnTo>
                    <a:pt x="164" y="40"/>
                  </a:lnTo>
                  <a:close/>
                </a:path>
              </a:pathLst>
            </a:custGeom>
            <a:solidFill>
              <a:srgbClr val="95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17"/>
            <p:cNvSpPr>
              <a:spLocks noEditPoints="1"/>
            </p:cNvSpPr>
            <p:nvPr/>
          </p:nvSpPr>
          <p:spPr bwMode="auto">
            <a:xfrm>
              <a:off x="4875" y="3056"/>
              <a:ext cx="173" cy="145"/>
            </a:xfrm>
            <a:custGeom>
              <a:avLst/>
              <a:gdLst>
                <a:gd name="T0" fmla="*/ 173 w 173"/>
                <a:gd name="T1" fmla="*/ 70 h 145"/>
                <a:gd name="T2" fmla="*/ 173 w 173"/>
                <a:gd name="T3" fmla="*/ 68 h 145"/>
                <a:gd name="T4" fmla="*/ 173 w 173"/>
                <a:gd name="T5" fmla="*/ 68 h 145"/>
                <a:gd name="T6" fmla="*/ 173 w 173"/>
                <a:gd name="T7" fmla="*/ 67 h 145"/>
                <a:gd name="T8" fmla="*/ 171 w 173"/>
                <a:gd name="T9" fmla="*/ 67 h 145"/>
                <a:gd name="T10" fmla="*/ 173 w 173"/>
                <a:gd name="T11" fmla="*/ 73 h 145"/>
                <a:gd name="T12" fmla="*/ 168 w 173"/>
                <a:gd name="T13" fmla="*/ 101 h 145"/>
                <a:gd name="T14" fmla="*/ 147 w 173"/>
                <a:gd name="T15" fmla="*/ 124 h 145"/>
                <a:gd name="T16" fmla="*/ 120 w 173"/>
                <a:gd name="T17" fmla="*/ 139 h 145"/>
                <a:gd name="T18" fmla="*/ 85 w 173"/>
                <a:gd name="T19" fmla="*/ 145 h 145"/>
                <a:gd name="T20" fmla="*/ 52 w 173"/>
                <a:gd name="T21" fmla="*/ 139 h 145"/>
                <a:gd name="T22" fmla="*/ 24 w 173"/>
                <a:gd name="T23" fmla="*/ 124 h 145"/>
                <a:gd name="T24" fmla="*/ 4 w 173"/>
                <a:gd name="T25" fmla="*/ 101 h 145"/>
                <a:gd name="T26" fmla="*/ 0 w 173"/>
                <a:gd name="T27" fmla="*/ 91 h 145"/>
                <a:gd name="T28" fmla="*/ 0 w 173"/>
                <a:gd name="T29" fmla="*/ 89 h 145"/>
                <a:gd name="T30" fmla="*/ 0 w 173"/>
                <a:gd name="T31" fmla="*/ 89 h 145"/>
                <a:gd name="T32" fmla="*/ 0 w 173"/>
                <a:gd name="T33" fmla="*/ 89 h 145"/>
                <a:gd name="T34" fmla="*/ 6 w 173"/>
                <a:gd name="T35" fmla="*/ 101 h 145"/>
                <a:gd name="T36" fmla="*/ 24 w 173"/>
                <a:gd name="T37" fmla="*/ 124 h 145"/>
                <a:gd name="T38" fmla="*/ 52 w 173"/>
                <a:gd name="T39" fmla="*/ 139 h 145"/>
                <a:gd name="T40" fmla="*/ 85 w 173"/>
                <a:gd name="T41" fmla="*/ 145 h 145"/>
                <a:gd name="T42" fmla="*/ 120 w 173"/>
                <a:gd name="T43" fmla="*/ 139 h 145"/>
                <a:gd name="T44" fmla="*/ 147 w 173"/>
                <a:gd name="T45" fmla="*/ 124 h 145"/>
                <a:gd name="T46" fmla="*/ 166 w 173"/>
                <a:gd name="T47" fmla="*/ 101 h 145"/>
                <a:gd name="T48" fmla="*/ 173 w 173"/>
                <a:gd name="T49" fmla="*/ 73 h 145"/>
                <a:gd name="T50" fmla="*/ 166 w 173"/>
                <a:gd name="T51" fmla="*/ 43 h 145"/>
                <a:gd name="T52" fmla="*/ 147 w 173"/>
                <a:gd name="T53" fmla="*/ 23 h 145"/>
                <a:gd name="T54" fmla="*/ 120 w 173"/>
                <a:gd name="T55" fmla="*/ 6 h 145"/>
                <a:gd name="T56" fmla="*/ 85 w 173"/>
                <a:gd name="T57" fmla="*/ 0 h 145"/>
                <a:gd name="T58" fmla="*/ 52 w 173"/>
                <a:gd name="T59" fmla="*/ 6 h 145"/>
                <a:gd name="T60" fmla="*/ 24 w 173"/>
                <a:gd name="T61" fmla="*/ 23 h 145"/>
                <a:gd name="T62" fmla="*/ 8 w 173"/>
                <a:gd name="T63" fmla="*/ 40 h 145"/>
                <a:gd name="T64" fmla="*/ 8 w 173"/>
                <a:gd name="T65" fmla="*/ 41 h 145"/>
                <a:gd name="T66" fmla="*/ 8 w 173"/>
                <a:gd name="T67" fmla="*/ 41 h 145"/>
                <a:gd name="T68" fmla="*/ 8 w 173"/>
                <a:gd name="T69" fmla="*/ 41 h 145"/>
                <a:gd name="T70" fmla="*/ 8 w 173"/>
                <a:gd name="T71" fmla="*/ 43 h 145"/>
                <a:gd name="T72" fmla="*/ 24 w 173"/>
                <a:gd name="T73" fmla="*/ 23 h 145"/>
                <a:gd name="T74" fmla="*/ 52 w 173"/>
                <a:gd name="T75" fmla="*/ 8 h 145"/>
                <a:gd name="T76" fmla="*/ 85 w 173"/>
                <a:gd name="T77" fmla="*/ 2 h 145"/>
                <a:gd name="T78" fmla="*/ 120 w 173"/>
                <a:gd name="T79" fmla="*/ 8 h 145"/>
                <a:gd name="T80" fmla="*/ 147 w 173"/>
                <a:gd name="T81" fmla="*/ 23 h 145"/>
                <a:gd name="T82" fmla="*/ 166 w 173"/>
                <a:gd name="T83" fmla="*/ 44 h 145"/>
                <a:gd name="T84" fmla="*/ 166 w 173"/>
                <a:gd name="T85" fmla="*/ 44 h 145"/>
                <a:gd name="T86" fmla="*/ 166 w 173"/>
                <a:gd name="T87" fmla="*/ 44 h 145"/>
                <a:gd name="T88" fmla="*/ 166 w 173"/>
                <a:gd name="T89" fmla="*/ 43 h 145"/>
                <a:gd name="T90" fmla="*/ 166 w 173"/>
                <a:gd name="T91" fmla="*/ 43 h 1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3"/>
                <a:gd name="T139" fmla="*/ 0 h 145"/>
                <a:gd name="T140" fmla="*/ 173 w 173"/>
                <a:gd name="T141" fmla="*/ 145 h 1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3" h="145">
                  <a:moveTo>
                    <a:pt x="173" y="73"/>
                  </a:moveTo>
                  <a:lnTo>
                    <a:pt x="173" y="70"/>
                  </a:lnTo>
                  <a:lnTo>
                    <a:pt x="173" y="68"/>
                  </a:lnTo>
                  <a:lnTo>
                    <a:pt x="173" y="67"/>
                  </a:lnTo>
                  <a:lnTo>
                    <a:pt x="171" y="67"/>
                  </a:lnTo>
                  <a:lnTo>
                    <a:pt x="173" y="73"/>
                  </a:lnTo>
                  <a:lnTo>
                    <a:pt x="171" y="88"/>
                  </a:lnTo>
                  <a:lnTo>
                    <a:pt x="168" y="101"/>
                  </a:lnTo>
                  <a:lnTo>
                    <a:pt x="158" y="113"/>
                  </a:lnTo>
                  <a:lnTo>
                    <a:pt x="147" y="124"/>
                  </a:lnTo>
                  <a:lnTo>
                    <a:pt x="135" y="133"/>
                  </a:lnTo>
                  <a:lnTo>
                    <a:pt x="120" y="139"/>
                  </a:lnTo>
                  <a:lnTo>
                    <a:pt x="103" y="144"/>
                  </a:lnTo>
                  <a:lnTo>
                    <a:pt x="85" y="145"/>
                  </a:lnTo>
                  <a:lnTo>
                    <a:pt x="68" y="144"/>
                  </a:lnTo>
                  <a:lnTo>
                    <a:pt x="52" y="139"/>
                  </a:lnTo>
                  <a:lnTo>
                    <a:pt x="37" y="133"/>
                  </a:lnTo>
                  <a:lnTo>
                    <a:pt x="24" y="124"/>
                  </a:lnTo>
                  <a:lnTo>
                    <a:pt x="13" y="113"/>
                  </a:lnTo>
                  <a:lnTo>
                    <a:pt x="4" y="10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6" y="101"/>
                  </a:lnTo>
                  <a:lnTo>
                    <a:pt x="13" y="113"/>
                  </a:lnTo>
                  <a:lnTo>
                    <a:pt x="24" y="124"/>
                  </a:lnTo>
                  <a:lnTo>
                    <a:pt x="37" y="133"/>
                  </a:lnTo>
                  <a:lnTo>
                    <a:pt x="52" y="139"/>
                  </a:lnTo>
                  <a:lnTo>
                    <a:pt x="68" y="144"/>
                  </a:lnTo>
                  <a:lnTo>
                    <a:pt x="85" y="145"/>
                  </a:lnTo>
                  <a:lnTo>
                    <a:pt x="103" y="144"/>
                  </a:lnTo>
                  <a:lnTo>
                    <a:pt x="120" y="139"/>
                  </a:lnTo>
                  <a:lnTo>
                    <a:pt x="135" y="133"/>
                  </a:lnTo>
                  <a:lnTo>
                    <a:pt x="147" y="124"/>
                  </a:lnTo>
                  <a:lnTo>
                    <a:pt x="158" y="113"/>
                  </a:lnTo>
                  <a:lnTo>
                    <a:pt x="166" y="101"/>
                  </a:lnTo>
                  <a:lnTo>
                    <a:pt x="171" y="88"/>
                  </a:lnTo>
                  <a:lnTo>
                    <a:pt x="173" y="73"/>
                  </a:lnTo>
                  <a:close/>
                  <a:moveTo>
                    <a:pt x="166" y="43"/>
                  </a:moveTo>
                  <a:lnTo>
                    <a:pt x="158" y="34"/>
                  </a:lnTo>
                  <a:lnTo>
                    <a:pt x="147" y="23"/>
                  </a:lnTo>
                  <a:lnTo>
                    <a:pt x="135" y="14"/>
                  </a:lnTo>
                  <a:lnTo>
                    <a:pt x="120" y="6"/>
                  </a:lnTo>
                  <a:lnTo>
                    <a:pt x="103" y="2"/>
                  </a:lnTo>
                  <a:lnTo>
                    <a:pt x="85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7" y="14"/>
                  </a:lnTo>
                  <a:lnTo>
                    <a:pt x="24" y="23"/>
                  </a:lnTo>
                  <a:lnTo>
                    <a:pt x="13" y="34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13" y="34"/>
                  </a:lnTo>
                  <a:lnTo>
                    <a:pt x="24" y="23"/>
                  </a:lnTo>
                  <a:lnTo>
                    <a:pt x="37" y="14"/>
                  </a:lnTo>
                  <a:lnTo>
                    <a:pt x="52" y="8"/>
                  </a:lnTo>
                  <a:lnTo>
                    <a:pt x="68" y="3"/>
                  </a:lnTo>
                  <a:lnTo>
                    <a:pt x="85" y="2"/>
                  </a:lnTo>
                  <a:lnTo>
                    <a:pt x="103" y="3"/>
                  </a:lnTo>
                  <a:lnTo>
                    <a:pt x="120" y="8"/>
                  </a:lnTo>
                  <a:lnTo>
                    <a:pt x="135" y="14"/>
                  </a:lnTo>
                  <a:lnTo>
                    <a:pt x="147" y="23"/>
                  </a:lnTo>
                  <a:lnTo>
                    <a:pt x="158" y="34"/>
                  </a:lnTo>
                  <a:lnTo>
                    <a:pt x="166" y="44"/>
                  </a:lnTo>
                  <a:lnTo>
                    <a:pt x="166" y="43"/>
                  </a:lnTo>
                  <a:close/>
                </a:path>
              </a:pathLst>
            </a:custGeom>
            <a:solidFill>
              <a:srgbClr val="96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18"/>
            <p:cNvSpPr>
              <a:spLocks noEditPoints="1"/>
            </p:cNvSpPr>
            <p:nvPr/>
          </p:nvSpPr>
          <p:spPr bwMode="auto">
            <a:xfrm>
              <a:off x="4875" y="3058"/>
              <a:ext cx="173" cy="143"/>
            </a:xfrm>
            <a:custGeom>
              <a:avLst/>
              <a:gdLst>
                <a:gd name="T0" fmla="*/ 171 w 173"/>
                <a:gd name="T1" fmla="*/ 65 h 143"/>
                <a:gd name="T2" fmla="*/ 171 w 173"/>
                <a:gd name="T3" fmla="*/ 63 h 143"/>
                <a:gd name="T4" fmla="*/ 171 w 173"/>
                <a:gd name="T5" fmla="*/ 62 h 143"/>
                <a:gd name="T6" fmla="*/ 171 w 173"/>
                <a:gd name="T7" fmla="*/ 62 h 143"/>
                <a:gd name="T8" fmla="*/ 171 w 173"/>
                <a:gd name="T9" fmla="*/ 60 h 143"/>
                <a:gd name="T10" fmla="*/ 173 w 173"/>
                <a:gd name="T11" fmla="*/ 71 h 143"/>
                <a:gd name="T12" fmla="*/ 166 w 173"/>
                <a:gd name="T13" fmla="*/ 99 h 143"/>
                <a:gd name="T14" fmla="*/ 147 w 173"/>
                <a:gd name="T15" fmla="*/ 122 h 143"/>
                <a:gd name="T16" fmla="*/ 120 w 173"/>
                <a:gd name="T17" fmla="*/ 137 h 143"/>
                <a:gd name="T18" fmla="*/ 85 w 173"/>
                <a:gd name="T19" fmla="*/ 143 h 143"/>
                <a:gd name="T20" fmla="*/ 52 w 173"/>
                <a:gd name="T21" fmla="*/ 137 h 143"/>
                <a:gd name="T22" fmla="*/ 24 w 173"/>
                <a:gd name="T23" fmla="*/ 122 h 143"/>
                <a:gd name="T24" fmla="*/ 6 w 173"/>
                <a:gd name="T25" fmla="*/ 99 h 143"/>
                <a:gd name="T26" fmla="*/ 0 w 173"/>
                <a:gd name="T27" fmla="*/ 86 h 143"/>
                <a:gd name="T28" fmla="*/ 0 w 173"/>
                <a:gd name="T29" fmla="*/ 86 h 143"/>
                <a:gd name="T30" fmla="*/ 0 w 173"/>
                <a:gd name="T31" fmla="*/ 86 h 143"/>
                <a:gd name="T32" fmla="*/ 0 w 173"/>
                <a:gd name="T33" fmla="*/ 84 h 143"/>
                <a:gd name="T34" fmla="*/ 0 w 173"/>
                <a:gd name="T35" fmla="*/ 86 h 143"/>
                <a:gd name="T36" fmla="*/ 15 w 173"/>
                <a:gd name="T37" fmla="*/ 111 h 143"/>
                <a:gd name="T38" fmla="*/ 37 w 173"/>
                <a:gd name="T39" fmla="*/ 130 h 143"/>
                <a:gd name="T40" fmla="*/ 68 w 173"/>
                <a:gd name="T41" fmla="*/ 140 h 143"/>
                <a:gd name="T42" fmla="*/ 103 w 173"/>
                <a:gd name="T43" fmla="*/ 140 h 143"/>
                <a:gd name="T44" fmla="*/ 135 w 173"/>
                <a:gd name="T45" fmla="*/ 130 h 143"/>
                <a:gd name="T46" fmla="*/ 157 w 173"/>
                <a:gd name="T47" fmla="*/ 111 h 143"/>
                <a:gd name="T48" fmla="*/ 169 w 173"/>
                <a:gd name="T49" fmla="*/ 86 h 143"/>
                <a:gd name="T50" fmla="*/ 173 w 173"/>
                <a:gd name="T51" fmla="*/ 71 h 143"/>
                <a:gd name="T52" fmla="*/ 158 w 173"/>
                <a:gd name="T53" fmla="*/ 32 h 143"/>
                <a:gd name="T54" fmla="*/ 135 w 173"/>
                <a:gd name="T55" fmla="*/ 12 h 143"/>
                <a:gd name="T56" fmla="*/ 103 w 173"/>
                <a:gd name="T57" fmla="*/ 1 h 143"/>
                <a:gd name="T58" fmla="*/ 68 w 173"/>
                <a:gd name="T59" fmla="*/ 1 h 143"/>
                <a:gd name="T60" fmla="*/ 37 w 173"/>
                <a:gd name="T61" fmla="*/ 12 h 143"/>
                <a:gd name="T62" fmla="*/ 13 w 173"/>
                <a:gd name="T63" fmla="*/ 32 h 143"/>
                <a:gd name="T64" fmla="*/ 8 w 173"/>
                <a:gd name="T65" fmla="*/ 41 h 143"/>
                <a:gd name="T66" fmla="*/ 8 w 173"/>
                <a:gd name="T67" fmla="*/ 41 h 143"/>
                <a:gd name="T68" fmla="*/ 8 w 173"/>
                <a:gd name="T69" fmla="*/ 41 h 143"/>
                <a:gd name="T70" fmla="*/ 8 w 173"/>
                <a:gd name="T71" fmla="*/ 42 h 143"/>
                <a:gd name="T72" fmla="*/ 15 w 173"/>
                <a:gd name="T73" fmla="*/ 32 h 143"/>
                <a:gd name="T74" fmla="*/ 37 w 173"/>
                <a:gd name="T75" fmla="*/ 12 h 143"/>
                <a:gd name="T76" fmla="*/ 68 w 173"/>
                <a:gd name="T77" fmla="*/ 1 h 143"/>
                <a:gd name="T78" fmla="*/ 103 w 173"/>
                <a:gd name="T79" fmla="*/ 1 h 143"/>
                <a:gd name="T80" fmla="*/ 135 w 173"/>
                <a:gd name="T81" fmla="*/ 12 h 143"/>
                <a:gd name="T82" fmla="*/ 157 w 173"/>
                <a:gd name="T83" fmla="*/ 32 h 143"/>
                <a:gd name="T84" fmla="*/ 168 w 173"/>
                <a:gd name="T85" fmla="*/ 50 h 143"/>
                <a:gd name="T86" fmla="*/ 168 w 173"/>
                <a:gd name="T87" fmla="*/ 48 h 143"/>
                <a:gd name="T88" fmla="*/ 166 w 173"/>
                <a:gd name="T89" fmla="*/ 47 h 143"/>
                <a:gd name="T90" fmla="*/ 166 w 173"/>
                <a:gd name="T91" fmla="*/ 45 h 143"/>
                <a:gd name="T92" fmla="*/ 166 w 173"/>
                <a:gd name="T93" fmla="*/ 42 h 1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3"/>
                <a:gd name="T142" fmla="*/ 0 h 143"/>
                <a:gd name="T143" fmla="*/ 173 w 173"/>
                <a:gd name="T144" fmla="*/ 143 h 1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3" h="143">
                  <a:moveTo>
                    <a:pt x="173" y="71"/>
                  </a:moveTo>
                  <a:lnTo>
                    <a:pt x="171" y="65"/>
                  </a:lnTo>
                  <a:lnTo>
                    <a:pt x="171" y="63"/>
                  </a:lnTo>
                  <a:lnTo>
                    <a:pt x="171" y="62"/>
                  </a:lnTo>
                  <a:lnTo>
                    <a:pt x="171" y="60"/>
                  </a:lnTo>
                  <a:lnTo>
                    <a:pt x="171" y="71"/>
                  </a:lnTo>
                  <a:lnTo>
                    <a:pt x="173" y="71"/>
                  </a:lnTo>
                  <a:lnTo>
                    <a:pt x="171" y="86"/>
                  </a:lnTo>
                  <a:lnTo>
                    <a:pt x="166" y="99"/>
                  </a:lnTo>
                  <a:lnTo>
                    <a:pt x="158" y="111"/>
                  </a:lnTo>
                  <a:lnTo>
                    <a:pt x="147" y="122"/>
                  </a:lnTo>
                  <a:lnTo>
                    <a:pt x="135" y="131"/>
                  </a:lnTo>
                  <a:lnTo>
                    <a:pt x="120" y="137"/>
                  </a:lnTo>
                  <a:lnTo>
                    <a:pt x="103" y="142"/>
                  </a:lnTo>
                  <a:lnTo>
                    <a:pt x="85" y="143"/>
                  </a:lnTo>
                  <a:lnTo>
                    <a:pt x="68" y="142"/>
                  </a:lnTo>
                  <a:lnTo>
                    <a:pt x="52" y="137"/>
                  </a:lnTo>
                  <a:lnTo>
                    <a:pt x="37" y="131"/>
                  </a:lnTo>
                  <a:lnTo>
                    <a:pt x="24" y="122"/>
                  </a:lnTo>
                  <a:lnTo>
                    <a:pt x="13" y="111"/>
                  </a:lnTo>
                  <a:lnTo>
                    <a:pt x="6" y="99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6" y="99"/>
                  </a:lnTo>
                  <a:lnTo>
                    <a:pt x="15" y="111"/>
                  </a:lnTo>
                  <a:lnTo>
                    <a:pt x="24" y="122"/>
                  </a:lnTo>
                  <a:lnTo>
                    <a:pt x="37" y="130"/>
                  </a:lnTo>
                  <a:lnTo>
                    <a:pt x="52" y="137"/>
                  </a:lnTo>
                  <a:lnTo>
                    <a:pt x="68" y="140"/>
                  </a:lnTo>
                  <a:lnTo>
                    <a:pt x="85" y="142"/>
                  </a:lnTo>
                  <a:lnTo>
                    <a:pt x="103" y="140"/>
                  </a:lnTo>
                  <a:lnTo>
                    <a:pt x="120" y="137"/>
                  </a:lnTo>
                  <a:lnTo>
                    <a:pt x="135" y="130"/>
                  </a:lnTo>
                  <a:lnTo>
                    <a:pt x="147" y="122"/>
                  </a:lnTo>
                  <a:lnTo>
                    <a:pt x="157" y="111"/>
                  </a:lnTo>
                  <a:lnTo>
                    <a:pt x="166" y="99"/>
                  </a:lnTo>
                  <a:lnTo>
                    <a:pt x="169" y="86"/>
                  </a:lnTo>
                  <a:lnTo>
                    <a:pt x="171" y="71"/>
                  </a:lnTo>
                  <a:lnTo>
                    <a:pt x="173" y="71"/>
                  </a:lnTo>
                  <a:close/>
                  <a:moveTo>
                    <a:pt x="166" y="42"/>
                  </a:moveTo>
                  <a:lnTo>
                    <a:pt x="158" y="32"/>
                  </a:lnTo>
                  <a:lnTo>
                    <a:pt x="147" y="21"/>
                  </a:lnTo>
                  <a:lnTo>
                    <a:pt x="135" y="12"/>
                  </a:lnTo>
                  <a:lnTo>
                    <a:pt x="120" y="6"/>
                  </a:lnTo>
                  <a:lnTo>
                    <a:pt x="103" y="1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52" y="6"/>
                  </a:lnTo>
                  <a:lnTo>
                    <a:pt x="37" y="12"/>
                  </a:lnTo>
                  <a:lnTo>
                    <a:pt x="24" y="21"/>
                  </a:lnTo>
                  <a:lnTo>
                    <a:pt x="13" y="32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15" y="32"/>
                  </a:lnTo>
                  <a:lnTo>
                    <a:pt x="24" y="21"/>
                  </a:lnTo>
                  <a:lnTo>
                    <a:pt x="37" y="12"/>
                  </a:lnTo>
                  <a:lnTo>
                    <a:pt x="52" y="6"/>
                  </a:lnTo>
                  <a:lnTo>
                    <a:pt x="68" y="1"/>
                  </a:lnTo>
                  <a:lnTo>
                    <a:pt x="85" y="0"/>
                  </a:lnTo>
                  <a:lnTo>
                    <a:pt x="103" y="1"/>
                  </a:lnTo>
                  <a:lnTo>
                    <a:pt x="120" y="6"/>
                  </a:lnTo>
                  <a:lnTo>
                    <a:pt x="135" y="12"/>
                  </a:lnTo>
                  <a:lnTo>
                    <a:pt x="147" y="21"/>
                  </a:lnTo>
                  <a:lnTo>
                    <a:pt x="157" y="32"/>
                  </a:lnTo>
                  <a:lnTo>
                    <a:pt x="166" y="44"/>
                  </a:lnTo>
                  <a:lnTo>
                    <a:pt x="168" y="50"/>
                  </a:lnTo>
                  <a:lnTo>
                    <a:pt x="168" y="48"/>
                  </a:lnTo>
                  <a:lnTo>
                    <a:pt x="168" y="47"/>
                  </a:lnTo>
                  <a:lnTo>
                    <a:pt x="166" y="47"/>
                  </a:lnTo>
                  <a:lnTo>
                    <a:pt x="166" y="45"/>
                  </a:lnTo>
                  <a:lnTo>
                    <a:pt x="166" y="44"/>
                  </a:lnTo>
                  <a:lnTo>
                    <a:pt x="166" y="42"/>
                  </a:lnTo>
                  <a:close/>
                </a:path>
              </a:pathLst>
            </a:custGeom>
            <a:solidFill>
              <a:srgbClr val="97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19"/>
            <p:cNvSpPr>
              <a:spLocks/>
            </p:cNvSpPr>
            <p:nvPr/>
          </p:nvSpPr>
          <p:spPr bwMode="auto">
            <a:xfrm>
              <a:off x="4875" y="3058"/>
              <a:ext cx="171" cy="142"/>
            </a:xfrm>
            <a:custGeom>
              <a:avLst/>
              <a:gdLst>
                <a:gd name="T0" fmla="*/ 171 w 171"/>
                <a:gd name="T1" fmla="*/ 60 h 142"/>
                <a:gd name="T2" fmla="*/ 169 w 171"/>
                <a:gd name="T3" fmla="*/ 57 h 142"/>
                <a:gd name="T4" fmla="*/ 169 w 171"/>
                <a:gd name="T5" fmla="*/ 54 h 142"/>
                <a:gd name="T6" fmla="*/ 168 w 171"/>
                <a:gd name="T7" fmla="*/ 53 h 142"/>
                <a:gd name="T8" fmla="*/ 168 w 171"/>
                <a:gd name="T9" fmla="*/ 50 h 142"/>
                <a:gd name="T10" fmla="*/ 157 w 171"/>
                <a:gd name="T11" fmla="*/ 32 h 142"/>
                <a:gd name="T12" fmla="*/ 135 w 171"/>
                <a:gd name="T13" fmla="*/ 12 h 142"/>
                <a:gd name="T14" fmla="*/ 103 w 171"/>
                <a:gd name="T15" fmla="*/ 1 h 142"/>
                <a:gd name="T16" fmla="*/ 68 w 171"/>
                <a:gd name="T17" fmla="*/ 1 h 142"/>
                <a:gd name="T18" fmla="*/ 37 w 171"/>
                <a:gd name="T19" fmla="*/ 12 h 142"/>
                <a:gd name="T20" fmla="*/ 15 w 171"/>
                <a:gd name="T21" fmla="*/ 32 h 142"/>
                <a:gd name="T22" fmla="*/ 8 w 171"/>
                <a:gd name="T23" fmla="*/ 42 h 142"/>
                <a:gd name="T24" fmla="*/ 8 w 171"/>
                <a:gd name="T25" fmla="*/ 42 h 142"/>
                <a:gd name="T26" fmla="*/ 8 w 171"/>
                <a:gd name="T27" fmla="*/ 44 h 142"/>
                <a:gd name="T28" fmla="*/ 8 w 171"/>
                <a:gd name="T29" fmla="*/ 44 h 142"/>
                <a:gd name="T30" fmla="*/ 15 w 171"/>
                <a:gd name="T31" fmla="*/ 32 h 142"/>
                <a:gd name="T32" fmla="*/ 37 w 171"/>
                <a:gd name="T33" fmla="*/ 13 h 142"/>
                <a:gd name="T34" fmla="*/ 68 w 171"/>
                <a:gd name="T35" fmla="*/ 3 h 142"/>
                <a:gd name="T36" fmla="*/ 103 w 171"/>
                <a:gd name="T37" fmla="*/ 3 h 142"/>
                <a:gd name="T38" fmla="*/ 133 w 171"/>
                <a:gd name="T39" fmla="*/ 13 h 142"/>
                <a:gd name="T40" fmla="*/ 157 w 171"/>
                <a:gd name="T41" fmla="*/ 32 h 142"/>
                <a:gd name="T42" fmla="*/ 169 w 171"/>
                <a:gd name="T43" fmla="*/ 57 h 142"/>
                <a:gd name="T44" fmla="*/ 171 w 171"/>
                <a:gd name="T45" fmla="*/ 71 h 142"/>
                <a:gd name="T46" fmla="*/ 166 w 171"/>
                <a:gd name="T47" fmla="*/ 99 h 142"/>
                <a:gd name="T48" fmla="*/ 147 w 171"/>
                <a:gd name="T49" fmla="*/ 122 h 142"/>
                <a:gd name="T50" fmla="*/ 120 w 171"/>
                <a:gd name="T51" fmla="*/ 137 h 142"/>
                <a:gd name="T52" fmla="*/ 85 w 171"/>
                <a:gd name="T53" fmla="*/ 142 h 142"/>
                <a:gd name="T54" fmla="*/ 52 w 171"/>
                <a:gd name="T55" fmla="*/ 137 h 142"/>
                <a:gd name="T56" fmla="*/ 24 w 171"/>
                <a:gd name="T57" fmla="*/ 122 h 142"/>
                <a:gd name="T58" fmla="*/ 6 w 171"/>
                <a:gd name="T59" fmla="*/ 99 h 142"/>
                <a:gd name="T60" fmla="*/ 0 w 171"/>
                <a:gd name="T61" fmla="*/ 84 h 142"/>
                <a:gd name="T62" fmla="*/ 0 w 171"/>
                <a:gd name="T63" fmla="*/ 84 h 142"/>
                <a:gd name="T64" fmla="*/ 0 w 171"/>
                <a:gd name="T65" fmla="*/ 83 h 142"/>
                <a:gd name="T66" fmla="*/ 2 w 171"/>
                <a:gd name="T67" fmla="*/ 83 h 142"/>
                <a:gd name="T68" fmla="*/ 2 w 171"/>
                <a:gd name="T69" fmla="*/ 81 h 142"/>
                <a:gd name="T70" fmla="*/ 8 w 171"/>
                <a:gd name="T71" fmla="*/ 98 h 142"/>
                <a:gd name="T72" fmla="*/ 26 w 171"/>
                <a:gd name="T73" fmla="*/ 120 h 142"/>
                <a:gd name="T74" fmla="*/ 52 w 171"/>
                <a:gd name="T75" fmla="*/ 136 h 142"/>
                <a:gd name="T76" fmla="*/ 85 w 171"/>
                <a:gd name="T77" fmla="*/ 142 h 142"/>
                <a:gd name="T78" fmla="*/ 120 w 171"/>
                <a:gd name="T79" fmla="*/ 136 h 142"/>
                <a:gd name="T80" fmla="*/ 146 w 171"/>
                <a:gd name="T81" fmla="*/ 120 h 142"/>
                <a:gd name="T82" fmla="*/ 164 w 171"/>
                <a:gd name="T83" fmla="*/ 98 h 142"/>
                <a:gd name="T84" fmla="*/ 171 w 171"/>
                <a:gd name="T85" fmla="*/ 71 h 1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"/>
                <a:gd name="T130" fmla="*/ 0 h 142"/>
                <a:gd name="T131" fmla="*/ 171 w 171"/>
                <a:gd name="T132" fmla="*/ 142 h 1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" h="142">
                  <a:moveTo>
                    <a:pt x="171" y="71"/>
                  </a:moveTo>
                  <a:lnTo>
                    <a:pt x="171" y="60"/>
                  </a:lnTo>
                  <a:lnTo>
                    <a:pt x="169" y="59"/>
                  </a:lnTo>
                  <a:lnTo>
                    <a:pt x="169" y="57"/>
                  </a:lnTo>
                  <a:lnTo>
                    <a:pt x="169" y="56"/>
                  </a:lnTo>
                  <a:lnTo>
                    <a:pt x="169" y="54"/>
                  </a:lnTo>
                  <a:lnTo>
                    <a:pt x="168" y="53"/>
                  </a:lnTo>
                  <a:lnTo>
                    <a:pt x="168" y="51"/>
                  </a:lnTo>
                  <a:lnTo>
                    <a:pt x="168" y="50"/>
                  </a:lnTo>
                  <a:lnTo>
                    <a:pt x="166" y="44"/>
                  </a:lnTo>
                  <a:lnTo>
                    <a:pt x="157" y="32"/>
                  </a:lnTo>
                  <a:lnTo>
                    <a:pt x="147" y="21"/>
                  </a:lnTo>
                  <a:lnTo>
                    <a:pt x="135" y="12"/>
                  </a:lnTo>
                  <a:lnTo>
                    <a:pt x="120" y="6"/>
                  </a:lnTo>
                  <a:lnTo>
                    <a:pt x="103" y="1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52" y="6"/>
                  </a:lnTo>
                  <a:lnTo>
                    <a:pt x="37" y="12"/>
                  </a:lnTo>
                  <a:lnTo>
                    <a:pt x="24" y="21"/>
                  </a:lnTo>
                  <a:lnTo>
                    <a:pt x="15" y="3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5" y="32"/>
                  </a:lnTo>
                  <a:lnTo>
                    <a:pt x="26" y="21"/>
                  </a:lnTo>
                  <a:lnTo>
                    <a:pt x="37" y="13"/>
                  </a:lnTo>
                  <a:lnTo>
                    <a:pt x="52" y="7"/>
                  </a:lnTo>
                  <a:lnTo>
                    <a:pt x="68" y="3"/>
                  </a:lnTo>
                  <a:lnTo>
                    <a:pt x="85" y="1"/>
                  </a:lnTo>
                  <a:lnTo>
                    <a:pt x="103" y="3"/>
                  </a:lnTo>
                  <a:lnTo>
                    <a:pt x="120" y="7"/>
                  </a:lnTo>
                  <a:lnTo>
                    <a:pt x="133" y="13"/>
                  </a:lnTo>
                  <a:lnTo>
                    <a:pt x="146" y="21"/>
                  </a:lnTo>
                  <a:lnTo>
                    <a:pt x="157" y="32"/>
                  </a:lnTo>
                  <a:lnTo>
                    <a:pt x="164" y="44"/>
                  </a:lnTo>
                  <a:lnTo>
                    <a:pt x="169" y="57"/>
                  </a:lnTo>
                  <a:lnTo>
                    <a:pt x="171" y="71"/>
                  </a:lnTo>
                  <a:lnTo>
                    <a:pt x="169" y="86"/>
                  </a:lnTo>
                  <a:lnTo>
                    <a:pt x="166" y="99"/>
                  </a:lnTo>
                  <a:lnTo>
                    <a:pt x="157" y="111"/>
                  </a:lnTo>
                  <a:lnTo>
                    <a:pt x="147" y="122"/>
                  </a:lnTo>
                  <a:lnTo>
                    <a:pt x="135" y="130"/>
                  </a:lnTo>
                  <a:lnTo>
                    <a:pt x="120" y="137"/>
                  </a:lnTo>
                  <a:lnTo>
                    <a:pt x="103" y="140"/>
                  </a:lnTo>
                  <a:lnTo>
                    <a:pt x="85" y="142"/>
                  </a:lnTo>
                  <a:lnTo>
                    <a:pt x="68" y="140"/>
                  </a:lnTo>
                  <a:lnTo>
                    <a:pt x="52" y="137"/>
                  </a:lnTo>
                  <a:lnTo>
                    <a:pt x="37" y="130"/>
                  </a:lnTo>
                  <a:lnTo>
                    <a:pt x="24" y="122"/>
                  </a:lnTo>
                  <a:lnTo>
                    <a:pt x="15" y="111"/>
                  </a:lnTo>
                  <a:lnTo>
                    <a:pt x="6" y="99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8" y="98"/>
                  </a:lnTo>
                  <a:lnTo>
                    <a:pt x="15" y="110"/>
                  </a:lnTo>
                  <a:lnTo>
                    <a:pt x="26" y="120"/>
                  </a:lnTo>
                  <a:lnTo>
                    <a:pt x="37" y="130"/>
                  </a:lnTo>
                  <a:lnTo>
                    <a:pt x="52" y="136"/>
                  </a:lnTo>
                  <a:lnTo>
                    <a:pt x="68" y="140"/>
                  </a:lnTo>
                  <a:lnTo>
                    <a:pt x="85" y="142"/>
                  </a:lnTo>
                  <a:lnTo>
                    <a:pt x="103" y="140"/>
                  </a:lnTo>
                  <a:lnTo>
                    <a:pt x="120" y="136"/>
                  </a:lnTo>
                  <a:lnTo>
                    <a:pt x="133" y="130"/>
                  </a:lnTo>
                  <a:lnTo>
                    <a:pt x="146" y="120"/>
                  </a:lnTo>
                  <a:lnTo>
                    <a:pt x="157" y="110"/>
                  </a:lnTo>
                  <a:lnTo>
                    <a:pt x="164" y="98"/>
                  </a:lnTo>
                  <a:lnTo>
                    <a:pt x="169" y="86"/>
                  </a:lnTo>
                  <a:lnTo>
                    <a:pt x="171" y="71"/>
                  </a:lnTo>
                  <a:close/>
                </a:path>
              </a:pathLst>
            </a:custGeom>
            <a:solidFill>
              <a:srgbClr val="98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0"/>
            <p:cNvSpPr>
              <a:spLocks/>
            </p:cNvSpPr>
            <p:nvPr/>
          </p:nvSpPr>
          <p:spPr bwMode="auto">
            <a:xfrm>
              <a:off x="4877" y="3059"/>
              <a:ext cx="169" cy="141"/>
            </a:xfrm>
            <a:custGeom>
              <a:avLst/>
              <a:gdLst>
                <a:gd name="T0" fmla="*/ 167 w 169"/>
                <a:gd name="T1" fmla="*/ 56 h 141"/>
                <a:gd name="T2" fmla="*/ 155 w 169"/>
                <a:gd name="T3" fmla="*/ 31 h 141"/>
                <a:gd name="T4" fmla="*/ 131 w 169"/>
                <a:gd name="T5" fmla="*/ 12 h 141"/>
                <a:gd name="T6" fmla="*/ 101 w 169"/>
                <a:gd name="T7" fmla="*/ 2 h 141"/>
                <a:gd name="T8" fmla="*/ 66 w 169"/>
                <a:gd name="T9" fmla="*/ 2 h 141"/>
                <a:gd name="T10" fmla="*/ 35 w 169"/>
                <a:gd name="T11" fmla="*/ 12 h 141"/>
                <a:gd name="T12" fmla="*/ 13 w 169"/>
                <a:gd name="T13" fmla="*/ 31 h 141"/>
                <a:gd name="T14" fmla="*/ 6 w 169"/>
                <a:gd name="T15" fmla="*/ 43 h 141"/>
                <a:gd name="T16" fmla="*/ 6 w 169"/>
                <a:gd name="T17" fmla="*/ 44 h 141"/>
                <a:gd name="T18" fmla="*/ 6 w 169"/>
                <a:gd name="T19" fmla="*/ 44 h 141"/>
                <a:gd name="T20" fmla="*/ 4 w 169"/>
                <a:gd name="T21" fmla="*/ 46 h 141"/>
                <a:gd name="T22" fmla="*/ 6 w 169"/>
                <a:gd name="T23" fmla="*/ 43 h 141"/>
                <a:gd name="T24" fmla="*/ 24 w 169"/>
                <a:gd name="T25" fmla="*/ 21 h 141"/>
                <a:gd name="T26" fmla="*/ 52 w 169"/>
                <a:gd name="T27" fmla="*/ 6 h 141"/>
                <a:gd name="T28" fmla="*/ 83 w 169"/>
                <a:gd name="T29" fmla="*/ 0 h 141"/>
                <a:gd name="T30" fmla="*/ 116 w 169"/>
                <a:gd name="T31" fmla="*/ 6 h 141"/>
                <a:gd name="T32" fmla="*/ 144 w 169"/>
                <a:gd name="T33" fmla="*/ 21 h 141"/>
                <a:gd name="T34" fmla="*/ 162 w 169"/>
                <a:gd name="T35" fmla="*/ 43 h 141"/>
                <a:gd name="T36" fmla="*/ 169 w 169"/>
                <a:gd name="T37" fmla="*/ 70 h 141"/>
                <a:gd name="T38" fmla="*/ 167 w 169"/>
                <a:gd name="T39" fmla="*/ 85 h 141"/>
                <a:gd name="T40" fmla="*/ 155 w 169"/>
                <a:gd name="T41" fmla="*/ 109 h 141"/>
                <a:gd name="T42" fmla="*/ 131 w 169"/>
                <a:gd name="T43" fmla="*/ 129 h 141"/>
                <a:gd name="T44" fmla="*/ 101 w 169"/>
                <a:gd name="T45" fmla="*/ 139 h 141"/>
                <a:gd name="T46" fmla="*/ 66 w 169"/>
                <a:gd name="T47" fmla="*/ 139 h 141"/>
                <a:gd name="T48" fmla="*/ 35 w 169"/>
                <a:gd name="T49" fmla="*/ 129 h 141"/>
                <a:gd name="T50" fmla="*/ 13 w 169"/>
                <a:gd name="T51" fmla="*/ 109 h 141"/>
                <a:gd name="T52" fmla="*/ 0 w 169"/>
                <a:gd name="T53" fmla="*/ 85 h 141"/>
                <a:gd name="T54" fmla="*/ 0 w 169"/>
                <a:gd name="T55" fmla="*/ 80 h 141"/>
                <a:gd name="T56" fmla="*/ 0 w 169"/>
                <a:gd name="T57" fmla="*/ 79 h 141"/>
                <a:gd name="T58" fmla="*/ 0 w 169"/>
                <a:gd name="T59" fmla="*/ 79 h 141"/>
                <a:gd name="T60" fmla="*/ 0 w 169"/>
                <a:gd name="T61" fmla="*/ 77 h 141"/>
                <a:gd name="T62" fmla="*/ 0 w 169"/>
                <a:gd name="T63" fmla="*/ 85 h 141"/>
                <a:gd name="T64" fmla="*/ 13 w 169"/>
                <a:gd name="T65" fmla="*/ 109 h 141"/>
                <a:gd name="T66" fmla="*/ 37 w 169"/>
                <a:gd name="T67" fmla="*/ 129 h 141"/>
                <a:gd name="T68" fmla="*/ 66 w 169"/>
                <a:gd name="T69" fmla="*/ 139 h 141"/>
                <a:gd name="T70" fmla="*/ 101 w 169"/>
                <a:gd name="T71" fmla="*/ 139 h 141"/>
                <a:gd name="T72" fmla="*/ 131 w 169"/>
                <a:gd name="T73" fmla="*/ 129 h 141"/>
                <a:gd name="T74" fmla="*/ 155 w 169"/>
                <a:gd name="T75" fmla="*/ 109 h 141"/>
                <a:gd name="T76" fmla="*/ 167 w 169"/>
                <a:gd name="T77" fmla="*/ 85 h 141"/>
                <a:gd name="T78" fmla="*/ 169 w 169"/>
                <a:gd name="T79" fmla="*/ 7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9"/>
                <a:gd name="T121" fmla="*/ 0 h 141"/>
                <a:gd name="T122" fmla="*/ 169 w 169"/>
                <a:gd name="T123" fmla="*/ 141 h 1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9" h="141">
                  <a:moveTo>
                    <a:pt x="169" y="70"/>
                  </a:moveTo>
                  <a:lnTo>
                    <a:pt x="167" y="56"/>
                  </a:lnTo>
                  <a:lnTo>
                    <a:pt x="162" y="43"/>
                  </a:lnTo>
                  <a:lnTo>
                    <a:pt x="155" y="31"/>
                  </a:lnTo>
                  <a:lnTo>
                    <a:pt x="144" y="20"/>
                  </a:lnTo>
                  <a:lnTo>
                    <a:pt x="131" y="12"/>
                  </a:lnTo>
                  <a:lnTo>
                    <a:pt x="118" y="6"/>
                  </a:lnTo>
                  <a:lnTo>
                    <a:pt x="101" y="2"/>
                  </a:lnTo>
                  <a:lnTo>
                    <a:pt x="83" y="0"/>
                  </a:lnTo>
                  <a:lnTo>
                    <a:pt x="66" y="2"/>
                  </a:lnTo>
                  <a:lnTo>
                    <a:pt x="50" y="6"/>
                  </a:lnTo>
                  <a:lnTo>
                    <a:pt x="35" y="12"/>
                  </a:lnTo>
                  <a:lnTo>
                    <a:pt x="24" y="20"/>
                  </a:lnTo>
                  <a:lnTo>
                    <a:pt x="13" y="31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3"/>
                  </a:lnTo>
                  <a:lnTo>
                    <a:pt x="13" y="32"/>
                  </a:lnTo>
                  <a:lnTo>
                    <a:pt x="24" y="21"/>
                  </a:lnTo>
                  <a:lnTo>
                    <a:pt x="37" y="12"/>
                  </a:lnTo>
                  <a:lnTo>
                    <a:pt x="52" y="6"/>
                  </a:lnTo>
                  <a:lnTo>
                    <a:pt x="66" y="2"/>
                  </a:lnTo>
                  <a:lnTo>
                    <a:pt x="83" y="0"/>
                  </a:lnTo>
                  <a:lnTo>
                    <a:pt x="101" y="2"/>
                  </a:lnTo>
                  <a:lnTo>
                    <a:pt x="116" y="6"/>
                  </a:lnTo>
                  <a:lnTo>
                    <a:pt x="131" y="12"/>
                  </a:lnTo>
                  <a:lnTo>
                    <a:pt x="144" y="21"/>
                  </a:lnTo>
                  <a:lnTo>
                    <a:pt x="155" y="32"/>
                  </a:lnTo>
                  <a:lnTo>
                    <a:pt x="162" y="43"/>
                  </a:lnTo>
                  <a:lnTo>
                    <a:pt x="167" y="56"/>
                  </a:lnTo>
                  <a:lnTo>
                    <a:pt x="169" y="70"/>
                  </a:lnTo>
                  <a:lnTo>
                    <a:pt x="167" y="85"/>
                  </a:lnTo>
                  <a:lnTo>
                    <a:pt x="162" y="97"/>
                  </a:lnTo>
                  <a:lnTo>
                    <a:pt x="155" y="109"/>
                  </a:lnTo>
                  <a:lnTo>
                    <a:pt x="144" y="119"/>
                  </a:lnTo>
                  <a:lnTo>
                    <a:pt x="131" y="129"/>
                  </a:lnTo>
                  <a:lnTo>
                    <a:pt x="118" y="135"/>
                  </a:lnTo>
                  <a:lnTo>
                    <a:pt x="101" y="139"/>
                  </a:lnTo>
                  <a:lnTo>
                    <a:pt x="83" y="141"/>
                  </a:lnTo>
                  <a:lnTo>
                    <a:pt x="66" y="139"/>
                  </a:lnTo>
                  <a:lnTo>
                    <a:pt x="50" y="135"/>
                  </a:lnTo>
                  <a:lnTo>
                    <a:pt x="35" y="129"/>
                  </a:lnTo>
                  <a:lnTo>
                    <a:pt x="24" y="119"/>
                  </a:lnTo>
                  <a:lnTo>
                    <a:pt x="13" y="109"/>
                  </a:lnTo>
                  <a:lnTo>
                    <a:pt x="6" y="97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6" y="97"/>
                  </a:lnTo>
                  <a:lnTo>
                    <a:pt x="13" y="109"/>
                  </a:lnTo>
                  <a:lnTo>
                    <a:pt x="24" y="119"/>
                  </a:lnTo>
                  <a:lnTo>
                    <a:pt x="37" y="129"/>
                  </a:lnTo>
                  <a:lnTo>
                    <a:pt x="52" y="135"/>
                  </a:lnTo>
                  <a:lnTo>
                    <a:pt x="66" y="139"/>
                  </a:lnTo>
                  <a:lnTo>
                    <a:pt x="83" y="139"/>
                  </a:lnTo>
                  <a:lnTo>
                    <a:pt x="101" y="139"/>
                  </a:lnTo>
                  <a:lnTo>
                    <a:pt x="116" y="135"/>
                  </a:lnTo>
                  <a:lnTo>
                    <a:pt x="131" y="129"/>
                  </a:lnTo>
                  <a:lnTo>
                    <a:pt x="144" y="119"/>
                  </a:lnTo>
                  <a:lnTo>
                    <a:pt x="155" y="109"/>
                  </a:lnTo>
                  <a:lnTo>
                    <a:pt x="162" y="97"/>
                  </a:lnTo>
                  <a:lnTo>
                    <a:pt x="167" y="85"/>
                  </a:lnTo>
                  <a:lnTo>
                    <a:pt x="169" y="70"/>
                  </a:lnTo>
                  <a:close/>
                </a:path>
              </a:pathLst>
            </a:custGeom>
            <a:solidFill>
              <a:srgbClr val="99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1"/>
            <p:cNvSpPr>
              <a:spLocks/>
            </p:cNvSpPr>
            <p:nvPr/>
          </p:nvSpPr>
          <p:spPr bwMode="auto">
            <a:xfrm>
              <a:off x="4877" y="3059"/>
              <a:ext cx="169" cy="139"/>
            </a:xfrm>
            <a:custGeom>
              <a:avLst/>
              <a:gdLst>
                <a:gd name="T0" fmla="*/ 167 w 169"/>
                <a:gd name="T1" fmla="*/ 56 h 139"/>
                <a:gd name="T2" fmla="*/ 155 w 169"/>
                <a:gd name="T3" fmla="*/ 32 h 139"/>
                <a:gd name="T4" fmla="*/ 131 w 169"/>
                <a:gd name="T5" fmla="*/ 12 h 139"/>
                <a:gd name="T6" fmla="*/ 101 w 169"/>
                <a:gd name="T7" fmla="*/ 2 h 139"/>
                <a:gd name="T8" fmla="*/ 66 w 169"/>
                <a:gd name="T9" fmla="*/ 2 h 139"/>
                <a:gd name="T10" fmla="*/ 37 w 169"/>
                <a:gd name="T11" fmla="*/ 12 h 139"/>
                <a:gd name="T12" fmla="*/ 13 w 169"/>
                <a:gd name="T13" fmla="*/ 32 h 139"/>
                <a:gd name="T14" fmla="*/ 4 w 169"/>
                <a:gd name="T15" fmla="*/ 46 h 139"/>
                <a:gd name="T16" fmla="*/ 4 w 169"/>
                <a:gd name="T17" fmla="*/ 47 h 139"/>
                <a:gd name="T18" fmla="*/ 4 w 169"/>
                <a:gd name="T19" fmla="*/ 49 h 139"/>
                <a:gd name="T20" fmla="*/ 4 w 169"/>
                <a:gd name="T21" fmla="*/ 49 h 139"/>
                <a:gd name="T22" fmla="*/ 4 w 169"/>
                <a:gd name="T23" fmla="*/ 50 h 139"/>
                <a:gd name="T24" fmla="*/ 15 w 169"/>
                <a:gd name="T25" fmla="*/ 32 h 139"/>
                <a:gd name="T26" fmla="*/ 37 w 169"/>
                <a:gd name="T27" fmla="*/ 14 h 139"/>
                <a:gd name="T28" fmla="*/ 66 w 169"/>
                <a:gd name="T29" fmla="*/ 3 h 139"/>
                <a:gd name="T30" fmla="*/ 101 w 169"/>
                <a:gd name="T31" fmla="*/ 3 h 139"/>
                <a:gd name="T32" fmla="*/ 131 w 169"/>
                <a:gd name="T33" fmla="*/ 14 h 139"/>
                <a:gd name="T34" fmla="*/ 153 w 169"/>
                <a:gd name="T35" fmla="*/ 32 h 139"/>
                <a:gd name="T36" fmla="*/ 166 w 169"/>
                <a:gd name="T37" fmla="*/ 56 h 139"/>
                <a:gd name="T38" fmla="*/ 169 w 169"/>
                <a:gd name="T39" fmla="*/ 70 h 139"/>
                <a:gd name="T40" fmla="*/ 162 w 169"/>
                <a:gd name="T41" fmla="*/ 97 h 139"/>
                <a:gd name="T42" fmla="*/ 144 w 169"/>
                <a:gd name="T43" fmla="*/ 119 h 139"/>
                <a:gd name="T44" fmla="*/ 116 w 169"/>
                <a:gd name="T45" fmla="*/ 135 h 139"/>
                <a:gd name="T46" fmla="*/ 83 w 169"/>
                <a:gd name="T47" fmla="*/ 139 h 139"/>
                <a:gd name="T48" fmla="*/ 52 w 169"/>
                <a:gd name="T49" fmla="*/ 135 h 139"/>
                <a:gd name="T50" fmla="*/ 24 w 169"/>
                <a:gd name="T51" fmla="*/ 119 h 139"/>
                <a:gd name="T52" fmla="*/ 6 w 169"/>
                <a:gd name="T53" fmla="*/ 97 h 139"/>
                <a:gd name="T54" fmla="*/ 0 w 169"/>
                <a:gd name="T55" fmla="*/ 77 h 139"/>
                <a:gd name="T56" fmla="*/ 0 w 169"/>
                <a:gd name="T57" fmla="*/ 76 h 139"/>
                <a:gd name="T58" fmla="*/ 0 w 169"/>
                <a:gd name="T59" fmla="*/ 76 h 139"/>
                <a:gd name="T60" fmla="*/ 0 w 169"/>
                <a:gd name="T61" fmla="*/ 74 h 139"/>
                <a:gd name="T62" fmla="*/ 0 w 169"/>
                <a:gd name="T63" fmla="*/ 74 h 139"/>
                <a:gd name="T64" fmla="*/ 6 w 169"/>
                <a:gd name="T65" fmla="*/ 97 h 139"/>
                <a:gd name="T66" fmla="*/ 24 w 169"/>
                <a:gd name="T67" fmla="*/ 119 h 139"/>
                <a:gd name="T68" fmla="*/ 52 w 169"/>
                <a:gd name="T69" fmla="*/ 133 h 139"/>
                <a:gd name="T70" fmla="*/ 83 w 169"/>
                <a:gd name="T71" fmla="*/ 139 h 139"/>
                <a:gd name="T72" fmla="*/ 116 w 169"/>
                <a:gd name="T73" fmla="*/ 133 h 139"/>
                <a:gd name="T74" fmla="*/ 144 w 169"/>
                <a:gd name="T75" fmla="*/ 119 h 139"/>
                <a:gd name="T76" fmla="*/ 162 w 169"/>
                <a:gd name="T77" fmla="*/ 97 h 139"/>
                <a:gd name="T78" fmla="*/ 167 w 169"/>
                <a:gd name="T79" fmla="*/ 7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9"/>
                <a:gd name="T121" fmla="*/ 0 h 139"/>
                <a:gd name="T122" fmla="*/ 169 w 169"/>
                <a:gd name="T123" fmla="*/ 139 h 1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9" h="139">
                  <a:moveTo>
                    <a:pt x="169" y="70"/>
                  </a:moveTo>
                  <a:lnTo>
                    <a:pt x="167" y="56"/>
                  </a:lnTo>
                  <a:lnTo>
                    <a:pt x="162" y="43"/>
                  </a:lnTo>
                  <a:lnTo>
                    <a:pt x="155" y="32"/>
                  </a:lnTo>
                  <a:lnTo>
                    <a:pt x="144" y="21"/>
                  </a:lnTo>
                  <a:lnTo>
                    <a:pt x="131" y="12"/>
                  </a:lnTo>
                  <a:lnTo>
                    <a:pt x="116" y="6"/>
                  </a:lnTo>
                  <a:lnTo>
                    <a:pt x="101" y="2"/>
                  </a:lnTo>
                  <a:lnTo>
                    <a:pt x="83" y="0"/>
                  </a:lnTo>
                  <a:lnTo>
                    <a:pt x="66" y="2"/>
                  </a:lnTo>
                  <a:lnTo>
                    <a:pt x="52" y="6"/>
                  </a:lnTo>
                  <a:lnTo>
                    <a:pt x="37" y="12"/>
                  </a:lnTo>
                  <a:lnTo>
                    <a:pt x="24" y="21"/>
                  </a:lnTo>
                  <a:lnTo>
                    <a:pt x="13" y="32"/>
                  </a:lnTo>
                  <a:lnTo>
                    <a:pt x="6" y="43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6" y="44"/>
                  </a:lnTo>
                  <a:lnTo>
                    <a:pt x="15" y="32"/>
                  </a:lnTo>
                  <a:lnTo>
                    <a:pt x="24" y="21"/>
                  </a:lnTo>
                  <a:lnTo>
                    <a:pt x="37" y="14"/>
                  </a:lnTo>
                  <a:lnTo>
                    <a:pt x="52" y="6"/>
                  </a:lnTo>
                  <a:lnTo>
                    <a:pt x="66" y="3"/>
                  </a:lnTo>
                  <a:lnTo>
                    <a:pt x="83" y="2"/>
                  </a:lnTo>
                  <a:lnTo>
                    <a:pt x="101" y="3"/>
                  </a:lnTo>
                  <a:lnTo>
                    <a:pt x="116" y="6"/>
                  </a:lnTo>
                  <a:lnTo>
                    <a:pt x="131" y="14"/>
                  </a:lnTo>
                  <a:lnTo>
                    <a:pt x="144" y="21"/>
                  </a:lnTo>
                  <a:lnTo>
                    <a:pt x="153" y="32"/>
                  </a:lnTo>
                  <a:lnTo>
                    <a:pt x="162" y="44"/>
                  </a:lnTo>
                  <a:lnTo>
                    <a:pt x="166" y="56"/>
                  </a:lnTo>
                  <a:lnTo>
                    <a:pt x="167" y="70"/>
                  </a:lnTo>
                  <a:lnTo>
                    <a:pt x="169" y="70"/>
                  </a:lnTo>
                  <a:lnTo>
                    <a:pt x="167" y="85"/>
                  </a:lnTo>
                  <a:lnTo>
                    <a:pt x="162" y="97"/>
                  </a:lnTo>
                  <a:lnTo>
                    <a:pt x="155" y="109"/>
                  </a:lnTo>
                  <a:lnTo>
                    <a:pt x="144" y="119"/>
                  </a:lnTo>
                  <a:lnTo>
                    <a:pt x="131" y="129"/>
                  </a:lnTo>
                  <a:lnTo>
                    <a:pt x="116" y="135"/>
                  </a:lnTo>
                  <a:lnTo>
                    <a:pt x="101" y="139"/>
                  </a:lnTo>
                  <a:lnTo>
                    <a:pt x="83" y="139"/>
                  </a:lnTo>
                  <a:lnTo>
                    <a:pt x="66" y="139"/>
                  </a:lnTo>
                  <a:lnTo>
                    <a:pt x="52" y="135"/>
                  </a:lnTo>
                  <a:lnTo>
                    <a:pt x="37" y="129"/>
                  </a:lnTo>
                  <a:lnTo>
                    <a:pt x="24" y="119"/>
                  </a:lnTo>
                  <a:lnTo>
                    <a:pt x="13" y="109"/>
                  </a:lnTo>
                  <a:lnTo>
                    <a:pt x="6" y="97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85"/>
                  </a:lnTo>
                  <a:lnTo>
                    <a:pt x="6" y="97"/>
                  </a:lnTo>
                  <a:lnTo>
                    <a:pt x="15" y="109"/>
                  </a:lnTo>
                  <a:lnTo>
                    <a:pt x="24" y="119"/>
                  </a:lnTo>
                  <a:lnTo>
                    <a:pt x="37" y="127"/>
                  </a:lnTo>
                  <a:lnTo>
                    <a:pt x="52" y="133"/>
                  </a:lnTo>
                  <a:lnTo>
                    <a:pt x="66" y="138"/>
                  </a:lnTo>
                  <a:lnTo>
                    <a:pt x="83" y="139"/>
                  </a:lnTo>
                  <a:lnTo>
                    <a:pt x="101" y="138"/>
                  </a:lnTo>
                  <a:lnTo>
                    <a:pt x="116" y="133"/>
                  </a:lnTo>
                  <a:lnTo>
                    <a:pt x="131" y="127"/>
                  </a:lnTo>
                  <a:lnTo>
                    <a:pt x="144" y="119"/>
                  </a:lnTo>
                  <a:lnTo>
                    <a:pt x="153" y="109"/>
                  </a:lnTo>
                  <a:lnTo>
                    <a:pt x="162" y="97"/>
                  </a:lnTo>
                  <a:lnTo>
                    <a:pt x="166" y="85"/>
                  </a:lnTo>
                  <a:lnTo>
                    <a:pt x="167" y="70"/>
                  </a:lnTo>
                  <a:lnTo>
                    <a:pt x="169" y="70"/>
                  </a:lnTo>
                  <a:close/>
                </a:path>
              </a:pathLst>
            </a:custGeom>
            <a:solidFill>
              <a:srgbClr val="9A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2"/>
            <p:cNvSpPr>
              <a:spLocks/>
            </p:cNvSpPr>
            <p:nvPr/>
          </p:nvSpPr>
          <p:spPr bwMode="auto">
            <a:xfrm>
              <a:off x="4877" y="3061"/>
              <a:ext cx="167" cy="137"/>
            </a:xfrm>
            <a:custGeom>
              <a:avLst/>
              <a:gdLst>
                <a:gd name="T0" fmla="*/ 166 w 167"/>
                <a:gd name="T1" fmla="*/ 54 h 137"/>
                <a:gd name="T2" fmla="*/ 153 w 167"/>
                <a:gd name="T3" fmla="*/ 30 h 137"/>
                <a:gd name="T4" fmla="*/ 131 w 167"/>
                <a:gd name="T5" fmla="*/ 12 h 137"/>
                <a:gd name="T6" fmla="*/ 101 w 167"/>
                <a:gd name="T7" fmla="*/ 1 h 137"/>
                <a:gd name="T8" fmla="*/ 66 w 167"/>
                <a:gd name="T9" fmla="*/ 1 h 137"/>
                <a:gd name="T10" fmla="*/ 37 w 167"/>
                <a:gd name="T11" fmla="*/ 12 h 137"/>
                <a:gd name="T12" fmla="*/ 15 w 167"/>
                <a:gd name="T13" fmla="*/ 30 h 137"/>
                <a:gd name="T14" fmla="*/ 4 w 167"/>
                <a:gd name="T15" fmla="*/ 48 h 137"/>
                <a:gd name="T16" fmla="*/ 4 w 167"/>
                <a:gd name="T17" fmla="*/ 50 h 137"/>
                <a:gd name="T18" fmla="*/ 4 w 167"/>
                <a:gd name="T19" fmla="*/ 50 h 137"/>
                <a:gd name="T20" fmla="*/ 4 w 167"/>
                <a:gd name="T21" fmla="*/ 51 h 137"/>
                <a:gd name="T22" fmla="*/ 4 w 167"/>
                <a:gd name="T23" fmla="*/ 53 h 137"/>
                <a:gd name="T24" fmla="*/ 15 w 167"/>
                <a:gd name="T25" fmla="*/ 30 h 137"/>
                <a:gd name="T26" fmla="*/ 37 w 167"/>
                <a:gd name="T27" fmla="*/ 12 h 137"/>
                <a:gd name="T28" fmla="*/ 66 w 167"/>
                <a:gd name="T29" fmla="*/ 1 h 137"/>
                <a:gd name="T30" fmla="*/ 101 w 167"/>
                <a:gd name="T31" fmla="*/ 1 h 137"/>
                <a:gd name="T32" fmla="*/ 131 w 167"/>
                <a:gd name="T33" fmla="*/ 12 h 137"/>
                <a:gd name="T34" fmla="*/ 153 w 167"/>
                <a:gd name="T35" fmla="*/ 30 h 137"/>
                <a:gd name="T36" fmla="*/ 166 w 167"/>
                <a:gd name="T37" fmla="*/ 54 h 137"/>
                <a:gd name="T38" fmla="*/ 167 w 167"/>
                <a:gd name="T39" fmla="*/ 68 h 137"/>
                <a:gd name="T40" fmla="*/ 162 w 167"/>
                <a:gd name="T41" fmla="*/ 95 h 137"/>
                <a:gd name="T42" fmla="*/ 144 w 167"/>
                <a:gd name="T43" fmla="*/ 117 h 137"/>
                <a:gd name="T44" fmla="*/ 116 w 167"/>
                <a:gd name="T45" fmla="*/ 131 h 137"/>
                <a:gd name="T46" fmla="*/ 83 w 167"/>
                <a:gd name="T47" fmla="*/ 137 h 137"/>
                <a:gd name="T48" fmla="*/ 52 w 167"/>
                <a:gd name="T49" fmla="*/ 131 h 137"/>
                <a:gd name="T50" fmla="*/ 24 w 167"/>
                <a:gd name="T51" fmla="*/ 117 h 137"/>
                <a:gd name="T52" fmla="*/ 6 w 167"/>
                <a:gd name="T53" fmla="*/ 95 h 137"/>
                <a:gd name="T54" fmla="*/ 0 w 167"/>
                <a:gd name="T55" fmla="*/ 72 h 137"/>
                <a:gd name="T56" fmla="*/ 0 w 167"/>
                <a:gd name="T57" fmla="*/ 71 h 137"/>
                <a:gd name="T58" fmla="*/ 0 w 167"/>
                <a:gd name="T59" fmla="*/ 71 h 137"/>
                <a:gd name="T60" fmla="*/ 0 w 167"/>
                <a:gd name="T61" fmla="*/ 69 h 137"/>
                <a:gd name="T62" fmla="*/ 0 w 167"/>
                <a:gd name="T63" fmla="*/ 69 h 137"/>
                <a:gd name="T64" fmla="*/ 8 w 167"/>
                <a:gd name="T65" fmla="*/ 95 h 137"/>
                <a:gd name="T66" fmla="*/ 26 w 167"/>
                <a:gd name="T67" fmla="*/ 116 h 137"/>
                <a:gd name="T68" fmla="*/ 52 w 167"/>
                <a:gd name="T69" fmla="*/ 131 h 137"/>
                <a:gd name="T70" fmla="*/ 83 w 167"/>
                <a:gd name="T71" fmla="*/ 137 h 137"/>
                <a:gd name="T72" fmla="*/ 116 w 167"/>
                <a:gd name="T73" fmla="*/ 131 h 137"/>
                <a:gd name="T74" fmla="*/ 142 w 167"/>
                <a:gd name="T75" fmla="*/ 116 h 137"/>
                <a:gd name="T76" fmla="*/ 160 w 167"/>
                <a:gd name="T77" fmla="*/ 95 h 137"/>
                <a:gd name="T78" fmla="*/ 167 w 167"/>
                <a:gd name="T79" fmla="*/ 68 h 1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7"/>
                <a:gd name="T121" fmla="*/ 0 h 137"/>
                <a:gd name="T122" fmla="*/ 167 w 167"/>
                <a:gd name="T123" fmla="*/ 137 h 1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7" h="137">
                  <a:moveTo>
                    <a:pt x="167" y="68"/>
                  </a:moveTo>
                  <a:lnTo>
                    <a:pt x="166" y="54"/>
                  </a:lnTo>
                  <a:lnTo>
                    <a:pt x="162" y="42"/>
                  </a:lnTo>
                  <a:lnTo>
                    <a:pt x="153" y="30"/>
                  </a:lnTo>
                  <a:lnTo>
                    <a:pt x="144" y="19"/>
                  </a:lnTo>
                  <a:lnTo>
                    <a:pt x="131" y="12"/>
                  </a:lnTo>
                  <a:lnTo>
                    <a:pt x="116" y="4"/>
                  </a:lnTo>
                  <a:lnTo>
                    <a:pt x="101" y="1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52" y="4"/>
                  </a:lnTo>
                  <a:lnTo>
                    <a:pt x="37" y="12"/>
                  </a:lnTo>
                  <a:lnTo>
                    <a:pt x="24" y="19"/>
                  </a:lnTo>
                  <a:lnTo>
                    <a:pt x="15" y="30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8" y="42"/>
                  </a:lnTo>
                  <a:lnTo>
                    <a:pt x="15" y="30"/>
                  </a:lnTo>
                  <a:lnTo>
                    <a:pt x="26" y="19"/>
                  </a:lnTo>
                  <a:lnTo>
                    <a:pt x="37" y="12"/>
                  </a:lnTo>
                  <a:lnTo>
                    <a:pt x="52" y="6"/>
                  </a:lnTo>
                  <a:lnTo>
                    <a:pt x="66" y="1"/>
                  </a:lnTo>
                  <a:lnTo>
                    <a:pt x="83" y="0"/>
                  </a:lnTo>
                  <a:lnTo>
                    <a:pt x="101" y="1"/>
                  </a:lnTo>
                  <a:lnTo>
                    <a:pt x="116" y="6"/>
                  </a:lnTo>
                  <a:lnTo>
                    <a:pt x="131" y="12"/>
                  </a:lnTo>
                  <a:lnTo>
                    <a:pt x="142" y="19"/>
                  </a:lnTo>
                  <a:lnTo>
                    <a:pt x="153" y="30"/>
                  </a:lnTo>
                  <a:lnTo>
                    <a:pt x="160" y="42"/>
                  </a:lnTo>
                  <a:lnTo>
                    <a:pt x="166" y="54"/>
                  </a:lnTo>
                  <a:lnTo>
                    <a:pt x="167" y="68"/>
                  </a:lnTo>
                  <a:lnTo>
                    <a:pt x="166" y="83"/>
                  </a:lnTo>
                  <a:lnTo>
                    <a:pt x="162" y="95"/>
                  </a:lnTo>
                  <a:lnTo>
                    <a:pt x="153" y="107"/>
                  </a:lnTo>
                  <a:lnTo>
                    <a:pt x="144" y="117"/>
                  </a:lnTo>
                  <a:lnTo>
                    <a:pt x="131" y="125"/>
                  </a:lnTo>
                  <a:lnTo>
                    <a:pt x="116" y="131"/>
                  </a:lnTo>
                  <a:lnTo>
                    <a:pt x="101" y="136"/>
                  </a:lnTo>
                  <a:lnTo>
                    <a:pt x="83" y="137"/>
                  </a:lnTo>
                  <a:lnTo>
                    <a:pt x="66" y="136"/>
                  </a:lnTo>
                  <a:lnTo>
                    <a:pt x="52" y="131"/>
                  </a:lnTo>
                  <a:lnTo>
                    <a:pt x="37" y="125"/>
                  </a:lnTo>
                  <a:lnTo>
                    <a:pt x="24" y="117"/>
                  </a:lnTo>
                  <a:lnTo>
                    <a:pt x="15" y="107"/>
                  </a:lnTo>
                  <a:lnTo>
                    <a:pt x="6" y="95"/>
                  </a:lnTo>
                  <a:lnTo>
                    <a:pt x="2" y="83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81"/>
                  </a:lnTo>
                  <a:lnTo>
                    <a:pt x="8" y="95"/>
                  </a:lnTo>
                  <a:lnTo>
                    <a:pt x="15" y="107"/>
                  </a:lnTo>
                  <a:lnTo>
                    <a:pt x="26" y="116"/>
                  </a:lnTo>
                  <a:lnTo>
                    <a:pt x="37" y="125"/>
                  </a:lnTo>
                  <a:lnTo>
                    <a:pt x="52" y="131"/>
                  </a:lnTo>
                  <a:lnTo>
                    <a:pt x="66" y="136"/>
                  </a:lnTo>
                  <a:lnTo>
                    <a:pt x="83" y="137"/>
                  </a:lnTo>
                  <a:lnTo>
                    <a:pt x="101" y="136"/>
                  </a:lnTo>
                  <a:lnTo>
                    <a:pt x="116" y="131"/>
                  </a:lnTo>
                  <a:lnTo>
                    <a:pt x="131" y="125"/>
                  </a:lnTo>
                  <a:lnTo>
                    <a:pt x="142" y="116"/>
                  </a:lnTo>
                  <a:lnTo>
                    <a:pt x="153" y="107"/>
                  </a:lnTo>
                  <a:lnTo>
                    <a:pt x="160" y="95"/>
                  </a:lnTo>
                  <a:lnTo>
                    <a:pt x="166" y="81"/>
                  </a:lnTo>
                  <a:lnTo>
                    <a:pt x="167" y="68"/>
                  </a:lnTo>
                  <a:close/>
                </a:path>
              </a:pathLst>
            </a:custGeom>
            <a:solidFill>
              <a:srgbClr val="9B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23"/>
            <p:cNvSpPr>
              <a:spLocks/>
            </p:cNvSpPr>
            <p:nvPr/>
          </p:nvSpPr>
          <p:spPr bwMode="auto">
            <a:xfrm>
              <a:off x="4877" y="3061"/>
              <a:ext cx="167" cy="137"/>
            </a:xfrm>
            <a:custGeom>
              <a:avLst/>
              <a:gdLst>
                <a:gd name="T0" fmla="*/ 166 w 167"/>
                <a:gd name="T1" fmla="*/ 54 h 137"/>
                <a:gd name="T2" fmla="*/ 153 w 167"/>
                <a:gd name="T3" fmla="*/ 30 h 137"/>
                <a:gd name="T4" fmla="*/ 131 w 167"/>
                <a:gd name="T5" fmla="*/ 12 h 137"/>
                <a:gd name="T6" fmla="*/ 101 w 167"/>
                <a:gd name="T7" fmla="*/ 1 h 137"/>
                <a:gd name="T8" fmla="*/ 66 w 167"/>
                <a:gd name="T9" fmla="*/ 1 h 137"/>
                <a:gd name="T10" fmla="*/ 37 w 167"/>
                <a:gd name="T11" fmla="*/ 12 h 137"/>
                <a:gd name="T12" fmla="*/ 15 w 167"/>
                <a:gd name="T13" fmla="*/ 30 h 137"/>
                <a:gd name="T14" fmla="*/ 4 w 167"/>
                <a:gd name="T15" fmla="*/ 53 h 137"/>
                <a:gd name="T16" fmla="*/ 2 w 167"/>
                <a:gd name="T17" fmla="*/ 56 h 137"/>
                <a:gd name="T18" fmla="*/ 2 w 167"/>
                <a:gd name="T19" fmla="*/ 60 h 137"/>
                <a:gd name="T20" fmla="*/ 2 w 167"/>
                <a:gd name="T21" fmla="*/ 65 h 137"/>
                <a:gd name="T22" fmla="*/ 0 w 167"/>
                <a:gd name="T23" fmla="*/ 69 h 137"/>
                <a:gd name="T24" fmla="*/ 8 w 167"/>
                <a:gd name="T25" fmla="*/ 95 h 137"/>
                <a:gd name="T26" fmla="*/ 26 w 167"/>
                <a:gd name="T27" fmla="*/ 116 h 137"/>
                <a:gd name="T28" fmla="*/ 52 w 167"/>
                <a:gd name="T29" fmla="*/ 131 h 137"/>
                <a:gd name="T30" fmla="*/ 83 w 167"/>
                <a:gd name="T31" fmla="*/ 137 h 137"/>
                <a:gd name="T32" fmla="*/ 116 w 167"/>
                <a:gd name="T33" fmla="*/ 131 h 137"/>
                <a:gd name="T34" fmla="*/ 142 w 167"/>
                <a:gd name="T35" fmla="*/ 116 h 137"/>
                <a:gd name="T36" fmla="*/ 160 w 167"/>
                <a:gd name="T37" fmla="*/ 95 h 137"/>
                <a:gd name="T38" fmla="*/ 167 w 167"/>
                <a:gd name="T39" fmla="*/ 68 h 137"/>
                <a:gd name="T40" fmla="*/ 164 w 167"/>
                <a:gd name="T41" fmla="*/ 54 h 137"/>
                <a:gd name="T42" fmla="*/ 153 w 167"/>
                <a:gd name="T43" fmla="*/ 30 h 137"/>
                <a:gd name="T44" fmla="*/ 129 w 167"/>
                <a:gd name="T45" fmla="*/ 12 h 137"/>
                <a:gd name="T46" fmla="*/ 99 w 167"/>
                <a:gd name="T47" fmla="*/ 3 h 137"/>
                <a:gd name="T48" fmla="*/ 66 w 167"/>
                <a:gd name="T49" fmla="*/ 3 h 137"/>
                <a:gd name="T50" fmla="*/ 37 w 167"/>
                <a:gd name="T51" fmla="*/ 12 h 137"/>
                <a:gd name="T52" fmla="*/ 15 w 167"/>
                <a:gd name="T53" fmla="*/ 30 h 137"/>
                <a:gd name="T54" fmla="*/ 4 w 167"/>
                <a:gd name="T55" fmla="*/ 54 h 137"/>
                <a:gd name="T56" fmla="*/ 4 w 167"/>
                <a:gd name="T57" fmla="*/ 81 h 137"/>
                <a:gd name="T58" fmla="*/ 15 w 167"/>
                <a:gd name="T59" fmla="*/ 105 h 137"/>
                <a:gd name="T60" fmla="*/ 37 w 167"/>
                <a:gd name="T61" fmla="*/ 123 h 137"/>
                <a:gd name="T62" fmla="*/ 66 w 167"/>
                <a:gd name="T63" fmla="*/ 134 h 137"/>
                <a:gd name="T64" fmla="*/ 99 w 167"/>
                <a:gd name="T65" fmla="*/ 134 h 137"/>
                <a:gd name="T66" fmla="*/ 129 w 167"/>
                <a:gd name="T67" fmla="*/ 123 h 137"/>
                <a:gd name="T68" fmla="*/ 153 w 167"/>
                <a:gd name="T69" fmla="*/ 105 h 137"/>
                <a:gd name="T70" fmla="*/ 164 w 167"/>
                <a:gd name="T71" fmla="*/ 81 h 137"/>
                <a:gd name="T72" fmla="*/ 167 w 167"/>
                <a:gd name="T73" fmla="*/ 68 h 1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7"/>
                <a:gd name="T112" fmla="*/ 0 h 137"/>
                <a:gd name="T113" fmla="*/ 167 w 167"/>
                <a:gd name="T114" fmla="*/ 137 h 1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7" h="137">
                  <a:moveTo>
                    <a:pt x="167" y="68"/>
                  </a:moveTo>
                  <a:lnTo>
                    <a:pt x="166" y="54"/>
                  </a:lnTo>
                  <a:lnTo>
                    <a:pt x="160" y="42"/>
                  </a:lnTo>
                  <a:lnTo>
                    <a:pt x="153" y="30"/>
                  </a:lnTo>
                  <a:lnTo>
                    <a:pt x="142" y="19"/>
                  </a:lnTo>
                  <a:lnTo>
                    <a:pt x="131" y="12"/>
                  </a:lnTo>
                  <a:lnTo>
                    <a:pt x="116" y="6"/>
                  </a:lnTo>
                  <a:lnTo>
                    <a:pt x="101" y="1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52" y="6"/>
                  </a:lnTo>
                  <a:lnTo>
                    <a:pt x="37" y="12"/>
                  </a:lnTo>
                  <a:lnTo>
                    <a:pt x="26" y="19"/>
                  </a:lnTo>
                  <a:lnTo>
                    <a:pt x="15" y="30"/>
                  </a:lnTo>
                  <a:lnTo>
                    <a:pt x="8" y="42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2" y="66"/>
                  </a:lnTo>
                  <a:lnTo>
                    <a:pt x="0" y="69"/>
                  </a:lnTo>
                  <a:lnTo>
                    <a:pt x="2" y="81"/>
                  </a:lnTo>
                  <a:lnTo>
                    <a:pt x="8" y="95"/>
                  </a:lnTo>
                  <a:lnTo>
                    <a:pt x="15" y="107"/>
                  </a:lnTo>
                  <a:lnTo>
                    <a:pt x="26" y="116"/>
                  </a:lnTo>
                  <a:lnTo>
                    <a:pt x="37" y="125"/>
                  </a:lnTo>
                  <a:lnTo>
                    <a:pt x="52" y="131"/>
                  </a:lnTo>
                  <a:lnTo>
                    <a:pt x="66" y="136"/>
                  </a:lnTo>
                  <a:lnTo>
                    <a:pt x="83" y="137"/>
                  </a:lnTo>
                  <a:lnTo>
                    <a:pt x="101" y="136"/>
                  </a:lnTo>
                  <a:lnTo>
                    <a:pt x="116" y="131"/>
                  </a:lnTo>
                  <a:lnTo>
                    <a:pt x="131" y="125"/>
                  </a:lnTo>
                  <a:lnTo>
                    <a:pt x="142" y="116"/>
                  </a:lnTo>
                  <a:lnTo>
                    <a:pt x="153" y="107"/>
                  </a:lnTo>
                  <a:lnTo>
                    <a:pt x="160" y="95"/>
                  </a:lnTo>
                  <a:lnTo>
                    <a:pt x="166" y="81"/>
                  </a:lnTo>
                  <a:lnTo>
                    <a:pt x="167" y="68"/>
                  </a:lnTo>
                  <a:lnTo>
                    <a:pt x="166" y="68"/>
                  </a:lnTo>
                  <a:lnTo>
                    <a:pt x="164" y="54"/>
                  </a:lnTo>
                  <a:lnTo>
                    <a:pt x="160" y="42"/>
                  </a:lnTo>
                  <a:lnTo>
                    <a:pt x="153" y="30"/>
                  </a:lnTo>
                  <a:lnTo>
                    <a:pt x="142" y="21"/>
                  </a:lnTo>
                  <a:lnTo>
                    <a:pt x="129" y="12"/>
                  </a:lnTo>
                  <a:lnTo>
                    <a:pt x="116" y="6"/>
                  </a:lnTo>
                  <a:lnTo>
                    <a:pt x="99" y="3"/>
                  </a:lnTo>
                  <a:lnTo>
                    <a:pt x="83" y="1"/>
                  </a:lnTo>
                  <a:lnTo>
                    <a:pt x="66" y="3"/>
                  </a:lnTo>
                  <a:lnTo>
                    <a:pt x="52" y="6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15" y="30"/>
                  </a:lnTo>
                  <a:lnTo>
                    <a:pt x="8" y="42"/>
                  </a:lnTo>
                  <a:lnTo>
                    <a:pt x="4" y="54"/>
                  </a:lnTo>
                  <a:lnTo>
                    <a:pt x="2" y="68"/>
                  </a:lnTo>
                  <a:lnTo>
                    <a:pt x="4" y="81"/>
                  </a:lnTo>
                  <a:lnTo>
                    <a:pt x="8" y="95"/>
                  </a:lnTo>
                  <a:lnTo>
                    <a:pt x="15" y="105"/>
                  </a:lnTo>
                  <a:lnTo>
                    <a:pt x="26" y="116"/>
                  </a:lnTo>
                  <a:lnTo>
                    <a:pt x="37" y="123"/>
                  </a:lnTo>
                  <a:lnTo>
                    <a:pt x="52" y="131"/>
                  </a:lnTo>
                  <a:lnTo>
                    <a:pt x="66" y="134"/>
                  </a:lnTo>
                  <a:lnTo>
                    <a:pt x="83" y="136"/>
                  </a:lnTo>
                  <a:lnTo>
                    <a:pt x="99" y="134"/>
                  </a:lnTo>
                  <a:lnTo>
                    <a:pt x="116" y="131"/>
                  </a:lnTo>
                  <a:lnTo>
                    <a:pt x="129" y="123"/>
                  </a:lnTo>
                  <a:lnTo>
                    <a:pt x="142" y="116"/>
                  </a:lnTo>
                  <a:lnTo>
                    <a:pt x="153" y="105"/>
                  </a:lnTo>
                  <a:lnTo>
                    <a:pt x="160" y="95"/>
                  </a:lnTo>
                  <a:lnTo>
                    <a:pt x="164" y="81"/>
                  </a:lnTo>
                  <a:lnTo>
                    <a:pt x="166" y="68"/>
                  </a:lnTo>
                  <a:lnTo>
                    <a:pt x="167" y="68"/>
                  </a:lnTo>
                  <a:close/>
                </a:path>
              </a:pathLst>
            </a:custGeom>
            <a:solidFill>
              <a:srgbClr val="9C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24"/>
            <p:cNvSpPr>
              <a:spLocks/>
            </p:cNvSpPr>
            <p:nvPr/>
          </p:nvSpPr>
          <p:spPr bwMode="auto">
            <a:xfrm>
              <a:off x="4879" y="3062"/>
              <a:ext cx="164" cy="135"/>
            </a:xfrm>
            <a:custGeom>
              <a:avLst/>
              <a:gdLst>
                <a:gd name="T0" fmla="*/ 162 w 164"/>
                <a:gd name="T1" fmla="*/ 53 h 135"/>
                <a:gd name="T2" fmla="*/ 151 w 164"/>
                <a:gd name="T3" fmla="*/ 29 h 135"/>
                <a:gd name="T4" fmla="*/ 127 w 164"/>
                <a:gd name="T5" fmla="*/ 11 h 135"/>
                <a:gd name="T6" fmla="*/ 97 w 164"/>
                <a:gd name="T7" fmla="*/ 2 h 135"/>
                <a:gd name="T8" fmla="*/ 64 w 164"/>
                <a:gd name="T9" fmla="*/ 2 h 135"/>
                <a:gd name="T10" fmla="*/ 35 w 164"/>
                <a:gd name="T11" fmla="*/ 11 h 135"/>
                <a:gd name="T12" fmla="*/ 13 w 164"/>
                <a:gd name="T13" fmla="*/ 29 h 135"/>
                <a:gd name="T14" fmla="*/ 2 w 164"/>
                <a:gd name="T15" fmla="*/ 53 h 135"/>
                <a:gd name="T16" fmla="*/ 2 w 164"/>
                <a:gd name="T17" fmla="*/ 80 h 135"/>
                <a:gd name="T18" fmla="*/ 13 w 164"/>
                <a:gd name="T19" fmla="*/ 104 h 135"/>
                <a:gd name="T20" fmla="*/ 35 w 164"/>
                <a:gd name="T21" fmla="*/ 122 h 135"/>
                <a:gd name="T22" fmla="*/ 64 w 164"/>
                <a:gd name="T23" fmla="*/ 133 h 135"/>
                <a:gd name="T24" fmla="*/ 97 w 164"/>
                <a:gd name="T25" fmla="*/ 133 h 135"/>
                <a:gd name="T26" fmla="*/ 127 w 164"/>
                <a:gd name="T27" fmla="*/ 122 h 135"/>
                <a:gd name="T28" fmla="*/ 151 w 164"/>
                <a:gd name="T29" fmla="*/ 104 h 135"/>
                <a:gd name="T30" fmla="*/ 162 w 164"/>
                <a:gd name="T31" fmla="*/ 80 h 135"/>
                <a:gd name="T32" fmla="*/ 164 w 164"/>
                <a:gd name="T33" fmla="*/ 67 h 135"/>
                <a:gd name="T34" fmla="*/ 156 w 164"/>
                <a:gd name="T35" fmla="*/ 41 h 135"/>
                <a:gd name="T36" fmla="*/ 140 w 164"/>
                <a:gd name="T37" fmla="*/ 20 h 135"/>
                <a:gd name="T38" fmla="*/ 114 w 164"/>
                <a:gd name="T39" fmla="*/ 6 h 135"/>
                <a:gd name="T40" fmla="*/ 81 w 164"/>
                <a:gd name="T41" fmla="*/ 0 h 135"/>
                <a:gd name="T42" fmla="*/ 50 w 164"/>
                <a:gd name="T43" fmla="*/ 6 h 135"/>
                <a:gd name="T44" fmla="*/ 24 w 164"/>
                <a:gd name="T45" fmla="*/ 20 h 135"/>
                <a:gd name="T46" fmla="*/ 7 w 164"/>
                <a:gd name="T47" fmla="*/ 41 h 135"/>
                <a:gd name="T48" fmla="*/ 0 w 164"/>
                <a:gd name="T49" fmla="*/ 67 h 135"/>
                <a:gd name="T50" fmla="*/ 7 w 164"/>
                <a:gd name="T51" fmla="*/ 94 h 135"/>
                <a:gd name="T52" fmla="*/ 24 w 164"/>
                <a:gd name="T53" fmla="*/ 115 h 135"/>
                <a:gd name="T54" fmla="*/ 50 w 164"/>
                <a:gd name="T55" fmla="*/ 129 h 135"/>
                <a:gd name="T56" fmla="*/ 81 w 164"/>
                <a:gd name="T57" fmla="*/ 135 h 135"/>
                <a:gd name="T58" fmla="*/ 114 w 164"/>
                <a:gd name="T59" fmla="*/ 129 h 135"/>
                <a:gd name="T60" fmla="*/ 140 w 164"/>
                <a:gd name="T61" fmla="*/ 115 h 135"/>
                <a:gd name="T62" fmla="*/ 156 w 164"/>
                <a:gd name="T63" fmla="*/ 94 h 135"/>
                <a:gd name="T64" fmla="*/ 164 w 164"/>
                <a:gd name="T65" fmla="*/ 67 h 1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135"/>
                <a:gd name="T101" fmla="*/ 164 w 164"/>
                <a:gd name="T102" fmla="*/ 135 h 1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135">
                  <a:moveTo>
                    <a:pt x="164" y="67"/>
                  </a:moveTo>
                  <a:lnTo>
                    <a:pt x="162" y="53"/>
                  </a:lnTo>
                  <a:lnTo>
                    <a:pt x="158" y="41"/>
                  </a:lnTo>
                  <a:lnTo>
                    <a:pt x="151" y="29"/>
                  </a:lnTo>
                  <a:lnTo>
                    <a:pt x="140" y="20"/>
                  </a:lnTo>
                  <a:lnTo>
                    <a:pt x="127" y="11"/>
                  </a:lnTo>
                  <a:lnTo>
                    <a:pt x="114" y="5"/>
                  </a:lnTo>
                  <a:lnTo>
                    <a:pt x="97" y="2"/>
                  </a:lnTo>
                  <a:lnTo>
                    <a:pt x="81" y="0"/>
                  </a:lnTo>
                  <a:lnTo>
                    <a:pt x="64" y="2"/>
                  </a:lnTo>
                  <a:lnTo>
                    <a:pt x="50" y="5"/>
                  </a:lnTo>
                  <a:lnTo>
                    <a:pt x="35" y="11"/>
                  </a:lnTo>
                  <a:lnTo>
                    <a:pt x="24" y="20"/>
                  </a:lnTo>
                  <a:lnTo>
                    <a:pt x="13" y="29"/>
                  </a:lnTo>
                  <a:lnTo>
                    <a:pt x="6" y="41"/>
                  </a:lnTo>
                  <a:lnTo>
                    <a:pt x="2" y="53"/>
                  </a:lnTo>
                  <a:lnTo>
                    <a:pt x="0" y="67"/>
                  </a:lnTo>
                  <a:lnTo>
                    <a:pt x="2" y="80"/>
                  </a:lnTo>
                  <a:lnTo>
                    <a:pt x="6" y="94"/>
                  </a:lnTo>
                  <a:lnTo>
                    <a:pt x="13" y="104"/>
                  </a:lnTo>
                  <a:lnTo>
                    <a:pt x="24" y="115"/>
                  </a:lnTo>
                  <a:lnTo>
                    <a:pt x="35" y="122"/>
                  </a:lnTo>
                  <a:lnTo>
                    <a:pt x="50" y="130"/>
                  </a:lnTo>
                  <a:lnTo>
                    <a:pt x="64" y="133"/>
                  </a:lnTo>
                  <a:lnTo>
                    <a:pt x="81" y="135"/>
                  </a:lnTo>
                  <a:lnTo>
                    <a:pt x="97" y="133"/>
                  </a:lnTo>
                  <a:lnTo>
                    <a:pt x="114" y="130"/>
                  </a:lnTo>
                  <a:lnTo>
                    <a:pt x="127" y="122"/>
                  </a:lnTo>
                  <a:lnTo>
                    <a:pt x="140" y="115"/>
                  </a:lnTo>
                  <a:lnTo>
                    <a:pt x="151" y="104"/>
                  </a:lnTo>
                  <a:lnTo>
                    <a:pt x="158" y="94"/>
                  </a:lnTo>
                  <a:lnTo>
                    <a:pt x="162" y="80"/>
                  </a:lnTo>
                  <a:lnTo>
                    <a:pt x="164" y="67"/>
                  </a:lnTo>
                  <a:lnTo>
                    <a:pt x="162" y="53"/>
                  </a:lnTo>
                  <a:lnTo>
                    <a:pt x="156" y="41"/>
                  </a:lnTo>
                  <a:lnTo>
                    <a:pt x="149" y="31"/>
                  </a:lnTo>
                  <a:lnTo>
                    <a:pt x="140" y="20"/>
                  </a:lnTo>
                  <a:lnTo>
                    <a:pt x="127" y="12"/>
                  </a:lnTo>
                  <a:lnTo>
                    <a:pt x="114" y="6"/>
                  </a:lnTo>
                  <a:lnTo>
                    <a:pt x="97" y="2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24" y="20"/>
                  </a:lnTo>
                  <a:lnTo>
                    <a:pt x="15" y="31"/>
                  </a:lnTo>
                  <a:lnTo>
                    <a:pt x="7" y="41"/>
                  </a:lnTo>
                  <a:lnTo>
                    <a:pt x="2" y="53"/>
                  </a:lnTo>
                  <a:lnTo>
                    <a:pt x="0" y="67"/>
                  </a:lnTo>
                  <a:lnTo>
                    <a:pt x="2" y="80"/>
                  </a:lnTo>
                  <a:lnTo>
                    <a:pt x="7" y="94"/>
                  </a:lnTo>
                  <a:lnTo>
                    <a:pt x="15" y="104"/>
                  </a:lnTo>
                  <a:lnTo>
                    <a:pt x="24" y="115"/>
                  </a:lnTo>
                  <a:lnTo>
                    <a:pt x="37" y="122"/>
                  </a:lnTo>
                  <a:lnTo>
                    <a:pt x="50" y="129"/>
                  </a:lnTo>
                  <a:lnTo>
                    <a:pt x="66" y="133"/>
                  </a:lnTo>
                  <a:lnTo>
                    <a:pt x="81" y="135"/>
                  </a:lnTo>
                  <a:lnTo>
                    <a:pt x="97" y="133"/>
                  </a:lnTo>
                  <a:lnTo>
                    <a:pt x="114" y="129"/>
                  </a:lnTo>
                  <a:lnTo>
                    <a:pt x="127" y="122"/>
                  </a:lnTo>
                  <a:lnTo>
                    <a:pt x="140" y="115"/>
                  </a:lnTo>
                  <a:lnTo>
                    <a:pt x="149" y="104"/>
                  </a:lnTo>
                  <a:lnTo>
                    <a:pt x="156" y="94"/>
                  </a:lnTo>
                  <a:lnTo>
                    <a:pt x="162" y="80"/>
                  </a:lnTo>
                  <a:lnTo>
                    <a:pt x="164" y="67"/>
                  </a:lnTo>
                  <a:close/>
                </a:path>
              </a:pathLst>
            </a:custGeom>
            <a:solidFill>
              <a:srgbClr val="9D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25"/>
            <p:cNvSpPr>
              <a:spLocks/>
            </p:cNvSpPr>
            <p:nvPr/>
          </p:nvSpPr>
          <p:spPr bwMode="auto">
            <a:xfrm>
              <a:off x="4879" y="3062"/>
              <a:ext cx="164" cy="135"/>
            </a:xfrm>
            <a:custGeom>
              <a:avLst/>
              <a:gdLst>
                <a:gd name="T0" fmla="*/ 162 w 164"/>
                <a:gd name="T1" fmla="*/ 53 h 135"/>
                <a:gd name="T2" fmla="*/ 149 w 164"/>
                <a:gd name="T3" fmla="*/ 31 h 135"/>
                <a:gd name="T4" fmla="*/ 127 w 164"/>
                <a:gd name="T5" fmla="*/ 12 h 135"/>
                <a:gd name="T6" fmla="*/ 97 w 164"/>
                <a:gd name="T7" fmla="*/ 2 h 135"/>
                <a:gd name="T8" fmla="*/ 66 w 164"/>
                <a:gd name="T9" fmla="*/ 2 h 135"/>
                <a:gd name="T10" fmla="*/ 37 w 164"/>
                <a:gd name="T11" fmla="*/ 12 h 135"/>
                <a:gd name="T12" fmla="*/ 15 w 164"/>
                <a:gd name="T13" fmla="*/ 31 h 135"/>
                <a:gd name="T14" fmla="*/ 2 w 164"/>
                <a:gd name="T15" fmla="*/ 53 h 135"/>
                <a:gd name="T16" fmla="*/ 2 w 164"/>
                <a:gd name="T17" fmla="*/ 80 h 135"/>
                <a:gd name="T18" fmla="*/ 15 w 164"/>
                <a:gd name="T19" fmla="*/ 104 h 135"/>
                <a:gd name="T20" fmla="*/ 37 w 164"/>
                <a:gd name="T21" fmla="*/ 122 h 135"/>
                <a:gd name="T22" fmla="*/ 66 w 164"/>
                <a:gd name="T23" fmla="*/ 133 h 135"/>
                <a:gd name="T24" fmla="*/ 97 w 164"/>
                <a:gd name="T25" fmla="*/ 133 h 135"/>
                <a:gd name="T26" fmla="*/ 127 w 164"/>
                <a:gd name="T27" fmla="*/ 122 h 135"/>
                <a:gd name="T28" fmla="*/ 149 w 164"/>
                <a:gd name="T29" fmla="*/ 104 h 135"/>
                <a:gd name="T30" fmla="*/ 162 w 164"/>
                <a:gd name="T31" fmla="*/ 80 h 135"/>
                <a:gd name="T32" fmla="*/ 162 w 164"/>
                <a:gd name="T33" fmla="*/ 67 h 135"/>
                <a:gd name="T34" fmla="*/ 156 w 164"/>
                <a:gd name="T35" fmla="*/ 41 h 135"/>
                <a:gd name="T36" fmla="*/ 138 w 164"/>
                <a:gd name="T37" fmla="*/ 20 h 135"/>
                <a:gd name="T38" fmla="*/ 114 w 164"/>
                <a:gd name="T39" fmla="*/ 6 h 135"/>
                <a:gd name="T40" fmla="*/ 81 w 164"/>
                <a:gd name="T41" fmla="*/ 2 h 135"/>
                <a:gd name="T42" fmla="*/ 50 w 164"/>
                <a:gd name="T43" fmla="*/ 6 h 135"/>
                <a:gd name="T44" fmla="*/ 24 w 164"/>
                <a:gd name="T45" fmla="*/ 20 h 135"/>
                <a:gd name="T46" fmla="*/ 7 w 164"/>
                <a:gd name="T47" fmla="*/ 41 h 135"/>
                <a:gd name="T48" fmla="*/ 2 w 164"/>
                <a:gd name="T49" fmla="*/ 67 h 135"/>
                <a:gd name="T50" fmla="*/ 7 w 164"/>
                <a:gd name="T51" fmla="*/ 92 h 135"/>
                <a:gd name="T52" fmla="*/ 24 w 164"/>
                <a:gd name="T53" fmla="*/ 113 h 135"/>
                <a:gd name="T54" fmla="*/ 50 w 164"/>
                <a:gd name="T55" fmla="*/ 129 h 135"/>
                <a:gd name="T56" fmla="*/ 81 w 164"/>
                <a:gd name="T57" fmla="*/ 133 h 135"/>
                <a:gd name="T58" fmla="*/ 114 w 164"/>
                <a:gd name="T59" fmla="*/ 129 h 135"/>
                <a:gd name="T60" fmla="*/ 138 w 164"/>
                <a:gd name="T61" fmla="*/ 113 h 135"/>
                <a:gd name="T62" fmla="*/ 156 w 164"/>
                <a:gd name="T63" fmla="*/ 92 h 135"/>
                <a:gd name="T64" fmla="*/ 162 w 164"/>
                <a:gd name="T65" fmla="*/ 67 h 1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135"/>
                <a:gd name="T101" fmla="*/ 164 w 164"/>
                <a:gd name="T102" fmla="*/ 135 h 1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135">
                  <a:moveTo>
                    <a:pt x="164" y="67"/>
                  </a:moveTo>
                  <a:lnTo>
                    <a:pt x="162" y="53"/>
                  </a:lnTo>
                  <a:lnTo>
                    <a:pt x="156" y="41"/>
                  </a:lnTo>
                  <a:lnTo>
                    <a:pt x="149" y="31"/>
                  </a:lnTo>
                  <a:lnTo>
                    <a:pt x="140" y="20"/>
                  </a:lnTo>
                  <a:lnTo>
                    <a:pt x="127" y="12"/>
                  </a:lnTo>
                  <a:lnTo>
                    <a:pt x="114" y="6"/>
                  </a:lnTo>
                  <a:lnTo>
                    <a:pt x="97" y="2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24" y="20"/>
                  </a:lnTo>
                  <a:lnTo>
                    <a:pt x="15" y="31"/>
                  </a:lnTo>
                  <a:lnTo>
                    <a:pt x="7" y="41"/>
                  </a:lnTo>
                  <a:lnTo>
                    <a:pt x="2" y="53"/>
                  </a:lnTo>
                  <a:lnTo>
                    <a:pt x="0" y="67"/>
                  </a:lnTo>
                  <a:lnTo>
                    <a:pt x="2" y="80"/>
                  </a:lnTo>
                  <a:lnTo>
                    <a:pt x="7" y="94"/>
                  </a:lnTo>
                  <a:lnTo>
                    <a:pt x="15" y="104"/>
                  </a:lnTo>
                  <a:lnTo>
                    <a:pt x="24" y="115"/>
                  </a:lnTo>
                  <a:lnTo>
                    <a:pt x="37" y="122"/>
                  </a:lnTo>
                  <a:lnTo>
                    <a:pt x="50" y="129"/>
                  </a:lnTo>
                  <a:lnTo>
                    <a:pt x="66" y="133"/>
                  </a:lnTo>
                  <a:lnTo>
                    <a:pt x="81" y="135"/>
                  </a:lnTo>
                  <a:lnTo>
                    <a:pt x="97" y="133"/>
                  </a:lnTo>
                  <a:lnTo>
                    <a:pt x="114" y="129"/>
                  </a:lnTo>
                  <a:lnTo>
                    <a:pt x="127" y="122"/>
                  </a:lnTo>
                  <a:lnTo>
                    <a:pt x="140" y="115"/>
                  </a:lnTo>
                  <a:lnTo>
                    <a:pt x="149" y="104"/>
                  </a:lnTo>
                  <a:lnTo>
                    <a:pt x="156" y="94"/>
                  </a:lnTo>
                  <a:lnTo>
                    <a:pt x="162" y="80"/>
                  </a:lnTo>
                  <a:lnTo>
                    <a:pt x="164" y="67"/>
                  </a:lnTo>
                  <a:lnTo>
                    <a:pt x="162" y="67"/>
                  </a:lnTo>
                  <a:lnTo>
                    <a:pt x="160" y="55"/>
                  </a:lnTo>
                  <a:lnTo>
                    <a:pt x="156" y="41"/>
                  </a:lnTo>
                  <a:lnTo>
                    <a:pt x="149" y="31"/>
                  </a:lnTo>
                  <a:lnTo>
                    <a:pt x="138" y="20"/>
                  </a:lnTo>
                  <a:lnTo>
                    <a:pt x="127" y="12"/>
                  </a:lnTo>
                  <a:lnTo>
                    <a:pt x="114" y="6"/>
                  </a:lnTo>
                  <a:lnTo>
                    <a:pt x="97" y="2"/>
                  </a:lnTo>
                  <a:lnTo>
                    <a:pt x="81" y="2"/>
                  </a:lnTo>
                  <a:lnTo>
                    <a:pt x="66" y="2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24" y="20"/>
                  </a:lnTo>
                  <a:lnTo>
                    <a:pt x="15" y="31"/>
                  </a:lnTo>
                  <a:lnTo>
                    <a:pt x="7" y="41"/>
                  </a:lnTo>
                  <a:lnTo>
                    <a:pt x="4" y="55"/>
                  </a:lnTo>
                  <a:lnTo>
                    <a:pt x="2" y="67"/>
                  </a:lnTo>
                  <a:lnTo>
                    <a:pt x="4" y="80"/>
                  </a:lnTo>
                  <a:lnTo>
                    <a:pt x="7" y="92"/>
                  </a:lnTo>
                  <a:lnTo>
                    <a:pt x="15" y="104"/>
                  </a:lnTo>
                  <a:lnTo>
                    <a:pt x="24" y="113"/>
                  </a:lnTo>
                  <a:lnTo>
                    <a:pt x="37" y="122"/>
                  </a:lnTo>
                  <a:lnTo>
                    <a:pt x="50" y="129"/>
                  </a:lnTo>
                  <a:lnTo>
                    <a:pt x="66" y="132"/>
                  </a:lnTo>
                  <a:lnTo>
                    <a:pt x="81" y="133"/>
                  </a:lnTo>
                  <a:lnTo>
                    <a:pt x="97" y="132"/>
                  </a:lnTo>
                  <a:lnTo>
                    <a:pt x="114" y="129"/>
                  </a:lnTo>
                  <a:lnTo>
                    <a:pt x="127" y="122"/>
                  </a:lnTo>
                  <a:lnTo>
                    <a:pt x="138" y="113"/>
                  </a:lnTo>
                  <a:lnTo>
                    <a:pt x="149" y="104"/>
                  </a:lnTo>
                  <a:lnTo>
                    <a:pt x="156" y="92"/>
                  </a:lnTo>
                  <a:lnTo>
                    <a:pt x="160" y="80"/>
                  </a:lnTo>
                  <a:lnTo>
                    <a:pt x="162" y="67"/>
                  </a:lnTo>
                  <a:lnTo>
                    <a:pt x="164" y="67"/>
                  </a:lnTo>
                  <a:close/>
                </a:path>
              </a:pathLst>
            </a:custGeom>
            <a:solidFill>
              <a:srgbClr val="9E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26"/>
            <p:cNvSpPr>
              <a:spLocks/>
            </p:cNvSpPr>
            <p:nvPr/>
          </p:nvSpPr>
          <p:spPr bwMode="auto">
            <a:xfrm>
              <a:off x="4881" y="3064"/>
              <a:ext cx="160" cy="131"/>
            </a:xfrm>
            <a:custGeom>
              <a:avLst/>
              <a:gdLst>
                <a:gd name="T0" fmla="*/ 158 w 160"/>
                <a:gd name="T1" fmla="*/ 53 h 131"/>
                <a:gd name="T2" fmla="*/ 147 w 160"/>
                <a:gd name="T3" fmla="*/ 29 h 131"/>
                <a:gd name="T4" fmla="*/ 125 w 160"/>
                <a:gd name="T5" fmla="*/ 10 h 131"/>
                <a:gd name="T6" fmla="*/ 95 w 160"/>
                <a:gd name="T7" fmla="*/ 0 h 131"/>
                <a:gd name="T8" fmla="*/ 64 w 160"/>
                <a:gd name="T9" fmla="*/ 0 h 131"/>
                <a:gd name="T10" fmla="*/ 35 w 160"/>
                <a:gd name="T11" fmla="*/ 10 h 131"/>
                <a:gd name="T12" fmla="*/ 13 w 160"/>
                <a:gd name="T13" fmla="*/ 29 h 131"/>
                <a:gd name="T14" fmla="*/ 2 w 160"/>
                <a:gd name="T15" fmla="*/ 53 h 131"/>
                <a:gd name="T16" fmla="*/ 2 w 160"/>
                <a:gd name="T17" fmla="*/ 78 h 131"/>
                <a:gd name="T18" fmla="*/ 13 w 160"/>
                <a:gd name="T19" fmla="*/ 102 h 131"/>
                <a:gd name="T20" fmla="*/ 35 w 160"/>
                <a:gd name="T21" fmla="*/ 120 h 131"/>
                <a:gd name="T22" fmla="*/ 64 w 160"/>
                <a:gd name="T23" fmla="*/ 130 h 131"/>
                <a:gd name="T24" fmla="*/ 95 w 160"/>
                <a:gd name="T25" fmla="*/ 130 h 131"/>
                <a:gd name="T26" fmla="*/ 125 w 160"/>
                <a:gd name="T27" fmla="*/ 120 h 131"/>
                <a:gd name="T28" fmla="*/ 147 w 160"/>
                <a:gd name="T29" fmla="*/ 102 h 131"/>
                <a:gd name="T30" fmla="*/ 158 w 160"/>
                <a:gd name="T31" fmla="*/ 78 h 131"/>
                <a:gd name="T32" fmla="*/ 160 w 160"/>
                <a:gd name="T33" fmla="*/ 65 h 131"/>
                <a:gd name="T34" fmla="*/ 152 w 160"/>
                <a:gd name="T35" fmla="*/ 39 h 131"/>
                <a:gd name="T36" fmla="*/ 136 w 160"/>
                <a:gd name="T37" fmla="*/ 19 h 131"/>
                <a:gd name="T38" fmla="*/ 110 w 160"/>
                <a:gd name="T39" fmla="*/ 4 h 131"/>
                <a:gd name="T40" fmla="*/ 79 w 160"/>
                <a:gd name="T41" fmla="*/ 0 h 131"/>
                <a:gd name="T42" fmla="*/ 50 w 160"/>
                <a:gd name="T43" fmla="*/ 4 h 131"/>
                <a:gd name="T44" fmla="*/ 24 w 160"/>
                <a:gd name="T45" fmla="*/ 19 h 131"/>
                <a:gd name="T46" fmla="*/ 7 w 160"/>
                <a:gd name="T47" fmla="*/ 39 h 131"/>
                <a:gd name="T48" fmla="*/ 0 w 160"/>
                <a:gd name="T49" fmla="*/ 65 h 131"/>
                <a:gd name="T50" fmla="*/ 7 w 160"/>
                <a:gd name="T51" fmla="*/ 90 h 131"/>
                <a:gd name="T52" fmla="*/ 24 w 160"/>
                <a:gd name="T53" fmla="*/ 111 h 131"/>
                <a:gd name="T54" fmla="*/ 50 w 160"/>
                <a:gd name="T55" fmla="*/ 125 h 131"/>
                <a:gd name="T56" fmla="*/ 79 w 160"/>
                <a:gd name="T57" fmla="*/ 131 h 131"/>
                <a:gd name="T58" fmla="*/ 110 w 160"/>
                <a:gd name="T59" fmla="*/ 125 h 131"/>
                <a:gd name="T60" fmla="*/ 136 w 160"/>
                <a:gd name="T61" fmla="*/ 111 h 131"/>
                <a:gd name="T62" fmla="*/ 152 w 160"/>
                <a:gd name="T63" fmla="*/ 90 h 131"/>
                <a:gd name="T64" fmla="*/ 160 w 160"/>
                <a:gd name="T65" fmla="*/ 65 h 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31"/>
                <a:gd name="T101" fmla="*/ 160 w 160"/>
                <a:gd name="T102" fmla="*/ 131 h 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31">
                  <a:moveTo>
                    <a:pt x="160" y="65"/>
                  </a:moveTo>
                  <a:lnTo>
                    <a:pt x="158" y="53"/>
                  </a:lnTo>
                  <a:lnTo>
                    <a:pt x="154" y="39"/>
                  </a:lnTo>
                  <a:lnTo>
                    <a:pt x="147" y="29"/>
                  </a:lnTo>
                  <a:lnTo>
                    <a:pt x="136" y="18"/>
                  </a:lnTo>
                  <a:lnTo>
                    <a:pt x="125" y="10"/>
                  </a:lnTo>
                  <a:lnTo>
                    <a:pt x="112" y="4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64" y="0"/>
                  </a:lnTo>
                  <a:lnTo>
                    <a:pt x="48" y="4"/>
                  </a:lnTo>
                  <a:lnTo>
                    <a:pt x="35" y="10"/>
                  </a:lnTo>
                  <a:lnTo>
                    <a:pt x="22" y="18"/>
                  </a:lnTo>
                  <a:lnTo>
                    <a:pt x="13" y="29"/>
                  </a:lnTo>
                  <a:lnTo>
                    <a:pt x="5" y="39"/>
                  </a:lnTo>
                  <a:lnTo>
                    <a:pt x="2" y="53"/>
                  </a:lnTo>
                  <a:lnTo>
                    <a:pt x="0" y="65"/>
                  </a:lnTo>
                  <a:lnTo>
                    <a:pt x="2" y="78"/>
                  </a:lnTo>
                  <a:lnTo>
                    <a:pt x="5" y="90"/>
                  </a:lnTo>
                  <a:lnTo>
                    <a:pt x="13" y="102"/>
                  </a:lnTo>
                  <a:lnTo>
                    <a:pt x="22" y="111"/>
                  </a:lnTo>
                  <a:lnTo>
                    <a:pt x="35" y="120"/>
                  </a:lnTo>
                  <a:lnTo>
                    <a:pt x="48" y="127"/>
                  </a:lnTo>
                  <a:lnTo>
                    <a:pt x="64" y="130"/>
                  </a:lnTo>
                  <a:lnTo>
                    <a:pt x="79" y="131"/>
                  </a:lnTo>
                  <a:lnTo>
                    <a:pt x="95" y="130"/>
                  </a:lnTo>
                  <a:lnTo>
                    <a:pt x="112" y="127"/>
                  </a:lnTo>
                  <a:lnTo>
                    <a:pt x="125" y="120"/>
                  </a:lnTo>
                  <a:lnTo>
                    <a:pt x="136" y="111"/>
                  </a:lnTo>
                  <a:lnTo>
                    <a:pt x="147" y="102"/>
                  </a:lnTo>
                  <a:lnTo>
                    <a:pt x="154" y="90"/>
                  </a:lnTo>
                  <a:lnTo>
                    <a:pt x="158" y="78"/>
                  </a:lnTo>
                  <a:lnTo>
                    <a:pt x="160" y="65"/>
                  </a:lnTo>
                  <a:lnTo>
                    <a:pt x="158" y="53"/>
                  </a:lnTo>
                  <a:lnTo>
                    <a:pt x="152" y="39"/>
                  </a:lnTo>
                  <a:lnTo>
                    <a:pt x="145" y="29"/>
                  </a:lnTo>
                  <a:lnTo>
                    <a:pt x="136" y="19"/>
                  </a:lnTo>
                  <a:lnTo>
                    <a:pt x="125" y="10"/>
                  </a:lnTo>
                  <a:lnTo>
                    <a:pt x="110" y="4"/>
                  </a:lnTo>
                  <a:lnTo>
                    <a:pt x="95" y="1"/>
                  </a:lnTo>
                  <a:lnTo>
                    <a:pt x="79" y="0"/>
                  </a:lnTo>
                  <a:lnTo>
                    <a:pt x="64" y="1"/>
                  </a:lnTo>
                  <a:lnTo>
                    <a:pt x="50" y="4"/>
                  </a:lnTo>
                  <a:lnTo>
                    <a:pt x="35" y="10"/>
                  </a:lnTo>
                  <a:lnTo>
                    <a:pt x="24" y="19"/>
                  </a:lnTo>
                  <a:lnTo>
                    <a:pt x="15" y="29"/>
                  </a:lnTo>
                  <a:lnTo>
                    <a:pt x="7" y="39"/>
                  </a:lnTo>
                  <a:lnTo>
                    <a:pt x="2" y="53"/>
                  </a:lnTo>
                  <a:lnTo>
                    <a:pt x="0" y="65"/>
                  </a:lnTo>
                  <a:lnTo>
                    <a:pt x="2" y="78"/>
                  </a:lnTo>
                  <a:lnTo>
                    <a:pt x="7" y="90"/>
                  </a:lnTo>
                  <a:lnTo>
                    <a:pt x="15" y="102"/>
                  </a:lnTo>
                  <a:lnTo>
                    <a:pt x="24" y="111"/>
                  </a:lnTo>
                  <a:lnTo>
                    <a:pt x="35" y="119"/>
                  </a:lnTo>
                  <a:lnTo>
                    <a:pt x="50" y="125"/>
                  </a:lnTo>
                  <a:lnTo>
                    <a:pt x="64" y="130"/>
                  </a:lnTo>
                  <a:lnTo>
                    <a:pt x="79" y="131"/>
                  </a:lnTo>
                  <a:lnTo>
                    <a:pt x="95" y="130"/>
                  </a:lnTo>
                  <a:lnTo>
                    <a:pt x="110" y="125"/>
                  </a:lnTo>
                  <a:lnTo>
                    <a:pt x="125" y="119"/>
                  </a:lnTo>
                  <a:lnTo>
                    <a:pt x="136" y="111"/>
                  </a:lnTo>
                  <a:lnTo>
                    <a:pt x="145" y="102"/>
                  </a:lnTo>
                  <a:lnTo>
                    <a:pt x="152" y="90"/>
                  </a:lnTo>
                  <a:lnTo>
                    <a:pt x="158" y="78"/>
                  </a:lnTo>
                  <a:lnTo>
                    <a:pt x="160" y="65"/>
                  </a:lnTo>
                  <a:close/>
                </a:path>
              </a:pathLst>
            </a:custGeom>
            <a:solidFill>
              <a:srgbClr val="9F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27"/>
            <p:cNvSpPr>
              <a:spLocks/>
            </p:cNvSpPr>
            <p:nvPr/>
          </p:nvSpPr>
          <p:spPr bwMode="auto">
            <a:xfrm>
              <a:off x="4881" y="3064"/>
              <a:ext cx="160" cy="131"/>
            </a:xfrm>
            <a:custGeom>
              <a:avLst/>
              <a:gdLst>
                <a:gd name="T0" fmla="*/ 158 w 160"/>
                <a:gd name="T1" fmla="*/ 53 h 131"/>
                <a:gd name="T2" fmla="*/ 145 w 160"/>
                <a:gd name="T3" fmla="*/ 29 h 131"/>
                <a:gd name="T4" fmla="*/ 125 w 160"/>
                <a:gd name="T5" fmla="*/ 10 h 131"/>
                <a:gd name="T6" fmla="*/ 95 w 160"/>
                <a:gd name="T7" fmla="*/ 1 h 131"/>
                <a:gd name="T8" fmla="*/ 64 w 160"/>
                <a:gd name="T9" fmla="*/ 1 h 131"/>
                <a:gd name="T10" fmla="*/ 35 w 160"/>
                <a:gd name="T11" fmla="*/ 10 h 131"/>
                <a:gd name="T12" fmla="*/ 15 w 160"/>
                <a:gd name="T13" fmla="*/ 29 h 131"/>
                <a:gd name="T14" fmla="*/ 2 w 160"/>
                <a:gd name="T15" fmla="*/ 53 h 131"/>
                <a:gd name="T16" fmla="*/ 2 w 160"/>
                <a:gd name="T17" fmla="*/ 78 h 131"/>
                <a:gd name="T18" fmla="*/ 15 w 160"/>
                <a:gd name="T19" fmla="*/ 102 h 131"/>
                <a:gd name="T20" fmla="*/ 35 w 160"/>
                <a:gd name="T21" fmla="*/ 119 h 131"/>
                <a:gd name="T22" fmla="*/ 64 w 160"/>
                <a:gd name="T23" fmla="*/ 130 h 131"/>
                <a:gd name="T24" fmla="*/ 95 w 160"/>
                <a:gd name="T25" fmla="*/ 130 h 131"/>
                <a:gd name="T26" fmla="*/ 125 w 160"/>
                <a:gd name="T27" fmla="*/ 119 h 131"/>
                <a:gd name="T28" fmla="*/ 145 w 160"/>
                <a:gd name="T29" fmla="*/ 102 h 131"/>
                <a:gd name="T30" fmla="*/ 158 w 160"/>
                <a:gd name="T31" fmla="*/ 78 h 131"/>
                <a:gd name="T32" fmla="*/ 158 w 160"/>
                <a:gd name="T33" fmla="*/ 65 h 131"/>
                <a:gd name="T34" fmla="*/ 152 w 160"/>
                <a:gd name="T35" fmla="*/ 41 h 131"/>
                <a:gd name="T36" fmla="*/ 136 w 160"/>
                <a:gd name="T37" fmla="*/ 19 h 131"/>
                <a:gd name="T38" fmla="*/ 110 w 160"/>
                <a:gd name="T39" fmla="*/ 6 h 131"/>
                <a:gd name="T40" fmla="*/ 79 w 160"/>
                <a:gd name="T41" fmla="*/ 0 h 131"/>
                <a:gd name="T42" fmla="*/ 50 w 160"/>
                <a:gd name="T43" fmla="*/ 6 h 131"/>
                <a:gd name="T44" fmla="*/ 24 w 160"/>
                <a:gd name="T45" fmla="*/ 19 h 131"/>
                <a:gd name="T46" fmla="*/ 7 w 160"/>
                <a:gd name="T47" fmla="*/ 41 h 131"/>
                <a:gd name="T48" fmla="*/ 2 w 160"/>
                <a:gd name="T49" fmla="*/ 65 h 131"/>
                <a:gd name="T50" fmla="*/ 7 w 160"/>
                <a:gd name="T51" fmla="*/ 90 h 131"/>
                <a:gd name="T52" fmla="*/ 24 w 160"/>
                <a:gd name="T53" fmla="*/ 111 h 131"/>
                <a:gd name="T54" fmla="*/ 50 w 160"/>
                <a:gd name="T55" fmla="*/ 125 h 131"/>
                <a:gd name="T56" fmla="*/ 79 w 160"/>
                <a:gd name="T57" fmla="*/ 130 h 131"/>
                <a:gd name="T58" fmla="*/ 110 w 160"/>
                <a:gd name="T59" fmla="*/ 125 h 131"/>
                <a:gd name="T60" fmla="*/ 136 w 160"/>
                <a:gd name="T61" fmla="*/ 111 h 131"/>
                <a:gd name="T62" fmla="*/ 152 w 160"/>
                <a:gd name="T63" fmla="*/ 90 h 131"/>
                <a:gd name="T64" fmla="*/ 158 w 160"/>
                <a:gd name="T65" fmla="*/ 65 h 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31"/>
                <a:gd name="T101" fmla="*/ 160 w 160"/>
                <a:gd name="T102" fmla="*/ 131 h 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31">
                  <a:moveTo>
                    <a:pt x="160" y="65"/>
                  </a:moveTo>
                  <a:lnTo>
                    <a:pt x="158" y="53"/>
                  </a:lnTo>
                  <a:lnTo>
                    <a:pt x="152" y="39"/>
                  </a:lnTo>
                  <a:lnTo>
                    <a:pt x="145" y="29"/>
                  </a:lnTo>
                  <a:lnTo>
                    <a:pt x="136" y="19"/>
                  </a:lnTo>
                  <a:lnTo>
                    <a:pt x="125" y="10"/>
                  </a:lnTo>
                  <a:lnTo>
                    <a:pt x="110" y="4"/>
                  </a:lnTo>
                  <a:lnTo>
                    <a:pt x="95" y="1"/>
                  </a:lnTo>
                  <a:lnTo>
                    <a:pt x="79" y="0"/>
                  </a:lnTo>
                  <a:lnTo>
                    <a:pt x="64" y="1"/>
                  </a:lnTo>
                  <a:lnTo>
                    <a:pt x="50" y="4"/>
                  </a:lnTo>
                  <a:lnTo>
                    <a:pt x="35" y="10"/>
                  </a:lnTo>
                  <a:lnTo>
                    <a:pt x="24" y="19"/>
                  </a:lnTo>
                  <a:lnTo>
                    <a:pt x="15" y="29"/>
                  </a:lnTo>
                  <a:lnTo>
                    <a:pt x="7" y="39"/>
                  </a:lnTo>
                  <a:lnTo>
                    <a:pt x="2" y="53"/>
                  </a:lnTo>
                  <a:lnTo>
                    <a:pt x="0" y="65"/>
                  </a:lnTo>
                  <a:lnTo>
                    <a:pt x="2" y="78"/>
                  </a:lnTo>
                  <a:lnTo>
                    <a:pt x="7" y="90"/>
                  </a:lnTo>
                  <a:lnTo>
                    <a:pt x="15" y="102"/>
                  </a:lnTo>
                  <a:lnTo>
                    <a:pt x="24" y="111"/>
                  </a:lnTo>
                  <a:lnTo>
                    <a:pt x="35" y="119"/>
                  </a:lnTo>
                  <a:lnTo>
                    <a:pt x="50" y="125"/>
                  </a:lnTo>
                  <a:lnTo>
                    <a:pt x="64" y="130"/>
                  </a:lnTo>
                  <a:lnTo>
                    <a:pt x="79" y="131"/>
                  </a:lnTo>
                  <a:lnTo>
                    <a:pt x="95" y="130"/>
                  </a:lnTo>
                  <a:lnTo>
                    <a:pt x="110" y="125"/>
                  </a:lnTo>
                  <a:lnTo>
                    <a:pt x="125" y="119"/>
                  </a:lnTo>
                  <a:lnTo>
                    <a:pt x="136" y="111"/>
                  </a:lnTo>
                  <a:lnTo>
                    <a:pt x="145" y="102"/>
                  </a:lnTo>
                  <a:lnTo>
                    <a:pt x="152" y="90"/>
                  </a:lnTo>
                  <a:lnTo>
                    <a:pt x="158" y="78"/>
                  </a:lnTo>
                  <a:lnTo>
                    <a:pt x="160" y="65"/>
                  </a:lnTo>
                  <a:lnTo>
                    <a:pt x="158" y="65"/>
                  </a:lnTo>
                  <a:lnTo>
                    <a:pt x="158" y="53"/>
                  </a:lnTo>
                  <a:lnTo>
                    <a:pt x="152" y="41"/>
                  </a:lnTo>
                  <a:lnTo>
                    <a:pt x="145" y="29"/>
                  </a:lnTo>
                  <a:lnTo>
                    <a:pt x="136" y="19"/>
                  </a:lnTo>
                  <a:lnTo>
                    <a:pt x="123" y="12"/>
                  </a:lnTo>
                  <a:lnTo>
                    <a:pt x="110" y="6"/>
                  </a:lnTo>
                  <a:lnTo>
                    <a:pt x="95" y="1"/>
                  </a:lnTo>
                  <a:lnTo>
                    <a:pt x="79" y="0"/>
                  </a:lnTo>
                  <a:lnTo>
                    <a:pt x="64" y="1"/>
                  </a:lnTo>
                  <a:lnTo>
                    <a:pt x="50" y="6"/>
                  </a:lnTo>
                  <a:lnTo>
                    <a:pt x="35" y="12"/>
                  </a:lnTo>
                  <a:lnTo>
                    <a:pt x="24" y="19"/>
                  </a:lnTo>
                  <a:lnTo>
                    <a:pt x="15" y="29"/>
                  </a:lnTo>
                  <a:lnTo>
                    <a:pt x="7" y="41"/>
                  </a:lnTo>
                  <a:lnTo>
                    <a:pt x="2" y="53"/>
                  </a:lnTo>
                  <a:lnTo>
                    <a:pt x="2" y="65"/>
                  </a:lnTo>
                  <a:lnTo>
                    <a:pt x="2" y="78"/>
                  </a:lnTo>
                  <a:lnTo>
                    <a:pt x="7" y="90"/>
                  </a:lnTo>
                  <a:lnTo>
                    <a:pt x="15" y="101"/>
                  </a:lnTo>
                  <a:lnTo>
                    <a:pt x="24" y="111"/>
                  </a:lnTo>
                  <a:lnTo>
                    <a:pt x="35" y="119"/>
                  </a:lnTo>
                  <a:lnTo>
                    <a:pt x="50" y="125"/>
                  </a:lnTo>
                  <a:lnTo>
                    <a:pt x="64" y="128"/>
                  </a:lnTo>
                  <a:lnTo>
                    <a:pt x="79" y="130"/>
                  </a:lnTo>
                  <a:lnTo>
                    <a:pt x="95" y="128"/>
                  </a:lnTo>
                  <a:lnTo>
                    <a:pt x="110" y="125"/>
                  </a:lnTo>
                  <a:lnTo>
                    <a:pt x="123" y="119"/>
                  </a:lnTo>
                  <a:lnTo>
                    <a:pt x="136" y="111"/>
                  </a:lnTo>
                  <a:lnTo>
                    <a:pt x="145" y="101"/>
                  </a:lnTo>
                  <a:lnTo>
                    <a:pt x="152" y="90"/>
                  </a:lnTo>
                  <a:lnTo>
                    <a:pt x="158" y="78"/>
                  </a:lnTo>
                  <a:lnTo>
                    <a:pt x="158" y="65"/>
                  </a:lnTo>
                  <a:lnTo>
                    <a:pt x="160" y="65"/>
                  </a:lnTo>
                  <a:close/>
                </a:path>
              </a:pathLst>
            </a:custGeom>
            <a:solidFill>
              <a:srgbClr val="A0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28"/>
            <p:cNvSpPr>
              <a:spLocks/>
            </p:cNvSpPr>
            <p:nvPr/>
          </p:nvSpPr>
          <p:spPr bwMode="auto">
            <a:xfrm>
              <a:off x="4883" y="3064"/>
              <a:ext cx="156" cy="130"/>
            </a:xfrm>
            <a:custGeom>
              <a:avLst/>
              <a:gdLst>
                <a:gd name="T0" fmla="*/ 156 w 156"/>
                <a:gd name="T1" fmla="*/ 53 h 130"/>
                <a:gd name="T2" fmla="*/ 143 w 156"/>
                <a:gd name="T3" fmla="*/ 29 h 130"/>
                <a:gd name="T4" fmla="*/ 121 w 156"/>
                <a:gd name="T5" fmla="*/ 12 h 130"/>
                <a:gd name="T6" fmla="*/ 93 w 156"/>
                <a:gd name="T7" fmla="*/ 1 h 130"/>
                <a:gd name="T8" fmla="*/ 62 w 156"/>
                <a:gd name="T9" fmla="*/ 1 h 130"/>
                <a:gd name="T10" fmla="*/ 33 w 156"/>
                <a:gd name="T11" fmla="*/ 12 h 130"/>
                <a:gd name="T12" fmla="*/ 13 w 156"/>
                <a:gd name="T13" fmla="*/ 29 h 130"/>
                <a:gd name="T14" fmla="*/ 0 w 156"/>
                <a:gd name="T15" fmla="*/ 53 h 130"/>
                <a:gd name="T16" fmla="*/ 0 w 156"/>
                <a:gd name="T17" fmla="*/ 78 h 130"/>
                <a:gd name="T18" fmla="*/ 13 w 156"/>
                <a:gd name="T19" fmla="*/ 101 h 130"/>
                <a:gd name="T20" fmla="*/ 33 w 156"/>
                <a:gd name="T21" fmla="*/ 119 h 130"/>
                <a:gd name="T22" fmla="*/ 62 w 156"/>
                <a:gd name="T23" fmla="*/ 128 h 130"/>
                <a:gd name="T24" fmla="*/ 93 w 156"/>
                <a:gd name="T25" fmla="*/ 128 h 130"/>
                <a:gd name="T26" fmla="*/ 121 w 156"/>
                <a:gd name="T27" fmla="*/ 119 h 130"/>
                <a:gd name="T28" fmla="*/ 143 w 156"/>
                <a:gd name="T29" fmla="*/ 101 h 130"/>
                <a:gd name="T30" fmla="*/ 156 w 156"/>
                <a:gd name="T31" fmla="*/ 78 h 130"/>
                <a:gd name="T32" fmla="*/ 156 w 156"/>
                <a:gd name="T33" fmla="*/ 65 h 130"/>
                <a:gd name="T34" fmla="*/ 150 w 156"/>
                <a:gd name="T35" fmla="*/ 41 h 130"/>
                <a:gd name="T36" fmla="*/ 134 w 156"/>
                <a:gd name="T37" fmla="*/ 19 h 130"/>
                <a:gd name="T38" fmla="*/ 108 w 156"/>
                <a:gd name="T39" fmla="*/ 6 h 130"/>
                <a:gd name="T40" fmla="*/ 77 w 156"/>
                <a:gd name="T41" fmla="*/ 1 h 130"/>
                <a:gd name="T42" fmla="*/ 48 w 156"/>
                <a:gd name="T43" fmla="*/ 6 h 130"/>
                <a:gd name="T44" fmla="*/ 22 w 156"/>
                <a:gd name="T45" fmla="*/ 19 h 130"/>
                <a:gd name="T46" fmla="*/ 5 w 156"/>
                <a:gd name="T47" fmla="*/ 41 h 130"/>
                <a:gd name="T48" fmla="*/ 0 w 156"/>
                <a:gd name="T49" fmla="*/ 65 h 130"/>
                <a:gd name="T50" fmla="*/ 5 w 156"/>
                <a:gd name="T51" fmla="*/ 90 h 130"/>
                <a:gd name="T52" fmla="*/ 22 w 156"/>
                <a:gd name="T53" fmla="*/ 110 h 130"/>
                <a:gd name="T54" fmla="*/ 48 w 156"/>
                <a:gd name="T55" fmla="*/ 124 h 130"/>
                <a:gd name="T56" fmla="*/ 77 w 156"/>
                <a:gd name="T57" fmla="*/ 130 h 130"/>
                <a:gd name="T58" fmla="*/ 108 w 156"/>
                <a:gd name="T59" fmla="*/ 124 h 130"/>
                <a:gd name="T60" fmla="*/ 134 w 156"/>
                <a:gd name="T61" fmla="*/ 110 h 130"/>
                <a:gd name="T62" fmla="*/ 150 w 156"/>
                <a:gd name="T63" fmla="*/ 90 h 130"/>
                <a:gd name="T64" fmla="*/ 156 w 156"/>
                <a:gd name="T65" fmla="*/ 65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30"/>
                <a:gd name="T101" fmla="*/ 156 w 156"/>
                <a:gd name="T102" fmla="*/ 130 h 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30">
                  <a:moveTo>
                    <a:pt x="156" y="65"/>
                  </a:moveTo>
                  <a:lnTo>
                    <a:pt x="156" y="53"/>
                  </a:lnTo>
                  <a:lnTo>
                    <a:pt x="150" y="41"/>
                  </a:lnTo>
                  <a:lnTo>
                    <a:pt x="143" y="29"/>
                  </a:lnTo>
                  <a:lnTo>
                    <a:pt x="134" y="19"/>
                  </a:lnTo>
                  <a:lnTo>
                    <a:pt x="121" y="12"/>
                  </a:lnTo>
                  <a:lnTo>
                    <a:pt x="108" y="6"/>
                  </a:lnTo>
                  <a:lnTo>
                    <a:pt x="93" y="1"/>
                  </a:lnTo>
                  <a:lnTo>
                    <a:pt x="77" y="0"/>
                  </a:lnTo>
                  <a:lnTo>
                    <a:pt x="62" y="1"/>
                  </a:lnTo>
                  <a:lnTo>
                    <a:pt x="48" y="6"/>
                  </a:lnTo>
                  <a:lnTo>
                    <a:pt x="33" y="12"/>
                  </a:lnTo>
                  <a:lnTo>
                    <a:pt x="22" y="19"/>
                  </a:lnTo>
                  <a:lnTo>
                    <a:pt x="13" y="29"/>
                  </a:lnTo>
                  <a:lnTo>
                    <a:pt x="5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8"/>
                  </a:lnTo>
                  <a:lnTo>
                    <a:pt x="5" y="90"/>
                  </a:lnTo>
                  <a:lnTo>
                    <a:pt x="13" y="101"/>
                  </a:lnTo>
                  <a:lnTo>
                    <a:pt x="22" y="111"/>
                  </a:lnTo>
                  <a:lnTo>
                    <a:pt x="33" y="119"/>
                  </a:lnTo>
                  <a:lnTo>
                    <a:pt x="48" y="125"/>
                  </a:lnTo>
                  <a:lnTo>
                    <a:pt x="62" y="128"/>
                  </a:lnTo>
                  <a:lnTo>
                    <a:pt x="77" y="130"/>
                  </a:lnTo>
                  <a:lnTo>
                    <a:pt x="93" y="128"/>
                  </a:lnTo>
                  <a:lnTo>
                    <a:pt x="108" y="125"/>
                  </a:lnTo>
                  <a:lnTo>
                    <a:pt x="121" y="119"/>
                  </a:lnTo>
                  <a:lnTo>
                    <a:pt x="134" y="111"/>
                  </a:lnTo>
                  <a:lnTo>
                    <a:pt x="143" y="101"/>
                  </a:lnTo>
                  <a:lnTo>
                    <a:pt x="150" y="90"/>
                  </a:lnTo>
                  <a:lnTo>
                    <a:pt x="156" y="78"/>
                  </a:lnTo>
                  <a:lnTo>
                    <a:pt x="156" y="65"/>
                  </a:lnTo>
                  <a:lnTo>
                    <a:pt x="154" y="53"/>
                  </a:lnTo>
                  <a:lnTo>
                    <a:pt x="150" y="41"/>
                  </a:lnTo>
                  <a:lnTo>
                    <a:pt x="143" y="30"/>
                  </a:lnTo>
                  <a:lnTo>
                    <a:pt x="134" y="19"/>
                  </a:lnTo>
                  <a:lnTo>
                    <a:pt x="121" y="12"/>
                  </a:lnTo>
                  <a:lnTo>
                    <a:pt x="108" y="6"/>
                  </a:lnTo>
                  <a:lnTo>
                    <a:pt x="93" y="3"/>
                  </a:lnTo>
                  <a:lnTo>
                    <a:pt x="77" y="1"/>
                  </a:lnTo>
                  <a:lnTo>
                    <a:pt x="62" y="3"/>
                  </a:lnTo>
                  <a:lnTo>
                    <a:pt x="48" y="6"/>
                  </a:lnTo>
                  <a:lnTo>
                    <a:pt x="35" y="12"/>
                  </a:lnTo>
                  <a:lnTo>
                    <a:pt x="22" y="19"/>
                  </a:lnTo>
                  <a:lnTo>
                    <a:pt x="13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5"/>
                  </a:lnTo>
                  <a:lnTo>
                    <a:pt x="2" y="78"/>
                  </a:lnTo>
                  <a:lnTo>
                    <a:pt x="5" y="90"/>
                  </a:lnTo>
                  <a:lnTo>
                    <a:pt x="13" y="101"/>
                  </a:lnTo>
                  <a:lnTo>
                    <a:pt x="22" y="110"/>
                  </a:lnTo>
                  <a:lnTo>
                    <a:pt x="35" y="119"/>
                  </a:lnTo>
                  <a:lnTo>
                    <a:pt x="48" y="124"/>
                  </a:lnTo>
                  <a:lnTo>
                    <a:pt x="62" y="128"/>
                  </a:lnTo>
                  <a:lnTo>
                    <a:pt x="77" y="130"/>
                  </a:lnTo>
                  <a:lnTo>
                    <a:pt x="93" y="128"/>
                  </a:lnTo>
                  <a:lnTo>
                    <a:pt x="108" y="124"/>
                  </a:lnTo>
                  <a:lnTo>
                    <a:pt x="121" y="119"/>
                  </a:lnTo>
                  <a:lnTo>
                    <a:pt x="134" y="110"/>
                  </a:lnTo>
                  <a:lnTo>
                    <a:pt x="143" y="101"/>
                  </a:lnTo>
                  <a:lnTo>
                    <a:pt x="150" y="90"/>
                  </a:lnTo>
                  <a:lnTo>
                    <a:pt x="154" y="78"/>
                  </a:lnTo>
                  <a:lnTo>
                    <a:pt x="156" y="65"/>
                  </a:lnTo>
                  <a:close/>
                </a:path>
              </a:pathLst>
            </a:custGeom>
            <a:solidFill>
              <a:srgbClr val="A1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29"/>
            <p:cNvSpPr>
              <a:spLocks/>
            </p:cNvSpPr>
            <p:nvPr/>
          </p:nvSpPr>
          <p:spPr bwMode="auto">
            <a:xfrm>
              <a:off x="4883" y="3065"/>
              <a:ext cx="156" cy="129"/>
            </a:xfrm>
            <a:custGeom>
              <a:avLst/>
              <a:gdLst>
                <a:gd name="T0" fmla="*/ 154 w 156"/>
                <a:gd name="T1" fmla="*/ 52 h 129"/>
                <a:gd name="T2" fmla="*/ 143 w 156"/>
                <a:gd name="T3" fmla="*/ 29 h 129"/>
                <a:gd name="T4" fmla="*/ 121 w 156"/>
                <a:gd name="T5" fmla="*/ 11 h 129"/>
                <a:gd name="T6" fmla="*/ 93 w 156"/>
                <a:gd name="T7" fmla="*/ 2 h 129"/>
                <a:gd name="T8" fmla="*/ 62 w 156"/>
                <a:gd name="T9" fmla="*/ 2 h 129"/>
                <a:gd name="T10" fmla="*/ 35 w 156"/>
                <a:gd name="T11" fmla="*/ 11 h 129"/>
                <a:gd name="T12" fmla="*/ 13 w 156"/>
                <a:gd name="T13" fmla="*/ 29 h 129"/>
                <a:gd name="T14" fmla="*/ 2 w 156"/>
                <a:gd name="T15" fmla="*/ 52 h 129"/>
                <a:gd name="T16" fmla="*/ 2 w 156"/>
                <a:gd name="T17" fmla="*/ 77 h 129"/>
                <a:gd name="T18" fmla="*/ 13 w 156"/>
                <a:gd name="T19" fmla="*/ 100 h 129"/>
                <a:gd name="T20" fmla="*/ 35 w 156"/>
                <a:gd name="T21" fmla="*/ 118 h 129"/>
                <a:gd name="T22" fmla="*/ 62 w 156"/>
                <a:gd name="T23" fmla="*/ 127 h 129"/>
                <a:gd name="T24" fmla="*/ 93 w 156"/>
                <a:gd name="T25" fmla="*/ 127 h 129"/>
                <a:gd name="T26" fmla="*/ 121 w 156"/>
                <a:gd name="T27" fmla="*/ 118 h 129"/>
                <a:gd name="T28" fmla="*/ 143 w 156"/>
                <a:gd name="T29" fmla="*/ 100 h 129"/>
                <a:gd name="T30" fmla="*/ 154 w 156"/>
                <a:gd name="T31" fmla="*/ 77 h 129"/>
                <a:gd name="T32" fmla="*/ 154 w 156"/>
                <a:gd name="T33" fmla="*/ 64 h 129"/>
                <a:gd name="T34" fmla="*/ 149 w 156"/>
                <a:gd name="T35" fmla="*/ 40 h 129"/>
                <a:gd name="T36" fmla="*/ 132 w 156"/>
                <a:gd name="T37" fmla="*/ 20 h 129"/>
                <a:gd name="T38" fmla="*/ 108 w 156"/>
                <a:gd name="T39" fmla="*/ 6 h 129"/>
                <a:gd name="T40" fmla="*/ 77 w 156"/>
                <a:gd name="T41" fmla="*/ 0 h 129"/>
                <a:gd name="T42" fmla="*/ 48 w 156"/>
                <a:gd name="T43" fmla="*/ 6 h 129"/>
                <a:gd name="T44" fmla="*/ 24 w 156"/>
                <a:gd name="T45" fmla="*/ 20 h 129"/>
                <a:gd name="T46" fmla="*/ 7 w 156"/>
                <a:gd name="T47" fmla="*/ 40 h 129"/>
                <a:gd name="T48" fmla="*/ 0 w 156"/>
                <a:gd name="T49" fmla="*/ 64 h 129"/>
                <a:gd name="T50" fmla="*/ 7 w 156"/>
                <a:gd name="T51" fmla="*/ 89 h 129"/>
                <a:gd name="T52" fmla="*/ 24 w 156"/>
                <a:gd name="T53" fmla="*/ 109 h 129"/>
                <a:gd name="T54" fmla="*/ 48 w 156"/>
                <a:gd name="T55" fmla="*/ 123 h 129"/>
                <a:gd name="T56" fmla="*/ 77 w 156"/>
                <a:gd name="T57" fmla="*/ 127 h 129"/>
                <a:gd name="T58" fmla="*/ 108 w 156"/>
                <a:gd name="T59" fmla="*/ 123 h 129"/>
                <a:gd name="T60" fmla="*/ 132 w 156"/>
                <a:gd name="T61" fmla="*/ 109 h 129"/>
                <a:gd name="T62" fmla="*/ 149 w 156"/>
                <a:gd name="T63" fmla="*/ 89 h 129"/>
                <a:gd name="T64" fmla="*/ 154 w 156"/>
                <a:gd name="T65" fmla="*/ 64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29"/>
                <a:gd name="T101" fmla="*/ 156 w 156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29">
                  <a:moveTo>
                    <a:pt x="156" y="64"/>
                  </a:moveTo>
                  <a:lnTo>
                    <a:pt x="154" y="52"/>
                  </a:lnTo>
                  <a:lnTo>
                    <a:pt x="150" y="40"/>
                  </a:lnTo>
                  <a:lnTo>
                    <a:pt x="143" y="29"/>
                  </a:lnTo>
                  <a:lnTo>
                    <a:pt x="134" y="18"/>
                  </a:lnTo>
                  <a:lnTo>
                    <a:pt x="121" y="11"/>
                  </a:lnTo>
                  <a:lnTo>
                    <a:pt x="108" y="5"/>
                  </a:lnTo>
                  <a:lnTo>
                    <a:pt x="93" y="2"/>
                  </a:lnTo>
                  <a:lnTo>
                    <a:pt x="77" y="0"/>
                  </a:lnTo>
                  <a:lnTo>
                    <a:pt x="62" y="2"/>
                  </a:lnTo>
                  <a:lnTo>
                    <a:pt x="48" y="5"/>
                  </a:lnTo>
                  <a:lnTo>
                    <a:pt x="35" y="11"/>
                  </a:lnTo>
                  <a:lnTo>
                    <a:pt x="22" y="18"/>
                  </a:lnTo>
                  <a:lnTo>
                    <a:pt x="13" y="29"/>
                  </a:lnTo>
                  <a:lnTo>
                    <a:pt x="5" y="40"/>
                  </a:lnTo>
                  <a:lnTo>
                    <a:pt x="2" y="52"/>
                  </a:lnTo>
                  <a:lnTo>
                    <a:pt x="0" y="64"/>
                  </a:lnTo>
                  <a:lnTo>
                    <a:pt x="2" y="77"/>
                  </a:lnTo>
                  <a:lnTo>
                    <a:pt x="5" y="89"/>
                  </a:lnTo>
                  <a:lnTo>
                    <a:pt x="13" y="100"/>
                  </a:lnTo>
                  <a:lnTo>
                    <a:pt x="22" y="109"/>
                  </a:lnTo>
                  <a:lnTo>
                    <a:pt x="35" y="118"/>
                  </a:lnTo>
                  <a:lnTo>
                    <a:pt x="48" y="123"/>
                  </a:lnTo>
                  <a:lnTo>
                    <a:pt x="62" y="127"/>
                  </a:lnTo>
                  <a:lnTo>
                    <a:pt x="77" y="129"/>
                  </a:lnTo>
                  <a:lnTo>
                    <a:pt x="93" y="127"/>
                  </a:lnTo>
                  <a:lnTo>
                    <a:pt x="108" y="123"/>
                  </a:lnTo>
                  <a:lnTo>
                    <a:pt x="121" y="118"/>
                  </a:lnTo>
                  <a:lnTo>
                    <a:pt x="134" y="109"/>
                  </a:lnTo>
                  <a:lnTo>
                    <a:pt x="143" y="100"/>
                  </a:lnTo>
                  <a:lnTo>
                    <a:pt x="150" y="89"/>
                  </a:lnTo>
                  <a:lnTo>
                    <a:pt x="154" y="77"/>
                  </a:lnTo>
                  <a:lnTo>
                    <a:pt x="156" y="64"/>
                  </a:lnTo>
                  <a:lnTo>
                    <a:pt x="154" y="64"/>
                  </a:lnTo>
                  <a:lnTo>
                    <a:pt x="154" y="52"/>
                  </a:lnTo>
                  <a:lnTo>
                    <a:pt x="149" y="40"/>
                  </a:lnTo>
                  <a:lnTo>
                    <a:pt x="141" y="29"/>
                  </a:lnTo>
                  <a:lnTo>
                    <a:pt x="132" y="20"/>
                  </a:lnTo>
                  <a:lnTo>
                    <a:pt x="121" y="12"/>
                  </a:lnTo>
                  <a:lnTo>
                    <a:pt x="108" y="6"/>
                  </a:lnTo>
                  <a:lnTo>
                    <a:pt x="93" y="2"/>
                  </a:lnTo>
                  <a:lnTo>
                    <a:pt x="77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5" y="12"/>
                  </a:lnTo>
                  <a:lnTo>
                    <a:pt x="24" y="20"/>
                  </a:lnTo>
                  <a:lnTo>
                    <a:pt x="14" y="29"/>
                  </a:lnTo>
                  <a:lnTo>
                    <a:pt x="7" y="40"/>
                  </a:lnTo>
                  <a:lnTo>
                    <a:pt x="2" y="52"/>
                  </a:lnTo>
                  <a:lnTo>
                    <a:pt x="0" y="64"/>
                  </a:lnTo>
                  <a:lnTo>
                    <a:pt x="2" y="77"/>
                  </a:lnTo>
                  <a:lnTo>
                    <a:pt x="7" y="89"/>
                  </a:lnTo>
                  <a:lnTo>
                    <a:pt x="14" y="100"/>
                  </a:lnTo>
                  <a:lnTo>
                    <a:pt x="24" y="109"/>
                  </a:lnTo>
                  <a:lnTo>
                    <a:pt x="35" y="116"/>
                  </a:lnTo>
                  <a:lnTo>
                    <a:pt x="48" y="123"/>
                  </a:lnTo>
                  <a:lnTo>
                    <a:pt x="62" y="127"/>
                  </a:lnTo>
                  <a:lnTo>
                    <a:pt x="77" y="127"/>
                  </a:lnTo>
                  <a:lnTo>
                    <a:pt x="93" y="127"/>
                  </a:lnTo>
                  <a:lnTo>
                    <a:pt x="108" y="123"/>
                  </a:lnTo>
                  <a:lnTo>
                    <a:pt x="121" y="116"/>
                  </a:lnTo>
                  <a:lnTo>
                    <a:pt x="132" y="109"/>
                  </a:lnTo>
                  <a:lnTo>
                    <a:pt x="141" y="100"/>
                  </a:lnTo>
                  <a:lnTo>
                    <a:pt x="149" y="89"/>
                  </a:lnTo>
                  <a:lnTo>
                    <a:pt x="154" y="77"/>
                  </a:lnTo>
                  <a:lnTo>
                    <a:pt x="154" y="64"/>
                  </a:lnTo>
                  <a:lnTo>
                    <a:pt x="156" y="64"/>
                  </a:lnTo>
                  <a:close/>
                </a:path>
              </a:pathLst>
            </a:custGeom>
            <a:solidFill>
              <a:srgbClr val="A2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0"/>
            <p:cNvSpPr>
              <a:spLocks/>
            </p:cNvSpPr>
            <p:nvPr/>
          </p:nvSpPr>
          <p:spPr bwMode="auto">
            <a:xfrm>
              <a:off x="4883" y="3065"/>
              <a:ext cx="154" cy="127"/>
            </a:xfrm>
            <a:custGeom>
              <a:avLst/>
              <a:gdLst>
                <a:gd name="T0" fmla="*/ 154 w 154"/>
                <a:gd name="T1" fmla="*/ 52 h 127"/>
                <a:gd name="T2" fmla="*/ 141 w 154"/>
                <a:gd name="T3" fmla="*/ 29 h 127"/>
                <a:gd name="T4" fmla="*/ 121 w 154"/>
                <a:gd name="T5" fmla="*/ 12 h 127"/>
                <a:gd name="T6" fmla="*/ 93 w 154"/>
                <a:gd name="T7" fmla="*/ 2 h 127"/>
                <a:gd name="T8" fmla="*/ 62 w 154"/>
                <a:gd name="T9" fmla="*/ 2 h 127"/>
                <a:gd name="T10" fmla="*/ 35 w 154"/>
                <a:gd name="T11" fmla="*/ 12 h 127"/>
                <a:gd name="T12" fmla="*/ 14 w 154"/>
                <a:gd name="T13" fmla="*/ 29 h 127"/>
                <a:gd name="T14" fmla="*/ 2 w 154"/>
                <a:gd name="T15" fmla="*/ 52 h 127"/>
                <a:gd name="T16" fmla="*/ 2 w 154"/>
                <a:gd name="T17" fmla="*/ 77 h 127"/>
                <a:gd name="T18" fmla="*/ 14 w 154"/>
                <a:gd name="T19" fmla="*/ 100 h 127"/>
                <a:gd name="T20" fmla="*/ 35 w 154"/>
                <a:gd name="T21" fmla="*/ 116 h 127"/>
                <a:gd name="T22" fmla="*/ 62 w 154"/>
                <a:gd name="T23" fmla="*/ 127 h 127"/>
                <a:gd name="T24" fmla="*/ 93 w 154"/>
                <a:gd name="T25" fmla="*/ 127 h 127"/>
                <a:gd name="T26" fmla="*/ 121 w 154"/>
                <a:gd name="T27" fmla="*/ 116 h 127"/>
                <a:gd name="T28" fmla="*/ 141 w 154"/>
                <a:gd name="T29" fmla="*/ 100 h 127"/>
                <a:gd name="T30" fmla="*/ 154 w 154"/>
                <a:gd name="T31" fmla="*/ 77 h 127"/>
                <a:gd name="T32" fmla="*/ 154 w 154"/>
                <a:gd name="T33" fmla="*/ 64 h 127"/>
                <a:gd name="T34" fmla="*/ 149 w 154"/>
                <a:gd name="T35" fmla="*/ 40 h 127"/>
                <a:gd name="T36" fmla="*/ 132 w 154"/>
                <a:gd name="T37" fmla="*/ 20 h 127"/>
                <a:gd name="T38" fmla="*/ 108 w 154"/>
                <a:gd name="T39" fmla="*/ 6 h 127"/>
                <a:gd name="T40" fmla="*/ 77 w 154"/>
                <a:gd name="T41" fmla="*/ 2 h 127"/>
                <a:gd name="T42" fmla="*/ 48 w 154"/>
                <a:gd name="T43" fmla="*/ 6 h 127"/>
                <a:gd name="T44" fmla="*/ 24 w 154"/>
                <a:gd name="T45" fmla="*/ 20 h 127"/>
                <a:gd name="T46" fmla="*/ 7 w 154"/>
                <a:gd name="T47" fmla="*/ 40 h 127"/>
                <a:gd name="T48" fmla="*/ 2 w 154"/>
                <a:gd name="T49" fmla="*/ 64 h 127"/>
                <a:gd name="T50" fmla="*/ 7 w 154"/>
                <a:gd name="T51" fmla="*/ 89 h 127"/>
                <a:gd name="T52" fmla="*/ 24 w 154"/>
                <a:gd name="T53" fmla="*/ 109 h 127"/>
                <a:gd name="T54" fmla="*/ 48 w 154"/>
                <a:gd name="T55" fmla="*/ 123 h 127"/>
                <a:gd name="T56" fmla="*/ 77 w 154"/>
                <a:gd name="T57" fmla="*/ 127 h 127"/>
                <a:gd name="T58" fmla="*/ 108 w 154"/>
                <a:gd name="T59" fmla="*/ 123 h 127"/>
                <a:gd name="T60" fmla="*/ 132 w 154"/>
                <a:gd name="T61" fmla="*/ 109 h 127"/>
                <a:gd name="T62" fmla="*/ 149 w 154"/>
                <a:gd name="T63" fmla="*/ 89 h 127"/>
                <a:gd name="T64" fmla="*/ 154 w 154"/>
                <a:gd name="T65" fmla="*/ 64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"/>
                <a:gd name="T100" fmla="*/ 0 h 127"/>
                <a:gd name="T101" fmla="*/ 154 w 154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" h="127">
                  <a:moveTo>
                    <a:pt x="154" y="64"/>
                  </a:moveTo>
                  <a:lnTo>
                    <a:pt x="154" y="52"/>
                  </a:lnTo>
                  <a:lnTo>
                    <a:pt x="149" y="40"/>
                  </a:lnTo>
                  <a:lnTo>
                    <a:pt x="141" y="29"/>
                  </a:lnTo>
                  <a:lnTo>
                    <a:pt x="132" y="20"/>
                  </a:lnTo>
                  <a:lnTo>
                    <a:pt x="121" y="12"/>
                  </a:lnTo>
                  <a:lnTo>
                    <a:pt x="108" y="6"/>
                  </a:lnTo>
                  <a:lnTo>
                    <a:pt x="93" y="2"/>
                  </a:lnTo>
                  <a:lnTo>
                    <a:pt x="77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5" y="12"/>
                  </a:lnTo>
                  <a:lnTo>
                    <a:pt x="24" y="20"/>
                  </a:lnTo>
                  <a:lnTo>
                    <a:pt x="14" y="29"/>
                  </a:lnTo>
                  <a:lnTo>
                    <a:pt x="7" y="40"/>
                  </a:lnTo>
                  <a:lnTo>
                    <a:pt x="2" y="52"/>
                  </a:lnTo>
                  <a:lnTo>
                    <a:pt x="0" y="64"/>
                  </a:lnTo>
                  <a:lnTo>
                    <a:pt x="2" y="77"/>
                  </a:lnTo>
                  <a:lnTo>
                    <a:pt x="7" y="89"/>
                  </a:lnTo>
                  <a:lnTo>
                    <a:pt x="14" y="100"/>
                  </a:lnTo>
                  <a:lnTo>
                    <a:pt x="24" y="109"/>
                  </a:lnTo>
                  <a:lnTo>
                    <a:pt x="35" y="116"/>
                  </a:lnTo>
                  <a:lnTo>
                    <a:pt x="48" y="123"/>
                  </a:lnTo>
                  <a:lnTo>
                    <a:pt x="62" y="127"/>
                  </a:lnTo>
                  <a:lnTo>
                    <a:pt x="77" y="127"/>
                  </a:lnTo>
                  <a:lnTo>
                    <a:pt x="93" y="127"/>
                  </a:lnTo>
                  <a:lnTo>
                    <a:pt x="108" y="123"/>
                  </a:lnTo>
                  <a:lnTo>
                    <a:pt x="121" y="116"/>
                  </a:lnTo>
                  <a:lnTo>
                    <a:pt x="132" y="109"/>
                  </a:lnTo>
                  <a:lnTo>
                    <a:pt x="141" y="100"/>
                  </a:lnTo>
                  <a:lnTo>
                    <a:pt x="149" y="89"/>
                  </a:lnTo>
                  <a:lnTo>
                    <a:pt x="154" y="77"/>
                  </a:lnTo>
                  <a:lnTo>
                    <a:pt x="154" y="64"/>
                  </a:lnTo>
                  <a:lnTo>
                    <a:pt x="152" y="52"/>
                  </a:lnTo>
                  <a:lnTo>
                    <a:pt x="149" y="40"/>
                  </a:lnTo>
                  <a:lnTo>
                    <a:pt x="141" y="29"/>
                  </a:lnTo>
                  <a:lnTo>
                    <a:pt x="132" y="20"/>
                  </a:lnTo>
                  <a:lnTo>
                    <a:pt x="121" y="12"/>
                  </a:lnTo>
                  <a:lnTo>
                    <a:pt x="108" y="6"/>
                  </a:lnTo>
                  <a:lnTo>
                    <a:pt x="93" y="3"/>
                  </a:lnTo>
                  <a:lnTo>
                    <a:pt x="77" y="2"/>
                  </a:lnTo>
                  <a:lnTo>
                    <a:pt x="62" y="3"/>
                  </a:lnTo>
                  <a:lnTo>
                    <a:pt x="48" y="6"/>
                  </a:lnTo>
                  <a:lnTo>
                    <a:pt x="35" y="12"/>
                  </a:lnTo>
                  <a:lnTo>
                    <a:pt x="24" y="20"/>
                  </a:lnTo>
                  <a:lnTo>
                    <a:pt x="14" y="29"/>
                  </a:lnTo>
                  <a:lnTo>
                    <a:pt x="7" y="40"/>
                  </a:lnTo>
                  <a:lnTo>
                    <a:pt x="3" y="52"/>
                  </a:lnTo>
                  <a:lnTo>
                    <a:pt x="2" y="64"/>
                  </a:lnTo>
                  <a:lnTo>
                    <a:pt x="3" y="77"/>
                  </a:lnTo>
                  <a:lnTo>
                    <a:pt x="7" y="89"/>
                  </a:lnTo>
                  <a:lnTo>
                    <a:pt x="14" y="100"/>
                  </a:lnTo>
                  <a:lnTo>
                    <a:pt x="24" y="109"/>
                  </a:lnTo>
                  <a:lnTo>
                    <a:pt x="35" y="116"/>
                  </a:lnTo>
                  <a:lnTo>
                    <a:pt x="48" y="123"/>
                  </a:lnTo>
                  <a:lnTo>
                    <a:pt x="62" y="126"/>
                  </a:lnTo>
                  <a:lnTo>
                    <a:pt x="77" y="127"/>
                  </a:lnTo>
                  <a:lnTo>
                    <a:pt x="93" y="126"/>
                  </a:lnTo>
                  <a:lnTo>
                    <a:pt x="108" y="123"/>
                  </a:lnTo>
                  <a:lnTo>
                    <a:pt x="121" y="116"/>
                  </a:lnTo>
                  <a:lnTo>
                    <a:pt x="132" y="109"/>
                  </a:lnTo>
                  <a:lnTo>
                    <a:pt x="141" y="100"/>
                  </a:lnTo>
                  <a:lnTo>
                    <a:pt x="149" y="89"/>
                  </a:lnTo>
                  <a:lnTo>
                    <a:pt x="152" y="77"/>
                  </a:lnTo>
                  <a:lnTo>
                    <a:pt x="154" y="64"/>
                  </a:lnTo>
                  <a:close/>
                </a:path>
              </a:pathLst>
            </a:custGeom>
            <a:solidFill>
              <a:srgbClr val="A3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31"/>
            <p:cNvSpPr>
              <a:spLocks/>
            </p:cNvSpPr>
            <p:nvPr/>
          </p:nvSpPr>
          <p:spPr bwMode="auto">
            <a:xfrm>
              <a:off x="4885" y="3067"/>
              <a:ext cx="152" cy="125"/>
            </a:xfrm>
            <a:custGeom>
              <a:avLst/>
              <a:gdLst>
                <a:gd name="T0" fmla="*/ 150 w 152"/>
                <a:gd name="T1" fmla="*/ 50 h 125"/>
                <a:gd name="T2" fmla="*/ 139 w 152"/>
                <a:gd name="T3" fmla="*/ 27 h 125"/>
                <a:gd name="T4" fmla="*/ 119 w 152"/>
                <a:gd name="T5" fmla="*/ 10 h 125"/>
                <a:gd name="T6" fmla="*/ 91 w 152"/>
                <a:gd name="T7" fmla="*/ 1 h 125"/>
                <a:gd name="T8" fmla="*/ 60 w 152"/>
                <a:gd name="T9" fmla="*/ 1 h 125"/>
                <a:gd name="T10" fmla="*/ 33 w 152"/>
                <a:gd name="T11" fmla="*/ 10 h 125"/>
                <a:gd name="T12" fmla="*/ 12 w 152"/>
                <a:gd name="T13" fmla="*/ 27 h 125"/>
                <a:gd name="T14" fmla="*/ 1 w 152"/>
                <a:gd name="T15" fmla="*/ 50 h 125"/>
                <a:gd name="T16" fmla="*/ 1 w 152"/>
                <a:gd name="T17" fmla="*/ 75 h 125"/>
                <a:gd name="T18" fmla="*/ 12 w 152"/>
                <a:gd name="T19" fmla="*/ 98 h 125"/>
                <a:gd name="T20" fmla="*/ 33 w 152"/>
                <a:gd name="T21" fmla="*/ 114 h 125"/>
                <a:gd name="T22" fmla="*/ 60 w 152"/>
                <a:gd name="T23" fmla="*/ 124 h 125"/>
                <a:gd name="T24" fmla="*/ 91 w 152"/>
                <a:gd name="T25" fmla="*/ 124 h 125"/>
                <a:gd name="T26" fmla="*/ 119 w 152"/>
                <a:gd name="T27" fmla="*/ 114 h 125"/>
                <a:gd name="T28" fmla="*/ 139 w 152"/>
                <a:gd name="T29" fmla="*/ 98 h 125"/>
                <a:gd name="T30" fmla="*/ 150 w 152"/>
                <a:gd name="T31" fmla="*/ 75 h 125"/>
                <a:gd name="T32" fmla="*/ 152 w 152"/>
                <a:gd name="T33" fmla="*/ 62 h 125"/>
                <a:gd name="T34" fmla="*/ 145 w 152"/>
                <a:gd name="T35" fmla="*/ 38 h 125"/>
                <a:gd name="T36" fmla="*/ 130 w 152"/>
                <a:gd name="T37" fmla="*/ 18 h 125"/>
                <a:gd name="T38" fmla="*/ 104 w 152"/>
                <a:gd name="T39" fmla="*/ 6 h 125"/>
                <a:gd name="T40" fmla="*/ 75 w 152"/>
                <a:gd name="T41" fmla="*/ 0 h 125"/>
                <a:gd name="T42" fmla="*/ 46 w 152"/>
                <a:gd name="T43" fmla="*/ 6 h 125"/>
                <a:gd name="T44" fmla="*/ 22 w 152"/>
                <a:gd name="T45" fmla="*/ 18 h 125"/>
                <a:gd name="T46" fmla="*/ 7 w 152"/>
                <a:gd name="T47" fmla="*/ 38 h 125"/>
                <a:gd name="T48" fmla="*/ 0 w 152"/>
                <a:gd name="T49" fmla="*/ 62 h 125"/>
                <a:gd name="T50" fmla="*/ 7 w 152"/>
                <a:gd name="T51" fmla="*/ 86 h 125"/>
                <a:gd name="T52" fmla="*/ 22 w 152"/>
                <a:gd name="T53" fmla="*/ 105 h 125"/>
                <a:gd name="T54" fmla="*/ 46 w 152"/>
                <a:gd name="T55" fmla="*/ 119 h 125"/>
                <a:gd name="T56" fmla="*/ 75 w 152"/>
                <a:gd name="T57" fmla="*/ 124 h 125"/>
                <a:gd name="T58" fmla="*/ 104 w 152"/>
                <a:gd name="T59" fmla="*/ 119 h 125"/>
                <a:gd name="T60" fmla="*/ 130 w 152"/>
                <a:gd name="T61" fmla="*/ 105 h 125"/>
                <a:gd name="T62" fmla="*/ 145 w 152"/>
                <a:gd name="T63" fmla="*/ 86 h 125"/>
                <a:gd name="T64" fmla="*/ 152 w 152"/>
                <a:gd name="T65" fmla="*/ 62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25"/>
                <a:gd name="T101" fmla="*/ 152 w 152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25">
                  <a:moveTo>
                    <a:pt x="152" y="62"/>
                  </a:moveTo>
                  <a:lnTo>
                    <a:pt x="150" y="50"/>
                  </a:lnTo>
                  <a:lnTo>
                    <a:pt x="147" y="38"/>
                  </a:lnTo>
                  <a:lnTo>
                    <a:pt x="139" y="27"/>
                  </a:lnTo>
                  <a:lnTo>
                    <a:pt x="130" y="18"/>
                  </a:lnTo>
                  <a:lnTo>
                    <a:pt x="119" y="10"/>
                  </a:lnTo>
                  <a:lnTo>
                    <a:pt x="106" y="4"/>
                  </a:lnTo>
                  <a:lnTo>
                    <a:pt x="91" y="1"/>
                  </a:lnTo>
                  <a:lnTo>
                    <a:pt x="75" y="0"/>
                  </a:lnTo>
                  <a:lnTo>
                    <a:pt x="60" y="1"/>
                  </a:lnTo>
                  <a:lnTo>
                    <a:pt x="46" y="4"/>
                  </a:lnTo>
                  <a:lnTo>
                    <a:pt x="33" y="10"/>
                  </a:lnTo>
                  <a:lnTo>
                    <a:pt x="22" y="18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1" y="50"/>
                  </a:lnTo>
                  <a:lnTo>
                    <a:pt x="0" y="62"/>
                  </a:lnTo>
                  <a:lnTo>
                    <a:pt x="1" y="75"/>
                  </a:lnTo>
                  <a:lnTo>
                    <a:pt x="5" y="87"/>
                  </a:lnTo>
                  <a:lnTo>
                    <a:pt x="12" y="98"/>
                  </a:lnTo>
                  <a:lnTo>
                    <a:pt x="22" y="107"/>
                  </a:lnTo>
                  <a:lnTo>
                    <a:pt x="33" y="114"/>
                  </a:lnTo>
                  <a:lnTo>
                    <a:pt x="46" y="121"/>
                  </a:lnTo>
                  <a:lnTo>
                    <a:pt x="60" y="124"/>
                  </a:lnTo>
                  <a:lnTo>
                    <a:pt x="75" y="125"/>
                  </a:lnTo>
                  <a:lnTo>
                    <a:pt x="91" y="124"/>
                  </a:lnTo>
                  <a:lnTo>
                    <a:pt x="106" y="121"/>
                  </a:lnTo>
                  <a:lnTo>
                    <a:pt x="119" y="114"/>
                  </a:lnTo>
                  <a:lnTo>
                    <a:pt x="130" y="107"/>
                  </a:lnTo>
                  <a:lnTo>
                    <a:pt x="139" y="98"/>
                  </a:lnTo>
                  <a:lnTo>
                    <a:pt x="147" y="87"/>
                  </a:lnTo>
                  <a:lnTo>
                    <a:pt x="150" y="75"/>
                  </a:lnTo>
                  <a:lnTo>
                    <a:pt x="152" y="62"/>
                  </a:lnTo>
                  <a:lnTo>
                    <a:pt x="150" y="50"/>
                  </a:lnTo>
                  <a:lnTo>
                    <a:pt x="145" y="38"/>
                  </a:lnTo>
                  <a:lnTo>
                    <a:pt x="139" y="27"/>
                  </a:lnTo>
                  <a:lnTo>
                    <a:pt x="130" y="18"/>
                  </a:lnTo>
                  <a:lnTo>
                    <a:pt x="117" y="10"/>
                  </a:lnTo>
                  <a:lnTo>
                    <a:pt x="104" y="6"/>
                  </a:lnTo>
                  <a:lnTo>
                    <a:pt x="91" y="1"/>
                  </a:lnTo>
                  <a:lnTo>
                    <a:pt x="75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3" y="10"/>
                  </a:lnTo>
                  <a:lnTo>
                    <a:pt x="22" y="18"/>
                  </a:lnTo>
                  <a:lnTo>
                    <a:pt x="12" y="27"/>
                  </a:lnTo>
                  <a:lnTo>
                    <a:pt x="7" y="38"/>
                  </a:lnTo>
                  <a:lnTo>
                    <a:pt x="1" y="50"/>
                  </a:lnTo>
                  <a:lnTo>
                    <a:pt x="0" y="62"/>
                  </a:lnTo>
                  <a:lnTo>
                    <a:pt x="1" y="75"/>
                  </a:lnTo>
                  <a:lnTo>
                    <a:pt x="7" y="86"/>
                  </a:lnTo>
                  <a:lnTo>
                    <a:pt x="12" y="96"/>
                  </a:lnTo>
                  <a:lnTo>
                    <a:pt x="22" y="105"/>
                  </a:lnTo>
                  <a:lnTo>
                    <a:pt x="33" y="113"/>
                  </a:lnTo>
                  <a:lnTo>
                    <a:pt x="46" y="119"/>
                  </a:lnTo>
                  <a:lnTo>
                    <a:pt x="60" y="124"/>
                  </a:lnTo>
                  <a:lnTo>
                    <a:pt x="75" y="124"/>
                  </a:lnTo>
                  <a:lnTo>
                    <a:pt x="91" y="124"/>
                  </a:lnTo>
                  <a:lnTo>
                    <a:pt x="104" y="119"/>
                  </a:lnTo>
                  <a:lnTo>
                    <a:pt x="117" y="113"/>
                  </a:lnTo>
                  <a:lnTo>
                    <a:pt x="130" y="105"/>
                  </a:lnTo>
                  <a:lnTo>
                    <a:pt x="139" y="96"/>
                  </a:lnTo>
                  <a:lnTo>
                    <a:pt x="145" y="86"/>
                  </a:lnTo>
                  <a:lnTo>
                    <a:pt x="150" y="75"/>
                  </a:lnTo>
                  <a:lnTo>
                    <a:pt x="152" y="62"/>
                  </a:lnTo>
                  <a:close/>
                </a:path>
              </a:pathLst>
            </a:custGeom>
            <a:solidFill>
              <a:srgbClr val="A4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2"/>
            <p:cNvSpPr>
              <a:spLocks/>
            </p:cNvSpPr>
            <p:nvPr/>
          </p:nvSpPr>
          <p:spPr bwMode="auto">
            <a:xfrm>
              <a:off x="4885" y="3067"/>
              <a:ext cx="152" cy="124"/>
            </a:xfrm>
            <a:custGeom>
              <a:avLst/>
              <a:gdLst>
                <a:gd name="T0" fmla="*/ 150 w 152"/>
                <a:gd name="T1" fmla="*/ 50 h 124"/>
                <a:gd name="T2" fmla="*/ 139 w 152"/>
                <a:gd name="T3" fmla="*/ 27 h 124"/>
                <a:gd name="T4" fmla="*/ 117 w 152"/>
                <a:gd name="T5" fmla="*/ 10 h 124"/>
                <a:gd name="T6" fmla="*/ 91 w 152"/>
                <a:gd name="T7" fmla="*/ 1 h 124"/>
                <a:gd name="T8" fmla="*/ 60 w 152"/>
                <a:gd name="T9" fmla="*/ 1 h 124"/>
                <a:gd name="T10" fmla="*/ 33 w 152"/>
                <a:gd name="T11" fmla="*/ 10 h 124"/>
                <a:gd name="T12" fmla="*/ 12 w 152"/>
                <a:gd name="T13" fmla="*/ 27 h 124"/>
                <a:gd name="T14" fmla="*/ 1 w 152"/>
                <a:gd name="T15" fmla="*/ 50 h 124"/>
                <a:gd name="T16" fmla="*/ 1 w 152"/>
                <a:gd name="T17" fmla="*/ 75 h 124"/>
                <a:gd name="T18" fmla="*/ 12 w 152"/>
                <a:gd name="T19" fmla="*/ 96 h 124"/>
                <a:gd name="T20" fmla="*/ 33 w 152"/>
                <a:gd name="T21" fmla="*/ 113 h 124"/>
                <a:gd name="T22" fmla="*/ 60 w 152"/>
                <a:gd name="T23" fmla="*/ 124 h 124"/>
                <a:gd name="T24" fmla="*/ 91 w 152"/>
                <a:gd name="T25" fmla="*/ 124 h 124"/>
                <a:gd name="T26" fmla="*/ 117 w 152"/>
                <a:gd name="T27" fmla="*/ 113 h 124"/>
                <a:gd name="T28" fmla="*/ 139 w 152"/>
                <a:gd name="T29" fmla="*/ 96 h 124"/>
                <a:gd name="T30" fmla="*/ 150 w 152"/>
                <a:gd name="T31" fmla="*/ 75 h 124"/>
                <a:gd name="T32" fmla="*/ 150 w 152"/>
                <a:gd name="T33" fmla="*/ 62 h 124"/>
                <a:gd name="T34" fmla="*/ 145 w 152"/>
                <a:gd name="T35" fmla="*/ 39 h 124"/>
                <a:gd name="T36" fmla="*/ 128 w 152"/>
                <a:gd name="T37" fmla="*/ 19 h 124"/>
                <a:gd name="T38" fmla="*/ 104 w 152"/>
                <a:gd name="T39" fmla="*/ 6 h 124"/>
                <a:gd name="T40" fmla="*/ 75 w 152"/>
                <a:gd name="T41" fmla="*/ 1 h 124"/>
                <a:gd name="T42" fmla="*/ 47 w 152"/>
                <a:gd name="T43" fmla="*/ 6 h 124"/>
                <a:gd name="T44" fmla="*/ 23 w 152"/>
                <a:gd name="T45" fmla="*/ 19 h 124"/>
                <a:gd name="T46" fmla="*/ 7 w 152"/>
                <a:gd name="T47" fmla="*/ 39 h 124"/>
                <a:gd name="T48" fmla="*/ 1 w 152"/>
                <a:gd name="T49" fmla="*/ 62 h 124"/>
                <a:gd name="T50" fmla="*/ 7 w 152"/>
                <a:gd name="T51" fmla="*/ 86 h 124"/>
                <a:gd name="T52" fmla="*/ 23 w 152"/>
                <a:gd name="T53" fmla="*/ 105 h 124"/>
                <a:gd name="T54" fmla="*/ 47 w 152"/>
                <a:gd name="T55" fmla="*/ 119 h 124"/>
                <a:gd name="T56" fmla="*/ 75 w 152"/>
                <a:gd name="T57" fmla="*/ 124 h 124"/>
                <a:gd name="T58" fmla="*/ 104 w 152"/>
                <a:gd name="T59" fmla="*/ 119 h 124"/>
                <a:gd name="T60" fmla="*/ 128 w 152"/>
                <a:gd name="T61" fmla="*/ 105 h 124"/>
                <a:gd name="T62" fmla="*/ 145 w 152"/>
                <a:gd name="T63" fmla="*/ 86 h 124"/>
                <a:gd name="T64" fmla="*/ 150 w 152"/>
                <a:gd name="T65" fmla="*/ 62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24"/>
                <a:gd name="T101" fmla="*/ 152 w 152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24">
                  <a:moveTo>
                    <a:pt x="152" y="62"/>
                  </a:moveTo>
                  <a:lnTo>
                    <a:pt x="150" y="50"/>
                  </a:lnTo>
                  <a:lnTo>
                    <a:pt x="145" y="38"/>
                  </a:lnTo>
                  <a:lnTo>
                    <a:pt x="139" y="27"/>
                  </a:lnTo>
                  <a:lnTo>
                    <a:pt x="130" y="18"/>
                  </a:lnTo>
                  <a:lnTo>
                    <a:pt x="117" y="10"/>
                  </a:lnTo>
                  <a:lnTo>
                    <a:pt x="104" y="6"/>
                  </a:lnTo>
                  <a:lnTo>
                    <a:pt x="91" y="1"/>
                  </a:lnTo>
                  <a:lnTo>
                    <a:pt x="75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3" y="10"/>
                  </a:lnTo>
                  <a:lnTo>
                    <a:pt x="22" y="18"/>
                  </a:lnTo>
                  <a:lnTo>
                    <a:pt x="12" y="27"/>
                  </a:lnTo>
                  <a:lnTo>
                    <a:pt x="7" y="38"/>
                  </a:lnTo>
                  <a:lnTo>
                    <a:pt x="1" y="50"/>
                  </a:lnTo>
                  <a:lnTo>
                    <a:pt x="0" y="62"/>
                  </a:lnTo>
                  <a:lnTo>
                    <a:pt x="1" y="75"/>
                  </a:lnTo>
                  <a:lnTo>
                    <a:pt x="7" y="86"/>
                  </a:lnTo>
                  <a:lnTo>
                    <a:pt x="12" y="96"/>
                  </a:lnTo>
                  <a:lnTo>
                    <a:pt x="22" y="105"/>
                  </a:lnTo>
                  <a:lnTo>
                    <a:pt x="33" y="113"/>
                  </a:lnTo>
                  <a:lnTo>
                    <a:pt x="46" y="119"/>
                  </a:lnTo>
                  <a:lnTo>
                    <a:pt x="60" y="124"/>
                  </a:lnTo>
                  <a:lnTo>
                    <a:pt x="75" y="124"/>
                  </a:lnTo>
                  <a:lnTo>
                    <a:pt x="91" y="124"/>
                  </a:lnTo>
                  <a:lnTo>
                    <a:pt x="104" y="119"/>
                  </a:lnTo>
                  <a:lnTo>
                    <a:pt x="117" y="113"/>
                  </a:lnTo>
                  <a:lnTo>
                    <a:pt x="130" y="105"/>
                  </a:lnTo>
                  <a:lnTo>
                    <a:pt x="139" y="96"/>
                  </a:lnTo>
                  <a:lnTo>
                    <a:pt x="145" y="86"/>
                  </a:lnTo>
                  <a:lnTo>
                    <a:pt x="150" y="75"/>
                  </a:lnTo>
                  <a:lnTo>
                    <a:pt x="152" y="62"/>
                  </a:lnTo>
                  <a:lnTo>
                    <a:pt x="150" y="62"/>
                  </a:lnTo>
                  <a:lnTo>
                    <a:pt x="148" y="50"/>
                  </a:lnTo>
                  <a:lnTo>
                    <a:pt x="145" y="39"/>
                  </a:lnTo>
                  <a:lnTo>
                    <a:pt x="137" y="29"/>
                  </a:lnTo>
                  <a:lnTo>
                    <a:pt x="128" y="19"/>
                  </a:lnTo>
                  <a:lnTo>
                    <a:pt x="117" y="12"/>
                  </a:lnTo>
                  <a:lnTo>
                    <a:pt x="104" y="6"/>
                  </a:lnTo>
                  <a:lnTo>
                    <a:pt x="91" y="3"/>
                  </a:lnTo>
                  <a:lnTo>
                    <a:pt x="75" y="1"/>
                  </a:lnTo>
                  <a:lnTo>
                    <a:pt x="60" y="3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19"/>
                  </a:lnTo>
                  <a:lnTo>
                    <a:pt x="14" y="29"/>
                  </a:lnTo>
                  <a:lnTo>
                    <a:pt x="7" y="39"/>
                  </a:lnTo>
                  <a:lnTo>
                    <a:pt x="3" y="50"/>
                  </a:lnTo>
                  <a:lnTo>
                    <a:pt x="1" y="62"/>
                  </a:lnTo>
                  <a:lnTo>
                    <a:pt x="3" y="75"/>
                  </a:lnTo>
                  <a:lnTo>
                    <a:pt x="7" y="86"/>
                  </a:lnTo>
                  <a:lnTo>
                    <a:pt x="14" y="96"/>
                  </a:lnTo>
                  <a:lnTo>
                    <a:pt x="23" y="105"/>
                  </a:lnTo>
                  <a:lnTo>
                    <a:pt x="34" y="113"/>
                  </a:lnTo>
                  <a:lnTo>
                    <a:pt x="47" y="119"/>
                  </a:lnTo>
                  <a:lnTo>
                    <a:pt x="60" y="122"/>
                  </a:lnTo>
                  <a:lnTo>
                    <a:pt x="75" y="124"/>
                  </a:lnTo>
                  <a:lnTo>
                    <a:pt x="91" y="122"/>
                  </a:lnTo>
                  <a:lnTo>
                    <a:pt x="104" y="119"/>
                  </a:lnTo>
                  <a:lnTo>
                    <a:pt x="117" y="113"/>
                  </a:lnTo>
                  <a:lnTo>
                    <a:pt x="128" y="105"/>
                  </a:lnTo>
                  <a:lnTo>
                    <a:pt x="137" y="96"/>
                  </a:lnTo>
                  <a:lnTo>
                    <a:pt x="145" y="86"/>
                  </a:lnTo>
                  <a:lnTo>
                    <a:pt x="148" y="75"/>
                  </a:lnTo>
                  <a:lnTo>
                    <a:pt x="150" y="62"/>
                  </a:lnTo>
                  <a:lnTo>
                    <a:pt x="152" y="62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33"/>
            <p:cNvSpPr>
              <a:spLocks/>
            </p:cNvSpPr>
            <p:nvPr/>
          </p:nvSpPr>
          <p:spPr bwMode="auto">
            <a:xfrm>
              <a:off x="4886" y="3068"/>
              <a:ext cx="149" cy="123"/>
            </a:xfrm>
            <a:custGeom>
              <a:avLst/>
              <a:gdLst>
                <a:gd name="T0" fmla="*/ 147 w 149"/>
                <a:gd name="T1" fmla="*/ 49 h 123"/>
                <a:gd name="T2" fmla="*/ 136 w 149"/>
                <a:gd name="T3" fmla="*/ 28 h 123"/>
                <a:gd name="T4" fmla="*/ 116 w 149"/>
                <a:gd name="T5" fmla="*/ 11 h 123"/>
                <a:gd name="T6" fmla="*/ 90 w 149"/>
                <a:gd name="T7" fmla="*/ 2 h 123"/>
                <a:gd name="T8" fmla="*/ 59 w 149"/>
                <a:gd name="T9" fmla="*/ 2 h 123"/>
                <a:gd name="T10" fmla="*/ 33 w 149"/>
                <a:gd name="T11" fmla="*/ 11 h 123"/>
                <a:gd name="T12" fmla="*/ 13 w 149"/>
                <a:gd name="T13" fmla="*/ 28 h 123"/>
                <a:gd name="T14" fmla="*/ 2 w 149"/>
                <a:gd name="T15" fmla="*/ 49 h 123"/>
                <a:gd name="T16" fmla="*/ 2 w 149"/>
                <a:gd name="T17" fmla="*/ 74 h 123"/>
                <a:gd name="T18" fmla="*/ 13 w 149"/>
                <a:gd name="T19" fmla="*/ 95 h 123"/>
                <a:gd name="T20" fmla="*/ 33 w 149"/>
                <a:gd name="T21" fmla="*/ 112 h 123"/>
                <a:gd name="T22" fmla="*/ 59 w 149"/>
                <a:gd name="T23" fmla="*/ 121 h 123"/>
                <a:gd name="T24" fmla="*/ 90 w 149"/>
                <a:gd name="T25" fmla="*/ 121 h 123"/>
                <a:gd name="T26" fmla="*/ 116 w 149"/>
                <a:gd name="T27" fmla="*/ 112 h 123"/>
                <a:gd name="T28" fmla="*/ 136 w 149"/>
                <a:gd name="T29" fmla="*/ 95 h 123"/>
                <a:gd name="T30" fmla="*/ 147 w 149"/>
                <a:gd name="T31" fmla="*/ 74 h 123"/>
                <a:gd name="T32" fmla="*/ 149 w 149"/>
                <a:gd name="T33" fmla="*/ 61 h 123"/>
                <a:gd name="T34" fmla="*/ 144 w 149"/>
                <a:gd name="T35" fmla="*/ 38 h 123"/>
                <a:gd name="T36" fmla="*/ 127 w 149"/>
                <a:gd name="T37" fmla="*/ 18 h 123"/>
                <a:gd name="T38" fmla="*/ 103 w 149"/>
                <a:gd name="T39" fmla="*/ 5 h 123"/>
                <a:gd name="T40" fmla="*/ 74 w 149"/>
                <a:gd name="T41" fmla="*/ 0 h 123"/>
                <a:gd name="T42" fmla="*/ 46 w 149"/>
                <a:gd name="T43" fmla="*/ 5 h 123"/>
                <a:gd name="T44" fmla="*/ 22 w 149"/>
                <a:gd name="T45" fmla="*/ 18 h 123"/>
                <a:gd name="T46" fmla="*/ 6 w 149"/>
                <a:gd name="T47" fmla="*/ 38 h 123"/>
                <a:gd name="T48" fmla="*/ 0 w 149"/>
                <a:gd name="T49" fmla="*/ 61 h 123"/>
                <a:gd name="T50" fmla="*/ 6 w 149"/>
                <a:gd name="T51" fmla="*/ 85 h 123"/>
                <a:gd name="T52" fmla="*/ 22 w 149"/>
                <a:gd name="T53" fmla="*/ 104 h 123"/>
                <a:gd name="T54" fmla="*/ 46 w 149"/>
                <a:gd name="T55" fmla="*/ 116 h 123"/>
                <a:gd name="T56" fmla="*/ 74 w 149"/>
                <a:gd name="T57" fmla="*/ 123 h 123"/>
                <a:gd name="T58" fmla="*/ 103 w 149"/>
                <a:gd name="T59" fmla="*/ 116 h 123"/>
                <a:gd name="T60" fmla="*/ 127 w 149"/>
                <a:gd name="T61" fmla="*/ 104 h 123"/>
                <a:gd name="T62" fmla="*/ 144 w 149"/>
                <a:gd name="T63" fmla="*/ 85 h 123"/>
                <a:gd name="T64" fmla="*/ 149 w 149"/>
                <a:gd name="T65" fmla="*/ 61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123"/>
                <a:gd name="T101" fmla="*/ 149 w 149"/>
                <a:gd name="T102" fmla="*/ 123 h 1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123">
                  <a:moveTo>
                    <a:pt x="149" y="61"/>
                  </a:moveTo>
                  <a:lnTo>
                    <a:pt x="147" y="49"/>
                  </a:lnTo>
                  <a:lnTo>
                    <a:pt x="144" y="38"/>
                  </a:lnTo>
                  <a:lnTo>
                    <a:pt x="136" y="28"/>
                  </a:lnTo>
                  <a:lnTo>
                    <a:pt x="127" y="18"/>
                  </a:lnTo>
                  <a:lnTo>
                    <a:pt x="116" y="11"/>
                  </a:lnTo>
                  <a:lnTo>
                    <a:pt x="103" y="5"/>
                  </a:lnTo>
                  <a:lnTo>
                    <a:pt x="90" y="2"/>
                  </a:lnTo>
                  <a:lnTo>
                    <a:pt x="74" y="0"/>
                  </a:lnTo>
                  <a:lnTo>
                    <a:pt x="59" y="2"/>
                  </a:lnTo>
                  <a:lnTo>
                    <a:pt x="46" y="5"/>
                  </a:lnTo>
                  <a:lnTo>
                    <a:pt x="33" y="11"/>
                  </a:lnTo>
                  <a:lnTo>
                    <a:pt x="22" y="18"/>
                  </a:lnTo>
                  <a:lnTo>
                    <a:pt x="13" y="28"/>
                  </a:lnTo>
                  <a:lnTo>
                    <a:pt x="6" y="38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4"/>
                  </a:lnTo>
                  <a:lnTo>
                    <a:pt x="6" y="85"/>
                  </a:lnTo>
                  <a:lnTo>
                    <a:pt x="13" y="95"/>
                  </a:lnTo>
                  <a:lnTo>
                    <a:pt x="22" y="104"/>
                  </a:lnTo>
                  <a:lnTo>
                    <a:pt x="33" y="112"/>
                  </a:lnTo>
                  <a:lnTo>
                    <a:pt x="46" y="118"/>
                  </a:lnTo>
                  <a:lnTo>
                    <a:pt x="59" y="121"/>
                  </a:lnTo>
                  <a:lnTo>
                    <a:pt x="74" y="123"/>
                  </a:lnTo>
                  <a:lnTo>
                    <a:pt x="90" y="121"/>
                  </a:lnTo>
                  <a:lnTo>
                    <a:pt x="103" y="118"/>
                  </a:lnTo>
                  <a:lnTo>
                    <a:pt x="116" y="112"/>
                  </a:lnTo>
                  <a:lnTo>
                    <a:pt x="127" y="104"/>
                  </a:lnTo>
                  <a:lnTo>
                    <a:pt x="136" y="95"/>
                  </a:lnTo>
                  <a:lnTo>
                    <a:pt x="144" y="85"/>
                  </a:lnTo>
                  <a:lnTo>
                    <a:pt x="147" y="74"/>
                  </a:lnTo>
                  <a:lnTo>
                    <a:pt x="149" y="61"/>
                  </a:lnTo>
                  <a:lnTo>
                    <a:pt x="147" y="49"/>
                  </a:lnTo>
                  <a:lnTo>
                    <a:pt x="144" y="38"/>
                  </a:lnTo>
                  <a:lnTo>
                    <a:pt x="136" y="28"/>
                  </a:lnTo>
                  <a:lnTo>
                    <a:pt x="127" y="18"/>
                  </a:lnTo>
                  <a:lnTo>
                    <a:pt x="116" y="11"/>
                  </a:lnTo>
                  <a:lnTo>
                    <a:pt x="103" y="5"/>
                  </a:lnTo>
                  <a:lnTo>
                    <a:pt x="90" y="2"/>
                  </a:lnTo>
                  <a:lnTo>
                    <a:pt x="74" y="0"/>
                  </a:lnTo>
                  <a:lnTo>
                    <a:pt x="59" y="2"/>
                  </a:lnTo>
                  <a:lnTo>
                    <a:pt x="46" y="5"/>
                  </a:lnTo>
                  <a:lnTo>
                    <a:pt x="33" y="11"/>
                  </a:lnTo>
                  <a:lnTo>
                    <a:pt x="22" y="18"/>
                  </a:lnTo>
                  <a:lnTo>
                    <a:pt x="13" y="28"/>
                  </a:lnTo>
                  <a:lnTo>
                    <a:pt x="6" y="38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6" y="85"/>
                  </a:lnTo>
                  <a:lnTo>
                    <a:pt x="13" y="95"/>
                  </a:lnTo>
                  <a:lnTo>
                    <a:pt x="22" y="104"/>
                  </a:lnTo>
                  <a:lnTo>
                    <a:pt x="33" y="112"/>
                  </a:lnTo>
                  <a:lnTo>
                    <a:pt x="46" y="116"/>
                  </a:lnTo>
                  <a:lnTo>
                    <a:pt x="59" y="121"/>
                  </a:lnTo>
                  <a:lnTo>
                    <a:pt x="74" y="123"/>
                  </a:lnTo>
                  <a:lnTo>
                    <a:pt x="90" y="121"/>
                  </a:lnTo>
                  <a:lnTo>
                    <a:pt x="103" y="116"/>
                  </a:lnTo>
                  <a:lnTo>
                    <a:pt x="116" y="112"/>
                  </a:lnTo>
                  <a:lnTo>
                    <a:pt x="127" y="104"/>
                  </a:lnTo>
                  <a:lnTo>
                    <a:pt x="136" y="95"/>
                  </a:lnTo>
                  <a:lnTo>
                    <a:pt x="144" y="85"/>
                  </a:lnTo>
                  <a:lnTo>
                    <a:pt x="147" y="73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A6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34"/>
            <p:cNvSpPr>
              <a:spLocks/>
            </p:cNvSpPr>
            <p:nvPr/>
          </p:nvSpPr>
          <p:spPr bwMode="auto">
            <a:xfrm>
              <a:off x="4886" y="3068"/>
              <a:ext cx="149" cy="123"/>
            </a:xfrm>
            <a:custGeom>
              <a:avLst/>
              <a:gdLst>
                <a:gd name="T0" fmla="*/ 147 w 149"/>
                <a:gd name="T1" fmla="*/ 49 h 123"/>
                <a:gd name="T2" fmla="*/ 136 w 149"/>
                <a:gd name="T3" fmla="*/ 28 h 123"/>
                <a:gd name="T4" fmla="*/ 116 w 149"/>
                <a:gd name="T5" fmla="*/ 11 h 123"/>
                <a:gd name="T6" fmla="*/ 90 w 149"/>
                <a:gd name="T7" fmla="*/ 2 h 123"/>
                <a:gd name="T8" fmla="*/ 59 w 149"/>
                <a:gd name="T9" fmla="*/ 2 h 123"/>
                <a:gd name="T10" fmla="*/ 33 w 149"/>
                <a:gd name="T11" fmla="*/ 11 h 123"/>
                <a:gd name="T12" fmla="*/ 13 w 149"/>
                <a:gd name="T13" fmla="*/ 28 h 123"/>
                <a:gd name="T14" fmla="*/ 2 w 149"/>
                <a:gd name="T15" fmla="*/ 49 h 123"/>
                <a:gd name="T16" fmla="*/ 2 w 149"/>
                <a:gd name="T17" fmla="*/ 73 h 123"/>
                <a:gd name="T18" fmla="*/ 13 w 149"/>
                <a:gd name="T19" fmla="*/ 95 h 123"/>
                <a:gd name="T20" fmla="*/ 33 w 149"/>
                <a:gd name="T21" fmla="*/ 112 h 123"/>
                <a:gd name="T22" fmla="*/ 59 w 149"/>
                <a:gd name="T23" fmla="*/ 121 h 123"/>
                <a:gd name="T24" fmla="*/ 90 w 149"/>
                <a:gd name="T25" fmla="*/ 121 h 123"/>
                <a:gd name="T26" fmla="*/ 116 w 149"/>
                <a:gd name="T27" fmla="*/ 112 h 123"/>
                <a:gd name="T28" fmla="*/ 136 w 149"/>
                <a:gd name="T29" fmla="*/ 95 h 123"/>
                <a:gd name="T30" fmla="*/ 147 w 149"/>
                <a:gd name="T31" fmla="*/ 73 h 123"/>
                <a:gd name="T32" fmla="*/ 147 w 149"/>
                <a:gd name="T33" fmla="*/ 61 h 123"/>
                <a:gd name="T34" fmla="*/ 142 w 149"/>
                <a:gd name="T35" fmla="*/ 38 h 123"/>
                <a:gd name="T36" fmla="*/ 127 w 149"/>
                <a:gd name="T37" fmla="*/ 18 h 123"/>
                <a:gd name="T38" fmla="*/ 103 w 149"/>
                <a:gd name="T39" fmla="*/ 6 h 123"/>
                <a:gd name="T40" fmla="*/ 74 w 149"/>
                <a:gd name="T41" fmla="*/ 2 h 123"/>
                <a:gd name="T42" fmla="*/ 46 w 149"/>
                <a:gd name="T43" fmla="*/ 6 h 123"/>
                <a:gd name="T44" fmla="*/ 22 w 149"/>
                <a:gd name="T45" fmla="*/ 18 h 123"/>
                <a:gd name="T46" fmla="*/ 8 w 149"/>
                <a:gd name="T47" fmla="*/ 38 h 123"/>
                <a:gd name="T48" fmla="*/ 2 w 149"/>
                <a:gd name="T49" fmla="*/ 61 h 123"/>
                <a:gd name="T50" fmla="*/ 8 w 149"/>
                <a:gd name="T51" fmla="*/ 85 h 123"/>
                <a:gd name="T52" fmla="*/ 22 w 149"/>
                <a:gd name="T53" fmla="*/ 103 h 123"/>
                <a:gd name="T54" fmla="*/ 46 w 149"/>
                <a:gd name="T55" fmla="*/ 116 h 123"/>
                <a:gd name="T56" fmla="*/ 74 w 149"/>
                <a:gd name="T57" fmla="*/ 121 h 123"/>
                <a:gd name="T58" fmla="*/ 103 w 149"/>
                <a:gd name="T59" fmla="*/ 116 h 123"/>
                <a:gd name="T60" fmla="*/ 127 w 149"/>
                <a:gd name="T61" fmla="*/ 103 h 123"/>
                <a:gd name="T62" fmla="*/ 142 w 149"/>
                <a:gd name="T63" fmla="*/ 85 h 123"/>
                <a:gd name="T64" fmla="*/ 147 w 149"/>
                <a:gd name="T65" fmla="*/ 61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123"/>
                <a:gd name="T101" fmla="*/ 149 w 149"/>
                <a:gd name="T102" fmla="*/ 123 h 1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123">
                  <a:moveTo>
                    <a:pt x="149" y="61"/>
                  </a:moveTo>
                  <a:lnTo>
                    <a:pt x="147" y="49"/>
                  </a:lnTo>
                  <a:lnTo>
                    <a:pt x="144" y="38"/>
                  </a:lnTo>
                  <a:lnTo>
                    <a:pt x="136" y="28"/>
                  </a:lnTo>
                  <a:lnTo>
                    <a:pt x="127" y="18"/>
                  </a:lnTo>
                  <a:lnTo>
                    <a:pt x="116" y="11"/>
                  </a:lnTo>
                  <a:lnTo>
                    <a:pt x="103" y="5"/>
                  </a:lnTo>
                  <a:lnTo>
                    <a:pt x="90" y="2"/>
                  </a:lnTo>
                  <a:lnTo>
                    <a:pt x="74" y="0"/>
                  </a:lnTo>
                  <a:lnTo>
                    <a:pt x="59" y="2"/>
                  </a:lnTo>
                  <a:lnTo>
                    <a:pt x="46" y="5"/>
                  </a:lnTo>
                  <a:lnTo>
                    <a:pt x="33" y="11"/>
                  </a:lnTo>
                  <a:lnTo>
                    <a:pt x="22" y="18"/>
                  </a:lnTo>
                  <a:lnTo>
                    <a:pt x="13" y="28"/>
                  </a:lnTo>
                  <a:lnTo>
                    <a:pt x="6" y="38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6" y="85"/>
                  </a:lnTo>
                  <a:lnTo>
                    <a:pt x="13" y="95"/>
                  </a:lnTo>
                  <a:lnTo>
                    <a:pt x="22" y="104"/>
                  </a:lnTo>
                  <a:lnTo>
                    <a:pt x="33" y="112"/>
                  </a:lnTo>
                  <a:lnTo>
                    <a:pt x="46" y="116"/>
                  </a:lnTo>
                  <a:lnTo>
                    <a:pt x="59" y="121"/>
                  </a:lnTo>
                  <a:lnTo>
                    <a:pt x="74" y="123"/>
                  </a:lnTo>
                  <a:lnTo>
                    <a:pt x="90" y="121"/>
                  </a:lnTo>
                  <a:lnTo>
                    <a:pt x="103" y="116"/>
                  </a:lnTo>
                  <a:lnTo>
                    <a:pt x="116" y="112"/>
                  </a:lnTo>
                  <a:lnTo>
                    <a:pt x="127" y="104"/>
                  </a:lnTo>
                  <a:lnTo>
                    <a:pt x="136" y="95"/>
                  </a:lnTo>
                  <a:lnTo>
                    <a:pt x="144" y="85"/>
                  </a:lnTo>
                  <a:lnTo>
                    <a:pt x="147" y="73"/>
                  </a:lnTo>
                  <a:lnTo>
                    <a:pt x="149" y="61"/>
                  </a:lnTo>
                  <a:lnTo>
                    <a:pt x="147" y="61"/>
                  </a:lnTo>
                  <a:lnTo>
                    <a:pt x="146" y="49"/>
                  </a:lnTo>
                  <a:lnTo>
                    <a:pt x="142" y="38"/>
                  </a:lnTo>
                  <a:lnTo>
                    <a:pt x="135" y="28"/>
                  </a:lnTo>
                  <a:lnTo>
                    <a:pt x="127" y="18"/>
                  </a:lnTo>
                  <a:lnTo>
                    <a:pt x="116" y="11"/>
                  </a:lnTo>
                  <a:lnTo>
                    <a:pt x="103" y="6"/>
                  </a:lnTo>
                  <a:lnTo>
                    <a:pt x="89" y="2"/>
                  </a:lnTo>
                  <a:lnTo>
                    <a:pt x="74" y="2"/>
                  </a:lnTo>
                  <a:lnTo>
                    <a:pt x="59" y="2"/>
                  </a:lnTo>
                  <a:lnTo>
                    <a:pt x="46" y="6"/>
                  </a:lnTo>
                  <a:lnTo>
                    <a:pt x="33" y="11"/>
                  </a:lnTo>
                  <a:lnTo>
                    <a:pt x="22" y="18"/>
                  </a:lnTo>
                  <a:lnTo>
                    <a:pt x="15" y="28"/>
                  </a:lnTo>
                  <a:lnTo>
                    <a:pt x="8" y="38"/>
                  </a:lnTo>
                  <a:lnTo>
                    <a:pt x="4" y="49"/>
                  </a:lnTo>
                  <a:lnTo>
                    <a:pt x="2" y="61"/>
                  </a:lnTo>
                  <a:lnTo>
                    <a:pt x="4" y="73"/>
                  </a:lnTo>
                  <a:lnTo>
                    <a:pt x="8" y="85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3" y="110"/>
                  </a:lnTo>
                  <a:lnTo>
                    <a:pt x="46" y="116"/>
                  </a:lnTo>
                  <a:lnTo>
                    <a:pt x="59" y="120"/>
                  </a:lnTo>
                  <a:lnTo>
                    <a:pt x="74" y="121"/>
                  </a:lnTo>
                  <a:lnTo>
                    <a:pt x="89" y="120"/>
                  </a:lnTo>
                  <a:lnTo>
                    <a:pt x="103" y="116"/>
                  </a:lnTo>
                  <a:lnTo>
                    <a:pt x="116" y="110"/>
                  </a:lnTo>
                  <a:lnTo>
                    <a:pt x="127" y="103"/>
                  </a:lnTo>
                  <a:lnTo>
                    <a:pt x="135" y="95"/>
                  </a:lnTo>
                  <a:lnTo>
                    <a:pt x="142" y="85"/>
                  </a:lnTo>
                  <a:lnTo>
                    <a:pt x="146" y="73"/>
                  </a:lnTo>
                  <a:lnTo>
                    <a:pt x="147" y="61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A7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35"/>
            <p:cNvSpPr>
              <a:spLocks/>
            </p:cNvSpPr>
            <p:nvPr/>
          </p:nvSpPr>
          <p:spPr bwMode="auto">
            <a:xfrm>
              <a:off x="4888" y="3070"/>
              <a:ext cx="145" cy="119"/>
            </a:xfrm>
            <a:custGeom>
              <a:avLst/>
              <a:gdLst>
                <a:gd name="T0" fmla="*/ 144 w 145"/>
                <a:gd name="T1" fmla="*/ 47 h 119"/>
                <a:gd name="T2" fmla="*/ 133 w 145"/>
                <a:gd name="T3" fmla="*/ 26 h 119"/>
                <a:gd name="T4" fmla="*/ 114 w 145"/>
                <a:gd name="T5" fmla="*/ 9 h 119"/>
                <a:gd name="T6" fmla="*/ 87 w 145"/>
                <a:gd name="T7" fmla="*/ 0 h 119"/>
                <a:gd name="T8" fmla="*/ 57 w 145"/>
                <a:gd name="T9" fmla="*/ 0 h 119"/>
                <a:gd name="T10" fmla="*/ 31 w 145"/>
                <a:gd name="T11" fmla="*/ 9 h 119"/>
                <a:gd name="T12" fmla="*/ 13 w 145"/>
                <a:gd name="T13" fmla="*/ 26 h 119"/>
                <a:gd name="T14" fmla="*/ 2 w 145"/>
                <a:gd name="T15" fmla="*/ 47 h 119"/>
                <a:gd name="T16" fmla="*/ 2 w 145"/>
                <a:gd name="T17" fmla="*/ 71 h 119"/>
                <a:gd name="T18" fmla="*/ 13 w 145"/>
                <a:gd name="T19" fmla="*/ 93 h 119"/>
                <a:gd name="T20" fmla="*/ 31 w 145"/>
                <a:gd name="T21" fmla="*/ 108 h 119"/>
                <a:gd name="T22" fmla="*/ 57 w 145"/>
                <a:gd name="T23" fmla="*/ 118 h 119"/>
                <a:gd name="T24" fmla="*/ 87 w 145"/>
                <a:gd name="T25" fmla="*/ 118 h 119"/>
                <a:gd name="T26" fmla="*/ 114 w 145"/>
                <a:gd name="T27" fmla="*/ 108 h 119"/>
                <a:gd name="T28" fmla="*/ 133 w 145"/>
                <a:gd name="T29" fmla="*/ 93 h 119"/>
                <a:gd name="T30" fmla="*/ 144 w 145"/>
                <a:gd name="T31" fmla="*/ 71 h 119"/>
                <a:gd name="T32" fmla="*/ 145 w 145"/>
                <a:gd name="T33" fmla="*/ 59 h 119"/>
                <a:gd name="T34" fmla="*/ 140 w 145"/>
                <a:gd name="T35" fmla="*/ 36 h 119"/>
                <a:gd name="T36" fmla="*/ 123 w 145"/>
                <a:gd name="T37" fmla="*/ 18 h 119"/>
                <a:gd name="T38" fmla="*/ 101 w 145"/>
                <a:gd name="T39" fmla="*/ 4 h 119"/>
                <a:gd name="T40" fmla="*/ 72 w 145"/>
                <a:gd name="T41" fmla="*/ 0 h 119"/>
                <a:gd name="T42" fmla="*/ 44 w 145"/>
                <a:gd name="T43" fmla="*/ 4 h 119"/>
                <a:gd name="T44" fmla="*/ 22 w 145"/>
                <a:gd name="T45" fmla="*/ 18 h 119"/>
                <a:gd name="T46" fmla="*/ 6 w 145"/>
                <a:gd name="T47" fmla="*/ 36 h 119"/>
                <a:gd name="T48" fmla="*/ 0 w 145"/>
                <a:gd name="T49" fmla="*/ 59 h 119"/>
                <a:gd name="T50" fmla="*/ 6 w 145"/>
                <a:gd name="T51" fmla="*/ 83 h 119"/>
                <a:gd name="T52" fmla="*/ 22 w 145"/>
                <a:gd name="T53" fmla="*/ 101 h 119"/>
                <a:gd name="T54" fmla="*/ 44 w 145"/>
                <a:gd name="T55" fmla="*/ 114 h 119"/>
                <a:gd name="T56" fmla="*/ 72 w 145"/>
                <a:gd name="T57" fmla="*/ 119 h 119"/>
                <a:gd name="T58" fmla="*/ 101 w 145"/>
                <a:gd name="T59" fmla="*/ 114 h 119"/>
                <a:gd name="T60" fmla="*/ 123 w 145"/>
                <a:gd name="T61" fmla="*/ 101 h 119"/>
                <a:gd name="T62" fmla="*/ 140 w 145"/>
                <a:gd name="T63" fmla="*/ 83 h 119"/>
                <a:gd name="T64" fmla="*/ 145 w 145"/>
                <a:gd name="T65" fmla="*/ 59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19"/>
                <a:gd name="T101" fmla="*/ 145 w 145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19">
                  <a:moveTo>
                    <a:pt x="145" y="59"/>
                  </a:moveTo>
                  <a:lnTo>
                    <a:pt x="144" y="47"/>
                  </a:lnTo>
                  <a:lnTo>
                    <a:pt x="140" y="36"/>
                  </a:lnTo>
                  <a:lnTo>
                    <a:pt x="133" y="26"/>
                  </a:lnTo>
                  <a:lnTo>
                    <a:pt x="125" y="16"/>
                  </a:lnTo>
                  <a:lnTo>
                    <a:pt x="114" y="9"/>
                  </a:lnTo>
                  <a:lnTo>
                    <a:pt x="101" y="4"/>
                  </a:lnTo>
                  <a:lnTo>
                    <a:pt x="87" y="0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4" y="4"/>
                  </a:lnTo>
                  <a:lnTo>
                    <a:pt x="31" y="9"/>
                  </a:lnTo>
                  <a:lnTo>
                    <a:pt x="20" y="16"/>
                  </a:lnTo>
                  <a:lnTo>
                    <a:pt x="13" y="26"/>
                  </a:lnTo>
                  <a:lnTo>
                    <a:pt x="6" y="36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6" y="83"/>
                  </a:lnTo>
                  <a:lnTo>
                    <a:pt x="13" y="93"/>
                  </a:lnTo>
                  <a:lnTo>
                    <a:pt x="20" y="101"/>
                  </a:lnTo>
                  <a:lnTo>
                    <a:pt x="31" y="108"/>
                  </a:lnTo>
                  <a:lnTo>
                    <a:pt x="44" y="114"/>
                  </a:lnTo>
                  <a:lnTo>
                    <a:pt x="57" y="118"/>
                  </a:lnTo>
                  <a:lnTo>
                    <a:pt x="72" y="119"/>
                  </a:lnTo>
                  <a:lnTo>
                    <a:pt x="87" y="118"/>
                  </a:lnTo>
                  <a:lnTo>
                    <a:pt x="101" y="114"/>
                  </a:lnTo>
                  <a:lnTo>
                    <a:pt x="114" y="108"/>
                  </a:lnTo>
                  <a:lnTo>
                    <a:pt x="125" y="101"/>
                  </a:lnTo>
                  <a:lnTo>
                    <a:pt x="133" y="93"/>
                  </a:lnTo>
                  <a:lnTo>
                    <a:pt x="140" y="83"/>
                  </a:lnTo>
                  <a:lnTo>
                    <a:pt x="144" y="71"/>
                  </a:lnTo>
                  <a:lnTo>
                    <a:pt x="145" y="59"/>
                  </a:lnTo>
                  <a:lnTo>
                    <a:pt x="144" y="47"/>
                  </a:lnTo>
                  <a:lnTo>
                    <a:pt x="140" y="36"/>
                  </a:lnTo>
                  <a:lnTo>
                    <a:pt x="133" y="26"/>
                  </a:lnTo>
                  <a:lnTo>
                    <a:pt x="123" y="18"/>
                  </a:lnTo>
                  <a:lnTo>
                    <a:pt x="112" y="10"/>
                  </a:lnTo>
                  <a:lnTo>
                    <a:pt x="101" y="4"/>
                  </a:lnTo>
                  <a:lnTo>
                    <a:pt x="87" y="1"/>
                  </a:lnTo>
                  <a:lnTo>
                    <a:pt x="72" y="0"/>
                  </a:lnTo>
                  <a:lnTo>
                    <a:pt x="59" y="1"/>
                  </a:lnTo>
                  <a:lnTo>
                    <a:pt x="44" y="4"/>
                  </a:lnTo>
                  <a:lnTo>
                    <a:pt x="33" y="10"/>
                  </a:lnTo>
                  <a:lnTo>
                    <a:pt x="22" y="18"/>
                  </a:lnTo>
                  <a:lnTo>
                    <a:pt x="13" y="26"/>
                  </a:lnTo>
                  <a:lnTo>
                    <a:pt x="6" y="36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6" y="83"/>
                  </a:lnTo>
                  <a:lnTo>
                    <a:pt x="13" y="92"/>
                  </a:lnTo>
                  <a:lnTo>
                    <a:pt x="22" y="101"/>
                  </a:lnTo>
                  <a:lnTo>
                    <a:pt x="33" y="108"/>
                  </a:lnTo>
                  <a:lnTo>
                    <a:pt x="44" y="114"/>
                  </a:lnTo>
                  <a:lnTo>
                    <a:pt x="59" y="118"/>
                  </a:lnTo>
                  <a:lnTo>
                    <a:pt x="72" y="119"/>
                  </a:lnTo>
                  <a:lnTo>
                    <a:pt x="87" y="118"/>
                  </a:lnTo>
                  <a:lnTo>
                    <a:pt x="101" y="114"/>
                  </a:lnTo>
                  <a:lnTo>
                    <a:pt x="112" y="108"/>
                  </a:lnTo>
                  <a:lnTo>
                    <a:pt x="123" y="101"/>
                  </a:lnTo>
                  <a:lnTo>
                    <a:pt x="133" y="92"/>
                  </a:lnTo>
                  <a:lnTo>
                    <a:pt x="140" y="83"/>
                  </a:lnTo>
                  <a:lnTo>
                    <a:pt x="144" y="71"/>
                  </a:lnTo>
                  <a:lnTo>
                    <a:pt x="145" y="59"/>
                  </a:lnTo>
                  <a:close/>
                </a:path>
              </a:pathLst>
            </a:custGeom>
            <a:solidFill>
              <a:srgbClr val="A8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6"/>
            <p:cNvSpPr>
              <a:spLocks/>
            </p:cNvSpPr>
            <p:nvPr/>
          </p:nvSpPr>
          <p:spPr bwMode="auto">
            <a:xfrm>
              <a:off x="4888" y="3070"/>
              <a:ext cx="145" cy="119"/>
            </a:xfrm>
            <a:custGeom>
              <a:avLst/>
              <a:gdLst>
                <a:gd name="T0" fmla="*/ 144 w 145"/>
                <a:gd name="T1" fmla="*/ 47 h 119"/>
                <a:gd name="T2" fmla="*/ 133 w 145"/>
                <a:gd name="T3" fmla="*/ 26 h 119"/>
                <a:gd name="T4" fmla="*/ 112 w 145"/>
                <a:gd name="T5" fmla="*/ 10 h 119"/>
                <a:gd name="T6" fmla="*/ 87 w 145"/>
                <a:gd name="T7" fmla="*/ 1 h 119"/>
                <a:gd name="T8" fmla="*/ 59 w 145"/>
                <a:gd name="T9" fmla="*/ 1 h 119"/>
                <a:gd name="T10" fmla="*/ 33 w 145"/>
                <a:gd name="T11" fmla="*/ 10 h 119"/>
                <a:gd name="T12" fmla="*/ 13 w 145"/>
                <a:gd name="T13" fmla="*/ 26 h 119"/>
                <a:gd name="T14" fmla="*/ 2 w 145"/>
                <a:gd name="T15" fmla="*/ 47 h 119"/>
                <a:gd name="T16" fmla="*/ 2 w 145"/>
                <a:gd name="T17" fmla="*/ 71 h 119"/>
                <a:gd name="T18" fmla="*/ 13 w 145"/>
                <a:gd name="T19" fmla="*/ 92 h 119"/>
                <a:gd name="T20" fmla="*/ 33 w 145"/>
                <a:gd name="T21" fmla="*/ 108 h 119"/>
                <a:gd name="T22" fmla="*/ 59 w 145"/>
                <a:gd name="T23" fmla="*/ 118 h 119"/>
                <a:gd name="T24" fmla="*/ 87 w 145"/>
                <a:gd name="T25" fmla="*/ 118 h 119"/>
                <a:gd name="T26" fmla="*/ 112 w 145"/>
                <a:gd name="T27" fmla="*/ 108 h 119"/>
                <a:gd name="T28" fmla="*/ 133 w 145"/>
                <a:gd name="T29" fmla="*/ 92 h 119"/>
                <a:gd name="T30" fmla="*/ 144 w 145"/>
                <a:gd name="T31" fmla="*/ 71 h 119"/>
                <a:gd name="T32" fmla="*/ 144 w 145"/>
                <a:gd name="T33" fmla="*/ 59 h 119"/>
                <a:gd name="T34" fmla="*/ 138 w 145"/>
                <a:gd name="T35" fmla="*/ 36 h 119"/>
                <a:gd name="T36" fmla="*/ 123 w 145"/>
                <a:gd name="T37" fmla="*/ 18 h 119"/>
                <a:gd name="T38" fmla="*/ 101 w 145"/>
                <a:gd name="T39" fmla="*/ 6 h 119"/>
                <a:gd name="T40" fmla="*/ 72 w 145"/>
                <a:gd name="T41" fmla="*/ 1 h 119"/>
                <a:gd name="T42" fmla="*/ 44 w 145"/>
                <a:gd name="T43" fmla="*/ 6 h 119"/>
                <a:gd name="T44" fmla="*/ 22 w 145"/>
                <a:gd name="T45" fmla="*/ 18 h 119"/>
                <a:gd name="T46" fmla="*/ 8 w 145"/>
                <a:gd name="T47" fmla="*/ 36 h 119"/>
                <a:gd name="T48" fmla="*/ 2 w 145"/>
                <a:gd name="T49" fmla="*/ 59 h 119"/>
                <a:gd name="T50" fmla="*/ 8 w 145"/>
                <a:gd name="T51" fmla="*/ 81 h 119"/>
                <a:gd name="T52" fmla="*/ 22 w 145"/>
                <a:gd name="T53" fmla="*/ 101 h 119"/>
                <a:gd name="T54" fmla="*/ 44 w 145"/>
                <a:gd name="T55" fmla="*/ 113 h 119"/>
                <a:gd name="T56" fmla="*/ 72 w 145"/>
                <a:gd name="T57" fmla="*/ 118 h 119"/>
                <a:gd name="T58" fmla="*/ 101 w 145"/>
                <a:gd name="T59" fmla="*/ 113 h 119"/>
                <a:gd name="T60" fmla="*/ 123 w 145"/>
                <a:gd name="T61" fmla="*/ 101 h 119"/>
                <a:gd name="T62" fmla="*/ 138 w 145"/>
                <a:gd name="T63" fmla="*/ 81 h 119"/>
                <a:gd name="T64" fmla="*/ 144 w 145"/>
                <a:gd name="T65" fmla="*/ 59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19"/>
                <a:gd name="T101" fmla="*/ 145 w 145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19">
                  <a:moveTo>
                    <a:pt x="145" y="59"/>
                  </a:moveTo>
                  <a:lnTo>
                    <a:pt x="144" y="47"/>
                  </a:lnTo>
                  <a:lnTo>
                    <a:pt x="140" y="36"/>
                  </a:lnTo>
                  <a:lnTo>
                    <a:pt x="133" y="26"/>
                  </a:lnTo>
                  <a:lnTo>
                    <a:pt x="123" y="18"/>
                  </a:lnTo>
                  <a:lnTo>
                    <a:pt x="112" y="10"/>
                  </a:lnTo>
                  <a:lnTo>
                    <a:pt x="101" y="4"/>
                  </a:lnTo>
                  <a:lnTo>
                    <a:pt x="87" y="1"/>
                  </a:lnTo>
                  <a:lnTo>
                    <a:pt x="72" y="0"/>
                  </a:lnTo>
                  <a:lnTo>
                    <a:pt x="59" y="1"/>
                  </a:lnTo>
                  <a:lnTo>
                    <a:pt x="44" y="4"/>
                  </a:lnTo>
                  <a:lnTo>
                    <a:pt x="33" y="10"/>
                  </a:lnTo>
                  <a:lnTo>
                    <a:pt x="22" y="18"/>
                  </a:lnTo>
                  <a:lnTo>
                    <a:pt x="13" y="26"/>
                  </a:lnTo>
                  <a:lnTo>
                    <a:pt x="6" y="36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6" y="83"/>
                  </a:lnTo>
                  <a:lnTo>
                    <a:pt x="13" y="92"/>
                  </a:lnTo>
                  <a:lnTo>
                    <a:pt x="22" y="101"/>
                  </a:lnTo>
                  <a:lnTo>
                    <a:pt x="33" y="108"/>
                  </a:lnTo>
                  <a:lnTo>
                    <a:pt x="44" y="114"/>
                  </a:lnTo>
                  <a:lnTo>
                    <a:pt x="59" y="118"/>
                  </a:lnTo>
                  <a:lnTo>
                    <a:pt x="72" y="119"/>
                  </a:lnTo>
                  <a:lnTo>
                    <a:pt x="87" y="118"/>
                  </a:lnTo>
                  <a:lnTo>
                    <a:pt x="101" y="114"/>
                  </a:lnTo>
                  <a:lnTo>
                    <a:pt x="112" y="108"/>
                  </a:lnTo>
                  <a:lnTo>
                    <a:pt x="123" y="101"/>
                  </a:lnTo>
                  <a:lnTo>
                    <a:pt x="133" y="92"/>
                  </a:lnTo>
                  <a:lnTo>
                    <a:pt x="140" y="83"/>
                  </a:lnTo>
                  <a:lnTo>
                    <a:pt x="144" y="71"/>
                  </a:lnTo>
                  <a:lnTo>
                    <a:pt x="145" y="59"/>
                  </a:lnTo>
                  <a:lnTo>
                    <a:pt x="144" y="59"/>
                  </a:lnTo>
                  <a:lnTo>
                    <a:pt x="144" y="48"/>
                  </a:lnTo>
                  <a:lnTo>
                    <a:pt x="138" y="36"/>
                  </a:lnTo>
                  <a:lnTo>
                    <a:pt x="133" y="27"/>
                  </a:lnTo>
                  <a:lnTo>
                    <a:pt x="123" y="18"/>
                  </a:lnTo>
                  <a:lnTo>
                    <a:pt x="112" y="10"/>
                  </a:lnTo>
                  <a:lnTo>
                    <a:pt x="101" y="6"/>
                  </a:lnTo>
                  <a:lnTo>
                    <a:pt x="87" y="1"/>
                  </a:lnTo>
                  <a:lnTo>
                    <a:pt x="72" y="1"/>
                  </a:lnTo>
                  <a:lnTo>
                    <a:pt x="59" y="1"/>
                  </a:lnTo>
                  <a:lnTo>
                    <a:pt x="44" y="6"/>
                  </a:lnTo>
                  <a:lnTo>
                    <a:pt x="33" y="10"/>
                  </a:lnTo>
                  <a:lnTo>
                    <a:pt x="22" y="18"/>
                  </a:lnTo>
                  <a:lnTo>
                    <a:pt x="13" y="27"/>
                  </a:lnTo>
                  <a:lnTo>
                    <a:pt x="8" y="36"/>
                  </a:lnTo>
                  <a:lnTo>
                    <a:pt x="2" y="48"/>
                  </a:lnTo>
                  <a:lnTo>
                    <a:pt x="2" y="59"/>
                  </a:lnTo>
                  <a:lnTo>
                    <a:pt x="2" y="71"/>
                  </a:lnTo>
                  <a:lnTo>
                    <a:pt x="8" y="81"/>
                  </a:lnTo>
                  <a:lnTo>
                    <a:pt x="13" y="92"/>
                  </a:lnTo>
                  <a:lnTo>
                    <a:pt x="22" y="101"/>
                  </a:lnTo>
                  <a:lnTo>
                    <a:pt x="33" y="108"/>
                  </a:lnTo>
                  <a:lnTo>
                    <a:pt x="44" y="113"/>
                  </a:lnTo>
                  <a:lnTo>
                    <a:pt x="59" y="116"/>
                  </a:lnTo>
                  <a:lnTo>
                    <a:pt x="72" y="118"/>
                  </a:lnTo>
                  <a:lnTo>
                    <a:pt x="87" y="116"/>
                  </a:lnTo>
                  <a:lnTo>
                    <a:pt x="101" y="113"/>
                  </a:lnTo>
                  <a:lnTo>
                    <a:pt x="112" y="108"/>
                  </a:lnTo>
                  <a:lnTo>
                    <a:pt x="123" y="101"/>
                  </a:lnTo>
                  <a:lnTo>
                    <a:pt x="133" y="92"/>
                  </a:lnTo>
                  <a:lnTo>
                    <a:pt x="138" y="81"/>
                  </a:lnTo>
                  <a:lnTo>
                    <a:pt x="144" y="71"/>
                  </a:lnTo>
                  <a:lnTo>
                    <a:pt x="144" y="59"/>
                  </a:lnTo>
                  <a:lnTo>
                    <a:pt x="145" y="59"/>
                  </a:lnTo>
                  <a:close/>
                </a:path>
              </a:pathLst>
            </a:custGeom>
            <a:solidFill>
              <a:srgbClr val="A9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37"/>
            <p:cNvSpPr>
              <a:spLocks/>
            </p:cNvSpPr>
            <p:nvPr/>
          </p:nvSpPr>
          <p:spPr bwMode="auto">
            <a:xfrm>
              <a:off x="4890" y="3071"/>
              <a:ext cx="142" cy="117"/>
            </a:xfrm>
            <a:custGeom>
              <a:avLst/>
              <a:gdLst>
                <a:gd name="T0" fmla="*/ 142 w 142"/>
                <a:gd name="T1" fmla="*/ 47 h 117"/>
                <a:gd name="T2" fmla="*/ 131 w 142"/>
                <a:gd name="T3" fmla="*/ 26 h 117"/>
                <a:gd name="T4" fmla="*/ 110 w 142"/>
                <a:gd name="T5" fmla="*/ 9 h 117"/>
                <a:gd name="T6" fmla="*/ 85 w 142"/>
                <a:gd name="T7" fmla="*/ 0 h 117"/>
                <a:gd name="T8" fmla="*/ 57 w 142"/>
                <a:gd name="T9" fmla="*/ 0 h 117"/>
                <a:gd name="T10" fmla="*/ 31 w 142"/>
                <a:gd name="T11" fmla="*/ 9 h 117"/>
                <a:gd name="T12" fmla="*/ 11 w 142"/>
                <a:gd name="T13" fmla="*/ 26 h 117"/>
                <a:gd name="T14" fmla="*/ 0 w 142"/>
                <a:gd name="T15" fmla="*/ 47 h 117"/>
                <a:gd name="T16" fmla="*/ 0 w 142"/>
                <a:gd name="T17" fmla="*/ 70 h 117"/>
                <a:gd name="T18" fmla="*/ 11 w 142"/>
                <a:gd name="T19" fmla="*/ 91 h 117"/>
                <a:gd name="T20" fmla="*/ 31 w 142"/>
                <a:gd name="T21" fmla="*/ 107 h 117"/>
                <a:gd name="T22" fmla="*/ 57 w 142"/>
                <a:gd name="T23" fmla="*/ 115 h 117"/>
                <a:gd name="T24" fmla="*/ 85 w 142"/>
                <a:gd name="T25" fmla="*/ 115 h 117"/>
                <a:gd name="T26" fmla="*/ 110 w 142"/>
                <a:gd name="T27" fmla="*/ 107 h 117"/>
                <a:gd name="T28" fmla="*/ 131 w 142"/>
                <a:gd name="T29" fmla="*/ 91 h 117"/>
                <a:gd name="T30" fmla="*/ 142 w 142"/>
                <a:gd name="T31" fmla="*/ 70 h 117"/>
                <a:gd name="T32" fmla="*/ 142 w 142"/>
                <a:gd name="T33" fmla="*/ 58 h 117"/>
                <a:gd name="T34" fmla="*/ 136 w 142"/>
                <a:gd name="T35" fmla="*/ 35 h 117"/>
                <a:gd name="T36" fmla="*/ 121 w 142"/>
                <a:gd name="T37" fmla="*/ 17 h 117"/>
                <a:gd name="T38" fmla="*/ 98 w 142"/>
                <a:gd name="T39" fmla="*/ 5 h 117"/>
                <a:gd name="T40" fmla="*/ 70 w 142"/>
                <a:gd name="T41" fmla="*/ 0 h 117"/>
                <a:gd name="T42" fmla="*/ 44 w 142"/>
                <a:gd name="T43" fmla="*/ 5 h 117"/>
                <a:gd name="T44" fmla="*/ 20 w 142"/>
                <a:gd name="T45" fmla="*/ 17 h 117"/>
                <a:gd name="T46" fmla="*/ 6 w 142"/>
                <a:gd name="T47" fmla="*/ 35 h 117"/>
                <a:gd name="T48" fmla="*/ 0 w 142"/>
                <a:gd name="T49" fmla="*/ 58 h 117"/>
                <a:gd name="T50" fmla="*/ 6 w 142"/>
                <a:gd name="T51" fmla="*/ 80 h 117"/>
                <a:gd name="T52" fmla="*/ 20 w 142"/>
                <a:gd name="T53" fmla="*/ 100 h 117"/>
                <a:gd name="T54" fmla="*/ 44 w 142"/>
                <a:gd name="T55" fmla="*/ 112 h 117"/>
                <a:gd name="T56" fmla="*/ 70 w 142"/>
                <a:gd name="T57" fmla="*/ 117 h 117"/>
                <a:gd name="T58" fmla="*/ 98 w 142"/>
                <a:gd name="T59" fmla="*/ 112 h 117"/>
                <a:gd name="T60" fmla="*/ 121 w 142"/>
                <a:gd name="T61" fmla="*/ 100 h 117"/>
                <a:gd name="T62" fmla="*/ 136 w 142"/>
                <a:gd name="T63" fmla="*/ 80 h 117"/>
                <a:gd name="T64" fmla="*/ 142 w 142"/>
                <a:gd name="T65" fmla="*/ 58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17"/>
                <a:gd name="T101" fmla="*/ 142 w 142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17">
                  <a:moveTo>
                    <a:pt x="142" y="58"/>
                  </a:moveTo>
                  <a:lnTo>
                    <a:pt x="142" y="47"/>
                  </a:lnTo>
                  <a:lnTo>
                    <a:pt x="136" y="35"/>
                  </a:lnTo>
                  <a:lnTo>
                    <a:pt x="131" y="26"/>
                  </a:lnTo>
                  <a:lnTo>
                    <a:pt x="121" y="17"/>
                  </a:lnTo>
                  <a:lnTo>
                    <a:pt x="110" y="9"/>
                  </a:lnTo>
                  <a:lnTo>
                    <a:pt x="99" y="5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1" y="9"/>
                  </a:lnTo>
                  <a:lnTo>
                    <a:pt x="20" y="17"/>
                  </a:lnTo>
                  <a:lnTo>
                    <a:pt x="11" y="26"/>
                  </a:lnTo>
                  <a:lnTo>
                    <a:pt x="6" y="35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6" y="80"/>
                  </a:lnTo>
                  <a:lnTo>
                    <a:pt x="11" y="91"/>
                  </a:lnTo>
                  <a:lnTo>
                    <a:pt x="20" y="100"/>
                  </a:lnTo>
                  <a:lnTo>
                    <a:pt x="31" y="107"/>
                  </a:lnTo>
                  <a:lnTo>
                    <a:pt x="42" y="112"/>
                  </a:lnTo>
                  <a:lnTo>
                    <a:pt x="57" y="115"/>
                  </a:lnTo>
                  <a:lnTo>
                    <a:pt x="70" y="117"/>
                  </a:lnTo>
                  <a:lnTo>
                    <a:pt x="85" y="115"/>
                  </a:lnTo>
                  <a:lnTo>
                    <a:pt x="99" y="112"/>
                  </a:lnTo>
                  <a:lnTo>
                    <a:pt x="110" y="107"/>
                  </a:lnTo>
                  <a:lnTo>
                    <a:pt x="121" y="100"/>
                  </a:lnTo>
                  <a:lnTo>
                    <a:pt x="131" y="91"/>
                  </a:lnTo>
                  <a:lnTo>
                    <a:pt x="136" y="80"/>
                  </a:lnTo>
                  <a:lnTo>
                    <a:pt x="142" y="70"/>
                  </a:lnTo>
                  <a:lnTo>
                    <a:pt x="142" y="58"/>
                  </a:lnTo>
                  <a:lnTo>
                    <a:pt x="140" y="47"/>
                  </a:lnTo>
                  <a:lnTo>
                    <a:pt x="136" y="35"/>
                  </a:lnTo>
                  <a:lnTo>
                    <a:pt x="129" y="26"/>
                  </a:lnTo>
                  <a:lnTo>
                    <a:pt x="121" y="17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2"/>
                  </a:lnTo>
                  <a:lnTo>
                    <a:pt x="70" y="0"/>
                  </a:lnTo>
                  <a:lnTo>
                    <a:pt x="57" y="2"/>
                  </a:lnTo>
                  <a:lnTo>
                    <a:pt x="44" y="5"/>
                  </a:lnTo>
                  <a:lnTo>
                    <a:pt x="31" y="11"/>
                  </a:lnTo>
                  <a:lnTo>
                    <a:pt x="20" y="17"/>
                  </a:lnTo>
                  <a:lnTo>
                    <a:pt x="13" y="26"/>
                  </a:lnTo>
                  <a:lnTo>
                    <a:pt x="6" y="35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6" y="80"/>
                  </a:lnTo>
                  <a:lnTo>
                    <a:pt x="13" y="91"/>
                  </a:lnTo>
                  <a:lnTo>
                    <a:pt x="20" y="100"/>
                  </a:lnTo>
                  <a:lnTo>
                    <a:pt x="31" y="106"/>
                  </a:lnTo>
                  <a:lnTo>
                    <a:pt x="44" y="112"/>
                  </a:lnTo>
                  <a:lnTo>
                    <a:pt x="57" y="115"/>
                  </a:lnTo>
                  <a:lnTo>
                    <a:pt x="70" y="117"/>
                  </a:lnTo>
                  <a:lnTo>
                    <a:pt x="85" y="115"/>
                  </a:lnTo>
                  <a:lnTo>
                    <a:pt x="98" y="112"/>
                  </a:lnTo>
                  <a:lnTo>
                    <a:pt x="110" y="106"/>
                  </a:lnTo>
                  <a:lnTo>
                    <a:pt x="121" y="100"/>
                  </a:lnTo>
                  <a:lnTo>
                    <a:pt x="129" y="91"/>
                  </a:lnTo>
                  <a:lnTo>
                    <a:pt x="136" y="80"/>
                  </a:lnTo>
                  <a:lnTo>
                    <a:pt x="140" y="70"/>
                  </a:lnTo>
                  <a:lnTo>
                    <a:pt x="142" y="58"/>
                  </a:lnTo>
                  <a:close/>
                </a:path>
              </a:pathLst>
            </a:custGeom>
            <a:solidFill>
              <a:srgbClr val="AA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38"/>
            <p:cNvSpPr>
              <a:spLocks/>
            </p:cNvSpPr>
            <p:nvPr/>
          </p:nvSpPr>
          <p:spPr bwMode="auto">
            <a:xfrm>
              <a:off x="4890" y="3071"/>
              <a:ext cx="142" cy="117"/>
            </a:xfrm>
            <a:custGeom>
              <a:avLst/>
              <a:gdLst>
                <a:gd name="T0" fmla="*/ 140 w 142"/>
                <a:gd name="T1" fmla="*/ 47 h 117"/>
                <a:gd name="T2" fmla="*/ 129 w 142"/>
                <a:gd name="T3" fmla="*/ 26 h 117"/>
                <a:gd name="T4" fmla="*/ 110 w 142"/>
                <a:gd name="T5" fmla="*/ 11 h 117"/>
                <a:gd name="T6" fmla="*/ 85 w 142"/>
                <a:gd name="T7" fmla="*/ 2 h 117"/>
                <a:gd name="T8" fmla="*/ 57 w 142"/>
                <a:gd name="T9" fmla="*/ 2 h 117"/>
                <a:gd name="T10" fmla="*/ 31 w 142"/>
                <a:gd name="T11" fmla="*/ 11 h 117"/>
                <a:gd name="T12" fmla="*/ 13 w 142"/>
                <a:gd name="T13" fmla="*/ 26 h 117"/>
                <a:gd name="T14" fmla="*/ 2 w 142"/>
                <a:gd name="T15" fmla="*/ 47 h 117"/>
                <a:gd name="T16" fmla="*/ 2 w 142"/>
                <a:gd name="T17" fmla="*/ 70 h 117"/>
                <a:gd name="T18" fmla="*/ 13 w 142"/>
                <a:gd name="T19" fmla="*/ 91 h 117"/>
                <a:gd name="T20" fmla="*/ 31 w 142"/>
                <a:gd name="T21" fmla="*/ 106 h 117"/>
                <a:gd name="T22" fmla="*/ 57 w 142"/>
                <a:gd name="T23" fmla="*/ 115 h 117"/>
                <a:gd name="T24" fmla="*/ 85 w 142"/>
                <a:gd name="T25" fmla="*/ 115 h 117"/>
                <a:gd name="T26" fmla="*/ 110 w 142"/>
                <a:gd name="T27" fmla="*/ 106 h 117"/>
                <a:gd name="T28" fmla="*/ 129 w 142"/>
                <a:gd name="T29" fmla="*/ 91 h 117"/>
                <a:gd name="T30" fmla="*/ 140 w 142"/>
                <a:gd name="T31" fmla="*/ 70 h 117"/>
                <a:gd name="T32" fmla="*/ 140 w 142"/>
                <a:gd name="T33" fmla="*/ 58 h 117"/>
                <a:gd name="T34" fmla="*/ 134 w 142"/>
                <a:gd name="T35" fmla="*/ 37 h 117"/>
                <a:gd name="T36" fmla="*/ 120 w 142"/>
                <a:gd name="T37" fmla="*/ 19 h 117"/>
                <a:gd name="T38" fmla="*/ 98 w 142"/>
                <a:gd name="T39" fmla="*/ 5 h 117"/>
                <a:gd name="T40" fmla="*/ 70 w 142"/>
                <a:gd name="T41" fmla="*/ 0 h 117"/>
                <a:gd name="T42" fmla="*/ 44 w 142"/>
                <a:gd name="T43" fmla="*/ 5 h 117"/>
                <a:gd name="T44" fmla="*/ 22 w 142"/>
                <a:gd name="T45" fmla="*/ 19 h 117"/>
                <a:gd name="T46" fmla="*/ 7 w 142"/>
                <a:gd name="T47" fmla="*/ 37 h 117"/>
                <a:gd name="T48" fmla="*/ 2 w 142"/>
                <a:gd name="T49" fmla="*/ 58 h 117"/>
                <a:gd name="T50" fmla="*/ 7 w 142"/>
                <a:gd name="T51" fmla="*/ 80 h 117"/>
                <a:gd name="T52" fmla="*/ 22 w 142"/>
                <a:gd name="T53" fmla="*/ 98 h 117"/>
                <a:gd name="T54" fmla="*/ 44 w 142"/>
                <a:gd name="T55" fmla="*/ 110 h 117"/>
                <a:gd name="T56" fmla="*/ 70 w 142"/>
                <a:gd name="T57" fmla="*/ 115 h 117"/>
                <a:gd name="T58" fmla="*/ 98 w 142"/>
                <a:gd name="T59" fmla="*/ 110 h 117"/>
                <a:gd name="T60" fmla="*/ 120 w 142"/>
                <a:gd name="T61" fmla="*/ 98 h 117"/>
                <a:gd name="T62" fmla="*/ 134 w 142"/>
                <a:gd name="T63" fmla="*/ 80 h 117"/>
                <a:gd name="T64" fmla="*/ 140 w 142"/>
                <a:gd name="T65" fmla="*/ 58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17"/>
                <a:gd name="T101" fmla="*/ 142 w 142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17">
                  <a:moveTo>
                    <a:pt x="142" y="58"/>
                  </a:moveTo>
                  <a:lnTo>
                    <a:pt x="140" y="47"/>
                  </a:lnTo>
                  <a:lnTo>
                    <a:pt x="136" y="35"/>
                  </a:lnTo>
                  <a:lnTo>
                    <a:pt x="129" y="26"/>
                  </a:lnTo>
                  <a:lnTo>
                    <a:pt x="121" y="17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2"/>
                  </a:lnTo>
                  <a:lnTo>
                    <a:pt x="70" y="0"/>
                  </a:lnTo>
                  <a:lnTo>
                    <a:pt x="57" y="2"/>
                  </a:lnTo>
                  <a:lnTo>
                    <a:pt x="44" y="5"/>
                  </a:lnTo>
                  <a:lnTo>
                    <a:pt x="31" y="11"/>
                  </a:lnTo>
                  <a:lnTo>
                    <a:pt x="20" y="17"/>
                  </a:lnTo>
                  <a:lnTo>
                    <a:pt x="13" y="26"/>
                  </a:lnTo>
                  <a:lnTo>
                    <a:pt x="6" y="35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6" y="80"/>
                  </a:lnTo>
                  <a:lnTo>
                    <a:pt x="13" y="91"/>
                  </a:lnTo>
                  <a:lnTo>
                    <a:pt x="20" y="100"/>
                  </a:lnTo>
                  <a:lnTo>
                    <a:pt x="31" y="106"/>
                  </a:lnTo>
                  <a:lnTo>
                    <a:pt x="44" y="112"/>
                  </a:lnTo>
                  <a:lnTo>
                    <a:pt x="57" y="115"/>
                  </a:lnTo>
                  <a:lnTo>
                    <a:pt x="70" y="117"/>
                  </a:lnTo>
                  <a:lnTo>
                    <a:pt x="85" y="115"/>
                  </a:lnTo>
                  <a:lnTo>
                    <a:pt x="98" y="112"/>
                  </a:lnTo>
                  <a:lnTo>
                    <a:pt x="110" y="106"/>
                  </a:lnTo>
                  <a:lnTo>
                    <a:pt x="121" y="100"/>
                  </a:lnTo>
                  <a:lnTo>
                    <a:pt x="129" y="91"/>
                  </a:lnTo>
                  <a:lnTo>
                    <a:pt x="136" y="80"/>
                  </a:lnTo>
                  <a:lnTo>
                    <a:pt x="140" y="70"/>
                  </a:lnTo>
                  <a:lnTo>
                    <a:pt x="142" y="58"/>
                  </a:lnTo>
                  <a:lnTo>
                    <a:pt x="140" y="58"/>
                  </a:lnTo>
                  <a:lnTo>
                    <a:pt x="140" y="47"/>
                  </a:lnTo>
                  <a:lnTo>
                    <a:pt x="134" y="37"/>
                  </a:lnTo>
                  <a:lnTo>
                    <a:pt x="129" y="26"/>
                  </a:lnTo>
                  <a:lnTo>
                    <a:pt x="120" y="19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2"/>
                  </a:lnTo>
                  <a:lnTo>
                    <a:pt x="70" y="0"/>
                  </a:lnTo>
                  <a:lnTo>
                    <a:pt x="57" y="2"/>
                  </a:lnTo>
                  <a:lnTo>
                    <a:pt x="44" y="5"/>
                  </a:lnTo>
                  <a:lnTo>
                    <a:pt x="31" y="11"/>
                  </a:lnTo>
                  <a:lnTo>
                    <a:pt x="22" y="19"/>
                  </a:lnTo>
                  <a:lnTo>
                    <a:pt x="13" y="26"/>
                  </a:lnTo>
                  <a:lnTo>
                    <a:pt x="7" y="37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2" y="70"/>
                  </a:lnTo>
                  <a:lnTo>
                    <a:pt x="7" y="80"/>
                  </a:lnTo>
                  <a:lnTo>
                    <a:pt x="13" y="91"/>
                  </a:lnTo>
                  <a:lnTo>
                    <a:pt x="22" y="98"/>
                  </a:lnTo>
                  <a:lnTo>
                    <a:pt x="31" y="106"/>
                  </a:lnTo>
                  <a:lnTo>
                    <a:pt x="44" y="110"/>
                  </a:lnTo>
                  <a:lnTo>
                    <a:pt x="57" y="115"/>
                  </a:lnTo>
                  <a:lnTo>
                    <a:pt x="70" y="115"/>
                  </a:lnTo>
                  <a:lnTo>
                    <a:pt x="85" y="115"/>
                  </a:lnTo>
                  <a:lnTo>
                    <a:pt x="98" y="110"/>
                  </a:lnTo>
                  <a:lnTo>
                    <a:pt x="110" y="106"/>
                  </a:lnTo>
                  <a:lnTo>
                    <a:pt x="120" y="98"/>
                  </a:lnTo>
                  <a:lnTo>
                    <a:pt x="129" y="91"/>
                  </a:lnTo>
                  <a:lnTo>
                    <a:pt x="134" y="80"/>
                  </a:lnTo>
                  <a:lnTo>
                    <a:pt x="140" y="70"/>
                  </a:lnTo>
                  <a:lnTo>
                    <a:pt x="140" y="58"/>
                  </a:lnTo>
                  <a:lnTo>
                    <a:pt x="142" y="58"/>
                  </a:lnTo>
                  <a:close/>
                </a:path>
              </a:pathLst>
            </a:custGeom>
            <a:solidFill>
              <a:srgbClr val="AB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39"/>
            <p:cNvSpPr>
              <a:spLocks/>
            </p:cNvSpPr>
            <p:nvPr/>
          </p:nvSpPr>
          <p:spPr bwMode="auto">
            <a:xfrm>
              <a:off x="4892" y="3071"/>
              <a:ext cx="138" cy="115"/>
            </a:xfrm>
            <a:custGeom>
              <a:avLst/>
              <a:gdLst>
                <a:gd name="T0" fmla="*/ 138 w 138"/>
                <a:gd name="T1" fmla="*/ 47 h 115"/>
                <a:gd name="T2" fmla="*/ 127 w 138"/>
                <a:gd name="T3" fmla="*/ 26 h 115"/>
                <a:gd name="T4" fmla="*/ 108 w 138"/>
                <a:gd name="T5" fmla="*/ 11 h 115"/>
                <a:gd name="T6" fmla="*/ 83 w 138"/>
                <a:gd name="T7" fmla="*/ 2 h 115"/>
                <a:gd name="T8" fmla="*/ 55 w 138"/>
                <a:gd name="T9" fmla="*/ 2 h 115"/>
                <a:gd name="T10" fmla="*/ 29 w 138"/>
                <a:gd name="T11" fmla="*/ 11 h 115"/>
                <a:gd name="T12" fmla="*/ 11 w 138"/>
                <a:gd name="T13" fmla="*/ 26 h 115"/>
                <a:gd name="T14" fmla="*/ 0 w 138"/>
                <a:gd name="T15" fmla="*/ 47 h 115"/>
                <a:gd name="T16" fmla="*/ 0 w 138"/>
                <a:gd name="T17" fmla="*/ 70 h 115"/>
                <a:gd name="T18" fmla="*/ 11 w 138"/>
                <a:gd name="T19" fmla="*/ 91 h 115"/>
                <a:gd name="T20" fmla="*/ 29 w 138"/>
                <a:gd name="T21" fmla="*/ 106 h 115"/>
                <a:gd name="T22" fmla="*/ 55 w 138"/>
                <a:gd name="T23" fmla="*/ 115 h 115"/>
                <a:gd name="T24" fmla="*/ 83 w 138"/>
                <a:gd name="T25" fmla="*/ 115 h 115"/>
                <a:gd name="T26" fmla="*/ 108 w 138"/>
                <a:gd name="T27" fmla="*/ 106 h 115"/>
                <a:gd name="T28" fmla="*/ 127 w 138"/>
                <a:gd name="T29" fmla="*/ 91 h 115"/>
                <a:gd name="T30" fmla="*/ 138 w 138"/>
                <a:gd name="T31" fmla="*/ 70 h 115"/>
                <a:gd name="T32" fmla="*/ 138 w 138"/>
                <a:gd name="T33" fmla="*/ 58 h 115"/>
                <a:gd name="T34" fmla="*/ 132 w 138"/>
                <a:gd name="T35" fmla="*/ 37 h 115"/>
                <a:gd name="T36" fmla="*/ 118 w 138"/>
                <a:gd name="T37" fmla="*/ 19 h 115"/>
                <a:gd name="T38" fmla="*/ 96 w 138"/>
                <a:gd name="T39" fmla="*/ 6 h 115"/>
                <a:gd name="T40" fmla="*/ 68 w 138"/>
                <a:gd name="T41" fmla="*/ 2 h 115"/>
                <a:gd name="T42" fmla="*/ 42 w 138"/>
                <a:gd name="T43" fmla="*/ 6 h 115"/>
                <a:gd name="T44" fmla="*/ 20 w 138"/>
                <a:gd name="T45" fmla="*/ 19 h 115"/>
                <a:gd name="T46" fmla="*/ 5 w 138"/>
                <a:gd name="T47" fmla="*/ 37 h 115"/>
                <a:gd name="T48" fmla="*/ 0 w 138"/>
                <a:gd name="T49" fmla="*/ 58 h 115"/>
                <a:gd name="T50" fmla="*/ 5 w 138"/>
                <a:gd name="T51" fmla="*/ 80 h 115"/>
                <a:gd name="T52" fmla="*/ 20 w 138"/>
                <a:gd name="T53" fmla="*/ 98 h 115"/>
                <a:gd name="T54" fmla="*/ 42 w 138"/>
                <a:gd name="T55" fmla="*/ 110 h 115"/>
                <a:gd name="T56" fmla="*/ 68 w 138"/>
                <a:gd name="T57" fmla="*/ 115 h 115"/>
                <a:gd name="T58" fmla="*/ 96 w 138"/>
                <a:gd name="T59" fmla="*/ 110 h 115"/>
                <a:gd name="T60" fmla="*/ 118 w 138"/>
                <a:gd name="T61" fmla="*/ 98 h 115"/>
                <a:gd name="T62" fmla="*/ 132 w 138"/>
                <a:gd name="T63" fmla="*/ 80 h 115"/>
                <a:gd name="T64" fmla="*/ 138 w 138"/>
                <a:gd name="T65" fmla="*/ 58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"/>
                <a:gd name="T100" fmla="*/ 0 h 115"/>
                <a:gd name="T101" fmla="*/ 138 w 138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" h="115">
                  <a:moveTo>
                    <a:pt x="138" y="58"/>
                  </a:moveTo>
                  <a:lnTo>
                    <a:pt x="138" y="47"/>
                  </a:lnTo>
                  <a:lnTo>
                    <a:pt x="132" y="37"/>
                  </a:lnTo>
                  <a:lnTo>
                    <a:pt x="127" y="26"/>
                  </a:lnTo>
                  <a:lnTo>
                    <a:pt x="118" y="19"/>
                  </a:lnTo>
                  <a:lnTo>
                    <a:pt x="108" y="11"/>
                  </a:lnTo>
                  <a:lnTo>
                    <a:pt x="96" y="5"/>
                  </a:lnTo>
                  <a:lnTo>
                    <a:pt x="83" y="2"/>
                  </a:lnTo>
                  <a:lnTo>
                    <a:pt x="68" y="0"/>
                  </a:lnTo>
                  <a:lnTo>
                    <a:pt x="55" y="2"/>
                  </a:lnTo>
                  <a:lnTo>
                    <a:pt x="42" y="5"/>
                  </a:lnTo>
                  <a:lnTo>
                    <a:pt x="29" y="11"/>
                  </a:lnTo>
                  <a:lnTo>
                    <a:pt x="20" y="19"/>
                  </a:lnTo>
                  <a:lnTo>
                    <a:pt x="11" y="26"/>
                  </a:lnTo>
                  <a:lnTo>
                    <a:pt x="5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5" y="80"/>
                  </a:lnTo>
                  <a:lnTo>
                    <a:pt x="11" y="91"/>
                  </a:lnTo>
                  <a:lnTo>
                    <a:pt x="20" y="98"/>
                  </a:lnTo>
                  <a:lnTo>
                    <a:pt x="29" y="106"/>
                  </a:lnTo>
                  <a:lnTo>
                    <a:pt x="42" y="110"/>
                  </a:lnTo>
                  <a:lnTo>
                    <a:pt x="55" y="115"/>
                  </a:lnTo>
                  <a:lnTo>
                    <a:pt x="68" y="115"/>
                  </a:lnTo>
                  <a:lnTo>
                    <a:pt x="83" y="115"/>
                  </a:lnTo>
                  <a:lnTo>
                    <a:pt x="96" y="110"/>
                  </a:lnTo>
                  <a:lnTo>
                    <a:pt x="108" y="106"/>
                  </a:lnTo>
                  <a:lnTo>
                    <a:pt x="118" y="98"/>
                  </a:lnTo>
                  <a:lnTo>
                    <a:pt x="127" y="91"/>
                  </a:lnTo>
                  <a:lnTo>
                    <a:pt x="132" y="80"/>
                  </a:lnTo>
                  <a:lnTo>
                    <a:pt x="138" y="70"/>
                  </a:lnTo>
                  <a:lnTo>
                    <a:pt x="138" y="58"/>
                  </a:lnTo>
                  <a:lnTo>
                    <a:pt x="136" y="47"/>
                  </a:lnTo>
                  <a:lnTo>
                    <a:pt x="132" y="37"/>
                  </a:lnTo>
                  <a:lnTo>
                    <a:pt x="127" y="26"/>
                  </a:lnTo>
                  <a:lnTo>
                    <a:pt x="118" y="19"/>
                  </a:lnTo>
                  <a:lnTo>
                    <a:pt x="107" y="11"/>
                  </a:lnTo>
                  <a:lnTo>
                    <a:pt x="96" y="6"/>
                  </a:lnTo>
                  <a:lnTo>
                    <a:pt x="83" y="3"/>
                  </a:lnTo>
                  <a:lnTo>
                    <a:pt x="68" y="2"/>
                  </a:lnTo>
                  <a:lnTo>
                    <a:pt x="55" y="3"/>
                  </a:lnTo>
                  <a:lnTo>
                    <a:pt x="42" y="6"/>
                  </a:lnTo>
                  <a:lnTo>
                    <a:pt x="31" y="11"/>
                  </a:lnTo>
                  <a:lnTo>
                    <a:pt x="20" y="19"/>
                  </a:lnTo>
                  <a:lnTo>
                    <a:pt x="11" y="26"/>
                  </a:lnTo>
                  <a:lnTo>
                    <a:pt x="5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5" y="80"/>
                  </a:lnTo>
                  <a:lnTo>
                    <a:pt x="11" y="89"/>
                  </a:lnTo>
                  <a:lnTo>
                    <a:pt x="20" y="98"/>
                  </a:lnTo>
                  <a:lnTo>
                    <a:pt x="31" y="104"/>
                  </a:lnTo>
                  <a:lnTo>
                    <a:pt x="42" y="110"/>
                  </a:lnTo>
                  <a:lnTo>
                    <a:pt x="55" y="113"/>
                  </a:lnTo>
                  <a:lnTo>
                    <a:pt x="68" y="115"/>
                  </a:lnTo>
                  <a:lnTo>
                    <a:pt x="83" y="113"/>
                  </a:lnTo>
                  <a:lnTo>
                    <a:pt x="96" y="110"/>
                  </a:lnTo>
                  <a:lnTo>
                    <a:pt x="107" y="104"/>
                  </a:lnTo>
                  <a:lnTo>
                    <a:pt x="118" y="98"/>
                  </a:lnTo>
                  <a:lnTo>
                    <a:pt x="127" y="89"/>
                  </a:lnTo>
                  <a:lnTo>
                    <a:pt x="132" y="80"/>
                  </a:lnTo>
                  <a:lnTo>
                    <a:pt x="136" y="70"/>
                  </a:lnTo>
                  <a:lnTo>
                    <a:pt x="138" y="58"/>
                  </a:lnTo>
                  <a:close/>
                </a:path>
              </a:pathLst>
            </a:custGeom>
            <a:solidFill>
              <a:srgbClr val="AC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0"/>
            <p:cNvSpPr>
              <a:spLocks/>
            </p:cNvSpPr>
            <p:nvPr/>
          </p:nvSpPr>
          <p:spPr bwMode="auto">
            <a:xfrm>
              <a:off x="4892" y="3073"/>
              <a:ext cx="138" cy="113"/>
            </a:xfrm>
            <a:custGeom>
              <a:avLst/>
              <a:gdLst>
                <a:gd name="T0" fmla="*/ 136 w 138"/>
                <a:gd name="T1" fmla="*/ 45 h 113"/>
                <a:gd name="T2" fmla="*/ 127 w 138"/>
                <a:gd name="T3" fmla="*/ 24 h 113"/>
                <a:gd name="T4" fmla="*/ 107 w 138"/>
                <a:gd name="T5" fmla="*/ 9 h 113"/>
                <a:gd name="T6" fmla="*/ 83 w 138"/>
                <a:gd name="T7" fmla="*/ 1 h 113"/>
                <a:gd name="T8" fmla="*/ 55 w 138"/>
                <a:gd name="T9" fmla="*/ 1 h 113"/>
                <a:gd name="T10" fmla="*/ 31 w 138"/>
                <a:gd name="T11" fmla="*/ 9 h 113"/>
                <a:gd name="T12" fmla="*/ 11 w 138"/>
                <a:gd name="T13" fmla="*/ 24 h 113"/>
                <a:gd name="T14" fmla="*/ 2 w 138"/>
                <a:gd name="T15" fmla="*/ 45 h 113"/>
                <a:gd name="T16" fmla="*/ 2 w 138"/>
                <a:gd name="T17" fmla="*/ 68 h 113"/>
                <a:gd name="T18" fmla="*/ 11 w 138"/>
                <a:gd name="T19" fmla="*/ 87 h 113"/>
                <a:gd name="T20" fmla="*/ 31 w 138"/>
                <a:gd name="T21" fmla="*/ 102 h 113"/>
                <a:gd name="T22" fmla="*/ 55 w 138"/>
                <a:gd name="T23" fmla="*/ 111 h 113"/>
                <a:gd name="T24" fmla="*/ 83 w 138"/>
                <a:gd name="T25" fmla="*/ 111 h 113"/>
                <a:gd name="T26" fmla="*/ 107 w 138"/>
                <a:gd name="T27" fmla="*/ 102 h 113"/>
                <a:gd name="T28" fmla="*/ 127 w 138"/>
                <a:gd name="T29" fmla="*/ 87 h 113"/>
                <a:gd name="T30" fmla="*/ 136 w 138"/>
                <a:gd name="T31" fmla="*/ 68 h 113"/>
                <a:gd name="T32" fmla="*/ 138 w 138"/>
                <a:gd name="T33" fmla="*/ 56 h 113"/>
                <a:gd name="T34" fmla="*/ 132 w 138"/>
                <a:gd name="T35" fmla="*/ 35 h 113"/>
                <a:gd name="T36" fmla="*/ 118 w 138"/>
                <a:gd name="T37" fmla="*/ 17 h 113"/>
                <a:gd name="T38" fmla="*/ 96 w 138"/>
                <a:gd name="T39" fmla="*/ 4 h 113"/>
                <a:gd name="T40" fmla="*/ 68 w 138"/>
                <a:gd name="T41" fmla="*/ 0 h 113"/>
                <a:gd name="T42" fmla="*/ 42 w 138"/>
                <a:gd name="T43" fmla="*/ 4 h 113"/>
                <a:gd name="T44" fmla="*/ 20 w 138"/>
                <a:gd name="T45" fmla="*/ 17 h 113"/>
                <a:gd name="T46" fmla="*/ 5 w 138"/>
                <a:gd name="T47" fmla="*/ 35 h 113"/>
                <a:gd name="T48" fmla="*/ 0 w 138"/>
                <a:gd name="T49" fmla="*/ 56 h 113"/>
                <a:gd name="T50" fmla="*/ 5 w 138"/>
                <a:gd name="T51" fmla="*/ 78 h 113"/>
                <a:gd name="T52" fmla="*/ 20 w 138"/>
                <a:gd name="T53" fmla="*/ 96 h 113"/>
                <a:gd name="T54" fmla="*/ 42 w 138"/>
                <a:gd name="T55" fmla="*/ 108 h 113"/>
                <a:gd name="T56" fmla="*/ 68 w 138"/>
                <a:gd name="T57" fmla="*/ 111 h 113"/>
                <a:gd name="T58" fmla="*/ 96 w 138"/>
                <a:gd name="T59" fmla="*/ 108 h 113"/>
                <a:gd name="T60" fmla="*/ 118 w 138"/>
                <a:gd name="T61" fmla="*/ 96 h 113"/>
                <a:gd name="T62" fmla="*/ 132 w 138"/>
                <a:gd name="T63" fmla="*/ 78 h 113"/>
                <a:gd name="T64" fmla="*/ 138 w 138"/>
                <a:gd name="T65" fmla="*/ 56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"/>
                <a:gd name="T100" fmla="*/ 0 h 113"/>
                <a:gd name="T101" fmla="*/ 138 w 138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" h="113">
                  <a:moveTo>
                    <a:pt x="138" y="56"/>
                  </a:moveTo>
                  <a:lnTo>
                    <a:pt x="136" y="45"/>
                  </a:lnTo>
                  <a:lnTo>
                    <a:pt x="132" y="35"/>
                  </a:lnTo>
                  <a:lnTo>
                    <a:pt x="127" y="24"/>
                  </a:lnTo>
                  <a:lnTo>
                    <a:pt x="118" y="17"/>
                  </a:lnTo>
                  <a:lnTo>
                    <a:pt x="107" y="9"/>
                  </a:lnTo>
                  <a:lnTo>
                    <a:pt x="96" y="4"/>
                  </a:lnTo>
                  <a:lnTo>
                    <a:pt x="83" y="1"/>
                  </a:lnTo>
                  <a:lnTo>
                    <a:pt x="68" y="0"/>
                  </a:lnTo>
                  <a:lnTo>
                    <a:pt x="55" y="1"/>
                  </a:lnTo>
                  <a:lnTo>
                    <a:pt x="42" y="4"/>
                  </a:lnTo>
                  <a:lnTo>
                    <a:pt x="31" y="9"/>
                  </a:lnTo>
                  <a:lnTo>
                    <a:pt x="20" y="17"/>
                  </a:lnTo>
                  <a:lnTo>
                    <a:pt x="11" y="24"/>
                  </a:lnTo>
                  <a:lnTo>
                    <a:pt x="5" y="35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11" y="87"/>
                  </a:lnTo>
                  <a:lnTo>
                    <a:pt x="20" y="96"/>
                  </a:lnTo>
                  <a:lnTo>
                    <a:pt x="31" y="102"/>
                  </a:lnTo>
                  <a:lnTo>
                    <a:pt x="42" y="108"/>
                  </a:lnTo>
                  <a:lnTo>
                    <a:pt x="55" y="111"/>
                  </a:lnTo>
                  <a:lnTo>
                    <a:pt x="68" y="113"/>
                  </a:lnTo>
                  <a:lnTo>
                    <a:pt x="83" y="111"/>
                  </a:lnTo>
                  <a:lnTo>
                    <a:pt x="96" y="108"/>
                  </a:lnTo>
                  <a:lnTo>
                    <a:pt x="107" y="102"/>
                  </a:lnTo>
                  <a:lnTo>
                    <a:pt x="118" y="96"/>
                  </a:lnTo>
                  <a:lnTo>
                    <a:pt x="127" y="87"/>
                  </a:lnTo>
                  <a:lnTo>
                    <a:pt x="132" y="78"/>
                  </a:lnTo>
                  <a:lnTo>
                    <a:pt x="136" y="68"/>
                  </a:lnTo>
                  <a:lnTo>
                    <a:pt x="138" y="56"/>
                  </a:lnTo>
                  <a:lnTo>
                    <a:pt x="136" y="45"/>
                  </a:lnTo>
                  <a:lnTo>
                    <a:pt x="132" y="35"/>
                  </a:lnTo>
                  <a:lnTo>
                    <a:pt x="125" y="26"/>
                  </a:lnTo>
                  <a:lnTo>
                    <a:pt x="118" y="17"/>
                  </a:lnTo>
                  <a:lnTo>
                    <a:pt x="107" y="10"/>
                  </a:lnTo>
                  <a:lnTo>
                    <a:pt x="96" y="4"/>
                  </a:lnTo>
                  <a:lnTo>
                    <a:pt x="83" y="1"/>
                  </a:lnTo>
                  <a:lnTo>
                    <a:pt x="68" y="0"/>
                  </a:lnTo>
                  <a:lnTo>
                    <a:pt x="55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0" y="17"/>
                  </a:lnTo>
                  <a:lnTo>
                    <a:pt x="13" y="26"/>
                  </a:lnTo>
                  <a:lnTo>
                    <a:pt x="5" y="35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13" y="87"/>
                  </a:lnTo>
                  <a:lnTo>
                    <a:pt x="20" y="96"/>
                  </a:lnTo>
                  <a:lnTo>
                    <a:pt x="31" y="102"/>
                  </a:lnTo>
                  <a:lnTo>
                    <a:pt x="42" y="108"/>
                  </a:lnTo>
                  <a:lnTo>
                    <a:pt x="55" y="111"/>
                  </a:lnTo>
                  <a:lnTo>
                    <a:pt x="68" y="111"/>
                  </a:lnTo>
                  <a:lnTo>
                    <a:pt x="83" y="111"/>
                  </a:lnTo>
                  <a:lnTo>
                    <a:pt x="96" y="108"/>
                  </a:lnTo>
                  <a:lnTo>
                    <a:pt x="107" y="102"/>
                  </a:lnTo>
                  <a:lnTo>
                    <a:pt x="118" y="96"/>
                  </a:lnTo>
                  <a:lnTo>
                    <a:pt x="125" y="87"/>
                  </a:lnTo>
                  <a:lnTo>
                    <a:pt x="132" y="78"/>
                  </a:lnTo>
                  <a:lnTo>
                    <a:pt x="136" y="68"/>
                  </a:lnTo>
                  <a:lnTo>
                    <a:pt x="138" y="56"/>
                  </a:lnTo>
                  <a:close/>
                </a:path>
              </a:pathLst>
            </a:custGeom>
            <a:solidFill>
              <a:srgbClr val="AD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41"/>
            <p:cNvSpPr>
              <a:spLocks/>
            </p:cNvSpPr>
            <p:nvPr/>
          </p:nvSpPr>
          <p:spPr bwMode="auto">
            <a:xfrm>
              <a:off x="4892" y="3073"/>
              <a:ext cx="138" cy="111"/>
            </a:xfrm>
            <a:custGeom>
              <a:avLst/>
              <a:gdLst>
                <a:gd name="T0" fmla="*/ 136 w 138"/>
                <a:gd name="T1" fmla="*/ 45 h 111"/>
                <a:gd name="T2" fmla="*/ 125 w 138"/>
                <a:gd name="T3" fmla="*/ 26 h 111"/>
                <a:gd name="T4" fmla="*/ 107 w 138"/>
                <a:gd name="T5" fmla="*/ 10 h 111"/>
                <a:gd name="T6" fmla="*/ 83 w 138"/>
                <a:gd name="T7" fmla="*/ 1 h 111"/>
                <a:gd name="T8" fmla="*/ 55 w 138"/>
                <a:gd name="T9" fmla="*/ 1 h 111"/>
                <a:gd name="T10" fmla="*/ 31 w 138"/>
                <a:gd name="T11" fmla="*/ 10 h 111"/>
                <a:gd name="T12" fmla="*/ 13 w 138"/>
                <a:gd name="T13" fmla="*/ 26 h 111"/>
                <a:gd name="T14" fmla="*/ 2 w 138"/>
                <a:gd name="T15" fmla="*/ 45 h 111"/>
                <a:gd name="T16" fmla="*/ 2 w 138"/>
                <a:gd name="T17" fmla="*/ 68 h 111"/>
                <a:gd name="T18" fmla="*/ 13 w 138"/>
                <a:gd name="T19" fmla="*/ 87 h 111"/>
                <a:gd name="T20" fmla="*/ 31 w 138"/>
                <a:gd name="T21" fmla="*/ 102 h 111"/>
                <a:gd name="T22" fmla="*/ 55 w 138"/>
                <a:gd name="T23" fmla="*/ 111 h 111"/>
                <a:gd name="T24" fmla="*/ 83 w 138"/>
                <a:gd name="T25" fmla="*/ 111 h 111"/>
                <a:gd name="T26" fmla="*/ 107 w 138"/>
                <a:gd name="T27" fmla="*/ 102 h 111"/>
                <a:gd name="T28" fmla="*/ 125 w 138"/>
                <a:gd name="T29" fmla="*/ 87 h 111"/>
                <a:gd name="T30" fmla="*/ 136 w 138"/>
                <a:gd name="T31" fmla="*/ 68 h 111"/>
                <a:gd name="T32" fmla="*/ 136 w 138"/>
                <a:gd name="T33" fmla="*/ 56 h 111"/>
                <a:gd name="T34" fmla="*/ 130 w 138"/>
                <a:gd name="T35" fmla="*/ 35 h 111"/>
                <a:gd name="T36" fmla="*/ 116 w 138"/>
                <a:gd name="T37" fmla="*/ 18 h 111"/>
                <a:gd name="T38" fmla="*/ 96 w 138"/>
                <a:gd name="T39" fmla="*/ 6 h 111"/>
                <a:gd name="T40" fmla="*/ 68 w 138"/>
                <a:gd name="T41" fmla="*/ 1 h 111"/>
                <a:gd name="T42" fmla="*/ 42 w 138"/>
                <a:gd name="T43" fmla="*/ 6 h 111"/>
                <a:gd name="T44" fmla="*/ 22 w 138"/>
                <a:gd name="T45" fmla="*/ 18 h 111"/>
                <a:gd name="T46" fmla="*/ 7 w 138"/>
                <a:gd name="T47" fmla="*/ 35 h 111"/>
                <a:gd name="T48" fmla="*/ 2 w 138"/>
                <a:gd name="T49" fmla="*/ 56 h 111"/>
                <a:gd name="T50" fmla="*/ 7 w 138"/>
                <a:gd name="T51" fmla="*/ 78 h 111"/>
                <a:gd name="T52" fmla="*/ 22 w 138"/>
                <a:gd name="T53" fmla="*/ 95 h 111"/>
                <a:gd name="T54" fmla="*/ 42 w 138"/>
                <a:gd name="T55" fmla="*/ 107 h 111"/>
                <a:gd name="T56" fmla="*/ 68 w 138"/>
                <a:gd name="T57" fmla="*/ 111 h 111"/>
                <a:gd name="T58" fmla="*/ 96 w 138"/>
                <a:gd name="T59" fmla="*/ 107 h 111"/>
                <a:gd name="T60" fmla="*/ 116 w 138"/>
                <a:gd name="T61" fmla="*/ 95 h 111"/>
                <a:gd name="T62" fmla="*/ 130 w 138"/>
                <a:gd name="T63" fmla="*/ 78 h 111"/>
                <a:gd name="T64" fmla="*/ 136 w 138"/>
                <a:gd name="T65" fmla="*/ 56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"/>
                <a:gd name="T100" fmla="*/ 0 h 111"/>
                <a:gd name="T101" fmla="*/ 138 w 138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" h="111">
                  <a:moveTo>
                    <a:pt x="138" y="56"/>
                  </a:moveTo>
                  <a:lnTo>
                    <a:pt x="136" y="45"/>
                  </a:lnTo>
                  <a:lnTo>
                    <a:pt x="132" y="35"/>
                  </a:lnTo>
                  <a:lnTo>
                    <a:pt x="125" y="26"/>
                  </a:lnTo>
                  <a:lnTo>
                    <a:pt x="118" y="17"/>
                  </a:lnTo>
                  <a:lnTo>
                    <a:pt x="107" y="10"/>
                  </a:lnTo>
                  <a:lnTo>
                    <a:pt x="96" y="4"/>
                  </a:lnTo>
                  <a:lnTo>
                    <a:pt x="83" y="1"/>
                  </a:lnTo>
                  <a:lnTo>
                    <a:pt x="68" y="0"/>
                  </a:lnTo>
                  <a:lnTo>
                    <a:pt x="55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0" y="17"/>
                  </a:lnTo>
                  <a:lnTo>
                    <a:pt x="13" y="26"/>
                  </a:lnTo>
                  <a:lnTo>
                    <a:pt x="5" y="35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5" y="78"/>
                  </a:lnTo>
                  <a:lnTo>
                    <a:pt x="13" y="87"/>
                  </a:lnTo>
                  <a:lnTo>
                    <a:pt x="20" y="96"/>
                  </a:lnTo>
                  <a:lnTo>
                    <a:pt x="31" y="102"/>
                  </a:lnTo>
                  <a:lnTo>
                    <a:pt x="42" y="108"/>
                  </a:lnTo>
                  <a:lnTo>
                    <a:pt x="55" y="111"/>
                  </a:lnTo>
                  <a:lnTo>
                    <a:pt x="68" y="111"/>
                  </a:lnTo>
                  <a:lnTo>
                    <a:pt x="83" y="111"/>
                  </a:lnTo>
                  <a:lnTo>
                    <a:pt x="96" y="108"/>
                  </a:lnTo>
                  <a:lnTo>
                    <a:pt x="107" y="102"/>
                  </a:lnTo>
                  <a:lnTo>
                    <a:pt x="118" y="96"/>
                  </a:lnTo>
                  <a:lnTo>
                    <a:pt x="125" y="87"/>
                  </a:lnTo>
                  <a:lnTo>
                    <a:pt x="132" y="78"/>
                  </a:lnTo>
                  <a:lnTo>
                    <a:pt x="136" y="68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34" y="45"/>
                  </a:lnTo>
                  <a:lnTo>
                    <a:pt x="130" y="35"/>
                  </a:lnTo>
                  <a:lnTo>
                    <a:pt x="125" y="26"/>
                  </a:lnTo>
                  <a:lnTo>
                    <a:pt x="116" y="18"/>
                  </a:lnTo>
                  <a:lnTo>
                    <a:pt x="107" y="10"/>
                  </a:lnTo>
                  <a:lnTo>
                    <a:pt x="96" y="6"/>
                  </a:lnTo>
                  <a:lnTo>
                    <a:pt x="83" y="3"/>
                  </a:lnTo>
                  <a:lnTo>
                    <a:pt x="68" y="1"/>
                  </a:lnTo>
                  <a:lnTo>
                    <a:pt x="55" y="3"/>
                  </a:lnTo>
                  <a:lnTo>
                    <a:pt x="42" y="6"/>
                  </a:lnTo>
                  <a:lnTo>
                    <a:pt x="31" y="10"/>
                  </a:lnTo>
                  <a:lnTo>
                    <a:pt x="22" y="18"/>
                  </a:lnTo>
                  <a:lnTo>
                    <a:pt x="13" y="26"/>
                  </a:lnTo>
                  <a:lnTo>
                    <a:pt x="7" y="35"/>
                  </a:lnTo>
                  <a:lnTo>
                    <a:pt x="4" y="45"/>
                  </a:lnTo>
                  <a:lnTo>
                    <a:pt x="2" y="56"/>
                  </a:lnTo>
                  <a:lnTo>
                    <a:pt x="4" y="68"/>
                  </a:lnTo>
                  <a:lnTo>
                    <a:pt x="7" y="78"/>
                  </a:lnTo>
                  <a:lnTo>
                    <a:pt x="13" y="87"/>
                  </a:lnTo>
                  <a:lnTo>
                    <a:pt x="22" y="95"/>
                  </a:lnTo>
                  <a:lnTo>
                    <a:pt x="31" y="102"/>
                  </a:lnTo>
                  <a:lnTo>
                    <a:pt x="42" y="107"/>
                  </a:lnTo>
                  <a:lnTo>
                    <a:pt x="55" y="110"/>
                  </a:lnTo>
                  <a:lnTo>
                    <a:pt x="68" y="111"/>
                  </a:lnTo>
                  <a:lnTo>
                    <a:pt x="83" y="110"/>
                  </a:lnTo>
                  <a:lnTo>
                    <a:pt x="96" y="107"/>
                  </a:lnTo>
                  <a:lnTo>
                    <a:pt x="107" y="102"/>
                  </a:lnTo>
                  <a:lnTo>
                    <a:pt x="116" y="95"/>
                  </a:lnTo>
                  <a:lnTo>
                    <a:pt x="125" y="87"/>
                  </a:lnTo>
                  <a:lnTo>
                    <a:pt x="130" y="78"/>
                  </a:lnTo>
                  <a:lnTo>
                    <a:pt x="134" y="68"/>
                  </a:lnTo>
                  <a:lnTo>
                    <a:pt x="136" y="56"/>
                  </a:lnTo>
                  <a:lnTo>
                    <a:pt x="138" y="56"/>
                  </a:lnTo>
                  <a:close/>
                </a:path>
              </a:pathLst>
            </a:custGeom>
            <a:solidFill>
              <a:srgbClr val="AE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42"/>
            <p:cNvSpPr>
              <a:spLocks/>
            </p:cNvSpPr>
            <p:nvPr/>
          </p:nvSpPr>
          <p:spPr bwMode="auto">
            <a:xfrm>
              <a:off x="4894" y="3074"/>
              <a:ext cx="134" cy="110"/>
            </a:xfrm>
            <a:custGeom>
              <a:avLst/>
              <a:gdLst>
                <a:gd name="T0" fmla="*/ 132 w 134"/>
                <a:gd name="T1" fmla="*/ 44 h 110"/>
                <a:gd name="T2" fmla="*/ 123 w 134"/>
                <a:gd name="T3" fmla="*/ 25 h 110"/>
                <a:gd name="T4" fmla="*/ 105 w 134"/>
                <a:gd name="T5" fmla="*/ 9 h 110"/>
                <a:gd name="T6" fmla="*/ 81 w 134"/>
                <a:gd name="T7" fmla="*/ 2 h 110"/>
                <a:gd name="T8" fmla="*/ 53 w 134"/>
                <a:gd name="T9" fmla="*/ 2 h 110"/>
                <a:gd name="T10" fmla="*/ 29 w 134"/>
                <a:gd name="T11" fmla="*/ 9 h 110"/>
                <a:gd name="T12" fmla="*/ 11 w 134"/>
                <a:gd name="T13" fmla="*/ 25 h 110"/>
                <a:gd name="T14" fmla="*/ 2 w 134"/>
                <a:gd name="T15" fmla="*/ 44 h 110"/>
                <a:gd name="T16" fmla="*/ 2 w 134"/>
                <a:gd name="T17" fmla="*/ 67 h 110"/>
                <a:gd name="T18" fmla="*/ 11 w 134"/>
                <a:gd name="T19" fmla="*/ 86 h 110"/>
                <a:gd name="T20" fmla="*/ 29 w 134"/>
                <a:gd name="T21" fmla="*/ 101 h 110"/>
                <a:gd name="T22" fmla="*/ 53 w 134"/>
                <a:gd name="T23" fmla="*/ 109 h 110"/>
                <a:gd name="T24" fmla="*/ 81 w 134"/>
                <a:gd name="T25" fmla="*/ 109 h 110"/>
                <a:gd name="T26" fmla="*/ 105 w 134"/>
                <a:gd name="T27" fmla="*/ 101 h 110"/>
                <a:gd name="T28" fmla="*/ 123 w 134"/>
                <a:gd name="T29" fmla="*/ 86 h 110"/>
                <a:gd name="T30" fmla="*/ 132 w 134"/>
                <a:gd name="T31" fmla="*/ 67 h 110"/>
                <a:gd name="T32" fmla="*/ 134 w 134"/>
                <a:gd name="T33" fmla="*/ 55 h 110"/>
                <a:gd name="T34" fmla="*/ 128 w 134"/>
                <a:gd name="T35" fmla="*/ 34 h 110"/>
                <a:gd name="T36" fmla="*/ 114 w 134"/>
                <a:gd name="T37" fmla="*/ 17 h 110"/>
                <a:gd name="T38" fmla="*/ 94 w 134"/>
                <a:gd name="T39" fmla="*/ 5 h 110"/>
                <a:gd name="T40" fmla="*/ 66 w 134"/>
                <a:gd name="T41" fmla="*/ 0 h 110"/>
                <a:gd name="T42" fmla="*/ 40 w 134"/>
                <a:gd name="T43" fmla="*/ 5 h 110"/>
                <a:gd name="T44" fmla="*/ 20 w 134"/>
                <a:gd name="T45" fmla="*/ 17 h 110"/>
                <a:gd name="T46" fmla="*/ 5 w 134"/>
                <a:gd name="T47" fmla="*/ 34 h 110"/>
                <a:gd name="T48" fmla="*/ 0 w 134"/>
                <a:gd name="T49" fmla="*/ 55 h 110"/>
                <a:gd name="T50" fmla="*/ 5 w 134"/>
                <a:gd name="T51" fmla="*/ 76 h 110"/>
                <a:gd name="T52" fmla="*/ 20 w 134"/>
                <a:gd name="T53" fmla="*/ 94 h 110"/>
                <a:gd name="T54" fmla="*/ 40 w 134"/>
                <a:gd name="T55" fmla="*/ 106 h 110"/>
                <a:gd name="T56" fmla="*/ 66 w 134"/>
                <a:gd name="T57" fmla="*/ 110 h 110"/>
                <a:gd name="T58" fmla="*/ 94 w 134"/>
                <a:gd name="T59" fmla="*/ 106 h 110"/>
                <a:gd name="T60" fmla="*/ 114 w 134"/>
                <a:gd name="T61" fmla="*/ 94 h 110"/>
                <a:gd name="T62" fmla="*/ 128 w 134"/>
                <a:gd name="T63" fmla="*/ 76 h 110"/>
                <a:gd name="T64" fmla="*/ 134 w 134"/>
                <a:gd name="T65" fmla="*/ 55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10"/>
                <a:gd name="T101" fmla="*/ 134 w 134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10">
                  <a:moveTo>
                    <a:pt x="134" y="55"/>
                  </a:moveTo>
                  <a:lnTo>
                    <a:pt x="132" y="44"/>
                  </a:lnTo>
                  <a:lnTo>
                    <a:pt x="128" y="34"/>
                  </a:lnTo>
                  <a:lnTo>
                    <a:pt x="123" y="25"/>
                  </a:lnTo>
                  <a:lnTo>
                    <a:pt x="114" y="17"/>
                  </a:lnTo>
                  <a:lnTo>
                    <a:pt x="105" y="9"/>
                  </a:lnTo>
                  <a:lnTo>
                    <a:pt x="94" y="5"/>
                  </a:lnTo>
                  <a:lnTo>
                    <a:pt x="81" y="2"/>
                  </a:lnTo>
                  <a:lnTo>
                    <a:pt x="66" y="0"/>
                  </a:lnTo>
                  <a:lnTo>
                    <a:pt x="53" y="2"/>
                  </a:lnTo>
                  <a:lnTo>
                    <a:pt x="40" y="5"/>
                  </a:lnTo>
                  <a:lnTo>
                    <a:pt x="29" y="9"/>
                  </a:lnTo>
                  <a:lnTo>
                    <a:pt x="20" y="17"/>
                  </a:lnTo>
                  <a:lnTo>
                    <a:pt x="11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2" y="67"/>
                  </a:lnTo>
                  <a:lnTo>
                    <a:pt x="5" y="77"/>
                  </a:lnTo>
                  <a:lnTo>
                    <a:pt x="11" y="86"/>
                  </a:lnTo>
                  <a:lnTo>
                    <a:pt x="20" y="94"/>
                  </a:lnTo>
                  <a:lnTo>
                    <a:pt x="29" y="101"/>
                  </a:lnTo>
                  <a:lnTo>
                    <a:pt x="40" y="106"/>
                  </a:lnTo>
                  <a:lnTo>
                    <a:pt x="53" y="109"/>
                  </a:lnTo>
                  <a:lnTo>
                    <a:pt x="66" y="110"/>
                  </a:lnTo>
                  <a:lnTo>
                    <a:pt x="81" y="109"/>
                  </a:lnTo>
                  <a:lnTo>
                    <a:pt x="94" y="106"/>
                  </a:lnTo>
                  <a:lnTo>
                    <a:pt x="105" y="101"/>
                  </a:lnTo>
                  <a:lnTo>
                    <a:pt x="114" y="94"/>
                  </a:lnTo>
                  <a:lnTo>
                    <a:pt x="123" y="86"/>
                  </a:lnTo>
                  <a:lnTo>
                    <a:pt x="128" y="77"/>
                  </a:lnTo>
                  <a:lnTo>
                    <a:pt x="132" y="67"/>
                  </a:lnTo>
                  <a:lnTo>
                    <a:pt x="134" y="55"/>
                  </a:lnTo>
                  <a:lnTo>
                    <a:pt x="132" y="44"/>
                  </a:lnTo>
                  <a:lnTo>
                    <a:pt x="128" y="34"/>
                  </a:lnTo>
                  <a:lnTo>
                    <a:pt x="121" y="25"/>
                  </a:lnTo>
                  <a:lnTo>
                    <a:pt x="114" y="17"/>
                  </a:lnTo>
                  <a:lnTo>
                    <a:pt x="105" y="9"/>
                  </a:lnTo>
                  <a:lnTo>
                    <a:pt x="94" y="5"/>
                  </a:lnTo>
                  <a:lnTo>
                    <a:pt x="81" y="2"/>
                  </a:lnTo>
                  <a:lnTo>
                    <a:pt x="66" y="0"/>
                  </a:lnTo>
                  <a:lnTo>
                    <a:pt x="53" y="2"/>
                  </a:lnTo>
                  <a:lnTo>
                    <a:pt x="40" y="5"/>
                  </a:lnTo>
                  <a:lnTo>
                    <a:pt x="29" y="9"/>
                  </a:lnTo>
                  <a:lnTo>
                    <a:pt x="20" y="17"/>
                  </a:lnTo>
                  <a:lnTo>
                    <a:pt x="13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2" y="67"/>
                  </a:lnTo>
                  <a:lnTo>
                    <a:pt x="5" y="76"/>
                  </a:lnTo>
                  <a:lnTo>
                    <a:pt x="13" y="86"/>
                  </a:lnTo>
                  <a:lnTo>
                    <a:pt x="20" y="94"/>
                  </a:lnTo>
                  <a:lnTo>
                    <a:pt x="29" y="100"/>
                  </a:lnTo>
                  <a:lnTo>
                    <a:pt x="40" y="106"/>
                  </a:lnTo>
                  <a:lnTo>
                    <a:pt x="53" y="109"/>
                  </a:lnTo>
                  <a:lnTo>
                    <a:pt x="66" y="110"/>
                  </a:lnTo>
                  <a:lnTo>
                    <a:pt x="81" y="109"/>
                  </a:lnTo>
                  <a:lnTo>
                    <a:pt x="94" y="106"/>
                  </a:lnTo>
                  <a:lnTo>
                    <a:pt x="105" y="100"/>
                  </a:lnTo>
                  <a:lnTo>
                    <a:pt x="114" y="94"/>
                  </a:lnTo>
                  <a:lnTo>
                    <a:pt x="121" y="86"/>
                  </a:lnTo>
                  <a:lnTo>
                    <a:pt x="128" y="76"/>
                  </a:lnTo>
                  <a:lnTo>
                    <a:pt x="132" y="67"/>
                  </a:lnTo>
                  <a:lnTo>
                    <a:pt x="134" y="55"/>
                  </a:lnTo>
                  <a:close/>
                </a:path>
              </a:pathLst>
            </a:custGeom>
            <a:solidFill>
              <a:srgbClr val="AF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43"/>
            <p:cNvSpPr>
              <a:spLocks/>
            </p:cNvSpPr>
            <p:nvPr/>
          </p:nvSpPr>
          <p:spPr bwMode="auto">
            <a:xfrm>
              <a:off x="4894" y="3074"/>
              <a:ext cx="134" cy="110"/>
            </a:xfrm>
            <a:custGeom>
              <a:avLst/>
              <a:gdLst>
                <a:gd name="T0" fmla="*/ 132 w 134"/>
                <a:gd name="T1" fmla="*/ 44 h 110"/>
                <a:gd name="T2" fmla="*/ 121 w 134"/>
                <a:gd name="T3" fmla="*/ 25 h 110"/>
                <a:gd name="T4" fmla="*/ 105 w 134"/>
                <a:gd name="T5" fmla="*/ 9 h 110"/>
                <a:gd name="T6" fmla="*/ 81 w 134"/>
                <a:gd name="T7" fmla="*/ 2 h 110"/>
                <a:gd name="T8" fmla="*/ 53 w 134"/>
                <a:gd name="T9" fmla="*/ 2 h 110"/>
                <a:gd name="T10" fmla="*/ 29 w 134"/>
                <a:gd name="T11" fmla="*/ 9 h 110"/>
                <a:gd name="T12" fmla="*/ 13 w 134"/>
                <a:gd name="T13" fmla="*/ 25 h 110"/>
                <a:gd name="T14" fmla="*/ 2 w 134"/>
                <a:gd name="T15" fmla="*/ 44 h 110"/>
                <a:gd name="T16" fmla="*/ 2 w 134"/>
                <a:gd name="T17" fmla="*/ 67 h 110"/>
                <a:gd name="T18" fmla="*/ 13 w 134"/>
                <a:gd name="T19" fmla="*/ 86 h 110"/>
                <a:gd name="T20" fmla="*/ 29 w 134"/>
                <a:gd name="T21" fmla="*/ 100 h 110"/>
                <a:gd name="T22" fmla="*/ 53 w 134"/>
                <a:gd name="T23" fmla="*/ 109 h 110"/>
                <a:gd name="T24" fmla="*/ 81 w 134"/>
                <a:gd name="T25" fmla="*/ 109 h 110"/>
                <a:gd name="T26" fmla="*/ 105 w 134"/>
                <a:gd name="T27" fmla="*/ 100 h 110"/>
                <a:gd name="T28" fmla="*/ 121 w 134"/>
                <a:gd name="T29" fmla="*/ 86 h 110"/>
                <a:gd name="T30" fmla="*/ 132 w 134"/>
                <a:gd name="T31" fmla="*/ 67 h 110"/>
                <a:gd name="T32" fmla="*/ 132 w 134"/>
                <a:gd name="T33" fmla="*/ 55 h 110"/>
                <a:gd name="T34" fmla="*/ 127 w 134"/>
                <a:gd name="T35" fmla="*/ 34 h 110"/>
                <a:gd name="T36" fmla="*/ 114 w 134"/>
                <a:gd name="T37" fmla="*/ 17 h 110"/>
                <a:gd name="T38" fmla="*/ 92 w 134"/>
                <a:gd name="T39" fmla="*/ 5 h 110"/>
                <a:gd name="T40" fmla="*/ 66 w 134"/>
                <a:gd name="T41" fmla="*/ 2 h 110"/>
                <a:gd name="T42" fmla="*/ 42 w 134"/>
                <a:gd name="T43" fmla="*/ 5 h 110"/>
                <a:gd name="T44" fmla="*/ 20 w 134"/>
                <a:gd name="T45" fmla="*/ 17 h 110"/>
                <a:gd name="T46" fmla="*/ 7 w 134"/>
                <a:gd name="T47" fmla="*/ 34 h 110"/>
                <a:gd name="T48" fmla="*/ 2 w 134"/>
                <a:gd name="T49" fmla="*/ 55 h 110"/>
                <a:gd name="T50" fmla="*/ 7 w 134"/>
                <a:gd name="T51" fmla="*/ 76 h 110"/>
                <a:gd name="T52" fmla="*/ 20 w 134"/>
                <a:gd name="T53" fmla="*/ 94 h 110"/>
                <a:gd name="T54" fmla="*/ 42 w 134"/>
                <a:gd name="T55" fmla="*/ 104 h 110"/>
                <a:gd name="T56" fmla="*/ 66 w 134"/>
                <a:gd name="T57" fmla="*/ 109 h 110"/>
                <a:gd name="T58" fmla="*/ 92 w 134"/>
                <a:gd name="T59" fmla="*/ 104 h 110"/>
                <a:gd name="T60" fmla="*/ 114 w 134"/>
                <a:gd name="T61" fmla="*/ 94 h 110"/>
                <a:gd name="T62" fmla="*/ 127 w 134"/>
                <a:gd name="T63" fmla="*/ 76 h 110"/>
                <a:gd name="T64" fmla="*/ 132 w 134"/>
                <a:gd name="T65" fmla="*/ 55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10"/>
                <a:gd name="T101" fmla="*/ 134 w 134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10">
                  <a:moveTo>
                    <a:pt x="134" y="55"/>
                  </a:moveTo>
                  <a:lnTo>
                    <a:pt x="132" y="44"/>
                  </a:lnTo>
                  <a:lnTo>
                    <a:pt x="128" y="34"/>
                  </a:lnTo>
                  <a:lnTo>
                    <a:pt x="121" y="25"/>
                  </a:lnTo>
                  <a:lnTo>
                    <a:pt x="114" y="17"/>
                  </a:lnTo>
                  <a:lnTo>
                    <a:pt x="105" y="9"/>
                  </a:lnTo>
                  <a:lnTo>
                    <a:pt x="94" y="5"/>
                  </a:lnTo>
                  <a:lnTo>
                    <a:pt x="81" y="2"/>
                  </a:lnTo>
                  <a:lnTo>
                    <a:pt x="66" y="0"/>
                  </a:lnTo>
                  <a:lnTo>
                    <a:pt x="53" y="2"/>
                  </a:lnTo>
                  <a:lnTo>
                    <a:pt x="40" y="5"/>
                  </a:lnTo>
                  <a:lnTo>
                    <a:pt x="29" y="9"/>
                  </a:lnTo>
                  <a:lnTo>
                    <a:pt x="20" y="17"/>
                  </a:lnTo>
                  <a:lnTo>
                    <a:pt x="13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2" y="67"/>
                  </a:lnTo>
                  <a:lnTo>
                    <a:pt x="5" y="76"/>
                  </a:lnTo>
                  <a:lnTo>
                    <a:pt x="13" y="86"/>
                  </a:lnTo>
                  <a:lnTo>
                    <a:pt x="20" y="94"/>
                  </a:lnTo>
                  <a:lnTo>
                    <a:pt x="29" y="100"/>
                  </a:lnTo>
                  <a:lnTo>
                    <a:pt x="40" y="106"/>
                  </a:lnTo>
                  <a:lnTo>
                    <a:pt x="53" y="109"/>
                  </a:lnTo>
                  <a:lnTo>
                    <a:pt x="66" y="110"/>
                  </a:lnTo>
                  <a:lnTo>
                    <a:pt x="81" y="109"/>
                  </a:lnTo>
                  <a:lnTo>
                    <a:pt x="94" y="106"/>
                  </a:lnTo>
                  <a:lnTo>
                    <a:pt x="105" y="100"/>
                  </a:lnTo>
                  <a:lnTo>
                    <a:pt x="114" y="94"/>
                  </a:lnTo>
                  <a:lnTo>
                    <a:pt x="121" y="86"/>
                  </a:lnTo>
                  <a:lnTo>
                    <a:pt x="128" y="76"/>
                  </a:lnTo>
                  <a:lnTo>
                    <a:pt x="132" y="67"/>
                  </a:lnTo>
                  <a:lnTo>
                    <a:pt x="134" y="55"/>
                  </a:lnTo>
                  <a:lnTo>
                    <a:pt x="132" y="55"/>
                  </a:lnTo>
                  <a:lnTo>
                    <a:pt x="130" y="44"/>
                  </a:lnTo>
                  <a:lnTo>
                    <a:pt x="127" y="34"/>
                  </a:lnTo>
                  <a:lnTo>
                    <a:pt x="121" y="25"/>
                  </a:lnTo>
                  <a:lnTo>
                    <a:pt x="114" y="17"/>
                  </a:lnTo>
                  <a:lnTo>
                    <a:pt x="103" y="11"/>
                  </a:lnTo>
                  <a:lnTo>
                    <a:pt x="92" y="5"/>
                  </a:lnTo>
                  <a:lnTo>
                    <a:pt x="81" y="2"/>
                  </a:lnTo>
                  <a:lnTo>
                    <a:pt x="66" y="2"/>
                  </a:lnTo>
                  <a:lnTo>
                    <a:pt x="53" y="2"/>
                  </a:lnTo>
                  <a:lnTo>
                    <a:pt x="42" y="5"/>
                  </a:lnTo>
                  <a:lnTo>
                    <a:pt x="31" y="11"/>
                  </a:lnTo>
                  <a:lnTo>
                    <a:pt x="20" y="17"/>
                  </a:lnTo>
                  <a:lnTo>
                    <a:pt x="13" y="25"/>
                  </a:lnTo>
                  <a:lnTo>
                    <a:pt x="7" y="34"/>
                  </a:lnTo>
                  <a:lnTo>
                    <a:pt x="3" y="44"/>
                  </a:lnTo>
                  <a:lnTo>
                    <a:pt x="2" y="55"/>
                  </a:lnTo>
                  <a:lnTo>
                    <a:pt x="3" y="67"/>
                  </a:lnTo>
                  <a:lnTo>
                    <a:pt x="7" y="76"/>
                  </a:lnTo>
                  <a:lnTo>
                    <a:pt x="13" y="85"/>
                  </a:lnTo>
                  <a:lnTo>
                    <a:pt x="20" y="94"/>
                  </a:lnTo>
                  <a:lnTo>
                    <a:pt x="31" y="100"/>
                  </a:lnTo>
                  <a:lnTo>
                    <a:pt x="42" y="104"/>
                  </a:lnTo>
                  <a:lnTo>
                    <a:pt x="53" y="107"/>
                  </a:lnTo>
                  <a:lnTo>
                    <a:pt x="66" y="109"/>
                  </a:lnTo>
                  <a:lnTo>
                    <a:pt x="81" y="107"/>
                  </a:lnTo>
                  <a:lnTo>
                    <a:pt x="92" y="104"/>
                  </a:lnTo>
                  <a:lnTo>
                    <a:pt x="103" y="100"/>
                  </a:lnTo>
                  <a:lnTo>
                    <a:pt x="114" y="94"/>
                  </a:lnTo>
                  <a:lnTo>
                    <a:pt x="121" y="85"/>
                  </a:lnTo>
                  <a:lnTo>
                    <a:pt x="127" y="76"/>
                  </a:lnTo>
                  <a:lnTo>
                    <a:pt x="130" y="67"/>
                  </a:lnTo>
                  <a:lnTo>
                    <a:pt x="132" y="55"/>
                  </a:lnTo>
                  <a:lnTo>
                    <a:pt x="134" y="55"/>
                  </a:lnTo>
                  <a:close/>
                </a:path>
              </a:pathLst>
            </a:custGeom>
            <a:solidFill>
              <a:srgbClr val="B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44"/>
            <p:cNvSpPr>
              <a:spLocks/>
            </p:cNvSpPr>
            <p:nvPr/>
          </p:nvSpPr>
          <p:spPr bwMode="auto">
            <a:xfrm>
              <a:off x="4896" y="3076"/>
              <a:ext cx="130" cy="107"/>
            </a:xfrm>
            <a:custGeom>
              <a:avLst/>
              <a:gdLst>
                <a:gd name="T0" fmla="*/ 128 w 130"/>
                <a:gd name="T1" fmla="*/ 42 h 107"/>
                <a:gd name="T2" fmla="*/ 119 w 130"/>
                <a:gd name="T3" fmla="*/ 23 h 107"/>
                <a:gd name="T4" fmla="*/ 101 w 130"/>
                <a:gd name="T5" fmla="*/ 9 h 107"/>
                <a:gd name="T6" fmla="*/ 79 w 130"/>
                <a:gd name="T7" fmla="*/ 0 h 107"/>
                <a:gd name="T8" fmla="*/ 51 w 130"/>
                <a:gd name="T9" fmla="*/ 0 h 107"/>
                <a:gd name="T10" fmla="*/ 29 w 130"/>
                <a:gd name="T11" fmla="*/ 9 h 107"/>
                <a:gd name="T12" fmla="*/ 11 w 130"/>
                <a:gd name="T13" fmla="*/ 23 h 107"/>
                <a:gd name="T14" fmla="*/ 1 w 130"/>
                <a:gd name="T15" fmla="*/ 42 h 107"/>
                <a:gd name="T16" fmla="*/ 1 w 130"/>
                <a:gd name="T17" fmla="*/ 65 h 107"/>
                <a:gd name="T18" fmla="*/ 11 w 130"/>
                <a:gd name="T19" fmla="*/ 83 h 107"/>
                <a:gd name="T20" fmla="*/ 29 w 130"/>
                <a:gd name="T21" fmla="*/ 98 h 107"/>
                <a:gd name="T22" fmla="*/ 51 w 130"/>
                <a:gd name="T23" fmla="*/ 105 h 107"/>
                <a:gd name="T24" fmla="*/ 79 w 130"/>
                <a:gd name="T25" fmla="*/ 105 h 107"/>
                <a:gd name="T26" fmla="*/ 101 w 130"/>
                <a:gd name="T27" fmla="*/ 98 h 107"/>
                <a:gd name="T28" fmla="*/ 119 w 130"/>
                <a:gd name="T29" fmla="*/ 83 h 107"/>
                <a:gd name="T30" fmla="*/ 128 w 130"/>
                <a:gd name="T31" fmla="*/ 65 h 107"/>
                <a:gd name="T32" fmla="*/ 130 w 130"/>
                <a:gd name="T33" fmla="*/ 53 h 107"/>
                <a:gd name="T34" fmla="*/ 125 w 130"/>
                <a:gd name="T35" fmla="*/ 33 h 107"/>
                <a:gd name="T36" fmla="*/ 110 w 130"/>
                <a:gd name="T37" fmla="*/ 15 h 107"/>
                <a:gd name="T38" fmla="*/ 90 w 130"/>
                <a:gd name="T39" fmla="*/ 4 h 107"/>
                <a:gd name="T40" fmla="*/ 64 w 130"/>
                <a:gd name="T41" fmla="*/ 0 h 107"/>
                <a:gd name="T42" fmla="*/ 40 w 130"/>
                <a:gd name="T43" fmla="*/ 4 h 107"/>
                <a:gd name="T44" fmla="*/ 20 w 130"/>
                <a:gd name="T45" fmla="*/ 15 h 107"/>
                <a:gd name="T46" fmla="*/ 5 w 130"/>
                <a:gd name="T47" fmla="*/ 33 h 107"/>
                <a:gd name="T48" fmla="*/ 0 w 130"/>
                <a:gd name="T49" fmla="*/ 53 h 107"/>
                <a:gd name="T50" fmla="*/ 5 w 130"/>
                <a:gd name="T51" fmla="*/ 74 h 107"/>
                <a:gd name="T52" fmla="*/ 20 w 130"/>
                <a:gd name="T53" fmla="*/ 90 h 107"/>
                <a:gd name="T54" fmla="*/ 40 w 130"/>
                <a:gd name="T55" fmla="*/ 102 h 107"/>
                <a:gd name="T56" fmla="*/ 64 w 130"/>
                <a:gd name="T57" fmla="*/ 107 h 107"/>
                <a:gd name="T58" fmla="*/ 90 w 130"/>
                <a:gd name="T59" fmla="*/ 102 h 107"/>
                <a:gd name="T60" fmla="*/ 110 w 130"/>
                <a:gd name="T61" fmla="*/ 90 h 107"/>
                <a:gd name="T62" fmla="*/ 125 w 130"/>
                <a:gd name="T63" fmla="*/ 74 h 107"/>
                <a:gd name="T64" fmla="*/ 130 w 130"/>
                <a:gd name="T65" fmla="*/ 53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107"/>
                <a:gd name="T101" fmla="*/ 130 w 130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107">
                  <a:moveTo>
                    <a:pt x="130" y="53"/>
                  </a:moveTo>
                  <a:lnTo>
                    <a:pt x="128" y="42"/>
                  </a:lnTo>
                  <a:lnTo>
                    <a:pt x="125" y="32"/>
                  </a:lnTo>
                  <a:lnTo>
                    <a:pt x="119" y="23"/>
                  </a:lnTo>
                  <a:lnTo>
                    <a:pt x="112" y="15"/>
                  </a:lnTo>
                  <a:lnTo>
                    <a:pt x="101" y="9"/>
                  </a:lnTo>
                  <a:lnTo>
                    <a:pt x="90" y="3"/>
                  </a:lnTo>
                  <a:lnTo>
                    <a:pt x="79" y="0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3"/>
                  </a:lnTo>
                  <a:lnTo>
                    <a:pt x="29" y="9"/>
                  </a:lnTo>
                  <a:lnTo>
                    <a:pt x="18" y="15"/>
                  </a:lnTo>
                  <a:lnTo>
                    <a:pt x="11" y="23"/>
                  </a:lnTo>
                  <a:lnTo>
                    <a:pt x="5" y="32"/>
                  </a:lnTo>
                  <a:lnTo>
                    <a:pt x="1" y="42"/>
                  </a:lnTo>
                  <a:lnTo>
                    <a:pt x="0" y="53"/>
                  </a:lnTo>
                  <a:lnTo>
                    <a:pt x="1" y="65"/>
                  </a:lnTo>
                  <a:lnTo>
                    <a:pt x="5" y="74"/>
                  </a:lnTo>
                  <a:lnTo>
                    <a:pt x="11" y="83"/>
                  </a:lnTo>
                  <a:lnTo>
                    <a:pt x="18" y="92"/>
                  </a:lnTo>
                  <a:lnTo>
                    <a:pt x="29" y="98"/>
                  </a:lnTo>
                  <a:lnTo>
                    <a:pt x="40" y="102"/>
                  </a:lnTo>
                  <a:lnTo>
                    <a:pt x="51" y="105"/>
                  </a:lnTo>
                  <a:lnTo>
                    <a:pt x="64" y="107"/>
                  </a:lnTo>
                  <a:lnTo>
                    <a:pt x="79" y="105"/>
                  </a:lnTo>
                  <a:lnTo>
                    <a:pt x="90" y="102"/>
                  </a:lnTo>
                  <a:lnTo>
                    <a:pt x="101" y="98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5" y="74"/>
                  </a:lnTo>
                  <a:lnTo>
                    <a:pt x="128" y="65"/>
                  </a:lnTo>
                  <a:lnTo>
                    <a:pt x="130" y="53"/>
                  </a:lnTo>
                  <a:lnTo>
                    <a:pt x="128" y="42"/>
                  </a:lnTo>
                  <a:lnTo>
                    <a:pt x="125" y="33"/>
                  </a:lnTo>
                  <a:lnTo>
                    <a:pt x="119" y="24"/>
                  </a:lnTo>
                  <a:lnTo>
                    <a:pt x="110" y="15"/>
                  </a:lnTo>
                  <a:lnTo>
                    <a:pt x="101" y="9"/>
                  </a:lnTo>
                  <a:lnTo>
                    <a:pt x="90" y="4"/>
                  </a:lnTo>
                  <a:lnTo>
                    <a:pt x="79" y="1"/>
                  </a:lnTo>
                  <a:lnTo>
                    <a:pt x="64" y="0"/>
                  </a:lnTo>
                  <a:lnTo>
                    <a:pt x="51" y="1"/>
                  </a:lnTo>
                  <a:lnTo>
                    <a:pt x="40" y="4"/>
                  </a:lnTo>
                  <a:lnTo>
                    <a:pt x="29" y="9"/>
                  </a:lnTo>
                  <a:lnTo>
                    <a:pt x="20" y="15"/>
                  </a:lnTo>
                  <a:lnTo>
                    <a:pt x="11" y="24"/>
                  </a:lnTo>
                  <a:lnTo>
                    <a:pt x="5" y="33"/>
                  </a:lnTo>
                  <a:lnTo>
                    <a:pt x="1" y="42"/>
                  </a:lnTo>
                  <a:lnTo>
                    <a:pt x="0" y="53"/>
                  </a:lnTo>
                  <a:lnTo>
                    <a:pt x="1" y="63"/>
                  </a:lnTo>
                  <a:lnTo>
                    <a:pt x="5" y="74"/>
                  </a:lnTo>
                  <a:lnTo>
                    <a:pt x="11" y="83"/>
                  </a:lnTo>
                  <a:lnTo>
                    <a:pt x="20" y="90"/>
                  </a:lnTo>
                  <a:lnTo>
                    <a:pt x="29" y="98"/>
                  </a:lnTo>
                  <a:lnTo>
                    <a:pt x="40" y="102"/>
                  </a:lnTo>
                  <a:lnTo>
                    <a:pt x="51" y="105"/>
                  </a:lnTo>
                  <a:lnTo>
                    <a:pt x="64" y="107"/>
                  </a:lnTo>
                  <a:lnTo>
                    <a:pt x="79" y="105"/>
                  </a:lnTo>
                  <a:lnTo>
                    <a:pt x="90" y="102"/>
                  </a:lnTo>
                  <a:lnTo>
                    <a:pt x="101" y="98"/>
                  </a:lnTo>
                  <a:lnTo>
                    <a:pt x="110" y="90"/>
                  </a:lnTo>
                  <a:lnTo>
                    <a:pt x="119" y="83"/>
                  </a:lnTo>
                  <a:lnTo>
                    <a:pt x="125" y="74"/>
                  </a:lnTo>
                  <a:lnTo>
                    <a:pt x="128" y="63"/>
                  </a:lnTo>
                  <a:lnTo>
                    <a:pt x="130" y="53"/>
                  </a:lnTo>
                  <a:close/>
                </a:path>
              </a:pathLst>
            </a:custGeom>
            <a:solidFill>
              <a:srgbClr val="B1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45"/>
            <p:cNvSpPr>
              <a:spLocks/>
            </p:cNvSpPr>
            <p:nvPr/>
          </p:nvSpPr>
          <p:spPr bwMode="auto">
            <a:xfrm>
              <a:off x="4896" y="3076"/>
              <a:ext cx="130" cy="107"/>
            </a:xfrm>
            <a:custGeom>
              <a:avLst/>
              <a:gdLst>
                <a:gd name="T0" fmla="*/ 128 w 130"/>
                <a:gd name="T1" fmla="*/ 42 h 107"/>
                <a:gd name="T2" fmla="*/ 119 w 130"/>
                <a:gd name="T3" fmla="*/ 24 h 107"/>
                <a:gd name="T4" fmla="*/ 101 w 130"/>
                <a:gd name="T5" fmla="*/ 9 h 107"/>
                <a:gd name="T6" fmla="*/ 79 w 130"/>
                <a:gd name="T7" fmla="*/ 1 h 107"/>
                <a:gd name="T8" fmla="*/ 51 w 130"/>
                <a:gd name="T9" fmla="*/ 1 h 107"/>
                <a:gd name="T10" fmla="*/ 29 w 130"/>
                <a:gd name="T11" fmla="*/ 9 h 107"/>
                <a:gd name="T12" fmla="*/ 11 w 130"/>
                <a:gd name="T13" fmla="*/ 24 h 107"/>
                <a:gd name="T14" fmla="*/ 1 w 130"/>
                <a:gd name="T15" fmla="*/ 42 h 107"/>
                <a:gd name="T16" fmla="*/ 1 w 130"/>
                <a:gd name="T17" fmla="*/ 63 h 107"/>
                <a:gd name="T18" fmla="*/ 11 w 130"/>
                <a:gd name="T19" fmla="*/ 83 h 107"/>
                <a:gd name="T20" fmla="*/ 29 w 130"/>
                <a:gd name="T21" fmla="*/ 98 h 107"/>
                <a:gd name="T22" fmla="*/ 51 w 130"/>
                <a:gd name="T23" fmla="*/ 105 h 107"/>
                <a:gd name="T24" fmla="*/ 79 w 130"/>
                <a:gd name="T25" fmla="*/ 105 h 107"/>
                <a:gd name="T26" fmla="*/ 101 w 130"/>
                <a:gd name="T27" fmla="*/ 98 h 107"/>
                <a:gd name="T28" fmla="*/ 119 w 130"/>
                <a:gd name="T29" fmla="*/ 83 h 107"/>
                <a:gd name="T30" fmla="*/ 128 w 130"/>
                <a:gd name="T31" fmla="*/ 63 h 107"/>
                <a:gd name="T32" fmla="*/ 128 w 130"/>
                <a:gd name="T33" fmla="*/ 53 h 107"/>
                <a:gd name="T34" fmla="*/ 125 w 130"/>
                <a:gd name="T35" fmla="*/ 33 h 107"/>
                <a:gd name="T36" fmla="*/ 110 w 130"/>
                <a:gd name="T37" fmla="*/ 17 h 107"/>
                <a:gd name="T38" fmla="*/ 90 w 130"/>
                <a:gd name="T39" fmla="*/ 4 h 107"/>
                <a:gd name="T40" fmla="*/ 64 w 130"/>
                <a:gd name="T41" fmla="*/ 1 h 107"/>
                <a:gd name="T42" fmla="*/ 40 w 130"/>
                <a:gd name="T43" fmla="*/ 4 h 107"/>
                <a:gd name="T44" fmla="*/ 20 w 130"/>
                <a:gd name="T45" fmla="*/ 17 h 107"/>
                <a:gd name="T46" fmla="*/ 5 w 130"/>
                <a:gd name="T47" fmla="*/ 33 h 107"/>
                <a:gd name="T48" fmla="*/ 1 w 130"/>
                <a:gd name="T49" fmla="*/ 53 h 107"/>
                <a:gd name="T50" fmla="*/ 5 w 130"/>
                <a:gd name="T51" fmla="*/ 74 h 107"/>
                <a:gd name="T52" fmla="*/ 20 w 130"/>
                <a:gd name="T53" fmla="*/ 90 h 107"/>
                <a:gd name="T54" fmla="*/ 40 w 130"/>
                <a:gd name="T55" fmla="*/ 101 h 107"/>
                <a:gd name="T56" fmla="*/ 64 w 130"/>
                <a:gd name="T57" fmla="*/ 105 h 107"/>
                <a:gd name="T58" fmla="*/ 90 w 130"/>
                <a:gd name="T59" fmla="*/ 101 h 107"/>
                <a:gd name="T60" fmla="*/ 110 w 130"/>
                <a:gd name="T61" fmla="*/ 90 h 107"/>
                <a:gd name="T62" fmla="*/ 125 w 130"/>
                <a:gd name="T63" fmla="*/ 74 h 107"/>
                <a:gd name="T64" fmla="*/ 128 w 130"/>
                <a:gd name="T65" fmla="*/ 53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107"/>
                <a:gd name="T101" fmla="*/ 130 w 130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107">
                  <a:moveTo>
                    <a:pt x="130" y="53"/>
                  </a:moveTo>
                  <a:lnTo>
                    <a:pt x="128" y="42"/>
                  </a:lnTo>
                  <a:lnTo>
                    <a:pt x="125" y="33"/>
                  </a:lnTo>
                  <a:lnTo>
                    <a:pt x="119" y="24"/>
                  </a:lnTo>
                  <a:lnTo>
                    <a:pt x="110" y="15"/>
                  </a:lnTo>
                  <a:lnTo>
                    <a:pt x="101" y="9"/>
                  </a:lnTo>
                  <a:lnTo>
                    <a:pt x="90" y="4"/>
                  </a:lnTo>
                  <a:lnTo>
                    <a:pt x="79" y="1"/>
                  </a:lnTo>
                  <a:lnTo>
                    <a:pt x="64" y="0"/>
                  </a:lnTo>
                  <a:lnTo>
                    <a:pt x="51" y="1"/>
                  </a:lnTo>
                  <a:lnTo>
                    <a:pt x="40" y="4"/>
                  </a:lnTo>
                  <a:lnTo>
                    <a:pt x="29" y="9"/>
                  </a:lnTo>
                  <a:lnTo>
                    <a:pt x="20" y="15"/>
                  </a:lnTo>
                  <a:lnTo>
                    <a:pt x="11" y="24"/>
                  </a:lnTo>
                  <a:lnTo>
                    <a:pt x="5" y="33"/>
                  </a:lnTo>
                  <a:lnTo>
                    <a:pt x="1" y="42"/>
                  </a:lnTo>
                  <a:lnTo>
                    <a:pt x="0" y="53"/>
                  </a:lnTo>
                  <a:lnTo>
                    <a:pt x="1" y="63"/>
                  </a:lnTo>
                  <a:lnTo>
                    <a:pt x="5" y="74"/>
                  </a:lnTo>
                  <a:lnTo>
                    <a:pt x="11" y="83"/>
                  </a:lnTo>
                  <a:lnTo>
                    <a:pt x="20" y="90"/>
                  </a:lnTo>
                  <a:lnTo>
                    <a:pt x="29" y="98"/>
                  </a:lnTo>
                  <a:lnTo>
                    <a:pt x="40" y="102"/>
                  </a:lnTo>
                  <a:lnTo>
                    <a:pt x="51" y="105"/>
                  </a:lnTo>
                  <a:lnTo>
                    <a:pt x="64" y="107"/>
                  </a:lnTo>
                  <a:lnTo>
                    <a:pt x="79" y="105"/>
                  </a:lnTo>
                  <a:lnTo>
                    <a:pt x="90" y="102"/>
                  </a:lnTo>
                  <a:lnTo>
                    <a:pt x="101" y="98"/>
                  </a:lnTo>
                  <a:lnTo>
                    <a:pt x="110" y="90"/>
                  </a:lnTo>
                  <a:lnTo>
                    <a:pt x="119" y="83"/>
                  </a:lnTo>
                  <a:lnTo>
                    <a:pt x="125" y="74"/>
                  </a:lnTo>
                  <a:lnTo>
                    <a:pt x="128" y="63"/>
                  </a:lnTo>
                  <a:lnTo>
                    <a:pt x="130" y="53"/>
                  </a:lnTo>
                  <a:lnTo>
                    <a:pt x="128" y="53"/>
                  </a:lnTo>
                  <a:lnTo>
                    <a:pt x="128" y="42"/>
                  </a:lnTo>
                  <a:lnTo>
                    <a:pt x="125" y="33"/>
                  </a:lnTo>
                  <a:lnTo>
                    <a:pt x="117" y="24"/>
                  </a:lnTo>
                  <a:lnTo>
                    <a:pt x="110" y="17"/>
                  </a:lnTo>
                  <a:lnTo>
                    <a:pt x="101" y="10"/>
                  </a:lnTo>
                  <a:lnTo>
                    <a:pt x="90" y="4"/>
                  </a:lnTo>
                  <a:lnTo>
                    <a:pt x="77" y="1"/>
                  </a:lnTo>
                  <a:lnTo>
                    <a:pt x="64" y="1"/>
                  </a:lnTo>
                  <a:lnTo>
                    <a:pt x="51" y="1"/>
                  </a:lnTo>
                  <a:lnTo>
                    <a:pt x="40" y="4"/>
                  </a:lnTo>
                  <a:lnTo>
                    <a:pt x="29" y="10"/>
                  </a:lnTo>
                  <a:lnTo>
                    <a:pt x="20" y="17"/>
                  </a:lnTo>
                  <a:lnTo>
                    <a:pt x="12" y="24"/>
                  </a:lnTo>
                  <a:lnTo>
                    <a:pt x="5" y="33"/>
                  </a:lnTo>
                  <a:lnTo>
                    <a:pt x="1" y="42"/>
                  </a:lnTo>
                  <a:lnTo>
                    <a:pt x="1" y="53"/>
                  </a:lnTo>
                  <a:lnTo>
                    <a:pt x="1" y="63"/>
                  </a:lnTo>
                  <a:lnTo>
                    <a:pt x="5" y="74"/>
                  </a:lnTo>
                  <a:lnTo>
                    <a:pt x="12" y="83"/>
                  </a:lnTo>
                  <a:lnTo>
                    <a:pt x="20" y="90"/>
                  </a:lnTo>
                  <a:lnTo>
                    <a:pt x="29" y="96"/>
                  </a:lnTo>
                  <a:lnTo>
                    <a:pt x="40" y="101"/>
                  </a:lnTo>
                  <a:lnTo>
                    <a:pt x="51" y="104"/>
                  </a:lnTo>
                  <a:lnTo>
                    <a:pt x="64" y="105"/>
                  </a:lnTo>
                  <a:lnTo>
                    <a:pt x="77" y="104"/>
                  </a:lnTo>
                  <a:lnTo>
                    <a:pt x="90" y="101"/>
                  </a:lnTo>
                  <a:lnTo>
                    <a:pt x="101" y="96"/>
                  </a:lnTo>
                  <a:lnTo>
                    <a:pt x="110" y="90"/>
                  </a:lnTo>
                  <a:lnTo>
                    <a:pt x="117" y="83"/>
                  </a:lnTo>
                  <a:lnTo>
                    <a:pt x="125" y="74"/>
                  </a:lnTo>
                  <a:lnTo>
                    <a:pt x="128" y="63"/>
                  </a:lnTo>
                  <a:lnTo>
                    <a:pt x="128" y="53"/>
                  </a:lnTo>
                  <a:lnTo>
                    <a:pt x="130" y="53"/>
                  </a:lnTo>
                  <a:close/>
                </a:path>
              </a:pathLst>
            </a:custGeom>
            <a:solidFill>
              <a:srgbClr val="B2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46"/>
            <p:cNvSpPr>
              <a:spLocks/>
            </p:cNvSpPr>
            <p:nvPr/>
          </p:nvSpPr>
          <p:spPr bwMode="auto">
            <a:xfrm>
              <a:off x="4897" y="3077"/>
              <a:ext cx="127" cy="104"/>
            </a:xfrm>
            <a:custGeom>
              <a:avLst/>
              <a:gdLst>
                <a:gd name="T0" fmla="*/ 127 w 127"/>
                <a:gd name="T1" fmla="*/ 41 h 104"/>
                <a:gd name="T2" fmla="*/ 116 w 127"/>
                <a:gd name="T3" fmla="*/ 23 h 104"/>
                <a:gd name="T4" fmla="*/ 100 w 127"/>
                <a:gd name="T5" fmla="*/ 9 h 104"/>
                <a:gd name="T6" fmla="*/ 76 w 127"/>
                <a:gd name="T7" fmla="*/ 0 h 104"/>
                <a:gd name="T8" fmla="*/ 50 w 127"/>
                <a:gd name="T9" fmla="*/ 0 h 104"/>
                <a:gd name="T10" fmla="*/ 28 w 127"/>
                <a:gd name="T11" fmla="*/ 9 h 104"/>
                <a:gd name="T12" fmla="*/ 11 w 127"/>
                <a:gd name="T13" fmla="*/ 23 h 104"/>
                <a:gd name="T14" fmla="*/ 0 w 127"/>
                <a:gd name="T15" fmla="*/ 41 h 104"/>
                <a:gd name="T16" fmla="*/ 0 w 127"/>
                <a:gd name="T17" fmla="*/ 62 h 104"/>
                <a:gd name="T18" fmla="*/ 11 w 127"/>
                <a:gd name="T19" fmla="*/ 82 h 104"/>
                <a:gd name="T20" fmla="*/ 28 w 127"/>
                <a:gd name="T21" fmla="*/ 95 h 104"/>
                <a:gd name="T22" fmla="*/ 50 w 127"/>
                <a:gd name="T23" fmla="*/ 103 h 104"/>
                <a:gd name="T24" fmla="*/ 76 w 127"/>
                <a:gd name="T25" fmla="*/ 103 h 104"/>
                <a:gd name="T26" fmla="*/ 100 w 127"/>
                <a:gd name="T27" fmla="*/ 95 h 104"/>
                <a:gd name="T28" fmla="*/ 116 w 127"/>
                <a:gd name="T29" fmla="*/ 82 h 104"/>
                <a:gd name="T30" fmla="*/ 127 w 127"/>
                <a:gd name="T31" fmla="*/ 62 h 104"/>
                <a:gd name="T32" fmla="*/ 127 w 127"/>
                <a:gd name="T33" fmla="*/ 52 h 104"/>
                <a:gd name="T34" fmla="*/ 122 w 127"/>
                <a:gd name="T35" fmla="*/ 32 h 104"/>
                <a:gd name="T36" fmla="*/ 109 w 127"/>
                <a:gd name="T37" fmla="*/ 16 h 104"/>
                <a:gd name="T38" fmla="*/ 89 w 127"/>
                <a:gd name="T39" fmla="*/ 5 h 104"/>
                <a:gd name="T40" fmla="*/ 63 w 127"/>
                <a:gd name="T41" fmla="*/ 0 h 104"/>
                <a:gd name="T42" fmla="*/ 39 w 127"/>
                <a:gd name="T43" fmla="*/ 5 h 104"/>
                <a:gd name="T44" fmla="*/ 19 w 127"/>
                <a:gd name="T45" fmla="*/ 16 h 104"/>
                <a:gd name="T46" fmla="*/ 6 w 127"/>
                <a:gd name="T47" fmla="*/ 32 h 104"/>
                <a:gd name="T48" fmla="*/ 0 w 127"/>
                <a:gd name="T49" fmla="*/ 52 h 104"/>
                <a:gd name="T50" fmla="*/ 6 w 127"/>
                <a:gd name="T51" fmla="*/ 73 h 104"/>
                <a:gd name="T52" fmla="*/ 19 w 127"/>
                <a:gd name="T53" fmla="*/ 89 h 104"/>
                <a:gd name="T54" fmla="*/ 39 w 127"/>
                <a:gd name="T55" fmla="*/ 100 h 104"/>
                <a:gd name="T56" fmla="*/ 63 w 127"/>
                <a:gd name="T57" fmla="*/ 104 h 104"/>
                <a:gd name="T58" fmla="*/ 89 w 127"/>
                <a:gd name="T59" fmla="*/ 100 h 104"/>
                <a:gd name="T60" fmla="*/ 109 w 127"/>
                <a:gd name="T61" fmla="*/ 89 h 104"/>
                <a:gd name="T62" fmla="*/ 122 w 127"/>
                <a:gd name="T63" fmla="*/ 73 h 104"/>
                <a:gd name="T64" fmla="*/ 127 w 127"/>
                <a:gd name="T65" fmla="*/ 52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104"/>
                <a:gd name="T101" fmla="*/ 127 w 12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104">
                  <a:moveTo>
                    <a:pt x="127" y="52"/>
                  </a:moveTo>
                  <a:lnTo>
                    <a:pt x="127" y="41"/>
                  </a:lnTo>
                  <a:lnTo>
                    <a:pt x="124" y="32"/>
                  </a:lnTo>
                  <a:lnTo>
                    <a:pt x="116" y="23"/>
                  </a:lnTo>
                  <a:lnTo>
                    <a:pt x="109" y="16"/>
                  </a:lnTo>
                  <a:lnTo>
                    <a:pt x="100" y="9"/>
                  </a:lnTo>
                  <a:lnTo>
                    <a:pt x="89" y="3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9" y="3"/>
                  </a:lnTo>
                  <a:lnTo>
                    <a:pt x="28" y="9"/>
                  </a:lnTo>
                  <a:lnTo>
                    <a:pt x="19" y="16"/>
                  </a:lnTo>
                  <a:lnTo>
                    <a:pt x="11" y="23"/>
                  </a:lnTo>
                  <a:lnTo>
                    <a:pt x="4" y="32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4" y="73"/>
                  </a:lnTo>
                  <a:lnTo>
                    <a:pt x="11" y="82"/>
                  </a:lnTo>
                  <a:lnTo>
                    <a:pt x="19" y="89"/>
                  </a:lnTo>
                  <a:lnTo>
                    <a:pt x="28" y="95"/>
                  </a:lnTo>
                  <a:lnTo>
                    <a:pt x="39" y="100"/>
                  </a:lnTo>
                  <a:lnTo>
                    <a:pt x="50" y="103"/>
                  </a:lnTo>
                  <a:lnTo>
                    <a:pt x="63" y="104"/>
                  </a:lnTo>
                  <a:lnTo>
                    <a:pt x="76" y="103"/>
                  </a:lnTo>
                  <a:lnTo>
                    <a:pt x="89" y="100"/>
                  </a:lnTo>
                  <a:lnTo>
                    <a:pt x="100" y="95"/>
                  </a:lnTo>
                  <a:lnTo>
                    <a:pt x="109" y="89"/>
                  </a:lnTo>
                  <a:lnTo>
                    <a:pt x="116" y="82"/>
                  </a:lnTo>
                  <a:lnTo>
                    <a:pt x="124" y="73"/>
                  </a:lnTo>
                  <a:lnTo>
                    <a:pt x="127" y="62"/>
                  </a:lnTo>
                  <a:lnTo>
                    <a:pt x="127" y="52"/>
                  </a:lnTo>
                  <a:lnTo>
                    <a:pt x="125" y="41"/>
                  </a:lnTo>
                  <a:lnTo>
                    <a:pt x="122" y="32"/>
                  </a:lnTo>
                  <a:lnTo>
                    <a:pt x="116" y="23"/>
                  </a:lnTo>
                  <a:lnTo>
                    <a:pt x="109" y="16"/>
                  </a:lnTo>
                  <a:lnTo>
                    <a:pt x="100" y="9"/>
                  </a:lnTo>
                  <a:lnTo>
                    <a:pt x="89" y="5"/>
                  </a:lnTo>
                  <a:lnTo>
                    <a:pt x="76" y="2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28" y="9"/>
                  </a:lnTo>
                  <a:lnTo>
                    <a:pt x="19" y="16"/>
                  </a:lnTo>
                  <a:lnTo>
                    <a:pt x="11" y="23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6" y="73"/>
                  </a:lnTo>
                  <a:lnTo>
                    <a:pt x="11" y="82"/>
                  </a:lnTo>
                  <a:lnTo>
                    <a:pt x="19" y="89"/>
                  </a:lnTo>
                  <a:lnTo>
                    <a:pt x="28" y="95"/>
                  </a:lnTo>
                  <a:lnTo>
                    <a:pt x="39" y="100"/>
                  </a:lnTo>
                  <a:lnTo>
                    <a:pt x="52" y="103"/>
                  </a:lnTo>
                  <a:lnTo>
                    <a:pt x="63" y="104"/>
                  </a:lnTo>
                  <a:lnTo>
                    <a:pt x="76" y="103"/>
                  </a:lnTo>
                  <a:lnTo>
                    <a:pt x="89" y="100"/>
                  </a:lnTo>
                  <a:lnTo>
                    <a:pt x="100" y="95"/>
                  </a:lnTo>
                  <a:lnTo>
                    <a:pt x="109" y="89"/>
                  </a:lnTo>
                  <a:lnTo>
                    <a:pt x="116" y="82"/>
                  </a:lnTo>
                  <a:lnTo>
                    <a:pt x="122" y="73"/>
                  </a:lnTo>
                  <a:lnTo>
                    <a:pt x="125" y="62"/>
                  </a:lnTo>
                  <a:lnTo>
                    <a:pt x="127" y="52"/>
                  </a:lnTo>
                  <a:close/>
                </a:path>
              </a:pathLst>
            </a:custGeom>
            <a:solidFill>
              <a:srgbClr val="B3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47"/>
            <p:cNvSpPr>
              <a:spLocks/>
            </p:cNvSpPr>
            <p:nvPr/>
          </p:nvSpPr>
          <p:spPr bwMode="auto">
            <a:xfrm>
              <a:off x="4897" y="3077"/>
              <a:ext cx="127" cy="104"/>
            </a:xfrm>
            <a:custGeom>
              <a:avLst/>
              <a:gdLst>
                <a:gd name="T0" fmla="*/ 125 w 127"/>
                <a:gd name="T1" fmla="*/ 41 h 104"/>
                <a:gd name="T2" fmla="*/ 116 w 127"/>
                <a:gd name="T3" fmla="*/ 23 h 104"/>
                <a:gd name="T4" fmla="*/ 100 w 127"/>
                <a:gd name="T5" fmla="*/ 9 h 104"/>
                <a:gd name="T6" fmla="*/ 76 w 127"/>
                <a:gd name="T7" fmla="*/ 2 h 104"/>
                <a:gd name="T8" fmla="*/ 52 w 127"/>
                <a:gd name="T9" fmla="*/ 2 h 104"/>
                <a:gd name="T10" fmla="*/ 28 w 127"/>
                <a:gd name="T11" fmla="*/ 9 h 104"/>
                <a:gd name="T12" fmla="*/ 11 w 127"/>
                <a:gd name="T13" fmla="*/ 23 h 104"/>
                <a:gd name="T14" fmla="*/ 2 w 127"/>
                <a:gd name="T15" fmla="*/ 41 h 104"/>
                <a:gd name="T16" fmla="*/ 2 w 127"/>
                <a:gd name="T17" fmla="*/ 62 h 104"/>
                <a:gd name="T18" fmla="*/ 11 w 127"/>
                <a:gd name="T19" fmla="*/ 82 h 104"/>
                <a:gd name="T20" fmla="*/ 28 w 127"/>
                <a:gd name="T21" fmla="*/ 95 h 104"/>
                <a:gd name="T22" fmla="*/ 52 w 127"/>
                <a:gd name="T23" fmla="*/ 103 h 104"/>
                <a:gd name="T24" fmla="*/ 76 w 127"/>
                <a:gd name="T25" fmla="*/ 103 h 104"/>
                <a:gd name="T26" fmla="*/ 100 w 127"/>
                <a:gd name="T27" fmla="*/ 95 h 104"/>
                <a:gd name="T28" fmla="*/ 116 w 127"/>
                <a:gd name="T29" fmla="*/ 82 h 104"/>
                <a:gd name="T30" fmla="*/ 125 w 127"/>
                <a:gd name="T31" fmla="*/ 62 h 104"/>
                <a:gd name="T32" fmla="*/ 125 w 127"/>
                <a:gd name="T33" fmla="*/ 52 h 104"/>
                <a:gd name="T34" fmla="*/ 122 w 127"/>
                <a:gd name="T35" fmla="*/ 32 h 104"/>
                <a:gd name="T36" fmla="*/ 107 w 127"/>
                <a:gd name="T37" fmla="*/ 16 h 104"/>
                <a:gd name="T38" fmla="*/ 89 w 127"/>
                <a:gd name="T39" fmla="*/ 5 h 104"/>
                <a:gd name="T40" fmla="*/ 63 w 127"/>
                <a:gd name="T41" fmla="*/ 0 h 104"/>
                <a:gd name="T42" fmla="*/ 39 w 127"/>
                <a:gd name="T43" fmla="*/ 5 h 104"/>
                <a:gd name="T44" fmla="*/ 21 w 127"/>
                <a:gd name="T45" fmla="*/ 16 h 104"/>
                <a:gd name="T46" fmla="*/ 6 w 127"/>
                <a:gd name="T47" fmla="*/ 32 h 104"/>
                <a:gd name="T48" fmla="*/ 2 w 127"/>
                <a:gd name="T49" fmla="*/ 52 h 104"/>
                <a:gd name="T50" fmla="*/ 6 w 127"/>
                <a:gd name="T51" fmla="*/ 73 h 104"/>
                <a:gd name="T52" fmla="*/ 21 w 127"/>
                <a:gd name="T53" fmla="*/ 88 h 104"/>
                <a:gd name="T54" fmla="*/ 39 w 127"/>
                <a:gd name="T55" fmla="*/ 100 h 104"/>
                <a:gd name="T56" fmla="*/ 63 w 127"/>
                <a:gd name="T57" fmla="*/ 103 h 104"/>
                <a:gd name="T58" fmla="*/ 89 w 127"/>
                <a:gd name="T59" fmla="*/ 100 h 104"/>
                <a:gd name="T60" fmla="*/ 107 w 127"/>
                <a:gd name="T61" fmla="*/ 88 h 104"/>
                <a:gd name="T62" fmla="*/ 122 w 127"/>
                <a:gd name="T63" fmla="*/ 73 h 104"/>
                <a:gd name="T64" fmla="*/ 125 w 127"/>
                <a:gd name="T65" fmla="*/ 52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104"/>
                <a:gd name="T101" fmla="*/ 127 w 12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104">
                  <a:moveTo>
                    <a:pt x="127" y="52"/>
                  </a:moveTo>
                  <a:lnTo>
                    <a:pt x="125" y="41"/>
                  </a:lnTo>
                  <a:lnTo>
                    <a:pt x="122" y="32"/>
                  </a:lnTo>
                  <a:lnTo>
                    <a:pt x="116" y="23"/>
                  </a:lnTo>
                  <a:lnTo>
                    <a:pt x="109" y="16"/>
                  </a:lnTo>
                  <a:lnTo>
                    <a:pt x="100" y="9"/>
                  </a:lnTo>
                  <a:lnTo>
                    <a:pt x="89" y="5"/>
                  </a:lnTo>
                  <a:lnTo>
                    <a:pt x="76" y="2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28" y="9"/>
                  </a:lnTo>
                  <a:lnTo>
                    <a:pt x="19" y="16"/>
                  </a:lnTo>
                  <a:lnTo>
                    <a:pt x="11" y="23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6" y="73"/>
                  </a:lnTo>
                  <a:lnTo>
                    <a:pt x="11" y="82"/>
                  </a:lnTo>
                  <a:lnTo>
                    <a:pt x="19" y="89"/>
                  </a:lnTo>
                  <a:lnTo>
                    <a:pt x="28" y="95"/>
                  </a:lnTo>
                  <a:lnTo>
                    <a:pt x="39" y="100"/>
                  </a:lnTo>
                  <a:lnTo>
                    <a:pt x="52" y="103"/>
                  </a:lnTo>
                  <a:lnTo>
                    <a:pt x="63" y="104"/>
                  </a:lnTo>
                  <a:lnTo>
                    <a:pt x="76" y="103"/>
                  </a:lnTo>
                  <a:lnTo>
                    <a:pt x="89" y="100"/>
                  </a:lnTo>
                  <a:lnTo>
                    <a:pt x="100" y="95"/>
                  </a:lnTo>
                  <a:lnTo>
                    <a:pt x="109" y="89"/>
                  </a:lnTo>
                  <a:lnTo>
                    <a:pt x="116" y="82"/>
                  </a:lnTo>
                  <a:lnTo>
                    <a:pt x="122" y="73"/>
                  </a:lnTo>
                  <a:lnTo>
                    <a:pt x="125" y="62"/>
                  </a:lnTo>
                  <a:lnTo>
                    <a:pt x="127" y="52"/>
                  </a:lnTo>
                  <a:lnTo>
                    <a:pt x="125" y="52"/>
                  </a:lnTo>
                  <a:lnTo>
                    <a:pt x="125" y="43"/>
                  </a:lnTo>
                  <a:lnTo>
                    <a:pt x="122" y="32"/>
                  </a:lnTo>
                  <a:lnTo>
                    <a:pt x="116" y="23"/>
                  </a:lnTo>
                  <a:lnTo>
                    <a:pt x="107" y="16"/>
                  </a:lnTo>
                  <a:lnTo>
                    <a:pt x="98" y="9"/>
                  </a:lnTo>
                  <a:lnTo>
                    <a:pt x="89" y="5"/>
                  </a:lnTo>
                  <a:lnTo>
                    <a:pt x="76" y="2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39" y="5"/>
                  </a:lnTo>
                  <a:lnTo>
                    <a:pt x="30" y="9"/>
                  </a:lnTo>
                  <a:lnTo>
                    <a:pt x="21" y="16"/>
                  </a:lnTo>
                  <a:lnTo>
                    <a:pt x="11" y="23"/>
                  </a:lnTo>
                  <a:lnTo>
                    <a:pt x="6" y="32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2" y="62"/>
                  </a:lnTo>
                  <a:lnTo>
                    <a:pt x="6" y="73"/>
                  </a:lnTo>
                  <a:lnTo>
                    <a:pt x="11" y="80"/>
                  </a:lnTo>
                  <a:lnTo>
                    <a:pt x="21" y="88"/>
                  </a:lnTo>
                  <a:lnTo>
                    <a:pt x="30" y="94"/>
                  </a:lnTo>
                  <a:lnTo>
                    <a:pt x="39" y="100"/>
                  </a:lnTo>
                  <a:lnTo>
                    <a:pt x="52" y="103"/>
                  </a:lnTo>
                  <a:lnTo>
                    <a:pt x="63" y="103"/>
                  </a:lnTo>
                  <a:lnTo>
                    <a:pt x="76" y="103"/>
                  </a:lnTo>
                  <a:lnTo>
                    <a:pt x="89" y="100"/>
                  </a:lnTo>
                  <a:lnTo>
                    <a:pt x="98" y="94"/>
                  </a:lnTo>
                  <a:lnTo>
                    <a:pt x="107" y="88"/>
                  </a:lnTo>
                  <a:lnTo>
                    <a:pt x="116" y="80"/>
                  </a:lnTo>
                  <a:lnTo>
                    <a:pt x="122" y="73"/>
                  </a:lnTo>
                  <a:lnTo>
                    <a:pt x="125" y="62"/>
                  </a:lnTo>
                  <a:lnTo>
                    <a:pt x="125" y="52"/>
                  </a:lnTo>
                  <a:lnTo>
                    <a:pt x="127" y="52"/>
                  </a:lnTo>
                  <a:close/>
                </a:path>
              </a:pathLst>
            </a:custGeom>
            <a:solidFill>
              <a:srgbClr val="B4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48"/>
            <p:cNvSpPr>
              <a:spLocks/>
            </p:cNvSpPr>
            <p:nvPr/>
          </p:nvSpPr>
          <p:spPr bwMode="auto">
            <a:xfrm>
              <a:off x="4899" y="3077"/>
              <a:ext cx="123" cy="103"/>
            </a:xfrm>
            <a:custGeom>
              <a:avLst/>
              <a:gdLst>
                <a:gd name="T0" fmla="*/ 123 w 123"/>
                <a:gd name="T1" fmla="*/ 43 h 103"/>
                <a:gd name="T2" fmla="*/ 114 w 123"/>
                <a:gd name="T3" fmla="*/ 23 h 103"/>
                <a:gd name="T4" fmla="*/ 96 w 123"/>
                <a:gd name="T5" fmla="*/ 9 h 103"/>
                <a:gd name="T6" fmla="*/ 74 w 123"/>
                <a:gd name="T7" fmla="*/ 2 h 103"/>
                <a:gd name="T8" fmla="*/ 50 w 123"/>
                <a:gd name="T9" fmla="*/ 2 h 103"/>
                <a:gd name="T10" fmla="*/ 28 w 123"/>
                <a:gd name="T11" fmla="*/ 9 h 103"/>
                <a:gd name="T12" fmla="*/ 9 w 123"/>
                <a:gd name="T13" fmla="*/ 23 h 103"/>
                <a:gd name="T14" fmla="*/ 0 w 123"/>
                <a:gd name="T15" fmla="*/ 43 h 103"/>
                <a:gd name="T16" fmla="*/ 0 w 123"/>
                <a:gd name="T17" fmla="*/ 62 h 103"/>
                <a:gd name="T18" fmla="*/ 9 w 123"/>
                <a:gd name="T19" fmla="*/ 80 h 103"/>
                <a:gd name="T20" fmla="*/ 28 w 123"/>
                <a:gd name="T21" fmla="*/ 94 h 103"/>
                <a:gd name="T22" fmla="*/ 50 w 123"/>
                <a:gd name="T23" fmla="*/ 103 h 103"/>
                <a:gd name="T24" fmla="*/ 74 w 123"/>
                <a:gd name="T25" fmla="*/ 103 h 103"/>
                <a:gd name="T26" fmla="*/ 96 w 123"/>
                <a:gd name="T27" fmla="*/ 94 h 103"/>
                <a:gd name="T28" fmla="*/ 114 w 123"/>
                <a:gd name="T29" fmla="*/ 80 h 103"/>
                <a:gd name="T30" fmla="*/ 123 w 123"/>
                <a:gd name="T31" fmla="*/ 62 h 103"/>
                <a:gd name="T32" fmla="*/ 123 w 123"/>
                <a:gd name="T33" fmla="*/ 52 h 103"/>
                <a:gd name="T34" fmla="*/ 118 w 123"/>
                <a:gd name="T35" fmla="*/ 32 h 103"/>
                <a:gd name="T36" fmla="*/ 105 w 123"/>
                <a:gd name="T37" fmla="*/ 17 h 103"/>
                <a:gd name="T38" fmla="*/ 85 w 123"/>
                <a:gd name="T39" fmla="*/ 6 h 103"/>
                <a:gd name="T40" fmla="*/ 61 w 123"/>
                <a:gd name="T41" fmla="*/ 2 h 103"/>
                <a:gd name="T42" fmla="*/ 37 w 123"/>
                <a:gd name="T43" fmla="*/ 6 h 103"/>
                <a:gd name="T44" fmla="*/ 19 w 123"/>
                <a:gd name="T45" fmla="*/ 17 h 103"/>
                <a:gd name="T46" fmla="*/ 6 w 123"/>
                <a:gd name="T47" fmla="*/ 32 h 103"/>
                <a:gd name="T48" fmla="*/ 0 w 123"/>
                <a:gd name="T49" fmla="*/ 52 h 103"/>
                <a:gd name="T50" fmla="*/ 6 w 123"/>
                <a:gd name="T51" fmla="*/ 71 h 103"/>
                <a:gd name="T52" fmla="*/ 19 w 123"/>
                <a:gd name="T53" fmla="*/ 88 h 103"/>
                <a:gd name="T54" fmla="*/ 37 w 123"/>
                <a:gd name="T55" fmla="*/ 98 h 103"/>
                <a:gd name="T56" fmla="*/ 61 w 123"/>
                <a:gd name="T57" fmla="*/ 103 h 103"/>
                <a:gd name="T58" fmla="*/ 85 w 123"/>
                <a:gd name="T59" fmla="*/ 98 h 103"/>
                <a:gd name="T60" fmla="*/ 105 w 123"/>
                <a:gd name="T61" fmla="*/ 88 h 103"/>
                <a:gd name="T62" fmla="*/ 118 w 123"/>
                <a:gd name="T63" fmla="*/ 71 h 103"/>
                <a:gd name="T64" fmla="*/ 123 w 123"/>
                <a:gd name="T65" fmla="*/ 52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3"/>
                <a:gd name="T100" fmla="*/ 0 h 103"/>
                <a:gd name="T101" fmla="*/ 123 w 123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3" h="103">
                  <a:moveTo>
                    <a:pt x="123" y="52"/>
                  </a:moveTo>
                  <a:lnTo>
                    <a:pt x="123" y="43"/>
                  </a:lnTo>
                  <a:lnTo>
                    <a:pt x="120" y="32"/>
                  </a:lnTo>
                  <a:lnTo>
                    <a:pt x="114" y="23"/>
                  </a:lnTo>
                  <a:lnTo>
                    <a:pt x="105" y="16"/>
                  </a:lnTo>
                  <a:lnTo>
                    <a:pt x="96" y="9"/>
                  </a:lnTo>
                  <a:lnTo>
                    <a:pt x="87" y="5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7" y="5"/>
                  </a:lnTo>
                  <a:lnTo>
                    <a:pt x="28" y="9"/>
                  </a:lnTo>
                  <a:lnTo>
                    <a:pt x="19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4" y="73"/>
                  </a:lnTo>
                  <a:lnTo>
                    <a:pt x="9" y="80"/>
                  </a:lnTo>
                  <a:lnTo>
                    <a:pt x="19" y="88"/>
                  </a:lnTo>
                  <a:lnTo>
                    <a:pt x="28" y="94"/>
                  </a:lnTo>
                  <a:lnTo>
                    <a:pt x="37" y="100"/>
                  </a:lnTo>
                  <a:lnTo>
                    <a:pt x="50" y="103"/>
                  </a:lnTo>
                  <a:lnTo>
                    <a:pt x="61" y="103"/>
                  </a:lnTo>
                  <a:lnTo>
                    <a:pt x="74" y="103"/>
                  </a:lnTo>
                  <a:lnTo>
                    <a:pt x="87" y="100"/>
                  </a:lnTo>
                  <a:lnTo>
                    <a:pt x="96" y="94"/>
                  </a:lnTo>
                  <a:lnTo>
                    <a:pt x="105" y="88"/>
                  </a:lnTo>
                  <a:lnTo>
                    <a:pt x="114" y="80"/>
                  </a:lnTo>
                  <a:lnTo>
                    <a:pt x="120" y="73"/>
                  </a:lnTo>
                  <a:lnTo>
                    <a:pt x="123" y="62"/>
                  </a:lnTo>
                  <a:lnTo>
                    <a:pt x="123" y="52"/>
                  </a:lnTo>
                  <a:lnTo>
                    <a:pt x="122" y="43"/>
                  </a:lnTo>
                  <a:lnTo>
                    <a:pt x="118" y="32"/>
                  </a:lnTo>
                  <a:lnTo>
                    <a:pt x="112" y="25"/>
                  </a:lnTo>
                  <a:lnTo>
                    <a:pt x="105" y="17"/>
                  </a:lnTo>
                  <a:lnTo>
                    <a:pt x="96" y="11"/>
                  </a:lnTo>
                  <a:lnTo>
                    <a:pt x="85" y="6"/>
                  </a:lnTo>
                  <a:lnTo>
                    <a:pt x="74" y="3"/>
                  </a:lnTo>
                  <a:lnTo>
                    <a:pt x="61" y="2"/>
                  </a:lnTo>
                  <a:lnTo>
                    <a:pt x="50" y="3"/>
                  </a:lnTo>
                  <a:lnTo>
                    <a:pt x="37" y="6"/>
                  </a:lnTo>
                  <a:lnTo>
                    <a:pt x="28" y="11"/>
                  </a:lnTo>
                  <a:lnTo>
                    <a:pt x="19" y="17"/>
                  </a:lnTo>
                  <a:lnTo>
                    <a:pt x="11" y="25"/>
                  </a:lnTo>
                  <a:lnTo>
                    <a:pt x="6" y="32"/>
                  </a:lnTo>
                  <a:lnTo>
                    <a:pt x="2" y="43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6" y="71"/>
                  </a:lnTo>
                  <a:lnTo>
                    <a:pt x="11" y="80"/>
                  </a:lnTo>
                  <a:lnTo>
                    <a:pt x="19" y="88"/>
                  </a:lnTo>
                  <a:lnTo>
                    <a:pt x="28" y="94"/>
                  </a:lnTo>
                  <a:lnTo>
                    <a:pt x="37" y="98"/>
                  </a:lnTo>
                  <a:lnTo>
                    <a:pt x="50" y="101"/>
                  </a:lnTo>
                  <a:lnTo>
                    <a:pt x="61" y="103"/>
                  </a:lnTo>
                  <a:lnTo>
                    <a:pt x="74" y="101"/>
                  </a:lnTo>
                  <a:lnTo>
                    <a:pt x="85" y="98"/>
                  </a:lnTo>
                  <a:lnTo>
                    <a:pt x="96" y="94"/>
                  </a:lnTo>
                  <a:lnTo>
                    <a:pt x="105" y="88"/>
                  </a:lnTo>
                  <a:lnTo>
                    <a:pt x="112" y="80"/>
                  </a:lnTo>
                  <a:lnTo>
                    <a:pt x="118" y="71"/>
                  </a:lnTo>
                  <a:lnTo>
                    <a:pt x="122" y="62"/>
                  </a:lnTo>
                  <a:lnTo>
                    <a:pt x="123" y="52"/>
                  </a:lnTo>
                  <a:close/>
                </a:path>
              </a:pathLst>
            </a:custGeom>
            <a:solidFill>
              <a:srgbClr val="B5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49"/>
            <p:cNvSpPr>
              <a:spLocks/>
            </p:cNvSpPr>
            <p:nvPr/>
          </p:nvSpPr>
          <p:spPr bwMode="auto">
            <a:xfrm>
              <a:off x="4899" y="3079"/>
              <a:ext cx="123" cy="101"/>
            </a:xfrm>
            <a:custGeom>
              <a:avLst/>
              <a:gdLst>
                <a:gd name="T0" fmla="*/ 122 w 123"/>
                <a:gd name="T1" fmla="*/ 41 h 101"/>
                <a:gd name="T2" fmla="*/ 112 w 123"/>
                <a:gd name="T3" fmla="*/ 23 h 101"/>
                <a:gd name="T4" fmla="*/ 96 w 123"/>
                <a:gd name="T5" fmla="*/ 9 h 101"/>
                <a:gd name="T6" fmla="*/ 74 w 123"/>
                <a:gd name="T7" fmla="*/ 1 h 101"/>
                <a:gd name="T8" fmla="*/ 50 w 123"/>
                <a:gd name="T9" fmla="*/ 1 h 101"/>
                <a:gd name="T10" fmla="*/ 28 w 123"/>
                <a:gd name="T11" fmla="*/ 9 h 101"/>
                <a:gd name="T12" fmla="*/ 11 w 123"/>
                <a:gd name="T13" fmla="*/ 23 h 101"/>
                <a:gd name="T14" fmla="*/ 2 w 123"/>
                <a:gd name="T15" fmla="*/ 41 h 101"/>
                <a:gd name="T16" fmla="*/ 2 w 123"/>
                <a:gd name="T17" fmla="*/ 60 h 101"/>
                <a:gd name="T18" fmla="*/ 11 w 123"/>
                <a:gd name="T19" fmla="*/ 78 h 101"/>
                <a:gd name="T20" fmla="*/ 28 w 123"/>
                <a:gd name="T21" fmla="*/ 92 h 101"/>
                <a:gd name="T22" fmla="*/ 50 w 123"/>
                <a:gd name="T23" fmla="*/ 99 h 101"/>
                <a:gd name="T24" fmla="*/ 74 w 123"/>
                <a:gd name="T25" fmla="*/ 99 h 101"/>
                <a:gd name="T26" fmla="*/ 96 w 123"/>
                <a:gd name="T27" fmla="*/ 92 h 101"/>
                <a:gd name="T28" fmla="*/ 112 w 123"/>
                <a:gd name="T29" fmla="*/ 78 h 101"/>
                <a:gd name="T30" fmla="*/ 122 w 123"/>
                <a:gd name="T31" fmla="*/ 60 h 101"/>
                <a:gd name="T32" fmla="*/ 122 w 123"/>
                <a:gd name="T33" fmla="*/ 50 h 101"/>
                <a:gd name="T34" fmla="*/ 118 w 123"/>
                <a:gd name="T35" fmla="*/ 32 h 101"/>
                <a:gd name="T36" fmla="*/ 105 w 123"/>
                <a:gd name="T37" fmla="*/ 15 h 101"/>
                <a:gd name="T38" fmla="*/ 85 w 123"/>
                <a:gd name="T39" fmla="*/ 4 h 101"/>
                <a:gd name="T40" fmla="*/ 61 w 123"/>
                <a:gd name="T41" fmla="*/ 0 h 101"/>
                <a:gd name="T42" fmla="*/ 39 w 123"/>
                <a:gd name="T43" fmla="*/ 4 h 101"/>
                <a:gd name="T44" fmla="*/ 19 w 123"/>
                <a:gd name="T45" fmla="*/ 15 h 101"/>
                <a:gd name="T46" fmla="*/ 6 w 123"/>
                <a:gd name="T47" fmla="*/ 32 h 101"/>
                <a:gd name="T48" fmla="*/ 2 w 123"/>
                <a:gd name="T49" fmla="*/ 50 h 101"/>
                <a:gd name="T50" fmla="*/ 6 w 123"/>
                <a:gd name="T51" fmla="*/ 69 h 101"/>
                <a:gd name="T52" fmla="*/ 19 w 123"/>
                <a:gd name="T53" fmla="*/ 86 h 101"/>
                <a:gd name="T54" fmla="*/ 39 w 123"/>
                <a:gd name="T55" fmla="*/ 96 h 101"/>
                <a:gd name="T56" fmla="*/ 61 w 123"/>
                <a:gd name="T57" fmla="*/ 99 h 101"/>
                <a:gd name="T58" fmla="*/ 85 w 123"/>
                <a:gd name="T59" fmla="*/ 96 h 101"/>
                <a:gd name="T60" fmla="*/ 105 w 123"/>
                <a:gd name="T61" fmla="*/ 86 h 101"/>
                <a:gd name="T62" fmla="*/ 118 w 123"/>
                <a:gd name="T63" fmla="*/ 69 h 101"/>
                <a:gd name="T64" fmla="*/ 122 w 123"/>
                <a:gd name="T65" fmla="*/ 50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3"/>
                <a:gd name="T100" fmla="*/ 0 h 101"/>
                <a:gd name="T101" fmla="*/ 123 w 123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3" h="101">
                  <a:moveTo>
                    <a:pt x="123" y="50"/>
                  </a:moveTo>
                  <a:lnTo>
                    <a:pt x="122" y="41"/>
                  </a:lnTo>
                  <a:lnTo>
                    <a:pt x="118" y="30"/>
                  </a:lnTo>
                  <a:lnTo>
                    <a:pt x="112" y="23"/>
                  </a:lnTo>
                  <a:lnTo>
                    <a:pt x="105" y="15"/>
                  </a:lnTo>
                  <a:lnTo>
                    <a:pt x="96" y="9"/>
                  </a:lnTo>
                  <a:lnTo>
                    <a:pt x="85" y="4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19" y="15"/>
                  </a:lnTo>
                  <a:lnTo>
                    <a:pt x="11" y="23"/>
                  </a:lnTo>
                  <a:lnTo>
                    <a:pt x="6" y="30"/>
                  </a:lnTo>
                  <a:lnTo>
                    <a:pt x="2" y="41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6" y="69"/>
                  </a:lnTo>
                  <a:lnTo>
                    <a:pt x="11" y="78"/>
                  </a:lnTo>
                  <a:lnTo>
                    <a:pt x="19" y="86"/>
                  </a:lnTo>
                  <a:lnTo>
                    <a:pt x="28" y="92"/>
                  </a:lnTo>
                  <a:lnTo>
                    <a:pt x="37" y="96"/>
                  </a:lnTo>
                  <a:lnTo>
                    <a:pt x="50" y="99"/>
                  </a:lnTo>
                  <a:lnTo>
                    <a:pt x="61" y="101"/>
                  </a:lnTo>
                  <a:lnTo>
                    <a:pt x="74" y="99"/>
                  </a:lnTo>
                  <a:lnTo>
                    <a:pt x="85" y="96"/>
                  </a:lnTo>
                  <a:lnTo>
                    <a:pt x="96" y="92"/>
                  </a:lnTo>
                  <a:lnTo>
                    <a:pt x="105" y="86"/>
                  </a:lnTo>
                  <a:lnTo>
                    <a:pt x="112" y="78"/>
                  </a:lnTo>
                  <a:lnTo>
                    <a:pt x="118" y="69"/>
                  </a:lnTo>
                  <a:lnTo>
                    <a:pt x="122" y="60"/>
                  </a:lnTo>
                  <a:lnTo>
                    <a:pt x="123" y="50"/>
                  </a:lnTo>
                  <a:lnTo>
                    <a:pt x="122" y="50"/>
                  </a:lnTo>
                  <a:lnTo>
                    <a:pt x="122" y="41"/>
                  </a:lnTo>
                  <a:lnTo>
                    <a:pt x="118" y="32"/>
                  </a:lnTo>
                  <a:lnTo>
                    <a:pt x="112" y="23"/>
                  </a:lnTo>
                  <a:lnTo>
                    <a:pt x="105" y="15"/>
                  </a:lnTo>
                  <a:lnTo>
                    <a:pt x="96" y="9"/>
                  </a:lnTo>
                  <a:lnTo>
                    <a:pt x="85" y="4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9" y="4"/>
                  </a:lnTo>
                  <a:lnTo>
                    <a:pt x="28" y="9"/>
                  </a:lnTo>
                  <a:lnTo>
                    <a:pt x="19" y="15"/>
                  </a:lnTo>
                  <a:lnTo>
                    <a:pt x="11" y="23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2" y="50"/>
                  </a:lnTo>
                  <a:lnTo>
                    <a:pt x="2" y="60"/>
                  </a:lnTo>
                  <a:lnTo>
                    <a:pt x="6" y="69"/>
                  </a:lnTo>
                  <a:lnTo>
                    <a:pt x="11" y="78"/>
                  </a:lnTo>
                  <a:lnTo>
                    <a:pt x="19" y="86"/>
                  </a:lnTo>
                  <a:lnTo>
                    <a:pt x="28" y="92"/>
                  </a:lnTo>
                  <a:lnTo>
                    <a:pt x="39" y="96"/>
                  </a:lnTo>
                  <a:lnTo>
                    <a:pt x="50" y="99"/>
                  </a:lnTo>
                  <a:lnTo>
                    <a:pt x="61" y="99"/>
                  </a:lnTo>
                  <a:lnTo>
                    <a:pt x="74" y="99"/>
                  </a:lnTo>
                  <a:lnTo>
                    <a:pt x="85" y="96"/>
                  </a:lnTo>
                  <a:lnTo>
                    <a:pt x="96" y="92"/>
                  </a:lnTo>
                  <a:lnTo>
                    <a:pt x="105" y="86"/>
                  </a:lnTo>
                  <a:lnTo>
                    <a:pt x="112" y="78"/>
                  </a:lnTo>
                  <a:lnTo>
                    <a:pt x="118" y="69"/>
                  </a:lnTo>
                  <a:lnTo>
                    <a:pt x="122" y="60"/>
                  </a:lnTo>
                  <a:lnTo>
                    <a:pt x="122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B6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0"/>
            <p:cNvSpPr>
              <a:spLocks/>
            </p:cNvSpPr>
            <p:nvPr/>
          </p:nvSpPr>
          <p:spPr bwMode="auto">
            <a:xfrm>
              <a:off x="4901" y="3079"/>
              <a:ext cx="120" cy="99"/>
            </a:xfrm>
            <a:custGeom>
              <a:avLst/>
              <a:gdLst>
                <a:gd name="T0" fmla="*/ 120 w 120"/>
                <a:gd name="T1" fmla="*/ 41 h 99"/>
                <a:gd name="T2" fmla="*/ 110 w 120"/>
                <a:gd name="T3" fmla="*/ 23 h 99"/>
                <a:gd name="T4" fmla="*/ 94 w 120"/>
                <a:gd name="T5" fmla="*/ 9 h 99"/>
                <a:gd name="T6" fmla="*/ 72 w 120"/>
                <a:gd name="T7" fmla="*/ 1 h 99"/>
                <a:gd name="T8" fmla="*/ 48 w 120"/>
                <a:gd name="T9" fmla="*/ 1 h 99"/>
                <a:gd name="T10" fmla="*/ 26 w 120"/>
                <a:gd name="T11" fmla="*/ 9 h 99"/>
                <a:gd name="T12" fmla="*/ 9 w 120"/>
                <a:gd name="T13" fmla="*/ 23 h 99"/>
                <a:gd name="T14" fmla="*/ 0 w 120"/>
                <a:gd name="T15" fmla="*/ 41 h 99"/>
                <a:gd name="T16" fmla="*/ 0 w 120"/>
                <a:gd name="T17" fmla="*/ 60 h 99"/>
                <a:gd name="T18" fmla="*/ 9 w 120"/>
                <a:gd name="T19" fmla="*/ 78 h 99"/>
                <a:gd name="T20" fmla="*/ 26 w 120"/>
                <a:gd name="T21" fmla="*/ 92 h 99"/>
                <a:gd name="T22" fmla="*/ 48 w 120"/>
                <a:gd name="T23" fmla="*/ 99 h 99"/>
                <a:gd name="T24" fmla="*/ 72 w 120"/>
                <a:gd name="T25" fmla="*/ 99 h 99"/>
                <a:gd name="T26" fmla="*/ 94 w 120"/>
                <a:gd name="T27" fmla="*/ 92 h 99"/>
                <a:gd name="T28" fmla="*/ 110 w 120"/>
                <a:gd name="T29" fmla="*/ 78 h 99"/>
                <a:gd name="T30" fmla="*/ 120 w 120"/>
                <a:gd name="T31" fmla="*/ 60 h 99"/>
                <a:gd name="T32" fmla="*/ 120 w 120"/>
                <a:gd name="T33" fmla="*/ 50 h 99"/>
                <a:gd name="T34" fmla="*/ 114 w 120"/>
                <a:gd name="T35" fmla="*/ 32 h 99"/>
                <a:gd name="T36" fmla="*/ 101 w 120"/>
                <a:gd name="T37" fmla="*/ 15 h 99"/>
                <a:gd name="T38" fmla="*/ 83 w 120"/>
                <a:gd name="T39" fmla="*/ 4 h 99"/>
                <a:gd name="T40" fmla="*/ 59 w 120"/>
                <a:gd name="T41" fmla="*/ 1 h 99"/>
                <a:gd name="T42" fmla="*/ 37 w 120"/>
                <a:gd name="T43" fmla="*/ 4 h 99"/>
                <a:gd name="T44" fmla="*/ 17 w 120"/>
                <a:gd name="T45" fmla="*/ 15 h 99"/>
                <a:gd name="T46" fmla="*/ 6 w 120"/>
                <a:gd name="T47" fmla="*/ 32 h 99"/>
                <a:gd name="T48" fmla="*/ 0 w 120"/>
                <a:gd name="T49" fmla="*/ 50 h 99"/>
                <a:gd name="T50" fmla="*/ 6 w 120"/>
                <a:gd name="T51" fmla="*/ 69 h 99"/>
                <a:gd name="T52" fmla="*/ 17 w 120"/>
                <a:gd name="T53" fmla="*/ 84 h 99"/>
                <a:gd name="T54" fmla="*/ 37 w 120"/>
                <a:gd name="T55" fmla="*/ 95 h 99"/>
                <a:gd name="T56" fmla="*/ 59 w 120"/>
                <a:gd name="T57" fmla="*/ 99 h 99"/>
                <a:gd name="T58" fmla="*/ 83 w 120"/>
                <a:gd name="T59" fmla="*/ 95 h 99"/>
                <a:gd name="T60" fmla="*/ 101 w 120"/>
                <a:gd name="T61" fmla="*/ 84 h 99"/>
                <a:gd name="T62" fmla="*/ 114 w 120"/>
                <a:gd name="T63" fmla="*/ 69 h 99"/>
                <a:gd name="T64" fmla="*/ 120 w 120"/>
                <a:gd name="T65" fmla="*/ 5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"/>
                <a:gd name="T100" fmla="*/ 0 h 99"/>
                <a:gd name="T101" fmla="*/ 120 w 120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" h="99">
                  <a:moveTo>
                    <a:pt x="120" y="50"/>
                  </a:moveTo>
                  <a:lnTo>
                    <a:pt x="120" y="41"/>
                  </a:lnTo>
                  <a:lnTo>
                    <a:pt x="116" y="32"/>
                  </a:lnTo>
                  <a:lnTo>
                    <a:pt x="110" y="23"/>
                  </a:lnTo>
                  <a:lnTo>
                    <a:pt x="103" y="15"/>
                  </a:lnTo>
                  <a:lnTo>
                    <a:pt x="94" y="9"/>
                  </a:lnTo>
                  <a:lnTo>
                    <a:pt x="83" y="4"/>
                  </a:lnTo>
                  <a:lnTo>
                    <a:pt x="72" y="1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7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7" y="86"/>
                  </a:lnTo>
                  <a:lnTo>
                    <a:pt x="26" y="92"/>
                  </a:lnTo>
                  <a:lnTo>
                    <a:pt x="37" y="96"/>
                  </a:lnTo>
                  <a:lnTo>
                    <a:pt x="48" y="99"/>
                  </a:lnTo>
                  <a:lnTo>
                    <a:pt x="59" y="99"/>
                  </a:lnTo>
                  <a:lnTo>
                    <a:pt x="72" y="99"/>
                  </a:lnTo>
                  <a:lnTo>
                    <a:pt x="83" y="96"/>
                  </a:lnTo>
                  <a:lnTo>
                    <a:pt x="94" y="92"/>
                  </a:lnTo>
                  <a:lnTo>
                    <a:pt x="103" y="86"/>
                  </a:lnTo>
                  <a:lnTo>
                    <a:pt x="110" y="78"/>
                  </a:lnTo>
                  <a:lnTo>
                    <a:pt x="116" y="69"/>
                  </a:lnTo>
                  <a:lnTo>
                    <a:pt x="120" y="60"/>
                  </a:lnTo>
                  <a:lnTo>
                    <a:pt x="120" y="50"/>
                  </a:lnTo>
                  <a:lnTo>
                    <a:pt x="118" y="41"/>
                  </a:lnTo>
                  <a:lnTo>
                    <a:pt x="114" y="32"/>
                  </a:lnTo>
                  <a:lnTo>
                    <a:pt x="109" y="23"/>
                  </a:lnTo>
                  <a:lnTo>
                    <a:pt x="101" y="15"/>
                  </a:lnTo>
                  <a:lnTo>
                    <a:pt x="94" y="9"/>
                  </a:lnTo>
                  <a:lnTo>
                    <a:pt x="83" y="4"/>
                  </a:lnTo>
                  <a:lnTo>
                    <a:pt x="72" y="3"/>
                  </a:lnTo>
                  <a:lnTo>
                    <a:pt x="59" y="1"/>
                  </a:lnTo>
                  <a:lnTo>
                    <a:pt x="48" y="3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7" y="15"/>
                  </a:lnTo>
                  <a:lnTo>
                    <a:pt x="11" y="23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6" y="69"/>
                  </a:lnTo>
                  <a:lnTo>
                    <a:pt x="11" y="78"/>
                  </a:lnTo>
                  <a:lnTo>
                    <a:pt x="17" y="84"/>
                  </a:lnTo>
                  <a:lnTo>
                    <a:pt x="26" y="90"/>
                  </a:lnTo>
                  <a:lnTo>
                    <a:pt x="37" y="95"/>
                  </a:lnTo>
                  <a:lnTo>
                    <a:pt x="48" y="98"/>
                  </a:lnTo>
                  <a:lnTo>
                    <a:pt x="59" y="99"/>
                  </a:lnTo>
                  <a:lnTo>
                    <a:pt x="72" y="98"/>
                  </a:lnTo>
                  <a:lnTo>
                    <a:pt x="83" y="95"/>
                  </a:lnTo>
                  <a:lnTo>
                    <a:pt x="94" y="90"/>
                  </a:lnTo>
                  <a:lnTo>
                    <a:pt x="101" y="84"/>
                  </a:lnTo>
                  <a:lnTo>
                    <a:pt x="109" y="78"/>
                  </a:lnTo>
                  <a:lnTo>
                    <a:pt x="114" y="69"/>
                  </a:lnTo>
                  <a:lnTo>
                    <a:pt x="118" y="60"/>
                  </a:lnTo>
                  <a:lnTo>
                    <a:pt x="120" y="50"/>
                  </a:lnTo>
                  <a:close/>
                </a:path>
              </a:pathLst>
            </a:custGeom>
            <a:solidFill>
              <a:srgbClr val="B7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1"/>
            <p:cNvSpPr>
              <a:spLocks/>
            </p:cNvSpPr>
            <p:nvPr/>
          </p:nvSpPr>
          <p:spPr bwMode="auto">
            <a:xfrm>
              <a:off x="4901" y="3080"/>
              <a:ext cx="120" cy="98"/>
            </a:xfrm>
            <a:custGeom>
              <a:avLst/>
              <a:gdLst>
                <a:gd name="T0" fmla="*/ 118 w 120"/>
                <a:gd name="T1" fmla="*/ 40 h 98"/>
                <a:gd name="T2" fmla="*/ 109 w 120"/>
                <a:gd name="T3" fmla="*/ 22 h 98"/>
                <a:gd name="T4" fmla="*/ 94 w 120"/>
                <a:gd name="T5" fmla="*/ 8 h 98"/>
                <a:gd name="T6" fmla="*/ 72 w 120"/>
                <a:gd name="T7" fmla="*/ 2 h 98"/>
                <a:gd name="T8" fmla="*/ 48 w 120"/>
                <a:gd name="T9" fmla="*/ 2 h 98"/>
                <a:gd name="T10" fmla="*/ 26 w 120"/>
                <a:gd name="T11" fmla="*/ 8 h 98"/>
                <a:gd name="T12" fmla="*/ 11 w 120"/>
                <a:gd name="T13" fmla="*/ 22 h 98"/>
                <a:gd name="T14" fmla="*/ 2 w 120"/>
                <a:gd name="T15" fmla="*/ 40 h 98"/>
                <a:gd name="T16" fmla="*/ 2 w 120"/>
                <a:gd name="T17" fmla="*/ 59 h 98"/>
                <a:gd name="T18" fmla="*/ 11 w 120"/>
                <a:gd name="T19" fmla="*/ 77 h 98"/>
                <a:gd name="T20" fmla="*/ 26 w 120"/>
                <a:gd name="T21" fmla="*/ 89 h 98"/>
                <a:gd name="T22" fmla="*/ 48 w 120"/>
                <a:gd name="T23" fmla="*/ 97 h 98"/>
                <a:gd name="T24" fmla="*/ 72 w 120"/>
                <a:gd name="T25" fmla="*/ 97 h 98"/>
                <a:gd name="T26" fmla="*/ 94 w 120"/>
                <a:gd name="T27" fmla="*/ 89 h 98"/>
                <a:gd name="T28" fmla="*/ 109 w 120"/>
                <a:gd name="T29" fmla="*/ 77 h 98"/>
                <a:gd name="T30" fmla="*/ 118 w 120"/>
                <a:gd name="T31" fmla="*/ 59 h 98"/>
                <a:gd name="T32" fmla="*/ 120 w 120"/>
                <a:gd name="T33" fmla="*/ 49 h 98"/>
                <a:gd name="T34" fmla="*/ 114 w 120"/>
                <a:gd name="T35" fmla="*/ 31 h 98"/>
                <a:gd name="T36" fmla="*/ 101 w 120"/>
                <a:gd name="T37" fmla="*/ 16 h 98"/>
                <a:gd name="T38" fmla="*/ 83 w 120"/>
                <a:gd name="T39" fmla="*/ 5 h 98"/>
                <a:gd name="T40" fmla="*/ 59 w 120"/>
                <a:gd name="T41" fmla="*/ 0 h 98"/>
                <a:gd name="T42" fmla="*/ 37 w 120"/>
                <a:gd name="T43" fmla="*/ 5 h 98"/>
                <a:gd name="T44" fmla="*/ 18 w 120"/>
                <a:gd name="T45" fmla="*/ 16 h 98"/>
                <a:gd name="T46" fmla="*/ 6 w 120"/>
                <a:gd name="T47" fmla="*/ 31 h 98"/>
                <a:gd name="T48" fmla="*/ 0 w 120"/>
                <a:gd name="T49" fmla="*/ 49 h 98"/>
                <a:gd name="T50" fmla="*/ 6 w 120"/>
                <a:gd name="T51" fmla="*/ 68 h 98"/>
                <a:gd name="T52" fmla="*/ 18 w 120"/>
                <a:gd name="T53" fmla="*/ 83 h 98"/>
                <a:gd name="T54" fmla="*/ 37 w 120"/>
                <a:gd name="T55" fmla="*/ 94 h 98"/>
                <a:gd name="T56" fmla="*/ 59 w 120"/>
                <a:gd name="T57" fmla="*/ 97 h 98"/>
                <a:gd name="T58" fmla="*/ 83 w 120"/>
                <a:gd name="T59" fmla="*/ 94 h 98"/>
                <a:gd name="T60" fmla="*/ 101 w 120"/>
                <a:gd name="T61" fmla="*/ 83 h 98"/>
                <a:gd name="T62" fmla="*/ 114 w 120"/>
                <a:gd name="T63" fmla="*/ 68 h 98"/>
                <a:gd name="T64" fmla="*/ 120 w 120"/>
                <a:gd name="T65" fmla="*/ 49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"/>
                <a:gd name="T100" fmla="*/ 0 h 98"/>
                <a:gd name="T101" fmla="*/ 120 w 120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" h="98">
                  <a:moveTo>
                    <a:pt x="120" y="49"/>
                  </a:moveTo>
                  <a:lnTo>
                    <a:pt x="118" y="40"/>
                  </a:lnTo>
                  <a:lnTo>
                    <a:pt x="114" y="31"/>
                  </a:lnTo>
                  <a:lnTo>
                    <a:pt x="109" y="22"/>
                  </a:lnTo>
                  <a:lnTo>
                    <a:pt x="101" y="14"/>
                  </a:lnTo>
                  <a:lnTo>
                    <a:pt x="94" y="8"/>
                  </a:lnTo>
                  <a:lnTo>
                    <a:pt x="83" y="3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7" y="3"/>
                  </a:lnTo>
                  <a:lnTo>
                    <a:pt x="26" y="8"/>
                  </a:lnTo>
                  <a:lnTo>
                    <a:pt x="17" y="14"/>
                  </a:lnTo>
                  <a:lnTo>
                    <a:pt x="11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6" y="68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26" y="89"/>
                  </a:lnTo>
                  <a:lnTo>
                    <a:pt x="37" y="94"/>
                  </a:lnTo>
                  <a:lnTo>
                    <a:pt x="48" y="97"/>
                  </a:lnTo>
                  <a:lnTo>
                    <a:pt x="59" y="98"/>
                  </a:lnTo>
                  <a:lnTo>
                    <a:pt x="72" y="97"/>
                  </a:lnTo>
                  <a:lnTo>
                    <a:pt x="83" y="94"/>
                  </a:lnTo>
                  <a:lnTo>
                    <a:pt x="94" y="89"/>
                  </a:lnTo>
                  <a:lnTo>
                    <a:pt x="101" y="83"/>
                  </a:lnTo>
                  <a:lnTo>
                    <a:pt x="109" y="77"/>
                  </a:lnTo>
                  <a:lnTo>
                    <a:pt x="114" y="68"/>
                  </a:lnTo>
                  <a:lnTo>
                    <a:pt x="118" y="59"/>
                  </a:lnTo>
                  <a:lnTo>
                    <a:pt x="120" y="49"/>
                  </a:lnTo>
                  <a:lnTo>
                    <a:pt x="118" y="40"/>
                  </a:lnTo>
                  <a:lnTo>
                    <a:pt x="114" y="31"/>
                  </a:lnTo>
                  <a:lnTo>
                    <a:pt x="109" y="22"/>
                  </a:lnTo>
                  <a:lnTo>
                    <a:pt x="101" y="16"/>
                  </a:lnTo>
                  <a:lnTo>
                    <a:pt x="92" y="10"/>
                  </a:lnTo>
                  <a:lnTo>
                    <a:pt x="83" y="5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7" y="5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6" y="68"/>
                  </a:lnTo>
                  <a:lnTo>
                    <a:pt x="11" y="76"/>
                  </a:lnTo>
                  <a:lnTo>
                    <a:pt x="18" y="83"/>
                  </a:lnTo>
                  <a:lnTo>
                    <a:pt x="28" y="89"/>
                  </a:lnTo>
                  <a:lnTo>
                    <a:pt x="37" y="94"/>
                  </a:lnTo>
                  <a:lnTo>
                    <a:pt x="48" y="97"/>
                  </a:lnTo>
                  <a:lnTo>
                    <a:pt x="59" y="97"/>
                  </a:lnTo>
                  <a:lnTo>
                    <a:pt x="72" y="97"/>
                  </a:lnTo>
                  <a:lnTo>
                    <a:pt x="83" y="94"/>
                  </a:lnTo>
                  <a:lnTo>
                    <a:pt x="92" y="89"/>
                  </a:lnTo>
                  <a:lnTo>
                    <a:pt x="101" y="83"/>
                  </a:lnTo>
                  <a:lnTo>
                    <a:pt x="109" y="76"/>
                  </a:lnTo>
                  <a:lnTo>
                    <a:pt x="114" y="68"/>
                  </a:lnTo>
                  <a:lnTo>
                    <a:pt x="118" y="59"/>
                  </a:lnTo>
                  <a:lnTo>
                    <a:pt x="120" y="49"/>
                  </a:lnTo>
                  <a:close/>
                </a:path>
              </a:pathLst>
            </a:custGeom>
            <a:solidFill>
              <a:srgbClr val="B8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52"/>
            <p:cNvSpPr>
              <a:spLocks/>
            </p:cNvSpPr>
            <p:nvPr/>
          </p:nvSpPr>
          <p:spPr bwMode="auto">
            <a:xfrm>
              <a:off x="4901" y="3080"/>
              <a:ext cx="120" cy="97"/>
            </a:xfrm>
            <a:custGeom>
              <a:avLst/>
              <a:gdLst>
                <a:gd name="T0" fmla="*/ 118 w 120"/>
                <a:gd name="T1" fmla="*/ 40 h 97"/>
                <a:gd name="T2" fmla="*/ 109 w 120"/>
                <a:gd name="T3" fmla="*/ 22 h 97"/>
                <a:gd name="T4" fmla="*/ 92 w 120"/>
                <a:gd name="T5" fmla="*/ 10 h 97"/>
                <a:gd name="T6" fmla="*/ 72 w 120"/>
                <a:gd name="T7" fmla="*/ 2 h 97"/>
                <a:gd name="T8" fmla="*/ 48 w 120"/>
                <a:gd name="T9" fmla="*/ 2 h 97"/>
                <a:gd name="T10" fmla="*/ 28 w 120"/>
                <a:gd name="T11" fmla="*/ 10 h 97"/>
                <a:gd name="T12" fmla="*/ 11 w 120"/>
                <a:gd name="T13" fmla="*/ 22 h 97"/>
                <a:gd name="T14" fmla="*/ 2 w 120"/>
                <a:gd name="T15" fmla="*/ 40 h 97"/>
                <a:gd name="T16" fmla="*/ 2 w 120"/>
                <a:gd name="T17" fmla="*/ 59 h 97"/>
                <a:gd name="T18" fmla="*/ 11 w 120"/>
                <a:gd name="T19" fmla="*/ 76 h 97"/>
                <a:gd name="T20" fmla="*/ 28 w 120"/>
                <a:gd name="T21" fmla="*/ 89 h 97"/>
                <a:gd name="T22" fmla="*/ 48 w 120"/>
                <a:gd name="T23" fmla="*/ 97 h 97"/>
                <a:gd name="T24" fmla="*/ 72 w 120"/>
                <a:gd name="T25" fmla="*/ 97 h 97"/>
                <a:gd name="T26" fmla="*/ 92 w 120"/>
                <a:gd name="T27" fmla="*/ 89 h 97"/>
                <a:gd name="T28" fmla="*/ 109 w 120"/>
                <a:gd name="T29" fmla="*/ 76 h 97"/>
                <a:gd name="T30" fmla="*/ 118 w 120"/>
                <a:gd name="T31" fmla="*/ 59 h 97"/>
                <a:gd name="T32" fmla="*/ 118 w 120"/>
                <a:gd name="T33" fmla="*/ 49 h 97"/>
                <a:gd name="T34" fmla="*/ 114 w 120"/>
                <a:gd name="T35" fmla="*/ 31 h 97"/>
                <a:gd name="T36" fmla="*/ 101 w 120"/>
                <a:gd name="T37" fmla="*/ 16 h 97"/>
                <a:gd name="T38" fmla="*/ 83 w 120"/>
                <a:gd name="T39" fmla="*/ 5 h 97"/>
                <a:gd name="T40" fmla="*/ 59 w 120"/>
                <a:gd name="T41" fmla="*/ 2 h 97"/>
                <a:gd name="T42" fmla="*/ 37 w 120"/>
                <a:gd name="T43" fmla="*/ 5 h 97"/>
                <a:gd name="T44" fmla="*/ 18 w 120"/>
                <a:gd name="T45" fmla="*/ 16 h 97"/>
                <a:gd name="T46" fmla="*/ 6 w 120"/>
                <a:gd name="T47" fmla="*/ 31 h 97"/>
                <a:gd name="T48" fmla="*/ 2 w 120"/>
                <a:gd name="T49" fmla="*/ 49 h 97"/>
                <a:gd name="T50" fmla="*/ 6 w 120"/>
                <a:gd name="T51" fmla="*/ 68 h 97"/>
                <a:gd name="T52" fmla="*/ 18 w 120"/>
                <a:gd name="T53" fmla="*/ 83 h 97"/>
                <a:gd name="T54" fmla="*/ 37 w 120"/>
                <a:gd name="T55" fmla="*/ 94 h 97"/>
                <a:gd name="T56" fmla="*/ 59 w 120"/>
                <a:gd name="T57" fmla="*/ 97 h 97"/>
                <a:gd name="T58" fmla="*/ 83 w 120"/>
                <a:gd name="T59" fmla="*/ 94 h 97"/>
                <a:gd name="T60" fmla="*/ 101 w 120"/>
                <a:gd name="T61" fmla="*/ 83 h 97"/>
                <a:gd name="T62" fmla="*/ 114 w 120"/>
                <a:gd name="T63" fmla="*/ 68 h 97"/>
                <a:gd name="T64" fmla="*/ 118 w 120"/>
                <a:gd name="T65" fmla="*/ 49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"/>
                <a:gd name="T100" fmla="*/ 0 h 97"/>
                <a:gd name="T101" fmla="*/ 120 w 120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" h="97">
                  <a:moveTo>
                    <a:pt x="120" y="49"/>
                  </a:moveTo>
                  <a:lnTo>
                    <a:pt x="118" y="40"/>
                  </a:lnTo>
                  <a:lnTo>
                    <a:pt x="114" y="31"/>
                  </a:lnTo>
                  <a:lnTo>
                    <a:pt x="109" y="22"/>
                  </a:lnTo>
                  <a:lnTo>
                    <a:pt x="101" y="16"/>
                  </a:lnTo>
                  <a:lnTo>
                    <a:pt x="92" y="10"/>
                  </a:lnTo>
                  <a:lnTo>
                    <a:pt x="83" y="5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7" y="5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6" y="68"/>
                  </a:lnTo>
                  <a:lnTo>
                    <a:pt x="11" y="76"/>
                  </a:lnTo>
                  <a:lnTo>
                    <a:pt x="18" y="83"/>
                  </a:lnTo>
                  <a:lnTo>
                    <a:pt x="28" y="89"/>
                  </a:lnTo>
                  <a:lnTo>
                    <a:pt x="37" y="94"/>
                  </a:lnTo>
                  <a:lnTo>
                    <a:pt x="48" y="97"/>
                  </a:lnTo>
                  <a:lnTo>
                    <a:pt x="59" y="97"/>
                  </a:lnTo>
                  <a:lnTo>
                    <a:pt x="72" y="97"/>
                  </a:lnTo>
                  <a:lnTo>
                    <a:pt x="83" y="94"/>
                  </a:lnTo>
                  <a:lnTo>
                    <a:pt x="92" y="89"/>
                  </a:lnTo>
                  <a:lnTo>
                    <a:pt x="101" y="83"/>
                  </a:lnTo>
                  <a:lnTo>
                    <a:pt x="109" y="76"/>
                  </a:lnTo>
                  <a:lnTo>
                    <a:pt x="114" y="68"/>
                  </a:lnTo>
                  <a:lnTo>
                    <a:pt x="118" y="59"/>
                  </a:lnTo>
                  <a:lnTo>
                    <a:pt x="120" y="49"/>
                  </a:lnTo>
                  <a:lnTo>
                    <a:pt x="118" y="49"/>
                  </a:lnTo>
                  <a:lnTo>
                    <a:pt x="116" y="40"/>
                  </a:lnTo>
                  <a:lnTo>
                    <a:pt x="114" y="31"/>
                  </a:lnTo>
                  <a:lnTo>
                    <a:pt x="109" y="23"/>
                  </a:lnTo>
                  <a:lnTo>
                    <a:pt x="101" y="16"/>
                  </a:lnTo>
                  <a:lnTo>
                    <a:pt x="92" y="10"/>
                  </a:lnTo>
                  <a:lnTo>
                    <a:pt x="83" y="5"/>
                  </a:lnTo>
                  <a:lnTo>
                    <a:pt x="72" y="2"/>
                  </a:lnTo>
                  <a:lnTo>
                    <a:pt x="59" y="2"/>
                  </a:lnTo>
                  <a:lnTo>
                    <a:pt x="48" y="2"/>
                  </a:lnTo>
                  <a:lnTo>
                    <a:pt x="37" y="5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3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2" y="49"/>
                  </a:lnTo>
                  <a:lnTo>
                    <a:pt x="2" y="59"/>
                  </a:lnTo>
                  <a:lnTo>
                    <a:pt x="6" y="68"/>
                  </a:lnTo>
                  <a:lnTo>
                    <a:pt x="11" y="76"/>
                  </a:lnTo>
                  <a:lnTo>
                    <a:pt x="18" y="83"/>
                  </a:lnTo>
                  <a:lnTo>
                    <a:pt x="28" y="89"/>
                  </a:lnTo>
                  <a:lnTo>
                    <a:pt x="37" y="94"/>
                  </a:lnTo>
                  <a:lnTo>
                    <a:pt x="48" y="95"/>
                  </a:lnTo>
                  <a:lnTo>
                    <a:pt x="59" y="97"/>
                  </a:lnTo>
                  <a:lnTo>
                    <a:pt x="72" y="95"/>
                  </a:lnTo>
                  <a:lnTo>
                    <a:pt x="83" y="94"/>
                  </a:lnTo>
                  <a:lnTo>
                    <a:pt x="92" y="89"/>
                  </a:lnTo>
                  <a:lnTo>
                    <a:pt x="101" y="83"/>
                  </a:lnTo>
                  <a:lnTo>
                    <a:pt x="109" y="76"/>
                  </a:lnTo>
                  <a:lnTo>
                    <a:pt x="114" y="68"/>
                  </a:lnTo>
                  <a:lnTo>
                    <a:pt x="116" y="59"/>
                  </a:lnTo>
                  <a:lnTo>
                    <a:pt x="118" y="49"/>
                  </a:lnTo>
                  <a:lnTo>
                    <a:pt x="120" y="49"/>
                  </a:lnTo>
                  <a:close/>
                </a:path>
              </a:pathLst>
            </a:custGeom>
            <a:solidFill>
              <a:srgbClr val="B9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53"/>
            <p:cNvSpPr>
              <a:spLocks/>
            </p:cNvSpPr>
            <p:nvPr/>
          </p:nvSpPr>
          <p:spPr bwMode="auto">
            <a:xfrm>
              <a:off x="4903" y="3082"/>
              <a:ext cx="116" cy="95"/>
            </a:xfrm>
            <a:custGeom>
              <a:avLst/>
              <a:gdLst>
                <a:gd name="T0" fmla="*/ 114 w 116"/>
                <a:gd name="T1" fmla="*/ 38 h 95"/>
                <a:gd name="T2" fmla="*/ 107 w 116"/>
                <a:gd name="T3" fmla="*/ 21 h 95"/>
                <a:gd name="T4" fmla="*/ 90 w 116"/>
                <a:gd name="T5" fmla="*/ 8 h 95"/>
                <a:gd name="T6" fmla="*/ 70 w 116"/>
                <a:gd name="T7" fmla="*/ 0 h 95"/>
                <a:gd name="T8" fmla="*/ 46 w 116"/>
                <a:gd name="T9" fmla="*/ 0 h 95"/>
                <a:gd name="T10" fmla="*/ 26 w 116"/>
                <a:gd name="T11" fmla="*/ 8 h 95"/>
                <a:gd name="T12" fmla="*/ 9 w 116"/>
                <a:gd name="T13" fmla="*/ 21 h 95"/>
                <a:gd name="T14" fmla="*/ 0 w 116"/>
                <a:gd name="T15" fmla="*/ 38 h 95"/>
                <a:gd name="T16" fmla="*/ 0 w 116"/>
                <a:gd name="T17" fmla="*/ 57 h 95"/>
                <a:gd name="T18" fmla="*/ 9 w 116"/>
                <a:gd name="T19" fmla="*/ 74 h 95"/>
                <a:gd name="T20" fmla="*/ 26 w 116"/>
                <a:gd name="T21" fmla="*/ 87 h 95"/>
                <a:gd name="T22" fmla="*/ 46 w 116"/>
                <a:gd name="T23" fmla="*/ 93 h 95"/>
                <a:gd name="T24" fmla="*/ 70 w 116"/>
                <a:gd name="T25" fmla="*/ 93 h 95"/>
                <a:gd name="T26" fmla="*/ 90 w 116"/>
                <a:gd name="T27" fmla="*/ 87 h 95"/>
                <a:gd name="T28" fmla="*/ 107 w 116"/>
                <a:gd name="T29" fmla="*/ 74 h 95"/>
                <a:gd name="T30" fmla="*/ 114 w 116"/>
                <a:gd name="T31" fmla="*/ 57 h 95"/>
                <a:gd name="T32" fmla="*/ 116 w 116"/>
                <a:gd name="T33" fmla="*/ 47 h 95"/>
                <a:gd name="T34" fmla="*/ 110 w 116"/>
                <a:gd name="T35" fmla="*/ 29 h 95"/>
                <a:gd name="T36" fmla="*/ 99 w 116"/>
                <a:gd name="T37" fmla="*/ 14 h 95"/>
                <a:gd name="T38" fmla="*/ 81 w 116"/>
                <a:gd name="T39" fmla="*/ 4 h 95"/>
                <a:gd name="T40" fmla="*/ 57 w 116"/>
                <a:gd name="T41" fmla="*/ 0 h 95"/>
                <a:gd name="T42" fmla="*/ 35 w 116"/>
                <a:gd name="T43" fmla="*/ 4 h 95"/>
                <a:gd name="T44" fmla="*/ 16 w 116"/>
                <a:gd name="T45" fmla="*/ 14 h 95"/>
                <a:gd name="T46" fmla="*/ 5 w 116"/>
                <a:gd name="T47" fmla="*/ 29 h 95"/>
                <a:gd name="T48" fmla="*/ 0 w 116"/>
                <a:gd name="T49" fmla="*/ 47 h 95"/>
                <a:gd name="T50" fmla="*/ 5 w 116"/>
                <a:gd name="T51" fmla="*/ 66 h 95"/>
                <a:gd name="T52" fmla="*/ 16 w 116"/>
                <a:gd name="T53" fmla="*/ 80 h 95"/>
                <a:gd name="T54" fmla="*/ 35 w 116"/>
                <a:gd name="T55" fmla="*/ 90 h 95"/>
                <a:gd name="T56" fmla="*/ 57 w 116"/>
                <a:gd name="T57" fmla="*/ 95 h 95"/>
                <a:gd name="T58" fmla="*/ 81 w 116"/>
                <a:gd name="T59" fmla="*/ 90 h 95"/>
                <a:gd name="T60" fmla="*/ 99 w 116"/>
                <a:gd name="T61" fmla="*/ 80 h 95"/>
                <a:gd name="T62" fmla="*/ 110 w 116"/>
                <a:gd name="T63" fmla="*/ 66 h 95"/>
                <a:gd name="T64" fmla="*/ 116 w 116"/>
                <a:gd name="T65" fmla="*/ 47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95"/>
                <a:gd name="T101" fmla="*/ 116 w 116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95">
                  <a:moveTo>
                    <a:pt x="116" y="47"/>
                  </a:moveTo>
                  <a:lnTo>
                    <a:pt x="114" y="38"/>
                  </a:lnTo>
                  <a:lnTo>
                    <a:pt x="112" y="29"/>
                  </a:lnTo>
                  <a:lnTo>
                    <a:pt x="107" y="21"/>
                  </a:lnTo>
                  <a:lnTo>
                    <a:pt x="99" y="14"/>
                  </a:lnTo>
                  <a:lnTo>
                    <a:pt x="90" y="8"/>
                  </a:lnTo>
                  <a:lnTo>
                    <a:pt x="81" y="3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9" y="21"/>
                  </a:lnTo>
                  <a:lnTo>
                    <a:pt x="4" y="29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4" y="66"/>
                  </a:lnTo>
                  <a:lnTo>
                    <a:pt x="9" y="74"/>
                  </a:lnTo>
                  <a:lnTo>
                    <a:pt x="16" y="81"/>
                  </a:lnTo>
                  <a:lnTo>
                    <a:pt x="26" y="87"/>
                  </a:lnTo>
                  <a:lnTo>
                    <a:pt x="35" y="92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70" y="93"/>
                  </a:lnTo>
                  <a:lnTo>
                    <a:pt x="81" y="92"/>
                  </a:lnTo>
                  <a:lnTo>
                    <a:pt x="90" y="87"/>
                  </a:lnTo>
                  <a:lnTo>
                    <a:pt x="99" y="81"/>
                  </a:lnTo>
                  <a:lnTo>
                    <a:pt x="107" y="74"/>
                  </a:lnTo>
                  <a:lnTo>
                    <a:pt x="112" y="66"/>
                  </a:lnTo>
                  <a:lnTo>
                    <a:pt x="114" y="57"/>
                  </a:lnTo>
                  <a:lnTo>
                    <a:pt x="116" y="47"/>
                  </a:lnTo>
                  <a:lnTo>
                    <a:pt x="114" y="38"/>
                  </a:lnTo>
                  <a:lnTo>
                    <a:pt x="110" y="29"/>
                  </a:lnTo>
                  <a:lnTo>
                    <a:pt x="105" y="21"/>
                  </a:lnTo>
                  <a:lnTo>
                    <a:pt x="99" y="14"/>
                  </a:lnTo>
                  <a:lnTo>
                    <a:pt x="90" y="9"/>
                  </a:lnTo>
                  <a:lnTo>
                    <a:pt x="81" y="4"/>
                  </a:lnTo>
                  <a:lnTo>
                    <a:pt x="70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6" y="9"/>
                  </a:lnTo>
                  <a:lnTo>
                    <a:pt x="16" y="14"/>
                  </a:lnTo>
                  <a:lnTo>
                    <a:pt x="11" y="21"/>
                  </a:lnTo>
                  <a:lnTo>
                    <a:pt x="5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7"/>
                  </a:lnTo>
                  <a:lnTo>
                    <a:pt x="5" y="66"/>
                  </a:lnTo>
                  <a:lnTo>
                    <a:pt x="11" y="74"/>
                  </a:lnTo>
                  <a:lnTo>
                    <a:pt x="16" y="80"/>
                  </a:lnTo>
                  <a:lnTo>
                    <a:pt x="26" y="86"/>
                  </a:lnTo>
                  <a:lnTo>
                    <a:pt x="35" y="90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70" y="93"/>
                  </a:lnTo>
                  <a:lnTo>
                    <a:pt x="81" y="90"/>
                  </a:lnTo>
                  <a:lnTo>
                    <a:pt x="90" y="86"/>
                  </a:lnTo>
                  <a:lnTo>
                    <a:pt x="99" y="80"/>
                  </a:lnTo>
                  <a:lnTo>
                    <a:pt x="105" y="74"/>
                  </a:lnTo>
                  <a:lnTo>
                    <a:pt x="110" y="66"/>
                  </a:lnTo>
                  <a:lnTo>
                    <a:pt x="114" y="57"/>
                  </a:lnTo>
                  <a:lnTo>
                    <a:pt x="116" y="47"/>
                  </a:lnTo>
                  <a:close/>
                </a:path>
              </a:pathLst>
            </a:custGeom>
            <a:solidFill>
              <a:srgbClr val="BA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54"/>
            <p:cNvSpPr>
              <a:spLocks/>
            </p:cNvSpPr>
            <p:nvPr/>
          </p:nvSpPr>
          <p:spPr bwMode="auto">
            <a:xfrm>
              <a:off x="4903" y="3082"/>
              <a:ext cx="116" cy="95"/>
            </a:xfrm>
            <a:custGeom>
              <a:avLst/>
              <a:gdLst>
                <a:gd name="T0" fmla="*/ 114 w 116"/>
                <a:gd name="T1" fmla="*/ 38 h 95"/>
                <a:gd name="T2" fmla="*/ 105 w 116"/>
                <a:gd name="T3" fmla="*/ 21 h 95"/>
                <a:gd name="T4" fmla="*/ 90 w 116"/>
                <a:gd name="T5" fmla="*/ 9 h 95"/>
                <a:gd name="T6" fmla="*/ 70 w 116"/>
                <a:gd name="T7" fmla="*/ 1 h 95"/>
                <a:gd name="T8" fmla="*/ 46 w 116"/>
                <a:gd name="T9" fmla="*/ 1 h 95"/>
                <a:gd name="T10" fmla="*/ 26 w 116"/>
                <a:gd name="T11" fmla="*/ 9 h 95"/>
                <a:gd name="T12" fmla="*/ 11 w 116"/>
                <a:gd name="T13" fmla="*/ 21 h 95"/>
                <a:gd name="T14" fmla="*/ 2 w 116"/>
                <a:gd name="T15" fmla="*/ 38 h 95"/>
                <a:gd name="T16" fmla="*/ 2 w 116"/>
                <a:gd name="T17" fmla="*/ 57 h 95"/>
                <a:gd name="T18" fmla="*/ 11 w 116"/>
                <a:gd name="T19" fmla="*/ 74 h 95"/>
                <a:gd name="T20" fmla="*/ 26 w 116"/>
                <a:gd name="T21" fmla="*/ 86 h 95"/>
                <a:gd name="T22" fmla="*/ 46 w 116"/>
                <a:gd name="T23" fmla="*/ 93 h 95"/>
                <a:gd name="T24" fmla="*/ 70 w 116"/>
                <a:gd name="T25" fmla="*/ 93 h 95"/>
                <a:gd name="T26" fmla="*/ 90 w 116"/>
                <a:gd name="T27" fmla="*/ 86 h 95"/>
                <a:gd name="T28" fmla="*/ 105 w 116"/>
                <a:gd name="T29" fmla="*/ 74 h 95"/>
                <a:gd name="T30" fmla="*/ 114 w 116"/>
                <a:gd name="T31" fmla="*/ 57 h 95"/>
                <a:gd name="T32" fmla="*/ 114 w 116"/>
                <a:gd name="T33" fmla="*/ 47 h 95"/>
                <a:gd name="T34" fmla="*/ 110 w 116"/>
                <a:gd name="T35" fmla="*/ 29 h 95"/>
                <a:gd name="T36" fmla="*/ 97 w 116"/>
                <a:gd name="T37" fmla="*/ 15 h 95"/>
                <a:gd name="T38" fmla="*/ 79 w 116"/>
                <a:gd name="T39" fmla="*/ 4 h 95"/>
                <a:gd name="T40" fmla="*/ 57 w 116"/>
                <a:gd name="T41" fmla="*/ 1 h 95"/>
                <a:gd name="T42" fmla="*/ 37 w 116"/>
                <a:gd name="T43" fmla="*/ 4 h 95"/>
                <a:gd name="T44" fmla="*/ 18 w 116"/>
                <a:gd name="T45" fmla="*/ 15 h 95"/>
                <a:gd name="T46" fmla="*/ 5 w 116"/>
                <a:gd name="T47" fmla="*/ 29 h 95"/>
                <a:gd name="T48" fmla="*/ 2 w 116"/>
                <a:gd name="T49" fmla="*/ 47 h 95"/>
                <a:gd name="T50" fmla="*/ 5 w 116"/>
                <a:gd name="T51" fmla="*/ 65 h 95"/>
                <a:gd name="T52" fmla="*/ 18 w 116"/>
                <a:gd name="T53" fmla="*/ 80 h 95"/>
                <a:gd name="T54" fmla="*/ 37 w 116"/>
                <a:gd name="T55" fmla="*/ 90 h 95"/>
                <a:gd name="T56" fmla="*/ 57 w 116"/>
                <a:gd name="T57" fmla="*/ 93 h 95"/>
                <a:gd name="T58" fmla="*/ 79 w 116"/>
                <a:gd name="T59" fmla="*/ 90 h 95"/>
                <a:gd name="T60" fmla="*/ 97 w 116"/>
                <a:gd name="T61" fmla="*/ 80 h 95"/>
                <a:gd name="T62" fmla="*/ 110 w 116"/>
                <a:gd name="T63" fmla="*/ 65 h 95"/>
                <a:gd name="T64" fmla="*/ 114 w 116"/>
                <a:gd name="T65" fmla="*/ 47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95"/>
                <a:gd name="T101" fmla="*/ 116 w 116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95">
                  <a:moveTo>
                    <a:pt x="116" y="47"/>
                  </a:moveTo>
                  <a:lnTo>
                    <a:pt x="114" y="38"/>
                  </a:lnTo>
                  <a:lnTo>
                    <a:pt x="110" y="29"/>
                  </a:lnTo>
                  <a:lnTo>
                    <a:pt x="105" y="21"/>
                  </a:lnTo>
                  <a:lnTo>
                    <a:pt x="99" y="14"/>
                  </a:lnTo>
                  <a:lnTo>
                    <a:pt x="90" y="9"/>
                  </a:lnTo>
                  <a:lnTo>
                    <a:pt x="81" y="4"/>
                  </a:lnTo>
                  <a:lnTo>
                    <a:pt x="70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6" y="9"/>
                  </a:lnTo>
                  <a:lnTo>
                    <a:pt x="16" y="14"/>
                  </a:lnTo>
                  <a:lnTo>
                    <a:pt x="11" y="21"/>
                  </a:lnTo>
                  <a:lnTo>
                    <a:pt x="5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7"/>
                  </a:lnTo>
                  <a:lnTo>
                    <a:pt x="5" y="66"/>
                  </a:lnTo>
                  <a:lnTo>
                    <a:pt x="11" y="74"/>
                  </a:lnTo>
                  <a:lnTo>
                    <a:pt x="16" y="80"/>
                  </a:lnTo>
                  <a:lnTo>
                    <a:pt x="26" y="86"/>
                  </a:lnTo>
                  <a:lnTo>
                    <a:pt x="35" y="90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70" y="93"/>
                  </a:lnTo>
                  <a:lnTo>
                    <a:pt x="81" y="90"/>
                  </a:lnTo>
                  <a:lnTo>
                    <a:pt x="90" y="86"/>
                  </a:lnTo>
                  <a:lnTo>
                    <a:pt x="99" y="80"/>
                  </a:lnTo>
                  <a:lnTo>
                    <a:pt x="105" y="74"/>
                  </a:lnTo>
                  <a:lnTo>
                    <a:pt x="110" y="66"/>
                  </a:lnTo>
                  <a:lnTo>
                    <a:pt x="114" y="57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4" y="38"/>
                  </a:lnTo>
                  <a:lnTo>
                    <a:pt x="110" y="29"/>
                  </a:lnTo>
                  <a:lnTo>
                    <a:pt x="105" y="21"/>
                  </a:lnTo>
                  <a:lnTo>
                    <a:pt x="97" y="15"/>
                  </a:lnTo>
                  <a:lnTo>
                    <a:pt x="90" y="9"/>
                  </a:lnTo>
                  <a:lnTo>
                    <a:pt x="79" y="4"/>
                  </a:lnTo>
                  <a:lnTo>
                    <a:pt x="70" y="1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8" y="15"/>
                  </a:lnTo>
                  <a:lnTo>
                    <a:pt x="11" y="21"/>
                  </a:lnTo>
                  <a:lnTo>
                    <a:pt x="5" y="29"/>
                  </a:lnTo>
                  <a:lnTo>
                    <a:pt x="2" y="38"/>
                  </a:lnTo>
                  <a:lnTo>
                    <a:pt x="2" y="47"/>
                  </a:lnTo>
                  <a:lnTo>
                    <a:pt x="2" y="57"/>
                  </a:lnTo>
                  <a:lnTo>
                    <a:pt x="5" y="65"/>
                  </a:lnTo>
                  <a:lnTo>
                    <a:pt x="11" y="74"/>
                  </a:lnTo>
                  <a:lnTo>
                    <a:pt x="18" y="80"/>
                  </a:lnTo>
                  <a:lnTo>
                    <a:pt x="26" y="86"/>
                  </a:lnTo>
                  <a:lnTo>
                    <a:pt x="37" y="90"/>
                  </a:lnTo>
                  <a:lnTo>
                    <a:pt x="46" y="92"/>
                  </a:lnTo>
                  <a:lnTo>
                    <a:pt x="57" y="93"/>
                  </a:lnTo>
                  <a:lnTo>
                    <a:pt x="70" y="92"/>
                  </a:lnTo>
                  <a:lnTo>
                    <a:pt x="79" y="90"/>
                  </a:lnTo>
                  <a:lnTo>
                    <a:pt x="90" y="86"/>
                  </a:lnTo>
                  <a:lnTo>
                    <a:pt x="97" y="80"/>
                  </a:lnTo>
                  <a:lnTo>
                    <a:pt x="105" y="74"/>
                  </a:lnTo>
                  <a:lnTo>
                    <a:pt x="110" y="65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6" y="47"/>
                  </a:lnTo>
                  <a:close/>
                </a:path>
              </a:pathLst>
            </a:custGeom>
            <a:solidFill>
              <a:srgbClr val="BB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55"/>
            <p:cNvSpPr>
              <a:spLocks/>
            </p:cNvSpPr>
            <p:nvPr/>
          </p:nvSpPr>
          <p:spPr bwMode="auto">
            <a:xfrm>
              <a:off x="4905" y="3083"/>
              <a:ext cx="112" cy="92"/>
            </a:xfrm>
            <a:custGeom>
              <a:avLst/>
              <a:gdLst>
                <a:gd name="T0" fmla="*/ 112 w 112"/>
                <a:gd name="T1" fmla="*/ 37 h 92"/>
                <a:gd name="T2" fmla="*/ 103 w 112"/>
                <a:gd name="T3" fmla="*/ 20 h 92"/>
                <a:gd name="T4" fmla="*/ 88 w 112"/>
                <a:gd name="T5" fmla="*/ 8 h 92"/>
                <a:gd name="T6" fmla="*/ 68 w 112"/>
                <a:gd name="T7" fmla="*/ 0 h 92"/>
                <a:gd name="T8" fmla="*/ 44 w 112"/>
                <a:gd name="T9" fmla="*/ 0 h 92"/>
                <a:gd name="T10" fmla="*/ 24 w 112"/>
                <a:gd name="T11" fmla="*/ 8 h 92"/>
                <a:gd name="T12" fmla="*/ 9 w 112"/>
                <a:gd name="T13" fmla="*/ 20 h 92"/>
                <a:gd name="T14" fmla="*/ 0 w 112"/>
                <a:gd name="T15" fmla="*/ 37 h 92"/>
                <a:gd name="T16" fmla="*/ 0 w 112"/>
                <a:gd name="T17" fmla="*/ 56 h 92"/>
                <a:gd name="T18" fmla="*/ 9 w 112"/>
                <a:gd name="T19" fmla="*/ 73 h 92"/>
                <a:gd name="T20" fmla="*/ 24 w 112"/>
                <a:gd name="T21" fmla="*/ 85 h 92"/>
                <a:gd name="T22" fmla="*/ 44 w 112"/>
                <a:gd name="T23" fmla="*/ 91 h 92"/>
                <a:gd name="T24" fmla="*/ 68 w 112"/>
                <a:gd name="T25" fmla="*/ 91 h 92"/>
                <a:gd name="T26" fmla="*/ 88 w 112"/>
                <a:gd name="T27" fmla="*/ 85 h 92"/>
                <a:gd name="T28" fmla="*/ 103 w 112"/>
                <a:gd name="T29" fmla="*/ 73 h 92"/>
                <a:gd name="T30" fmla="*/ 112 w 112"/>
                <a:gd name="T31" fmla="*/ 56 h 92"/>
                <a:gd name="T32" fmla="*/ 112 w 112"/>
                <a:gd name="T33" fmla="*/ 46 h 92"/>
                <a:gd name="T34" fmla="*/ 106 w 112"/>
                <a:gd name="T35" fmla="*/ 29 h 92"/>
                <a:gd name="T36" fmla="*/ 95 w 112"/>
                <a:gd name="T37" fmla="*/ 14 h 92"/>
                <a:gd name="T38" fmla="*/ 77 w 112"/>
                <a:gd name="T39" fmla="*/ 3 h 92"/>
                <a:gd name="T40" fmla="*/ 55 w 112"/>
                <a:gd name="T41" fmla="*/ 0 h 92"/>
                <a:gd name="T42" fmla="*/ 35 w 112"/>
                <a:gd name="T43" fmla="*/ 3 h 92"/>
                <a:gd name="T44" fmla="*/ 16 w 112"/>
                <a:gd name="T45" fmla="*/ 14 h 92"/>
                <a:gd name="T46" fmla="*/ 5 w 112"/>
                <a:gd name="T47" fmla="*/ 29 h 92"/>
                <a:gd name="T48" fmla="*/ 0 w 112"/>
                <a:gd name="T49" fmla="*/ 46 h 92"/>
                <a:gd name="T50" fmla="*/ 5 w 112"/>
                <a:gd name="T51" fmla="*/ 64 h 92"/>
                <a:gd name="T52" fmla="*/ 16 w 112"/>
                <a:gd name="T53" fmla="*/ 79 h 92"/>
                <a:gd name="T54" fmla="*/ 35 w 112"/>
                <a:gd name="T55" fmla="*/ 88 h 92"/>
                <a:gd name="T56" fmla="*/ 55 w 112"/>
                <a:gd name="T57" fmla="*/ 92 h 92"/>
                <a:gd name="T58" fmla="*/ 77 w 112"/>
                <a:gd name="T59" fmla="*/ 88 h 92"/>
                <a:gd name="T60" fmla="*/ 95 w 112"/>
                <a:gd name="T61" fmla="*/ 79 h 92"/>
                <a:gd name="T62" fmla="*/ 106 w 112"/>
                <a:gd name="T63" fmla="*/ 64 h 92"/>
                <a:gd name="T64" fmla="*/ 112 w 112"/>
                <a:gd name="T65" fmla="*/ 46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92"/>
                <a:gd name="T101" fmla="*/ 112 w 112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92">
                  <a:moveTo>
                    <a:pt x="112" y="46"/>
                  </a:moveTo>
                  <a:lnTo>
                    <a:pt x="112" y="37"/>
                  </a:lnTo>
                  <a:lnTo>
                    <a:pt x="108" y="28"/>
                  </a:lnTo>
                  <a:lnTo>
                    <a:pt x="103" y="20"/>
                  </a:lnTo>
                  <a:lnTo>
                    <a:pt x="95" y="14"/>
                  </a:lnTo>
                  <a:lnTo>
                    <a:pt x="88" y="8"/>
                  </a:lnTo>
                  <a:lnTo>
                    <a:pt x="77" y="3"/>
                  </a:lnTo>
                  <a:lnTo>
                    <a:pt x="68" y="0"/>
                  </a:lnTo>
                  <a:lnTo>
                    <a:pt x="55" y="0"/>
                  </a:lnTo>
                  <a:lnTo>
                    <a:pt x="44" y="0"/>
                  </a:lnTo>
                  <a:lnTo>
                    <a:pt x="35" y="3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4"/>
                  </a:lnTo>
                  <a:lnTo>
                    <a:pt x="9" y="73"/>
                  </a:lnTo>
                  <a:lnTo>
                    <a:pt x="16" y="79"/>
                  </a:lnTo>
                  <a:lnTo>
                    <a:pt x="24" y="85"/>
                  </a:lnTo>
                  <a:lnTo>
                    <a:pt x="35" y="89"/>
                  </a:lnTo>
                  <a:lnTo>
                    <a:pt x="44" y="91"/>
                  </a:lnTo>
                  <a:lnTo>
                    <a:pt x="55" y="92"/>
                  </a:lnTo>
                  <a:lnTo>
                    <a:pt x="68" y="91"/>
                  </a:lnTo>
                  <a:lnTo>
                    <a:pt x="77" y="89"/>
                  </a:lnTo>
                  <a:lnTo>
                    <a:pt x="88" y="85"/>
                  </a:lnTo>
                  <a:lnTo>
                    <a:pt x="95" y="79"/>
                  </a:lnTo>
                  <a:lnTo>
                    <a:pt x="103" y="73"/>
                  </a:lnTo>
                  <a:lnTo>
                    <a:pt x="108" y="64"/>
                  </a:lnTo>
                  <a:lnTo>
                    <a:pt x="112" y="56"/>
                  </a:lnTo>
                  <a:lnTo>
                    <a:pt x="112" y="46"/>
                  </a:lnTo>
                  <a:lnTo>
                    <a:pt x="110" y="37"/>
                  </a:lnTo>
                  <a:lnTo>
                    <a:pt x="106" y="29"/>
                  </a:lnTo>
                  <a:lnTo>
                    <a:pt x="103" y="20"/>
                  </a:lnTo>
                  <a:lnTo>
                    <a:pt x="95" y="14"/>
                  </a:lnTo>
                  <a:lnTo>
                    <a:pt x="86" y="8"/>
                  </a:lnTo>
                  <a:lnTo>
                    <a:pt x="77" y="3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5" y="3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9" y="20"/>
                  </a:lnTo>
                  <a:lnTo>
                    <a:pt x="5" y="29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5" y="64"/>
                  </a:lnTo>
                  <a:lnTo>
                    <a:pt x="9" y="71"/>
                  </a:lnTo>
                  <a:lnTo>
                    <a:pt x="16" y="79"/>
                  </a:lnTo>
                  <a:lnTo>
                    <a:pt x="26" y="83"/>
                  </a:lnTo>
                  <a:lnTo>
                    <a:pt x="35" y="88"/>
                  </a:lnTo>
                  <a:lnTo>
                    <a:pt x="44" y="91"/>
                  </a:lnTo>
                  <a:lnTo>
                    <a:pt x="55" y="92"/>
                  </a:lnTo>
                  <a:lnTo>
                    <a:pt x="68" y="91"/>
                  </a:lnTo>
                  <a:lnTo>
                    <a:pt x="77" y="88"/>
                  </a:lnTo>
                  <a:lnTo>
                    <a:pt x="86" y="83"/>
                  </a:lnTo>
                  <a:lnTo>
                    <a:pt x="95" y="79"/>
                  </a:lnTo>
                  <a:lnTo>
                    <a:pt x="103" y="71"/>
                  </a:lnTo>
                  <a:lnTo>
                    <a:pt x="106" y="64"/>
                  </a:lnTo>
                  <a:lnTo>
                    <a:pt x="110" y="5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BC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56"/>
            <p:cNvSpPr>
              <a:spLocks/>
            </p:cNvSpPr>
            <p:nvPr/>
          </p:nvSpPr>
          <p:spPr bwMode="auto">
            <a:xfrm>
              <a:off x="4905" y="3083"/>
              <a:ext cx="112" cy="92"/>
            </a:xfrm>
            <a:custGeom>
              <a:avLst/>
              <a:gdLst>
                <a:gd name="T0" fmla="*/ 110 w 112"/>
                <a:gd name="T1" fmla="*/ 37 h 92"/>
                <a:gd name="T2" fmla="*/ 103 w 112"/>
                <a:gd name="T3" fmla="*/ 20 h 92"/>
                <a:gd name="T4" fmla="*/ 86 w 112"/>
                <a:gd name="T5" fmla="*/ 8 h 92"/>
                <a:gd name="T6" fmla="*/ 68 w 112"/>
                <a:gd name="T7" fmla="*/ 2 h 92"/>
                <a:gd name="T8" fmla="*/ 44 w 112"/>
                <a:gd name="T9" fmla="*/ 2 h 92"/>
                <a:gd name="T10" fmla="*/ 26 w 112"/>
                <a:gd name="T11" fmla="*/ 8 h 92"/>
                <a:gd name="T12" fmla="*/ 9 w 112"/>
                <a:gd name="T13" fmla="*/ 20 h 92"/>
                <a:gd name="T14" fmla="*/ 2 w 112"/>
                <a:gd name="T15" fmla="*/ 37 h 92"/>
                <a:gd name="T16" fmla="*/ 2 w 112"/>
                <a:gd name="T17" fmla="*/ 55 h 92"/>
                <a:gd name="T18" fmla="*/ 9 w 112"/>
                <a:gd name="T19" fmla="*/ 71 h 92"/>
                <a:gd name="T20" fmla="*/ 26 w 112"/>
                <a:gd name="T21" fmla="*/ 83 h 92"/>
                <a:gd name="T22" fmla="*/ 44 w 112"/>
                <a:gd name="T23" fmla="*/ 91 h 92"/>
                <a:gd name="T24" fmla="*/ 68 w 112"/>
                <a:gd name="T25" fmla="*/ 91 h 92"/>
                <a:gd name="T26" fmla="*/ 86 w 112"/>
                <a:gd name="T27" fmla="*/ 83 h 92"/>
                <a:gd name="T28" fmla="*/ 103 w 112"/>
                <a:gd name="T29" fmla="*/ 71 h 92"/>
                <a:gd name="T30" fmla="*/ 110 w 112"/>
                <a:gd name="T31" fmla="*/ 55 h 92"/>
                <a:gd name="T32" fmla="*/ 110 w 112"/>
                <a:gd name="T33" fmla="*/ 46 h 92"/>
                <a:gd name="T34" fmla="*/ 106 w 112"/>
                <a:gd name="T35" fmla="*/ 29 h 92"/>
                <a:gd name="T36" fmla="*/ 95 w 112"/>
                <a:gd name="T37" fmla="*/ 14 h 92"/>
                <a:gd name="T38" fmla="*/ 77 w 112"/>
                <a:gd name="T39" fmla="*/ 5 h 92"/>
                <a:gd name="T40" fmla="*/ 55 w 112"/>
                <a:gd name="T41" fmla="*/ 2 h 92"/>
                <a:gd name="T42" fmla="*/ 35 w 112"/>
                <a:gd name="T43" fmla="*/ 5 h 92"/>
                <a:gd name="T44" fmla="*/ 16 w 112"/>
                <a:gd name="T45" fmla="*/ 14 h 92"/>
                <a:gd name="T46" fmla="*/ 5 w 112"/>
                <a:gd name="T47" fmla="*/ 29 h 92"/>
                <a:gd name="T48" fmla="*/ 2 w 112"/>
                <a:gd name="T49" fmla="*/ 46 h 92"/>
                <a:gd name="T50" fmla="*/ 5 w 112"/>
                <a:gd name="T51" fmla="*/ 64 h 92"/>
                <a:gd name="T52" fmla="*/ 16 w 112"/>
                <a:gd name="T53" fmla="*/ 77 h 92"/>
                <a:gd name="T54" fmla="*/ 35 w 112"/>
                <a:gd name="T55" fmla="*/ 88 h 92"/>
                <a:gd name="T56" fmla="*/ 55 w 112"/>
                <a:gd name="T57" fmla="*/ 91 h 92"/>
                <a:gd name="T58" fmla="*/ 77 w 112"/>
                <a:gd name="T59" fmla="*/ 88 h 92"/>
                <a:gd name="T60" fmla="*/ 95 w 112"/>
                <a:gd name="T61" fmla="*/ 77 h 92"/>
                <a:gd name="T62" fmla="*/ 106 w 112"/>
                <a:gd name="T63" fmla="*/ 64 h 92"/>
                <a:gd name="T64" fmla="*/ 110 w 112"/>
                <a:gd name="T65" fmla="*/ 46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92"/>
                <a:gd name="T101" fmla="*/ 112 w 112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92">
                  <a:moveTo>
                    <a:pt x="112" y="46"/>
                  </a:moveTo>
                  <a:lnTo>
                    <a:pt x="110" y="37"/>
                  </a:lnTo>
                  <a:lnTo>
                    <a:pt x="106" y="29"/>
                  </a:lnTo>
                  <a:lnTo>
                    <a:pt x="103" y="20"/>
                  </a:lnTo>
                  <a:lnTo>
                    <a:pt x="95" y="14"/>
                  </a:lnTo>
                  <a:lnTo>
                    <a:pt x="86" y="8"/>
                  </a:lnTo>
                  <a:lnTo>
                    <a:pt x="77" y="3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5" y="3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9" y="20"/>
                  </a:lnTo>
                  <a:lnTo>
                    <a:pt x="5" y="29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5" y="64"/>
                  </a:lnTo>
                  <a:lnTo>
                    <a:pt x="9" y="71"/>
                  </a:lnTo>
                  <a:lnTo>
                    <a:pt x="16" y="79"/>
                  </a:lnTo>
                  <a:lnTo>
                    <a:pt x="26" y="83"/>
                  </a:lnTo>
                  <a:lnTo>
                    <a:pt x="35" y="88"/>
                  </a:lnTo>
                  <a:lnTo>
                    <a:pt x="44" y="91"/>
                  </a:lnTo>
                  <a:lnTo>
                    <a:pt x="55" y="92"/>
                  </a:lnTo>
                  <a:lnTo>
                    <a:pt x="68" y="91"/>
                  </a:lnTo>
                  <a:lnTo>
                    <a:pt x="77" y="88"/>
                  </a:lnTo>
                  <a:lnTo>
                    <a:pt x="86" y="83"/>
                  </a:lnTo>
                  <a:lnTo>
                    <a:pt x="95" y="79"/>
                  </a:lnTo>
                  <a:lnTo>
                    <a:pt x="103" y="71"/>
                  </a:lnTo>
                  <a:lnTo>
                    <a:pt x="106" y="64"/>
                  </a:lnTo>
                  <a:lnTo>
                    <a:pt x="110" y="5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10" y="37"/>
                  </a:lnTo>
                  <a:lnTo>
                    <a:pt x="106" y="29"/>
                  </a:lnTo>
                  <a:lnTo>
                    <a:pt x="101" y="22"/>
                  </a:lnTo>
                  <a:lnTo>
                    <a:pt x="95" y="14"/>
                  </a:lnTo>
                  <a:lnTo>
                    <a:pt x="86" y="10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2"/>
                  </a:lnTo>
                  <a:lnTo>
                    <a:pt x="44" y="2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6" y="14"/>
                  </a:lnTo>
                  <a:lnTo>
                    <a:pt x="11" y="22"/>
                  </a:lnTo>
                  <a:lnTo>
                    <a:pt x="5" y="29"/>
                  </a:lnTo>
                  <a:lnTo>
                    <a:pt x="2" y="37"/>
                  </a:lnTo>
                  <a:lnTo>
                    <a:pt x="2" y="46"/>
                  </a:lnTo>
                  <a:lnTo>
                    <a:pt x="2" y="55"/>
                  </a:lnTo>
                  <a:lnTo>
                    <a:pt x="5" y="64"/>
                  </a:lnTo>
                  <a:lnTo>
                    <a:pt x="11" y="71"/>
                  </a:lnTo>
                  <a:lnTo>
                    <a:pt x="16" y="77"/>
                  </a:lnTo>
                  <a:lnTo>
                    <a:pt x="26" y="83"/>
                  </a:lnTo>
                  <a:lnTo>
                    <a:pt x="35" y="88"/>
                  </a:lnTo>
                  <a:lnTo>
                    <a:pt x="44" y="91"/>
                  </a:lnTo>
                  <a:lnTo>
                    <a:pt x="55" y="91"/>
                  </a:lnTo>
                  <a:lnTo>
                    <a:pt x="66" y="91"/>
                  </a:lnTo>
                  <a:lnTo>
                    <a:pt x="77" y="88"/>
                  </a:lnTo>
                  <a:lnTo>
                    <a:pt x="86" y="83"/>
                  </a:lnTo>
                  <a:lnTo>
                    <a:pt x="95" y="77"/>
                  </a:lnTo>
                  <a:lnTo>
                    <a:pt x="101" y="71"/>
                  </a:lnTo>
                  <a:lnTo>
                    <a:pt x="106" y="64"/>
                  </a:lnTo>
                  <a:lnTo>
                    <a:pt x="110" y="55"/>
                  </a:lnTo>
                  <a:lnTo>
                    <a:pt x="110" y="46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BD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57"/>
            <p:cNvSpPr>
              <a:spLocks/>
            </p:cNvSpPr>
            <p:nvPr/>
          </p:nvSpPr>
          <p:spPr bwMode="auto">
            <a:xfrm>
              <a:off x="4907" y="3085"/>
              <a:ext cx="108" cy="89"/>
            </a:xfrm>
            <a:custGeom>
              <a:avLst/>
              <a:gdLst>
                <a:gd name="T0" fmla="*/ 108 w 108"/>
                <a:gd name="T1" fmla="*/ 35 h 89"/>
                <a:gd name="T2" fmla="*/ 99 w 108"/>
                <a:gd name="T3" fmla="*/ 20 h 89"/>
                <a:gd name="T4" fmla="*/ 84 w 108"/>
                <a:gd name="T5" fmla="*/ 8 h 89"/>
                <a:gd name="T6" fmla="*/ 64 w 108"/>
                <a:gd name="T7" fmla="*/ 0 h 89"/>
                <a:gd name="T8" fmla="*/ 42 w 108"/>
                <a:gd name="T9" fmla="*/ 0 h 89"/>
                <a:gd name="T10" fmla="*/ 24 w 108"/>
                <a:gd name="T11" fmla="*/ 8 h 89"/>
                <a:gd name="T12" fmla="*/ 9 w 108"/>
                <a:gd name="T13" fmla="*/ 20 h 89"/>
                <a:gd name="T14" fmla="*/ 0 w 108"/>
                <a:gd name="T15" fmla="*/ 35 h 89"/>
                <a:gd name="T16" fmla="*/ 0 w 108"/>
                <a:gd name="T17" fmla="*/ 53 h 89"/>
                <a:gd name="T18" fmla="*/ 9 w 108"/>
                <a:gd name="T19" fmla="*/ 69 h 89"/>
                <a:gd name="T20" fmla="*/ 24 w 108"/>
                <a:gd name="T21" fmla="*/ 81 h 89"/>
                <a:gd name="T22" fmla="*/ 42 w 108"/>
                <a:gd name="T23" fmla="*/ 89 h 89"/>
                <a:gd name="T24" fmla="*/ 64 w 108"/>
                <a:gd name="T25" fmla="*/ 89 h 89"/>
                <a:gd name="T26" fmla="*/ 84 w 108"/>
                <a:gd name="T27" fmla="*/ 81 h 89"/>
                <a:gd name="T28" fmla="*/ 99 w 108"/>
                <a:gd name="T29" fmla="*/ 69 h 89"/>
                <a:gd name="T30" fmla="*/ 108 w 108"/>
                <a:gd name="T31" fmla="*/ 53 h 89"/>
                <a:gd name="T32" fmla="*/ 108 w 108"/>
                <a:gd name="T33" fmla="*/ 44 h 89"/>
                <a:gd name="T34" fmla="*/ 104 w 108"/>
                <a:gd name="T35" fmla="*/ 27 h 89"/>
                <a:gd name="T36" fmla="*/ 92 w 108"/>
                <a:gd name="T37" fmla="*/ 14 h 89"/>
                <a:gd name="T38" fmla="*/ 75 w 108"/>
                <a:gd name="T39" fmla="*/ 3 h 89"/>
                <a:gd name="T40" fmla="*/ 53 w 108"/>
                <a:gd name="T41" fmla="*/ 0 h 89"/>
                <a:gd name="T42" fmla="*/ 33 w 108"/>
                <a:gd name="T43" fmla="*/ 3 h 89"/>
                <a:gd name="T44" fmla="*/ 16 w 108"/>
                <a:gd name="T45" fmla="*/ 14 h 89"/>
                <a:gd name="T46" fmla="*/ 3 w 108"/>
                <a:gd name="T47" fmla="*/ 27 h 89"/>
                <a:gd name="T48" fmla="*/ 0 w 108"/>
                <a:gd name="T49" fmla="*/ 44 h 89"/>
                <a:gd name="T50" fmla="*/ 3 w 108"/>
                <a:gd name="T51" fmla="*/ 62 h 89"/>
                <a:gd name="T52" fmla="*/ 16 w 108"/>
                <a:gd name="T53" fmla="*/ 75 h 89"/>
                <a:gd name="T54" fmla="*/ 33 w 108"/>
                <a:gd name="T55" fmla="*/ 84 h 89"/>
                <a:gd name="T56" fmla="*/ 53 w 108"/>
                <a:gd name="T57" fmla="*/ 89 h 89"/>
                <a:gd name="T58" fmla="*/ 75 w 108"/>
                <a:gd name="T59" fmla="*/ 84 h 89"/>
                <a:gd name="T60" fmla="*/ 92 w 108"/>
                <a:gd name="T61" fmla="*/ 75 h 89"/>
                <a:gd name="T62" fmla="*/ 104 w 108"/>
                <a:gd name="T63" fmla="*/ 62 h 89"/>
                <a:gd name="T64" fmla="*/ 108 w 108"/>
                <a:gd name="T65" fmla="*/ 44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89"/>
                <a:gd name="T101" fmla="*/ 108 w 108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89">
                  <a:moveTo>
                    <a:pt x="108" y="44"/>
                  </a:moveTo>
                  <a:lnTo>
                    <a:pt x="108" y="35"/>
                  </a:lnTo>
                  <a:lnTo>
                    <a:pt x="104" y="27"/>
                  </a:lnTo>
                  <a:lnTo>
                    <a:pt x="99" y="20"/>
                  </a:lnTo>
                  <a:lnTo>
                    <a:pt x="93" y="12"/>
                  </a:lnTo>
                  <a:lnTo>
                    <a:pt x="84" y="8"/>
                  </a:lnTo>
                  <a:lnTo>
                    <a:pt x="75" y="3"/>
                  </a:lnTo>
                  <a:lnTo>
                    <a:pt x="64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3" y="3"/>
                  </a:lnTo>
                  <a:lnTo>
                    <a:pt x="24" y="8"/>
                  </a:lnTo>
                  <a:lnTo>
                    <a:pt x="14" y="12"/>
                  </a:lnTo>
                  <a:lnTo>
                    <a:pt x="9" y="20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3" y="62"/>
                  </a:lnTo>
                  <a:lnTo>
                    <a:pt x="9" y="69"/>
                  </a:lnTo>
                  <a:lnTo>
                    <a:pt x="14" y="75"/>
                  </a:lnTo>
                  <a:lnTo>
                    <a:pt x="24" y="81"/>
                  </a:lnTo>
                  <a:lnTo>
                    <a:pt x="33" y="86"/>
                  </a:lnTo>
                  <a:lnTo>
                    <a:pt x="42" y="89"/>
                  </a:lnTo>
                  <a:lnTo>
                    <a:pt x="53" y="89"/>
                  </a:lnTo>
                  <a:lnTo>
                    <a:pt x="64" y="89"/>
                  </a:lnTo>
                  <a:lnTo>
                    <a:pt x="75" y="86"/>
                  </a:lnTo>
                  <a:lnTo>
                    <a:pt x="84" y="81"/>
                  </a:lnTo>
                  <a:lnTo>
                    <a:pt x="93" y="75"/>
                  </a:lnTo>
                  <a:lnTo>
                    <a:pt x="99" y="69"/>
                  </a:lnTo>
                  <a:lnTo>
                    <a:pt x="104" y="62"/>
                  </a:lnTo>
                  <a:lnTo>
                    <a:pt x="108" y="53"/>
                  </a:lnTo>
                  <a:lnTo>
                    <a:pt x="108" y="44"/>
                  </a:lnTo>
                  <a:lnTo>
                    <a:pt x="106" y="35"/>
                  </a:lnTo>
                  <a:lnTo>
                    <a:pt x="104" y="27"/>
                  </a:lnTo>
                  <a:lnTo>
                    <a:pt x="99" y="20"/>
                  </a:lnTo>
                  <a:lnTo>
                    <a:pt x="92" y="14"/>
                  </a:lnTo>
                  <a:lnTo>
                    <a:pt x="84" y="8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4" y="1"/>
                  </a:lnTo>
                  <a:lnTo>
                    <a:pt x="33" y="3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9" y="20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1" y="53"/>
                  </a:lnTo>
                  <a:lnTo>
                    <a:pt x="3" y="62"/>
                  </a:lnTo>
                  <a:lnTo>
                    <a:pt x="9" y="69"/>
                  </a:lnTo>
                  <a:lnTo>
                    <a:pt x="16" y="75"/>
                  </a:lnTo>
                  <a:lnTo>
                    <a:pt x="24" y="81"/>
                  </a:lnTo>
                  <a:lnTo>
                    <a:pt x="33" y="84"/>
                  </a:lnTo>
                  <a:lnTo>
                    <a:pt x="44" y="87"/>
                  </a:lnTo>
                  <a:lnTo>
                    <a:pt x="53" y="89"/>
                  </a:lnTo>
                  <a:lnTo>
                    <a:pt x="64" y="87"/>
                  </a:lnTo>
                  <a:lnTo>
                    <a:pt x="75" y="84"/>
                  </a:lnTo>
                  <a:lnTo>
                    <a:pt x="84" y="81"/>
                  </a:lnTo>
                  <a:lnTo>
                    <a:pt x="92" y="75"/>
                  </a:lnTo>
                  <a:lnTo>
                    <a:pt x="99" y="69"/>
                  </a:lnTo>
                  <a:lnTo>
                    <a:pt x="104" y="62"/>
                  </a:lnTo>
                  <a:lnTo>
                    <a:pt x="106" y="53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BE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58"/>
            <p:cNvSpPr>
              <a:spLocks/>
            </p:cNvSpPr>
            <p:nvPr/>
          </p:nvSpPr>
          <p:spPr bwMode="auto">
            <a:xfrm>
              <a:off x="4907" y="3085"/>
              <a:ext cx="108" cy="89"/>
            </a:xfrm>
            <a:custGeom>
              <a:avLst/>
              <a:gdLst>
                <a:gd name="T0" fmla="*/ 106 w 108"/>
                <a:gd name="T1" fmla="*/ 35 h 89"/>
                <a:gd name="T2" fmla="*/ 99 w 108"/>
                <a:gd name="T3" fmla="*/ 20 h 89"/>
                <a:gd name="T4" fmla="*/ 84 w 108"/>
                <a:gd name="T5" fmla="*/ 8 h 89"/>
                <a:gd name="T6" fmla="*/ 64 w 108"/>
                <a:gd name="T7" fmla="*/ 1 h 89"/>
                <a:gd name="T8" fmla="*/ 44 w 108"/>
                <a:gd name="T9" fmla="*/ 1 h 89"/>
                <a:gd name="T10" fmla="*/ 24 w 108"/>
                <a:gd name="T11" fmla="*/ 8 h 89"/>
                <a:gd name="T12" fmla="*/ 9 w 108"/>
                <a:gd name="T13" fmla="*/ 20 h 89"/>
                <a:gd name="T14" fmla="*/ 1 w 108"/>
                <a:gd name="T15" fmla="*/ 35 h 89"/>
                <a:gd name="T16" fmla="*/ 1 w 108"/>
                <a:gd name="T17" fmla="*/ 53 h 89"/>
                <a:gd name="T18" fmla="*/ 9 w 108"/>
                <a:gd name="T19" fmla="*/ 69 h 89"/>
                <a:gd name="T20" fmla="*/ 24 w 108"/>
                <a:gd name="T21" fmla="*/ 81 h 89"/>
                <a:gd name="T22" fmla="*/ 44 w 108"/>
                <a:gd name="T23" fmla="*/ 87 h 89"/>
                <a:gd name="T24" fmla="*/ 64 w 108"/>
                <a:gd name="T25" fmla="*/ 87 h 89"/>
                <a:gd name="T26" fmla="*/ 84 w 108"/>
                <a:gd name="T27" fmla="*/ 81 h 89"/>
                <a:gd name="T28" fmla="*/ 99 w 108"/>
                <a:gd name="T29" fmla="*/ 69 h 89"/>
                <a:gd name="T30" fmla="*/ 106 w 108"/>
                <a:gd name="T31" fmla="*/ 53 h 89"/>
                <a:gd name="T32" fmla="*/ 106 w 108"/>
                <a:gd name="T33" fmla="*/ 44 h 89"/>
                <a:gd name="T34" fmla="*/ 103 w 108"/>
                <a:gd name="T35" fmla="*/ 27 h 89"/>
                <a:gd name="T36" fmla="*/ 92 w 108"/>
                <a:gd name="T37" fmla="*/ 14 h 89"/>
                <a:gd name="T38" fmla="*/ 75 w 108"/>
                <a:gd name="T39" fmla="*/ 5 h 89"/>
                <a:gd name="T40" fmla="*/ 53 w 108"/>
                <a:gd name="T41" fmla="*/ 0 h 89"/>
                <a:gd name="T42" fmla="*/ 33 w 108"/>
                <a:gd name="T43" fmla="*/ 5 h 89"/>
                <a:gd name="T44" fmla="*/ 16 w 108"/>
                <a:gd name="T45" fmla="*/ 14 h 89"/>
                <a:gd name="T46" fmla="*/ 5 w 108"/>
                <a:gd name="T47" fmla="*/ 27 h 89"/>
                <a:gd name="T48" fmla="*/ 1 w 108"/>
                <a:gd name="T49" fmla="*/ 44 h 89"/>
                <a:gd name="T50" fmla="*/ 5 w 108"/>
                <a:gd name="T51" fmla="*/ 62 h 89"/>
                <a:gd name="T52" fmla="*/ 16 w 108"/>
                <a:gd name="T53" fmla="*/ 75 h 89"/>
                <a:gd name="T54" fmla="*/ 33 w 108"/>
                <a:gd name="T55" fmla="*/ 84 h 89"/>
                <a:gd name="T56" fmla="*/ 53 w 108"/>
                <a:gd name="T57" fmla="*/ 87 h 89"/>
                <a:gd name="T58" fmla="*/ 75 w 108"/>
                <a:gd name="T59" fmla="*/ 84 h 89"/>
                <a:gd name="T60" fmla="*/ 92 w 108"/>
                <a:gd name="T61" fmla="*/ 75 h 89"/>
                <a:gd name="T62" fmla="*/ 103 w 108"/>
                <a:gd name="T63" fmla="*/ 62 h 89"/>
                <a:gd name="T64" fmla="*/ 106 w 108"/>
                <a:gd name="T65" fmla="*/ 44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89"/>
                <a:gd name="T101" fmla="*/ 108 w 108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89">
                  <a:moveTo>
                    <a:pt x="108" y="44"/>
                  </a:moveTo>
                  <a:lnTo>
                    <a:pt x="106" y="35"/>
                  </a:lnTo>
                  <a:lnTo>
                    <a:pt x="104" y="27"/>
                  </a:lnTo>
                  <a:lnTo>
                    <a:pt x="99" y="20"/>
                  </a:lnTo>
                  <a:lnTo>
                    <a:pt x="92" y="14"/>
                  </a:lnTo>
                  <a:lnTo>
                    <a:pt x="84" y="8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4" y="1"/>
                  </a:lnTo>
                  <a:lnTo>
                    <a:pt x="33" y="3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9" y="20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1" y="53"/>
                  </a:lnTo>
                  <a:lnTo>
                    <a:pt x="3" y="62"/>
                  </a:lnTo>
                  <a:lnTo>
                    <a:pt x="9" y="69"/>
                  </a:lnTo>
                  <a:lnTo>
                    <a:pt x="16" y="75"/>
                  </a:lnTo>
                  <a:lnTo>
                    <a:pt x="24" y="81"/>
                  </a:lnTo>
                  <a:lnTo>
                    <a:pt x="33" y="84"/>
                  </a:lnTo>
                  <a:lnTo>
                    <a:pt x="44" y="87"/>
                  </a:lnTo>
                  <a:lnTo>
                    <a:pt x="53" y="89"/>
                  </a:lnTo>
                  <a:lnTo>
                    <a:pt x="64" y="87"/>
                  </a:lnTo>
                  <a:lnTo>
                    <a:pt x="75" y="84"/>
                  </a:lnTo>
                  <a:lnTo>
                    <a:pt x="84" y="81"/>
                  </a:lnTo>
                  <a:lnTo>
                    <a:pt x="92" y="75"/>
                  </a:lnTo>
                  <a:lnTo>
                    <a:pt x="99" y="69"/>
                  </a:lnTo>
                  <a:lnTo>
                    <a:pt x="104" y="62"/>
                  </a:lnTo>
                  <a:lnTo>
                    <a:pt x="106" y="53"/>
                  </a:lnTo>
                  <a:lnTo>
                    <a:pt x="108" y="44"/>
                  </a:lnTo>
                  <a:lnTo>
                    <a:pt x="106" y="44"/>
                  </a:lnTo>
                  <a:lnTo>
                    <a:pt x="106" y="36"/>
                  </a:lnTo>
                  <a:lnTo>
                    <a:pt x="103" y="27"/>
                  </a:lnTo>
                  <a:lnTo>
                    <a:pt x="97" y="20"/>
                  </a:lnTo>
                  <a:lnTo>
                    <a:pt x="92" y="14"/>
                  </a:lnTo>
                  <a:lnTo>
                    <a:pt x="84" y="8"/>
                  </a:lnTo>
                  <a:lnTo>
                    <a:pt x="75" y="5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4" y="1"/>
                  </a:lnTo>
                  <a:lnTo>
                    <a:pt x="33" y="5"/>
                  </a:lnTo>
                  <a:lnTo>
                    <a:pt x="24" y="8"/>
                  </a:lnTo>
                  <a:lnTo>
                    <a:pt x="16" y="14"/>
                  </a:lnTo>
                  <a:lnTo>
                    <a:pt x="11" y="20"/>
                  </a:lnTo>
                  <a:lnTo>
                    <a:pt x="5" y="27"/>
                  </a:lnTo>
                  <a:lnTo>
                    <a:pt x="1" y="36"/>
                  </a:lnTo>
                  <a:lnTo>
                    <a:pt x="1" y="44"/>
                  </a:lnTo>
                  <a:lnTo>
                    <a:pt x="1" y="53"/>
                  </a:lnTo>
                  <a:lnTo>
                    <a:pt x="5" y="62"/>
                  </a:lnTo>
                  <a:lnTo>
                    <a:pt x="11" y="69"/>
                  </a:lnTo>
                  <a:lnTo>
                    <a:pt x="16" y="75"/>
                  </a:lnTo>
                  <a:lnTo>
                    <a:pt x="24" y="80"/>
                  </a:lnTo>
                  <a:lnTo>
                    <a:pt x="33" y="84"/>
                  </a:lnTo>
                  <a:lnTo>
                    <a:pt x="44" y="87"/>
                  </a:lnTo>
                  <a:lnTo>
                    <a:pt x="53" y="87"/>
                  </a:lnTo>
                  <a:lnTo>
                    <a:pt x="64" y="87"/>
                  </a:lnTo>
                  <a:lnTo>
                    <a:pt x="75" y="84"/>
                  </a:lnTo>
                  <a:lnTo>
                    <a:pt x="84" y="80"/>
                  </a:lnTo>
                  <a:lnTo>
                    <a:pt x="92" y="75"/>
                  </a:lnTo>
                  <a:lnTo>
                    <a:pt x="97" y="69"/>
                  </a:lnTo>
                  <a:lnTo>
                    <a:pt x="103" y="62"/>
                  </a:lnTo>
                  <a:lnTo>
                    <a:pt x="106" y="53"/>
                  </a:lnTo>
                  <a:lnTo>
                    <a:pt x="106" y="44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BF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59"/>
            <p:cNvSpPr>
              <a:spLocks/>
            </p:cNvSpPr>
            <p:nvPr/>
          </p:nvSpPr>
          <p:spPr bwMode="auto">
            <a:xfrm>
              <a:off x="4908" y="3085"/>
              <a:ext cx="105" cy="87"/>
            </a:xfrm>
            <a:custGeom>
              <a:avLst/>
              <a:gdLst>
                <a:gd name="T0" fmla="*/ 105 w 105"/>
                <a:gd name="T1" fmla="*/ 36 h 87"/>
                <a:gd name="T2" fmla="*/ 96 w 105"/>
                <a:gd name="T3" fmla="*/ 20 h 87"/>
                <a:gd name="T4" fmla="*/ 83 w 105"/>
                <a:gd name="T5" fmla="*/ 8 h 87"/>
                <a:gd name="T6" fmla="*/ 63 w 105"/>
                <a:gd name="T7" fmla="*/ 1 h 87"/>
                <a:gd name="T8" fmla="*/ 43 w 105"/>
                <a:gd name="T9" fmla="*/ 1 h 87"/>
                <a:gd name="T10" fmla="*/ 23 w 105"/>
                <a:gd name="T11" fmla="*/ 8 h 87"/>
                <a:gd name="T12" fmla="*/ 10 w 105"/>
                <a:gd name="T13" fmla="*/ 20 h 87"/>
                <a:gd name="T14" fmla="*/ 0 w 105"/>
                <a:gd name="T15" fmla="*/ 36 h 87"/>
                <a:gd name="T16" fmla="*/ 0 w 105"/>
                <a:gd name="T17" fmla="*/ 53 h 87"/>
                <a:gd name="T18" fmla="*/ 10 w 105"/>
                <a:gd name="T19" fmla="*/ 69 h 87"/>
                <a:gd name="T20" fmla="*/ 23 w 105"/>
                <a:gd name="T21" fmla="*/ 80 h 87"/>
                <a:gd name="T22" fmla="*/ 43 w 105"/>
                <a:gd name="T23" fmla="*/ 87 h 87"/>
                <a:gd name="T24" fmla="*/ 63 w 105"/>
                <a:gd name="T25" fmla="*/ 87 h 87"/>
                <a:gd name="T26" fmla="*/ 83 w 105"/>
                <a:gd name="T27" fmla="*/ 80 h 87"/>
                <a:gd name="T28" fmla="*/ 96 w 105"/>
                <a:gd name="T29" fmla="*/ 69 h 87"/>
                <a:gd name="T30" fmla="*/ 105 w 105"/>
                <a:gd name="T31" fmla="*/ 53 h 87"/>
                <a:gd name="T32" fmla="*/ 105 w 105"/>
                <a:gd name="T33" fmla="*/ 44 h 87"/>
                <a:gd name="T34" fmla="*/ 102 w 105"/>
                <a:gd name="T35" fmla="*/ 27 h 87"/>
                <a:gd name="T36" fmla="*/ 91 w 105"/>
                <a:gd name="T37" fmla="*/ 14 h 87"/>
                <a:gd name="T38" fmla="*/ 74 w 105"/>
                <a:gd name="T39" fmla="*/ 5 h 87"/>
                <a:gd name="T40" fmla="*/ 52 w 105"/>
                <a:gd name="T41" fmla="*/ 1 h 87"/>
                <a:gd name="T42" fmla="*/ 32 w 105"/>
                <a:gd name="T43" fmla="*/ 5 h 87"/>
                <a:gd name="T44" fmla="*/ 15 w 105"/>
                <a:gd name="T45" fmla="*/ 14 h 87"/>
                <a:gd name="T46" fmla="*/ 4 w 105"/>
                <a:gd name="T47" fmla="*/ 27 h 87"/>
                <a:gd name="T48" fmla="*/ 0 w 105"/>
                <a:gd name="T49" fmla="*/ 44 h 87"/>
                <a:gd name="T50" fmla="*/ 4 w 105"/>
                <a:gd name="T51" fmla="*/ 60 h 87"/>
                <a:gd name="T52" fmla="*/ 15 w 105"/>
                <a:gd name="T53" fmla="*/ 74 h 87"/>
                <a:gd name="T54" fmla="*/ 32 w 105"/>
                <a:gd name="T55" fmla="*/ 84 h 87"/>
                <a:gd name="T56" fmla="*/ 52 w 105"/>
                <a:gd name="T57" fmla="*/ 87 h 87"/>
                <a:gd name="T58" fmla="*/ 74 w 105"/>
                <a:gd name="T59" fmla="*/ 84 h 87"/>
                <a:gd name="T60" fmla="*/ 91 w 105"/>
                <a:gd name="T61" fmla="*/ 74 h 87"/>
                <a:gd name="T62" fmla="*/ 102 w 105"/>
                <a:gd name="T63" fmla="*/ 60 h 87"/>
                <a:gd name="T64" fmla="*/ 105 w 105"/>
                <a:gd name="T65" fmla="*/ 44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87"/>
                <a:gd name="T101" fmla="*/ 105 w 10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87">
                  <a:moveTo>
                    <a:pt x="105" y="44"/>
                  </a:moveTo>
                  <a:lnTo>
                    <a:pt x="105" y="36"/>
                  </a:lnTo>
                  <a:lnTo>
                    <a:pt x="102" y="27"/>
                  </a:lnTo>
                  <a:lnTo>
                    <a:pt x="96" y="20"/>
                  </a:lnTo>
                  <a:lnTo>
                    <a:pt x="91" y="14"/>
                  </a:lnTo>
                  <a:lnTo>
                    <a:pt x="83" y="8"/>
                  </a:lnTo>
                  <a:lnTo>
                    <a:pt x="74" y="5"/>
                  </a:lnTo>
                  <a:lnTo>
                    <a:pt x="63" y="1"/>
                  </a:lnTo>
                  <a:lnTo>
                    <a:pt x="52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3" y="8"/>
                  </a:lnTo>
                  <a:lnTo>
                    <a:pt x="15" y="14"/>
                  </a:lnTo>
                  <a:lnTo>
                    <a:pt x="10" y="20"/>
                  </a:lnTo>
                  <a:lnTo>
                    <a:pt x="4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4" y="62"/>
                  </a:lnTo>
                  <a:lnTo>
                    <a:pt x="10" y="69"/>
                  </a:lnTo>
                  <a:lnTo>
                    <a:pt x="15" y="75"/>
                  </a:lnTo>
                  <a:lnTo>
                    <a:pt x="23" y="80"/>
                  </a:lnTo>
                  <a:lnTo>
                    <a:pt x="32" y="84"/>
                  </a:lnTo>
                  <a:lnTo>
                    <a:pt x="43" y="87"/>
                  </a:lnTo>
                  <a:lnTo>
                    <a:pt x="52" y="87"/>
                  </a:lnTo>
                  <a:lnTo>
                    <a:pt x="63" y="87"/>
                  </a:lnTo>
                  <a:lnTo>
                    <a:pt x="74" y="84"/>
                  </a:lnTo>
                  <a:lnTo>
                    <a:pt x="83" y="80"/>
                  </a:lnTo>
                  <a:lnTo>
                    <a:pt x="91" y="75"/>
                  </a:lnTo>
                  <a:lnTo>
                    <a:pt x="96" y="69"/>
                  </a:lnTo>
                  <a:lnTo>
                    <a:pt x="102" y="62"/>
                  </a:lnTo>
                  <a:lnTo>
                    <a:pt x="105" y="53"/>
                  </a:lnTo>
                  <a:lnTo>
                    <a:pt x="105" y="44"/>
                  </a:lnTo>
                  <a:lnTo>
                    <a:pt x="103" y="36"/>
                  </a:lnTo>
                  <a:lnTo>
                    <a:pt x="102" y="27"/>
                  </a:lnTo>
                  <a:lnTo>
                    <a:pt x="96" y="20"/>
                  </a:lnTo>
                  <a:lnTo>
                    <a:pt x="91" y="14"/>
                  </a:lnTo>
                  <a:lnTo>
                    <a:pt x="81" y="9"/>
                  </a:lnTo>
                  <a:lnTo>
                    <a:pt x="74" y="5"/>
                  </a:lnTo>
                  <a:lnTo>
                    <a:pt x="63" y="1"/>
                  </a:lnTo>
                  <a:lnTo>
                    <a:pt x="52" y="1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10" y="20"/>
                  </a:lnTo>
                  <a:lnTo>
                    <a:pt x="4" y="27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10" y="68"/>
                  </a:lnTo>
                  <a:lnTo>
                    <a:pt x="15" y="74"/>
                  </a:lnTo>
                  <a:lnTo>
                    <a:pt x="24" y="80"/>
                  </a:lnTo>
                  <a:lnTo>
                    <a:pt x="32" y="84"/>
                  </a:lnTo>
                  <a:lnTo>
                    <a:pt x="43" y="86"/>
                  </a:lnTo>
                  <a:lnTo>
                    <a:pt x="52" y="87"/>
                  </a:lnTo>
                  <a:lnTo>
                    <a:pt x="63" y="86"/>
                  </a:lnTo>
                  <a:lnTo>
                    <a:pt x="74" y="84"/>
                  </a:lnTo>
                  <a:lnTo>
                    <a:pt x="81" y="80"/>
                  </a:lnTo>
                  <a:lnTo>
                    <a:pt x="91" y="74"/>
                  </a:lnTo>
                  <a:lnTo>
                    <a:pt x="96" y="68"/>
                  </a:lnTo>
                  <a:lnTo>
                    <a:pt x="102" y="60"/>
                  </a:lnTo>
                  <a:lnTo>
                    <a:pt x="103" y="53"/>
                  </a:lnTo>
                  <a:lnTo>
                    <a:pt x="105" y="44"/>
                  </a:lnTo>
                  <a:close/>
                </a:path>
              </a:pathLst>
            </a:custGeom>
            <a:solidFill>
              <a:srgbClr val="C0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0"/>
            <p:cNvSpPr>
              <a:spLocks/>
            </p:cNvSpPr>
            <p:nvPr/>
          </p:nvSpPr>
          <p:spPr bwMode="auto">
            <a:xfrm>
              <a:off x="4908" y="3086"/>
              <a:ext cx="105" cy="86"/>
            </a:xfrm>
            <a:custGeom>
              <a:avLst/>
              <a:gdLst>
                <a:gd name="T0" fmla="*/ 103 w 105"/>
                <a:gd name="T1" fmla="*/ 35 h 86"/>
                <a:gd name="T2" fmla="*/ 96 w 105"/>
                <a:gd name="T3" fmla="*/ 19 h 86"/>
                <a:gd name="T4" fmla="*/ 81 w 105"/>
                <a:gd name="T5" fmla="*/ 8 h 86"/>
                <a:gd name="T6" fmla="*/ 63 w 105"/>
                <a:gd name="T7" fmla="*/ 0 h 86"/>
                <a:gd name="T8" fmla="*/ 43 w 105"/>
                <a:gd name="T9" fmla="*/ 0 h 86"/>
                <a:gd name="T10" fmla="*/ 24 w 105"/>
                <a:gd name="T11" fmla="*/ 8 h 86"/>
                <a:gd name="T12" fmla="*/ 10 w 105"/>
                <a:gd name="T13" fmla="*/ 19 h 86"/>
                <a:gd name="T14" fmla="*/ 2 w 105"/>
                <a:gd name="T15" fmla="*/ 35 h 86"/>
                <a:gd name="T16" fmla="*/ 2 w 105"/>
                <a:gd name="T17" fmla="*/ 52 h 86"/>
                <a:gd name="T18" fmla="*/ 10 w 105"/>
                <a:gd name="T19" fmla="*/ 67 h 86"/>
                <a:gd name="T20" fmla="*/ 24 w 105"/>
                <a:gd name="T21" fmla="*/ 79 h 86"/>
                <a:gd name="T22" fmla="*/ 43 w 105"/>
                <a:gd name="T23" fmla="*/ 85 h 86"/>
                <a:gd name="T24" fmla="*/ 63 w 105"/>
                <a:gd name="T25" fmla="*/ 85 h 86"/>
                <a:gd name="T26" fmla="*/ 81 w 105"/>
                <a:gd name="T27" fmla="*/ 79 h 86"/>
                <a:gd name="T28" fmla="*/ 96 w 105"/>
                <a:gd name="T29" fmla="*/ 67 h 86"/>
                <a:gd name="T30" fmla="*/ 103 w 105"/>
                <a:gd name="T31" fmla="*/ 52 h 86"/>
                <a:gd name="T32" fmla="*/ 103 w 105"/>
                <a:gd name="T33" fmla="*/ 43 h 86"/>
                <a:gd name="T34" fmla="*/ 100 w 105"/>
                <a:gd name="T35" fmla="*/ 26 h 86"/>
                <a:gd name="T36" fmla="*/ 89 w 105"/>
                <a:gd name="T37" fmla="*/ 14 h 86"/>
                <a:gd name="T38" fmla="*/ 72 w 105"/>
                <a:gd name="T39" fmla="*/ 5 h 86"/>
                <a:gd name="T40" fmla="*/ 52 w 105"/>
                <a:gd name="T41" fmla="*/ 0 h 86"/>
                <a:gd name="T42" fmla="*/ 34 w 105"/>
                <a:gd name="T43" fmla="*/ 5 h 86"/>
                <a:gd name="T44" fmla="*/ 17 w 105"/>
                <a:gd name="T45" fmla="*/ 14 h 86"/>
                <a:gd name="T46" fmla="*/ 6 w 105"/>
                <a:gd name="T47" fmla="*/ 26 h 86"/>
                <a:gd name="T48" fmla="*/ 0 w 105"/>
                <a:gd name="T49" fmla="*/ 43 h 86"/>
                <a:gd name="T50" fmla="*/ 6 w 105"/>
                <a:gd name="T51" fmla="*/ 59 h 86"/>
                <a:gd name="T52" fmla="*/ 17 w 105"/>
                <a:gd name="T53" fmla="*/ 73 h 86"/>
                <a:gd name="T54" fmla="*/ 34 w 105"/>
                <a:gd name="T55" fmla="*/ 82 h 86"/>
                <a:gd name="T56" fmla="*/ 52 w 105"/>
                <a:gd name="T57" fmla="*/ 85 h 86"/>
                <a:gd name="T58" fmla="*/ 72 w 105"/>
                <a:gd name="T59" fmla="*/ 82 h 86"/>
                <a:gd name="T60" fmla="*/ 89 w 105"/>
                <a:gd name="T61" fmla="*/ 73 h 86"/>
                <a:gd name="T62" fmla="*/ 100 w 105"/>
                <a:gd name="T63" fmla="*/ 59 h 86"/>
                <a:gd name="T64" fmla="*/ 103 w 105"/>
                <a:gd name="T65" fmla="*/ 43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86"/>
                <a:gd name="T101" fmla="*/ 105 w 105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86">
                  <a:moveTo>
                    <a:pt x="105" y="43"/>
                  </a:moveTo>
                  <a:lnTo>
                    <a:pt x="103" y="35"/>
                  </a:lnTo>
                  <a:lnTo>
                    <a:pt x="102" y="26"/>
                  </a:lnTo>
                  <a:lnTo>
                    <a:pt x="96" y="19"/>
                  </a:lnTo>
                  <a:lnTo>
                    <a:pt x="91" y="13"/>
                  </a:lnTo>
                  <a:lnTo>
                    <a:pt x="81" y="8"/>
                  </a:lnTo>
                  <a:lnTo>
                    <a:pt x="74" y="4"/>
                  </a:lnTo>
                  <a:lnTo>
                    <a:pt x="63" y="0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5" y="13"/>
                  </a:lnTo>
                  <a:lnTo>
                    <a:pt x="10" y="19"/>
                  </a:lnTo>
                  <a:lnTo>
                    <a:pt x="4" y="26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2" y="52"/>
                  </a:lnTo>
                  <a:lnTo>
                    <a:pt x="4" y="59"/>
                  </a:lnTo>
                  <a:lnTo>
                    <a:pt x="10" y="67"/>
                  </a:lnTo>
                  <a:lnTo>
                    <a:pt x="15" y="73"/>
                  </a:lnTo>
                  <a:lnTo>
                    <a:pt x="24" y="79"/>
                  </a:lnTo>
                  <a:lnTo>
                    <a:pt x="32" y="83"/>
                  </a:lnTo>
                  <a:lnTo>
                    <a:pt x="43" y="85"/>
                  </a:lnTo>
                  <a:lnTo>
                    <a:pt x="52" y="86"/>
                  </a:lnTo>
                  <a:lnTo>
                    <a:pt x="63" y="85"/>
                  </a:lnTo>
                  <a:lnTo>
                    <a:pt x="74" y="83"/>
                  </a:lnTo>
                  <a:lnTo>
                    <a:pt x="81" y="79"/>
                  </a:lnTo>
                  <a:lnTo>
                    <a:pt x="91" y="73"/>
                  </a:lnTo>
                  <a:lnTo>
                    <a:pt x="96" y="67"/>
                  </a:lnTo>
                  <a:lnTo>
                    <a:pt x="102" y="59"/>
                  </a:lnTo>
                  <a:lnTo>
                    <a:pt x="103" y="52"/>
                  </a:lnTo>
                  <a:lnTo>
                    <a:pt x="105" y="43"/>
                  </a:lnTo>
                  <a:lnTo>
                    <a:pt x="103" y="43"/>
                  </a:lnTo>
                  <a:lnTo>
                    <a:pt x="103" y="35"/>
                  </a:lnTo>
                  <a:lnTo>
                    <a:pt x="100" y="26"/>
                  </a:lnTo>
                  <a:lnTo>
                    <a:pt x="96" y="20"/>
                  </a:lnTo>
                  <a:lnTo>
                    <a:pt x="89" y="14"/>
                  </a:lnTo>
                  <a:lnTo>
                    <a:pt x="81" y="8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7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2" y="52"/>
                  </a:lnTo>
                  <a:lnTo>
                    <a:pt x="6" y="59"/>
                  </a:lnTo>
                  <a:lnTo>
                    <a:pt x="10" y="67"/>
                  </a:lnTo>
                  <a:lnTo>
                    <a:pt x="17" y="73"/>
                  </a:lnTo>
                  <a:lnTo>
                    <a:pt x="24" y="79"/>
                  </a:lnTo>
                  <a:lnTo>
                    <a:pt x="34" y="82"/>
                  </a:lnTo>
                  <a:lnTo>
                    <a:pt x="43" y="85"/>
                  </a:lnTo>
                  <a:lnTo>
                    <a:pt x="52" y="85"/>
                  </a:lnTo>
                  <a:lnTo>
                    <a:pt x="63" y="85"/>
                  </a:lnTo>
                  <a:lnTo>
                    <a:pt x="72" y="82"/>
                  </a:lnTo>
                  <a:lnTo>
                    <a:pt x="81" y="79"/>
                  </a:lnTo>
                  <a:lnTo>
                    <a:pt x="89" y="73"/>
                  </a:lnTo>
                  <a:lnTo>
                    <a:pt x="96" y="67"/>
                  </a:lnTo>
                  <a:lnTo>
                    <a:pt x="100" y="59"/>
                  </a:lnTo>
                  <a:lnTo>
                    <a:pt x="103" y="52"/>
                  </a:lnTo>
                  <a:lnTo>
                    <a:pt x="103" y="43"/>
                  </a:lnTo>
                  <a:lnTo>
                    <a:pt x="105" y="43"/>
                  </a:lnTo>
                  <a:close/>
                </a:path>
              </a:pathLst>
            </a:custGeom>
            <a:solidFill>
              <a:srgbClr val="C1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61"/>
            <p:cNvSpPr>
              <a:spLocks/>
            </p:cNvSpPr>
            <p:nvPr/>
          </p:nvSpPr>
          <p:spPr bwMode="auto">
            <a:xfrm>
              <a:off x="4908" y="3086"/>
              <a:ext cx="103" cy="85"/>
            </a:xfrm>
            <a:custGeom>
              <a:avLst/>
              <a:gdLst>
                <a:gd name="T0" fmla="*/ 103 w 103"/>
                <a:gd name="T1" fmla="*/ 35 h 85"/>
                <a:gd name="T2" fmla="*/ 96 w 103"/>
                <a:gd name="T3" fmla="*/ 20 h 85"/>
                <a:gd name="T4" fmla="*/ 81 w 103"/>
                <a:gd name="T5" fmla="*/ 8 h 85"/>
                <a:gd name="T6" fmla="*/ 63 w 103"/>
                <a:gd name="T7" fmla="*/ 2 h 85"/>
                <a:gd name="T8" fmla="*/ 43 w 103"/>
                <a:gd name="T9" fmla="*/ 2 h 85"/>
                <a:gd name="T10" fmla="*/ 24 w 103"/>
                <a:gd name="T11" fmla="*/ 8 h 85"/>
                <a:gd name="T12" fmla="*/ 10 w 103"/>
                <a:gd name="T13" fmla="*/ 20 h 85"/>
                <a:gd name="T14" fmla="*/ 2 w 103"/>
                <a:gd name="T15" fmla="*/ 35 h 85"/>
                <a:gd name="T16" fmla="*/ 2 w 103"/>
                <a:gd name="T17" fmla="*/ 52 h 85"/>
                <a:gd name="T18" fmla="*/ 10 w 103"/>
                <a:gd name="T19" fmla="*/ 67 h 85"/>
                <a:gd name="T20" fmla="*/ 24 w 103"/>
                <a:gd name="T21" fmla="*/ 79 h 85"/>
                <a:gd name="T22" fmla="*/ 43 w 103"/>
                <a:gd name="T23" fmla="*/ 85 h 85"/>
                <a:gd name="T24" fmla="*/ 63 w 103"/>
                <a:gd name="T25" fmla="*/ 85 h 85"/>
                <a:gd name="T26" fmla="*/ 81 w 103"/>
                <a:gd name="T27" fmla="*/ 79 h 85"/>
                <a:gd name="T28" fmla="*/ 96 w 103"/>
                <a:gd name="T29" fmla="*/ 67 h 85"/>
                <a:gd name="T30" fmla="*/ 103 w 103"/>
                <a:gd name="T31" fmla="*/ 52 h 85"/>
                <a:gd name="T32" fmla="*/ 103 w 103"/>
                <a:gd name="T33" fmla="*/ 43 h 85"/>
                <a:gd name="T34" fmla="*/ 100 w 103"/>
                <a:gd name="T35" fmla="*/ 28 h 85"/>
                <a:gd name="T36" fmla="*/ 89 w 103"/>
                <a:gd name="T37" fmla="*/ 14 h 85"/>
                <a:gd name="T38" fmla="*/ 72 w 103"/>
                <a:gd name="T39" fmla="*/ 5 h 85"/>
                <a:gd name="T40" fmla="*/ 52 w 103"/>
                <a:gd name="T41" fmla="*/ 2 h 85"/>
                <a:gd name="T42" fmla="*/ 34 w 103"/>
                <a:gd name="T43" fmla="*/ 5 h 85"/>
                <a:gd name="T44" fmla="*/ 17 w 103"/>
                <a:gd name="T45" fmla="*/ 14 h 85"/>
                <a:gd name="T46" fmla="*/ 6 w 103"/>
                <a:gd name="T47" fmla="*/ 28 h 85"/>
                <a:gd name="T48" fmla="*/ 2 w 103"/>
                <a:gd name="T49" fmla="*/ 43 h 85"/>
                <a:gd name="T50" fmla="*/ 6 w 103"/>
                <a:gd name="T51" fmla="*/ 59 h 85"/>
                <a:gd name="T52" fmla="*/ 17 w 103"/>
                <a:gd name="T53" fmla="*/ 73 h 85"/>
                <a:gd name="T54" fmla="*/ 34 w 103"/>
                <a:gd name="T55" fmla="*/ 82 h 85"/>
                <a:gd name="T56" fmla="*/ 52 w 103"/>
                <a:gd name="T57" fmla="*/ 85 h 85"/>
                <a:gd name="T58" fmla="*/ 72 w 103"/>
                <a:gd name="T59" fmla="*/ 82 h 85"/>
                <a:gd name="T60" fmla="*/ 89 w 103"/>
                <a:gd name="T61" fmla="*/ 73 h 85"/>
                <a:gd name="T62" fmla="*/ 100 w 103"/>
                <a:gd name="T63" fmla="*/ 59 h 85"/>
                <a:gd name="T64" fmla="*/ 103 w 103"/>
                <a:gd name="T65" fmla="*/ 43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85"/>
                <a:gd name="T101" fmla="*/ 103 w 103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85">
                  <a:moveTo>
                    <a:pt x="103" y="43"/>
                  </a:moveTo>
                  <a:lnTo>
                    <a:pt x="103" y="35"/>
                  </a:lnTo>
                  <a:lnTo>
                    <a:pt x="100" y="26"/>
                  </a:lnTo>
                  <a:lnTo>
                    <a:pt x="96" y="20"/>
                  </a:lnTo>
                  <a:lnTo>
                    <a:pt x="89" y="14"/>
                  </a:lnTo>
                  <a:lnTo>
                    <a:pt x="81" y="8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7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2" y="52"/>
                  </a:lnTo>
                  <a:lnTo>
                    <a:pt x="6" y="59"/>
                  </a:lnTo>
                  <a:lnTo>
                    <a:pt x="10" y="67"/>
                  </a:lnTo>
                  <a:lnTo>
                    <a:pt x="17" y="73"/>
                  </a:lnTo>
                  <a:lnTo>
                    <a:pt x="24" y="79"/>
                  </a:lnTo>
                  <a:lnTo>
                    <a:pt x="34" y="82"/>
                  </a:lnTo>
                  <a:lnTo>
                    <a:pt x="43" y="85"/>
                  </a:lnTo>
                  <a:lnTo>
                    <a:pt x="52" y="85"/>
                  </a:lnTo>
                  <a:lnTo>
                    <a:pt x="63" y="85"/>
                  </a:lnTo>
                  <a:lnTo>
                    <a:pt x="72" y="82"/>
                  </a:lnTo>
                  <a:lnTo>
                    <a:pt x="81" y="79"/>
                  </a:lnTo>
                  <a:lnTo>
                    <a:pt x="89" y="73"/>
                  </a:lnTo>
                  <a:lnTo>
                    <a:pt x="96" y="67"/>
                  </a:lnTo>
                  <a:lnTo>
                    <a:pt x="100" y="59"/>
                  </a:lnTo>
                  <a:lnTo>
                    <a:pt x="103" y="52"/>
                  </a:lnTo>
                  <a:lnTo>
                    <a:pt x="103" y="43"/>
                  </a:lnTo>
                  <a:lnTo>
                    <a:pt x="102" y="35"/>
                  </a:lnTo>
                  <a:lnTo>
                    <a:pt x="100" y="28"/>
                  </a:lnTo>
                  <a:lnTo>
                    <a:pt x="94" y="20"/>
                  </a:lnTo>
                  <a:lnTo>
                    <a:pt x="89" y="14"/>
                  </a:lnTo>
                  <a:lnTo>
                    <a:pt x="81" y="10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7" y="14"/>
                  </a:lnTo>
                  <a:lnTo>
                    <a:pt x="11" y="20"/>
                  </a:lnTo>
                  <a:lnTo>
                    <a:pt x="6" y="28"/>
                  </a:lnTo>
                  <a:lnTo>
                    <a:pt x="2" y="35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6" y="59"/>
                  </a:lnTo>
                  <a:lnTo>
                    <a:pt x="11" y="67"/>
                  </a:lnTo>
                  <a:lnTo>
                    <a:pt x="17" y="73"/>
                  </a:lnTo>
                  <a:lnTo>
                    <a:pt x="24" y="77"/>
                  </a:lnTo>
                  <a:lnTo>
                    <a:pt x="34" y="82"/>
                  </a:lnTo>
                  <a:lnTo>
                    <a:pt x="43" y="83"/>
                  </a:lnTo>
                  <a:lnTo>
                    <a:pt x="52" y="85"/>
                  </a:lnTo>
                  <a:lnTo>
                    <a:pt x="63" y="83"/>
                  </a:lnTo>
                  <a:lnTo>
                    <a:pt x="72" y="82"/>
                  </a:lnTo>
                  <a:lnTo>
                    <a:pt x="81" y="77"/>
                  </a:lnTo>
                  <a:lnTo>
                    <a:pt x="89" y="73"/>
                  </a:lnTo>
                  <a:lnTo>
                    <a:pt x="94" y="67"/>
                  </a:lnTo>
                  <a:lnTo>
                    <a:pt x="100" y="59"/>
                  </a:lnTo>
                  <a:lnTo>
                    <a:pt x="102" y="52"/>
                  </a:lnTo>
                  <a:lnTo>
                    <a:pt x="103" y="43"/>
                  </a:lnTo>
                  <a:close/>
                </a:path>
              </a:pathLst>
            </a:custGeom>
            <a:solidFill>
              <a:srgbClr val="C2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62"/>
            <p:cNvSpPr>
              <a:spLocks/>
            </p:cNvSpPr>
            <p:nvPr/>
          </p:nvSpPr>
          <p:spPr bwMode="auto">
            <a:xfrm>
              <a:off x="4910" y="3088"/>
              <a:ext cx="101" cy="83"/>
            </a:xfrm>
            <a:custGeom>
              <a:avLst/>
              <a:gdLst>
                <a:gd name="T0" fmla="*/ 100 w 101"/>
                <a:gd name="T1" fmla="*/ 33 h 83"/>
                <a:gd name="T2" fmla="*/ 92 w 101"/>
                <a:gd name="T3" fmla="*/ 18 h 83"/>
                <a:gd name="T4" fmla="*/ 79 w 101"/>
                <a:gd name="T5" fmla="*/ 8 h 83"/>
                <a:gd name="T6" fmla="*/ 61 w 101"/>
                <a:gd name="T7" fmla="*/ 0 h 83"/>
                <a:gd name="T8" fmla="*/ 41 w 101"/>
                <a:gd name="T9" fmla="*/ 0 h 83"/>
                <a:gd name="T10" fmla="*/ 22 w 101"/>
                <a:gd name="T11" fmla="*/ 8 h 83"/>
                <a:gd name="T12" fmla="*/ 9 w 101"/>
                <a:gd name="T13" fmla="*/ 18 h 83"/>
                <a:gd name="T14" fmla="*/ 0 w 101"/>
                <a:gd name="T15" fmla="*/ 33 h 83"/>
                <a:gd name="T16" fmla="*/ 0 w 101"/>
                <a:gd name="T17" fmla="*/ 50 h 83"/>
                <a:gd name="T18" fmla="*/ 9 w 101"/>
                <a:gd name="T19" fmla="*/ 65 h 83"/>
                <a:gd name="T20" fmla="*/ 22 w 101"/>
                <a:gd name="T21" fmla="*/ 75 h 83"/>
                <a:gd name="T22" fmla="*/ 41 w 101"/>
                <a:gd name="T23" fmla="*/ 81 h 83"/>
                <a:gd name="T24" fmla="*/ 61 w 101"/>
                <a:gd name="T25" fmla="*/ 81 h 83"/>
                <a:gd name="T26" fmla="*/ 79 w 101"/>
                <a:gd name="T27" fmla="*/ 75 h 83"/>
                <a:gd name="T28" fmla="*/ 92 w 101"/>
                <a:gd name="T29" fmla="*/ 65 h 83"/>
                <a:gd name="T30" fmla="*/ 100 w 101"/>
                <a:gd name="T31" fmla="*/ 50 h 83"/>
                <a:gd name="T32" fmla="*/ 101 w 101"/>
                <a:gd name="T33" fmla="*/ 41 h 83"/>
                <a:gd name="T34" fmla="*/ 96 w 101"/>
                <a:gd name="T35" fmla="*/ 26 h 83"/>
                <a:gd name="T36" fmla="*/ 87 w 101"/>
                <a:gd name="T37" fmla="*/ 12 h 83"/>
                <a:gd name="T38" fmla="*/ 70 w 101"/>
                <a:gd name="T39" fmla="*/ 3 h 83"/>
                <a:gd name="T40" fmla="*/ 50 w 101"/>
                <a:gd name="T41" fmla="*/ 0 h 83"/>
                <a:gd name="T42" fmla="*/ 32 w 101"/>
                <a:gd name="T43" fmla="*/ 3 h 83"/>
                <a:gd name="T44" fmla="*/ 15 w 101"/>
                <a:gd name="T45" fmla="*/ 12 h 83"/>
                <a:gd name="T46" fmla="*/ 6 w 101"/>
                <a:gd name="T47" fmla="*/ 26 h 83"/>
                <a:gd name="T48" fmla="*/ 0 w 101"/>
                <a:gd name="T49" fmla="*/ 41 h 83"/>
                <a:gd name="T50" fmla="*/ 6 w 101"/>
                <a:gd name="T51" fmla="*/ 57 h 83"/>
                <a:gd name="T52" fmla="*/ 15 w 101"/>
                <a:gd name="T53" fmla="*/ 71 h 83"/>
                <a:gd name="T54" fmla="*/ 32 w 101"/>
                <a:gd name="T55" fmla="*/ 78 h 83"/>
                <a:gd name="T56" fmla="*/ 50 w 101"/>
                <a:gd name="T57" fmla="*/ 81 h 83"/>
                <a:gd name="T58" fmla="*/ 70 w 101"/>
                <a:gd name="T59" fmla="*/ 78 h 83"/>
                <a:gd name="T60" fmla="*/ 87 w 101"/>
                <a:gd name="T61" fmla="*/ 71 h 83"/>
                <a:gd name="T62" fmla="*/ 96 w 101"/>
                <a:gd name="T63" fmla="*/ 57 h 83"/>
                <a:gd name="T64" fmla="*/ 101 w 101"/>
                <a:gd name="T65" fmla="*/ 41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83"/>
                <a:gd name="T101" fmla="*/ 101 w 101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83">
                  <a:moveTo>
                    <a:pt x="101" y="41"/>
                  </a:moveTo>
                  <a:lnTo>
                    <a:pt x="100" y="33"/>
                  </a:lnTo>
                  <a:lnTo>
                    <a:pt x="98" y="26"/>
                  </a:lnTo>
                  <a:lnTo>
                    <a:pt x="92" y="18"/>
                  </a:lnTo>
                  <a:lnTo>
                    <a:pt x="87" y="12"/>
                  </a:lnTo>
                  <a:lnTo>
                    <a:pt x="79" y="8"/>
                  </a:lnTo>
                  <a:lnTo>
                    <a:pt x="70" y="3"/>
                  </a:lnTo>
                  <a:lnTo>
                    <a:pt x="61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4" y="57"/>
                  </a:lnTo>
                  <a:lnTo>
                    <a:pt x="9" y="65"/>
                  </a:lnTo>
                  <a:lnTo>
                    <a:pt x="15" y="71"/>
                  </a:lnTo>
                  <a:lnTo>
                    <a:pt x="22" y="75"/>
                  </a:lnTo>
                  <a:lnTo>
                    <a:pt x="32" y="80"/>
                  </a:lnTo>
                  <a:lnTo>
                    <a:pt x="41" y="81"/>
                  </a:lnTo>
                  <a:lnTo>
                    <a:pt x="50" y="83"/>
                  </a:lnTo>
                  <a:lnTo>
                    <a:pt x="61" y="81"/>
                  </a:lnTo>
                  <a:lnTo>
                    <a:pt x="70" y="80"/>
                  </a:lnTo>
                  <a:lnTo>
                    <a:pt x="79" y="75"/>
                  </a:lnTo>
                  <a:lnTo>
                    <a:pt x="87" y="71"/>
                  </a:lnTo>
                  <a:lnTo>
                    <a:pt x="92" y="65"/>
                  </a:lnTo>
                  <a:lnTo>
                    <a:pt x="98" y="57"/>
                  </a:lnTo>
                  <a:lnTo>
                    <a:pt x="100" y="50"/>
                  </a:lnTo>
                  <a:lnTo>
                    <a:pt x="101" y="41"/>
                  </a:lnTo>
                  <a:lnTo>
                    <a:pt x="100" y="33"/>
                  </a:lnTo>
                  <a:lnTo>
                    <a:pt x="96" y="26"/>
                  </a:lnTo>
                  <a:lnTo>
                    <a:pt x="92" y="18"/>
                  </a:lnTo>
                  <a:lnTo>
                    <a:pt x="87" y="12"/>
                  </a:lnTo>
                  <a:lnTo>
                    <a:pt x="79" y="8"/>
                  </a:lnTo>
                  <a:lnTo>
                    <a:pt x="70" y="3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2" y="50"/>
                  </a:lnTo>
                  <a:lnTo>
                    <a:pt x="6" y="57"/>
                  </a:lnTo>
                  <a:lnTo>
                    <a:pt x="9" y="65"/>
                  </a:lnTo>
                  <a:lnTo>
                    <a:pt x="15" y="71"/>
                  </a:lnTo>
                  <a:lnTo>
                    <a:pt x="22" y="75"/>
                  </a:lnTo>
                  <a:lnTo>
                    <a:pt x="32" y="78"/>
                  </a:lnTo>
                  <a:lnTo>
                    <a:pt x="41" y="81"/>
                  </a:lnTo>
                  <a:lnTo>
                    <a:pt x="50" y="81"/>
                  </a:lnTo>
                  <a:lnTo>
                    <a:pt x="61" y="81"/>
                  </a:lnTo>
                  <a:lnTo>
                    <a:pt x="70" y="78"/>
                  </a:lnTo>
                  <a:lnTo>
                    <a:pt x="79" y="75"/>
                  </a:lnTo>
                  <a:lnTo>
                    <a:pt x="87" y="71"/>
                  </a:lnTo>
                  <a:lnTo>
                    <a:pt x="92" y="65"/>
                  </a:lnTo>
                  <a:lnTo>
                    <a:pt x="96" y="57"/>
                  </a:lnTo>
                  <a:lnTo>
                    <a:pt x="100" y="50"/>
                  </a:lnTo>
                  <a:lnTo>
                    <a:pt x="101" y="41"/>
                  </a:lnTo>
                  <a:close/>
                </a:path>
              </a:pathLst>
            </a:custGeom>
            <a:solidFill>
              <a:srgbClr val="C3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63"/>
            <p:cNvSpPr>
              <a:spLocks/>
            </p:cNvSpPr>
            <p:nvPr/>
          </p:nvSpPr>
          <p:spPr bwMode="auto">
            <a:xfrm>
              <a:off x="4910" y="3088"/>
              <a:ext cx="101" cy="81"/>
            </a:xfrm>
            <a:custGeom>
              <a:avLst/>
              <a:gdLst>
                <a:gd name="T0" fmla="*/ 100 w 101"/>
                <a:gd name="T1" fmla="*/ 33 h 81"/>
                <a:gd name="T2" fmla="*/ 92 w 101"/>
                <a:gd name="T3" fmla="*/ 18 h 81"/>
                <a:gd name="T4" fmla="*/ 79 w 101"/>
                <a:gd name="T5" fmla="*/ 8 h 81"/>
                <a:gd name="T6" fmla="*/ 61 w 101"/>
                <a:gd name="T7" fmla="*/ 2 h 81"/>
                <a:gd name="T8" fmla="*/ 41 w 101"/>
                <a:gd name="T9" fmla="*/ 2 h 81"/>
                <a:gd name="T10" fmla="*/ 22 w 101"/>
                <a:gd name="T11" fmla="*/ 8 h 81"/>
                <a:gd name="T12" fmla="*/ 9 w 101"/>
                <a:gd name="T13" fmla="*/ 18 h 81"/>
                <a:gd name="T14" fmla="*/ 2 w 101"/>
                <a:gd name="T15" fmla="*/ 33 h 81"/>
                <a:gd name="T16" fmla="*/ 2 w 101"/>
                <a:gd name="T17" fmla="*/ 50 h 81"/>
                <a:gd name="T18" fmla="*/ 9 w 101"/>
                <a:gd name="T19" fmla="*/ 65 h 81"/>
                <a:gd name="T20" fmla="*/ 22 w 101"/>
                <a:gd name="T21" fmla="*/ 75 h 81"/>
                <a:gd name="T22" fmla="*/ 41 w 101"/>
                <a:gd name="T23" fmla="*/ 81 h 81"/>
                <a:gd name="T24" fmla="*/ 61 w 101"/>
                <a:gd name="T25" fmla="*/ 81 h 81"/>
                <a:gd name="T26" fmla="*/ 79 w 101"/>
                <a:gd name="T27" fmla="*/ 75 h 81"/>
                <a:gd name="T28" fmla="*/ 92 w 101"/>
                <a:gd name="T29" fmla="*/ 65 h 81"/>
                <a:gd name="T30" fmla="*/ 100 w 101"/>
                <a:gd name="T31" fmla="*/ 50 h 81"/>
                <a:gd name="T32" fmla="*/ 100 w 101"/>
                <a:gd name="T33" fmla="*/ 41 h 81"/>
                <a:gd name="T34" fmla="*/ 96 w 101"/>
                <a:gd name="T35" fmla="*/ 26 h 81"/>
                <a:gd name="T36" fmla="*/ 85 w 101"/>
                <a:gd name="T37" fmla="*/ 14 h 81"/>
                <a:gd name="T38" fmla="*/ 70 w 101"/>
                <a:gd name="T39" fmla="*/ 5 h 81"/>
                <a:gd name="T40" fmla="*/ 50 w 101"/>
                <a:gd name="T41" fmla="*/ 2 h 81"/>
                <a:gd name="T42" fmla="*/ 32 w 101"/>
                <a:gd name="T43" fmla="*/ 5 h 81"/>
                <a:gd name="T44" fmla="*/ 17 w 101"/>
                <a:gd name="T45" fmla="*/ 14 h 81"/>
                <a:gd name="T46" fmla="*/ 6 w 101"/>
                <a:gd name="T47" fmla="*/ 26 h 81"/>
                <a:gd name="T48" fmla="*/ 2 w 101"/>
                <a:gd name="T49" fmla="*/ 41 h 81"/>
                <a:gd name="T50" fmla="*/ 6 w 101"/>
                <a:gd name="T51" fmla="*/ 57 h 81"/>
                <a:gd name="T52" fmla="*/ 17 w 101"/>
                <a:gd name="T53" fmla="*/ 69 h 81"/>
                <a:gd name="T54" fmla="*/ 32 w 101"/>
                <a:gd name="T55" fmla="*/ 78 h 81"/>
                <a:gd name="T56" fmla="*/ 50 w 101"/>
                <a:gd name="T57" fmla="*/ 81 h 81"/>
                <a:gd name="T58" fmla="*/ 70 w 101"/>
                <a:gd name="T59" fmla="*/ 78 h 81"/>
                <a:gd name="T60" fmla="*/ 85 w 101"/>
                <a:gd name="T61" fmla="*/ 69 h 81"/>
                <a:gd name="T62" fmla="*/ 96 w 101"/>
                <a:gd name="T63" fmla="*/ 57 h 81"/>
                <a:gd name="T64" fmla="*/ 100 w 101"/>
                <a:gd name="T65" fmla="*/ 41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81"/>
                <a:gd name="T101" fmla="*/ 101 w 101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81">
                  <a:moveTo>
                    <a:pt x="101" y="41"/>
                  </a:moveTo>
                  <a:lnTo>
                    <a:pt x="100" y="33"/>
                  </a:lnTo>
                  <a:lnTo>
                    <a:pt x="96" y="26"/>
                  </a:lnTo>
                  <a:lnTo>
                    <a:pt x="92" y="18"/>
                  </a:lnTo>
                  <a:lnTo>
                    <a:pt x="87" y="12"/>
                  </a:lnTo>
                  <a:lnTo>
                    <a:pt x="79" y="8"/>
                  </a:lnTo>
                  <a:lnTo>
                    <a:pt x="70" y="3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2" y="50"/>
                  </a:lnTo>
                  <a:lnTo>
                    <a:pt x="6" y="57"/>
                  </a:lnTo>
                  <a:lnTo>
                    <a:pt x="9" y="65"/>
                  </a:lnTo>
                  <a:lnTo>
                    <a:pt x="15" y="71"/>
                  </a:lnTo>
                  <a:lnTo>
                    <a:pt x="22" y="75"/>
                  </a:lnTo>
                  <a:lnTo>
                    <a:pt x="32" y="78"/>
                  </a:lnTo>
                  <a:lnTo>
                    <a:pt x="41" y="81"/>
                  </a:lnTo>
                  <a:lnTo>
                    <a:pt x="50" y="81"/>
                  </a:lnTo>
                  <a:lnTo>
                    <a:pt x="61" y="81"/>
                  </a:lnTo>
                  <a:lnTo>
                    <a:pt x="70" y="78"/>
                  </a:lnTo>
                  <a:lnTo>
                    <a:pt x="79" y="75"/>
                  </a:lnTo>
                  <a:lnTo>
                    <a:pt x="87" y="71"/>
                  </a:lnTo>
                  <a:lnTo>
                    <a:pt x="92" y="65"/>
                  </a:lnTo>
                  <a:lnTo>
                    <a:pt x="96" y="57"/>
                  </a:lnTo>
                  <a:lnTo>
                    <a:pt x="100" y="50"/>
                  </a:lnTo>
                  <a:lnTo>
                    <a:pt x="101" y="41"/>
                  </a:lnTo>
                  <a:lnTo>
                    <a:pt x="100" y="41"/>
                  </a:lnTo>
                  <a:lnTo>
                    <a:pt x="100" y="33"/>
                  </a:lnTo>
                  <a:lnTo>
                    <a:pt x="96" y="26"/>
                  </a:lnTo>
                  <a:lnTo>
                    <a:pt x="92" y="18"/>
                  </a:lnTo>
                  <a:lnTo>
                    <a:pt x="85" y="14"/>
                  </a:lnTo>
                  <a:lnTo>
                    <a:pt x="78" y="8"/>
                  </a:lnTo>
                  <a:lnTo>
                    <a:pt x="70" y="5"/>
                  </a:lnTo>
                  <a:lnTo>
                    <a:pt x="61" y="2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17" y="14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2" y="33"/>
                  </a:lnTo>
                  <a:lnTo>
                    <a:pt x="2" y="41"/>
                  </a:lnTo>
                  <a:lnTo>
                    <a:pt x="2" y="50"/>
                  </a:lnTo>
                  <a:lnTo>
                    <a:pt x="6" y="57"/>
                  </a:lnTo>
                  <a:lnTo>
                    <a:pt x="9" y="63"/>
                  </a:lnTo>
                  <a:lnTo>
                    <a:pt x="17" y="69"/>
                  </a:lnTo>
                  <a:lnTo>
                    <a:pt x="24" y="74"/>
                  </a:lnTo>
                  <a:lnTo>
                    <a:pt x="32" y="78"/>
                  </a:lnTo>
                  <a:lnTo>
                    <a:pt x="41" y="80"/>
                  </a:lnTo>
                  <a:lnTo>
                    <a:pt x="50" y="81"/>
                  </a:lnTo>
                  <a:lnTo>
                    <a:pt x="61" y="80"/>
                  </a:lnTo>
                  <a:lnTo>
                    <a:pt x="70" y="78"/>
                  </a:lnTo>
                  <a:lnTo>
                    <a:pt x="78" y="74"/>
                  </a:lnTo>
                  <a:lnTo>
                    <a:pt x="85" y="69"/>
                  </a:lnTo>
                  <a:lnTo>
                    <a:pt x="92" y="63"/>
                  </a:lnTo>
                  <a:lnTo>
                    <a:pt x="96" y="57"/>
                  </a:lnTo>
                  <a:lnTo>
                    <a:pt x="100" y="50"/>
                  </a:lnTo>
                  <a:lnTo>
                    <a:pt x="100" y="41"/>
                  </a:lnTo>
                  <a:lnTo>
                    <a:pt x="101" y="41"/>
                  </a:lnTo>
                  <a:close/>
                </a:path>
              </a:pathLst>
            </a:custGeom>
            <a:solidFill>
              <a:srgbClr val="C4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64"/>
            <p:cNvSpPr>
              <a:spLocks/>
            </p:cNvSpPr>
            <p:nvPr/>
          </p:nvSpPr>
          <p:spPr bwMode="auto">
            <a:xfrm>
              <a:off x="4912" y="3090"/>
              <a:ext cx="98" cy="79"/>
            </a:xfrm>
            <a:custGeom>
              <a:avLst/>
              <a:gdLst>
                <a:gd name="T0" fmla="*/ 98 w 98"/>
                <a:gd name="T1" fmla="*/ 31 h 79"/>
                <a:gd name="T2" fmla="*/ 90 w 98"/>
                <a:gd name="T3" fmla="*/ 16 h 79"/>
                <a:gd name="T4" fmla="*/ 76 w 98"/>
                <a:gd name="T5" fmla="*/ 6 h 79"/>
                <a:gd name="T6" fmla="*/ 59 w 98"/>
                <a:gd name="T7" fmla="*/ 0 h 79"/>
                <a:gd name="T8" fmla="*/ 39 w 98"/>
                <a:gd name="T9" fmla="*/ 0 h 79"/>
                <a:gd name="T10" fmla="*/ 22 w 98"/>
                <a:gd name="T11" fmla="*/ 6 h 79"/>
                <a:gd name="T12" fmla="*/ 7 w 98"/>
                <a:gd name="T13" fmla="*/ 16 h 79"/>
                <a:gd name="T14" fmla="*/ 0 w 98"/>
                <a:gd name="T15" fmla="*/ 31 h 79"/>
                <a:gd name="T16" fmla="*/ 0 w 98"/>
                <a:gd name="T17" fmla="*/ 48 h 79"/>
                <a:gd name="T18" fmla="*/ 7 w 98"/>
                <a:gd name="T19" fmla="*/ 61 h 79"/>
                <a:gd name="T20" fmla="*/ 22 w 98"/>
                <a:gd name="T21" fmla="*/ 72 h 79"/>
                <a:gd name="T22" fmla="*/ 39 w 98"/>
                <a:gd name="T23" fmla="*/ 78 h 79"/>
                <a:gd name="T24" fmla="*/ 59 w 98"/>
                <a:gd name="T25" fmla="*/ 78 h 79"/>
                <a:gd name="T26" fmla="*/ 76 w 98"/>
                <a:gd name="T27" fmla="*/ 72 h 79"/>
                <a:gd name="T28" fmla="*/ 90 w 98"/>
                <a:gd name="T29" fmla="*/ 61 h 79"/>
                <a:gd name="T30" fmla="*/ 98 w 98"/>
                <a:gd name="T31" fmla="*/ 48 h 79"/>
                <a:gd name="T32" fmla="*/ 98 w 98"/>
                <a:gd name="T33" fmla="*/ 39 h 79"/>
                <a:gd name="T34" fmla="*/ 94 w 98"/>
                <a:gd name="T35" fmla="*/ 24 h 79"/>
                <a:gd name="T36" fmla="*/ 83 w 98"/>
                <a:gd name="T37" fmla="*/ 12 h 79"/>
                <a:gd name="T38" fmla="*/ 68 w 98"/>
                <a:gd name="T39" fmla="*/ 3 h 79"/>
                <a:gd name="T40" fmla="*/ 48 w 98"/>
                <a:gd name="T41" fmla="*/ 0 h 79"/>
                <a:gd name="T42" fmla="*/ 30 w 98"/>
                <a:gd name="T43" fmla="*/ 3 h 79"/>
                <a:gd name="T44" fmla="*/ 15 w 98"/>
                <a:gd name="T45" fmla="*/ 12 h 79"/>
                <a:gd name="T46" fmla="*/ 4 w 98"/>
                <a:gd name="T47" fmla="*/ 24 h 79"/>
                <a:gd name="T48" fmla="*/ 0 w 98"/>
                <a:gd name="T49" fmla="*/ 39 h 79"/>
                <a:gd name="T50" fmla="*/ 4 w 98"/>
                <a:gd name="T51" fmla="*/ 55 h 79"/>
                <a:gd name="T52" fmla="*/ 15 w 98"/>
                <a:gd name="T53" fmla="*/ 67 h 79"/>
                <a:gd name="T54" fmla="*/ 30 w 98"/>
                <a:gd name="T55" fmla="*/ 76 h 79"/>
                <a:gd name="T56" fmla="*/ 48 w 98"/>
                <a:gd name="T57" fmla="*/ 79 h 79"/>
                <a:gd name="T58" fmla="*/ 68 w 98"/>
                <a:gd name="T59" fmla="*/ 76 h 79"/>
                <a:gd name="T60" fmla="*/ 83 w 98"/>
                <a:gd name="T61" fmla="*/ 67 h 79"/>
                <a:gd name="T62" fmla="*/ 94 w 98"/>
                <a:gd name="T63" fmla="*/ 55 h 79"/>
                <a:gd name="T64" fmla="*/ 98 w 98"/>
                <a:gd name="T65" fmla="*/ 39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79"/>
                <a:gd name="T101" fmla="*/ 98 w 98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79">
                  <a:moveTo>
                    <a:pt x="98" y="39"/>
                  </a:moveTo>
                  <a:lnTo>
                    <a:pt x="98" y="31"/>
                  </a:lnTo>
                  <a:lnTo>
                    <a:pt x="94" y="24"/>
                  </a:lnTo>
                  <a:lnTo>
                    <a:pt x="90" y="16"/>
                  </a:lnTo>
                  <a:lnTo>
                    <a:pt x="83" y="12"/>
                  </a:lnTo>
                  <a:lnTo>
                    <a:pt x="76" y="6"/>
                  </a:lnTo>
                  <a:lnTo>
                    <a:pt x="68" y="3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6"/>
                  </a:lnTo>
                  <a:lnTo>
                    <a:pt x="15" y="12"/>
                  </a:lnTo>
                  <a:lnTo>
                    <a:pt x="7" y="16"/>
                  </a:lnTo>
                  <a:lnTo>
                    <a:pt x="4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5" y="67"/>
                  </a:lnTo>
                  <a:lnTo>
                    <a:pt x="22" y="72"/>
                  </a:lnTo>
                  <a:lnTo>
                    <a:pt x="30" y="76"/>
                  </a:lnTo>
                  <a:lnTo>
                    <a:pt x="39" y="78"/>
                  </a:lnTo>
                  <a:lnTo>
                    <a:pt x="48" y="79"/>
                  </a:lnTo>
                  <a:lnTo>
                    <a:pt x="59" y="78"/>
                  </a:lnTo>
                  <a:lnTo>
                    <a:pt x="68" y="76"/>
                  </a:lnTo>
                  <a:lnTo>
                    <a:pt x="76" y="72"/>
                  </a:lnTo>
                  <a:lnTo>
                    <a:pt x="83" y="67"/>
                  </a:lnTo>
                  <a:lnTo>
                    <a:pt x="90" y="61"/>
                  </a:lnTo>
                  <a:lnTo>
                    <a:pt x="94" y="55"/>
                  </a:lnTo>
                  <a:lnTo>
                    <a:pt x="98" y="48"/>
                  </a:lnTo>
                  <a:lnTo>
                    <a:pt x="98" y="39"/>
                  </a:lnTo>
                  <a:lnTo>
                    <a:pt x="96" y="31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3" y="12"/>
                  </a:lnTo>
                  <a:lnTo>
                    <a:pt x="76" y="7"/>
                  </a:lnTo>
                  <a:lnTo>
                    <a:pt x="68" y="3"/>
                  </a:lnTo>
                  <a:lnTo>
                    <a:pt x="59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0" y="3"/>
                  </a:lnTo>
                  <a:lnTo>
                    <a:pt x="22" y="7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4" y="24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1"/>
                  </a:lnTo>
                  <a:lnTo>
                    <a:pt x="15" y="67"/>
                  </a:lnTo>
                  <a:lnTo>
                    <a:pt x="22" y="72"/>
                  </a:lnTo>
                  <a:lnTo>
                    <a:pt x="30" y="76"/>
                  </a:lnTo>
                  <a:lnTo>
                    <a:pt x="39" y="78"/>
                  </a:lnTo>
                  <a:lnTo>
                    <a:pt x="48" y="79"/>
                  </a:lnTo>
                  <a:lnTo>
                    <a:pt x="59" y="78"/>
                  </a:lnTo>
                  <a:lnTo>
                    <a:pt x="68" y="76"/>
                  </a:lnTo>
                  <a:lnTo>
                    <a:pt x="76" y="72"/>
                  </a:lnTo>
                  <a:lnTo>
                    <a:pt x="83" y="67"/>
                  </a:lnTo>
                  <a:lnTo>
                    <a:pt x="88" y="61"/>
                  </a:lnTo>
                  <a:lnTo>
                    <a:pt x="94" y="55"/>
                  </a:lnTo>
                  <a:lnTo>
                    <a:pt x="96" y="48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C5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65"/>
            <p:cNvSpPr>
              <a:spLocks/>
            </p:cNvSpPr>
            <p:nvPr/>
          </p:nvSpPr>
          <p:spPr bwMode="auto">
            <a:xfrm>
              <a:off x="4912" y="3090"/>
              <a:ext cx="98" cy="79"/>
            </a:xfrm>
            <a:custGeom>
              <a:avLst/>
              <a:gdLst>
                <a:gd name="T0" fmla="*/ 96 w 98"/>
                <a:gd name="T1" fmla="*/ 31 h 79"/>
                <a:gd name="T2" fmla="*/ 88 w 98"/>
                <a:gd name="T3" fmla="*/ 18 h 79"/>
                <a:gd name="T4" fmla="*/ 76 w 98"/>
                <a:gd name="T5" fmla="*/ 7 h 79"/>
                <a:gd name="T6" fmla="*/ 59 w 98"/>
                <a:gd name="T7" fmla="*/ 1 h 79"/>
                <a:gd name="T8" fmla="*/ 39 w 98"/>
                <a:gd name="T9" fmla="*/ 1 h 79"/>
                <a:gd name="T10" fmla="*/ 22 w 98"/>
                <a:gd name="T11" fmla="*/ 7 h 79"/>
                <a:gd name="T12" fmla="*/ 9 w 98"/>
                <a:gd name="T13" fmla="*/ 18 h 79"/>
                <a:gd name="T14" fmla="*/ 2 w 98"/>
                <a:gd name="T15" fmla="*/ 31 h 79"/>
                <a:gd name="T16" fmla="*/ 2 w 98"/>
                <a:gd name="T17" fmla="*/ 48 h 79"/>
                <a:gd name="T18" fmla="*/ 9 w 98"/>
                <a:gd name="T19" fmla="*/ 61 h 79"/>
                <a:gd name="T20" fmla="*/ 22 w 98"/>
                <a:gd name="T21" fmla="*/ 72 h 79"/>
                <a:gd name="T22" fmla="*/ 39 w 98"/>
                <a:gd name="T23" fmla="*/ 78 h 79"/>
                <a:gd name="T24" fmla="*/ 59 w 98"/>
                <a:gd name="T25" fmla="*/ 78 h 79"/>
                <a:gd name="T26" fmla="*/ 76 w 98"/>
                <a:gd name="T27" fmla="*/ 72 h 79"/>
                <a:gd name="T28" fmla="*/ 88 w 98"/>
                <a:gd name="T29" fmla="*/ 61 h 79"/>
                <a:gd name="T30" fmla="*/ 96 w 98"/>
                <a:gd name="T31" fmla="*/ 48 h 79"/>
                <a:gd name="T32" fmla="*/ 96 w 98"/>
                <a:gd name="T33" fmla="*/ 39 h 79"/>
                <a:gd name="T34" fmla="*/ 92 w 98"/>
                <a:gd name="T35" fmla="*/ 24 h 79"/>
                <a:gd name="T36" fmla="*/ 83 w 98"/>
                <a:gd name="T37" fmla="*/ 12 h 79"/>
                <a:gd name="T38" fmla="*/ 66 w 98"/>
                <a:gd name="T39" fmla="*/ 4 h 79"/>
                <a:gd name="T40" fmla="*/ 48 w 98"/>
                <a:gd name="T41" fmla="*/ 1 h 79"/>
                <a:gd name="T42" fmla="*/ 30 w 98"/>
                <a:gd name="T43" fmla="*/ 4 h 79"/>
                <a:gd name="T44" fmla="*/ 15 w 98"/>
                <a:gd name="T45" fmla="*/ 12 h 79"/>
                <a:gd name="T46" fmla="*/ 6 w 98"/>
                <a:gd name="T47" fmla="*/ 24 h 79"/>
                <a:gd name="T48" fmla="*/ 2 w 98"/>
                <a:gd name="T49" fmla="*/ 39 h 79"/>
                <a:gd name="T50" fmla="*/ 6 w 98"/>
                <a:gd name="T51" fmla="*/ 54 h 79"/>
                <a:gd name="T52" fmla="*/ 15 w 98"/>
                <a:gd name="T53" fmla="*/ 67 h 79"/>
                <a:gd name="T54" fmla="*/ 30 w 98"/>
                <a:gd name="T55" fmla="*/ 75 h 79"/>
                <a:gd name="T56" fmla="*/ 48 w 98"/>
                <a:gd name="T57" fmla="*/ 78 h 79"/>
                <a:gd name="T58" fmla="*/ 66 w 98"/>
                <a:gd name="T59" fmla="*/ 75 h 79"/>
                <a:gd name="T60" fmla="*/ 83 w 98"/>
                <a:gd name="T61" fmla="*/ 67 h 79"/>
                <a:gd name="T62" fmla="*/ 92 w 98"/>
                <a:gd name="T63" fmla="*/ 54 h 79"/>
                <a:gd name="T64" fmla="*/ 96 w 98"/>
                <a:gd name="T65" fmla="*/ 39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79"/>
                <a:gd name="T101" fmla="*/ 98 w 98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79">
                  <a:moveTo>
                    <a:pt x="98" y="39"/>
                  </a:moveTo>
                  <a:lnTo>
                    <a:pt x="96" y="31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3" y="12"/>
                  </a:lnTo>
                  <a:lnTo>
                    <a:pt x="76" y="7"/>
                  </a:lnTo>
                  <a:lnTo>
                    <a:pt x="68" y="3"/>
                  </a:lnTo>
                  <a:lnTo>
                    <a:pt x="59" y="1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0" y="3"/>
                  </a:lnTo>
                  <a:lnTo>
                    <a:pt x="22" y="7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4" y="24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2" y="48"/>
                  </a:lnTo>
                  <a:lnTo>
                    <a:pt x="4" y="55"/>
                  </a:lnTo>
                  <a:lnTo>
                    <a:pt x="9" y="61"/>
                  </a:lnTo>
                  <a:lnTo>
                    <a:pt x="15" y="67"/>
                  </a:lnTo>
                  <a:lnTo>
                    <a:pt x="22" y="72"/>
                  </a:lnTo>
                  <a:lnTo>
                    <a:pt x="30" y="76"/>
                  </a:lnTo>
                  <a:lnTo>
                    <a:pt x="39" y="78"/>
                  </a:lnTo>
                  <a:lnTo>
                    <a:pt x="48" y="79"/>
                  </a:lnTo>
                  <a:lnTo>
                    <a:pt x="59" y="78"/>
                  </a:lnTo>
                  <a:lnTo>
                    <a:pt x="68" y="76"/>
                  </a:lnTo>
                  <a:lnTo>
                    <a:pt x="76" y="72"/>
                  </a:lnTo>
                  <a:lnTo>
                    <a:pt x="83" y="67"/>
                  </a:lnTo>
                  <a:lnTo>
                    <a:pt x="88" y="61"/>
                  </a:lnTo>
                  <a:lnTo>
                    <a:pt x="94" y="55"/>
                  </a:lnTo>
                  <a:lnTo>
                    <a:pt x="96" y="48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31"/>
                  </a:lnTo>
                  <a:lnTo>
                    <a:pt x="92" y="24"/>
                  </a:lnTo>
                  <a:lnTo>
                    <a:pt x="88" y="18"/>
                  </a:lnTo>
                  <a:lnTo>
                    <a:pt x="83" y="12"/>
                  </a:lnTo>
                  <a:lnTo>
                    <a:pt x="76" y="7"/>
                  </a:lnTo>
                  <a:lnTo>
                    <a:pt x="66" y="4"/>
                  </a:lnTo>
                  <a:lnTo>
                    <a:pt x="59" y="1"/>
                  </a:lnTo>
                  <a:lnTo>
                    <a:pt x="48" y="1"/>
                  </a:lnTo>
                  <a:lnTo>
                    <a:pt x="39" y="1"/>
                  </a:lnTo>
                  <a:lnTo>
                    <a:pt x="30" y="4"/>
                  </a:lnTo>
                  <a:lnTo>
                    <a:pt x="22" y="7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6" y="24"/>
                  </a:lnTo>
                  <a:lnTo>
                    <a:pt x="2" y="31"/>
                  </a:lnTo>
                  <a:lnTo>
                    <a:pt x="2" y="39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9" y="61"/>
                  </a:lnTo>
                  <a:lnTo>
                    <a:pt x="15" y="67"/>
                  </a:lnTo>
                  <a:lnTo>
                    <a:pt x="22" y="72"/>
                  </a:lnTo>
                  <a:lnTo>
                    <a:pt x="30" y="75"/>
                  </a:lnTo>
                  <a:lnTo>
                    <a:pt x="39" y="78"/>
                  </a:lnTo>
                  <a:lnTo>
                    <a:pt x="48" y="78"/>
                  </a:lnTo>
                  <a:lnTo>
                    <a:pt x="59" y="78"/>
                  </a:lnTo>
                  <a:lnTo>
                    <a:pt x="66" y="75"/>
                  </a:lnTo>
                  <a:lnTo>
                    <a:pt x="76" y="72"/>
                  </a:lnTo>
                  <a:lnTo>
                    <a:pt x="83" y="67"/>
                  </a:lnTo>
                  <a:lnTo>
                    <a:pt x="88" y="61"/>
                  </a:lnTo>
                  <a:lnTo>
                    <a:pt x="92" y="54"/>
                  </a:lnTo>
                  <a:lnTo>
                    <a:pt x="96" y="48"/>
                  </a:lnTo>
                  <a:lnTo>
                    <a:pt x="96" y="39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C6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66"/>
            <p:cNvSpPr>
              <a:spLocks/>
            </p:cNvSpPr>
            <p:nvPr/>
          </p:nvSpPr>
          <p:spPr bwMode="auto">
            <a:xfrm>
              <a:off x="4914" y="3091"/>
              <a:ext cx="94" cy="77"/>
            </a:xfrm>
            <a:custGeom>
              <a:avLst/>
              <a:gdLst>
                <a:gd name="T0" fmla="*/ 94 w 94"/>
                <a:gd name="T1" fmla="*/ 30 h 77"/>
                <a:gd name="T2" fmla="*/ 86 w 94"/>
                <a:gd name="T3" fmla="*/ 17 h 77"/>
                <a:gd name="T4" fmla="*/ 74 w 94"/>
                <a:gd name="T5" fmla="*/ 6 h 77"/>
                <a:gd name="T6" fmla="*/ 57 w 94"/>
                <a:gd name="T7" fmla="*/ 0 h 77"/>
                <a:gd name="T8" fmla="*/ 37 w 94"/>
                <a:gd name="T9" fmla="*/ 0 h 77"/>
                <a:gd name="T10" fmla="*/ 20 w 94"/>
                <a:gd name="T11" fmla="*/ 6 h 77"/>
                <a:gd name="T12" fmla="*/ 7 w 94"/>
                <a:gd name="T13" fmla="*/ 17 h 77"/>
                <a:gd name="T14" fmla="*/ 0 w 94"/>
                <a:gd name="T15" fmla="*/ 30 h 77"/>
                <a:gd name="T16" fmla="*/ 0 w 94"/>
                <a:gd name="T17" fmla="*/ 47 h 77"/>
                <a:gd name="T18" fmla="*/ 7 w 94"/>
                <a:gd name="T19" fmla="*/ 60 h 77"/>
                <a:gd name="T20" fmla="*/ 20 w 94"/>
                <a:gd name="T21" fmla="*/ 71 h 77"/>
                <a:gd name="T22" fmla="*/ 37 w 94"/>
                <a:gd name="T23" fmla="*/ 77 h 77"/>
                <a:gd name="T24" fmla="*/ 57 w 94"/>
                <a:gd name="T25" fmla="*/ 77 h 77"/>
                <a:gd name="T26" fmla="*/ 74 w 94"/>
                <a:gd name="T27" fmla="*/ 71 h 77"/>
                <a:gd name="T28" fmla="*/ 86 w 94"/>
                <a:gd name="T29" fmla="*/ 60 h 77"/>
                <a:gd name="T30" fmla="*/ 94 w 94"/>
                <a:gd name="T31" fmla="*/ 47 h 77"/>
                <a:gd name="T32" fmla="*/ 94 w 94"/>
                <a:gd name="T33" fmla="*/ 38 h 77"/>
                <a:gd name="T34" fmla="*/ 90 w 94"/>
                <a:gd name="T35" fmla="*/ 24 h 77"/>
                <a:gd name="T36" fmla="*/ 79 w 94"/>
                <a:gd name="T37" fmla="*/ 11 h 77"/>
                <a:gd name="T38" fmla="*/ 64 w 94"/>
                <a:gd name="T39" fmla="*/ 3 h 77"/>
                <a:gd name="T40" fmla="*/ 46 w 94"/>
                <a:gd name="T41" fmla="*/ 0 h 77"/>
                <a:gd name="T42" fmla="*/ 29 w 94"/>
                <a:gd name="T43" fmla="*/ 3 h 77"/>
                <a:gd name="T44" fmla="*/ 15 w 94"/>
                <a:gd name="T45" fmla="*/ 11 h 77"/>
                <a:gd name="T46" fmla="*/ 4 w 94"/>
                <a:gd name="T47" fmla="*/ 24 h 77"/>
                <a:gd name="T48" fmla="*/ 0 w 94"/>
                <a:gd name="T49" fmla="*/ 38 h 77"/>
                <a:gd name="T50" fmla="*/ 4 w 94"/>
                <a:gd name="T51" fmla="*/ 53 h 77"/>
                <a:gd name="T52" fmla="*/ 15 w 94"/>
                <a:gd name="T53" fmla="*/ 65 h 77"/>
                <a:gd name="T54" fmla="*/ 29 w 94"/>
                <a:gd name="T55" fmla="*/ 74 h 77"/>
                <a:gd name="T56" fmla="*/ 46 w 94"/>
                <a:gd name="T57" fmla="*/ 77 h 77"/>
                <a:gd name="T58" fmla="*/ 64 w 94"/>
                <a:gd name="T59" fmla="*/ 74 h 77"/>
                <a:gd name="T60" fmla="*/ 79 w 94"/>
                <a:gd name="T61" fmla="*/ 65 h 77"/>
                <a:gd name="T62" fmla="*/ 90 w 94"/>
                <a:gd name="T63" fmla="*/ 53 h 77"/>
                <a:gd name="T64" fmla="*/ 94 w 94"/>
                <a:gd name="T65" fmla="*/ 38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7"/>
                <a:gd name="T101" fmla="*/ 94 w 94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7">
                  <a:moveTo>
                    <a:pt x="94" y="38"/>
                  </a:moveTo>
                  <a:lnTo>
                    <a:pt x="94" y="30"/>
                  </a:lnTo>
                  <a:lnTo>
                    <a:pt x="90" y="23"/>
                  </a:lnTo>
                  <a:lnTo>
                    <a:pt x="86" y="17"/>
                  </a:lnTo>
                  <a:lnTo>
                    <a:pt x="81" y="11"/>
                  </a:lnTo>
                  <a:lnTo>
                    <a:pt x="74" y="6"/>
                  </a:lnTo>
                  <a:lnTo>
                    <a:pt x="64" y="3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4" y="53"/>
                  </a:lnTo>
                  <a:lnTo>
                    <a:pt x="7" y="60"/>
                  </a:lnTo>
                  <a:lnTo>
                    <a:pt x="13" y="66"/>
                  </a:lnTo>
                  <a:lnTo>
                    <a:pt x="20" y="71"/>
                  </a:lnTo>
                  <a:lnTo>
                    <a:pt x="28" y="74"/>
                  </a:lnTo>
                  <a:lnTo>
                    <a:pt x="37" y="77"/>
                  </a:lnTo>
                  <a:lnTo>
                    <a:pt x="46" y="77"/>
                  </a:lnTo>
                  <a:lnTo>
                    <a:pt x="57" y="77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81" y="66"/>
                  </a:lnTo>
                  <a:lnTo>
                    <a:pt x="86" y="60"/>
                  </a:lnTo>
                  <a:lnTo>
                    <a:pt x="90" y="53"/>
                  </a:lnTo>
                  <a:lnTo>
                    <a:pt x="94" y="47"/>
                  </a:lnTo>
                  <a:lnTo>
                    <a:pt x="94" y="38"/>
                  </a:lnTo>
                  <a:lnTo>
                    <a:pt x="92" y="30"/>
                  </a:lnTo>
                  <a:lnTo>
                    <a:pt x="90" y="24"/>
                  </a:lnTo>
                  <a:lnTo>
                    <a:pt x="85" y="17"/>
                  </a:lnTo>
                  <a:lnTo>
                    <a:pt x="79" y="11"/>
                  </a:lnTo>
                  <a:lnTo>
                    <a:pt x="74" y="6"/>
                  </a:lnTo>
                  <a:lnTo>
                    <a:pt x="64" y="3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20" y="6"/>
                  </a:lnTo>
                  <a:lnTo>
                    <a:pt x="15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53"/>
                  </a:lnTo>
                  <a:lnTo>
                    <a:pt x="7" y="60"/>
                  </a:lnTo>
                  <a:lnTo>
                    <a:pt x="15" y="65"/>
                  </a:lnTo>
                  <a:lnTo>
                    <a:pt x="20" y="69"/>
                  </a:lnTo>
                  <a:lnTo>
                    <a:pt x="29" y="74"/>
                  </a:lnTo>
                  <a:lnTo>
                    <a:pt x="37" y="75"/>
                  </a:lnTo>
                  <a:lnTo>
                    <a:pt x="46" y="77"/>
                  </a:lnTo>
                  <a:lnTo>
                    <a:pt x="57" y="75"/>
                  </a:lnTo>
                  <a:lnTo>
                    <a:pt x="64" y="74"/>
                  </a:lnTo>
                  <a:lnTo>
                    <a:pt x="74" y="69"/>
                  </a:lnTo>
                  <a:lnTo>
                    <a:pt x="79" y="65"/>
                  </a:lnTo>
                  <a:lnTo>
                    <a:pt x="85" y="60"/>
                  </a:lnTo>
                  <a:lnTo>
                    <a:pt x="90" y="53"/>
                  </a:lnTo>
                  <a:lnTo>
                    <a:pt x="92" y="45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C7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67"/>
            <p:cNvSpPr>
              <a:spLocks/>
            </p:cNvSpPr>
            <p:nvPr/>
          </p:nvSpPr>
          <p:spPr bwMode="auto">
            <a:xfrm>
              <a:off x="4914" y="3091"/>
              <a:ext cx="94" cy="77"/>
            </a:xfrm>
            <a:custGeom>
              <a:avLst/>
              <a:gdLst>
                <a:gd name="T0" fmla="*/ 92 w 94"/>
                <a:gd name="T1" fmla="*/ 30 h 77"/>
                <a:gd name="T2" fmla="*/ 85 w 94"/>
                <a:gd name="T3" fmla="*/ 17 h 77"/>
                <a:gd name="T4" fmla="*/ 74 w 94"/>
                <a:gd name="T5" fmla="*/ 6 h 77"/>
                <a:gd name="T6" fmla="*/ 57 w 94"/>
                <a:gd name="T7" fmla="*/ 2 h 77"/>
                <a:gd name="T8" fmla="*/ 37 w 94"/>
                <a:gd name="T9" fmla="*/ 2 h 77"/>
                <a:gd name="T10" fmla="*/ 20 w 94"/>
                <a:gd name="T11" fmla="*/ 6 h 77"/>
                <a:gd name="T12" fmla="*/ 7 w 94"/>
                <a:gd name="T13" fmla="*/ 17 h 77"/>
                <a:gd name="T14" fmla="*/ 2 w 94"/>
                <a:gd name="T15" fmla="*/ 30 h 77"/>
                <a:gd name="T16" fmla="*/ 2 w 94"/>
                <a:gd name="T17" fmla="*/ 45 h 77"/>
                <a:gd name="T18" fmla="*/ 7 w 94"/>
                <a:gd name="T19" fmla="*/ 60 h 77"/>
                <a:gd name="T20" fmla="*/ 20 w 94"/>
                <a:gd name="T21" fmla="*/ 69 h 77"/>
                <a:gd name="T22" fmla="*/ 37 w 94"/>
                <a:gd name="T23" fmla="*/ 75 h 77"/>
                <a:gd name="T24" fmla="*/ 57 w 94"/>
                <a:gd name="T25" fmla="*/ 75 h 77"/>
                <a:gd name="T26" fmla="*/ 74 w 94"/>
                <a:gd name="T27" fmla="*/ 69 h 77"/>
                <a:gd name="T28" fmla="*/ 85 w 94"/>
                <a:gd name="T29" fmla="*/ 60 h 77"/>
                <a:gd name="T30" fmla="*/ 92 w 94"/>
                <a:gd name="T31" fmla="*/ 45 h 77"/>
                <a:gd name="T32" fmla="*/ 92 w 94"/>
                <a:gd name="T33" fmla="*/ 38 h 77"/>
                <a:gd name="T34" fmla="*/ 88 w 94"/>
                <a:gd name="T35" fmla="*/ 24 h 77"/>
                <a:gd name="T36" fmla="*/ 79 w 94"/>
                <a:gd name="T37" fmla="*/ 12 h 77"/>
                <a:gd name="T38" fmla="*/ 64 w 94"/>
                <a:gd name="T39" fmla="*/ 3 h 77"/>
                <a:gd name="T40" fmla="*/ 46 w 94"/>
                <a:gd name="T41" fmla="*/ 2 h 77"/>
                <a:gd name="T42" fmla="*/ 29 w 94"/>
                <a:gd name="T43" fmla="*/ 3 h 77"/>
                <a:gd name="T44" fmla="*/ 15 w 94"/>
                <a:gd name="T45" fmla="*/ 12 h 77"/>
                <a:gd name="T46" fmla="*/ 5 w 94"/>
                <a:gd name="T47" fmla="*/ 24 h 77"/>
                <a:gd name="T48" fmla="*/ 2 w 94"/>
                <a:gd name="T49" fmla="*/ 38 h 77"/>
                <a:gd name="T50" fmla="*/ 5 w 94"/>
                <a:gd name="T51" fmla="*/ 53 h 77"/>
                <a:gd name="T52" fmla="*/ 15 w 94"/>
                <a:gd name="T53" fmla="*/ 65 h 77"/>
                <a:gd name="T54" fmla="*/ 29 w 94"/>
                <a:gd name="T55" fmla="*/ 72 h 77"/>
                <a:gd name="T56" fmla="*/ 46 w 94"/>
                <a:gd name="T57" fmla="*/ 75 h 77"/>
                <a:gd name="T58" fmla="*/ 64 w 94"/>
                <a:gd name="T59" fmla="*/ 72 h 77"/>
                <a:gd name="T60" fmla="*/ 79 w 94"/>
                <a:gd name="T61" fmla="*/ 65 h 77"/>
                <a:gd name="T62" fmla="*/ 88 w 94"/>
                <a:gd name="T63" fmla="*/ 53 h 77"/>
                <a:gd name="T64" fmla="*/ 92 w 94"/>
                <a:gd name="T65" fmla="*/ 38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7"/>
                <a:gd name="T101" fmla="*/ 94 w 94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7">
                  <a:moveTo>
                    <a:pt x="94" y="38"/>
                  </a:moveTo>
                  <a:lnTo>
                    <a:pt x="92" y="30"/>
                  </a:lnTo>
                  <a:lnTo>
                    <a:pt x="90" y="24"/>
                  </a:lnTo>
                  <a:lnTo>
                    <a:pt x="85" y="17"/>
                  </a:lnTo>
                  <a:lnTo>
                    <a:pt x="79" y="11"/>
                  </a:lnTo>
                  <a:lnTo>
                    <a:pt x="74" y="6"/>
                  </a:lnTo>
                  <a:lnTo>
                    <a:pt x="64" y="3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20" y="6"/>
                  </a:lnTo>
                  <a:lnTo>
                    <a:pt x="15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53"/>
                  </a:lnTo>
                  <a:lnTo>
                    <a:pt x="7" y="60"/>
                  </a:lnTo>
                  <a:lnTo>
                    <a:pt x="15" y="65"/>
                  </a:lnTo>
                  <a:lnTo>
                    <a:pt x="20" y="69"/>
                  </a:lnTo>
                  <a:lnTo>
                    <a:pt x="29" y="74"/>
                  </a:lnTo>
                  <a:lnTo>
                    <a:pt x="37" y="75"/>
                  </a:lnTo>
                  <a:lnTo>
                    <a:pt x="46" y="77"/>
                  </a:lnTo>
                  <a:lnTo>
                    <a:pt x="57" y="75"/>
                  </a:lnTo>
                  <a:lnTo>
                    <a:pt x="64" y="74"/>
                  </a:lnTo>
                  <a:lnTo>
                    <a:pt x="74" y="69"/>
                  </a:lnTo>
                  <a:lnTo>
                    <a:pt x="79" y="65"/>
                  </a:lnTo>
                  <a:lnTo>
                    <a:pt x="85" y="60"/>
                  </a:lnTo>
                  <a:lnTo>
                    <a:pt x="90" y="53"/>
                  </a:lnTo>
                  <a:lnTo>
                    <a:pt x="92" y="45"/>
                  </a:lnTo>
                  <a:lnTo>
                    <a:pt x="94" y="38"/>
                  </a:lnTo>
                  <a:lnTo>
                    <a:pt x="92" y="38"/>
                  </a:lnTo>
                  <a:lnTo>
                    <a:pt x="92" y="30"/>
                  </a:lnTo>
                  <a:lnTo>
                    <a:pt x="88" y="24"/>
                  </a:lnTo>
                  <a:lnTo>
                    <a:pt x="85" y="17"/>
                  </a:lnTo>
                  <a:lnTo>
                    <a:pt x="79" y="12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5" y="2"/>
                  </a:lnTo>
                  <a:lnTo>
                    <a:pt x="46" y="2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22" y="8"/>
                  </a:lnTo>
                  <a:lnTo>
                    <a:pt x="15" y="12"/>
                  </a:lnTo>
                  <a:lnTo>
                    <a:pt x="9" y="17"/>
                  </a:lnTo>
                  <a:lnTo>
                    <a:pt x="5" y="24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2" y="45"/>
                  </a:lnTo>
                  <a:lnTo>
                    <a:pt x="5" y="53"/>
                  </a:lnTo>
                  <a:lnTo>
                    <a:pt x="9" y="59"/>
                  </a:lnTo>
                  <a:lnTo>
                    <a:pt x="15" y="65"/>
                  </a:lnTo>
                  <a:lnTo>
                    <a:pt x="22" y="69"/>
                  </a:lnTo>
                  <a:lnTo>
                    <a:pt x="29" y="72"/>
                  </a:lnTo>
                  <a:lnTo>
                    <a:pt x="37" y="75"/>
                  </a:lnTo>
                  <a:lnTo>
                    <a:pt x="46" y="75"/>
                  </a:lnTo>
                  <a:lnTo>
                    <a:pt x="55" y="75"/>
                  </a:lnTo>
                  <a:lnTo>
                    <a:pt x="64" y="72"/>
                  </a:lnTo>
                  <a:lnTo>
                    <a:pt x="72" y="69"/>
                  </a:lnTo>
                  <a:lnTo>
                    <a:pt x="79" y="65"/>
                  </a:lnTo>
                  <a:lnTo>
                    <a:pt x="85" y="59"/>
                  </a:lnTo>
                  <a:lnTo>
                    <a:pt x="88" y="53"/>
                  </a:lnTo>
                  <a:lnTo>
                    <a:pt x="92" y="45"/>
                  </a:lnTo>
                  <a:lnTo>
                    <a:pt x="92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C8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68"/>
            <p:cNvSpPr>
              <a:spLocks/>
            </p:cNvSpPr>
            <p:nvPr/>
          </p:nvSpPr>
          <p:spPr bwMode="auto">
            <a:xfrm>
              <a:off x="4916" y="3093"/>
              <a:ext cx="90" cy="73"/>
            </a:xfrm>
            <a:custGeom>
              <a:avLst/>
              <a:gdLst>
                <a:gd name="T0" fmla="*/ 90 w 90"/>
                <a:gd name="T1" fmla="*/ 28 h 73"/>
                <a:gd name="T2" fmla="*/ 83 w 90"/>
                <a:gd name="T3" fmla="*/ 15 h 73"/>
                <a:gd name="T4" fmla="*/ 70 w 90"/>
                <a:gd name="T5" fmla="*/ 6 h 73"/>
                <a:gd name="T6" fmla="*/ 53 w 90"/>
                <a:gd name="T7" fmla="*/ 0 h 73"/>
                <a:gd name="T8" fmla="*/ 35 w 90"/>
                <a:gd name="T9" fmla="*/ 0 h 73"/>
                <a:gd name="T10" fmla="*/ 20 w 90"/>
                <a:gd name="T11" fmla="*/ 6 h 73"/>
                <a:gd name="T12" fmla="*/ 7 w 90"/>
                <a:gd name="T13" fmla="*/ 15 h 73"/>
                <a:gd name="T14" fmla="*/ 0 w 90"/>
                <a:gd name="T15" fmla="*/ 28 h 73"/>
                <a:gd name="T16" fmla="*/ 0 w 90"/>
                <a:gd name="T17" fmla="*/ 43 h 73"/>
                <a:gd name="T18" fmla="*/ 7 w 90"/>
                <a:gd name="T19" fmla="*/ 57 h 73"/>
                <a:gd name="T20" fmla="*/ 20 w 90"/>
                <a:gd name="T21" fmla="*/ 67 h 73"/>
                <a:gd name="T22" fmla="*/ 35 w 90"/>
                <a:gd name="T23" fmla="*/ 73 h 73"/>
                <a:gd name="T24" fmla="*/ 53 w 90"/>
                <a:gd name="T25" fmla="*/ 73 h 73"/>
                <a:gd name="T26" fmla="*/ 70 w 90"/>
                <a:gd name="T27" fmla="*/ 67 h 73"/>
                <a:gd name="T28" fmla="*/ 83 w 90"/>
                <a:gd name="T29" fmla="*/ 57 h 73"/>
                <a:gd name="T30" fmla="*/ 90 w 90"/>
                <a:gd name="T31" fmla="*/ 43 h 73"/>
                <a:gd name="T32" fmla="*/ 90 w 90"/>
                <a:gd name="T33" fmla="*/ 36 h 73"/>
                <a:gd name="T34" fmla="*/ 86 w 90"/>
                <a:gd name="T35" fmla="*/ 22 h 73"/>
                <a:gd name="T36" fmla="*/ 77 w 90"/>
                <a:gd name="T37" fmla="*/ 10 h 73"/>
                <a:gd name="T38" fmla="*/ 62 w 90"/>
                <a:gd name="T39" fmla="*/ 3 h 73"/>
                <a:gd name="T40" fmla="*/ 44 w 90"/>
                <a:gd name="T41" fmla="*/ 0 h 73"/>
                <a:gd name="T42" fmla="*/ 27 w 90"/>
                <a:gd name="T43" fmla="*/ 3 h 73"/>
                <a:gd name="T44" fmla="*/ 13 w 90"/>
                <a:gd name="T45" fmla="*/ 10 h 73"/>
                <a:gd name="T46" fmla="*/ 3 w 90"/>
                <a:gd name="T47" fmla="*/ 22 h 73"/>
                <a:gd name="T48" fmla="*/ 0 w 90"/>
                <a:gd name="T49" fmla="*/ 36 h 73"/>
                <a:gd name="T50" fmla="*/ 3 w 90"/>
                <a:gd name="T51" fmla="*/ 51 h 73"/>
                <a:gd name="T52" fmla="*/ 13 w 90"/>
                <a:gd name="T53" fmla="*/ 63 h 73"/>
                <a:gd name="T54" fmla="*/ 27 w 90"/>
                <a:gd name="T55" fmla="*/ 70 h 73"/>
                <a:gd name="T56" fmla="*/ 44 w 90"/>
                <a:gd name="T57" fmla="*/ 73 h 73"/>
                <a:gd name="T58" fmla="*/ 62 w 90"/>
                <a:gd name="T59" fmla="*/ 70 h 73"/>
                <a:gd name="T60" fmla="*/ 77 w 90"/>
                <a:gd name="T61" fmla="*/ 63 h 73"/>
                <a:gd name="T62" fmla="*/ 86 w 90"/>
                <a:gd name="T63" fmla="*/ 51 h 73"/>
                <a:gd name="T64" fmla="*/ 90 w 90"/>
                <a:gd name="T65" fmla="*/ 36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"/>
                <a:gd name="T100" fmla="*/ 0 h 73"/>
                <a:gd name="T101" fmla="*/ 90 w 90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" h="73">
                  <a:moveTo>
                    <a:pt x="90" y="36"/>
                  </a:moveTo>
                  <a:lnTo>
                    <a:pt x="90" y="28"/>
                  </a:lnTo>
                  <a:lnTo>
                    <a:pt x="86" y="22"/>
                  </a:lnTo>
                  <a:lnTo>
                    <a:pt x="83" y="15"/>
                  </a:lnTo>
                  <a:lnTo>
                    <a:pt x="77" y="10"/>
                  </a:lnTo>
                  <a:lnTo>
                    <a:pt x="70" y="6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6"/>
                  </a:lnTo>
                  <a:lnTo>
                    <a:pt x="13" y="10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3" y="63"/>
                  </a:lnTo>
                  <a:lnTo>
                    <a:pt x="20" y="67"/>
                  </a:lnTo>
                  <a:lnTo>
                    <a:pt x="27" y="70"/>
                  </a:lnTo>
                  <a:lnTo>
                    <a:pt x="35" y="73"/>
                  </a:lnTo>
                  <a:lnTo>
                    <a:pt x="44" y="73"/>
                  </a:lnTo>
                  <a:lnTo>
                    <a:pt x="53" y="73"/>
                  </a:lnTo>
                  <a:lnTo>
                    <a:pt x="62" y="70"/>
                  </a:lnTo>
                  <a:lnTo>
                    <a:pt x="70" y="67"/>
                  </a:lnTo>
                  <a:lnTo>
                    <a:pt x="77" y="63"/>
                  </a:lnTo>
                  <a:lnTo>
                    <a:pt x="83" y="57"/>
                  </a:lnTo>
                  <a:lnTo>
                    <a:pt x="86" y="51"/>
                  </a:lnTo>
                  <a:lnTo>
                    <a:pt x="90" y="43"/>
                  </a:lnTo>
                  <a:lnTo>
                    <a:pt x="90" y="36"/>
                  </a:lnTo>
                  <a:lnTo>
                    <a:pt x="88" y="28"/>
                  </a:lnTo>
                  <a:lnTo>
                    <a:pt x="86" y="22"/>
                  </a:lnTo>
                  <a:lnTo>
                    <a:pt x="83" y="16"/>
                  </a:lnTo>
                  <a:lnTo>
                    <a:pt x="77" y="10"/>
                  </a:lnTo>
                  <a:lnTo>
                    <a:pt x="70" y="6"/>
                  </a:lnTo>
                  <a:lnTo>
                    <a:pt x="62" y="3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3" y="10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3" y="63"/>
                  </a:lnTo>
                  <a:lnTo>
                    <a:pt x="20" y="67"/>
                  </a:lnTo>
                  <a:lnTo>
                    <a:pt x="27" y="70"/>
                  </a:lnTo>
                  <a:lnTo>
                    <a:pt x="37" y="72"/>
                  </a:lnTo>
                  <a:lnTo>
                    <a:pt x="44" y="73"/>
                  </a:lnTo>
                  <a:lnTo>
                    <a:pt x="53" y="72"/>
                  </a:lnTo>
                  <a:lnTo>
                    <a:pt x="62" y="70"/>
                  </a:lnTo>
                  <a:lnTo>
                    <a:pt x="70" y="67"/>
                  </a:lnTo>
                  <a:lnTo>
                    <a:pt x="77" y="63"/>
                  </a:lnTo>
                  <a:lnTo>
                    <a:pt x="83" y="57"/>
                  </a:lnTo>
                  <a:lnTo>
                    <a:pt x="86" y="51"/>
                  </a:lnTo>
                  <a:lnTo>
                    <a:pt x="88" y="43"/>
                  </a:lnTo>
                  <a:lnTo>
                    <a:pt x="90" y="36"/>
                  </a:lnTo>
                  <a:close/>
                </a:path>
              </a:pathLst>
            </a:custGeom>
            <a:solidFill>
              <a:srgbClr val="C9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69"/>
            <p:cNvSpPr>
              <a:spLocks/>
            </p:cNvSpPr>
            <p:nvPr/>
          </p:nvSpPr>
          <p:spPr bwMode="auto">
            <a:xfrm>
              <a:off x="4916" y="3093"/>
              <a:ext cx="90" cy="73"/>
            </a:xfrm>
            <a:custGeom>
              <a:avLst/>
              <a:gdLst>
                <a:gd name="T0" fmla="*/ 88 w 90"/>
                <a:gd name="T1" fmla="*/ 28 h 73"/>
                <a:gd name="T2" fmla="*/ 83 w 90"/>
                <a:gd name="T3" fmla="*/ 16 h 73"/>
                <a:gd name="T4" fmla="*/ 70 w 90"/>
                <a:gd name="T5" fmla="*/ 6 h 73"/>
                <a:gd name="T6" fmla="*/ 53 w 90"/>
                <a:gd name="T7" fmla="*/ 0 h 73"/>
                <a:gd name="T8" fmla="*/ 37 w 90"/>
                <a:gd name="T9" fmla="*/ 0 h 73"/>
                <a:gd name="T10" fmla="*/ 20 w 90"/>
                <a:gd name="T11" fmla="*/ 6 h 73"/>
                <a:gd name="T12" fmla="*/ 7 w 90"/>
                <a:gd name="T13" fmla="*/ 16 h 73"/>
                <a:gd name="T14" fmla="*/ 2 w 90"/>
                <a:gd name="T15" fmla="*/ 28 h 73"/>
                <a:gd name="T16" fmla="*/ 2 w 90"/>
                <a:gd name="T17" fmla="*/ 43 h 73"/>
                <a:gd name="T18" fmla="*/ 7 w 90"/>
                <a:gd name="T19" fmla="*/ 57 h 73"/>
                <a:gd name="T20" fmla="*/ 20 w 90"/>
                <a:gd name="T21" fmla="*/ 67 h 73"/>
                <a:gd name="T22" fmla="*/ 37 w 90"/>
                <a:gd name="T23" fmla="*/ 72 h 73"/>
                <a:gd name="T24" fmla="*/ 53 w 90"/>
                <a:gd name="T25" fmla="*/ 72 h 73"/>
                <a:gd name="T26" fmla="*/ 70 w 90"/>
                <a:gd name="T27" fmla="*/ 67 h 73"/>
                <a:gd name="T28" fmla="*/ 83 w 90"/>
                <a:gd name="T29" fmla="*/ 57 h 73"/>
                <a:gd name="T30" fmla="*/ 88 w 90"/>
                <a:gd name="T31" fmla="*/ 43 h 73"/>
                <a:gd name="T32" fmla="*/ 88 w 90"/>
                <a:gd name="T33" fmla="*/ 36 h 73"/>
                <a:gd name="T34" fmla="*/ 86 w 90"/>
                <a:gd name="T35" fmla="*/ 22 h 73"/>
                <a:gd name="T36" fmla="*/ 75 w 90"/>
                <a:gd name="T37" fmla="*/ 10 h 73"/>
                <a:gd name="T38" fmla="*/ 62 w 90"/>
                <a:gd name="T39" fmla="*/ 3 h 73"/>
                <a:gd name="T40" fmla="*/ 44 w 90"/>
                <a:gd name="T41" fmla="*/ 0 h 73"/>
                <a:gd name="T42" fmla="*/ 27 w 90"/>
                <a:gd name="T43" fmla="*/ 3 h 73"/>
                <a:gd name="T44" fmla="*/ 15 w 90"/>
                <a:gd name="T45" fmla="*/ 10 h 73"/>
                <a:gd name="T46" fmla="*/ 3 w 90"/>
                <a:gd name="T47" fmla="*/ 22 h 73"/>
                <a:gd name="T48" fmla="*/ 2 w 90"/>
                <a:gd name="T49" fmla="*/ 36 h 73"/>
                <a:gd name="T50" fmla="*/ 3 w 90"/>
                <a:gd name="T51" fmla="*/ 51 h 73"/>
                <a:gd name="T52" fmla="*/ 15 w 90"/>
                <a:gd name="T53" fmla="*/ 61 h 73"/>
                <a:gd name="T54" fmla="*/ 27 w 90"/>
                <a:gd name="T55" fmla="*/ 69 h 73"/>
                <a:gd name="T56" fmla="*/ 44 w 90"/>
                <a:gd name="T57" fmla="*/ 72 h 73"/>
                <a:gd name="T58" fmla="*/ 62 w 90"/>
                <a:gd name="T59" fmla="*/ 69 h 73"/>
                <a:gd name="T60" fmla="*/ 75 w 90"/>
                <a:gd name="T61" fmla="*/ 61 h 73"/>
                <a:gd name="T62" fmla="*/ 86 w 90"/>
                <a:gd name="T63" fmla="*/ 51 h 73"/>
                <a:gd name="T64" fmla="*/ 88 w 90"/>
                <a:gd name="T65" fmla="*/ 36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"/>
                <a:gd name="T100" fmla="*/ 0 h 73"/>
                <a:gd name="T101" fmla="*/ 90 w 90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" h="73">
                  <a:moveTo>
                    <a:pt x="90" y="36"/>
                  </a:moveTo>
                  <a:lnTo>
                    <a:pt x="88" y="28"/>
                  </a:lnTo>
                  <a:lnTo>
                    <a:pt x="86" y="22"/>
                  </a:lnTo>
                  <a:lnTo>
                    <a:pt x="83" y="16"/>
                  </a:lnTo>
                  <a:lnTo>
                    <a:pt x="77" y="10"/>
                  </a:lnTo>
                  <a:lnTo>
                    <a:pt x="70" y="6"/>
                  </a:lnTo>
                  <a:lnTo>
                    <a:pt x="62" y="3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3" y="10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3" y="63"/>
                  </a:lnTo>
                  <a:lnTo>
                    <a:pt x="20" y="67"/>
                  </a:lnTo>
                  <a:lnTo>
                    <a:pt x="27" y="70"/>
                  </a:lnTo>
                  <a:lnTo>
                    <a:pt x="37" y="72"/>
                  </a:lnTo>
                  <a:lnTo>
                    <a:pt x="44" y="73"/>
                  </a:lnTo>
                  <a:lnTo>
                    <a:pt x="53" y="72"/>
                  </a:lnTo>
                  <a:lnTo>
                    <a:pt x="62" y="70"/>
                  </a:lnTo>
                  <a:lnTo>
                    <a:pt x="70" y="67"/>
                  </a:lnTo>
                  <a:lnTo>
                    <a:pt x="77" y="63"/>
                  </a:lnTo>
                  <a:lnTo>
                    <a:pt x="83" y="57"/>
                  </a:lnTo>
                  <a:lnTo>
                    <a:pt x="86" y="51"/>
                  </a:lnTo>
                  <a:lnTo>
                    <a:pt x="88" y="43"/>
                  </a:lnTo>
                  <a:lnTo>
                    <a:pt x="90" y="36"/>
                  </a:lnTo>
                  <a:lnTo>
                    <a:pt x="88" y="36"/>
                  </a:lnTo>
                  <a:lnTo>
                    <a:pt x="88" y="30"/>
                  </a:lnTo>
                  <a:lnTo>
                    <a:pt x="86" y="22"/>
                  </a:lnTo>
                  <a:lnTo>
                    <a:pt x="81" y="16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2" y="3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7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9" y="16"/>
                  </a:lnTo>
                  <a:lnTo>
                    <a:pt x="3" y="22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2" y="43"/>
                  </a:lnTo>
                  <a:lnTo>
                    <a:pt x="3" y="51"/>
                  </a:lnTo>
                  <a:lnTo>
                    <a:pt x="9" y="57"/>
                  </a:lnTo>
                  <a:lnTo>
                    <a:pt x="15" y="61"/>
                  </a:lnTo>
                  <a:lnTo>
                    <a:pt x="20" y="66"/>
                  </a:lnTo>
                  <a:lnTo>
                    <a:pt x="27" y="69"/>
                  </a:lnTo>
                  <a:lnTo>
                    <a:pt x="37" y="72"/>
                  </a:lnTo>
                  <a:lnTo>
                    <a:pt x="44" y="72"/>
                  </a:lnTo>
                  <a:lnTo>
                    <a:pt x="53" y="72"/>
                  </a:lnTo>
                  <a:lnTo>
                    <a:pt x="62" y="69"/>
                  </a:lnTo>
                  <a:lnTo>
                    <a:pt x="70" y="66"/>
                  </a:lnTo>
                  <a:lnTo>
                    <a:pt x="75" y="61"/>
                  </a:lnTo>
                  <a:lnTo>
                    <a:pt x="81" y="57"/>
                  </a:lnTo>
                  <a:lnTo>
                    <a:pt x="86" y="51"/>
                  </a:lnTo>
                  <a:lnTo>
                    <a:pt x="88" y="43"/>
                  </a:lnTo>
                  <a:lnTo>
                    <a:pt x="88" y="36"/>
                  </a:lnTo>
                  <a:lnTo>
                    <a:pt x="90" y="36"/>
                  </a:lnTo>
                  <a:close/>
                </a:path>
              </a:pathLst>
            </a:custGeom>
            <a:solidFill>
              <a:srgbClr val="CA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0"/>
            <p:cNvSpPr>
              <a:spLocks/>
            </p:cNvSpPr>
            <p:nvPr/>
          </p:nvSpPr>
          <p:spPr bwMode="auto">
            <a:xfrm>
              <a:off x="4918" y="3093"/>
              <a:ext cx="86" cy="72"/>
            </a:xfrm>
            <a:custGeom>
              <a:avLst/>
              <a:gdLst>
                <a:gd name="T0" fmla="*/ 86 w 86"/>
                <a:gd name="T1" fmla="*/ 30 h 72"/>
                <a:gd name="T2" fmla="*/ 79 w 86"/>
                <a:gd name="T3" fmla="*/ 16 h 72"/>
                <a:gd name="T4" fmla="*/ 68 w 86"/>
                <a:gd name="T5" fmla="*/ 7 h 72"/>
                <a:gd name="T6" fmla="*/ 51 w 86"/>
                <a:gd name="T7" fmla="*/ 1 h 72"/>
                <a:gd name="T8" fmla="*/ 35 w 86"/>
                <a:gd name="T9" fmla="*/ 1 h 72"/>
                <a:gd name="T10" fmla="*/ 18 w 86"/>
                <a:gd name="T11" fmla="*/ 7 h 72"/>
                <a:gd name="T12" fmla="*/ 7 w 86"/>
                <a:gd name="T13" fmla="*/ 16 h 72"/>
                <a:gd name="T14" fmla="*/ 0 w 86"/>
                <a:gd name="T15" fmla="*/ 30 h 72"/>
                <a:gd name="T16" fmla="*/ 0 w 86"/>
                <a:gd name="T17" fmla="*/ 43 h 72"/>
                <a:gd name="T18" fmla="*/ 7 w 86"/>
                <a:gd name="T19" fmla="*/ 57 h 72"/>
                <a:gd name="T20" fmla="*/ 18 w 86"/>
                <a:gd name="T21" fmla="*/ 66 h 72"/>
                <a:gd name="T22" fmla="*/ 35 w 86"/>
                <a:gd name="T23" fmla="*/ 72 h 72"/>
                <a:gd name="T24" fmla="*/ 51 w 86"/>
                <a:gd name="T25" fmla="*/ 72 h 72"/>
                <a:gd name="T26" fmla="*/ 68 w 86"/>
                <a:gd name="T27" fmla="*/ 66 h 72"/>
                <a:gd name="T28" fmla="*/ 79 w 86"/>
                <a:gd name="T29" fmla="*/ 57 h 72"/>
                <a:gd name="T30" fmla="*/ 86 w 86"/>
                <a:gd name="T31" fmla="*/ 43 h 72"/>
                <a:gd name="T32" fmla="*/ 86 w 86"/>
                <a:gd name="T33" fmla="*/ 36 h 72"/>
                <a:gd name="T34" fmla="*/ 82 w 86"/>
                <a:gd name="T35" fmla="*/ 22 h 72"/>
                <a:gd name="T36" fmla="*/ 73 w 86"/>
                <a:gd name="T37" fmla="*/ 12 h 72"/>
                <a:gd name="T38" fmla="*/ 60 w 86"/>
                <a:gd name="T39" fmla="*/ 4 h 72"/>
                <a:gd name="T40" fmla="*/ 42 w 86"/>
                <a:gd name="T41" fmla="*/ 1 h 72"/>
                <a:gd name="T42" fmla="*/ 25 w 86"/>
                <a:gd name="T43" fmla="*/ 4 h 72"/>
                <a:gd name="T44" fmla="*/ 13 w 86"/>
                <a:gd name="T45" fmla="*/ 12 h 72"/>
                <a:gd name="T46" fmla="*/ 3 w 86"/>
                <a:gd name="T47" fmla="*/ 22 h 72"/>
                <a:gd name="T48" fmla="*/ 0 w 86"/>
                <a:gd name="T49" fmla="*/ 36 h 72"/>
                <a:gd name="T50" fmla="*/ 3 w 86"/>
                <a:gd name="T51" fmla="*/ 51 h 72"/>
                <a:gd name="T52" fmla="*/ 13 w 86"/>
                <a:gd name="T53" fmla="*/ 61 h 72"/>
                <a:gd name="T54" fmla="*/ 25 w 86"/>
                <a:gd name="T55" fmla="*/ 69 h 72"/>
                <a:gd name="T56" fmla="*/ 42 w 86"/>
                <a:gd name="T57" fmla="*/ 72 h 72"/>
                <a:gd name="T58" fmla="*/ 60 w 86"/>
                <a:gd name="T59" fmla="*/ 69 h 72"/>
                <a:gd name="T60" fmla="*/ 73 w 86"/>
                <a:gd name="T61" fmla="*/ 61 h 72"/>
                <a:gd name="T62" fmla="*/ 82 w 86"/>
                <a:gd name="T63" fmla="*/ 51 h 72"/>
                <a:gd name="T64" fmla="*/ 86 w 86"/>
                <a:gd name="T65" fmla="*/ 36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"/>
                <a:gd name="T100" fmla="*/ 0 h 72"/>
                <a:gd name="T101" fmla="*/ 86 w 86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" h="72">
                  <a:moveTo>
                    <a:pt x="86" y="36"/>
                  </a:moveTo>
                  <a:lnTo>
                    <a:pt x="86" y="30"/>
                  </a:lnTo>
                  <a:lnTo>
                    <a:pt x="84" y="22"/>
                  </a:lnTo>
                  <a:lnTo>
                    <a:pt x="79" y="16"/>
                  </a:lnTo>
                  <a:lnTo>
                    <a:pt x="73" y="10"/>
                  </a:lnTo>
                  <a:lnTo>
                    <a:pt x="68" y="7"/>
                  </a:lnTo>
                  <a:lnTo>
                    <a:pt x="60" y="3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35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3" y="10"/>
                  </a:lnTo>
                  <a:lnTo>
                    <a:pt x="7" y="16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7" y="57"/>
                  </a:lnTo>
                  <a:lnTo>
                    <a:pt x="13" y="61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5" y="72"/>
                  </a:lnTo>
                  <a:lnTo>
                    <a:pt x="42" y="72"/>
                  </a:lnTo>
                  <a:lnTo>
                    <a:pt x="51" y="72"/>
                  </a:lnTo>
                  <a:lnTo>
                    <a:pt x="60" y="69"/>
                  </a:lnTo>
                  <a:lnTo>
                    <a:pt x="68" y="66"/>
                  </a:lnTo>
                  <a:lnTo>
                    <a:pt x="73" y="61"/>
                  </a:lnTo>
                  <a:lnTo>
                    <a:pt x="79" y="57"/>
                  </a:lnTo>
                  <a:lnTo>
                    <a:pt x="84" y="51"/>
                  </a:lnTo>
                  <a:lnTo>
                    <a:pt x="86" y="43"/>
                  </a:lnTo>
                  <a:lnTo>
                    <a:pt x="86" y="36"/>
                  </a:lnTo>
                  <a:lnTo>
                    <a:pt x="84" y="30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73" y="12"/>
                  </a:lnTo>
                  <a:lnTo>
                    <a:pt x="68" y="7"/>
                  </a:lnTo>
                  <a:lnTo>
                    <a:pt x="60" y="4"/>
                  </a:lnTo>
                  <a:lnTo>
                    <a:pt x="51" y="1"/>
                  </a:lnTo>
                  <a:lnTo>
                    <a:pt x="42" y="1"/>
                  </a:lnTo>
                  <a:lnTo>
                    <a:pt x="35" y="1"/>
                  </a:lnTo>
                  <a:lnTo>
                    <a:pt x="25" y="4"/>
                  </a:lnTo>
                  <a:lnTo>
                    <a:pt x="18" y="7"/>
                  </a:lnTo>
                  <a:lnTo>
                    <a:pt x="13" y="12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3" y="61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5" y="70"/>
                  </a:lnTo>
                  <a:lnTo>
                    <a:pt x="42" y="72"/>
                  </a:lnTo>
                  <a:lnTo>
                    <a:pt x="51" y="70"/>
                  </a:lnTo>
                  <a:lnTo>
                    <a:pt x="60" y="69"/>
                  </a:lnTo>
                  <a:lnTo>
                    <a:pt x="68" y="66"/>
                  </a:lnTo>
                  <a:lnTo>
                    <a:pt x="73" y="61"/>
                  </a:lnTo>
                  <a:lnTo>
                    <a:pt x="79" y="57"/>
                  </a:lnTo>
                  <a:lnTo>
                    <a:pt x="82" y="51"/>
                  </a:lnTo>
                  <a:lnTo>
                    <a:pt x="84" y="43"/>
                  </a:lnTo>
                  <a:lnTo>
                    <a:pt x="86" y="36"/>
                  </a:lnTo>
                  <a:close/>
                </a:path>
              </a:pathLst>
            </a:custGeom>
            <a:solidFill>
              <a:srgbClr val="C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71"/>
            <p:cNvSpPr>
              <a:spLocks/>
            </p:cNvSpPr>
            <p:nvPr/>
          </p:nvSpPr>
          <p:spPr bwMode="auto">
            <a:xfrm>
              <a:off x="4918" y="3094"/>
              <a:ext cx="86" cy="71"/>
            </a:xfrm>
            <a:custGeom>
              <a:avLst/>
              <a:gdLst>
                <a:gd name="T0" fmla="*/ 84 w 86"/>
                <a:gd name="T1" fmla="*/ 29 h 71"/>
                <a:gd name="T2" fmla="*/ 79 w 86"/>
                <a:gd name="T3" fmla="*/ 15 h 71"/>
                <a:gd name="T4" fmla="*/ 68 w 86"/>
                <a:gd name="T5" fmla="*/ 6 h 71"/>
                <a:gd name="T6" fmla="*/ 51 w 86"/>
                <a:gd name="T7" fmla="*/ 0 h 71"/>
                <a:gd name="T8" fmla="*/ 35 w 86"/>
                <a:gd name="T9" fmla="*/ 0 h 71"/>
                <a:gd name="T10" fmla="*/ 18 w 86"/>
                <a:gd name="T11" fmla="*/ 6 h 71"/>
                <a:gd name="T12" fmla="*/ 7 w 86"/>
                <a:gd name="T13" fmla="*/ 15 h 71"/>
                <a:gd name="T14" fmla="*/ 0 w 86"/>
                <a:gd name="T15" fmla="*/ 29 h 71"/>
                <a:gd name="T16" fmla="*/ 0 w 86"/>
                <a:gd name="T17" fmla="*/ 42 h 71"/>
                <a:gd name="T18" fmla="*/ 7 w 86"/>
                <a:gd name="T19" fmla="*/ 56 h 71"/>
                <a:gd name="T20" fmla="*/ 18 w 86"/>
                <a:gd name="T21" fmla="*/ 65 h 71"/>
                <a:gd name="T22" fmla="*/ 35 w 86"/>
                <a:gd name="T23" fmla="*/ 69 h 71"/>
                <a:gd name="T24" fmla="*/ 51 w 86"/>
                <a:gd name="T25" fmla="*/ 69 h 71"/>
                <a:gd name="T26" fmla="*/ 68 w 86"/>
                <a:gd name="T27" fmla="*/ 65 h 71"/>
                <a:gd name="T28" fmla="*/ 79 w 86"/>
                <a:gd name="T29" fmla="*/ 56 h 71"/>
                <a:gd name="T30" fmla="*/ 84 w 86"/>
                <a:gd name="T31" fmla="*/ 42 h 71"/>
                <a:gd name="T32" fmla="*/ 86 w 86"/>
                <a:gd name="T33" fmla="*/ 35 h 71"/>
                <a:gd name="T34" fmla="*/ 82 w 86"/>
                <a:gd name="T35" fmla="*/ 21 h 71"/>
                <a:gd name="T36" fmla="*/ 73 w 86"/>
                <a:gd name="T37" fmla="*/ 11 h 71"/>
                <a:gd name="T38" fmla="*/ 58 w 86"/>
                <a:gd name="T39" fmla="*/ 3 h 71"/>
                <a:gd name="T40" fmla="*/ 42 w 86"/>
                <a:gd name="T41" fmla="*/ 0 h 71"/>
                <a:gd name="T42" fmla="*/ 27 w 86"/>
                <a:gd name="T43" fmla="*/ 3 h 71"/>
                <a:gd name="T44" fmla="*/ 13 w 86"/>
                <a:gd name="T45" fmla="*/ 11 h 71"/>
                <a:gd name="T46" fmla="*/ 3 w 86"/>
                <a:gd name="T47" fmla="*/ 21 h 71"/>
                <a:gd name="T48" fmla="*/ 0 w 86"/>
                <a:gd name="T49" fmla="*/ 35 h 71"/>
                <a:gd name="T50" fmla="*/ 3 w 86"/>
                <a:gd name="T51" fmla="*/ 48 h 71"/>
                <a:gd name="T52" fmla="*/ 13 w 86"/>
                <a:gd name="T53" fmla="*/ 60 h 71"/>
                <a:gd name="T54" fmla="*/ 27 w 86"/>
                <a:gd name="T55" fmla="*/ 68 h 71"/>
                <a:gd name="T56" fmla="*/ 42 w 86"/>
                <a:gd name="T57" fmla="*/ 69 h 71"/>
                <a:gd name="T58" fmla="*/ 58 w 86"/>
                <a:gd name="T59" fmla="*/ 68 h 71"/>
                <a:gd name="T60" fmla="*/ 73 w 86"/>
                <a:gd name="T61" fmla="*/ 60 h 71"/>
                <a:gd name="T62" fmla="*/ 82 w 86"/>
                <a:gd name="T63" fmla="*/ 48 h 71"/>
                <a:gd name="T64" fmla="*/ 86 w 86"/>
                <a:gd name="T65" fmla="*/ 35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"/>
                <a:gd name="T100" fmla="*/ 0 h 71"/>
                <a:gd name="T101" fmla="*/ 86 w 86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" h="71">
                  <a:moveTo>
                    <a:pt x="86" y="35"/>
                  </a:moveTo>
                  <a:lnTo>
                    <a:pt x="84" y="29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73" y="11"/>
                  </a:lnTo>
                  <a:lnTo>
                    <a:pt x="68" y="6"/>
                  </a:lnTo>
                  <a:lnTo>
                    <a:pt x="60" y="3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5" y="3"/>
                  </a:lnTo>
                  <a:lnTo>
                    <a:pt x="18" y="6"/>
                  </a:lnTo>
                  <a:lnTo>
                    <a:pt x="13" y="11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3" y="50"/>
                  </a:lnTo>
                  <a:lnTo>
                    <a:pt x="7" y="56"/>
                  </a:lnTo>
                  <a:lnTo>
                    <a:pt x="13" y="60"/>
                  </a:lnTo>
                  <a:lnTo>
                    <a:pt x="18" y="65"/>
                  </a:lnTo>
                  <a:lnTo>
                    <a:pt x="25" y="68"/>
                  </a:lnTo>
                  <a:lnTo>
                    <a:pt x="35" y="69"/>
                  </a:lnTo>
                  <a:lnTo>
                    <a:pt x="42" y="71"/>
                  </a:lnTo>
                  <a:lnTo>
                    <a:pt x="51" y="69"/>
                  </a:lnTo>
                  <a:lnTo>
                    <a:pt x="60" y="68"/>
                  </a:lnTo>
                  <a:lnTo>
                    <a:pt x="68" y="65"/>
                  </a:lnTo>
                  <a:lnTo>
                    <a:pt x="73" y="60"/>
                  </a:lnTo>
                  <a:lnTo>
                    <a:pt x="79" y="56"/>
                  </a:lnTo>
                  <a:lnTo>
                    <a:pt x="82" y="50"/>
                  </a:lnTo>
                  <a:lnTo>
                    <a:pt x="84" y="42"/>
                  </a:lnTo>
                  <a:lnTo>
                    <a:pt x="86" y="35"/>
                  </a:lnTo>
                  <a:lnTo>
                    <a:pt x="84" y="29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73" y="11"/>
                  </a:lnTo>
                  <a:lnTo>
                    <a:pt x="66" y="6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1" y="42"/>
                  </a:lnTo>
                  <a:lnTo>
                    <a:pt x="3" y="48"/>
                  </a:lnTo>
                  <a:lnTo>
                    <a:pt x="7" y="54"/>
                  </a:lnTo>
                  <a:lnTo>
                    <a:pt x="13" y="60"/>
                  </a:lnTo>
                  <a:lnTo>
                    <a:pt x="20" y="63"/>
                  </a:lnTo>
                  <a:lnTo>
                    <a:pt x="27" y="68"/>
                  </a:lnTo>
                  <a:lnTo>
                    <a:pt x="35" y="69"/>
                  </a:lnTo>
                  <a:lnTo>
                    <a:pt x="42" y="69"/>
                  </a:lnTo>
                  <a:lnTo>
                    <a:pt x="51" y="69"/>
                  </a:lnTo>
                  <a:lnTo>
                    <a:pt x="58" y="68"/>
                  </a:lnTo>
                  <a:lnTo>
                    <a:pt x="66" y="63"/>
                  </a:lnTo>
                  <a:lnTo>
                    <a:pt x="73" y="60"/>
                  </a:lnTo>
                  <a:lnTo>
                    <a:pt x="79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rgbClr val="CC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72"/>
            <p:cNvSpPr>
              <a:spLocks/>
            </p:cNvSpPr>
            <p:nvPr/>
          </p:nvSpPr>
          <p:spPr bwMode="auto">
            <a:xfrm>
              <a:off x="4918" y="3094"/>
              <a:ext cx="86" cy="69"/>
            </a:xfrm>
            <a:custGeom>
              <a:avLst/>
              <a:gdLst>
                <a:gd name="T0" fmla="*/ 84 w 86"/>
                <a:gd name="T1" fmla="*/ 29 h 69"/>
                <a:gd name="T2" fmla="*/ 79 w 86"/>
                <a:gd name="T3" fmla="*/ 15 h 69"/>
                <a:gd name="T4" fmla="*/ 66 w 86"/>
                <a:gd name="T5" fmla="*/ 6 h 69"/>
                <a:gd name="T6" fmla="*/ 51 w 86"/>
                <a:gd name="T7" fmla="*/ 2 h 69"/>
                <a:gd name="T8" fmla="*/ 35 w 86"/>
                <a:gd name="T9" fmla="*/ 2 h 69"/>
                <a:gd name="T10" fmla="*/ 20 w 86"/>
                <a:gd name="T11" fmla="*/ 6 h 69"/>
                <a:gd name="T12" fmla="*/ 7 w 86"/>
                <a:gd name="T13" fmla="*/ 15 h 69"/>
                <a:gd name="T14" fmla="*/ 1 w 86"/>
                <a:gd name="T15" fmla="*/ 29 h 69"/>
                <a:gd name="T16" fmla="*/ 1 w 86"/>
                <a:gd name="T17" fmla="*/ 42 h 69"/>
                <a:gd name="T18" fmla="*/ 7 w 86"/>
                <a:gd name="T19" fmla="*/ 54 h 69"/>
                <a:gd name="T20" fmla="*/ 20 w 86"/>
                <a:gd name="T21" fmla="*/ 63 h 69"/>
                <a:gd name="T22" fmla="*/ 35 w 86"/>
                <a:gd name="T23" fmla="*/ 69 h 69"/>
                <a:gd name="T24" fmla="*/ 51 w 86"/>
                <a:gd name="T25" fmla="*/ 69 h 69"/>
                <a:gd name="T26" fmla="*/ 66 w 86"/>
                <a:gd name="T27" fmla="*/ 63 h 69"/>
                <a:gd name="T28" fmla="*/ 79 w 86"/>
                <a:gd name="T29" fmla="*/ 54 h 69"/>
                <a:gd name="T30" fmla="*/ 84 w 86"/>
                <a:gd name="T31" fmla="*/ 42 h 69"/>
                <a:gd name="T32" fmla="*/ 84 w 86"/>
                <a:gd name="T33" fmla="*/ 35 h 69"/>
                <a:gd name="T34" fmla="*/ 81 w 86"/>
                <a:gd name="T35" fmla="*/ 23 h 69"/>
                <a:gd name="T36" fmla="*/ 71 w 86"/>
                <a:gd name="T37" fmla="*/ 11 h 69"/>
                <a:gd name="T38" fmla="*/ 58 w 86"/>
                <a:gd name="T39" fmla="*/ 5 h 69"/>
                <a:gd name="T40" fmla="*/ 42 w 86"/>
                <a:gd name="T41" fmla="*/ 2 h 69"/>
                <a:gd name="T42" fmla="*/ 27 w 86"/>
                <a:gd name="T43" fmla="*/ 5 h 69"/>
                <a:gd name="T44" fmla="*/ 14 w 86"/>
                <a:gd name="T45" fmla="*/ 11 h 69"/>
                <a:gd name="T46" fmla="*/ 5 w 86"/>
                <a:gd name="T47" fmla="*/ 23 h 69"/>
                <a:gd name="T48" fmla="*/ 1 w 86"/>
                <a:gd name="T49" fmla="*/ 35 h 69"/>
                <a:gd name="T50" fmla="*/ 5 w 86"/>
                <a:gd name="T51" fmla="*/ 48 h 69"/>
                <a:gd name="T52" fmla="*/ 14 w 86"/>
                <a:gd name="T53" fmla="*/ 59 h 69"/>
                <a:gd name="T54" fmla="*/ 27 w 86"/>
                <a:gd name="T55" fmla="*/ 66 h 69"/>
                <a:gd name="T56" fmla="*/ 42 w 86"/>
                <a:gd name="T57" fmla="*/ 69 h 69"/>
                <a:gd name="T58" fmla="*/ 58 w 86"/>
                <a:gd name="T59" fmla="*/ 66 h 69"/>
                <a:gd name="T60" fmla="*/ 71 w 86"/>
                <a:gd name="T61" fmla="*/ 59 h 69"/>
                <a:gd name="T62" fmla="*/ 81 w 86"/>
                <a:gd name="T63" fmla="*/ 48 h 69"/>
                <a:gd name="T64" fmla="*/ 84 w 86"/>
                <a:gd name="T65" fmla="*/ 35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"/>
                <a:gd name="T100" fmla="*/ 0 h 69"/>
                <a:gd name="T101" fmla="*/ 86 w 86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" h="69">
                  <a:moveTo>
                    <a:pt x="86" y="35"/>
                  </a:moveTo>
                  <a:lnTo>
                    <a:pt x="84" y="29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73" y="11"/>
                  </a:lnTo>
                  <a:lnTo>
                    <a:pt x="66" y="6"/>
                  </a:lnTo>
                  <a:lnTo>
                    <a:pt x="58" y="3"/>
                  </a:lnTo>
                  <a:lnTo>
                    <a:pt x="51" y="2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1" y="42"/>
                  </a:lnTo>
                  <a:lnTo>
                    <a:pt x="3" y="48"/>
                  </a:lnTo>
                  <a:lnTo>
                    <a:pt x="7" y="54"/>
                  </a:lnTo>
                  <a:lnTo>
                    <a:pt x="13" y="60"/>
                  </a:lnTo>
                  <a:lnTo>
                    <a:pt x="20" y="63"/>
                  </a:lnTo>
                  <a:lnTo>
                    <a:pt x="27" y="68"/>
                  </a:lnTo>
                  <a:lnTo>
                    <a:pt x="35" y="69"/>
                  </a:lnTo>
                  <a:lnTo>
                    <a:pt x="42" y="69"/>
                  </a:lnTo>
                  <a:lnTo>
                    <a:pt x="51" y="69"/>
                  </a:lnTo>
                  <a:lnTo>
                    <a:pt x="58" y="68"/>
                  </a:lnTo>
                  <a:lnTo>
                    <a:pt x="66" y="63"/>
                  </a:lnTo>
                  <a:lnTo>
                    <a:pt x="73" y="60"/>
                  </a:lnTo>
                  <a:lnTo>
                    <a:pt x="79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86" y="35"/>
                  </a:lnTo>
                  <a:lnTo>
                    <a:pt x="84" y="35"/>
                  </a:lnTo>
                  <a:lnTo>
                    <a:pt x="84" y="29"/>
                  </a:lnTo>
                  <a:lnTo>
                    <a:pt x="81" y="23"/>
                  </a:lnTo>
                  <a:lnTo>
                    <a:pt x="77" y="17"/>
                  </a:lnTo>
                  <a:lnTo>
                    <a:pt x="71" y="11"/>
                  </a:lnTo>
                  <a:lnTo>
                    <a:pt x="66" y="8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2" y="2"/>
                  </a:lnTo>
                  <a:lnTo>
                    <a:pt x="35" y="2"/>
                  </a:lnTo>
                  <a:lnTo>
                    <a:pt x="27" y="5"/>
                  </a:lnTo>
                  <a:lnTo>
                    <a:pt x="20" y="8"/>
                  </a:lnTo>
                  <a:lnTo>
                    <a:pt x="14" y="11"/>
                  </a:lnTo>
                  <a:lnTo>
                    <a:pt x="9" y="17"/>
                  </a:lnTo>
                  <a:lnTo>
                    <a:pt x="5" y="23"/>
                  </a:lnTo>
                  <a:lnTo>
                    <a:pt x="1" y="29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5" y="48"/>
                  </a:lnTo>
                  <a:lnTo>
                    <a:pt x="9" y="54"/>
                  </a:lnTo>
                  <a:lnTo>
                    <a:pt x="14" y="59"/>
                  </a:lnTo>
                  <a:lnTo>
                    <a:pt x="20" y="63"/>
                  </a:lnTo>
                  <a:lnTo>
                    <a:pt x="27" y="66"/>
                  </a:lnTo>
                  <a:lnTo>
                    <a:pt x="35" y="68"/>
                  </a:lnTo>
                  <a:lnTo>
                    <a:pt x="42" y="69"/>
                  </a:lnTo>
                  <a:lnTo>
                    <a:pt x="51" y="68"/>
                  </a:lnTo>
                  <a:lnTo>
                    <a:pt x="58" y="66"/>
                  </a:lnTo>
                  <a:lnTo>
                    <a:pt x="66" y="63"/>
                  </a:lnTo>
                  <a:lnTo>
                    <a:pt x="71" y="59"/>
                  </a:lnTo>
                  <a:lnTo>
                    <a:pt x="77" y="54"/>
                  </a:lnTo>
                  <a:lnTo>
                    <a:pt x="81" y="48"/>
                  </a:lnTo>
                  <a:lnTo>
                    <a:pt x="84" y="42"/>
                  </a:lnTo>
                  <a:lnTo>
                    <a:pt x="84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rgbClr val="CD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73"/>
            <p:cNvSpPr>
              <a:spLocks/>
            </p:cNvSpPr>
            <p:nvPr/>
          </p:nvSpPr>
          <p:spPr bwMode="auto">
            <a:xfrm>
              <a:off x="4919" y="3096"/>
              <a:ext cx="83" cy="67"/>
            </a:xfrm>
            <a:custGeom>
              <a:avLst/>
              <a:gdLst>
                <a:gd name="T0" fmla="*/ 83 w 83"/>
                <a:gd name="T1" fmla="*/ 27 h 67"/>
                <a:gd name="T2" fmla="*/ 76 w 83"/>
                <a:gd name="T3" fmla="*/ 15 h 67"/>
                <a:gd name="T4" fmla="*/ 65 w 83"/>
                <a:gd name="T5" fmla="*/ 6 h 67"/>
                <a:gd name="T6" fmla="*/ 50 w 83"/>
                <a:gd name="T7" fmla="*/ 0 h 67"/>
                <a:gd name="T8" fmla="*/ 34 w 83"/>
                <a:gd name="T9" fmla="*/ 0 h 67"/>
                <a:gd name="T10" fmla="*/ 19 w 83"/>
                <a:gd name="T11" fmla="*/ 6 h 67"/>
                <a:gd name="T12" fmla="*/ 8 w 83"/>
                <a:gd name="T13" fmla="*/ 15 h 67"/>
                <a:gd name="T14" fmla="*/ 0 w 83"/>
                <a:gd name="T15" fmla="*/ 27 h 67"/>
                <a:gd name="T16" fmla="*/ 0 w 83"/>
                <a:gd name="T17" fmla="*/ 40 h 67"/>
                <a:gd name="T18" fmla="*/ 8 w 83"/>
                <a:gd name="T19" fmla="*/ 52 h 67"/>
                <a:gd name="T20" fmla="*/ 19 w 83"/>
                <a:gd name="T21" fmla="*/ 61 h 67"/>
                <a:gd name="T22" fmla="*/ 34 w 83"/>
                <a:gd name="T23" fmla="*/ 66 h 67"/>
                <a:gd name="T24" fmla="*/ 50 w 83"/>
                <a:gd name="T25" fmla="*/ 66 h 67"/>
                <a:gd name="T26" fmla="*/ 65 w 83"/>
                <a:gd name="T27" fmla="*/ 61 h 67"/>
                <a:gd name="T28" fmla="*/ 76 w 83"/>
                <a:gd name="T29" fmla="*/ 52 h 67"/>
                <a:gd name="T30" fmla="*/ 83 w 83"/>
                <a:gd name="T31" fmla="*/ 40 h 67"/>
                <a:gd name="T32" fmla="*/ 83 w 83"/>
                <a:gd name="T33" fmla="*/ 33 h 67"/>
                <a:gd name="T34" fmla="*/ 80 w 83"/>
                <a:gd name="T35" fmla="*/ 21 h 67"/>
                <a:gd name="T36" fmla="*/ 70 w 83"/>
                <a:gd name="T37" fmla="*/ 10 h 67"/>
                <a:gd name="T38" fmla="*/ 57 w 83"/>
                <a:gd name="T39" fmla="*/ 3 h 67"/>
                <a:gd name="T40" fmla="*/ 41 w 83"/>
                <a:gd name="T41" fmla="*/ 0 h 67"/>
                <a:gd name="T42" fmla="*/ 26 w 83"/>
                <a:gd name="T43" fmla="*/ 3 h 67"/>
                <a:gd name="T44" fmla="*/ 13 w 83"/>
                <a:gd name="T45" fmla="*/ 10 h 67"/>
                <a:gd name="T46" fmla="*/ 4 w 83"/>
                <a:gd name="T47" fmla="*/ 21 h 67"/>
                <a:gd name="T48" fmla="*/ 0 w 83"/>
                <a:gd name="T49" fmla="*/ 33 h 67"/>
                <a:gd name="T50" fmla="*/ 4 w 83"/>
                <a:gd name="T51" fmla="*/ 46 h 67"/>
                <a:gd name="T52" fmla="*/ 13 w 83"/>
                <a:gd name="T53" fmla="*/ 57 h 67"/>
                <a:gd name="T54" fmla="*/ 26 w 83"/>
                <a:gd name="T55" fmla="*/ 64 h 67"/>
                <a:gd name="T56" fmla="*/ 41 w 83"/>
                <a:gd name="T57" fmla="*/ 67 h 67"/>
                <a:gd name="T58" fmla="*/ 57 w 83"/>
                <a:gd name="T59" fmla="*/ 64 h 67"/>
                <a:gd name="T60" fmla="*/ 70 w 83"/>
                <a:gd name="T61" fmla="*/ 57 h 67"/>
                <a:gd name="T62" fmla="*/ 80 w 83"/>
                <a:gd name="T63" fmla="*/ 46 h 67"/>
                <a:gd name="T64" fmla="*/ 83 w 83"/>
                <a:gd name="T65" fmla="*/ 33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67"/>
                <a:gd name="T101" fmla="*/ 83 w 83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67">
                  <a:moveTo>
                    <a:pt x="83" y="33"/>
                  </a:moveTo>
                  <a:lnTo>
                    <a:pt x="83" y="27"/>
                  </a:lnTo>
                  <a:lnTo>
                    <a:pt x="80" y="21"/>
                  </a:lnTo>
                  <a:lnTo>
                    <a:pt x="76" y="15"/>
                  </a:lnTo>
                  <a:lnTo>
                    <a:pt x="70" y="9"/>
                  </a:lnTo>
                  <a:lnTo>
                    <a:pt x="65" y="6"/>
                  </a:lnTo>
                  <a:lnTo>
                    <a:pt x="57" y="3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9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52"/>
                  </a:lnTo>
                  <a:lnTo>
                    <a:pt x="13" y="57"/>
                  </a:lnTo>
                  <a:lnTo>
                    <a:pt x="19" y="61"/>
                  </a:lnTo>
                  <a:lnTo>
                    <a:pt x="26" y="64"/>
                  </a:lnTo>
                  <a:lnTo>
                    <a:pt x="34" y="66"/>
                  </a:lnTo>
                  <a:lnTo>
                    <a:pt x="41" y="67"/>
                  </a:lnTo>
                  <a:lnTo>
                    <a:pt x="50" y="66"/>
                  </a:lnTo>
                  <a:lnTo>
                    <a:pt x="57" y="64"/>
                  </a:lnTo>
                  <a:lnTo>
                    <a:pt x="65" y="61"/>
                  </a:lnTo>
                  <a:lnTo>
                    <a:pt x="70" y="57"/>
                  </a:lnTo>
                  <a:lnTo>
                    <a:pt x="76" y="52"/>
                  </a:lnTo>
                  <a:lnTo>
                    <a:pt x="80" y="46"/>
                  </a:lnTo>
                  <a:lnTo>
                    <a:pt x="83" y="40"/>
                  </a:lnTo>
                  <a:lnTo>
                    <a:pt x="83" y="33"/>
                  </a:lnTo>
                  <a:lnTo>
                    <a:pt x="81" y="27"/>
                  </a:lnTo>
                  <a:lnTo>
                    <a:pt x="80" y="21"/>
                  </a:lnTo>
                  <a:lnTo>
                    <a:pt x="76" y="15"/>
                  </a:lnTo>
                  <a:lnTo>
                    <a:pt x="70" y="10"/>
                  </a:lnTo>
                  <a:lnTo>
                    <a:pt x="65" y="6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2"/>
                  </a:lnTo>
                  <a:lnTo>
                    <a:pt x="13" y="57"/>
                  </a:lnTo>
                  <a:lnTo>
                    <a:pt x="19" y="61"/>
                  </a:lnTo>
                  <a:lnTo>
                    <a:pt x="26" y="64"/>
                  </a:lnTo>
                  <a:lnTo>
                    <a:pt x="34" y="66"/>
                  </a:lnTo>
                  <a:lnTo>
                    <a:pt x="41" y="67"/>
                  </a:lnTo>
                  <a:lnTo>
                    <a:pt x="50" y="66"/>
                  </a:lnTo>
                  <a:lnTo>
                    <a:pt x="57" y="64"/>
                  </a:lnTo>
                  <a:lnTo>
                    <a:pt x="65" y="61"/>
                  </a:lnTo>
                  <a:lnTo>
                    <a:pt x="70" y="57"/>
                  </a:lnTo>
                  <a:lnTo>
                    <a:pt x="76" y="52"/>
                  </a:lnTo>
                  <a:lnTo>
                    <a:pt x="80" y="46"/>
                  </a:lnTo>
                  <a:lnTo>
                    <a:pt x="81" y="40"/>
                  </a:lnTo>
                  <a:lnTo>
                    <a:pt x="83" y="33"/>
                  </a:lnTo>
                  <a:close/>
                </a:path>
              </a:pathLst>
            </a:custGeom>
            <a:solidFill>
              <a:srgbClr val="CE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74"/>
            <p:cNvSpPr>
              <a:spLocks/>
            </p:cNvSpPr>
            <p:nvPr/>
          </p:nvSpPr>
          <p:spPr bwMode="auto">
            <a:xfrm>
              <a:off x="4919" y="3096"/>
              <a:ext cx="83" cy="67"/>
            </a:xfrm>
            <a:custGeom>
              <a:avLst/>
              <a:gdLst>
                <a:gd name="T0" fmla="*/ 81 w 83"/>
                <a:gd name="T1" fmla="*/ 27 h 67"/>
                <a:gd name="T2" fmla="*/ 76 w 83"/>
                <a:gd name="T3" fmla="*/ 15 h 67"/>
                <a:gd name="T4" fmla="*/ 65 w 83"/>
                <a:gd name="T5" fmla="*/ 6 h 67"/>
                <a:gd name="T6" fmla="*/ 50 w 83"/>
                <a:gd name="T7" fmla="*/ 1 h 67"/>
                <a:gd name="T8" fmla="*/ 34 w 83"/>
                <a:gd name="T9" fmla="*/ 1 h 67"/>
                <a:gd name="T10" fmla="*/ 19 w 83"/>
                <a:gd name="T11" fmla="*/ 6 h 67"/>
                <a:gd name="T12" fmla="*/ 8 w 83"/>
                <a:gd name="T13" fmla="*/ 15 h 67"/>
                <a:gd name="T14" fmla="*/ 2 w 83"/>
                <a:gd name="T15" fmla="*/ 27 h 67"/>
                <a:gd name="T16" fmla="*/ 2 w 83"/>
                <a:gd name="T17" fmla="*/ 40 h 67"/>
                <a:gd name="T18" fmla="*/ 8 w 83"/>
                <a:gd name="T19" fmla="*/ 52 h 67"/>
                <a:gd name="T20" fmla="*/ 19 w 83"/>
                <a:gd name="T21" fmla="*/ 61 h 67"/>
                <a:gd name="T22" fmla="*/ 34 w 83"/>
                <a:gd name="T23" fmla="*/ 66 h 67"/>
                <a:gd name="T24" fmla="*/ 50 w 83"/>
                <a:gd name="T25" fmla="*/ 66 h 67"/>
                <a:gd name="T26" fmla="*/ 65 w 83"/>
                <a:gd name="T27" fmla="*/ 61 h 67"/>
                <a:gd name="T28" fmla="*/ 76 w 83"/>
                <a:gd name="T29" fmla="*/ 52 h 67"/>
                <a:gd name="T30" fmla="*/ 81 w 83"/>
                <a:gd name="T31" fmla="*/ 40 h 67"/>
                <a:gd name="T32" fmla="*/ 81 w 83"/>
                <a:gd name="T33" fmla="*/ 33 h 67"/>
                <a:gd name="T34" fmla="*/ 78 w 83"/>
                <a:gd name="T35" fmla="*/ 21 h 67"/>
                <a:gd name="T36" fmla="*/ 70 w 83"/>
                <a:gd name="T37" fmla="*/ 10 h 67"/>
                <a:gd name="T38" fmla="*/ 57 w 83"/>
                <a:gd name="T39" fmla="*/ 3 h 67"/>
                <a:gd name="T40" fmla="*/ 41 w 83"/>
                <a:gd name="T41" fmla="*/ 1 h 67"/>
                <a:gd name="T42" fmla="*/ 26 w 83"/>
                <a:gd name="T43" fmla="*/ 3 h 67"/>
                <a:gd name="T44" fmla="*/ 13 w 83"/>
                <a:gd name="T45" fmla="*/ 10 h 67"/>
                <a:gd name="T46" fmla="*/ 4 w 83"/>
                <a:gd name="T47" fmla="*/ 21 h 67"/>
                <a:gd name="T48" fmla="*/ 2 w 83"/>
                <a:gd name="T49" fmla="*/ 33 h 67"/>
                <a:gd name="T50" fmla="*/ 4 w 83"/>
                <a:gd name="T51" fmla="*/ 46 h 67"/>
                <a:gd name="T52" fmla="*/ 13 w 83"/>
                <a:gd name="T53" fmla="*/ 57 h 67"/>
                <a:gd name="T54" fmla="*/ 26 w 83"/>
                <a:gd name="T55" fmla="*/ 63 h 67"/>
                <a:gd name="T56" fmla="*/ 41 w 83"/>
                <a:gd name="T57" fmla="*/ 66 h 67"/>
                <a:gd name="T58" fmla="*/ 57 w 83"/>
                <a:gd name="T59" fmla="*/ 63 h 67"/>
                <a:gd name="T60" fmla="*/ 70 w 83"/>
                <a:gd name="T61" fmla="*/ 57 h 67"/>
                <a:gd name="T62" fmla="*/ 78 w 83"/>
                <a:gd name="T63" fmla="*/ 46 h 67"/>
                <a:gd name="T64" fmla="*/ 81 w 83"/>
                <a:gd name="T65" fmla="*/ 33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67"/>
                <a:gd name="T101" fmla="*/ 83 w 83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67">
                  <a:moveTo>
                    <a:pt x="83" y="33"/>
                  </a:moveTo>
                  <a:lnTo>
                    <a:pt x="81" y="27"/>
                  </a:lnTo>
                  <a:lnTo>
                    <a:pt x="80" y="21"/>
                  </a:lnTo>
                  <a:lnTo>
                    <a:pt x="76" y="15"/>
                  </a:lnTo>
                  <a:lnTo>
                    <a:pt x="70" y="10"/>
                  </a:lnTo>
                  <a:lnTo>
                    <a:pt x="65" y="6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2"/>
                  </a:lnTo>
                  <a:lnTo>
                    <a:pt x="13" y="57"/>
                  </a:lnTo>
                  <a:lnTo>
                    <a:pt x="19" y="61"/>
                  </a:lnTo>
                  <a:lnTo>
                    <a:pt x="26" y="64"/>
                  </a:lnTo>
                  <a:lnTo>
                    <a:pt x="34" y="66"/>
                  </a:lnTo>
                  <a:lnTo>
                    <a:pt x="41" y="67"/>
                  </a:lnTo>
                  <a:lnTo>
                    <a:pt x="50" y="66"/>
                  </a:lnTo>
                  <a:lnTo>
                    <a:pt x="57" y="64"/>
                  </a:lnTo>
                  <a:lnTo>
                    <a:pt x="65" y="61"/>
                  </a:lnTo>
                  <a:lnTo>
                    <a:pt x="70" y="57"/>
                  </a:lnTo>
                  <a:lnTo>
                    <a:pt x="76" y="52"/>
                  </a:lnTo>
                  <a:lnTo>
                    <a:pt x="80" y="46"/>
                  </a:lnTo>
                  <a:lnTo>
                    <a:pt x="81" y="40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27"/>
                  </a:lnTo>
                  <a:lnTo>
                    <a:pt x="78" y="21"/>
                  </a:lnTo>
                  <a:lnTo>
                    <a:pt x="74" y="15"/>
                  </a:lnTo>
                  <a:lnTo>
                    <a:pt x="70" y="10"/>
                  </a:lnTo>
                  <a:lnTo>
                    <a:pt x="65" y="6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1" y="1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7"/>
                  </a:lnTo>
                  <a:lnTo>
                    <a:pt x="19" y="60"/>
                  </a:lnTo>
                  <a:lnTo>
                    <a:pt x="26" y="63"/>
                  </a:lnTo>
                  <a:lnTo>
                    <a:pt x="34" y="66"/>
                  </a:lnTo>
                  <a:lnTo>
                    <a:pt x="41" y="66"/>
                  </a:lnTo>
                  <a:lnTo>
                    <a:pt x="50" y="66"/>
                  </a:lnTo>
                  <a:lnTo>
                    <a:pt x="57" y="63"/>
                  </a:lnTo>
                  <a:lnTo>
                    <a:pt x="65" y="60"/>
                  </a:lnTo>
                  <a:lnTo>
                    <a:pt x="70" y="57"/>
                  </a:lnTo>
                  <a:lnTo>
                    <a:pt x="74" y="51"/>
                  </a:lnTo>
                  <a:lnTo>
                    <a:pt x="78" y="46"/>
                  </a:lnTo>
                  <a:lnTo>
                    <a:pt x="81" y="40"/>
                  </a:lnTo>
                  <a:lnTo>
                    <a:pt x="81" y="33"/>
                  </a:lnTo>
                  <a:lnTo>
                    <a:pt x="83" y="33"/>
                  </a:lnTo>
                  <a:close/>
                </a:path>
              </a:pathLst>
            </a:custGeom>
            <a:solidFill>
              <a:srgbClr val="CF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75"/>
            <p:cNvSpPr>
              <a:spLocks/>
            </p:cNvSpPr>
            <p:nvPr/>
          </p:nvSpPr>
          <p:spPr bwMode="auto">
            <a:xfrm>
              <a:off x="4921" y="3097"/>
              <a:ext cx="79" cy="65"/>
            </a:xfrm>
            <a:custGeom>
              <a:avLst/>
              <a:gdLst>
                <a:gd name="T0" fmla="*/ 79 w 79"/>
                <a:gd name="T1" fmla="*/ 26 h 65"/>
                <a:gd name="T2" fmla="*/ 72 w 79"/>
                <a:gd name="T3" fmla="*/ 14 h 65"/>
                <a:gd name="T4" fmla="*/ 63 w 79"/>
                <a:gd name="T5" fmla="*/ 5 h 65"/>
                <a:gd name="T6" fmla="*/ 48 w 79"/>
                <a:gd name="T7" fmla="*/ 0 h 65"/>
                <a:gd name="T8" fmla="*/ 32 w 79"/>
                <a:gd name="T9" fmla="*/ 0 h 65"/>
                <a:gd name="T10" fmla="*/ 17 w 79"/>
                <a:gd name="T11" fmla="*/ 5 h 65"/>
                <a:gd name="T12" fmla="*/ 6 w 79"/>
                <a:gd name="T13" fmla="*/ 14 h 65"/>
                <a:gd name="T14" fmla="*/ 0 w 79"/>
                <a:gd name="T15" fmla="*/ 26 h 65"/>
                <a:gd name="T16" fmla="*/ 0 w 79"/>
                <a:gd name="T17" fmla="*/ 39 h 65"/>
                <a:gd name="T18" fmla="*/ 6 w 79"/>
                <a:gd name="T19" fmla="*/ 50 h 65"/>
                <a:gd name="T20" fmla="*/ 17 w 79"/>
                <a:gd name="T21" fmla="*/ 59 h 65"/>
                <a:gd name="T22" fmla="*/ 32 w 79"/>
                <a:gd name="T23" fmla="*/ 65 h 65"/>
                <a:gd name="T24" fmla="*/ 48 w 79"/>
                <a:gd name="T25" fmla="*/ 65 h 65"/>
                <a:gd name="T26" fmla="*/ 63 w 79"/>
                <a:gd name="T27" fmla="*/ 59 h 65"/>
                <a:gd name="T28" fmla="*/ 72 w 79"/>
                <a:gd name="T29" fmla="*/ 50 h 65"/>
                <a:gd name="T30" fmla="*/ 79 w 79"/>
                <a:gd name="T31" fmla="*/ 39 h 65"/>
                <a:gd name="T32" fmla="*/ 79 w 79"/>
                <a:gd name="T33" fmla="*/ 32 h 65"/>
                <a:gd name="T34" fmla="*/ 76 w 79"/>
                <a:gd name="T35" fmla="*/ 20 h 65"/>
                <a:gd name="T36" fmla="*/ 67 w 79"/>
                <a:gd name="T37" fmla="*/ 9 h 65"/>
                <a:gd name="T38" fmla="*/ 55 w 79"/>
                <a:gd name="T39" fmla="*/ 3 h 65"/>
                <a:gd name="T40" fmla="*/ 39 w 79"/>
                <a:gd name="T41" fmla="*/ 0 h 65"/>
                <a:gd name="T42" fmla="*/ 24 w 79"/>
                <a:gd name="T43" fmla="*/ 3 h 65"/>
                <a:gd name="T44" fmla="*/ 11 w 79"/>
                <a:gd name="T45" fmla="*/ 9 h 65"/>
                <a:gd name="T46" fmla="*/ 4 w 79"/>
                <a:gd name="T47" fmla="*/ 20 h 65"/>
                <a:gd name="T48" fmla="*/ 0 w 79"/>
                <a:gd name="T49" fmla="*/ 32 h 65"/>
                <a:gd name="T50" fmla="*/ 4 w 79"/>
                <a:gd name="T51" fmla="*/ 45 h 65"/>
                <a:gd name="T52" fmla="*/ 11 w 79"/>
                <a:gd name="T53" fmla="*/ 54 h 65"/>
                <a:gd name="T54" fmla="*/ 24 w 79"/>
                <a:gd name="T55" fmla="*/ 62 h 65"/>
                <a:gd name="T56" fmla="*/ 39 w 79"/>
                <a:gd name="T57" fmla="*/ 65 h 65"/>
                <a:gd name="T58" fmla="*/ 55 w 79"/>
                <a:gd name="T59" fmla="*/ 62 h 65"/>
                <a:gd name="T60" fmla="*/ 67 w 79"/>
                <a:gd name="T61" fmla="*/ 54 h 65"/>
                <a:gd name="T62" fmla="*/ 76 w 79"/>
                <a:gd name="T63" fmla="*/ 45 h 65"/>
                <a:gd name="T64" fmla="*/ 79 w 79"/>
                <a:gd name="T65" fmla="*/ 32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65"/>
                <a:gd name="T101" fmla="*/ 79 w 79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65">
                  <a:moveTo>
                    <a:pt x="79" y="32"/>
                  </a:moveTo>
                  <a:lnTo>
                    <a:pt x="79" y="26"/>
                  </a:lnTo>
                  <a:lnTo>
                    <a:pt x="76" y="20"/>
                  </a:lnTo>
                  <a:lnTo>
                    <a:pt x="72" y="14"/>
                  </a:lnTo>
                  <a:lnTo>
                    <a:pt x="68" y="9"/>
                  </a:lnTo>
                  <a:lnTo>
                    <a:pt x="63" y="5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6" y="50"/>
                  </a:lnTo>
                  <a:lnTo>
                    <a:pt x="11" y="56"/>
                  </a:lnTo>
                  <a:lnTo>
                    <a:pt x="17" y="59"/>
                  </a:lnTo>
                  <a:lnTo>
                    <a:pt x="24" y="62"/>
                  </a:lnTo>
                  <a:lnTo>
                    <a:pt x="32" y="65"/>
                  </a:lnTo>
                  <a:lnTo>
                    <a:pt x="39" y="65"/>
                  </a:lnTo>
                  <a:lnTo>
                    <a:pt x="48" y="65"/>
                  </a:lnTo>
                  <a:lnTo>
                    <a:pt x="55" y="62"/>
                  </a:lnTo>
                  <a:lnTo>
                    <a:pt x="63" y="59"/>
                  </a:lnTo>
                  <a:lnTo>
                    <a:pt x="68" y="56"/>
                  </a:lnTo>
                  <a:lnTo>
                    <a:pt x="72" y="50"/>
                  </a:lnTo>
                  <a:lnTo>
                    <a:pt x="76" y="45"/>
                  </a:lnTo>
                  <a:lnTo>
                    <a:pt x="79" y="39"/>
                  </a:lnTo>
                  <a:lnTo>
                    <a:pt x="79" y="32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2" y="15"/>
                  </a:lnTo>
                  <a:lnTo>
                    <a:pt x="67" y="9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48" y="2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1" y="9"/>
                  </a:lnTo>
                  <a:lnTo>
                    <a:pt x="8" y="15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50"/>
                  </a:lnTo>
                  <a:lnTo>
                    <a:pt x="11" y="54"/>
                  </a:lnTo>
                  <a:lnTo>
                    <a:pt x="19" y="59"/>
                  </a:lnTo>
                  <a:lnTo>
                    <a:pt x="24" y="62"/>
                  </a:lnTo>
                  <a:lnTo>
                    <a:pt x="32" y="63"/>
                  </a:lnTo>
                  <a:lnTo>
                    <a:pt x="39" y="65"/>
                  </a:lnTo>
                  <a:lnTo>
                    <a:pt x="48" y="63"/>
                  </a:lnTo>
                  <a:lnTo>
                    <a:pt x="55" y="62"/>
                  </a:lnTo>
                  <a:lnTo>
                    <a:pt x="61" y="59"/>
                  </a:lnTo>
                  <a:lnTo>
                    <a:pt x="67" y="54"/>
                  </a:lnTo>
                  <a:lnTo>
                    <a:pt x="72" y="50"/>
                  </a:lnTo>
                  <a:lnTo>
                    <a:pt x="76" y="45"/>
                  </a:lnTo>
                  <a:lnTo>
                    <a:pt x="78" y="39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D0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76"/>
            <p:cNvSpPr>
              <a:spLocks/>
            </p:cNvSpPr>
            <p:nvPr/>
          </p:nvSpPr>
          <p:spPr bwMode="auto">
            <a:xfrm>
              <a:off x="4921" y="3097"/>
              <a:ext cx="79" cy="65"/>
            </a:xfrm>
            <a:custGeom>
              <a:avLst/>
              <a:gdLst>
                <a:gd name="T0" fmla="*/ 78 w 79"/>
                <a:gd name="T1" fmla="*/ 26 h 65"/>
                <a:gd name="T2" fmla="*/ 72 w 79"/>
                <a:gd name="T3" fmla="*/ 15 h 65"/>
                <a:gd name="T4" fmla="*/ 61 w 79"/>
                <a:gd name="T5" fmla="*/ 6 h 65"/>
                <a:gd name="T6" fmla="*/ 48 w 79"/>
                <a:gd name="T7" fmla="*/ 2 h 65"/>
                <a:gd name="T8" fmla="*/ 32 w 79"/>
                <a:gd name="T9" fmla="*/ 2 h 65"/>
                <a:gd name="T10" fmla="*/ 19 w 79"/>
                <a:gd name="T11" fmla="*/ 6 h 65"/>
                <a:gd name="T12" fmla="*/ 8 w 79"/>
                <a:gd name="T13" fmla="*/ 15 h 65"/>
                <a:gd name="T14" fmla="*/ 2 w 79"/>
                <a:gd name="T15" fmla="*/ 26 h 65"/>
                <a:gd name="T16" fmla="*/ 2 w 79"/>
                <a:gd name="T17" fmla="*/ 39 h 65"/>
                <a:gd name="T18" fmla="*/ 8 w 79"/>
                <a:gd name="T19" fmla="*/ 50 h 65"/>
                <a:gd name="T20" fmla="*/ 19 w 79"/>
                <a:gd name="T21" fmla="*/ 59 h 65"/>
                <a:gd name="T22" fmla="*/ 32 w 79"/>
                <a:gd name="T23" fmla="*/ 63 h 65"/>
                <a:gd name="T24" fmla="*/ 48 w 79"/>
                <a:gd name="T25" fmla="*/ 63 h 65"/>
                <a:gd name="T26" fmla="*/ 61 w 79"/>
                <a:gd name="T27" fmla="*/ 59 h 65"/>
                <a:gd name="T28" fmla="*/ 72 w 79"/>
                <a:gd name="T29" fmla="*/ 50 h 65"/>
                <a:gd name="T30" fmla="*/ 78 w 79"/>
                <a:gd name="T31" fmla="*/ 39 h 65"/>
                <a:gd name="T32" fmla="*/ 78 w 79"/>
                <a:gd name="T33" fmla="*/ 32 h 65"/>
                <a:gd name="T34" fmla="*/ 76 w 79"/>
                <a:gd name="T35" fmla="*/ 20 h 65"/>
                <a:gd name="T36" fmla="*/ 67 w 79"/>
                <a:gd name="T37" fmla="*/ 11 h 65"/>
                <a:gd name="T38" fmla="*/ 55 w 79"/>
                <a:gd name="T39" fmla="*/ 3 h 65"/>
                <a:gd name="T40" fmla="*/ 39 w 79"/>
                <a:gd name="T41" fmla="*/ 2 h 65"/>
                <a:gd name="T42" fmla="*/ 24 w 79"/>
                <a:gd name="T43" fmla="*/ 3 h 65"/>
                <a:gd name="T44" fmla="*/ 13 w 79"/>
                <a:gd name="T45" fmla="*/ 11 h 65"/>
                <a:gd name="T46" fmla="*/ 4 w 79"/>
                <a:gd name="T47" fmla="*/ 20 h 65"/>
                <a:gd name="T48" fmla="*/ 2 w 79"/>
                <a:gd name="T49" fmla="*/ 32 h 65"/>
                <a:gd name="T50" fmla="*/ 4 w 79"/>
                <a:gd name="T51" fmla="*/ 44 h 65"/>
                <a:gd name="T52" fmla="*/ 13 w 79"/>
                <a:gd name="T53" fmla="*/ 54 h 65"/>
                <a:gd name="T54" fmla="*/ 24 w 79"/>
                <a:gd name="T55" fmla="*/ 62 h 65"/>
                <a:gd name="T56" fmla="*/ 39 w 79"/>
                <a:gd name="T57" fmla="*/ 63 h 65"/>
                <a:gd name="T58" fmla="*/ 55 w 79"/>
                <a:gd name="T59" fmla="*/ 62 h 65"/>
                <a:gd name="T60" fmla="*/ 67 w 79"/>
                <a:gd name="T61" fmla="*/ 54 h 65"/>
                <a:gd name="T62" fmla="*/ 76 w 79"/>
                <a:gd name="T63" fmla="*/ 44 h 65"/>
                <a:gd name="T64" fmla="*/ 78 w 79"/>
                <a:gd name="T65" fmla="*/ 32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65"/>
                <a:gd name="T101" fmla="*/ 79 w 79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65">
                  <a:moveTo>
                    <a:pt x="79" y="32"/>
                  </a:moveTo>
                  <a:lnTo>
                    <a:pt x="78" y="26"/>
                  </a:lnTo>
                  <a:lnTo>
                    <a:pt x="76" y="20"/>
                  </a:lnTo>
                  <a:lnTo>
                    <a:pt x="72" y="15"/>
                  </a:lnTo>
                  <a:lnTo>
                    <a:pt x="67" y="9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48" y="2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1" y="9"/>
                  </a:lnTo>
                  <a:lnTo>
                    <a:pt x="8" y="15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50"/>
                  </a:lnTo>
                  <a:lnTo>
                    <a:pt x="11" y="54"/>
                  </a:lnTo>
                  <a:lnTo>
                    <a:pt x="19" y="59"/>
                  </a:lnTo>
                  <a:lnTo>
                    <a:pt x="24" y="62"/>
                  </a:lnTo>
                  <a:lnTo>
                    <a:pt x="32" y="63"/>
                  </a:lnTo>
                  <a:lnTo>
                    <a:pt x="39" y="65"/>
                  </a:lnTo>
                  <a:lnTo>
                    <a:pt x="48" y="63"/>
                  </a:lnTo>
                  <a:lnTo>
                    <a:pt x="55" y="62"/>
                  </a:lnTo>
                  <a:lnTo>
                    <a:pt x="61" y="59"/>
                  </a:lnTo>
                  <a:lnTo>
                    <a:pt x="67" y="54"/>
                  </a:lnTo>
                  <a:lnTo>
                    <a:pt x="72" y="50"/>
                  </a:lnTo>
                  <a:lnTo>
                    <a:pt x="76" y="45"/>
                  </a:lnTo>
                  <a:lnTo>
                    <a:pt x="78" y="39"/>
                  </a:lnTo>
                  <a:lnTo>
                    <a:pt x="79" y="32"/>
                  </a:lnTo>
                  <a:lnTo>
                    <a:pt x="78" y="32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2" y="15"/>
                  </a:lnTo>
                  <a:lnTo>
                    <a:pt x="67" y="11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5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9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3" y="54"/>
                  </a:lnTo>
                  <a:lnTo>
                    <a:pt x="19" y="59"/>
                  </a:lnTo>
                  <a:lnTo>
                    <a:pt x="24" y="62"/>
                  </a:lnTo>
                  <a:lnTo>
                    <a:pt x="32" y="63"/>
                  </a:lnTo>
                  <a:lnTo>
                    <a:pt x="39" y="63"/>
                  </a:lnTo>
                  <a:lnTo>
                    <a:pt x="48" y="63"/>
                  </a:lnTo>
                  <a:lnTo>
                    <a:pt x="55" y="62"/>
                  </a:lnTo>
                  <a:lnTo>
                    <a:pt x="61" y="59"/>
                  </a:lnTo>
                  <a:lnTo>
                    <a:pt x="67" y="54"/>
                  </a:lnTo>
                  <a:lnTo>
                    <a:pt x="72" y="50"/>
                  </a:lnTo>
                  <a:lnTo>
                    <a:pt x="76" y="44"/>
                  </a:lnTo>
                  <a:lnTo>
                    <a:pt x="78" y="39"/>
                  </a:lnTo>
                  <a:lnTo>
                    <a:pt x="78" y="32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D1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77"/>
            <p:cNvSpPr>
              <a:spLocks/>
            </p:cNvSpPr>
            <p:nvPr/>
          </p:nvSpPr>
          <p:spPr bwMode="auto">
            <a:xfrm>
              <a:off x="4923" y="3099"/>
              <a:ext cx="76" cy="61"/>
            </a:xfrm>
            <a:custGeom>
              <a:avLst/>
              <a:gdLst>
                <a:gd name="T0" fmla="*/ 76 w 76"/>
                <a:gd name="T1" fmla="*/ 24 h 61"/>
                <a:gd name="T2" fmla="*/ 70 w 76"/>
                <a:gd name="T3" fmla="*/ 13 h 61"/>
                <a:gd name="T4" fmla="*/ 59 w 76"/>
                <a:gd name="T5" fmla="*/ 4 h 61"/>
                <a:gd name="T6" fmla="*/ 46 w 76"/>
                <a:gd name="T7" fmla="*/ 0 h 61"/>
                <a:gd name="T8" fmla="*/ 30 w 76"/>
                <a:gd name="T9" fmla="*/ 0 h 61"/>
                <a:gd name="T10" fmla="*/ 17 w 76"/>
                <a:gd name="T11" fmla="*/ 4 h 61"/>
                <a:gd name="T12" fmla="*/ 6 w 76"/>
                <a:gd name="T13" fmla="*/ 13 h 61"/>
                <a:gd name="T14" fmla="*/ 0 w 76"/>
                <a:gd name="T15" fmla="*/ 24 h 61"/>
                <a:gd name="T16" fmla="*/ 0 w 76"/>
                <a:gd name="T17" fmla="*/ 37 h 61"/>
                <a:gd name="T18" fmla="*/ 6 w 76"/>
                <a:gd name="T19" fmla="*/ 48 h 61"/>
                <a:gd name="T20" fmla="*/ 17 w 76"/>
                <a:gd name="T21" fmla="*/ 57 h 61"/>
                <a:gd name="T22" fmla="*/ 30 w 76"/>
                <a:gd name="T23" fmla="*/ 61 h 61"/>
                <a:gd name="T24" fmla="*/ 46 w 76"/>
                <a:gd name="T25" fmla="*/ 61 h 61"/>
                <a:gd name="T26" fmla="*/ 59 w 76"/>
                <a:gd name="T27" fmla="*/ 57 h 61"/>
                <a:gd name="T28" fmla="*/ 70 w 76"/>
                <a:gd name="T29" fmla="*/ 48 h 61"/>
                <a:gd name="T30" fmla="*/ 76 w 76"/>
                <a:gd name="T31" fmla="*/ 37 h 61"/>
                <a:gd name="T32" fmla="*/ 76 w 76"/>
                <a:gd name="T33" fmla="*/ 30 h 61"/>
                <a:gd name="T34" fmla="*/ 72 w 76"/>
                <a:gd name="T35" fmla="*/ 18 h 61"/>
                <a:gd name="T36" fmla="*/ 65 w 76"/>
                <a:gd name="T37" fmla="*/ 9 h 61"/>
                <a:gd name="T38" fmla="*/ 52 w 76"/>
                <a:gd name="T39" fmla="*/ 3 h 61"/>
                <a:gd name="T40" fmla="*/ 37 w 76"/>
                <a:gd name="T41" fmla="*/ 0 h 61"/>
                <a:gd name="T42" fmla="*/ 24 w 76"/>
                <a:gd name="T43" fmla="*/ 3 h 61"/>
                <a:gd name="T44" fmla="*/ 11 w 76"/>
                <a:gd name="T45" fmla="*/ 9 h 61"/>
                <a:gd name="T46" fmla="*/ 4 w 76"/>
                <a:gd name="T47" fmla="*/ 18 h 61"/>
                <a:gd name="T48" fmla="*/ 0 w 76"/>
                <a:gd name="T49" fmla="*/ 30 h 61"/>
                <a:gd name="T50" fmla="*/ 4 w 76"/>
                <a:gd name="T51" fmla="*/ 42 h 61"/>
                <a:gd name="T52" fmla="*/ 11 w 76"/>
                <a:gd name="T53" fmla="*/ 52 h 61"/>
                <a:gd name="T54" fmla="*/ 24 w 76"/>
                <a:gd name="T55" fmla="*/ 58 h 61"/>
                <a:gd name="T56" fmla="*/ 37 w 76"/>
                <a:gd name="T57" fmla="*/ 61 h 61"/>
                <a:gd name="T58" fmla="*/ 52 w 76"/>
                <a:gd name="T59" fmla="*/ 58 h 61"/>
                <a:gd name="T60" fmla="*/ 65 w 76"/>
                <a:gd name="T61" fmla="*/ 52 h 61"/>
                <a:gd name="T62" fmla="*/ 72 w 76"/>
                <a:gd name="T63" fmla="*/ 42 h 61"/>
                <a:gd name="T64" fmla="*/ 76 w 76"/>
                <a:gd name="T65" fmla="*/ 3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61"/>
                <a:gd name="T101" fmla="*/ 76 w 7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61">
                  <a:moveTo>
                    <a:pt x="76" y="30"/>
                  </a:moveTo>
                  <a:lnTo>
                    <a:pt x="76" y="24"/>
                  </a:lnTo>
                  <a:lnTo>
                    <a:pt x="74" y="18"/>
                  </a:lnTo>
                  <a:lnTo>
                    <a:pt x="70" y="13"/>
                  </a:lnTo>
                  <a:lnTo>
                    <a:pt x="65" y="9"/>
                  </a:lnTo>
                  <a:lnTo>
                    <a:pt x="59" y="4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1" y="9"/>
                  </a:lnTo>
                  <a:lnTo>
                    <a:pt x="6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6" y="48"/>
                  </a:lnTo>
                  <a:lnTo>
                    <a:pt x="11" y="52"/>
                  </a:lnTo>
                  <a:lnTo>
                    <a:pt x="17" y="57"/>
                  </a:lnTo>
                  <a:lnTo>
                    <a:pt x="22" y="60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6" y="61"/>
                  </a:lnTo>
                  <a:lnTo>
                    <a:pt x="53" y="60"/>
                  </a:lnTo>
                  <a:lnTo>
                    <a:pt x="59" y="57"/>
                  </a:lnTo>
                  <a:lnTo>
                    <a:pt x="65" y="52"/>
                  </a:lnTo>
                  <a:lnTo>
                    <a:pt x="70" y="48"/>
                  </a:lnTo>
                  <a:lnTo>
                    <a:pt x="74" y="42"/>
                  </a:lnTo>
                  <a:lnTo>
                    <a:pt x="76" y="37"/>
                  </a:lnTo>
                  <a:lnTo>
                    <a:pt x="76" y="30"/>
                  </a:lnTo>
                  <a:lnTo>
                    <a:pt x="74" y="24"/>
                  </a:lnTo>
                  <a:lnTo>
                    <a:pt x="72" y="18"/>
                  </a:lnTo>
                  <a:lnTo>
                    <a:pt x="68" y="13"/>
                  </a:lnTo>
                  <a:lnTo>
                    <a:pt x="65" y="9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1" y="52"/>
                  </a:lnTo>
                  <a:lnTo>
                    <a:pt x="17" y="55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7" y="61"/>
                  </a:lnTo>
                  <a:lnTo>
                    <a:pt x="46" y="60"/>
                  </a:lnTo>
                  <a:lnTo>
                    <a:pt x="52" y="58"/>
                  </a:lnTo>
                  <a:lnTo>
                    <a:pt x="59" y="55"/>
                  </a:lnTo>
                  <a:lnTo>
                    <a:pt x="65" y="52"/>
                  </a:lnTo>
                  <a:lnTo>
                    <a:pt x="68" y="48"/>
                  </a:lnTo>
                  <a:lnTo>
                    <a:pt x="72" y="42"/>
                  </a:lnTo>
                  <a:lnTo>
                    <a:pt x="74" y="36"/>
                  </a:lnTo>
                  <a:lnTo>
                    <a:pt x="76" y="30"/>
                  </a:lnTo>
                  <a:close/>
                </a:path>
              </a:pathLst>
            </a:custGeom>
            <a:solidFill>
              <a:srgbClr val="D2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78"/>
            <p:cNvSpPr>
              <a:spLocks/>
            </p:cNvSpPr>
            <p:nvPr/>
          </p:nvSpPr>
          <p:spPr bwMode="auto">
            <a:xfrm>
              <a:off x="4923" y="3099"/>
              <a:ext cx="76" cy="61"/>
            </a:xfrm>
            <a:custGeom>
              <a:avLst/>
              <a:gdLst>
                <a:gd name="T0" fmla="*/ 74 w 76"/>
                <a:gd name="T1" fmla="*/ 24 h 61"/>
                <a:gd name="T2" fmla="*/ 68 w 76"/>
                <a:gd name="T3" fmla="*/ 13 h 61"/>
                <a:gd name="T4" fmla="*/ 59 w 76"/>
                <a:gd name="T5" fmla="*/ 6 h 61"/>
                <a:gd name="T6" fmla="*/ 46 w 76"/>
                <a:gd name="T7" fmla="*/ 0 h 61"/>
                <a:gd name="T8" fmla="*/ 30 w 76"/>
                <a:gd name="T9" fmla="*/ 0 h 61"/>
                <a:gd name="T10" fmla="*/ 17 w 76"/>
                <a:gd name="T11" fmla="*/ 6 h 61"/>
                <a:gd name="T12" fmla="*/ 8 w 76"/>
                <a:gd name="T13" fmla="*/ 13 h 61"/>
                <a:gd name="T14" fmla="*/ 2 w 76"/>
                <a:gd name="T15" fmla="*/ 24 h 61"/>
                <a:gd name="T16" fmla="*/ 2 w 76"/>
                <a:gd name="T17" fmla="*/ 36 h 61"/>
                <a:gd name="T18" fmla="*/ 8 w 76"/>
                <a:gd name="T19" fmla="*/ 48 h 61"/>
                <a:gd name="T20" fmla="*/ 17 w 76"/>
                <a:gd name="T21" fmla="*/ 55 h 61"/>
                <a:gd name="T22" fmla="*/ 30 w 76"/>
                <a:gd name="T23" fmla="*/ 60 h 61"/>
                <a:gd name="T24" fmla="*/ 46 w 76"/>
                <a:gd name="T25" fmla="*/ 60 h 61"/>
                <a:gd name="T26" fmla="*/ 59 w 76"/>
                <a:gd name="T27" fmla="*/ 55 h 61"/>
                <a:gd name="T28" fmla="*/ 68 w 76"/>
                <a:gd name="T29" fmla="*/ 48 h 61"/>
                <a:gd name="T30" fmla="*/ 74 w 76"/>
                <a:gd name="T31" fmla="*/ 36 h 61"/>
                <a:gd name="T32" fmla="*/ 74 w 76"/>
                <a:gd name="T33" fmla="*/ 30 h 61"/>
                <a:gd name="T34" fmla="*/ 72 w 76"/>
                <a:gd name="T35" fmla="*/ 19 h 61"/>
                <a:gd name="T36" fmla="*/ 65 w 76"/>
                <a:gd name="T37" fmla="*/ 9 h 61"/>
                <a:gd name="T38" fmla="*/ 52 w 76"/>
                <a:gd name="T39" fmla="*/ 3 h 61"/>
                <a:gd name="T40" fmla="*/ 37 w 76"/>
                <a:gd name="T41" fmla="*/ 0 h 61"/>
                <a:gd name="T42" fmla="*/ 24 w 76"/>
                <a:gd name="T43" fmla="*/ 3 h 61"/>
                <a:gd name="T44" fmla="*/ 11 w 76"/>
                <a:gd name="T45" fmla="*/ 9 h 61"/>
                <a:gd name="T46" fmla="*/ 4 w 76"/>
                <a:gd name="T47" fmla="*/ 19 h 61"/>
                <a:gd name="T48" fmla="*/ 2 w 76"/>
                <a:gd name="T49" fmla="*/ 30 h 61"/>
                <a:gd name="T50" fmla="*/ 4 w 76"/>
                <a:gd name="T51" fmla="*/ 42 h 61"/>
                <a:gd name="T52" fmla="*/ 11 w 76"/>
                <a:gd name="T53" fmla="*/ 51 h 61"/>
                <a:gd name="T54" fmla="*/ 24 w 76"/>
                <a:gd name="T55" fmla="*/ 58 h 61"/>
                <a:gd name="T56" fmla="*/ 37 w 76"/>
                <a:gd name="T57" fmla="*/ 60 h 61"/>
                <a:gd name="T58" fmla="*/ 52 w 76"/>
                <a:gd name="T59" fmla="*/ 58 h 61"/>
                <a:gd name="T60" fmla="*/ 65 w 76"/>
                <a:gd name="T61" fmla="*/ 51 h 61"/>
                <a:gd name="T62" fmla="*/ 72 w 76"/>
                <a:gd name="T63" fmla="*/ 42 h 61"/>
                <a:gd name="T64" fmla="*/ 74 w 76"/>
                <a:gd name="T65" fmla="*/ 3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61"/>
                <a:gd name="T101" fmla="*/ 76 w 7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61">
                  <a:moveTo>
                    <a:pt x="76" y="30"/>
                  </a:moveTo>
                  <a:lnTo>
                    <a:pt x="74" y="24"/>
                  </a:lnTo>
                  <a:lnTo>
                    <a:pt x="72" y="18"/>
                  </a:lnTo>
                  <a:lnTo>
                    <a:pt x="68" y="13"/>
                  </a:lnTo>
                  <a:lnTo>
                    <a:pt x="65" y="9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1" y="52"/>
                  </a:lnTo>
                  <a:lnTo>
                    <a:pt x="17" y="55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7" y="61"/>
                  </a:lnTo>
                  <a:lnTo>
                    <a:pt x="46" y="60"/>
                  </a:lnTo>
                  <a:lnTo>
                    <a:pt x="52" y="58"/>
                  </a:lnTo>
                  <a:lnTo>
                    <a:pt x="59" y="55"/>
                  </a:lnTo>
                  <a:lnTo>
                    <a:pt x="65" y="52"/>
                  </a:lnTo>
                  <a:lnTo>
                    <a:pt x="68" y="48"/>
                  </a:lnTo>
                  <a:lnTo>
                    <a:pt x="72" y="42"/>
                  </a:lnTo>
                  <a:lnTo>
                    <a:pt x="74" y="36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24"/>
                  </a:lnTo>
                  <a:lnTo>
                    <a:pt x="72" y="19"/>
                  </a:lnTo>
                  <a:lnTo>
                    <a:pt x="68" y="13"/>
                  </a:lnTo>
                  <a:lnTo>
                    <a:pt x="65" y="9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8" y="46"/>
                  </a:lnTo>
                  <a:lnTo>
                    <a:pt x="11" y="51"/>
                  </a:lnTo>
                  <a:lnTo>
                    <a:pt x="17" y="55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4" y="60"/>
                  </a:lnTo>
                  <a:lnTo>
                    <a:pt x="52" y="58"/>
                  </a:lnTo>
                  <a:lnTo>
                    <a:pt x="59" y="55"/>
                  </a:lnTo>
                  <a:lnTo>
                    <a:pt x="65" y="51"/>
                  </a:lnTo>
                  <a:lnTo>
                    <a:pt x="68" y="46"/>
                  </a:lnTo>
                  <a:lnTo>
                    <a:pt x="72" y="42"/>
                  </a:lnTo>
                  <a:lnTo>
                    <a:pt x="74" y="36"/>
                  </a:lnTo>
                  <a:lnTo>
                    <a:pt x="74" y="30"/>
                  </a:lnTo>
                  <a:lnTo>
                    <a:pt x="76" y="30"/>
                  </a:lnTo>
                  <a:close/>
                </a:path>
              </a:pathLst>
            </a:custGeom>
            <a:solidFill>
              <a:srgbClr val="D3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79"/>
            <p:cNvSpPr>
              <a:spLocks/>
            </p:cNvSpPr>
            <p:nvPr/>
          </p:nvSpPr>
          <p:spPr bwMode="auto">
            <a:xfrm>
              <a:off x="4925" y="3099"/>
              <a:ext cx="72" cy="60"/>
            </a:xfrm>
            <a:custGeom>
              <a:avLst/>
              <a:gdLst>
                <a:gd name="T0" fmla="*/ 72 w 72"/>
                <a:gd name="T1" fmla="*/ 24 h 60"/>
                <a:gd name="T2" fmla="*/ 66 w 72"/>
                <a:gd name="T3" fmla="*/ 13 h 60"/>
                <a:gd name="T4" fmla="*/ 57 w 72"/>
                <a:gd name="T5" fmla="*/ 6 h 60"/>
                <a:gd name="T6" fmla="*/ 42 w 72"/>
                <a:gd name="T7" fmla="*/ 1 h 60"/>
                <a:gd name="T8" fmla="*/ 28 w 72"/>
                <a:gd name="T9" fmla="*/ 1 h 60"/>
                <a:gd name="T10" fmla="*/ 15 w 72"/>
                <a:gd name="T11" fmla="*/ 6 h 60"/>
                <a:gd name="T12" fmla="*/ 6 w 72"/>
                <a:gd name="T13" fmla="*/ 13 h 60"/>
                <a:gd name="T14" fmla="*/ 0 w 72"/>
                <a:gd name="T15" fmla="*/ 24 h 60"/>
                <a:gd name="T16" fmla="*/ 0 w 72"/>
                <a:gd name="T17" fmla="*/ 36 h 60"/>
                <a:gd name="T18" fmla="*/ 6 w 72"/>
                <a:gd name="T19" fmla="*/ 46 h 60"/>
                <a:gd name="T20" fmla="*/ 15 w 72"/>
                <a:gd name="T21" fmla="*/ 55 h 60"/>
                <a:gd name="T22" fmla="*/ 28 w 72"/>
                <a:gd name="T23" fmla="*/ 60 h 60"/>
                <a:gd name="T24" fmla="*/ 42 w 72"/>
                <a:gd name="T25" fmla="*/ 60 h 60"/>
                <a:gd name="T26" fmla="*/ 57 w 72"/>
                <a:gd name="T27" fmla="*/ 55 h 60"/>
                <a:gd name="T28" fmla="*/ 66 w 72"/>
                <a:gd name="T29" fmla="*/ 46 h 60"/>
                <a:gd name="T30" fmla="*/ 72 w 72"/>
                <a:gd name="T31" fmla="*/ 36 h 60"/>
                <a:gd name="T32" fmla="*/ 72 w 72"/>
                <a:gd name="T33" fmla="*/ 30 h 60"/>
                <a:gd name="T34" fmla="*/ 68 w 72"/>
                <a:gd name="T35" fmla="*/ 19 h 60"/>
                <a:gd name="T36" fmla="*/ 61 w 72"/>
                <a:gd name="T37" fmla="*/ 10 h 60"/>
                <a:gd name="T38" fmla="*/ 50 w 72"/>
                <a:gd name="T39" fmla="*/ 3 h 60"/>
                <a:gd name="T40" fmla="*/ 35 w 72"/>
                <a:gd name="T41" fmla="*/ 1 h 60"/>
                <a:gd name="T42" fmla="*/ 22 w 72"/>
                <a:gd name="T43" fmla="*/ 3 h 60"/>
                <a:gd name="T44" fmla="*/ 11 w 72"/>
                <a:gd name="T45" fmla="*/ 10 h 60"/>
                <a:gd name="T46" fmla="*/ 4 w 72"/>
                <a:gd name="T47" fmla="*/ 19 h 60"/>
                <a:gd name="T48" fmla="*/ 0 w 72"/>
                <a:gd name="T49" fmla="*/ 30 h 60"/>
                <a:gd name="T50" fmla="*/ 4 w 72"/>
                <a:gd name="T51" fmla="*/ 42 h 60"/>
                <a:gd name="T52" fmla="*/ 11 w 72"/>
                <a:gd name="T53" fmla="*/ 51 h 60"/>
                <a:gd name="T54" fmla="*/ 22 w 72"/>
                <a:gd name="T55" fmla="*/ 57 h 60"/>
                <a:gd name="T56" fmla="*/ 35 w 72"/>
                <a:gd name="T57" fmla="*/ 60 h 60"/>
                <a:gd name="T58" fmla="*/ 50 w 72"/>
                <a:gd name="T59" fmla="*/ 57 h 60"/>
                <a:gd name="T60" fmla="*/ 61 w 72"/>
                <a:gd name="T61" fmla="*/ 51 h 60"/>
                <a:gd name="T62" fmla="*/ 68 w 72"/>
                <a:gd name="T63" fmla="*/ 42 h 60"/>
                <a:gd name="T64" fmla="*/ 72 w 72"/>
                <a:gd name="T65" fmla="*/ 3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60"/>
                <a:gd name="T101" fmla="*/ 72 w 7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60">
                  <a:moveTo>
                    <a:pt x="72" y="30"/>
                  </a:moveTo>
                  <a:lnTo>
                    <a:pt x="72" y="24"/>
                  </a:lnTo>
                  <a:lnTo>
                    <a:pt x="70" y="19"/>
                  </a:lnTo>
                  <a:lnTo>
                    <a:pt x="66" y="13"/>
                  </a:lnTo>
                  <a:lnTo>
                    <a:pt x="63" y="9"/>
                  </a:lnTo>
                  <a:lnTo>
                    <a:pt x="57" y="6"/>
                  </a:lnTo>
                  <a:lnTo>
                    <a:pt x="50" y="3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3"/>
                  </a:lnTo>
                  <a:lnTo>
                    <a:pt x="15" y="6"/>
                  </a:lnTo>
                  <a:lnTo>
                    <a:pt x="9" y="9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5" y="55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5" y="60"/>
                  </a:lnTo>
                  <a:lnTo>
                    <a:pt x="42" y="60"/>
                  </a:lnTo>
                  <a:lnTo>
                    <a:pt x="50" y="58"/>
                  </a:lnTo>
                  <a:lnTo>
                    <a:pt x="57" y="55"/>
                  </a:lnTo>
                  <a:lnTo>
                    <a:pt x="63" y="51"/>
                  </a:lnTo>
                  <a:lnTo>
                    <a:pt x="66" y="46"/>
                  </a:lnTo>
                  <a:lnTo>
                    <a:pt x="70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68" y="19"/>
                  </a:lnTo>
                  <a:lnTo>
                    <a:pt x="66" y="15"/>
                  </a:lnTo>
                  <a:lnTo>
                    <a:pt x="61" y="10"/>
                  </a:lnTo>
                  <a:lnTo>
                    <a:pt x="55" y="6"/>
                  </a:lnTo>
                  <a:lnTo>
                    <a:pt x="50" y="3"/>
                  </a:lnTo>
                  <a:lnTo>
                    <a:pt x="42" y="1"/>
                  </a:lnTo>
                  <a:lnTo>
                    <a:pt x="35" y="1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17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4" y="19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1" y="51"/>
                  </a:lnTo>
                  <a:lnTo>
                    <a:pt x="17" y="54"/>
                  </a:lnTo>
                  <a:lnTo>
                    <a:pt x="22" y="57"/>
                  </a:lnTo>
                  <a:lnTo>
                    <a:pt x="29" y="58"/>
                  </a:lnTo>
                  <a:lnTo>
                    <a:pt x="35" y="60"/>
                  </a:lnTo>
                  <a:lnTo>
                    <a:pt x="42" y="58"/>
                  </a:lnTo>
                  <a:lnTo>
                    <a:pt x="50" y="57"/>
                  </a:lnTo>
                  <a:lnTo>
                    <a:pt x="55" y="54"/>
                  </a:lnTo>
                  <a:lnTo>
                    <a:pt x="61" y="51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2" y="36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D4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0"/>
            <p:cNvSpPr>
              <a:spLocks/>
            </p:cNvSpPr>
            <p:nvPr/>
          </p:nvSpPr>
          <p:spPr bwMode="auto">
            <a:xfrm>
              <a:off x="4925" y="3100"/>
              <a:ext cx="72" cy="59"/>
            </a:xfrm>
            <a:custGeom>
              <a:avLst/>
              <a:gdLst>
                <a:gd name="T0" fmla="*/ 72 w 72"/>
                <a:gd name="T1" fmla="*/ 23 h 59"/>
                <a:gd name="T2" fmla="*/ 66 w 72"/>
                <a:gd name="T3" fmla="*/ 14 h 59"/>
                <a:gd name="T4" fmla="*/ 55 w 72"/>
                <a:gd name="T5" fmla="*/ 5 h 59"/>
                <a:gd name="T6" fmla="*/ 42 w 72"/>
                <a:gd name="T7" fmla="*/ 0 h 59"/>
                <a:gd name="T8" fmla="*/ 29 w 72"/>
                <a:gd name="T9" fmla="*/ 0 h 59"/>
                <a:gd name="T10" fmla="*/ 17 w 72"/>
                <a:gd name="T11" fmla="*/ 5 h 59"/>
                <a:gd name="T12" fmla="*/ 6 w 72"/>
                <a:gd name="T13" fmla="*/ 14 h 59"/>
                <a:gd name="T14" fmla="*/ 0 w 72"/>
                <a:gd name="T15" fmla="*/ 23 h 59"/>
                <a:gd name="T16" fmla="*/ 0 w 72"/>
                <a:gd name="T17" fmla="*/ 35 h 59"/>
                <a:gd name="T18" fmla="*/ 6 w 72"/>
                <a:gd name="T19" fmla="*/ 45 h 59"/>
                <a:gd name="T20" fmla="*/ 17 w 72"/>
                <a:gd name="T21" fmla="*/ 53 h 59"/>
                <a:gd name="T22" fmla="*/ 29 w 72"/>
                <a:gd name="T23" fmla="*/ 57 h 59"/>
                <a:gd name="T24" fmla="*/ 42 w 72"/>
                <a:gd name="T25" fmla="*/ 57 h 59"/>
                <a:gd name="T26" fmla="*/ 55 w 72"/>
                <a:gd name="T27" fmla="*/ 53 h 59"/>
                <a:gd name="T28" fmla="*/ 66 w 72"/>
                <a:gd name="T29" fmla="*/ 45 h 59"/>
                <a:gd name="T30" fmla="*/ 72 w 72"/>
                <a:gd name="T31" fmla="*/ 35 h 59"/>
                <a:gd name="T32" fmla="*/ 70 w 72"/>
                <a:gd name="T33" fmla="*/ 29 h 59"/>
                <a:gd name="T34" fmla="*/ 68 w 72"/>
                <a:gd name="T35" fmla="*/ 18 h 59"/>
                <a:gd name="T36" fmla="*/ 61 w 72"/>
                <a:gd name="T37" fmla="*/ 9 h 59"/>
                <a:gd name="T38" fmla="*/ 50 w 72"/>
                <a:gd name="T39" fmla="*/ 3 h 59"/>
                <a:gd name="T40" fmla="*/ 35 w 72"/>
                <a:gd name="T41" fmla="*/ 0 h 59"/>
                <a:gd name="T42" fmla="*/ 22 w 72"/>
                <a:gd name="T43" fmla="*/ 3 h 59"/>
                <a:gd name="T44" fmla="*/ 11 w 72"/>
                <a:gd name="T45" fmla="*/ 9 h 59"/>
                <a:gd name="T46" fmla="*/ 4 w 72"/>
                <a:gd name="T47" fmla="*/ 18 h 59"/>
                <a:gd name="T48" fmla="*/ 2 w 72"/>
                <a:gd name="T49" fmla="*/ 29 h 59"/>
                <a:gd name="T50" fmla="*/ 4 w 72"/>
                <a:gd name="T51" fmla="*/ 41 h 59"/>
                <a:gd name="T52" fmla="*/ 11 w 72"/>
                <a:gd name="T53" fmla="*/ 50 h 59"/>
                <a:gd name="T54" fmla="*/ 22 w 72"/>
                <a:gd name="T55" fmla="*/ 56 h 59"/>
                <a:gd name="T56" fmla="*/ 35 w 72"/>
                <a:gd name="T57" fmla="*/ 57 h 59"/>
                <a:gd name="T58" fmla="*/ 50 w 72"/>
                <a:gd name="T59" fmla="*/ 56 h 59"/>
                <a:gd name="T60" fmla="*/ 61 w 72"/>
                <a:gd name="T61" fmla="*/ 50 h 59"/>
                <a:gd name="T62" fmla="*/ 68 w 72"/>
                <a:gd name="T63" fmla="*/ 41 h 59"/>
                <a:gd name="T64" fmla="*/ 70 w 72"/>
                <a:gd name="T65" fmla="*/ 29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59"/>
                <a:gd name="T101" fmla="*/ 72 w 72"/>
                <a:gd name="T102" fmla="*/ 59 h 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59">
                  <a:moveTo>
                    <a:pt x="72" y="29"/>
                  </a:moveTo>
                  <a:lnTo>
                    <a:pt x="72" y="23"/>
                  </a:lnTo>
                  <a:lnTo>
                    <a:pt x="68" y="18"/>
                  </a:lnTo>
                  <a:lnTo>
                    <a:pt x="66" y="14"/>
                  </a:lnTo>
                  <a:lnTo>
                    <a:pt x="61" y="9"/>
                  </a:lnTo>
                  <a:lnTo>
                    <a:pt x="55" y="5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6" y="45"/>
                  </a:lnTo>
                  <a:lnTo>
                    <a:pt x="11" y="50"/>
                  </a:lnTo>
                  <a:lnTo>
                    <a:pt x="17" y="53"/>
                  </a:lnTo>
                  <a:lnTo>
                    <a:pt x="22" y="56"/>
                  </a:lnTo>
                  <a:lnTo>
                    <a:pt x="29" y="57"/>
                  </a:lnTo>
                  <a:lnTo>
                    <a:pt x="35" y="59"/>
                  </a:lnTo>
                  <a:lnTo>
                    <a:pt x="42" y="57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61" y="50"/>
                  </a:lnTo>
                  <a:lnTo>
                    <a:pt x="66" y="45"/>
                  </a:lnTo>
                  <a:lnTo>
                    <a:pt x="68" y="41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70" y="29"/>
                  </a:lnTo>
                  <a:lnTo>
                    <a:pt x="70" y="24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61" y="9"/>
                  </a:lnTo>
                  <a:lnTo>
                    <a:pt x="55" y="6"/>
                  </a:lnTo>
                  <a:lnTo>
                    <a:pt x="50" y="3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7" y="53"/>
                  </a:lnTo>
                  <a:lnTo>
                    <a:pt x="22" y="56"/>
                  </a:lnTo>
                  <a:lnTo>
                    <a:pt x="29" y="57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61" y="50"/>
                  </a:lnTo>
                  <a:lnTo>
                    <a:pt x="64" y="45"/>
                  </a:lnTo>
                  <a:lnTo>
                    <a:pt x="68" y="41"/>
                  </a:lnTo>
                  <a:lnTo>
                    <a:pt x="70" y="35"/>
                  </a:lnTo>
                  <a:lnTo>
                    <a:pt x="70" y="29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D5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1"/>
            <p:cNvSpPr>
              <a:spLocks/>
            </p:cNvSpPr>
            <p:nvPr/>
          </p:nvSpPr>
          <p:spPr bwMode="auto">
            <a:xfrm>
              <a:off x="4927" y="3100"/>
              <a:ext cx="68" cy="57"/>
            </a:xfrm>
            <a:custGeom>
              <a:avLst/>
              <a:gdLst>
                <a:gd name="T0" fmla="*/ 68 w 68"/>
                <a:gd name="T1" fmla="*/ 24 h 57"/>
                <a:gd name="T2" fmla="*/ 62 w 68"/>
                <a:gd name="T3" fmla="*/ 14 h 57"/>
                <a:gd name="T4" fmla="*/ 53 w 68"/>
                <a:gd name="T5" fmla="*/ 6 h 57"/>
                <a:gd name="T6" fmla="*/ 40 w 68"/>
                <a:gd name="T7" fmla="*/ 2 h 57"/>
                <a:gd name="T8" fmla="*/ 27 w 68"/>
                <a:gd name="T9" fmla="*/ 2 h 57"/>
                <a:gd name="T10" fmla="*/ 15 w 68"/>
                <a:gd name="T11" fmla="*/ 6 h 57"/>
                <a:gd name="T12" fmla="*/ 5 w 68"/>
                <a:gd name="T13" fmla="*/ 14 h 57"/>
                <a:gd name="T14" fmla="*/ 0 w 68"/>
                <a:gd name="T15" fmla="*/ 24 h 57"/>
                <a:gd name="T16" fmla="*/ 0 w 68"/>
                <a:gd name="T17" fmla="*/ 35 h 57"/>
                <a:gd name="T18" fmla="*/ 5 w 68"/>
                <a:gd name="T19" fmla="*/ 45 h 57"/>
                <a:gd name="T20" fmla="*/ 15 w 68"/>
                <a:gd name="T21" fmla="*/ 53 h 57"/>
                <a:gd name="T22" fmla="*/ 27 w 68"/>
                <a:gd name="T23" fmla="*/ 57 h 57"/>
                <a:gd name="T24" fmla="*/ 40 w 68"/>
                <a:gd name="T25" fmla="*/ 57 h 57"/>
                <a:gd name="T26" fmla="*/ 53 w 68"/>
                <a:gd name="T27" fmla="*/ 53 h 57"/>
                <a:gd name="T28" fmla="*/ 62 w 68"/>
                <a:gd name="T29" fmla="*/ 45 h 57"/>
                <a:gd name="T30" fmla="*/ 68 w 68"/>
                <a:gd name="T31" fmla="*/ 35 h 57"/>
                <a:gd name="T32" fmla="*/ 68 w 68"/>
                <a:gd name="T33" fmla="*/ 29 h 57"/>
                <a:gd name="T34" fmla="*/ 66 w 68"/>
                <a:gd name="T35" fmla="*/ 18 h 57"/>
                <a:gd name="T36" fmla="*/ 59 w 68"/>
                <a:gd name="T37" fmla="*/ 9 h 57"/>
                <a:gd name="T38" fmla="*/ 48 w 68"/>
                <a:gd name="T39" fmla="*/ 3 h 57"/>
                <a:gd name="T40" fmla="*/ 33 w 68"/>
                <a:gd name="T41" fmla="*/ 2 h 57"/>
                <a:gd name="T42" fmla="*/ 20 w 68"/>
                <a:gd name="T43" fmla="*/ 3 h 57"/>
                <a:gd name="T44" fmla="*/ 9 w 68"/>
                <a:gd name="T45" fmla="*/ 9 h 57"/>
                <a:gd name="T46" fmla="*/ 2 w 68"/>
                <a:gd name="T47" fmla="*/ 18 h 57"/>
                <a:gd name="T48" fmla="*/ 0 w 68"/>
                <a:gd name="T49" fmla="*/ 29 h 57"/>
                <a:gd name="T50" fmla="*/ 2 w 68"/>
                <a:gd name="T51" fmla="*/ 41 h 57"/>
                <a:gd name="T52" fmla="*/ 9 w 68"/>
                <a:gd name="T53" fmla="*/ 48 h 57"/>
                <a:gd name="T54" fmla="*/ 20 w 68"/>
                <a:gd name="T55" fmla="*/ 54 h 57"/>
                <a:gd name="T56" fmla="*/ 33 w 68"/>
                <a:gd name="T57" fmla="*/ 57 h 57"/>
                <a:gd name="T58" fmla="*/ 48 w 68"/>
                <a:gd name="T59" fmla="*/ 54 h 57"/>
                <a:gd name="T60" fmla="*/ 59 w 68"/>
                <a:gd name="T61" fmla="*/ 48 h 57"/>
                <a:gd name="T62" fmla="*/ 66 w 68"/>
                <a:gd name="T63" fmla="*/ 41 h 57"/>
                <a:gd name="T64" fmla="*/ 68 w 68"/>
                <a:gd name="T65" fmla="*/ 29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57"/>
                <a:gd name="T101" fmla="*/ 68 w 68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57">
                  <a:moveTo>
                    <a:pt x="68" y="29"/>
                  </a:moveTo>
                  <a:lnTo>
                    <a:pt x="68" y="24"/>
                  </a:lnTo>
                  <a:lnTo>
                    <a:pt x="66" y="18"/>
                  </a:lnTo>
                  <a:lnTo>
                    <a:pt x="62" y="14"/>
                  </a:lnTo>
                  <a:lnTo>
                    <a:pt x="59" y="9"/>
                  </a:lnTo>
                  <a:lnTo>
                    <a:pt x="53" y="6"/>
                  </a:lnTo>
                  <a:lnTo>
                    <a:pt x="48" y="3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5" y="45"/>
                  </a:lnTo>
                  <a:lnTo>
                    <a:pt x="9" y="50"/>
                  </a:lnTo>
                  <a:lnTo>
                    <a:pt x="15" y="53"/>
                  </a:lnTo>
                  <a:lnTo>
                    <a:pt x="20" y="56"/>
                  </a:lnTo>
                  <a:lnTo>
                    <a:pt x="27" y="57"/>
                  </a:lnTo>
                  <a:lnTo>
                    <a:pt x="33" y="57"/>
                  </a:lnTo>
                  <a:lnTo>
                    <a:pt x="40" y="57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9" y="50"/>
                  </a:lnTo>
                  <a:lnTo>
                    <a:pt x="62" y="45"/>
                  </a:lnTo>
                  <a:lnTo>
                    <a:pt x="66" y="41"/>
                  </a:lnTo>
                  <a:lnTo>
                    <a:pt x="68" y="35"/>
                  </a:lnTo>
                  <a:lnTo>
                    <a:pt x="68" y="29"/>
                  </a:lnTo>
                  <a:lnTo>
                    <a:pt x="68" y="24"/>
                  </a:lnTo>
                  <a:lnTo>
                    <a:pt x="66" y="18"/>
                  </a:lnTo>
                  <a:lnTo>
                    <a:pt x="62" y="14"/>
                  </a:lnTo>
                  <a:lnTo>
                    <a:pt x="59" y="9"/>
                  </a:lnTo>
                  <a:lnTo>
                    <a:pt x="53" y="6"/>
                  </a:lnTo>
                  <a:lnTo>
                    <a:pt x="48" y="3"/>
                  </a:lnTo>
                  <a:lnTo>
                    <a:pt x="40" y="2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5" y="45"/>
                  </a:lnTo>
                  <a:lnTo>
                    <a:pt x="9" y="48"/>
                  </a:lnTo>
                  <a:lnTo>
                    <a:pt x="15" y="53"/>
                  </a:lnTo>
                  <a:lnTo>
                    <a:pt x="20" y="54"/>
                  </a:lnTo>
                  <a:lnTo>
                    <a:pt x="27" y="57"/>
                  </a:lnTo>
                  <a:lnTo>
                    <a:pt x="33" y="57"/>
                  </a:lnTo>
                  <a:lnTo>
                    <a:pt x="40" y="57"/>
                  </a:lnTo>
                  <a:lnTo>
                    <a:pt x="48" y="54"/>
                  </a:lnTo>
                  <a:lnTo>
                    <a:pt x="53" y="53"/>
                  </a:lnTo>
                  <a:lnTo>
                    <a:pt x="59" y="48"/>
                  </a:lnTo>
                  <a:lnTo>
                    <a:pt x="62" y="45"/>
                  </a:lnTo>
                  <a:lnTo>
                    <a:pt x="66" y="41"/>
                  </a:lnTo>
                  <a:lnTo>
                    <a:pt x="68" y="35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D6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82"/>
            <p:cNvSpPr>
              <a:spLocks/>
            </p:cNvSpPr>
            <p:nvPr/>
          </p:nvSpPr>
          <p:spPr bwMode="auto">
            <a:xfrm>
              <a:off x="4927" y="3102"/>
              <a:ext cx="68" cy="55"/>
            </a:xfrm>
            <a:custGeom>
              <a:avLst/>
              <a:gdLst>
                <a:gd name="T0" fmla="*/ 68 w 68"/>
                <a:gd name="T1" fmla="*/ 22 h 55"/>
                <a:gd name="T2" fmla="*/ 62 w 68"/>
                <a:gd name="T3" fmla="*/ 12 h 55"/>
                <a:gd name="T4" fmla="*/ 53 w 68"/>
                <a:gd name="T5" fmla="*/ 4 h 55"/>
                <a:gd name="T6" fmla="*/ 40 w 68"/>
                <a:gd name="T7" fmla="*/ 0 h 55"/>
                <a:gd name="T8" fmla="*/ 27 w 68"/>
                <a:gd name="T9" fmla="*/ 0 h 55"/>
                <a:gd name="T10" fmla="*/ 15 w 68"/>
                <a:gd name="T11" fmla="*/ 4 h 55"/>
                <a:gd name="T12" fmla="*/ 5 w 68"/>
                <a:gd name="T13" fmla="*/ 12 h 55"/>
                <a:gd name="T14" fmla="*/ 0 w 68"/>
                <a:gd name="T15" fmla="*/ 22 h 55"/>
                <a:gd name="T16" fmla="*/ 0 w 68"/>
                <a:gd name="T17" fmla="*/ 33 h 55"/>
                <a:gd name="T18" fmla="*/ 5 w 68"/>
                <a:gd name="T19" fmla="*/ 43 h 55"/>
                <a:gd name="T20" fmla="*/ 15 w 68"/>
                <a:gd name="T21" fmla="*/ 51 h 55"/>
                <a:gd name="T22" fmla="*/ 27 w 68"/>
                <a:gd name="T23" fmla="*/ 55 h 55"/>
                <a:gd name="T24" fmla="*/ 40 w 68"/>
                <a:gd name="T25" fmla="*/ 55 h 55"/>
                <a:gd name="T26" fmla="*/ 53 w 68"/>
                <a:gd name="T27" fmla="*/ 51 h 55"/>
                <a:gd name="T28" fmla="*/ 62 w 68"/>
                <a:gd name="T29" fmla="*/ 43 h 55"/>
                <a:gd name="T30" fmla="*/ 68 w 68"/>
                <a:gd name="T31" fmla="*/ 33 h 55"/>
                <a:gd name="T32" fmla="*/ 68 w 68"/>
                <a:gd name="T33" fmla="*/ 27 h 55"/>
                <a:gd name="T34" fmla="*/ 64 w 68"/>
                <a:gd name="T35" fmla="*/ 16 h 55"/>
                <a:gd name="T36" fmla="*/ 57 w 68"/>
                <a:gd name="T37" fmla="*/ 9 h 55"/>
                <a:gd name="T38" fmla="*/ 48 w 68"/>
                <a:gd name="T39" fmla="*/ 3 h 55"/>
                <a:gd name="T40" fmla="*/ 33 w 68"/>
                <a:gd name="T41" fmla="*/ 0 h 55"/>
                <a:gd name="T42" fmla="*/ 20 w 68"/>
                <a:gd name="T43" fmla="*/ 3 h 55"/>
                <a:gd name="T44" fmla="*/ 11 w 68"/>
                <a:gd name="T45" fmla="*/ 9 h 55"/>
                <a:gd name="T46" fmla="*/ 4 w 68"/>
                <a:gd name="T47" fmla="*/ 16 h 55"/>
                <a:gd name="T48" fmla="*/ 0 w 68"/>
                <a:gd name="T49" fmla="*/ 27 h 55"/>
                <a:gd name="T50" fmla="*/ 4 w 68"/>
                <a:gd name="T51" fmla="*/ 37 h 55"/>
                <a:gd name="T52" fmla="*/ 11 w 68"/>
                <a:gd name="T53" fmla="*/ 46 h 55"/>
                <a:gd name="T54" fmla="*/ 20 w 68"/>
                <a:gd name="T55" fmla="*/ 52 h 55"/>
                <a:gd name="T56" fmla="*/ 33 w 68"/>
                <a:gd name="T57" fmla="*/ 54 h 55"/>
                <a:gd name="T58" fmla="*/ 48 w 68"/>
                <a:gd name="T59" fmla="*/ 52 h 55"/>
                <a:gd name="T60" fmla="*/ 57 w 68"/>
                <a:gd name="T61" fmla="*/ 46 h 55"/>
                <a:gd name="T62" fmla="*/ 64 w 68"/>
                <a:gd name="T63" fmla="*/ 37 h 55"/>
                <a:gd name="T64" fmla="*/ 68 w 68"/>
                <a:gd name="T65" fmla="*/ 27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55"/>
                <a:gd name="T101" fmla="*/ 68 w 68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55">
                  <a:moveTo>
                    <a:pt x="68" y="27"/>
                  </a:moveTo>
                  <a:lnTo>
                    <a:pt x="68" y="22"/>
                  </a:lnTo>
                  <a:lnTo>
                    <a:pt x="66" y="16"/>
                  </a:lnTo>
                  <a:lnTo>
                    <a:pt x="62" y="12"/>
                  </a:lnTo>
                  <a:lnTo>
                    <a:pt x="59" y="7"/>
                  </a:lnTo>
                  <a:lnTo>
                    <a:pt x="53" y="4"/>
                  </a:lnTo>
                  <a:lnTo>
                    <a:pt x="48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9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9" y="46"/>
                  </a:lnTo>
                  <a:lnTo>
                    <a:pt x="15" y="51"/>
                  </a:lnTo>
                  <a:lnTo>
                    <a:pt x="20" y="52"/>
                  </a:lnTo>
                  <a:lnTo>
                    <a:pt x="27" y="55"/>
                  </a:lnTo>
                  <a:lnTo>
                    <a:pt x="33" y="55"/>
                  </a:lnTo>
                  <a:lnTo>
                    <a:pt x="40" y="55"/>
                  </a:lnTo>
                  <a:lnTo>
                    <a:pt x="48" y="52"/>
                  </a:lnTo>
                  <a:lnTo>
                    <a:pt x="53" y="51"/>
                  </a:lnTo>
                  <a:lnTo>
                    <a:pt x="59" y="46"/>
                  </a:lnTo>
                  <a:lnTo>
                    <a:pt x="62" y="43"/>
                  </a:lnTo>
                  <a:lnTo>
                    <a:pt x="66" y="39"/>
                  </a:lnTo>
                  <a:lnTo>
                    <a:pt x="68" y="33"/>
                  </a:lnTo>
                  <a:lnTo>
                    <a:pt x="68" y="27"/>
                  </a:lnTo>
                  <a:lnTo>
                    <a:pt x="66" y="22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7" y="9"/>
                  </a:lnTo>
                  <a:lnTo>
                    <a:pt x="53" y="4"/>
                  </a:lnTo>
                  <a:lnTo>
                    <a:pt x="48" y="3"/>
                  </a:lnTo>
                  <a:lnTo>
                    <a:pt x="40" y="1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5" y="4"/>
                  </a:lnTo>
                  <a:lnTo>
                    <a:pt x="11" y="9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5" y="42"/>
                  </a:lnTo>
                  <a:lnTo>
                    <a:pt x="11" y="46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7" y="54"/>
                  </a:lnTo>
                  <a:lnTo>
                    <a:pt x="33" y="54"/>
                  </a:lnTo>
                  <a:lnTo>
                    <a:pt x="40" y="54"/>
                  </a:lnTo>
                  <a:lnTo>
                    <a:pt x="48" y="52"/>
                  </a:lnTo>
                  <a:lnTo>
                    <a:pt x="53" y="49"/>
                  </a:lnTo>
                  <a:lnTo>
                    <a:pt x="57" y="46"/>
                  </a:lnTo>
                  <a:lnTo>
                    <a:pt x="61" y="42"/>
                  </a:lnTo>
                  <a:lnTo>
                    <a:pt x="64" y="37"/>
                  </a:lnTo>
                  <a:lnTo>
                    <a:pt x="66" y="33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D7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83"/>
            <p:cNvSpPr>
              <a:spLocks/>
            </p:cNvSpPr>
            <p:nvPr/>
          </p:nvSpPr>
          <p:spPr bwMode="auto">
            <a:xfrm>
              <a:off x="4927" y="3102"/>
              <a:ext cx="68" cy="54"/>
            </a:xfrm>
            <a:custGeom>
              <a:avLst/>
              <a:gdLst>
                <a:gd name="T0" fmla="*/ 66 w 68"/>
                <a:gd name="T1" fmla="*/ 22 h 54"/>
                <a:gd name="T2" fmla="*/ 61 w 68"/>
                <a:gd name="T3" fmla="*/ 12 h 54"/>
                <a:gd name="T4" fmla="*/ 53 w 68"/>
                <a:gd name="T5" fmla="*/ 4 h 54"/>
                <a:gd name="T6" fmla="*/ 40 w 68"/>
                <a:gd name="T7" fmla="*/ 1 h 54"/>
                <a:gd name="T8" fmla="*/ 27 w 68"/>
                <a:gd name="T9" fmla="*/ 1 h 54"/>
                <a:gd name="T10" fmla="*/ 15 w 68"/>
                <a:gd name="T11" fmla="*/ 4 h 54"/>
                <a:gd name="T12" fmla="*/ 5 w 68"/>
                <a:gd name="T13" fmla="*/ 12 h 54"/>
                <a:gd name="T14" fmla="*/ 2 w 68"/>
                <a:gd name="T15" fmla="*/ 22 h 54"/>
                <a:gd name="T16" fmla="*/ 2 w 68"/>
                <a:gd name="T17" fmla="*/ 33 h 54"/>
                <a:gd name="T18" fmla="*/ 5 w 68"/>
                <a:gd name="T19" fmla="*/ 42 h 54"/>
                <a:gd name="T20" fmla="*/ 15 w 68"/>
                <a:gd name="T21" fmla="*/ 49 h 54"/>
                <a:gd name="T22" fmla="*/ 27 w 68"/>
                <a:gd name="T23" fmla="*/ 54 h 54"/>
                <a:gd name="T24" fmla="*/ 40 w 68"/>
                <a:gd name="T25" fmla="*/ 54 h 54"/>
                <a:gd name="T26" fmla="*/ 53 w 68"/>
                <a:gd name="T27" fmla="*/ 49 h 54"/>
                <a:gd name="T28" fmla="*/ 61 w 68"/>
                <a:gd name="T29" fmla="*/ 42 h 54"/>
                <a:gd name="T30" fmla="*/ 66 w 68"/>
                <a:gd name="T31" fmla="*/ 33 h 54"/>
                <a:gd name="T32" fmla="*/ 66 w 68"/>
                <a:gd name="T33" fmla="*/ 27 h 54"/>
                <a:gd name="T34" fmla="*/ 64 w 68"/>
                <a:gd name="T35" fmla="*/ 18 h 54"/>
                <a:gd name="T36" fmla="*/ 57 w 68"/>
                <a:gd name="T37" fmla="*/ 9 h 54"/>
                <a:gd name="T38" fmla="*/ 46 w 68"/>
                <a:gd name="T39" fmla="*/ 3 h 54"/>
                <a:gd name="T40" fmla="*/ 33 w 68"/>
                <a:gd name="T41" fmla="*/ 1 h 54"/>
                <a:gd name="T42" fmla="*/ 22 w 68"/>
                <a:gd name="T43" fmla="*/ 3 h 54"/>
                <a:gd name="T44" fmla="*/ 11 w 68"/>
                <a:gd name="T45" fmla="*/ 9 h 54"/>
                <a:gd name="T46" fmla="*/ 4 w 68"/>
                <a:gd name="T47" fmla="*/ 18 h 54"/>
                <a:gd name="T48" fmla="*/ 2 w 68"/>
                <a:gd name="T49" fmla="*/ 27 h 54"/>
                <a:gd name="T50" fmla="*/ 4 w 68"/>
                <a:gd name="T51" fmla="*/ 37 h 54"/>
                <a:gd name="T52" fmla="*/ 11 w 68"/>
                <a:gd name="T53" fmla="*/ 46 h 54"/>
                <a:gd name="T54" fmla="*/ 22 w 68"/>
                <a:gd name="T55" fmla="*/ 52 h 54"/>
                <a:gd name="T56" fmla="*/ 33 w 68"/>
                <a:gd name="T57" fmla="*/ 54 h 54"/>
                <a:gd name="T58" fmla="*/ 46 w 68"/>
                <a:gd name="T59" fmla="*/ 52 h 54"/>
                <a:gd name="T60" fmla="*/ 57 w 68"/>
                <a:gd name="T61" fmla="*/ 46 h 54"/>
                <a:gd name="T62" fmla="*/ 64 w 68"/>
                <a:gd name="T63" fmla="*/ 37 h 54"/>
                <a:gd name="T64" fmla="*/ 66 w 68"/>
                <a:gd name="T65" fmla="*/ 27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54"/>
                <a:gd name="T101" fmla="*/ 68 w 68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54">
                  <a:moveTo>
                    <a:pt x="68" y="27"/>
                  </a:moveTo>
                  <a:lnTo>
                    <a:pt x="66" y="22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7" y="9"/>
                  </a:lnTo>
                  <a:lnTo>
                    <a:pt x="53" y="4"/>
                  </a:lnTo>
                  <a:lnTo>
                    <a:pt x="48" y="3"/>
                  </a:lnTo>
                  <a:lnTo>
                    <a:pt x="40" y="1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5" y="4"/>
                  </a:lnTo>
                  <a:lnTo>
                    <a:pt x="11" y="9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5" y="42"/>
                  </a:lnTo>
                  <a:lnTo>
                    <a:pt x="11" y="46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7" y="54"/>
                  </a:lnTo>
                  <a:lnTo>
                    <a:pt x="33" y="54"/>
                  </a:lnTo>
                  <a:lnTo>
                    <a:pt x="40" y="54"/>
                  </a:lnTo>
                  <a:lnTo>
                    <a:pt x="48" y="52"/>
                  </a:lnTo>
                  <a:lnTo>
                    <a:pt x="53" y="49"/>
                  </a:lnTo>
                  <a:lnTo>
                    <a:pt x="57" y="46"/>
                  </a:lnTo>
                  <a:lnTo>
                    <a:pt x="61" y="42"/>
                  </a:lnTo>
                  <a:lnTo>
                    <a:pt x="64" y="37"/>
                  </a:lnTo>
                  <a:lnTo>
                    <a:pt x="66" y="33"/>
                  </a:lnTo>
                  <a:lnTo>
                    <a:pt x="68" y="27"/>
                  </a:lnTo>
                  <a:lnTo>
                    <a:pt x="66" y="27"/>
                  </a:lnTo>
                  <a:lnTo>
                    <a:pt x="66" y="22"/>
                  </a:lnTo>
                  <a:lnTo>
                    <a:pt x="64" y="18"/>
                  </a:lnTo>
                  <a:lnTo>
                    <a:pt x="61" y="13"/>
                  </a:lnTo>
                  <a:lnTo>
                    <a:pt x="57" y="9"/>
                  </a:lnTo>
                  <a:lnTo>
                    <a:pt x="51" y="6"/>
                  </a:lnTo>
                  <a:lnTo>
                    <a:pt x="46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2"/>
                  </a:lnTo>
                  <a:lnTo>
                    <a:pt x="11" y="46"/>
                  </a:lnTo>
                  <a:lnTo>
                    <a:pt x="16" y="49"/>
                  </a:lnTo>
                  <a:lnTo>
                    <a:pt x="22" y="52"/>
                  </a:lnTo>
                  <a:lnTo>
                    <a:pt x="27" y="54"/>
                  </a:lnTo>
                  <a:lnTo>
                    <a:pt x="33" y="54"/>
                  </a:lnTo>
                  <a:lnTo>
                    <a:pt x="40" y="54"/>
                  </a:lnTo>
                  <a:lnTo>
                    <a:pt x="46" y="52"/>
                  </a:lnTo>
                  <a:lnTo>
                    <a:pt x="51" y="49"/>
                  </a:lnTo>
                  <a:lnTo>
                    <a:pt x="57" y="46"/>
                  </a:lnTo>
                  <a:lnTo>
                    <a:pt x="61" y="42"/>
                  </a:lnTo>
                  <a:lnTo>
                    <a:pt x="64" y="37"/>
                  </a:lnTo>
                  <a:lnTo>
                    <a:pt x="66" y="33"/>
                  </a:lnTo>
                  <a:lnTo>
                    <a:pt x="66" y="27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D8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84"/>
            <p:cNvSpPr>
              <a:spLocks/>
            </p:cNvSpPr>
            <p:nvPr/>
          </p:nvSpPr>
          <p:spPr bwMode="auto">
            <a:xfrm>
              <a:off x="4929" y="3103"/>
              <a:ext cx="64" cy="53"/>
            </a:xfrm>
            <a:custGeom>
              <a:avLst/>
              <a:gdLst>
                <a:gd name="T0" fmla="*/ 64 w 64"/>
                <a:gd name="T1" fmla="*/ 21 h 53"/>
                <a:gd name="T2" fmla="*/ 59 w 64"/>
                <a:gd name="T3" fmla="*/ 12 h 53"/>
                <a:gd name="T4" fmla="*/ 49 w 64"/>
                <a:gd name="T5" fmla="*/ 5 h 53"/>
                <a:gd name="T6" fmla="*/ 38 w 64"/>
                <a:gd name="T7" fmla="*/ 0 h 53"/>
                <a:gd name="T8" fmla="*/ 25 w 64"/>
                <a:gd name="T9" fmla="*/ 0 h 53"/>
                <a:gd name="T10" fmla="*/ 14 w 64"/>
                <a:gd name="T11" fmla="*/ 5 h 53"/>
                <a:gd name="T12" fmla="*/ 5 w 64"/>
                <a:gd name="T13" fmla="*/ 12 h 53"/>
                <a:gd name="T14" fmla="*/ 0 w 64"/>
                <a:gd name="T15" fmla="*/ 21 h 53"/>
                <a:gd name="T16" fmla="*/ 0 w 64"/>
                <a:gd name="T17" fmla="*/ 32 h 53"/>
                <a:gd name="T18" fmla="*/ 5 w 64"/>
                <a:gd name="T19" fmla="*/ 41 h 53"/>
                <a:gd name="T20" fmla="*/ 14 w 64"/>
                <a:gd name="T21" fmla="*/ 48 h 53"/>
                <a:gd name="T22" fmla="*/ 25 w 64"/>
                <a:gd name="T23" fmla="*/ 53 h 53"/>
                <a:gd name="T24" fmla="*/ 38 w 64"/>
                <a:gd name="T25" fmla="*/ 53 h 53"/>
                <a:gd name="T26" fmla="*/ 49 w 64"/>
                <a:gd name="T27" fmla="*/ 48 h 53"/>
                <a:gd name="T28" fmla="*/ 59 w 64"/>
                <a:gd name="T29" fmla="*/ 41 h 53"/>
                <a:gd name="T30" fmla="*/ 64 w 64"/>
                <a:gd name="T31" fmla="*/ 32 h 53"/>
                <a:gd name="T32" fmla="*/ 64 w 64"/>
                <a:gd name="T33" fmla="*/ 26 h 53"/>
                <a:gd name="T34" fmla="*/ 60 w 64"/>
                <a:gd name="T35" fmla="*/ 17 h 53"/>
                <a:gd name="T36" fmla="*/ 55 w 64"/>
                <a:gd name="T37" fmla="*/ 8 h 53"/>
                <a:gd name="T38" fmla="*/ 44 w 64"/>
                <a:gd name="T39" fmla="*/ 3 h 53"/>
                <a:gd name="T40" fmla="*/ 31 w 64"/>
                <a:gd name="T41" fmla="*/ 0 h 53"/>
                <a:gd name="T42" fmla="*/ 20 w 64"/>
                <a:gd name="T43" fmla="*/ 3 h 53"/>
                <a:gd name="T44" fmla="*/ 9 w 64"/>
                <a:gd name="T45" fmla="*/ 8 h 53"/>
                <a:gd name="T46" fmla="*/ 3 w 64"/>
                <a:gd name="T47" fmla="*/ 17 h 53"/>
                <a:gd name="T48" fmla="*/ 0 w 64"/>
                <a:gd name="T49" fmla="*/ 26 h 53"/>
                <a:gd name="T50" fmla="*/ 3 w 64"/>
                <a:gd name="T51" fmla="*/ 36 h 53"/>
                <a:gd name="T52" fmla="*/ 9 w 64"/>
                <a:gd name="T53" fmla="*/ 45 h 53"/>
                <a:gd name="T54" fmla="*/ 20 w 64"/>
                <a:gd name="T55" fmla="*/ 50 h 53"/>
                <a:gd name="T56" fmla="*/ 31 w 64"/>
                <a:gd name="T57" fmla="*/ 53 h 53"/>
                <a:gd name="T58" fmla="*/ 44 w 64"/>
                <a:gd name="T59" fmla="*/ 50 h 53"/>
                <a:gd name="T60" fmla="*/ 55 w 64"/>
                <a:gd name="T61" fmla="*/ 45 h 53"/>
                <a:gd name="T62" fmla="*/ 60 w 64"/>
                <a:gd name="T63" fmla="*/ 36 h 53"/>
                <a:gd name="T64" fmla="*/ 64 w 64"/>
                <a:gd name="T65" fmla="*/ 26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53"/>
                <a:gd name="T101" fmla="*/ 64 w 64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53">
                  <a:moveTo>
                    <a:pt x="64" y="26"/>
                  </a:moveTo>
                  <a:lnTo>
                    <a:pt x="64" y="21"/>
                  </a:lnTo>
                  <a:lnTo>
                    <a:pt x="62" y="17"/>
                  </a:lnTo>
                  <a:lnTo>
                    <a:pt x="59" y="12"/>
                  </a:lnTo>
                  <a:lnTo>
                    <a:pt x="55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5" y="41"/>
                  </a:lnTo>
                  <a:lnTo>
                    <a:pt x="9" y="45"/>
                  </a:lnTo>
                  <a:lnTo>
                    <a:pt x="14" y="48"/>
                  </a:lnTo>
                  <a:lnTo>
                    <a:pt x="20" y="51"/>
                  </a:lnTo>
                  <a:lnTo>
                    <a:pt x="25" y="53"/>
                  </a:lnTo>
                  <a:lnTo>
                    <a:pt x="31" y="53"/>
                  </a:lnTo>
                  <a:lnTo>
                    <a:pt x="38" y="53"/>
                  </a:lnTo>
                  <a:lnTo>
                    <a:pt x="44" y="51"/>
                  </a:lnTo>
                  <a:lnTo>
                    <a:pt x="49" y="48"/>
                  </a:lnTo>
                  <a:lnTo>
                    <a:pt x="55" y="45"/>
                  </a:lnTo>
                  <a:lnTo>
                    <a:pt x="59" y="41"/>
                  </a:lnTo>
                  <a:lnTo>
                    <a:pt x="62" y="36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1"/>
                  </a:lnTo>
                  <a:lnTo>
                    <a:pt x="60" y="17"/>
                  </a:lnTo>
                  <a:lnTo>
                    <a:pt x="59" y="12"/>
                  </a:lnTo>
                  <a:lnTo>
                    <a:pt x="55" y="8"/>
                  </a:lnTo>
                  <a:lnTo>
                    <a:pt x="49" y="5"/>
                  </a:lnTo>
                  <a:lnTo>
                    <a:pt x="44" y="3"/>
                  </a:lnTo>
                  <a:lnTo>
                    <a:pt x="38" y="2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3" y="36"/>
                  </a:lnTo>
                  <a:lnTo>
                    <a:pt x="5" y="41"/>
                  </a:lnTo>
                  <a:lnTo>
                    <a:pt x="9" y="45"/>
                  </a:lnTo>
                  <a:lnTo>
                    <a:pt x="14" y="48"/>
                  </a:lnTo>
                  <a:lnTo>
                    <a:pt x="20" y="50"/>
                  </a:lnTo>
                  <a:lnTo>
                    <a:pt x="25" y="51"/>
                  </a:lnTo>
                  <a:lnTo>
                    <a:pt x="31" y="53"/>
                  </a:lnTo>
                  <a:lnTo>
                    <a:pt x="38" y="51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5" y="45"/>
                  </a:lnTo>
                  <a:lnTo>
                    <a:pt x="59" y="41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D9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85"/>
            <p:cNvSpPr>
              <a:spLocks/>
            </p:cNvSpPr>
            <p:nvPr/>
          </p:nvSpPr>
          <p:spPr bwMode="auto">
            <a:xfrm>
              <a:off x="4929" y="3103"/>
              <a:ext cx="64" cy="53"/>
            </a:xfrm>
            <a:custGeom>
              <a:avLst/>
              <a:gdLst>
                <a:gd name="T0" fmla="*/ 62 w 64"/>
                <a:gd name="T1" fmla="*/ 21 h 53"/>
                <a:gd name="T2" fmla="*/ 59 w 64"/>
                <a:gd name="T3" fmla="*/ 12 h 53"/>
                <a:gd name="T4" fmla="*/ 49 w 64"/>
                <a:gd name="T5" fmla="*/ 5 h 53"/>
                <a:gd name="T6" fmla="*/ 38 w 64"/>
                <a:gd name="T7" fmla="*/ 2 h 53"/>
                <a:gd name="T8" fmla="*/ 25 w 64"/>
                <a:gd name="T9" fmla="*/ 2 h 53"/>
                <a:gd name="T10" fmla="*/ 14 w 64"/>
                <a:gd name="T11" fmla="*/ 5 h 53"/>
                <a:gd name="T12" fmla="*/ 5 w 64"/>
                <a:gd name="T13" fmla="*/ 12 h 53"/>
                <a:gd name="T14" fmla="*/ 2 w 64"/>
                <a:gd name="T15" fmla="*/ 21 h 53"/>
                <a:gd name="T16" fmla="*/ 2 w 64"/>
                <a:gd name="T17" fmla="*/ 32 h 53"/>
                <a:gd name="T18" fmla="*/ 5 w 64"/>
                <a:gd name="T19" fmla="*/ 41 h 53"/>
                <a:gd name="T20" fmla="*/ 14 w 64"/>
                <a:gd name="T21" fmla="*/ 48 h 53"/>
                <a:gd name="T22" fmla="*/ 25 w 64"/>
                <a:gd name="T23" fmla="*/ 51 h 53"/>
                <a:gd name="T24" fmla="*/ 38 w 64"/>
                <a:gd name="T25" fmla="*/ 51 h 53"/>
                <a:gd name="T26" fmla="*/ 49 w 64"/>
                <a:gd name="T27" fmla="*/ 48 h 53"/>
                <a:gd name="T28" fmla="*/ 59 w 64"/>
                <a:gd name="T29" fmla="*/ 41 h 53"/>
                <a:gd name="T30" fmla="*/ 62 w 64"/>
                <a:gd name="T31" fmla="*/ 32 h 53"/>
                <a:gd name="T32" fmla="*/ 62 w 64"/>
                <a:gd name="T33" fmla="*/ 26 h 53"/>
                <a:gd name="T34" fmla="*/ 60 w 64"/>
                <a:gd name="T35" fmla="*/ 17 h 53"/>
                <a:gd name="T36" fmla="*/ 53 w 64"/>
                <a:gd name="T37" fmla="*/ 9 h 53"/>
                <a:gd name="T38" fmla="*/ 44 w 64"/>
                <a:gd name="T39" fmla="*/ 3 h 53"/>
                <a:gd name="T40" fmla="*/ 31 w 64"/>
                <a:gd name="T41" fmla="*/ 2 h 53"/>
                <a:gd name="T42" fmla="*/ 20 w 64"/>
                <a:gd name="T43" fmla="*/ 3 h 53"/>
                <a:gd name="T44" fmla="*/ 11 w 64"/>
                <a:gd name="T45" fmla="*/ 9 h 53"/>
                <a:gd name="T46" fmla="*/ 3 w 64"/>
                <a:gd name="T47" fmla="*/ 17 h 53"/>
                <a:gd name="T48" fmla="*/ 2 w 64"/>
                <a:gd name="T49" fmla="*/ 26 h 53"/>
                <a:gd name="T50" fmla="*/ 3 w 64"/>
                <a:gd name="T51" fmla="*/ 36 h 53"/>
                <a:gd name="T52" fmla="*/ 11 w 64"/>
                <a:gd name="T53" fmla="*/ 44 h 53"/>
                <a:gd name="T54" fmla="*/ 20 w 64"/>
                <a:gd name="T55" fmla="*/ 50 h 53"/>
                <a:gd name="T56" fmla="*/ 31 w 64"/>
                <a:gd name="T57" fmla="*/ 51 h 53"/>
                <a:gd name="T58" fmla="*/ 44 w 64"/>
                <a:gd name="T59" fmla="*/ 50 h 53"/>
                <a:gd name="T60" fmla="*/ 53 w 64"/>
                <a:gd name="T61" fmla="*/ 44 h 53"/>
                <a:gd name="T62" fmla="*/ 60 w 64"/>
                <a:gd name="T63" fmla="*/ 36 h 53"/>
                <a:gd name="T64" fmla="*/ 62 w 64"/>
                <a:gd name="T65" fmla="*/ 26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53"/>
                <a:gd name="T101" fmla="*/ 64 w 64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53">
                  <a:moveTo>
                    <a:pt x="64" y="26"/>
                  </a:moveTo>
                  <a:lnTo>
                    <a:pt x="62" y="21"/>
                  </a:lnTo>
                  <a:lnTo>
                    <a:pt x="60" y="17"/>
                  </a:lnTo>
                  <a:lnTo>
                    <a:pt x="59" y="12"/>
                  </a:lnTo>
                  <a:lnTo>
                    <a:pt x="55" y="8"/>
                  </a:lnTo>
                  <a:lnTo>
                    <a:pt x="49" y="5"/>
                  </a:lnTo>
                  <a:lnTo>
                    <a:pt x="44" y="3"/>
                  </a:lnTo>
                  <a:lnTo>
                    <a:pt x="38" y="2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3" y="36"/>
                  </a:lnTo>
                  <a:lnTo>
                    <a:pt x="5" y="41"/>
                  </a:lnTo>
                  <a:lnTo>
                    <a:pt x="9" y="45"/>
                  </a:lnTo>
                  <a:lnTo>
                    <a:pt x="14" y="48"/>
                  </a:lnTo>
                  <a:lnTo>
                    <a:pt x="20" y="50"/>
                  </a:lnTo>
                  <a:lnTo>
                    <a:pt x="25" y="51"/>
                  </a:lnTo>
                  <a:lnTo>
                    <a:pt x="31" y="53"/>
                  </a:lnTo>
                  <a:lnTo>
                    <a:pt x="38" y="51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5" y="45"/>
                  </a:lnTo>
                  <a:lnTo>
                    <a:pt x="59" y="41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2" y="21"/>
                  </a:lnTo>
                  <a:lnTo>
                    <a:pt x="60" y="17"/>
                  </a:lnTo>
                  <a:lnTo>
                    <a:pt x="57" y="12"/>
                  </a:lnTo>
                  <a:lnTo>
                    <a:pt x="53" y="9"/>
                  </a:lnTo>
                  <a:lnTo>
                    <a:pt x="49" y="6"/>
                  </a:lnTo>
                  <a:lnTo>
                    <a:pt x="44" y="3"/>
                  </a:lnTo>
                  <a:lnTo>
                    <a:pt x="38" y="2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20" y="50"/>
                  </a:lnTo>
                  <a:lnTo>
                    <a:pt x="25" y="51"/>
                  </a:lnTo>
                  <a:lnTo>
                    <a:pt x="31" y="51"/>
                  </a:lnTo>
                  <a:lnTo>
                    <a:pt x="38" y="51"/>
                  </a:lnTo>
                  <a:lnTo>
                    <a:pt x="44" y="50"/>
                  </a:lnTo>
                  <a:lnTo>
                    <a:pt x="49" y="47"/>
                  </a:lnTo>
                  <a:lnTo>
                    <a:pt x="53" y="44"/>
                  </a:lnTo>
                  <a:lnTo>
                    <a:pt x="57" y="41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DA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86"/>
            <p:cNvSpPr>
              <a:spLocks/>
            </p:cNvSpPr>
            <p:nvPr/>
          </p:nvSpPr>
          <p:spPr bwMode="auto">
            <a:xfrm>
              <a:off x="4931" y="3105"/>
              <a:ext cx="60" cy="49"/>
            </a:xfrm>
            <a:custGeom>
              <a:avLst/>
              <a:gdLst>
                <a:gd name="T0" fmla="*/ 60 w 60"/>
                <a:gd name="T1" fmla="*/ 19 h 49"/>
                <a:gd name="T2" fmla="*/ 55 w 60"/>
                <a:gd name="T3" fmla="*/ 10 h 49"/>
                <a:gd name="T4" fmla="*/ 47 w 60"/>
                <a:gd name="T5" fmla="*/ 4 h 49"/>
                <a:gd name="T6" fmla="*/ 36 w 60"/>
                <a:gd name="T7" fmla="*/ 0 h 49"/>
                <a:gd name="T8" fmla="*/ 23 w 60"/>
                <a:gd name="T9" fmla="*/ 0 h 49"/>
                <a:gd name="T10" fmla="*/ 12 w 60"/>
                <a:gd name="T11" fmla="*/ 4 h 49"/>
                <a:gd name="T12" fmla="*/ 5 w 60"/>
                <a:gd name="T13" fmla="*/ 10 h 49"/>
                <a:gd name="T14" fmla="*/ 0 w 60"/>
                <a:gd name="T15" fmla="*/ 19 h 49"/>
                <a:gd name="T16" fmla="*/ 0 w 60"/>
                <a:gd name="T17" fmla="*/ 30 h 49"/>
                <a:gd name="T18" fmla="*/ 5 w 60"/>
                <a:gd name="T19" fmla="*/ 39 h 49"/>
                <a:gd name="T20" fmla="*/ 12 w 60"/>
                <a:gd name="T21" fmla="*/ 45 h 49"/>
                <a:gd name="T22" fmla="*/ 23 w 60"/>
                <a:gd name="T23" fmla="*/ 49 h 49"/>
                <a:gd name="T24" fmla="*/ 36 w 60"/>
                <a:gd name="T25" fmla="*/ 49 h 49"/>
                <a:gd name="T26" fmla="*/ 47 w 60"/>
                <a:gd name="T27" fmla="*/ 45 h 49"/>
                <a:gd name="T28" fmla="*/ 55 w 60"/>
                <a:gd name="T29" fmla="*/ 39 h 49"/>
                <a:gd name="T30" fmla="*/ 60 w 60"/>
                <a:gd name="T31" fmla="*/ 30 h 49"/>
                <a:gd name="T32" fmla="*/ 60 w 60"/>
                <a:gd name="T33" fmla="*/ 24 h 49"/>
                <a:gd name="T34" fmla="*/ 57 w 60"/>
                <a:gd name="T35" fmla="*/ 15 h 49"/>
                <a:gd name="T36" fmla="*/ 51 w 60"/>
                <a:gd name="T37" fmla="*/ 7 h 49"/>
                <a:gd name="T38" fmla="*/ 42 w 60"/>
                <a:gd name="T39" fmla="*/ 1 h 49"/>
                <a:gd name="T40" fmla="*/ 29 w 60"/>
                <a:gd name="T41" fmla="*/ 0 h 49"/>
                <a:gd name="T42" fmla="*/ 18 w 60"/>
                <a:gd name="T43" fmla="*/ 1 h 49"/>
                <a:gd name="T44" fmla="*/ 9 w 60"/>
                <a:gd name="T45" fmla="*/ 7 h 49"/>
                <a:gd name="T46" fmla="*/ 1 w 60"/>
                <a:gd name="T47" fmla="*/ 15 h 49"/>
                <a:gd name="T48" fmla="*/ 0 w 60"/>
                <a:gd name="T49" fmla="*/ 24 h 49"/>
                <a:gd name="T50" fmla="*/ 1 w 60"/>
                <a:gd name="T51" fmla="*/ 34 h 49"/>
                <a:gd name="T52" fmla="*/ 9 w 60"/>
                <a:gd name="T53" fmla="*/ 42 h 49"/>
                <a:gd name="T54" fmla="*/ 18 w 60"/>
                <a:gd name="T55" fmla="*/ 46 h 49"/>
                <a:gd name="T56" fmla="*/ 29 w 60"/>
                <a:gd name="T57" fmla="*/ 49 h 49"/>
                <a:gd name="T58" fmla="*/ 42 w 60"/>
                <a:gd name="T59" fmla="*/ 46 h 49"/>
                <a:gd name="T60" fmla="*/ 51 w 60"/>
                <a:gd name="T61" fmla="*/ 42 h 49"/>
                <a:gd name="T62" fmla="*/ 57 w 60"/>
                <a:gd name="T63" fmla="*/ 34 h 49"/>
                <a:gd name="T64" fmla="*/ 60 w 60"/>
                <a:gd name="T65" fmla="*/ 24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49"/>
                <a:gd name="T101" fmla="*/ 60 w 60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49">
                  <a:moveTo>
                    <a:pt x="60" y="24"/>
                  </a:moveTo>
                  <a:lnTo>
                    <a:pt x="60" y="19"/>
                  </a:lnTo>
                  <a:lnTo>
                    <a:pt x="58" y="15"/>
                  </a:lnTo>
                  <a:lnTo>
                    <a:pt x="55" y="10"/>
                  </a:lnTo>
                  <a:lnTo>
                    <a:pt x="51" y="7"/>
                  </a:lnTo>
                  <a:lnTo>
                    <a:pt x="47" y="4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9" y="7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5" y="39"/>
                  </a:lnTo>
                  <a:lnTo>
                    <a:pt x="9" y="42"/>
                  </a:lnTo>
                  <a:lnTo>
                    <a:pt x="12" y="45"/>
                  </a:lnTo>
                  <a:lnTo>
                    <a:pt x="18" y="48"/>
                  </a:lnTo>
                  <a:lnTo>
                    <a:pt x="23" y="49"/>
                  </a:lnTo>
                  <a:lnTo>
                    <a:pt x="29" y="49"/>
                  </a:lnTo>
                  <a:lnTo>
                    <a:pt x="36" y="49"/>
                  </a:lnTo>
                  <a:lnTo>
                    <a:pt x="42" y="48"/>
                  </a:lnTo>
                  <a:lnTo>
                    <a:pt x="47" y="45"/>
                  </a:lnTo>
                  <a:lnTo>
                    <a:pt x="51" y="42"/>
                  </a:lnTo>
                  <a:lnTo>
                    <a:pt x="55" y="39"/>
                  </a:lnTo>
                  <a:lnTo>
                    <a:pt x="58" y="34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7" y="15"/>
                  </a:lnTo>
                  <a:lnTo>
                    <a:pt x="55" y="10"/>
                  </a:lnTo>
                  <a:lnTo>
                    <a:pt x="51" y="7"/>
                  </a:lnTo>
                  <a:lnTo>
                    <a:pt x="47" y="4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9" y="7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5" y="37"/>
                  </a:lnTo>
                  <a:lnTo>
                    <a:pt x="9" y="42"/>
                  </a:lnTo>
                  <a:lnTo>
                    <a:pt x="12" y="45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29" y="49"/>
                  </a:lnTo>
                  <a:lnTo>
                    <a:pt x="36" y="48"/>
                  </a:lnTo>
                  <a:lnTo>
                    <a:pt x="42" y="46"/>
                  </a:lnTo>
                  <a:lnTo>
                    <a:pt x="47" y="45"/>
                  </a:lnTo>
                  <a:lnTo>
                    <a:pt x="51" y="42"/>
                  </a:lnTo>
                  <a:lnTo>
                    <a:pt x="55" y="37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DB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87"/>
            <p:cNvSpPr>
              <a:spLocks/>
            </p:cNvSpPr>
            <p:nvPr/>
          </p:nvSpPr>
          <p:spPr bwMode="auto">
            <a:xfrm>
              <a:off x="4931" y="3105"/>
              <a:ext cx="60" cy="49"/>
            </a:xfrm>
            <a:custGeom>
              <a:avLst/>
              <a:gdLst>
                <a:gd name="T0" fmla="*/ 58 w 60"/>
                <a:gd name="T1" fmla="*/ 19 h 49"/>
                <a:gd name="T2" fmla="*/ 55 w 60"/>
                <a:gd name="T3" fmla="*/ 10 h 49"/>
                <a:gd name="T4" fmla="*/ 47 w 60"/>
                <a:gd name="T5" fmla="*/ 4 h 49"/>
                <a:gd name="T6" fmla="*/ 36 w 60"/>
                <a:gd name="T7" fmla="*/ 0 h 49"/>
                <a:gd name="T8" fmla="*/ 23 w 60"/>
                <a:gd name="T9" fmla="*/ 0 h 49"/>
                <a:gd name="T10" fmla="*/ 12 w 60"/>
                <a:gd name="T11" fmla="*/ 4 h 49"/>
                <a:gd name="T12" fmla="*/ 5 w 60"/>
                <a:gd name="T13" fmla="*/ 10 h 49"/>
                <a:gd name="T14" fmla="*/ 1 w 60"/>
                <a:gd name="T15" fmla="*/ 19 h 49"/>
                <a:gd name="T16" fmla="*/ 1 w 60"/>
                <a:gd name="T17" fmla="*/ 30 h 49"/>
                <a:gd name="T18" fmla="*/ 5 w 60"/>
                <a:gd name="T19" fmla="*/ 37 h 49"/>
                <a:gd name="T20" fmla="*/ 12 w 60"/>
                <a:gd name="T21" fmla="*/ 45 h 49"/>
                <a:gd name="T22" fmla="*/ 23 w 60"/>
                <a:gd name="T23" fmla="*/ 48 h 49"/>
                <a:gd name="T24" fmla="*/ 36 w 60"/>
                <a:gd name="T25" fmla="*/ 48 h 49"/>
                <a:gd name="T26" fmla="*/ 47 w 60"/>
                <a:gd name="T27" fmla="*/ 45 h 49"/>
                <a:gd name="T28" fmla="*/ 55 w 60"/>
                <a:gd name="T29" fmla="*/ 37 h 49"/>
                <a:gd name="T30" fmla="*/ 58 w 60"/>
                <a:gd name="T31" fmla="*/ 30 h 49"/>
                <a:gd name="T32" fmla="*/ 58 w 60"/>
                <a:gd name="T33" fmla="*/ 24 h 49"/>
                <a:gd name="T34" fmla="*/ 57 w 60"/>
                <a:gd name="T35" fmla="*/ 15 h 49"/>
                <a:gd name="T36" fmla="*/ 51 w 60"/>
                <a:gd name="T37" fmla="*/ 7 h 49"/>
                <a:gd name="T38" fmla="*/ 42 w 60"/>
                <a:gd name="T39" fmla="*/ 3 h 49"/>
                <a:gd name="T40" fmla="*/ 29 w 60"/>
                <a:gd name="T41" fmla="*/ 1 h 49"/>
                <a:gd name="T42" fmla="*/ 18 w 60"/>
                <a:gd name="T43" fmla="*/ 3 h 49"/>
                <a:gd name="T44" fmla="*/ 9 w 60"/>
                <a:gd name="T45" fmla="*/ 7 h 49"/>
                <a:gd name="T46" fmla="*/ 3 w 60"/>
                <a:gd name="T47" fmla="*/ 15 h 49"/>
                <a:gd name="T48" fmla="*/ 1 w 60"/>
                <a:gd name="T49" fmla="*/ 24 h 49"/>
                <a:gd name="T50" fmla="*/ 3 w 60"/>
                <a:gd name="T51" fmla="*/ 34 h 49"/>
                <a:gd name="T52" fmla="*/ 9 w 60"/>
                <a:gd name="T53" fmla="*/ 42 h 49"/>
                <a:gd name="T54" fmla="*/ 18 w 60"/>
                <a:gd name="T55" fmla="*/ 46 h 49"/>
                <a:gd name="T56" fmla="*/ 29 w 60"/>
                <a:gd name="T57" fmla="*/ 48 h 49"/>
                <a:gd name="T58" fmla="*/ 42 w 60"/>
                <a:gd name="T59" fmla="*/ 46 h 49"/>
                <a:gd name="T60" fmla="*/ 51 w 60"/>
                <a:gd name="T61" fmla="*/ 42 h 49"/>
                <a:gd name="T62" fmla="*/ 57 w 60"/>
                <a:gd name="T63" fmla="*/ 34 h 49"/>
                <a:gd name="T64" fmla="*/ 58 w 60"/>
                <a:gd name="T65" fmla="*/ 24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49"/>
                <a:gd name="T101" fmla="*/ 60 w 60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49">
                  <a:moveTo>
                    <a:pt x="60" y="24"/>
                  </a:moveTo>
                  <a:lnTo>
                    <a:pt x="58" y="19"/>
                  </a:lnTo>
                  <a:lnTo>
                    <a:pt x="57" y="15"/>
                  </a:lnTo>
                  <a:lnTo>
                    <a:pt x="55" y="10"/>
                  </a:lnTo>
                  <a:lnTo>
                    <a:pt x="51" y="7"/>
                  </a:lnTo>
                  <a:lnTo>
                    <a:pt x="47" y="4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9" y="7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5" y="37"/>
                  </a:lnTo>
                  <a:lnTo>
                    <a:pt x="9" y="42"/>
                  </a:lnTo>
                  <a:lnTo>
                    <a:pt x="12" y="45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29" y="49"/>
                  </a:lnTo>
                  <a:lnTo>
                    <a:pt x="36" y="48"/>
                  </a:lnTo>
                  <a:lnTo>
                    <a:pt x="42" y="46"/>
                  </a:lnTo>
                  <a:lnTo>
                    <a:pt x="47" y="45"/>
                  </a:lnTo>
                  <a:lnTo>
                    <a:pt x="51" y="42"/>
                  </a:lnTo>
                  <a:lnTo>
                    <a:pt x="55" y="37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19"/>
                  </a:lnTo>
                  <a:lnTo>
                    <a:pt x="57" y="15"/>
                  </a:lnTo>
                  <a:lnTo>
                    <a:pt x="55" y="12"/>
                  </a:lnTo>
                  <a:lnTo>
                    <a:pt x="51" y="7"/>
                  </a:lnTo>
                  <a:lnTo>
                    <a:pt x="45" y="4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29" y="1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4" y="4"/>
                  </a:lnTo>
                  <a:lnTo>
                    <a:pt x="9" y="7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1" y="19"/>
                  </a:lnTo>
                  <a:lnTo>
                    <a:pt x="1" y="24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5" y="37"/>
                  </a:lnTo>
                  <a:lnTo>
                    <a:pt x="9" y="42"/>
                  </a:lnTo>
                  <a:lnTo>
                    <a:pt x="14" y="43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36" y="48"/>
                  </a:lnTo>
                  <a:lnTo>
                    <a:pt x="42" y="46"/>
                  </a:lnTo>
                  <a:lnTo>
                    <a:pt x="45" y="43"/>
                  </a:lnTo>
                  <a:lnTo>
                    <a:pt x="51" y="42"/>
                  </a:lnTo>
                  <a:lnTo>
                    <a:pt x="55" y="37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8" y="24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DC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88"/>
            <p:cNvSpPr>
              <a:spLocks/>
            </p:cNvSpPr>
            <p:nvPr/>
          </p:nvSpPr>
          <p:spPr bwMode="auto">
            <a:xfrm>
              <a:off x="4932" y="3106"/>
              <a:ext cx="57" cy="47"/>
            </a:xfrm>
            <a:custGeom>
              <a:avLst/>
              <a:gdLst>
                <a:gd name="T0" fmla="*/ 57 w 57"/>
                <a:gd name="T1" fmla="*/ 18 h 47"/>
                <a:gd name="T2" fmla="*/ 54 w 57"/>
                <a:gd name="T3" fmla="*/ 11 h 47"/>
                <a:gd name="T4" fmla="*/ 44 w 57"/>
                <a:gd name="T5" fmla="*/ 3 h 47"/>
                <a:gd name="T6" fmla="*/ 35 w 57"/>
                <a:gd name="T7" fmla="*/ 0 h 47"/>
                <a:gd name="T8" fmla="*/ 22 w 57"/>
                <a:gd name="T9" fmla="*/ 0 h 47"/>
                <a:gd name="T10" fmla="*/ 13 w 57"/>
                <a:gd name="T11" fmla="*/ 3 h 47"/>
                <a:gd name="T12" fmla="*/ 4 w 57"/>
                <a:gd name="T13" fmla="*/ 11 h 47"/>
                <a:gd name="T14" fmla="*/ 0 w 57"/>
                <a:gd name="T15" fmla="*/ 18 h 47"/>
                <a:gd name="T16" fmla="*/ 0 w 57"/>
                <a:gd name="T17" fmla="*/ 29 h 47"/>
                <a:gd name="T18" fmla="*/ 4 w 57"/>
                <a:gd name="T19" fmla="*/ 36 h 47"/>
                <a:gd name="T20" fmla="*/ 13 w 57"/>
                <a:gd name="T21" fmla="*/ 42 h 47"/>
                <a:gd name="T22" fmla="*/ 22 w 57"/>
                <a:gd name="T23" fmla="*/ 47 h 47"/>
                <a:gd name="T24" fmla="*/ 35 w 57"/>
                <a:gd name="T25" fmla="*/ 47 h 47"/>
                <a:gd name="T26" fmla="*/ 44 w 57"/>
                <a:gd name="T27" fmla="*/ 42 h 47"/>
                <a:gd name="T28" fmla="*/ 54 w 57"/>
                <a:gd name="T29" fmla="*/ 36 h 47"/>
                <a:gd name="T30" fmla="*/ 57 w 57"/>
                <a:gd name="T31" fmla="*/ 29 h 47"/>
                <a:gd name="T32" fmla="*/ 57 w 57"/>
                <a:gd name="T33" fmla="*/ 23 h 47"/>
                <a:gd name="T34" fmla="*/ 56 w 57"/>
                <a:gd name="T35" fmla="*/ 14 h 47"/>
                <a:gd name="T36" fmla="*/ 48 w 57"/>
                <a:gd name="T37" fmla="*/ 8 h 47"/>
                <a:gd name="T38" fmla="*/ 39 w 57"/>
                <a:gd name="T39" fmla="*/ 2 h 47"/>
                <a:gd name="T40" fmla="*/ 28 w 57"/>
                <a:gd name="T41" fmla="*/ 0 h 47"/>
                <a:gd name="T42" fmla="*/ 17 w 57"/>
                <a:gd name="T43" fmla="*/ 2 h 47"/>
                <a:gd name="T44" fmla="*/ 10 w 57"/>
                <a:gd name="T45" fmla="*/ 8 h 47"/>
                <a:gd name="T46" fmla="*/ 2 w 57"/>
                <a:gd name="T47" fmla="*/ 14 h 47"/>
                <a:gd name="T48" fmla="*/ 0 w 57"/>
                <a:gd name="T49" fmla="*/ 23 h 47"/>
                <a:gd name="T50" fmla="*/ 2 w 57"/>
                <a:gd name="T51" fmla="*/ 32 h 47"/>
                <a:gd name="T52" fmla="*/ 10 w 57"/>
                <a:gd name="T53" fmla="*/ 39 h 47"/>
                <a:gd name="T54" fmla="*/ 17 w 57"/>
                <a:gd name="T55" fmla="*/ 45 h 47"/>
                <a:gd name="T56" fmla="*/ 28 w 57"/>
                <a:gd name="T57" fmla="*/ 47 h 47"/>
                <a:gd name="T58" fmla="*/ 39 w 57"/>
                <a:gd name="T59" fmla="*/ 45 h 47"/>
                <a:gd name="T60" fmla="*/ 48 w 57"/>
                <a:gd name="T61" fmla="*/ 39 h 47"/>
                <a:gd name="T62" fmla="*/ 56 w 57"/>
                <a:gd name="T63" fmla="*/ 32 h 47"/>
                <a:gd name="T64" fmla="*/ 57 w 57"/>
                <a:gd name="T65" fmla="*/ 23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47"/>
                <a:gd name="T101" fmla="*/ 57 w 57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47">
                  <a:moveTo>
                    <a:pt x="57" y="23"/>
                  </a:moveTo>
                  <a:lnTo>
                    <a:pt x="57" y="18"/>
                  </a:lnTo>
                  <a:lnTo>
                    <a:pt x="56" y="14"/>
                  </a:lnTo>
                  <a:lnTo>
                    <a:pt x="54" y="11"/>
                  </a:lnTo>
                  <a:lnTo>
                    <a:pt x="50" y="6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8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8" y="41"/>
                  </a:lnTo>
                  <a:lnTo>
                    <a:pt x="13" y="42"/>
                  </a:lnTo>
                  <a:lnTo>
                    <a:pt x="17" y="45"/>
                  </a:lnTo>
                  <a:lnTo>
                    <a:pt x="22" y="47"/>
                  </a:lnTo>
                  <a:lnTo>
                    <a:pt x="28" y="47"/>
                  </a:lnTo>
                  <a:lnTo>
                    <a:pt x="35" y="47"/>
                  </a:lnTo>
                  <a:lnTo>
                    <a:pt x="41" y="45"/>
                  </a:lnTo>
                  <a:lnTo>
                    <a:pt x="44" y="42"/>
                  </a:lnTo>
                  <a:lnTo>
                    <a:pt x="50" y="41"/>
                  </a:lnTo>
                  <a:lnTo>
                    <a:pt x="54" y="36"/>
                  </a:lnTo>
                  <a:lnTo>
                    <a:pt x="56" y="33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7" y="18"/>
                  </a:lnTo>
                  <a:lnTo>
                    <a:pt x="56" y="14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6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3" y="42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28" y="47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4" y="42"/>
                  </a:lnTo>
                  <a:lnTo>
                    <a:pt x="48" y="39"/>
                  </a:lnTo>
                  <a:lnTo>
                    <a:pt x="52" y="36"/>
                  </a:lnTo>
                  <a:lnTo>
                    <a:pt x="56" y="32"/>
                  </a:lnTo>
                  <a:lnTo>
                    <a:pt x="57" y="27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DD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89"/>
            <p:cNvSpPr>
              <a:spLocks/>
            </p:cNvSpPr>
            <p:nvPr/>
          </p:nvSpPr>
          <p:spPr bwMode="auto">
            <a:xfrm>
              <a:off x="4932" y="3106"/>
              <a:ext cx="57" cy="47"/>
            </a:xfrm>
            <a:custGeom>
              <a:avLst/>
              <a:gdLst>
                <a:gd name="T0" fmla="*/ 57 w 57"/>
                <a:gd name="T1" fmla="*/ 18 h 47"/>
                <a:gd name="T2" fmla="*/ 52 w 57"/>
                <a:gd name="T3" fmla="*/ 11 h 47"/>
                <a:gd name="T4" fmla="*/ 44 w 57"/>
                <a:gd name="T5" fmla="*/ 5 h 47"/>
                <a:gd name="T6" fmla="*/ 35 w 57"/>
                <a:gd name="T7" fmla="*/ 0 h 47"/>
                <a:gd name="T8" fmla="*/ 22 w 57"/>
                <a:gd name="T9" fmla="*/ 0 h 47"/>
                <a:gd name="T10" fmla="*/ 13 w 57"/>
                <a:gd name="T11" fmla="*/ 5 h 47"/>
                <a:gd name="T12" fmla="*/ 6 w 57"/>
                <a:gd name="T13" fmla="*/ 11 h 47"/>
                <a:gd name="T14" fmla="*/ 0 w 57"/>
                <a:gd name="T15" fmla="*/ 18 h 47"/>
                <a:gd name="T16" fmla="*/ 0 w 57"/>
                <a:gd name="T17" fmla="*/ 27 h 47"/>
                <a:gd name="T18" fmla="*/ 6 w 57"/>
                <a:gd name="T19" fmla="*/ 36 h 47"/>
                <a:gd name="T20" fmla="*/ 13 w 57"/>
                <a:gd name="T21" fmla="*/ 42 h 47"/>
                <a:gd name="T22" fmla="*/ 22 w 57"/>
                <a:gd name="T23" fmla="*/ 45 h 47"/>
                <a:gd name="T24" fmla="*/ 35 w 57"/>
                <a:gd name="T25" fmla="*/ 45 h 47"/>
                <a:gd name="T26" fmla="*/ 44 w 57"/>
                <a:gd name="T27" fmla="*/ 42 h 47"/>
                <a:gd name="T28" fmla="*/ 52 w 57"/>
                <a:gd name="T29" fmla="*/ 36 h 47"/>
                <a:gd name="T30" fmla="*/ 57 w 57"/>
                <a:gd name="T31" fmla="*/ 27 h 47"/>
                <a:gd name="T32" fmla="*/ 56 w 57"/>
                <a:gd name="T33" fmla="*/ 23 h 47"/>
                <a:gd name="T34" fmla="*/ 54 w 57"/>
                <a:gd name="T35" fmla="*/ 15 h 47"/>
                <a:gd name="T36" fmla="*/ 48 w 57"/>
                <a:gd name="T37" fmla="*/ 8 h 47"/>
                <a:gd name="T38" fmla="*/ 39 w 57"/>
                <a:gd name="T39" fmla="*/ 3 h 47"/>
                <a:gd name="T40" fmla="*/ 28 w 57"/>
                <a:gd name="T41" fmla="*/ 0 h 47"/>
                <a:gd name="T42" fmla="*/ 19 w 57"/>
                <a:gd name="T43" fmla="*/ 3 h 47"/>
                <a:gd name="T44" fmla="*/ 10 w 57"/>
                <a:gd name="T45" fmla="*/ 8 h 47"/>
                <a:gd name="T46" fmla="*/ 4 w 57"/>
                <a:gd name="T47" fmla="*/ 15 h 47"/>
                <a:gd name="T48" fmla="*/ 2 w 57"/>
                <a:gd name="T49" fmla="*/ 23 h 47"/>
                <a:gd name="T50" fmla="*/ 4 w 57"/>
                <a:gd name="T51" fmla="*/ 32 h 47"/>
                <a:gd name="T52" fmla="*/ 10 w 57"/>
                <a:gd name="T53" fmla="*/ 39 h 47"/>
                <a:gd name="T54" fmla="*/ 19 w 57"/>
                <a:gd name="T55" fmla="*/ 44 h 47"/>
                <a:gd name="T56" fmla="*/ 28 w 57"/>
                <a:gd name="T57" fmla="*/ 45 h 47"/>
                <a:gd name="T58" fmla="*/ 39 w 57"/>
                <a:gd name="T59" fmla="*/ 44 h 47"/>
                <a:gd name="T60" fmla="*/ 48 w 57"/>
                <a:gd name="T61" fmla="*/ 39 h 47"/>
                <a:gd name="T62" fmla="*/ 54 w 57"/>
                <a:gd name="T63" fmla="*/ 32 h 47"/>
                <a:gd name="T64" fmla="*/ 56 w 57"/>
                <a:gd name="T65" fmla="*/ 23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47"/>
                <a:gd name="T101" fmla="*/ 57 w 57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47">
                  <a:moveTo>
                    <a:pt x="57" y="23"/>
                  </a:moveTo>
                  <a:lnTo>
                    <a:pt x="57" y="18"/>
                  </a:lnTo>
                  <a:lnTo>
                    <a:pt x="56" y="14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6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3" y="42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28" y="47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4" y="42"/>
                  </a:lnTo>
                  <a:lnTo>
                    <a:pt x="48" y="39"/>
                  </a:lnTo>
                  <a:lnTo>
                    <a:pt x="52" y="36"/>
                  </a:lnTo>
                  <a:lnTo>
                    <a:pt x="56" y="32"/>
                  </a:lnTo>
                  <a:lnTo>
                    <a:pt x="57" y="27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6" y="18"/>
                  </a:lnTo>
                  <a:lnTo>
                    <a:pt x="54" y="15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6" y="11"/>
                  </a:lnTo>
                  <a:lnTo>
                    <a:pt x="4" y="15"/>
                  </a:lnTo>
                  <a:lnTo>
                    <a:pt x="2" y="18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3" y="42"/>
                  </a:lnTo>
                  <a:lnTo>
                    <a:pt x="19" y="44"/>
                  </a:lnTo>
                  <a:lnTo>
                    <a:pt x="22" y="45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9" y="44"/>
                  </a:lnTo>
                  <a:lnTo>
                    <a:pt x="44" y="42"/>
                  </a:lnTo>
                  <a:lnTo>
                    <a:pt x="48" y="39"/>
                  </a:lnTo>
                  <a:lnTo>
                    <a:pt x="52" y="36"/>
                  </a:lnTo>
                  <a:lnTo>
                    <a:pt x="54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DE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0"/>
            <p:cNvSpPr>
              <a:spLocks/>
            </p:cNvSpPr>
            <p:nvPr/>
          </p:nvSpPr>
          <p:spPr bwMode="auto">
            <a:xfrm>
              <a:off x="4934" y="3106"/>
              <a:ext cx="54" cy="45"/>
            </a:xfrm>
            <a:custGeom>
              <a:avLst/>
              <a:gdLst>
                <a:gd name="T0" fmla="*/ 54 w 54"/>
                <a:gd name="T1" fmla="*/ 18 h 45"/>
                <a:gd name="T2" fmla="*/ 50 w 54"/>
                <a:gd name="T3" fmla="*/ 11 h 45"/>
                <a:gd name="T4" fmla="*/ 42 w 54"/>
                <a:gd name="T5" fmla="*/ 5 h 45"/>
                <a:gd name="T6" fmla="*/ 31 w 54"/>
                <a:gd name="T7" fmla="*/ 2 h 45"/>
                <a:gd name="T8" fmla="*/ 20 w 54"/>
                <a:gd name="T9" fmla="*/ 2 h 45"/>
                <a:gd name="T10" fmla="*/ 11 w 54"/>
                <a:gd name="T11" fmla="*/ 5 h 45"/>
                <a:gd name="T12" fmla="*/ 4 w 54"/>
                <a:gd name="T13" fmla="*/ 11 h 45"/>
                <a:gd name="T14" fmla="*/ 0 w 54"/>
                <a:gd name="T15" fmla="*/ 18 h 45"/>
                <a:gd name="T16" fmla="*/ 0 w 54"/>
                <a:gd name="T17" fmla="*/ 27 h 45"/>
                <a:gd name="T18" fmla="*/ 4 w 54"/>
                <a:gd name="T19" fmla="*/ 36 h 45"/>
                <a:gd name="T20" fmla="*/ 11 w 54"/>
                <a:gd name="T21" fmla="*/ 42 h 45"/>
                <a:gd name="T22" fmla="*/ 20 w 54"/>
                <a:gd name="T23" fmla="*/ 45 h 45"/>
                <a:gd name="T24" fmla="*/ 31 w 54"/>
                <a:gd name="T25" fmla="*/ 45 h 45"/>
                <a:gd name="T26" fmla="*/ 42 w 54"/>
                <a:gd name="T27" fmla="*/ 42 h 45"/>
                <a:gd name="T28" fmla="*/ 50 w 54"/>
                <a:gd name="T29" fmla="*/ 36 h 45"/>
                <a:gd name="T30" fmla="*/ 54 w 54"/>
                <a:gd name="T31" fmla="*/ 27 h 45"/>
                <a:gd name="T32" fmla="*/ 54 w 54"/>
                <a:gd name="T33" fmla="*/ 23 h 45"/>
                <a:gd name="T34" fmla="*/ 52 w 54"/>
                <a:gd name="T35" fmla="*/ 15 h 45"/>
                <a:gd name="T36" fmla="*/ 46 w 54"/>
                <a:gd name="T37" fmla="*/ 8 h 45"/>
                <a:gd name="T38" fmla="*/ 37 w 54"/>
                <a:gd name="T39" fmla="*/ 3 h 45"/>
                <a:gd name="T40" fmla="*/ 26 w 54"/>
                <a:gd name="T41" fmla="*/ 2 h 45"/>
                <a:gd name="T42" fmla="*/ 17 w 54"/>
                <a:gd name="T43" fmla="*/ 3 h 45"/>
                <a:gd name="T44" fmla="*/ 8 w 54"/>
                <a:gd name="T45" fmla="*/ 8 h 45"/>
                <a:gd name="T46" fmla="*/ 2 w 54"/>
                <a:gd name="T47" fmla="*/ 15 h 45"/>
                <a:gd name="T48" fmla="*/ 0 w 54"/>
                <a:gd name="T49" fmla="*/ 23 h 45"/>
                <a:gd name="T50" fmla="*/ 2 w 54"/>
                <a:gd name="T51" fmla="*/ 32 h 45"/>
                <a:gd name="T52" fmla="*/ 8 w 54"/>
                <a:gd name="T53" fmla="*/ 39 h 45"/>
                <a:gd name="T54" fmla="*/ 17 w 54"/>
                <a:gd name="T55" fmla="*/ 44 h 45"/>
                <a:gd name="T56" fmla="*/ 26 w 54"/>
                <a:gd name="T57" fmla="*/ 45 h 45"/>
                <a:gd name="T58" fmla="*/ 37 w 54"/>
                <a:gd name="T59" fmla="*/ 44 h 45"/>
                <a:gd name="T60" fmla="*/ 46 w 54"/>
                <a:gd name="T61" fmla="*/ 39 h 45"/>
                <a:gd name="T62" fmla="*/ 52 w 54"/>
                <a:gd name="T63" fmla="*/ 32 h 45"/>
                <a:gd name="T64" fmla="*/ 54 w 54"/>
                <a:gd name="T65" fmla="*/ 23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45"/>
                <a:gd name="T101" fmla="*/ 54 w 54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45">
                  <a:moveTo>
                    <a:pt x="54" y="23"/>
                  </a:moveTo>
                  <a:lnTo>
                    <a:pt x="54" y="18"/>
                  </a:lnTo>
                  <a:lnTo>
                    <a:pt x="52" y="15"/>
                  </a:lnTo>
                  <a:lnTo>
                    <a:pt x="50" y="11"/>
                  </a:lnTo>
                  <a:lnTo>
                    <a:pt x="46" y="8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1" y="5"/>
                  </a:lnTo>
                  <a:lnTo>
                    <a:pt x="8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39"/>
                  </a:lnTo>
                  <a:lnTo>
                    <a:pt x="11" y="42"/>
                  </a:lnTo>
                  <a:lnTo>
                    <a:pt x="17" y="44"/>
                  </a:lnTo>
                  <a:lnTo>
                    <a:pt x="20" y="45"/>
                  </a:lnTo>
                  <a:lnTo>
                    <a:pt x="26" y="45"/>
                  </a:lnTo>
                  <a:lnTo>
                    <a:pt x="31" y="45"/>
                  </a:lnTo>
                  <a:lnTo>
                    <a:pt x="37" y="44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50" y="36"/>
                  </a:lnTo>
                  <a:lnTo>
                    <a:pt x="52" y="32"/>
                  </a:lnTo>
                  <a:lnTo>
                    <a:pt x="54" y="27"/>
                  </a:lnTo>
                  <a:lnTo>
                    <a:pt x="54" y="23"/>
                  </a:lnTo>
                  <a:lnTo>
                    <a:pt x="54" y="18"/>
                  </a:lnTo>
                  <a:lnTo>
                    <a:pt x="52" y="15"/>
                  </a:lnTo>
                  <a:lnTo>
                    <a:pt x="48" y="11"/>
                  </a:lnTo>
                  <a:lnTo>
                    <a:pt x="46" y="8"/>
                  </a:lnTo>
                  <a:lnTo>
                    <a:pt x="42" y="5"/>
                  </a:lnTo>
                  <a:lnTo>
                    <a:pt x="37" y="3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17" y="3"/>
                  </a:lnTo>
                  <a:lnTo>
                    <a:pt x="11" y="5"/>
                  </a:lnTo>
                  <a:lnTo>
                    <a:pt x="8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5"/>
                  </a:lnTo>
                  <a:lnTo>
                    <a:pt x="8" y="39"/>
                  </a:lnTo>
                  <a:lnTo>
                    <a:pt x="11" y="41"/>
                  </a:lnTo>
                  <a:lnTo>
                    <a:pt x="17" y="44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1" y="45"/>
                  </a:lnTo>
                  <a:lnTo>
                    <a:pt x="37" y="44"/>
                  </a:lnTo>
                  <a:lnTo>
                    <a:pt x="42" y="41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52" y="32"/>
                  </a:lnTo>
                  <a:lnTo>
                    <a:pt x="54" y="27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DF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91"/>
            <p:cNvSpPr>
              <a:spLocks/>
            </p:cNvSpPr>
            <p:nvPr/>
          </p:nvSpPr>
          <p:spPr bwMode="auto">
            <a:xfrm>
              <a:off x="4934" y="3108"/>
              <a:ext cx="54" cy="43"/>
            </a:xfrm>
            <a:custGeom>
              <a:avLst/>
              <a:gdLst>
                <a:gd name="T0" fmla="*/ 54 w 54"/>
                <a:gd name="T1" fmla="*/ 16 h 43"/>
                <a:gd name="T2" fmla="*/ 48 w 54"/>
                <a:gd name="T3" fmla="*/ 9 h 43"/>
                <a:gd name="T4" fmla="*/ 42 w 54"/>
                <a:gd name="T5" fmla="*/ 3 h 43"/>
                <a:gd name="T6" fmla="*/ 31 w 54"/>
                <a:gd name="T7" fmla="*/ 0 h 43"/>
                <a:gd name="T8" fmla="*/ 22 w 54"/>
                <a:gd name="T9" fmla="*/ 0 h 43"/>
                <a:gd name="T10" fmla="*/ 11 w 54"/>
                <a:gd name="T11" fmla="*/ 3 h 43"/>
                <a:gd name="T12" fmla="*/ 4 w 54"/>
                <a:gd name="T13" fmla="*/ 9 h 43"/>
                <a:gd name="T14" fmla="*/ 0 w 54"/>
                <a:gd name="T15" fmla="*/ 16 h 43"/>
                <a:gd name="T16" fmla="*/ 0 w 54"/>
                <a:gd name="T17" fmla="*/ 25 h 43"/>
                <a:gd name="T18" fmla="*/ 4 w 54"/>
                <a:gd name="T19" fmla="*/ 33 h 43"/>
                <a:gd name="T20" fmla="*/ 11 w 54"/>
                <a:gd name="T21" fmla="*/ 39 h 43"/>
                <a:gd name="T22" fmla="*/ 22 w 54"/>
                <a:gd name="T23" fmla="*/ 43 h 43"/>
                <a:gd name="T24" fmla="*/ 31 w 54"/>
                <a:gd name="T25" fmla="*/ 43 h 43"/>
                <a:gd name="T26" fmla="*/ 42 w 54"/>
                <a:gd name="T27" fmla="*/ 39 h 43"/>
                <a:gd name="T28" fmla="*/ 48 w 54"/>
                <a:gd name="T29" fmla="*/ 33 h 43"/>
                <a:gd name="T30" fmla="*/ 54 w 54"/>
                <a:gd name="T31" fmla="*/ 25 h 43"/>
                <a:gd name="T32" fmla="*/ 52 w 54"/>
                <a:gd name="T33" fmla="*/ 21 h 43"/>
                <a:gd name="T34" fmla="*/ 50 w 54"/>
                <a:gd name="T35" fmla="*/ 13 h 43"/>
                <a:gd name="T36" fmla="*/ 44 w 54"/>
                <a:gd name="T37" fmla="*/ 6 h 43"/>
                <a:gd name="T38" fmla="*/ 37 w 54"/>
                <a:gd name="T39" fmla="*/ 1 h 43"/>
                <a:gd name="T40" fmla="*/ 26 w 54"/>
                <a:gd name="T41" fmla="*/ 0 h 43"/>
                <a:gd name="T42" fmla="*/ 17 w 54"/>
                <a:gd name="T43" fmla="*/ 1 h 43"/>
                <a:gd name="T44" fmla="*/ 9 w 54"/>
                <a:gd name="T45" fmla="*/ 6 h 43"/>
                <a:gd name="T46" fmla="*/ 4 w 54"/>
                <a:gd name="T47" fmla="*/ 13 h 43"/>
                <a:gd name="T48" fmla="*/ 0 w 54"/>
                <a:gd name="T49" fmla="*/ 21 h 43"/>
                <a:gd name="T50" fmla="*/ 4 w 54"/>
                <a:gd name="T51" fmla="*/ 30 h 43"/>
                <a:gd name="T52" fmla="*/ 9 w 54"/>
                <a:gd name="T53" fmla="*/ 36 h 43"/>
                <a:gd name="T54" fmla="*/ 17 w 54"/>
                <a:gd name="T55" fmla="*/ 40 h 43"/>
                <a:gd name="T56" fmla="*/ 26 w 54"/>
                <a:gd name="T57" fmla="*/ 42 h 43"/>
                <a:gd name="T58" fmla="*/ 37 w 54"/>
                <a:gd name="T59" fmla="*/ 40 h 43"/>
                <a:gd name="T60" fmla="*/ 44 w 54"/>
                <a:gd name="T61" fmla="*/ 36 h 43"/>
                <a:gd name="T62" fmla="*/ 50 w 54"/>
                <a:gd name="T63" fmla="*/ 30 h 43"/>
                <a:gd name="T64" fmla="*/ 52 w 54"/>
                <a:gd name="T65" fmla="*/ 21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43"/>
                <a:gd name="T101" fmla="*/ 54 w 54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43">
                  <a:moveTo>
                    <a:pt x="54" y="21"/>
                  </a:moveTo>
                  <a:lnTo>
                    <a:pt x="54" y="16"/>
                  </a:lnTo>
                  <a:lnTo>
                    <a:pt x="52" y="13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7" y="42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1" y="43"/>
                  </a:lnTo>
                  <a:lnTo>
                    <a:pt x="37" y="42"/>
                  </a:lnTo>
                  <a:lnTo>
                    <a:pt x="42" y="39"/>
                  </a:lnTo>
                  <a:lnTo>
                    <a:pt x="46" y="37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4" y="25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0" y="13"/>
                  </a:lnTo>
                  <a:lnTo>
                    <a:pt x="48" y="10"/>
                  </a:lnTo>
                  <a:lnTo>
                    <a:pt x="44" y="6"/>
                  </a:lnTo>
                  <a:lnTo>
                    <a:pt x="41" y="4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9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3" y="39"/>
                  </a:lnTo>
                  <a:lnTo>
                    <a:pt x="17" y="40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7" y="40"/>
                  </a:lnTo>
                  <a:lnTo>
                    <a:pt x="41" y="39"/>
                  </a:lnTo>
                  <a:lnTo>
                    <a:pt x="44" y="36"/>
                  </a:lnTo>
                  <a:lnTo>
                    <a:pt x="48" y="33"/>
                  </a:lnTo>
                  <a:lnTo>
                    <a:pt x="50" y="30"/>
                  </a:lnTo>
                  <a:lnTo>
                    <a:pt x="52" y="25"/>
                  </a:lnTo>
                  <a:lnTo>
                    <a:pt x="52" y="21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E0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92"/>
            <p:cNvSpPr>
              <a:spLocks/>
            </p:cNvSpPr>
            <p:nvPr/>
          </p:nvSpPr>
          <p:spPr bwMode="auto">
            <a:xfrm>
              <a:off x="4934" y="3108"/>
              <a:ext cx="52" cy="42"/>
            </a:xfrm>
            <a:custGeom>
              <a:avLst/>
              <a:gdLst>
                <a:gd name="T0" fmla="*/ 52 w 52"/>
                <a:gd name="T1" fmla="*/ 18 h 42"/>
                <a:gd name="T2" fmla="*/ 48 w 52"/>
                <a:gd name="T3" fmla="*/ 10 h 42"/>
                <a:gd name="T4" fmla="*/ 41 w 52"/>
                <a:gd name="T5" fmla="*/ 4 h 42"/>
                <a:gd name="T6" fmla="*/ 31 w 52"/>
                <a:gd name="T7" fmla="*/ 1 h 42"/>
                <a:gd name="T8" fmla="*/ 22 w 52"/>
                <a:gd name="T9" fmla="*/ 1 h 42"/>
                <a:gd name="T10" fmla="*/ 13 w 52"/>
                <a:gd name="T11" fmla="*/ 4 h 42"/>
                <a:gd name="T12" fmla="*/ 6 w 52"/>
                <a:gd name="T13" fmla="*/ 10 h 42"/>
                <a:gd name="T14" fmla="*/ 2 w 52"/>
                <a:gd name="T15" fmla="*/ 18 h 42"/>
                <a:gd name="T16" fmla="*/ 2 w 52"/>
                <a:gd name="T17" fmla="*/ 25 h 42"/>
                <a:gd name="T18" fmla="*/ 6 w 52"/>
                <a:gd name="T19" fmla="*/ 33 h 42"/>
                <a:gd name="T20" fmla="*/ 13 w 52"/>
                <a:gd name="T21" fmla="*/ 39 h 42"/>
                <a:gd name="T22" fmla="*/ 22 w 52"/>
                <a:gd name="T23" fmla="*/ 42 h 42"/>
                <a:gd name="T24" fmla="*/ 31 w 52"/>
                <a:gd name="T25" fmla="*/ 42 h 42"/>
                <a:gd name="T26" fmla="*/ 41 w 52"/>
                <a:gd name="T27" fmla="*/ 39 h 42"/>
                <a:gd name="T28" fmla="*/ 48 w 52"/>
                <a:gd name="T29" fmla="*/ 33 h 42"/>
                <a:gd name="T30" fmla="*/ 52 w 52"/>
                <a:gd name="T31" fmla="*/ 25 h 42"/>
                <a:gd name="T32" fmla="*/ 52 w 52"/>
                <a:gd name="T33" fmla="*/ 21 h 42"/>
                <a:gd name="T34" fmla="*/ 50 w 52"/>
                <a:gd name="T35" fmla="*/ 13 h 42"/>
                <a:gd name="T36" fmla="*/ 44 w 52"/>
                <a:gd name="T37" fmla="*/ 7 h 42"/>
                <a:gd name="T38" fmla="*/ 37 w 52"/>
                <a:gd name="T39" fmla="*/ 3 h 42"/>
                <a:gd name="T40" fmla="*/ 26 w 52"/>
                <a:gd name="T41" fmla="*/ 1 h 42"/>
                <a:gd name="T42" fmla="*/ 17 w 52"/>
                <a:gd name="T43" fmla="*/ 3 h 42"/>
                <a:gd name="T44" fmla="*/ 9 w 52"/>
                <a:gd name="T45" fmla="*/ 7 h 42"/>
                <a:gd name="T46" fmla="*/ 4 w 52"/>
                <a:gd name="T47" fmla="*/ 13 h 42"/>
                <a:gd name="T48" fmla="*/ 2 w 52"/>
                <a:gd name="T49" fmla="*/ 21 h 42"/>
                <a:gd name="T50" fmla="*/ 4 w 52"/>
                <a:gd name="T51" fmla="*/ 30 h 42"/>
                <a:gd name="T52" fmla="*/ 9 w 52"/>
                <a:gd name="T53" fmla="*/ 36 h 42"/>
                <a:gd name="T54" fmla="*/ 17 w 52"/>
                <a:gd name="T55" fmla="*/ 40 h 42"/>
                <a:gd name="T56" fmla="*/ 26 w 52"/>
                <a:gd name="T57" fmla="*/ 42 h 42"/>
                <a:gd name="T58" fmla="*/ 37 w 52"/>
                <a:gd name="T59" fmla="*/ 40 h 42"/>
                <a:gd name="T60" fmla="*/ 44 w 52"/>
                <a:gd name="T61" fmla="*/ 36 h 42"/>
                <a:gd name="T62" fmla="*/ 50 w 52"/>
                <a:gd name="T63" fmla="*/ 30 h 42"/>
                <a:gd name="T64" fmla="*/ 52 w 52"/>
                <a:gd name="T65" fmla="*/ 2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42"/>
                <a:gd name="T101" fmla="*/ 52 w 52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42">
                  <a:moveTo>
                    <a:pt x="52" y="21"/>
                  </a:moveTo>
                  <a:lnTo>
                    <a:pt x="52" y="18"/>
                  </a:lnTo>
                  <a:lnTo>
                    <a:pt x="50" y="13"/>
                  </a:lnTo>
                  <a:lnTo>
                    <a:pt x="48" y="10"/>
                  </a:lnTo>
                  <a:lnTo>
                    <a:pt x="44" y="6"/>
                  </a:lnTo>
                  <a:lnTo>
                    <a:pt x="41" y="4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9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3" y="39"/>
                  </a:lnTo>
                  <a:lnTo>
                    <a:pt x="17" y="40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7" y="40"/>
                  </a:lnTo>
                  <a:lnTo>
                    <a:pt x="41" y="39"/>
                  </a:lnTo>
                  <a:lnTo>
                    <a:pt x="44" y="36"/>
                  </a:lnTo>
                  <a:lnTo>
                    <a:pt x="48" y="33"/>
                  </a:lnTo>
                  <a:lnTo>
                    <a:pt x="50" y="30"/>
                  </a:lnTo>
                  <a:lnTo>
                    <a:pt x="52" y="25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0" y="13"/>
                  </a:lnTo>
                  <a:lnTo>
                    <a:pt x="48" y="10"/>
                  </a:lnTo>
                  <a:lnTo>
                    <a:pt x="44" y="7"/>
                  </a:lnTo>
                  <a:lnTo>
                    <a:pt x="41" y="4"/>
                  </a:lnTo>
                  <a:lnTo>
                    <a:pt x="37" y="3"/>
                  </a:lnTo>
                  <a:lnTo>
                    <a:pt x="31" y="1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9" y="7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3" y="39"/>
                  </a:lnTo>
                  <a:lnTo>
                    <a:pt x="17" y="40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7" y="40"/>
                  </a:lnTo>
                  <a:lnTo>
                    <a:pt x="41" y="39"/>
                  </a:lnTo>
                  <a:lnTo>
                    <a:pt x="44" y="36"/>
                  </a:lnTo>
                  <a:lnTo>
                    <a:pt x="48" y="33"/>
                  </a:lnTo>
                  <a:lnTo>
                    <a:pt x="50" y="30"/>
                  </a:lnTo>
                  <a:lnTo>
                    <a:pt x="52" y="25"/>
                  </a:lnTo>
                  <a:lnTo>
                    <a:pt x="52" y="21"/>
                  </a:lnTo>
                  <a:close/>
                </a:path>
              </a:pathLst>
            </a:custGeom>
            <a:solidFill>
              <a:srgbClr val="E1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93"/>
            <p:cNvSpPr>
              <a:spLocks/>
            </p:cNvSpPr>
            <p:nvPr/>
          </p:nvSpPr>
          <p:spPr bwMode="auto">
            <a:xfrm>
              <a:off x="4936" y="3109"/>
              <a:ext cx="50" cy="41"/>
            </a:xfrm>
            <a:custGeom>
              <a:avLst/>
              <a:gdLst>
                <a:gd name="T0" fmla="*/ 50 w 50"/>
                <a:gd name="T1" fmla="*/ 17 h 41"/>
                <a:gd name="T2" fmla="*/ 46 w 50"/>
                <a:gd name="T3" fmla="*/ 9 h 41"/>
                <a:gd name="T4" fmla="*/ 39 w 50"/>
                <a:gd name="T5" fmla="*/ 3 h 41"/>
                <a:gd name="T6" fmla="*/ 29 w 50"/>
                <a:gd name="T7" fmla="*/ 0 h 41"/>
                <a:gd name="T8" fmla="*/ 20 w 50"/>
                <a:gd name="T9" fmla="*/ 0 h 41"/>
                <a:gd name="T10" fmla="*/ 11 w 50"/>
                <a:gd name="T11" fmla="*/ 3 h 41"/>
                <a:gd name="T12" fmla="*/ 4 w 50"/>
                <a:gd name="T13" fmla="*/ 9 h 41"/>
                <a:gd name="T14" fmla="*/ 0 w 50"/>
                <a:gd name="T15" fmla="*/ 17 h 41"/>
                <a:gd name="T16" fmla="*/ 0 w 50"/>
                <a:gd name="T17" fmla="*/ 24 h 41"/>
                <a:gd name="T18" fmla="*/ 4 w 50"/>
                <a:gd name="T19" fmla="*/ 32 h 41"/>
                <a:gd name="T20" fmla="*/ 11 w 50"/>
                <a:gd name="T21" fmla="*/ 38 h 41"/>
                <a:gd name="T22" fmla="*/ 20 w 50"/>
                <a:gd name="T23" fmla="*/ 41 h 41"/>
                <a:gd name="T24" fmla="*/ 29 w 50"/>
                <a:gd name="T25" fmla="*/ 41 h 41"/>
                <a:gd name="T26" fmla="*/ 39 w 50"/>
                <a:gd name="T27" fmla="*/ 38 h 41"/>
                <a:gd name="T28" fmla="*/ 46 w 50"/>
                <a:gd name="T29" fmla="*/ 32 h 41"/>
                <a:gd name="T30" fmla="*/ 50 w 50"/>
                <a:gd name="T31" fmla="*/ 24 h 41"/>
                <a:gd name="T32" fmla="*/ 50 w 50"/>
                <a:gd name="T33" fmla="*/ 20 h 41"/>
                <a:gd name="T34" fmla="*/ 48 w 50"/>
                <a:gd name="T35" fmla="*/ 12 h 41"/>
                <a:gd name="T36" fmla="*/ 42 w 50"/>
                <a:gd name="T37" fmla="*/ 6 h 41"/>
                <a:gd name="T38" fmla="*/ 35 w 50"/>
                <a:gd name="T39" fmla="*/ 2 h 41"/>
                <a:gd name="T40" fmla="*/ 24 w 50"/>
                <a:gd name="T41" fmla="*/ 0 h 41"/>
                <a:gd name="T42" fmla="*/ 15 w 50"/>
                <a:gd name="T43" fmla="*/ 2 h 41"/>
                <a:gd name="T44" fmla="*/ 7 w 50"/>
                <a:gd name="T45" fmla="*/ 6 h 41"/>
                <a:gd name="T46" fmla="*/ 2 w 50"/>
                <a:gd name="T47" fmla="*/ 12 h 41"/>
                <a:gd name="T48" fmla="*/ 0 w 50"/>
                <a:gd name="T49" fmla="*/ 20 h 41"/>
                <a:gd name="T50" fmla="*/ 2 w 50"/>
                <a:gd name="T51" fmla="*/ 27 h 41"/>
                <a:gd name="T52" fmla="*/ 7 w 50"/>
                <a:gd name="T53" fmla="*/ 35 h 41"/>
                <a:gd name="T54" fmla="*/ 15 w 50"/>
                <a:gd name="T55" fmla="*/ 38 h 41"/>
                <a:gd name="T56" fmla="*/ 24 w 50"/>
                <a:gd name="T57" fmla="*/ 39 h 41"/>
                <a:gd name="T58" fmla="*/ 35 w 50"/>
                <a:gd name="T59" fmla="*/ 38 h 41"/>
                <a:gd name="T60" fmla="*/ 42 w 50"/>
                <a:gd name="T61" fmla="*/ 35 h 41"/>
                <a:gd name="T62" fmla="*/ 48 w 50"/>
                <a:gd name="T63" fmla="*/ 27 h 41"/>
                <a:gd name="T64" fmla="*/ 50 w 50"/>
                <a:gd name="T65" fmla="*/ 2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41"/>
                <a:gd name="T101" fmla="*/ 50 w 50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41">
                  <a:moveTo>
                    <a:pt x="50" y="20"/>
                  </a:moveTo>
                  <a:lnTo>
                    <a:pt x="50" y="17"/>
                  </a:lnTo>
                  <a:lnTo>
                    <a:pt x="48" y="12"/>
                  </a:lnTo>
                  <a:lnTo>
                    <a:pt x="46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7" y="35"/>
                  </a:lnTo>
                  <a:lnTo>
                    <a:pt x="11" y="38"/>
                  </a:lnTo>
                  <a:lnTo>
                    <a:pt x="15" y="39"/>
                  </a:lnTo>
                  <a:lnTo>
                    <a:pt x="20" y="41"/>
                  </a:lnTo>
                  <a:lnTo>
                    <a:pt x="24" y="41"/>
                  </a:lnTo>
                  <a:lnTo>
                    <a:pt x="29" y="41"/>
                  </a:lnTo>
                  <a:lnTo>
                    <a:pt x="35" y="39"/>
                  </a:lnTo>
                  <a:lnTo>
                    <a:pt x="39" y="38"/>
                  </a:lnTo>
                  <a:lnTo>
                    <a:pt x="42" y="35"/>
                  </a:lnTo>
                  <a:lnTo>
                    <a:pt x="46" y="32"/>
                  </a:lnTo>
                  <a:lnTo>
                    <a:pt x="48" y="29"/>
                  </a:lnTo>
                  <a:lnTo>
                    <a:pt x="50" y="24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5"/>
                  </a:lnTo>
                  <a:lnTo>
                    <a:pt x="35" y="2"/>
                  </a:lnTo>
                  <a:lnTo>
                    <a:pt x="29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6"/>
                  </a:lnTo>
                  <a:lnTo>
                    <a:pt x="6" y="9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6" y="32"/>
                  </a:lnTo>
                  <a:lnTo>
                    <a:pt x="7" y="35"/>
                  </a:lnTo>
                  <a:lnTo>
                    <a:pt x="11" y="36"/>
                  </a:lnTo>
                  <a:lnTo>
                    <a:pt x="15" y="38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9" y="39"/>
                  </a:lnTo>
                  <a:lnTo>
                    <a:pt x="35" y="38"/>
                  </a:lnTo>
                  <a:lnTo>
                    <a:pt x="39" y="36"/>
                  </a:lnTo>
                  <a:lnTo>
                    <a:pt x="42" y="35"/>
                  </a:lnTo>
                  <a:lnTo>
                    <a:pt x="44" y="32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E2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94"/>
            <p:cNvSpPr>
              <a:spLocks/>
            </p:cNvSpPr>
            <p:nvPr/>
          </p:nvSpPr>
          <p:spPr bwMode="auto">
            <a:xfrm>
              <a:off x="4936" y="3109"/>
              <a:ext cx="50" cy="39"/>
            </a:xfrm>
            <a:custGeom>
              <a:avLst/>
              <a:gdLst>
                <a:gd name="T0" fmla="*/ 48 w 50"/>
                <a:gd name="T1" fmla="*/ 17 h 39"/>
                <a:gd name="T2" fmla="*/ 44 w 50"/>
                <a:gd name="T3" fmla="*/ 9 h 39"/>
                <a:gd name="T4" fmla="*/ 39 w 50"/>
                <a:gd name="T5" fmla="*/ 5 h 39"/>
                <a:gd name="T6" fmla="*/ 29 w 50"/>
                <a:gd name="T7" fmla="*/ 2 h 39"/>
                <a:gd name="T8" fmla="*/ 20 w 50"/>
                <a:gd name="T9" fmla="*/ 2 h 39"/>
                <a:gd name="T10" fmla="*/ 11 w 50"/>
                <a:gd name="T11" fmla="*/ 5 h 39"/>
                <a:gd name="T12" fmla="*/ 6 w 50"/>
                <a:gd name="T13" fmla="*/ 9 h 39"/>
                <a:gd name="T14" fmla="*/ 2 w 50"/>
                <a:gd name="T15" fmla="*/ 17 h 39"/>
                <a:gd name="T16" fmla="*/ 2 w 50"/>
                <a:gd name="T17" fmla="*/ 24 h 39"/>
                <a:gd name="T18" fmla="*/ 6 w 50"/>
                <a:gd name="T19" fmla="*/ 32 h 39"/>
                <a:gd name="T20" fmla="*/ 11 w 50"/>
                <a:gd name="T21" fmla="*/ 36 h 39"/>
                <a:gd name="T22" fmla="*/ 20 w 50"/>
                <a:gd name="T23" fmla="*/ 39 h 39"/>
                <a:gd name="T24" fmla="*/ 29 w 50"/>
                <a:gd name="T25" fmla="*/ 39 h 39"/>
                <a:gd name="T26" fmla="*/ 39 w 50"/>
                <a:gd name="T27" fmla="*/ 36 h 39"/>
                <a:gd name="T28" fmla="*/ 44 w 50"/>
                <a:gd name="T29" fmla="*/ 32 h 39"/>
                <a:gd name="T30" fmla="*/ 48 w 50"/>
                <a:gd name="T31" fmla="*/ 24 h 39"/>
                <a:gd name="T32" fmla="*/ 48 w 50"/>
                <a:gd name="T33" fmla="*/ 20 h 39"/>
                <a:gd name="T34" fmla="*/ 46 w 50"/>
                <a:gd name="T35" fmla="*/ 12 h 39"/>
                <a:gd name="T36" fmla="*/ 40 w 50"/>
                <a:gd name="T37" fmla="*/ 6 h 39"/>
                <a:gd name="T38" fmla="*/ 33 w 50"/>
                <a:gd name="T39" fmla="*/ 3 h 39"/>
                <a:gd name="T40" fmla="*/ 24 w 50"/>
                <a:gd name="T41" fmla="*/ 2 h 39"/>
                <a:gd name="T42" fmla="*/ 17 w 50"/>
                <a:gd name="T43" fmla="*/ 3 h 39"/>
                <a:gd name="T44" fmla="*/ 9 w 50"/>
                <a:gd name="T45" fmla="*/ 6 h 39"/>
                <a:gd name="T46" fmla="*/ 4 w 50"/>
                <a:gd name="T47" fmla="*/ 12 h 39"/>
                <a:gd name="T48" fmla="*/ 2 w 50"/>
                <a:gd name="T49" fmla="*/ 20 h 39"/>
                <a:gd name="T50" fmla="*/ 4 w 50"/>
                <a:gd name="T51" fmla="*/ 27 h 39"/>
                <a:gd name="T52" fmla="*/ 9 w 50"/>
                <a:gd name="T53" fmla="*/ 33 h 39"/>
                <a:gd name="T54" fmla="*/ 17 w 50"/>
                <a:gd name="T55" fmla="*/ 38 h 39"/>
                <a:gd name="T56" fmla="*/ 24 w 50"/>
                <a:gd name="T57" fmla="*/ 39 h 39"/>
                <a:gd name="T58" fmla="*/ 33 w 50"/>
                <a:gd name="T59" fmla="*/ 38 h 39"/>
                <a:gd name="T60" fmla="*/ 40 w 50"/>
                <a:gd name="T61" fmla="*/ 33 h 39"/>
                <a:gd name="T62" fmla="*/ 46 w 50"/>
                <a:gd name="T63" fmla="*/ 27 h 39"/>
                <a:gd name="T64" fmla="*/ 48 w 50"/>
                <a:gd name="T65" fmla="*/ 2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39"/>
                <a:gd name="T101" fmla="*/ 50 w 50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39">
                  <a:moveTo>
                    <a:pt x="50" y="20"/>
                  </a:moveTo>
                  <a:lnTo>
                    <a:pt x="48" y="17"/>
                  </a:lnTo>
                  <a:lnTo>
                    <a:pt x="48" y="12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5"/>
                  </a:lnTo>
                  <a:lnTo>
                    <a:pt x="35" y="2"/>
                  </a:lnTo>
                  <a:lnTo>
                    <a:pt x="29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6"/>
                  </a:lnTo>
                  <a:lnTo>
                    <a:pt x="6" y="9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6" y="32"/>
                  </a:lnTo>
                  <a:lnTo>
                    <a:pt x="7" y="35"/>
                  </a:lnTo>
                  <a:lnTo>
                    <a:pt x="11" y="36"/>
                  </a:lnTo>
                  <a:lnTo>
                    <a:pt x="15" y="38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9" y="39"/>
                  </a:lnTo>
                  <a:lnTo>
                    <a:pt x="35" y="38"/>
                  </a:lnTo>
                  <a:lnTo>
                    <a:pt x="39" y="36"/>
                  </a:lnTo>
                  <a:lnTo>
                    <a:pt x="42" y="35"/>
                  </a:lnTo>
                  <a:lnTo>
                    <a:pt x="44" y="32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6" y="12"/>
                  </a:lnTo>
                  <a:lnTo>
                    <a:pt x="44" y="9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3" y="3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1" y="5"/>
                  </a:lnTo>
                  <a:lnTo>
                    <a:pt x="9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7" y="38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9" y="39"/>
                  </a:lnTo>
                  <a:lnTo>
                    <a:pt x="33" y="38"/>
                  </a:lnTo>
                  <a:lnTo>
                    <a:pt x="39" y="36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6" y="27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E3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95"/>
            <p:cNvSpPr>
              <a:spLocks/>
            </p:cNvSpPr>
            <p:nvPr/>
          </p:nvSpPr>
          <p:spPr bwMode="auto">
            <a:xfrm>
              <a:off x="4938" y="3111"/>
              <a:ext cx="46" cy="37"/>
            </a:xfrm>
            <a:custGeom>
              <a:avLst/>
              <a:gdLst>
                <a:gd name="T0" fmla="*/ 46 w 46"/>
                <a:gd name="T1" fmla="*/ 15 h 37"/>
                <a:gd name="T2" fmla="*/ 42 w 46"/>
                <a:gd name="T3" fmla="*/ 7 h 37"/>
                <a:gd name="T4" fmla="*/ 37 w 46"/>
                <a:gd name="T5" fmla="*/ 3 h 37"/>
                <a:gd name="T6" fmla="*/ 27 w 46"/>
                <a:gd name="T7" fmla="*/ 0 h 37"/>
                <a:gd name="T8" fmla="*/ 18 w 46"/>
                <a:gd name="T9" fmla="*/ 0 h 37"/>
                <a:gd name="T10" fmla="*/ 9 w 46"/>
                <a:gd name="T11" fmla="*/ 3 h 37"/>
                <a:gd name="T12" fmla="*/ 4 w 46"/>
                <a:gd name="T13" fmla="*/ 7 h 37"/>
                <a:gd name="T14" fmla="*/ 0 w 46"/>
                <a:gd name="T15" fmla="*/ 15 h 37"/>
                <a:gd name="T16" fmla="*/ 0 w 46"/>
                <a:gd name="T17" fmla="*/ 22 h 37"/>
                <a:gd name="T18" fmla="*/ 4 w 46"/>
                <a:gd name="T19" fmla="*/ 28 h 37"/>
                <a:gd name="T20" fmla="*/ 9 w 46"/>
                <a:gd name="T21" fmla="*/ 34 h 37"/>
                <a:gd name="T22" fmla="*/ 18 w 46"/>
                <a:gd name="T23" fmla="*/ 37 h 37"/>
                <a:gd name="T24" fmla="*/ 27 w 46"/>
                <a:gd name="T25" fmla="*/ 37 h 37"/>
                <a:gd name="T26" fmla="*/ 37 w 46"/>
                <a:gd name="T27" fmla="*/ 34 h 37"/>
                <a:gd name="T28" fmla="*/ 42 w 46"/>
                <a:gd name="T29" fmla="*/ 28 h 37"/>
                <a:gd name="T30" fmla="*/ 46 w 46"/>
                <a:gd name="T31" fmla="*/ 22 h 37"/>
                <a:gd name="T32" fmla="*/ 46 w 46"/>
                <a:gd name="T33" fmla="*/ 18 h 37"/>
                <a:gd name="T34" fmla="*/ 44 w 46"/>
                <a:gd name="T35" fmla="*/ 12 h 37"/>
                <a:gd name="T36" fmla="*/ 38 w 46"/>
                <a:gd name="T37" fmla="*/ 6 h 37"/>
                <a:gd name="T38" fmla="*/ 31 w 46"/>
                <a:gd name="T39" fmla="*/ 1 h 37"/>
                <a:gd name="T40" fmla="*/ 22 w 46"/>
                <a:gd name="T41" fmla="*/ 0 h 37"/>
                <a:gd name="T42" fmla="*/ 15 w 46"/>
                <a:gd name="T43" fmla="*/ 1 h 37"/>
                <a:gd name="T44" fmla="*/ 7 w 46"/>
                <a:gd name="T45" fmla="*/ 6 h 37"/>
                <a:gd name="T46" fmla="*/ 2 w 46"/>
                <a:gd name="T47" fmla="*/ 12 h 37"/>
                <a:gd name="T48" fmla="*/ 0 w 46"/>
                <a:gd name="T49" fmla="*/ 18 h 37"/>
                <a:gd name="T50" fmla="*/ 2 w 46"/>
                <a:gd name="T51" fmla="*/ 25 h 37"/>
                <a:gd name="T52" fmla="*/ 7 w 46"/>
                <a:gd name="T53" fmla="*/ 31 h 37"/>
                <a:gd name="T54" fmla="*/ 15 w 46"/>
                <a:gd name="T55" fmla="*/ 36 h 37"/>
                <a:gd name="T56" fmla="*/ 22 w 46"/>
                <a:gd name="T57" fmla="*/ 37 h 37"/>
                <a:gd name="T58" fmla="*/ 31 w 46"/>
                <a:gd name="T59" fmla="*/ 36 h 37"/>
                <a:gd name="T60" fmla="*/ 38 w 46"/>
                <a:gd name="T61" fmla="*/ 31 h 37"/>
                <a:gd name="T62" fmla="*/ 44 w 46"/>
                <a:gd name="T63" fmla="*/ 25 h 37"/>
                <a:gd name="T64" fmla="*/ 46 w 46"/>
                <a:gd name="T65" fmla="*/ 18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37"/>
                <a:gd name="T101" fmla="*/ 46 w 46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37">
                  <a:moveTo>
                    <a:pt x="46" y="18"/>
                  </a:moveTo>
                  <a:lnTo>
                    <a:pt x="46" y="15"/>
                  </a:lnTo>
                  <a:lnTo>
                    <a:pt x="44" y="10"/>
                  </a:lnTo>
                  <a:lnTo>
                    <a:pt x="42" y="7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5" y="36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7" y="37"/>
                  </a:lnTo>
                  <a:lnTo>
                    <a:pt x="31" y="36"/>
                  </a:lnTo>
                  <a:lnTo>
                    <a:pt x="37" y="34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4" y="25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22" y="37"/>
                  </a:lnTo>
                  <a:lnTo>
                    <a:pt x="27" y="36"/>
                  </a:lnTo>
                  <a:lnTo>
                    <a:pt x="31" y="36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4" y="25"/>
                  </a:lnTo>
                  <a:lnTo>
                    <a:pt x="44" y="22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E4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96"/>
            <p:cNvSpPr>
              <a:spLocks/>
            </p:cNvSpPr>
            <p:nvPr/>
          </p:nvSpPr>
          <p:spPr bwMode="auto">
            <a:xfrm>
              <a:off x="4938" y="3111"/>
              <a:ext cx="46" cy="37"/>
            </a:xfrm>
            <a:custGeom>
              <a:avLst/>
              <a:gdLst>
                <a:gd name="T0" fmla="*/ 44 w 46"/>
                <a:gd name="T1" fmla="*/ 15 h 37"/>
                <a:gd name="T2" fmla="*/ 42 w 46"/>
                <a:gd name="T3" fmla="*/ 9 h 37"/>
                <a:gd name="T4" fmla="*/ 35 w 46"/>
                <a:gd name="T5" fmla="*/ 3 h 37"/>
                <a:gd name="T6" fmla="*/ 27 w 46"/>
                <a:gd name="T7" fmla="*/ 0 h 37"/>
                <a:gd name="T8" fmla="*/ 18 w 46"/>
                <a:gd name="T9" fmla="*/ 0 h 37"/>
                <a:gd name="T10" fmla="*/ 11 w 46"/>
                <a:gd name="T11" fmla="*/ 3 h 37"/>
                <a:gd name="T12" fmla="*/ 4 w 46"/>
                <a:gd name="T13" fmla="*/ 9 h 37"/>
                <a:gd name="T14" fmla="*/ 2 w 46"/>
                <a:gd name="T15" fmla="*/ 15 h 37"/>
                <a:gd name="T16" fmla="*/ 2 w 46"/>
                <a:gd name="T17" fmla="*/ 22 h 37"/>
                <a:gd name="T18" fmla="*/ 4 w 46"/>
                <a:gd name="T19" fmla="*/ 28 h 37"/>
                <a:gd name="T20" fmla="*/ 11 w 46"/>
                <a:gd name="T21" fmla="*/ 33 h 37"/>
                <a:gd name="T22" fmla="*/ 18 w 46"/>
                <a:gd name="T23" fmla="*/ 36 h 37"/>
                <a:gd name="T24" fmla="*/ 27 w 46"/>
                <a:gd name="T25" fmla="*/ 36 h 37"/>
                <a:gd name="T26" fmla="*/ 35 w 46"/>
                <a:gd name="T27" fmla="*/ 33 h 37"/>
                <a:gd name="T28" fmla="*/ 42 w 46"/>
                <a:gd name="T29" fmla="*/ 28 h 37"/>
                <a:gd name="T30" fmla="*/ 44 w 46"/>
                <a:gd name="T31" fmla="*/ 22 h 37"/>
                <a:gd name="T32" fmla="*/ 44 w 46"/>
                <a:gd name="T33" fmla="*/ 18 h 37"/>
                <a:gd name="T34" fmla="*/ 42 w 46"/>
                <a:gd name="T35" fmla="*/ 12 h 37"/>
                <a:gd name="T36" fmla="*/ 38 w 46"/>
                <a:gd name="T37" fmla="*/ 6 h 37"/>
                <a:gd name="T38" fmla="*/ 31 w 46"/>
                <a:gd name="T39" fmla="*/ 3 h 37"/>
                <a:gd name="T40" fmla="*/ 22 w 46"/>
                <a:gd name="T41" fmla="*/ 1 h 37"/>
                <a:gd name="T42" fmla="*/ 15 w 46"/>
                <a:gd name="T43" fmla="*/ 3 h 37"/>
                <a:gd name="T44" fmla="*/ 7 w 46"/>
                <a:gd name="T45" fmla="*/ 6 h 37"/>
                <a:gd name="T46" fmla="*/ 4 w 46"/>
                <a:gd name="T47" fmla="*/ 12 h 37"/>
                <a:gd name="T48" fmla="*/ 2 w 46"/>
                <a:gd name="T49" fmla="*/ 18 h 37"/>
                <a:gd name="T50" fmla="*/ 4 w 46"/>
                <a:gd name="T51" fmla="*/ 25 h 37"/>
                <a:gd name="T52" fmla="*/ 7 w 46"/>
                <a:gd name="T53" fmla="*/ 31 h 37"/>
                <a:gd name="T54" fmla="*/ 15 w 46"/>
                <a:gd name="T55" fmla="*/ 34 h 37"/>
                <a:gd name="T56" fmla="*/ 22 w 46"/>
                <a:gd name="T57" fmla="*/ 36 h 37"/>
                <a:gd name="T58" fmla="*/ 31 w 46"/>
                <a:gd name="T59" fmla="*/ 34 h 37"/>
                <a:gd name="T60" fmla="*/ 38 w 46"/>
                <a:gd name="T61" fmla="*/ 31 h 37"/>
                <a:gd name="T62" fmla="*/ 42 w 46"/>
                <a:gd name="T63" fmla="*/ 25 h 37"/>
                <a:gd name="T64" fmla="*/ 44 w 46"/>
                <a:gd name="T65" fmla="*/ 18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37"/>
                <a:gd name="T101" fmla="*/ 46 w 46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37">
                  <a:moveTo>
                    <a:pt x="46" y="18"/>
                  </a:moveTo>
                  <a:lnTo>
                    <a:pt x="44" y="15"/>
                  </a:lnTo>
                  <a:lnTo>
                    <a:pt x="44" y="12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22" y="37"/>
                  </a:lnTo>
                  <a:lnTo>
                    <a:pt x="27" y="36"/>
                  </a:lnTo>
                  <a:lnTo>
                    <a:pt x="31" y="36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4" y="25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4" y="15"/>
                  </a:lnTo>
                  <a:lnTo>
                    <a:pt x="42" y="12"/>
                  </a:lnTo>
                  <a:lnTo>
                    <a:pt x="40" y="9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3"/>
                  </a:lnTo>
                  <a:lnTo>
                    <a:pt x="11" y="4"/>
                  </a:lnTo>
                  <a:lnTo>
                    <a:pt x="7" y="6"/>
                  </a:lnTo>
                  <a:lnTo>
                    <a:pt x="5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5" y="28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5" y="34"/>
                  </a:lnTo>
                  <a:lnTo>
                    <a:pt x="18" y="36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31" y="34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40" y="28"/>
                  </a:lnTo>
                  <a:lnTo>
                    <a:pt x="42" y="25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E5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97"/>
            <p:cNvSpPr>
              <a:spLocks/>
            </p:cNvSpPr>
            <p:nvPr/>
          </p:nvSpPr>
          <p:spPr bwMode="auto">
            <a:xfrm>
              <a:off x="4940" y="3112"/>
              <a:ext cx="42" cy="35"/>
            </a:xfrm>
            <a:custGeom>
              <a:avLst/>
              <a:gdLst>
                <a:gd name="T0" fmla="*/ 42 w 42"/>
                <a:gd name="T1" fmla="*/ 14 h 35"/>
                <a:gd name="T2" fmla="*/ 38 w 42"/>
                <a:gd name="T3" fmla="*/ 8 h 35"/>
                <a:gd name="T4" fmla="*/ 33 w 42"/>
                <a:gd name="T5" fmla="*/ 3 h 35"/>
                <a:gd name="T6" fmla="*/ 25 w 42"/>
                <a:gd name="T7" fmla="*/ 0 h 35"/>
                <a:gd name="T8" fmla="*/ 16 w 42"/>
                <a:gd name="T9" fmla="*/ 0 h 35"/>
                <a:gd name="T10" fmla="*/ 9 w 42"/>
                <a:gd name="T11" fmla="*/ 3 h 35"/>
                <a:gd name="T12" fmla="*/ 3 w 42"/>
                <a:gd name="T13" fmla="*/ 8 h 35"/>
                <a:gd name="T14" fmla="*/ 0 w 42"/>
                <a:gd name="T15" fmla="*/ 14 h 35"/>
                <a:gd name="T16" fmla="*/ 0 w 42"/>
                <a:gd name="T17" fmla="*/ 21 h 35"/>
                <a:gd name="T18" fmla="*/ 3 w 42"/>
                <a:gd name="T19" fmla="*/ 27 h 35"/>
                <a:gd name="T20" fmla="*/ 9 w 42"/>
                <a:gd name="T21" fmla="*/ 32 h 35"/>
                <a:gd name="T22" fmla="*/ 16 w 42"/>
                <a:gd name="T23" fmla="*/ 35 h 35"/>
                <a:gd name="T24" fmla="*/ 25 w 42"/>
                <a:gd name="T25" fmla="*/ 35 h 35"/>
                <a:gd name="T26" fmla="*/ 33 w 42"/>
                <a:gd name="T27" fmla="*/ 32 h 35"/>
                <a:gd name="T28" fmla="*/ 38 w 42"/>
                <a:gd name="T29" fmla="*/ 27 h 35"/>
                <a:gd name="T30" fmla="*/ 42 w 42"/>
                <a:gd name="T31" fmla="*/ 21 h 35"/>
                <a:gd name="T32" fmla="*/ 42 w 42"/>
                <a:gd name="T33" fmla="*/ 17 h 35"/>
                <a:gd name="T34" fmla="*/ 40 w 42"/>
                <a:gd name="T35" fmla="*/ 11 h 35"/>
                <a:gd name="T36" fmla="*/ 35 w 42"/>
                <a:gd name="T37" fmla="*/ 5 h 35"/>
                <a:gd name="T38" fmla="*/ 29 w 42"/>
                <a:gd name="T39" fmla="*/ 2 h 35"/>
                <a:gd name="T40" fmla="*/ 20 w 42"/>
                <a:gd name="T41" fmla="*/ 0 h 35"/>
                <a:gd name="T42" fmla="*/ 13 w 42"/>
                <a:gd name="T43" fmla="*/ 2 h 35"/>
                <a:gd name="T44" fmla="*/ 5 w 42"/>
                <a:gd name="T45" fmla="*/ 5 h 35"/>
                <a:gd name="T46" fmla="*/ 2 w 42"/>
                <a:gd name="T47" fmla="*/ 11 h 35"/>
                <a:gd name="T48" fmla="*/ 0 w 42"/>
                <a:gd name="T49" fmla="*/ 17 h 35"/>
                <a:gd name="T50" fmla="*/ 2 w 42"/>
                <a:gd name="T51" fmla="*/ 24 h 35"/>
                <a:gd name="T52" fmla="*/ 5 w 42"/>
                <a:gd name="T53" fmla="*/ 29 h 35"/>
                <a:gd name="T54" fmla="*/ 13 w 42"/>
                <a:gd name="T55" fmla="*/ 33 h 35"/>
                <a:gd name="T56" fmla="*/ 20 w 42"/>
                <a:gd name="T57" fmla="*/ 35 h 35"/>
                <a:gd name="T58" fmla="*/ 29 w 42"/>
                <a:gd name="T59" fmla="*/ 33 h 35"/>
                <a:gd name="T60" fmla="*/ 35 w 42"/>
                <a:gd name="T61" fmla="*/ 29 h 35"/>
                <a:gd name="T62" fmla="*/ 40 w 42"/>
                <a:gd name="T63" fmla="*/ 24 h 35"/>
                <a:gd name="T64" fmla="*/ 42 w 42"/>
                <a:gd name="T65" fmla="*/ 17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35"/>
                <a:gd name="T101" fmla="*/ 42 w 42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35">
                  <a:moveTo>
                    <a:pt x="42" y="17"/>
                  </a:moveTo>
                  <a:lnTo>
                    <a:pt x="42" y="14"/>
                  </a:lnTo>
                  <a:lnTo>
                    <a:pt x="40" y="11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3" y="3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9" y="33"/>
                  </a:lnTo>
                  <a:lnTo>
                    <a:pt x="33" y="32"/>
                  </a:lnTo>
                  <a:lnTo>
                    <a:pt x="36" y="30"/>
                  </a:lnTo>
                  <a:lnTo>
                    <a:pt x="38" y="27"/>
                  </a:lnTo>
                  <a:lnTo>
                    <a:pt x="40" y="24"/>
                  </a:lnTo>
                  <a:lnTo>
                    <a:pt x="42" y="21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40" y="11"/>
                  </a:lnTo>
                  <a:lnTo>
                    <a:pt x="38" y="8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20" y="35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3" y="32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40" y="24"/>
                  </a:lnTo>
                  <a:lnTo>
                    <a:pt x="42" y="21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E6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98"/>
            <p:cNvSpPr>
              <a:spLocks/>
            </p:cNvSpPr>
            <p:nvPr/>
          </p:nvSpPr>
          <p:spPr bwMode="auto">
            <a:xfrm>
              <a:off x="4940" y="3112"/>
              <a:ext cx="42" cy="35"/>
            </a:xfrm>
            <a:custGeom>
              <a:avLst/>
              <a:gdLst>
                <a:gd name="T0" fmla="*/ 42 w 42"/>
                <a:gd name="T1" fmla="*/ 14 h 35"/>
                <a:gd name="T2" fmla="*/ 38 w 42"/>
                <a:gd name="T3" fmla="*/ 8 h 35"/>
                <a:gd name="T4" fmla="*/ 33 w 42"/>
                <a:gd name="T5" fmla="*/ 3 h 35"/>
                <a:gd name="T6" fmla="*/ 25 w 42"/>
                <a:gd name="T7" fmla="*/ 0 h 35"/>
                <a:gd name="T8" fmla="*/ 16 w 42"/>
                <a:gd name="T9" fmla="*/ 0 h 35"/>
                <a:gd name="T10" fmla="*/ 9 w 42"/>
                <a:gd name="T11" fmla="*/ 3 h 35"/>
                <a:gd name="T12" fmla="*/ 3 w 42"/>
                <a:gd name="T13" fmla="*/ 8 h 35"/>
                <a:gd name="T14" fmla="*/ 0 w 42"/>
                <a:gd name="T15" fmla="*/ 14 h 35"/>
                <a:gd name="T16" fmla="*/ 0 w 42"/>
                <a:gd name="T17" fmla="*/ 21 h 35"/>
                <a:gd name="T18" fmla="*/ 3 w 42"/>
                <a:gd name="T19" fmla="*/ 27 h 35"/>
                <a:gd name="T20" fmla="*/ 9 w 42"/>
                <a:gd name="T21" fmla="*/ 32 h 35"/>
                <a:gd name="T22" fmla="*/ 16 w 42"/>
                <a:gd name="T23" fmla="*/ 33 h 35"/>
                <a:gd name="T24" fmla="*/ 25 w 42"/>
                <a:gd name="T25" fmla="*/ 33 h 35"/>
                <a:gd name="T26" fmla="*/ 33 w 42"/>
                <a:gd name="T27" fmla="*/ 32 h 35"/>
                <a:gd name="T28" fmla="*/ 38 w 42"/>
                <a:gd name="T29" fmla="*/ 27 h 35"/>
                <a:gd name="T30" fmla="*/ 42 w 42"/>
                <a:gd name="T31" fmla="*/ 21 h 35"/>
                <a:gd name="T32" fmla="*/ 40 w 42"/>
                <a:gd name="T33" fmla="*/ 17 h 35"/>
                <a:gd name="T34" fmla="*/ 38 w 42"/>
                <a:gd name="T35" fmla="*/ 11 h 35"/>
                <a:gd name="T36" fmla="*/ 35 w 42"/>
                <a:gd name="T37" fmla="*/ 6 h 35"/>
                <a:gd name="T38" fmla="*/ 29 w 42"/>
                <a:gd name="T39" fmla="*/ 2 h 35"/>
                <a:gd name="T40" fmla="*/ 20 w 42"/>
                <a:gd name="T41" fmla="*/ 2 h 35"/>
                <a:gd name="T42" fmla="*/ 13 w 42"/>
                <a:gd name="T43" fmla="*/ 2 h 35"/>
                <a:gd name="T44" fmla="*/ 7 w 42"/>
                <a:gd name="T45" fmla="*/ 6 h 35"/>
                <a:gd name="T46" fmla="*/ 2 w 42"/>
                <a:gd name="T47" fmla="*/ 11 h 35"/>
                <a:gd name="T48" fmla="*/ 2 w 42"/>
                <a:gd name="T49" fmla="*/ 17 h 35"/>
                <a:gd name="T50" fmla="*/ 2 w 42"/>
                <a:gd name="T51" fmla="*/ 24 h 35"/>
                <a:gd name="T52" fmla="*/ 7 w 42"/>
                <a:gd name="T53" fmla="*/ 29 h 35"/>
                <a:gd name="T54" fmla="*/ 13 w 42"/>
                <a:gd name="T55" fmla="*/ 32 h 35"/>
                <a:gd name="T56" fmla="*/ 20 w 42"/>
                <a:gd name="T57" fmla="*/ 33 h 35"/>
                <a:gd name="T58" fmla="*/ 29 w 42"/>
                <a:gd name="T59" fmla="*/ 32 h 35"/>
                <a:gd name="T60" fmla="*/ 35 w 42"/>
                <a:gd name="T61" fmla="*/ 29 h 35"/>
                <a:gd name="T62" fmla="*/ 38 w 42"/>
                <a:gd name="T63" fmla="*/ 24 h 35"/>
                <a:gd name="T64" fmla="*/ 40 w 42"/>
                <a:gd name="T65" fmla="*/ 17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35"/>
                <a:gd name="T101" fmla="*/ 42 w 42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35">
                  <a:moveTo>
                    <a:pt x="42" y="17"/>
                  </a:moveTo>
                  <a:lnTo>
                    <a:pt x="42" y="14"/>
                  </a:lnTo>
                  <a:lnTo>
                    <a:pt x="40" y="11"/>
                  </a:lnTo>
                  <a:lnTo>
                    <a:pt x="38" y="8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20" y="35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3" y="32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40" y="24"/>
                  </a:lnTo>
                  <a:lnTo>
                    <a:pt x="42" y="21"/>
                  </a:lnTo>
                  <a:lnTo>
                    <a:pt x="42" y="17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38" y="11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20" y="33"/>
                  </a:lnTo>
                  <a:lnTo>
                    <a:pt x="25" y="33"/>
                  </a:lnTo>
                  <a:lnTo>
                    <a:pt x="29" y="32"/>
                  </a:lnTo>
                  <a:lnTo>
                    <a:pt x="33" y="30"/>
                  </a:lnTo>
                  <a:lnTo>
                    <a:pt x="35" y="29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1"/>
                  </a:lnTo>
                  <a:lnTo>
                    <a:pt x="40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E7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99"/>
            <p:cNvSpPr>
              <a:spLocks/>
            </p:cNvSpPr>
            <p:nvPr/>
          </p:nvSpPr>
          <p:spPr bwMode="auto">
            <a:xfrm>
              <a:off x="4942" y="3114"/>
              <a:ext cx="38" cy="31"/>
            </a:xfrm>
            <a:custGeom>
              <a:avLst/>
              <a:gdLst>
                <a:gd name="T0" fmla="*/ 38 w 38"/>
                <a:gd name="T1" fmla="*/ 12 h 31"/>
                <a:gd name="T2" fmla="*/ 34 w 38"/>
                <a:gd name="T3" fmla="*/ 6 h 31"/>
                <a:gd name="T4" fmla="*/ 31 w 38"/>
                <a:gd name="T5" fmla="*/ 1 h 31"/>
                <a:gd name="T6" fmla="*/ 23 w 38"/>
                <a:gd name="T7" fmla="*/ 0 h 31"/>
                <a:gd name="T8" fmla="*/ 14 w 38"/>
                <a:gd name="T9" fmla="*/ 0 h 31"/>
                <a:gd name="T10" fmla="*/ 7 w 38"/>
                <a:gd name="T11" fmla="*/ 1 h 31"/>
                <a:gd name="T12" fmla="*/ 1 w 38"/>
                <a:gd name="T13" fmla="*/ 6 h 31"/>
                <a:gd name="T14" fmla="*/ 0 w 38"/>
                <a:gd name="T15" fmla="*/ 12 h 31"/>
                <a:gd name="T16" fmla="*/ 0 w 38"/>
                <a:gd name="T17" fmla="*/ 19 h 31"/>
                <a:gd name="T18" fmla="*/ 1 w 38"/>
                <a:gd name="T19" fmla="*/ 24 h 31"/>
                <a:gd name="T20" fmla="*/ 7 w 38"/>
                <a:gd name="T21" fmla="*/ 28 h 31"/>
                <a:gd name="T22" fmla="*/ 14 w 38"/>
                <a:gd name="T23" fmla="*/ 31 h 31"/>
                <a:gd name="T24" fmla="*/ 23 w 38"/>
                <a:gd name="T25" fmla="*/ 31 h 31"/>
                <a:gd name="T26" fmla="*/ 31 w 38"/>
                <a:gd name="T27" fmla="*/ 28 h 31"/>
                <a:gd name="T28" fmla="*/ 34 w 38"/>
                <a:gd name="T29" fmla="*/ 24 h 31"/>
                <a:gd name="T30" fmla="*/ 38 w 38"/>
                <a:gd name="T31" fmla="*/ 19 h 31"/>
                <a:gd name="T32" fmla="*/ 38 w 38"/>
                <a:gd name="T33" fmla="*/ 15 h 31"/>
                <a:gd name="T34" fmla="*/ 36 w 38"/>
                <a:gd name="T35" fmla="*/ 9 h 31"/>
                <a:gd name="T36" fmla="*/ 33 w 38"/>
                <a:gd name="T37" fmla="*/ 4 h 31"/>
                <a:gd name="T38" fmla="*/ 27 w 38"/>
                <a:gd name="T39" fmla="*/ 1 h 31"/>
                <a:gd name="T40" fmla="*/ 18 w 38"/>
                <a:gd name="T41" fmla="*/ 0 h 31"/>
                <a:gd name="T42" fmla="*/ 11 w 38"/>
                <a:gd name="T43" fmla="*/ 1 h 31"/>
                <a:gd name="T44" fmla="*/ 5 w 38"/>
                <a:gd name="T45" fmla="*/ 4 h 31"/>
                <a:gd name="T46" fmla="*/ 1 w 38"/>
                <a:gd name="T47" fmla="*/ 9 h 31"/>
                <a:gd name="T48" fmla="*/ 0 w 38"/>
                <a:gd name="T49" fmla="*/ 15 h 31"/>
                <a:gd name="T50" fmla="*/ 1 w 38"/>
                <a:gd name="T51" fmla="*/ 21 h 31"/>
                <a:gd name="T52" fmla="*/ 5 w 38"/>
                <a:gd name="T53" fmla="*/ 27 h 31"/>
                <a:gd name="T54" fmla="*/ 11 w 38"/>
                <a:gd name="T55" fmla="*/ 30 h 31"/>
                <a:gd name="T56" fmla="*/ 18 w 38"/>
                <a:gd name="T57" fmla="*/ 31 h 31"/>
                <a:gd name="T58" fmla="*/ 27 w 38"/>
                <a:gd name="T59" fmla="*/ 30 h 31"/>
                <a:gd name="T60" fmla="*/ 33 w 38"/>
                <a:gd name="T61" fmla="*/ 27 h 31"/>
                <a:gd name="T62" fmla="*/ 36 w 38"/>
                <a:gd name="T63" fmla="*/ 21 h 31"/>
                <a:gd name="T64" fmla="*/ 38 w 38"/>
                <a:gd name="T65" fmla="*/ 15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1"/>
                <a:gd name="T101" fmla="*/ 38 w 38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1">
                  <a:moveTo>
                    <a:pt x="38" y="15"/>
                  </a:move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27" y="30"/>
                  </a:lnTo>
                  <a:lnTo>
                    <a:pt x="31" y="28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3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1"/>
                  </a:lnTo>
                  <a:lnTo>
                    <a:pt x="38" y="18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E8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0"/>
            <p:cNvSpPr>
              <a:spLocks/>
            </p:cNvSpPr>
            <p:nvPr/>
          </p:nvSpPr>
          <p:spPr bwMode="auto">
            <a:xfrm>
              <a:off x="4942" y="3114"/>
              <a:ext cx="38" cy="31"/>
            </a:xfrm>
            <a:custGeom>
              <a:avLst/>
              <a:gdLst>
                <a:gd name="T0" fmla="*/ 38 w 38"/>
                <a:gd name="T1" fmla="*/ 12 h 31"/>
                <a:gd name="T2" fmla="*/ 34 w 38"/>
                <a:gd name="T3" fmla="*/ 7 h 31"/>
                <a:gd name="T4" fmla="*/ 29 w 38"/>
                <a:gd name="T5" fmla="*/ 3 h 31"/>
                <a:gd name="T6" fmla="*/ 23 w 38"/>
                <a:gd name="T7" fmla="*/ 0 h 31"/>
                <a:gd name="T8" fmla="*/ 14 w 38"/>
                <a:gd name="T9" fmla="*/ 0 h 31"/>
                <a:gd name="T10" fmla="*/ 9 w 38"/>
                <a:gd name="T11" fmla="*/ 3 h 31"/>
                <a:gd name="T12" fmla="*/ 3 w 38"/>
                <a:gd name="T13" fmla="*/ 7 h 31"/>
                <a:gd name="T14" fmla="*/ 0 w 38"/>
                <a:gd name="T15" fmla="*/ 12 h 31"/>
                <a:gd name="T16" fmla="*/ 0 w 38"/>
                <a:gd name="T17" fmla="*/ 18 h 31"/>
                <a:gd name="T18" fmla="*/ 3 w 38"/>
                <a:gd name="T19" fmla="*/ 24 h 31"/>
                <a:gd name="T20" fmla="*/ 9 w 38"/>
                <a:gd name="T21" fmla="*/ 28 h 31"/>
                <a:gd name="T22" fmla="*/ 14 w 38"/>
                <a:gd name="T23" fmla="*/ 31 h 31"/>
                <a:gd name="T24" fmla="*/ 23 w 38"/>
                <a:gd name="T25" fmla="*/ 31 h 31"/>
                <a:gd name="T26" fmla="*/ 29 w 38"/>
                <a:gd name="T27" fmla="*/ 28 h 31"/>
                <a:gd name="T28" fmla="*/ 34 w 38"/>
                <a:gd name="T29" fmla="*/ 24 h 31"/>
                <a:gd name="T30" fmla="*/ 38 w 38"/>
                <a:gd name="T31" fmla="*/ 18 h 31"/>
                <a:gd name="T32" fmla="*/ 36 w 38"/>
                <a:gd name="T33" fmla="*/ 15 h 31"/>
                <a:gd name="T34" fmla="*/ 36 w 38"/>
                <a:gd name="T35" fmla="*/ 10 h 31"/>
                <a:gd name="T36" fmla="*/ 33 w 38"/>
                <a:gd name="T37" fmla="*/ 4 h 31"/>
                <a:gd name="T38" fmla="*/ 25 w 38"/>
                <a:gd name="T39" fmla="*/ 1 h 31"/>
                <a:gd name="T40" fmla="*/ 18 w 38"/>
                <a:gd name="T41" fmla="*/ 0 h 31"/>
                <a:gd name="T42" fmla="*/ 12 w 38"/>
                <a:gd name="T43" fmla="*/ 1 h 31"/>
                <a:gd name="T44" fmla="*/ 5 w 38"/>
                <a:gd name="T45" fmla="*/ 4 h 31"/>
                <a:gd name="T46" fmla="*/ 1 w 38"/>
                <a:gd name="T47" fmla="*/ 10 h 31"/>
                <a:gd name="T48" fmla="*/ 1 w 38"/>
                <a:gd name="T49" fmla="*/ 15 h 31"/>
                <a:gd name="T50" fmla="*/ 1 w 38"/>
                <a:gd name="T51" fmla="*/ 21 h 31"/>
                <a:gd name="T52" fmla="*/ 5 w 38"/>
                <a:gd name="T53" fmla="*/ 25 h 31"/>
                <a:gd name="T54" fmla="*/ 12 w 38"/>
                <a:gd name="T55" fmla="*/ 30 h 31"/>
                <a:gd name="T56" fmla="*/ 18 w 38"/>
                <a:gd name="T57" fmla="*/ 30 h 31"/>
                <a:gd name="T58" fmla="*/ 25 w 38"/>
                <a:gd name="T59" fmla="*/ 30 h 31"/>
                <a:gd name="T60" fmla="*/ 33 w 38"/>
                <a:gd name="T61" fmla="*/ 25 h 31"/>
                <a:gd name="T62" fmla="*/ 36 w 38"/>
                <a:gd name="T63" fmla="*/ 21 h 31"/>
                <a:gd name="T64" fmla="*/ 36 w 38"/>
                <a:gd name="T65" fmla="*/ 15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1"/>
                <a:gd name="T101" fmla="*/ 38 w 38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1">
                  <a:moveTo>
                    <a:pt x="38" y="15"/>
                  </a:moveTo>
                  <a:lnTo>
                    <a:pt x="38" y="12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3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33" y="27"/>
                  </a:lnTo>
                  <a:lnTo>
                    <a:pt x="34" y="24"/>
                  </a:lnTo>
                  <a:lnTo>
                    <a:pt x="36" y="21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4" y="7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9" y="28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6" y="21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E9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01"/>
            <p:cNvSpPr>
              <a:spLocks/>
            </p:cNvSpPr>
            <p:nvPr/>
          </p:nvSpPr>
          <p:spPr bwMode="auto">
            <a:xfrm>
              <a:off x="4943" y="3114"/>
              <a:ext cx="35" cy="30"/>
            </a:xfrm>
            <a:custGeom>
              <a:avLst/>
              <a:gdLst>
                <a:gd name="T0" fmla="*/ 35 w 35"/>
                <a:gd name="T1" fmla="*/ 12 h 30"/>
                <a:gd name="T2" fmla="*/ 33 w 35"/>
                <a:gd name="T3" fmla="*/ 7 h 30"/>
                <a:gd name="T4" fmla="*/ 28 w 35"/>
                <a:gd name="T5" fmla="*/ 3 h 30"/>
                <a:gd name="T6" fmla="*/ 21 w 35"/>
                <a:gd name="T7" fmla="*/ 1 h 30"/>
                <a:gd name="T8" fmla="*/ 13 w 35"/>
                <a:gd name="T9" fmla="*/ 1 h 30"/>
                <a:gd name="T10" fmla="*/ 8 w 35"/>
                <a:gd name="T11" fmla="*/ 3 h 30"/>
                <a:gd name="T12" fmla="*/ 2 w 35"/>
                <a:gd name="T13" fmla="*/ 7 h 30"/>
                <a:gd name="T14" fmla="*/ 0 w 35"/>
                <a:gd name="T15" fmla="*/ 12 h 30"/>
                <a:gd name="T16" fmla="*/ 0 w 35"/>
                <a:gd name="T17" fmla="*/ 18 h 30"/>
                <a:gd name="T18" fmla="*/ 2 w 35"/>
                <a:gd name="T19" fmla="*/ 24 h 30"/>
                <a:gd name="T20" fmla="*/ 8 w 35"/>
                <a:gd name="T21" fmla="*/ 28 h 30"/>
                <a:gd name="T22" fmla="*/ 13 w 35"/>
                <a:gd name="T23" fmla="*/ 30 h 30"/>
                <a:gd name="T24" fmla="*/ 21 w 35"/>
                <a:gd name="T25" fmla="*/ 30 h 30"/>
                <a:gd name="T26" fmla="*/ 28 w 35"/>
                <a:gd name="T27" fmla="*/ 28 h 30"/>
                <a:gd name="T28" fmla="*/ 33 w 35"/>
                <a:gd name="T29" fmla="*/ 24 h 30"/>
                <a:gd name="T30" fmla="*/ 35 w 35"/>
                <a:gd name="T31" fmla="*/ 18 h 30"/>
                <a:gd name="T32" fmla="*/ 35 w 35"/>
                <a:gd name="T33" fmla="*/ 15 h 30"/>
                <a:gd name="T34" fmla="*/ 33 w 35"/>
                <a:gd name="T35" fmla="*/ 10 h 30"/>
                <a:gd name="T36" fmla="*/ 30 w 35"/>
                <a:gd name="T37" fmla="*/ 6 h 30"/>
                <a:gd name="T38" fmla="*/ 24 w 35"/>
                <a:gd name="T39" fmla="*/ 3 h 30"/>
                <a:gd name="T40" fmla="*/ 17 w 35"/>
                <a:gd name="T41" fmla="*/ 1 h 30"/>
                <a:gd name="T42" fmla="*/ 11 w 35"/>
                <a:gd name="T43" fmla="*/ 3 h 30"/>
                <a:gd name="T44" fmla="*/ 6 w 35"/>
                <a:gd name="T45" fmla="*/ 6 h 30"/>
                <a:gd name="T46" fmla="*/ 2 w 35"/>
                <a:gd name="T47" fmla="*/ 10 h 30"/>
                <a:gd name="T48" fmla="*/ 0 w 35"/>
                <a:gd name="T49" fmla="*/ 15 h 30"/>
                <a:gd name="T50" fmla="*/ 2 w 35"/>
                <a:gd name="T51" fmla="*/ 21 h 30"/>
                <a:gd name="T52" fmla="*/ 6 w 35"/>
                <a:gd name="T53" fmla="*/ 25 h 30"/>
                <a:gd name="T54" fmla="*/ 11 w 35"/>
                <a:gd name="T55" fmla="*/ 28 h 30"/>
                <a:gd name="T56" fmla="*/ 17 w 35"/>
                <a:gd name="T57" fmla="*/ 30 h 30"/>
                <a:gd name="T58" fmla="*/ 24 w 35"/>
                <a:gd name="T59" fmla="*/ 28 h 30"/>
                <a:gd name="T60" fmla="*/ 30 w 35"/>
                <a:gd name="T61" fmla="*/ 25 h 30"/>
                <a:gd name="T62" fmla="*/ 33 w 35"/>
                <a:gd name="T63" fmla="*/ 21 h 30"/>
                <a:gd name="T64" fmla="*/ 35 w 35"/>
                <a:gd name="T65" fmla="*/ 15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30"/>
                <a:gd name="T101" fmla="*/ 35 w 35"/>
                <a:gd name="T102" fmla="*/ 30 h 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30">
                  <a:moveTo>
                    <a:pt x="35" y="15"/>
                  </a:moveTo>
                  <a:lnTo>
                    <a:pt x="35" y="12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2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7" y="30"/>
                  </a:lnTo>
                  <a:lnTo>
                    <a:pt x="21" y="30"/>
                  </a:lnTo>
                  <a:lnTo>
                    <a:pt x="24" y="30"/>
                  </a:lnTo>
                  <a:lnTo>
                    <a:pt x="28" y="28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5" y="12"/>
                  </a:lnTo>
                  <a:lnTo>
                    <a:pt x="33" y="10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5" y="18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EA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02"/>
            <p:cNvSpPr>
              <a:spLocks/>
            </p:cNvSpPr>
            <p:nvPr/>
          </p:nvSpPr>
          <p:spPr bwMode="auto">
            <a:xfrm>
              <a:off x="4943" y="3115"/>
              <a:ext cx="35" cy="29"/>
            </a:xfrm>
            <a:custGeom>
              <a:avLst/>
              <a:gdLst>
                <a:gd name="T0" fmla="*/ 35 w 35"/>
                <a:gd name="T1" fmla="*/ 11 h 29"/>
                <a:gd name="T2" fmla="*/ 32 w 35"/>
                <a:gd name="T3" fmla="*/ 6 h 29"/>
                <a:gd name="T4" fmla="*/ 28 w 35"/>
                <a:gd name="T5" fmla="*/ 3 h 29"/>
                <a:gd name="T6" fmla="*/ 21 w 35"/>
                <a:gd name="T7" fmla="*/ 0 h 29"/>
                <a:gd name="T8" fmla="*/ 15 w 35"/>
                <a:gd name="T9" fmla="*/ 0 h 29"/>
                <a:gd name="T10" fmla="*/ 8 w 35"/>
                <a:gd name="T11" fmla="*/ 3 h 29"/>
                <a:gd name="T12" fmla="*/ 4 w 35"/>
                <a:gd name="T13" fmla="*/ 6 h 29"/>
                <a:gd name="T14" fmla="*/ 0 w 35"/>
                <a:gd name="T15" fmla="*/ 11 h 29"/>
                <a:gd name="T16" fmla="*/ 0 w 35"/>
                <a:gd name="T17" fmla="*/ 17 h 29"/>
                <a:gd name="T18" fmla="*/ 4 w 35"/>
                <a:gd name="T19" fmla="*/ 23 h 29"/>
                <a:gd name="T20" fmla="*/ 8 w 35"/>
                <a:gd name="T21" fmla="*/ 26 h 29"/>
                <a:gd name="T22" fmla="*/ 15 w 35"/>
                <a:gd name="T23" fmla="*/ 29 h 29"/>
                <a:gd name="T24" fmla="*/ 21 w 35"/>
                <a:gd name="T25" fmla="*/ 29 h 29"/>
                <a:gd name="T26" fmla="*/ 28 w 35"/>
                <a:gd name="T27" fmla="*/ 26 h 29"/>
                <a:gd name="T28" fmla="*/ 32 w 35"/>
                <a:gd name="T29" fmla="*/ 23 h 29"/>
                <a:gd name="T30" fmla="*/ 35 w 35"/>
                <a:gd name="T31" fmla="*/ 17 h 29"/>
                <a:gd name="T32" fmla="*/ 35 w 35"/>
                <a:gd name="T33" fmla="*/ 14 h 29"/>
                <a:gd name="T34" fmla="*/ 33 w 35"/>
                <a:gd name="T35" fmla="*/ 9 h 29"/>
                <a:gd name="T36" fmla="*/ 30 w 35"/>
                <a:gd name="T37" fmla="*/ 5 h 29"/>
                <a:gd name="T38" fmla="*/ 24 w 35"/>
                <a:gd name="T39" fmla="*/ 2 h 29"/>
                <a:gd name="T40" fmla="*/ 17 w 35"/>
                <a:gd name="T41" fmla="*/ 0 h 29"/>
                <a:gd name="T42" fmla="*/ 11 w 35"/>
                <a:gd name="T43" fmla="*/ 2 h 29"/>
                <a:gd name="T44" fmla="*/ 6 w 35"/>
                <a:gd name="T45" fmla="*/ 5 h 29"/>
                <a:gd name="T46" fmla="*/ 2 w 35"/>
                <a:gd name="T47" fmla="*/ 9 h 29"/>
                <a:gd name="T48" fmla="*/ 0 w 35"/>
                <a:gd name="T49" fmla="*/ 14 h 29"/>
                <a:gd name="T50" fmla="*/ 2 w 35"/>
                <a:gd name="T51" fmla="*/ 20 h 29"/>
                <a:gd name="T52" fmla="*/ 6 w 35"/>
                <a:gd name="T53" fmla="*/ 24 h 29"/>
                <a:gd name="T54" fmla="*/ 11 w 35"/>
                <a:gd name="T55" fmla="*/ 27 h 29"/>
                <a:gd name="T56" fmla="*/ 17 w 35"/>
                <a:gd name="T57" fmla="*/ 27 h 29"/>
                <a:gd name="T58" fmla="*/ 24 w 35"/>
                <a:gd name="T59" fmla="*/ 27 h 29"/>
                <a:gd name="T60" fmla="*/ 30 w 35"/>
                <a:gd name="T61" fmla="*/ 24 h 29"/>
                <a:gd name="T62" fmla="*/ 33 w 35"/>
                <a:gd name="T63" fmla="*/ 20 h 29"/>
                <a:gd name="T64" fmla="*/ 35 w 35"/>
                <a:gd name="T65" fmla="*/ 14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29"/>
                <a:gd name="T101" fmla="*/ 35 w 35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29">
                  <a:moveTo>
                    <a:pt x="35" y="14"/>
                  </a:moveTo>
                  <a:lnTo>
                    <a:pt x="35" y="11"/>
                  </a:lnTo>
                  <a:lnTo>
                    <a:pt x="33" y="9"/>
                  </a:lnTo>
                  <a:lnTo>
                    <a:pt x="32" y="6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1" y="27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1" y="29"/>
                  </a:lnTo>
                  <a:lnTo>
                    <a:pt x="24" y="27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2" y="6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2" y="21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EB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03"/>
            <p:cNvSpPr>
              <a:spLocks/>
            </p:cNvSpPr>
            <p:nvPr/>
          </p:nvSpPr>
          <p:spPr bwMode="auto">
            <a:xfrm>
              <a:off x="4943" y="3115"/>
              <a:ext cx="35" cy="27"/>
            </a:xfrm>
            <a:custGeom>
              <a:avLst/>
              <a:gdLst>
                <a:gd name="T0" fmla="*/ 33 w 35"/>
                <a:gd name="T1" fmla="*/ 12 h 27"/>
                <a:gd name="T2" fmla="*/ 32 w 35"/>
                <a:gd name="T3" fmla="*/ 6 h 27"/>
                <a:gd name="T4" fmla="*/ 28 w 35"/>
                <a:gd name="T5" fmla="*/ 3 h 27"/>
                <a:gd name="T6" fmla="*/ 21 w 35"/>
                <a:gd name="T7" fmla="*/ 2 h 27"/>
                <a:gd name="T8" fmla="*/ 15 w 35"/>
                <a:gd name="T9" fmla="*/ 2 h 27"/>
                <a:gd name="T10" fmla="*/ 8 w 35"/>
                <a:gd name="T11" fmla="*/ 3 h 27"/>
                <a:gd name="T12" fmla="*/ 4 w 35"/>
                <a:gd name="T13" fmla="*/ 6 h 27"/>
                <a:gd name="T14" fmla="*/ 2 w 35"/>
                <a:gd name="T15" fmla="*/ 12 h 27"/>
                <a:gd name="T16" fmla="*/ 2 w 35"/>
                <a:gd name="T17" fmla="*/ 17 h 27"/>
                <a:gd name="T18" fmla="*/ 4 w 35"/>
                <a:gd name="T19" fmla="*/ 21 h 27"/>
                <a:gd name="T20" fmla="*/ 8 w 35"/>
                <a:gd name="T21" fmla="*/ 26 h 27"/>
                <a:gd name="T22" fmla="*/ 15 w 35"/>
                <a:gd name="T23" fmla="*/ 27 h 27"/>
                <a:gd name="T24" fmla="*/ 21 w 35"/>
                <a:gd name="T25" fmla="*/ 27 h 27"/>
                <a:gd name="T26" fmla="*/ 28 w 35"/>
                <a:gd name="T27" fmla="*/ 26 h 27"/>
                <a:gd name="T28" fmla="*/ 32 w 35"/>
                <a:gd name="T29" fmla="*/ 21 h 27"/>
                <a:gd name="T30" fmla="*/ 33 w 35"/>
                <a:gd name="T31" fmla="*/ 17 h 27"/>
                <a:gd name="T32" fmla="*/ 33 w 35"/>
                <a:gd name="T33" fmla="*/ 14 h 27"/>
                <a:gd name="T34" fmla="*/ 32 w 35"/>
                <a:gd name="T35" fmla="*/ 9 h 27"/>
                <a:gd name="T36" fmla="*/ 30 w 35"/>
                <a:gd name="T37" fmla="*/ 5 h 27"/>
                <a:gd name="T38" fmla="*/ 24 w 35"/>
                <a:gd name="T39" fmla="*/ 2 h 27"/>
                <a:gd name="T40" fmla="*/ 17 w 35"/>
                <a:gd name="T41" fmla="*/ 2 h 27"/>
                <a:gd name="T42" fmla="*/ 11 w 35"/>
                <a:gd name="T43" fmla="*/ 2 h 27"/>
                <a:gd name="T44" fmla="*/ 6 w 35"/>
                <a:gd name="T45" fmla="*/ 5 h 27"/>
                <a:gd name="T46" fmla="*/ 4 w 35"/>
                <a:gd name="T47" fmla="*/ 9 h 27"/>
                <a:gd name="T48" fmla="*/ 2 w 35"/>
                <a:gd name="T49" fmla="*/ 14 h 27"/>
                <a:gd name="T50" fmla="*/ 4 w 35"/>
                <a:gd name="T51" fmla="*/ 20 h 27"/>
                <a:gd name="T52" fmla="*/ 6 w 35"/>
                <a:gd name="T53" fmla="*/ 23 h 27"/>
                <a:gd name="T54" fmla="*/ 11 w 35"/>
                <a:gd name="T55" fmla="*/ 26 h 27"/>
                <a:gd name="T56" fmla="*/ 17 w 35"/>
                <a:gd name="T57" fmla="*/ 27 h 27"/>
                <a:gd name="T58" fmla="*/ 24 w 35"/>
                <a:gd name="T59" fmla="*/ 26 h 27"/>
                <a:gd name="T60" fmla="*/ 30 w 35"/>
                <a:gd name="T61" fmla="*/ 23 h 27"/>
                <a:gd name="T62" fmla="*/ 32 w 35"/>
                <a:gd name="T63" fmla="*/ 20 h 27"/>
                <a:gd name="T64" fmla="*/ 33 w 35"/>
                <a:gd name="T65" fmla="*/ 14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27"/>
                <a:gd name="T101" fmla="*/ 35 w 35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27">
                  <a:moveTo>
                    <a:pt x="35" y="14"/>
                  </a:moveTo>
                  <a:lnTo>
                    <a:pt x="33" y="12"/>
                  </a:lnTo>
                  <a:lnTo>
                    <a:pt x="33" y="9"/>
                  </a:lnTo>
                  <a:lnTo>
                    <a:pt x="32" y="6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2" y="21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4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0" y="24"/>
                  </a:lnTo>
                  <a:lnTo>
                    <a:pt x="11" y="26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EC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" name="Group 405"/>
          <p:cNvGrpSpPr>
            <a:grpSpLocks/>
          </p:cNvGrpSpPr>
          <p:nvPr/>
        </p:nvGrpSpPr>
        <p:grpSpPr bwMode="auto">
          <a:xfrm>
            <a:off x="1322388" y="4754563"/>
            <a:ext cx="5969000" cy="338137"/>
            <a:chOff x="902" y="2995"/>
            <a:chExt cx="4074" cy="213"/>
          </a:xfrm>
        </p:grpSpPr>
        <p:sp>
          <p:nvSpPr>
            <p:cNvPr id="216" name="Freeform 205"/>
            <p:cNvSpPr>
              <a:spLocks/>
            </p:cNvSpPr>
            <p:nvPr/>
          </p:nvSpPr>
          <p:spPr bwMode="auto">
            <a:xfrm>
              <a:off x="4945" y="3117"/>
              <a:ext cx="31" cy="25"/>
            </a:xfrm>
            <a:custGeom>
              <a:avLst/>
              <a:gdLst>
                <a:gd name="T0" fmla="*/ 31 w 31"/>
                <a:gd name="T1" fmla="*/ 10 h 25"/>
                <a:gd name="T2" fmla="*/ 30 w 31"/>
                <a:gd name="T3" fmla="*/ 6 h 25"/>
                <a:gd name="T4" fmla="*/ 24 w 31"/>
                <a:gd name="T5" fmla="*/ 1 h 25"/>
                <a:gd name="T6" fmla="*/ 19 w 31"/>
                <a:gd name="T7" fmla="*/ 0 h 25"/>
                <a:gd name="T8" fmla="*/ 13 w 31"/>
                <a:gd name="T9" fmla="*/ 0 h 25"/>
                <a:gd name="T10" fmla="*/ 8 w 31"/>
                <a:gd name="T11" fmla="*/ 1 h 25"/>
                <a:gd name="T12" fmla="*/ 2 w 31"/>
                <a:gd name="T13" fmla="*/ 6 h 25"/>
                <a:gd name="T14" fmla="*/ 0 w 31"/>
                <a:gd name="T15" fmla="*/ 10 h 25"/>
                <a:gd name="T16" fmla="*/ 0 w 31"/>
                <a:gd name="T17" fmla="*/ 15 h 25"/>
                <a:gd name="T18" fmla="*/ 2 w 31"/>
                <a:gd name="T19" fmla="*/ 19 h 25"/>
                <a:gd name="T20" fmla="*/ 8 w 31"/>
                <a:gd name="T21" fmla="*/ 22 h 25"/>
                <a:gd name="T22" fmla="*/ 13 w 31"/>
                <a:gd name="T23" fmla="*/ 25 h 25"/>
                <a:gd name="T24" fmla="*/ 19 w 31"/>
                <a:gd name="T25" fmla="*/ 25 h 25"/>
                <a:gd name="T26" fmla="*/ 24 w 31"/>
                <a:gd name="T27" fmla="*/ 22 h 25"/>
                <a:gd name="T28" fmla="*/ 30 w 31"/>
                <a:gd name="T29" fmla="*/ 19 h 25"/>
                <a:gd name="T30" fmla="*/ 31 w 31"/>
                <a:gd name="T31" fmla="*/ 15 h 25"/>
                <a:gd name="T32" fmla="*/ 31 w 31"/>
                <a:gd name="T33" fmla="*/ 12 h 25"/>
                <a:gd name="T34" fmla="*/ 30 w 31"/>
                <a:gd name="T35" fmla="*/ 7 h 25"/>
                <a:gd name="T36" fmla="*/ 26 w 31"/>
                <a:gd name="T37" fmla="*/ 4 h 25"/>
                <a:gd name="T38" fmla="*/ 22 w 31"/>
                <a:gd name="T39" fmla="*/ 1 h 25"/>
                <a:gd name="T40" fmla="*/ 15 w 31"/>
                <a:gd name="T41" fmla="*/ 0 h 25"/>
                <a:gd name="T42" fmla="*/ 9 w 31"/>
                <a:gd name="T43" fmla="*/ 1 h 25"/>
                <a:gd name="T44" fmla="*/ 6 w 31"/>
                <a:gd name="T45" fmla="*/ 4 h 25"/>
                <a:gd name="T46" fmla="*/ 2 w 31"/>
                <a:gd name="T47" fmla="*/ 7 h 25"/>
                <a:gd name="T48" fmla="*/ 0 w 31"/>
                <a:gd name="T49" fmla="*/ 12 h 25"/>
                <a:gd name="T50" fmla="*/ 2 w 31"/>
                <a:gd name="T51" fmla="*/ 18 h 25"/>
                <a:gd name="T52" fmla="*/ 6 w 31"/>
                <a:gd name="T53" fmla="*/ 21 h 25"/>
                <a:gd name="T54" fmla="*/ 9 w 31"/>
                <a:gd name="T55" fmla="*/ 24 h 25"/>
                <a:gd name="T56" fmla="*/ 15 w 31"/>
                <a:gd name="T57" fmla="*/ 25 h 25"/>
                <a:gd name="T58" fmla="*/ 22 w 31"/>
                <a:gd name="T59" fmla="*/ 24 h 25"/>
                <a:gd name="T60" fmla="*/ 26 w 31"/>
                <a:gd name="T61" fmla="*/ 21 h 25"/>
                <a:gd name="T62" fmla="*/ 30 w 31"/>
                <a:gd name="T63" fmla="*/ 18 h 25"/>
                <a:gd name="T64" fmla="*/ 31 w 31"/>
                <a:gd name="T65" fmla="*/ 12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5"/>
                <a:gd name="T101" fmla="*/ 31 w 31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5">
                  <a:moveTo>
                    <a:pt x="31" y="12"/>
                  </a:moveTo>
                  <a:lnTo>
                    <a:pt x="31" y="10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7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ED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06"/>
            <p:cNvSpPr>
              <a:spLocks/>
            </p:cNvSpPr>
            <p:nvPr/>
          </p:nvSpPr>
          <p:spPr bwMode="auto">
            <a:xfrm>
              <a:off x="4945" y="3117"/>
              <a:ext cx="31" cy="25"/>
            </a:xfrm>
            <a:custGeom>
              <a:avLst/>
              <a:gdLst>
                <a:gd name="T0" fmla="*/ 30 w 31"/>
                <a:gd name="T1" fmla="*/ 10 h 25"/>
                <a:gd name="T2" fmla="*/ 28 w 31"/>
                <a:gd name="T3" fmla="*/ 6 h 25"/>
                <a:gd name="T4" fmla="*/ 24 w 31"/>
                <a:gd name="T5" fmla="*/ 3 h 25"/>
                <a:gd name="T6" fmla="*/ 19 w 31"/>
                <a:gd name="T7" fmla="*/ 0 h 25"/>
                <a:gd name="T8" fmla="*/ 13 w 31"/>
                <a:gd name="T9" fmla="*/ 0 h 25"/>
                <a:gd name="T10" fmla="*/ 8 w 31"/>
                <a:gd name="T11" fmla="*/ 3 h 25"/>
                <a:gd name="T12" fmla="*/ 4 w 31"/>
                <a:gd name="T13" fmla="*/ 6 h 25"/>
                <a:gd name="T14" fmla="*/ 2 w 31"/>
                <a:gd name="T15" fmla="*/ 10 h 25"/>
                <a:gd name="T16" fmla="*/ 2 w 31"/>
                <a:gd name="T17" fmla="*/ 15 h 25"/>
                <a:gd name="T18" fmla="*/ 4 w 31"/>
                <a:gd name="T19" fmla="*/ 19 h 25"/>
                <a:gd name="T20" fmla="*/ 8 w 31"/>
                <a:gd name="T21" fmla="*/ 22 h 25"/>
                <a:gd name="T22" fmla="*/ 13 w 31"/>
                <a:gd name="T23" fmla="*/ 24 h 25"/>
                <a:gd name="T24" fmla="*/ 19 w 31"/>
                <a:gd name="T25" fmla="*/ 24 h 25"/>
                <a:gd name="T26" fmla="*/ 24 w 31"/>
                <a:gd name="T27" fmla="*/ 22 h 25"/>
                <a:gd name="T28" fmla="*/ 28 w 31"/>
                <a:gd name="T29" fmla="*/ 19 h 25"/>
                <a:gd name="T30" fmla="*/ 30 w 31"/>
                <a:gd name="T31" fmla="*/ 15 h 25"/>
                <a:gd name="T32" fmla="*/ 30 w 31"/>
                <a:gd name="T33" fmla="*/ 12 h 25"/>
                <a:gd name="T34" fmla="*/ 30 w 31"/>
                <a:gd name="T35" fmla="*/ 7 h 25"/>
                <a:gd name="T36" fmla="*/ 26 w 31"/>
                <a:gd name="T37" fmla="*/ 4 h 25"/>
                <a:gd name="T38" fmla="*/ 20 w 31"/>
                <a:gd name="T39" fmla="*/ 1 h 25"/>
                <a:gd name="T40" fmla="*/ 15 w 31"/>
                <a:gd name="T41" fmla="*/ 1 h 25"/>
                <a:gd name="T42" fmla="*/ 9 w 31"/>
                <a:gd name="T43" fmla="*/ 1 h 25"/>
                <a:gd name="T44" fmla="*/ 6 w 31"/>
                <a:gd name="T45" fmla="*/ 4 h 25"/>
                <a:gd name="T46" fmla="*/ 2 w 31"/>
                <a:gd name="T47" fmla="*/ 7 h 25"/>
                <a:gd name="T48" fmla="*/ 2 w 31"/>
                <a:gd name="T49" fmla="*/ 12 h 25"/>
                <a:gd name="T50" fmla="*/ 2 w 31"/>
                <a:gd name="T51" fmla="*/ 16 h 25"/>
                <a:gd name="T52" fmla="*/ 6 w 31"/>
                <a:gd name="T53" fmla="*/ 21 h 25"/>
                <a:gd name="T54" fmla="*/ 9 w 31"/>
                <a:gd name="T55" fmla="*/ 22 h 25"/>
                <a:gd name="T56" fmla="*/ 15 w 31"/>
                <a:gd name="T57" fmla="*/ 24 h 25"/>
                <a:gd name="T58" fmla="*/ 20 w 31"/>
                <a:gd name="T59" fmla="*/ 22 h 25"/>
                <a:gd name="T60" fmla="*/ 26 w 31"/>
                <a:gd name="T61" fmla="*/ 21 h 25"/>
                <a:gd name="T62" fmla="*/ 30 w 31"/>
                <a:gd name="T63" fmla="*/ 16 h 25"/>
                <a:gd name="T64" fmla="*/ 30 w 31"/>
                <a:gd name="T65" fmla="*/ 12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5"/>
                <a:gd name="T101" fmla="*/ 31 w 31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5">
                  <a:moveTo>
                    <a:pt x="31" y="12"/>
                  </a:moveTo>
                  <a:lnTo>
                    <a:pt x="30" y="10"/>
                  </a:lnTo>
                  <a:lnTo>
                    <a:pt x="30" y="7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7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EE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07"/>
            <p:cNvSpPr>
              <a:spLocks/>
            </p:cNvSpPr>
            <p:nvPr/>
          </p:nvSpPr>
          <p:spPr bwMode="auto">
            <a:xfrm>
              <a:off x="4947" y="3118"/>
              <a:ext cx="28" cy="23"/>
            </a:xfrm>
            <a:custGeom>
              <a:avLst/>
              <a:gdLst>
                <a:gd name="T0" fmla="*/ 28 w 28"/>
                <a:gd name="T1" fmla="*/ 9 h 23"/>
                <a:gd name="T2" fmla="*/ 26 w 28"/>
                <a:gd name="T3" fmla="*/ 5 h 23"/>
                <a:gd name="T4" fmla="*/ 22 w 28"/>
                <a:gd name="T5" fmla="*/ 2 h 23"/>
                <a:gd name="T6" fmla="*/ 17 w 28"/>
                <a:gd name="T7" fmla="*/ 0 h 23"/>
                <a:gd name="T8" fmla="*/ 11 w 28"/>
                <a:gd name="T9" fmla="*/ 0 h 23"/>
                <a:gd name="T10" fmla="*/ 6 w 28"/>
                <a:gd name="T11" fmla="*/ 2 h 23"/>
                <a:gd name="T12" fmla="*/ 2 w 28"/>
                <a:gd name="T13" fmla="*/ 5 h 23"/>
                <a:gd name="T14" fmla="*/ 0 w 28"/>
                <a:gd name="T15" fmla="*/ 9 h 23"/>
                <a:gd name="T16" fmla="*/ 0 w 28"/>
                <a:gd name="T17" fmla="*/ 14 h 23"/>
                <a:gd name="T18" fmla="*/ 2 w 28"/>
                <a:gd name="T19" fmla="*/ 18 h 23"/>
                <a:gd name="T20" fmla="*/ 6 w 28"/>
                <a:gd name="T21" fmla="*/ 21 h 23"/>
                <a:gd name="T22" fmla="*/ 11 w 28"/>
                <a:gd name="T23" fmla="*/ 23 h 23"/>
                <a:gd name="T24" fmla="*/ 17 w 28"/>
                <a:gd name="T25" fmla="*/ 23 h 23"/>
                <a:gd name="T26" fmla="*/ 22 w 28"/>
                <a:gd name="T27" fmla="*/ 21 h 23"/>
                <a:gd name="T28" fmla="*/ 26 w 28"/>
                <a:gd name="T29" fmla="*/ 18 h 23"/>
                <a:gd name="T30" fmla="*/ 28 w 28"/>
                <a:gd name="T31" fmla="*/ 14 h 23"/>
                <a:gd name="T32" fmla="*/ 28 w 28"/>
                <a:gd name="T33" fmla="*/ 11 h 23"/>
                <a:gd name="T34" fmla="*/ 26 w 28"/>
                <a:gd name="T35" fmla="*/ 8 h 23"/>
                <a:gd name="T36" fmla="*/ 24 w 28"/>
                <a:gd name="T37" fmla="*/ 3 h 23"/>
                <a:gd name="T38" fmla="*/ 18 w 28"/>
                <a:gd name="T39" fmla="*/ 2 h 23"/>
                <a:gd name="T40" fmla="*/ 13 w 28"/>
                <a:gd name="T41" fmla="*/ 0 h 23"/>
                <a:gd name="T42" fmla="*/ 9 w 28"/>
                <a:gd name="T43" fmla="*/ 2 h 23"/>
                <a:gd name="T44" fmla="*/ 4 w 28"/>
                <a:gd name="T45" fmla="*/ 3 h 23"/>
                <a:gd name="T46" fmla="*/ 2 w 28"/>
                <a:gd name="T47" fmla="*/ 8 h 23"/>
                <a:gd name="T48" fmla="*/ 0 w 28"/>
                <a:gd name="T49" fmla="*/ 11 h 23"/>
                <a:gd name="T50" fmla="*/ 2 w 28"/>
                <a:gd name="T51" fmla="*/ 15 h 23"/>
                <a:gd name="T52" fmla="*/ 4 w 28"/>
                <a:gd name="T53" fmla="*/ 18 h 23"/>
                <a:gd name="T54" fmla="*/ 9 w 28"/>
                <a:gd name="T55" fmla="*/ 21 h 23"/>
                <a:gd name="T56" fmla="*/ 13 w 28"/>
                <a:gd name="T57" fmla="*/ 23 h 23"/>
                <a:gd name="T58" fmla="*/ 18 w 28"/>
                <a:gd name="T59" fmla="*/ 21 h 23"/>
                <a:gd name="T60" fmla="*/ 24 w 28"/>
                <a:gd name="T61" fmla="*/ 18 h 23"/>
                <a:gd name="T62" fmla="*/ 26 w 28"/>
                <a:gd name="T63" fmla="*/ 15 h 23"/>
                <a:gd name="T64" fmla="*/ 28 w 28"/>
                <a:gd name="T65" fmla="*/ 11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"/>
                <a:gd name="T100" fmla="*/ 0 h 23"/>
                <a:gd name="T101" fmla="*/ 28 w 28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" h="23">
                  <a:moveTo>
                    <a:pt x="28" y="11"/>
                  </a:moveTo>
                  <a:lnTo>
                    <a:pt x="28" y="9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3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6" y="15"/>
                  </a:lnTo>
                  <a:lnTo>
                    <a:pt x="28" y="14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EF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08"/>
            <p:cNvSpPr>
              <a:spLocks/>
            </p:cNvSpPr>
            <p:nvPr/>
          </p:nvSpPr>
          <p:spPr bwMode="auto">
            <a:xfrm>
              <a:off x="4947" y="3118"/>
              <a:ext cx="28" cy="23"/>
            </a:xfrm>
            <a:custGeom>
              <a:avLst/>
              <a:gdLst>
                <a:gd name="T0" fmla="*/ 28 w 28"/>
                <a:gd name="T1" fmla="*/ 9 h 23"/>
                <a:gd name="T2" fmla="*/ 24 w 28"/>
                <a:gd name="T3" fmla="*/ 5 h 23"/>
                <a:gd name="T4" fmla="*/ 22 w 28"/>
                <a:gd name="T5" fmla="*/ 2 h 23"/>
                <a:gd name="T6" fmla="*/ 17 w 28"/>
                <a:gd name="T7" fmla="*/ 0 h 23"/>
                <a:gd name="T8" fmla="*/ 11 w 28"/>
                <a:gd name="T9" fmla="*/ 0 h 23"/>
                <a:gd name="T10" fmla="*/ 6 w 28"/>
                <a:gd name="T11" fmla="*/ 2 h 23"/>
                <a:gd name="T12" fmla="*/ 2 w 28"/>
                <a:gd name="T13" fmla="*/ 5 h 23"/>
                <a:gd name="T14" fmla="*/ 0 w 28"/>
                <a:gd name="T15" fmla="*/ 9 h 23"/>
                <a:gd name="T16" fmla="*/ 0 w 28"/>
                <a:gd name="T17" fmla="*/ 14 h 23"/>
                <a:gd name="T18" fmla="*/ 2 w 28"/>
                <a:gd name="T19" fmla="*/ 17 h 23"/>
                <a:gd name="T20" fmla="*/ 6 w 28"/>
                <a:gd name="T21" fmla="*/ 20 h 23"/>
                <a:gd name="T22" fmla="*/ 11 w 28"/>
                <a:gd name="T23" fmla="*/ 21 h 23"/>
                <a:gd name="T24" fmla="*/ 17 w 28"/>
                <a:gd name="T25" fmla="*/ 21 h 23"/>
                <a:gd name="T26" fmla="*/ 22 w 28"/>
                <a:gd name="T27" fmla="*/ 20 h 23"/>
                <a:gd name="T28" fmla="*/ 24 w 28"/>
                <a:gd name="T29" fmla="*/ 17 h 23"/>
                <a:gd name="T30" fmla="*/ 28 w 28"/>
                <a:gd name="T31" fmla="*/ 14 h 23"/>
                <a:gd name="T32" fmla="*/ 26 w 28"/>
                <a:gd name="T33" fmla="*/ 11 h 23"/>
                <a:gd name="T34" fmla="*/ 26 w 28"/>
                <a:gd name="T35" fmla="*/ 8 h 23"/>
                <a:gd name="T36" fmla="*/ 22 w 28"/>
                <a:gd name="T37" fmla="*/ 5 h 23"/>
                <a:gd name="T38" fmla="*/ 18 w 28"/>
                <a:gd name="T39" fmla="*/ 2 h 23"/>
                <a:gd name="T40" fmla="*/ 13 w 28"/>
                <a:gd name="T41" fmla="*/ 2 h 23"/>
                <a:gd name="T42" fmla="*/ 9 w 28"/>
                <a:gd name="T43" fmla="*/ 2 h 23"/>
                <a:gd name="T44" fmla="*/ 6 w 28"/>
                <a:gd name="T45" fmla="*/ 5 h 23"/>
                <a:gd name="T46" fmla="*/ 2 w 28"/>
                <a:gd name="T47" fmla="*/ 8 h 23"/>
                <a:gd name="T48" fmla="*/ 2 w 28"/>
                <a:gd name="T49" fmla="*/ 11 h 23"/>
                <a:gd name="T50" fmla="*/ 2 w 28"/>
                <a:gd name="T51" fmla="*/ 15 h 23"/>
                <a:gd name="T52" fmla="*/ 6 w 28"/>
                <a:gd name="T53" fmla="*/ 18 h 23"/>
                <a:gd name="T54" fmla="*/ 9 w 28"/>
                <a:gd name="T55" fmla="*/ 21 h 23"/>
                <a:gd name="T56" fmla="*/ 13 w 28"/>
                <a:gd name="T57" fmla="*/ 21 h 23"/>
                <a:gd name="T58" fmla="*/ 18 w 28"/>
                <a:gd name="T59" fmla="*/ 21 h 23"/>
                <a:gd name="T60" fmla="*/ 22 w 28"/>
                <a:gd name="T61" fmla="*/ 18 h 23"/>
                <a:gd name="T62" fmla="*/ 26 w 28"/>
                <a:gd name="T63" fmla="*/ 15 h 23"/>
                <a:gd name="T64" fmla="*/ 26 w 28"/>
                <a:gd name="T65" fmla="*/ 11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"/>
                <a:gd name="T100" fmla="*/ 0 h 23"/>
                <a:gd name="T101" fmla="*/ 28 w 28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" h="23">
                  <a:moveTo>
                    <a:pt x="28" y="11"/>
                  </a:moveTo>
                  <a:lnTo>
                    <a:pt x="28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3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6" y="15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4" y="17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F0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09"/>
            <p:cNvSpPr>
              <a:spLocks/>
            </p:cNvSpPr>
            <p:nvPr/>
          </p:nvSpPr>
          <p:spPr bwMode="auto">
            <a:xfrm>
              <a:off x="4949" y="3120"/>
              <a:ext cx="24" cy="19"/>
            </a:xfrm>
            <a:custGeom>
              <a:avLst/>
              <a:gdLst>
                <a:gd name="T0" fmla="*/ 24 w 24"/>
                <a:gd name="T1" fmla="*/ 7 h 19"/>
                <a:gd name="T2" fmla="*/ 22 w 24"/>
                <a:gd name="T3" fmla="*/ 4 h 19"/>
                <a:gd name="T4" fmla="*/ 18 w 24"/>
                <a:gd name="T5" fmla="*/ 1 h 19"/>
                <a:gd name="T6" fmla="*/ 15 w 24"/>
                <a:gd name="T7" fmla="*/ 0 h 19"/>
                <a:gd name="T8" fmla="*/ 9 w 24"/>
                <a:gd name="T9" fmla="*/ 0 h 19"/>
                <a:gd name="T10" fmla="*/ 5 w 24"/>
                <a:gd name="T11" fmla="*/ 1 h 19"/>
                <a:gd name="T12" fmla="*/ 2 w 24"/>
                <a:gd name="T13" fmla="*/ 4 h 19"/>
                <a:gd name="T14" fmla="*/ 0 w 24"/>
                <a:gd name="T15" fmla="*/ 7 h 19"/>
                <a:gd name="T16" fmla="*/ 0 w 24"/>
                <a:gd name="T17" fmla="*/ 12 h 19"/>
                <a:gd name="T18" fmla="*/ 2 w 24"/>
                <a:gd name="T19" fmla="*/ 15 h 19"/>
                <a:gd name="T20" fmla="*/ 5 w 24"/>
                <a:gd name="T21" fmla="*/ 18 h 19"/>
                <a:gd name="T22" fmla="*/ 9 w 24"/>
                <a:gd name="T23" fmla="*/ 19 h 19"/>
                <a:gd name="T24" fmla="*/ 15 w 24"/>
                <a:gd name="T25" fmla="*/ 19 h 19"/>
                <a:gd name="T26" fmla="*/ 18 w 24"/>
                <a:gd name="T27" fmla="*/ 18 h 19"/>
                <a:gd name="T28" fmla="*/ 22 w 24"/>
                <a:gd name="T29" fmla="*/ 15 h 19"/>
                <a:gd name="T30" fmla="*/ 24 w 24"/>
                <a:gd name="T31" fmla="*/ 12 h 19"/>
                <a:gd name="T32" fmla="*/ 24 w 24"/>
                <a:gd name="T33" fmla="*/ 9 h 19"/>
                <a:gd name="T34" fmla="*/ 22 w 24"/>
                <a:gd name="T35" fmla="*/ 6 h 19"/>
                <a:gd name="T36" fmla="*/ 20 w 24"/>
                <a:gd name="T37" fmla="*/ 3 h 19"/>
                <a:gd name="T38" fmla="*/ 16 w 24"/>
                <a:gd name="T39" fmla="*/ 1 h 19"/>
                <a:gd name="T40" fmla="*/ 11 w 24"/>
                <a:gd name="T41" fmla="*/ 0 h 19"/>
                <a:gd name="T42" fmla="*/ 7 w 24"/>
                <a:gd name="T43" fmla="*/ 1 h 19"/>
                <a:gd name="T44" fmla="*/ 4 w 24"/>
                <a:gd name="T45" fmla="*/ 3 h 19"/>
                <a:gd name="T46" fmla="*/ 2 w 24"/>
                <a:gd name="T47" fmla="*/ 6 h 19"/>
                <a:gd name="T48" fmla="*/ 0 w 24"/>
                <a:gd name="T49" fmla="*/ 9 h 19"/>
                <a:gd name="T50" fmla="*/ 2 w 24"/>
                <a:gd name="T51" fmla="*/ 13 h 19"/>
                <a:gd name="T52" fmla="*/ 4 w 24"/>
                <a:gd name="T53" fmla="*/ 16 h 19"/>
                <a:gd name="T54" fmla="*/ 7 w 24"/>
                <a:gd name="T55" fmla="*/ 18 h 19"/>
                <a:gd name="T56" fmla="*/ 11 w 24"/>
                <a:gd name="T57" fmla="*/ 19 h 19"/>
                <a:gd name="T58" fmla="*/ 16 w 24"/>
                <a:gd name="T59" fmla="*/ 18 h 19"/>
                <a:gd name="T60" fmla="*/ 20 w 24"/>
                <a:gd name="T61" fmla="*/ 16 h 19"/>
                <a:gd name="T62" fmla="*/ 22 w 24"/>
                <a:gd name="T63" fmla="*/ 13 h 19"/>
                <a:gd name="T64" fmla="*/ 24 w 24"/>
                <a:gd name="T65" fmla="*/ 9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"/>
                <a:gd name="T100" fmla="*/ 0 h 19"/>
                <a:gd name="T101" fmla="*/ 24 w 24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" h="19">
                  <a:moveTo>
                    <a:pt x="24" y="9"/>
                  </a:moveTo>
                  <a:lnTo>
                    <a:pt x="24" y="7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1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0"/>
            <p:cNvSpPr>
              <a:spLocks/>
            </p:cNvSpPr>
            <p:nvPr/>
          </p:nvSpPr>
          <p:spPr bwMode="auto">
            <a:xfrm>
              <a:off x="4949" y="3120"/>
              <a:ext cx="24" cy="19"/>
            </a:xfrm>
            <a:custGeom>
              <a:avLst/>
              <a:gdLst>
                <a:gd name="T0" fmla="*/ 24 w 24"/>
                <a:gd name="T1" fmla="*/ 7 h 19"/>
                <a:gd name="T2" fmla="*/ 22 w 24"/>
                <a:gd name="T3" fmla="*/ 4 h 19"/>
                <a:gd name="T4" fmla="*/ 18 w 24"/>
                <a:gd name="T5" fmla="*/ 1 h 19"/>
                <a:gd name="T6" fmla="*/ 15 w 24"/>
                <a:gd name="T7" fmla="*/ 0 h 19"/>
                <a:gd name="T8" fmla="*/ 9 w 24"/>
                <a:gd name="T9" fmla="*/ 0 h 19"/>
                <a:gd name="T10" fmla="*/ 5 w 24"/>
                <a:gd name="T11" fmla="*/ 1 h 19"/>
                <a:gd name="T12" fmla="*/ 2 w 24"/>
                <a:gd name="T13" fmla="*/ 4 h 19"/>
                <a:gd name="T14" fmla="*/ 0 w 24"/>
                <a:gd name="T15" fmla="*/ 7 h 19"/>
                <a:gd name="T16" fmla="*/ 0 w 24"/>
                <a:gd name="T17" fmla="*/ 12 h 19"/>
                <a:gd name="T18" fmla="*/ 2 w 24"/>
                <a:gd name="T19" fmla="*/ 15 h 19"/>
                <a:gd name="T20" fmla="*/ 5 w 24"/>
                <a:gd name="T21" fmla="*/ 18 h 19"/>
                <a:gd name="T22" fmla="*/ 9 w 24"/>
                <a:gd name="T23" fmla="*/ 19 h 19"/>
                <a:gd name="T24" fmla="*/ 15 w 24"/>
                <a:gd name="T25" fmla="*/ 19 h 19"/>
                <a:gd name="T26" fmla="*/ 18 w 24"/>
                <a:gd name="T27" fmla="*/ 18 h 19"/>
                <a:gd name="T28" fmla="*/ 22 w 24"/>
                <a:gd name="T29" fmla="*/ 15 h 19"/>
                <a:gd name="T30" fmla="*/ 24 w 24"/>
                <a:gd name="T31" fmla="*/ 12 h 19"/>
                <a:gd name="T32" fmla="*/ 22 w 24"/>
                <a:gd name="T33" fmla="*/ 9 h 19"/>
                <a:gd name="T34" fmla="*/ 22 w 24"/>
                <a:gd name="T35" fmla="*/ 6 h 19"/>
                <a:gd name="T36" fmla="*/ 20 w 24"/>
                <a:gd name="T37" fmla="*/ 3 h 19"/>
                <a:gd name="T38" fmla="*/ 16 w 24"/>
                <a:gd name="T39" fmla="*/ 1 h 19"/>
                <a:gd name="T40" fmla="*/ 11 w 24"/>
                <a:gd name="T41" fmla="*/ 1 h 19"/>
                <a:gd name="T42" fmla="*/ 7 w 24"/>
                <a:gd name="T43" fmla="*/ 1 h 19"/>
                <a:gd name="T44" fmla="*/ 4 w 24"/>
                <a:gd name="T45" fmla="*/ 3 h 19"/>
                <a:gd name="T46" fmla="*/ 2 w 24"/>
                <a:gd name="T47" fmla="*/ 6 h 19"/>
                <a:gd name="T48" fmla="*/ 2 w 24"/>
                <a:gd name="T49" fmla="*/ 9 h 19"/>
                <a:gd name="T50" fmla="*/ 2 w 24"/>
                <a:gd name="T51" fmla="*/ 13 h 19"/>
                <a:gd name="T52" fmla="*/ 4 w 24"/>
                <a:gd name="T53" fmla="*/ 16 h 19"/>
                <a:gd name="T54" fmla="*/ 7 w 24"/>
                <a:gd name="T55" fmla="*/ 18 h 19"/>
                <a:gd name="T56" fmla="*/ 11 w 24"/>
                <a:gd name="T57" fmla="*/ 18 h 19"/>
                <a:gd name="T58" fmla="*/ 16 w 24"/>
                <a:gd name="T59" fmla="*/ 18 h 19"/>
                <a:gd name="T60" fmla="*/ 20 w 24"/>
                <a:gd name="T61" fmla="*/ 16 h 19"/>
                <a:gd name="T62" fmla="*/ 22 w 24"/>
                <a:gd name="T63" fmla="*/ 13 h 19"/>
                <a:gd name="T64" fmla="*/ 22 w 24"/>
                <a:gd name="T65" fmla="*/ 9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"/>
                <a:gd name="T100" fmla="*/ 0 h 19"/>
                <a:gd name="T101" fmla="*/ 24 w 24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" h="19">
                  <a:moveTo>
                    <a:pt x="24" y="9"/>
                  </a:moveTo>
                  <a:lnTo>
                    <a:pt x="24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2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11"/>
            <p:cNvSpPr>
              <a:spLocks/>
            </p:cNvSpPr>
            <p:nvPr/>
          </p:nvSpPr>
          <p:spPr bwMode="auto">
            <a:xfrm>
              <a:off x="4951" y="3121"/>
              <a:ext cx="20" cy="17"/>
            </a:xfrm>
            <a:custGeom>
              <a:avLst/>
              <a:gdLst>
                <a:gd name="T0" fmla="*/ 20 w 20"/>
                <a:gd name="T1" fmla="*/ 6 h 17"/>
                <a:gd name="T2" fmla="*/ 18 w 20"/>
                <a:gd name="T3" fmla="*/ 3 h 17"/>
                <a:gd name="T4" fmla="*/ 16 w 20"/>
                <a:gd name="T5" fmla="*/ 2 h 17"/>
                <a:gd name="T6" fmla="*/ 13 w 20"/>
                <a:gd name="T7" fmla="*/ 0 h 17"/>
                <a:gd name="T8" fmla="*/ 7 w 20"/>
                <a:gd name="T9" fmla="*/ 0 h 17"/>
                <a:gd name="T10" fmla="*/ 3 w 20"/>
                <a:gd name="T11" fmla="*/ 2 h 17"/>
                <a:gd name="T12" fmla="*/ 2 w 20"/>
                <a:gd name="T13" fmla="*/ 3 h 17"/>
                <a:gd name="T14" fmla="*/ 0 w 20"/>
                <a:gd name="T15" fmla="*/ 6 h 17"/>
                <a:gd name="T16" fmla="*/ 0 w 20"/>
                <a:gd name="T17" fmla="*/ 11 h 17"/>
                <a:gd name="T18" fmla="*/ 2 w 20"/>
                <a:gd name="T19" fmla="*/ 14 h 17"/>
                <a:gd name="T20" fmla="*/ 3 w 20"/>
                <a:gd name="T21" fmla="*/ 15 h 17"/>
                <a:gd name="T22" fmla="*/ 7 w 20"/>
                <a:gd name="T23" fmla="*/ 17 h 17"/>
                <a:gd name="T24" fmla="*/ 13 w 20"/>
                <a:gd name="T25" fmla="*/ 17 h 17"/>
                <a:gd name="T26" fmla="*/ 16 w 20"/>
                <a:gd name="T27" fmla="*/ 15 h 17"/>
                <a:gd name="T28" fmla="*/ 18 w 20"/>
                <a:gd name="T29" fmla="*/ 14 h 17"/>
                <a:gd name="T30" fmla="*/ 20 w 20"/>
                <a:gd name="T31" fmla="*/ 11 h 17"/>
                <a:gd name="T32" fmla="*/ 20 w 20"/>
                <a:gd name="T33" fmla="*/ 8 h 17"/>
                <a:gd name="T34" fmla="*/ 18 w 20"/>
                <a:gd name="T35" fmla="*/ 5 h 17"/>
                <a:gd name="T36" fmla="*/ 16 w 20"/>
                <a:gd name="T37" fmla="*/ 3 h 17"/>
                <a:gd name="T38" fmla="*/ 14 w 20"/>
                <a:gd name="T39" fmla="*/ 0 h 17"/>
                <a:gd name="T40" fmla="*/ 9 w 20"/>
                <a:gd name="T41" fmla="*/ 0 h 17"/>
                <a:gd name="T42" fmla="*/ 5 w 20"/>
                <a:gd name="T43" fmla="*/ 0 h 17"/>
                <a:gd name="T44" fmla="*/ 3 w 20"/>
                <a:gd name="T45" fmla="*/ 3 h 17"/>
                <a:gd name="T46" fmla="*/ 0 w 20"/>
                <a:gd name="T47" fmla="*/ 5 h 17"/>
                <a:gd name="T48" fmla="*/ 0 w 20"/>
                <a:gd name="T49" fmla="*/ 8 h 17"/>
                <a:gd name="T50" fmla="*/ 0 w 20"/>
                <a:gd name="T51" fmla="*/ 11 h 17"/>
                <a:gd name="T52" fmla="*/ 3 w 20"/>
                <a:gd name="T53" fmla="*/ 14 h 17"/>
                <a:gd name="T54" fmla="*/ 5 w 20"/>
                <a:gd name="T55" fmla="*/ 15 h 17"/>
                <a:gd name="T56" fmla="*/ 9 w 20"/>
                <a:gd name="T57" fmla="*/ 17 h 17"/>
                <a:gd name="T58" fmla="*/ 14 w 20"/>
                <a:gd name="T59" fmla="*/ 15 h 17"/>
                <a:gd name="T60" fmla="*/ 16 w 20"/>
                <a:gd name="T61" fmla="*/ 14 h 17"/>
                <a:gd name="T62" fmla="*/ 18 w 20"/>
                <a:gd name="T63" fmla="*/ 11 h 17"/>
                <a:gd name="T64" fmla="*/ 20 w 20"/>
                <a:gd name="T65" fmla="*/ 8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17"/>
                <a:gd name="T101" fmla="*/ 20 w 20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17">
                  <a:moveTo>
                    <a:pt x="20" y="8"/>
                  </a:moveTo>
                  <a:lnTo>
                    <a:pt x="20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20" y="9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3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12"/>
            <p:cNvSpPr>
              <a:spLocks/>
            </p:cNvSpPr>
            <p:nvPr/>
          </p:nvSpPr>
          <p:spPr bwMode="auto">
            <a:xfrm>
              <a:off x="4951" y="3121"/>
              <a:ext cx="20" cy="17"/>
            </a:xfrm>
            <a:custGeom>
              <a:avLst/>
              <a:gdLst>
                <a:gd name="T0" fmla="*/ 20 w 20"/>
                <a:gd name="T1" fmla="*/ 6 h 17"/>
                <a:gd name="T2" fmla="*/ 18 w 20"/>
                <a:gd name="T3" fmla="*/ 3 h 17"/>
                <a:gd name="T4" fmla="*/ 16 w 20"/>
                <a:gd name="T5" fmla="*/ 2 h 17"/>
                <a:gd name="T6" fmla="*/ 13 w 20"/>
                <a:gd name="T7" fmla="*/ 0 h 17"/>
                <a:gd name="T8" fmla="*/ 7 w 20"/>
                <a:gd name="T9" fmla="*/ 0 h 17"/>
                <a:gd name="T10" fmla="*/ 3 w 20"/>
                <a:gd name="T11" fmla="*/ 2 h 17"/>
                <a:gd name="T12" fmla="*/ 2 w 20"/>
                <a:gd name="T13" fmla="*/ 3 h 17"/>
                <a:gd name="T14" fmla="*/ 0 w 20"/>
                <a:gd name="T15" fmla="*/ 6 h 17"/>
                <a:gd name="T16" fmla="*/ 0 w 20"/>
                <a:gd name="T17" fmla="*/ 9 h 17"/>
                <a:gd name="T18" fmla="*/ 2 w 20"/>
                <a:gd name="T19" fmla="*/ 12 h 17"/>
                <a:gd name="T20" fmla="*/ 3 w 20"/>
                <a:gd name="T21" fmla="*/ 15 h 17"/>
                <a:gd name="T22" fmla="*/ 7 w 20"/>
                <a:gd name="T23" fmla="*/ 17 h 17"/>
                <a:gd name="T24" fmla="*/ 13 w 20"/>
                <a:gd name="T25" fmla="*/ 17 h 17"/>
                <a:gd name="T26" fmla="*/ 16 w 20"/>
                <a:gd name="T27" fmla="*/ 15 h 17"/>
                <a:gd name="T28" fmla="*/ 18 w 20"/>
                <a:gd name="T29" fmla="*/ 12 h 17"/>
                <a:gd name="T30" fmla="*/ 20 w 20"/>
                <a:gd name="T31" fmla="*/ 9 h 17"/>
                <a:gd name="T32" fmla="*/ 18 w 20"/>
                <a:gd name="T33" fmla="*/ 8 h 17"/>
                <a:gd name="T34" fmla="*/ 18 w 20"/>
                <a:gd name="T35" fmla="*/ 5 h 17"/>
                <a:gd name="T36" fmla="*/ 16 w 20"/>
                <a:gd name="T37" fmla="*/ 3 h 17"/>
                <a:gd name="T38" fmla="*/ 13 w 20"/>
                <a:gd name="T39" fmla="*/ 2 h 17"/>
                <a:gd name="T40" fmla="*/ 9 w 20"/>
                <a:gd name="T41" fmla="*/ 0 h 17"/>
                <a:gd name="T42" fmla="*/ 7 w 20"/>
                <a:gd name="T43" fmla="*/ 2 h 17"/>
                <a:gd name="T44" fmla="*/ 3 w 20"/>
                <a:gd name="T45" fmla="*/ 3 h 17"/>
                <a:gd name="T46" fmla="*/ 2 w 20"/>
                <a:gd name="T47" fmla="*/ 5 h 17"/>
                <a:gd name="T48" fmla="*/ 2 w 20"/>
                <a:gd name="T49" fmla="*/ 8 h 17"/>
                <a:gd name="T50" fmla="*/ 2 w 20"/>
                <a:gd name="T51" fmla="*/ 11 h 17"/>
                <a:gd name="T52" fmla="*/ 3 w 20"/>
                <a:gd name="T53" fmla="*/ 14 h 17"/>
                <a:gd name="T54" fmla="*/ 7 w 20"/>
                <a:gd name="T55" fmla="*/ 15 h 17"/>
                <a:gd name="T56" fmla="*/ 9 w 20"/>
                <a:gd name="T57" fmla="*/ 15 h 17"/>
                <a:gd name="T58" fmla="*/ 13 w 20"/>
                <a:gd name="T59" fmla="*/ 15 h 17"/>
                <a:gd name="T60" fmla="*/ 16 w 20"/>
                <a:gd name="T61" fmla="*/ 14 h 17"/>
                <a:gd name="T62" fmla="*/ 18 w 20"/>
                <a:gd name="T63" fmla="*/ 11 h 17"/>
                <a:gd name="T64" fmla="*/ 18 w 20"/>
                <a:gd name="T65" fmla="*/ 8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17"/>
                <a:gd name="T101" fmla="*/ 20 w 20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17">
                  <a:moveTo>
                    <a:pt x="20" y="8"/>
                  </a:moveTo>
                  <a:lnTo>
                    <a:pt x="20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4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13"/>
            <p:cNvSpPr>
              <a:spLocks/>
            </p:cNvSpPr>
            <p:nvPr/>
          </p:nvSpPr>
          <p:spPr bwMode="auto">
            <a:xfrm>
              <a:off x="4953" y="3121"/>
              <a:ext cx="16" cy="15"/>
            </a:xfrm>
            <a:custGeom>
              <a:avLst/>
              <a:gdLst>
                <a:gd name="T0" fmla="*/ 16 w 16"/>
                <a:gd name="T1" fmla="*/ 6 h 15"/>
                <a:gd name="T2" fmla="*/ 16 w 16"/>
                <a:gd name="T3" fmla="*/ 5 h 15"/>
                <a:gd name="T4" fmla="*/ 12 w 16"/>
                <a:gd name="T5" fmla="*/ 2 h 15"/>
                <a:gd name="T6" fmla="*/ 9 w 16"/>
                <a:gd name="T7" fmla="*/ 2 h 15"/>
                <a:gd name="T8" fmla="*/ 5 w 16"/>
                <a:gd name="T9" fmla="*/ 2 h 15"/>
                <a:gd name="T10" fmla="*/ 3 w 16"/>
                <a:gd name="T11" fmla="*/ 2 h 15"/>
                <a:gd name="T12" fmla="*/ 0 w 16"/>
                <a:gd name="T13" fmla="*/ 5 h 15"/>
                <a:gd name="T14" fmla="*/ 0 w 16"/>
                <a:gd name="T15" fmla="*/ 6 h 15"/>
                <a:gd name="T16" fmla="*/ 0 w 16"/>
                <a:gd name="T17" fmla="*/ 9 h 15"/>
                <a:gd name="T18" fmla="*/ 0 w 16"/>
                <a:gd name="T19" fmla="*/ 12 h 15"/>
                <a:gd name="T20" fmla="*/ 3 w 16"/>
                <a:gd name="T21" fmla="*/ 14 h 15"/>
                <a:gd name="T22" fmla="*/ 5 w 16"/>
                <a:gd name="T23" fmla="*/ 15 h 15"/>
                <a:gd name="T24" fmla="*/ 9 w 16"/>
                <a:gd name="T25" fmla="*/ 15 h 15"/>
                <a:gd name="T26" fmla="*/ 12 w 16"/>
                <a:gd name="T27" fmla="*/ 14 h 15"/>
                <a:gd name="T28" fmla="*/ 16 w 16"/>
                <a:gd name="T29" fmla="*/ 12 h 15"/>
                <a:gd name="T30" fmla="*/ 16 w 16"/>
                <a:gd name="T31" fmla="*/ 9 h 15"/>
                <a:gd name="T32" fmla="*/ 16 w 16"/>
                <a:gd name="T33" fmla="*/ 8 h 15"/>
                <a:gd name="T34" fmla="*/ 16 w 16"/>
                <a:gd name="T35" fmla="*/ 6 h 15"/>
                <a:gd name="T36" fmla="*/ 14 w 16"/>
                <a:gd name="T37" fmla="*/ 3 h 15"/>
                <a:gd name="T38" fmla="*/ 11 w 16"/>
                <a:gd name="T39" fmla="*/ 2 h 15"/>
                <a:gd name="T40" fmla="*/ 7 w 16"/>
                <a:gd name="T41" fmla="*/ 2 h 15"/>
                <a:gd name="T42" fmla="*/ 5 w 16"/>
                <a:gd name="T43" fmla="*/ 2 h 15"/>
                <a:gd name="T44" fmla="*/ 1 w 16"/>
                <a:gd name="T45" fmla="*/ 3 h 15"/>
                <a:gd name="T46" fmla="*/ 0 w 16"/>
                <a:gd name="T47" fmla="*/ 6 h 15"/>
                <a:gd name="T48" fmla="*/ 0 w 16"/>
                <a:gd name="T49" fmla="*/ 8 h 15"/>
                <a:gd name="T50" fmla="*/ 0 w 16"/>
                <a:gd name="T51" fmla="*/ 11 h 15"/>
                <a:gd name="T52" fmla="*/ 1 w 16"/>
                <a:gd name="T53" fmla="*/ 14 h 15"/>
                <a:gd name="T54" fmla="*/ 5 w 16"/>
                <a:gd name="T55" fmla="*/ 15 h 15"/>
                <a:gd name="T56" fmla="*/ 7 w 16"/>
                <a:gd name="T57" fmla="*/ 15 h 15"/>
                <a:gd name="T58" fmla="*/ 11 w 16"/>
                <a:gd name="T59" fmla="*/ 15 h 15"/>
                <a:gd name="T60" fmla="*/ 14 w 16"/>
                <a:gd name="T61" fmla="*/ 14 h 15"/>
                <a:gd name="T62" fmla="*/ 16 w 16"/>
                <a:gd name="T63" fmla="*/ 11 h 15"/>
                <a:gd name="T64" fmla="*/ 16 w 16"/>
                <a:gd name="T65" fmla="*/ 8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5"/>
                <a:gd name="T101" fmla="*/ 16 w 16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5">
                  <a:moveTo>
                    <a:pt x="16" y="8"/>
                  </a:moveTo>
                  <a:lnTo>
                    <a:pt x="16" y="6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5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14"/>
            <p:cNvSpPr>
              <a:spLocks/>
            </p:cNvSpPr>
            <p:nvPr/>
          </p:nvSpPr>
          <p:spPr bwMode="auto">
            <a:xfrm>
              <a:off x="4953" y="3123"/>
              <a:ext cx="16" cy="13"/>
            </a:xfrm>
            <a:custGeom>
              <a:avLst/>
              <a:gdLst>
                <a:gd name="T0" fmla="*/ 16 w 16"/>
                <a:gd name="T1" fmla="*/ 4 h 13"/>
                <a:gd name="T2" fmla="*/ 14 w 16"/>
                <a:gd name="T3" fmla="*/ 3 h 13"/>
                <a:gd name="T4" fmla="*/ 12 w 16"/>
                <a:gd name="T5" fmla="*/ 1 h 13"/>
                <a:gd name="T6" fmla="*/ 9 w 16"/>
                <a:gd name="T7" fmla="*/ 0 h 13"/>
                <a:gd name="T8" fmla="*/ 7 w 16"/>
                <a:gd name="T9" fmla="*/ 0 h 13"/>
                <a:gd name="T10" fmla="*/ 3 w 16"/>
                <a:gd name="T11" fmla="*/ 1 h 13"/>
                <a:gd name="T12" fmla="*/ 1 w 16"/>
                <a:gd name="T13" fmla="*/ 3 h 13"/>
                <a:gd name="T14" fmla="*/ 0 w 16"/>
                <a:gd name="T15" fmla="*/ 4 h 13"/>
                <a:gd name="T16" fmla="*/ 0 w 16"/>
                <a:gd name="T17" fmla="*/ 7 h 13"/>
                <a:gd name="T18" fmla="*/ 1 w 16"/>
                <a:gd name="T19" fmla="*/ 10 h 13"/>
                <a:gd name="T20" fmla="*/ 3 w 16"/>
                <a:gd name="T21" fmla="*/ 12 h 13"/>
                <a:gd name="T22" fmla="*/ 7 w 16"/>
                <a:gd name="T23" fmla="*/ 13 h 13"/>
                <a:gd name="T24" fmla="*/ 9 w 16"/>
                <a:gd name="T25" fmla="*/ 13 h 13"/>
                <a:gd name="T26" fmla="*/ 12 w 16"/>
                <a:gd name="T27" fmla="*/ 12 h 13"/>
                <a:gd name="T28" fmla="*/ 14 w 16"/>
                <a:gd name="T29" fmla="*/ 10 h 13"/>
                <a:gd name="T30" fmla="*/ 16 w 16"/>
                <a:gd name="T31" fmla="*/ 7 h 13"/>
                <a:gd name="T32" fmla="*/ 16 w 16"/>
                <a:gd name="T33" fmla="*/ 6 h 13"/>
                <a:gd name="T34" fmla="*/ 14 w 16"/>
                <a:gd name="T35" fmla="*/ 4 h 13"/>
                <a:gd name="T36" fmla="*/ 12 w 16"/>
                <a:gd name="T37" fmla="*/ 1 h 13"/>
                <a:gd name="T38" fmla="*/ 11 w 16"/>
                <a:gd name="T39" fmla="*/ 1 h 13"/>
                <a:gd name="T40" fmla="*/ 7 w 16"/>
                <a:gd name="T41" fmla="*/ 0 h 13"/>
                <a:gd name="T42" fmla="*/ 5 w 16"/>
                <a:gd name="T43" fmla="*/ 1 h 13"/>
                <a:gd name="T44" fmla="*/ 3 w 16"/>
                <a:gd name="T45" fmla="*/ 1 h 13"/>
                <a:gd name="T46" fmla="*/ 1 w 16"/>
                <a:gd name="T47" fmla="*/ 4 h 13"/>
                <a:gd name="T48" fmla="*/ 0 w 16"/>
                <a:gd name="T49" fmla="*/ 6 h 13"/>
                <a:gd name="T50" fmla="*/ 1 w 16"/>
                <a:gd name="T51" fmla="*/ 9 h 13"/>
                <a:gd name="T52" fmla="*/ 3 w 16"/>
                <a:gd name="T53" fmla="*/ 10 h 13"/>
                <a:gd name="T54" fmla="*/ 5 w 16"/>
                <a:gd name="T55" fmla="*/ 12 h 13"/>
                <a:gd name="T56" fmla="*/ 7 w 16"/>
                <a:gd name="T57" fmla="*/ 12 h 13"/>
                <a:gd name="T58" fmla="*/ 11 w 16"/>
                <a:gd name="T59" fmla="*/ 12 h 13"/>
                <a:gd name="T60" fmla="*/ 12 w 16"/>
                <a:gd name="T61" fmla="*/ 10 h 13"/>
                <a:gd name="T62" fmla="*/ 14 w 16"/>
                <a:gd name="T63" fmla="*/ 9 h 13"/>
                <a:gd name="T64" fmla="*/ 16 w 16"/>
                <a:gd name="T65" fmla="*/ 6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3"/>
                <a:gd name="T101" fmla="*/ 16 w 16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3">
                  <a:moveTo>
                    <a:pt x="16" y="6"/>
                  </a:moveTo>
                  <a:lnTo>
                    <a:pt x="16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6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15"/>
            <p:cNvSpPr>
              <a:spLocks/>
            </p:cNvSpPr>
            <p:nvPr/>
          </p:nvSpPr>
          <p:spPr bwMode="auto">
            <a:xfrm>
              <a:off x="4953" y="3123"/>
              <a:ext cx="16" cy="12"/>
            </a:xfrm>
            <a:custGeom>
              <a:avLst/>
              <a:gdLst>
                <a:gd name="T0" fmla="*/ 14 w 16"/>
                <a:gd name="T1" fmla="*/ 6 h 12"/>
                <a:gd name="T2" fmla="*/ 14 w 16"/>
                <a:gd name="T3" fmla="*/ 3 h 12"/>
                <a:gd name="T4" fmla="*/ 12 w 16"/>
                <a:gd name="T5" fmla="*/ 1 h 12"/>
                <a:gd name="T6" fmla="*/ 9 w 16"/>
                <a:gd name="T7" fmla="*/ 0 h 12"/>
                <a:gd name="T8" fmla="*/ 7 w 16"/>
                <a:gd name="T9" fmla="*/ 0 h 12"/>
                <a:gd name="T10" fmla="*/ 3 w 16"/>
                <a:gd name="T11" fmla="*/ 1 h 12"/>
                <a:gd name="T12" fmla="*/ 1 w 16"/>
                <a:gd name="T13" fmla="*/ 3 h 12"/>
                <a:gd name="T14" fmla="*/ 0 w 16"/>
                <a:gd name="T15" fmla="*/ 6 h 12"/>
                <a:gd name="T16" fmla="*/ 0 w 16"/>
                <a:gd name="T17" fmla="*/ 7 h 12"/>
                <a:gd name="T18" fmla="*/ 1 w 16"/>
                <a:gd name="T19" fmla="*/ 10 h 12"/>
                <a:gd name="T20" fmla="*/ 3 w 16"/>
                <a:gd name="T21" fmla="*/ 12 h 12"/>
                <a:gd name="T22" fmla="*/ 7 w 16"/>
                <a:gd name="T23" fmla="*/ 12 h 12"/>
                <a:gd name="T24" fmla="*/ 9 w 16"/>
                <a:gd name="T25" fmla="*/ 12 h 12"/>
                <a:gd name="T26" fmla="*/ 12 w 16"/>
                <a:gd name="T27" fmla="*/ 12 h 12"/>
                <a:gd name="T28" fmla="*/ 14 w 16"/>
                <a:gd name="T29" fmla="*/ 10 h 12"/>
                <a:gd name="T30" fmla="*/ 14 w 16"/>
                <a:gd name="T31" fmla="*/ 7 h 12"/>
                <a:gd name="T32" fmla="*/ 14 w 16"/>
                <a:gd name="T33" fmla="*/ 6 h 12"/>
                <a:gd name="T34" fmla="*/ 14 w 16"/>
                <a:gd name="T35" fmla="*/ 4 h 12"/>
                <a:gd name="T36" fmla="*/ 12 w 16"/>
                <a:gd name="T37" fmla="*/ 3 h 12"/>
                <a:gd name="T38" fmla="*/ 11 w 16"/>
                <a:gd name="T39" fmla="*/ 1 h 12"/>
                <a:gd name="T40" fmla="*/ 7 w 16"/>
                <a:gd name="T41" fmla="*/ 1 h 12"/>
                <a:gd name="T42" fmla="*/ 5 w 16"/>
                <a:gd name="T43" fmla="*/ 1 h 12"/>
                <a:gd name="T44" fmla="*/ 3 w 16"/>
                <a:gd name="T45" fmla="*/ 3 h 12"/>
                <a:gd name="T46" fmla="*/ 1 w 16"/>
                <a:gd name="T47" fmla="*/ 4 h 12"/>
                <a:gd name="T48" fmla="*/ 1 w 16"/>
                <a:gd name="T49" fmla="*/ 6 h 12"/>
                <a:gd name="T50" fmla="*/ 1 w 16"/>
                <a:gd name="T51" fmla="*/ 9 h 12"/>
                <a:gd name="T52" fmla="*/ 3 w 16"/>
                <a:gd name="T53" fmla="*/ 10 h 12"/>
                <a:gd name="T54" fmla="*/ 5 w 16"/>
                <a:gd name="T55" fmla="*/ 12 h 12"/>
                <a:gd name="T56" fmla="*/ 7 w 16"/>
                <a:gd name="T57" fmla="*/ 12 h 12"/>
                <a:gd name="T58" fmla="*/ 11 w 16"/>
                <a:gd name="T59" fmla="*/ 12 h 12"/>
                <a:gd name="T60" fmla="*/ 12 w 16"/>
                <a:gd name="T61" fmla="*/ 10 h 12"/>
                <a:gd name="T62" fmla="*/ 14 w 16"/>
                <a:gd name="T63" fmla="*/ 9 h 12"/>
                <a:gd name="T64" fmla="*/ 14 w 16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2"/>
                <a:gd name="T101" fmla="*/ 16 w 16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2">
                  <a:moveTo>
                    <a:pt x="16" y="6"/>
                  </a:move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7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16"/>
            <p:cNvSpPr>
              <a:spLocks/>
            </p:cNvSpPr>
            <p:nvPr/>
          </p:nvSpPr>
          <p:spPr bwMode="auto">
            <a:xfrm>
              <a:off x="4954" y="3124"/>
              <a:ext cx="13" cy="11"/>
            </a:xfrm>
            <a:custGeom>
              <a:avLst/>
              <a:gdLst>
                <a:gd name="T0" fmla="*/ 13 w 13"/>
                <a:gd name="T1" fmla="*/ 5 h 11"/>
                <a:gd name="T2" fmla="*/ 11 w 13"/>
                <a:gd name="T3" fmla="*/ 2 h 11"/>
                <a:gd name="T4" fmla="*/ 10 w 13"/>
                <a:gd name="T5" fmla="*/ 0 h 11"/>
                <a:gd name="T6" fmla="*/ 8 w 13"/>
                <a:gd name="T7" fmla="*/ 0 h 11"/>
                <a:gd name="T8" fmla="*/ 6 w 13"/>
                <a:gd name="T9" fmla="*/ 0 h 11"/>
                <a:gd name="T10" fmla="*/ 2 w 13"/>
                <a:gd name="T11" fmla="*/ 0 h 11"/>
                <a:gd name="T12" fmla="*/ 0 w 13"/>
                <a:gd name="T13" fmla="*/ 2 h 11"/>
                <a:gd name="T14" fmla="*/ 0 w 13"/>
                <a:gd name="T15" fmla="*/ 5 h 11"/>
                <a:gd name="T16" fmla="*/ 0 w 13"/>
                <a:gd name="T17" fmla="*/ 6 h 11"/>
                <a:gd name="T18" fmla="*/ 0 w 13"/>
                <a:gd name="T19" fmla="*/ 8 h 11"/>
                <a:gd name="T20" fmla="*/ 2 w 13"/>
                <a:gd name="T21" fmla="*/ 9 h 11"/>
                <a:gd name="T22" fmla="*/ 6 w 13"/>
                <a:gd name="T23" fmla="*/ 11 h 11"/>
                <a:gd name="T24" fmla="*/ 8 w 13"/>
                <a:gd name="T25" fmla="*/ 11 h 11"/>
                <a:gd name="T26" fmla="*/ 10 w 13"/>
                <a:gd name="T27" fmla="*/ 9 h 11"/>
                <a:gd name="T28" fmla="*/ 11 w 13"/>
                <a:gd name="T29" fmla="*/ 8 h 11"/>
                <a:gd name="T30" fmla="*/ 13 w 13"/>
                <a:gd name="T31" fmla="*/ 6 h 11"/>
                <a:gd name="T32" fmla="*/ 13 w 13"/>
                <a:gd name="T33" fmla="*/ 5 h 11"/>
                <a:gd name="T34" fmla="*/ 11 w 13"/>
                <a:gd name="T35" fmla="*/ 3 h 11"/>
                <a:gd name="T36" fmla="*/ 11 w 13"/>
                <a:gd name="T37" fmla="*/ 2 h 11"/>
                <a:gd name="T38" fmla="*/ 10 w 13"/>
                <a:gd name="T39" fmla="*/ 0 h 11"/>
                <a:gd name="T40" fmla="*/ 6 w 13"/>
                <a:gd name="T41" fmla="*/ 0 h 11"/>
                <a:gd name="T42" fmla="*/ 4 w 13"/>
                <a:gd name="T43" fmla="*/ 0 h 11"/>
                <a:gd name="T44" fmla="*/ 2 w 13"/>
                <a:gd name="T45" fmla="*/ 2 h 11"/>
                <a:gd name="T46" fmla="*/ 2 w 13"/>
                <a:gd name="T47" fmla="*/ 3 h 11"/>
                <a:gd name="T48" fmla="*/ 0 w 13"/>
                <a:gd name="T49" fmla="*/ 5 h 11"/>
                <a:gd name="T50" fmla="*/ 2 w 13"/>
                <a:gd name="T51" fmla="*/ 8 h 11"/>
                <a:gd name="T52" fmla="*/ 2 w 13"/>
                <a:gd name="T53" fmla="*/ 9 h 11"/>
                <a:gd name="T54" fmla="*/ 4 w 13"/>
                <a:gd name="T55" fmla="*/ 9 h 11"/>
                <a:gd name="T56" fmla="*/ 6 w 13"/>
                <a:gd name="T57" fmla="*/ 11 h 11"/>
                <a:gd name="T58" fmla="*/ 10 w 13"/>
                <a:gd name="T59" fmla="*/ 9 h 11"/>
                <a:gd name="T60" fmla="*/ 11 w 13"/>
                <a:gd name="T61" fmla="*/ 9 h 11"/>
                <a:gd name="T62" fmla="*/ 11 w 13"/>
                <a:gd name="T63" fmla="*/ 8 h 11"/>
                <a:gd name="T64" fmla="*/ 13 w 13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1"/>
                <a:gd name="T101" fmla="*/ 13 w 13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1">
                  <a:moveTo>
                    <a:pt x="13" y="5"/>
                  </a:moveTo>
                  <a:lnTo>
                    <a:pt x="13" y="5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8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17"/>
            <p:cNvSpPr>
              <a:spLocks/>
            </p:cNvSpPr>
            <p:nvPr/>
          </p:nvSpPr>
          <p:spPr bwMode="auto">
            <a:xfrm>
              <a:off x="4954" y="3124"/>
              <a:ext cx="13" cy="11"/>
            </a:xfrm>
            <a:custGeom>
              <a:avLst/>
              <a:gdLst>
                <a:gd name="T0" fmla="*/ 13 w 13"/>
                <a:gd name="T1" fmla="*/ 5 h 11"/>
                <a:gd name="T2" fmla="*/ 11 w 13"/>
                <a:gd name="T3" fmla="*/ 3 h 11"/>
                <a:gd name="T4" fmla="*/ 10 w 13"/>
                <a:gd name="T5" fmla="*/ 2 h 11"/>
                <a:gd name="T6" fmla="*/ 8 w 13"/>
                <a:gd name="T7" fmla="*/ 0 h 11"/>
                <a:gd name="T8" fmla="*/ 6 w 13"/>
                <a:gd name="T9" fmla="*/ 0 h 11"/>
                <a:gd name="T10" fmla="*/ 4 w 13"/>
                <a:gd name="T11" fmla="*/ 2 h 11"/>
                <a:gd name="T12" fmla="*/ 2 w 13"/>
                <a:gd name="T13" fmla="*/ 3 h 11"/>
                <a:gd name="T14" fmla="*/ 0 w 13"/>
                <a:gd name="T15" fmla="*/ 5 h 11"/>
                <a:gd name="T16" fmla="*/ 0 w 13"/>
                <a:gd name="T17" fmla="*/ 6 h 11"/>
                <a:gd name="T18" fmla="*/ 2 w 13"/>
                <a:gd name="T19" fmla="*/ 8 h 11"/>
                <a:gd name="T20" fmla="*/ 4 w 13"/>
                <a:gd name="T21" fmla="*/ 9 h 11"/>
                <a:gd name="T22" fmla="*/ 6 w 13"/>
                <a:gd name="T23" fmla="*/ 9 h 11"/>
                <a:gd name="T24" fmla="*/ 8 w 13"/>
                <a:gd name="T25" fmla="*/ 9 h 11"/>
                <a:gd name="T26" fmla="*/ 10 w 13"/>
                <a:gd name="T27" fmla="*/ 9 h 11"/>
                <a:gd name="T28" fmla="*/ 11 w 13"/>
                <a:gd name="T29" fmla="*/ 8 h 11"/>
                <a:gd name="T30" fmla="*/ 13 w 13"/>
                <a:gd name="T31" fmla="*/ 6 h 11"/>
                <a:gd name="T32" fmla="*/ 11 w 13"/>
                <a:gd name="T33" fmla="*/ 5 h 11"/>
                <a:gd name="T34" fmla="*/ 11 w 13"/>
                <a:gd name="T35" fmla="*/ 3 h 11"/>
                <a:gd name="T36" fmla="*/ 10 w 13"/>
                <a:gd name="T37" fmla="*/ 2 h 11"/>
                <a:gd name="T38" fmla="*/ 10 w 13"/>
                <a:gd name="T39" fmla="*/ 2 h 11"/>
                <a:gd name="T40" fmla="*/ 6 w 13"/>
                <a:gd name="T41" fmla="*/ 2 h 11"/>
                <a:gd name="T42" fmla="*/ 4 w 13"/>
                <a:gd name="T43" fmla="*/ 2 h 11"/>
                <a:gd name="T44" fmla="*/ 4 w 13"/>
                <a:gd name="T45" fmla="*/ 2 h 11"/>
                <a:gd name="T46" fmla="*/ 2 w 13"/>
                <a:gd name="T47" fmla="*/ 3 h 11"/>
                <a:gd name="T48" fmla="*/ 2 w 13"/>
                <a:gd name="T49" fmla="*/ 5 h 11"/>
                <a:gd name="T50" fmla="*/ 2 w 13"/>
                <a:gd name="T51" fmla="*/ 6 h 11"/>
                <a:gd name="T52" fmla="*/ 4 w 13"/>
                <a:gd name="T53" fmla="*/ 8 h 11"/>
                <a:gd name="T54" fmla="*/ 4 w 13"/>
                <a:gd name="T55" fmla="*/ 9 h 11"/>
                <a:gd name="T56" fmla="*/ 6 w 13"/>
                <a:gd name="T57" fmla="*/ 9 h 11"/>
                <a:gd name="T58" fmla="*/ 10 w 13"/>
                <a:gd name="T59" fmla="*/ 9 h 11"/>
                <a:gd name="T60" fmla="*/ 10 w 13"/>
                <a:gd name="T61" fmla="*/ 8 h 11"/>
                <a:gd name="T62" fmla="*/ 11 w 13"/>
                <a:gd name="T63" fmla="*/ 6 h 11"/>
                <a:gd name="T64" fmla="*/ 11 w 13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1"/>
                <a:gd name="T101" fmla="*/ 13 w 13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1">
                  <a:moveTo>
                    <a:pt x="13" y="5"/>
                  </a:moveTo>
                  <a:lnTo>
                    <a:pt x="13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9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18"/>
            <p:cNvSpPr>
              <a:spLocks/>
            </p:cNvSpPr>
            <p:nvPr/>
          </p:nvSpPr>
          <p:spPr bwMode="auto">
            <a:xfrm>
              <a:off x="4956" y="3126"/>
              <a:ext cx="9" cy="7"/>
            </a:xfrm>
            <a:custGeom>
              <a:avLst/>
              <a:gdLst>
                <a:gd name="T0" fmla="*/ 9 w 9"/>
                <a:gd name="T1" fmla="*/ 3 h 7"/>
                <a:gd name="T2" fmla="*/ 9 w 9"/>
                <a:gd name="T3" fmla="*/ 1 h 7"/>
                <a:gd name="T4" fmla="*/ 8 w 9"/>
                <a:gd name="T5" fmla="*/ 0 h 7"/>
                <a:gd name="T6" fmla="*/ 6 w 9"/>
                <a:gd name="T7" fmla="*/ 0 h 7"/>
                <a:gd name="T8" fmla="*/ 4 w 9"/>
                <a:gd name="T9" fmla="*/ 0 h 7"/>
                <a:gd name="T10" fmla="*/ 2 w 9"/>
                <a:gd name="T11" fmla="*/ 0 h 7"/>
                <a:gd name="T12" fmla="*/ 0 w 9"/>
                <a:gd name="T13" fmla="*/ 1 h 7"/>
                <a:gd name="T14" fmla="*/ 0 w 9"/>
                <a:gd name="T15" fmla="*/ 3 h 7"/>
                <a:gd name="T16" fmla="*/ 0 w 9"/>
                <a:gd name="T17" fmla="*/ 4 h 7"/>
                <a:gd name="T18" fmla="*/ 0 w 9"/>
                <a:gd name="T19" fmla="*/ 6 h 7"/>
                <a:gd name="T20" fmla="*/ 2 w 9"/>
                <a:gd name="T21" fmla="*/ 7 h 7"/>
                <a:gd name="T22" fmla="*/ 4 w 9"/>
                <a:gd name="T23" fmla="*/ 7 h 7"/>
                <a:gd name="T24" fmla="*/ 6 w 9"/>
                <a:gd name="T25" fmla="*/ 7 h 7"/>
                <a:gd name="T26" fmla="*/ 8 w 9"/>
                <a:gd name="T27" fmla="*/ 7 h 7"/>
                <a:gd name="T28" fmla="*/ 9 w 9"/>
                <a:gd name="T29" fmla="*/ 6 h 7"/>
                <a:gd name="T30" fmla="*/ 9 w 9"/>
                <a:gd name="T31" fmla="*/ 4 h 7"/>
                <a:gd name="T32" fmla="*/ 9 w 9"/>
                <a:gd name="T33" fmla="*/ 3 h 7"/>
                <a:gd name="T34" fmla="*/ 9 w 9"/>
                <a:gd name="T35" fmla="*/ 1 h 7"/>
                <a:gd name="T36" fmla="*/ 8 w 9"/>
                <a:gd name="T37" fmla="*/ 1 h 7"/>
                <a:gd name="T38" fmla="*/ 6 w 9"/>
                <a:gd name="T39" fmla="*/ 0 h 7"/>
                <a:gd name="T40" fmla="*/ 4 w 9"/>
                <a:gd name="T41" fmla="*/ 0 h 7"/>
                <a:gd name="T42" fmla="*/ 4 w 9"/>
                <a:gd name="T43" fmla="*/ 0 h 7"/>
                <a:gd name="T44" fmla="*/ 2 w 9"/>
                <a:gd name="T45" fmla="*/ 1 h 7"/>
                <a:gd name="T46" fmla="*/ 0 w 9"/>
                <a:gd name="T47" fmla="*/ 1 h 7"/>
                <a:gd name="T48" fmla="*/ 0 w 9"/>
                <a:gd name="T49" fmla="*/ 3 h 7"/>
                <a:gd name="T50" fmla="*/ 0 w 9"/>
                <a:gd name="T51" fmla="*/ 4 h 7"/>
                <a:gd name="T52" fmla="*/ 2 w 9"/>
                <a:gd name="T53" fmla="*/ 6 h 7"/>
                <a:gd name="T54" fmla="*/ 4 w 9"/>
                <a:gd name="T55" fmla="*/ 6 h 7"/>
                <a:gd name="T56" fmla="*/ 4 w 9"/>
                <a:gd name="T57" fmla="*/ 7 h 7"/>
                <a:gd name="T58" fmla="*/ 6 w 9"/>
                <a:gd name="T59" fmla="*/ 6 h 7"/>
                <a:gd name="T60" fmla="*/ 8 w 9"/>
                <a:gd name="T61" fmla="*/ 6 h 7"/>
                <a:gd name="T62" fmla="*/ 9 w 9"/>
                <a:gd name="T63" fmla="*/ 4 h 7"/>
                <a:gd name="T64" fmla="*/ 9 w 9"/>
                <a:gd name="T65" fmla="*/ 3 h 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7"/>
                <a:gd name="T101" fmla="*/ 9 w 9"/>
                <a:gd name="T102" fmla="*/ 7 h 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7">
                  <a:moveTo>
                    <a:pt x="9" y="3"/>
                  </a:moveTo>
                  <a:lnTo>
                    <a:pt x="9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8" y="6"/>
                  </a:lnTo>
                  <a:lnTo>
                    <a:pt x="9" y="4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A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19"/>
            <p:cNvSpPr>
              <a:spLocks/>
            </p:cNvSpPr>
            <p:nvPr/>
          </p:nvSpPr>
          <p:spPr bwMode="auto">
            <a:xfrm>
              <a:off x="4956" y="3126"/>
              <a:ext cx="9" cy="7"/>
            </a:xfrm>
            <a:custGeom>
              <a:avLst/>
              <a:gdLst>
                <a:gd name="T0" fmla="*/ 9 w 9"/>
                <a:gd name="T1" fmla="*/ 3 h 7"/>
                <a:gd name="T2" fmla="*/ 8 w 9"/>
                <a:gd name="T3" fmla="*/ 1 h 7"/>
                <a:gd name="T4" fmla="*/ 8 w 9"/>
                <a:gd name="T5" fmla="*/ 1 h 7"/>
                <a:gd name="T6" fmla="*/ 6 w 9"/>
                <a:gd name="T7" fmla="*/ 0 h 7"/>
                <a:gd name="T8" fmla="*/ 4 w 9"/>
                <a:gd name="T9" fmla="*/ 0 h 7"/>
                <a:gd name="T10" fmla="*/ 2 w 9"/>
                <a:gd name="T11" fmla="*/ 1 h 7"/>
                <a:gd name="T12" fmla="*/ 2 w 9"/>
                <a:gd name="T13" fmla="*/ 1 h 7"/>
                <a:gd name="T14" fmla="*/ 0 w 9"/>
                <a:gd name="T15" fmla="*/ 3 h 7"/>
                <a:gd name="T16" fmla="*/ 0 w 9"/>
                <a:gd name="T17" fmla="*/ 4 h 7"/>
                <a:gd name="T18" fmla="*/ 2 w 9"/>
                <a:gd name="T19" fmla="*/ 6 h 7"/>
                <a:gd name="T20" fmla="*/ 2 w 9"/>
                <a:gd name="T21" fmla="*/ 6 h 7"/>
                <a:gd name="T22" fmla="*/ 4 w 9"/>
                <a:gd name="T23" fmla="*/ 7 h 7"/>
                <a:gd name="T24" fmla="*/ 6 w 9"/>
                <a:gd name="T25" fmla="*/ 7 h 7"/>
                <a:gd name="T26" fmla="*/ 8 w 9"/>
                <a:gd name="T27" fmla="*/ 6 h 7"/>
                <a:gd name="T28" fmla="*/ 8 w 9"/>
                <a:gd name="T29" fmla="*/ 6 h 7"/>
                <a:gd name="T30" fmla="*/ 9 w 9"/>
                <a:gd name="T31" fmla="*/ 4 h 7"/>
                <a:gd name="T32" fmla="*/ 8 w 9"/>
                <a:gd name="T33" fmla="*/ 3 h 7"/>
                <a:gd name="T34" fmla="*/ 8 w 9"/>
                <a:gd name="T35" fmla="*/ 3 h 7"/>
                <a:gd name="T36" fmla="*/ 8 w 9"/>
                <a:gd name="T37" fmla="*/ 1 h 7"/>
                <a:gd name="T38" fmla="*/ 6 w 9"/>
                <a:gd name="T39" fmla="*/ 1 h 7"/>
                <a:gd name="T40" fmla="*/ 4 w 9"/>
                <a:gd name="T41" fmla="*/ 1 h 7"/>
                <a:gd name="T42" fmla="*/ 4 w 9"/>
                <a:gd name="T43" fmla="*/ 1 h 7"/>
                <a:gd name="T44" fmla="*/ 2 w 9"/>
                <a:gd name="T45" fmla="*/ 1 h 7"/>
                <a:gd name="T46" fmla="*/ 2 w 9"/>
                <a:gd name="T47" fmla="*/ 3 h 7"/>
                <a:gd name="T48" fmla="*/ 2 w 9"/>
                <a:gd name="T49" fmla="*/ 3 h 7"/>
                <a:gd name="T50" fmla="*/ 2 w 9"/>
                <a:gd name="T51" fmla="*/ 4 h 7"/>
                <a:gd name="T52" fmla="*/ 2 w 9"/>
                <a:gd name="T53" fmla="*/ 6 h 7"/>
                <a:gd name="T54" fmla="*/ 4 w 9"/>
                <a:gd name="T55" fmla="*/ 6 h 7"/>
                <a:gd name="T56" fmla="*/ 4 w 9"/>
                <a:gd name="T57" fmla="*/ 6 h 7"/>
                <a:gd name="T58" fmla="*/ 6 w 9"/>
                <a:gd name="T59" fmla="*/ 6 h 7"/>
                <a:gd name="T60" fmla="*/ 8 w 9"/>
                <a:gd name="T61" fmla="*/ 6 h 7"/>
                <a:gd name="T62" fmla="*/ 8 w 9"/>
                <a:gd name="T63" fmla="*/ 4 h 7"/>
                <a:gd name="T64" fmla="*/ 8 w 9"/>
                <a:gd name="T65" fmla="*/ 3 h 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7"/>
                <a:gd name="T101" fmla="*/ 9 w 9"/>
                <a:gd name="T102" fmla="*/ 7 h 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7">
                  <a:moveTo>
                    <a:pt x="9" y="3"/>
                  </a:moveTo>
                  <a:lnTo>
                    <a:pt x="9" y="3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8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B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0"/>
            <p:cNvSpPr>
              <a:spLocks/>
            </p:cNvSpPr>
            <p:nvPr/>
          </p:nvSpPr>
          <p:spPr bwMode="auto">
            <a:xfrm>
              <a:off x="4958" y="3127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0 h 5"/>
                <a:gd name="T4" fmla="*/ 4 w 6"/>
                <a:gd name="T5" fmla="*/ 0 h 5"/>
                <a:gd name="T6" fmla="*/ 4 w 6"/>
                <a:gd name="T7" fmla="*/ 0 h 5"/>
                <a:gd name="T8" fmla="*/ 2 w 6"/>
                <a:gd name="T9" fmla="*/ 0 h 5"/>
                <a:gd name="T10" fmla="*/ 0 w 6"/>
                <a:gd name="T11" fmla="*/ 0 h 5"/>
                <a:gd name="T12" fmla="*/ 0 w 6"/>
                <a:gd name="T13" fmla="*/ 0 h 5"/>
                <a:gd name="T14" fmla="*/ 0 w 6"/>
                <a:gd name="T15" fmla="*/ 2 h 5"/>
                <a:gd name="T16" fmla="*/ 0 w 6"/>
                <a:gd name="T17" fmla="*/ 3 h 5"/>
                <a:gd name="T18" fmla="*/ 0 w 6"/>
                <a:gd name="T19" fmla="*/ 3 h 5"/>
                <a:gd name="T20" fmla="*/ 0 w 6"/>
                <a:gd name="T21" fmla="*/ 5 h 5"/>
                <a:gd name="T22" fmla="*/ 2 w 6"/>
                <a:gd name="T23" fmla="*/ 5 h 5"/>
                <a:gd name="T24" fmla="*/ 4 w 6"/>
                <a:gd name="T25" fmla="*/ 5 h 5"/>
                <a:gd name="T26" fmla="*/ 4 w 6"/>
                <a:gd name="T27" fmla="*/ 5 h 5"/>
                <a:gd name="T28" fmla="*/ 6 w 6"/>
                <a:gd name="T29" fmla="*/ 3 h 5"/>
                <a:gd name="T30" fmla="*/ 6 w 6"/>
                <a:gd name="T31" fmla="*/ 3 h 5"/>
                <a:gd name="T32" fmla="*/ 6 w 6"/>
                <a:gd name="T33" fmla="*/ 2 h 5"/>
                <a:gd name="T34" fmla="*/ 6 w 6"/>
                <a:gd name="T35" fmla="*/ 2 h 5"/>
                <a:gd name="T36" fmla="*/ 4 w 6"/>
                <a:gd name="T37" fmla="*/ 0 h 5"/>
                <a:gd name="T38" fmla="*/ 4 w 6"/>
                <a:gd name="T39" fmla="*/ 0 h 5"/>
                <a:gd name="T40" fmla="*/ 2 w 6"/>
                <a:gd name="T41" fmla="*/ 0 h 5"/>
                <a:gd name="T42" fmla="*/ 2 w 6"/>
                <a:gd name="T43" fmla="*/ 0 h 5"/>
                <a:gd name="T44" fmla="*/ 2 w 6"/>
                <a:gd name="T45" fmla="*/ 0 h 5"/>
                <a:gd name="T46" fmla="*/ 0 w 6"/>
                <a:gd name="T47" fmla="*/ 2 h 5"/>
                <a:gd name="T48" fmla="*/ 0 w 6"/>
                <a:gd name="T49" fmla="*/ 2 h 5"/>
                <a:gd name="T50" fmla="*/ 0 w 6"/>
                <a:gd name="T51" fmla="*/ 3 h 5"/>
                <a:gd name="T52" fmla="*/ 2 w 6"/>
                <a:gd name="T53" fmla="*/ 3 h 5"/>
                <a:gd name="T54" fmla="*/ 2 w 6"/>
                <a:gd name="T55" fmla="*/ 5 h 5"/>
                <a:gd name="T56" fmla="*/ 2 w 6"/>
                <a:gd name="T57" fmla="*/ 5 h 5"/>
                <a:gd name="T58" fmla="*/ 4 w 6"/>
                <a:gd name="T59" fmla="*/ 5 h 5"/>
                <a:gd name="T60" fmla="*/ 4 w 6"/>
                <a:gd name="T61" fmla="*/ 3 h 5"/>
                <a:gd name="T62" fmla="*/ 6 w 6"/>
                <a:gd name="T63" fmla="*/ 3 h 5"/>
                <a:gd name="T64" fmla="*/ 6 w 6"/>
                <a:gd name="T65" fmla="*/ 2 h 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5"/>
                <a:gd name="T101" fmla="*/ 6 w 6"/>
                <a:gd name="T102" fmla="*/ 5 h 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5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C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21"/>
            <p:cNvSpPr>
              <a:spLocks/>
            </p:cNvSpPr>
            <p:nvPr/>
          </p:nvSpPr>
          <p:spPr bwMode="auto">
            <a:xfrm>
              <a:off x="4958" y="3127"/>
              <a:ext cx="6" cy="5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2 h 5"/>
                <a:gd name="T4" fmla="*/ 4 w 6"/>
                <a:gd name="T5" fmla="*/ 0 h 5"/>
                <a:gd name="T6" fmla="*/ 4 w 6"/>
                <a:gd name="T7" fmla="*/ 0 h 5"/>
                <a:gd name="T8" fmla="*/ 2 w 6"/>
                <a:gd name="T9" fmla="*/ 0 h 5"/>
                <a:gd name="T10" fmla="*/ 2 w 6"/>
                <a:gd name="T11" fmla="*/ 0 h 5"/>
                <a:gd name="T12" fmla="*/ 0 w 6"/>
                <a:gd name="T13" fmla="*/ 2 h 5"/>
                <a:gd name="T14" fmla="*/ 0 w 6"/>
                <a:gd name="T15" fmla="*/ 2 h 5"/>
                <a:gd name="T16" fmla="*/ 0 w 6"/>
                <a:gd name="T17" fmla="*/ 3 h 5"/>
                <a:gd name="T18" fmla="*/ 0 w 6"/>
                <a:gd name="T19" fmla="*/ 3 h 5"/>
                <a:gd name="T20" fmla="*/ 2 w 6"/>
                <a:gd name="T21" fmla="*/ 3 h 5"/>
                <a:gd name="T22" fmla="*/ 2 w 6"/>
                <a:gd name="T23" fmla="*/ 5 h 5"/>
                <a:gd name="T24" fmla="*/ 4 w 6"/>
                <a:gd name="T25" fmla="*/ 5 h 5"/>
                <a:gd name="T26" fmla="*/ 4 w 6"/>
                <a:gd name="T27" fmla="*/ 3 h 5"/>
                <a:gd name="T28" fmla="*/ 6 w 6"/>
                <a:gd name="T29" fmla="*/ 3 h 5"/>
                <a:gd name="T30" fmla="*/ 6 w 6"/>
                <a:gd name="T31" fmla="*/ 3 h 5"/>
                <a:gd name="T32" fmla="*/ 4 w 6"/>
                <a:gd name="T33" fmla="*/ 2 h 5"/>
                <a:gd name="T34" fmla="*/ 4 w 6"/>
                <a:gd name="T35" fmla="*/ 2 h 5"/>
                <a:gd name="T36" fmla="*/ 4 w 6"/>
                <a:gd name="T37" fmla="*/ 2 h 5"/>
                <a:gd name="T38" fmla="*/ 4 w 6"/>
                <a:gd name="T39" fmla="*/ 2 h 5"/>
                <a:gd name="T40" fmla="*/ 2 w 6"/>
                <a:gd name="T41" fmla="*/ 0 h 5"/>
                <a:gd name="T42" fmla="*/ 2 w 6"/>
                <a:gd name="T43" fmla="*/ 2 h 5"/>
                <a:gd name="T44" fmla="*/ 2 w 6"/>
                <a:gd name="T45" fmla="*/ 2 h 5"/>
                <a:gd name="T46" fmla="*/ 2 w 6"/>
                <a:gd name="T47" fmla="*/ 2 h 5"/>
                <a:gd name="T48" fmla="*/ 2 w 6"/>
                <a:gd name="T49" fmla="*/ 2 h 5"/>
                <a:gd name="T50" fmla="*/ 2 w 6"/>
                <a:gd name="T51" fmla="*/ 3 h 5"/>
                <a:gd name="T52" fmla="*/ 2 w 6"/>
                <a:gd name="T53" fmla="*/ 3 h 5"/>
                <a:gd name="T54" fmla="*/ 2 w 6"/>
                <a:gd name="T55" fmla="*/ 3 h 5"/>
                <a:gd name="T56" fmla="*/ 2 w 6"/>
                <a:gd name="T57" fmla="*/ 3 h 5"/>
                <a:gd name="T58" fmla="*/ 4 w 6"/>
                <a:gd name="T59" fmla="*/ 3 h 5"/>
                <a:gd name="T60" fmla="*/ 4 w 6"/>
                <a:gd name="T61" fmla="*/ 3 h 5"/>
                <a:gd name="T62" fmla="*/ 4 w 6"/>
                <a:gd name="T63" fmla="*/ 3 h 5"/>
                <a:gd name="T64" fmla="*/ 4 w 6"/>
                <a:gd name="T65" fmla="*/ 2 h 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5"/>
                <a:gd name="T101" fmla="*/ 6 w 6"/>
                <a:gd name="T102" fmla="*/ 5 h 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5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D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22"/>
            <p:cNvSpPr>
              <a:spLocks/>
            </p:cNvSpPr>
            <p:nvPr/>
          </p:nvSpPr>
          <p:spPr bwMode="auto">
            <a:xfrm>
              <a:off x="4960" y="3127"/>
              <a:ext cx="2" cy="3"/>
            </a:xfrm>
            <a:custGeom>
              <a:avLst/>
              <a:gdLst>
                <a:gd name="T0" fmla="*/ 2 w 2"/>
                <a:gd name="T1" fmla="*/ 2 h 3"/>
                <a:gd name="T2" fmla="*/ 2 w 2"/>
                <a:gd name="T3" fmla="*/ 2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0 h 3"/>
                <a:gd name="T16" fmla="*/ 0 w 2"/>
                <a:gd name="T17" fmla="*/ 0 h 3"/>
                <a:gd name="T18" fmla="*/ 0 w 2"/>
                <a:gd name="T19" fmla="*/ 0 h 3"/>
                <a:gd name="T20" fmla="*/ 0 w 2"/>
                <a:gd name="T21" fmla="*/ 2 h 3"/>
                <a:gd name="T22" fmla="*/ 0 w 2"/>
                <a:gd name="T23" fmla="*/ 2 h 3"/>
                <a:gd name="T24" fmla="*/ 0 w 2"/>
                <a:gd name="T25" fmla="*/ 2 h 3"/>
                <a:gd name="T26" fmla="*/ 0 w 2"/>
                <a:gd name="T27" fmla="*/ 2 h 3"/>
                <a:gd name="T28" fmla="*/ 0 w 2"/>
                <a:gd name="T29" fmla="*/ 2 h 3"/>
                <a:gd name="T30" fmla="*/ 0 w 2"/>
                <a:gd name="T31" fmla="*/ 2 h 3"/>
                <a:gd name="T32" fmla="*/ 0 w 2"/>
                <a:gd name="T33" fmla="*/ 2 h 3"/>
                <a:gd name="T34" fmla="*/ 0 w 2"/>
                <a:gd name="T35" fmla="*/ 3 h 3"/>
                <a:gd name="T36" fmla="*/ 0 w 2"/>
                <a:gd name="T37" fmla="*/ 3 h 3"/>
                <a:gd name="T38" fmla="*/ 0 w 2"/>
                <a:gd name="T39" fmla="*/ 3 h 3"/>
                <a:gd name="T40" fmla="*/ 0 w 2"/>
                <a:gd name="T41" fmla="*/ 3 h 3"/>
                <a:gd name="T42" fmla="*/ 0 w 2"/>
                <a:gd name="T43" fmla="*/ 3 h 3"/>
                <a:gd name="T44" fmla="*/ 0 w 2"/>
                <a:gd name="T45" fmla="*/ 3 h 3"/>
                <a:gd name="T46" fmla="*/ 0 w 2"/>
                <a:gd name="T47" fmla="*/ 3 h 3"/>
                <a:gd name="T48" fmla="*/ 0 w 2"/>
                <a:gd name="T49" fmla="*/ 3 h 3"/>
                <a:gd name="T50" fmla="*/ 2 w 2"/>
                <a:gd name="T51" fmla="*/ 3 h 3"/>
                <a:gd name="T52" fmla="*/ 2 w 2"/>
                <a:gd name="T53" fmla="*/ 3 h 3"/>
                <a:gd name="T54" fmla="*/ 2 w 2"/>
                <a:gd name="T55" fmla="*/ 3 h 3"/>
                <a:gd name="T56" fmla="*/ 2 w 2"/>
                <a:gd name="T57" fmla="*/ 3 h 3"/>
                <a:gd name="T58" fmla="*/ 2 w 2"/>
                <a:gd name="T59" fmla="*/ 3 h 3"/>
                <a:gd name="T60" fmla="*/ 2 w 2"/>
                <a:gd name="T61" fmla="*/ 3 h 3"/>
                <a:gd name="T62" fmla="*/ 2 w 2"/>
                <a:gd name="T63" fmla="*/ 3 h 3"/>
                <a:gd name="T64" fmla="*/ 2 w 2"/>
                <a:gd name="T65" fmla="*/ 2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"/>
                <a:gd name="T100" fmla="*/ 0 h 3"/>
                <a:gd name="T101" fmla="*/ 2 w 2"/>
                <a:gd name="T102" fmla="*/ 3 h 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" h="3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23"/>
            <p:cNvSpPr>
              <a:spLocks/>
            </p:cNvSpPr>
            <p:nvPr/>
          </p:nvSpPr>
          <p:spPr bwMode="auto">
            <a:xfrm>
              <a:off x="4960" y="3129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  <a:gd name="T14" fmla="*/ 2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w 2"/>
                <a:gd name="T23" fmla="*/ 0 h 1"/>
                <a:gd name="T24" fmla="*/ 0 w 2"/>
                <a:gd name="T25" fmla="*/ 0 h 1"/>
                <a:gd name="T26" fmla="*/ 0 w 2"/>
                <a:gd name="T27" fmla="*/ 0 h 1"/>
                <a:gd name="T28" fmla="*/ 0 w 2"/>
                <a:gd name="T29" fmla="*/ 0 h 1"/>
                <a:gd name="T30" fmla="*/ 0 w 2"/>
                <a:gd name="T31" fmla="*/ 0 h 1"/>
                <a:gd name="T32" fmla="*/ 0 w 2"/>
                <a:gd name="T33" fmla="*/ 0 h 1"/>
                <a:gd name="T34" fmla="*/ 0 w 2"/>
                <a:gd name="T35" fmla="*/ 0 h 1"/>
                <a:gd name="T36" fmla="*/ 0 w 2"/>
                <a:gd name="T37" fmla="*/ 1 h 1"/>
                <a:gd name="T38" fmla="*/ 0 w 2"/>
                <a:gd name="T39" fmla="*/ 1 h 1"/>
                <a:gd name="T40" fmla="*/ 0 w 2"/>
                <a:gd name="T41" fmla="*/ 1 h 1"/>
                <a:gd name="T42" fmla="*/ 0 w 2"/>
                <a:gd name="T43" fmla="*/ 1 h 1"/>
                <a:gd name="T44" fmla="*/ 0 w 2"/>
                <a:gd name="T45" fmla="*/ 1 h 1"/>
                <a:gd name="T46" fmla="*/ 0 w 2"/>
                <a:gd name="T47" fmla="*/ 1 h 1"/>
                <a:gd name="T48" fmla="*/ 0 w 2"/>
                <a:gd name="T49" fmla="*/ 1 h 1"/>
                <a:gd name="T50" fmla="*/ 2 w 2"/>
                <a:gd name="T51" fmla="*/ 1 h 1"/>
                <a:gd name="T52" fmla="*/ 2 w 2"/>
                <a:gd name="T53" fmla="*/ 1 h 1"/>
                <a:gd name="T54" fmla="*/ 2 w 2"/>
                <a:gd name="T55" fmla="*/ 1 h 1"/>
                <a:gd name="T56" fmla="*/ 2 w 2"/>
                <a:gd name="T57" fmla="*/ 1 h 1"/>
                <a:gd name="T58" fmla="*/ 2 w 2"/>
                <a:gd name="T59" fmla="*/ 1 h 1"/>
                <a:gd name="T60" fmla="*/ 2 w 2"/>
                <a:gd name="T61" fmla="*/ 1 h 1"/>
                <a:gd name="T62" fmla="*/ 2 w 2"/>
                <a:gd name="T63" fmla="*/ 0 h 1"/>
                <a:gd name="T64" fmla="*/ 2 w 2"/>
                <a:gd name="T65" fmla="*/ 0 h 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"/>
                <a:gd name="T100" fmla="*/ 0 h 1"/>
                <a:gd name="T101" fmla="*/ 2 w 2"/>
                <a:gd name="T102" fmla="*/ 1 h 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24"/>
            <p:cNvSpPr>
              <a:spLocks/>
            </p:cNvSpPr>
            <p:nvPr/>
          </p:nvSpPr>
          <p:spPr bwMode="auto">
            <a:xfrm>
              <a:off x="929" y="3207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8 w 8"/>
                <a:gd name="T5" fmla="*/ 0 h 1"/>
                <a:gd name="T6" fmla="*/ 6 w 8"/>
                <a:gd name="T7" fmla="*/ 0 h 1"/>
                <a:gd name="T8" fmla="*/ 6 w 8"/>
                <a:gd name="T9" fmla="*/ 0 h 1"/>
                <a:gd name="T10" fmla="*/ 4 w 8"/>
                <a:gd name="T11" fmla="*/ 0 h 1"/>
                <a:gd name="T12" fmla="*/ 4 w 8"/>
                <a:gd name="T13" fmla="*/ 0 h 1"/>
                <a:gd name="T14" fmla="*/ 2 w 8"/>
                <a:gd name="T15" fmla="*/ 0 h 1"/>
                <a:gd name="T16" fmla="*/ 2 w 8"/>
                <a:gd name="T17" fmla="*/ 0 h 1"/>
                <a:gd name="T18" fmla="*/ 2 w 8"/>
                <a:gd name="T19" fmla="*/ 0 h 1"/>
                <a:gd name="T20" fmla="*/ 0 w 8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"/>
                <a:gd name="T35" fmla="*/ 8 w 8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25"/>
            <p:cNvSpPr>
              <a:spLocks/>
            </p:cNvSpPr>
            <p:nvPr/>
          </p:nvSpPr>
          <p:spPr bwMode="auto">
            <a:xfrm>
              <a:off x="922" y="3206"/>
              <a:ext cx="17" cy="1"/>
            </a:xfrm>
            <a:custGeom>
              <a:avLst/>
              <a:gdLst>
                <a:gd name="T0" fmla="*/ 7 w 17"/>
                <a:gd name="T1" fmla="*/ 1 h 1"/>
                <a:gd name="T2" fmla="*/ 15 w 17"/>
                <a:gd name="T3" fmla="*/ 1 h 1"/>
                <a:gd name="T4" fmla="*/ 17 w 17"/>
                <a:gd name="T5" fmla="*/ 1 h 1"/>
                <a:gd name="T6" fmla="*/ 5 w 17"/>
                <a:gd name="T7" fmla="*/ 0 h 1"/>
                <a:gd name="T8" fmla="*/ 0 w 17"/>
                <a:gd name="T9" fmla="*/ 0 h 1"/>
                <a:gd name="T10" fmla="*/ 0 w 17"/>
                <a:gd name="T11" fmla="*/ 0 h 1"/>
                <a:gd name="T12" fmla="*/ 2 w 17"/>
                <a:gd name="T13" fmla="*/ 0 h 1"/>
                <a:gd name="T14" fmla="*/ 2 w 17"/>
                <a:gd name="T15" fmla="*/ 0 h 1"/>
                <a:gd name="T16" fmla="*/ 4 w 17"/>
                <a:gd name="T17" fmla="*/ 0 h 1"/>
                <a:gd name="T18" fmla="*/ 4 w 17"/>
                <a:gd name="T19" fmla="*/ 0 h 1"/>
                <a:gd name="T20" fmla="*/ 5 w 17"/>
                <a:gd name="T21" fmla="*/ 1 h 1"/>
                <a:gd name="T22" fmla="*/ 7 w 17"/>
                <a:gd name="T23" fmla="*/ 1 h 1"/>
                <a:gd name="T24" fmla="*/ 7 w 17"/>
                <a:gd name="T25" fmla="*/ 1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"/>
                <a:gd name="T41" fmla="*/ 17 w 17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">
                  <a:moveTo>
                    <a:pt x="7" y="1"/>
                  </a:moveTo>
                  <a:lnTo>
                    <a:pt x="15" y="1"/>
                  </a:lnTo>
                  <a:lnTo>
                    <a:pt x="17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19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26"/>
            <p:cNvSpPr>
              <a:spLocks noEditPoints="1"/>
            </p:cNvSpPr>
            <p:nvPr/>
          </p:nvSpPr>
          <p:spPr bwMode="auto">
            <a:xfrm>
              <a:off x="918" y="3203"/>
              <a:ext cx="76" cy="4"/>
            </a:xfrm>
            <a:custGeom>
              <a:avLst/>
              <a:gdLst>
                <a:gd name="T0" fmla="*/ 4 w 76"/>
                <a:gd name="T1" fmla="*/ 3 h 4"/>
                <a:gd name="T2" fmla="*/ 9 w 76"/>
                <a:gd name="T3" fmla="*/ 3 h 4"/>
                <a:gd name="T4" fmla="*/ 21 w 76"/>
                <a:gd name="T5" fmla="*/ 4 h 4"/>
                <a:gd name="T6" fmla="*/ 24 w 76"/>
                <a:gd name="T7" fmla="*/ 4 h 4"/>
                <a:gd name="T8" fmla="*/ 22 w 76"/>
                <a:gd name="T9" fmla="*/ 4 h 4"/>
                <a:gd name="T10" fmla="*/ 9 w 76"/>
                <a:gd name="T11" fmla="*/ 3 h 4"/>
                <a:gd name="T12" fmla="*/ 0 w 76"/>
                <a:gd name="T13" fmla="*/ 1 h 4"/>
                <a:gd name="T14" fmla="*/ 0 w 76"/>
                <a:gd name="T15" fmla="*/ 1 h 4"/>
                <a:gd name="T16" fmla="*/ 0 w 76"/>
                <a:gd name="T17" fmla="*/ 1 h 4"/>
                <a:gd name="T18" fmla="*/ 2 w 76"/>
                <a:gd name="T19" fmla="*/ 1 h 4"/>
                <a:gd name="T20" fmla="*/ 2 w 76"/>
                <a:gd name="T21" fmla="*/ 1 h 4"/>
                <a:gd name="T22" fmla="*/ 2 w 76"/>
                <a:gd name="T23" fmla="*/ 1 h 4"/>
                <a:gd name="T24" fmla="*/ 2 w 76"/>
                <a:gd name="T25" fmla="*/ 1 h 4"/>
                <a:gd name="T26" fmla="*/ 2 w 76"/>
                <a:gd name="T27" fmla="*/ 1 h 4"/>
                <a:gd name="T28" fmla="*/ 4 w 76"/>
                <a:gd name="T29" fmla="*/ 3 h 4"/>
                <a:gd name="T30" fmla="*/ 68 w 76"/>
                <a:gd name="T31" fmla="*/ 1 h 4"/>
                <a:gd name="T32" fmla="*/ 76 w 76"/>
                <a:gd name="T33" fmla="*/ 0 h 4"/>
                <a:gd name="T34" fmla="*/ 74 w 76"/>
                <a:gd name="T35" fmla="*/ 0 h 4"/>
                <a:gd name="T36" fmla="*/ 74 w 76"/>
                <a:gd name="T37" fmla="*/ 1 h 4"/>
                <a:gd name="T38" fmla="*/ 74 w 76"/>
                <a:gd name="T39" fmla="*/ 1 h 4"/>
                <a:gd name="T40" fmla="*/ 72 w 76"/>
                <a:gd name="T41" fmla="*/ 1 h 4"/>
                <a:gd name="T42" fmla="*/ 72 w 76"/>
                <a:gd name="T43" fmla="*/ 1 h 4"/>
                <a:gd name="T44" fmla="*/ 70 w 76"/>
                <a:gd name="T45" fmla="*/ 1 h 4"/>
                <a:gd name="T46" fmla="*/ 70 w 76"/>
                <a:gd name="T47" fmla="*/ 1 h 4"/>
                <a:gd name="T48" fmla="*/ 70 w 76"/>
                <a:gd name="T49" fmla="*/ 1 h 4"/>
                <a:gd name="T50" fmla="*/ 68 w 76"/>
                <a:gd name="T51" fmla="*/ 1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"/>
                <a:gd name="T79" fmla="*/ 0 h 4"/>
                <a:gd name="T80" fmla="*/ 76 w 76"/>
                <a:gd name="T81" fmla="*/ 4 h 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" h="4">
                  <a:moveTo>
                    <a:pt x="4" y="3"/>
                  </a:moveTo>
                  <a:lnTo>
                    <a:pt x="9" y="3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9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3"/>
                  </a:lnTo>
                  <a:close/>
                  <a:moveTo>
                    <a:pt x="68" y="1"/>
                  </a:moveTo>
                  <a:lnTo>
                    <a:pt x="76" y="0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1A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27"/>
            <p:cNvSpPr>
              <a:spLocks noEditPoints="1"/>
            </p:cNvSpPr>
            <p:nvPr/>
          </p:nvSpPr>
          <p:spPr bwMode="auto">
            <a:xfrm>
              <a:off x="916" y="3201"/>
              <a:ext cx="81" cy="6"/>
            </a:xfrm>
            <a:custGeom>
              <a:avLst/>
              <a:gdLst>
                <a:gd name="T0" fmla="*/ 2 w 81"/>
                <a:gd name="T1" fmla="*/ 3 h 6"/>
                <a:gd name="T2" fmla="*/ 11 w 81"/>
                <a:gd name="T3" fmla="*/ 5 h 6"/>
                <a:gd name="T4" fmla="*/ 24 w 81"/>
                <a:gd name="T5" fmla="*/ 6 h 6"/>
                <a:gd name="T6" fmla="*/ 26 w 81"/>
                <a:gd name="T7" fmla="*/ 6 h 6"/>
                <a:gd name="T8" fmla="*/ 30 w 81"/>
                <a:gd name="T9" fmla="*/ 6 h 6"/>
                <a:gd name="T10" fmla="*/ 24 w 81"/>
                <a:gd name="T11" fmla="*/ 6 h 6"/>
                <a:gd name="T12" fmla="*/ 11 w 81"/>
                <a:gd name="T13" fmla="*/ 5 h 6"/>
                <a:gd name="T14" fmla="*/ 0 w 81"/>
                <a:gd name="T15" fmla="*/ 2 h 6"/>
                <a:gd name="T16" fmla="*/ 0 w 81"/>
                <a:gd name="T17" fmla="*/ 2 h 6"/>
                <a:gd name="T18" fmla="*/ 0 w 81"/>
                <a:gd name="T19" fmla="*/ 2 h 6"/>
                <a:gd name="T20" fmla="*/ 0 w 81"/>
                <a:gd name="T21" fmla="*/ 2 h 6"/>
                <a:gd name="T22" fmla="*/ 0 w 81"/>
                <a:gd name="T23" fmla="*/ 2 h 6"/>
                <a:gd name="T24" fmla="*/ 2 w 81"/>
                <a:gd name="T25" fmla="*/ 3 h 6"/>
                <a:gd name="T26" fmla="*/ 2 w 81"/>
                <a:gd name="T27" fmla="*/ 3 h 6"/>
                <a:gd name="T28" fmla="*/ 2 w 81"/>
                <a:gd name="T29" fmla="*/ 3 h 6"/>
                <a:gd name="T30" fmla="*/ 2 w 81"/>
                <a:gd name="T31" fmla="*/ 3 h 6"/>
                <a:gd name="T32" fmla="*/ 70 w 81"/>
                <a:gd name="T33" fmla="*/ 3 h 6"/>
                <a:gd name="T34" fmla="*/ 78 w 81"/>
                <a:gd name="T35" fmla="*/ 2 h 6"/>
                <a:gd name="T36" fmla="*/ 78 w 81"/>
                <a:gd name="T37" fmla="*/ 2 h 6"/>
                <a:gd name="T38" fmla="*/ 78 w 81"/>
                <a:gd name="T39" fmla="*/ 2 h 6"/>
                <a:gd name="T40" fmla="*/ 79 w 81"/>
                <a:gd name="T41" fmla="*/ 2 h 6"/>
                <a:gd name="T42" fmla="*/ 79 w 81"/>
                <a:gd name="T43" fmla="*/ 2 h 6"/>
                <a:gd name="T44" fmla="*/ 79 w 81"/>
                <a:gd name="T45" fmla="*/ 2 h 6"/>
                <a:gd name="T46" fmla="*/ 79 w 81"/>
                <a:gd name="T47" fmla="*/ 0 h 6"/>
                <a:gd name="T48" fmla="*/ 81 w 81"/>
                <a:gd name="T49" fmla="*/ 0 h 6"/>
                <a:gd name="T50" fmla="*/ 81 w 81"/>
                <a:gd name="T51" fmla="*/ 0 h 6"/>
                <a:gd name="T52" fmla="*/ 78 w 81"/>
                <a:gd name="T53" fmla="*/ 2 h 6"/>
                <a:gd name="T54" fmla="*/ 67 w 81"/>
                <a:gd name="T55" fmla="*/ 3 h 6"/>
                <a:gd name="T56" fmla="*/ 70 w 81"/>
                <a:gd name="T57" fmla="*/ 3 h 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"/>
                <a:gd name="T89" fmla="*/ 81 w 81"/>
                <a:gd name="T90" fmla="*/ 6 h 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">
                  <a:moveTo>
                    <a:pt x="2" y="3"/>
                  </a:moveTo>
                  <a:lnTo>
                    <a:pt x="11" y="5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1" y="5"/>
                  </a:lnTo>
                  <a:lnTo>
                    <a:pt x="0" y="2"/>
                  </a:lnTo>
                  <a:lnTo>
                    <a:pt x="2" y="3"/>
                  </a:lnTo>
                  <a:close/>
                  <a:moveTo>
                    <a:pt x="70" y="3"/>
                  </a:moveTo>
                  <a:lnTo>
                    <a:pt x="78" y="2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78" y="2"/>
                  </a:lnTo>
                  <a:lnTo>
                    <a:pt x="67" y="3"/>
                  </a:lnTo>
                  <a:lnTo>
                    <a:pt x="70" y="3"/>
                  </a:lnTo>
                  <a:close/>
                </a:path>
              </a:pathLst>
            </a:custGeom>
            <a:solidFill>
              <a:srgbClr val="1B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28"/>
            <p:cNvSpPr>
              <a:spLocks noEditPoints="1"/>
            </p:cNvSpPr>
            <p:nvPr/>
          </p:nvSpPr>
          <p:spPr bwMode="auto">
            <a:xfrm>
              <a:off x="915" y="3200"/>
              <a:ext cx="84" cy="7"/>
            </a:xfrm>
            <a:custGeom>
              <a:avLst/>
              <a:gdLst>
                <a:gd name="T0" fmla="*/ 1 w 84"/>
                <a:gd name="T1" fmla="*/ 3 h 7"/>
                <a:gd name="T2" fmla="*/ 12 w 84"/>
                <a:gd name="T3" fmla="*/ 6 h 7"/>
                <a:gd name="T4" fmla="*/ 25 w 84"/>
                <a:gd name="T5" fmla="*/ 7 h 7"/>
                <a:gd name="T6" fmla="*/ 31 w 84"/>
                <a:gd name="T7" fmla="*/ 7 h 7"/>
                <a:gd name="T8" fmla="*/ 36 w 84"/>
                <a:gd name="T9" fmla="*/ 7 h 7"/>
                <a:gd name="T10" fmla="*/ 25 w 84"/>
                <a:gd name="T11" fmla="*/ 6 h 7"/>
                <a:gd name="T12" fmla="*/ 12 w 84"/>
                <a:gd name="T13" fmla="*/ 4 h 7"/>
                <a:gd name="T14" fmla="*/ 0 w 84"/>
                <a:gd name="T15" fmla="*/ 3 h 7"/>
                <a:gd name="T16" fmla="*/ 0 w 84"/>
                <a:gd name="T17" fmla="*/ 3 h 7"/>
                <a:gd name="T18" fmla="*/ 0 w 84"/>
                <a:gd name="T19" fmla="*/ 3 h 7"/>
                <a:gd name="T20" fmla="*/ 0 w 84"/>
                <a:gd name="T21" fmla="*/ 3 h 7"/>
                <a:gd name="T22" fmla="*/ 0 w 84"/>
                <a:gd name="T23" fmla="*/ 3 h 7"/>
                <a:gd name="T24" fmla="*/ 0 w 84"/>
                <a:gd name="T25" fmla="*/ 3 h 7"/>
                <a:gd name="T26" fmla="*/ 1 w 84"/>
                <a:gd name="T27" fmla="*/ 3 h 7"/>
                <a:gd name="T28" fmla="*/ 1 w 84"/>
                <a:gd name="T29" fmla="*/ 3 h 7"/>
                <a:gd name="T30" fmla="*/ 1 w 84"/>
                <a:gd name="T31" fmla="*/ 3 h 7"/>
                <a:gd name="T32" fmla="*/ 68 w 84"/>
                <a:gd name="T33" fmla="*/ 4 h 7"/>
                <a:gd name="T34" fmla="*/ 79 w 84"/>
                <a:gd name="T35" fmla="*/ 3 h 7"/>
                <a:gd name="T36" fmla="*/ 82 w 84"/>
                <a:gd name="T37" fmla="*/ 1 h 7"/>
                <a:gd name="T38" fmla="*/ 82 w 84"/>
                <a:gd name="T39" fmla="*/ 1 h 7"/>
                <a:gd name="T40" fmla="*/ 82 w 84"/>
                <a:gd name="T41" fmla="*/ 1 h 7"/>
                <a:gd name="T42" fmla="*/ 82 w 84"/>
                <a:gd name="T43" fmla="*/ 1 h 7"/>
                <a:gd name="T44" fmla="*/ 84 w 84"/>
                <a:gd name="T45" fmla="*/ 1 h 7"/>
                <a:gd name="T46" fmla="*/ 84 w 84"/>
                <a:gd name="T47" fmla="*/ 1 h 7"/>
                <a:gd name="T48" fmla="*/ 84 w 84"/>
                <a:gd name="T49" fmla="*/ 1 h 7"/>
                <a:gd name="T50" fmla="*/ 84 w 84"/>
                <a:gd name="T51" fmla="*/ 0 h 7"/>
                <a:gd name="T52" fmla="*/ 84 w 84"/>
                <a:gd name="T53" fmla="*/ 0 h 7"/>
                <a:gd name="T54" fmla="*/ 79 w 84"/>
                <a:gd name="T55" fmla="*/ 3 h 7"/>
                <a:gd name="T56" fmla="*/ 66 w 84"/>
                <a:gd name="T57" fmla="*/ 4 h 7"/>
                <a:gd name="T58" fmla="*/ 62 w 84"/>
                <a:gd name="T59" fmla="*/ 6 h 7"/>
                <a:gd name="T60" fmla="*/ 68 w 84"/>
                <a:gd name="T61" fmla="*/ 4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4"/>
                <a:gd name="T94" fmla="*/ 0 h 7"/>
                <a:gd name="T95" fmla="*/ 84 w 84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4" h="7">
                  <a:moveTo>
                    <a:pt x="1" y="3"/>
                  </a:moveTo>
                  <a:lnTo>
                    <a:pt x="12" y="6"/>
                  </a:lnTo>
                  <a:lnTo>
                    <a:pt x="25" y="7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25" y="6"/>
                  </a:lnTo>
                  <a:lnTo>
                    <a:pt x="12" y="4"/>
                  </a:lnTo>
                  <a:lnTo>
                    <a:pt x="0" y="3"/>
                  </a:lnTo>
                  <a:lnTo>
                    <a:pt x="1" y="3"/>
                  </a:lnTo>
                  <a:close/>
                  <a:moveTo>
                    <a:pt x="68" y="4"/>
                  </a:moveTo>
                  <a:lnTo>
                    <a:pt x="79" y="3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79" y="3"/>
                  </a:lnTo>
                  <a:lnTo>
                    <a:pt x="66" y="4"/>
                  </a:lnTo>
                  <a:lnTo>
                    <a:pt x="62" y="6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1C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29"/>
            <p:cNvSpPr>
              <a:spLocks noEditPoints="1"/>
            </p:cNvSpPr>
            <p:nvPr/>
          </p:nvSpPr>
          <p:spPr bwMode="auto">
            <a:xfrm>
              <a:off x="913" y="3200"/>
              <a:ext cx="88" cy="7"/>
            </a:xfrm>
            <a:custGeom>
              <a:avLst/>
              <a:gdLst>
                <a:gd name="T0" fmla="*/ 2 w 88"/>
                <a:gd name="T1" fmla="*/ 3 h 7"/>
                <a:gd name="T2" fmla="*/ 14 w 88"/>
                <a:gd name="T3" fmla="*/ 4 h 7"/>
                <a:gd name="T4" fmla="*/ 27 w 88"/>
                <a:gd name="T5" fmla="*/ 6 h 7"/>
                <a:gd name="T6" fmla="*/ 38 w 88"/>
                <a:gd name="T7" fmla="*/ 7 h 7"/>
                <a:gd name="T8" fmla="*/ 49 w 88"/>
                <a:gd name="T9" fmla="*/ 6 h 7"/>
                <a:gd name="T10" fmla="*/ 40 w 88"/>
                <a:gd name="T11" fmla="*/ 6 h 7"/>
                <a:gd name="T12" fmla="*/ 27 w 88"/>
                <a:gd name="T13" fmla="*/ 6 h 7"/>
                <a:gd name="T14" fmla="*/ 14 w 88"/>
                <a:gd name="T15" fmla="*/ 4 h 7"/>
                <a:gd name="T16" fmla="*/ 2 w 88"/>
                <a:gd name="T17" fmla="*/ 1 h 7"/>
                <a:gd name="T18" fmla="*/ 0 w 88"/>
                <a:gd name="T19" fmla="*/ 1 h 7"/>
                <a:gd name="T20" fmla="*/ 0 w 88"/>
                <a:gd name="T21" fmla="*/ 1 h 7"/>
                <a:gd name="T22" fmla="*/ 0 w 88"/>
                <a:gd name="T23" fmla="*/ 1 h 7"/>
                <a:gd name="T24" fmla="*/ 0 w 88"/>
                <a:gd name="T25" fmla="*/ 1 h 7"/>
                <a:gd name="T26" fmla="*/ 0 w 88"/>
                <a:gd name="T27" fmla="*/ 1 h 7"/>
                <a:gd name="T28" fmla="*/ 2 w 88"/>
                <a:gd name="T29" fmla="*/ 1 h 7"/>
                <a:gd name="T30" fmla="*/ 2 w 88"/>
                <a:gd name="T31" fmla="*/ 1 h 7"/>
                <a:gd name="T32" fmla="*/ 2 w 88"/>
                <a:gd name="T33" fmla="*/ 3 h 7"/>
                <a:gd name="T34" fmla="*/ 2 w 88"/>
                <a:gd name="T35" fmla="*/ 3 h 7"/>
                <a:gd name="T36" fmla="*/ 64 w 88"/>
                <a:gd name="T37" fmla="*/ 6 h 7"/>
                <a:gd name="T38" fmla="*/ 68 w 88"/>
                <a:gd name="T39" fmla="*/ 4 h 7"/>
                <a:gd name="T40" fmla="*/ 81 w 88"/>
                <a:gd name="T41" fmla="*/ 3 h 7"/>
                <a:gd name="T42" fmla="*/ 86 w 88"/>
                <a:gd name="T43" fmla="*/ 0 h 7"/>
                <a:gd name="T44" fmla="*/ 86 w 88"/>
                <a:gd name="T45" fmla="*/ 0 h 7"/>
                <a:gd name="T46" fmla="*/ 86 w 88"/>
                <a:gd name="T47" fmla="*/ 0 h 7"/>
                <a:gd name="T48" fmla="*/ 86 w 88"/>
                <a:gd name="T49" fmla="*/ 0 h 7"/>
                <a:gd name="T50" fmla="*/ 88 w 88"/>
                <a:gd name="T51" fmla="*/ 0 h 7"/>
                <a:gd name="T52" fmla="*/ 88 w 88"/>
                <a:gd name="T53" fmla="*/ 0 h 7"/>
                <a:gd name="T54" fmla="*/ 88 w 88"/>
                <a:gd name="T55" fmla="*/ 0 h 7"/>
                <a:gd name="T56" fmla="*/ 88 w 88"/>
                <a:gd name="T57" fmla="*/ 0 h 7"/>
                <a:gd name="T58" fmla="*/ 88 w 88"/>
                <a:gd name="T59" fmla="*/ 0 h 7"/>
                <a:gd name="T60" fmla="*/ 81 w 88"/>
                <a:gd name="T61" fmla="*/ 1 h 7"/>
                <a:gd name="T62" fmla="*/ 68 w 88"/>
                <a:gd name="T63" fmla="*/ 4 h 7"/>
                <a:gd name="T64" fmla="*/ 57 w 88"/>
                <a:gd name="T65" fmla="*/ 6 h 7"/>
                <a:gd name="T66" fmla="*/ 64 w 88"/>
                <a:gd name="T67" fmla="*/ 6 h 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8"/>
                <a:gd name="T103" fmla="*/ 0 h 7"/>
                <a:gd name="T104" fmla="*/ 88 w 88"/>
                <a:gd name="T105" fmla="*/ 7 h 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8" h="7">
                  <a:moveTo>
                    <a:pt x="2" y="3"/>
                  </a:moveTo>
                  <a:lnTo>
                    <a:pt x="14" y="4"/>
                  </a:lnTo>
                  <a:lnTo>
                    <a:pt x="27" y="6"/>
                  </a:lnTo>
                  <a:lnTo>
                    <a:pt x="38" y="7"/>
                  </a:lnTo>
                  <a:lnTo>
                    <a:pt x="49" y="6"/>
                  </a:lnTo>
                  <a:lnTo>
                    <a:pt x="40" y="6"/>
                  </a:lnTo>
                  <a:lnTo>
                    <a:pt x="27" y="6"/>
                  </a:lnTo>
                  <a:lnTo>
                    <a:pt x="14" y="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close/>
                  <a:moveTo>
                    <a:pt x="64" y="6"/>
                  </a:moveTo>
                  <a:lnTo>
                    <a:pt x="68" y="4"/>
                  </a:lnTo>
                  <a:lnTo>
                    <a:pt x="81" y="3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1" y="1"/>
                  </a:lnTo>
                  <a:lnTo>
                    <a:pt x="68" y="4"/>
                  </a:lnTo>
                  <a:lnTo>
                    <a:pt x="57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1D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30"/>
            <p:cNvSpPr>
              <a:spLocks/>
            </p:cNvSpPr>
            <p:nvPr/>
          </p:nvSpPr>
          <p:spPr bwMode="auto">
            <a:xfrm>
              <a:off x="911" y="3198"/>
              <a:ext cx="92" cy="8"/>
            </a:xfrm>
            <a:custGeom>
              <a:avLst/>
              <a:gdLst>
                <a:gd name="T0" fmla="*/ 2 w 92"/>
                <a:gd name="T1" fmla="*/ 3 h 8"/>
                <a:gd name="T2" fmla="*/ 4 w 92"/>
                <a:gd name="T3" fmla="*/ 3 h 8"/>
                <a:gd name="T4" fmla="*/ 16 w 92"/>
                <a:gd name="T5" fmla="*/ 6 h 8"/>
                <a:gd name="T6" fmla="*/ 29 w 92"/>
                <a:gd name="T7" fmla="*/ 8 h 8"/>
                <a:gd name="T8" fmla="*/ 42 w 92"/>
                <a:gd name="T9" fmla="*/ 8 h 8"/>
                <a:gd name="T10" fmla="*/ 51 w 92"/>
                <a:gd name="T11" fmla="*/ 8 h 8"/>
                <a:gd name="T12" fmla="*/ 59 w 92"/>
                <a:gd name="T13" fmla="*/ 8 h 8"/>
                <a:gd name="T14" fmla="*/ 70 w 92"/>
                <a:gd name="T15" fmla="*/ 6 h 8"/>
                <a:gd name="T16" fmla="*/ 83 w 92"/>
                <a:gd name="T17" fmla="*/ 3 h 8"/>
                <a:gd name="T18" fmla="*/ 90 w 92"/>
                <a:gd name="T19" fmla="*/ 2 h 8"/>
                <a:gd name="T20" fmla="*/ 90 w 92"/>
                <a:gd name="T21" fmla="*/ 2 h 8"/>
                <a:gd name="T22" fmla="*/ 90 w 92"/>
                <a:gd name="T23" fmla="*/ 2 h 8"/>
                <a:gd name="T24" fmla="*/ 90 w 92"/>
                <a:gd name="T25" fmla="*/ 2 h 8"/>
                <a:gd name="T26" fmla="*/ 90 w 92"/>
                <a:gd name="T27" fmla="*/ 0 h 8"/>
                <a:gd name="T28" fmla="*/ 90 w 92"/>
                <a:gd name="T29" fmla="*/ 0 h 8"/>
                <a:gd name="T30" fmla="*/ 90 w 92"/>
                <a:gd name="T31" fmla="*/ 0 h 8"/>
                <a:gd name="T32" fmla="*/ 92 w 92"/>
                <a:gd name="T33" fmla="*/ 0 h 8"/>
                <a:gd name="T34" fmla="*/ 92 w 92"/>
                <a:gd name="T35" fmla="*/ 0 h 8"/>
                <a:gd name="T36" fmla="*/ 83 w 92"/>
                <a:gd name="T37" fmla="*/ 3 h 8"/>
                <a:gd name="T38" fmla="*/ 70 w 92"/>
                <a:gd name="T39" fmla="*/ 6 h 8"/>
                <a:gd name="T40" fmla="*/ 57 w 92"/>
                <a:gd name="T41" fmla="*/ 8 h 8"/>
                <a:gd name="T42" fmla="*/ 42 w 92"/>
                <a:gd name="T43" fmla="*/ 8 h 8"/>
                <a:gd name="T44" fmla="*/ 29 w 92"/>
                <a:gd name="T45" fmla="*/ 8 h 8"/>
                <a:gd name="T46" fmla="*/ 16 w 92"/>
                <a:gd name="T47" fmla="*/ 6 h 8"/>
                <a:gd name="T48" fmla="*/ 4 w 92"/>
                <a:gd name="T49" fmla="*/ 3 h 8"/>
                <a:gd name="T50" fmla="*/ 0 w 92"/>
                <a:gd name="T51" fmla="*/ 2 h 8"/>
                <a:gd name="T52" fmla="*/ 0 w 92"/>
                <a:gd name="T53" fmla="*/ 2 h 8"/>
                <a:gd name="T54" fmla="*/ 2 w 92"/>
                <a:gd name="T55" fmla="*/ 2 h 8"/>
                <a:gd name="T56" fmla="*/ 2 w 92"/>
                <a:gd name="T57" fmla="*/ 3 h 8"/>
                <a:gd name="T58" fmla="*/ 2 w 92"/>
                <a:gd name="T59" fmla="*/ 3 h 8"/>
                <a:gd name="T60" fmla="*/ 2 w 92"/>
                <a:gd name="T61" fmla="*/ 3 h 8"/>
                <a:gd name="T62" fmla="*/ 2 w 92"/>
                <a:gd name="T63" fmla="*/ 3 h 8"/>
                <a:gd name="T64" fmla="*/ 2 w 92"/>
                <a:gd name="T65" fmla="*/ 3 h 8"/>
                <a:gd name="T66" fmla="*/ 2 w 92"/>
                <a:gd name="T67" fmla="*/ 3 h 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"/>
                <a:gd name="T103" fmla="*/ 0 h 8"/>
                <a:gd name="T104" fmla="*/ 92 w 92"/>
                <a:gd name="T105" fmla="*/ 8 h 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" h="8">
                  <a:moveTo>
                    <a:pt x="2" y="3"/>
                  </a:moveTo>
                  <a:lnTo>
                    <a:pt x="4" y="3"/>
                  </a:lnTo>
                  <a:lnTo>
                    <a:pt x="16" y="6"/>
                  </a:lnTo>
                  <a:lnTo>
                    <a:pt x="29" y="8"/>
                  </a:lnTo>
                  <a:lnTo>
                    <a:pt x="42" y="8"/>
                  </a:lnTo>
                  <a:lnTo>
                    <a:pt x="51" y="8"/>
                  </a:lnTo>
                  <a:lnTo>
                    <a:pt x="59" y="8"/>
                  </a:lnTo>
                  <a:lnTo>
                    <a:pt x="70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0" y="6"/>
                  </a:lnTo>
                  <a:lnTo>
                    <a:pt x="57" y="8"/>
                  </a:lnTo>
                  <a:lnTo>
                    <a:pt x="42" y="8"/>
                  </a:lnTo>
                  <a:lnTo>
                    <a:pt x="29" y="8"/>
                  </a:lnTo>
                  <a:lnTo>
                    <a:pt x="16" y="6"/>
                  </a:lnTo>
                  <a:lnTo>
                    <a:pt x="4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1E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31"/>
            <p:cNvSpPr>
              <a:spLocks/>
            </p:cNvSpPr>
            <p:nvPr/>
          </p:nvSpPr>
          <p:spPr bwMode="auto">
            <a:xfrm>
              <a:off x="911" y="3198"/>
              <a:ext cx="92" cy="8"/>
            </a:xfrm>
            <a:custGeom>
              <a:avLst/>
              <a:gdLst>
                <a:gd name="T0" fmla="*/ 0 w 92"/>
                <a:gd name="T1" fmla="*/ 2 h 8"/>
                <a:gd name="T2" fmla="*/ 4 w 92"/>
                <a:gd name="T3" fmla="*/ 3 h 8"/>
                <a:gd name="T4" fmla="*/ 16 w 92"/>
                <a:gd name="T5" fmla="*/ 6 h 8"/>
                <a:gd name="T6" fmla="*/ 29 w 92"/>
                <a:gd name="T7" fmla="*/ 8 h 8"/>
                <a:gd name="T8" fmla="*/ 42 w 92"/>
                <a:gd name="T9" fmla="*/ 8 h 8"/>
                <a:gd name="T10" fmla="*/ 57 w 92"/>
                <a:gd name="T11" fmla="*/ 8 h 8"/>
                <a:gd name="T12" fmla="*/ 70 w 92"/>
                <a:gd name="T13" fmla="*/ 6 h 8"/>
                <a:gd name="T14" fmla="*/ 83 w 92"/>
                <a:gd name="T15" fmla="*/ 3 h 8"/>
                <a:gd name="T16" fmla="*/ 92 w 92"/>
                <a:gd name="T17" fmla="*/ 0 h 8"/>
                <a:gd name="T18" fmla="*/ 92 w 92"/>
                <a:gd name="T19" fmla="*/ 0 h 8"/>
                <a:gd name="T20" fmla="*/ 92 w 92"/>
                <a:gd name="T21" fmla="*/ 0 h 8"/>
                <a:gd name="T22" fmla="*/ 92 w 92"/>
                <a:gd name="T23" fmla="*/ 0 h 8"/>
                <a:gd name="T24" fmla="*/ 92 w 92"/>
                <a:gd name="T25" fmla="*/ 0 h 8"/>
                <a:gd name="T26" fmla="*/ 92 w 92"/>
                <a:gd name="T27" fmla="*/ 0 h 8"/>
                <a:gd name="T28" fmla="*/ 92 w 92"/>
                <a:gd name="T29" fmla="*/ 0 h 8"/>
                <a:gd name="T30" fmla="*/ 92 w 92"/>
                <a:gd name="T31" fmla="*/ 0 h 8"/>
                <a:gd name="T32" fmla="*/ 92 w 92"/>
                <a:gd name="T33" fmla="*/ 0 h 8"/>
                <a:gd name="T34" fmla="*/ 83 w 92"/>
                <a:gd name="T35" fmla="*/ 3 h 8"/>
                <a:gd name="T36" fmla="*/ 70 w 92"/>
                <a:gd name="T37" fmla="*/ 5 h 8"/>
                <a:gd name="T38" fmla="*/ 57 w 92"/>
                <a:gd name="T39" fmla="*/ 6 h 8"/>
                <a:gd name="T40" fmla="*/ 42 w 92"/>
                <a:gd name="T41" fmla="*/ 8 h 8"/>
                <a:gd name="T42" fmla="*/ 29 w 92"/>
                <a:gd name="T43" fmla="*/ 6 h 8"/>
                <a:gd name="T44" fmla="*/ 16 w 92"/>
                <a:gd name="T45" fmla="*/ 5 h 8"/>
                <a:gd name="T46" fmla="*/ 4 w 92"/>
                <a:gd name="T47" fmla="*/ 3 h 8"/>
                <a:gd name="T48" fmla="*/ 0 w 92"/>
                <a:gd name="T49" fmla="*/ 2 h 8"/>
                <a:gd name="T50" fmla="*/ 0 w 92"/>
                <a:gd name="T51" fmla="*/ 2 h 8"/>
                <a:gd name="T52" fmla="*/ 0 w 92"/>
                <a:gd name="T53" fmla="*/ 2 h 8"/>
                <a:gd name="T54" fmla="*/ 0 w 92"/>
                <a:gd name="T55" fmla="*/ 2 h 8"/>
                <a:gd name="T56" fmla="*/ 0 w 92"/>
                <a:gd name="T57" fmla="*/ 2 h 8"/>
                <a:gd name="T58" fmla="*/ 0 w 92"/>
                <a:gd name="T59" fmla="*/ 2 h 8"/>
                <a:gd name="T60" fmla="*/ 0 w 92"/>
                <a:gd name="T61" fmla="*/ 2 h 8"/>
                <a:gd name="T62" fmla="*/ 0 w 92"/>
                <a:gd name="T63" fmla="*/ 2 h 8"/>
                <a:gd name="T64" fmla="*/ 0 w 92"/>
                <a:gd name="T65" fmla="*/ 2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8"/>
                <a:gd name="T101" fmla="*/ 92 w 92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8">
                  <a:moveTo>
                    <a:pt x="0" y="2"/>
                  </a:moveTo>
                  <a:lnTo>
                    <a:pt x="4" y="3"/>
                  </a:lnTo>
                  <a:lnTo>
                    <a:pt x="16" y="6"/>
                  </a:lnTo>
                  <a:lnTo>
                    <a:pt x="29" y="8"/>
                  </a:lnTo>
                  <a:lnTo>
                    <a:pt x="42" y="8"/>
                  </a:lnTo>
                  <a:lnTo>
                    <a:pt x="57" y="8"/>
                  </a:lnTo>
                  <a:lnTo>
                    <a:pt x="70" y="6"/>
                  </a:lnTo>
                  <a:lnTo>
                    <a:pt x="83" y="3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0" y="5"/>
                  </a:lnTo>
                  <a:lnTo>
                    <a:pt x="57" y="6"/>
                  </a:lnTo>
                  <a:lnTo>
                    <a:pt x="42" y="8"/>
                  </a:lnTo>
                  <a:lnTo>
                    <a:pt x="29" y="6"/>
                  </a:lnTo>
                  <a:lnTo>
                    <a:pt x="16" y="5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32"/>
            <p:cNvSpPr>
              <a:spLocks/>
            </p:cNvSpPr>
            <p:nvPr/>
          </p:nvSpPr>
          <p:spPr bwMode="auto">
            <a:xfrm>
              <a:off x="909" y="3197"/>
              <a:ext cx="96" cy="9"/>
            </a:xfrm>
            <a:custGeom>
              <a:avLst/>
              <a:gdLst>
                <a:gd name="T0" fmla="*/ 2 w 96"/>
                <a:gd name="T1" fmla="*/ 3 h 9"/>
                <a:gd name="T2" fmla="*/ 6 w 96"/>
                <a:gd name="T3" fmla="*/ 4 h 9"/>
                <a:gd name="T4" fmla="*/ 18 w 96"/>
                <a:gd name="T5" fmla="*/ 6 h 9"/>
                <a:gd name="T6" fmla="*/ 31 w 96"/>
                <a:gd name="T7" fmla="*/ 7 h 9"/>
                <a:gd name="T8" fmla="*/ 44 w 96"/>
                <a:gd name="T9" fmla="*/ 9 h 9"/>
                <a:gd name="T10" fmla="*/ 59 w 96"/>
                <a:gd name="T11" fmla="*/ 7 h 9"/>
                <a:gd name="T12" fmla="*/ 72 w 96"/>
                <a:gd name="T13" fmla="*/ 6 h 9"/>
                <a:gd name="T14" fmla="*/ 85 w 96"/>
                <a:gd name="T15" fmla="*/ 4 h 9"/>
                <a:gd name="T16" fmla="*/ 94 w 96"/>
                <a:gd name="T17" fmla="*/ 1 h 9"/>
                <a:gd name="T18" fmla="*/ 94 w 96"/>
                <a:gd name="T19" fmla="*/ 1 h 9"/>
                <a:gd name="T20" fmla="*/ 94 w 96"/>
                <a:gd name="T21" fmla="*/ 0 h 9"/>
                <a:gd name="T22" fmla="*/ 94 w 96"/>
                <a:gd name="T23" fmla="*/ 0 h 9"/>
                <a:gd name="T24" fmla="*/ 94 w 96"/>
                <a:gd name="T25" fmla="*/ 0 h 9"/>
                <a:gd name="T26" fmla="*/ 96 w 96"/>
                <a:gd name="T27" fmla="*/ 0 h 9"/>
                <a:gd name="T28" fmla="*/ 96 w 96"/>
                <a:gd name="T29" fmla="*/ 0 h 9"/>
                <a:gd name="T30" fmla="*/ 96 w 96"/>
                <a:gd name="T31" fmla="*/ 0 h 9"/>
                <a:gd name="T32" fmla="*/ 96 w 96"/>
                <a:gd name="T33" fmla="*/ 0 h 9"/>
                <a:gd name="T34" fmla="*/ 85 w 96"/>
                <a:gd name="T35" fmla="*/ 3 h 9"/>
                <a:gd name="T36" fmla="*/ 72 w 96"/>
                <a:gd name="T37" fmla="*/ 6 h 9"/>
                <a:gd name="T38" fmla="*/ 59 w 96"/>
                <a:gd name="T39" fmla="*/ 7 h 9"/>
                <a:gd name="T40" fmla="*/ 44 w 96"/>
                <a:gd name="T41" fmla="*/ 9 h 9"/>
                <a:gd name="T42" fmla="*/ 31 w 96"/>
                <a:gd name="T43" fmla="*/ 7 h 9"/>
                <a:gd name="T44" fmla="*/ 18 w 96"/>
                <a:gd name="T45" fmla="*/ 6 h 9"/>
                <a:gd name="T46" fmla="*/ 6 w 96"/>
                <a:gd name="T47" fmla="*/ 3 h 9"/>
                <a:gd name="T48" fmla="*/ 0 w 96"/>
                <a:gd name="T49" fmla="*/ 1 h 9"/>
                <a:gd name="T50" fmla="*/ 0 w 96"/>
                <a:gd name="T51" fmla="*/ 1 h 9"/>
                <a:gd name="T52" fmla="*/ 0 w 96"/>
                <a:gd name="T53" fmla="*/ 1 h 9"/>
                <a:gd name="T54" fmla="*/ 0 w 96"/>
                <a:gd name="T55" fmla="*/ 1 h 9"/>
                <a:gd name="T56" fmla="*/ 0 w 96"/>
                <a:gd name="T57" fmla="*/ 3 h 9"/>
                <a:gd name="T58" fmla="*/ 2 w 96"/>
                <a:gd name="T59" fmla="*/ 3 h 9"/>
                <a:gd name="T60" fmla="*/ 2 w 96"/>
                <a:gd name="T61" fmla="*/ 3 h 9"/>
                <a:gd name="T62" fmla="*/ 2 w 96"/>
                <a:gd name="T63" fmla="*/ 3 h 9"/>
                <a:gd name="T64" fmla="*/ 2 w 96"/>
                <a:gd name="T65" fmla="*/ 3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9"/>
                <a:gd name="T101" fmla="*/ 96 w 96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9">
                  <a:moveTo>
                    <a:pt x="2" y="3"/>
                  </a:moveTo>
                  <a:lnTo>
                    <a:pt x="6" y="4"/>
                  </a:lnTo>
                  <a:lnTo>
                    <a:pt x="18" y="6"/>
                  </a:lnTo>
                  <a:lnTo>
                    <a:pt x="31" y="7"/>
                  </a:lnTo>
                  <a:lnTo>
                    <a:pt x="44" y="9"/>
                  </a:lnTo>
                  <a:lnTo>
                    <a:pt x="59" y="7"/>
                  </a:lnTo>
                  <a:lnTo>
                    <a:pt x="72" y="6"/>
                  </a:lnTo>
                  <a:lnTo>
                    <a:pt x="85" y="4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85" y="3"/>
                  </a:lnTo>
                  <a:lnTo>
                    <a:pt x="72" y="6"/>
                  </a:lnTo>
                  <a:lnTo>
                    <a:pt x="59" y="7"/>
                  </a:lnTo>
                  <a:lnTo>
                    <a:pt x="44" y="9"/>
                  </a:lnTo>
                  <a:lnTo>
                    <a:pt x="31" y="7"/>
                  </a:lnTo>
                  <a:lnTo>
                    <a:pt x="18" y="6"/>
                  </a:lnTo>
                  <a:lnTo>
                    <a:pt x="6" y="3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0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33"/>
            <p:cNvSpPr>
              <a:spLocks/>
            </p:cNvSpPr>
            <p:nvPr/>
          </p:nvSpPr>
          <p:spPr bwMode="auto">
            <a:xfrm>
              <a:off x="909" y="3197"/>
              <a:ext cx="96" cy="9"/>
            </a:xfrm>
            <a:custGeom>
              <a:avLst/>
              <a:gdLst>
                <a:gd name="T0" fmla="*/ 0 w 96"/>
                <a:gd name="T1" fmla="*/ 1 h 9"/>
                <a:gd name="T2" fmla="*/ 6 w 96"/>
                <a:gd name="T3" fmla="*/ 3 h 9"/>
                <a:gd name="T4" fmla="*/ 18 w 96"/>
                <a:gd name="T5" fmla="*/ 6 h 9"/>
                <a:gd name="T6" fmla="*/ 31 w 96"/>
                <a:gd name="T7" fmla="*/ 7 h 9"/>
                <a:gd name="T8" fmla="*/ 44 w 96"/>
                <a:gd name="T9" fmla="*/ 9 h 9"/>
                <a:gd name="T10" fmla="*/ 59 w 96"/>
                <a:gd name="T11" fmla="*/ 7 h 9"/>
                <a:gd name="T12" fmla="*/ 72 w 96"/>
                <a:gd name="T13" fmla="*/ 6 h 9"/>
                <a:gd name="T14" fmla="*/ 85 w 96"/>
                <a:gd name="T15" fmla="*/ 3 h 9"/>
                <a:gd name="T16" fmla="*/ 96 w 96"/>
                <a:gd name="T17" fmla="*/ 0 h 9"/>
                <a:gd name="T18" fmla="*/ 96 w 96"/>
                <a:gd name="T19" fmla="*/ 0 h 9"/>
                <a:gd name="T20" fmla="*/ 96 w 96"/>
                <a:gd name="T21" fmla="*/ 0 h 9"/>
                <a:gd name="T22" fmla="*/ 96 w 96"/>
                <a:gd name="T23" fmla="*/ 0 h 9"/>
                <a:gd name="T24" fmla="*/ 96 w 96"/>
                <a:gd name="T25" fmla="*/ 0 h 9"/>
                <a:gd name="T26" fmla="*/ 96 w 96"/>
                <a:gd name="T27" fmla="*/ 0 h 9"/>
                <a:gd name="T28" fmla="*/ 96 w 96"/>
                <a:gd name="T29" fmla="*/ 0 h 9"/>
                <a:gd name="T30" fmla="*/ 96 w 96"/>
                <a:gd name="T31" fmla="*/ 0 h 9"/>
                <a:gd name="T32" fmla="*/ 96 w 96"/>
                <a:gd name="T33" fmla="*/ 0 h 9"/>
                <a:gd name="T34" fmla="*/ 96 w 96"/>
                <a:gd name="T35" fmla="*/ 0 h 9"/>
                <a:gd name="T36" fmla="*/ 83 w 96"/>
                <a:gd name="T37" fmla="*/ 3 h 9"/>
                <a:gd name="T38" fmla="*/ 72 w 96"/>
                <a:gd name="T39" fmla="*/ 6 h 9"/>
                <a:gd name="T40" fmla="*/ 59 w 96"/>
                <a:gd name="T41" fmla="*/ 7 h 9"/>
                <a:gd name="T42" fmla="*/ 44 w 96"/>
                <a:gd name="T43" fmla="*/ 7 h 9"/>
                <a:gd name="T44" fmla="*/ 31 w 96"/>
                <a:gd name="T45" fmla="*/ 7 h 9"/>
                <a:gd name="T46" fmla="*/ 18 w 96"/>
                <a:gd name="T47" fmla="*/ 6 h 9"/>
                <a:gd name="T48" fmla="*/ 6 w 96"/>
                <a:gd name="T49" fmla="*/ 3 h 9"/>
                <a:gd name="T50" fmla="*/ 0 w 96"/>
                <a:gd name="T51" fmla="*/ 1 h 9"/>
                <a:gd name="T52" fmla="*/ 0 w 96"/>
                <a:gd name="T53" fmla="*/ 1 h 9"/>
                <a:gd name="T54" fmla="*/ 0 w 96"/>
                <a:gd name="T55" fmla="*/ 1 h 9"/>
                <a:gd name="T56" fmla="*/ 0 w 96"/>
                <a:gd name="T57" fmla="*/ 1 h 9"/>
                <a:gd name="T58" fmla="*/ 0 w 96"/>
                <a:gd name="T59" fmla="*/ 1 h 9"/>
                <a:gd name="T60" fmla="*/ 0 w 96"/>
                <a:gd name="T61" fmla="*/ 1 h 9"/>
                <a:gd name="T62" fmla="*/ 0 w 96"/>
                <a:gd name="T63" fmla="*/ 1 h 9"/>
                <a:gd name="T64" fmla="*/ 0 w 96"/>
                <a:gd name="T65" fmla="*/ 1 h 9"/>
                <a:gd name="T66" fmla="*/ 0 w 96"/>
                <a:gd name="T67" fmla="*/ 1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6"/>
                <a:gd name="T103" fmla="*/ 0 h 9"/>
                <a:gd name="T104" fmla="*/ 96 w 96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6" h="9">
                  <a:moveTo>
                    <a:pt x="0" y="1"/>
                  </a:moveTo>
                  <a:lnTo>
                    <a:pt x="6" y="3"/>
                  </a:lnTo>
                  <a:lnTo>
                    <a:pt x="18" y="6"/>
                  </a:lnTo>
                  <a:lnTo>
                    <a:pt x="31" y="7"/>
                  </a:lnTo>
                  <a:lnTo>
                    <a:pt x="44" y="9"/>
                  </a:lnTo>
                  <a:lnTo>
                    <a:pt x="59" y="7"/>
                  </a:lnTo>
                  <a:lnTo>
                    <a:pt x="72" y="6"/>
                  </a:lnTo>
                  <a:lnTo>
                    <a:pt x="85" y="3"/>
                  </a:lnTo>
                  <a:lnTo>
                    <a:pt x="96" y="0"/>
                  </a:lnTo>
                  <a:lnTo>
                    <a:pt x="83" y="3"/>
                  </a:lnTo>
                  <a:lnTo>
                    <a:pt x="72" y="6"/>
                  </a:lnTo>
                  <a:lnTo>
                    <a:pt x="59" y="7"/>
                  </a:lnTo>
                  <a:lnTo>
                    <a:pt x="44" y="7"/>
                  </a:lnTo>
                  <a:lnTo>
                    <a:pt x="31" y="7"/>
                  </a:lnTo>
                  <a:lnTo>
                    <a:pt x="18" y="6"/>
                  </a:lnTo>
                  <a:lnTo>
                    <a:pt x="6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34"/>
            <p:cNvSpPr>
              <a:spLocks noEditPoints="1"/>
            </p:cNvSpPr>
            <p:nvPr/>
          </p:nvSpPr>
          <p:spPr bwMode="auto">
            <a:xfrm>
              <a:off x="907" y="2995"/>
              <a:ext cx="100" cy="209"/>
            </a:xfrm>
            <a:custGeom>
              <a:avLst/>
              <a:gdLst>
                <a:gd name="T0" fmla="*/ 2 w 100"/>
                <a:gd name="T1" fmla="*/ 203 h 209"/>
                <a:gd name="T2" fmla="*/ 8 w 100"/>
                <a:gd name="T3" fmla="*/ 205 h 209"/>
                <a:gd name="T4" fmla="*/ 20 w 100"/>
                <a:gd name="T5" fmla="*/ 208 h 209"/>
                <a:gd name="T6" fmla="*/ 33 w 100"/>
                <a:gd name="T7" fmla="*/ 209 h 209"/>
                <a:gd name="T8" fmla="*/ 46 w 100"/>
                <a:gd name="T9" fmla="*/ 209 h 209"/>
                <a:gd name="T10" fmla="*/ 61 w 100"/>
                <a:gd name="T11" fmla="*/ 209 h 209"/>
                <a:gd name="T12" fmla="*/ 74 w 100"/>
                <a:gd name="T13" fmla="*/ 208 h 209"/>
                <a:gd name="T14" fmla="*/ 85 w 100"/>
                <a:gd name="T15" fmla="*/ 205 h 209"/>
                <a:gd name="T16" fmla="*/ 98 w 100"/>
                <a:gd name="T17" fmla="*/ 202 h 209"/>
                <a:gd name="T18" fmla="*/ 98 w 100"/>
                <a:gd name="T19" fmla="*/ 202 h 209"/>
                <a:gd name="T20" fmla="*/ 98 w 100"/>
                <a:gd name="T21" fmla="*/ 202 h 209"/>
                <a:gd name="T22" fmla="*/ 98 w 100"/>
                <a:gd name="T23" fmla="*/ 200 h 209"/>
                <a:gd name="T24" fmla="*/ 98 w 100"/>
                <a:gd name="T25" fmla="*/ 200 h 209"/>
                <a:gd name="T26" fmla="*/ 98 w 100"/>
                <a:gd name="T27" fmla="*/ 200 h 209"/>
                <a:gd name="T28" fmla="*/ 98 w 100"/>
                <a:gd name="T29" fmla="*/ 200 h 209"/>
                <a:gd name="T30" fmla="*/ 98 w 100"/>
                <a:gd name="T31" fmla="*/ 200 h 209"/>
                <a:gd name="T32" fmla="*/ 100 w 100"/>
                <a:gd name="T33" fmla="*/ 200 h 209"/>
                <a:gd name="T34" fmla="*/ 100 w 100"/>
                <a:gd name="T35" fmla="*/ 200 h 209"/>
                <a:gd name="T36" fmla="*/ 98 w 100"/>
                <a:gd name="T37" fmla="*/ 200 h 209"/>
                <a:gd name="T38" fmla="*/ 85 w 100"/>
                <a:gd name="T39" fmla="*/ 205 h 209"/>
                <a:gd name="T40" fmla="*/ 74 w 100"/>
                <a:gd name="T41" fmla="*/ 206 h 209"/>
                <a:gd name="T42" fmla="*/ 61 w 100"/>
                <a:gd name="T43" fmla="*/ 209 h 209"/>
                <a:gd name="T44" fmla="*/ 46 w 100"/>
                <a:gd name="T45" fmla="*/ 209 h 209"/>
                <a:gd name="T46" fmla="*/ 33 w 100"/>
                <a:gd name="T47" fmla="*/ 209 h 209"/>
                <a:gd name="T48" fmla="*/ 20 w 100"/>
                <a:gd name="T49" fmla="*/ 206 h 209"/>
                <a:gd name="T50" fmla="*/ 8 w 100"/>
                <a:gd name="T51" fmla="*/ 205 h 209"/>
                <a:gd name="T52" fmla="*/ 0 w 100"/>
                <a:gd name="T53" fmla="*/ 202 h 209"/>
                <a:gd name="T54" fmla="*/ 2 w 100"/>
                <a:gd name="T55" fmla="*/ 202 h 209"/>
                <a:gd name="T56" fmla="*/ 2 w 100"/>
                <a:gd name="T57" fmla="*/ 202 h 209"/>
                <a:gd name="T58" fmla="*/ 2 w 100"/>
                <a:gd name="T59" fmla="*/ 202 h 209"/>
                <a:gd name="T60" fmla="*/ 2 w 100"/>
                <a:gd name="T61" fmla="*/ 203 h 209"/>
                <a:gd name="T62" fmla="*/ 2 w 100"/>
                <a:gd name="T63" fmla="*/ 203 h 209"/>
                <a:gd name="T64" fmla="*/ 2 w 100"/>
                <a:gd name="T65" fmla="*/ 203 h 209"/>
                <a:gd name="T66" fmla="*/ 2 w 100"/>
                <a:gd name="T67" fmla="*/ 203 h 209"/>
                <a:gd name="T68" fmla="*/ 2 w 100"/>
                <a:gd name="T69" fmla="*/ 203 h 209"/>
                <a:gd name="T70" fmla="*/ 81 w 100"/>
                <a:gd name="T71" fmla="*/ 0 h 209"/>
                <a:gd name="T72" fmla="*/ 81 w 100"/>
                <a:gd name="T73" fmla="*/ 0 h 209"/>
                <a:gd name="T74" fmla="*/ 81 w 100"/>
                <a:gd name="T75" fmla="*/ 0 h 209"/>
                <a:gd name="T76" fmla="*/ 81 w 100"/>
                <a:gd name="T77" fmla="*/ 0 h 209"/>
                <a:gd name="T78" fmla="*/ 81 w 100"/>
                <a:gd name="T79" fmla="*/ 0 h 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"/>
                <a:gd name="T121" fmla="*/ 0 h 209"/>
                <a:gd name="T122" fmla="*/ 100 w 100"/>
                <a:gd name="T123" fmla="*/ 209 h 2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" h="209">
                  <a:moveTo>
                    <a:pt x="2" y="203"/>
                  </a:moveTo>
                  <a:lnTo>
                    <a:pt x="8" y="205"/>
                  </a:lnTo>
                  <a:lnTo>
                    <a:pt x="20" y="208"/>
                  </a:lnTo>
                  <a:lnTo>
                    <a:pt x="33" y="209"/>
                  </a:lnTo>
                  <a:lnTo>
                    <a:pt x="46" y="209"/>
                  </a:lnTo>
                  <a:lnTo>
                    <a:pt x="61" y="209"/>
                  </a:lnTo>
                  <a:lnTo>
                    <a:pt x="74" y="208"/>
                  </a:lnTo>
                  <a:lnTo>
                    <a:pt x="85" y="205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100" y="200"/>
                  </a:lnTo>
                  <a:lnTo>
                    <a:pt x="98" y="200"/>
                  </a:lnTo>
                  <a:lnTo>
                    <a:pt x="85" y="205"/>
                  </a:lnTo>
                  <a:lnTo>
                    <a:pt x="74" y="206"/>
                  </a:lnTo>
                  <a:lnTo>
                    <a:pt x="61" y="209"/>
                  </a:lnTo>
                  <a:lnTo>
                    <a:pt x="46" y="209"/>
                  </a:lnTo>
                  <a:lnTo>
                    <a:pt x="33" y="209"/>
                  </a:lnTo>
                  <a:lnTo>
                    <a:pt x="20" y="206"/>
                  </a:lnTo>
                  <a:lnTo>
                    <a:pt x="8" y="205"/>
                  </a:lnTo>
                  <a:lnTo>
                    <a:pt x="0" y="202"/>
                  </a:lnTo>
                  <a:lnTo>
                    <a:pt x="2" y="202"/>
                  </a:lnTo>
                  <a:lnTo>
                    <a:pt x="2" y="203"/>
                  </a:lnTo>
                  <a:close/>
                  <a:moveTo>
                    <a:pt x="81" y="0"/>
                  </a:moveTo>
                  <a:lnTo>
                    <a:pt x="81" y="0"/>
                  </a:lnTo>
                  <a:close/>
                </a:path>
              </a:pathLst>
            </a:custGeom>
            <a:solidFill>
              <a:srgbClr val="22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35"/>
            <p:cNvSpPr>
              <a:spLocks noEditPoints="1"/>
            </p:cNvSpPr>
            <p:nvPr/>
          </p:nvSpPr>
          <p:spPr bwMode="auto">
            <a:xfrm>
              <a:off x="907" y="2995"/>
              <a:ext cx="100" cy="209"/>
            </a:xfrm>
            <a:custGeom>
              <a:avLst/>
              <a:gdLst>
                <a:gd name="T0" fmla="*/ 81 w 100"/>
                <a:gd name="T1" fmla="*/ 0 h 209"/>
                <a:gd name="T2" fmla="*/ 81 w 100"/>
                <a:gd name="T3" fmla="*/ 0 h 209"/>
                <a:gd name="T4" fmla="*/ 81 w 100"/>
                <a:gd name="T5" fmla="*/ 1 h 209"/>
                <a:gd name="T6" fmla="*/ 81 w 100"/>
                <a:gd name="T7" fmla="*/ 1 h 209"/>
                <a:gd name="T8" fmla="*/ 81 w 100"/>
                <a:gd name="T9" fmla="*/ 1 h 209"/>
                <a:gd name="T10" fmla="*/ 81 w 100"/>
                <a:gd name="T11" fmla="*/ 1 h 209"/>
                <a:gd name="T12" fmla="*/ 81 w 100"/>
                <a:gd name="T13" fmla="*/ 1 h 209"/>
                <a:gd name="T14" fmla="*/ 81 w 100"/>
                <a:gd name="T15" fmla="*/ 1 h 209"/>
                <a:gd name="T16" fmla="*/ 81 w 100"/>
                <a:gd name="T17" fmla="*/ 1 h 209"/>
                <a:gd name="T18" fmla="*/ 81 w 100"/>
                <a:gd name="T19" fmla="*/ 1 h 209"/>
                <a:gd name="T20" fmla="*/ 81 w 100"/>
                <a:gd name="T21" fmla="*/ 1 h 209"/>
                <a:gd name="T22" fmla="*/ 81 w 100"/>
                <a:gd name="T23" fmla="*/ 0 h 209"/>
                <a:gd name="T24" fmla="*/ 0 w 100"/>
                <a:gd name="T25" fmla="*/ 202 h 209"/>
                <a:gd name="T26" fmla="*/ 8 w 100"/>
                <a:gd name="T27" fmla="*/ 205 h 209"/>
                <a:gd name="T28" fmla="*/ 20 w 100"/>
                <a:gd name="T29" fmla="*/ 206 h 209"/>
                <a:gd name="T30" fmla="*/ 33 w 100"/>
                <a:gd name="T31" fmla="*/ 209 h 209"/>
                <a:gd name="T32" fmla="*/ 46 w 100"/>
                <a:gd name="T33" fmla="*/ 209 h 209"/>
                <a:gd name="T34" fmla="*/ 61 w 100"/>
                <a:gd name="T35" fmla="*/ 209 h 209"/>
                <a:gd name="T36" fmla="*/ 74 w 100"/>
                <a:gd name="T37" fmla="*/ 206 h 209"/>
                <a:gd name="T38" fmla="*/ 85 w 100"/>
                <a:gd name="T39" fmla="*/ 205 h 209"/>
                <a:gd name="T40" fmla="*/ 98 w 100"/>
                <a:gd name="T41" fmla="*/ 200 h 209"/>
                <a:gd name="T42" fmla="*/ 100 w 100"/>
                <a:gd name="T43" fmla="*/ 200 h 209"/>
                <a:gd name="T44" fmla="*/ 100 w 100"/>
                <a:gd name="T45" fmla="*/ 200 h 209"/>
                <a:gd name="T46" fmla="*/ 100 w 100"/>
                <a:gd name="T47" fmla="*/ 200 h 209"/>
                <a:gd name="T48" fmla="*/ 100 w 100"/>
                <a:gd name="T49" fmla="*/ 200 h 209"/>
                <a:gd name="T50" fmla="*/ 100 w 100"/>
                <a:gd name="T51" fmla="*/ 200 h 209"/>
                <a:gd name="T52" fmla="*/ 100 w 100"/>
                <a:gd name="T53" fmla="*/ 200 h 209"/>
                <a:gd name="T54" fmla="*/ 100 w 100"/>
                <a:gd name="T55" fmla="*/ 200 h 209"/>
                <a:gd name="T56" fmla="*/ 100 w 100"/>
                <a:gd name="T57" fmla="*/ 200 h 209"/>
                <a:gd name="T58" fmla="*/ 100 w 100"/>
                <a:gd name="T59" fmla="*/ 199 h 209"/>
                <a:gd name="T60" fmla="*/ 98 w 100"/>
                <a:gd name="T61" fmla="*/ 200 h 209"/>
                <a:gd name="T62" fmla="*/ 85 w 100"/>
                <a:gd name="T63" fmla="*/ 203 h 209"/>
                <a:gd name="T64" fmla="*/ 74 w 100"/>
                <a:gd name="T65" fmla="*/ 206 h 209"/>
                <a:gd name="T66" fmla="*/ 61 w 100"/>
                <a:gd name="T67" fmla="*/ 208 h 209"/>
                <a:gd name="T68" fmla="*/ 46 w 100"/>
                <a:gd name="T69" fmla="*/ 209 h 209"/>
                <a:gd name="T70" fmla="*/ 33 w 100"/>
                <a:gd name="T71" fmla="*/ 208 h 209"/>
                <a:gd name="T72" fmla="*/ 20 w 100"/>
                <a:gd name="T73" fmla="*/ 206 h 209"/>
                <a:gd name="T74" fmla="*/ 9 w 100"/>
                <a:gd name="T75" fmla="*/ 203 h 209"/>
                <a:gd name="T76" fmla="*/ 0 w 100"/>
                <a:gd name="T77" fmla="*/ 202 h 209"/>
                <a:gd name="T78" fmla="*/ 0 w 100"/>
                <a:gd name="T79" fmla="*/ 202 h 209"/>
                <a:gd name="T80" fmla="*/ 0 w 100"/>
                <a:gd name="T81" fmla="*/ 202 h 209"/>
                <a:gd name="T82" fmla="*/ 0 w 100"/>
                <a:gd name="T83" fmla="*/ 202 h 209"/>
                <a:gd name="T84" fmla="*/ 0 w 100"/>
                <a:gd name="T85" fmla="*/ 202 h 209"/>
                <a:gd name="T86" fmla="*/ 0 w 100"/>
                <a:gd name="T87" fmla="*/ 202 h 209"/>
                <a:gd name="T88" fmla="*/ 0 w 100"/>
                <a:gd name="T89" fmla="*/ 202 h 209"/>
                <a:gd name="T90" fmla="*/ 0 w 100"/>
                <a:gd name="T91" fmla="*/ 202 h 209"/>
                <a:gd name="T92" fmla="*/ 0 w 100"/>
                <a:gd name="T93" fmla="*/ 202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209"/>
                <a:gd name="T143" fmla="*/ 100 w 100"/>
                <a:gd name="T144" fmla="*/ 209 h 2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209">
                  <a:moveTo>
                    <a:pt x="81" y="0"/>
                  </a:moveTo>
                  <a:lnTo>
                    <a:pt x="81" y="0"/>
                  </a:lnTo>
                  <a:lnTo>
                    <a:pt x="81" y="1"/>
                  </a:lnTo>
                  <a:lnTo>
                    <a:pt x="81" y="0"/>
                  </a:lnTo>
                  <a:close/>
                  <a:moveTo>
                    <a:pt x="0" y="202"/>
                  </a:moveTo>
                  <a:lnTo>
                    <a:pt x="8" y="205"/>
                  </a:lnTo>
                  <a:lnTo>
                    <a:pt x="20" y="206"/>
                  </a:lnTo>
                  <a:lnTo>
                    <a:pt x="33" y="209"/>
                  </a:lnTo>
                  <a:lnTo>
                    <a:pt x="46" y="209"/>
                  </a:lnTo>
                  <a:lnTo>
                    <a:pt x="61" y="209"/>
                  </a:lnTo>
                  <a:lnTo>
                    <a:pt x="74" y="206"/>
                  </a:lnTo>
                  <a:lnTo>
                    <a:pt x="85" y="205"/>
                  </a:lnTo>
                  <a:lnTo>
                    <a:pt x="98" y="200"/>
                  </a:lnTo>
                  <a:lnTo>
                    <a:pt x="100" y="200"/>
                  </a:lnTo>
                  <a:lnTo>
                    <a:pt x="100" y="199"/>
                  </a:lnTo>
                  <a:lnTo>
                    <a:pt x="98" y="200"/>
                  </a:lnTo>
                  <a:lnTo>
                    <a:pt x="85" y="203"/>
                  </a:lnTo>
                  <a:lnTo>
                    <a:pt x="74" y="206"/>
                  </a:lnTo>
                  <a:lnTo>
                    <a:pt x="61" y="208"/>
                  </a:lnTo>
                  <a:lnTo>
                    <a:pt x="46" y="209"/>
                  </a:lnTo>
                  <a:lnTo>
                    <a:pt x="33" y="208"/>
                  </a:lnTo>
                  <a:lnTo>
                    <a:pt x="20" y="206"/>
                  </a:lnTo>
                  <a:lnTo>
                    <a:pt x="9" y="203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23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36"/>
            <p:cNvSpPr>
              <a:spLocks noEditPoints="1"/>
            </p:cNvSpPr>
            <p:nvPr/>
          </p:nvSpPr>
          <p:spPr bwMode="auto">
            <a:xfrm>
              <a:off x="907" y="2996"/>
              <a:ext cx="100" cy="208"/>
            </a:xfrm>
            <a:custGeom>
              <a:avLst/>
              <a:gdLst>
                <a:gd name="T0" fmla="*/ 81 w 100"/>
                <a:gd name="T1" fmla="*/ 0 h 208"/>
                <a:gd name="T2" fmla="*/ 81 w 100"/>
                <a:gd name="T3" fmla="*/ 0 h 208"/>
                <a:gd name="T4" fmla="*/ 81 w 100"/>
                <a:gd name="T5" fmla="*/ 0 h 208"/>
                <a:gd name="T6" fmla="*/ 81 w 100"/>
                <a:gd name="T7" fmla="*/ 0 h 208"/>
                <a:gd name="T8" fmla="*/ 81 w 100"/>
                <a:gd name="T9" fmla="*/ 0 h 208"/>
                <a:gd name="T10" fmla="*/ 81 w 100"/>
                <a:gd name="T11" fmla="*/ 0 h 208"/>
                <a:gd name="T12" fmla="*/ 81 w 100"/>
                <a:gd name="T13" fmla="*/ 0 h 208"/>
                <a:gd name="T14" fmla="*/ 81 w 100"/>
                <a:gd name="T15" fmla="*/ 0 h 208"/>
                <a:gd name="T16" fmla="*/ 81 w 100"/>
                <a:gd name="T17" fmla="*/ 0 h 208"/>
                <a:gd name="T18" fmla="*/ 81 w 100"/>
                <a:gd name="T19" fmla="*/ 0 h 208"/>
                <a:gd name="T20" fmla="*/ 81 w 100"/>
                <a:gd name="T21" fmla="*/ 0 h 208"/>
                <a:gd name="T22" fmla="*/ 81 w 100"/>
                <a:gd name="T23" fmla="*/ 0 h 208"/>
                <a:gd name="T24" fmla="*/ 0 w 100"/>
                <a:gd name="T25" fmla="*/ 201 h 208"/>
                <a:gd name="T26" fmla="*/ 9 w 100"/>
                <a:gd name="T27" fmla="*/ 202 h 208"/>
                <a:gd name="T28" fmla="*/ 20 w 100"/>
                <a:gd name="T29" fmla="*/ 205 h 208"/>
                <a:gd name="T30" fmla="*/ 33 w 100"/>
                <a:gd name="T31" fmla="*/ 207 h 208"/>
                <a:gd name="T32" fmla="*/ 46 w 100"/>
                <a:gd name="T33" fmla="*/ 208 h 208"/>
                <a:gd name="T34" fmla="*/ 61 w 100"/>
                <a:gd name="T35" fmla="*/ 207 h 208"/>
                <a:gd name="T36" fmla="*/ 74 w 100"/>
                <a:gd name="T37" fmla="*/ 205 h 208"/>
                <a:gd name="T38" fmla="*/ 85 w 100"/>
                <a:gd name="T39" fmla="*/ 202 h 208"/>
                <a:gd name="T40" fmla="*/ 98 w 100"/>
                <a:gd name="T41" fmla="*/ 199 h 208"/>
                <a:gd name="T42" fmla="*/ 100 w 100"/>
                <a:gd name="T43" fmla="*/ 198 h 208"/>
                <a:gd name="T44" fmla="*/ 100 w 100"/>
                <a:gd name="T45" fmla="*/ 198 h 208"/>
                <a:gd name="T46" fmla="*/ 100 w 100"/>
                <a:gd name="T47" fmla="*/ 198 h 208"/>
                <a:gd name="T48" fmla="*/ 100 w 100"/>
                <a:gd name="T49" fmla="*/ 198 h 208"/>
                <a:gd name="T50" fmla="*/ 100 w 100"/>
                <a:gd name="T51" fmla="*/ 198 h 208"/>
                <a:gd name="T52" fmla="*/ 100 w 100"/>
                <a:gd name="T53" fmla="*/ 198 h 208"/>
                <a:gd name="T54" fmla="*/ 100 w 100"/>
                <a:gd name="T55" fmla="*/ 198 h 208"/>
                <a:gd name="T56" fmla="*/ 100 w 100"/>
                <a:gd name="T57" fmla="*/ 198 h 208"/>
                <a:gd name="T58" fmla="*/ 100 w 100"/>
                <a:gd name="T59" fmla="*/ 198 h 208"/>
                <a:gd name="T60" fmla="*/ 98 w 100"/>
                <a:gd name="T61" fmla="*/ 199 h 208"/>
                <a:gd name="T62" fmla="*/ 85 w 100"/>
                <a:gd name="T63" fmla="*/ 202 h 208"/>
                <a:gd name="T64" fmla="*/ 72 w 100"/>
                <a:gd name="T65" fmla="*/ 205 h 208"/>
                <a:gd name="T66" fmla="*/ 61 w 100"/>
                <a:gd name="T67" fmla="*/ 207 h 208"/>
                <a:gd name="T68" fmla="*/ 46 w 100"/>
                <a:gd name="T69" fmla="*/ 207 h 208"/>
                <a:gd name="T70" fmla="*/ 33 w 100"/>
                <a:gd name="T71" fmla="*/ 207 h 208"/>
                <a:gd name="T72" fmla="*/ 20 w 100"/>
                <a:gd name="T73" fmla="*/ 205 h 208"/>
                <a:gd name="T74" fmla="*/ 9 w 100"/>
                <a:gd name="T75" fmla="*/ 202 h 208"/>
                <a:gd name="T76" fmla="*/ 0 w 100"/>
                <a:gd name="T77" fmla="*/ 199 h 208"/>
                <a:gd name="T78" fmla="*/ 0 w 100"/>
                <a:gd name="T79" fmla="*/ 199 h 208"/>
                <a:gd name="T80" fmla="*/ 0 w 100"/>
                <a:gd name="T81" fmla="*/ 199 h 208"/>
                <a:gd name="T82" fmla="*/ 0 w 100"/>
                <a:gd name="T83" fmla="*/ 201 h 208"/>
                <a:gd name="T84" fmla="*/ 0 w 100"/>
                <a:gd name="T85" fmla="*/ 201 h 208"/>
                <a:gd name="T86" fmla="*/ 0 w 100"/>
                <a:gd name="T87" fmla="*/ 201 h 208"/>
                <a:gd name="T88" fmla="*/ 0 w 100"/>
                <a:gd name="T89" fmla="*/ 201 h 208"/>
                <a:gd name="T90" fmla="*/ 0 w 100"/>
                <a:gd name="T91" fmla="*/ 201 h 208"/>
                <a:gd name="T92" fmla="*/ 0 w 100"/>
                <a:gd name="T93" fmla="*/ 201 h 2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208"/>
                <a:gd name="T143" fmla="*/ 100 w 100"/>
                <a:gd name="T144" fmla="*/ 208 h 2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208">
                  <a:moveTo>
                    <a:pt x="81" y="0"/>
                  </a:moveTo>
                  <a:lnTo>
                    <a:pt x="81" y="0"/>
                  </a:lnTo>
                  <a:close/>
                  <a:moveTo>
                    <a:pt x="0" y="201"/>
                  </a:moveTo>
                  <a:lnTo>
                    <a:pt x="9" y="202"/>
                  </a:lnTo>
                  <a:lnTo>
                    <a:pt x="20" y="205"/>
                  </a:lnTo>
                  <a:lnTo>
                    <a:pt x="33" y="207"/>
                  </a:lnTo>
                  <a:lnTo>
                    <a:pt x="46" y="208"/>
                  </a:lnTo>
                  <a:lnTo>
                    <a:pt x="61" y="207"/>
                  </a:lnTo>
                  <a:lnTo>
                    <a:pt x="74" y="205"/>
                  </a:lnTo>
                  <a:lnTo>
                    <a:pt x="85" y="202"/>
                  </a:lnTo>
                  <a:lnTo>
                    <a:pt x="98" y="199"/>
                  </a:lnTo>
                  <a:lnTo>
                    <a:pt x="100" y="198"/>
                  </a:lnTo>
                  <a:lnTo>
                    <a:pt x="98" y="199"/>
                  </a:lnTo>
                  <a:lnTo>
                    <a:pt x="85" y="202"/>
                  </a:lnTo>
                  <a:lnTo>
                    <a:pt x="72" y="205"/>
                  </a:lnTo>
                  <a:lnTo>
                    <a:pt x="61" y="207"/>
                  </a:lnTo>
                  <a:lnTo>
                    <a:pt x="46" y="207"/>
                  </a:lnTo>
                  <a:lnTo>
                    <a:pt x="33" y="207"/>
                  </a:lnTo>
                  <a:lnTo>
                    <a:pt x="20" y="205"/>
                  </a:lnTo>
                  <a:lnTo>
                    <a:pt x="9" y="202"/>
                  </a:lnTo>
                  <a:lnTo>
                    <a:pt x="0" y="199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24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37"/>
            <p:cNvSpPr>
              <a:spLocks noEditPoints="1"/>
            </p:cNvSpPr>
            <p:nvPr/>
          </p:nvSpPr>
          <p:spPr bwMode="auto">
            <a:xfrm>
              <a:off x="907" y="2996"/>
              <a:ext cx="101" cy="207"/>
            </a:xfrm>
            <a:custGeom>
              <a:avLst/>
              <a:gdLst>
                <a:gd name="T0" fmla="*/ 81 w 101"/>
                <a:gd name="T1" fmla="*/ 0 h 207"/>
                <a:gd name="T2" fmla="*/ 81 w 101"/>
                <a:gd name="T3" fmla="*/ 0 h 207"/>
                <a:gd name="T4" fmla="*/ 81 w 101"/>
                <a:gd name="T5" fmla="*/ 0 h 207"/>
                <a:gd name="T6" fmla="*/ 81 w 101"/>
                <a:gd name="T7" fmla="*/ 0 h 207"/>
                <a:gd name="T8" fmla="*/ 81 w 101"/>
                <a:gd name="T9" fmla="*/ 0 h 207"/>
                <a:gd name="T10" fmla="*/ 81 w 101"/>
                <a:gd name="T11" fmla="*/ 0 h 207"/>
                <a:gd name="T12" fmla="*/ 81 w 101"/>
                <a:gd name="T13" fmla="*/ 0 h 207"/>
                <a:gd name="T14" fmla="*/ 81 w 101"/>
                <a:gd name="T15" fmla="*/ 0 h 207"/>
                <a:gd name="T16" fmla="*/ 81 w 101"/>
                <a:gd name="T17" fmla="*/ 0 h 207"/>
                <a:gd name="T18" fmla="*/ 81 w 101"/>
                <a:gd name="T19" fmla="*/ 0 h 207"/>
                <a:gd name="T20" fmla="*/ 81 w 101"/>
                <a:gd name="T21" fmla="*/ 0 h 207"/>
                <a:gd name="T22" fmla="*/ 81 w 101"/>
                <a:gd name="T23" fmla="*/ 0 h 207"/>
                <a:gd name="T24" fmla="*/ 0 w 101"/>
                <a:gd name="T25" fmla="*/ 199 h 207"/>
                <a:gd name="T26" fmla="*/ 9 w 101"/>
                <a:gd name="T27" fmla="*/ 202 h 207"/>
                <a:gd name="T28" fmla="*/ 20 w 101"/>
                <a:gd name="T29" fmla="*/ 205 h 207"/>
                <a:gd name="T30" fmla="*/ 33 w 101"/>
                <a:gd name="T31" fmla="*/ 207 h 207"/>
                <a:gd name="T32" fmla="*/ 46 w 101"/>
                <a:gd name="T33" fmla="*/ 207 h 207"/>
                <a:gd name="T34" fmla="*/ 61 w 101"/>
                <a:gd name="T35" fmla="*/ 207 h 207"/>
                <a:gd name="T36" fmla="*/ 72 w 101"/>
                <a:gd name="T37" fmla="*/ 205 h 207"/>
                <a:gd name="T38" fmla="*/ 85 w 101"/>
                <a:gd name="T39" fmla="*/ 202 h 207"/>
                <a:gd name="T40" fmla="*/ 98 w 101"/>
                <a:gd name="T41" fmla="*/ 199 h 207"/>
                <a:gd name="T42" fmla="*/ 100 w 101"/>
                <a:gd name="T43" fmla="*/ 198 h 207"/>
                <a:gd name="T44" fmla="*/ 100 w 101"/>
                <a:gd name="T45" fmla="*/ 198 h 207"/>
                <a:gd name="T46" fmla="*/ 100 w 101"/>
                <a:gd name="T47" fmla="*/ 198 h 207"/>
                <a:gd name="T48" fmla="*/ 100 w 101"/>
                <a:gd name="T49" fmla="*/ 198 h 207"/>
                <a:gd name="T50" fmla="*/ 100 w 101"/>
                <a:gd name="T51" fmla="*/ 198 h 207"/>
                <a:gd name="T52" fmla="*/ 100 w 101"/>
                <a:gd name="T53" fmla="*/ 198 h 207"/>
                <a:gd name="T54" fmla="*/ 101 w 101"/>
                <a:gd name="T55" fmla="*/ 198 h 207"/>
                <a:gd name="T56" fmla="*/ 101 w 101"/>
                <a:gd name="T57" fmla="*/ 198 h 207"/>
                <a:gd name="T58" fmla="*/ 101 w 101"/>
                <a:gd name="T59" fmla="*/ 196 h 207"/>
                <a:gd name="T60" fmla="*/ 96 w 101"/>
                <a:gd name="T61" fmla="*/ 198 h 207"/>
                <a:gd name="T62" fmla="*/ 85 w 101"/>
                <a:gd name="T63" fmla="*/ 202 h 207"/>
                <a:gd name="T64" fmla="*/ 72 w 101"/>
                <a:gd name="T65" fmla="*/ 205 h 207"/>
                <a:gd name="T66" fmla="*/ 59 w 101"/>
                <a:gd name="T67" fmla="*/ 207 h 207"/>
                <a:gd name="T68" fmla="*/ 46 w 101"/>
                <a:gd name="T69" fmla="*/ 207 h 207"/>
                <a:gd name="T70" fmla="*/ 33 w 101"/>
                <a:gd name="T71" fmla="*/ 207 h 207"/>
                <a:gd name="T72" fmla="*/ 20 w 101"/>
                <a:gd name="T73" fmla="*/ 205 h 207"/>
                <a:gd name="T74" fmla="*/ 9 w 101"/>
                <a:gd name="T75" fmla="*/ 202 h 207"/>
                <a:gd name="T76" fmla="*/ 0 w 101"/>
                <a:gd name="T77" fmla="*/ 199 h 207"/>
                <a:gd name="T78" fmla="*/ 0 w 101"/>
                <a:gd name="T79" fmla="*/ 199 h 207"/>
                <a:gd name="T80" fmla="*/ 0 w 101"/>
                <a:gd name="T81" fmla="*/ 199 h 207"/>
                <a:gd name="T82" fmla="*/ 0 w 101"/>
                <a:gd name="T83" fmla="*/ 199 h 207"/>
                <a:gd name="T84" fmla="*/ 0 w 101"/>
                <a:gd name="T85" fmla="*/ 199 h 207"/>
                <a:gd name="T86" fmla="*/ 0 w 101"/>
                <a:gd name="T87" fmla="*/ 199 h 207"/>
                <a:gd name="T88" fmla="*/ 0 w 101"/>
                <a:gd name="T89" fmla="*/ 199 h 207"/>
                <a:gd name="T90" fmla="*/ 0 w 101"/>
                <a:gd name="T91" fmla="*/ 199 h 207"/>
                <a:gd name="T92" fmla="*/ 0 w 101"/>
                <a:gd name="T93" fmla="*/ 199 h 2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207"/>
                <a:gd name="T143" fmla="*/ 101 w 101"/>
                <a:gd name="T144" fmla="*/ 207 h 2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207">
                  <a:moveTo>
                    <a:pt x="81" y="0"/>
                  </a:moveTo>
                  <a:lnTo>
                    <a:pt x="81" y="0"/>
                  </a:lnTo>
                  <a:close/>
                  <a:moveTo>
                    <a:pt x="0" y="199"/>
                  </a:moveTo>
                  <a:lnTo>
                    <a:pt x="9" y="202"/>
                  </a:lnTo>
                  <a:lnTo>
                    <a:pt x="20" y="205"/>
                  </a:lnTo>
                  <a:lnTo>
                    <a:pt x="33" y="207"/>
                  </a:lnTo>
                  <a:lnTo>
                    <a:pt x="46" y="207"/>
                  </a:lnTo>
                  <a:lnTo>
                    <a:pt x="61" y="207"/>
                  </a:lnTo>
                  <a:lnTo>
                    <a:pt x="72" y="205"/>
                  </a:lnTo>
                  <a:lnTo>
                    <a:pt x="85" y="202"/>
                  </a:lnTo>
                  <a:lnTo>
                    <a:pt x="98" y="199"/>
                  </a:lnTo>
                  <a:lnTo>
                    <a:pt x="100" y="198"/>
                  </a:lnTo>
                  <a:lnTo>
                    <a:pt x="101" y="198"/>
                  </a:lnTo>
                  <a:lnTo>
                    <a:pt x="101" y="196"/>
                  </a:lnTo>
                  <a:lnTo>
                    <a:pt x="96" y="198"/>
                  </a:lnTo>
                  <a:lnTo>
                    <a:pt x="85" y="202"/>
                  </a:lnTo>
                  <a:lnTo>
                    <a:pt x="72" y="205"/>
                  </a:lnTo>
                  <a:lnTo>
                    <a:pt x="59" y="207"/>
                  </a:lnTo>
                  <a:lnTo>
                    <a:pt x="46" y="207"/>
                  </a:lnTo>
                  <a:lnTo>
                    <a:pt x="33" y="207"/>
                  </a:lnTo>
                  <a:lnTo>
                    <a:pt x="20" y="205"/>
                  </a:lnTo>
                  <a:lnTo>
                    <a:pt x="9" y="202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25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38"/>
            <p:cNvSpPr>
              <a:spLocks noEditPoints="1"/>
            </p:cNvSpPr>
            <p:nvPr/>
          </p:nvSpPr>
          <p:spPr bwMode="auto">
            <a:xfrm>
              <a:off x="905" y="2996"/>
              <a:ext cx="103" cy="207"/>
            </a:xfrm>
            <a:custGeom>
              <a:avLst/>
              <a:gdLst>
                <a:gd name="T0" fmla="*/ 83 w 103"/>
                <a:gd name="T1" fmla="*/ 0 h 207"/>
                <a:gd name="T2" fmla="*/ 83 w 103"/>
                <a:gd name="T3" fmla="*/ 0 h 207"/>
                <a:gd name="T4" fmla="*/ 83 w 103"/>
                <a:gd name="T5" fmla="*/ 0 h 207"/>
                <a:gd name="T6" fmla="*/ 83 w 103"/>
                <a:gd name="T7" fmla="*/ 0 h 207"/>
                <a:gd name="T8" fmla="*/ 83 w 103"/>
                <a:gd name="T9" fmla="*/ 0 h 207"/>
                <a:gd name="T10" fmla="*/ 83 w 103"/>
                <a:gd name="T11" fmla="*/ 2 h 207"/>
                <a:gd name="T12" fmla="*/ 83 w 103"/>
                <a:gd name="T13" fmla="*/ 2 h 207"/>
                <a:gd name="T14" fmla="*/ 83 w 103"/>
                <a:gd name="T15" fmla="*/ 2 h 207"/>
                <a:gd name="T16" fmla="*/ 83 w 103"/>
                <a:gd name="T17" fmla="*/ 2 h 207"/>
                <a:gd name="T18" fmla="*/ 83 w 103"/>
                <a:gd name="T19" fmla="*/ 2 h 207"/>
                <a:gd name="T20" fmla="*/ 83 w 103"/>
                <a:gd name="T21" fmla="*/ 2 h 207"/>
                <a:gd name="T22" fmla="*/ 83 w 103"/>
                <a:gd name="T23" fmla="*/ 0 h 207"/>
                <a:gd name="T24" fmla="*/ 2 w 103"/>
                <a:gd name="T25" fmla="*/ 199 h 207"/>
                <a:gd name="T26" fmla="*/ 11 w 103"/>
                <a:gd name="T27" fmla="*/ 202 h 207"/>
                <a:gd name="T28" fmla="*/ 22 w 103"/>
                <a:gd name="T29" fmla="*/ 205 h 207"/>
                <a:gd name="T30" fmla="*/ 35 w 103"/>
                <a:gd name="T31" fmla="*/ 207 h 207"/>
                <a:gd name="T32" fmla="*/ 48 w 103"/>
                <a:gd name="T33" fmla="*/ 207 h 207"/>
                <a:gd name="T34" fmla="*/ 61 w 103"/>
                <a:gd name="T35" fmla="*/ 207 h 207"/>
                <a:gd name="T36" fmla="*/ 74 w 103"/>
                <a:gd name="T37" fmla="*/ 205 h 207"/>
                <a:gd name="T38" fmla="*/ 87 w 103"/>
                <a:gd name="T39" fmla="*/ 202 h 207"/>
                <a:gd name="T40" fmla="*/ 98 w 103"/>
                <a:gd name="T41" fmla="*/ 198 h 207"/>
                <a:gd name="T42" fmla="*/ 103 w 103"/>
                <a:gd name="T43" fmla="*/ 196 h 207"/>
                <a:gd name="T44" fmla="*/ 103 w 103"/>
                <a:gd name="T45" fmla="*/ 196 h 207"/>
                <a:gd name="T46" fmla="*/ 103 w 103"/>
                <a:gd name="T47" fmla="*/ 196 h 207"/>
                <a:gd name="T48" fmla="*/ 103 w 103"/>
                <a:gd name="T49" fmla="*/ 196 h 207"/>
                <a:gd name="T50" fmla="*/ 103 w 103"/>
                <a:gd name="T51" fmla="*/ 196 h 207"/>
                <a:gd name="T52" fmla="*/ 103 w 103"/>
                <a:gd name="T53" fmla="*/ 196 h 207"/>
                <a:gd name="T54" fmla="*/ 103 w 103"/>
                <a:gd name="T55" fmla="*/ 196 h 207"/>
                <a:gd name="T56" fmla="*/ 103 w 103"/>
                <a:gd name="T57" fmla="*/ 196 h 207"/>
                <a:gd name="T58" fmla="*/ 103 w 103"/>
                <a:gd name="T59" fmla="*/ 196 h 207"/>
                <a:gd name="T60" fmla="*/ 98 w 103"/>
                <a:gd name="T61" fmla="*/ 198 h 207"/>
                <a:gd name="T62" fmla="*/ 87 w 103"/>
                <a:gd name="T63" fmla="*/ 202 h 207"/>
                <a:gd name="T64" fmla="*/ 74 w 103"/>
                <a:gd name="T65" fmla="*/ 204 h 207"/>
                <a:gd name="T66" fmla="*/ 61 w 103"/>
                <a:gd name="T67" fmla="*/ 205 h 207"/>
                <a:gd name="T68" fmla="*/ 48 w 103"/>
                <a:gd name="T69" fmla="*/ 207 h 207"/>
                <a:gd name="T70" fmla="*/ 35 w 103"/>
                <a:gd name="T71" fmla="*/ 205 h 207"/>
                <a:gd name="T72" fmla="*/ 22 w 103"/>
                <a:gd name="T73" fmla="*/ 204 h 207"/>
                <a:gd name="T74" fmla="*/ 11 w 103"/>
                <a:gd name="T75" fmla="*/ 202 h 207"/>
                <a:gd name="T76" fmla="*/ 0 w 103"/>
                <a:gd name="T77" fmla="*/ 199 h 207"/>
                <a:gd name="T78" fmla="*/ 0 w 103"/>
                <a:gd name="T79" fmla="*/ 199 h 207"/>
                <a:gd name="T80" fmla="*/ 0 w 103"/>
                <a:gd name="T81" fmla="*/ 199 h 207"/>
                <a:gd name="T82" fmla="*/ 0 w 103"/>
                <a:gd name="T83" fmla="*/ 199 h 207"/>
                <a:gd name="T84" fmla="*/ 0 w 103"/>
                <a:gd name="T85" fmla="*/ 199 h 207"/>
                <a:gd name="T86" fmla="*/ 0 w 103"/>
                <a:gd name="T87" fmla="*/ 199 h 207"/>
                <a:gd name="T88" fmla="*/ 2 w 103"/>
                <a:gd name="T89" fmla="*/ 199 h 207"/>
                <a:gd name="T90" fmla="*/ 2 w 103"/>
                <a:gd name="T91" fmla="*/ 199 h 207"/>
                <a:gd name="T92" fmla="*/ 2 w 103"/>
                <a:gd name="T93" fmla="*/ 199 h 2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3"/>
                <a:gd name="T142" fmla="*/ 0 h 207"/>
                <a:gd name="T143" fmla="*/ 103 w 103"/>
                <a:gd name="T144" fmla="*/ 207 h 2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3" h="207">
                  <a:moveTo>
                    <a:pt x="83" y="0"/>
                  </a:move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close/>
                  <a:moveTo>
                    <a:pt x="2" y="199"/>
                  </a:moveTo>
                  <a:lnTo>
                    <a:pt x="11" y="202"/>
                  </a:lnTo>
                  <a:lnTo>
                    <a:pt x="22" y="205"/>
                  </a:lnTo>
                  <a:lnTo>
                    <a:pt x="35" y="207"/>
                  </a:lnTo>
                  <a:lnTo>
                    <a:pt x="48" y="207"/>
                  </a:lnTo>
                  <a:lnTo>
                    <a:pt x="61" y="207"/>
                  </a:lnTo>
                  <a:lnTo>
                    <a:pt x="74" y="205"/>
                  </a:lnTo>
                  <a:lnTo>
                    <a:pt x="87" y="202"/>
                  </a:lnTo>
                  <a:lnTo>
                    <a:pt x="98" y="198"/>
                  </a:lnTo>
                  <a:lnTo>
                    <a:pt x="103" y="196"/>
                  </a:lnTo>
                  <a:lnTo>
                    <a:pt x="98" y="198"/>
                  </a:lnTo>
                  <a:lnTo>
                    <a:pt x="87" y="202"/>
                  </a:lnTo>
                  <a:lnTo>
                    <a:pt x="74" y="204"/>
                  </a:lnTo>
                  <a:lnTo>
                    <a:pt x="61" y="205"/>
                  </a:lnTo>
                  <a:lnTo>
                    <a:pt x="48" y="207"/>
                  </a:lnTo>
                  <a:lnTo>
                    <a:pt x="35" y="205"/>
                  </a:lnTo>
                  <a:lnTo>
                    <a:pt x="22" y="204"/>
                  </a:lnTo>
                  <a:lnTo>
                    <a:pt x="11" y="202"/>
                  </a:lnTo>
                  <a:lnTo>
                    <a:pt x="0" y="199"/>
                  </a:lnTo>
                  <a:lnTo>
                    <a:pt x="2" y="199"/>
                  </a:lnTo>
                  <a:close/>
                </a:path>
              </a:pathLst>
            </a:custGeom>
            <a:solidFill>
              <a:srgbClr val="26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39"/>
            <p:cNvSpPr>
              <a:spLocks noEditPoints="1"/>
            </p:cNvSpPr>
            <p:nvPr/>
          </p:nvSpPr>
          <p:spPr bwMode="auto">
            <a:xfrm>
              <a:off x="905" y="2998"/>
              <a:ext cx="103" cy="205"/>
            </a:xfrm>
            <a:custGeom>
              <a:avLst/>
              <a:gdLst>
                <a:gd name="T0" fmla="*/ 83 w 103"/>
                <a:gd name="T1" fmla="*/ 0 h 205"/>
                <a:gd name="T2" fmla="*/ 83 w 103"/>
                <a:gd name="T3" fmla="*/ 0 h 205"/>
                <a:gd name="T4" fmla="*/ 81 w 103"/>
                <a:gd name="T5" fmla="*/ 0 h 205"/>
                <a:gd name="T6" fmla="*/ 81 w 103"/>
                <a:gd name="T7" fmla="*/ 0 h 205"/>
                <a:gd name="T8" fmla="*/ 81 w 103"/>
                <a:gd name="T9" fmla="*/ 0 h 205"/>
                <a:gd name="T10" fmla="*/ 81 w 103"/>
                <a:gd name="T11" fmla="*/ 0 h 205"/>
                <a:gd name="T12" fmla="*/ 81 w 103"/>
                <a:gd name="T13" fmla="*/ 0 h 205"/>
                <a:gd name="T14" fmla="*/ 81 w 103"/>
                <a:gd name="T15" fmla="*/ 0 h 205"/>
                <a:gd name="T16" fmla="*/ 81 w 103"/>
                <a:gd name="T17" fmla="*/ 0 h 205"/>
                <a:gd name="T18" fmla="*/ 81 w 103"/>
                <a:gd name="T19" fmla="*/ 0 h 205"/>
                <a:gd name="T20" fmla="*/ 83 w 103"/>
                <a:gd name="T21" fmla="*/ 0 h 205"/>
                <a:gd name="T22" fmla="*/ 83 w 103"/>
                <a:gd name="T23" fmla="*/ 0 h 205"/>
                <a:gd name="T24" fmla="*/ 0 w 103"/>
                <a:gd name="T25" fmla="*/ 197 h 205"/>
                <a:gd name="T26" fmla="*/ 11 w 103"/>
                <a:gd name="T27" fmla="*/ 200 h 205"/>
                <a:gd name="T28" fmla="*/ 22 w 103"/>
                <a:gd name="T29" fmla="*/ 202 h 205"/>
                <a:gd name="T30" fmla="*/ 35 w 103"/>
                <a:gd name="T31" fmla="*/ 203 h 205"/>
                <a:gd name="T32" fmla="*/ 48 w 103"/>
                <a:gd name="T33" fmla="*/ 205 h 205"/>
                <a:gd name="T34" fmla="*/ 61 w 103"/>
                <a:gd name="T35" fmla="*/ 203 h 205"/>
                <a:gd name="T36" fmla="*/ 74 w 103"/>
                <a:gd name="T37" fmla="*/ 202 h 205"/>
                <a:gd name="T38" fmla="*/ 87 w 103"/>
                <a:gd name="T39" fmla="*/ 200 h 205"/>
                <a:gd name="T40" fmla="*/ 98 w 103"/>
                <a:gd name="T41" fmla="*/ 196 h 205"/>
                <a:gd name="T42" fmla="*/ 103 w 103"/>
                <a:gd name="T43" fmla="*/ 194 h 205"/>
                <a:gd name="T44" fmla="*/ 103 w 103"/>
                <a:gd name="T45" fmla="*/ 194 h 205"/>
                <a:gd name="T46" fmla="*/ 103 w 103"/>
                <a:gd name="T47" fmla="*/ 194 h 205"/>
                <a:gd name="T48" fmla="*/ 103 w 103"/>
                <a:gd name="T49" fmla="*/ 194 h 205"/>
                <a:gd name="T50" fmla="*/ 103 w 103"/>
                <a:gd name="T51" fmla="*/ 194 h 205"/>
                <a:gd name="T52" fmla="*/ 103 w 103"/>
                <a:gd name="T53" fmla="*/ 194 h 205"/>
                <a:gd name="T54" fmla="*/ 103 w 103"/>
                <a:gd name="T55" fmla="*/ 194 h 205"/>
                <a:gd name="T56" fmla="*/ 103 w 103"/>
                <a:gd name="T57" fmla="*/ 194 h 205"/>
                <a:gd name="T58" fmla="*/ 103 w 103"/>
                <a:gd name="T59" fmla="*/ 193 h 205"/>
                <a:gd name="T60" fmla="*/ 98 w 103"/>
                <a:gd name="T61" fmla="*/ 196 h 205"/>
                <a:gd name="T62" fmla="*/ 87 w 103"/>
                <a:gd name="T63" fmla="*/ 199 h 205"/>
                <a:gd name="T64" fmla="*/ 74 w 103"/>
                <a:gd name="T65" fmla="*/ 202 h 205"/>
                <a:gd name="T66" fmla="*/ 61 w 103"/>
                <a:gd name="T67" fmla="*/ 203 h 205"/>
                <a:gd name="T68" fmla="*/ 48 w 103"/>
                <a:gd name="T69" fmla="*/ 203 h 205"/>
                <a:gd name="T70" fmla="*/ 35 w 103"/>
                <a:gd name="T71" fmla="*/ 203 h 205"/>
                <a:gd name="T72" fmla="*/ 22 w 103"/>
                <a:gd name="T73" fmla="*/ 202 h 205"/>
                <a:gd name="T74" fmla="*/ 11 w 103"/>
                <a:gd name="T75" fmla="*/ 199 h 205"/>
                <a:gd name="T76" fmla="*/ 0 w 103"/>
                <a:gd name="T77" fmla="*/ 196 h 205"/>
                <a:gd name="T78" fmla="*/ 0 w 103"/>
                <a:gd name="T79" fmla="*/ 196 h 205"/>
                <a:gd name="T80" fmla="*/ 0 w 103"/>
                <a:gd name="T81" fmla="*/ 196 h 205"/>
                <a:gd name="T82" fmla="*/ 0 w 103"/>
                <a:gd name="T83" fmla="*/ 196 h 205"/>
                <a:gd name="T84" fmla="*/ 0 w 103"/>
                <a:gd name="T85" fmla="*/ 196 h 205"/>
                <a:gd name="T86" fmla="*/ 0 w 103"/>
                <a:gd name="T87" fmla="*/ 196 h 205"/>
                <a:gd name="T88" fmla="*/ 0 w 103"/>
                <a:gd name="T89" fmla="*/ 196 h 205"/>
                <a:gd name="T90" fmla="*/ 0 w 103"/>
                <a:gd name="T91" fmla="*/ 196 h 205"/>
                <a:gd name="T92" fmla="*/ 0 w 103"/>
                <a:gd name="T93" fmla="*/ 197 h 2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3"/>
                <a:gd name="T142" fmla="*/ 0 h 205"/>
                <a:gd name="T143" fmla="*/ 103 w 103"/>
                <a:gd name="T144" fmla="*/ 205 h 20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3" h="205">
                  <a:moveTo>
                    <a:pt x="83" y="0"/>
                  </a:move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close/>
                  <a:moveTo>
                    <a:pt x="0" y="197"/>
                  </a:moveTo>
                  <a:lnTo>
                    <a:pt x="11" y="200"/>
                  </a:lnTo>
                  <a:lnTo>
                    <a:pt x="22" y="202"/>
                  </a:lnTo>
                  <a:lnTo>
                    <a:pt x="35" y="203"/>
                  </a:lnTo>
                  <a:lnTo>
                    <a:pt x="48" y="205"/>
                  </a:lnTo>
                  <a:lnTo>
                    <a:pt x="61" y="203"/>
                  </a:lnTo>
                  <a:lnTo>
                    <a:pt x="74" y="202"/>
                  </a:lnTo>
                  <a:lnTo>
                    <a:pt x="87" y="200"/>
                  </a:lnTo>
                  <a:lnTo>
                    <a:pt x="98" y="196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98" y="196"/>
                  </a:lnTo>
                  <a:lnTo>
                    <a:pt x="87" y="199"/>
                  </a:lnTo>
                  <a:lnTo>
                    <a:pt x="74" y="202"/>
                  </a:lnTo>
                  <a:lnTo>
                    <a:pt x="61" y="203"/>
                  </a:lnTo>
                  <a:lnTo>
                    <a:pt x="48" y="203"/>
                  </a:lnTo>
                  <a:lnTo>
                    <a:pt x="35" y="203"/>
                  </a:lnTo>
                  <a:lnTo>
                    <a:pt x="22" y="202"/>
                  </a:lnTo>
                  <a:lnTo>
                    <a:pt x="11" y="199"/>
                  </a:lnTo>
                  <a:lnTo>
                    <a:pt x="0" y="196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27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40"/>
            <p:cNvSpPr>
              <a:spLocks noEditPoints="1"/>
            </p:cNvSpPr>
            <p:nvPr/>
          </p:nvSpPr>
          <p:spPr bwMode="auto">
            <a:xfrm>
              <a:off x="905" y="2998"/>
              <a:ext cx="103" cy="203"/>
            </a:xfrm>
            <a:custGeom>
              <a:avLst/>
              <a:gdLst>
                <a:gd name="T0" fmla="*/ 83 w 103"/>
                <a:gd name="T1" fmla="*/ 0 h 203"/>
                <a:gd name="T2" fmla="*/ 81 w 103"/>
                <a:gd name="T3" fmla="*/ 0 h 203"/>
                <a:gd name="T4" fmla="*/ 81 w 103"/>
                <a:gd name="T5" fmla="*/ 0 h 203"/>
                <a:gd name="T6" fmla="*/ 81 w 103"/>
                <a:gd name="T7" fmla="*/ 0 h 203"/>
                <a:gd name="T8" fmla="*/ 81 w 103"/>
                <a:gd name="T9" fmla="*/ 0 h 203"/>
                <a:gd name="T10" fmla="*/ 81 w 103"/>
                <a:gd name="T11" fmla="*/ 0 h 203"/>
                <a:gd name="T12" fmla="*/ 81 w 103"/>
                <a:gd name="T13" fmla="*/ 0 h 203"/>
                <a:gd name="T14" fmla="*/ 81 w 103"/>
                <a:gd name="T15" fmla="*/ 0 h 203"/>
                <a:gd name="T16" fmla="*/ 81 w 103"/>
                <a:gd name="T17" fmla="*/ 0 h 203"/>
                <a:gd name="T18" fmla="*/ 81 w 103"/>
                <a:gd name="T19" fmla="*/ 0 h 203"/>
                <a:gd name="T20" fmla="*/ 83 w 103"/>
                <a:gd name="T21" fmla="*/ 0 h 203"/>
                <a:gd name="T22" fmla="*/ 83 w 103"/>
                <a:gd name="T23" fmla="*/ 0 h 203"/>
                <a:gd name="T24" fmla="*/ 0 w 103"/>
                <a:gd name="T25" fmla="*/ 196 h 203"/>
                <a:gd name="T26" fmla="*/ 11 w 103"/>
                <a:gd name="T27" fmla="*/ 199 h 203"/>
                <a:gd name="T28" fmla="*/ 22 w 103"/>
                <a:gd name="T29" fmla="*/ 202 h 203"/>
                <a:gd name="T30" fmla="*/ 35 w 103"/>
                <a:gd name="T31" fmla="*/ 203 h 203"/>
                <a:gd name="T32" fmla="*/ 48 w 103"/>
                <a:gd name="T33" fmla="*/ 203 h 203"/>
                <a:gd name="T34" fmla="*/ 61 w 103"/>
                <a:gd name="T35" fmla="*/ 203 h 203"/>
                <a:gd name="T36" fmla="*/ 74 w 103"/>
                <a:gd name="T37" fmla="*/ 202 h 203"/>
                <a:gd name="T38" fmla="*/ 87 w 103"/>
                <a:gd name="T39" fmla="*/ 199 h 203"/>
                <a:gd name="T40" fmla="*/ 98 w 103"/>
                <a:gd name="T41" fmla="*/ 196 h 203"/>
                <a:gd name="T42" fmla="*/ 103 w 103"/>
                <a:gd name="T43" fmla="*/ 193 h 203"/>
                <a:gd name="T44" fmla="*/ 103 w 103"/>
                <a:gd name="T45" fmla="*/ 193 h 203"/>
                <a:gd name="T46" fmla="*/ 103 w 103"/>
                <a:gd name="T47" fmla="*/ 193 h 203"/>
                <a:gd name="T48" fmla="*/ 103 w 103"/>
                <a:gd name="T49" fmla="*/ 193 h 203"/>
                <a:gd name="T50" fmla="*/ 103 w 103"/>
                <a:gd name="T51" fmla="*/ 193 h 203"/>
                <a:gd name="T52" fmla="*/ 103 w 103"/>
                <a:gd name="T53" fmla="*/ 193 h 203"/>
                <a:gd name="T54" fmla="*/ 103 w 103"/>
                <a:gd name="T55" fmla="*/ 193 h 203"/>
                <a:gd name="T56" fmla="*/ 103 w 103"/>
                <a:gd name="T57" fmla="*/ 193 h 203"/>
                <a:gd name="T58" fmla="*/ 103 w 103"/>
                <a:gd name="T59" fmla="*/ 193 h 203"/>
                <a:gd name="T60" fmla="*/ 98 w 103"/>
                <a:gd name="T61" fmla="*/ 196 h 203"/>
                <a:gd name="T62" fmla="*/ 87 w 103"/>
                <a:gd name="T63" fmla="*/ 199 h 203"/>
                <a:gd name="T64" fmla="*/ 74 w 103"/>
                <a:gd name="T65" fmla="*/ 202 h 203"/>
                <a:gd name="T66" fmla="*/ 61 w 103"/>
                <a:gd name="T67" fmla="*/ 203 h 203"/>
                <a:gd name="T68" fmla="*/ 48 w 103"/>
                <a:gd name="T69" fmla="*/ 203 h 203"/>
                <a:gd name="T70" fmla="*/ 35 w 103"/>
                <a:gd name="T71" fmla="*/ 203 h 203"/>
                <a:gd name="T72" fmla="*/ 24 w 103"/>
                <a:gd name="T73" fmla="*/ 202 h 203"/>
                <a:gd name="T74" fmla="*/ 11 w 103"/>
                <a:gd name="T75" fmla="*/ 199 h 203"/>
                <a:gd name="T76" fmla="*/ 0 w 103"/>
                <a:gd name="T77" fmla="*/ 196 h 203"/>
                <a:gd name="T78" fmla="*/ 0 w 103"/>
                <a:gd name="T79" fmla="*/ 196 h 203"/>
                <a:gd name="T80" fmla="*/ 0 w 103"/>
                <a:gd name="T81" fmla="*/ 196 h 203"/>
                <a:gd name="T82" fmla="*/ 0 w 103"/>
                <a:gd name="T83" fmla="*/ 196 h 203"/>
                <a:gd name="T84" fmla="*/ 0 w 103"/>
                <a:gd name="T85" fmla="*/ 196 h 203"/>
                <a:gd name="T86" fmla="*/ 0 w 103"/>
                <a:gd name="T87" fmla="*/ 196 h 203"/>
                <a:gd name="T88" fmla="*/ 0 w 103"/>
                <a:gd name="T89" fmla="*/ 196 h 203"/>
                <a:gd name="T90" fmla="*/ 0 w 103"/>
                <a:gd name="T91" fmla="*/ 196 h 203"/>
                <a:gd name="T92" fmla="*/ 0 w 103"/>
                <a:gd name="T93" fmla="*/ 196 h 2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3"/>
                <a:gd name="T142" fmla="*/ 0 h 203"/>
                <a:gd name="T143" fmla="*/ 103 w 103"/>
                <a:gd name="T144" fmla="*/ 203 h 2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3" h="203">
                  <a:moveTo>
                    <a:pt x="83" y="0"/>
                  </a:moveTo>
                  <a:lnTo>
                    <a:pt x="81" y="0"/>
                  </a:lnTo>
                  <a:lnTo>
                    <a:pt x="83" y="0"/>
                  </a:lnTo>
                  <a:close/>
                  <a:moveTo>
                    <a:pt x="0" y="196"/>
                  </a:moveTo>
                  <a:lnTo>
                    <a:pt x="11" y="199"/>
                  </a:lnTo>
                  <a:lnTo>
                    <a:pt x="22" y="202"/>
                  </a:lnTo>
                  <a:lnTo>
                    <a:pt x="35" y="203"/>
                  </a:lnTo>
                  <a:lnTo>
                    <a:pt x="48" y="203"/>
                  </a:lnTo>
                  <a:lnTo>
                    <a:pt x="61" y="203"/>
                  </a:lnTo>
                  <a:lnTo>
                    <a:pt x="74" y="202"/>
                  </a:lnTo>
                  <a:lnTo>
                    <a:pt x="87" y="199"/>
                  </a:lnTo>
                  <a:lnTo>
                    <a:pt x="98" y="196"/>
                  </a:lnTo>
                  <a:lnTo>
                    <a:pt x="103" y="193"/>
                  </a:lnTo>
                  <a:lnTo>
                    <a:pt x="98" y="196"/>
                  </a:lnTo>
                  <a:lnTo>
                    <a:pt x="87" y="199"/>
                  </a:lnTo>
                  <a:lnTo>
                    <a:pt x="74" y="202"/>
                  </a:lnTo>
                  <a:lnTo>
                    <a:pt x="61" y="203"/>
                  </a:lnTo>
                  <a:lnTo>
                    <a:pt x="48" y="203"/>
                  </a:lnTo>
                  <a:lnTo>
                    <a:pt x="35" y="203"/>
                  </a:lnTo>
                  <a:lnTo>
                    <a:pt x="24" y="202"/>
                  </a:lnTo>
                  <a:lnTo>
                    <a:pt x="11" y="199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28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41"/>
            <p:cNvSpPr>
              <a:spLocks noEditPoints="1"/>
            </p:cNvSpPr>
            <p:nvPr/>
          </p:nvSpPr>
          <p:spPr bwMode="auto">
            <a:xfrm>
              <a:off x="905" y="2998"/>
              <a:ext cx="105" cy="203"/>
            </a:xfrm>
            <a:custGeom>
              <a:avLst/>
              <a:gdLst>
                <a:gd name="T0" fmla="*/ 83 w 105"/>
                <a:gd name="T1" fmla="*/ 0 h 203"/>
                <a:gd name="T2" fmla="*/ 81 w 105"/>
                <a:gd name="T3" fmla="*/ 0 h 203"/>
                <a:gd name="T4" fmla="*/ 81 w 105"/>
                <a:gd name="T5" fmla="*/ 0 h 203"/>
                <a:gd name="T6" fmla="*/ 81 w 105"/>
                <a:gd name="T7" fmla="*/ 0 h 203"/>
                <a:gd name="T8" fmla="*/ 81 w 105"/>
                <a:gd name="T9" fmla="*/ 0 h 203"/>
                <a:gd name="T10" fmla="*/ 81 w 105"/>
                <a:gd name="T11" fmla="*/ 0 h 203"/>
                <a:gd name="T12" fmla="*/ 81 w 105"/>
                <a:gd name="T13" fmla="*/ 0 h 203"/>
                <a:gd name="T14" fmla="*/ 81 w 105"/>
                <a:gd name="T15" fmla="*/ 0 h 203"/>
                <a:gd name="T16" fmla="*/ 81 w 105"/>
                <a:gd name="T17" fmla="*/ 0 h 203"/>
                <a:gd name="T18" fmla="*/ 81 w 105"/>
                <a:gd name="T19" fmla="*/ 1 h 203"/>
                <a:gd name="T20" fmla="*/ 83 w 105"/>
                <a:gd name="T21" fmla="*/ 1 h 203"/>
                <a:gd name="T22" fmla="*/ 83 w 105"/>
                <a:gd name="T23" fmla="*/ 0 h 203"/>
                <a:gd name="T24" fmla="*/ 0 w 105"/>
                <a:gd name="T25" fmla="*/ 196 h 203"/>
                <a:gd name="T26" fmla="*/ 11 w 105"/>
                <a:gd name="T27" fmla="*/ 199 h 203"/>
                <a:gd name="T28" fmla="*/ 24 w 105"/>
                <a:gd name="T29" fmla="*/ 202 h 203"/>
                <a:gd name="T30" fmla="*/ 35 w 105"/>
                <a:gd name="T31" fmla="*/ 203 h 203"/>
                <a:gd name="T32" fmla="*/ 48 w 105"/>
                <a:gd name="T33" fmla="*/ 203 h 203"/>
                <a:gd name="T34" fmla="*/ 61 w 105"/>
                <a:gd name="T35" fmla="*/ 203 h 203"/>
                <a:gd name="T36" fmla="*/ 74 w 105"/>
                <a:gd name="T37" fmla="*/ 202 h 203"/>
                <a:gd name="T38" fmla="*/ 87 w 105"/>
                <a:gd name="T39" fmla="*/ 199 h 203"/>
                <a:gd name="T40" fmla="*/ 98 w 105"/>
                <a:gd name="T41" fmla="*/ 196 h 203"/>
                <a:gd name="T42" fmla="*/ 103 w 105"/>
                <a:gd name="T43" fmla="*/ 193 h 203"/>
                <a:gd name="T44" fmla="*/ 103 w 105"/>
                <a:gd name="T45" fmla="*/ 193 h 203"/>
                <a:gd name="T46" fmla="*/ 103 w 105"/>
                <a:gd name="T47" fmla="*/ 193 h 203"/>
                <a:gd name="T48" fmla="*/ 103 w 105"/>
                <a:gd name="T49" fmla="*/ 193 h 203"/>
                <a:gd name="T50" fmla="*/ 103 w 105"/>
                <a:gd name="T51" fmla="*/ 193 h 203"/>
                <a:gd name="T52" fmla="*/ 105 w 105"/>
                <a:gd name="T53" fmla="*/ 193 h 203"/>
                <a:gd name="T54" fmla="*/ 105 w 105"/>
                <a:gd name="T55" fmla="*/ 193 h 203"/>
                <a:gd name="T56" fmla="*/ 105 w 105"/>
                <a:gd name="T57" fmla="*/ 193 h 203"/>
                <a:gd name="T58" fmla="*/ 105 w 105"/>
                <a:gd name="T59" fmla="*/ 193 h 203"/>
                <a:gd name="T60" fmla="*/ 98 w 105"/>
                <a:gd name="T61" fmla="*/ 194 h 203"/>
                <a:gd name="T62" fmla="*/ 87 w 105"/>
                <a:gd name="T63" fmla="*/ 199 h 203"/>
                <a:gd name="T64" fmla="*/ 74 w 105"/>
                <a:gd name="T65" fmla="*/ 200 h 203"/>
                <a:gd name="T66" fmla="*/ 61 w 105"/>
                <a:gd name="T67" fmla="*/ 202 h 203"/>
                <a:gd name="T68" fmla="*/ 48 w 105"/>
                <a:gd name="T69" fmla="*/ 203 h 203"/>
                <a:gd name="T70" fmla="*/ 35 w 105"/>
                <a:gd name="T71" fmla="*/ 202 h 203"/>
                <a:gd name="T72" fmla="*/ 24 w 105"/>
                <a:gd name="T73" fmla="*/ 200 h 203"/>
                <a:gd name="T74" fmla="*/ 11 w 105"/>
                <a:gd name="T75" fmla="*/ 199 h 203"/>
                <a:gd name="T76" fmla="*/ 0 w 105"/>
                <a:gd name="T77" fmla="*/ 194 h 203"/>
                <a:gd name="T78" fmla="*/ 0 w 105"/>
                <a:gd name="T79" fmla="*/ 194 h 203"/>
                <a:gd name="T80" fmla="*/ 0 w 105"/>
                <a:gd name="T81" fmla="*/ 194 h 203"/>
                <a:gd name="T82" fmla="*/ 0 w 105"/>
                <a:gd name="T83" fmla="*/ 194 h 203"/>
                <a:gd name="T84" fmla="*/ 0 w 105"/>
                <a:gd name="T85" fmla="*/ 194 h 203"/>
                <a:gd name="T86" fmla="*/ 0 w 105"/>
                <a:gd name="T87" fmla="*/ 194 h 203"/>
                <a:gd name="T88" fmla="*/ 0 w 105"/>
                <a:gd name="T89" fmla="*/ 196 h 203"/>
                <a:gd name="T90" fmla="*/ 0 w 105"/>
                <a:gd name="T91" fmla="*/ 196 h 203"/>
                <a:gd name="T92" fmla="*/ 0 w 105"/>
                <a:gd name="T93" fmla="*/ 196 h 203"/>
                <a:gd name="T94" fmla="*/ 0 w 105"/>
                <a:gd name="T95" fmla="*/ 196 h 2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"/>
                <a:gd name="T145" fmla="*/ 0 h 203"/>
                <a:gd name="T146" fmla="*/ 105 w 105"/>
                <a:gd name="T147" fmla="*/ 203 h 2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" h="203">
                  <a:moveTo>
                    <a:pt x="83" y="0"/>
                  </a:moveTo>
                  <a:lnTo>
                    <a:pt x="81" y="0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83" y="0"/>
                  </a:lnTo>
                  <a:close/>
                  <a:moveTo>
                    <a:pt x="0" y="196"/>
                  </a:moveTo>
                  <a:lnTo>
                    <a:pt x="11" y="199"/>
                  </a:lnTo>
                  <a:lnTo>
                    <a:pt x="24" y="202"/>
                  </a:lnTo>
                  <a:lnTo>
                    <a:pt x="35" y="203"/>
                  </a:lnTo>
                  <a:lnTo>
                    <a:pt x="48" y="203"/>
                  </a:lnTo>
                  <a:lnTo>
                    <a:pt x="61" y="203"/>
                  </a:lnTo>
                  <a:lnTo>
                    <a:pt x="74" y="202"/>
                  </a:lnTo>
                  <a:lnTo>
                    <a:pt x="87" y="199"/>
                  </a:lnTo>
                  <a:lnTo>
                    <a:pt x="98" y="196"/>
                  </a:lnTo>
                  <a:lnTo>
                    <a:pt x="103" y="193"/>
                  </a:lnTo>
                  <a:lnTo>
                    <a:pt x="105" y="193"/>
                  </a:lnTo>
                  <a:lnTo>
                    <a:pt x="98" y="194"/>
                  </a:lnTo>
                  <a:lnTo>
                    <a:pt x="87" y="199"/>
                  </a:lnTo>
                  <a:lnTo>
                    <a:pt x="74" y="200"/>
                  </a:lnTo>
                  <a:lnTo>
                    <a:pt x="61" y="202"/>
                  </a:lnTo>
                  <a:lnTo>
                    <a:pt x="48" y="203"/>
                  </a:lnTo>
                  <a:lnTo>
                    <a:pt x="35" y="202"/>
                  </a:lnTo>
                  <a:lnTo>
                    <a:pt x="24" y="200"/>
                  </a:lnTo>
                  <a:lnTo>
                    <a:pt x="11" y="199"/>
                  </a:lnTo>
                  <a:lnTo>
                    <a:pt x="0" y="194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29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42"/>
            <p:cNvSpPr>
              <a:spLocks noEditPoints="1"/>
            </p:cNvSpPr>
            <p:nvPr/>
          </p:nvSpPr>
          <p:spPr bwMode="auto">
            <a:xfrm>
              <a:off x="905" y="2999"/>
              <a:ext cx="105" cy="202"/>
            </a:xfrm>
            <a:custGeom>
              <a:avLst/>
              <a:gdLst>
                <a:gd name="T0" fmla="*/ 83 w 105"/>
                <a:gd name="T1" fmla="*/ 0 h 202"/>
                <a:gd name="T2" fmla="*/ 81 w 105"/>
                <a:gd name="T3" fmla="*/ 0 h 202"/>
                <a:gd name="T4" fmla="*/ 81 w 105"/>
                <a:gd name="T5" fmla="*/ 0 h 202"/>
                <a:gd name="T6" fmla="*/ 81 w 105"/>
                <a:gd name="T7" fmla="*/ 0 h 202"/>
                <a:gd name="T8" fmla="*/ 81 w 105"/>
                <a:gd name="T9" fmla="*/ 0 h 202"/>
                <a:gd name="T10" fmla="*/ 81 w 105"/>
                <a:gd name="T11" fmla="*/ 0 h 202"/>
                <a:gd name="T12" fmla="*/ 81 w 105"/>
                <a:gd name="T13" fmla="*/ 0 h 202"/>
                <a:gd name="T14" fmla="*/ 81 w 105"/>
                <a:gd name="T15" fmla="*/ 0 h 202"/>
                <a:gd name="T16" fmla="*/ 81 w 105"/>
                <a:gd name="T17" fmla="*/ 0 h 202"/>
                <a:gd name="T18" fmla="*/ 81 w 105"/>
                <a:gd name="T19" fmla="*/ 0 h 202"/>
                <a:gd name="T20" fmla="*/ 83 w 105"/>
                <a:gd name="T21" fmla="*/ 0 h 202"/>
                <a:gd name="T22" fmla="*/ 83 w 105"/>
                <a:gd name="T23" fmla="*/ 0 h 202"/>
                <a:gd name="T24" fmla="*/ 0 w 105"/>
                <a:gd name="T25" fmla="*/ 193 h 202"/>
                <a:gd name="T26" fmla="*/ 0 w 105"/>
                <a:gd name="T27" fmla="*/ 193 h 202"/>
                <a:gd name="T28" fmla="*/ 11 w 105"/>
                <a:gd name="T29" fmla="*/ 198 h 202"/>
                <a:gd name="T30" fmla="*/ 24 w 105"/>
                <a:gd name="T31" fmla="*/ 199 h 202"/>
                <a:gd name="T32" fmla="*/ 35 w 105"/>
                <a:gd name="T33" fmla="*/ 201 h 202"/>
                <a:gd name="T34" fmla="*/ 48 w 105"/>
                <a:gd name="T35" fmla="*/ 202 h 202"/>
                <a:gd name="T36" fmla="*/ 61 w 105"/>
                <a:gd name="T37" fmla="*/ 201 h 202"/>
                <a:gd name="T38" fmla="*/ 74 w 105"/>
                <a:gd name="T39" fmla="*/ 199 h 202"/>
                <a:gd name="T40" fmla="*/ 87 w 105"/>
                <a:gd name="T41" fmla="*/ 198 h 202"/>
                <a:gd name="T42" fmla="*/ 98 w 105"/>
                <a:gd name="T43" fmla="*/ 193 h 202"/>
                <a:gd name="T44" fmla="*/ 105 w 105"/>
                <a:gd name="T45" fmla="*/ 192 h 202"/>
                <a:gd name="T46" fmla="*/ 105 w 105"/>
                <a:gd name="T47" fmla="*/ 192 h 202"/>
                <a:gd name="T48" fmla="*/ 105 w 105"/>
                <a:gd name="T49" fmla="*/ 190 h 202"/>
                <a:gd name="T50" fmla="*/ 105 w 105"/>
                <a:gd name="T51" fmla="*/ 190 h 202"/>
                <a:gd name="T52" fmla="*/ 105 w 105"/>
                <a:gd name="T53" fmla="*/ 190 h 202"/>
                <a:gd name="T54" fmla="*/ 105 w 105"/>
                <a:gd name="T55" fmla="*/ 190 h 202"/>
                <a:gd name="T56" fmla="*/ 105 w 105"/>
                <a:gd name="T57" fmla="*/ 190 h 202"/>
                <a:gd name="T58" fmla="*/ 105 w 105"/>
                <a:gd name="T59" fmla="*/ 190 h 202"/>
                <a:gd name="T60" fmla="*/ 105 w 105"/>
                <a:gd name="T61" fmla="*/ 190 h 202"/>
                <a:gd name="T62" fmla="*/ 98 w 105"/>
                <a:gd name="T63" fmla="*/ 193 h 202"/>
                <a:gd name="T64" fmla="*/ 87 w 105"/>
                <a:gd name="T65" fmla="*/ 196 h 202"/>
                <a:gd name="T66" fmla="*/ 74 w 105"/>
                <a:gd name="T67" fmla="*/ 199 h 202"/>
                <a:gd name="T68" fmla="*/ 61 w 105"/>
                <a:gd name="T69" fmla="*/ 201 h 202"/>
                <a:gd name="T70" fmla="*/ 48 w 105"/>
                <a:gd name="T71" fmla="*/ 201 h 202"/>
                <a:gd name="T72" fmla="*/ 35 w 105"/>
                <a:gd name="T73" fmla="*/ 201 h 202"/>
                <a:gd name="T74" fmla="*/ 24 w 105"/>
                <a:gd name="T75" fmla="*/ 199 h 202"/>
                <a:gd name="T76" fmla="*/ 11 w 105"/>
                <a:gd name="T77" fmla="*/ 196 h 202"/>
                <a:gd name="T78" fmla="*/ 0 w 105"/>
                <a:gd name="T79" fmla="*/ 193 h 202"/>
                <a:gd name="T80" fmla="*/ 0 w 105"/>
                <a:gd name="T81" fmla="*/ 193 h 202"/>
                <a:gd name="T82" fmla="*/ 0 w 105"/>
                <a:gd name="T83" fmla="*/ 193 h 202"/>
                <a:gd name="T84" fmla="*/ 0 w 105"/>
                <a:gd name="T85" fmla="*/ 193 h 202"/>
                <a:gd name="T86" fmla="*/ 0 w 105"/>
                <a:gd name="T87" fmla="*/ 193 h 202"/>
                <a:gd name="T88" fmla="*/ 0 w 105"/>
                <a:gd name="T89" fmla="*/ 193 h 202"/>
                <a:gd name="T90" fmla="*/ 0 w 105"/>
                <a:gd name="T91" fmla="*/ 193 h 202"/>
                <a:gd name="T92" fmla="*/ 0 w 105"/>
                <a:gd name="T93" fmla="*/ 193 h 202"/>
                <a:gd name="T94" fmla="*/ 0 w 105"/>
                <a:gd name="T95" fmla="*/ 193 h 202"/>
                <a:gd name="T96" fmla="*/ 0 w 105"/>
                <a:gd name="T97" fmla="*/ 193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"/>
                <a:gd name="T148" fmla="*/ 0 h 202"/>
                <a:gd name="T149" fmla="*/ 105 w 105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" h="202">
                  <a:moveTo>
                    <a:pt x="83" y="0"/>
                  </a:moveTo>
                  <a:lnTo>
                    <a:pt x="81" y="0"/>
                  </a:lnTo>
                  <a:lnTo>
                    <a:pt x="83" y="0"/>
                  </a:lnTo>
                  <a:close/>
                  <a:moveTo>
                    <a:pt x="0" y="193"/>
                  </a:moveTo>
                  <a:lnTo>
                    <a:pt x="0" y="193"/>
                  </a:lnTo>
                  <a:lnTo>
                    <a:pt x="11" y="198"/>
                  </a:lnTo>
                  <a:lnTo>
                    <a:pt x="24" y="199"/>
                  </a:lnTo>
                  <a:lnTo>
                    <a:pt x="35" y="201"/>
                  </a:lnTo>
                  <a:lnTo>
                    <a:pt x="48" y="202"/>
                  </a:lnTo>
                  <a:lnTo>
                    <a:pt x="61" y="201"/>
                  </a:lnTo>
                  <a:lnTo>
                    <a:pt x="74" y="199"/>
                  </a:lnTo>
                  <a:lnTo>
                    <a:pt x="87" y="198"/>
                  </a:lnTo>
                  <a:lnTo>
                    <a:pt x="98" y="193"/>
                  </a:lnTo>
                  <a:lnTo>
                    <a:pt x="105" y="192"/>
                  </a:lnTo>
                  <a:lnTo>
                    <a:pt x="105" y="190"/>
                  </a:lnTo>
                  <a:lnTo>
                    <a:pt x="98" y="193"/>
                  </a:lnTo>
                  <a:lnTo>
                    <a:pt x="87" y="196"/>
                  </a:lnTo>
                  <a:lnTo>
                    <a:pt x="74" y="199"/>
                  </a:lnTo>
                  <a:lnTo>
                    <a:pt x="61" y="201"/>
                  </a:lnTo>
                  <a:lnTo>
                    <a:pt x="48" y="201"/>
                  </a:lnTo>
                  <a:lnTo>
                    <a:pt x="35" y="201"/>
                  </a:lnTo>
                  <a:lnTo>
                    <a:pt x="24" y="199"/>
                  </a:lnTo>
                  <a:lnTo>
                    <a:pt x="11" y="196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2A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43"/>
            <p:cNvSpPr>
              <a:spLocks noEditPoints="1"/>
            </p:cNvSpPr>
            <p:nvPr/>
          </p:nvSpPr>
          <p:spPr bwMode="auto">
            <a:xfrm>
              <a:off x="904" y="2999"/>
              <a:ext cx="106" cy="201"/>
            </a:xfrm>
            <a:custGeom>
              <a:avLst/>
              <a:gdLst>
                <a:gd name="T0" fmla="*/ 84 w 106"/>
                <a:gd name="T1" fmla="*/ 0 h 201"/>
                <a:gd name="T2" fmla="*/ 82 w 106"/>
                <a:gd name="T3" fmla="*/ 0 h 201"/>
                <a:gd name="T4" fmla="*/ 82 w 106"/>
                <a:gd name="T5" fmla="*/ 0 h 201"/>
                <a:gd name="T6" fmla="*/ 82 w 106"/>
                <a:gd name="T7" fmla="*/ 0 h 201"/>
                <a:gd name="T8" fmla="*/ 82 w 106"/>
                <a:gd name="T9" fmla="*/ 0 h 201"/>
                <a:gd name="T10" fmla="*/ 82 w 106"/>
                <a:gd name="T11" fmla="*/ 0 h 201"/>
                <a:gd name="T12" fmla="*/ 82 w 106"/>
                <a:gd name="T13" fmla="*/ 0 h 201"/>
                <a:gd name="T14" fmla="*/ 82 w 106"/>
                <a:gd name="T15" fmla="*/ 0 h 201"/>
                <a:gd name="T16" fmla="*/ 82 w 106"/>
                <a:gd name="T17" fmla="*/ 0 h 201"/>
                <a:gd name="T18" fmla="*/ 80 w 106"/>
                <a:gd name="T19" fmla="*/ 0 h 201"/>
                <a:gd name="T20" fmla="*/ 84 w 106"/>
                <a:gd name="T21" fmla="*/ 0 h 201"/>
                <a:gd name="T22" fmla="*/ 84 w 106"/>
                <a:gd name="T23" fmla="*/ 0 h 201"/>
                <a:gd name="T24" fmla="*/ 1 w 106"/>
                <a:gd name="T25" fmla="*/ 193 h 201"/>
                <a:gd name="T26" fmla="*/ 1 w 106"/>
                <a:gd name="T27" fmla="*/ 193 h 201"/>
                <a:gd name="T28" fmla="*/ 12 w 106"/>
                <a:gd name="T29" fmla="*/ 196 h 201"/>
                <a:gd name="T30" fmla="*/ 25 w 106"/>
                <a:gd name="T31" fmla="*/ 199 h 201"/>
                <a:gd name="T32" fmla="*/ 36 w 106"/>
                <a:gd name="T33" fmla="*/ 201 h 201"/>
                <a:gd name="T34" fmla="*/ 49 w 106"/>
                <a:gd name="T35" fmla="*/ 201 h 201"/>
                <a:gd name="T36" fmla="*/ 62 w 106"/>
                <a:gd name="T37" fmla="*/ 201 h 201"/>
                <a:gd name="T38" fmla="*/ 75 w 106"/>
                <a:gd name="T39" fmla="*/ 199 h 201"/>
                <a:gd name="T40" fmla="*/ 88 w 106"/>
                <a:gd name="T41" fmla="*/ 196 h 201"/>
                <a:gd name="T42" fmla="*/ 99 w 106"/>
                <a:gd name="T43" fmla="*/ 193 h 201"/>
                <a:gd name="T44" fmla="*/ 106 w 106"/>
                <a:gd name="T45" fmla="*/ 190 h 201"/>
                <a:gd name="T46" fmla="*/ 106 w 106"/>
                <a:gd name="T47" fmla="*/ 190 h 201"/>
                <a:gd name="T48" fmla="*/ 106 w 106"/>
                <a:gd name="T49" fmla="*/ 190 h 201"/>
                <a:gd name="T50" fmla="*/ 106 w 106"/>
                <a:gd name="T51" fmla="*/ 190 h 201"/>
                <a:gd name="T52" fmla="*/ 106 w 106"/>
                <a:gd name="T53" fmla="*/ 190 h 201"/>
                <a:gd name="T54" fmla="*/ 106 w 106"/>
                <a:gd name="T55" fmla="*/ 190 h 201"/>
                <a:gd name="T56" fmla="*/ 106 w 106"/>
                <a:gd name="T57" fmla="*/ 190 h 201"/>
                <a:gd name="T58" fmla="*/ 106 w 106"/>
                <a:gd name="T59" fmla="*/ 190 h 201"/>
                <a:gd name="T60" fmla="*/ 106 w 106"/>
                <a:gd name="T61" fmla="*/ 190 h 201"/>
                <a:gd name="T62" fmla="*/ 99 w 106"/>
                <a:gd name="T63" fmla="*/ 193 h 201"/>
                <a:gd name="T64" fmla="*/ 86 w 106"/>
                <a:gd name="T65" fmla="*/ 196 h 201"/>
                <a:gd name="T66" fmla="*/ 75 w 106"/>
                <a:gd name="T67" fmla="*/ 199 h 201"/>
                <a:gd name="T68" fmla="*/ 62 w 106"/>
                <a:gd name="T69" fmla="*/ 201 h 201"/>
                <a:gd name="T70" fmla="*/ 49 w 106"/>
                <a:gd name="T71" fmla="*/ 201 h 201"/>
                <a:gd name="T72" fmla="*/ 36 w 106"/>
                <a:gd name="T73" fmla="*/ 201 h 201"/>
                <a:gd name="T74" fmla="*/ 25 w 106"/>
                <a:gd name="T75" fmla="*/ 199 h 201"/>
                <a:gd name="T76" fmla="*/ 12 w 106"/>
                <a:gd name="T77" fmla="*/ 196 h 201"/>
                <a:gd name="T78" fmla="*/ 1 w 106"/>
                <a:gd name="T79" fmla="*/ 193 h 201"/>
                <a:gd name="T80" fmla="*/ 0 w 106"/>
                <a:gd name="T81" fmla="*/ 192 h 201"/>
                <a:gd name="T82" fmla="*/ 0 w 106"/>
                <a:gd name="T83" fmla="*/ 192 h 201"/>
                <a:gd name="T84" fmla="*/ 0 w 106"/>
                <a:gd name="T85" fmla="*/ 193 h 201"/>
                <a:gd name="T86" fmla="*/ 0 w 106"/>
                <a:gd name="T87" fmla="*/ 193 h 201"/>
                <a:gd name="T88" fmla="*/ 0 w 106"/>
                <a:gd name="T89" fmla="*/ 193 h 201"/>
                <a:gd name="T90" fmla="*/ 1 w 106"/>
                <a:gd name="T91" fmla="*/ 193 h 201"/>
                <a:gd name="T92" fmla="*/ 1 w 106"/>
                <a:gd name="T93" fmla="*/ 193 h 201"/>
                <a:gd name="T94" fmla="*/ 1 w 106"/>
                <a:gd name="T95" fmla="*/ 193 h 201"/>
                <a:gd name="T96" fmla="*/ 1 w 106"/>
                <a:gd name="T97" fmla="*/ 193 h 2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6"/>
                <a:gd name="T148" fmla="*/ 0 h 201"/>
                <a:gd name="T149" fmla="*/ 106 w 106"/>
                <a:gd name="T150" fmla="*/ 201 h 2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6" h="201">
                  <a:moveTo>
                    <a:pt x="84" y="0"/>
                  </a:moveTo>
                  <a:lnTo>
                    <a:pt x="82" y="0"/>
                  </a:lnTo>
                  <a:lnTo>
                    <a:pt x="80" y="0"/>
                  </a:lnTo>
                  <a:lnTo>
                    <a:pt x="84" y="0"/>
                  </a:lnTo>
                  <a:close/>
                  <a:moveTo>
                    <a:pt x="1" y="193"/>
                  </a:moveTo>
                  <a:lnTo>
                    <a:pt x="1" y="193"/>
                  </a:lnTo>
                  <a:lnTo>
                    <a:pt x="12" y="196"/>
                  </a:lnTo>
                  <a:lnTo>
                    <a:pt x="25" y="199"/>
                  </a:lnTo>
                  <a:lnTo>
                    <a:pt x="36" y="201"/>
                  </a:lnTo>
                  <a:lnTo>
                    <a:pt x="49" y="201"/>
                  </a:lnTo>
                  <a:lnTo>
                    <a:pt x="62" y="201"/>
                  </a:lnTo>
                  <a:lnTo>
                    <a:pt x="75" y="199"/>
                  </a:lnTo>
                  <a:lnTo>
                    <a:pt x="88" y="196"/>
                  </a:lnTo>
                  <a:lnTo>
                    <a:pt x="99" y="193"/>
                  </a:lnTo>
                  <a:lnTo>
                    <a:pt x="106" y="190"/>
                  </a:lnTo>
                  <a:lnTo>
                    <a:pt x="99" y="193"/>
                  </a:lnTo>
                  <a:lnTo>
                    <a:pt x="86" y="196"/>
                  </a:lnTo>
                  <a:lnTo>
                    <a:pt x="75" y="199"/>
                  </a:lnTo>
                  <a:lnTo>
                    <a:pt x="62" y="201"/>
                  </a:lnTo>
                  <a:lnTo>
                    <a:pt x="49" y="201"/>
                  </a:lnTo>
                  <a:lnTo>
                    <a:pt x="36" y="201"/>
                  </a:lnTo>
                  <a:lnTo>
                    <a:pt x="25" y="199"/>
                  </a:lnTo>
                  <a:lnTo>
                    <a:pt x="12" y="196"/>
                  </a:lnTo>
                  <a:lnTo>
                    <a:pt x="1" y="193"/>
                  </a:lnTo>
                  <a:lnTo>
                    <a:pt x="0" y="192"/>
                  </a:lnTo>
                  <a:lnTo>
                    <a:pt x="0" y="193"/>
                  </a:lnTo>
                  <a:lnTo>
                    <a:pt x="1" y="193"/>
                  </a:lnTo>
                  <a:close/>
                </a:path>
              </a:pathLst>
            </a:custGeom>
            <a:solidFill>
              <a:srgbClr val="2B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44"/>
            <p:cNvSpPr>
              <a:spLocks noEditPoints="1"/>
            </p:cNvSpPr>
            <p:nvPr/>
          </p:nvSpPr>
          <p:spPr bwMode="auto">
            <a:xfrm>
              <a:off x="904" y="2999"/>
              <a:ext cx="106" cy="201"/>
            </a:xfrm>
            <a:custGeom>
              <a:avLst/>
              <a:gdLst>
                <a:gd name="T0" fmla="*/ 84 w 106"/>
                <a:gd name="T1" fmla="*/ 0 h 201"/>
                <a:gd name="T2" fmla="*/ 80 w 106"/>
                <a:gd name="T3" fmla="*/ 0 h 201"/>
                <a:gd name="T4" fmla="*/ 80 w 106"/>
                <a:gd name="T5" fmla="*/ 0 h 201"/>
                <a:gd name="T6" fmla="*/ 80 w 106"/>
                <a:gd name="T7" fmla="*/ 0 h 201"/>
                <a:gd name="T8" fmla="*/ 80 w 106"/>
                <a:gd name="T9" fmla="*/ 0 h 201"/>
                <a:gd name="T10" fmla="*/ 80 w 106"/>
                <a:gd name="T11" fmla="*/ 0 h 201"/>
                <a:gd name="T12" fmla="*/ 80 w 106"/>
                <a:gd name="T13" fmla="*/ 0 h 201"/>
                <a:gd name="T14" fmla="*/ 80 w 106"/>
                <a:gd name="T15" fmla="*/ 0 h 201"/>
                <a:gd name="T16" fmla="*/ 80 w 106"/>
                <a:gd name="T17" fmla="*/ 0 h 201"/>
                <a:gd name="T18" fmla="*/ 80 w 106"/>
                <a:gd name="T19" fmla="*/ 0 h 201"/>
                <a:gd name="T20" fmla="*/ 84 w 106"/>
                <a:gd name="T21" fmla="*/ 2 h 201"/>
                <a:gd name="T22" fmla="*/ 84 w 106"/>
                <a:gd name="T23" fmla="*/ 0 h 201"/>
                <a:gd name="T24" fmla="*/ 0 w 106"/>
                <a:gd name="T25" fmla="*/ 192 h 201"/>
                <a:gd name="T26" fmla="*/ 1 w 106"/>
                <a:gd name="T27" fmla="*/ 193 h 201"/>
                <a:gd name="T28" fmla="*/ 12 w 106"/>
                <a:gd name="T29" fmla="*/ 196 h 201"/>
                <a:gd name="T30" fmla="*/ 25 w 106"/>
                <a:gd name="T31" fmla="*/ 199 h 201"/>
                <a:gd name="T32" fmla="*/ 36 w 106"/>
                <a:gd name="T33" fmla="*/ 201 h 201"/>
                <a:gd name="T34" fmla="*/ 49 w 106"/>
                <a:gd name="T35" fmla="*/ 201 h 201"/>
                <a:gd name="T36" fmla="*/ 62 w 106"/>
                <a:gd name="T37" fmla="*/ 201 h 201"/>
                <a:gd name="T38" fmla="*/ 75 w 106"/>
                <a:gd name="T39" fmla="*/ 199 h 201"/>
                <a:gd name="T40" fmla="*/ 86 w 106"/>
                <a:gd name="T41" fmla="*/ 196 h 201"/>
                <a:gd name="T42" fmla="*/ 99 w 106"/>
                <a:gd name="T43" fmla="*/ 193 h 201"/>
                <a:gd name="T44" fmla="*/ 106 w 106"/>
                <a:gd name="T45" fmla="*/ 190 h 201"/>
                <a:gd name="T46" fmla="*/ 106 w 106"/>
                <a:gd name="T47" fmla="*/ 190 h 201"/>
                <a:gd name="T48" fmla="*/ 106 w 106"/>
                <a:gd name="T49" fmla="*/ 190 h 201"/>
                <a:gd name="T50" fmla="*/ 106 w 106"/>
                <a:gd name="T51" fmla="*/ 190 h 201"/>
                <a:gd name="T52" fmla="*/ 106 w 106"/>
                <a:gd name="T53" fmla="*/ 189 h 201"/>
                <a:gd name="T54" fmla="*/ 106 w 106"/>
                <a:gd name="T55" fmla="*/ 189 h 201"/>
                <a:gd name="T56" fmla="*/ 106 w 106"/>
                <a:gd name="T57" fmla="*/ 189 h 201"/>
                <a:gd name="T58" fmla="*/ 106 w 106"/>
                <a:gd name="T59" fmla="*/ 189 h 201"/>
                <a:gd name="T60" fmla="*/ 106 w 106"/>
                <a:gd name="T61" fmla="*/ 189 h 201"/>
                <a:gd name="T62" fmla="*/ 99 w 106"/>
                <a:gd name="T63" fmla="*/ 192 h 201"/>
                <a:gd name="T64" fmla="*/ 86 w 106"/>
                <a:gd name="T65" fmla="*/ 196 h 201"/>
                <a:gd name="T66" fmla="*/ 75 w 106"/>
                <a:gd name="T67" fmla="*/ 198 h 201"/>
                <a:gd name="T68" fmla="*/ 62 w 106"/>
                <a:gd name="T69" fmla="*/ 199 h 201"/>
                <a:gd name="T70" fmla="*/ 49 w 106"/>
                <a:gd name="T71" fmla="*/ 201 h 201"/>
                <a:gd name="T72" fmla="*/ 36 w 106"/>
                <a:gd name="T73" fmla="*/ 199 h 201"/>
                <a:gd name="T74" fmla="*/ 25 w 106"/>
                <a:gd name="T75" fmla="*/ 198 h 201"/>
                <a:gd name="T76" fmla="*/ 12 w 106"/>
                <a:gd name="T77" fmla="*/ 196 h 201"/>
                <a:gd name="T78" fmla="*/ 1 w 106"/>
                <a:gd name="T79" fmla="*/ 192 h 201"/>
                <a:gd name="T80" fmla="*/ 0 w 106"/>
                <a:gd name="T81" fmla="*/ 192 h 201"/>
                <a:gd name="T82" fmla="*/ 0 w 106"/>
                <a:gd name="T83" fmla="*/ 192 h 201"/>
                <a:gd name="T84" fmla="*/ 0 w 106"/>
                <a:gd name="T85" fmla="*/ 192 h 201"/>
                <a:gd name="T86" fmla="*/ 0 w 106"/>
                <a:gd name="T87" fmla="*/ 192 h 201"/>
                <a:gd name="T88" fmla="*/ 0 w 106"/>
                <a:gd name="T89" fmla="*/ 192 h 201"/>
                <a:gd name="T90" fmla="*/ 0 w 106"/>
                <a:gd name="T91" fmla="*/ 192 h 201"/>
                <a:gd name="T92" fmla="*/ 0 w 106"/>
                <a:gd name="T93" fmla="*/ 192 h 201"/>
                <a:gd name="T94" fmla="*/ 0 w 106"/>
                <a:gd name="T95" fmla="*/ 192 h 201"/>
                <a:gd name="T96" fmla="*/ 0 w 106"/>
                <a:gd name="T97" fmla="*/ 192 h 2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6"/>
                <a:gd name="T148" fmla="*/ 0 h 201"/>
                <a:gd name="T149" fmla="*/ 106 w 106"/>
                <a:gd name="T150" fmla="*/ 201 h 2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6" h="201">
                  <a:moveTo>
                    <a:pt x="84" y="0"/>
                  </a:moveTo>
                  <a:lnTo>
                    <a:pt x="80" y="0"/>
                  </a:lnTo>
                  <a:lnTo>
                    <a:pt x="84" y="2"/>
                  </a:lnTo>
                  <a:lnTo>
                    <a:pt x="84" y="0"/>
                  </a:lnTo>
                  <a:close/>
                  <a:moveTo>
                    <a:pt x="0" y="192"/>
                  </a:moveTo>
                  <a:lnTo>
                    <a:pt x="1" y="193"/>
                  </a:lnTo>
                  <a:lnTo>
                    <a:pt x="12" y="196"/>
                  </a:lnTo>
                  <a:lnTo>
                    <a:pt x="25" y="199"/>
                  </a:lnTo>
                  <a:lnTo>
                    <a:pt x="36" y="201"/>
                  </a:lnTo>
                  <a:lnTo>
                    <a:pt x="49" y="201"/>
                  </a:lnTo>
                  <a:lnTo>
                    <a:pt x="62" y="201"/>
                  </a:lnTo>
                  <a:lnTo>
                    <a:pt x="75" y="199"/>
                  </a:lnTo>
                  <a:lnTo>
                    <a:pt x="86" y="196"/>
                  </a:lnTo>
                  <a:lnTo>
                    <a:pt x="99" y="193"/>
                  </a:lnTo>
                  <a:lnTo>
                    <a:pt x="106" y="190"/>
                  </a:lnTo>
                  <a:lnTo>
                    <a:pt x="106" y="189"/>
                  </a:lnTo>
                  <a:lnTo>
                    <a:pt x="99" y="192"/>
                  </a:lnTo>
                  <a:lnTo>
                    <a:pt x="86" y="196"/>
                  </a:lnTo>
                  <a:lnTo>
                    <a:pt x="75" y="198"/>
                  </a:lnTo>
                  <a:lnTo>
                    <a:pt x="62" y="199"/>
                  </a:lnTo>
                  <a:lnTo>
                    <a:pt x="49" y="201"/>
                  </a:lnTo>
                  <a:lnTo>
                    <a:pt x="36" y="199"/>
                  </a:lnTo>
                  <a:lnTo>
                    <a:pt x="25" y="198"/>
                  </a:lnTo>
                  <a:lnTo>
                    <a:pt x="12" y="196"/>
                  </a:lnTo>
                  <a:lnTo>
                    <a:pt x="1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2C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45"/>
            <p:cNvSpPr>
              <a:spLocks noEditPoints="1"/>
            </p:cNvSpPr>
            <p:nvPr/>
          </p:nvSpPr>
          <p:spPr bwMode="auto">
            <a:xfrm>
              <a:off x="904" y="2998"/>
              <a:ext cx="106" cy="202"/>
            </a:xfrm>
            <a:custGeom>
              <a:avLst/>
              <a:gdLst>
                <a:gd name="T0" fmla="*/ 84 w 106"/>
                <a:gd name="T1" fmla="*/ 3 h 202"/>
                <a:gd name="T2" fmla="*/ 80 w 106"/>
                <a:gd name="T3" fmla="*/ 1 h 202"/>
                <a:gd name="T4" fmla="*/ 80 w 106"/>
                <a:gd name="T5" fmla="*/ 1 h 202"/>
                <a:gd name="T6" fmla="*/ 80 w 106"/>
                <a:gd name="T7" fmla="*/ 1 h 202"/>
                <a:gd name="T8" fmla="*/ 80 w 106"/>
                <a:gd name="T9" fmla="*/ 1 h 202"/>
                <a:gd name="T10" fmla="*/ 80 w 106"/>
                <a:gd name="T11" fmla="*/ 1 h 202"/>
                <a:gd name="T12" fmla="*/ 80 w 106"/>
                <a:gd name="T13" fmla="*/ 1 h 202"/>
                <a:gd name="T14" fmla="*/ 80 w 106"/>
                <a:gd name="T15" fmla="*/ 1 h 202"/>
                <a:gd name="T16" fmla="*/ 80 w 106"/>
                <a:gd name="T17" fmla="*/ 3 h 202"/>
                <a:gd name="T18" fmla="*/ 80 w 106"/>
                <a:gd name="T19" fmla="*/ 3 h 202"/>
                <a:gd name="T20" fmla="*/ 84 w 106"/>
                <a:gd name="T21" fmla="*/ 3 h 202"/>
                <a:gd name="T22" fmla="*/ 84 w 106"/>
                <a:gd name="T23" fmla="*/ 3 h 202"/>
                <a:gd name="T24" fmla="*/ 0 w 106"/>
                <a:gd name="T25" fmla="*/ 193 h 202"/>
                <a:gd name="T26" fmla="*/ 1 w 106"/>
                <a:gd name="T27" fmla="*/ 193 h 202"/>
                <a:gd name="T28" fmla="*/ 12 w 106"/>
                <a:gd name="T29" fmla="*/ 197 h 202"/>
                <a:gd name="T30" fmla="*/ 25 w 106"/>
                <a:gd name="T31" fmla="*/ 199 h 202"/>
                <a:gd name="T32" fmla="*/ 36 w 106"/>
                <a:gd name="T33" fmla="*/ 200 h 202"/>
                <a:gd name="T34" fmla="*/ 49 w 106"/>
                <a:gd name="T35" fmla="*/ 202 h 202"/>
                <a:gd name="T36" fmla="*/ 62 w 106"/>
                <a:gd name="T37" fmla="*/ 200 h 202"/>
                <a:gd name="T38" fmla="*/ 75 w 106"/>
                <a:gd name="T39" fmla="*/ 199 h 202"/>
                <a:gd name="T40" fmla="*/ 86 w 106"/>
                <a:gd name="T41" fmla="*/ 197 h 202"/>
                <a:gd name="T42" fmla="*/ 99 w 106"/>
                <a:gd name="T43" fmla="*/ 193 h 202"/>
                <a:gd name="T44" fmla="*/ 106 w 106"/>
                <a:gd name="T45" fmla="*/ 190 h 202"/>
                <a:gd name="T46" fmla="*/ 106 w 106"/>
                <a:gd name="T47" fmla="*/ 190 h 202"/>
                <a:gd name="T48" fmla="*/ 106 w 106"/>
                <a:gd name="T49" fmla="*/ 190 h 202"/>
                <a:gd name="T50" fmla="*/ 106 w 106"/>
                <a:gd name="T51" fmla="*/ 190 h 202"/>
                <a:gd name="T52" fmla="*/ 106 w 106"/>
                <a:gd name="T53" fmla="*/ 190 h 202"/>
                <a:gd name="T54" fmla="*/ 106 w 106"/>
                <a:gd name="T55" fmla="*/ 190 h 202"/>
                <a:gd name="T56" fmla="*/ 106 w 106"/>
                <a:gd name="T57" fmla="*/ 190 h 202"/>
                <a:gd name="T58" fmla="*/ 106 w 106"/>
                <a:gd name="T59" fmla="*/ 190 h 202"/>
                <a:gd name="T60" fmla="*/ 106 w 106"/>
                <a:gd name="T61" fmla="*/ 190 h 202"/>
                <a:gd name="T62" fmla="*/ 97 w 106"/>
                <a:gd name="T63" fmla="*/ 193 h 202"/>
                <a:gd name="T64" fmla="*/ 86 w 106"/>
                <a:gd name="T65" fmla="*/ 196 h 202"/>
                <a:gd name="T66" fmla="*/ 75 w 106"/>
                <a:gd name="T67" fmla="*/ 199 h 202"/>
                <a:gd name="T68" fmla="*/ 62 w 106"/>
                <a:gd name="T69" fmla="*/ 200 h 202"/>
                <a:gd name="T70" fmla="*/ 49 w 106"/>
                <a:gd name="T71" fmla="*/ 200 h 202"/>
                <a:gd name="T72" fmla="*/ 38 w 106"/>
                <a:gd name="T73" fmla="*/ 200 h 202"/>
                <a:gd name="T74" fmla="*/ 25 w 106"/>
                <a:gd name="T75" fmla="*/ 199 h 202"/>
                <a:gd name="T76" fmla="*/ 12 w 106"/>
                <a:gd name="T77" fmla="*/ 196 h 202"/>
                <a:gd name="T78" fmla="*/ 1 w 106"/>
                <a:gd name="T79" fmla="*/ 193 h 202"/>
                <a:gd name="T80" fmla="*/ 0 w 106"/>
                <a:gd name="T81" fmla="*/ 193 h 202"/>
                <a:gd name="T82" fmla="*/ 0 w 106"/>
                <a:gd name="T83" fmla="*/ 193 h 202"/>
                <a:gd name="T84" fmla="*/ 0 w 106"/>
                <a:gd name="T85" fmla="*/ 193 h 202"/>
                <a:gd name="T86" fmla="*/ 0 w 106"/>
                <a:gd name="T87" fmla="*/ 193 h 202"/>
                <a:gd name="T88" fmla="*/ 0 w 106"/>
                <a:gd name="T89" fmla="*/ 193 h 202"/>
                <a:gd name="T90" fmla="*/ 0 w 106"/>
                <a:gd name="T91" fmla="*/ 193 h 202"/>
                <a:gd name="T92" fmla="*/ 0 w 106"/>
                <a:gd name="T93" fmla="*/ 193 h 202"/>
                <a:gd name="T94" fmla="*/ 0 w 106"/>
                <a:gd name="T95" fmla="*/ 193 h 202"/>
                <a:gd name="T96" fmla="*/ 0 w 106"/>
                <a:gd name="T97" fmla="*/ 193 h 202"/>
                <a:gd name="T98" fmla="*/ 35 w 106"/>
                <a:gd name="T99" fmla="*/ 0 h 202"/>
                <a:gd name="T100" fmla="*/ 27 w 106"/>
                <a:gd name="T101" fmla="*/ 1 h 202"/>
                <a:gd name="T102" fmla="*/ 29 w 106"/>
                <a:gd name="T103" fmla="*/ 0 h 202"/>
                <a:gd name="T104" fmla="*/ 29 w 106"/>
                <a:gd name="T105" fmla="*/ 0 h 202"/>
                <a:gd name="T106" fmla="*/ 31 w 106"/>
                <a:gd name="T107" fmla="*/ 0 h 202"/>
                <a:gd name="T108" fmla="*/ 31 w 106"/>
                <a:gd name="T109" fmla="*/ 0 h 202"/>
                <a:gd name="T110" fmla="*/ 33 w 106"/>
                <a:gd name="T111" fmla="*/ 0 h 202"/>
                <a:gd name="T112" fmla="*/ 33 w 106"/>
                <a:gd name="T113" fmla="*/ 0 h 202"/>
                <a:gd name="T114" fmla="*/ 35 w 106"/>
                <a:gd name="T115" fmla="*/ 0 h 202"/>
                <a:gd name="T116" fmla="*/ 35 w 106"/>
                <a:gd name="T117" fmla="*/ 0 h 2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202"/>
                <a:gd name="T179" fmla="*/ 106 w 106"/>
                <a:gd name="T180" fmla="*/ 202 h 2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202">
                  <a:moveTo>
                    <a:pt x="84" y="3"/>
                  </a:moveTo>
                  <a:lnTo>
                    <a:pt x="80" y="1"/>
                  </a:lnTo>
                  <a:lnTo>
                    <a:pt x="80" y="3"/>
                  </a:lnTo>
                  <a:lnTo>
                    <a:pt x="84" y="3"/>
                  </a:lnTo>
                  <a:close/>
                  <a:moveTo>
                    <a:pt x="0" y="193"/>
                  </a:moveTo>
                  <a:lnTo>
                    <a:pt x="1" y="193"/>
                  </a:lnTo>
                  <a:lnTo>
                    <a:pt x="12" y="197"/>
                  </a:lnTo>
                  <a:lnTo>
                    <a:pt x="25" y="199"/>
                  </a:lnTo>
                  <a:lnTo>
                    <a:pt x="36" y="200"/>
                  </a:lnTo>
                  <a:lnTo>
                    <a:pt x="49" y="202"/>
                  </a:lnTo>
                  <a:lnTo>
                    <a:pt x="62" y="200"/>
                  </a:lnTo>
                  <a:lnTo>
                    <a:pt x="75" y="199"/>
                  </a:lnTo>
                  <a:lnTo>
                    <a:pt x="86" y="197"/>
                  </a:lnTo>
                  <a:lnTo>
                    <a:pt x="99" y="193"/>
                  </a:lnTo>
                  <a:lnTo>
                    <a:pt x="106" y="190"/>
                  </a:lnTo>
                  <a:lnTo>
                    <a:pt x="97" y="193"/>
                  </a:lnTo>
                  <a:lnTo>
                    <a:pt x="86" y="196"/>
                  </a:lnTo>
                  <a:lnTo>
                    <a:pt x="75" y="199"/>
                  </a:lnTo>
                  <a:lnTo>
                    <a:pt x="62" y="200"/>
                  </a:lnTo>
                  <a:lnTo>
                    <a:pt x="49" y="200"/>
                  </a:lnTo>
                  <a:lnTo>
                    <a:pt x="38" y="200"/>
                  </a:lnTo>
                  <a:lnTo>
                    <a:pt x="25" y="199"/>
                  </a:lnTo>
                  <a:lnTo>
                    <a:pt x="12" y="196"/>
                  </a:lnTo>
                  <a:lnTo>
                    <a:pt x="1" y="193"/>
                  </a:lnTo>
                  <a:lnTo>
                    <a:pt x="0" y="193"/>
                  </a:lnTo>
                  <a:close/>
                  <a:moveTo>
                    <a:pt x="35" y="0"/>
                  </a:moveTo>
                  <a:lnTo>
                    <a:pt x="27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D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46"/>
            <p:cNvSpPr>
              <a:spLocks noEditPoints="1"/>
            </p:cNvSpPr>
            <p:nvPr/>
          </p:nvSpPr>
          <p:spPr bwMode="auto">
            <a:xfrm>
              <a:off x="904" y="2998"/>
              <a:ext cx="106" cy="200"/>
            </a:xfrm>
            <a:custGeom>
              <a:avLst/>
              <a:gdLst>
                <a:gd name="T0" fmla="*/ 80 w 106"/>
                <a:gd name="T1" fmla="*/ 3 h 200"/>
                <a:gd name="T2" fmla="*/ 80 w 106"/>
                <a:gd name="T3" fmla="*/ 3 h 200"/>
                <a:gd name="T4" fmla="*/ 80 w 106"/>
                <a:gd name="T5" fmla="*/ 3 h 200"/>
                <a:gd name="T6" fmla="*/ 80 w 106"/>
                <a:gd name="T7" fmla="*/ 3 h 200"/>
                <a:gd name="T8" fmla="*/ 80 w 106"/>
                <a:gd name="T9" fmla="*/ 3 h 200"/>
                <a:gd name="T10" fmla="*/ 84 w 106"/>
                <a:gd name="T11" fmla="*/ 3 h 200"/>
                <a:gd name="T12" fmla="*/ 27 w 106"/>
                <a:gd name="T13" fmla="*/ 1 h 200"/>
                <a:gd name="T14" fmla="*/ 27 w 106"/>
                <a:gd name="T15" fmla="*/ 1 h 200"/>
                <a:gd name="T16" fmla="*/ 27 w 106"/>
                <a:gd name="T17" fmla="*/ 1 h 200"/>
                <a:gd name="T18" fmla="*/ 25 w 106"/>
                <a:gd name="T19" fmla="*/ 1 h 200"/>
                <a:gd name="T20" fmla="*/ 25 w 106"/>
                <a:gd name="T21" fmla="*/ 1 h 200"/>
                <a:gd name="T22" fmla="*/ 40 w 106"/>
                <a:gd name="T23" fmla="*/ 0 h 200"/>
                <a:gd name="T24" fmla="*/ 38 w 106"/>
                <a:gd name="T25" fmla="*/ 0 h 200"/>
                <a:gd name="T26" fmla="*/ 38 w 106"/>
                <a:gd name="T27" fmla="*/ 0 h 200"/>
                <a:gd name="T28" fmla="*/ 36 w 106"/>
                <a:gd name="T29" fmla="*/ 0 h 200"/>
                <a:gd name="T30" fmla="*/ 35 w 106"/>
                <a:gd name="T31" fmla="*/ 0 h 200"/>
                <a:gd name="T32" fmla="*/ 1 w 106"/>
                <a:gd name="T33" fmla="*/ 193 h 200"/>
                <a:gd name="T34" fmla="*/ 25 w 106"/>
                <a:gd name="T35" fmla="*/ 199 h 200"/>
                <a:gd name="T36" fmla="*/ 49 w 106"/>
                <a:gd name="T37" fmla="*/ 200 h 200"/>
                <a:gd name="T38" fmla="*/ 75 w 106"/>
                <a:gd name="T39" fmla="*/ 199 h 200"/>
                <a:gd name="T40" fmla="*/ 97 w 106"/>
                <a:gd name="T41" fmla="*/ 193 h 200"/>
                <a:gd name="T42" fmla="*/ 106 w 106"/>
                <a:gd name="T43" fmla="*/ 190 h 200"/>
                <a:gd name="T44" fmla="*/ 106 w 106"/>
                <a:gd name="T45" fmla="*/ 190 h 200"/>
                <a:gd name="T46" fmla="*/ 106 w 106"/>
                <a:gd name="T47" fmla="*/ 190 h 200"/>
                <a:gd name="T48" fmla="*/ 106 w 106"/>
                <a:gd name="T49" fmla="*/ 188 h 200"/>
                <a:gd name="T50" fmla="*/ 97 w 106"/>
                <a:gd name="T51" fmla="*/ 193 h 200"/>
                <a:gd name="T52" fmla="*/ 75 w 106"/>
                <a:gd name="T53" fmla="*/ 199 h 200"/>
                <a:gd name="T54" fmla="*/ 49 w 106"/>
                <a:gd name="T55" fmla="*/ 200 h 200"/>
                <a:gd name="T56" fmla="*/ 25 w 106"/>
                <a:gd name="T57" fmla="*/ 199 h 200"/>
                <a:gd name="T58" fmla="*/ 1 w 106"/>
                <a:gd name="T59" fmla="*/ 193 h 200"/>
                <a:gd name="T60" fmla="*/ 0 w 106"/>
                <a:gd name="T61" fmla="*/ 191 h 200"/>
                <a:gd name="T62" fmla="*/ 0 w 106"/>
                <a:gd name="T63" fmla="*/ 191 h 200"/>
                <a:gd name="T64" fmla="*/ 0 w 106"/>
                <a:gd name="T65" fmla="*/ 191 h 200"/>
                <a:gd name="T66" fmla="*/ 0 w 106"/>
                <a:gd name="T67" fmla="*/ 193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6"/>
                <a:gd name="T103" fmla="*/ 0 h 200"/>
                <a:gd name="T104" fmla="*/ 106 w 106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6" h="200">
                  <a:moveTo>
                    <a:pt x="84" y="3"/>
                  </a:moveTo>
                  <a:lnTo>
                    <a:pt x="80" y="3"/>
                  </a:lnTo>
                  <a:lnTo>
                    <a:pt x="84" y="3"/>
                  </a:lnTo>
                  <a:close/>
                  <a:moveTo>
                    <a:pt x="35" y="0"/>
                  </a:moveTo>
                  <a:lnTo>
                    <a:pt x="27" y="1"/>
                  </a:lnTo>
                  <a:lnTo>
                    <a:pt x="25" y="1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close/>
                  <a:moveTo>
                    <a:pt x="0" y="193"/>
                  </a:moveTo>
                  <a:lnTo>
                    <a:pt x="1" y="193"/>
                  </a:lnTo>
                  <a:lnTo>
                    <a:pt x="12" y="196"/>
                  </a:lnTo>
                  <a:lnTo>
                    <a:pt x="25" y="199"/>
                  </a:lnTo>
                  <a:lnTo>
                    <a:pt x="38" y="200"/>
                  </a:lnTo>
                  <a:lnTo>
                    <a:pt x="49" y="200"/>
                  </a:lnTo>
                  <a:lnTo>
                    <a:pt x="62" y="200"/>
                  </a:lnTo>
                  <a:lnTo>
                    <a:pt x="75" y="199"/>
                  </a:lnTo>
                  <a:lnTo>
                    <a:pt x="86" y="196"/>
                  </a:lnTo>
                  <a:lnTo>
                    <a:pt x="97" y="193"/>
                  </a:lnTo>
                  <a:lnTo>
                    <a:pt x="106" y="190"/>
                  </a:lnTo>
                  <a:lnTo>
                    <a:pt x="106" y="188"/>
                  </a:lnTo>
                  <a:lnTo>
                    <a:pt x="97" y="193"/>
                  </a:lnTo>
                  <a:lnTo>
                    <a:pt x="86" y="196"/>
                  </a:lnTo>
                  <a:lnTo>
                    <a:pt x="75" y="199"/>
                  </a:lnTo>
                  <a:lnTo>
                    <a:pt x="62" y="200"/>
                  </a:lnTo>
                  <a:lnTo>
                    <a:pt x="49" y="200"/>
                  </a:lnTo>
                  <a:lnTo>
                    <a:pt x="38" y="200"/>
                  </a:lnTo>
                  <a:lnTo>
                    <a:pt x="25" y="199"/>
                  </a:lnTo>
                  <a:lnTo>
                    <a:pt x="14" y="196"/>
                  </a:lnTo>
                  <a:lnTo>
                    <a:pt x="1" y="193"/>
                  </a:lnTo>
                  <a:lnTo>
                    <a:pt x="0" y="191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2E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47"/>
            <p:cNvSpPr>
              <a:spLocks noEditPoints="1"/>
            </p:cNvSpPr>
            <p:nvPr/>
          </p:nvSpPr>
          <p:spPr bwMode="auto">
            <a:xfrm>
              <a:off x="904" y="2998"/>
              <a:ext cx="108" cy="200"/>
            </a:xfrm>
            <a:custGeom>
              <a:avLst/>
              <a:gdLst>
                <a:gd name="T0" fmla="*/ 80 w 108"/>
                <a:gd name="T1" fmla="*/ 3 h 200"/>
                <a:gd name="T2" fmla="*/ 79 w 108"/>
                <a:gd name="T3" fmla="*/ 3 h 200"/>
                <a:gd name="T4" fmla="*/ 79 w 108"/>
                <a:gd name="T5" fmla="*/ 3 h 200"/>
                <a:gd name="T6" fmla="*/ 79 w 108"/>
                <a:gd name="T7" fmla="*/ 3 h 200"/>
                <a:gd name="T8" fmla="*/ 79 w 108"/>
                <a:gd name="T9" fmla="*/ 3 h 200"/>
                <a:gd name="T10" fmla="*/ 84 w 108"/>
                <a:gd name="T11" fmla="*/ 3 h 200"/>
                <a:gd name="T12" fmla="*/ 38 w 108"/>
                <a:gd name="T13" fmla="*/ 0 h 200"/>
                <a:gd name="T14" fmla="*/ 25 w 108"/>
                <a:gd name="T15" fmla="*/ 1 h 200"/>
                <a:gd name="T16" fmla="*/ 25 w 108"/>
                <a:gd name="T17" fmla="*/ 1 h 200"/>
                <a:gd name="T18" fmla="*/ 23 w 108"/>
                <a:gd name="T19" fmla="*/ 1 h 200"/>
                <a:gd name="T20" fmla="*/ 23 w 108"/>
                <a:gd name="T21" fmla="*/ 3 h 200"/>
                <a:gd name="T22" fmla="*/ 25 w 108"/>
                <a:gd name="T23" fmla="*/ 1 h 200"/>
                <a:gd name="T24" fmla="*/ 44 w 108"/>
                <a:gd name="T25" fmla="*/ 0 h 200"/>
                <a:gd name="T26" fmla="*/ 42 w 108"/>
                <a:gd name="T27" fmla="*/ 0 h 200"/>
                <a:gd name="T28" fmla="*/ 42 w 108"/>
                <a:gd name="T29" fmla="*/ 0 h 200"/>
                <a:gd name="T30" fmla="*/ 40 w 108"/>
                <a:gd name="T31" fmla="*/ 0 h 200"/>
                <a:gd name="T32" fmla="*/ 40 w 108"/>
                <a:gd name="T33" fmla="*/ 0 h 200"/>
                <a:gd name="T34" fmla="*/ 1 w 108"/>
                <a:gd name="T35" fmla="*/ 193 h 200"/>
                <a:gd name="T36" fmla="*/ 25 w 108"/>
                <a:gd name="T37" fmla="*/ 199 h 200"/>
                <a:gd name="T38" fmla="*/ 49 w 108"/>
                <a:gd name="T39" fmla="*/ 200 h 200"/>
                <a:gd name="T40" fmla="*/ 75 w 108"/>
                <a:gd name="T41" fmla="*/ 199 h 200"/>
                <a:gd name="T42" fmla="*/ 97 w 108"/>
                <a:gd name="T43" fmla="*/ 193 h 200"/>
                <a:gd name="T44" fmla="*/ 106 w 108"/>
                <a:gd name="T45" fmla="*/ 188 h 200"/>
                <a:gd name="T46" fmla="*/ 108 w 108"/>
                <a:gd name="T47" fmla="*/ 188 h 200"/>
                <a:gd name="T48" fmla="*/ 108 w 108"/>
                <a:gd name="T49" fmla="*/ 188 h 200"/>
                <a:gd name="T50" fmla="*/ 108 w 108"/>
                <a:gd name="T51" fmla="*/ 188 h 200"/>
                <a:gd name="T52" fmla="*/ 97 w 108"/>
                <a:gd name="T53" fmla="*/ 193 h 200"/>
                <a:gd name="T54" fmla="*/ 75 w 108"/>
                <a:gd name="T55" fmla="*/ 197 h 200"/>
                <a:gd name="T56" fmla="*/ 49 w 108"/>
                <a:gd name="T57" fmla="*/ 200 h 200"/>
                <a:gd name="T58" fmla="*/ 25 w 108"/>
                <a:gd name="T59" fmla="*/ 197 h 200"/>
                <a:gd name="T60" fmla="*/ 3 w 108"/>
                <a:gd name="T61" fmla="*/ 193 h 200"/>
                <a:gd name="T62" fmla="*/ 0 w 108"/>
                <a:gd name="T63" fmla="*/ 191 h 200"/>
                <a:gd name="T64" fmla="*/ 0 w 108"/>
                <a:gd name="T65" fmla="*/ 191 h 200"/>
                <a:gd name="T66" fmla="*/ 0 w 108"/>
                <a:gd name="T67" fmla="*/ 191 h 200"/>
                <a:gd name="T68" fmla="*/ 0 w 108"/>
                <a:gd name="T69" fmla="*/ 191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200"/>
                <a:gd name="T107" fmla="*/ 108 w 108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200">
                  <a:moveTo>
                    <a:pt x="84" y="3"/>
                  </a:moveTo>
                  <a:lnTo>
                    <a:pt x="80" y="3"/>
                  </a:lnTo>
                  <a:lnTo>
                    <a:pt x="79" y="3"/>
                  </a:lnTo>
                  <a:lnTo>
                    <a:pt x="84" y="4"/>
                  </a:lnTo>
                  <a:lnTo>
                    <a:pt x="84" y="3"/>
                  </a:lnTo>
                  <a:close/>
                  <a:moveTo>
                    <a:pt x="40" y="0"/>
                  </a:moveTo>
                  <a:lnTo>
                    <a:pt x="38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5" y="1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close/>
                  <a:moveTo>
                    <a:pt x="0" y="191"/>
                  </a:moveTo>
                  <a:lnTo>
                    <a:pt x="1" y="193"/>
                  </a:lnTo>
                  <a:lnTo>
                    <a:pt x="14" y="196"/>
                  </a:lnTo>
                  <a:lnTo>
                    <a:pt x="25" y="199"/>
                  </a:lnTo>
                  <a:lnTo>
                    <a:pt x="38" y="200"/>
                  </a:lnTo>
                  <a:lnTo>
                    <a:pt x="49" y="200"/>
                  </a:lnTo>
                  <a:lnTo>
                    <a:pt x="62" y="200"/>
                  </a:lnTo>
                  <a:lnTo>
                    <a:pt x="75" y="199"/>
                  </a:lnTo>
                  <a:lnTo>
                    <a:pt x="86" y="196"/>
                  </a:lnTo>
                  <a:lnTo>
                    <a:pt x="97" y="193"/>
                  </a:lnTo>
                  <a:lnTo>
                    <a:pt x="106" y="188"/>
                  </a:lnTo>
                  <a:lnTo>
                    <a:pt x="108" y="188"/>
                  </a:lnTo>
                  <a:lnTo>
                    <a:pt x="97" y="193"/>
                  </a:lnTo>
                  <a:lnTo>
                    <a:pt x="86" y="196"/>
                  </a:lnTo>
                  <a:lnTo>
                    <a:pt x="75" y="197"/>
                  </a:lnTo>
                  <a:lnTo>
                    <a:pt x="62" y="199"/>
                  </a:lnTo>
                  <a:lnTo>
                    <a:pt x="49" y="200"/>
                  </a:lnTo>
                  <a:lnTo>
                    <a:pt x="38" y="199"/>
                  </a:lnTo>
                  <a:lnTo>
                    <a:pt x="25" y="197"/>
                  </a:lnTo>
                  <a:lnTo>
                    <a:pt x="14" y="196"/>
                  </a:lnTo>
                  <a:lnTo>
                    <a:pt x="3" y="193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2F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48"/>
            <p:cNvSpPr>
              <a:spLocks noEditPoints="1"/>
            </p:cNvSpPr>
            <p:nvPr/>
          </p:nvSpPr>
          <p:spPr bwMode="auto">
            <a:xfrm>
              <a:off x="904" y="2998"/>
              <a:ext cx="108" cy="200"/>
            </a:xfrm>
            <a:custGeom>
              <a:avLst/>
              <a:gdLst>
                <a:gd name="T0" fmla="*/ 79 w 108"/>
                <a:gd name="T1" fmla="*/ 3 h 200"/>
                <a:gd name="T2" fmla="*/ 79 w 108"/>
                <a:gd name="T3" fmla="*/ 3 h 200"/>
                <a:gd name="T4" fmla="*/ 79 w 108"/>
                <a:gd name="T5" fmla="*/ 3 h 200"/>
                <a:gd name="T6" fmla="*/ 79 w 108"/>
                <a:gd name="T7" fmla="*/ 3 h 200"/>
                <a:gd name="T8" fmla="*/ 79 w 108"/>
                <a:gd name="T9" fmla="*/ 3 h 200"/>
                <a:gd name="T10" fmla="*/ 84 w 108"/>
                <a:gd name="T11" fmla="*/ 4 h 200"/>
                <a:gd name="T12" fmla="*/ 38 w 108"/>
                <a:gd name="T13" fmla="*/ 0 h 200"/>
                <a:gd name="T14" fmla="*/ 23 w 108"/>
                <a:gd name="T15" fmla="*/ 3 h 200"/>
                <a:gd name="T16" fmla="*/ 23 w 108"/>
                <a:gd name="T17" fmla="*/ 3 h 200"/>
                <a:gd name="T18" fmla="*/ 23 w 108"/>
                <a:gd name="T19" fmla="*/ 3 h 200"/>
                <a:gd name="T20" fmla="*/ 23 w 108"/>
                <a:gd name="T21" fmla="*/ 3 h 200"/>
                <a:gd name="T22" fmla="*/ 22 w 108"/>
                <a:gd name="T23" fmla="*/ 3 h 200"/>
                <a:gd name="T24" fmla="*/ 38 w 108"/>
                <a:gd name="T25" fmla="*/ 1 h 200"/>
                <a:gd name="T26" fmla="*/ 46 w 108"/>
                <a:gd name="T27" fmla="*/ 0 h 200"/>
                <a:gd name="T28" fmla="*/ 46 w 108"/>
                <a:gd name="T29" fmla="*/ 0 h 200"/>
                <a:gd name="T30" fmla="*/ 44 w 108"/>
                <a:gd name="T31" fmla="*/ 0 h 200"/>
                <a:gd name="T32" fmla="*/ 44 w 108"/>
                <a:gd name="T33" fmla="*/ 0 h 200"/>
                <a:gd name="T34" fmla="*/ 0 w 108"/>
                <a:gd name="T35" fmla="*/ 191 h 200"/>
                <a:gd name="T36" fmla="*/ 14 w 108"/>
                <a:gd name="T37" fmla="*/ 196 h 200"/>
                <a:gd name="T38" fmla="*/ 38 w 108"/>
                <a:gd name="T39" fmla="*/ 199 h 200"/>
                <a:gd name="T40" fmla="*/ 62 w 108"/>
                <a:gd name="T41" fmla="*/ 199 h 200"/>
                <a:gd name="T42" fmla="*/ 86 w 108"/>
                <a:gd name="T43" fmla="*/ 196 h 200"/>
                <a:gd name="T44" fmla="*/ 108 w 108"/>
                <a:gd name="T45" fmla="*/ 188 h 200"/>
                <a:gd name="T46" fmla="*/ 108 w 108"/>
                <a:gd name="T47" fmla="*/ 188 h 200"/>
                <a:gd name="T48" fmla="*/ 108 w 108"/>
                <a:gd name="T49" fmla="*/ 188 h 200"/>
                <a:gd name="T50" fmla="*/ 108 w 108"/>
                <a:gd name="T51" fmla="*/ 188 h 200"/>
                <a:gd name="T52" fmla="*/ 108 w 108"/>
                <a:gd name="T53" fmla="*/ 188 h 200"/>
                <a:gd name="T54" fmla="*/ 86 w 108"/>
                <a:gd name="T55" fmla="*/ 194 h 200"/>
                <a:gd name="T56" fmla="*/ 62 w 108"/>
                <a:gd name="T57" fmla="*/ 199 h 200"/>
                <a:gd name="T58" fmla="*/ 38 w 108"/>
                <a:gd name="T59" fmla="*/ 199 h 200"/>
                <a:gd name="T60" fmla="*/ 14 w 108"/>
                <a:gd name="T61" fmla="*/ 194 h 200"/>
                <a:gd name="T62" fmla="*/ 0 w 108"/>
                <a:gd name="T63" fmla="*/ 190 h 200"/>
                <a:gd name="T64" fmla="*/ 0 w 108"/>
                <a:gd name="T65" fmla="*/ 190 h 200"/>
                <a:gd name="T66" fmla="*/ 0 w 108"/>
                <a:gd name="T67" fmla="*/ 191 h 200"/>
                <a:gd name="T68" fmla="*/ 0 w 108"/>
                <a:gd name="T69" fmla="*/ 191 h 200"/>
                <a:gd name="T70" fmla="*/ 0 w 108"/>
                <a:gd name="T71" fmla="*/ 191 h 2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"/>
                <a:gd name="T109" fmla="*/ 0 h 200"/>
                <a:gd name="T110" fmla="*/ 108 w 108"/>
                <a:gd name="T111" fmla="*/ 200 h 2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" h="200">
                  <a:moveTo>
                    <a:pt x="84" y="4"/>
                  </a:moveTo>
                  <a:lnTo>
                    <a:pt x="79" y="3"/>
                  </a:lnTo>
                  <a:lnTo>
                    <a:pt x="84" y="4"/>
                  </a:lnTo>
                  <a:close/>
                  <a:moveTo>
                    <a:pt x="44" y="0"/>
                  </a:moveTo>
                  <a:lnTo>
                    <a:pt x="38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38" y="1"/>
                  </a:lnTo>
                  <a:lnTo>
                    <a:pt x="46" y="0"/>
                  </a:lnTo>
                  <a:lnTo>
                    <a:pt x="44" y="0"/>
                  </a:lnTo>
                  <a:close/>
                  <a:moveTo>
                    <a:pt x="0" y="191"/>
                  </a:moveTo>
                  <a:lnTo>
                    <a:pt x="3" y="193"/>
                  </a:lnTo>
                  <a:lnTo>
                    <a:pt x="14" y="196"/>
                  </a:lnTo>
                  <a:lnTo>
                    <a:pt x="25" y="197"/>
                  </a:lnTo>
                  <a:lnTo>
                    <a:pt x="38" y="199"/>
                  </a:lnTo>
                  <a:lnTo>
                    <a:pt x="49" y="200"/>
                  </a:lnTo>
                  <a:lnTo>
                    <a:pt x="62" y="199"/>
                  </a:lnTo>
                  <a:lnTo>
                    <a:pt x="75" y="197"/>
                  </a:lnTo>
                  <a:lnTo>
                    <a:pt x="86" y="196"/>
                  </a:lnTo>
                  <a:lnTo>
                    <a:pt x="97" y="193"/>
                  </a:lnTo>
                  <a:lnTo>
                    <a:pt x="108" y="188"/>
                  </a:lnTo>
                  <a:lnTo>
                    <a:pt x="97" y="191"/>
                  </a:lnTo>
                  <a:lnTo>
                    <a:pt x="86" y="194"/>
                  </a:lnTo>
                  <a:lnTo>
                    <a:pt x="75" y="197"/>
                  </a:lnTo>
                  <a:lnTo>
                    <a:pt x="62" y="199"/>
                  </a:lnTo>
                  <a:lnTo>
                    <a:pt x="49" y="199"/>
                  </a:lnTo>
                  <a:lnTo>
                    <a:pt x="38" y="199"/>
                  </a:lnTo>
                  <a:lnTo>
                    <a:pt x="25" y="197"/>
                  </a:lnTo>
                  <a:lnTo>
                    <a:pt x="14" y="194"/>
                  </a:lnTo>
                  <a:lnTo>
                    <a:pt x="3" y="191"/>
                  </a:lnTo>
                  <a:lnTo>
                    <a:pt x="0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30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49"/>
            <p:cNvSpPr>
              <a:spLocks noEditPoints="1"/>
            </p:cNvSpPr>
            <p:nvPr/>
          </p:nvSpPr>
          <p:spPr bwMode="auto">
            <a:xfrm>
              <a:off x="904" y="2998"/>
              <a:ext cx="108" cy="199"/>
            </a:xfrm>
            <a:custGeom>
              <a:avLst/>
              <a:gdLst>
                <a:gd name="T0" fmla="*/ 79 w 108"/>
                <a:gd name="T1" fmla="*/ 3 h 199"/>
                <a:gd name="T2" fmla="*/ 79 w 108"/>
                <a:gd name="T3" fmla="*/ 3 h 199"/>
                <a:gd name="T4" fmla="*/ 77 w 108"/>
                <a:gd name="T5" fmla="*/ 3 h 199"/>
                <a:gd name="T6" fmla="*/ 77 w 108"/>
                <a:gd name="T7" fmla="*/ 3 h 199"/>
                <a:gd name="T8" fmla="*/ 77 w 108"/>
                <a:gd name="T9" fmla="*/ 3 h 199"/>
                <a:gd name="T10" fmla="*/ 84 w 108"/>
                <a:gd name="T11" fmla="*/ 4 h 199"/>
                <a:gd name="T12" fmla="*/ 38 w 108"/>
                <a:gd name="T13" fmla="*/ 1 h 199"/>
                <a:gd name="T14" fmla="*/ 22 w 108"/>
                <a:gd name="T15" fmla="*/ 3 h 199"/>
                <a:gd name="T16" fmla="*/ 22 w 108"/>
                <a:gd name="T17" fmla="*/ 3 h 199"/>
                <a:gd name="T18" fmla="*/ 22 w 108"/>
                <a:gd name="T19" fmla="*/ 3 h 199"/>
                <a:gd name="T20" fmla="*/ 22 w 108"/>
                <a:gd name="T21" fmla="*/ 3 h 199"/>
                <a:gd name="T22" fmla="*/ 22 w 108"/>
                <a:gd name="T23" fmla="*/ 4 h 199"/>
                <a:gd name="T24" fmla="*/ 38 w 108"/>
                <a:gd name="T25" fmla="*/ 1 h 199"/>
                <a:gd name="T26" fmla="*/ 49 w 108"/>
                <a:gd name="T27" fmla="*/ 1 h 199"/>
                <a:gd name="T28" fmla="*/ 47 w 108"/>
                <a:gd name="T29" fmla="*/ 1 h 199"/>
                <a:gd name="T30" fmla="*/ 47 w 108"/>
                <a:gd name="T31" fmla="*/ 1 h 199"/>
                <a:gd name="T32" fmla="*/ 47 w 108"/>
                <a:gd name="T33" fmla="*/ 1 h 199"/>
                <a:gd name="T34" fmla="*/ 0 w 108"/>
                <a:gd name="T35" fmla="*/ 190 h 199"/>
                <a:gd name="T36" fmla="*/ 14 w 108"/>
                <a:gd name="T37" fmla="*/ 194 h 199"/>
                <a:gd name="T38" fmla="*/ 38 w 108"/>
                <a:gd name="T39" fmla="*/ 199 h 199"/>
                <a:gd name="T40" fmla="*/ 62 w 108"/>
                <a:gd name="T41" fmla="*/ 199 h 199"/>
                <a:gd name="T42" fmla="*/ 86 w 108"/>
                <a:gd name="T43" fmla="*/ 194 h 199"/>
                <a:gd name="T44" fmla="*/ 108 w 108"/>
                <a:gd name="T45" fmla="*/ 188 h 199"/>
                <a:gd name="T46" fmla="*/ 108 w 108"/>
                <a:gd name="T47" fmla="*/ 186 h 199"/>
                <a:gd name="T48" fmla="*/ 108 w 108"/>
                <a:gd name="T49" fmla="*/ 186 h 199"/>
                <a:gd name="T50" fmla="*/ 108 w 108"/>
                <a:gd name="T51" fmla="*/ 186 h 199"/>
                <a:gd name="T52" fmla="*/ 108 w 108"/>
                <a:gd name="T53" fmla="*/ 186 h 199"/>
                <a:gd name="T54" fmla="*/ 97 w 108"/>
                <a:gd name="T55" fmla="*/ 191 h 199"/>
                <a:gd name="T56" fmla="*/ 75 w 108"/>
                <a:gd name="T57" fmla="*/ 197 h 199"/>
                <a:gd name="T58" fmla="*/ 49 w 108"/>
                <a:gd name="T59" fmla="*/ 199 h 199"/>
                <a:gd name="T60" fmla="*/ 25 w 108"/>
                <a:gd name="T61" fmla="*/ 197 h 199"/>
                <a:gd name="T62" fmla="*/ 3 w 108"/>
                <a:gd name="T63" fmla="*/ 191 h 199"/>
                <a:gd name="T64" fmla="*/ 0 w 108"/>
                <a:gd name="T65" fmla="*/ 190 h 199"/>
                <a:gd name="T66" fmla="*/ 0 w 108"/>
                <a:gd name="T67" fmla="*/ 190 h 199"/>
                <a:gd name="T68" fmla="*/ 0 w 108"/>
                <a:gd name="T69" fmla="*/ 190 h 199"/>
                <a:gd name="T70" fmla="*/ 0 w 108"/>
                <a:gd name="T71" fmla="*/ 190 h 1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"/>
                <a:gd name="T109" fmla="*/ 0 h 199"/>
                <a:gd name="T110" fmla="*/ 108 w 108"/>
                <a:gd name="T111" fmla="*/ 199 h 1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" h="199">
                  <a:moveTo>
                    <a:pt x="84" y="4"/>
                  </a:moveTo>
                  <a:lnTo>
                    <a:pt x="79" y="3"/>
                  </a:lnTo>
                  <a:lnTo>
                    <a:pt x="77" y="3"/>
                  </a:lnTo>
                  <a:lnTo>
                    <a:pt x="84" y="4"/>
                  </a:lnTo>
                  <a:close/>
                  <a:moveTo>
                    <a:pt x="46" y="0"/>
                  </a:moveTo>
                  <a:lnTo>
                    <a:pt x="38" y="1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5" y="3"/>
                  </a:lnTo>
                  <a:lnTo>
                    <a:pt x="38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6" y="0"/>
                  </a:lnTo>
                  <a:close/>
                  <a:moveTo>
                    <a:pt x="0" y="190"/>
                  </a:moveTo>
                  <a:lnTo>
                    <a:pt x="3" y="191"/>
                  </a:lnTo>
                  <a:lnTo>
                    <a:pt x="14" y="194"/>
                  </a:lnTo>
                  <a:lnTo>
                    <a:pt x="25" y="197"/>
                  </a:lnTo>
                  <a:lnTo>
                    <a:pt x="38" y="199"/>
                  </a:lnTo>
                  <a:lnTo>
                    <a:pt x="49" y="199"/>
                  </a:lnTo>
                  <a:lnTo>
                    <a:pt x="62" y="199"/>
                  </a:lnTo>
                  <a:lnTo>
                    <a:pt x="75" y="197"/>
                  </a:lnTo>
                  <a:lnTo>
                    <a:pt x="86" y="194"/>
                  </a:lnTo>
                  <a:lnTo>
                    <a:pt x="97" y="191"/>
                  </a:lnTo>
                  <a:lnTo>
                    <a:pt x="108" y="188"/>
                  </a:lnTo>
                  <a:lnTo>
                    <a:pt x="108" y="186"/>
                  </a:lnTo>
                  <a:lnTo>
                    <a:pt x="97" y="191"/>
                  </a:lnTo>
                  <a:lnTo>
                    <a:pt x="86" y="194"/>
                  </a:lnTo>
                  <a:lnTo>
                    <a:pt x="75" y="197"/>
                  </a:lnTo>
                  <a:lnTo>
                    <a:pt x="62" y="199"/>
                  </a:lnTo>
                  <a:lnTo>
                    <a:pt x="49" y="199"/>
                  </a:lnTo>
                  <a:lnTo>
                    <a:pt x="38" y="199"/>
                  </a:lnTo>
                  <a:lnTo>
                    <a:pt x="25" y="197"/>
                  </a:lnTo>
                  <a:lnTo>
                    <a:pt x="14" y="194"/>
                  </a:lnTo>
                  <a:lnTo>
                    <a:pt x="3" y="191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31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50"/>
            <p:cNvSpPr>
              <a:spLocks noEditPoints="1"/>
            </p:cNvSpPr>
            <p:nvPr/>
          </p:nvSpPr>
          <p:spPr bwMode="auto">
            <a:xfrm>
              <a:off x="904" y="2999"/>
              <a:ext cx="108" cy="198"/>
            </a:xfrm>
            <a:custGeom>
              <a:avLst/>
              <a:gdLst>
                <a:gd name="T0" fmla="*/ 77 w 108"/>
                <a:gd name="T1" fmla="*/ 2 h 198"/>
                <a:gd name="T2" fmla="*/ 77 w 108"/>
                <a:gd name="T3" fmla="*/ 2 h 198"/>
                <a:gd name="T4" fmla="*/ 77 w 108"/>
                <a:gd name="T5" fmla="*/ 2 h 198"/>
                <a:gd name="T6" fmla="*/ 77 w 108"/>
                <a:gd name="T7" fmla="*/ 3 h 198"/>
                <a:gd name="T8" fmla="*/ 75 w 108"/>
                <a:gd name="T9" fmla="*/ 3 h 198"/>
                <a:gd name="T10" fmla="*/ 84 w 108"/>
                <a:gd name="T11" fmla="*/ 3 h 198"/>
                <a:gd name="T12" fmla="*/ 38 w 108"/>
                <a:gd name="T13" fmla="*/ 0 h 198"/>
                <a:gd name="T14" fmla="*/ 22 w 108"/>
                <a:gd name="T15" fmla="*/ 3 h 198"/>
                <a:gd name="T16" fmla="*/ 22 w 108"/>
                <a:gd name="T17" fmla="*/ 3 h 198"/>
                <a:gd name="T18" fmla="*/ 22 w 108"/>
                <a:gd name="T19" fmla="*/ 3 h 198"/>
                <a:gd name="T20" fmla="*/ 22 w 108"/>
                <a:gd name="T21" fmla="*/ 3 h 198"/>
                <a:gd name="T22" fmla="*/ 20 w 108"/>
                <a:gd name="T23" fmla="*/ 3 h 198"/>
                <a:gd name="T24" fmla="*/ 38 w 108"/>
                <a:gd name="T25" fmla="*/ 0 h 198"/>
                <a:gd name="T26" fmla="*/ 51 w 108"/>
                <a:gd name="T27" fmla="*/ 0 h 198"/>
                <a:gd name="T28" fmla="*/ 51 w 108"/>
                <a:gd name="T29" fmla="*/ 0 h 198"/>
                <a:gd name="T30" fmla="*/ 51 w 108"/>
                <a:gd name="T31" fmla="*/ 0 h 198"/>
                <a:gd name="T32" fmla="*/ 49 w 108"/>
                <a:gd name="T33" fmla="*/ 0 h 198"/>
                <a:gd name="T34" fmla="*/ 49 w 108"/>
                <a:gd name="T35" fmla="*/ 0 h 198"/>
                <a:gd name="T36" fmla="*/ 3 w 108"/>
                <a:gd name="T37" fmla="*/ 190 h 198"/>
                <a:gd name="T38" fmla="*/ 25 w 108"/>
                <a:gd name="T39" fmla="*/ 196 h 198"/>
                <a:gd name="T40" fmla="*/ 49 w 108"/>
                <a:gd name="T41" fmla="*/ 198 h 198"/>
                <a:gd name="T42" fmla="*/ 75 w 108"/>
                <a:gd name="T43" fmla="*/ 196 h 198"/>
                <a:gd name="T44" fmla="*/ 97 w 108"/>
                <a:gd name="T45" fmla="*/ 190 h 198"/>
                <a:gd name="T46" fmla="*/ 108 w 108"/>
                <a:gd name="T47" fmla="*/ 185 h 198"/>
                <a:gd name="T48" fmla="*/ 108 w 108"/>
                <a:gd name="T49" fmla="*/ 185 h 198"/>
                <a:gd name="T50" fmla="*/ 108 w 108"/>
                <a:gd name="T51" fmla="*/ 185 h 198"/>
                <a:gd name="T52" fmla="*/ 108 w 108"/>
                <a:gd name="T53" fmla="*/ 185 h 198"/>
                <a:gd name="T54" fmla="*/ 108 w 108"/>
                <a:gd name="T55" fmla="*/ 185 h 198"/>
                <a:gd name="T56" fmla="*/ 97 w 108"/>
                <a:gd name="T57" fmla="*/ 190 h 198"/>
                <a:gd name="T58" fmla="*/ 75 w 108"/>
                <a:gd name="T59" fmla="*/ 195 h 198"/>
                <a:gd name="T60" fmla="*/ 49 w 108"/>
                <a:gd name="T61" fmla="*/ 198 h 198"/>
                <a:gd name="T62" fmla="*/ 25 w 108"/>
                <a:gd name="T63" fmla="*/ 195 h 198"/>
                <a:gd name="T64" fmla="*/ 3 w 108"/>
                <a:gd name="T65" fmla="*/ 190 h 198"/>
                <a:gd name="T66" fmla="*/ 0 w 108"/>
                <a:gd name="T67" fmla="*/ 189 h 198"/>
                <a:gd name="T68" fmla="*/ 0 w 108"/>
                <a:gd name="T69" fmla="*/ 189 h 198"/>
                <a:gd name="T70" fmla="*/ 0 w 108"/>
                <a:gd name="T71" fmla="*/ 189 h 198"/>
                <a:gd name="T72" fmla="*/ 0 w 108"/>
                <a:gd name="T73" fmla="*/ 189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198"/>
                <a:gd name="T113" fmla="*/ 108 w 108"/>
                <a:gd name="T114" fmla="*/ 198 h 1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198">
                  <a:moveTo>
                    <a:pt x="84" y="3"/>
                  </a:moveTo>
                  <a:lnTo>
                    <a:pt x="77" y="2"/>
                  </a:lnTo>
                  <a:lnTo>
                    <a:pt x="77" y="3"/>
                  </a:lnTo>
                  <a:lnTo>
                    <a:pt x="75" y="3"/>
                  </a:lnTo>
                  <a:lnTo>
                    <a:pt x="84" y="5"/>
                  </a:lnTo>
                  <a:lnTo>
                    <a:pt x="84" y="3"/>
                  </a:lnTo>
                  <a:close/>
                  <a:moveTo>
                    <a:pt x="49" y="0"/>
                  </a:moveTo>
                  <a:lnTo>
                    <a:pt x="38" y="0"/>
                  </a:lnTo>
                  <a:lnTo>
                    <a:pt x="25" y="2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5" y="2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49" y="0"/>
                  </a:lnTo>
                  <a:close/>
                  <a:moveTo>
                    <a:pt x="0" y="189"/>
                  </a:moveTo>
                  <a:lnTo>
                    <a:pt x="3" y="190"/>
                  </a:lnTo>
                  <a:lnTo>
                    <a:pt x="14" y="193"/>
                  </a:lnTo>
                  <a:lnTo>
                    <a:pt x="25" y="196"/>
                  </a:lnTo>
                  <a:lnTo>
                    <a:pt x="38" y="198"/>
                  </a:lnTo>
                  <a:lnTo>
                    <a:pt x="49" y="198"/>
                  </a:lnTo>
                  <a:lnTo>
                    <a:pt x="62" y="198"/>
                  </a:lnTo>
                  <a:lnTo>
                    <a:pt x="75" y="196"/>
                  </a:lnTo>
                  <a:lnTo>
                    <a:pt x="86" y="193"/>
                  </a:lnTo>
                  <a:lnTo>
                    <a:pt x="97" y="190"/>
                  </a:lnTo>
                  <a:lnTo>
                    <a:pt x="108" y="185"/>
                  </a:lnTo>
                  <a:lnTo>
                    <a:pt x="97" y="190"/>
                  </a:lnTo>
                  <a:lnTo>
                    <a:pt x="86" y="193"/>
                  </a:lnTo>
                  <a:lnTo>
                    <a:pt x="75" y="195"/>
                  </a:lnTo>
                  <a:lnTo>
                    <a:pt x="62" y="196"/>
                  </a:lnTo>
                  <a:lnTo>
                    <a:pt x="49" y="198"/>
                  </a:lnTo>
                  <a:lnTo>
                    <a:pt x="38" y="196"/>
                  </a:lnTo>
                  <a:lnTo>
                    <a:pt x="25" y="195"/>
                  </a:lnTo>
                  <a:lnTo>
                    <a:pt x="14" y="193"/>
                  </a:lnTo>
                  <a:lnTo>
                    <a:pt x="3" y="19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32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51"/>
            <p:cNvSpPr>
              <a:spLocks noEditPoints="1"/>
            </p:cNvSpPr>
            <p:nvPr/>
          </p:nvSpPr>
          <p:spPr bwMode="auto">
            <a:xfrm>
              <a:off x="904" y="2999"/>
              <a:ext cx="108" cy="198"/>
            </a:xfrm>
            <a:custGeom>
              <a:avLst/>
              <a:gdLst>
                <a:gd name="T0" fmla="*/ 75 w 108"/>
                <a:gd name="T1" fmla="*/ 3 h 198"/>
                <a:gd name="T2" fmla="*/ 75 w 108"/>
                <a:gd name="T3" fmla="*/ 3 h 198"/>
                <a:gd name="T4" fmla="*/ 75 w 108"/>
                <a:gd name="T5" fmla="*/ 3 h 198"/>
                <a:gd name="T6" fmla="*/ 75 w 108"/>
                <a:gd name="T7" fmla="*/ 3 h 198"/>
                <a:gd name="T8" fmla="*/ 75 w 108"/>
                <a:gd name="T9" fmla="*/ 3 h 198"/>
                <a:gd name="T10" fmla="*/ 84 w 108"/>
                <a:gd name="T11" fmla="*/ 5 h 198"/>
                <a:gd name="T12" fmla="*/ 49 w 108"/>
                <a:gd name="T13" fmla="*/ 0 h 198"/>
                <a:gd name="T14" fmla="*/ 25 w 108"/>
                <a:gd name="T15" fmla="*/ 2 h 198"/>
                <a:gd name="T16" fmla="*/ 20 w 108"/>
                <a:gd name="T17" fmla="*/ 3 h 198"/>
                <a:gd name="T18" fmla="*/ 20 w 108"/>
                <a:gd name="T19" fmla="*/ 3 h 198"/>
                <a:gd name="T20" fmla="*/ 20 w 108"/>
                <a:gd name="T21" fmla="*/ 3 h 198"/>
                <a:gd name="T22" fmla="*/ 20 w 108"/>
                <a:gd name="T23" fmla="*/ 3 h 198"/>
                <a:gd name="T24" fmla="*/ 20 w 108"/>
                <a:gd name="T25" fmla="*/ 3 h 198"/>
                <a:gd name="T26" fmla="*/ 20 w 108"/>
                <a:gd name="T27" fmla="*/ 3 h 198"/>
                <a:gd name="T28" fmla="*/ 20 w 108"/>
                <a:gd name="T29" fmla="*/ 3 h 198"/>
                <a:gd name="T30" fmla="*/ 20 w 108"/>
                <a:gd name="T31" fmla="*/ 3 h 198"/>
                <a:gd name="T32" fmla="*/ 25 w 108"/>
                <a:gd name="T33" fmla="*/ 3 h 198"/>
                <a:gd name="T34" fmla="*/ 49 w 108"/>
                <a:gd name="T35" fmla="*/ 0 h 198"/>
                <a:gd name="T36" fmla="*/ 55 w 108"/>
                <a:gd name="T37" fmla="*/ 0 h 198"/>
                <a:gd name="T38" fmla="*/ 55 w 108"/>
                <a:gd name="T39" fmla="*/ 0 h 198"/>
                <a:gd name="T40" fmla="*/ 53 w 108"/>
                <a:gd name="T41" fmla="*/ 0 h 198"/>
                <a:gd name="T42" fmla="*/ 53 w 108"/>
                <a:gd name="T43" fmla="*/ 0 h 198"/>
                <a:gd name="T44" fmla="*/ 0 w 108"/>
                <a:gd name="T45" fmla="*/ 189 h 198"/>
                <a:gd name="T46" fmla="*/ 14 w 108"/>
                <a:gd name="T47" fmla="*/ 193 h 198"/>
                <a:gd name="T48" fmla="*/ 38 w 108"/>
                <a:gd name="T49" fmla="*/ 196 h 198"/>
                <a:gd name="T50" fmla="*/ 62 w 108"/>
                <a:gd name="T51" fmla="*/ 196 h 198"/>
                <a:gd name="T52" fmla="*/ 86 w 108"/>
                <a:gd name="T53" fmla="*/ 193 h 198"/>
                <a:gd name="T54" fmla="*/ 108 w 108"/>
                <a:gd name="T55" fmla="*/ 185 h 198"/>
                <a:gd name="T56" fmla="*/ 108 w 108"/>
                <a:gd name="T57" fmla="*/ 185 h 198"/>
                <a:gd name="T58" fmla="*/ 108 w 108"/>
                <a:gd name="T59" fmla="*/ 184 h 198"/>
                <a:gd name="T60" fmla="*/ 108 w 108"/>
                <a:gd name="T61" fmla="*/ 184 h 198"/>
                <a:gd name="T62" fmla="*/ 108 w 108"/>
                <a:gd name="T63" fmla="*/ 184 h 198"/>
                <a:gd name="T64" fmla="*/ 106 w 108"/>
                <a:gd name="T65" fmla="*/ 185 h 198"/>
                <a:gd name="T66" fmla="*/ 86 w 108"/>
                <a:gd name="T67" fmla="*/ 193 h 198"/>
                <a:gd name="T68" fmla="*/ 62 w 108"/>
                <a:gd name="T69" fmla="*/ 196 h 198"/>
                <a:gd name="T70" fmla="*/ 38 w 108"/>
                <a:gd name="T71" fmla="*/ 196 h 198"/>
                <a:gd name="T72" fmla="*/ 14 w 108"/>
                <a:gd name="T73" fmla="*/ 193 h 198"/>
                <a:gd name="T74" fmla="*/ 0 w 108"/>
                <a:gd name="T75" fmla="*/ 187 h 198"/>
                <a:gd name="T76" fmla="*/ 0 w 108"/>
                <a:gd name="T77" fmla="*/ 187 h 198"/>
                <a:gd name="T78" fmla="*/ 0 w 108"/>
                <a:gd name="T79" fmla="*/ 187 h 198"/>
                <a:gd name="T80" fmla="*/ 0 w 108"/>
                <a:gd name="T81" fmla="*/ 187 h 198"/>
                <a:gd name="T82" fmla="*/ 0 w 108"/>
                <a:gd name="T83" fmla="*/ 189 h 1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98"/>
                <a:gd name="T128" fmla="*/ 108 w 108"/>
                <a:gd name="T129" fmla="*/ 198 h 1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98">
                  <a:moveTo>
                    <a:pt x="84" y="5"/>
                  </a:moveTo>
                  <a:lnTo>
                    <a:pt x="75" y="3"/>
                  </a:lnTo>
                  <a:lnTo>
                    <a:pt x="84" y="5"/>
                  </a:lnTo>
                  <a:close/>
                  <a:moveTo>
                    <a:pt x="51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1" y="0"/>
                  </a:lnTo>
                  <a:close/>
                  <a:moveTo>
                    <a:pt x="0" y="189"/>
                  </a:moveTo>
                  <a:lnTo>
                    <a:pt x="3" y="190"/>
                  </a:lnTo>
                  <a:lnTo>
                    <a:pt x="14" y="193"/>
                  </a:lnTo>
                  <a:lnTo>
                    <a:pt x="25" y="195"/>
                  </a:lnTo>
                  <a:lnTo>
                    <a:pt x="38" y="196"/>
                  </a:lnTo>
                  <a:lnTo>
                    <a:pt x="49" y="198"/>
                  </a:lnTo>
                  <a:lnTo>
                    <a:pt x="62" y="196"/>
                  </a:lnTo>
                  <a:lnTo>
                    <a:pt x="75" y="195"/>
                  </a:lnTo>
                  <a:lnTo>
                    <a:pt x="86" y="193"/>
                  </a:lnTo>
                  <a:lnTo>
                    <a:pt x="97" y="190"/>
                  </a:lnTo>
                  <a:lnTo>
                    <a:pt x="108" y="185"/>
                  </a:lnTo>
                  <a:lnTo>
                    <a:pt x="108" y="184"/>
                  </a:lnTo>
                  <a:lnTo>
                    <a:pt x="106" y="185"/>
                  </a:lnTo>
                  <a:lnTo>
                    <a:pt x="97" y="189"/>
                  </a:lnTo>
                  <a:lnTo>
                    <a:pt x="86" y="193"/>
                  </a:lnTo>
                  <a:lnTo>
                    <a:pt x="73" y="195"/>
                  </a:lnTo>
                  <a:lnTo>
                    <a:pt x="62" y="196"/>
                  </a:lnTo>
                  <a:lnTo>
                    <a:pt x="49" y="196"/>
                  </a:lnTo>
                  <a:lnTo>
                    <a:pt x="38" y="196"/>
                  </a:lnTo>
                  <a:lnTo>
                    <a:pt x="25" y="195"/>
                  </a:lnTo>
                  <a:lnTo>
                    <a:pt x="14" y="193"/>
                  </a:lnTo>
                  <a:lnTo>
                    <a:pt x="3" y="189"/>
                  </a:lnTo>
                  <a:lnTo>
                    <a:pt x="0" y="187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33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52"/>
            <p:cNvSpPr>
              <a:spLocks noEditPoints="1"/>
            </p:cNvSpPr>
            <p:nvPr/>
          </p:nvSpPr>
          <p:spPr bwMode="auto">
            <a:xfrm>
              <a:off x="904" y="2999"/>
              <a:ext cx="108" cy="196"/>
            </a:xfrm>
            <a:custGeom>
              <a:avLst/>
              <a:gdLst>
                <a:gd name="T0" fmla="*/ 75 w 108"/>
                <a:gd name="T1" fmla="*/ 3 h 196"/>
                <a:gd name="T2" fmla="*/ 73 w 108"/>
                <a:gd name="T3" fmla="*/ 3 h 196"/>
                <a:gd name="T4" fmla="*/ 73 w 108"/>
                <a:gd name="T5" fmla="*/ 3 h 196"/>
                <a:gd name="T6" fmla="*/ 73 w 108"/>
                <a:gd name="T7" fmla="*/ 3 h 196"/>
                <a:gd name="T8" fmla="*/ 71 w 108"/>
                <a:gd name="T9" fmla="*/ 3 h 196"/>
                <a:gd name="T10" fmla="*/ 84 w 108"/>
                <a:gd name="T11" fmla="*/ 5 h 196"/>
                <a:gd name="T12" fmla="*/ 55 w 108"/>
                <a:gd name="T13" fmla="*/ 0 h 196"/>
                <a:gd name="T14" fmla="*/ 38 w 108"/>
                <a:gd name="T15" fmla="*/ 2 h 196"/>
                <a:gd name="T16" fmla="*/ 20 w 108"/>
                <a:gd name="T17" fmla="*/ 3 h 196"/>
                <a:gd name="T18" fmla="*/ 20 w 108"/>
                <a:gd name="T19" fmla="*/ 5 h 196"/>
                <a:gd name="T20" fmla="*/ 20 w 108"/>
                <a:gd name="T21" fmla="*/ 5 h 196"/>
                <a:gd name="T22" fmla="*/ 20 w 108"/>
                <a:gd name="T23" fmla="*/ 5 h 196"/>
                <a:gd name="T24" fmla="*/ 20 w 108"/>
                <a:gd name="T25" fmla="*/ 5 h 196"/>
                <a:gd name="T26" fmla="*/ 38 w 108"/>
                <a:gd name="T27" fmla="*/ 2 h 196"/>
                <a:gd name="T28" fmla="*/ 60 w 108"/>
                <a:gd name="T29" fmla="*/ 2 h 196"/>
                <a:gd name="T30" fmla="*/ 58 w 108"/>
                <a:gd name="T31" fmla="*/ 2 h 196"/>
                <a:gd name="T32" fmla="*/ 58 w 108"/>
                <a:gd name="T33" fmla="*/ 2 h 196"/>
                <a:gd name="T34" fmla="*/ 57 w 108"/>
                <a:gd name="T35" fmla="*/ 2 h 196"/>
                <a:gd name="T36" fmla="*/ 55 w 108"/>
                <a:gd name="T37" fmla="*/ 0 h 196"/>
                <a:gd name="T38" fmla="*/ 3 w 108"/>
                <a:gd name="T39" fmla="*/ 189 h 196"/>
                <a:gd name="T40" fmla="*/ 25 w 108"/>
                <a:gd name="T41" fmla="*/ 195 h 196"/>
                <a:gd name="T42" fmla="*/ 49 w 108"/>
                <a:gd name="T43" fmla="*/ 196 h 196"/>
                <a:gd name="T44" fmla="*/ 73 w 108"/>
                <a:gd name="T45" fmla="*/ 195 h 196"/>
                <a:gd name="T46" fmla="*/ 97 w 108"/>
                <a:gd name="T47" fmla="*/ 189 h 196"/>
                <a:gd name="T48" fmla="*/ 108 w 108"/>
                <a:gd name="T49" fmla="*/ 184 h 196"/>
                <a:gd name="T50" fmla="*/ 108 w 108"/>
                <a:gd name="T51" fmla="*/ 184 h 196"/>
                <a:gd name="T52" fmla="*/ 108 w 108"/>
                <a:gd name="T53" fmla="*/ 184 h 196"/>
                <a:gd name="T54" fmla="*/ 108 w 108"/>
                <a:gd name="T55" fmla="*/ 184 h 196"/>
                <a:gd name="T56" fmla="*/ 108 w 108"/>
                <a:gd name="T57" fmla="*/ 184 h 196"/>
                <a:gd name="T58" fmla="*/ 97 w 108"/>
                <a:gd name="T59" fmla="*/ 189 h 196"/>
                <a:gd name="T60" fmla="*/ 73 w 108"/>
                <a:gd name="T61" fmla="*/ 195 h 196"/>
                <a:gd name="T62" fmla="*/ 49 w 108"/>
                <a:gd name="T63" fmla="*/ 196 h 196"/>
                <a:gd name="T64" fmla="*/ 25 w 108"/>
                <a:gd name="T65" fmla="*/ 195 h 196"/>
                <a:gd name="T66" fmla="*/ 3 w 108"/>
                <a:gd name="T67" fmla="*/ 189 h 196"/>
                <a:gd name="T68" fmla="*/ 0 w 108"/>
                <a:gd name="T69" fmla="*/ 187 h 196"/>
                <a:gd name="T70" fmla="*/ 0 w 108"/>
                <a:gd name="T71" fmla="*/ 187 h 196"/>
                <a:gd name="T72" fmla="*/ 0 w 108"/>
                <a:gd name="T73" fmla="*/ 187 h 196"/>
                <a:gd name="T74" fmla="*/ 0 w 108"/>
                <a:gd name="T75" fmla="*/ 187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"/>
                <a:gd name="T115" fmla="*/ 0 h 196"/>
                <a:gd name="T116" fmla="*/ 108 w 108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" h="196">
                  <a:moveTo>
                    <a:pt x="84" y="5"/>
                  </a:moveTo>
                  <a:lnTo>
                    <a:pt x="75" y="3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84" y="5"/>
                  </a:lnTo>
                  <a:close/>
                  <a:moveTo>
                    <a:pt x="55" y="0"/>
                  </a:moveTo>
                  <a:lnTo>
                    <a:pt x="49" y="0"/>
                  </a:lnTo>
                  <a:lnTo>
                    <a:pt x="38" y="2"/>
                  </a:lnTo>
                  <a:lnTo>
                    <a:pt x="25" y="3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5" y="3"/>
                  </a:lnTo>
                  <a:lnTo>
                    <a:pt x="38" y="2"/>
                  </a:lnTo>
                  <a:lnTo>
                    <a:pt x="49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5" y="0"/>
                  </a:lnTo>
                  <a:close/>
                  <a:moveTo>
                    <a:pt x="0" y="187"/>
                  </a:moveTo>
                  <a:lnTo>
                    <a:pt x="3" y="189"/>
                  </a:lnTo>
                  <a:lnTo>
                    <a:pt x="14" y="193"/>
                  </a:lnTo>
                  <a:lnTo>
                    <a:pt x="25" y="195"/>
                  </a:lnTo>
                  <a:lnTo>
                    <a:pt x="38" y="196"/>
                  </a:lnTo>
                  <a:lnTo>
                    <a:pt x="49" y="196"/>
                  </a:lnTo>
                  <a:lnTo>
                    <a:pt x="62" y="196"/>
                  </a:lnTo>
                  <a:lnTo>
                    <a:pt x="73" y="195"/>
                  </a:lnTo>
                  <a:lnTo>
                    <a:pt x="86" y="193"/>
                  </a:lnTo>
                  <a:lnTo>
                    <a:pt x="97" y="189"/>
                  </a:lnTo>
                  <a:lnTo>
                    <a:pt x="106" y="185"/>
                  </a:lnTo>
                  <a:lnTo>
                    <a:pt x="108" y="184"/>
                  </a:lnTo>
                  <a:lnTo>
                    <a:pt x="106" y="184"/>
                  </a:lnTo>
                  <a:lnTo>
                    <a:pt x="97" y="189"/>
                  </a:lnTo>
                  <a:lnTo>
                    <a:pt x="86" y="192"/>
                  </a:lnTo>
                  <a:lnTo>
                    <a:pt x="73" y="195"/>
                  </a:lnTo>
                  <a:lnTo>
                    <a:pt x="62" y="196"/>
                  </a:lnTo>
                  <a:lnTo>
                    <a:pt x="49" y="196"/>
                  </a:lnTo>
                  <a:lnTo>
                    <a:pt x="38" y="196"/>
                  </a:lnTo>
                  <a:lnTo>
                    <a:pt x="25" y="195"/>
                  </a:lnTo>
                  <a:lnTo>
                    <a:pt x="14" y="192"/>
                  </a:lnTo>
                  <a:lnTo>
                    <a:pt x="3" y="189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34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53"/>
            <p:cNvSpPr>
              <a:spLocks noEditPoints="1"/>
            </p:cNvSpPr>
            <p:nvPr/>
          </p:nvSpPr>
          <p:spPr bwMode="auto">
            <a:xfrm>
              <a:off x="902" y="3001"/>
              <a:ext cx="110" cy="194"/>
            </a:xfrm>
            <a:custGeom>
              <a:avLst/>
              <a:gdLst>
                <a:gd name="T0" fmla="*/ 75 w 110"/>
                <a:gd name="T1" fmla="*/ 1 h 194"/>
                <a:gd name="T2" fmla="*/ 71 w 110"/>
                <a:gd name="T3" fmla="*/ 1 h 194"/>
                <a:gd name="T4" fmla="*/ 70 w 110"/>
                <a:gd name="T5" fmla="*/ 1 h 194"/>
                <a:gd name="T6" fmla="*/ 66 w 110"/>
                <a:gd name="T7" fmla="*/ 0 h 194"/>
                <a:gd name="T8" fmla="*/ 62 w 110"/>
                <a:gd name="T9" fmla="*/ 0 h 194"/>
                <a:gd name="T10" fmla="*/ 51 w 110"/>
                <a:gd name="T11" fmla="*/ 0 h 194"/>
                <a:gd name="T12" fmla="*/ 27 w 110"/>
                <a:gd name="T13" fmla="*/ 1 h 194"/>
                <a:gd name="T14" fmla="*/ 22 w 110"/>
                <a:gd name="T15" fmla="*/ 3 h 194"/>
                <a:gd name="T16" fmla="*/ 22 w 110"/>
                <a:gd name="T17" fmla="*/ 3 h 194"/>
                <a:gd name="T18" fmla="*/ 22 w 110"/>
                <a:gd name="T19" fmla="*/ 3 h 194"/>
                <a:gd name="T20" fmla="*/ 22 w 110"/>
                <a:gd name="T21" fmla="*/ 3 h 194"/>
                <a:gd name="T22" fmla="*/ 27 w 110"/>
                <a:gd name="T23" fmla="*/ 1 h 194"/>
                <a:gd name="T24" fmla="*/ 51 w 110"/>
                <a:gd name="T25" fmla="*/ 0 h 194"/>
                <a:gd name="T26" fmla="*/ 75 w 110"/>
                <a:gd name="T27" fmla="*/ 1 h 194"/>
                <a:gd name="T28" fmla="*/ 86 w 110"/>
                <a:gd name="T29" fmla="*/ 3 h 194"/>
                <a:gd name="T30" fmla="*/ 5 w 110"/>
                <a:gd name="T31" fmla="*/ 187 h 194"/>
                <a:gd name="T32" fmla="*/ 27 w 110"/>
                <a:gd name="T33" fmla="*/ 193 h 194"/>
                <a:gd name="T34" fmla="*/ 51 w 110"/>
                <a:gd name="T35" fmla="*/ 194 h 194"/>
                <a:gd name="T36" fmla="*/ 75 w 110"/>
                <a:gd name="T37" fmla="*/ 193 h 194"/>
                <a:gd name="T38" fmla="*/ 99 w 110"/>
                <a:gd name="T39" fmla="*/ 187 h 194"/>
                <a:gd name="T40" fmla="*/ 110 w 110"/>
                <a:gd name="T41" fmla="*/ 182 h 194"/>
                <a:gd name="T42" fmla="*/ 110 w 110"/>
                <a:gd name="T43" fmla="*/ 182 h 194"/>
                <a:gd name="T44" fmla="*/ 110 w 110"/>
                <a:gd name="T45" fmla="*/ 182 h 194"/>
                <a:gd name="T46" fmla="*/ 110 w 110"/>
                <a:gd name="T47" fmla="*/ 180 h 194"/>
                <a:gd name="T48" fmla="*/ 110 w 110"/>
                <a:gd name="T49" fmla="*/ 180 h 194"/>
                <a:gd name="T50" fmla="*/ 97 w 110"/>
                <a:gd name="T51" fmla="*/ 187 h 194"/>
                <a:gd name="T52" fmla="*/ 75 w 110"/>
                <a:gd name="T53" fmla="*/ 193 h 194"/>
                <a:gd name="T54" fmla="*/ 51 w 110"/>
                <a:gd name="T55" fmla="*/ 194 h 194"/>
                <a:gd name="T56" fmla="*/ 27 w 110"/>
                <a:gd name="T57" fmla="*/ 193 h 194"/>
                <a:gd name="T58" fmla="*/ 5 w 110"/>
                <a:gd name="T59" fmla="*/ 187 h 194"/>
                <a:gd name="T60" fmla="*/ 0 w 110"/>
                <a:gd name="T61" fmla="*/ 183 h 194"/>
                <a:gd name="T62" fmla="*/ 0 w 110"/>
                <a:gd name="T63" fmla="*/ 185 h 194"/>
                <a:gd name="T64" fmla="*/ 2 w 110"/>
                <a:gd name="T65" fmla="*/ 185 h 194"/>
                <a:gd name="T66" fmla="*/ 2 w 110"/>
                <a:gd name="T67" fmla="*/ 185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194"/>
                <a:gd name="T104" fmla="*/ 110 w 110"/>
                <a:gd name="T105" fmla="*/ 194 h 1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194">
                  <a:moveTo>
                    <a:pt x="86" y="3"/>
                  </a:moveTo>
                  <a:lnTo>
                    <a:pt x="75" y="1"/>
                  </a:lnTo>
                  <a:lnTo>
                    <a:pt x="73" y="1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8" y="1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7" y="1"/>
                  </a:lnTo>
                  <a:lnTo>
                    <a:pt x="22" y="3"/>
                  </a:lnTo>
                  <a:lnTo>
                    <a:pt x="27" y="1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86" y="3"/>
                  </a:lnTo>
                  <a:close/>
                  <a:moveTo>
                    <a:pt x="2" y="185"/>
                  </a:moveTo>
                  <a:lnTo>
                    <a:pt x="5" y="187"/>
                  </a:lnTo>
                  <a:lnTo>
                    <a:pt x="16" y="190"/>
                  </a:lnTo>
                  <a:lnTo>
                    <a:pt x="27" y="193"/>
                  </a:lnTo>
                  <a:lnTo>
                    <a:pt x="40" y="194"/>
                  </a:lnTo>
                  <a:lnTo>
                    <a:pt x="51" y="194"/>
                  </a:lnTo>
                  <a:lnTo>
                    <a:pt x="64" y="194"/>
                  </a:lnTo>
                  <a:lnTo>
                    <a:pt x="75" y="193"/>
                  </a:lnTo>
                  <a:lnTo>
                    <a:pt x="88" y="190"/>
                  </a:lnTo>
                  <a:lnTo>
                    <a:pt x="99" y="187"/>
                  </a:lnTo>
                  <a:lnTo>
                    <a:pt x="108" y="182"/>
                  </a:lnTo>
                  <a:lnTo>
                    <a:pt x="110" y="182"/>
                  </a:lnTo>
                  <a:lnTo>
                    <a:pt x="110" y="180"/>
                  </a:lnTo>
                  <a:lnTo>
                    <a:pt x="108" y="182"/>
                  </a:lnTo>
                  <a:lnTo>
                    <a:pt x="97" y="187"/>
                  </a:lnTo>
                  <a:lnTo>
                    <a:pt x="88" y="190"/>
                  </a:lnTo>
                  <a:lnTo>
                    <a:pt x="75" y="193"/>
                  </a:lnTo>
                  <a:lnTo>
                    <a:pt x="64" y="194"/>
                  </a:lnTo>
                  <a:lnTo>
                    <a:pt x="51" y="194"/>
                  </a:lnTo>
                  <a:lnTo>
                    <a:pt x="40" y="194"/>
                  </a:lnTo>
                  <a:lnTo>
                    <a:pt x="27" y="193"/>
                  </a:lnTo>
                  <a:lnTo>
                    <a:pt x="16" y="190"/>
                  </a:lnTo>
                  <a:lnTo>
                    <a:pt x="5" y="187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3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54"/>
            <p:cNvSpPr>
              <a:spLocks noEditPoints="1"/>
            </p:cNvSpPr>
            <p:nvPr/>
          </p:nvSpPr>
          <p:spPr bwMode="auto">
            <a:xfrm>
              <a:off x="902" y="3001"/>
              <a:ext cx="110" cy="194"/>
            </a:xfrm>
            <a:custGeom>
              <a:avLst/>
              <a:gdLst>
                <a:gd name="T0" fmla="*/ 86 w 110"/>
                <a:gd name="T1" fmla="*/ 4 h 194"/>
                <a:gd name="T2" fmla="*/ 75 w 110"/>
                <a:gd name="T3" fmla="*/ 1 h 194"/>
                <a:gd name="T4" fmla="*/ 64 w 110"/>
                <a:gd name="T5" fmla="*/ 0 h 194"/>
                <a:gd name="T6" fmla="*/ 51 w 110"/>
                <a:gd name="T7" fmla="*/ 0 h 194"/>
                <a:gd name="T8" fmla="*/ 40 w 110"/>
                <a:gd name="T9" fmla="*/ 0 h 194"/>
                <a:gd name="T10" fmla="*/ 27 w 110"/>
                <a:gd name="T11" fmla="*/ 1 h 194"/>
                <a:gd name="T12" fmla="*/ 22 w 110"/>
                <a:gd name="T13" fmla="*/ 3 h 194"/>
                <a:gd name="T14" fmla="*/ 22 w 110"/>
                <a:gd name="T15" fmla="*/ 3 h 194"/>
                <a:gd name="T16" fmla="*/ 22 w 110"/>
                <a:gd name="T17" fmla="*/ 3 h 194"/>
                <a:gd name="T18" fmla="*/ 22 w 110"/>
                <a:gd name="T19" fmla="*/ 3 h 194"/>
                <a:gd name="T20" fmla="*/ 22 w 110"/>
                <a:gd name="T21" fmla="*/ 3 h 194"/>
                <a:gd name="T22" fmla="*/ 22 w 110"/>
                <a:gd name="T23" fmla="*/ 3 h 194"/>
                <a:gd name="T24" fmla="*/ 22 w 110"/>
                <a:gd name="T25" fmla="*/ 3 h 194"/>
                <a:gd name="T26" fmla="*/ 22 w 110"/>
                <a:gd name="T27" fmla="*/ 3 h 194"/>
                <a:gd name="T28" fmla="*/ 22 w 110"/>
                <a:gd name="T29" fmla="*/ 3 h 194"/>
                <a:gd name="T30" fmla="*/ 27 w 110"/>
                <a:gd name="T31" fmla="*/ 3 h 194"/>
                <a:gd name="T32" fmla="*/ 40 w 110"/>
                <a:gd name="T33" fmla="*/ 1 h 194"/>
                <a:gd name="T34" fmla="*/ 51 w 110"/>
                <a:gd name="T35" fmla="*/ 0 h 194"/>
                <a:gd name="T36" fmla="*/ 64 w 110"/>
                <a:gd name="T37" fmla="*/ 1 h 194"/>
                <a:gd name="T38" fmla="*/ 75 w 110"/>
                <a:gd name="T39" fmla="*/ 3 h 194"/>
                <a:gd name="T40" fmla="*/ 86 w 110"/>
                <a:gd name="T41" fmla="*/ 4 h 194"/>
                <a:gd name="T42" fmla="*/ 86 w 110"/>
                <a:gd name="T43" fmla="*/ 4 h 194"/>
                <a:gd name="T44" fmla="*/ 0 w 110"/>
                <a:gd name="T45" fmla="*/ 183 h 194"/>
                <a:gd name="T46" fmla="*/ 5 w 110"/>
                <a:gd name="T47" fmla="*/ 187 h 194"/>
                <a:gd name="T48" fmla="*/ 16 w 110"/>
                <a:gd name="T49" fmla="*/ 190 h 194"/>
                <a:gd name="T50" fmla="*/ 27 w 110"/>
                <a:gd name="T51" fmla="*/ 193 h 194"/>
                <a:gd name="T52" fmla="*/ 40 w 110"/>
                <a:gd name="T53" fmla="*/ 194 h 194"/>
                <a:gd name="T54" fmla="*/ 51 w 110"/>
                <a:gd name="T55" fmla="*/ 194 h 194"/>
                <a:gd name="T56" fmla="*/ 64 w 110"/>
                <a:gd name="T57" fmla="*/ 194 h 194"/>
                <a:gd name="T58" fmla="*/ 75 w 110"/>
                <a:gd name="T59" fmla="*/ 193 h 194"/>
                <a:gd name="T60" fmla="*/ 88 w 110"/>
                <a:gd name="T61" fmla="*/ 190 h 194"/>
                <a:gd name="T62" fmla="*/ 97 w 110"/>
                <a:gd name="T63" fmla="*/ 187 h 194"/>
                <a:gd name="T64" fmla="*/ 108 w 110"/>
                <a:gd name="T65" fmla="*/ 182 h 194"/>
                <a:gd name="T66" fmla="*/ 110 w 110"/>
                <a:gd name="T67" fmla="*/ 180 h 194"/>
                <a:gd name="T68" fmla="*/ 110 w 110"/>
                <a:gd name="T69" fmla="*/ 180 h 194"/>
                <a:gd name="T70" fmla="*/ 110 w 110"/>
                <a:gd name="T71" fmla="*/ 180 h 194"/>
                <a:gd name="T72" fmla="*/ 110 w 110"/>
                <a:gd name="T73" fmla="*/ 180 h 194"/>
                <a:gd name="T74" fmla="*/ 110 w 110"/>
                <a:gd name="T75" fmla="*/ 180 h 194"/>
                <a:gd name="T76" fmla="*/ 110 w 110"/>
                <a:gd name="T77" fmla="*/ 180 h 194"/>
                <a:gd name="T78" fmla="*/ 110 w 110"/>
                <a:gd name="T79" fmla="*/ 180 h 194"/>
                <a:gd name="T80" fmla="*/ 110 w 110"/>
                <a:gd name="T81" fmla="*/ 180 h 194"/>
                <a:gd name="T82" fmla="*/ 110 w 110"/>
                <a:gd name="T83" fmla="*/ 180 h 194"/>
                <a:gd name="T84" fmla="*/ 108 w 110"/>
                <a:gd name="T85" fmla="*/ 182 h 194"/>
                <a:gd name="T86" fmla="*/ 97 w 110"/>
                <a:gd name="T87" fmla="*/ 185 h 194"/>
                <a:gd name="T88" fmla="*/ 86 w 110"/>
                <a:gd name="T89" fmla="*/ 190 h 194"/>
                <a:gd name="T90" fmla="*/ 75 w 110"/>
                <a:gd name="T91" fmla="*/ 191 h 194"/>
                <a:gd name="T92" fmla="*/ 64 w 110"/>
                <a:gd name="T93" fmla="*/ 193 h 194"/>
                <a:gd name="T94" fmla="*/ 51 w 110"/>
                <a:gd name="T95" fmla="*/ 194 h 194"/>
                <a:gd name="T96" fmla="*/ 40 w 110"/>
                <a:gd name="T97" fmla="*/ 193 h 194"/>
                <a:gd name="T98" fmla="*/ 27 w 110"/>
                <a:gd name="T99" fmla="*/ 191 h 194"/>
                <a:gd name="T100" fmla="*/ 16 w 110"/>
                <a:gd name="T101" fmla="*/ 190 h 194"/>
                <a:gd name="T102" fmla="*/ 5 w 110"/>
                <a:gd name="T103" fmla="*/ 185 h 194"/>
                <a:gd name="T104" fmla="*/ 0 w 110"/>
                <a:gd name="T105" fmla="*/ 183 h 194"/>
                <a:gd name="T106" fmla="*/ 0 w 110"/>
                <a:gd name="T107" fmla="*/ 183 h 194"/>
                <a:gd name="T108" fmla="*/ 0 w 110"/>
                <a:gd name="T109" fmla="*/ 183 h 194"/>
                <a:gd name="T110" fmla="*/ 0 w 110"/>
                <a:gd name="T111" fmla="*/ 183 h 194"/>
                <a:gd name="T112" fmla="*/ 0 w 110"/>
                <a:gd name="T113" fmla="*/ 183 h 194"/>
                <a:gd name="T114" fmla="*/ 0 w 110"/>
                <a:gd name="T115" fmla="*/ 183 h 194"/>
                <a:gd name="T116" fmla="*/ 0 w 110"/>
                <a:gd name="T117" fmla="*/ 183 h 194"/>
                <a:gd name="T118" fmla="*/ 0 w 110"/>
                <a:gd name="T119" fmla="*/ 183 h 194"/>
                <a:gd name="T120" fmla="*/ 0 w 110"/>
                <a:gd name="T121" fmla="*/ 183 h 1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"/>
                <a:gd name="T184" fmla="*/ 0 h 194"/>
                <a:gd name="T185" fmla="*/ 110 w 110"/>
                <a:gd name="T186" fmla="*/ 194 h 1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" h="194">
                  <a:moveTo>
                    <a:pt x="86" y="4"/>
                  </a:moveTo>
                  <a:lnTo>
                    <a:pt x="75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7" y="1"/>
                  </a:lnTo>
                  <a:lnTo>
                    <a:pt x="22" y="3"/>
                  </a:lnTo>
                  <a:lnTo>
                    <a:pt x="27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4" y="1"/>
                  </a:lnTo>
                  <a:lnTo>
                    <a:pt x="75" y="3"/>
                  </a:lnTo>
                  <a:lnTo>
                    <a:pt x="86" y="4"/>
                  </a:lnTo>
                  <a:close/>
                  <a:moveTo>
                    <a:pt x="0" y="183"/>
                  </a:moveTo>
                  <a:lnTo>
                    <a:pt x="5" y="187"/>
                  </a:lnTo>
                  <a:lnTo>
                    <a:pt x="16" y="190"/>
                  </a:lnTo>
                  <a:lnTo>
                    <a:pt x="27" y="193"/>
                  </a:lnTo>
                  <a:lnTo>
                    <a:pt x="40" y="194"/>
                  </a:lnTo>
                  <a:lnTo>
                    <a:pt x="51" y="194"/>
                  </a:lnTo>
                  <a:lnTo>
                    <a:pt x="64" y="194"/>
                  </a:lnTo>
                  <a:lnTo>
                    <a:pt x="75" y="193"/>
                  </a:lnTo>
                  <a:lnTo>
                    <a:pt x="88" y="190"/>
                  </a:lnTo>
                  <a:lnTo>
                    <a:pt x="97" y="187"/>
                  </a:lnTo>
                  <a:lnTo>
                    <a:pt x="108" y="182"/>
                  </a:lnTo>
                  <a:lnTo>
                    <a:pt x="110" y="180"/>
                  </a:lnTo>
                  <a:lnTo>
                    <a:pt x="108" y="182"/>
                  </a:lnTo>
                  <a:lnTo>
                    <a:pt x="97" y="185"/>
                  </a:lnTo>
                  <a:lnTo>
                    <a:pt x="86" y="190"/>
                  </a:lnTo>
                  <a:lnTo>
                    <a:pt x="75" y="191"/>
                  </a:lnTo>
                  <a:lnTo>
                    <a:pt x="64" y="193"/>
                  </a:lnTo>
                  <a:lnTo>
                    <a:pt x="51" y="194"/>
                  </a:lnTo>
                  <a:lnTo>
                    <a:pt x="40" y="193"/>
                  </a:lnTo>
                  <a:lnTo>
                    <a:pt x="27" y="191"/>
                  </a:lnTo>
                  <a:lnTo>
                    <a:pt x="16" y="190"/>
                  </a:lnTo>
                  <a:lnTo>
                    <a:pt x="5" y="185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36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55"/>
            <p:cNvSpPr>
              <a:spLocks noEditPoints="1"/>
            </p:cNvSpPr>
            <p:nvPr/>
          </p:nvSpPr>
          <p:spPr bwMode="auto">
            <a:xfrm>
              <a:off x="902" y="3001"/>
              <a:ext cx="110" cy="194"/>
            </a:xfrm>
            <a:custGeom>
              <a:avLst/>
              <a:gdLst>
                <a:gd name="T0" fmla="*/ 86 w 110"/>
                <a:gd name="T1" fmla="*/ 4 h 194"/>
                <a:gd name="T2" fmla="*/ 75 w 110"/>
                <a:gd name="T3" fmla="*/ 3 h 194"/>
                <a:gd name="T4" fmla="*/ 64 w 110"/>
                <a:gd name="T5" fmla="*/ 1 h 194"/>
                <a:gd name="T6" fmla="*/ 51 w 110"/>
                <a:gd name="T7" fmla="*/ 0 h 194"/>
                <a:gd name="T8" fmla="*/ 40 w 110"/>
                <a:gd name="T9" fmla="*/ 1 h 194"/>
                <a:gd name="T10" fmla="*/ 27 w 110"/>
                <a:gd name="T11" fmla="*/ 3 h 194"/>
                <a:gd name="T12" fmla="*/ 22 w 110"/>
                <a:gd name="T13" fmla="*/ 3 h 194"/>
                <a:gd name="T14" fmla="*/ 22 w 110"/>
                <a:gd name="T15" fmla="*/ 4 h 194"/>
                <a:gd name="T16" fmla="*/ 22 w 110"/>
                <a:gd name="T17" fmla="*/ 4 h 194"/>
                <a:gd name="T18" fmla="*/ 22 w 110"/>
                <a:gd name="T19" fmla="*/ 4 h 194"/>
                <a:gd name="T20" fmla="*/ 22 w 110"/>
                <a:gd name="T21" fmla="*/ 4 h 194"/>
                <a:gd name="T22" fmla="*/ 22 w 110"/>
                <a:gd name="T23" fmla="*/ 4 h 194"/>
                <a:gd name="T24" fmla="*/ 22 w 110"/>
                <a:gd name="T25" fmla="*/ 4 h 194"/>
                <a:gd name="T26" fmla="*/ 22 w 110"/>
                <a:gd name="T27" fmla="*/ 4 h 194"/>
                <a:gd name="T28" fmla="*/ 22 w 110"/>
                <a:gd name="T29" fmla="*/ 4 h 194"/>
                <a:gd name="T30" fmla="*/ 29 w 110"/>
                <a:gd name="T31" fmla="*/ 3 h 194"/>
                <a:gd name="T32" fmla="*/ 40 w 110"/>
                <a:gd name="T33" fmla="*/ 1 h 194"/>
                <a:gd name="T34" fmla="*/ 51 w 110"/>
                <a:gd name="T35" fmla="*/ 1 h 194"/>
                <a:gd name="T36" fmla="*/ 64 w 110"/>
                <a:gd name="T37" fmla="*/ 1 h 194"/>
                <a:gd name="T38" fmla="*/ 75 w 110"/>
                <a:gd name="T39" fmla="*/ 3 h 194"/>
                <a:gd name="T40" fmla="*/ 86 w 110"/>
                <a:gd name="T41" fmla="*/ 4 h 194"/>
                <a:gd name="T42" fmla="*/ 86 w 110"/>
                <a:gd name="T43" fmla="*/ 6 h 194"/>
                <a:gd name="T44" fmla="*/ 86 w 110"/>
                <a:gd name="T45" fmla="*/ 4 h 194"/>
                <a:gd name="T46" fmla="*/ 0 w 110"/>
                <a:gd name="T47" fmla="*/ 183 h 194"/>
                <a:gd name="T48" fmla="*/ 5 w 110"/>
                <a:gd name="T49" fmla="*/ 185 h 194"/>
                <a:gd name="T50" fmla="*/ 16 w 110"/>
                <a:gd name="T51" fmla="*/ 190 h 194"/>
                <a:gd name="T52" fmla="*/ 27 w 110"/>
                <a:gd name="T53" fmla="*/ 191 h 194"/>
                <a:gd name="T54" fmla="*/ 40 w 110"/>
                <a:gd name="T55" fmla="*/ 193 h 194"/>
                <a:gd name="T56" fmla="*/ 51 w 110"/>
                <a:gd name="T57" fmla="*/ 194 h 194"/>
                <a:gd name="T58" fmla="*/ 64 w 110"/>
                <a:gd name="T59" fmla="*/ 193 h 194"/>
                <a:gd name="T60" fmla="*/ 75 w 110"/>
                <a:gd name="T61" fmla="*/ 191 h 194"/>
                <a:gd name="T62" fmla="*/ 86 w 110"/>
                <a:gd name="T63" fmla="*/ 190 h 194"/>
                <a:gd name="T64" fmla="*/ 97 w 110"/>
                <a:gd name="T65" fmla="*/ 185 h 194"/>
                <a:gd name="T66" fmla="*/ 108 w 110"/>
                <a:gd name="T67" fmla="*/ 182 h 194"/>
                <a:gd name="T68" fmla="*/ 110 w 110"/>
                <a:gd name="T69" fmla="*/ 180 h 194"/>
                <a:gd name="T70" fmla="*/ 110 w 110"/>
                <a:gd name="T71" fmla="*/ 180 h 194"/>
                <a:gd name="T72" fmla="*/ 110 w 110"/>
                <a:gd name="T73" fmla="*/ 180 h 194"/>
                <a:gd name="T74" fmla="*/ 110 w 110"/>
                <a:gd name="T75" fmla="*/ 180 h 194"/>
                <a:gd name="T76" fmla="*/ 110 w 110"/>
                <a:gd name="T77" fmla="*/ 180 h 194"/>
                <a:gd name="T78" fmla="*/ 110 w 110"/>
                <a:gd name="T79" fmla="*/ 180 h 194"/>
                <a:gd name="T80" fmla="*/ 110 w 110"/>
                <a:gd name="T81" fmla="*/ 180 h 194"/>
                <a:gd name="T82" fmla="*/ 110 w 110"/>
                <a:gd name="T83" fmla="*/ 180 h 194"/>
                <a:gd name="T84" fmla="*/ 110 w 110"/>
                <a:gd name="T85" fmla="*/ 179 h 194"/>
                <a:gd name="T86" fmla="*/ 108 w 110"/>
                <a:gd name="T87" fmla="*/ 182 h 194"/>
                <a:gd name="T88" fmla="*/ 97 w 110"/>
                <a:gd name="T89" fmla="*/ 185 h 194"/>
                <a:gd name="T90" fmla="*/ 86 w 110"/>
                <a:gd name="T91" fmla="*/ 188 h 194"/>
                <a:gd name="T92" fmla="*/ 75 w 110"/>
                <a:gd name="T93" fmla="*/ 191 h 194"/>
                <a:gd name="T94" fmla="*/ 64 w 110"/>
                <a:gd name="T95" fmla="*/ 193 h 194"/>
                <a:gd name="T96" fmla="*/ 51 w 110"/>
                <a:gd name="T97" fmla="*/ 193 h 194"/>
                <a:gd name="T98" fmla="*/ 40 w 110"/>
                <a:gd name="T99" fmla="*/ 193 h 194"/>
                <a:gd name="T100" fmla="*/ 29 w 110"/>
                <a:gd name="T101" fmla="*/ 191 h 194"/>
                <a:gd name="T102" fmla="*/ 16 w 110"/>
                <a:gd name="T103" fmla="*/ 188 h 194"/>
                <a:gd name="T104" fmla="*/ 7 w 110"/>
                <a:gd name="T105" fmla="*/ 185 h 194"/>
                <a:gd name="T106" fmla="*/ 0 w 110"/>
                <a:gd name="T107" fmla="*/ 183 h 194"/>
                <a:gd name="T108" fmla="*/ 0 w 110"/>
                <a:gd name="T109" fmla="*/ 183 h 194"/>
                <a:gd name="T110" fmla="*/ 0 w 110"/>
                <a:gd name="T111" fmla="*/ 183 h 194"/>
                <a:gd name="T112" fmla="*/ 0 w 110"/>
                <a:gd name="T113" fmla="*/ 183 h 194"/>
                <a:gd name="T114" fmla="*/ 0 w 110"/>
                <a:gd name="T115" fmla="*/ 183 h 194"/>
                <a:gd name="T116" fmla="*/ 0 w 110"/>
                <a:gd name="T117" fmla="*/ 183 h 194"/>
                <a:gd name="T118" fmla="*/ 0 w 110"/>
                <a:gd name="T119" fmla="*/ 183 h 194"/>
                <a:gd name="T120" fmla="*/ 0 w 110"/>
                <a:gd name="T121" fmla="*/ 183 h 194"/>
                <a:gd name="T122" fmla="*/ 0 w 110"/>
                <a:gd name="T123" fmla="*/ 183 h 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"/>
                <a:gd name="T187" fmla="*/ 0 h 194"/>
                <a:gd name="T188" fmla="*/ 110 w 110"/>
                <a:gd name="T189" fmla="*/ 194 h 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" h="194">
                  <a:moveTo>
                    <a:pt x="86" y="4"/>
                  </a:moveTo>
                  <a:lnTo>
                    <a:pt x="75" y="3"/>
                  </a:lnTo>
                  <a:lnTo>
                    <a:pt x="64" y="1"/>
                  </a:lnTo>
                  <a:lnTo>
                    <a:pt x="51" y="0"/>
                  </a:lnTo>
                  <a:lnTo>
                    <a:pt x="40" y="1"/>
                  </a:lnTo>
                  <a:lnTo>
                    <a:pt x="27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9" y="3"/>
                  </a:lnTo>
                  <a:lnTo>
                    <a:pt x="40" y="1"/>
                  </a:lnTo>
                  <a:lnTo>
                    <a:pt x="51" y="1"/>
                  </a:lnTo>
                  <a:lnTo>
                    <a:pt x="64" y="1"/>
                  </a:lnTo>
                  <a:lnTo>
                    <a:pt x="75" y="3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4"/>
                  </a:lnTo>
                  <a:close/>
                  <a:moveTo>
                    <a:pt x="0" y="183"/>
                  </a:moveTo>
                  <a:lnTo>
                    <a:pt x="5" y="185"/>
                  </a:lnTo>
                  <a:lnTo>
                    <a:pt x="16" y="190"/>
                  </a:lnTo>
                  <a:lnTo>
                    <a:pt x="27" y="191"/>
                  </a:lnTo>
                  <a:lnTo>
                    <a:pt x="40" y="193"/>
                  </a:lnTo>
                  <a:lnTo>
                    <a:pt x="51" y="194"/>
                  </a:lnTo>
                  <a:lnTo>
                    <a:pt x="64" y="193"/>
                  </a:lnTo>
                  <a:lnTo>
                    <a:pt x="75" y="191"/>
                  </a:lnTo>
                  <a:lnTo>
                    <a:pt x="86" y="190"/>
                  </a:lnTo>
                  <a:lnTo>
                    <a:pt x="97" y="185"/>
                  </a:lnTo>
                  <a:lnTo>
                    <a:pt x="108" y="182"/>
                  </a:lnTo>
                  <a:lnTo>
                    <a:pt x="110" y="180"/>
                  </a:lnTo>
                  <a:lnTo>
                    <a:pt x="110" y="179"/>
                  </a:lnTo>
                  <a:lnTo>
                    <a:pt x="108" y="182"/>
                  </a:lnTo>
                  <a:lnTo>
                    <a:pt x="97" y="185"/>
                  </a:lnTo>
                  <a:lnTo>
                    <a:pt x="86" y="188"/>
                  </a:lnTo>
                  <a:lnTo>
                    <a:pt x="75" y="191"/>
                  </a:lnTo>
                  <a:lnTo>
                    <a:pt x="64" y="193"/>
                  </a:lnTo>
                  <a:lnTo>
                    <a:pt x="51" y="193"/>
                  </a:lnTo>
                  <a:lnTo>
                    <a:pt x="40" y="193"/>
                  </a:lnTo>
                  <a:lnTo>
                    <a:pt x="29" y="191"/>
                  </a:lnTo>
                  <a:lnTo>
                    <a:pt x="16" y="188"/>
                  </a:lnTo>
                  <a:lnTo>
                    <a:pt x="7" y="185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3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56"/>
            <p:cNvSpPr>
              <a:spLocks noEditPoints="1"/>
            </p:cNvSpPr>
            <p:nvPr/>
          </p:nvSpPr>
          <p:spPr bwMode="auto">
            <a:xfrm>
              <a:off x="902" y="3002"/>
              <a:ext cx="112" cy="192"/>
            </a:xfrm>
            <a:custGeom>
              <a:avLst/>
              <a:gdLst>
                <a:gd name="T0" fmla="*/ 86 w 112"/>
                <a:gd name="T1" fmla="*/ 5 h 192"/>
                <a:gd name="T2" fmla="*/ 86 w 112"/>
                <a:gd name="T3" fmla="*/ 3 h 192"/>
                <a:gd name="T4" fmla="*/ 75 w 112"/>
                <a:gd name="T5" fmla="*/ 2 h 192"/>
                <a:gd name="T6" fmla="*/ 64 w 112"/>
                <a:gd name="T7" fmla="*/ 0 h 192"/>
                <a:gd name="T8" fmla="*/ 51 w 112"/>
                <a:gd name="T9" fmla="*/ 0 h 192"/>
                <a:gd name="T10" fmla="*/ 40 w 112"/>
                <a:gd name="T11" fmla="*/ 0 h 192"/>
                <a:gd name="T12" fmla="*/ 29 w 112"/>
                <a:gd name="T13" fmla="*/ 2 h 192"/>
                <a:gd name="T14" fmla="*/ 22 w 112"/>
                <a:gd name="T15" fmla="*/ 3 h 192"/>
                <a:gd name="T16" fmla="*/ 22 w 112"/>
                <a:gd name="T17" fmla="*/ 3 h 192"/>
                <a:gd name="T18" fmla="*/ 22 w 112"/>
                <a:gd name="T19" fmla="*/ 3 h 192"/>
                <a:gd name="T20" fmla="*/ 22 w 112"/>
                <a:gd name="T21" fmla="*/ 3 h 192"/>
                <a:gd name="T22" fmla="*/ 22 w 112"/>
                <a:gd name="T23" fmla="*/ 3 h 192"/>
                <a:gd name="T24" fmla="*/ 22 w 112"/>
                <a:gd name="T25" fmla="*/ 3 h 192"/>
                <a:gd name="T26" fmla="*/ 22 w 112"/>
                <a:gd name="T27" fmla="*/ 3 h 192"/>
                <a:gd name="T28" fmla="*/ 22 w 112"/>
                <a:gd name="T29" fmla="*/ 3 h 192"/>
                <a:gd name="T30" fmla="*/ 22 w 112"/>
                <a:gd name="T31" fmla="*/ 3 h 192"/>
                <a:gd name="T32" fmla="*/ 29 w 112"/>
                <a:gd name="T33" fmla="*/ 2 h 192"/>
                <a:gd name="T34" fmla="*/ 40 w 112"/>
                <a:gd name="T35" fmla="*/ 0 h 192"/>
                <a:gd name="T36" fmla="*/ 51 w 112"/>
                <a:gd name="T37" fmla="*/ 0 h 192"/>
                <a:gd name="T38" fmla="*/ 64 w 112"/>
                <a:gd name="T39" fmla="*/ 0 h 192"/>
                <a:gd name="T40" fmla="*/ 75 w 112"/>
                <a:gd name="T41" fmla="*/ 2 h 192"/>
                <a:gd name="T42" fmla="*/ 86 w 112"/>
                <a:gd name="T43" fmla="*/ 5 h 192"/>
                <a:gd name="T44" fmla="*/ 86 w 112"/>
                <a:gd name="T45" fmla="*/ 5 h 192"/>
                <a:gd name="T46" fmla="*/ 86 w 112"/>
                <a:gd name="T47" fmla="*/ 5 h 192"/>
                <a:gd name="T48" fmla="*/ 0 w 112"/>
                <a:gd name="T49" fmla="*/ 182 h 192"/>
                <a:gd name="T50" fmla="*/ 7 w 112"/>
                <a:gd name="T51" fmla="*/ 184 h 192"/>
                <a:gd name="T52" fmla="*/ 16 w 112"/>
                <a:gd name="T53" fmla="*/ 187 h 192"/>
                <a:gd name="T54" fmla="*/ 29 w 112"/>
                <a:gd name="T55" fmla="*/ 190 h 192"/>
                <a:gd name="T56" fmla="*/ 40 w 112"/>
                <a:gd name="T57" fmla="*/ 192 h 192"/>
                <a:gd name="T58" fmla="*/ 51 w 112"/>
                <a:gd name="T59" fmla="*/ 192 h 192"/>
                <a:gd name="T60" fmla="*/ 64 w 112"/>
                <a:gd name="T61" fmla="*/ 192 h 192"/>
                <a:gd name="T62" fmla="*/ 75 w 112"/>
                <a:gd name="T63" fmla="*/ 190 h 192"/>
                <a:gd name="T64" fmla="*/ 86 w 112"/>
                <a:gd name="T65" fmla="*/ 187 h 192"/>
                <a:gd name="T66" fmla="*/ 97 w 112"/>
                <a:gd name="T67" fmla="*/ 184 h 192"/>
                <a:gd name="T68" fmla="*/ 108 w 112"/>
                <a:gd name="T69" fmla="*/ 181 h 192"/>
                <a:gd name="T70" fmla="*/ 110 w 112"/>
                <a:gd name="T71" fmla="*/ 178 h 192"/>
                <a:gd name="T72" fmla="*/ 110 w 112"/>
                <a:gd name="T73" fmla="*/ 178 h 192"/>
                <a:gd name="T74" fmla="*/ 110 w 112"/>
                <a:gd name="T75" fmla="*/ 178 h 192"/>
                <a:gd name="T76" fmla="*/ 110 w 112"/>
                <a:gd name="T77" fmla="*/ 178 h 192"/>
                <a:gd name="T78" fmla="*/ 110 w 112"/>
                <a:gd name="T79" fmla="*/ 178 h 192"/>
                <a:gd name="T80" fmla="*/ 110 w 112"/>
                <a:gd name="T81" fmla="*/ 178 h 192"/>
                <a:gd name="T82" fmla="*/ 112 w 112"/>
                <a:gd name="T83" fmla="*/ 178 h 192"/>
                <a:gd name="T84" fmla="*/ 112 w 112"/>
                <a:gd name="T85" fmla="*/ 178 h 192"/>
                <a:gd name="T86" fmla="*/ 112 w 112"/>
                <a:gd name="T87" fmla="*/ 178 h 192"/>
                <a:gd name="T88" fmla="*/ 108 w 112"/>
                <a:gd name="T89" fmla="*/ 179 h 192"/>
                <a:gd name="T90" fmla="*/ 97 w 112"/>
                <a:gd name="T91" fmla="*/ 184 h 192"/>
                <a:gd name="T92" fmla="*/ 86 w 112"/>
                <a:gd name="T93" fmla="*/ 187 h 192"/>
                <a:gd name="T94" fmla="*/ 75 w 112"/>
                <a:gd name="T95" fmla="*/ 190 h 192"/>
                <a:gd name="T96" fmla="*/ 64 w 112"/>
                <a:gd name="T97" fmla="*/ 192 h 192"/>
                <a:gd name="T98" fmla="*/ 51 w 112"/>
                <a:gd name="T99" fmla="*/ 192 h 192"/>
                <a:gd name="T100" fmla="*/ 40 w 112"/>
                <a:gd name="T101" fmla="*/ 192 h 192"/>
                <a:gd name="T102" fmla="*/ 29 w 112"/>
                <a:gd name="T103" fmla="*/ 190 h 192"/>
                <a:gd name="T104" fmla="*/ 18 w 112"/>
                <a:gd name="T105" fmla="*/ 187 h 192"/>
                <a:gd name="T106" fmla="*/ 7 w 112"/>
                <a:gd name="T107" fmla="*/ 184 h 192"/>
                <a:gd name="T108" fmla="*/ 0 w 112"/>
                <a:gd name="T109" fmla="*/ 181 h 192"/>
                <a:gd name="T110" fmla="*/ 0 w 112"/>
                <a:gd name="T111" fmla="*/ 181 h 192"/>
                <a:gd name="T112" fmla="*/ 0 w 112"/>
                <a:gd name="T113" fmla="*/ 181 h 192"/>
                <a:gd name="T114" fmla="*/ 0 w 112"/>
                <a:gd name="T115" fmla="*/ 181 h 192"/>
                <a:gd name="T116" fmla="*/ 0 w 112"/>
                <a:gd name="T117" fmla="*/ 181 h 192"/>
                <a:gd name="T118" fmla="*/ 0 w 112"/>
                <a:gd name="T119" fmla="*/ 182 h 192"/>
                <a:gd name="T120" fmla="*/ 0 w 112"/>
                <a:gd name="T121" fmla="*/ 182 h 192"/>
                <a:gd name="T122" fmla="*/ 0 w 112"/>
                <a:gd name="T123" fmla="*/ 182 h 192"/>
                <a:gd name="T124" fmla="*/ 0 w 112"/>
                <a:gd name="T125" fmla="*/ 182 h 1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92"/>
                <a:gd name="T191" fmla="*/ 112 w 112"/>
                <a:gd name="T192" fmla="*/ 192 h 1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92">
                  <a:moveTo>
                    <a:pt x="86" y="5"/>
                  </a:moveTo>
                  <a:lnTo>
                    <a:pt x="86" y="3"/>
                  </a:lnTo>
                  <a:lnTo>
                    <a:pt x="75" y="2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86" y="5"/>
                  </a:lnTo>
                  <a:close/>
                  <a:moveTo>
                    <a:pt x="0" y="182"/>
                  </a:moveTo>
                  <a:lnTo>
                    <a:pt x="7" y="184"/>
                  </a:lnTo>
                  <a:lnTo>
                    <a:pt x="16" y="187"/>
                  </a:lnTo>
                  <a:lnTo>
                    <a:pt x="29" y="190"/>
                  </a:lnTo>
                  <a:lnTo>
                    <a:pt x="40" y="192"/>
                  </a:lnTo>
                  <a:lnTo>
                    <a:pt x="51" y="192"/>
                  </a:lnTo>
                  <a:lnTo>
                    <a:pt x="64" y="192"/>
                  </a:lnTo>
                  <a:lnTo>
                    <a:pt x="75" y="190"/>
                  </a:lnTo>
                  <a:lnTo>
                    <a:pt x="86" y="187"/>
                  </a:lnTo>
                  <a:lnTo>
                    <a:pt x="97" y="184"/>
                  </a:lnTo>
                  <a:lnTo>
                    <a:pt x="108" y="181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08" y="179"/>
                  </a:lnTo>
                  <a:lnTo>
                    <a:pt x="97" y="184"/>
                  </a:lnTo>
                  <a:lnTo>
                    <a:pt x="86" y="187"/>
                  </a:lnTo>
                  <a:lnTo>
                    <a:pt x="75" y="190"/>
                  </a:lnTo>
                  <a:lnTo>
                    <a:pt x="64" y="192"/>
                  </a:lnTo>
                  <a:lnTo>
                    <a:pt x="51" y="192"/>
                  </a:lnTo>
                  <a:lnTo>
                    <a:pt x="40" y="192"/>
                  </a:lnTo>
                  <a:lnTo>
                    <a:pt x="29" y="190"/>
                  </a:lnTo>
                  <a:lnTo>
                    <a:pt x="18" y="187"/>
                  </a:lnTo>
                  <a:lnTo>
                    <a:pt x="7" y="184"/>
                  </a:lnTo>
                  <a:lnTo>
                    <a:pt x="0" y="18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38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57"/>
            <p:cNvSpPr>
              <a:spLocks noEditPoints="1"/>
            </p:cNvSpPr>
            <p:nvPr/>
          </p:nvSpPr>
          <p:spPr bwMode="auto">
            <a:xfrm>
              <a:off x="902" y="3002"/>
              <a:ext cx="112" cy="192"/>
            </a:xfrm>
            <a:custGeom>
              <a:avLst/>
              <a:gdLst>
                <a:gd name="T0" fmla="*/ 86 w 112"/>
                <a:gd name="T1" fmla="*/ 5 h 192"/>
                <a:gd name="T2" fmla="*/ 86 w 112"/>
                <a:gd name="T3" fmla="*/ 5 h 192"/>
                <a:gd name="T4" fmla="*/ 75 w 112"/>
                <a:gd name="T5" fmla="*/ 2 h 192"/>
                <a:gd name="T6" fmla="*/ 64 w 112"/>
                <a:gd name="T7" fmla="*/ 0 h 192"/>
                <a:gd name="T8" fmla="*/ 51 w 112"/>
                <a:gd name="T9" fmla="*/ 0 h 192"/>
                <a:gd name="T10" fmla="*/ 40 w 112"/>
                <a:gd name="T11" fmla="*/ 0 h 192"/>
                <a:gd name="T12" fmla="*/ 29 w 112"/>
                <a:gd name="T13" fmla="*/ 2 h 192"/>
                <a:gd name="T14" fmla="*/ 22 w 112"/>
                <a:gd name="T15" fmla="*/ 3 h 192"/>
                <a:gd name="T16" fmla="*/ 22 w 112"/>
                <a:gd name="T17" fmla="*/ 3 h 192"/>
                <a:gd name="T18" fmla="*/ 22 w 112"/>
                <a:gd name="T19" fmla="*/ 3 h 192"/>
                <a:gd name="T20" fmla="*/ 22 w 112"/>
                <a:gd name="T21" fmla="*/ 3 h 192"/>
                <a:gd name="T22" fmla="*/ 22 w 112"/>
                <a:gd name="T23" fmla="*/ 3 h 192"/>
                <a:gd name="T24" fmla="*/ 22 w 112"/>
                <a:gd name="T25" fmla="*/ 3 h 192"/>
                <a:gd name="T26" fmla="*/ 22 w 112"/>
                <a:gd name="T27" fmla="*/ 3 h 192"/>
                <a:gd name="T28" fmla="*/ 22 w 112"/>
                <a:gd name="T29" fmla="*/ 5 h 192"/>
                <a:gd name="T30" fmla="*/ 22 w 112"/>
                <a:gd name="T31" fmla="*/ 5 h 192"/>
                <a:gd name="T32" fmla="*/ 29 w 112"/>
                <a:gd name="T33" fmla="*/ 3 h 192"/>
                <a:gd name="T34" fmla="*/ 40 w 112"/>
                <a:gd name="T35" fmla="*/ 2 h 192"/>
                <a:gd name="T36" fmla="*/ 51 w 112"/>
                <a:gd name="T37" fmla="*/ 0 h 192"/>
                <a:gd name="T38" fmla="*/ 64 w 112"/>
                <a:gd name="T39" fmla="*/ 2 h 192"/>
                <a:gd name="T40" fmla="*/ 75 w 112"/>
                <a:gd name="T41" fmla="*/ 3 h 192"/>
                <a:gd name="T42" fmla="*/ 86 w 112"/>
                <a:gd name="T43" fmla="*/ 5 h 192"/>
                <a:gd name="T44" fmla="*/ 86 w 112"/>
                <a:gd name="T45" fmla="*/ 5 h 192"/>
                <a:gd name="T46" fmla="*/ 86 w 112"/>
                <a:gd name="T47" fmla="*/ 5 h 192"/>
                <a:gd name="T48" fmla="*/ 0 w 112"/>
                <a:gd name="T49" fmla="*/ 181 h 192"/>
                <a:gd name="T50" fmla="*/ 7 w 112"/>
                <a:gd name="T51" fmla="*/ 184 h 192"/>
                <a:gd name="T52" fmla="*/ 18 w 112"/>
                <a:gd name="T53" fmla="*/ 187 h 192"/>
                <a:gd name="T54" fmla="*/ 29 w 112"/>
                <a:gd name="T55" fmla="*/ 190 h 192"/>
                <a:gd name="T56" fmla="*/ 40 w 112"/>
                <a:gd name="T57" fmla="*/ 192 h 192"/>
                <a:gd name="T58" fmla="*/ 51 w 112"/>
                <a:gd name="T59" fmla="*/ 192 h 192"/>
                <a:gd name="T60" fmla="*/ 64 w 112"/>
                <a:gd name="T61" fmla="*/ 192 h 192"/>
                <a:gd name="T62" fmla="*/ 75 w 112"/>
                <a:gd name="T63" fmla="*/ 190 h 192"/>
                <a:gd name="T64" fmla="*/ 86 w 112"/>
                <a:gd name="T65" fmla="*/ 187 h 192"/>
                <a:gd name="T66" fmla="*/ 97 w 112"/>
                <a:gd name="T67" fmla="*/ 184 h 192"/>
                <a:gd name="T68" fmla="*/ 108 w 112"/>
                <a:gd name="T69" fmla="*/ 179 h 192"/>
                <a:gd name="T70" fmla="*/ 112 w 112"/>
                <a:gd name="T71" fmla="*/ 178 h 192"/>
                <a:gd name="T72" fmla="*/ 112 w 112"/>
                <a:gd name="T73" fmla="*/ 178 h 192"/>
                <a:gd name="T74" fmla="*/ 112 w 112"/>
                <a:gd name="T75" fmla="*/ 178 h 192"/>
                <a:gd name="T76" fmla="*/ 112 w 112"/>
                <a:gd name="T77" fmla="*/ 178 h 192"/>
                <a:gd name="T78" fmla="*/ 112 w 112"/>
                <a:gd name="T79" fmla="*/ 178 h 192"/>
                <a:gd name="T80" fmla="*/ 112 w 112"/>
                <a:gd name="T81" fmla="*/ 178 h 192"/>
                <a:gd name="T82" fmla="*/ 112 w 112"/>
                <a:gd name="T83" fmla="*/ 178 h 192"/>
                <a:gd name="T84" fmla="*/ 112 w 112"/>
                <a:gd name="T85" fmla="*/ 178 h 192"/>
                <a:gd name="T86" fmla="*/ 112 w 112"/>
                <a:gd name="T87" fmla="*/ 178 h 192"/>
                <a:gd name="T88" fmla="*/ 106 w 112"/>
                <a:gd name="T89" fmla="*/ 179 h 192"/>
                <a:gd name="T90" fmla="*/ 97 w 112"/>
                <a:gd name="T91" fmla="*/ 184 h 192"/>
                <a:gd name="T92" fmla="*/ 86 w 112"/>
                <a:gd name="T93" fmla="*/ 187 h 192"/>
                <a:gd name="T94" fmla="*/ 75 w 112"/>
                <a:gd name="T95" fmla="*/ 189 h 192"/>
                <a:gd name="T96" fmla="*/ 64 w 112"/>
                <a:gd name="T97" fmla="*/ 190 h 192"/>
                <a:gd name="T98" fmla="*/ 51 w 112"/>
                <a:gd name="T99" fmla="*/ 192 h 192"/>
                <a:gd name="T100" fmla="*/ 40 w 112"/>
                <a:gd name="T101" fmla="*/ 190 h 192"/>
                <a:gd name="T102" fmla="*/ 29 w 112"/>
                <a:gd name="T103" fmla="*/ 189 h 192"/>
                <a:gd name="T104" fmla="*/ 18 w 112"/>
                <a:gd name="T105" fmla="*/ 187 h 192"/>
                <a:gd name="T106" fmla="*/ 7 w 112"/>
                <a:gd name="T107" fmla="*/ 184 h 192"/>
                <a:gd name="T108" fmla="*/ 0 w 112"/>
                <a:gd name="T109" fmla="*/ 181 h 192"/>
                <a:gd name="T110" fmla="*/ 0 w 112"/>
                <a:gd name="T111" fmla="*/ 181 h 192"/>
                <a:gd name="T112" fmla="*/ 0 w 112"/>
                <a:gd name="T113" fmla="*/ 181 h 192"/>
                <a:gd name="T114" fmla="*/ 0 w 112"/>
                <a:gd name="T115" fmla="*/ 181 h 192"/>
                <a:gd name="T116" fmla="*/ 0 w 112"/>
                <a:gd name="T117" fmla="*/ 181 h 192"/>
                <a:gd name="T118" fmla="*/ 0 w 112"/>
                <a:gd name="T119" fmla="*/ 181 h 192"/>
                <a:gd name="T120" fmla="*/ 0 w 112"/>
                <a:gd name="T121" fmla="*/ 181 h 192"/>
                <a:gd name="T122" fmla="*/ 0 w 112"/>
                <a:gd name="T123" fmla="*/ 181 h 192"/>
                <a:gd name="T124" fmla="*/ 0 w 112"/>
                <a:gd name="T125" fmla="*/ 181 h 1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92"/>
                <a:gd name="T191" fmla="*/ 112 w 112"/>
                <a:gd name="T192" fmla="*/ 192 h 1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92">
                  <a:moveTo>
                    <a:pt x="86" y="5"/>
                  </a:moveTo>
                  <a:lnTo>
                    <a:pt x="86" y="5"/>
                  </a:lnTo>
                  <a:lnTo>
                    <a:pt x="75" y="2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9" y="3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64" y="2"/>
                  </a:lnTo>
                  <a:lnTo>
                    <a:pt x="75" y="3"/>
                  </a:lnTo>
                  <a:lnTo>
                    <a:pt x="86" y="5"/>
                  </a:lnTo>
                  <a:close/>
                  <a:moveTo>
                    <a:pt x="0" y="181"/>
                  </a:moveTo>
                  <a:lnTo>
                    <a:pt x="7" y="184"/>
                  </a:lnTo>
                  <a:lnTo>
                    <a:pt x="18" y="187"/>
                  </a:lnTo>
                  <a:lnTo>
                    <a:pt x="29" y="190"/>
                  </a:lnTo>
                  <a:lnTo>
                    <a:pt x="40" y="192"/>
                  </a:lnTo>
                  <a:lnTo>
                    <a:pt x="51" y="192"/>
                  </a:lnTo>
                  <a:lnTo>
                    <a:pt x="64" y="192"/>
                  </a:lnTo>
                  <a:lnTo>
                    <a:pt x="75" y="190"/>
                  </a:lnTo>
                  <a:lnTo>
                    <a:pt x="86" y="187"/>
                  </a:lnTo>
                  <a:lnTo>
                    <a:pt x="97" y="184"/>
                  </a:lnTo>
                  <a:lnTo>
                    <a:pt x="108" y="179"/>
                  </a:lnTo>
                  <a:lnTo>
                    <a:pt x="112" y="178"/>
                  </a:lnTo>
                  <a:lnTo>
                    <a:pt x="106" y="179"/>
                  </a:lnTo>
                  <a:lnTo>
                    <a:pt x="97" y="184"/>
                  </a:lnTo>
                  <a:lnTo>
                    <a:pt x="86" y="187"/>
                  </a:lnTo>
                  <a:lnTo>
                    <a:pt x="75" y="189"/>
                  </a:lnTo>
                  <a:lnTo>
                    <a:pt x="64" y="190"/>
                  </a:lnTo>
                  <a:lnTo>
                    <a:pt x="51" y="192"/>
                  </a:lnTo>
                  <a:lnTo>
                    <a:pt x="40" y="190"/>
                  </a:lnTo>
                  <a:lnTo>
                    <a:pt x="29" y="189"/>
                  </a:lnTo>
                  <a:lnTo>
                    <a:pt x="18" y="187"/>
                  </a:lnTo>
                  <a:lnTo>
                    <a:pt x="7" y="18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39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58"/>
            <p:cNvSpPr>
              <a:spLocks noEditPoints="1"/>
            </p:cNvSpPr>
            <p:nvPr/>
          </p:nvSpPr>
          <p:spPr bwMode="auto">
            <a:xfrm>
              <a:off x="902" y="3002"/>
              <a:ext cx="112" cy="192"/>
            </a:xfrm>
            <a:custGeom>
              <a:avLst/>
              <a:gdLst>
                <a:gd name="T0" fmla="*/ 86 w 112"/>
                <a:gd name="T1" fmla="*/ 5 h 192"/>
                <a:gd name="T2" fmla="*/ 86 w 112"/>
                <a:gd name="T3" fmla="*/ 5 h 192"/>
                <a:gd name="T4" fmla="*/ 75 w 112"/>
                <a:gd name="T5" fmla="*/ 3 h 192"/>
                <a:gd name="T6" fmla="*/ 64 w 112"/>
                <a:gd name="T7" fmla="*/ 2 h 192"/>
                <a:gd name="T8" fmla="*/ 51 w 112"/>
                <a:gd name="T9" fmla="*/ 0 h 192"/>
                <a:gd name="T10" fmla="*/ 40 w 112"/>
                <a:gd name="T11" fmla="*/ 2 h 192"/>
                <a:gd name="T12" fmla="*/ 29 w 112"/>
                <a:gd name="T13" fmla="*/ 3 h 192"/>
                <a:gd name="T14" fmla="*/ 22 w 112"/>
                <a:gd name="T15" fmla="*/ 5 h 192"/>
                <a:gd name="T16" fmla="*/ 22 w 112"/>
                <a:gd name="T17" fmla="*/ 5 h 192"/>
                <a:gd name="T18" fmla="*/ 22 w 112"/>
                <a:gd name="T19" fmla="*/ 5 h 192"/>
                <a:gd name="T20" fmla="*/ 22 w 112"/>
                <a:gd name="T21" fmla="*/ 5 h 192"/>
                <a:gd name="T22" fmla="*/ 22 w 112"/>
                <a:gd name="T23" fmla="*/ 5 h 192"/>
                <a:gd name="T24" fmla="*/ 22 w 112"/>
                <a:gd name="T25" fmla="*/ 5 h 192"/>
                <a:gd name="T26" fmla="*/ 22 w 112"/>
                <a:gd name="T27" fmla="*/ 5 h 192"/>
                <a:gd name="T28" fmla="*/ 22 w 112"/>
                <a:gd name="T29" fmla="*/ 5 h 192"/>
                <a:gd name="T30" fmla="*/ 22 w 112"/>
                <a:gd name="T31" fmla="*/ 5 h 192"/>
                <a:gd name="T32" fmla="*/ 29 w 112"/>
                <a:gd name="T33" fmla="*/ 3 h 192"/>
                <a:gd name="T34" fmla="*/ 40 w 112"/>
                <a:gd name="T35" fmla="*/ 2 h 192"/>
                <a:gd name="T36" fmla="*/ 51 w 112"/>
                <a:gd name="T37" fmla="*/ 2 h 192"/>
                <a:gd name="T38" fmla="*/ 64 w 112"/>
                <a:gd name="T39" fmla="*/ 2 h 192"/>
                <a:gd name="T40" fmla="*/ 75 w 112"/>
                <a:gd name="T41" fmla="*/ 3 h 192"/>
                <a:gd name="T42" fmla="*/ 86 w 112"/>
                <a:gd name="T43" fmla="*/ 5 h 192"/>
                <a:gd name="T44" fmla="*/ 88 w 112"/>
                <a:gd name="T45" fmla="*/ 6 h 192"/>
                <a:gd name="T46" fmla="*/ 86 w 112"/>
                <a:gd name="T47" fmla="*/ 5 h 192"/>
                <a:gd name="T48" fmla="*/ 0 w 112"/>
                <a:gd name="T49" fmla="*/ 181 h 192"/>
                <a:gd name="T50" fmla="*/ 7 w 112"/>
                <a:gd name="T51" fmla="*/ 184 h 192"/>
                <a:gd name="T52" fmla="*/ 18 w 112"/>
                <a:gd name="T53" fmla="*/ 187 h 192"/>
                <a:gd name="T54" fmla="*/ 29 w 112"/>
                <a:gd name="T55" fmla="*/ 189 h 192"/>
                <a:gd name="T56" fmla="*/ 40 w 112"/>
                <a:gd name="T57" fmla="*/ 190 h 192"/>
                <a:gd name="T58" fmla="*/ 51 w 112"/>
                <a:gd name="T59" fmla="*/ 192 h 192"/>
                <a:gd name="T60" fmla="*/ 64 w 112"/>
                <a:gd name="T61" fmla="*/ 190 h 192"/>
                <a:gd name="T62" fmla="*/ 75 w 112"/>
                <a:gd name="T63" fmla="*/ 189 h 192"/>
                <a:gd name="T64" fmla="*/ 86 w 112"/>
                <a:gd name="T65" fmla="*/ 187 h 192"/>
                <a:gd name="T66" fmla="*/ 97 w 112"/>
                <a:gd name="T67" fmla="*/ 184 h 192"/>
                <a:gd name="T68" fmla="*/ 106 w 112"/>
                <a:gd name="T69" fmla="*/ 179 h 192"/>
                <a:gd name="T70" fmla="*/ 112 w 112"/>
                <a:gd name="T71" fmla="*/ 178 h 192"/>
                <a:gd name="T72" fmla="*/ 112 w 112"/>
                <a:gd name="T73" fmla="*/ 178 h 192"/>
                <a:gd name="T74" fmla="*/ 112 w 112"/>
                <a:gd name="T75" fmla="*/ 178 h 192"/>
                <a:gd name="T76" fmla="*/ 112 w 112"/>
                <a:gd name="T77" fmla="*/ 178 h 192"/>
                <a:gd name="T78" fmla="*/ 112 w 112"/>
                <a:gd name="T79" fmla="*/ 176 h 192"/>
                <a:gd name="T80" fmla="*/ 112 w 112"/>
                <a:gd name="T81" fmla="*/ 176 h 192"/>
                <a:gd name="T82" fmla="*/ 112 w 112"/>
                <a:gd name="T83" fmla="*/ 176 h 192"/>
                <a:gd name="T84" fmla="*/ 112 w 112"/>
                <a:gd name="T85" fmla="*/ 176 h 192"/>
                <a:gd name="T86" fmla="*/ 112 w 112"/>
                <a:gd name="T87" fmla="*/ 176 h 192"/>
                <a:gd name="T88" fmla="*/ 106 w 112"/>
                <a:gd name="T89" fmla="*/ 179 h 192"/>
                <a:gd name="T90" fmla="*/ 97 w 112"/>
                <a:gd name="T91" fmla="*/ 182 h 192"/>
                <a:gd name="T92" fmla="*/ 86 w 112"/>
                <a:gd name="T93" fmla="*/ 186 h 192"/>
                <a:gd name="T94" fmla="*/ 75 w 112"/>
                <a:gd name="T95" fmla="*/ 189 h 192"/>
                <a:gd name="T96" fmla="*/ 64 w 112"/>
                <a:gd name="T97" fmla="*/ 190 h 192"/>
                <a:gd name="T98" fmla="*/ 51 w 112"/>
                <a:gd name="T99" fmla="*/ 190 h 192"/>
                <a:gd name="T100" fmla="*/ 40 w 112"/>
                <a:gd name="T101" fmla="*/ 190 h 192"/>
                <a:gd name="T102" fmla="*/ 29 w 112"/>
                <a:gd name="T103" fmla="*/ 189 h 192"/>
                <a:gd name="T104" fmla="*/ 18 w 112"/>
                <a:gd name="T105" fmla="*/ 186 h 192"/>
                <a:gd name="T106" fmla="*/ 7 w 112"/>
                <a:gd name="T107" fmla="*/ 182 h 192"/>
                <a:gd name="T108" fmla="*/ 0 w 112"/>
                <a:gd name="T109" fmla="*/ 181 h 192"/>
                <a:gd name="T110" fmla="*/ 0 w 112"/>
                <a:gd name="T111" fmla="*/ 181 h 192"/>
                <a:gd name="T112" fmla="*/ 0 w 112"/>
                <a:gd name="T113" fmla="*/ 181 h 192"/>
                <a:gd name="T114" fmla="*/ 0 w 112"/>
                <a:gd name="T115" fmla="*/ 181 h 192"/>
                <a:gd name="T116" fmla="*/ 0 w 112"/>
                <a:gd name="T117" fmla="*/ 181 h 192"/>
                <a:gd name="T118" fmla="*/ 0 w 112"/>
                <a:gd name="T119" fmla="*/ 181 h 192"/>
                <a:gd name="T120" fmla="*/ 0 w 112"/>
                <a:gd name="T121" fmla="*/ 181 h 192"/>
                <a:gd name="T122" fmla="*/ 0 w 112"/>
                <a:gd name="T123" fmla="*/ 181 h 192"/>
                <a:gd name="T124" fmla="*/ 0 w 112"/>
                <a:gd name="T125" fmla="*/ 181 h 1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92"/>
                <a:gd name="T191" fmla="*/ 112 w 112"/>
                <a:gd name="T192" fmla="*/ 192 h 1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92">
                  <a:moveTo>
                    <a:pt x="86" y="5"/>
                  </a:moveTo>
                  <a:lnTo>
                    <a:pt x="86" y="5"/>
                  </a:lnTo>
                  <a:lnTo>
                    <a:pt x="75" y="3"/>
                  </a:lnTo>
                  <a:lnTo>
                    <a:pt x="64" y="2"/>
                  </a:lnTo>
                  <a:lnTo>
                    <a:pt x="51" y="0"/>
                  </a:lnTo>
                  <a:lnTo>
                    <a:pt x="40" y="2"/>
                  </a:lnTo>
                  <a:lnTo>
                    <a:pt x="29" y="3"/>
                  </a:lnTo>
                  <a:lnTo>
                    <a:pt x="22" y="5"/>
                  </a:lnTo>
                  <a:lnTo>
                    <a:pt x="29" y="3"/>
                  </a:lnTo>
                  <a:lnTo>
                    <a:pt x="40" y="2"/>
                  </a:lnTo>
                  <a:lnTo>
                    <a:pt x="51" y="2"/>
                  </a:lnTo>
                  <a:lnTo>
                    <a:pt x="64" y="2"/>
                  </a:lnTo>
                  <a:lnTo>
                    <a:pt x="75" y="3"/>
                  </a:lnTo>
                  <a:lnTo>
                    <a:pt x="86" y="5"/>
                  </a:lnTo>
                  <a:lnTo>
                    <a:pt x="88" y="6"/>
                  </a:lnTo>
                  <a:lnTo>
                    <a:pt x="86" y="5"/>
                  </a:lnTo>
                  <a:close/>
                  <a:moveTo>
                    <a:pt x="0" y="181"/>
                  </a:moveTo>
                  <a:lnTo>
                    <a:pt x="7" y="184"/>
                  </a:lnTo>
                  <a:lnTo>
                    <a:pt x="18" y="187"/>
                  </a:lnTo>
                  <a:lnTo>
                    <a:pt x="29" y="189"/>
                  </a:lnTo>
                  <a:lnTo>
                    <a:pt x="40" y="190"/>
                  </a:lnTo>
                  <a:lnTo>
                    <a:pt x="51" y="192"/>
                  </a:lnTo>
                  <a:lnTo>
                    <a:pt x="64" y="190"/>
                  </a:lnTo>
                  <a:lnTo>
                    <a:pt x="75" y="189"/>
                  </a:lnTo>
                  <a:lnTo>
                    <a:pt x="86" y="187"/>
                  </a:lnTo>
                  <a:lnTo>
                    <a:pt x="97" y="184"/>
                  </a:lnTo>
                  <a:lnTo>
                    <a:pt x="106" y="179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06" y="179"/>
                  </a:lnTo>
                  <a:lnTo>
                    <a:pt x="97" y="182"/>
                  </a:lnTo>
                  <a:lnTo>
                    <a:pt x="86" y="186"/>
                  </a:lnTo>
                  <a:lnTo>
                    <a:pt x="75" y="189"/>
                  </a:lnTo>
                  <a:lnTo>
                    <a:pt x="64" y="190"/>
                  </a:lnTo>
                  <a:lnTo>
                    <a:pt x="51" y="190"/>
                  </a:lnTo>
                  <a:lnTo>
                    <a:pt x="40" y="190"/>
                  </a:lnTo>
                  <a:lnTo>
                    <a:pt x="29" y="189"/>
                  </a:lnTo>
                  <a:lnTo>
                    <a:pt x="18" y="186"/>
                  </a:lnTo>
                  <a:lnTo>
                    <a:pt x="7" y="182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3A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59"/>
            <p:cNvSpPr>
              <a:spLocks noEditPoints="1"/>
            </p:cNvSpPr>
            <p:nvPr/>
          </p:nvSpPr>
          <p:spPr bwMode="auto">
            <a:xfrm>
              <a:off x="902" y="3004"/>
              <a:ext cx="112" cy="188"/>
            </a:xfrm>
            <a:custGeom>
              <a:avLst/>
              <a:gdLst>
                <a:gd name="T0" fmla="*/ 88 w 112"/>
                <a:gd name="T1" fmla="*/ 4 h 188"/>
                <a:gd name="T2" fmla="*/ 86 w 112"/>
                <a:gd name="T3" fmla="*/ 3 h 188"/>
                <a:gd name="T4" fmla="*/ 75 w 112"/>
                <a:gd name="T5" fmla="*/ 1 h 188"/>
                <a:gd name="T6" fmla="*/ 64 w 112"/>
                <a:gd name="T7" fmla="*/ 0 h 188"/>
                <a:gd name="T8" fmla="*/ 51 w 112"/>
                <a:gd name="T9" fmla="*/ 0 h 188"/>
                <a:gd name="T10" fmla="*/ 40 w 112"/>
                <a:gd name="T11" fmla="*/ 0 h 188"/>
                <a:gd name="T12" fmla="*/ 29 w 112"/>
                <a:gd name="T13" fmla="*/ 1 h 188"/>
                <a:gd name="T14" fmla="*/ 22 w 112"/>
                <a:gd name="T15" fmla="*/ 3 h 188"/>
                <a:gd name="T16" fmla="*/ 22 w 112"/>
                <a:gd name="T17" fmla="*/ 3 h 188"/>
                <a:gd name="T18" fmla="*/ 20 w 112"/>
                <a:gd name="T19" fmla="*/ 3 h 188"/>
                <a:gd name="T20" fmla="*/ 20 w 112"/>
                <a:gd name="T21" fmla="*/ 3 h 188"/>
                <a:gd name="T22" fmla="*/ 20 w 112"/>
                <a:gd name="T23" fmla="*/ 3 h 188"/>
                <a:gd name="T24" fmla="*/ 20 w 112"/>
                <a:gd name="T25" fmla="*/ 3 h 188"/>
                <a:gd name="T26" fmla="*/ 20 w 112"/>
                <a:gd name="T27" fmla="*/ 3 h 188"/>
                <a:gd name="T28" fmla="*/ 20 w 112"/>
                <a:gd name="T29" fmla="*/ 3 h 188"/>
                <a:gd name="T30" fmla="*/ 20 w 112"/>
                <a:gd name="T31" fmla="*/ 3 h 188"/>
                <a:gd name="T32" fmla="*/ 29 w 112"/>
                <a:gd name="T33" fmla="*/ 1 h 188"/>
                <a:gd name="T34" fmla="*/ 40 w 112"/>
                <a:gd name="T35" fmla="*/ 0 h 188"/>
                <a:gd name="T36" fmla="*/ 51 w 112"/>
                <a:gd name="T37" fmla="*/ 0 h 188"/>
                <a:gd name="T38" fmla="*/ 64 w 112"/>
                <a:gd name="T39" fmla="*/ 0 h 188"/>
                <a:gd name="T40" fmla="*/ 75 w 112"/>
                <a:gd name="T41" fmla="*/ 1 h 188"/>
                <a:gd name="T42" fmla="*/ 86 w 112"/>
                <a:gd name="T43" fmla="*/ 4 h 188"/>
                <a:gd name="T44" fmla="*/ 88 w 112"/>
                <a:gd name="T45" fmla="*/ 4 h 188"/>
                <a:gd name="T46" fmla="*/ 88 w 112"/>
                <a:gd name="T47" fmla="*/ 4 h 188"/>
                <a:gd name="T48" fmla="*/ 0 w 112"/>
                <a:gd name="T49" fmla="*/ 179 h 188"/>
                <a:gd name="T50" fmla="*/ 7 w 112"/>
                <a:gd name="T51" fmla="*/ 180 h 188"/>
                <a:gd name="T52" fmla="*/ 18 w 112"/>
                <a:gd name="T53" fmla="*/ 184 h 188"/>
                <a:gd name="T54" fmla="*/ 29 w 112"/>
                <a:gd name="T55" fmla="*/ 187 h 188"/>
                <a:gd name="T56" fmla="*/ 40 w 112"/>
                <a:gd name="T57" fmla="*/ 188 h 188"/>
                <a:gd name="T58" fmla="*/ 51 w 112"/>
                <a:gd name="T59" fmla="*/ 188 h 188"/>
                <a:gd name="T60" fmla="*/ 64 w 112"/>
                <a:gd name="T61" fmla="*/ 188 h 188"/>
                <a:gd name="T62" fmla="*/ 75 w 112"/>
                <a:gd name="T63" fmla="*/ 187 h 188"/>
                <a:gd name="T64" fmla="*/ 86 w 112"/>
                <a:gd name="T65" fmla="*/ 184 h 188"/>
                <a:gd name="T66" fmla="*/ 97 w 112"/>
                <a:gd name="T67" fmla="*/ 180 h 188"/>
                <a:gd name="T68" fmla="*/ 106 w 112"/>
                <a:gd name="T69" fmla="*/ 177 h 188"/>
                <a:gd name="T70" fmla="*/ 112 w 112"/>
                <a:gd name="T71" fmla="*/ 174 h 188"/>
                <a:gd name="T72" fmla="*/ 112 w 112"/>
                <a:gd name="T73" fmla="*/ 174 h 188"/>
                <a:gd name="T74" fmla="*/ 112 w 112"/>
                <a:gd name="T75" fmla="*/ 174 h 188"/>
                <a:gd name="T76" fmla="*/ 112 w 112"/>
                <a:gd name="T77" fmla="*/ 174 h 188"/>
                <a:gd name="T78" fmla="*/ 112 w 112"/>
                <a:gd name="T79" fmla="*/ 174 h 188"/>
                <a:gd name="T80" fmla="*/ 112 w 112"/>
                <a:gd name="T81" fmla="*/ 174 h 188"/>
                <a:gd name="T82" fmla="*/ 112 w 112"/>
                <a:gd name="T83" fmla="*/ 174 h 188"/>
                <a:gd name="T84" fmla="*/ 112 w 112"/>
                <a:gd name="T85" fmla="*/ 174 h 188"/>
                <a:gd name="T86" fmla="*/ 112 w 112"/>
                <a:gd name="T87" fmla="*/ 174 h 188"/>
                <a:gd name="T88" fmla="*/ 106 w 112"/>
                <a:gd name="T89" fmla="*/ 176 h 188"/>
                <a:gd name="T90" fmla="*/ 97 w 112"/>
                <a:gd name="T91" fmla="*/ 180 h 188"/>
                <a:gd name="T92" fmla="*/ 86 w 112"/>
                <a:gd name="T93" fmla="*/ 184 h 188"/>
                <a:gd name="T94" fmla="*/ 75 w 112"/>
                <a:gd name="T95" fmla="*/ 187 h 188"/>
                <a:gd name="T96" fmla="*/ 64 w 112"/>
                <a:gd name="T97" fmla="*/ 188 h 188"/>
                <a:gd name="T98" fmla="*/ 51 w 112"/>
                <a:gd name="T99" fmla="*/ 188 h 188"/>
                <a:gd name="T100" fmla="*/ 40 w 112"/>
                <a:gd name="T101" fmla="*/ 188 h 188"/>
                <a:gd name="T102" fmla="*/ 29 w 112"/>
                <a:gd name="T103" fmla="*/ 187 h 188"/>
                <a:gd name="T104" fmla="*/ 18 w 112"/>
                <a:gd name="T105" fmla="*/ 184 h 188"/>
                <a:gd name="T106" fmla="*/ 7 w 112"/>
                <a:gd name="T107" fmla="*/ 180 h 188"/>
                <a:gd name="T108" fmla="*/ 0 w 112"/>
                <a:gd name="T109" fmla="*/ 177 h 188"/>
                <a:gd name="T110" fmla="*/ 0 w 112"/>
                <a:gd name="T111" fmla="*/ 177 h 188"/>
                <a:gd name="T112" fmla="*/ 0 w 112"/>
                <a:gd name="T113" fmla="*/ 177 h 188"/>
                <a:gd name="T114" fmla="*/ 0 w 112"/>
                <a:gd name="T115" fmla="*/ 177 h 188"/>
                <a:gd name="T116" fmla="*/ 0 w 112"/>
                <a:gd name="T117" fmla="*/ 177 h 188"/>
                <a:gd name="T118" fmla="*/ 0 w 112"/>
                <a:gd name="T119" fmla="*/ 177 h 188"/>
                <a:gd name="T120" fmla="*/ 0 w 112"/>
                <a:gd name="T121" fmla="*/ 177 h 188"/>
                <a:gd name="T122" fmla="*/ 0 w 112"/>
                <a:gd name="T123" fmla="*/ 179 h 188"/>
                <a:gd name="T124" fmla="*/ 0 w 112"/>
                <a:gd name="T125" fmla="*/ 179 h 1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88"/>
                <a:gd name="T191" fmla="*/ 112 w 112"/>
                <a:gd name="T192" fmla="*/ 188 h 1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88">
                  <a:moveTo>
                    <a:pt x="88" y="4"/>
                  </a:moveTo>
                  <a:lnTo>
                    <a:pt x="86" y="3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88" y="4"/>
                  </a:lnTo>
                  <a:close/>
                  <a:moveTo>
                    <a:pt x="0" y="179"/>
                  </a:moveTo>
                  <a:lnTo>
                    <a:pt x="7" y="180"/>
                  </a:lnTo>
                  <a:lnTo>
                    <a:pt x="18" y="184"/>
                  </a:lnTo>
                  <a:lnTo>
                    <a:pt x="29" y="187"/>
                  </a:lnTo>
                  <a:lnTo>
                    <a:pt x="40" y="188"/>
                  </a:lnTo>
                  <a:lnTo>
                    <a:pt x="51" y="188"/>
                  </a:lnTo>
                  <a:lnTo>
                    <a:pt x="64" y="188"/>
                  </a:lnTo>
                  <a:lnTo>
                    <a:pt x="75" y="187"/>
                  </a:lnTo>
                  <a:lnTo>
                    <a:pt x="86" y="184"/>
                  </a:lnTo>
                  <a:lnTo>
                    <a:pt x="97" y="180"/>
                  </a:lnTo>
                  <a:lnTo>
                    <a:pt x="106" y="177"/>
                  </a:lnTo>
                  <a:lnTo>
                    <a:pt x="112" y="174"/>
                  </a:lnTo>
                  <a:lnTo>
                    <a:pt x="106" y="176"/>
                  </a:lnTo>
                  <a:lnTo>
                    <a:pt x="97" y="180"/>
                  </a:lnTo>
                  <a:lnTo>
                    <a:pt x="86" y="184"/>
                  </a:lnTo>
                  <a:lnTo>
                    <a:pt x="75" y="187"/>
                  </a:lnTo>
                  <a:lnTo>
                    <a:pt x="64" y="188"/>
                  </a:lnTo>
                  <a:lnTo>
                    <a:pt x="51" y="188"/>
                  </a:lnTo>
                  <a:lnTo>
                    <a:pt x="40" y="188"/>
                  </a:lnTo>
                  <a:lnTo>
                    <a:pt x="29" y="187"/>
                  </a:lnTo>
                  <a:lnTo>
                    <a:pt x="18" y="184"/>
                  </a:lnTo>
                  <a:lnTo>
                    <a:pt x="7" y="180"/>
                  </a:lnTo>
                  <a:lnTo>
                    <a:pt x="0" y="177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B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60"/>
            <p:cNvSpPr>
              <a:spLocks noEditPoints="1"/>
            </p:cNvSpPr>
            <p:nvPr/>
          </p:nvSpPr>
          <p:spPr bwMode="auto">
            <a:xfrm>
              <a:off x="902" y="3004"/>
              <a:ext cx="112" cy="188"/>
            </a:xfrm>
            <a:custGeom>
              <a:avLst/>
              <a:gdLst>
                <a:gd name="T0" fmla="*/ 88 w 112"/>
                <a:gd name="T1" fmla="*/ 4 h 188"/>
                <a:gd name="T2" fmla="*/ 86 w 112"/>
                <a:gd name="T3" fmla="*/ 4 h 188"/>
                <a:gd name="T4" fmla="*/ 75 w 112"/>
                <a:gd name="T5" fmla="*/ 1 h 188"/>
                <a:gd name="T6" fmla="*/ 64 w 112"/>
                <a:gd name="T7" fmla="*/ 0 h 188"/>
                <a:gd name="T8" fmla="*/ 51 w 112"/>
                <a:gd name="T9" fmla="*/ 0 h 188"/>
                <a:gd name="T10" fmla="*/ 40 w 112"/>
                <a:gd name="T11" fmla="*/ 0 h 188"/>
                <a:gd name="T12" fmla="*/ 29 w 112"/>
                <a:gd name="T13" fmla="*/ 1 h 188"/>
                <a:gd name="T14" fmla="*/ 20 w 112"/>
                <a:gd name="T15" fmla="*/ 3 h 188"/>
                <a:gd name="T16" fmla="*/ 20 w 112"/>
                <a:gd name="T17" fmla="*/ 3 h 188"/>
                <a:gd name="T18" fmla="*/ 20 w 112"/>
                <a:gd name="T19" fmla="*/ 3 h 188"/>
                <a:gd name="T20" fmla="*/ 20 w 112"/>
                <a:gd name="T21" fmla="*/ 3 h 188"/>
                <a:gd name="T22" fmla="*/ 20 w 112"/>
                <a:gd name="T23" fmla="*/ 3 h 188"/>
                <a:gd name="T24" fmla="*/ 20 w 112"/>
                <a:gd name="T25" fmla="*/ 3 h 188"/>
                <a:gd name="T26" fmla="*/ 20 w 112"/>
                <a:gd name="T27" fmla="*/ 4 h 188"/>
                <a:gd name="T28" fmla="*/ 20 w 112"/>
                <a:gd name="T29" fmla="*/ 4 h 188"/>
                <a:gd name="T30" fmla="*/ 20 w 112"/>
                <a:gd name="T31" fmla="*/ 4 h 188"/>
                <a:gd name="T32" fmla="*/ 29 w 112"/>
                <a:gd name="T33" fmla="*/ 1 h 188"/>
                <a:gd name="T34" fmla="*/ 40 w 112"/>
                <a:gd name="T35" fmla="*/ 1 h 188"/>
                <a:gd name="T36" fmla="*/ 51 w 112"/>
                <a:gd name="T37" fmla="*/ 0 h 188"/>
                <a:gd name="T38" fmla="*/ 64 w 112"/>
                <a:gd name="T39" fmla="*/ 1 h 188"/>
                <a:gd name="T40" fmla="*/ 75 w 112"/>
                <a:gd name="T41" fmla="*/ 1 h 188"/>
                <a:gd name="T42" fmla="*/ 86 w 112"/>
                <a:gd name="T43" fmla="*/ 4 h 188"/>
                <a:gd name="T44" fmla="*/ 88 w 112"/>
                <a:gd name="T45" fmla="*/ 4 h 188"/>
                <a:gd name="T46" fmla="*/ 88 w 112"/>
                <a:gd name="T47" fmla="*/ 4 h 188"/>
                <a:gd name="T48" fmla="*/ 0 w 112"/>
                <a:gd name="T49" fmla="*/ 177 h 188"/>
                <a:gd name="T50" fmla="*/ 7 w 112"/>
                <a:gd name="T51" fmla="*/ 180 h 188"/>
                <a:gd name="T52" fmla="*/ 18 w 112"/>
                <a:gd name="T53" fmla="*/ 184 h 188"/>
                <a:gd name="T54" fmla="*/ 29 w 112"/>
                <a:gd name="T55" fmla="*/ 187 h 188"/>
                <a:gd name="T56" fmla="*/ 40 w 112"/>
                <a:gd name="T57" fmla="*/ 188 h 188"/>
                <a:gd name="T58" fmla="*/ 51 w 112"/>
                <a:gd name="T59" fmla="*/ 188 h 188"/>
                <a:gd name="T60" fmla="*/ 64 w 112"/>
                <a:gd name="T61" fmla="*/ 188 h 188"/>
                <a:gd name="T62" fmla="*/ 75 w 112"/>
                <a:gd name="T63" fmla="*/ 187 h 188"/>
                <a:gd name="T64" fmla="*/ 86 w 112"/>
                <a:gd name="T65" fmla="*/ 184 h 188"/>
                <a:gd name="T66" fmla="*/ 97 w 112"/>
                <a:gd name="T67" fmla="*/ 180 h 188"/>
                <a:gd name="T68" fmla="*/ 106 w 112"/>
                <a:gd name="T69" fmla="*/ 176 h 188"/>
                <a:gd name="T70" fmla="*/ 112 w 112"/>
                <a:gd name="T71" fmla="*/ 174 h 188"/>
                <a:gd name="T72" fmla="*/ 112 w 112"/>
                <a:gd name="T73" fmla="*/ 174 h 188"/>
                <a:gd name="T74" fmla="*/ 112 w 112"/>
                <a:gd name="T75" fmla="*/ 174 h 188"/>
                <a:gd name="T76" fmla="*/ 112 w 112"/>
                <a:gd name="T77" fmla="*/ 174 h 188"/>
                <a:gd name="T78" fmla="*/ 112 w 112"/>
                <a:gd name="T79" fmla="*/ 174 h 188"/>
                <a:gd name="T80" fmla="*/ 112 w 112"/>
                <a:gd name="T81" fmla="*/ 174 h 188"/>
                <a:gd name="T82" fmla="*/ 112 w 112"/>
                <a:gd name="T83" fmla="*/ 174 h 188"/>
                <a:gd name="T84" fmla="*/ 112 w 112"/>
                <a:gd name="T85" fmla="*/ 173 h 188"/>
                <a:gd name="T86" fmla="*/ 112 w 112"/>
                <a:gd name="T87" fmla="*/ 173 h 188"/>
                <a:gd name="T88" fmla="*/ 106 w 112"/>
                <a:gd name="T89" fmla="*/ 176 h 188"/>
                <a:gd name="T90" fmla="*/ 97 w 112"/>
                <a:gd name="T91" fmla="*/ 180 h 188"/>
                <a:gd name="T92" fmla="*/ 86 w 112"/>
                <a:gd name="T93" fmla="*/ 184 h 188"/>
                <a:gd name="T94" fmla="*/ 75 w 112"/>
                <a:gd name="T95" fmla="*/ 185 h 188"/>
                <a:gd name="T96" fmla="*/ 64 w 112"/>
                <a:gd name="T97" fmla="*/ 187 h 188"/>
                <a:gd name="T98" fmla="*/ 51 w 112"/>
                <a:gd name="T99" fmla="*/ 188 h 188"/>
                <a:gd name="T100" fmla="*/ 40 w 112"/>
                <a:gd name="T101" fmla="*/ 187 h 188"/>
                <a:gd name="T102" fmla="*/ 29 w 112"/>
                <a:gd name="T103" fmla="*/ 185 h 188"/>
                <a:gd name="T104" fmla="*/ 18 w 112"/>
                <a:gd name="T105" fmla="*/ 184 h 188"/>
                <a:gd name="T106" fmla="*/ 7 w 112"/>
                <a:gd name="T107" fmla="*/ 180 h 188"/>
                <a:gd name="T108" fmla="*/ 0 w 112"/>
                <a:gd name="T109" fmla="*/ 177 h 188"/>
                <a:gd name="T110" fmla="*/ 0 w 112"/>
                <a:gd name="T111" fmla="*/ 177 h 188"/>
                <a:gd name="T112" fmla="*/ 0 w 112"/>
                <a:gd name="T113" fmla="*/ 177 h 188"/>
                <a:gd name="T114" fmla="*/ 0 w 112"/>
                <a:gd name="T115" fmla="*/ 177 h 188"/>
                <a:gd name="T116" fmla="*/ 0 w 112"/>
                <a:gd name="T117" fmla="*/ 177 h 188"/>
                <a:gd name="T118" fmla="*/ 0 w 112"/>
                <a:gd name="T119" fmla="*/ 177 h 188"/>
                <a:gd name="T120" fmla="*/ 0 w 112"/>
                <a:gd name="T121" fmla="*/ 177 h 188"/>
                <a:gd name="T122" fmla="*/ 0 w 112"/>
                <a:gd name="T123" fmla="*/ 177 h 188"/>
                <a:gd name="T124" fmla="*/ 0 w 112"/>
                <a:gd name="T125" fmla="*/ 177 h 1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88"/>
                <a:gd name="T191" fmla="*/ 112 w 112"/>
                <a:gd name="T192" fmla="*/ 188 h 1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88">
                  <a:moveTo>
                    <a:pt x="88" y="4"/>
                  </a:moveTo>
                  <a:lnTo>
                    <a:pt x="86" y="4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9" y="1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4" y="1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88" y="4"/>
                  </a:lnTo>
                  <a:close/>
                  <a:moveTo>
                    <a:pt x="0" y="177"/>
                  </a:moveTo>
                  <a:lnTo>
                    <a:pt x="7" y="180"/>
                  </a:lnTo>
                  <a:lnTo>
                    <a:pt x="18" y="184"/>
                  </a:lnTo>
                  <a:lnTo>
                    <a:pt x="29" y="187"/>
                  </a:lnTo>
                  <a:lnTo>
                    <a:pt x="40" y="188"/>
                  </a:lnTo>
                  <a:lnTo>
                    <a:pt x="51" y="188"/>
                  </a:lnTo>
                  <a:lnTo>
                    <a:pt x="64" y="188"/>
                  </a:lnTo>
                  <a:lnTo>
                    <a:pt x="75" y="187"/>
                  </a:lnTo>
                  <a:lnTo>
                    <a:pt x="86" y="184"/>
                  </a:lnTo>
                  <a:lnTo>
                    <a:pt x="97" y="180"/>
                  </a:lnTo>
                  <a:lnTo>
                    <a:pt x="106" y="176"/>
                  </a:lnTo>
                  <a:lnTo>
                    <a:pt x="112" y="174"/>
                  </a:lnTo>
                  <a:lnTo>
                    <a:pt x="112" y="173"/>
                  </a:lnTo>
                  <a:lnTo>
                    <a:pt x="106" y="176"/>
                  </a:lnTo>
                  <a:lnTo>
                    <a:pt x="97" y="180"/>
                  </a:lnTo>
                  <a:lnTo>
                    <a:pt x="86" y="184"/>
                  </a:lnTo>
                  <a:lnTo>
                    <a:pt x="75" y="185"/>
                  </a:lnTo>
                  <a:lnTo>
                    <a:pt x="64" y="187"/>
                  </a:lnTo>
                  <a:lnTo>
                    <a:pt x="51" y="188"/>
                  </a:lnTo>
                  <a:lnTo>
                    <a:pt x="40" y="187"/>
                  </a:lnTo>
                  <a:lnTo>
                    <a:pt x="29" y="185"/>
                  </a:lnTo>
                  <a:lnTo>
                    <a:pt x="18" y="184"/>
                  </a:lnTo>
                  <a:lnTo>
                    <a:pt x="7" y="18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3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61"/>
            <p:cNvSpPr>
              <a:spLocks noEditPoints="1"/>
            </p:cNvSpPr>
            <p:nvPr/>
          </p:nvSpPr>
          <p:spPr bwMode="auto">
            <a:xfrm>
              <a:off x="902" y="3004"/>
              <a:ext cx="112" cy="188"/>
            </a:xfrm>
            <a:custGeom>
              <a:avLst/>
              <a:gdLst>
                <a:gd name="T0" fmla="*/ 88 w 112"/>
                <a:gd name="T1" fmla="*/ 4 h 188"/>
                <a:gd name="T2" fmla="*/ 86 w 112"/>
                <a:gd name="T3" fmla="*/ 4 h 188"/>
                <a:gd name="T4" fmla="*/ 75 w 112"/>
                <a:gd name="T5" fmla="*/ 1 h 188"/>
                <a:gd name="T6" fmla="*/ 64 w 112"/>
                <a:gd name="T7" fmla="*/ 1 h 188"/>
                <a:gd name="T8" fmla="*/ 51 w 112"/>
                <a:gd name="T9" fmla="*/ 0 h 188"/>
                <a:gd name="T10" fmla="*/ 40 w 112"/>
                <a:gd name="T11" fmla="*/ 1 h 188"/>
                <a:gd name="T12" fmla="*/ 29 w 112"/>
                <a:gd name="T13" fmla="*/ 1 h 188"/>
                <a:gd name="T14" fmla="*/ 20 w 112"/>
                <a:gd name="T15" fmla="*/ 4 h 188"/>
                <a:gd name="T16" fmla="*/ 20 w 112"/>
                <a:gd name="T17" fmla="*/ 4 h 188"/>
                <a:gd name="T18" fmla="*/ 20 w 112"/>
                <a:gd name="T19" fmla="*/ 4 h 188"/>
                <a:gd name="T20" fmla="*/ 20 w 112"/>
                <a:gd name="T21" fmla="*/ 4 h 188"/>
                <a:gd name="T22" fmla="*/ 20 w 112"/>
                <a:gd name="T23" fmla="*/ 4 h 188"/>
                <a:gd name="T24" fmla="*/ 20 w 112"/>
                <a:gd name="T25" fmla="*/ 4 h 188"/>
                <a:gd name="T26" fmla="*/ 20 w 112"/>
                <a:gd name="T27" fmla="*/ 4 h 188"/>
                <a:gd name="T28" fmla="*/ 20 w 112"/>
                <a:gd name="T29" fmla="*/ 4 h 188"/>
                <a:gd name="T30" fmla="*/ 20 w 112"/>
                <a:gd name="T31" fmla="*/ 4 h 188"/>
                <a:gd name="T32" fmla="*/ 29 w 112"/>
                <a:gd name="T33" fmla="*/ 3 h 188"/>
                <a:gd name="T34" fmla="*/ 40 w 112"/>
                <a:gd name="T35" fmla="*/ 1 h 188"/>
                <a:gd name="T36" fmla="*/ 51 w 112"/>
                <a:gd name="T37" fmla="*/ 1 h 188"/>
                <a:gd name="T38" fmla="*/ 64 w 112"/>
                <a:gd name="T39" fmla="*/ 1 h 188"/>
                <a:gd name="T40" fmla="*/ 75 w 112"/>
                <a:gd name="T41" fmla="*/ 3 h 188"/>
                <a:gd name="T42" fmla="*/ 86 w 112"/>
                <a:gd name="T43" fmla="*/ 4 h 188"/>
                <a:gd name="T44" fmla="*/ 88 w 112"/>
                <a:gd name="T45" fmla="*/ 6 h 188"/>
                <a:gd name="T46" fmla="*/ 88 w 112"/>
                <a:gd name="T47" fmla="*/ 4 h 188"/>
                <a:gd name="T48" fmla="*/ 0 w 112"/>
                <a:gd name="T49" fmla="*/ 177 h 188"/>
                <a:gd name="T50" fmla="*/ 7 w 112"/>
                <a:gd name="T51" fmla="*/ 180 h 188"/>
                <a:gd name="T52" fmla="*/ 18 w 112"/>
                <a:gd name="T53" fmla="*/ 184 h 188"/>
                <a:gd name="T54" fmla="*/ 29 w 112"/>
                <a:gd name="T55" fmla="*/ 185 h 188"/>
                <a:gd name="T56" fmla="*/ 40 w 112"/>
                <a:gd name="T57" fmla="*/ 187 h 188"/>
                <a:gd name="T58" fmla="*/ 51 w 112"/>
                <a:gd name="T59" fmla="*/ 188 h 188"/>
                <a:gd name="T60" fmla="*/ 64 w 112"/>
                <a:gd name="T61" fmla="*/ 187 h 188"/>
                <a:gd name="T62" fmla="*/ 75 w 112"/>
                <a:gd name="T63" fmla="*/ 185 h 188"/>
                <a:gd name="T64" fmla="*/ 86 w 112"/>
                <a:gd name="T65" fmla="*/ 184 h 188"/>
                <a:gd name="T66" fmla="*/ 97 w 112"/>
                <a:gd name="T67" fmla="*/ 180 h 188"/>
                <a:gd name="T68" fmla="*/ 106 w 112"/>
                <a:gd name="T69" fmla="*/ 176 h 188"/>
                <a:gd name="T70" fmla="*/ 112 w 112"/>
                <a:gd name="T71" fmla="*/ 173 h 188"/>
                <a:gd name="T72" fmla="*/ 112 w 112"/>
                <a:gd name="T73" fmla="*/ 173 h 188"/>
                <a:gd name="T74" fmla="*/ 112 w 112"/>
                <a:gd name="T75" fmla="*/ 173 h 188"/>
                <a:gd name="T76" fmla="*/ 112 w 112"/>
                <a:gd name="T77" fmla="*/ 173 h 188"/>
                <a:gd name="T78" fmla="*/ 112 w 112"/>
                <a:gd name="T79" fmla="*/ 173 h 188"/>
                <a:gd name="T80" fmla="*/ 112 w 112"/>
                <a:gd name="T81" fmla="*/ 173 h 188"/>
                <a:gd name="T82" fmla="*/ 112 w 112"/>
                <a:gd name="T83" fmla="*/ 173 h 188"/>
                <a:gd name="T84" fmla="*/ 112 w 112"/>
                <a:gd name="T85" fmla="*/ 173 h 188"/>
                <a:gd name="T86" fmla="*/ 112 w 112"/>
                <a:gd name="T87" fmla="*/ 173 h 188"/>
                <a:gd name="T88" fmla="*/ 106 w 112"/>
                <a:gd name="T89" fmla="*/ 176 h 188"/>
                <a:gd name="T90" fmla="*/ 95 w 112"/>
                <a:gd name="T91" fmla="*/ 179 h 188"/>
                <a:gd name="T92" fmla="*/ 86 w 112"/>
                <a:gd name="T93" fmla="*/ 184 h 188"/>
                <a:gd name="T94" fmla="*/ 75 w 112"/>
                <a:gd name="T95" fmla="*/ 185 h 188"/>
                <a:gd name="T96" fmla="*/ 64 w 112"/>
                <a:gd name="T97" fmla="*/ 187 h 188"/>
                <a:gd name="T98" fmla="*/ 51 w 112"/>
                <a:gd name="T99" fmla="*/ 187 h 188"/>
                <a:gd name="T100" fmla="*/ 40 w 112"/>
                <a:gd name="T101" fmla="*/ 187 h 188"/>
                <a:gd name="T102" fmla="*/ 29 w 112"/>
                <a:gd name="T103" fmla="*/ 185 h 188"/>
                <a:gd name="T104" fmla="*/ 18 w 112"/>
                <a:gd name="T105" fmla="*/ 184 h 188"/>
                <a:gd name="T106" fmla="*/ 7 w 112"/>
                <a:gd name="T107" fmla="*/ 179 h 188"/>
                <a:gd name="T108" fmla="*/ 0 w 112"/>
                <a:gd name="T109" fmla="*/ 176 h 188"/>
                <a:gd name="T110" fmla="*/ 0 w 112"/>
                <a:gd name="T111" fmla="*/ 177 h 188"/>
                <a:gd name="T112" fmla="*/ 0 w 112"/>
                <a:gd name="T113" fmla="*/ 177 h 188"/>
                <a:gd name="T114" fmla="*/ 0 w 112"/>
                <a:gd name="T115" fmla="*/ 177 h 188"/>
                <a:gd name="T116" fmla="*/ 0 w 112"/>
                <a:gd name="T117" fmla="*/ 177 h 188"/>
                <a:gd name="T118" fmla="*/ 0 w 112"/>
                <a:gd name="T119" fmla="*/ 177 h 188"/>
                <a:gd name="T120" fmla="*/ 0 w 112"/>
                <a:gd name="T121" fmla="*/ 177 h 188"/>
                <a:gd name="T122" fmla="*/ 0 w 112"/>
                <a:gd name="T123" fmla="*/ 177 h 188"/>
                <a:gd name="T124" fmla="*/ 0 w 112"/>
                <a:gd name="T125" fmla="*/ 177 h 1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88"/>
                <a:gd name="T191" fmla="*/ 112 w 112"/>
                <a:gd name="T192" fmla="*/ 188 h 1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88">
                  <a:moveTo>
                    <a:pt x="88" y="4"/>
                  </a:moveTo>
                  <a:lnTo>
                    <a:pt x="86" y="4"/>
                  </a:lnTo>
                  <a:lnTo>
                    <a:pt x="75" y="1"/>
                  </a:lnTo>
                  <a:lnTo>
                    <a:pt x="64" y="1"/>
                  </a:lnTo>
                  <a:lnTo>
                    <a:pt x="51" y="0"/>
                  </a:lnTo>
                  <a:lnTo>
                    <a:pt x="40" y="1"/>
                  </a:lnTo>
                  <a:lnTo>
                    <a:pt x="29" y="1"/>
                  </a:lnTo>
                  <a:lnTo>
                    <a:pt x="20" y="4"/>
                  </a:lnTo>
                  <a:lnTo>
                    <a:pt x="29" y="3"/>
                  </a:lnTo>
                  <a:lnTo>
                    <a:pt x="40" y="1"/>
                  </a:lnTo>
                  <a:lnTo>
                    <a:pt x="51" y="1"/>
                  </a:lnTo>
                  <a:lnTo>
                    <a:pt x="64" y="1"/>
                  </a:lnTo>
                  <a:lnTo>
                    <a:pt x="75" y="3"/>
                  </a:lnTo>
                  <a:lnTo>
                    <a:pt x="86" y="4"/>
                  </a:lnTo>
                  <a:lnTo>
                    <a:pt x="88" y="6"/>
                  </a:lnTo>
                  <a:lnTo>
                    <a:pt x="88" y="4"/>
                  </a:lnTo>
                  <a:close/>
                  <a:moveTo>
                    <a:pt x="0" y="177"/>
                  </a:moveTo>
                  <a:lnTo>
                    <a:pt x="7" y="180"/>
                  </a:lnTo>
                  <a:lnTo>
                    <a:pt x="18" y="184"/>
                  </a:lnTo>
                  <a:lnTo>
                    <a:pt x="29" y="185"/>
                  </a:lnTo>
                  <a:lnTo>
                    <a:pt x="40" y="187"/>
                  </a:lnTo>
                  <a:lnTo>
                    <a:pt x="51" y="188"/>
                  </a:lnTo>
                  <a:lnTo>
                    <a:pt x="64" y="187"/>
                  </a:lnTo>
                  <a:lnTo>
                    <a:pt x="75" y="185"/>
                  </a:lnTo>
                  <a:lnTo>
                    <a:pt x="86" y="184"/>
                  </a:lnTo>
                  <a:lnTo>
                    <a:pt x="97" y="180"/>
                  </a:lnTo>
                  <a:lnTo>
                    <a:pt x="106" y="176"/>
                  </a:lnTo>
                  <a:lnTo>
                    <a:pt x="112" y="173"/>
                  </a:lnTo>
                  <a:lnTo>
                    <a:pt x="106" y="176"/>
                  </a:lnTo>
                  <a:lnTo>
                    <a:pt x="95" y="179"/>
                  </a:lnTo>
                  <a:lnTo>
                    <a:pt x="86" y="184"/>
                  </a:lnTo>
                  <a:lnTo>
                    <a:pt x="75" y="185"/>
                  </a:lnTo>
                  <a:lnTo>
                    <a:pt x="64" y="187"/>
                  </a:lnTo>
                  <a:lnTo>
                    <a:pt x="51" y="187"/>
                  </a:lnTo>
                  <a:lnTo>
                    <a:pt x="40" y="187"/>
                  </a:lnTo>
                  <a:lnTo>
                    <a:pt x="29" y="185"/>
                  </a:lnTo>
                  <a:lnTo>
                    <a:pt x="18" y="184"/>
                  </a:lnTo>
                  <a:lnTo>
                    <a:pt x="7" y="179"/>
                  </a:lnTo>
                  <a:lnTo>
                    <a:pt x="0" y="176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3D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62"/>
            <p:cNvSpPr>
              <a:spLocks noEditPoints="1"/>
            </p:cNvSpPr>
            <p:nvPr/>
          </p:nvSpPr>
          <p:spPr bwMode="auto">
            <a:xfrm>
              <a:off x="902" y="3005"/>
              <a:ext cx="112" cy="186"/>
            </a:xfrm>
            <a:custGeom>
              <a:avLst/>
              <a:gdLst>
                <a:gd name="T0" fmla="*/ 88 w 112"/>
                <a:gd name="T1" fmla="*/ 5 h 186"/>
                <a:gd name="T2" fmla="*/ 86 w 112"/>
                <a:gd name="T3" fmla="*/ 3 h 186"/>
                <a:gd name="T4" fmla="*/ 75 w 112"/>
                <a:gd name="T5" fmla="*/ 2 h 186"/>
                <a:gd name="T6" fmla="*/ 64 w 112"/>
                <a:gd name="T7" fmla="*/ 0 h 186"/>
                <a:gd name="T8" fmla="*/ 51 w 112"/>
                <a:gd name="T9" fmla="*/ 0 h 186"/>
                <a:gd name="T10" fmla="*/ 40 w 112"/>
                <a:gd name="T11" fmla="*/ 0 h 186"/>
                <a:gd name="T12" fmla="*/ 29 w 112"/>
                <a:gd name="T13" fmla="*/ 2 h 186"/>
                <a:gd name="T14" fmla="*/ 20 w 112"/>
                <a:gd name="T15" fmla="*/ 3 h 186"/>
                <a:gd name="T16" fmla="*/ 20 w 112"/>
                <a:gd name="T17" fmla="*/ 3 h 186"/>
                <a:gd name="T18" fmla="*/ 20 w 112"/>
                <a:gd name="T19" fmla="*/ 3 h 186"/>
                <a:gd name="T20" fmla="*/ 20 w 112"/>
                <a:gd name="T21" fmla="*/ 3 h 186"/>
                <a:gd name="T22" fmla="*/ 20 w 112"/>
                <a:gd name="T23" fmla="*/ 3 h 186"/>
                <a:gd name="T24" fmla="*/ 20 w 112"/>
                <a:gd name="T25" fmla="*/ 3 h 186"/>
                <a:gd name="T26" fmla="*/ 20 w 112"/>
                <a:gd name="T27" fmla="*/ 3 h 186"/>
                <a:gd name="T28" fmla="*/ 20 w 112"/>
                <a:gd name="T29" fmla="*/ 3 h 186"/>
                <a:gd name="T30" fmla="*/ 20 w 112"/>
                <a:gd name="T31" fmla="*/ 3 h 186"/>
                <a:gd name="T32" fmla="*/ 29 w 112"/>
                <a:gd name="T33" fmla="*/ 2 h 186"/>
                <a:gd name="T34" fmla="*/ 40 w 112"/>
                <a:gd name="T35" fmla="*/ 0 h 186"/>
                <a:gd name="T36" fmla="*/ 51 w 112"/>
                <a:gd name="T37" fmla="*/ 0 h 186"/>
                <a:gd name="T38" fmla="*/ 64 w 112"/>
                <a:gd name="T39" fmla="*/ 0 h 186"/>
                <a:gd name="T40" fmla="*/ 75 w 112"/>
                <a:gd name="T41" fmla="*/ 2 h 186"/>
                <a:gd name="T42" fmla="*/ 86 w 112"/>
                <a:gd name="T43" fmla="*/ 5 h 186"/>
                <a:gd name="T44" fmla="*/ 88 w 112"/>
                <a:gd name="T45" fmla="*/ 5 h 186"/>
                <a:gd name="T46" fmla="*/ 88 w 112"/>
                <a:gd name="T47" fmla="*/ 5 h 186"/>
                <a:gd name="T48" fmla="*/ 0 w 112"/>
                <a:gd name="T49" fmla="*/ 175 h 186"/>
                <a:gd name="T50" fmla="*/ 7 w 112"/>
                <a:gd name="T51" fmla="*/ 178 h 186"/>
                <a:gd name="T52" fmla="*/ 18 w 112"/>
                <a:gd name="T53" fmla="*/ 183 h 186"/>
                <a:gd name="T54" fmla="*/ 29 w 112"/>
                <a:gd name="T55" fmla="*/ 184 h 186"/>
                <a:gd name="T56" fmla="*/ 40 w 112"/>
                <a:gd name="T57" fmla="*/ 186 h 186"/>
                <a:gd name="T58" fmla="*/ 51 w 112"/>
                <a:gd name="T59" fmla="*/ 186 h 186"/>
                <a:gd name="T60" fmla="*/ 64 w 112"/>
                <a:gd name="T61" fmla="*/ 186 h 186"/>
                <a:gd name="T62" fmla="*/ 75 w 112"/>
                <a:gd name="T63" fmla="*/ 184 h 186"/>
                <a:gd name="T64" fmla="*/ 86 w 112"/>
                <a:gd name="T65" fmla="*/ 183 h 186"/>
                <a:gd name="T66" fmla="*/ 95 w 112"/>
                <a:gd name="T67" fmla="*/ 178 h 186"/>
                <a:gd name="T68" fmla="*/ 106 w 112"/>
                <a:gd name="T69" fmla="*/ 175 h 186"/>
                <a:gd name="T70" fmla="*/ 112 w 112"/>
                <a:gd name="T71" fmla="*/ 172 h 186"/>
                <a:gd name="T72" fmla="*/ 112 w 112"/>
                <a:gd name="T73" fmla="*/ 172 h 186"/>
                <a:gd name="T74" fmla="*/ 112 w 112"/>
                <a:gd name="T75" fmla="*/ 172 h 186"/>
                <a:gd name="T76" fmla="*/ 112 w 112"/>
                <a:gd name="T77" fmla="*/ 172 h 186"/>
                <a:gd name="T78" fmla="*/ 112 w 112"/>
                <a:gd name="T79" fmla="*/ 172 h 186"/>
                <a:gd name="T80" fmla="*/ 112 w 112"/>
                <a:gd name="T81" fmla="*/ 172 h 186"/>
                <a:gd name="T82" fmla="*/ 112 w 112"/>
                <a:gd name="T83" fmla="*/ 172 h 186"/>
                <a:gd name="T84" fmla="*/ 112 w 112"/>
                <a:gd name="T85" fmla="*/ 172 h 186"/>
                <a:gd name="T86" fmla="*/ 112 w 112"/>
                <a:gd name="T87" fmla="*/ 172 h 186"/>
                <a:gd name="T88" fmla="*/ 106 w 112"/>
                <a:gd name="T89" fmla="*/ 175 h 186"/>
                <a:gd name="T90" fmla="*/ 95 w 112"/>
                <a:gd name="T91" fmla="*/ 178 h 186"/>
                <a:gd name="T92" fmla="*/ 86 w 112"/>
                <a:gd name="T93" fmla="*/ 181 h 186"/>
                <a:gd name="T94" fmla="*/ 75 w 112"/>
                <a:gd name="T95" fmla="*/ 184 h 186"/>
                <a:gd name="T96" fmla="*/ 64 w 112"/>
                <a:gd name="T97" fmla="*/ 186 h 186"/>
                <a:gd name="T98" fmla="*/ 51 w 112"/>
                <a:gd name="T99" fmla="*/ 186 h 186"/>
                <a:gd name="T100" fmla="*/ 40 w 112"/>
                <a:gd name="T101" fmla="*/ 186 h 186"/>
                <a:gd name="T102" fmla="*/ 29 w 112"/>
                <a:gd name="T103" fmla="*/ 184 h 186"/>
                <a:gd name="T104" fmla="*/ 18 w 112"/>
                <a:gd name="T105" fmla="*/ 181 h 186"/>
                <a:gd name="T106" fmla="*/ 7 w 112"/>
                <a:gd name="T107" fmla="*/ 178 h 186"/>
                <a:gd name="T108" fmla="*/ 0 w 112"/>
                <a:gd name="T109" fmla="*/ 175 h 186"/>
                <a:gd name="T110" fmla="*/ 0 w 112"/>
                <a:gd name="T111" fmla="*/ 175 h 186"/>
                <a:gd name="T112" fmla="*/ 0 w 112"/>
                <a:gd name="T113" fmla="*/ 175 h 186"/>
                <a:gd name="T114" fmla="*/ 0 w 112"/>
                <a:gd name="T115" fmla="*/ 175 h 186"/>
                <a:gd name="T116" fmla="*/ 0 w 112"/>
                <a:gd name="T117" fmla="*/ 175 h 186"/>
                <a:gd name="T118" fmla="*/ 0 w 112"/>
                <a:gd name="T119" fmla="*/ 175 h 186"/>
                <a:gd name="T120" fmla="*/ 0 w 112"/>
                <a:gd name="T121" fmla="*/ 175 h 186"/>
                <a:gd name="T122" fmla="*/ 0 w 112"/>
                <a:gd name="T123" fmla="*/ 175 h 186"/>
                <a:gd name="T124" fmla="*/ 0 w 112"/>
                <a:gd name="T125" fmla="*/ 175 h 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86"/>
                <a:gd name="T191" fmla="*/ 112 w 112"/>
                <a:gd name="T192" fmla="*/ 186 h 1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86">
                  <a:moveTo>
                    <a:pt x="88" y="5"/>
                  </a:moveTo>
                  <a:lnTo>
                    <a:pt x="86" y="3"/>
                  </a:lnTo>
                  <a:lnTo>
                    <a:pt x="75" y="2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0" y="3"/>
                  </a:lnTo>
                  <a:lnTo>
                    <a:pt x="29" y="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86" y="5"/>
                  </a:lnTo>
                  <a:lnTo>
                    <a:pt x="88" y="5"/>
                  </a:lnTo>
                  <a:close/>
                  <a:moveTo>
                    <a:pt x="0" y="175"/>
                  </a:moveTo>
                  <a:lnTo>
                    <a:pt x="7" y="178"/>
                  </a:lnTo>
                  <a:lnTo>
                    <a:pt x="18" y="183"/>
                  </a:lnTo>
                  <a:lnTo>
                    <a:pt x="29" y="184"/>
                  </a:lnTo>
                  <a:lnTo>
                    <a:pt x="40" y="186"/>
                  </a:lnTo>
                  <a:lnTo>
                    <a:pt x="51" y="186"/>
                  </a:lnTo>
                  <a:lnTo>
                    <a:pt x="64" y="186"/>
                  </a:lnTo>
                  <a:lnTo>
                    <a:pt x="75" y="184"/>
                  </a:lnTo>
                  <a:lnTo>
                    <a:pt x="86" y="183"/>
                  </a:lnTo>
                  <a:lnTo>
                    <a:pt x="95" y="178"/>
                  </a:lnTo>
                  <a:lnTo>
                    <a:pt x="106" y="175"/>
                  </a:lnTo>
                  <a:lnTo>
                    <a:pt x="112" y="172"/>
                  </a:lnTo>
                  <a:lnTo>
                    <a:pt x="106" y="175"/>
                  </a:lnTo>
                  <a:lnTo>
                    <a:pt x="95" y="178"/>
                  </a:lnTo>
                  <a:lnTo>
                    <a:pt x="86" y="181"/>
                  </a:lnTo>
                  <a:lnTo>
                    <a:pt x="75" y="184"/>
                  </a:lnTo>
                  <a:lnTo>
                    <a:pt x="64" y="186"/>
                  </a:lnTo>
                  <a:lnTo>
                    <a:pt x="51" y="186"/>
                  </a:lnTo>
                  <a:lnTo>
                    <a:pt x="40" y="186"/>
                  </a:lnTo>
                  <a:lnTo>
                    <a:pt x="29" y="184"/>
                  </a:lnTo>
                  <a:lnTo>
                    <a:pt x="18" y="181"/>
                  </a:lnTo>
                  <a:lnTo>
                    <a:pt x="7" y="178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3E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63"/>
            <p:cNvSpPr>
              <a:spLocks noEditPoints="1"/>
            </p:cNvSpPr>
            <p:nvPr/>
          </p:nvSpPr>
          <p:spPr bwMode="auto">
            <a:xfrm>
              <a:off x="902" y="3005"/>
              <a:ext cx="112" cy="186"/>
            </a:xfrm>
            <a:custGeom>
              <a:avLst/>
              <a:gdLst>
                <a:gd name="T0" fmla="*/ 88 w 112"/>
                <a:gd name="T1" fmla="*/ 5 h 186"/>
                <a:gd name="T2" fmla="*/ 86 w 112"/>
                <a:gd name="T3" fmla="*/ 5 h 186"/>
                <a:gd name="T4" fmla="*/ 75 w 112"/>
                <a:gd name="T5" fmla="*/ 2 h 186"/>
                <a:gd name="T6" fmla="*/ 64 w 112"/>
                <a:gd name="T7" fmla="*/ 0 h 186"/>
                <a:gd name="T8" fmla="*/ 51 w 112"/>
                <a:gd name="T9" fmla="*/ 0 h 186"/>
                <a:gd name="T10" fmla="*/ 40 w 112"/>
                <a:gd name="T11" fmla="*/ 0 h 186"/>
                <a:gd name="T12" fmla="*/ 29 w 112"/>
                <a:gd name="T13" fmla="*/ 2 h 186"/>
                <a:gd name="T14" fmla="*/ 20 w 112"/>
                <a:gd name="T15" fmla="*/ 3 h 186"/>
                <a:gd name="T16" fmla="*/ 20 w 112"/>
                <a:gd name="T17" fmla="*/ 3 h 186"/>
                <a:gd name="T18" fmla="*/ 20 w 112"/>
                <a:gd name="T19" fmla="*/ 3 h 186"/>
                <a:gd name="T20" fmla="*/ 20 w 112"/>
                <a:gd name="T21" fmla="*/ 3 h 186"/>
                <a:gd name="T22" fmla="*/ 20 w 112"/>
                <a:gd name="T23" fmla="*/ 5 h 186"/>
                <a:gd name="T24" fmla="*/ 20 w 112"/>
                <a:gd name="T25" fmla="*/ 5 h 186"/>
                <a:gd name="T26" fmla="*/ 20 w 112"/>
                <a:gd name="T27" fmla="*/ 5 h 186"/>
                <a:gd name="T28" fmla="*/ 20 w 112"/>
                <a:gd name="T29" fmla="*/ 5 h 186"/>
                <a:gd name="T30" fmla="*/ 20 w 112"/>
                <a:gd name="T31" fmla="*/ 5 h 186"/>
                <a:gd name="T32" fmla="*/ 29 w 112"/>
                <a:gd name="T33" fmla="*/ 2 h 186"/>
                <a:gd name="T34" fmla="*/ 40 w 112"/>
                <a:gd name="T35" fmla="*/ 0 h 186"/>
                <a:gd name="T36" fmla="*/ 51 w 112"/>
                <a:gd name="T37" fmla="*/ 0 h 186"/>
                <a:gd name="T38" fmla="*/ 64 w 112"/>
                <a:gd name="T39" fmla="*/ 0 h 186"/>
                <a:gd name="T40" fmla="*/ 75 w 112"/>
                <a:gd name="T41" fmla="*/ 2 h 186"/>
                <a:gd name="T42" fmla="*/ 86 w 112"/>
                <a:gd name="T43" fmla="*/ 5 h 186"/>
                <a:gd name="T44" fmla="*/ 88 w 112"/>
                <a:gd name="T45" fmla="*/ 5 h 186"/>
                <a:gd name="T46" fmla="*/ 88 w 112"/>
                <a:gd name="T47" fmla="*/ 5 h 186"/>
                <a:gd name="T48" fmla="*/ 0 w 112"/>
                <a:gd name="T49" fmla="*/ 175 h 186"/>
                <a:gd name="T50" fmla="*/ 7 w 112"/>
                <a:gd name="T51" fmla="*/ 178 h 186"/>
                <a:gd name="T52" fmla="*/ 18 w 112"/>
                <a:gd name="T53" fmla="*/ 181 h 186"/>
                <a:gd name="T54" fmla="*/ 29 w 112"/>
                <a:gd name="T55" fmla="*/ 184 h 186"/>
                <a:gd name="T56" fmla="*/ 40 w 112"/>
                <a:gd name="T57" fmla="*/ 186 h 186"/>
                <a:gd name="T58" fmla="*/ 51 w 112"/>
                <a:gd name="T59" fmla="*/ 186 h 186"/>
                <a:gd name="T60" fmla="*/ 64 w 112"/>
                <a:gd name="T61" fmla="*/ 186 h 186"/>
                <a:gd name="T62" fmla="*/ 75 w 112"/>
                <a:gd name="T63" fmla="*/ 184 h 186"/>
                <a:gd name="T64" fmla="*/ 86 w 112"/>
                <a:gd name="T65" fmla="*/ 181 h 186"/>
                <a:gd name="T66" fmla="*/ 95 w 112"/>
                <a:gd name="T67" fmla="*/ 178 h 186"/>
                <a:gd name="T68" fmla="*/ 106 w 112"/>
                <a:gd name="T69" fmla="*/ 175 h 186"/>
                <a:gd name="T70" fmla="*/ 112 w 112"/>
                <a:gd name="T71" fmla="*/ 172 h 186"/>
                <a:gd name="T72" fmla="*/ 112 w 112"/>
                <a:gd name="T73" fmla="*/ 172 h 186"/>
                <a:gd name="T74" fmla="*/ 112 w 112"/>
                <a:gd name="T75" fmla="*/ 172 h 186"/>
                <a:gd name="T76" fmla="*/ 112 w 112"/>
                <a:gd name="T77" fmla="*/ 170 h 186"/>
                <a:gd name="T78" fmla="*/ 112 w 112"/>
                <a:gd name="T79" fmla="*/ 170 h 186"/>
                <a:gd name="T80" fmla="*/ 112 w 112"/>
                <a:gd name="T81" fmla="*/ 170 h 186"/>
                <a:gd name="T82" fmla="*/ 112 w 112"/>
                <a:gd name="T83" fmla="*/ 170 h 186"/>
                <a:gd name="T84" fmla="*/ 112 w 112"/>
                <a:gd name="T85" fmla="*/ 170 h 186"/>
                <a:gd name="T86" fmla="*/ 112 w 112"/>
                <a:gd name="T87" fmla="*/ 170 h 186"/>
                <a:gd name="T88" fmla="*/ 106 w 112"/>
                <a:gd name="T89" fmla="*/ 173 h 186"/>
                <a:gd name="T90" fmla="*/ 95 w 112"/>
                <a:gd name="T91" fmla="*/ 178 h 186"/>
                <a:gd name="T92" fmla="*/ 86 w 112"/>
                <a:gd name="T93" fmla="*/ 181 h 186"/>
                <a:gd name="T94" fmla="*/ 75 w 112"/>
                <a:gd name="T95" fmla="*/ 183 h 186"/>
                <a:gd name="T96" fmla="*/ 64 w 112"/>
                <a:gd name="T97" fmla="*/ 184 h 186"/>
                <a:gd name="T98" fmla="*/ 51 w 112"/>
                <a:gd name="T99" fmla="*/ 186 h 186"/>
                <a:gd name="T100" fmla="*/ 40 w 112"/>
                <a:gd name="T101" fmla="*/ 184 h 186"/>
                <a:gd name="T102" fmla="*/ 29 w 112"/>
                <a:gd name="T103" fmla="*/ 183 h 186"/>
                <a:gd name="T104" fmla="*/ 18 w 112"/>
                <a:gd name="T105" fmla="*/ 181 h 186"/>
                <a:gd name="T106" fmla="*/ 9 w 112"/>
                <a:gd name="T107" fmla="*/ 178 h 186"/>
                <a:gd name="T108" fmla="*/ 0 w 112"/>
                <a:gd name="T109" fmla="*/ 175 h 186"/>
                <a:gd name="T110" fmla="*/ 0 w 112"/>
                <a:gd name="T111" fmla="*/ 175 h 186"/>
                <a:gd name="T112" fmla="*/ 0 w 112"/>
                <a:gd name="T113" fmla="*/ 175 h 186"/>
                <a:gd name="T114" fmla="*/ 0 w 112"/>
                <a:gd name="T115" fmla="*/ 175 h 186"/>
                <a:gd name="T116" fmla="*/ 0 w 112"/>
                <a:gd name="T117" fmla="*/ 175 h 186"/>
                <a:gd name="T118" fmla="*/ 0 w 112"/>
                <a:gd name="T119" fmla="*/ 175 h 186"/>
                <a:gd name="T120" fmla="*/ 0 w 112"/>
                <a:gd name="T121" fmla="*/ 175 h 186"/>
                <a:gd name="T122" fmla="*/ 0 w 112"/>
                <a:gd name="T123" fmla="*/ 175 h 186"/>
                <a:gd name="T124" fmla="*/ 0 w 112"/>
                <a:gd name="T125" fmla="*/ 175 h 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86"/>
                <a:gd name="T191" fmla="*/ 112 w 112"/>
                <a:gd name="T192" fmla="*/ 186 h 1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86">
                  <a:moveTo>
                    <a:pt x="88" y="5"/>
                  </a:moveTo>
                  <a:lnTo>
                    <a:pt x="86" y="5"/>
                  </a:lnTo>
                  <a:lnTo>
                    <a:pt x="75" y="2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9" y="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86" y="5"/>
                  </a:lnTo>
                  <a:lnTo>
                    <a:pt x="88" y="5"/>
                  </a:lnTo>
                  <a:close/>
                  <a:moveTo>
                    <a:pt x="0" y="175"/>
                  </a:moveTo>
                  <a:lnTo>
                    <a:pt x="7" y="178"/>
                  </a:lnTo>
                  <a:lnTo>
                    <a:pt x="18" y="181"/>
                  </a:lnTo>
                  <a:lnTo>
                    <a:pt x="29" y="184"/>
                  </a:lnTo>
                  <a:lnTo>
                    <a:pt x="40" y="186"/>
                  </a:lnTo>
                  <a:lnTo>
                    <a:pt x="51" y="186"/>
                  </a:lnTo>
                  <a:lnTo>
                    <a:pt x="64" y="186"/>
                  </a:lnTo>
                  <a:lnTo>
                    <a:pt x="75" y="184"/>
                  </a:lnTo>
                  <a:lnTo>
                    <a:pt x="86" y="181"/>
                  </a:lnTo>
                  <a:lnTo>
                    <a:pt x="95" y="178"/>
                  </a:lnTo>
                  <a:lnTo>
                    <a:pt x="106" y="175"/>
                  </a:lnTo>
                  <a:lnTo>
                    <a:pt x="112" y="172"/>
                  </a:lnTo>
                  <a:lnTo>
                    <a:pt x="112" y="170"/>
                  </a:lnTo>
                  <a:lnTo>
                    <a:pt x="106" y="173"/>
                  </a:lnTo>
                  <a:lnTo>
                    <a:pt x="95" y="178"/>
                  </a:lnTo>
                  <a:lnTo>
                    <a:pt x="86" y="181"/>
                  </a:lnTo>
                  <a:lnTo>
                    <a:pt x="75" y="183"/>
                  </a:lnTo>
                  <a:lnTo>
                    <a:pt x="64" y="184"/>
                  </a:lnTo>
                  <a:lnTo>
                    <a:pt x="51" y="186"/>
                  </a:lnTo>
                  <a:lnTo>
                    <a:pt x="40" y="184"/>
                  </a:lnTo>
                  <a:lnTo>
                    <a:pt x="29" y="183"/>
                  </a:lnTo>
                  <a:lnTo>
                    <a:pt x="18" y="181"/>
                  </a:lnTo>
                  <a:lnTo>
                    <a:pt x="9" y="178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3F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64"/>
            <p:cNvSpPr>
              <a:spLocks noEditPoints="1"/>
            </p:cNvSpPr>
            <p:nvPr/>
          </p:nvSpPr>
          <p:spPr bwMode="auto">
            <a:xfrm>
              <a:off x="902" y="3005"/>
              <a:ext cx="112" cy="186"/>
            </a:xfrm>
            <a:custGeom>
              <a:avLst/>
              <a:gdLst>
                <a:gd name="T0" fmla="*/ 88 w 112"/>
                <a:gd name="T1" fmla="*/ 5 h 186"/>
                <a:gd name="T2" fmla="*/ 86 w 112"/>
                <a:gd name="T3" fmla="*/ 5 h 186"/>
                <a:gd name="T4" fmla="*/ 75 w 112"/>
                <a:gd name="T5" fmla="*/ 2 h 186"/>
                <a:gd name="T6" fmla="*/ 64 w 112"/>
                <a:gd name="T7" fmla="*/ 0 h 186"/>
                <a:gd name="T8" fmla="*/ 51 w 112"/>
                <a:gd name="T9" fmla="*/ 0 h 186"/>
                <a:gd name="T10" fmla="*/ 40 w 112"/>
                <a:gd name="T11" fmla="*/ 0 h 186"/>
                <a:gd name="T12" fmla="*/ 29 w 112"/>
                <a:gd name="T13" fmla="*/ 2 h 186"/>
                <a:gd name="T14" fmla="*/ 20 w 112"/>
                <a:gd name="T15" fmla="*/ 5 h 186"/>
                <a:gd name="T16" fmla="*/ 20 w 112"/>
                <a:gd name="T17" fmla="*/ 5 h 186"/>
                <a:gd name="T18" fmla="*/ 20 w 112"/>
                <a:gd name="T19" fmla="*/ 5 h 186"/>
                <a:gd name="T20" fmla="*/ 20 w 112"/>
                <a:gd name="T21" fmla="*/ 5 h 186"/>
                <a:gd name="T22" fmla="*/ 20 w 112"/>
                <a:gd name="T23" fmla="*/ 5 h 186"/>
                <a:gd name="T24" fmla="*/ 20 w 112"/>
                <a:gd name="T25" fmla="*/ 5 h 186"/>
                <a:gd name="T26" fmla="*/ 20 w 112"/>
                <a:gd name="T27" fmla="*/ 5 h 186"/>
                <a:gd name="T28" fmla="*/ 20 w 112"/>
                <a:gd name="T29" fmla="*/ 5 h 186"/>
                <a:gd name="T30" fmla="*/ 20 w 112"/>
                <a:gd name="T31" fmla="*/ 5 h 186"/>
                <a:gd name="T32" fmla="*/ 29 w 112"/>
                <a:gd name="T33" fmla="*/ 3 h 186"/>
                <a:gd name="T34" fmla="*/ 40 w 112"/>
                <a:gd name="T35" fmla="*/ 2 h 186"/>
                <a:gd name="T36" fmla="*/ 51 w 112"/>
                <a:gd name="T37" fmla="*/ 0 h 186"/>
                <a:gd name="T38" fmla="*/ 64 w 112"/>
                <a:gd name="T39" fmla="*/ 2 h 186"/>
                <a:gd name="T40" fmla="*/ 75 w 112"/>
                <a:gd name="T41" fmla="*/ 3 h 186"/>
                <a:gd name="T42" fmla="*/ 84 w 112"/>
                <a:gd name="T43" fmla="*/ 5 h 186"/>
                <a:gd name="T44" fmla="*/ 88 w 112"/>
                <a:gd name="T45" fmla="*/ 6 h 186"/>
                <a:gd name="T46" fmla="*/ 88 w 112"/>
                <a:gd name="T47" fmla="*/ 5 h 186"/>
                <a:gd name="T48" fmla="*/ 0 w 112"/>
                <a:gd name="T49" fmla="*/ 175 h 186"/>
                <a:gd name="T50" fmla="*/ 9 w 112"/>
                <a:gd name="T51" fmla="*/ 178 h 186"/>
                <a:gd name="T52" fmla="*/ 18 w 112"/>
                <a:gd name="T53" fmla="*/ 181 h 186"/>
                <a:gd name="T54" fmla="*/ 29 w 112"/>
                <a:gd name="T55" fmla="*/ 183 h 186"/>
                <a:gd name="T56" fmla="*/ 40 w 112"/>
                <a:gd name="T57" fmla="*/ 184 h 186"/>
                <a:gd name="T58" fmla="*/ 51 w 112"/>
                <a:gd name="T59" fmla="*/ 186 h 186"/>
                <a:gd name="T60" fmla="*/ 64 w 112"/>
                <a:gd name="T61" fmla="*/ 184 h 186"/>
                <a:gd name="T62" fmla="*/ 75 w 112"/>
                <a:gd name="T63" fmla="*/ 183 h 186"/>
                <a:gd name="T64" fmla="*/ 86 w 112"/>
                <a:gd name="T65" fmla="*/ 181 h 186"/>
                <a:gd name="T66" fmla="*/ 95 w 112"/>
                <a:gd name="T67" fmla="*/ 178 h 186"/>
                <a:gd name="T68" fmla="*/ 106 w 112"/>
                <a:gd name="T69" fmla="*/ 173 h 186"/>
                <a:gd name="T70" fmla="*/ 112 w 112"/>
                <a:gd name="T71" fmla="*/ 170 h 186"/>
                <a:gd name="T72" fmla="*/ 112 w 112"/>
                <a:gd name="T73" fmla="*/ 170 h 186"/>
                <a:gd name="T74" fmla="*/ 112 w 112"/>
                <a:gd name="T75" fmla="*/ 170 h 186"/>
                <a:gd name="T76" fmla="*/ 112 w 112"/>
                <a:gd name="T77" fmla="*/ 170 h 186"/>
                <a:gd name="T78" fmla="*/ 112 w 112"/>
                <a:gd name="T79" fmla="*/ 170 h 186"/>
                <a:gd name="T80" fmla="*/ 112 w 112"/>
                <a:gd name="T81" fmla="*/ 170 h 186"/>
                <a:gd name="T82" fmla="*/ 112 w 112"/>
                <a:gd name="T83" fmla="*/ 170 h 186"/>
                <a:gd name="T84" fmla="*/ 112 w 112"/>
                <a:gd name="T85" fmla="*/ 170 h 186"/>
                <a:gd name="T86" fmla="*/ 112 w 112"/>
                <a:gd name="T87" fmla="*/ 170 h 186"/>
                <a:gd name="T88" fmla="*/ 105 w 112"/>
                <a:gd name="T89" fmla="*/ 173 h 186"/>
                <a:gd name="T90" fmla="*/ 95 w 112"/>
                <a:gd name="T91" fmla="*/ 178 h 186"/>
                <a:gd name="T92" fmla="*/ 84 w 112"/>
                <a:gd name="T93" fmla="*/ 181 h 186"/>
                <a:gd name="T94" fmla="*/ 75 w 112"/>
                <a:gd name="T95" fmla="*/ 183 h 186"/>
                <a:gd name="T96" fmla="*/ 64 w 112"/>
                <a:gd name="T97" fmla="*/ 184 h 186"/>
                <a:gd name="T98" fmla="*/ 51 w 112"/>
                <a:gd name="T99" fmla="*/ 184 h 186"/>
                <a:gd name="T100" fmla="*/ 40 w 112"/>
                <a:gd name="T101" fmla="*/ 184 h 186"/>
                <a:gd name="T102" fmla="*/ 29 w 112"/>
                <a:gd name="T103" fmla="*/ 183 h 186"/>
                <a:gd name="T104" fmla="*/ 18 w 112"/>
                <a:gd name="T105" fmla="*/ 181 h 186"/>
                <a:gd name="T106" fmla="*/ 9 w 112"/>
                <a:gd name="T107" fmla="*/ 178 h 186"/>
                <a:gd name="T108" fmla="*/ 0 w 112"/>
                <a:gd name="T109" fmla="*/ 173 h 186"/>
                <a:gd name="T110" fmla="*/ 0 w 112"/>
                <a:gd name="T111" fmla="*/ 173 h 186"/>
                <a:gd name="T112" fmla="*/ 0 w 112"/>
                <a:gd name="T113" fmla="*/ 175 h 186"/>
                <a:gd name="T114" fmla="*/ 0 w 112"/>
                <a:gd name="T115" fmla="*/ 175 h 186"/>
                <a:gd name="T116" fmla="*/ 0 w 112"/>
                <a:gd name="T117" fmla="*/ 175 h 186"/>
                <a:gd name="T118" fmla="*/ 0 w 112"/>
                <a:gd name="T119" fmla="*/ 175 h 186"/>
                <a:gd name="T120" fmla="*/ 0 w 112"/>
                <a:gd name="T121" fmla="*/ 175 h 186"/>
                <a:gd name="T122" fmla="*/ 0 w 112"/>
                <a:gd name="T123" fmla="*/ 175 h 186"/>
                <a:gd name="T124" fmla="*/ 0 w 112"/>
                <a:gd name="T125" fmla="*/ 175 h 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86"/>
                <a:gd name="T191" fmla="*/ 112 w 112"/>
                <a:gd name="T192" fmla="*/ 186 h 1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86">
                  <a:moveTo>
                    <a:pt x="88" y="5"/>
                  </a:moveTo>
                  <a:lnTo>
                    <a:pt x="86" y="5"/>
                  </a:lnTo>
                  <a:lnTo>
                    <a:pt x="75" y="2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29" y="3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64" y="2"/>
                  </a:lnTo>
                  <a:lnTo>
                    <a:pt x="75" y="3"/>
                  </a:lnTo>
                  <a:lnTo>
                    <a:pt x="84" y="5"/>
                  </a:lnTo>
                  <a:lnTo>
                    <a:pt x="88" y="6"/>
                  </a:lnTo>
                  <a:lnTo>
                    <a:pt x="88" y="5"/>
                  </a:lnTo>
                  <a:close/>
                  <a:moveTo>
                    <a:pt x="0" y="175"/>
                  </a:moveTo>
                  <a:lnTo>
                    <a:pt x="9" y="178"/>
                  </a:lnTo>
                  <a:lnTo>
                    <a:pt x="18" y="181"/>
                  </a:lnTo>
                  <a:lnTo>
                    <a:pt x="29" y="183"/>
                  </a:lnTo>
                  <a:lnTo>
                    <a:pt x="40" y="184"/>
                  </a:lnTo>
                  <a:lnTo>
                    <a:pt x="51" y="186"/>
                  </a:lnTo>
                  <a:lnTo>
                    <a:pt x="64" y="184"/>
                  </a:lnTo>
                  <a:lnTo>
                    <a:pt x="75" y="183"/>
                  </a:lnTo>
                  <a:lnTo>
                    <a:pt x="86" y="181"/>
                  </a:lnTo>
                  <a:lnTo>
                    <a:pt x="95" y="178"/>
                  </a:lnTo>
                  <a:lnTo>
                    <a:pt x="106" y="173"/>
                  </a:lnTo>
                  <a:lnTo>
                    <a:pt x="112" y="170"/>
                  </a:lnTo>
                  <a:lnTo>
                    <a:pt x="105" y="173"/>
                  </a:lnTo>
                  <a:lnTo>
                    <a:pt x="95" y="178"/>
                  </a:lnTo>
                  <a:lnTo>
                    <a:pt x="84" y="181"/>
                  </a:lnTo>
                  <a:lnTo>
                    <a:pt x="75" y="183"/>
                  </a:lnTo>
                  <a:lnTo>
                    <a:pt x="64" y="184"/>
                  </a:lnTo>
                  <a:lnTo>
                    <a:pt x="51" y="184"/>
                  </a:lnTo>
                  <a:lnTo>
                    <a:pt x="40" y="184"/>
                  </a:lnTo>
                  <a:lnTo>
                    <a:pt x="29" y="183"/>
                  </a:lnTo>
                  <a:lnTo>
                    <a:pt x="18" y="181"/>
                  </a:lnTo>
                  <a:lnTo>
                    <a:pt x="9" y="178"/>
                  </a:lnTo>
                  <a:lnTo>
                    <a:pt x="0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40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65"/>
            <p:cNvSpPr>
              <a:spLocks noEditPoints="1"/>
            </p:cNvSpPr>
            <p:nvPr/>
          </p:nvSpPr>
          <p:spPr bwMode="auto">
            <a:xfrm>
              <a:off x="902" y="3005"/>
              <a:ext cx="112" cy="184"/>
            </a:xfrm>
            <a:custGeom>
              <a:avLst/>
              <a:gdLst>
                <a:gd name="T0" fmla="*/ 88 w 112"/>
                <a:gd name="T1" fmla="*/ 6 h 184"/>
                <a:gd name="T2" fmla="*/ 84 w 112"/>
                <a:gd name="T3" fmla="*/ 5 h 184"/>
                <a:gd name="T4" fmla="*/ 75 w 112"/>
                <a:gd name="T5" fmla="*/ 3 h 184"/>
                <a:gd name="T6" fmla="*/ 64 w 112"/>
                <a:gd name="T7" fmla="*/ 2 h 184"/>
                <a:gd name="T8" fmla="*/ 51 w 112"/>
                <a:gd name="T9" fmla="*/ 0 h 184"/>
                <a:gd name="T10" fmla="*/ 40 w 112"/>
                <a:gd name="T11" fmla="*/ 2 h 184"/>
                <a:gd name="T12" fmla="*/ 29 w 112"/>
                <a:gd name="T13" fmla="*/ 3 h 184"/>
                <a:gd name="T14" fmla="*/ 20 w 112"/>
                <a:gd name="T15" fmla="*/ 5 h 184"/>
                <a:gd name="T16" fmla="*/ 20 w 112"/>
                <a:gd name="T17" fmla="*/ 5 h 184"/>
                <a:gd name="T18" fmla="*/ 20 w 112"/>
                <a:gd name="T19" fmla="*/ 5 h 184"/>
                <a:gd name="T20" fmla="*/ 20 w 112"/>
                <a:gd name="T21" fmla="*/ 5 h 184"/>
                <a:gd name="T22" fmla="*/ 20 w 112"/>
                <a:gd name="T23" fmla="*/ 5 h 184"/>
                <a:gd name="T24" fmla="*/ 20 w 112"/>
                <a:gd name="T25" fmla="*/ 5 h 184"/>
                <a:gd name="T26" fmla="*/ 20 w 112"/>
                <a:gd name="T27" fmla="*/ 5 h 184"/>
                <a:gd name="T28" fmla="*/ 20 w 112"/>
                <a:gd name="T29" fmla="*/ 5 h 184"/>
                <a:gd name="T30" fmla="*/ 20 w 112"/>
                <a:gd name="T31" fmla="*/ 5 h 184"/>
                <a:gd name="T32" fmla="*/ 29 w 112"/>
                <a:gd name="T33" fmla="*/ 3 h 184"/>
                <a:gd name="T34" fmla="*/ 40 w 112"/>
                <a:gd name="T35" fmla="*/ 2 h 184"/>
                <a:gd name="T36" fmla="*/ 51 w 112"/>
                <a:gd name="T37" fmla="*/ 2 h 184"/>
                <a:gd name="T38" fmla="*/ 64 w 112"/>
                <a:gd name="T39" fmla="*/ 2 h 184"/>
                <a:gd name="T40" fmla="*/ 75 w 112"/>
                <a:gd name="T41" fmla="*/ 3 h 184"/>
                <a:gd name="T42" fmla="*/ 84 w 112"/>
                <a:gd name="T43" fmla="*/ 6 h 184"/>
                <a:gd name="T44" fmla="*/ 88 w 112"/>
                <a:gd name="T45" fmla="*/ 6 h 184"/>
                <a:gd name="T46" fmla="*/ 88 w 112"/>
                <a:gd name="T47" fmla="*/ 6 h 184"/>
                <a:gd name="T48" fmla="*/ 0 w 112"/>
                <a:gd name="T49" fmla="*/ 173 h 184"/>
                <a:gd name="T50" fmla="*/ 9 w 112"/>
                <a:gd name="T51" fmla="*/ 178 h 184"/>
                <a:gd name="T52" fmla="*/ 18 w 112"/>
                <a:gd name="T53" fmla="*/ 181 h 184"/>
                <a:gd name="T54" fmla="*/ 29 w 112"/>
                <a:gd name="T55" fmla="*/ 183 h 184"/>
                <a:gd name="T56" fmla="*/ 40 w 112"/>
                <a:gd name="T57" fmla="*/ 184 h 184"/>
                <a:gd name="T58" fmla="*/ 51 w 112"/>
                <a:gd name="T59" fmla="*/ 184 h 184"/>
                <a:gd name="T60" fmla="*/ 64 w 112"/>
                <a:gd name="T61" fmla="*/ 184 h 184"/>
                <a:gd name="T62" fmla="*/ 75 w 112"/>
                <a:gd name="T63" fmla="*/ 183 h 184"/>
                <a:gd name="T64" fmla="*/ 84 w 112"/>
                <a:gd name="T65" fmla="*/ 181 h 184"/>
                <a:gd name="T66" fmla="*/ 95 w 112"/>
                <a:gd name="T67" fmla="*/ 178 h 184"/>
                <a:gd name="T68" fmla="*/ 105 w 112"/>
                <a:gd name="T69" fmla="*/ 173 h 184"/>
                <a:gd name="T70" fmla="*/ 112 w 112"/>
                <a:gd name="T71" fmla="*/ 170 h 184"/>
                <a:gd name="T72" fmla="*/ 112 w 112"/>
                <a:gd name="T73" fmla="*/ 170 h 184"/>
                <a:gd name="T74" fmla="*/ 112 w 112"/>
                <a:gd name="T75" fmla="*/ 170 h 184"/>
                <a:gd name="T76" fmla="*/ 112 w 112"/>
                <a:gd name="T77" fmla="*/ 170 h 184"/>
                <a:gd name="T78" fmla="*/ 112 w 112"/>
                <a:gd name="T79" fmla="*/ 170 h 184"/>
                <a:gd name="T80" fmla="*/ 112 w 112"/>
                <a:gd name="T81" fmla="*/ 170 h 184"/>
                <a:gd name="T82" fmla="*/ 112 w 112"/>
                <a:gd name="T83" fmla="*/ 170 h 184"/>
                <a:gd name="T84" fmla="*/ 112 w 112"/>
                <a:gd name="T85" fmla="*/ 170 h 184"/>
                <a:gd name="T86" fmla="*/ 112 w 112"/>
                <a:gd name="T87" fmla="*/ 169 h 184"/>
                <a:gd name="T88" fmla="*/ 105 w 112"/>
                <a:gd name="T89" fmla="*/ 173 h 184"/>
                <a:gd name="T90" fmla="*/ 95 w 112"/>
                <a:gd name="T91" fmla="*/ 176 h 184"/>
                <a:gd name="T92" fmla="*/ 84 w 112"/>
                <a:gd name="T93" fmla="*/ 179 h 184"/>
                <a:gd name="T94" fmla="*/ 75 w 112"/>
                <a:gd name="T95" fmla="*/ 183 h 184"/>
                <a:gd name="T96" fmla="*/ 64 w 112"/>
                <a:gd name="T97" fmla="*/ 184 h 184"/>
                <a:gd name="T98" fmla="*/ 51 w 112"/>
                <a:gd name="T99" fmla="*/ 184 h 184"/>
                <a:gd name="T100" fmla="*/ 40 w 112"/>
                <a:gd name="T101" fmla="*/ 184 h 184"/>
                <a:gd name="T102" fmla="*/ 29 w 112"/>
                <a:gd name="T103" fmla="*/ 183 h 184"/>
                <a:gd name="T104" fmla="*/ 18 w 112"/>
                <a:gd name="T105" fmla="*/ 179 h 184"/>
                <a:gd name="T106" fmla="*/ 9 w 112"/>
                <a:gd name="T107" fmla="*/ 176 h 184"/>
                <a:gd name="T108" fmla="*/ 0 w 112"/>
                <a:gd name="T109" fmla="*/ 173 h 184"/>
                <a:gd name="T110" fmla="*/ 0 w 112"/>
                <a:gd name="T111" fmla="*/ 173 h 184"/>
                <a:gd name="T112" fmla="*/ 0 w 112"/>
                <a:gd name="T113" fmla="*/ 173 h 184"/>
                <a:gd name="T114" fmla="*/ 0 w 112"/>
                <a:gd name="T115" fmla="*/ 173 h 184"/>
                <a:gd name="T116" fmla="*/ 0 w 112"/>
                <a:gd name="T117" fmla="*/ 173 h 184"/>
                <a:gd name="T118" fmla="*/ 0 w 112"/>
                <a:gd name="T119" fmla="*/ 173 h 184"/>
                <a:gd name="T120" fmla="*/ 0 w 112"/>
                <a:gd name="T121" fmla="*/ 173 h 184"/>
                <a:gd name="T122" fmla="*/ 0 w 112"/>
                <a:gd name="T123" fmla="*/ 173 h 184"/>
                <a:gd name="T124" fmla="*/ 0 w 112"/>
                <a:gd name="T125" fmla="*/ 173 h 1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84"/>
                <a:gd name="T191" fmla="*/ 112 w 112"/>
                <a:gd name="T192" fmla="*/ 184 h 1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84">
                  <a:moveTo>
                    <a:pt x="88" y="6"/>
                  </a:moveTo>
                  <a:lnTo>
                    <a:pt x="84" y="5"/>
                  </a:lnTo>
                  <a:lnTo>
                    <a:pt x="75" y="3"/>
                  </a:lnTo>
                  <a:lnTo>
                    <a:pt x="64" y="2"/>
                  </a:lnTo>
                  <a:lnTo>
                    <a:pt x="51" y="0"/>
                  </a:lnTo>
                  <a:lnTo>
                    <a:pt x="40" y="2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29" y="3"/>
                  </a:lnTo>
                  <a:lnTo>
                    <a:pt x="40" y="2"/>
                  </a:lnTo>
                  <a:lnTo>
                    <a:pt x="51" y="2"/>
                  </a:lnTo>
                  <a:lnTo>
                    <a:pt x="64" y="2"/>
                  </a:lnTo>
                  <a:lnTo>
                    <a:pt x="75" y="3"/>
                  </a:lnTo>
                  <a:lnTo>
                    <a:pt x="84" y="6"/>
                  </a:lnTo>
                  <a:lnTo>
                    <a:pt x="88" y="6"/>
                  </a:lnTo>
                  <a:close/>
                  <a:moveTo>
                    <a:pt x="0" y="173"/>
                  </a:moveTo>
                  <a:lnTo>
                    <a:pt x="9" y="178"/>
                  </a:lnTo>
                  <a:lnTo>
                    <a:pt x="18" y="181"/>
                  </a:lnTo>
                  <a:lnTo>
                    <a:pt x="29" y="183"/>
                  </a:lnTo>
                  <a:lnTo>
                    <a:pt x="40" y="184"/>
                  </a:lnTo>
                  <a:lnTo>
                    <a:pt x="51" y="184"/>
                  </a:lnTo>
                  <a:lnTo>
                    <a:pt x="64" y="184"/>
                  </a:lnTo>
                  <a:lnTo>
                    <a:pt x="75" y="183"/>
                  </a:lnTo>
                  <a:lnTo>
                    <a:pt x="84" y="181"/>
                  </a:lnTo>
                  <a:lnTo>
                    <a:pt x="95" y="178"/>
                  </a:lnTo>
                  <a:lnTo>
                    <a:pt x="105" y="173"/>
                  </a:lnTo>
                  <a:lnTo>
                    <a:pt x="112" y="170"/>
                  </a:lnTo>
                  <a:lnTo>
                    <a:pt x="112" y="169"/>
                  </a:lnTo>
                  <a:lnTo>
                    <a:pt x="105" y="173"/>
                  </a:lnTo>
                  <a:lnTo>
                    <a:pt x="95" y="176"/>
                  </a:lnTo>
                  <a:lnTo>
                    <a:pt x="84" y="179"/>
                  </a:lnTo>
                  <a:lnTo>
                    <a:pt x="75" y="183"/>
                  </a:lnTo>
                  <a:lnTo>
                    <a:pt x="64" y="184"/>
                  </a:lnTo>
                  <a:lnTo>
                    <a:pt x="51" y="184"/>
                  </a:lnTo>
                  <a:lnTo>
                    <a:pt x="40" y="184"/>
                  </a:lnTo>
                  <a:lnTo>
                    <a:pt x="29" y="183"/>
                  </a:lnTo>
                  <a:lnTo>
                    <a:pt x="18" y="179"/>
                  </a:lnTo>
                  <a:lnTo>
                    <a:pt x="9" y="176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41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66"/>
            <p:cNvSpPr>
              <a:spLocks noEditPoints="1"/>
            </p:cNvSpPr>
            <p:nvPr/>
          </p:nvSpPr>
          <p:spPr bwMode="auto">
            <a:xfrm>
              <a:off x="902" y="3007"/>
              <a:ext cx="112" cy="182"/>
            </a:xfrm>
            <a:custGeom>
              <a:avLst/>
              <a:gdLst>
                <a:gd name="T0" fmla="*/ 88 w 112"/>
                <a:gd name="T1" fmla="*/ 4 h 182"/>
                <a:gd name="T2" fmla="*/ 84 w 112"/>
                <a:gd name="T3" fmla="*/ 4 h 182"/>
                <a:gd name="T4" fmla="*/ 75 w 112"/>
                <a:gd name="T5" fmla="*/ 1 h 182"/>
                <a:gd name="T6" fmla="*/ 64 w 112"/>
                <a:gd name="T7" fmla="*/ 0 h 182"/>
                <a:gd name="T8" fmla="*/ 51 w 112"/>
                <a:gd name="T9" fmla="*/ 0 h 182"/>
                <a:gd name="T10" fmla="*/ 40 w 112"/>
                <a:gd name="T11" fmla="*/ 0 h 182"/>
                <a:gd name="T12" fmla="*/ 29 w 112"/>
                <a:gd name="T13" fmla="*/ 1 h 182"/>
                <a:gd name="T14" fmla="*/ 20 w 112"/>
                <a:gd name="T15" fmla="*/ 3 h 182"/>
                <a:gd name="T16" fmla="*/ 20 w 112"/>
                <a:gd name="T17" fmla="*/ 3 h 182"/>
                <a:gd name="T18" fmla="*/ 20 w 112"/>
                <a:gd name="T19" fmla="*/ 3 h 182"/>
                <a:gd name="T20" fmla="*/ 20 w 112"/>
                <a:gd name="T21" fmla="*/ 4 h 182"/>
                <a:gd name="T22" fmla="*/ 20 w 112"/>
                <a:gd name="T23" fmla="*/ 4 h 182"/>
                <a:gd name="T24" fmla="*/ 20 w 112"/>
                <a:gd name="T25" fmla="*/ 4 h 182"/>
                <a:gd name="T26" fmla="*/ 20 w 112"/>
                <a:gd name="T27" fmla="*/ 4 h 182"/>
                <a:gd name="T28" fmla="*/ 20 w 112"/>
                <a:gd name="T29" fmla="*/ 4 h 182"/>
                <a:gd name="T30" fmla="*/ 20 w 112"/>
                <a:gd name="T31" fmla="*/ 4 h 182"/>
                <a:gd name="T32" fmla="*/ 29 w 112"/>
                <a:gd name="T33" fmla="*/ 1 h 182"/>
                <a:gd name="T34" fmla="*/ 40 w 112"/>
                <a:gd name="T35" fmla="*/ 0 h 182"/>
                <a:gd name="T36" fmla="*/ 51 w 112"/>
                <a:gd name="T37" fmla="*/ 0 h 182"/>
                <a:gd name="T38" fmla="*/ 64 w 112"/>
                <a:gd name="T39" fmla="*/ 0 h 182"/>
                <a:gd name="T40" fmla="*/ 75 w 112"/>
                <a:gd name="T41" fmla="*/ 1 h 182"/>
                <a:gd name="T42" fmla="*/ 84 w 112"/>
                <a:gd name="T43" fmla="*/ 4 h 182"/>
                <a:gd name="T44" fmla="*/ 88 w 112"/>
                <a:gd name="T45" fmla="*/ 4 h 182"/>
                <a:gd name="T46" fmla="*/ 88 w 112"/>
                <a:gd name="T47" fmla="*/ 4 h 182"/>
                <a:gd name="T48" fmla="*/ 0 w 112"/>
                <a:gd name="T49" fmla="*/ 171 h 182"/>
                <a:gd name="T50" fmla="*/ 9 w 112"/>
                <a:gd name="T51" fmla="*/ 174 h 182"/>
                <a:gd name="T52" fmla="*/ 18 w 112"/>
                <a:gd name="T53" fmla="*/ 177 h 182"/>
                <a:gd name="T54" fmla="*/ 29 w 112"/>
                <a:gd name="T55" fmla="*/ 181 h 182"/>
                <a:gd name="T56" fmla="*/ 40 w 112"/>
                <a:gd name="T57" fmla="*/ 182 h 182"/>
                <a:gd name="T58" fmla="*/ 51 w 112"/>
                <a:gd name="T59" fmla="*/ 182 h 182"/>
                <a:gd name="T60" fmla="*/ 64 w 112"/>
                <a:gd name="T61" fmla="*/ 182 h 182"/>
                <a:gd name="T62" fmla="*/ 75 w 112"/>
                <a:gd name="T63" fmla="*/ 181 h 182"/>
                <a:gd name="T64" fmla="*/ 84 w 112"/>
                <a:gd name="T65" fmla="*/ 177 h 182"/>
                <a:gd name="T66" fmla="*/ 95 w 112"/>
                <a:gd name="T67" fmla="*/ 174 h 182"/>
                <a:gd name="T68" fmla="*/ 105 w 112"/>
                <a:gd name="T69" fmla="*/ 171 h 182"/>
                <a:gd name="T70" fmla="*/ 112 w 112"/>
                <a:gd name="T71" fmla="*/ 167 h 182"/>
                <a:gd name="T72" fmla="*/ 112 w 112"/>
                <a:gd name="T73" fmla="*/ 167 h 182"/>
                <a:gd name="T74" fmla="*/ 112 w 112"/>
                <a:gd name="T75" fmla="*/ 167 h 182"/>
                <a:gd name="T76" fmla="*/ 112 w 112"/>
                <a:gd name="T77" fmla="*/ 167 h 182"/>
                <a:gd name="T78" fmla="*/ 112 w 112"/>
                <a:gd name="T79" fmla="*/ 167 h 182"/>
                <a:gd name="T80" fmla="*/ 112 w 112"/>
                <a:gd name="T81" fmla="*/ 167 h 182"/>
                <a:gd name="T82" fmla="*/ 112 w 112"/>
                <a:gd name="T83" fmla="*/ 167 h 182"/>
                <a:gd name="T84" fmla="*/ 112 w 112"/>
                <a:gd name="T85" fmla="*/ 167 h 182"/>
                <a:gd name="T86" fmla="*/ 112 w 112"/>
                <a:gd name="T87" fmla="*/ 167 h 182"/>
                <a:gd name="T88" fmla="*/ 105 w 112"/>
                <a:gd name="T89" fmla="*/ 170 h 182"/>
                <a:gd name="T90" fmla="*/ 95 w 112"/>
                <a:gd name="T91" fmla="*/ 174 h 182"/>
                <a:gd name="T92" fmla="*/ 84 w 112"/>
                <a:gd name="T93" fmla="*/ 177 h 182"/>
                <a:gd name="T94" fmla="*/ 75 w 112"/>
                <a:gd name="T95" fmla="*/ 179 h 182"/>
                <a:gd name="T96" fmla="*/ 64 w 112"/>
                <a:gd name="T97" fmla="*/ 181 h 182"/>
                <a:gd name="T98" fmla="*/ 51 w 112"/>
                <a:gd name="T99" fmla="*/ 182 h 182"/>
                <a:gd name="T100" fmla="*/ 40 w 112"/>
                <a:gd name="T101" fmla="*/ 181 h 182"/>
                <a:gd name="T102" fmla="*/ 29 w 112"/>
                <a:gd name="T103" fmla="*/ 179 h 182"/>
                <a:gd name="T104" fmla="*/ 18 w 112"/>
                <a:gd name="T105" fmla="*/ 177 h 182"/>
                <a:gd name="T106" fmla="*/ 9 w 112"/>
                <a:gd name="T107" fmla="*/ 174 h 182"/>
                <a:gd name="T108" fmla="*/ 0 w 112"/>
                <a:gd name="T109" fmla="*/ 171 h 182"/>
                <a:gd name="T110" fmla="*/ 0 w 112"/>
                <a:gd name="T111" fmla="*/ 171 h 182"/>
                <a:gd name="T112" fmla="*/ 0 w 112"/>
                <a:gd name="T113" fmla="*/ 171 h 182"/>
                <a:gd name="T114" fmla="*/ 0 w 112"/>
                <a:gd name="T115" fmla="*/ 171 h 182"/>
                <a:gd name="T116" fmla="*/ 0 w 112"/>
                <a:gd name="T117" fmla="*/ 171 h 182"/>
                <a:gd name="T118" fmla="*/ 0 w 112"/>
                <a:gd name="T119" fmla="*/ 171 h 182"/>
                <a:gd name="T120" fmla="*/ 0 w 112"/>
                <a:gd name="T121" fmla="*/ 171 h 182"/>
                <a:gd name="T122" fmla="*/ 0 w 112"/>
                <a:gd name="T123" fmla="*/ 171 h 182"/>
                <a:gd name="T124" fmla="*/ 0 w 112"/>
                <a:gd name="T125" fmla="*/ 171 h 1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82"/>
                <a:gd name="T191" fmla="*/ 112 w 112"/>
                <a:gd name="T192" fmla="*/ 182 h 1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82">
                  <a:moveTo>
                    <a:pt x="88" y="4"/>
                  </a:moveTo>
                  <a:lnTo>
                    <a:pt x="84" y="4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4" y="4"/>
                  </a:lnTo>
                  <a:lnTo>
                    <a:pt x="88" y="4"/>
                  </a:lnTo>
                  <a:close/>
                  <a:moveTo>
                    <a:pt x="0" y="171"/>
                  </a:moveTo>
                  <a:lnTo>
                    <a:pt x="9" y="174"/>
                  </a:lnTo>
                  <a:lnTo>
                    <a:pt x="18" y="177"/>
                  </a:lnTo>
                  <a:lnTo>
                    <a:pt x="29" y="181"/>
                  </a:lnTo>
                  <a:lnTo>
                    <a:pt x="40" y="182"/>
                  </a:lnTo>
                  <a:lnTo>
                    <a:pt x="51" y="182"/>
                  </a:lnTo>
                  <a:lnTo>
                    <a:pt x="64" y="182"/>
                  </a:lnTo>
                  <a:lnTo>
                    <a:pt x="75" y="181"/>
                  </a:lnTo>
                  <a:lnTo>
                    <a:pt x="84" y="177"/>
                  </a:lnTo>
                  <a:lnTo>
                    <a:pt x="95" y="174"/>
                  </a:lnTo>
                  <a:lnTo>
                    <a:pt x="105" y="171"/>
                  </a:lnTo>
                  <a:lnTo>
                    <a:pt x="112" y="167"/>
                  </a:lnTo>
                  <a:lnTo>
                    <a:pt x="105" y="170"/>
                  </a:lnTo>
                  <a:lnTo>
                    <a:pt x="95" y="174"/>
                  </a:lnTo>
                  <a:lnTo>
                    <a:pt x="84" y="177"/>
                  </a:lnTo>
                  <a:lnTo>
                    <a:pt x="75" y="179"/>
                  </a:lnTo>
                  <a:lnTo>
                    <a:pt x="64" y="181"/>
                  </a:lnTo>
                  <a:lnTo>
                    <a:pt x="51" y="182"/>
                  </a:lnTo>
                  <a:lnTo>
                    <a:pt x="40" y="181"/>
                  </a:lnTo>
                  <a:lnTo>
                    <a:pt x="29" y="179"/>
                  </a:lnTo>
                  <a:lnTo>
                    <a:pt x="18" y="177"/>
                  </a:lnTo>
                  <a:lnTo>
                    <a:pt x="9" y="174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42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67"/>
            <p:cNvSpPr>
              <a:spLocks noEditPoints="1"/>
            </p:cNvSpPr>
            <p:nvPr/>
          </p:nvSpPr>
          <p:spPr bwMode="auto">
            <a:xfrm>
              <a:off x="902" y="3007"/>
              <a:ext cx="112" cy="182"/>
            </a:xfrm>
            <a:custGeom>
              <a:avLst/>
              <a:gdLst>
                <a:gd name="T0" fmla="*/ 88 w 112"/>
                <a:gd name="T1" fmla="*/ 4 h 182"/>
                <a:gd name="T2" fmla="*/ 84 w 112"/>
                <a:gd name="T3" fmla="*/ 4 h 182"/>
                <a:gd name="T4" fmla="*/ 75 w 112"/>
                <a:gd name="T5" fmla="*/ 1 h 182"/>
                <a:gd name="T6" fmla="*/ 64 w 112"/>
                <a:gd name="T7" fmla="*/ 0 h 182"/>
                <a:gd name="T8" fmla="*/ 51 w 112"/>
                <a:gd name="T9" fmla="*/ 0 h 182"/>
                <a:gd name="T10" fmla="*/ 40 w 112"/>
                <a:gd name="T11" fmla="*/ 0 h 182"/>
                <a:gd name="T12" fmla="*/ 29 w 112"/>
                <a:gd name="T13" fmla="*/ 1 h 182"/>
                <a:gd name="T14" fmla="*/ 20 w 112"/>
                <a:gd name="T15" fmla="*/ 4 h 182"/>
                <a:gd name="T16" fmla="*/ 20 w 112"/>
                <a:gd name="T17" fmla="*/ 4 h 182"/>
                <a:gd name="T18" fmla="*/ 20 w 112"/>
                <a:gd name="T19" fmla="*/ 4 h 182"/>
                <a:gd name="T20" fmla="*/ 20 w 112"/>
                <a:gd name="T21" fmla="*/ 4 h 182"/>
                <a:gd name="T22" fmla="*/ 20 w 112"/>
                <a:gd name="T23" fmla="*/ 4 h 182"/>
                <a:gd name="T24" fmla="*/ 20 w 112"/>
                <a:gd name="T25" fmla="*/ 4 h 182"/>
                <a:gd name="T26" fmla="*/ 20 w 112"/>
                <a:gd name="T27" fmla="*/ 4 h 182"/>
                <a:gd name="T28" fmla="*/ 20 w 112"/>
                <a:gd name="T29" fmla="*/ 4 h 182"/>
                <a:gd name="T30" fmla="*/ 20 w 112"/>
                <a:gd name="T31" fmla="*/ 4 h 182"/>
                <a:gd name="T32" fmla="*/ 29 w 112"/>
                <a:gd name="T33" fmla="*/ 3 h 182"/>
                <a:gd name="T34" fmla="*/ 40 w 112"/>
                <a:gd name="T35" fmla="*/ 1 h 182"/>
                <a:gd name="T36" fmla="*/ 51 w 112"/>
                <a:gd name="T37" fmla="*/ 0 h 182"/>
                <a:gd name="T38" fmla="*/ 64 w 112"/>
                <a:gd name="T39" fmla="*/ 1 h 182"/>
                <a:gd name="T40" fmla="*/ 73 w 112"/>
                <a:gd name="T41" fmla="*/ 3 h 182"/>
                <a:gd name="T42" fmla="*/ 84 w 112"/>
                <a:gd name="T43" fmla="*/ 4 h 182"/>
                <a:gd name="T44" fmla="*/ 88 w 112"/>
                <a:gd name="T45" fmla="*/ 6 h 182"/>
                <a:gd name="T46" fmla="*/ 88 w 112"/>
                <a:gd name="T47" fmla="*/ 4 h 182"/>
                <a:gd name="T48" fmla="*/ 0 w 112"/>
                <a:gd name="T49" fmla="*/ 171 h 182"/>
                <a:gd name="T50" fmla="*/ 9 w 112"/>
                <a:gd name="T51" fmla="*/ 174 h 182"/>
                <a:gd name="T52" fmla="*/ 18 w 112"/>
                <a:gd name="T53" fmla="*/ 177 h 182"/>
                <a:gd name="T54" fmla="*/ 29 w 112"/>
                <a:gd name="T55" fmla="*/ 179 h 182"/>
                <a:gd name="T56" fmla="*/ 40 w 112"/>
                <a:gd name="T57" fmla="*/ 181 h 182"/>
                <a:gd name="T58" fmla="*/ 51 w 112"/>
                <a:gd name="T59" fmla="*/ 182 h 182"/>
                <a:gd name="T60" fmla="*/ 64 w 112"/>
                <a:gd name="T61" fmla="*/ 181 h 182"/>
                <a:gd name="T62" fmla="*/ 75 w 112"/>
                <a:gd name="T63" fmla="*/ 179 h 182"/>
                <a:gd name="T64" fmla="*/ 84 w 112"/>
                <a:gd name="T65" fmla="*/ 177 h 182"/>
                <a:gd name="T66" fmla="*/ 95 w 112"/>
                <a:gd name="T67" fmla="*/ 174 h 182"/>
                <a:gd name="T68" fmla="*/ 105 w 112"/>
                <a:gd name="T69" fmla="*/ 170 h 182"/>
                <a:gd name="T70" fmla="*/ 112 w 112"/>
                <a:gd name="T71" fmla="*/ 167 h 182"/>
                <a:gd name="T72" fmla="*/ 112 w 112"/>
                <a:gd name="T73" fmla="*/ 167 h 182"/>
                <a:gd name="T74" fmla="*/ 112 w 112"/>
                <a:gd name="T75" fmla="*/ 167 h 182"/>
                <a:gd name="T76" fmla="*/ 112 w 112"/>
                <a:gd name="T77" fmla="*/ 167 h 182"/>
                <a:gd name="T78" fmla="*/ 112 w 112"/>
                <a:gd name="T79" fmla="*/ 167 h 182"/>
                <a:gd name="T80" fmla="*/ 112 w 112"/>
                <a:gd name="T81" fmla="*/ 167 h 182"/>
                <a:gd name="T82" fmla="*/ 112 w 112"/>
                <a:gd name="T83" fmla="*/ 167 h 182"/>
                <a:gd name="T84" fmla="*/ 112 w 112"/>
                <a:gd name="T85" fmla="*/ 167 h 182"/>
                <a:gd name="T86" fmla="*/ 112 w 112"/>
                <a:gd name="T87" fmla="*/ 167 h 182"/>
                <a:gd name="T88" fmla="*/ 95 w 112"/>
                <a:gd name="T89" fmla="*/ 174 h 182"/>
                <a:gd name="T90" fmla="*/ 84 w 112"/>
                <a:gd name="T91" fmla="*/ 177 h 182"/>
                <a:gd name="T92" fmla="*/ 73 w 112"/>
                <a:gd name="T93" fmla="*/ 179 h 182"/>
                <a:gd name="T94" fmla="*/ 64 w 112"/>
                <a:gd name="T95" fmla="*/ 181 h 182"/>
                <a:gd name="T96" fmla="*/ 51 w 112"/>
                <a:gd name="T97" fmla="*/ 181 h 182"/>
                <a:gd name="T98" fmla="*/ 40 w 112"/>
                <a:gd name="T99" fmla="*/ 181 h 182"/>
                <a:gd name="T100" fmla="*/ 29 w 112"/>
                <a:gd name="T101" fmla="*/ 179 h 182"/>
                <a:gd name="T102" fmla="*/ 20 w 112"/>
                <a:gd name="T103" fmla="*/ 177 h 182"/>
                <a:gd name="T104" fmla="*/ 9 w 112"/>
                <a:gd name="T105" fmla="*/ 174 h 182"/>
                <a:gd name="T106" fmla="*/ 0 w 112"/>
                <a:gd name="T107" fmla="*/ 170 h 182"/>
                <a:gd name="T108" fmla="*/ 0 w 112"/>
                <a:gd name="T109" fmla="*/ 170 h 182"/>
                <a:gd name="T110" fmla="*/ 0 w 112"/>
                <a:gd name="T111" fmla="*/ 170 h 182"/>
                <a:gd name="T112" fmla="*/ 0 w 112"/>
                <a:gd name="T113" fmla="*/ 170 h 182"/>
                <a:gd name="T114" fmla="*/ 0 w 112"/>
                <a:gd name="T115" fmla="*/ 171 h 182"/>
                <a:gd name="T116" fmla="*/ 0 w 112"/>
                <a:gd name="T117" fmla="*/ 171 h 182"/>
                <a:gd name="T118" fmla="*/ 0 w 112"/>
                <a:gd name="T119" fmla="*/ 171 h 182"/>
                <a:gd name="T120" fmla="*/ 0 w 112"/>
                <a:gd name="T121" fmla="*/ 171 h 182"/>
                <a:gd name="T122" fmla="*/ 0 w 112"/>
                <a:gd name="T123" fmla="*/ 171 h 1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82"/>
                <a:gd name="T188" fmla="*/ 112 w 112"/>
                <a:gd name="T189" fmla="*/ 182 h 1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82">
                  <a:moveTo>
                    <a:pt x="88" y="4"/>
                  </a:moveTo>
                  <a:lnTo>
                    <a:pt x="84" y="4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1"/>
                  </a:lnTo>
                  <a:lnTo>
                    <a:pt x="20" y="4"/>
                  </a:lnTo>
                  <a:lnTo>
                    <a:pt x="29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4" y="1"/>
                  </a:lnTo>
                  <a:lnTo>
                    <a:pt x="73" y="3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88" y="4"/>
                  </a:lnTo>
                  <a:close/>
                  <a:moveTo>
                    <a:pt x="0" y="171"/>
                  </a:moveTo>
                  <a:lnTo>
                    <a:pt x="9" y="174"/>
                  </a:lnTo>
                  <a:lnTo>
                    <a:pt x="18" y="177"/>
                  </a:lnTo>
                  <a:lnTo>
                    <a:pt x="29" y="179"/>
                  </a:lnTo>
                  <a:lnTo>
                    <a:pt x="40" y="181"/>
                  </a:lnTo>
                  <a:lnTo>
                    <a:pt x="51" y="182"/>
                  </a:lnTo>
                  <a:lnTo>
                    <a:pt x="64" y="181"/>
                  </a:lnTo>
                  <a:lnTo>
                    <a:pt x="75" y="179"/>
                  </a:lnTo>
                  <a:lnTo>
                    <a:pt x="84" y="177"/>
                  </a:lnTo>
                  <a:lnTo>
                    <a:pt x="95" y="174"/>
                  </a:lnTo>
                  <a:lnTo>
                    <a:pt x="105" y="170"/>
                  </a:lnTo>
                  <a:lnTo>
                    <a:pt x="112" y="167"/>
                  </a:lnTo>
                  <a:lnTo>
                    <a:pt x="95" y="174"/>
                  </a:lnTo>
                  <a:lnTo>
                    <a:pt x="84" y="177"/>
                  </a:lnTo>
                  <a:lnTo>
                    <a:pt x="73" y="179"/>
                  </a:lnTo>
                  <a:lnTo>
                    <a:pt x="64" y="181"/>
                  </a:lnTo>
                  <a:lnTo>
                    <a:pt x="51" y="181"/>
                  </a:lnTo>
                  <a:lnTo>
                    <a:pt x="40" y="181"/>
                  </a:lnTo>
                  <a:lnTo>
                    <a:pt x="29" y="179"/>
                  </a:lnTo>
                  <a:lnTo>
                    <a:pt x="20" y="177"/>
                  </a:lnTo>
                  <a:lnTo>
                    <a:pt x="9" y="174"/>
                  </a:lnTo>
                  <a:lnTo>
                    <a:pt x="0" y="17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43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68"/>
            <p:cNvSpPr>
              <a:spLocks noEditPoints="1"/>
            </p:cNvSpPr>
            <p:nvPr/>
          </p:nvSpPr>
          <p:spPr bwMode="auto">
            <a:xfrm>
              <a:off x="902" y="3007"/>
              <a:ext cx="112" cy="181"/>
            </a:xfrm>
            <a:custGeom>
              <a:avLst/>
              <a:gdLst>
                <a:gd name="T0" fmla="*/ 88 w 112"/>
                <a:gd name="T1" fmla="*/ 6 h 181"/>
                <a:gd name="T2" fmla="*/ 84 w 112"/>
                <a:gd name="T3" fmla="*/ 4 h 181"/>
                <a:gd name="T4" fmla="*/ 73 w 112"/>
                <a:gd name="T5" fmla="*/ 3 h 181"/>
                <a:gd name="T6" fmla="*/ 64 w 112"/>
                <a:gd name="T7" fmla="*/ 1 h 181"/>
                <a:gd name="T8" fmla="*/ 51 w 112"/>
                <a:gd name="T9" fmla="*/ 0 h 181"/>
                <a:gd name="T10" fmla="*/ 40 w 112"/>
                <a:gd name="T11" fmla="*/ 1 h 181"/>
                <a:gd name="T12" fmla="*/ 29 w 112"/>
                <a:gd name="T13" fmla="*/ 3 h 181"/>
                <a:gd name="T14" fmla="*/ 20 w 112"/>
                <a:gd name="T15" fmla="*/ 4 h 181"/>
                <a:gd name="T16" fmla="*/ 20 w 112"/>
                <a:gd name="T17" fmla="*/ 4 h 181"/>
                <a:gd name="T18" fmla="*/ 20 w 112"/>
                <a:gd name="T19" fmla="*/ 4 h 181"/>
                <a:gd name="T20" fmla="*/ 20 w 112"/>
                <a:gd name="T21" fmla="*/ 4 h 181"/>
                <a:gd name="T22" fmla="*/ 20 w 112"/>
                <a:gd name="T23" fmla="*/ 4 h 181"/>
                <a:gd name="T24" fmla="*/ 20 w 112"/>
                <a:gd name="T25" fmla="*/ 4 h 181"/>
                <a:gd name="T26" fmla="*/ 20 w 112"/>
                <a:gd name="T27" fmla="*/ 4 h 181"/>
                <a:gd name="T28" fmla="*/ 20 w 112"/>
                <a:gd name="T29" fmla="*/ 4 h 181"/>
                <a:gd name="T30" fmla="*/ 20 w 112"/>
                <a:gd name="T31" fmla="*/ 4 h 181"/>
                <a:gd name="T32" fmla="*/ 29 w 112"/>
                <a:gd name="T33" fmla="*/ 3 h 181"/>
                <a:gd name="T34" fmla="*/ 40 w 112"/>
                <a:gd name="T35" fmla="*/ 1 h 181"/>
                <a:gd name="T36" fmla="*/ 51 w 112"/>
                <a:gd name="T37" fmla="*/ 1 h 181"/>
                <a:gd name="T38" fmla="*/ 62 w 112"/>
                <a:gd name="T39" fmla="*/ 1 h 181"/>
                <a:gd name="T40" fmla="*/ 73 w 112"/>
                <a:gd name="T41" fmla="*/ 3 h 181"/>
                <a:gd name="T42" fmla="*/ 84 w 112"/>
                <a:gd name="T43" fmla="*/ 4 h 181"/>
                <a:gd name="T44" fmla="*/ 88 w 112"/>
                <a:gd name="T45" fmla="*/ 6 h 181"/>
                <a:gd name="T46" fmla="*/ 88 w 112"/>
                <a:gd name="T47" fmla="*/ 6 h 181"/>
                <a:gd name="T48" fmla="*/ 0 w 112"/>
                <a:gd name="T49" fmla="*/ 170 h 181"/>
                <a:gd name="T50" fmla="*/ 9 w 112"/>
                <a:gd name="T51" fmla="*/ 174 h 181"/>
                <a:gd name="T52" fmla="*/ 20 w 112"/>
                <a:gd name="T53" fmla="*/ 177 h 181"/>
                <a:gd name="T54" fmla="*/ 29 w 112"/>
                <a:gd name="T55" fmla="*/ 179 h 181"/>
                <a:gd name="T56" fmla="*/ 40 w 112"/>
                <a:gd name="T57" fmla="*/ 181 h 181"/>
                <a:gd name="T58" fmla="*/ 51 w 112"/>
                <a:gd name="T59" fmla="*/ 181 h 181"/>
                <a:gd name="T60" fmla="*/ 64 w 112"/>
                <a:gd name="T61" fmla="*/ 181 h 181"/>
                <a:gd name="T62" fmla="*/ 73 w 112"/>
                <a:gd name="T63" fmla="*/ 179 h 181"/>
                <a:gd name="T64" fmla="*/ 84 w 112"/>
                <a:gd name="T65" fmla="*/ 177 h 181"/>
                <a:gd name="T66" fmla="*/ 95 w 112"/>
                <a:gd name="T67" fmla="*/ 174 h 181"/>
                <a:gd name="T68" fmla="*/ 112 w 112"/>
                <a:gd name="T69" fmla="*/ 167 h 181"/>
                <a:gd name="T70" fmla="*/ 112 w 112"/>
                <a:gd name="T71" fmla="*/ 167 h 181"/>
                <a:gd name="T72" fmla="*/ 112 w 112"/>
                <a:gd name="T73" fmla="*/ 167 h 181"/>
                <a:gd name="T74" fmla="*/ 112 w 112"/>
                <a:gd name="T75" fmla="*/ 165 h 181"/>
                <a:gd name="T76" fmla="*/ 112 w 112"/>
                <a:gd name="T77" fmla="*/ 165 h 181"/>
                <a:gd name="T78" fmla="*/ 112 w 112"/>
                <a:gd name="T79" fmla="*/ 165 h 181"/>
                <a:gd name="T80" fmla="*/ 112 w 112"/>
                <a:gd name="T81" fmla="*/ 165 h 181"/>
                <a:gd name="T82" fmla="*/ 112 w 112"/>
                <a:gd name="T83" fmla="*/ 165 h 181"/>
                <a:gd name="T84" fmla="*/ 112 w 112"/>
                <a:gd name="T85" fmla="*/ 165 h 181"/>
                <a:gd name="T86" fmla="*/ 95 w 112"/>
                <a:gd name="T87" fmla="*/ 173 h 181"/>
                <a:gd name="T88" fmla="*/ 84 w 112"/>
                <a:gd name="T89" fmla="*/ 176 h 181"/>
                <a:gd name="T90" fmla="*/ 73 w 112"/>
                <a:gd name="T91" fmla="*/ 179 h 181"/>
                <a:gd name="T92" fmla="*/ 62 w 112"/>
                <a:gd name="T93" fmla="*/ 181 h 181"/>
                <a:gd name="T94" fmla="*/ 51 w 112"/>
                <a:gd name="T95" fmla="*/ 181 h 181"/>
                <a:gd name="T96" fmla="*/ 40 w 112"/>
                <a:gd name="T97" fmla="*/ 181 h 181"/>
                <a:gd name="T98" fmla="*/ 29 w 112"/>
                <a:gd name="T99" fmla="*/ 179 h 181"/>
                <a:gd name="T100" fmla="*/ 20 w 112"/>
                <a:gd name="T101" fmla="*/ 176 h 181"/>
                <a:gd name="T102" fmla="*/ 9 w 112"/>
                <a:gd name="T103" fmla="*/ 173 h 181"/>
                <a:gd name="T104" fmla="*/ 0 w 112"/>
                <a:gd name="T105" fmla="*/ 170 h 181"/>
                <a:gd name="T106" fmla="*/ 0 w 112"/>
                <a:gd name="T107" fmla="*/ 170 h 181"/>
                <a:gd name="T108" fmla="*/ 0 w 112"/>
                <a:gd name="T109" fmla="*/ 170 h 181"/>
                <a:gd name="T110" fmla="*/ 0 w 112"/>
                <a:gd name="T111" fmla="*/ 170 h 181"/>
                <a:gd name="T112" fmla="*/ 0 w 112"/>
                <a:gd name="T113" fmla="*/ 170 h 181"/>
                <a:gd name="T114" fmla="*/ 0 w 112"/>
                <a:gd name="T115" fmla="*/ 170 h 181"/>
                <a:gd name="T116" fmla="*/ 0 w 112"/>
                <a:gd name="T117" fmla="*/ 170 h 181"/>
                <a:gd name="T118" fmla="*/ 0 w 112"/>
                <a:gd name="T119" fmla="*/ 170 h 181"/>
                <a:gd name="T120" fmla="*/ 0 w 112"/>
                <a:gd name="T121" fmla="*/ 170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181"/>
                <a:gd name="T185" fmla="*/ 112 w 112"/>
                <a:gd name="T186" fmla="*/ 181 h 1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181">
                  <a:moveTo>
                    <a:pt x="88" y="6"/>
                  </a:moveTo>
                  <a:lnTo>
                    <a:pt x="84" y="4"/>
                  </a:lnTo>
                  <a:lnTo>
                    <a:pt x="73" y="3"/>
                  </a:lnTo>
                  <a:lnTo>
                    <a:pt x="64" y="1"/>
                  </a:lnTo>
                  <a:lnTo>
                    <a:pt x="51" y="0"/>
                  </a:lnTo>
                  <a:lnTo>
                    <a:pt x="40" y="1"/>
                  </a:lnTo>
                  <a:lnTo>
                    <a:pt x="29" y="3"/>
                  </a:lnTo>
                  <a:lnTo>
                    <a:pt x="20" y="4"/>
                  </a:lnTo>
                  <a:lnTo>
                    <a:pt x="29" y="3"/>
                  </a:lnTo>
                  <a:lnTo>
                    <a:pt x="40" y="1"/>
                  </a:lnTo>
                  <a:lnTo>
                    <a:pt x="51" y="1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4" y="4"/>
                  </a:lnTo>
                  <a:lnTo>
                    <a:pt x="88" y="6"/>
                  </a:lnTo>
                  <a:close/>
                  <a:moveTo>
                    <a:pt x="0" y="170"/>
                  </a:moveTo>
                  <a:lnTo>
                    <a:pt x="9" y="174"/>
                  </a:lnTo>
                  <a:lnTo>
                    <a:pt x="20" y="177"/>
                  </a:lnTo>
                  <a:lnTo>
                    <a:pt x="29" y="179"/>
                  </a:lnTo>
                  <a:lnTo>
                    <a:pt x="40" y="181"/>
                  </a:lnTo>
                  <a:lnTo>
                    <a:pt x="51" y="181"/>
                  </a:lnTo>
                  <a:lnTo>
                    <a:pt x="64" y="181"/>
                  </a:lnTo>
                  <a:lnTo>
                    <a:pt x="73" y="179"/>
                  </a:lnTo>
                  <a:lnTo>
                    <a:pt x="84" y="177"/>
                  </a:lnTo>
                  <a:lnTo>
                    <a:pt x="95" y="174"/>
                  </a:lnTo>
                  <a:lnTo>
                    <a:pt x="112" y="167"/>
                  </a:lnTo>
                  <a:lnTo>
                    <a:pt x="112" y="165"/>
                  </a:lnTo>
                  <a:lnTo>
                    <a:pt x="95" y="173"/>
                  </a:lnTo>
                  <a:lnTo>
                    <a:pt x="84" y="176"/>
                  </a:lnTo>
                  <a:lnTo>
                    <a:pt x="73" y="179"/>
                  </a:lnTo>
                  <a:lnTo>
                    <a:pt x="62" y="181"/>
                  </a:lnTo>
                  <a:lnTo>
                    <a:pt x="51" y="181"/>
                  </a:lnTo>
                  <a:lnTo>
                    <a:pt x="40" y="181"/>
                  </a:lnTo>
                  <a:lnTo>
                    <a:pt x="29" y="179"/>
                  </a:lnTo>
                  <a:lnTo>
                    <a:pt x="20" y="176"/>
                  </a:lnTo>
                  <a:lnTo>
                    <a:pt x="9" y="173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44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69"/>
            <p:cNvSpPr>
              <a:spLocks noEditPoints="1"/>
            </p:cNvSpPr>
            <p:nvPr/>
          </p:nvSpPr>
          <p:spPr bwMode="auto">
            <a:xfrm>
              <a:off x="902" y="3008"/>
              <a:ext cx="112" cy="180"/>
            </a:xfrm>
            <a:custGeom>
              <a:avLst/>
              <a:gdLst>
                <a:gd name="T0" fmla="*/ 88 w 112"/>
                <a:gd name="T1" fmla="*/ 5 h 180"/>
                <a:gd name="T2" fmla="*/ 84 w 112"/>
                <a:gd name="T3" fmla="*/ 3 h 180"/>
                <a:gd name="T4" fmla="*/ 73 w 112"/>
                <a:gd name="T5" fmla="*/ 2 h 180"/>
                <a:gd name="T6" fmla="*/ 62 w 112"/>
                <a:gd name="T7" fmla="*/ 0 h 180"/>
                <a:gd name="T8" fmla="*/ 51 w 112"/>
                <a:gd name="T9" fmla="*/ 0 h 180"/>
                <a:gd name="T10" fmla="*/ 40 w 112"/>
                <a:gd name="T11" fmla="*/ 0 h 180"/>
                <a:gd name="T12" fmla="*/ 29 w 112"/>
                <a:gd name="T13" fmla="*/ 2 h 180"/>
                <a:gd name="T14" fmla="*/ 20 w 112"/>
                <a:gd name="T15" fmla="*/ 3 h 180"/>
                <a:gd name="T16" fmla="*/ 20 w 112"/>
                <a:gd name="T17" fmla="*/ 3 h 180"/>
                <a:gd name="T18" fmla="*/ 20 w 112"/>
                <a:gd name="T19" fmla="*/ 5 h 180"/>
                <a:gd name="T20" fmla="*/ 20 w 112"/>
                <a:gd name="T21" fmla="*/ 5 h 180"/>
                <a:gd name="T22" fmla="*/ 20 w 112"/>
                <a:gd name="T23" fmla="*/ 5 h 180"/>
                <a:gd name="T24" fmla="*/ 20 w 112"/>
                <a:gd name="T25" fmla="*/ 5 h 180"/>
                <a:gd name="T26" fmla="*/ 20 w 112"/>
                <a:gd name="T27" fmla="*/ 5 h 180"/>
                <a:gd name="T28" fmla="*/ 20 w 112"/>
                <a:gd name="T29" fmla="*/ 5 h 180"/>
                <a:gd name="T30" fmla="*/ 20 w 112"/>
                <a:gd name="T31" fmla="*/ 5 h 180"/>
                <a:gd name="T32" fmla="*/ 20 w 112"/>
                <a:gd name="T33" fmla="*/ 5 h 180"/>
                <a:gd name="T34" fmla="*/ 29 w 112"/>
                <a:gd name="T35" fmla="*/ 2 h 180"/>
                <a:gd name="T36" fmla="*/ 40 w 112"/>
                <a:gd name="T37" fmla="*/ 0 h 180"/>
                <a:gd name="T38" fmla="*/ 51 w 112"/>
                <a:gd name="T39" fmla="*/ 0 h 180"/>
                <a:gd name="T40" fmla="*/ 62 w 112"/>
                <a:gd name="T41" fmla="*/ 0 h 180"/>
                <a:gd name="T42" fmla="*/ 73 w 112"/>
                <a:gd name="T43" fmla="*/ 2 h 180"/>
                <a:gd name="T44" fmla="*/ 84 w 112"/>
                <a:gd name="T45" fmla="*/ 5 h 180"/>
                <a:gd name="T46" fmla="*/ 88 w 112"/>
                <a:gd name="T47" fmla="*/ 5 h 180"/>
                <a:gd name="T48" fmla="*/ 88 w 112"/>
                <a:gd name="T49" fmla="*/ 5 h 180"/>
                <a:gd name="T50" fmla="*/ 0 w 112"/>
                <a:gd name="T51" fmla="*/ 169 h 180"/>
                <a:gd name="T52" fmla="*/ 9 w 112"/>
                <a:gd name="T53" fmla="*/ 172 h 180"/>
                <a:gd name="T54" fmla="*/ 20 w 112"/>
                <a:gd name="T55" fmla="*/ 175 h 180"/>
                <a:gd name="T56" fmla="*/ 29 w 112"/>
                <a:gd name="T57" fmla="*/ 178 h 180"/>
                <a:gd name="T58" fmla="*/ 40 w 112"/>
                <a:gd name="T59" fmla="*/ 180 h 180"/>
                <a:gd name="T60" fmla="*/ 51 w 112"/>
                <a:gd name="T61" fmla="*/ 180 h 180"/>
                <a:gd name="T62" fmla="*/ 62 w 112"/>
                <a:gd name="T63" fmla="*/ 180 h 180"/>
                <a:gd name="T64" fmla="*/ 73 w 112"/>
                <a:gd name="T65" fmla="*/ 178 h 180"/>
                <a:gd name="T66" fmla="*/ 84 w 112"/>
                <a:gd name="T67" fmla="*/ 175 h 180"/>
                <a:gd name="T68" fmla="*/ 95 w 112"/>
                <a:gd name="T69" fmla="*/ 172 h 180"/>
                <a:gd name="T70" fmla="*/ 112 w 112"/>
                <a:gd name="T71" fmla="*/ 164 h 180"/>
                <a:gd name="T72" fmla="*/ 112 w 112"/>
                <a:gd name="T73" fmla="*/ 164 h 180"/>
                <a:gd name="T74" fmla="*/ 112 w 112"/>
                <a:gd name="T75" fmla="*/ 164 h 180"/>
                <a:gd name="T76" fmla="*/ 112 w 112"/>
                <a:gd name="T77" fmla="*/ 164 h 180"/>
                <a:gd name="T78" fmla="*/ 112 w 112"/>
                <a:gd name="T79" fmla="*/ 164 h 180"/>
                <a:gd name="T80" fmla="*/ 112 w 112"/>
                <a:gd name="T81" fmla="*/ 164 h 180"/>
                <a:gd name="T82" fmla="*/ 112 w 112"/>
                <a:gd name="T83" fmla="*/ 164 h 180"/>
                <a:gd name="T84" fmla="*/ 112 w 112"/>
                <a:gd name="T85" fmla="*/ 164 h 180"/>
                <a:gd name="T86" fmla="*/ 112 w 112"/>
                <a:gd name="T87" fmla="*/ 164 h 180"/>
                <a:gd name="T88" fmla="*/ 93 w 112"/>
                <a:gd name="T89" fmla="*/ 172 h 180"/>
                <a:gd name="T90" fmla="*/ 84 w 112"/>
                <a:gd name="T91" fmla="*/ 175 h 180"/>
                <a:gd name="T92" fmla="*/ 73 w 112"/>
                <a:gd name="T93" fmla="*/ 178 h 180"/>
                <a:gd name="T94" fmla="*/ 62 w 112"/>
                <a:gd name="T95" fmla="*/ 178 h 180"/>
                <a:gd name="T96" fmla="*/ 51 w 112"/>
                <a:gd name="T97" fmla="*/ 180 h 180"/>
                <a:gd name="T98" fmla="*/ 40 w 112"/>
                <a:gd name="T99" fmla="*/ 178 h 180"/>
                <a:gd name="T100" fmla="*/ 29 w 112"/>
                <a:gd name="T101" fmla="*/ 178 h 180"/>
                <a:gd name="T102" fmla="*/ 20 w 112"/>
                <a:gd name="T103" fmla="*/ 175 h 180"/>
                <a:gd name="T104" fmla="*/ 9 w 112"/>
                <a:gd name="T105" fmla="*/ 172 h 180"/>
                <a:gd name="T106" fmla="*/ 0 w 112"/>
                <a:gd name="T107" fmla="*/ 167 h 180"/>
                <a:gd name="T108" fmla="*/ 0 w 112"/>
                <a:gd name="T109" fmla="*/ 167 h 180"/>
                <a:gd name="T110" fmla="*/ 0 w 112"/>
                <a:gd name="T111" fmla="*/ 167 h 180"/>
                <a:gd name="T112" fmla="*/ 0 w 112"/>
                <a:gd name="T113" fmla="*/ 167 h 180"/>
                <a:gd name="T114" fmla="*/ 0 w 112"/>
                <a:gd name="T115" fmla="*/ 169 h 180"/>
                <a:gd name="T116" fmla="*/ 0 w 112"/>
                <a:gd name="T117" fmla="*/ 169 h 180"/>
                <a:gd name="T118" fmla="*/ 0 w 112"/>
                <a:gd name="T119" fmla="*/ 169 h 180"/>
                <a:gd name="T120" fmla="*/ 0 w 112"/>
                <a:gd name="T121" fmla="*/ 169 h 180"/>
                <a:gd name="T122" fmla="*/ 0 w 112"/>
                <a:gd name="T123" fmla="*/ 169 h 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80"/>
                <a:gd name="T188" fmla="*/ 112 w 112"/>
                <a:gd name="T189" fmla="*/ 180 h 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80">
                  <a:moveTo>
                    <a:pt x="88" y="5"/>
                  </a:moveTo>
                  <a:lnTo>
                    <a:pt x="84" y="3"/>
                  </a:lnTo>
                  <a:lnTo>
                    <a:pt x="73" y="2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9" y="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2"/>
                  </a:lnTo>
                  <a:lnTo>
                    <a:pt x="84" y="5"/>
                  </a:lnTo>
                  <a:lnTo>
                    <a:pt x="88" y="5"/>
                  </a:lnTo>
                  <a:close/>
                  <a:moveTo>
                    <a:pt x="0" y="169"/>
                  </a:moveTo>
                  <a:lnTo>
                    <a:pt x="9" y="172"/>
                  </a:lnTo>
                  <a:lnTo>
                    <a:pt x="20" y="175"/>
                  </a:lnTo>
                  <a:lnTo>
                    <a:pt x="29" y="178"/>
                  </a:lnTo>
                  <a:lnTo>
                    <a:pt x="40" y="180"/>
                  </a:lnTo>
                  <a:lnTo>
                    <a:pt x="51" y="180"/>
                  </a:lnTo>
                  <a:lnTo>
                    <a:pt x="62" y="180"/>
                  </a:lnTo>
                  <a:lnTo>
                    <a:pt x="73" y="178"/>
                  </a:lnTo>
                  <a:lnTo>
                    <a:pt x="84" y="175"/>
                  </a:lnTo>
                  <a:lnTo>
                    <a:pt x="95" y="172"/>
                  </a:lnTo>
                  <a:lnTo>
                    <a:pt x="112" y="164"/>
                  </a:lnTo>
                  <a:lnTo>
                    <a:pt x="93" y="172"/>
                  </a:lnTo>
                  <a:lnTo>
                    <a:pt x="84" y="175"/>
                  </a:lnTo>
                  <a:lnTo>
                    <a:pt x="73" y="178"/>
                  </a:lnTo>
                  <a:lnTo>
                    <a:pt x="62" y="178"/>
                  </a:lnTo>
                  <a:lnTo>
                    <a:pt x="51" y="180"/>
                  </a:lnTo>
                  <a:lnTo>
                    <a:pt x="40" y="178"/>
                  </a:lnTo>
                  <a:lnTo>
                    <a:pt x="29" y="178"/>
                  </a:lnTo>
                  <a:lnTo>
                    <a:pt x="20" y="175"/>
                  </a:lnTo>
                  <a:lnTo>
                    <a:pt x="9" y="172"/>
                  </a:lnTo>
                  <a:lnTo>
                    <a:pt x="0" y="167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45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70"/>
            <p:cNvSpPr>
              <a:spLocks noEditPoints="1"/>
            </p:cNvSpPr>
            <p:nvPr/>
          </p:nvSpPr>
          <p:spPr bwMode="auto">
            <a:xfrm>
              <a:off x="902" y="3008"/>
              <a:ext cx="112" cy="180"/>
            </a:xfrm>
            <a:custGeom>
              <a:avLst/>
              <a:gdLst>
                <a:gd name="T0" fmla="*/ 88 w 112"/>
                <a:gd name="T1" fmla="*/ 5 h 180"/>
                <a:gd name="T2" fmla="*/ 84 w 112"/>
                <a:gd name="T3" fmla="*/ 5 h 180"/>
                <a:gd name="T4" fmla="*/ 73 w 112"/>
                <a:gd name="T5" fmla="*/ 2 h 180"/>
                <a:gd name="T6" fmla="*/ 62 w 112"/>
                <a:gd name="T7" fmla="*/ 0 h 180"/>
                <a:gd name="T8" fmla="*/ 51 w 112"/>
                <a:gd name="T9" fmla="*/ 0 h 180"/>
                <a:gd name="T10" fmla="*/ 40 w 112"/>
                <a:gd name="T11" fmla="*/ 0 h 180"/>
                <a:gd name="T12" fmla="*/ 29 w 112"/>
                <a:gd name="T13" fmla="*/ 2 h 180"/>
                <a:gd name="T14" fmla="*/ 20 w 112"/>
                <a:gd name="T15" fmla="*/ 5 h 180"/>
                <a:gd name="T16" fmla="*/ 20 w 112"/>
                <a:gd name="T17" fmla="*/ 5 h 180"/>
                <a:gd name="T18" fmla="*/ 20 w 112"/>
                <a:gd name="T19" fmla="*/ 5 h 180"/>
                <a:gd name="T20" fmla="*/ 20 w 112"/>
                <a:gd name="T21" fmla="*/ 5 h 180"/>
                <a:gd name="T22" fmla="*/ 20 w 112"/>
                <a:gd name="T23" fmla="*/ 5 h 180"/>
                <a:gd name="T24" fmla="*/ 20 w 112"/>
                <a:gd name="T25" fmla="*/ 5 h 180"/>
                <a:gd name="T26" fmla="*/ 20 w 112"/>
                <a:gd name="T27" fmla="*/ 5 h 180"/>
                <a:gd name="T28" fmla="*/ 20 w 112"/>
                <a:gd name="T29" fmla="*/ 5 h 180"/>
                <a:gd name="T30" fmla="*/ 20 w 112"/>
                <a:gd name="T31" fmla="*/ 5 h 180"/>
                <a:gd name="T32" fmla="*/ 20 w 112"/>
                <a:gd name="T33" fmla="*/ 5 h 180"/>
                <a:gd name="T34" fmla="*/ 20 w 112"/>
                <a:gd name="T35" fmla="*/ 5 h 180"/>
                <a:gd name="T36" fmla="*/ 29 w 112"/>
                <a:gd name="T37" fmla="*/ 3 h 180"/>
                <a:gd name="T38" fmla="*/ 40 w 112"/>
                <a:gd name="T39" fmla="*/ 2 h 180"/>
                <a:gd name="T40" fmla="*/ 51 w 112"/>
                <a:gd name="T41" fmla="*/ 0 h 180"/>
                <a:gd name="T42" fmla="*/ 62 w 112"/>
                <a:gd name="T43" fmla="*/ 2 h 180"/>
                <a:gd name="T44" fmla="*/ 73 w 112"/>
                <a:gd name="T45" fmla="*/ 3 h 180"/>
                <a:gd name="T46" fmla="*/ 84 w 112"/>
                <a:gd name="T47" fmla="*/ 5 h 180"/>
                <a:gd name="T48" fmla="*/ 88 w 112"/>
                <a:gd name="T49" fmla="*/ 6 h 180"/>
                <a:gd name="T50" fmla="*/ 88 w 112"/>
                <a:gd name="T51" fmla="*/ 5 h 180"/>
                <a:gd name="T52" fmla="*/ 0 w 112"/>
                <a:gd name="T53" fmla="*/ 167 h 180"/>
                <a:gd name="T54" fmla="*/ 9 w 112"/>
                <a:gd name="T55" fmla="*/ 172 h 180"/>
                <a:gd name="T56" fmla="*/ 20 w 112"/>
                <a:gd name="T57" fmla="*/ 175 h 180"/>
                <a:gd name="T58" fmla="*/ 29 w 112"/>
                <a:gd name="T59" fmla="*/ 178 h 180"/>
                <a:gd name="T60" fmla="*/ 40 w 112"/>
                <a:gd name="T61" fmla="*/ 178 h 180"/>
                <a:gd name="T62" fmla="*/ 51 w 112"/>
                <a:gd name="T63" fmla="*/ 180 h 180"/>
                <a:gd name="T64" fmla="*/ 62 w 112"/>
                <a:gd name="T65" fmla="*/ 178 h 180"/>
                <a:gd name="T66" fmla="*/ 73 w 112"/>
                <a:gd name="T67" fmla="*/ 178 h 180"/>
                <a:gd name="T68" fmla="*/ 84 w 112"/>
                <a:gd name="T69" fmla="*/ 175 h 180"/>
                <a:gd name="T70" fmla="*/ 93 w 112"/>
                <a:gd name="T71" fmla="*/ 172 h 180"/>
                <a:gd name="T72" fmla="*/ 112 w 112"/>
                <a:gd name="T73" fmla="*/ 164 h 180"/>
                <a:gd name="T74" fmla="*/ 112 w 112"/>
                <a:gd name="T75" fmla="*/ 164 h 180"/>
                <a:gd name="T76" fmla="*/ 112 w 112"/>
                <a:gd name="T77" fmla="*/ 164 h 180"/>
                <a:gd name="T78" fmla="*/ 112 w 112"/>
                <a:gd name="T79" fmla="*/ 164 h 180"/>
                <a:gd name="T80" fmla="*/ 112 w 112"/>
                <a:gd name="T81" fmla="*/ 164 h 180"/>
                <a:gd name="T82" fmla="*/ 112 w 112"/>
                <a:gd name="T83" fmla="*/ 164 h 180"/>
                <a:gd name="T84" fmla="*/ 112 w 112"/>
                <a:gd name="T85" fmla="*/ 164 h 180"/>
                <a:gd name="T86" fmla="*/ 112 w 112"/>
                <a:gd name="T87" fmla="*/ 164 h 180"/>
                <a:gd name="T88" fmla="*/ 112 w 112"/>
                <a:gd name="T89" fmla="*/ 164 h 180"/>
                <a:gd name="T90" fmla="*/ 93 w 112"/>
                <a:gd name="T91" fmla="*/ 172 h 180"/>
                <a:gd name="T92" fmla="*/ 84 w 112"/>
                <a:gd name="T93" fmla="*/ 175 h 180"/>
                <a:gd name="T94" fmla="*/ 73 w 112"/>
                <a:gd name="T95" fmla="*/ 176 h 180"/>
                <a:gd name="T96" fmla="*/ 62 w 112"/>
                <a:gd name="T97" fmla="*/ 178 h 180"/>
                <a:gd name="T98" fmla="*/ 51 w 112"/>
                <a:gd name="T99" fmla="*/ 178 h 180"/>
                <a:gd name="T100" fmla="*/ 40 w 112"/>
                <a:gd name="T101" fmla="*/ 178 h 180"/>
                <a:gd name="T102" fmla="*/ 29 w 112"/>
                <a:gd name="T103" fmla="*/ 176 h 180"/>
                <a:gd name="T104" fmla="*/ 20 w 112"/>
                <a:gd name="T105" fmla="*/ 175 h 180"/>
                <a:gd name="T106" fmla="*/ 9 w 112"/>
                <a:gd name="T107" fmla="*/ 172 h 180"/>
                <a:gd name="T108" fmla="*/ 0 w 112"/>
                <a:gd name="T109" fmla="*/ 167 h 180"/>
                <a:gd name="T110" fmla="*/ 0 w 112"/>
                <a:gd name="T111" fmla="*/ 167 h 180"/>
                <a:gd name="T112" fmla="*/ 0 w 112"/>
                <a:gd name="T113" fmla="*/ 167 h 180"/>
                <a:gd name="T114" fmla="*/ 0 w 112"/>
                <a:gd name="T115" fmla="*/ 167 h 180"/>
                <a:gd name="T116" fmla="*/ 0 w 112"/>
                <a:gd name="T117" fmla="*/ 167 h 180"/>
                <a:gd name="T118" fmla="*/ 0 w 112"/>
                <a:gd name="T119" fmla="*/ 167 h 180"/>
                <a:gd name="T120" fmla="*/ 0 w 112"/>
                <a:gd name="T121" fmla="*/ 167 h 180"/>
                <a:gd name="T122" fmla="*/ 0 w 112"/>
                <a:gd name="T123" fmla="*/ 167 h 180"/>
                <a:gd name="T124" fmla="*/ 0 w 112"/>
                <a:gd name="T125" fmla="*/ 167 h 1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"/>
                <a:gd name="T190" fmla="*/ 0 h 180"/>
                <a:gd name="T191" fmla="*/ 112 w 112"/>
                <a:gd name="T192" fmla="*/ 180 h 1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" h="180">
                  <a:moveTo>
                    <a:pt x="88" y="5"/>
                  </a:moveTo>
                  <a:lnTo>
                    <a:pt x="84" y="5"/>
                  </a:lnTo>
                  <a:lnTo>
                    <a:pt x="73" y="2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29" y="3"/>
                  </a:lnTo>
                  <a:lnTo>
                    <a:pt x="40" y="2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4" y="5"/>
                  </a:lnTo>
                  <a:lnTo>
                    <a:pt x="88" y="6"/>
                  </a:lnTo>
                  <a:lnTo>
                    <a:pt x="88" y="5"/>
                  </a:lnTo>
                  <a:close/>
                  <a:moveTo>
                    <a:pt x="0" y="167"/>
                  </a:moveTo>
                  <a:lnTo>
                    <a:pt x="9" y="172"/>
                  </a:lnTo>
                  <a:lnTo>
                    <a:pt x="20" y="175"/>
                  </a:lnTo>
                  <a:lnTo>
                    <a:pt x="29" y="178"/>
                  </a:lnTo>
                  <a:lnTo>
                    <a:pt x="40" y="178"/>
                  </a:lnTo>
                  <a:lnTo>
                    <a:pt x="51" y="180"/>
                  </a:lnTo>
                  <a:lnTo>
                    <a:pt x="62" y="178"/>
                  </a:lnTo>
                  <a:lnTo>
                    <a:pt x="73" y="178"/>
                  </a:lnTo>
                  <a:lnTo>
                    <a:pt x="84" y="175"/>
                  </a:lnTo>
                  <a:lnTo>
                    <a:pt x="93" y="172"/>
                  </a:lnTo>
                  <a:lnTo>
                    <a:pt x="112" y="164"/>
                  </a:lnTo>
                  <a:lnTo>
                    <a:pt x="93" y="172"/>
                  </a:lnTo>
                  <a:lnTo>
                    <a:pt x="84" y="175"/>
                  </a:lnTo>
                  <a:lnTo>
                    <a:pt x="73" y="176"/>
                  </a:lnTo>
                  <a:lnTo>
                    <a:pt x="62" y="178"/>
                  </a:lnTo>
                  <a:lnTo>
                    <a:pt x="51" y="178"/>
                  </a:lnTo>
                  <a:lnTo>
                    <a:pt x="40" y="178"/>
                  </a:lnTo>
                  <a:lnTo>
                    <a:pt x="29" y="176"/>
                  </a:lnTo>
                  <a:lnTo>
                    <a:pt x="20" y="175"/>
                  </a:lnTo>
                  <a:lnTo>
                    <a:pt x="9" y="172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6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71"/>
            <p:cNvSpPr>
              <a:spLocks noEditPoints="1"/>
            </p:cNvSpPr>
            <p:nvPr/>
          </p:nvSpPr>
          <p:spPr bwMode="auto">
            <a:xfrm>
              <a:off x="902" y="3008"/>
              <a:ext cx="112" cy="178"/>
            </a:xfrm>
            <a:custGeom>
              <a:avLst/>
              <a:gdLst>
                <a:gd name="T0" fmla="*/ 88 w 112"/>
                <a:gd name="T1" fmla="*/ 6 h 178"/>
                <a:gd name="T2" fmla="*/ 84 w 112"/>
                <a:gd name="T3" fmla="*/ 5 h 178"/>
                <a:gd name="T4" fmla="*/ 73 w 112"/>
                <a:gd name="T5" fmla="*/ 3 h 178"/>
                <a:gd name="T6" fmla="*/ 62 w 112"/>
                <a:gd name="T7" fmla="*/ 2 h 178"/>
                <a:gd name="T8" fmla="*/ 51 w 112"/>
                <a:gd name="T9" fmla="*/ 0 h 178"/>
                <a:gd name="T10" fmla="*/ 40 w 112"/>
                <a:gd name="T11" fmla="*/ 2 h 178"/>
                <a:gd name="T12" fmla="*/ 29 w 112"/>
                <a:gd name="T13" fmla="*/ 3 h 178"/>
                <a:gd name="T14" fmla="*/ 20 w 112"/>
                <a:gd name="T15" fmla="*/ 5 h 178"/>
                <a:gd name="T16" fmla="*/ 20 w 112"/>
                <a:gd name="T17" fmla="*/ 5 h 178"/>
                <a:gd name="T18" fmla="*/ 88 w 112"/>
                <a:gd name="T19" fmla="*/ 6 h 178"/>
                <a:gd name="T20" fmla="*/ 0 w 112"/>
                <a:gd name="T21" fmla="*/ 167 h 178"/>
                <a:gd name="T22" fmla="*/ 9 w 112"/>
                <a:gd name="T23" fmla="*/ 172 h 178"/>
                <a:gd name="T24" fmla="*/ 20 w 112"/>
                <a:gd name="T25" fmla="*/ 175 h 178"/>
                <a:gd name="T26" fmla="*/ 29 w 112"/>
                <a:gd name="T27" fmla="*/ 176 h 178"/>
                <a:gd name="T28" fmla="*/ 40 w 112"/>
                <a:gd name="T29" fmla="*/ 178 h 178"/>
                <a:gd name="T30" fmla="*/ 51 w 112"/>
                <a:gd name="T31" fmla="*/ 178 h 178"/>
                <a:gd name="T32" fmla="*/ 62 w 112"/>
                <a:gd name="T33" fmla="*/ 178 h 178"/>
                <a:gd name="T34" fmla="*/ 73 w 112"/>
                <a:gd name="T35" fmla="*/ 176 h 178"/>
                <a:gd name="T36" fmla="*/ 84 w 112"/>
                <a:gd name="T37" fmla="*/ 175 h 178"/>
                <a:gd name="T38" fmla="*/ 93 w 112"/>
                <a:gd name="T39" fmla="*/ 172 h 178"/>
                <a:gd name="T40" fmla="*/ 112 w 112"/>
                <a:gd name="T41" fmla="*/ 164 h 178"/>
                <a:gd name="T42" fmla="*/ 112 w 112"/>
                <a:gd name="T43" fmla="*/ 163 h 178"/>
                <a:gd name="T44" fmla="*/ 112 w 112"/>
                <a:gd name="T45" fmla="*/ 163 h 178"/>
                <a:gd name="T46" fmla="*/ 112 w 112"/>
                <a:gd name="T47" fmla="*/ 163 h 178"/>
                <a:gd name="T48" fmla="*/ 112 w 112"/>
                <a:gd name="T49" fmla="*/ 163 h 178"/>
                <a:gd name="T50" fmla="*/ 112 w 112"/>
                <a:gd name="T51" fmla="*/ 163 h 178"/>
                <a:gd name="T52" fmla="*/ 112 w 112"/>
                <a:gd name="T53" fmla="*/ 163 h 178"/>
                <a:gd name="T54" fmla="*/ 112 w 112"/>
                <a:gd name="T55" fmla="*/ 163 h 178"/>
                <a:gd name="T56" fmla="*/ 112 w 112"/>
                <a:gd name="T57" fmla="*/ 163 h 178"/>
                <a:gd name="T58" fmla="*/ 93 w 112"/>
                <a:gd name="T59" fmla="*/ 170 h 178"/>
                <a:gd name="T60" fmla="*/ 84 w 112"/>
                <a:gd name="T61" fmla="*/ 173 h 178"/>
                <a:gd name="T62" fmla="*/ 73 w 112"/>
                <a:gd name="T63" fmla="*/ 176 h 178"/>
                <a:gd name="T64" fmla="*/ 62 w 112"/>
                <a:gd name="T65" fmla="*/ 178 h 178"/>
                <a:gd name="T66" fmla="*/ 51 w 112"/>
                <a:gd name="T67" fmla="*/ 178 h 178"/>
                <a:gd name="T68" fmla="*/ 40 w 112"/>
                <a:gd name="T69" fmla="*/ 178 h 178"/>
                <a:gd name="T70" fmla="*/ 31 w 112"/>
                <a:gd name="T71" fmla="*/ 176 h 178"/>
                <a:gd name="T72" fmla="*/ 20 w 112"/>
                <a:gd name="T73" fmla="*/ 173 h 178"/>
                <a:gd name="T74" fmla="*/ 11 w 112"/>
                <a:gd name="T75" fmla="*/ 170 h 178"/>
                <a:gd name="T76" fmla="*/ 0 w 112"/>
                <a:gd name="T77" fmla="*/ 167 h 178"/>
                <a:gd name="T78" fmla="*/ 0 w 112"/>
                <a:gd name="T79" fmla="*/ 167 h 178"/>
                <a:gd name="T80" fmla="*/ 0 w 112"/>
                <a:gd name="T81" fmla="*/ 167 h 178"/>
                <a:gd name="T82" fmla="*/ 0 w 112"/>
                <a:gd name="T83" fmla="*/ 167 h 178"/>
                <a:gd name="T84" fmla="*/ 0 w 112"/>
                <a:gd name="T85" fmla="*/ 167 h 178"/>
                <a:gd name="T86" fmla="*/ 0 w 112"/>
                <a:gd name="T87" fmla="*/ 167 h 178"/>
                <a:gd name="T88" fmla="*/ 0 w 112"/>
                <a:gd name="T89" fmla="*/ 167 h 178"/>
                <a:gd name="T90" fmla="*/ 0 w 112"/>
                <a:gd name="T91" fmla="*/ 167 h 178"/>
                <a:gd name="T92" fmla="*/ 0 w 112"/>
                <a:gd name="T93" fmla="*/ 167 h 178"/>
                <a:gd name="T94" fmla="*/ 88 w 112"/>
                <a:gd name="T95" fmla="*/ 6 h 178"/>
                <a:gd name="T96" fmla="*/ 84 w 112"/>
                <a:gd name="T97" fmla="*/ 5 h 178"/>
                <a:gd name="T98" fmla="*/ 73 w 112"/>
                <a:gd name="T99" fmla="*/ 3 h 178"/>
                <a:gd name="T100" fmla="*/ 62 w 112"/>
                <a:gd name="T101" fmla="*/ 2 h 178"/>
                <a:gd name="T102" fmla="*/ 51 w 112"/>
                <a:gd name="T103" fmla="*/ 2 h 178"/>
                <a:gd name="T104" fmla="*/ 40 w 112"/>
                <a:gd name="T105" fmla="*/ 2 h 178"/>
                <a:gd name="T106" fmla="*/ 31 w 112"/>
                <a:gd name="T107" fmla="*/ 3 h 178"/>
                <a:gd name="T108" fmla="*/ 20 w 112"/>
                <a:gd name="T109" fmla="*/ 5 h 178"/>
                <a:gd name="T110" fmla="*/ 18 w 112"/>
                <a:gd name="T111" fmla="*/ 6 h 178"/>
                <a:gd name="T112" fmla="*/ 88 w 112"/>
                <a:gd name="T113" fmla="*/ 6 h 178"/>
                <a:gd name="T114" fmla="*/ 88 w 112"/>
                <a:gd name="T115" fmla="*/ 6 h 178"/>
                <a:gd name="T116" fmla="*/ 88 w 112"/>
                <a:gd name="T117" fmla="*/ 6 h 178"/>
                <a:gd name="T118" fmla="*/ 88 w 112"/>
                <a:gd name="T119" fmla="*/ 6 h 1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2"/>
                <a:gd name="T181" fmla="*/ 0 h 178"/>
                <a:gd name="T182" fmla="*/ 112 w 112"/>
                <a:gd name="T183" fmla="*/ 178 h 1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2" h="178">
                  <a:moveTo>
                    <a:pt x="88" y="6"/>
                  </a:moveTo>
                  <a:lnTo>
                    <a:pt x="84" y="5"/>
                  </a:lnTo>
                  <a:lnTo>
                    <a:pt x="73" y="3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0" y="2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88" y="6"/>
                  </a:lnTo>
                  <a:close/>
                  <a:moveTo>
                    <a:pt x="0" y="167"/>
                  </a:moveTo>
                  <a:lnTo>
                    <a:pt x="9" y="172"/>
                  </a:lnTo>
                  <a:lnTo>
                    <a:pt x="20" y="175"/>
                  </a:lnTo>
                  <a:lnTo>
                    <a:pt x="29" y="176"/>
                  </a:lnTo>
                  <a:lnTo>
                    <a:pt x="40" y="178"/>
                  </a:lnTo>
                  <a:lnTo>
                    <a:pt x="51" y="178"/>
                  </a:lnTo>
                  <a:lnTo>
                    <a:pt x="62" y="178"/>
                  </a:lnTo>
                  <a:lnTo>
                    <a:pt x="73" y="176"/>
                  </a:lnTo>
                  <a:lnTo>
                    <a:pt x="84" y="175"/>
                  </a:lnTo>
                  <a:lnTo>
                    <a:pt x="93" y="172"/>
                  </a:lnTo>
                  <a:lnTo>
                    <a:pt x="112" y="164"/>
                  </a:lnTo>
                  <a:lnTo>
                    <a:pt x="112" y="163"/>
                  </a:lnTo>
                  <a:lnTo>
                    <a:pt x="93" y="170"/>
                  </a:lnTo>
                  <a:lnTo>
                    <a:pt x="84" y="173"/>
                  </a:lnTo>
                  <a:lnTo>
                    <a:pt x="73" y="176"/>
                  </a:lnTo>
                  <a:lnTo>
                    <a:pt x="62" y="178"/>
                  </a:lnTo>
                  <a:lnTo>
                    <a:pt x="51" y="178"/>
                  </a:lnTo>
                  <a:lnTo>
                    <a:pt x="40" y="178"/>
                  </a:lnTo>
                  <a:lnTo>
                    <a:pt x="31" y="176"/>
                  </a:lnTo>
                  <a:lnTo>
                    <a:pt x="20" y="173"/>
                  </a:lnTo>
                  <a:lnTo>
                    <a:pt x="11" y="170"/>
                  </a:lnTo>
                  <a:lnTo>
                    <a:pt x="0" y="167"/>
                  </a:lnTo>
                  <a:close/>
                  <a:moveTo>
                    <a:pt x="88" y="6"/>
                  </a:moveTo>
                  <a:lnTo>
                    <a:pt x="84" y="5"/>
                  </a:lnTo>
                  <a:lnTo>
                    <a:pt x="73" y="3"/>
                  </a:lnTo>
                  <a:lnTo>
                    <a:pt x="62" y="2"/>
                  </a:lnTo>
                  <a:lnTo>
                    <a:pt x="51" y="2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88" y="6"/>
                  </a:lnTo>
                  <a:close/>
                  <a:moveTo>
                    <a:pt x="88" y="6"/>
                  </a:moveTo>
                  <a:lnTo>
                    <a:pt x="88" y="6"/>
                  </a:lnTo>
                  <a:close/>
                </a:path>
              </a:pathLst>
            </a:custGeom>
            <a:solidFill>
              <a:srgbClr val="47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72"/>
            <p:cNvSpPr>
              <a:spLocks noEditPoints="1"/>
            </p:cNvSpPr>
            <p:nvPr/>
          </p:nvSpPr>
          <p:spPr bwMode="auto">
            <a:xfrm>
              <a:off x="902" y="3010"/>
              <a:ext cx="112" cy="176"/>
            </a:xfrm>
            <a:custGeom>
              <a:avLst/>
              <a:gdLst>
                <a:gd name="T0" fmla="*/ 84 w 112"/>
                <a:gd name="T1" fmla="*/ 3 h 176"/>
                <a:gd name="T2" fmla="*/ 62 w 112"/>
                <a:gd name="T3" fmla="*/ 0 h 176"/>
                <a:gd name="T4" fmla="*/ 40 w 112"/>
                <a:gd name="T5" fmla="*/ 0 h 176"/>
                <a:gd name="T6" fmla="*/ 20 w 112"/>
                <a:gd name="T7" fmla="*/ 3 h 176"/>
                <a:gd name="T8" fmla="*/ 18 w 112"/>
                <a:gd name="T9" fmla="*/ 4 h 176"/>
                <a:gd name="T10" fmla="*/ 18 w 112"/>
                <a:gd name="T11" fmla="*/ 4 h 176"/>
                <a:gd name="T12" fmla="*/ 18 w 112"/>
                <a:gd name="T13" fmla="*/ 4 h 176"/>
                <a:gd name="T14" fmla="*/ 18 w 112"/>
                <a:gd name="T15" fmla="*/ 4 h 176"/>
                <a:gd name="T16" fmla="*/ 20 w 112"/>
                <a:gd name="T17" fmla="*/ 4 h 176"/>
                <a:gd name="T18" fmla="*/ 40 w 112"/>
                <a:gd name="T19" fmla="*/ 0 h 176"/>
                <a:gd name="T20" fmla="*/ 62 w 112"/>
                <a:gd name="T21" fmla="*/ 0 h 176"/>
                <a:gd name="T22" fmla="*/ 84 w 112"/>
                <a:gd name="T23" fmla="*/ 4 h 176"/>
                <a:gd name="T24" fmla="*/ 88 w 112"/>
                <a:gd name="T25" fmla="*/ 4 h 176"/>
                <a:gd name="T26" fmla="*/ 11 w 112"/>
                <a:gd name="T27" fmla="*/ 168 h 176"/>
                <a:gd name="T28" fmla="*/ 31 w 112"/>
                <a:gd name="T29" fmla="*/ 174 h 176"/>
                <a:gd name="T30" fmla="*/ 51 w 112"/>
                <a:gd name="T31" fmla="*/ 176 h 176"/>
                <a:gd name="T32" fmla="*/ 73 w 112"/>
                <a:gd name="T33" fmla="*/ 174 h 176"/>
                <a:gd name="T34" fmla="*/ 93 w 112"/>
                <a:gd name="T35" fmla="*/ 168 h 176"/>
                <a:gd name="T36" fmla="*/ 112 w 112"/>
                <a:gd name="T37" fmla="*/ 161 h 176"/>
                <a:gd name="T38" fmla="*/ 112 w 112"/>
                <a:gd name="T39" fmla="*/ 161 h 176"/>
                <a:gd name="T40" fmla="*/ 112 w 112"/>
                <a:gd name="T41" fmla="*/ 161 h 176"/>
                <a:gd name="T42" fmla="*/ 112 w 112"/>
                <a:gd name="T43" fmla="*/ 161 h 176"/>
                <a:gd name="T44" fmla="*/ 112 w 112"/>
                <a:gd name="T45" fmla="*/ 161 h 176"/>
                <a:gd name="T46" fmla="*/ 84 w 112"/>
                <a:gd name="T47" fmla="*/ 171 h 176"/>
                <a:gd name="T48" fmla="*/ 62 w 112"/>
                <a:gd name="T49" fmla="*/ 174 h 176"/>
                <a:gd name="T50" fmla="*/ 40 w 112"/>
                <a:gd name="T51" fmla="*/ 174 h 176"/>
                <a:gd name="T52" fmla="*/ 20 w 112"/>
                <a:gd name="T53" fmla="*/ 171 h 176"/>
                <a:gd name="T54" fmla="*/ 0 w 112"/>
                <a:gd name="T55" fmla="*/ 164 h 176"/>
                <a:gd name="T56" fmla="*/ 0 w 112"/>
                <a:gd name="T57" fmla="*/ 164 h 176"/>
                <a:gd name="T58" fmla="*/ 0 w 112"/>
                <a:gd name="T59" fmla="*/ 164 h 176"/>
                <a:gd name="T60" fmla="*/ 0 w 112"/>
                <a:gd name="T61" fmla="*/ 165 h 176"/>
                <a:gd name="T62" fmla="*/ 0 w 112"/>
                <a:gd name="T63" fmla="*/ 165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76"/>
                <a:gd name="T98" fmla="*/ 112 w 112"/>
                <a:gd name="T99" fmla="*/ 176 h 1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76">
                  <a:moveTo>
                    <a:pt x="88" y="4"/>
                  </a:moveTo>
                  <a:lnTo>
                    <a:pt x="84" y="3"/>
                  </a:lnTo>
                  <a:lnTo>
                    <a:pt x="73" y="1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31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1"/>
                  </a:lnTo>
                  <a:lnTo>
                    <a:pt x="84" y="4"/>
                  </a:lnTo>
                  <a:lnTo>
                    <a:pt x="88" y="4"/>
                  </a:lnTo>
                  <a:close/>
                  <a:moveTo>
                    <a:pt x="0" y="165"/>
                  </a:moveTo>
                  <a:lnTo>
                    <a:pt x="11" y="168"/>
                  </a:lnTo>
                  <a:lnTo>
                    <a:pt x="20" y="171"/>
                  </a:lnTo>
                  <a:lnTo>
                    <a:pt x="31" y="174"/>
                  </a:lnTo>
                  <a:lnTo>
                    <a:pt x="40" y="176"/>
                  </a:lnTo>
                  <a:lnTo>
                    <a:pt x="51" y="176"/>
                  </a:lnTo>
                  <a:lnTo>
                    <a:pt x="62" y="176"/>
                  </a:lnTo>
                  <a:lnTo>
                    <a:pt x="73" y="174"/>
                  </a:lnTo>
                  <a:lnTo>
                    <a:pt x="84" y="171"/>
                  </a:lnTo>
                  <a:lnTo>
                    <a:pt x="93" y="168"/>
                  </a:lnTo>
                  <a:lnTo>
                    <a:pt x="112" y="161"/>
                  </a:lnTo>
                  <a:lnTo>
                    <a:pt x="93" y="168"/>
                  </a:lnTo>
                  <a:lnTo>
                    <a:pt x="84" y="171"/>
                  </a:lnTo>
                  <a:lnTo>
                    <a:pt x="73" y="174"/>
                  </a:lnTo>
                  <a:lnTo>
                    <a:pt x="62" y="174"/>
                  </a:lnTo>
                  <a:lnTo>
                    <a:pt x="51" y="176"/>
                  </a:lnTo>
                  <a:lnTo>
                    <a:pt x="40" y="174"/>
                  </a:lnTo>
                  <a:lnTo>
                    <a:pt x="31" y="174"/>
                  </a:lnTo>
                  <a:lnTo>
                    <a:pt x="20" y="171"/>
                  </a:lnTo>
                  <a:lnTo>
                    <a:pt x="11" y="168"/>
                  </a:lnTo>
                  <a:lnTo>
                    <a:pt x="0" y="164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48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73"/>
            <p:cNvSpPr>
              <a:spLocks noEditPoints="1"/>
            </p:cNvSpPr>
            <p:nvPr/>
          </p:nvSpPr>
          <p:spPr bwMode="auto">
            <a:xfrm>
              <a:off x="902" y="3010"/>
              <a:ext cx="112" cy="176"/>
            </a:xfrm>
            <a:custGeom>
              <a:avLst/>
              <a:gdLst>
                <a:gd name="T0" fmla="*/ 84 w 112"/>
                <a:gd name="T1" fmla="*/ 4 h 176"/>
                <a:gd name="T2" fmla="*/ 62 w 112"/>
                <a:gd name="T3" fmla="*/ 0 h 176"/>
                <a:gd name="T4" fmla="*/ 40 w 112"/>
                <a:gd name="T5" fmla="*/ 0 h 176"/>
                <a:gd name="T6" fmla="*/ 20 w 112"/>
                <a:gd name="T7" fmla="*/ 4 h 176"/>
                <a:gd name="T8" fmla="*/ 18 w 112"/>
                <a:gd name="T9" fmla="*/ 4 h 176"/>
                <a:gd name="T10" fmla="*/ 18 w 112"/>
                <a:gd name="T11" fmla="*/ 4 h 176"/>
                <a:gd name="T12" fmla="*/ 18 w 112"/>
                <a:gd name="T13" fmla="*/ 4 h 176"/>
                <a:gd name="T14" fmla="*/ 18 w 112"/>
                <a:gd name="T15" fmla="*/ 4 h 176"/>
                <a:gd name="T16" fmla="*/ 20 w 112"/>
                <a:gd name="T17" fmla="*/ 4 h 176"/>
                <a:gd name="T18" fmla="*/ 40 w 112"/>
                <a:gd name="T19" fmla="*/ 1 h 176"/>
                <a:gd name="T20" fmla="*/ 62 w 112"/>
                <a:gd name="T21" fmla="*/ 1 h 176"/>
                <a:gd name="T22" fmla="*/ 84 w 112"/>
                <a:gd name="T23" fmla="*/ 4 h 176"/>
                <a:gd name="T24" fmla="*/ 88 w 112"/>
                <a:gd name="T25" fmla="*/ 4 h 176"/>
                <a:gd name="T26" fmla="*/ 11 w 112"/>
                <a:gd name="T27" fmla="*/ 168 h 176"/>
                <a:gd name="T28" fmla="*/ 31 w 112"/>
                <a:gd name="T29" fmla="*/ 174 h 176"/>
                <a:gd name="T30" fmla="*/ 51 w 112"/>
                <a:gd name="T31" fmla="*/ 176 h 176"/>
                <a:gd name="T32" fmla="*/ 73 w 112"/>
                <a:gd name="T33" fmla="*/ 174 h 176"/>
                <a:gd name="T34" fmla="*/ 93 w 112"/>
                <a:gd name="T35" fmla="*/ 168 h 176"/>
                <a:gd name="T36" fmla="*/ 112 w 112"/>
                <a:gd name="T37" fmla="*/ 161 h 176"/>
                <a:gd name="T38" fmla="*/ 112 w 112"/>
                <a:gd name="T39" fmla="*/ 161 h 176"/>
                <a:gd name="T40" fmla="*/ 112 w 112"/>
                <a:gd name="T41" fmla="*/ 161 h 176"/>
                <a:gd name="T42" fmla="*/ 112 w 112"/>
                <a:gd name="T43" fmla="*/ 159 h 176"/>
                <a:gd name="T44" fmla="*/ 112 w 112"/>
                <a:gd name="T45" fmla="*/ 159 h 176"/>
                <a:gd name="T46" fmla="*/ 93 w 112"/>
                <a:gd name="T47" fmla="*/ 168 h 176"/>
                <a:gd name="T48" fmla="*/ 73 w 112"/>
                <a:gd name="T49" fmla="*/ 173 h 176"/>
                <a:gd name="T50" fmla="*/ 51 w 112"/>
                <a:gd name="T51" fmla="*/ 174 h 176"/>
                <a:gd name="T52" fmla="*/ 31 w 112"/>
                <a:gd name="T53" fmla="*/ 173 h 176"/>
                <a:gd name="T54" fmla="*/ 11 w 112"/>
                <a:gd name="T55" fmla="*/ 168 h 176"/>
                <a:gd name="T56" fmla="*/ 0 w 112"/>
                <a:gd name="T57" fmla="*/ 164 h 176"/>
                <a:gd name="T58" fmla="*/ 0 w 112"/>
                <a:gd name="T59" fmla="*/ 164 h 176"/>
                <a:gd name="T60" fmla="*/ 0 w 112"/>
                <a:gd name="T61" fmla="*/ 164 h 176"/>
                <a:gd name="T62" fmla="*/ 0 w 112"/>
                <a:gd name="T63" fmla="*/ 164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76"/>
                <a:gd name="T98" fmla="*/ 112 w 112"/>
                <a:gd name="T99" fmla="*/ 176 h 1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76">
                  <a:moveTo>
                    <a:pt x="88" y="4"/>
                  </a:moveTo>
                  <a:lnTo>
                    <a:pt x="84" y="4"/>
                  </a:lnTo>
                  <a:lnTo>
                    <a:pt x="73" y="1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31" y="1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31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88" y="4"/>
                  </a:lnTo>
                  <a:close/>
                  <a:moveTo>
                    <a:pt x="0" y="164"/>
                  </a:moveTo>
                  <a:lnTo>
                    <a:pt x="11" y="168"/>
                  </a:lnTo>
                  <a:lnTo>
                    <a:pt x="20" y="171"/>
                  </a:lnTo>
                  <a:lnTo>
                    <a:pt x="31" y="174"/>
                  </a:lnTo>
                  <a:lnTo>
                    <a:pt x="40" y="174"/>
                  </a:lnTo>
                  <a:lnTo>
                    <a:pt x="51" y="176"/>
                  </a:lnTo>
                  <a:lnTo>
                    <a:pt x="62" y="174"/>
                  </a:lnTo>
                  <a:lnTo>
                    <a:pt x="73" y="174"/>
                  </a:lnTo>
                  <a:lnTo>
                    <a:pt x="84" y="171"/>
                  </a:lnTo>
                  <a:lnTo>
                    <a:pt x="93" y="168"/>
                  </a:lnTo>
                  <a:lnTo>
                    <a:pt x="112" y="161"/>
                  </a:lnTo>
                  <a:lnTo>
                    <a:pt x="112" y="159"/>
                  </a:lnTo>
                  <a:lnTo>
                    <a:pt x="112" y="161"/>
                  </a:lnTo>
                  <a:lnTo>
                    <a:pt x="93" y="168"/>
                  </a:lnTo>
                  <a:lnTo>
                    <a:pt x="84" y="171"/>
                  </a:lnTo>
                  <a:lnTo>
                    <a:pt x="73" y="173"/>
                  </a:lnTo>
                  <a:lnTo>
                    <a:pt x="62" y="174"/>
                  </a:lnTo>
                  <a:lnTo>
                    <a:pt x="51" y="174"/>
                  </a:lnTo>
                  <a:lnTo>
                    <a:pt x="40" y="174"/>
                  </a:lnTo>
                  <a:lnTo>
                    <a:pt x="31" y="173"/>
                  </a:lnTo>
                  <a:lnTo>
                    <a:pt x="20" y="171"/>
                  </a:lnTo>
                  <a:lnTo>
                    <a:pt x="11" y="16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49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74"/>
            <p:cNvSpPr>
              <a:spLocks noEditPoints="1"/>
            </p:cNvSpPr>
            <p:nvPr/>
          </p:nvSpPr>
          <p:spPr bwMode="auto">
            <a:xfrm>
              <a:off x="902" y="3010"/>
              <a:ext cx="112" cy="174"/>
            </a:xfrm>
            <a:custGeom>
              <a:avLst/>
              <a:gdLst>
                <a:gd name="T0" fmla="*/ 84 w 112"/>
                <a:gd name="T1" fmla="*/ 4 h 174"/>
                <a:gd name="T2" fmla="*/ 62 w 112"/>
                <a:gd name="T3" fmla="*/ 1 h 174"/>
                <a:gd name="T4" fmla="*/ 40 w 112"/>
                <a:gd name="T5" fmla="*/ 1 h 174"/>
                <a:gd name="T6" fmla="*/ 20 w 112"/>
                <a:gd name="T7" fmla="*/ 4 h 174"/>
                <a:gd name="T8" fmla="*/ 18 w 112"/>
                <a:gd name="T9" fmla="*/ 4 h 174"/>
                <a:gd name="T10" fmla="*/ 18 w 112"/>
                <a:gd name="T11" fmla="*/ 4 h 174"/>
                <a:gd name="T12" fmla="*/ 18 w 112"/>
                <a:gd name="T13" fmla="*/ 4 h 174"/>
                <a:gd name="T14" fmla="*/ 18 w 112"/>
                <a:gd name="T15" fmla="*/ 6 h 174"/>
                <a:gd name="T16" fmla="*/ 20 w 112"/>
                <a:gd name="T17" fmla="*/ 4 h 174"/>
                <a:gd name="T18" fmla="*/ 40 w 112"/>
                <a:gd name="T19" fmla="*/ 1 h 174"/>
                <a:gd name="T20" fmla="*/ 62 w 112"/>
                <a:gd name="T21" fmla="*/ 1 h 174"/>
                <a:gd name="T22" fmla="*/ 84 w 112"/>
                <a:gd name="T23" fmla="*/ 4 h 174"/>
                <a:gd name="T24" fmla="*/ 88 w 112"/>
                <a:gd name="T25" fmla="*/ 6 h 174"/>
                <a:gd name="T26" fmla="*/ 11 w 112"/>
                <a:gd name="T27" fmla="*/ 168 h 174"/>
                <a:gd name="T28" fmla="*/ 31 w 112"/>
                <a:gd name="T29" fmla="*/ 173 h 174"/>
                <a:gd name="T30" fmla="*/ 51 w 112"/>
                <a:gd name="T31" fmla="*/ 174 h 174"/>
                <a:gd name="T32" fmla="*/ 73 w 112"/>
                <a:gd name="T33" fmla="*/ 173 h 174"/>
                <a:gd name="T34" fmla="*/ 93 w 112"/>
                <a:gd name="T35" fmla="*/ 168 h 174"/>
                <a:gd name="T36" fmla="*/ 112 w 112"/>
                <a:gd name="T37" fmla="*/ 159 h 174"/>
                <a:gd name="T38" fmla="*/ 112 w 112"/>
                <a:gd name="T39" fmla="*/ 159 h 174"/>
                <a:gd name="T40" fmla="*/ 112 w 112"/>
                <a:gd name="T41" fmla="*/ 159 h 174"/>
                <a:gd name="T42" fmla="*/ 112 w 112"/>
                <a:gd name="T43" fmla="*/ 159 h 174"/>
                <a:gd name="T44" fmla="*/ 112 w 112"/>
                <a:gd name="T45" fmla="*/ 159 h 174"/>
                <a:gd name="T46" fmla="*/ 93 w 112"/>
                <a:gd name="T47" fmla="*/ 168 h 174"/>
                <a:gd name="T48" fmla="*/ 73 w 112"/>
                <a:gd name="T49" fmla="*/ 173 h 174"/>
                <a:gd name="T50" fmla="*/ 51 w 112"/>
                <a:gd name="T51" fmla="*/ 174 h 174"/>
                <a:gd name="T52" fmla="*/ 31 w 112"/>
                <a:gd name="T53" fmla="*/ 173 h 174"/>
                <a:gd name="T54" fmla="*/ 11 w 112"/>
                <a:gd name="T55" fmla="*/ 168 h 174"/>
                <a:gd name="T56" fmla="*/ 0 w 112"/>
                <a:gd name="T57" fmla="*/ 164 h 174"/>
                <a:gd name="T58" fmla="*/ 0 w 112"/>
                <a:gd name="T59" fmla="*/ 164 h 174"/>
                <a:gd name="T60" fmla="*/ 0 w 112"/>
                <a:gd name="T61" fmla="*/ 164 h 174"/>
                <a:gd name="T62" fmla="*/ 0 w 112"/>
                <a:gd name="T63" fmla="*/ 164 h 1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74"/>
                <a:gd name="T98" fmla="*/ 112 w 112"/>
                <a:gd name="T99" fmla="*/ 174 h 1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74">
                  <a:moveTo>
                    <a:pt x="88" y="6"/>
                  </a:moveTo>
                  <a:lnTo>
                    <a:pt x="84" y="4"/>
                  </a:lnTo>
                  <a:lnTo>
                    <a:pt x="73" y="3"/>
                  </a:lnTo>
                  <a:lnTo>
                    <a:pt x="62" y="1"/>
                  </a:lnTo>
                  <a:lnTo>
                    <a:pt x="51" y="0"/>
                  </a:lnTo>
                  <a:lnTo>
                    <a:pt x="40" y="1"/>
                  </a:lnTo>
                  <a:lnTo>
                    <a:pt x="31" y="3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31" y="3"/>
                  </a:lnTo>
                  <a:lnTo>
                    <a:pt x="40" y="1"/>
                  </a:lnTo>
                  <a:lnTo>
                    <a:pt x="51" y="1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4" y="4"/>
                  </a:lnTo>
                  <a:lnTo>
                    <a:pt x="88" y="6"/>
                  </a:lnTo>
                  <a:close/>
                  <a:moveTo>
                    <a:pt x="0" y="164"/>
                  </a:moveTo>
                  <a:lnTo>
                    <a:pt x="11" y="168"/>
                  </a:lnTo>
                  <a:lnTo>
                    <a:pt x="20" y="171"/>
                  </a:lnTo>
                  <a:lnTo>
                    <a:pt x="31" y="173"/>
                  </a:lnTo>
                  <a:lnTo>
                    <a:pt x="40" y="174"/>
                  </a:lnTo>
                  <a:lnTo>
                    <a:pt x="51" y="174"/>
                  </a:lnTo>
                  <a:lnTo>
                    <a:pt x="62" y="174"/>
                  </a:lnTo>
                  <a:lnTo>
                    <a:pt x="73" y="173"/>
                  </a:lnTo>
                  <a:lnTo>
                    <a:pt x="84" y="171"/>
                  </a:lnTo>
                  <a:lnTo>
                    <a:pt x="93" y="168"/>
                  </a:lnTo>
                  <a:lnTo>
                    <a:pt x="112" y="161"/>
                  </a:lnTo>
                  <a:lnTo>
                    <a:pt x="112" y="159"/>
                  </a:lnTo>
                  <a:lnTo>
                    <a:pt x="93" y="168"/>
                  </a:lnTo>
                  <a:lnTo>
                    <a:pt x="84" y="171"/>
                  </a:lnTo>
                  <a:lnTo>
                    <a:pt x="73" y="173"/>
                  </a:lnTo>
                  <a:lnTo>
                    <a:pt x="62" y="174"/>
                  </a:lnTo>
                  <a:lnTo>
                    <a:pt x="51" y="174"/>
                  </a:lnTo>
                  <a:lnTo>
                    <a:pt x="40" y="174"/>
                  </a:lnTo>
                  <a:lnTo>
                    <a:pt x="31" y="173"/>
                  </a:lnTo>
                  <a:lnTo>
                    <a:pt x="20" y="171"/>
                  </a:lnTo>
                  <a:lnTo>
                    <a:pt x="11" y="16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4A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75"/>
            <p:cNvSpPr>
              <a:spLocks noEditPoints="1"/>
            </p:cNvSpPr>
            <p:nvPr/>
          </p:nvSpPr>
          <p:spPr bwMode="auto">
            <a:xfrm>
              <a:off x="902" y="3011"/>
              <a:ext cx="112" cy="173"/>
            </a:xfrm>
            <a:custGeom>
              <a:avLst/>
              <a:gdLst>
                <a:gd name="T0" fmla="*/ 84 w 112"/>
                <a:gd name="T1" fmla="*/ 3 h 173"/>
                <a:gd name="T2" fmla="*/ 62 w 112"/>
                <a:gd name="T3" fmla="*/ 0 h 173"/>
                <a:gd name="T4" fmla="*/ 40 w 112"/>
                <a:gd name="T5" fmla="*/ 0 h 173"/>
                <a:gd name="T6" fmla="*/ 20 w 112"/>
                <a:gd name="T7" fmla="*/ 3 h 173"/>
                <a:gd name="T8" fmla="*/ 18 w 112"/>
                <a:gd name="T9" fmla="*/ 5 h 173"/>
                <a:gd name="T10" fmla="*/ 18 w 112"/>
                <a:gd name="T11" fmla="*/ 5 h 173"/>
                <a:gd name="T12" fmla="*/ 18 w 112"/>
                <a:gd name="T13" fmla="*/ 5 h 173"/>
                <a:gd name="T14" fmla="*/ 18 w 112"/>
                <a:gd name="T15" fmla="*/ 5 h 173"/>
                <a:gd name="T16" fmla="*/ 20 w 112"/>
                <a:gd name="T17" fmla="*/ 5 h 173"/>
                <a:gd name="T18" fmla="*/ 42 w 112"/>
                <a:gd name="T19" fmla="*/ 0 h 173"/>
                <a:gd name="T20" fmla="*/ 62 w 112"/>
                <a:gd name="T21" fmla="*/ 0 h 173"/>
                <a:gd name="T22" fmla="*/ 82 w 112"/>
                <a:gd name="T23" fmla="*/ 5 h 173"/>
                <a:gd name="T24" fmla="*/ 88 w 112"/>
                <a:gd name="T25" fmla="*/ 5 h 173"/>
                <a:gd name="T26" fmla="*/ 11 w 112"/>
                <a:gd name="T27" fmla="*/ 167 h 173"/>
                <a:gd name="T28" fmla="*/ 31 w 112"/>
                <a:gd name="T29" fmla="*/ 172 h 173"/>
                <a:gd name="T30" fmla="*/ 51 w 112"/>
                <a:gd name="T31" fmla="*/ 173 h 173"/>
                <a:gd name="T32" fmla="*/ 73 w 112"/>
                <a:gd name="T33" fmla="*/ 172 h 173"/>
                <a:gd name="T34" fmla="*/ 93 w 112"/>
                <a:gd name="T35" fmla="*/ 167 h 173"/>
                <a:gd name="T36" fmla="*/ 112 w 112"/>
                <a:gd name="T37" fmla="*/ 158 h 173"/>
                <a:gd name="T38" fmla="*/ 112 w 112"/>
                <a:gd name="T39" fmla="*/ 158 h 173"/>
                <a:gd name="T40" fmla="*/ 112 w 112"/>
                <a:gd name="T41" fmla="*/ 158 h 173"/>
                <a:gd name="T42" fmla="*/ 112 w 112"/>
                <a:gd name="T43" fmla="*/ 158 h 173"/>
                <a:gd name="T44" fmla="*/ 112 w 112"/>
                <a:gd name="T45" fmla="*/ 158 h 173"/>
                <a:gd name="T46" fmla="*/ 93 w 112"/>
                <a:gd name="T47" fmla="*/ 166 h 173"/>
                <a:gd name="T48" fmla="*/ 73 w 112"/>
                <a:gd name="T49" fmla="*/ 172 h 173"/>
                <a:gd name="T50" fmla="*/ 51 w 112"/>
                <a:gd name="T51" fmla="*/ 173 h 173"/>
                <a:gd name="T52" fmla="*/ 31 w 112"/>
                <a:gd name="T53" fmla="*/ 172 h 173"/>
                <a:gd name="T54" fmla="*/ 11 w 112"/>
                <a:gd name="T55" fmla="*/ 166 h 173"/>
                <a:gd name="T56" fmla="*/ 0 w 112"/>
                <a:gd name="T57" fmla="*/ 161 h 173"/>
                <a:gd name="T58" fmla="*/ 0 w 112"/>
                <a:gd name="T59" fmla="*/ 161 h 173"/>
                <a:gd name="T60" fmla="*/ 0 w 112"/>
                <a:gd name="T61" fmla="*/ 161 h 173"/>
                <a:gd name="T62" fmla="*/ 0 w 112"/>
                <a:gd name="T63" fmla="*/ 163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73"/>
                <a:gd name="T98" fmla="*/ 112 w 112"/>
                <a:gd name="T99" fmla="*/ 173 h 1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73">
                  <a:moveTo>
                    <a:pt x="88" y="5"/>
                  </a:moveTo>
                  <a:lnTo>
                    <a:pt x="84" y="3"/>
                  </a:lnTo>
                  <a:lnTo>
                    <a:pt x="73" y="2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31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31" y="2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2"/>
                  </a:lnTo>
                  <a:lnTo>
                    <a:pt x="82" y="5"/>
                  </a:lnTo>
                  <a:lnTo>
                    <a:pt x="88" y="5"/>
                  </a:lnTo>
                  <a:close/>
                  <a:moveTo>
                    <a:pt x="0" y="163"/>
                  </a:moveTo>
                  <a:lnTo>
                    <a:pt x="11" y="167"/>
                  </a:lnTo>
                  <a:lnTo>
                    <a:pt x="20" y="170"/>
                  </a:lnTo>
                  <a:lnTo>
                    <a:pt x="31" y="172"/>
                  </a:lnTo>
                  <a:lnTo>
                    <a:pt x="40" y="173"/>
                  </a:lnTo>
                  <a:lnTo>
                    <a:pt x="51" y="173"/>
                  </a:lnTo>
                  <a:lnTo>
                    <a:pt x="62" y="173"/>
                  </a:lnTo>
                  <a:lnTo>
                    <a:pt x="73" y="172"/>
                  </a:lnTo>
                  <a:lnTo>
                    <a:pt x="84" y="170"/>
                  </a:lnTo>
                  <a:lnTo>
                    <a:pt x="93" y="167"/>
                  </a:lnTo>
                  <a:lnTo>
                    <a:pt x="112" y="158"/>
                  </a:lnTo>
                  <a:lnTo>
                    <a:pt x="110" y="158"/>
                  </a:lnTo>
                  <a:lnTo>
                    <a:pt x="93" y="166"/>
                  </a:lnTo>
                  <a:lnTo>
                    <a:pt x="82" y="169"/>
                  </a:lnTo>
                  <a:lnTo>
                    <a:pt x="73" y="172"/>
                  </a:lnTo>
                  <a:lnTo>
                    <a:pt x="62" y="173"/>
                  </a:lnTo>
                  <a:lnTo>
                    <a:pt x="51" y="173"/>
                  </a:lnTo>
                  <a:lnTo>
                    <a:pt x="42" y="173"/>
                  </a:lnTo>
                  <a:lnTo>
                    <a:pt x="31" y="172"/>
                  </a:lnTo>
                  <a:lnTo>
                    <a:pt x="20" y="169"/>
                  </a:lnTo>
                  <a:lnTo>
                    <a:pt x="11" y="166"/>
                  </a:lnTo>
                  <a:lnTo>
                    <a:pt x="0" y="161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4B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76"/>
            <p:cNvSpPr>
              <a:spLocks noEditPoints="1"/>
            </p:cNvSpPr>
            <p:nvPr/>
          </p:nvSpPr>
          <p:spPr bwMode="auto">
            <a:xfrm>
              <a:off x="902" y="3011"/>
              <a:ext cx="112" cy="173"/>
            </a:xfrm>
            <a:custGeom>
              <a:avLst/>
              <a:gdLst>
                <a:gd name="T0" fmla="*/ 82 w 112"/>
                <a:gd name="T1" fmla="*/ 5 h 173"/>
                <a:gd name="T2" fmla="*/ 62 w 112"/>
                <a:gd name="T3" fmla="*/ 0 h 173"/>
                <a:gd name="T4" fmla="*/ 42 w 112"/>
                <a:gd name="T5" fmla="*/ 0 h 173"/>
                <a:gd name="T6" fmla="*/ 20 w 112"/>
                <a:gd name="T7" fmla="*/ 5 h 173"/>
                <a:gd name="T8" fmla="*/ 18 w 112"/>
                <a:gd name="T9" fmla="*/ 5 h 173"/>
                <a:gd name="T10" fmla="*/ 18 w 112"/>
                <a:gd name="T11" fmla="*/ 5 h 173"/>
                <a:gd name="T12" fmla="*/ 18 w 112"/>
                <a:gd name="T13" fmla="*/ 5 h 173"/>
                <a:gd name="T14" fmla="*/ 18 w 112"/>
                <a:gd name="T15" fmla="*/ 5 h 173"/>
                <a:gd name="T16" fmla="*/ 20 w 112"/>
                <a:gd name="T17" fmla="*/ 5 h 173"/>
                <a:gd name="T18" fmla="*/ 42 w 112"/>
                <a:gd name="T19" fmla="*/ 2 h 173"/>
                <a:gd name="T20" fmla="*/ 62 w 112"/>
                <a:gd name="T21" fmla="*/ 2 h 173"/>
                <a:gd name="T22" fmla="*/ 82 w 112"/>
                <a:gd name="T23" fmla="*/ 5 h 173"/>
                <a:gd name="T24" fmla="*/ 88 w 112"/>
                <a:gd name="T25" fmla="*/ 5 h 173"/>
                <a:gd name="T26" fmla="*/ 11 w 112"/>
                <a:gd name="T27" fmla="*/ 166 h 173"/>
                <a:gd name="T28" fmla="*/ 31 w 112"/>
                <a:gd name="T29" fmla="*/ 172 h 173"/>
                <a:gd name="T30" fmla="*/ 51 w 112"/>
                <a:gd name="T31" fmla="*/ 173 h 173"/>
                <a:gd name="T32" fmla="*/ 73 w 112"/>
                <a:gd name="T33" fmla="*/ 172 h 173"/>
                <a:gd name="T34" fmla="*/ 93 w 112"/>
                <a:gd name="T35" fmla="*/ 166 h 173"/>
                <a:gd name="T36" fmla="*/ 112 w 112"/>
                <a:gd name="T37" fmla="*/ 158 h 173"/>
                <a:gd name="T38" fmla="*/ 112 w 112"/>
                <a:gd name="T39" fmla="*/ 157 h 173"/>
                <a:gd name="T40" fmla="*/ 112 w 112"/>
                <a:gd name="T41" fmla="*/ 157 h 173"/>
                <a:gd name="T42" fmla="*/ 112 w 112"/>
                <a:gd name="T43" fmla="*/ 157 h 173"/>
                <a:gd name="T44" fmla="*/ 112 w 112"/>
                <a:gd name="T45" fmla="*/ 157 h 173"/>
                <a:gd name="T46" fmla="*/ 93 w 112"/>
                <a:gd name="T47" fmla="*/ 166 h 173"/>
                <a:gd name="T48" fmla="*/ 73 w 112"/>
                <a:gd name="T49" fmla="*/ 170 h 173"/>
                <a:gd name="T50" fmla="*/ 51 w 112"/>
                <a:gd name="T51" fmla="*/ 173 h 173"/>
                <a:gd name="T52" fmla="*/ 31 w 112"/>
                <a:gd name="T53" fmla="*/ 170 h 173"/>
                <a:gd name="T54" fmla="*/ 11 w 112"/>
                <a:gd name="T55" fmla="*/ 166 h 173"/>
                <a:gd name="T56" fmla="*/ 0 w 112"/>
                <a:gd name="T57" fmla="*/ 161 h 173"/>
                <a:gd name="T58" fmla="*/ 0 w 112"/>
                <a:gd name="T59" fmla="*/ 161 h 173"/>
                <a:gd name="T60" fmla="*/ 0 w 112"/>
                <a:gd name="T61" fmla="*/ 161 h 173"/>
                <a:gd name="T62" fmla="*/ 0 w 112"/>
                <a:gd name="T63" fmla="*/ 161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73"/>
                <a:gd name="T98" fmla="*/ 112 w 112"/>
                <a:gd name="T99" fmla="*/ 173 h 1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73">
                  <a:moveTo>
                    <a:pt x="88" y="5"/>
                  </a:moveTo>
                  <a:lnTo>
                    <a:pt x="82" y="5"/>
                  </a:lnTo>
                  <a:lnTo>
                    <a:pt x="73" y="2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31" y="2"/>
                  </a:lnTo>
                  <a:lnTo>
                    <a:pt x="42" y="2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3" y="2"/>
                  </a:lnTo>
                  <a:lnTo>
                    <a:pt x="82" y="5"/>
                  </a:lnTo>
                  <a:lnTo>
                    <a:pt x="88" y="6"/>
                  </a:lnTo>
                  <a:lnTo>
                    <a:pt x="88" y="5"/>
                  </a:lnTo>
                  <a:close/>
                  <a:moveTo>
                    <a:pt x="0" y="161"/>
                  </a:moveTo>
                  <a:lnTo>
                    <a:pt x="11" y="166"/>
                  </a:lnTo>
                  <a:lnTo>
                    <a:pt x="20" y="169"/>
                  </a:lnTo>
                  <a:lnTo>
                    <a:pt x="31" y="172"/>
                  </a:lnTo>
                  <a:lnTo>
                    <a:pt x="42" y="173"/>
                  </a:lnTo>
                  <a:lnTo>
                    <a:pt x="51" y="173"/>
                  </a:lnTo>
                  <a:lnTo>
                    <a:pt x="62" y="173"/>
                  </a:lnTo>
                  <a:lnTo>
                    <a:pt x="73" y="172"/>
                  </a:lnTo>
                  <a:lnTo>
                    <a:pt x="82" y="169"/>
                  </a:lnTo>
                  <a:lnTo>
                    <a:pt x="93" y="166"/>
                  </a:lnTo>
                  <a:lnTo>
                    <a:pt x="110" y="158"/>
                  </a:lnTo>
                  <a:lnTo>
                    <a:pt x="112" y="158"/>
                  </a:lnTo>
                  <a:lnTo>
                    <a:pt x="112" y="157"/>
                  </a:lnTo>
                  <a:lnTo>
                    <a:pt x="110" y="158"/>
                  </a:lnTo>
                  <a:lnTo>
                    <a:pt x="93" y="166"/>
                  </a:lnTo>
                  <a:lnTo>
                    <a:pt x="82" y="169"/>
                  </a:lnTo>
                  <a:lnTo>
                    <a:pt x="73" y="170"/>
                  </a:lnTo>
                  <a:lnTo>
                    <a:pt x="62" y="172"/>
                  </a:lnTo>
                  <a:lnTo>
                    <a:pt x="51" y="173"/>
                  </a:lnTo>
                  <a:lnTo>
                    <a:pt x="42" y="172"/>
                  </a:lnTo>
                  <a:lnTo>
                    <a:pt x="31" y="170"/>
                  </a:lnTo>
                  <a:lnTo>
                    <a:pt x="20" y="169"/>
                  </a:lnTo>
                  <a:lnTo>
                    <a:pt x="11" y="166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4C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77"/>
            <p:cNvSpPr>
              <a:spLocks noEditPoints="1"/>
            </p:cNvSpPr>
            <p:nvPr/>
          </p:nvSpPr>
          <p:spPr bwMode="auto">
            <a:xfrm>
              <a:off x="902" y="3011"/>
              <a:ext cx="112" cy="173"/>
            </a:xfrm>
            <a:custGeom>
              <a:avLst/>
              <a:gdLst>
                <a:gd name="T0" fmla="*/ 82 w 112"/>
                <a:gd name="T1" fmla="*/ 5 h 173"/>
                <a:gd name="T2" fmla="*/ 62 w 112"/>
                <a:gd name="T3" fmla="*/ 2 h 173"/>
                <a:gd name="T4" fmla="*/ 42 w 112"/>
                <a:gd name="T5" fmla="*/ 2 h 173"/>
                <a:gd name="T6" fmla="*/ 20 w 112"/>
                <a:gd name="T7" fmla="*/ 5 h 173"/>
                <a:gd name="T8" fmla="*/ 18 w 112"/>
                <a:gd name="T9" fmla="*/ 5 h 173"/>
                <a:gd name="T10" fmla="*/ 18 w 112"/>
                <a:gd name="T11" fmla="*/ 5 h 173"/>
                <a:gd name="T12" fmla="*/ 18 w 112"/>
                <a:gd name="T13" fmla="*/ 6 h 173"/>
                <a:gd name="T14" fmla="*/ 18 w 112"/>
                <a:gd name="T15" fmla="*/ 6 h 173"/>
                <a:gd name="T16" fmla="*/ 20 w 112"/>
                <a:gd name="T17" fmla="*/ 5 h 173"/>
                <a:gd name="T18" fmla="*/ 42 w 112"/>
                <a:gd name="T19" fmla="*/ 2 h 173"/>
                <a:gd name="T20" fmla="*/ 62 w 112"/>
                <a:gd name="T21" fmla="*/ 2 h 173"/>
                <a:gd name="T22" fmla="*/ 82 w 112"/>
                <a:gd name="T23" fmla="*/ 5 h 173"/>
                <a:gd name="T24" fmla="*/ 88 w 112"/>
                <a:gd name="T25" fmla="*/ 6 h 173"/>
                <a:gd name="T26" fmla="*/ 11 w 112"/>
                <a:gd name="T27" fmla="*/ 166 h 173"/>
                <a:gd name="T28" fmla="*/ 31 w 112"/>
                <a:gd name="T29" fmla="*/ 170 h 173"/>
                <a:gd name="T30" fmla="*/ 51 w 112"/>
                <a:gd name="T31" fmla="*/ 173 h 173"/>
                <a:gd name="T32" fmla="*/ 73 w 112"/>
                <a:gd name="T33" fmla="*/ 170 h 173"/>
                <a:gd name="T34" fmla="*/ 93 w 112"/>
                <a:gd name="T35" fmla="*/ 166 h 173"/>
                <a:gd name="T36" fmla="*/ 112 w 112"/>
                <a:gd name="T37" fmla="*/ 157 h 173"/>
                <a:gd name="T38" fmla="*/ 112 w 112"/>
                <a:gd name="T39" fmla="*/ 157 h 173"/>
                <a:gd name="T40" fmla="*/ 112 w 112"/>
                <a:gd name="T41" fmla="*/ 157 h 173"/>
                <a:gd name="T42" fmla="*/ 112 w 112"/>
                <a:gd name="T43" fmla="*/ 157 h 173"/>
                <a:gd name="T44" fmla="*/ 112 w 112"/>
                <a:gd name="T45" fmla="*/ 157 h 173"/>
                <a:gd name="T46" fmla="*/ 92 w 112"/>
                <a:gd name="T47" fmla="*/ 166 h 173"/>
                <a:gd name="T48" fmla="*/ 73 w 112"/>
                <a:gd name="T49" fmla="*/ 170 h 173"/>
                <a:gd name="T50" fmla="*/ 51 w 112"/>
                <a:gd name="T51" fmla="*/ 172 h 173"/>
                <a:gd name="T52" fmla="*/ 31 w 112"/>
                <a:gd name="T53" fmla="*/ 170 h 173"/>
                <a:gd name="T54" fmla="*/ 11 w 112"/>
                <a:gd name="T55" fmla="*/ 166 h 173"/>
                <a:gd name="T56" fmla="*/ 0 w 112"/>
                <a:gd name="T57" fmla="*/ 161 h 173"/>
                <a:gd name="T58" fmla="*/ 0 w 112"/>
                <a:gd name="T59" fmla="*/ 161 h 173"/>
                <a:gd name="T60" fmla="*/ 0 w 112"/>
                <a:gd name="T61" fmla="*/ 161 h 173"/>
                <a:gd name="T62" fmla="*/ 0 w 112"/>
                <a:gd name="T63" fmla="*/ 161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73"/>
                <a:gd name="T98" fmla="*/ 112 w 112"/>
                <a:gd name="T99" fmla="*/ 173 h 1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73">
                  <a:moveTo>
                    <a:pt x="88" y="6"/>
                  </a:moveTo>
                  <a:lnTo>
                    <a:pt x="82" y="5"/>
                  </a:lnTo>
                  <a:lnTo>
                    <a:pt x="73" y="2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2" y="2"/>
                  </a:lnTo>
                  <a:lnTo>
                    <a:pt x="31" y="2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20" y="5"/>
                  </a:lnTo>
                  <a:lnTo>
                    <a:pt x="31" y="3"/>
                  </a:lnTo>
                  <a:lnTo>
                    <a:pt x="42" y="2"/>
                  </a:lnTo>
                  <a:lnTo>
                    <a:pt x="51" y="2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2" y="5"/>
                  </a:lnTo>
                  <a:lnTo>
                    <a:pt x="88" y="6"/>
                  </a:lnTo>
                  <a:close/>
                  <a:moveTo>
                    <a:pt x="0" y="161"/>
                  </a:moveTo>
                  <a:lnTo>
                    <a:pt x="11" y="166"/>
                  </a:lnTo>
                  <a:lnTo>
                    <a:pt x="20" y="169"/>
                  </a:lnTo>
                  <a:lnTo>
                    <a:pt x="31" y="170"/>
                  </a:lnTo>
                  <a:lnTo>
                    <a:pt x="42" y="172"/>
                  </a:lnTo>
                  <a:lnTo>
                    <a:pt x="51" y="173"/>
                  </a:lnTo>
                  <a:lnTo>
                    <a:pt x="62" y="172"/>
                  </a:lnTo>
                  <a:lnTo>
                    <a:pt x="73" y="170"/>
                  </a:lnTo>
                  <a:lnTo>
                    <a:pt x="82" y="169"/>
                  </a:lnTo>
                  <a:lnTo>
                    <a:pt x="93" y="166"/>
                  </a:lnTo>
                  <a:lnTo>
                    <a:pt x="110" y="158"/>
                  </a:lnTo>
                  <a:lnTo>
                    <a:pt x="112" y="157"/>
                  </a:lnTo>
                  <a:lnTo>
                    <a:pt x="110" y="157"/>
                  </a:lnTo>
                  <a:lnTo>
                    <a:pt x="92" y="166"/>
                  </a:lnTo>
                  <a:lnTo>
                    <a:pt x="82" y="169"/>
                  </a:lnTo>
                  <a:lnTo>
                    <a:pt x="73" y="170"/>
                  </a:lnTo>
                  <a:lnTo>
                    <a:pt x="62" y="172"/>
                  </a:lnTo>
                  <a:lnTo>
                    <a:pt x="51" y="172"/>
                  </a:lnTo>
                  <a:lnTo>
                    <a:pt x="42" y="172"/>
                  </a:lnTo>
                  <a:lnTo>
                    <a:pt x="31" y="170"/>
                  </a:lnTo>
                  <a:lnTo>
                    <a:pt x="20" y="169"/>
                  </a:lnTo>
                  <a:lnTo>
                    <a:pt x="11" y="166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4D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78"/>
            <p:cNvSpPr>
              <a:spLocks noEditPoints="1"/>
            </p:cNvSpPr>
            <p:nvPr/>
          </p:nvSpPr>
          <p:spPr bwMode="auto">
            <a:xfrm>
              <a:off x="902" y="3013"/>
              <a:ext cx="112" cy="170"/>
            </a:xfrm>
            <a:custGeom>
              <a:avLst/>
              <a:gdLst>
                <a:gd name="T0" fmla="*/ 82 w 112"/>
                <a:gd name="T1" fmla="*/ 3 h 170"/>
                <a:gd name="T2" fmla="*/ 62 w 112"/>
                <a:gd name="T3" fmla="*/ 0 h 170"/>
                <a:gd name="T4" fmla="*/ 42 w 112"/>
                <a:gd name="T5" fmla="*/ 0 h 170"/>
                <a:gd name="T6" fmla="*/ 20 w 112"/>
                <a:gd name="T7" fmla="*/ 3 h 170"/>
                <a:gd name="T8" fmla="*/ 18 w 112"/>
                <a:gd name="T9" fmla="*/ 4 h 170"/>
                <a:gd name="T10" fmla="*/ 18 w 112"/>
                <a:gd name="T11" fmla="*/ 4 h 170"/>
                <a:gd name="T12" fmla="*/ 18 w 112"/>
                <a:gd name="T13" fmla="*/ 4 h 170"/>
                <a:gd name="T14" fmla="*/ 18 w 112"/>
                <a:gd name="T15" fmla="*/ 4 h 170"/>
                <a:gd name="T16" fmla="*/ 22 w 112"/>
                <a:gd name="T17" fmla="*/ 3 h 170"/>
                <a:gd name="T18" fmla="*/ 42 w 112"/>
                <a:gd name="T19" fmla="*/ 0 h 170"/>
                <a:gd name="T20" fmla="*/ 62 w 112"/>
                <a:gd name="T21" fmla="*/ 0 h 170"/>
                <a:gd name="T22" fmla="*/ 82 w 112"/>
                <a:gd name="T23" fmla="*/ 3 h 170"/>
                <a:gd name="T24" fmla="*/ 88 w 112"/>
                <a:gd name="T25" fmla="*/ 4 h 170"/>
                <a:gd name="T26" fmla="*/ 11 w 112"/>
                <a:gd name="T27" fmla="*/ 164 h 170"/>
                <a:gd name="T28" fmla="*/ 31 w 112"/>
                <a:gd name="T29" fmla="*/ 168 h 170"/>
                <a:gd name="T30" fmla="*/ 51 w 112"/>
                <a:gd name="T31" fmla="*/ 170 h 170"/>
                <a:gd name="T32" fmla="*/ 73 w 112"/>
                <a:gd name="T33" fmla="*/ 168 h 170"/>
                <a:gd name="T34" fmla="*/ 92 w 112"/>
                <a:gd name="T35" fmla="*/ 164 h 170"/>
                <a:gd name="T36" fmla="*/ 112 w 112"/>
                <a:gd name="T37" fmla="*/ 155 h 170"/>
                <a:gd name="T38" fmla="*/ 112 w 112"/>
                <a:gd name="T39" fmla="*/ 155 h 170"/>
                <a:gd name="T40" fmla="*/ 112 w 112"/>
                <a:gd name="T41" fmla="*/ 155 h 170"/>
                <a:gd name="T42" fmla="*/ 112 w 112"/>
                <a:gd name="T43" fmla="*/ 153 h 170"/>
                <a:gd name="T44" fmla="*/ 112 w 112"/>
                <a:gd name="T45" fmla="*/ 153 h 170"/>
                <a:gd name="T46" fmla="*/ 92 w 112"/>
                <a:gd name="T47" fmla="*/ 162 h 170"/>
                <a:gd name="T48" fmla="*/ 73 w 112"/>
                <a:gd name="T49" fmla="*/ 168 h 170"/>
                <a:gd name="T50" fmla="*/ 51 w 112"/>
                <a:gd name="T51" fmla="*/ 170 h 170"/>
                <a:gd name="T52" fmla="*/ 31 w 112"/>
                <a:gd name="T53" fmla="*/ 168 h 170"/>
                <a:gd name="T54" fmla="*/ 11 w 112"/>
                <a:gd name="T55" fmla="*/ 162 h 170"/>
                <a:gd name="T56" fmla="*/ 0 w 112"/>
                <a:gd name="T57" fmla="*/ 158 h 170"/>
                <a:gd name="T58" fmla="*/ 0 w 112"/>
                <a:gd name="T59" fmla="*/ 158 h 170"/>
                <a:gd name="T60" fmla="*/ 0 w 112"/>
                <a:gd name="T61" fmla="*/ 158 h 170"/>
                <a:gd name="T62" fmla="*/ 0 w 112"/>
                <a:gd name="T63" fmla="*/ 159 h 1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70"/>
                <a:gd name="T98" fmla="*/ 112 w 112"/>
                <a:gd name="T99" fmla="*/ 170 h 1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70">
                  <a:moveTo>
                    <a:pt x="88" y="4"/>
                  </a:moveTo>
                  <a:lnTo>
                    <a:pt x="82" y="3"/>
                  </a:lnTo>
                  <a:lnTo>
                    <a:pt x="73" y="1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1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1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88" y="4"/>
                  </a:lnTo>
                  <a:close/>
                  <a:moveTo>
                    <a:pt x="0" y="159"/>
                  </a:moveTo>
                  <a:lnTo>
                    <a:pt x="11" y="164"/>
                  </a:lnTo>
                  <a:lnTo>
                    <a:pt x="20" y="167"/>
                  </a:lnTo>
                  <a:lnTo>
                    <a:pt x="31" y="168"/>
                  </a:lnTo>
                  <a:lnTo>
                    <a:pt x="42" y="170"/>
                  </a:lnTo>
                  <a:lnTo>
                    <a:pt x="51" y="170"/>
                  </a:lnTo>
                  <a:lnTo>
                    <a:pt x="62" y="170"/>
                  </a:lnTo>
                  <a:lnTo>
                    <a:pt x="73" y="168"/>
                  </a:lnTo>
                  <a:lnTo>
                    <a:pt x="82" y="167"/>
                  </a:lnTo>
                  <a:lnTo>
                    <a:pt x="92" y="164"/>
                  </a:lnTo>
                  <a:lnTo>
                    <a:pt x="110" y="155"/>
                  </a:lnTo>
                  <a:lnTo>
                    <a:pt x="112" y="155"/>
                  </a:lnTo>
                  <a:lnTo>
                    <a:pt x="112" y="153"/>
                  </a:lnTo>
                  <a:lnTo>
                    <a:pt x="110" y="155"/>
                  </a:lnTo>
                  <a:lnTo>
                    <a:pt x="92" y="162"/>
                  </a:lnTo>
                  <a:lnTo>
                    <a:pt x="82" y="165"/>
                  </a:lnTo>
                  <a:lnTo>
                    <a:pt x="73" y="168"/>
                  </a:lnTo>
                  <a:lnTo>
                    <a:pt x="62" y="170"/>
                  </a:lnTo>
                  <a:lnTo>
                    <a:pt x="51" y="170"/>
                  </a:lnTo>
                  <a:lnTo>
                    <a:pt x="42" y="170"/>
                  </a:lnTo>
                  <a:lnTo>
                    <a:pt x="31" y="168"/>
                  </a:lnTo>
                  <a:lnTo>
                    <a:pt x="22" y="165"/>
                  </a:lnTo>
                  <a:lnTo>
                    <a:pt x="11" y="162"/>
                  </a:lnTo>
                  <a:lnTo>
                    <a:pt x="0" y="15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4E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79"/>
            <p:cNvSpPr>
              <a:spLocks noEditPoints="1"/>
            </p:cNvSpPr>
            <p:nvPr/>
          </p:nvSpPr>
          <p:spPr bwMode="auto">
            <a:xfrm>
              <a:off x="902" y="3013"/>
              <a:ext cx="112" cy="170"/>
            </a:xfrm>
            <a:custGeom>
              <a:avLst/>
              <a:gdLst>
                <a:gd name="T0" fmla="*/ 82 w 112"/>
                <a:gd name="T1" fmla="*/ 3 h 170"/>
                <a:gd name="T2" fmla="*/ 62 w 112"/>
                <a:gd name="T3" fmla="*/ 0 h 170"/>
                <a:gd name="T4" fmla="*/ 42 w 112"/>
                <a:gd name="T5" fmla="*/ 0 h 170"/>
                <a:gd name="T6" fmla="*/ 22 w 112"/>
                <a:gd name="T7" fmla="*/ 3 h 170"/>
                <a:gd name="T8" fmla="*/ 18 w 112"/>
                <a:gd name="T9" fmla="*/ 4 h 170"/>
                <a:gd name="T10" fmla="*/ 18 w 112"/>
                <a:gd name="T11" fmla="*/ 4 h 170"/>
                <a:gd name="T12" fmla="*/ 18 w 112"/>
                <a:gd name="T13" fmla="*/ 4 h 170"/>
                <a:gd name="T14" fmla="*/ 18 w 112"/>
                <a:gd name="T15" fmla="*/ 4 h 170"/>
                <a:gd name="T16" fmla="*/ 22 w 112"/>
                <a:gd name="T17" fmla="*/ 4 h 170"/>
                <a:gd name="T18" fmla="*/ 42 w 112"/>
                <a:gd name="T19" fmla="*/ 1 h 170"/>
                <a:gd name="T20" fmla="*/ 62 w 112"/>
                <a:gd name="T21" fmla="*/ 1 h 170"/>
                <a:gd name="T22" fmla="*/ 82 w 112"/>
                <a:gd name="T23" fmla="*/ 4 h 170"/>
                <a:gd name="T24" fmla="*/ 88 w 112"/>
                <a:gd name="T25" fmla="*/ 6 h 170"/>
                <a:gd name="T26" fmla="*/ 11 w 112"/>
                <a:gd name="T27" fmla="*/ 162 h 170"/>
                <a:gd name="T28" fmla="*/ 31 w 112"/>
                <a:gd name="T29" fmla="*/ 168 h 170"/>
                <a:gd name="T30" fmla="*/ 51 w 112"/>
                <a:gd name="T31" fmla="*/ 170 h 170"/>
                <a:gd name="T32" fmla="*/ 73 w 112"/>
                <a:gd name="T33" fmla="*/ 168 h 170"/>
                <a:gd name="T34" fmla="*/ 92 w 112"/>
                <a:gd name="T35" fmla="*/ 162 h 170"/>
                <a:gd name="T36" fmla="*/ 112 w 112"/>
                <a:gd name="T37" fmla="*/ 153 h 170"/>
                <a:gd name="T38" fmla="*/ 112 w 112"/>
                <a:gd name="T39" fmla="*/ 153 h 170"/>
                <a:gd name="T40" fmla="*/ 112 w 112"/>
                <a:gd name="T41" fmla="*/ 153 h 170"/>
                <a:gd name="T42" fmla="*/ 112 w 112"/>
                <a:gd name="T43" fmla="*/ 153 h 170"/>
                <a:gd name="T44" fmla="*/ 112 w 112"/>
                <a:gd name="T45" fmla="*/ 153 h 170"/>
                <a:gd name="T46" fmla="*/ 92 w 112"/>
                <a:gd name="T47" fmla="*/ 162 h 170"/>
                <a:gd name="T48" fmla="*/ 73 w 112"/>
                <a:gd name="T49" fmla="*/ 167 h 170"/>
                <a:gd name="T50" fmla="*/ 51 w 112"/>
                <a:gd name="T51" fmla="*/ 170 h 170"/>
                <a:gd name="T52" fmla="*/ 31 w 112"/>
                <a:gd name="T53" fmla="*/ 167 h 170"/>
                <a:gd name="T54" fmla="*/ 13 w 112"/>
                <a:gd name="T55" fmla="*/ 162 h 170"/>
                <a:gd name="T56" fmla="*/ 2 w 112"/>
                <a:gd name="T57" fmla="*/ 158 h 170"/>
                <a:gd name="T58" fmla="*/ 0 w 112"/>
                <a:gd name="T59" fmla="*/ 158 h 170"/>
                <a:gd name="T60" fmla="*/ 0 w 112"/>
                <a:gd name="T61" fmla="*/ 158 h 170"/>
                <a:gd name="T62" fmla="*/ 0 w 112"/>
                <a:gd name="T63" fmla="*/ 158 h 1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70"/>
                <a:gd name="T98" fmla="*/ 112 w 112"/>
                <a:gd name="T99" fmla="*/ 170 h 1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70">
                  <a:moveTo>
                    <a:pt x="88" y="6"/>
                  </a:moveTo>
                  <a:lnTo>
                    <a:pt x="82" y="3"/>
                  </a:lnTo>
                  <a:lnTo>
                    <a:pt x="73" y="1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1" y="1"/>
                  </a:lnTo>
                  <a:lnTo>
                    <a:pt x="22" y="3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31" y="1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3" y="1"/>
                  </a:lnTo>
                  <a:lnTo>
                    <a:pt x="82" y="4"/>
                  </a:lnTo>
                  <a:lnTo>
                    <a:pt x="88" y="6"/>
                  </a:lnTo>
                  <a:close/>
                  <a:moveTo>
                    <a:pt x="0" y="158"/>
                  </a:moveTo>
                  <a:lnTo>
                    <a:pt x="11" y="162"/>
                  </a:lnTo>
                  <a:lnTo>
                    <a:pt x="22" y="165"/>
                  </a:lnTo>
                  <a:lnTo>
                    <a:pt x="31" y="168"/>
                  </a:lnTo>
                  <a:lnTo>
                    <a:pt x="42" y="170"/>
                  </a:lnTo>
                  <a:lnTo>
                    <a:pt x="51" y="170"/>
                  </a:lnTo>
                  <a:lnTo>
                    <a:pt x="62" y="170"/>
                  </a:lnTo>
                  <a:lnTo>
                    <a:pt x="73" y="168"/>
                  </a:lnTo>
                  <a:lnTo>
                    <a:pt x="82" y="165"/>
                  </a:lnTo>
                  <a:lnTo>
                    <a:pt x="92" y="162"/>
                  </a:lnTo>
                  <a:lnTo>
                    <a:pt x="110" y="155"/>
                  </a:lnTo>
                  <a:lnTo>
                    <a:pt x="112" y="153"/>
                  </a:lnTo>
                  <a:lnTo>
                    <a:pt x="110" y="155"/>
                  </a:lnTo>
                  <a:lnTo>
                    <a:pt x="92" y="162"/>
                  </a:lnTo>
                  <a:lnTo>
                    <a:pt x="82" y="165"/>
                  </a:lnTo>
                  <a:lnTo>
                    <a:pt x="73" y="167"/>
                  </a:lnTo>
                  <a:lnTo>
                    <a:pt x="62" y="168"/>
                  </a:lnTo>
                  <a:lnTo>
                    <a:pt x="51" y="170"/>
                  </a:lnTo>
                  <a:lnTo>
                    <a:pt x="42" y="168"/>
                  </a:lnTo>
                  <a:lnTo>
                    <a:pt x="31" y="167"/>
                  </a:lnTo>
                  <a:lnTo>
                    <a:pt x="22" y="165"/>
                  </a:lnTo>
                  <a:lnTo>
                    <a:pt x="13" y="162"/>
                  </a:lnTo>
                  <a:lnTo>
                    <a:pt x="2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4F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80"/>
            <p:cNvSpPr>
              <a:spLocks noEditPoints="1"/>
            </p:cNvSpPr>
            <p:nvPr/>
          </p:nvSpPr>
          <p:spPr bwMode="auto">
            <a:xfrm>
              <a:off x="904" y="3013"/>
              <a:ext cx="110" cy="170"/>
            </a:xfrm>
            <a:custGeom>
              <a:avLst/>
              <a:gdLst>
                <a:gd name="T0" fmla="*/ 80 w 110"/>
                <a:gd name="T1" fmla="*/ 4 h 170"/>
                <a:gd name="T2" fmla="*/ 60 w 110"/>
                <a:gd name="T3" fmla="*/ 1 h 170"/>
                <a:gd name="T4" fmla="*/ 40 w 110"/>
                <a:gd name="T5" fmla="*/ 1 h 170"/>
                <a:gd name="T6" fmla="*/ 20 w 110"/>
                <a:gd name="T7" fmla="*/ 4 h 170"/>
                <a:gd name="T8" fmla="*/ 16 w 110"/>
                <a:gd name="T9" fmla="*/ 4 h 170"/>
                <a:gd name="T10" fmla="*/ 16 w 110"/>
                <a:gd name="T11" fmla="*/ 6 h 170"/>
                <a:gd name="T12" fmla="*/ 16 w 110"/>
                <a:gd name="T13" fmla="*/ 6 h 170"/>
                <a:gd name="T14" fmla="*/ 16 w 110"/>
                <a:gd name="T15" fmla="*/ 6 h 170"/>
                <a:gd name="T16" fmla="*/ 20 w 110"/>
                <a:gd name="T17" fmla="*/ 4 h 170"/>
                <a:gd name="T18" fmla="*/ 40 w 110"/>
                <a:gd name="T19" fmla="*/ 1 h 170"/>
                <a:gd name="T20" fmla="*/ 60 w 110"/>
                <a:gd name="T21" fmla="*/ 1 h 170"/>
                <a:gd name="T22" fmla="*/ 80 w 110"/>
                <a:gd name="T23" fmla="*/ 4 h 170"/>
                <a:gd name="T24" fmla="*/ 86 w 110"/>
                <a:gd name="T25" fmla="*/ 6 h 170"/>
                <a:gd name="T26" fmla="*/ 11 w 110"/>
                <a:gd name="T27" fmla="*/ 162 h 170"/>
                <a:gd name="T28" fmla="*/ 29 w 110"/>
                <a:gd name="T29" fmla="*/ 167 h 170"/>
                <a:gd name="T30" fmla="*/ 49 w 110"/>
                <a:gd name="T31" fmla="*/ 170 h 170"/>
                <a:gd name="T32" fmla="*/ 71 w 110"/>
                <a:gd name="T33" fmla="*/ 167 h 170"/>
                <a:gd name="T34" fmla="*/ 90 w 110"/>
                <a:gd name="T35" fmla="*/ 162 h 170"/>
                <a:gd name="T36" fmla="*/ 110 w 110"/>
                <a:gd name="T37" fmla="*/ 153 h 170"/>
                <a:gd name="T38" fmla="*/ 110 w 110"/>
                <a:gd name="T39" fmla="*/ 153 h 170"/>
                <a:gd name="T40" fmla="*/ 110 w 110"/>
                <a:gd name="T41" fmla="*/ 153 h 170"/>
                <a:gd name="T42" fmla="*/ 110 w 110"/>
                <a:gd name="T43" fmla="*/ 153 h 170"/>
                <a:gd name="T44" fmla="*/ 110 w 110"/>
                <a:gd name="T45" fmla="*/ 153 h 170"/>
                <a:gd name="T46" fmla="*/ 90 w 110"/>
                <a:gd name="T47" fmla="*/ 162 h 170"/>
                <a:gd name="T48" fmla="*/ 71 w 110"/>
                <a:gd name="T49" fmla="*/ 167 h 170"/>
                <a:gd name="T50" fmla="*/ 49 w 110"/>
                <a:gd name="T51" fmla="*/ 168 h 170"/>
                <a:gd name="T52" fmla="*/ 29 w 110"/>
                <a:gd name="T53" fmla="*/ 167 h 170"/>
                <a:gd name="T54" fmla="*/ 11 w 110"/>
                <a:gd name="T55" fmla="*/ 162 h 170"/>
                <a:gd name="T56" fmla="*/ 0 w 110"/>
                <a:gd name="T57" fmla="*/ 158 h 170"/>
                <a:gd name="T58" fmla="*/ 0 w 110"/>
                <a:gd name="T59" fmla="*/ 158 h 170"/>
                <a:gd name="T60" fmla="*/ 0 w 110"/>
                <a:gd name="T61" fmla="*/ 158 h 170"/>
                <a:gd name="T62" fmla="*/ 0 w 110"/>
                <a:gd name="T63" fmla="*/ 158 h 1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70"/>
                <a:gd name="T98" fmla="*/ 110 w 110"/>
                <a:gd name="T99" fmla="*/ 170 h 1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70">
                  <a:moveTo>
                    <a:pt x="86" y="6"/>
                  </a:moveTo>
                  <a:lnTo>
                    <a:pt x="80" y="4"/>
                  </a:lnTo>
                  <a:lnTo>
                    <a:pt x="71" y="1"/>
                  </a:lnTo>
                  <a:lnTo>
                    <a:pt x="60" y="1"/>
                  </a:lnTo>
                  <a:lnTo>
                    <a:pt x="49" y="0"/>
                  </a:lnTo>
                  <a:lnTo>
                    <a:pt x="40" y="1"/>
                  </a:lnTo>
                  <a:lnTo>
                    <a:pt x="29" y="1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9" y="3"/>
                  </a:lnTo>
                  <a:lnTo>
                    <a:pt x="40" y="1"/>
                  </a:lnTo>
                  <a:lnTo>
                    <a:pt x="49" y="1"/>
                  </a:lnTo>
                  <a:lnTo>
                    <a:pt x="60" y="1"/>
                  </a:lnTo>
                  <a:lnTo>
                    <a:pt x="71" y="3"/>
                  </a:lnTo>
                  <a:lnTo>
                    <a:pt x="80" y="4"/>
                  </a:lnTo>
                  <a:lnTo>
                    <a:pt x="86" y="6"/>
                  </a:lnTo>
                  <a:close/>
                  <a:moveTo>
                    <a:pt x="0" y="158"/>
                  </a:moveTo>
                  <a:lnTo>
                    <a:pt x="11" y="162"/>
                  </a:lnTo>
                  <a:lnTo>
                    <a:pt x="20" y="165"/>
                  </a:lnTo>
                  <a:lnTo>
                    <a:pt x="29" y="167"/>
                  </a:lnTo>
                  <a:lnTo>
                    <a:pt x="40" y="168"/>
                  </a:lnTo>
                  <a:lnTo>
                    <a:pt x="49" y="170"/>
                  </a:lnTo>
                  <a:lnTo>
                    <a:pt x="60" y="168"/>
                  </a:lnTo>
                  <a:lnTo>
                    <a:pt x="71" y="167"/>
                  </a:lnTo>
                  <a:lnTo>
                    <a:pt x="80" y="165"/>
                  </a:lnTo>
                  <a:lnTo>
                    <a:pt x="90" y="162"/>
                  </a:lnTo>
                  <a:lnTo>
                    <a:pt x="108" y="155"/>
                  </a:lnTo>
                  <a:lnTo>
                    <a:pt x="110" y="153"/>
                  </a:lnTo>
                  <a:lnTo>
                    <a:pt x="108" y="155"/>
                  </a:lnTo>
                  <a:lnTo>
                    <a:pt x="90" y="162"/>
                  </a:lnTo>
                  <a:lnTo>
                    <a:pt x="80" y="165"/>
                  </a:lnTo>
                  <a:lnTo>
                    <a:pt x="71" y="167"/>
                  </a:lnTo>
                  <a:lnTo>
                    <a:pt x="60" y="168"/>
                  </a:lnTo>
                  <a:lnTo>
                    <a:pt x="49" y="168"/>
                  </a:lnTo>
                  <a:lnTo>
                    <a:pt x="40" y="168"/>
                  </a:lnTo>
                  <a:lnTo>
                    <a:pt x="29" y="167"/>
                  </a:lnTo>
                  <a:lnTo>
                    <a:pt x="20" y="165"/>
                  </a:lnTo>
                  <a:lnTo>
                    <a:pt x="11" y="162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0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81"/>
            <p:cNvSpPr>
              <a:spLocks noEditPoints="1"/>
            </p:cNvSpPr>
            <p:nvPr/>
          </p:nvSpPr>
          <p:spPr bwMode="auto">
            <a:xfrm>
              <a:off x="904" y="3014"/>
              <a:ext cx="110" cy="167"/>
            </a:xfrm>
            <a:custGeom>
              <a:avLst/>
              <a:gdLst>
                <a:gd name="T0" fmla="*/ 80 w 110"/>
                <a:gd name="T1" fmla="*/ 3 h 167"/>
                <a:gd name="T2" fmla="*/ 60 w 110"/>
                <a:gd name="T3" fmla="*/ 0 h 167"/>
                <a:gd name="T4" fmla="*/ 40 w 110"/>
                <a:gd name="T5" fmla="*/ 0 h 167"/>
                <a:gd name="T6" fmla="*/ 20 w 110"/>
                <a:gd name="T7" fmla="*/ 3 h 167"/>
                <a:gd name="T8" fmla="*/ 16 w 110"/>
                <a:gd name="T9" fmla="*/ 5 h 167"/>
                <a:gd name="T10" fmla="*/ 16 w 110"/>
                <a:gd name="T11" fmla="*/ 5 h 167"/>
                <a:gd name="T12" fmla="*/ 16 w 110"/>
                <a:gd name="T13" fmla="*/ 5 h 167"/>
                <a:gd name="T14" fmla="*/ 16 w 110"/>
                <a:gd name="T15" fmla="*/ 5 h 167"/>
                <a:gd name="T16" fmla="*/ 20 w 110"/>
                <a:gd name="T17" fmla="*/ 3 h 167"/>
                <a:gd name="T18" fmla="*/ 40 w 110"/>
                <a:gd name="T19" fmla="*/ 0 h 167"/>
                <a:gd name="T20" fmla="*/ 60 w 110"/>
                <a:gd name="T21" fmla="*/ 0 h 167"/>
                <a:gd name="T22" fmla="*/ 80 w 110"/>
                <a:gd name="T23" fmla="*/ 3 h 167"/>
                <a:gd name="T24" fmla="*/ 86 w 110"/>
                <a:gd name="T25" fmla="*/ 5 h 167"/>
                <a:gd name="T26" fmla="*/ 11 w 110"/>
                <a:gd name="T27" fmla="*/ 161 h 167"/>
                <a:gd name="T28" fmla="*/ 29 w 110"/>
                <a:gd name="T29" fmla="*/ 166 h 167"/>
                <a:gd name="T30" fmla="*/ 49 w 110"/>
                <a:gd name="T31" fmla="*/ 167 h 167"/>
                <a:gd name="T32" fmla="*/ 71 w 110"/>
                <a:gd name="T33" fmla="*/ 166 h 167"/>
                <a:gd name="T34" fmla="*/ 90 w 110"/>
                <a:gd name="T35" fmla="*/ 161 h 167"/>
                <a:gd name="T36" fmla="*/ 110 w 110"/>
                <a:gd name="T37" fmla="*/ 152 h 167"/>
                <a:gd name="T38" fmla="*/ 110 w 110"/>
                <a:gd name="T39" fmla="*/ 151 h 167"/>
                <a:gd name="T40" fmla="*/ 110 w 110"/>
                <a:gd name="T41" fmla="*/ 151 h 167"/>
                <a:gd name="T42" fmla="*/ 110 w 110"/>
                <a:gd name="T43" fmla="*/ 151 h 167"/>
                <a:gd name="T44" fmla="*/ 110 w 110"/>
                <a:gd name="T45" fmla="*/ 151 h 167"/>
                <a:gd name="T46" fmla="*/ 90 w 110"/>
                <a:gd name="T47" fmla="*/ 161 h 167"/>
                <a:gd name="T48" fmla="*/ 71 w 110"/>
                <a:gd name="T49" fmla="*/ 166 h 167"/>
                <a:gd name="T50" fmla="*/ 49 w 110"/>
                <a:gd name="T51" fmla="*/ 167 h 167"/>
                <a:gd name="T52" fmla="*/ 29 w 110"/>
                <a:gd name="T53" fmla="*/ 166 h 167"/>
                <a:gd name="T54" fmla="*/ 11 w 110"/>
                <a:gd name="T55" fmla="*/ 161 h 167"/>
                <a:gd name="T56" fmla="*/ 0 w 110"/>
                <a:gd name="T57" fmla="*/ 155 h 167"/>
                <a:gd name="T58" fmla="*/ 0 w 110"/>
                <a:gd name="T59" fmla="*/ 155 h 167"/>
                <a:gd name="T60" fmla="*/ 0 w 110"/>
                <a:gd name="T61" fmla="*/ 155 h 167"/>
                <a:gd name="T62" fmla="*/ 0 w 110"/>
                <a:gd name="T63" fmla="*/ 155 h 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67"/>
                <a:gd name="T98" fmla="*/ 110 w 110"/>
                <a:gd name="T99" fmla="*/ 167 h 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67">
                  <a:moveTo>
                    <a:pt x="86" y="5"/>
                  </a:moveTo>
                  <a:lnTo>
                    <a:pt x="80" y="3"/>
                  </a:lnTo>
                  <a:lnTo>
                    <a:pt x="71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9" y="2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1" y="2"/>
                  </a:lnTo>
                  <a:lnTo>
                    <a:pt x="80" y="3"/>
                  </a:lnTo>
                  <a:lnTo>
                    <a:pt x="86" y="6"/>
                  </a:lnTo>
                  <a:lnTo>
                    <a:pt x="86" y="5"/>
                  </a:lnTo>
                  <a:close/>
                  <a:moveTo>
                    <a:pt x="0" y="157"/>
                  </a:moveTo>
                  <a:lnTo>
                    <a:pt x="11" y="161"/>
                  </a:lnTo>
                  <a:lnTo>
                    <a:pt x="20" y="164"/>
                  </a:lnTo>
                  <a:lnTo>
                    <a:pt x="29" y="166"/>
                  </a:lnTo>
                  <a:lnTo>
                    <a:pt x="40" y="167"/>
                  </a:lnTo>
                  <a:lnTo>
                    <a:pt x="49" y="167"/>
                  </a:lnTo>
                  <a:lnTo>
                    <a:pt x="60" y="167"/>
                  </a:lnTo>
                  <a:lnTo>
                    <a:pt x="71" y="166"/>
                  </a:lnTo>
                  <a:lnTo>
                    <a:pt x="80" y="164"/>
                  </a:lnTo>
                  <a:lnTo>
                    <a:pt x="90" y="161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110" y="151"/>
                  </a:lnTo>
                  <a:lnTo>
                    <a:pt x="106" y="152"/>
                  </a:lnTo>
                  <a:lnTo>
                    <a:pt x="90" y="161"/>
                  </a:lnTo>
                  <a:lnTo>
                    <a:pt x="80" y="163"/>
                  </a:lnTo>
                  <a:lnTo>
                    <a:pt x="71" y="166"/>
                  </a:lnTo>
                  <a:lnTo>
                    <a:pt x="60" y="167"/>
                  </a:lnTo>
                  <a:lnTo>
                    <a:pt x="49" y="167"/>
                  </a:lnTo>
                  <a:lnTo>
                    <a:pt x="40" y="167"/>
                  </a:lnTo>
                  <a:lnTo>
                    <a:pt x="29" y="166"/>
                  </a:lnTo>
                  <a:lnTo>
                    <a:pt x="20" y="163"/>
                  </a:lnTo>
                  <a:lnTo>
                    <a:pt x="11" y="161"/>
                  </a:lnTo>
                  <a:lnTo>
                    <a:pt x="0" y="155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51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82"/>
            <p:cNvSpPr>
              <a:spLocks noEditPoints="1"/>
            </p:cNvSpPr>
            <p:nvPr/>
          </p:nvSpPr>
          <p:spPr bwMode="auto">
            <a:xfrm>
              <a:off x="904" y="3014"/>
              <a:ext cx="110" cy="167"/>
            </a:xfrm>
            <a:custGeom>
              <a:avLst/>
              <a:gdLst>
                <a:gd name="T0" fmla="*/ 80 w 110"/>
                <a:gd name="T1" fmla="*/ 3 h 167"/>
                <a:gd name="T2" fmla="*/ 60 w 110"/>
                <a:gd name="T3" fmla="*/ 0 h 167"/>
                <a:gd name="T4" fmla="*/ 40 w 110"/>
                <a:gd name="T5" fmla="*/ 0 h 167"/>
                <a:gd name="T6" fmla="*/ 20 w 110"/>
                <a:gd name="T7" fmla="*/ 3 h 167"/>
                <a:gd name="T8" fmla="*/ 16 w 110"/>
                <a:gd name="T9" fmla="*/ 5 h 167"/>
                <a:gd name="T10" fmla="*/ 16 w 110"/>
                <a:gd name="T11" fmla="*/ 5 h 167"/>
                <a:gd name="T12" fmla="*/ 16 w 110"/>
                <a:gd name="T13" fmla="*/ 5 h 167"/>
                <a:gd name="T14" fmla="*/ 16 w 110"/>
                <a:gd name="T15" fmla="*/ 5 h 167"/>
                <a:gd name="T16" fmla="*/ 20 w 110"/>
                <a:gd name="T17" fmla="*/ 5 h 167"/>
                <a:gd name="T18" fmla="*/ 40 w 110"/>
                <a:gd name="T19" fmla="*/ 2 h 167"/>
                <a:gd name="T20" fmla="*/ 60 w 110"/>
                <a:gd name="T21" fmla="*/ 2 h 167"/>
                <a:gd name="T22" fmla="*/ 80 w 110"/>
                <a:gd name="T23" fmla="*/ 5 h 167"/>
                <a:gd name="T24" fmla="*/ 86 w 110"/>
                <a:gd name="T25" fmla="*/ 6 h 167"/>
                <a:gd name="T26" fmla="*/ 11 w 110"/>
                <a:gd name="T27" fmla="*/ 161 h 167"/>
                <a:gd name="T28" fmla="*/ 29 w 110"/>
                <a:gd name="T29" fmla="*/ 166 h 167"/>
                <a:gd name="T30" fmla="*/ 49 w 110"/>
                <a:gd name="T31" fmla="*/ 167 h 167"/>
                <a:gd name="T32" fmla="*/ 71 w 110"/>
                <a:gd name="T33" fmla="*/ 166 h 167"/>
                <a:gd name="T34" fmla="*/ 90 w 110"/>
                <a:gd name="T35" fmla="*/ 161 h 167"/>
                <a:gd name="T36" fmla="*/ 110 w 110"/>
                <a:gd name="T37" fmla="*/ 151 h 167"/>
                <a:gd name="T38" fmla="*/ 110 w 110"/>
                <a:gd name="T39" fmla="*/ 151 h 167"/>
                <a:gd name="T40" fmla="*/ 110 w 110"/>
                <a:gd name="T41" fmla="*/ 151 h 167"/>
                <a:gd name="T42" fmla="*/ 110 w 110"/>
                <a:gd name="T43" fmla="*/ 151 h 167"/>
                <a:gd name="T44" fmla="*/ 110 w 110"/>
                <a:gd name="T45" fmla="*/ 151 h 167"/>
                <a:gd name="T46" fmla="*/ 90 w 110"/>
                <a:gd name="T47" fmla="*/ 160 h 167"/>
                <a:gd name="T48" fmla="*/ 71 w 110"/>
                <a:gd name="T49" fmla="*/ 164 h 167"/>
                <a:gd name="T50" fmla="*/ 49 w 110"/>
                <a:gd name="T51" fmla="*/ 167 h 167"/>
                <a:gd name="T52" fmla="*/ 29 w 110"/>
                <a:gd name="T53" fmla="*/ 164 h 167"/>
                <a:gd name="T54" fmla="*/ 11 w 110"/>
                <a:gd name="T55" fmla="*/ 160 h 167"/>
                <a:gd name="T56" fmla="*/ 0 w 110"/>
                <a:gd name="T57" fmla="*/ 155 h 167"/>
                <a:gd name="T58" fmla="*/ 0 w 110"/>
                <a:gd name="T59" fmla="*/ 155 h 167"/>
                <a:gd name="T60" fmla="*/ 0 w 110"/>
                <a:gd name="T61" fmla="*/ 155 h 167"/>
                <a:gd name="T62" fmla="*/ 0 w 110"/>
                <a:gd name="T63" fmla="*/ 155 h 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67"/>
                <a:gd name="T98" fmla="*/ 110 w 110"/>
                <a:gd name="T99" fmla="*/ 167 h 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67">
                  <a:moveTo>
                    <a:pt x="86" y="6"/>
                  </a:moveTo>
                  <a:lnTo>
                    <a:pt x="80" y="3"/>
                  </a:lnTo>
                  <a:lnTo>
                    <a:pt x="71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29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20" y="5"/>
                  </a:lnTo>
                  <a:lnTo>
                    <a:pt x="29" y="2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71" y="2"/>
                  </a:lnTo>
                  <a:lnTo>
                    <a:pt x="80" y="5"/>
                  </a:lnTo>
                  <a:lnTo>
                    <a:pt x="86" y="6"/>
                  </a:lnTo>
                  <a:close/>
                  <a:moveTo>
                    <a:pt x="0" y="155"/>
                  </a:moveTo>
                  <a:lnTo>
                    <a:pt x="11" y="161"/>
                  </a:lnTo>
                  <a:lnTo>
                    <a:pt x="20" y="163"/>
                  </a:lnTo>
                  <a:lnTo>
                    <a:pt x="29" y="166"/>
                  </a:lnTo>
                  <a:lnTo>
                    <a:pt x="40" y="167"/>
                  </a:lnTo>
                  <a:lnTo>
                    <a:pt x="49" y="167"/>
                  </a:lnTo>
                  <a:lnTo>
                    <a:pt x="60" y="167"/>
                  </a:lnTo>
                  <a:lnTo>
                    <a:pt x="71" y="166"/>
                  </a:lnTo>
                  <a:lnTo>
                    <a:pt x="80" y="163"/>
                  </a:lnTo>
                  <a:lnTo>
                    <a:pt x="90" y="161"/>
                  </a:lnTo>
                  <a:lnTo>
                    <a:pt x="106" y="152"/>
                  </a:lnTo>
                  <a:lnTo>
                    <a:pt x="110" y="151"/>
                  </a:lnTo>
                  <a:lnTo>
                    <a:pt x="106" y="152"/>
                  </a:lnTo>
                  <a:lnTo>
                    <a:pt x="90" y="160"/>
                  </a:lnTo>
                  <a:lnTo>
                    <a:pt x="80" y="163"/>
                  </a:lnTo>
                  <a:lnTo>
                    <a:pt x="71" y="164"/>
                  </a:lnTo>
                  <a:lnTo>
                    <a:pt x="60" y="166"/>
                  </a:lnTo>
                  <a:lnTo>
                    <a:pt x="49" y="167"/>
                  </a:lnTo>
                  <a:lnTo>
                    <a:pt x="40" y="166"/>
                  </a:lnTo>
                  <a:lnTo>
                    <a:pt x="29" y="164"/>
                  </a:lnTo>
                  <a:lnTo>
                    <a:pt x="20" y="163"/>
                  </a:lnTo>
                  <a:lnTo>
                    <a:pt x="11" y="16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2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83"/>
            <p:cNvSpPr>
              <a:spLocks noEditPoints="1"/>
            </p:cNvSpPr>
            <p:nvPr/>
          </p:nvSpPr>
          <p:spPr bwMode="auto">
            <a:xfrm>
              <a:off x="904" y="3014"/>
              <a:ext cx="110" cy="167"/>
            </a:xfrm>
            <a:custGeom>
              <a:avLst/>
              <a:gdLst>
                <a:gd name="T0" fmla="*/ 80 w 110"/>
                <a:gd name="T1" fmla="*/ 5 h 167"/>
                <a:gd name="T2" fmla="*/ 60 w 110"/>
                <a:gd name="T3" fmla="*/ 2 h 167"/>
                <a:gd name="T4" fmla="*/ 40 w 110"/>
                <a:gd name="T5" fmla="*/ 2 h 167"/>
                <a:gd name="T6" fmla="*/ 20 w 110"/>
                <a:gd name="T7" fmla="*/ 5 h 167"/>
                <a:gd name="T8" fmla="*/ 16 w 110"/>
                <a:gd name="T9" fmla="*/ 6 h 167"/>
                <a:gd name="T10" fmla="*/ 16 w 110"/>
                <a:gd name="T11" fmla="*/ 6 h 167"/>
                <a:gd name="T12" fmla="*/ 16 w 110"/>
                <a:gd name="T13" fmla="*/ 6 h 167"/>
                <a:gd name="T14" fmla="*/ 16 w 110"/>
                <a:gd name="T15" fmla="*/ 6 h 167"/>
                <a:gd name="T16" fmla="*/ 20 w 110"/>
                <a:gd name="T17" fmla="*/ 5 h 167"/>
                <a:gd name="T18" fmla="*/ 40 w 110"/>
                <a:gd name="T19" fmla="*/ 2 h 167"/>
                <a:gd name="T20" fmla="*/ 60 w 110"/>
                <a:gd name="T21" fmla="*/ 2 h 167"/>
                <a:gd name="T22" fmla="*/ 80 w 110"/>
                <a:gd name="T23" fmla="*/ 5 h 167"/>
                <a:gd name="T24" fmla="*/ 86 w 110"/>
                <a:gd name="T25" fmla="*/ 6 h 167"/>
                <a:gd name="T26" fmla="*/ 11 w 110"/>
                <a:gd name="T27" fmla="*/ 160 h 167"/>
                <a:gd name="T28" fmla="*/ 29 w 110"/>
                <a:gd name="T29" fmla="*/ 164 h 167"/>
                <a:gd name="T30" fmla="*/ 49 w 110"/>
                <a:gd name="T31" fmla="*/ 167 h 167"/>
                <a:gd name="T32" fmla="*/ 71 w 110"/>
                <a:gd name="T33" fmla="*/ 164 h 167"/>
                <a:gd name="T34" fmla="*/ 90 w 110"/>
                <a:gd name="T35" fmla="*/ 160 h 167"/>
                <a:gd name="T36" fmla="*/ 110 w 110"/>
                <a:gd name="T37" fmla="*/ 151 h 167"/>
                <a:gd name="T38" fmla="*/ 110 w 110"/>
                <a:gd name="T39" fmla="*/ 151 h 167"/>
                <a:gd name="T40" fmla="*/ 110 w 110"/>
                <a:gd name="T41" fmla="*/ 151 h 167"/>
                <a:gd name="T42" fmla="*/ 110 w 110"/>
                <a:gd name="T43" fmla="*/ 149 h 167"/>
                <a:gd name="T44" fmla="*/ 110 w 110"/>
                <a:gd name="T45" fmla="*/ 149 h 167"/>
                <a:gd name="T46" fmla="*/ 90 w 110"/>
                <a:gd name="T47" fmla="*/ 160 h 167"/>
                <a:gd name="T48" fmla="*/ 69 w 110"/>
                <a:gd name="T49" fmla="*/ 164 h 167"/>
                <a:gd name="T50" fmla="*/ 49 w 110"/>
                <a:gd name="T51" fmla="*/ 166 h 167"/>
                <a:gd name="T52" fmla="*/ 29 w 110"/>
                <a:gd name="T53" fmla="*/ 164 h 167"/>
                <a:gd name="T54" fmla="*/ 11 w 110"/>
                <a:gd name="T55" fmla="*/ 160 h 167"/>
                <a:gd name="T56" fmla="*/ 0 w 110"/>
                <a:gd name="T57" fmla="*/ 155 h 167"/>
                <a:gd name="T58" fmla="*/ 0 w 110"/>
                <a:gd name="T59" fmla="*/ 155 h 167"/>
                <a:gd name="T60" fmla="*/ 0 w 110"/>
                <a:gd name="T61" fmla="*/ 155 h 167"/>
                <a:gd name="T62" fmla="*/ 0 w 110"/>
                <a:gd name="T63" fmla="*/ 155 h 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67"/>
                <a:gd name="T98" fmla="*/ 110 w 110"/>
                <a:gd name="T99" fmla="*/ 167 h 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67">
                  <a:moveTo>
                    <a:pt x="86" y="6"/>
                  </a:moveTo>
                  <a:lnTo>
                    <a:pt x="80" y="5"/>
                  </a:lnTo>
                  <a:lnTo>
                    <a:pt x="71" y="2"/>
                  </a:lnTo>
                  <a:lnTo>
                    <a:pt x="60" y="2"/>
                  </a:lnTo>
                  <a:lnTo>
                    <a:pt x="49" y="0"/>
                  </a:lnTo>
                  <a:lnTo>
                    <a:pt x="40" y="2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20" y="5"/>
                  </a:lnTo>
                  <a:lnTo>
                    <a:pt x="29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0" y="2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86" y="6"/>
                  </a:lnTo>
                  <a:close/>
                  <a:moveTo>
                    <a:pt x="0" y="155"/>
                  </a:moveTo>
                  <a:lnTo>
                    <a:pt x="11" y="160"/>
                  </a:lnTo>
                  <a:lnTo>
                    <a:pt x="20" y="163"/>
                  </a:lnTo>
                  <a:lnTo>
                    <a:pt x="29" y="164"/>
                  </a:lnTo>
                  <a:lnTo>
                    <a:pt x="40" y="166"/>
                  </a:lnTo>
                  <a:lnTo>
                    <a:pt x="49" y="167"/>
                  </a:lnTo>
                  <a:lnTo>
                    <a:pt x="60" y="166"/>
                  </a:lnTo>
                  <a:lnTo>
                    <a:pt x="71" y="164"/>
                  </a:lnTo>
                  <a:lnTo>
                    <a:pt x="80" y="163"/>
                  </a:lnTo>
                  <a:lnTo>
                    <a:pt x="90" y="160"/>
                  </a:lnTo>
                  <a:lnTo>
                    <a:pt x="106" y="152"/>
                  </a:lnTo>
                  <a:lnTo>
                    <a:pt x="110" y="151"/>
                  </a:lnTo>
                  <a:lnTo>
                    <a:pt x="110" y="149"/>
                  </a:lnTo>
                  <a:lnTo>
                    <a:pt x="106" y="152"/>
                  </a:lnTo>
                  <a:lnTo>
                    <a:pt x="90" y="160"/>
                  </a:lnTo>
                  <a:lnTo>
                    <a:pt x="80" y="163"/>
                  </a:lnTo>
                  <a:lnTo>
                    <a:pt x="69" y="164"/>
                  </a:lnTo>
                  <a:lnTo>
                    <a:pt x="60" y="166"/>
                  </a:lnTo>
                  <a:lnTo>
                    <a:pt x="49" y="166"/>
                  </a:lnTo>
                  <a:lnTo>
                    <a:pt x="40" y="166"/>
                  </a:lnTo>
                  <a:lnTo>
                    <a:pt x="29" y="164"/>
                  </a:lnTo>
                  <a:lnTo>
                    <a:pt x="20" y="163"/>
                  </a:lnTo>
                  <a:lnTo>
                    <a:pt x="11" y="160"/>
                  </a:lnTo>
                  <a:lnTo>
                    <a:pt x="0" y="15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3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84"/>
            <p:cNvSpPr>
              <a:spLocks noEditPoints="1"/>
            </p:cNvSpPr>
            <p:nvPr/>
          </p:nvSpPr>
          <p:spPr bwMode="auto">
            <a:xfrm>
              <a:off x="904" y="3016"/>
              <a:ext cx="110" cy="164"/>
            </a:xfrm>
            <a:custGeom>
              <a:avLst/>
              <a:gdLst>
                <a:gd name="T0" fmla="*/ 80 w 110"/>
                <a:gd name="T1" fmla="*/ 3 h 164"/>
                <a:gd name="T2" fmla="*/ 60 w 110"/>
                <a:gd name="T3" fmla="*/ 0 h 164"/>
                <a:gd name="T4" fmla="*/ 40 w 110"/>
                <a:gd name="T5" fmla="*/ 0 h 164"/>
                <a:gd name="T6" fmla="*/ 20 w 110"/>
                <a:gd name="T7" fmla="*/ 3 h 164"/>
                <a:gd name="T8" fmla="*/ 16 w 110"/>
                <a:gd name="T9" fmla="*/ 4 h 164"/>
                <a:gd name="T10" fmla="*/ 16 w 110"/>
                <a:gd name="T11" fmla="*/ 4 h 164"/>
                <a:gd name="T12" fmla="*/ 16 w 110"/>
                <a:gd name="T13" fmla="*/ 4 h 164"/>
                <a:gd name="T14" fmla="*/ 16 w 110"/>
                <a:gd name="T15" fmla="*/ 4 h 164"/>
                <a:gd name="T16" fmla="*/ 20 w 110"/>
                <a:gd name="T17" fmla="*/ 3 h 164"/>
                <a:gd name="T18" fmla="*/ 40 w 110"/>
                <a:gd name="T19" fmla="*/ 0 h 164"/>
                <a:gd name="T20" fmla="*/ 60 w 110"/>
                <a:gd name="T21" fmla="*/ 0 h 164"/>
                <a:gd name="T22" fmla="*/ 80 w 110"/>
                <a:gd name="T23" fmla="*/ 3 h 164"/>
                <a:gd name="T24" fmla="*/ 86 w 110"/>
                <a:gd name="T25" fmla="*/ 4 h 164"/>
                <a:gd name="T26" fmla="*/ 11 w 110"/>
                <a:gd name="T27" fmla="*/ 158 h 164"/>
                <a:gd name="T28" fmla="*/ 29 w 110"/>
                <a:gd name="T29" fmla="*/ 162 h 164"/>
                <a:gd name="T30" fmla="*/ 49 w 110"/>
                <a:gd name="T31" fmla="*/ 164 h 164"/>
                <a:gd name="T32" fmla="*/ 69 w 110"/>
                <a:gd name="T33" fmla="*/ 162 h 164"/>
                <a:gd name="T34" fmla="*/ 90 w 110"/>
                <a:gd name="T35" fmla="*/ 158 h 164"/>
                <a:gd name="T36" fmla="*/ 110 w 110"/>
                <a:gd name="T37" fmla="*/ 147 h 164"/>
                <a:gd name="T38" fmla="*/ 110 w 110"/>
                <a:gd name="T39" fmla="*/ 147 h 164"/>
                <a:gd name="T40" fmla="*/ 110 w 110"/>
                <a:gd name="T41" fmla="*/ 147 h 164"/>
                <a:gd name="T42" fmla="*/ 110 w 110"/>
                <a:gd name="T43" fmla="*/ 147 h 164"/>
                <a:gd name="T44" fmla="*/ 110 w 110"/>
                <a:gd name="T45" fmla="*/ 147 h 164"/>
                <a:gd name="T46" fmla="*/ 90 w 110"/>
                <a:gd name="T47" fmla="*/ 158 h 164"/>
                <a:gd name="T48" fmla="*/ 69 w 110"/>
                <a:gd name="T49" fmla="*/ 162 h 164"/>
                <a:gd name="T50" fmla="*/ 49 w 110"/>
                <a:gd name="T51" fmla="*/ 164 h 164"/>
                <a:gd name="T52" fmla="*/ 29 w 110"/>
                <a:gd name="T53" fmla="*/ 162 h 164"/>
                <a:gd name="T54" fmla="*/ 11 w 110"/>
                <a:gd name="T55" fmla="*/ 158 h 164"/>
                <a:gd name="T56" fmla="*/ 0 w 110"/>
                <a:gd name="T57" fmla="*/ 152 h 164"/>
                <a:gd name="T58" fmla="*/ 0 w 110"/>
                <a:gd name="T59" fmla="*/ 152 h 164"/>
                <a:gd name="T60" fmla="*/ 0 w 110"/>
                <a:gd name="T61" fmla="*/ 152 h 164"/>
                <a:gd name="T62" fmla="*/ 0 w 110"/>
                <a:gd name="T63" fmla="*/ 152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64"/>
                <a:gd name="T98" fmla="*/ 110 w 110"/>
                <a:gd name="T99" fmla="*/ 164 h 1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64">
                  <a:moveTo>
                    <a:pt x="86" y="4"/>
                  </a:moveTo>
                  <a:lnTo>
                    <a:pt x="80" y="3"/>
                  </a:lnTo>
                  <a:lnTo>
                    <a:pt x="69" y="1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29" y="1"/>
                  </a:lnTo>
                  <a:lnTo>
                    <a:pt x="20" y="3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69" y="1"/>
                  </a:lnTo>
                  <a:lnTo>
                    <a:pt x="80" y="3"/>
                  </a:lnTo>
                  <a:lnTo>
                    <a:pt x="86" y="6"/>
                  </a:lnTo>
                  <a:lnTo>
                    <a:pt x="86" y="4"/>
                  </a:lnTo>
                  <a:close/>
                  <a:moveTo>
                    <a:pt x="0" y="152"/>
                  </a:moveTo>
                  <a:lnTo>
                    <a:pt x="11" y="158"/>
                  </a:lnTo>
                  <a:lnTo>
                    <a:pt x="20" y="161"/>
                  </a:lnTo>
                  <a:lnTo>
                    <a:pt x="29" y="162"/>
                  </a:lnTo>
                  <a:lnTo>
                    <a:pt x="40" y="164"/>
                  </a:lnTo>
                  <a:lnTo>
                    <a:pt x="49" y="164"/>
                  </a:lnTo>
                  <a:lnTo>
                    <a:pt x="60" y="164"/>
                  </a:lnTo>
                  <a:lnTo>
                    <a:pt x="69" y="162"/>
                  </a:lnTo>
                  <a:lnTo>
                    <a:pt x="80" y="161"/>
                  </a:lnTo>
                  <a:lnTo>
                    <a:pt x="90" y="158"/>
                  </a:lnTo>
                  <a:lnTo>
                    <a:pt x="106" y="150"/>
                  </a:lnTo>
                  <a:lnTo>
                    <a:pt x="110" y="147"/>
                  </a:lnTo>
                  <a:lnTo>
                    <a:pt x="106" y="150"/>
                  </a:lnTo>
                  <a:lnTo>
                    <a:pt x="90" y="158"/>
                  </a:lnTo>
                  <a:lnTo>
                    <a:pt x="80" y="161"/>
                  </a:lnTo>
                  <a:lnTo>
                    <a:pt x="69" y="162"/>
                  </a:lnTo>
                  <a:lnTo>
                    <a:pt x="60" y="164"/>
                  </a:lnTo>
                  <a:lnTo>
                    <a:pt x="49" y="164"/>
                  </a:lnTo>
                  <a:lnTo>
                    <a:pt x="40" y="164"/>
                  </a:lnTo>
                  <a:lnTo>
                    <a:pt x="29" y="162"/>
                  </a:lnTo>
                  <a:lnTo>
                    <a:pt x="20" y="161"/>
                  </a:lnTo>
                  <a:lnTo>
                    <a:pt x="11" y="158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54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85"/>
            <p:cNvSpPr>
              <a:spLocks noEditPoints="1"/>
            </p:cNvSpPr>
            <p:nvPr/>
          </p:nvSpPr>
          <p:spPr bwMode="auto">
            <a:xfrm>
              <a:off x="904" y="3016"/>
              <a:ext cx="110" cy="164"/>
            </a:xfrm>
            <a:custGeom>
              <a:avLst/>
              <a:gdLst>
                <a:gd name="T0" fmla="*/ 80 w 110"/>
                <a:gd name="T1" fmla="*/ 3 h 164"/>
                <a:gd name="T2" fmla="*/ 60 w 110"/>
                <a:gd name="T3" fmla="*/ 0 h 164"/>
                <a:gd name="T4" fmla="*/ 40 w 110"/>
                <a:gd name="T5" fmla="*/ 0 h 164"/>
                <a:gd name="T6" fmla="*/ 20 w 110"/>
                <a:gd name="T7" fmla="*/ 3 h 164"/>
                <a:gd name="T8" fmla="*/ 16 w 110"/>
                <a:gd name="T9" fmla="*/ 4 h 164"/>
                <a:gd name="T10" fmla="*/ 16 w 110"/>
                <a:gd name="T11" fmla="*/ 4 h 164"/>
                <a:gd name="T12" fmla="*/ 16 w 110"/>
                <a:gd name="T13" fmla="*/ 4 h 164"/>
                <a:gd name="T14" fmla="*/ 16 w 110"/>
                <a:gd name="T15" fmla="*/ 6 h 164"/>
                <a:gd name="T16" fmla="*/ 20 w 110"/>
                <a:gd name="T17" fmla="*/ 4 h 164"/>
                <a:gd name="T18" fmla="*/ 40 w 110"/>
                <a:gd name="T19" fmla="*/ 0 h 164"/>
                <a:gd name="T20" fmla="*/ 60 w 110"/>
                <a:gd name="T21" fmla="*/ 0 h 164"/>
                <a:gd name="T22" fmla="*/ 80 w 110"/>
                <a:gd name="T23" fmla="*/ 4 h 164"/>
                <a:gd name="T24" fmla="*/ 86 w 110"/>
                <a:gd name="T25" fmla="*/ 6 h 164"/>
                <a:gd name="T26" fmla="*/ 11 w 110"/>
                <a:gd name="T27" fmla="*/ 158 h 164"/>
                <a:gd name="T28" fmla="*/ 29 w 110"/>
                <a:gd name="T29" fmla="*/ 162 h 164"/>
                <a:gd name="T30" fmla="*/ 49 w 110"/>
                <a:gd name="T31" fmla="*/ 164 h 164"/>
                <a:gd name="T32" fmla="*/ 69 w 110"/>
                <a:gd name="T33" fmla="*/ 162 h 164"/>
                <a:gd name="T34" fmla="*/ 90 w 110"/>
                <a:gd name="T35" fmla="*/ 158 h 164"/>
                <a:gd name="T36" fmla="*/ 110 w 110"/>
                <a:gd name="T37" fmla="*/ 147 h 164"/>
                <a:gd name="T38" fmla="*/ 110 w 110"/>
                <a:gd name="T39" fmla="*/ 147 h 164"/>
                <a:gd name="T40" fmla="*/ 110 w 110"/>
                <a:gd name="T41" fmla="*/ 147 h 164"/>
                <a:gd name="T42" fmla="*/ 110 w 110"/>
                <a:gd name="T43" fmla="*/ 147 h 164"/>
                <a:gd name="T44" fmla="*/ 110 w 110"/>
                <a:gd name="T45" fmla="*/ 147 h 164"/>
                <a:gd name="T46" fmla="*/ 88 w 110"/>
                <a:gd name="T47" fmla="*/ 156 h 164"/>
                <a:gd name="T48" fmla="*/ 69 w 110"/>
                <a:gd name="T49" fmla="*/ 162 h 164"/>
                <a:gd name="T50" fmla="*/ 49 w 110"/>
                <a:gd name="T51" fmla="*/ 164 h 164"/>
                <a:gd name="T52" fmla="*/ 29 w 110"/>
                <a:gd name="T53" fmla="*/ 162 h 164"/>
                <a:gd name="T54" fmla="*/ 11 w 110"/>
                <a:gd name="T55" fmla="*/ 156 h 164"/>
                <a:gd name="T56" fmla="*/ 0 w 110"/>
                <a:gd name="T57" fmla="*/ 152 h 164"/>
                <a:gd name="T58" fmla="*/ 0 w 110"/>
                <a:gd name="T59" fmla="*/ 152 h 164"/>
                <a:gd name="T60" fmla="*/ 0 w 110"/>
                <a:gd name="T61" fmla="*/ 152 h 164"/>
                <a:gd name="T62" fmla="*/ 0 w 110"/>
                <a:gd name="T63" fmla="*/ 152 h 1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64"/>
                <a:gd name="T98" fmla="*/ 110 w 110"/>
                <a:gd name="T99" fmla="*/ 164 h 1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64">
                  <a:moveTo>
                    <a:pt x="86" y="6"/>
                  </a:moveTo>
                  <a:lnTo>
                    <a:pt x="80" y="3"/>
                  </a:lnTo>
                  <a:lnTo>
                    <a:pt x="69" y="1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29" y="1"/>
                  </a:lnTo>
                  <a:lnTo>
                    <a:pt x="20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69" y="1"/>
                  </a:lnTo>
                  <a:lnTo>
                    <a:pt x="80" y="4"/>
                  </a:lnTo>
                  <a:lnTo>
                    <a:pt x="86" y="6"/>
                  </a:lnTo>
                  <a:close/>
                  <a:moveTo>
                    <a:pt x="0" y="152"/>
                  </a:moveTo>
                  <a:lnTo>
                    <a:pt x="11" y="158"/>
                  </a:lnTo>
                  <a:lnTo>
                    <a:pt x="20" y="161"/>
                  </a:lnTo>
                  <a:lnTo>
                    <a:pt x="29" y="162"/>
                  </a:lnTo>
                  <a:lnTo>
                    <a:pt x="40" y="164"/>
                  </a:lnTo>
                  <a:lnTo>
                    <a:pt x="49" y="164"/>
                  </a:lnTo>
                  <a:lnTo>
                    <a:pt x="60" y="164"/>
                  </a:lnTo>
                  <a:lnTo>
                    <a:pt x="69" y="162"/>
                  </a:lnTo>
                  <a:lnTo>
                    <a:pt x="80" y="161"/>
                  </a:lnTo>
                  <a:lnTo>
                    <a:pt x="90" y="158"/>
                  </a:lnTo>
                  <a:lnTo>
                    <a:pt x="106" y="150"/>
                  </a:lnTo>
                  <a:lnTo>
                    <a:pt x="110" y="147"/>
                  </a:lnTo>
                  <a:lnTo>
                    <a:pt x="106" y="149"/>
                  </a:lnTo>
                  <a:lnTo>
                    <a:pt x="88" y="156"/>
                  </a:lnTo>
                  <a:lnTo>
                    <a:pt x="80" y="159"/>
                  </a:lnTo>
                  <a:lnTo>
                    <a:pt x="69" y="162"/>
                  </a:lnTo>
                  <a:lnTo>
                    <a:pt x="60" y="162"/>
                  </a:lnTo>
                  <a:lnTo>
                    <a:pt x="49" y="164"/>
                  </a:lnTo>
                  <a:lnTo>
                    <a:pt x="40" y="162"/>
                  </a:lnTo>
                  <a:lnTo>
                    <a:pt x="29" y="162"/>
                  </a:lnTo>
                  <a:lnTo>
                    <a:pt x="20" y="159"/>
                  </a:lnTo>
                  <a:lnTo>
                    <a:pt x="11" y="15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55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86"/>
            <p:cNvSpPr>
              <a:spLocks noEditPoints="1"/>
            </p:cNvSpPr>
            <p:nvPr/>
          </p:nvSpPr>
          <p:spPr bwMode="auto">
            <a:xfrm>
              <a:off x="904" y="3016"/>
              <a:ext cx="110" cy="164"/>
            </a:xfrm>
            <a:custGeom>
              <a:avLst/>
              <a:gdLst>
                <a:gd name="T0" fmla="*/ 86 w 110"/>
                <a:gd name="T1" fmla="*/ 6 h 164"/>
                <a:gd name="T2" fmla="*/ 80 w 110"/>
                <a:gd name="T3" fmla="*/ 4 h 164"/>
                <a:gd name="T4" fmla="*/ 69 w 110"/>
                <a:gd name="T5" fmla="*/ 1 h 164"/>
                <a:gd name="T6" fmla="*/ 60 w 110"/>
                <a:gd name="T7" fmla="*/ 0 h 164"/>
                <a:gd name="T8" fmla="*/ 49 w 110"/>
                <a:gd name="T9" fmla="*/ 0 h 164"/>
                <a:gd name="T10" fmla="*/ 40 w 110"/>
                <a:gd name="T11" fmla="*/ 0 h 164"/>
                <a:gd name="T12" fmla="*/ 29 w 110"/>
                <a:gd name="T13" fmla="*/ 1 h 164"/>
                <a:gd name="T14" fmla="*/ 20 w 110"/>
                <a:gd name="T15" fmla="*/ 4 h 164"/>
                <a:gd name="T16" fmla="*/ 16 w 110"/>
                <a:gd name="T17" fmla="*/ 6 h 164"/>
                <a:gd name="T18" fmla="*/ 16 w 110"/>
                <a:gd name="T19" fmla="*/ 6 h 164"/>
                <a:gd name="T20" fmla="*/ 16 w 110"/>
                <a:gd name="T21" fmla="*/ 6 h 164"/>
                <a:gd name="T22" fmla="*/ 14 w 110"/>
                <a:gd name="T23" fmla="*/ 6 h 164"/>
                <a:gd name="T24" fmla="*/ 14 w 110"/>
                <a:gd name="T25" fmla="*/ 6 h 164"/>
                <a:gd name="T26" fmla="*/ 14 w 110"/>
                <a:gd name="T27" fmla="*/ 6 h 164"/>
                <a:gd name="T28" fmla="*/ 14 w 110"/>
                <a:gd name="T29" fmla="*/ 6 h 164"/>
                <a:gd name="T30" fmla="*/ 14 w 110"/>
                <a:gd name="T31" fmla="*/ 6 h 164"/>
                <a:gd name="T32" fmla="*/ 14 w 110"/>
                <a:gd name="T33" fmla="*/ 6 h 164"/>
                <a:gd name="T34" fmla="*/ 31 w 110"/>
                <a:gd name="T35" fmla="*/ 3 h 164"/>
                <a:gd name="T36" fmla="*/ 49 w 110"/>
                <a:gd name="T37" fmla="*/ 0 h 164"/>
                <a:gd name="T38" fmla="*/ 69 w 110"/>
                <a:gd name="T39" fmla="*/ 3 h 164"/>
                <a:gd name="T40" fmla="*/ 86 w 110"/>
                <a:gd name="T41" fmla="*/ 6 h 164"/>
                <a:gd name="T42" fmla="*/ 86 w 110"/>
                <a:gd name="T43" fmla="*/ 6 h 164"/>
                <a:gd name="T44" fmla="*/ 0 w 110"/>
                <a:gd name="T45" fmla="*/ 152 h 164"/>
                <a:gd name="T46" fmla="*/ 11 w 110"/>
                <a:gd name="T47" fmla="*/ 156 h 164"/>
                <a:gd name="T48" fmla="*/ 20 w 110"/>
                <a:gd name="T49" fmla="*/ 159 h 164"/>
                <a:gd name="T50" fmla="*/ 29 w 110"/>
                <a:gd name="T51" fmla="*/ 162 h 164"/>
                <a:gd name="T52" fmla="*/ 40 w 110"/>
                <a:gd name="T53" fmla="*/ 162 h 164"/>
                <a:gd name="T54" fmla="*/ 49 w 110"/>
                <a:gd name="T55" fmla="*/ 164 h 164"/>
                <a:gd name="T56" fmla="*/ 60 w 110"/>
                <a:gd name="T57" fmla="*/ 162 h 164"/>
                <a:gd name="T58" fmla="*/ 69 w 110"/>
                <a:gd name="T59" fmla="*/ 162 h 164"/>
                <a:gd name="T60" fmla="*/ 80 w 110"/>
                <a:gd name="T61" fmla="*/ 159 h 164"/>
                <a:gd name="T62" fmla="*/ 88 w 110"/>
                <a:gd name="T63" fmla="*/ 156 h 164"/>
                <a:gd name="T64" fmla="*/ 106 w 110"/>
                <a:gd name="T65" fmla="*/ 149 h 164"/>
                <a:gd name="T66" fmla="*/ 110 w 110"/>
                <a:gd name="T67" fmla="*/ 147 h 164"/>
                <a:gd name="T68" fmla="*/ 110 w 110"/>
                <a:gd name="T69" fmla="*/ 147 h 164"/>
                <a:gd name="T70" fmla="*/ 110 w 110"/>
                <a:gd name="T71" fmla="*/ 146 h 164"/>
                <a:gd name="T72" fmla="*/ 110 w 110"/>
                <a:gd name="T73" fmla="*/ 146 h 164"/>
                <a:gd name="T74" fmla="*/ 110 w 110"/>
                <a:gd name="T75" fmla="*/ 146 h 164"/>
                <a:gd name="T76" fmla="*/ 110 w 110"/>
                <a:gd name="T77" fmla="*/ 146 h 164"/>
                <a:gd name="T78" fmla="*/ 110 w 110"/>
                <a:gd name="T79" fmla="*/ 146 h 164"/>
                <a:gd name="T80" fmla="*/ 110 w 110"/>
                <a:gd name="T81" fmla="*/ 146 h 164"/>
                <a:gd name="T82" fmla="*/ 110 w 110"/>
                <a:gd name="T83" fmla="*/ 146 h 164"/>
                <a:gd name="T84" fmla="*/ 106 w 110"/>
                <a:gd name="T85" fmla="*/ 149 h 164"/>
                <a:gd name="T86" fmla="*/ 88 w 110"/>
                <a:gd name="T87" fmla="*/ 156 h 164"/>
                <a:gd name="T88" fmla="*/ 69 w 110"/>
                <a:gd name="T89" fmla="*/ 161 h 164"/>
                <a:gd name="T90" fmla="*/ 49 w 110"/>
                <a:gd name="T91" fmla="*/ 162 h 164"/>
                <a:gd name="T92" fmla="*/ 31 w 110"/>
                <a:gd name="T93" fmla="*/ 161 h 164"/>
                <a:gd name="T94" fmla="*/ 11 w 110"/>
                <a:gd name="T95" fmla="*/ 156 h 164"/>
                <a:gd name="T96" fmla="*/ 0 w 110"/>
                <a:gd name="T97" fmla="*/ 150 h 164"/>
                <a:gd name="T98" fmla="*/ 0 w 110"/>
                <a:gd name="T99" fmla="*/ 152 h 164"/>
                <a:gd name="T100" fmla="*/ 0 w 110"/>
                <a:gd name="T101" fmla="*/ 152 h 164"/>
                <a:gd name="T102" fmla="*/ 0 w 110"/>
                <a:gd name="T103" fmla="*/ 152 h 164"/>
                <a:gd name="T104" fmla="*/ 0 w 110"/>
                <a:gd name="T105" fmla="*/ 152 h 164"/>
                <a:gd name="T106" fmla="*/ 0 w 110"/>
                <a:gd name="T107" fmla="*/ 152 h 164"/>
                <a:gd name="T108" fmla="*/ 0 w 110"/>
                <a:gd name="T109" fmla="*/ 152 h 164"/>
                <a:gd name="T110" fmla="*/ 0 w 110"/>
                <a:gd name="T111" fmla="*/ 152 h 164"/>
                <a:gd name="T112" fmla="*/ 0 w 110"/>
                <a:gd name="T113" fmla="*/ 152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64"/>
                <a:gd name="T173" fmla="*/ 110 w 110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64">
                  <a:moveTo>
                    <a:pt x="86" y="6"/>
                  </a:moveTo>
                  <a:lnTo>
                    <a:pt x="80" y="4"/>
                  </a:lnTo>
                  <a:lnTo>
                    <a:pt x="69" y="1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29" y="1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31" y="3"/>
                  </a:lnTo>
                  <a:lnTo>
                    <a:pt x="49" y="0"/>
                  </a:lnTo>
                  <a:lnTo>
                    <a:pt x="69" y="3"/>
                  </a:lnTo>
                  <a:lnTo>
                    <a:pt x="86" y="6"/>
                  </a:lnTo>
                  <a:close/>
                  <a:moveTo>
                    <a:pt x="0" y="152"/>
                  </a:moveTo>
                  <a:lnTo>
                    <a:pt x="11" y="156"/>
                  </a:lnTo>
                  <a:lnTo>
                    <a:pt x="20" y="159"/>
                  </a:lnTo>
                  <a:lnTo>
                    <a:pt x="29" y="162"/>
                  </a:lnTo>
                  <a:lnTo>
                    <a:pt x="40" y="162"/>
                  </a:lnTo>
                  <a:lnTo>
                    <a:pt x="49" y="164"/>
                  </a:lnTo>
                  <a:lnTo>
                    <a:pt x="60" y="162"/>
                  </a:lnTo>
                  <a:lnTo>
                    <a:pt x="69" y="162"/>
                  </a:lnTo>
                  <a:lnTo>
                    <a:pt x="80" y="159"/>
                  </a:lnTo>
                  <a:lnTo>
                    <a:pt x="88" y="156"/>
                  </a:lnTo>
                  <a:lnTo>
                    <a:pt x="106" y="149"/>
                  </a:lnTo>
                  <a:lnTo>
                    <a:pt x="110" y="147"/>
                  </a:lnTo>
                  <a:lnTo>
                    <a:pt x="110" y="146"/>
                  </a:lnTo>
                  <a:lnTo>
                    <a:pt x="106" y="149"/>
                  </a:lnTo>
                  <a:lnTo>
                    <a:pt x="88" y="156"/>
                  </a:lnTo>
                  <a:lnTo>
                    <a:pt x="69" y="161"/>
                  </a:lnTo>
                  <a:lnTo>
                    <a:pt x="49" y="162"/>
                  </a:lnTo>
                  <a:lnTo>
                    <a:pt x="31" y="161"/>
                  </a:lnTo>
                  <a:lnTo>
                    <a:pt x="11" y="156"/>
                  </a:lnTo>
                  <a:lnTo>
                    <a:pt x="0" y="15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56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87"/>
            <p:cNvSpPr>
              <a:spLocks noEditPoints="1"/>
            </p:cNvSpPr>
            <p:nvPr/>
          </p:nvSpPr>
          <p:spPr bwMode="auto">
            <a:xfrm>
              <a:off x="904" y="3016"/>
              <a:ext cx="110" cy="162"/>
            </a:xfrm>
            <a:custGeom>
              <a:avLst/>
              <a:gdLst>
                <a:gd name="T0" fmla="*/ 86 w 110"/>
                <a:gd name="T1" fmla="*/ 6 h 162"/>
                <a:gd name="T2" fmla="*/ 69 w 110"/>
                <a:gd name="T3" fmla="*/ 3 h 162"/>
                <a:gd name="T4" fmla="*/ 49 w 110"/>
                <a:gd name="T5" fmla="*/ 0 h 162"/>
                <a:gd name="T6" fmla="*/ 31 w 110"/>
                <a:gd name="T7" fmla="*/ 3 h 162"/>
                <a:gd name="T8" fmla="*/ 14 w 110"/>
                <a:gd name="T9" fmla="*/ 6 h 162"/>
                <a:gd name="T10" fmla="*/ 14 w 110"/>
                <a:gd name="T11" fmla="*/ 6 h 162"/>
                <a:gd name="T12" fmla="*/ 14 w 110"/>
                <a:gd name="T13" fmla="*/ 6 h 162"/>
                <a:gd name="T14" fmla="*/ 14 w 110"/>
                <a:gd name="T15" fmla="*/ 6 h 162"/>
                <a:gd name="T16" fmla="*/ 14 w 110"/>
                <a:gd name="T17" fmla="*/ 6 h 162"/>
                <a:gd name="T18" fmla="*/ 14 w 110"/>
                <a:gd name="T19" fmla="*/ 6 h 162"/>
                <a:gd name="T20" fmla="*/ 14 w 110"/>
                <a:gd name="T21" fmla="*/ 6 h 162"/>
                <a:gd name="T22" fmla="*/ 14 w 110"/>
                <a:gd name="T23" fmla="*/ 6 h 162"/>
                <a:gd name="T24" fmla="*/ 14 w 110"/>
                <a:gd name="T25" fmla="*/ 6 h 162"/>
                <a:gd name="T26" fmla="*/ 31 w 110"/>
                <a:gd name="T27" fmla="*/ 3 h 162"/>
                <a:gd name="T28" fmla="*/ 49 w 110"/>
                <a:gd name="T29" fmla="*/ 1 h 162"/>
                <a:gd name="T30" fmla="*/ 69 w 110"/>
                <a:gd name="T31" fmla="*/ 3 h 162"/>
                <a:gd name="T32" fmla="*/ 86 w 110"/>
                <a:gd name="T33" fmla="*/ 7 h 162"/>
                <a:gd name="T34" fmla="*/ 86 w 110"/>
                <a:gd name="T35" fmla="*/ 6 h 162"/>
                <a:gd name="T36" fmla="*/ 0 w 110"/>
                <a:gd name="T37" fmla="*/ 150 h 162"/>
                <a:gd name="T38" fmla="*/ 11 w 110"/>
                <a:gd name="T39" fmla="*/ 156 h 162"/>
                <a:gd name="T40" fmla="*/ 31 w 110"/>
                <a:gd name="T41" fmla="*/ 161 h 162"/>
                <a:gd name="T42" fmla="*/ 49 w 110"/>
                <a:gd name="T43" fmla="*/ 162 h 162"/>
                <a:gd name="T44" fmla="*/ 69 w 110"/>
                <a:gd name="T45" fmla="*/ 161 h 162"/>
                <a:gd name="T46" fmla="*/ 88 w 110"/>
                <a:gd name="T47" fmla="*/ 156 h 162"/>
                <a:gd name="T48" fmla="*/ 106 w 110"/>
                <a:gd name="T49" fmla="*/ 149 h 162"/>
                <a:gd name="T50" fmla="*/ 110 w 110"/>
                <a:gd name="T51" fmla="*/ 146 h 162"/>
                <a:gd name="T52" fmla="*/ 110 w 110"/>
                <a:gd name="T53" fmla="*/ 146 h 162"/>
                <a:gd name="T54" fmla="*/ 110 w 110"/>
                <a:gd name="T55" fmla="*/ 146 h 162"/>
                <a:gd name="T56" fmla="*/ 110 w 110"/>
                <a:gd name="T57" fmla="*/ 146 h 162"/>
                <a:gd name="T58" fmla="*/ 110 w 110"/>
                <a:gd name="T59" fmla="*/ 146 h 162"/>
                <a:gd name="T60" fmla="*/ 110 w 110"/>
                <a:gd name="T61" fmla="*/ 146 h 162"/>
                <a:gd name="T62" fmla="*/ 110 w 110"/>
                <a:gd name="T63" fmla="*/ 146 h 162"/>
                <a:gd name="T64" fmla="*/ 110 w 110"/>
                <a:gd name="T65" fmla="*/ 146 h 162"/>
                <a:gd name="T66" fmla="*/ 110 w 110"/>
                <a:gd name="T67" fmla="*/ 146 h 162"/>
                <a:gd name="T68" fmla="*/ 104 w 110"/>
                <a:gd name="T69" fmla="*/ 149 h 162"/>
                <a:gd name="T70" fmla="*/ 88 w 110"/>
                <a:gd name="T71" fmla="*/ 156 h 162"/>
                <a:gd name="T72" fmla="*/ 69 w 110"/>
                <a:gd name="T73" fmla="*/ 161 h 162"/>
                <a:gd name="T74" fmla="*/ 49 w 110"/>
                <a:gd name="T75" fmla="*/ 162 h 162"/>
                <a:gd name="T76" fmla="*/ 31 w 110"/>
                <a:gd name="T77" fmla="*/ 161 h 162"/>
                <a:gd name="T78" fmla="*/ 12 w 110"/>
                <a:gd name="T79" fmla="*/ 156 h 162"/>
                <a:gd name="T80" fmla="*/ 0 w 110"/>
                <a:gd name="T81" fmla="*/ 150 h 162"/>
                <a:gd name="T82" fmla="*/ 0 w 110"/>
                <a:gd name="T83" fmla="*/ 150 h 162"/>
                <a:gd name="T84" fmla="*/ 0 w 110"/>
                <a:gd name="T85" fmla="*/ 150 h 162"/>
                <a:gd name="T86" fmla="*/ 0 w 110"/>
                <a:gd name="T87" fmla="*/ 150 h 162"/>
                <a:gd name="T88" fmla="*/ 0 w 110"/>
                <a:gd name="T89" fmla="*/ 150 h 162"/>
                <a:gd name="T90" fmla="*/ 0 w 110"/>
                <a:gd name="T91" fmla="*/ 150 h 162"/>
                <a:gd name="T92" fmla="*/ 0 w 110"/>
                <a:gd name="T93" fmla="*/ 150 h 162"/>
                <a:gd name="T94" fmla="*/ 0 w 110"/>
                <a:gd name="T95" fmla="*/ 150 h 162"/>
                <a:gd name="T96" fmla="*/ 0 w 110"/>
                <a:gd name="T97" fmla="*/ 150 h 1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62"/>
                <a:gd name="T149" fmla="*/ 110 w 110"/>
                <a:gd name="T150" fmla="*/ 162 h 1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62">
                  <a:moveTo>
                    <a:pt x="86" y="6"/>
                  </a:moveTo>
                  <a:lnTo>
                    <a:pt x="69" y="3"/>
                  </a:lnTo>
                  <a:lnTo>
                    <a:pt x="49" y="0"/>
                  </a:lnTo>
                  <a:lnTo>
                    <a:pt x="31" y="3"/>
                  </a:lnTo>
                  <a:lnTo>
                    <a:pt x="14" y="6"/>
                  </a:lnTo>
                  <a:lnTo>
                    <a:pt x="31" y="3"/>
                  </a:lnTo>
                  <a:lnTo>
                    <a:pt x="49" y="1"/>
                  </a:lnTo>
                  <a:lnTo>
                    <a:pt x="69" y="3"/>
                  </a:lnTo>
                  <a:lnTo>
                    <a:pt x="86" y="7"/>
                  </a:lnTo>
                  <a:lnTo>
                    <a:pt x="86" y="6"/>
                  </a:lnTo>
                  <a:close/>
                  <a:moveTo>
                    <a:pt x="0" y="150"/>
                  </a:moveTo>
                  <a:lnTo>
                    <a:pt x="11" y="156"/>
                  </a:lnTo>
                  <a:lnTo>
                    <a:pt x="31" y="161"/>
                  </a:lnTo>
                  <a:lnTo>
                    <a:pt x="49" y="162"/>
                  </a:lnTo>
                  <a:lnTo>
                    <a:pt x="69" y="161"/>
                  </a:lnTo>
                  <a:lnTo>
                    <a:pt x="88" y="156"/>
                  </a:lnTo>
                  <a:lnTo>
                    <a:pt x="106" y="149"/>
                  </a:lnTo>
                  <a:lnTo>
                    <a:pt x="110" y="146"/>
                  </a:lnTo>
                  <a:lnTo>
                    <a:pt x="104" y="149"/>
                  </a:lnTo>
                  <a:lnTo>
                    <a:pt x="88" y="156"/>
                  </a:lnTo>
                  <a:lnTo>
                    <a:pt x="69" y="161"/>
                  </a:lnTo>
                  <a:lnTo>
                    <a:pt x="49" y="162"/>
                  </a:lnTo>
                  <a:lnTo>
                    <a:pt x="31" y="161"/>
                  </a:lnTo>
                  <a:lnTo>
                    <a:pt x="12" y="156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57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88"/>
            <p:cNvSpPr>
              <a:spLocks noEditPoints="1"/>
            </p:cNvSpPr>
            <p:nvPr/>
          </p:nvSpPr>
          <p:spPr bwMode="auto">
            <a:xfrm>
              <a:off x="904" y="3017"/>
              <a:ext cx="110" cy="161"/>
            </a:xfrm>
            <a:custGeom>
              <a:avLst/>
              <a:gdLst>
                <a:gd name="T0" fmla="*/ 86 w 110"/>
                <a:gd name="T1" fmla="*/ 6 h 161"/>
                <a:gd name="T2" fmla="*/ 69 w 110"/>
                <a:gd name="T3" fmla="*/ 2 h 161"/>
                <a:gd name="T4" fmla="*/ 49 w 110"/>
                <a:gd name="T5" fmla="*/ 0 h 161"/>
                <a:gd name="T6" fmla="*/ 31 w 110"/>
                <a:gd name="T7" fmla="*/ 2 h 161"/>
                <a:gd name="T8" fmla="*/ 14 w 110"/>
                <a:gd name="T9" fmla="*/ 5 h 161"/>
                <a:gd name="T10" fmla="*/ 14 w 110"/>
                <a:gd name="T11" fmla="*/ 5 h 161"/>
                <a:gd name="T12" fmla="*/ 14 w 110"/>
                <a:gd name="T13" fmla="*/ 6 h 161"/>
                <a:gd name="T14" fmla="*/ 14 w 110"/>
                <a:gd name="T15" fmla="*/ 6 h 161"/>
                <a:gd name="T16" fmla="*/ 14 w 110"/>
                <a:gd name="T17" fmla="*/ 6 h 161"/>
                <a:gd name="T18" fmla="*/ 14 w 110"/>
                <a:gd name="T19" fmla="*/ 6 h 161"/>
                <a:gd name="T20" fmla="*/ 14 w 110"/>
                <a:gd name="T21" fmla="*/ 6 h 161"/>
                <a:gd name="T22" fmla="*/ 14 w 110"/>
                <a:gd name="T23" fmla="*/ 6 h 161"/>
                <a:gd name="T24" fmla="*/ 14 w 110"/>
                <a:gd name="T25" fmla="*/ 6 h 161"/>
                <a:gd name="T26" fmla="*/ 31 w 110"/>
                <a:gd name="T27" fmla="*/ 2 h 161"/>
                <a:gd name="T28" fmla="*/ 49 w 110"/>
                <a:gd name="T29" fmla="*/ 0 h 161"/>
                <a:gd name="T30" fmla="*/ 69 w 110"/>
                <a:gd name="T31" fmla="*/ 2 h 161"/>
                <a:gd name="T32" fmla="*/ 86 w 110"/>
                <a:gd name="T33" fmla="*/ 6 h 161"/>
                <a:gd name="T34" fmla="*/ 86 w 110"/>
                <a:gd name="T35" fmla="*/ 6 h 161"/>
                <a:gd name="T36" fmla="*/ 0 w 110"/>
                <a:gd name="T37" fmla="*/ 149 h 161"/>
                <a:gd name="T38" fmla="*/ 12 w 110"/>
                <a:gd name="T39" fmla="*/ 155 h 161"/>
                <a:gd name="T40" fmla="*/ 31 w 110"/>
                <a:gd name="T41" fmla="*/ 160 h 161"/>
                <a:gd name="T42" fmla="*/ 49 w 110"/>
                <a:gd name="T43" fmla="*/ 161 h 161"/>
                <a:gd name="T44" fmla="*/ 69 w 110"/>
                <a:gd name="T45" fmla="*/ 160 h 161"/>
                <a:gd name="T46" fmla="*/ 88 w 110"/>
                <a:gd name="T47" fmla="*/ 155 h 161"/>
                <a:gd name="T48" fmla="*/ 104 w 110"/>
                <a:gd name="T49" fmla="*/ 148 h 161"/>
                <a:gd name="T50" fmla="*/ 110 w 110"/>
                <a:gd name="T51" fmla="*/ 145 h 161"/>
                <a:gd name="T52" fmla="*/ 110 w 110"/>
                <a:gd name="T53" fmla="*/ 145 h 161"/>
                <a:gd name="T54" fmla="*/ 110 w 110"/>
                <a:gd name="T55" fmla="*/ 145 h 161"/>
                <a:gd name="T56" fmla="*/ 110 w 110"/>
                <a:gd name="T57" fmla="*/ 145 h 161"/>
                <a:gd name="T58" fmla="*/ 110 w 110"/>
                <a:gd name="T59" fmla="*/ 145 h 161"/>
                <a:gd name="T60" fmla="*/ 110 w 110"/>
                <a:gd name="T61" fmla="*/ 145 h 161"/>
                <a:gd name="T62" fmla="*/ 110 w 110"/>
                <a:gd name="T63" fmla="*/ 145 h 161"/>
                <a:gd name="T64" fmla="*/ 110 w 110"/>
                <a:gd name="T65" fmla="*/ 143 h 161"/>
                <a:gd name="T66" fmla="*/ 110 w 110"/>
                <a:gd name="T67" fmla="*/ 143 h 161"/>
                <a:gd name="T68" fmla="*/ 104 w 110"/>
                <a:gd name="T69" fmla="*/ 148 h 161"/>
                <a:gd name="T70" fmla="*/ 88 w 110"/>
                <a:gd name="T71" fmla="*/ 154 h 161"/>
                <a:gd name="T72" fmla="*/ 69 w 110"/>
                <a:gd name="T73" fmla="*/ 160 h 161"/>
                <a:gd name="T74" fmla="*/ 49 w 110"/>
                <a:gd name="T75" fmla="*/ 161 h 161"/>
                <a:gd name="T76" fmla="*/ 31 w 110"/>
                <a:gd name="T77" fmla="*/ 160 h 161"/>
                <a:gd name="T78" fmla="*/ 12 w 110"/>
                <a:gd name="T79" fmla="*/ 154 h 161"/>
                <a:gd name="T80" fmla="*/ 0 w 110"/>
                <a:gd name="T81" fmla="*/ 149 h 161"/>
                <a:gd name="T82" fmla="*/ 0 w 110"/>
                <a:gd name="T83" fmla="*/ 149 h 161"/>
                <a:gd name="T84" fmla="*/ 0 w 110"/>
                <a:gd name="T85" fmla="*/ 149 h 161"/>
                <a:gd name="T86" fmla="*/ 0 w 110"/>
                <a:gd name="T87" fmla="*/ 149 h 161"/>
                <a:gd name="T88" fmla="*/ 0 w 110"/>
                <a:gd name="T89" fmla="*/ 149 h 161"/>
                <a:gd name="T90" fmla="*/ 0 w 110"/>
                <a:gd name="T91" fmla="*/ 149 h 161"/>
                <a:gd name="T92" fmla="*/ 0 w 110"/>
                <a:gd name="T93" fmla="*/ 149 h 161"/>
                <a:gd name="T94" fmla="*/ 0 w 110"/>
                <a:gd name="T95" fmla="*/ 149 h 161"/>
                <a:gd name="T96" fmla="*/ 0 w 110"/>
                <a:gd name="T97" fmla="*/ 149 h 1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61"/>
                <a:gd name="T149" fmla="*/ 110 w 110"/>
                <a:gd name="T150" fmla="*/ 161 h 1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61">
                  <a:moveTo>
                    <a:pt x="86" y="6"/>
                  </a:moveTo>
                  <a:lnTo>
                    <a:pt x="69" y="2"/>
                  </a:lnTo>
                  <a:lnTo>
                    <a:pt x="49" y="0"/>
                  </a:lnTo>
                  <a:lnTo>
                    <a:pt x="31" y="2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31" y="2"/>
                  </a:lnTo>
                  <a:lnTo>
                    <a:pt x="49" y="0"/>
                  </a:lnTo>
                  <a:lnTo>
                    <a:pt x="69" y="2"/>
                  </a:lnTo>
                  <a:lnTo>
                    <a:pt x="86" y="6"/>
                  </a:lnTo>
                  <a:close/>
                  <a:moveTo>
                    <a:pt x="0" y="149"/>
                  </a:moveTo>
                  <a:lnTo>
                    <a:pt x="12" y="155"/>
                  </a:lnTo>
                  <a:lnTo>
                    <a:pt x="31" y="160"/>
                  </a:lnTo>
                  <a:lnTo>
                    <a:pt x="49" y="161"/>
                  </a:lnTo>
                  <a:lnTo>
                    <a:pt x="69" y="160"/>
                  </a:lnTo>
                  <a:lnTo>
                    <a:pt x="88" y="155"/>
                  </a:lnTo>
                  <a:lnTo>
                    <a:pt x="104" y="148"/>
                  </a:lnTo>
                  <a:lnTo>
                    <a:pt x="110" y="145"/>
                  </a:lnTo>
                  <a:lnTo>
                    <a:pt x="110" y="143"/>
                  </a:lnTo>
                  <a:lnTo>
                    <a:pt x="104" y="148"/>
                  </a:lnTo>
                  <a:lnTo>
                    <a:pt x="88" y="154"/>
                  </a:lnTo>
                  <a:lnTo>
                    <a:pt x="69" y="160"/>
                  </a:lnTo>
                  <a:lnTo>
                    <a:pt x="49" y="161"/>
                  </a:lnTo>
                  <a:lnTo>
                    <a:pt x="31" y="160"/>
                  </a:lnTo>
                  <a:lnTo>
                    <a:pt x="12" y="154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58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89"/>
            <p:cNvSpPr>
              <a:spLocks noEditPoints="1"/>
            </p:cNvSpPr>
            <p:nvPr/>
          </p:nvSpPr>
          <p:spPr bwMode="auto">
            <a:xfrm>
              <a:off x="904" y="3017"/>
              <a:ext cx="110" cy="161"/>
            </a:xfrm>
            <a:custGeom>
              <a:avLst/>
              <a:gdLst>
                <a:gd name="T0" fmla="*/ 86 w 110"/>
                <a:gd name="T1" fmla="*/ 6 h 161"/>
                <a:gd name="T2" fmla="*/ 69 w 110"/>
                <a:gd name="T3" fmla="*/ 2 h 161"/>
                <a:gd name="T4" fmla="*/ 49 w 110"/>
                <a:gd name="T5" fmla="*/ 0 h 161"/>
                <a:gd name="T6" fmla="*/ 31 w 110"/>
                <a:gd name="T7" fmla="*/ 2 h 161"/>
                <a:gd name="T8" fmla="*/ 14 w 110"/>
                <a:gd name="T9" fmla="*/ 6 h 161"/>
                <a:gd name="T10" fmla="*/ 14 w 110"/>
                <a:gd name="T11" fmla="*/ 6 h 161"/>
                <a:gd name="T12" fmla="*/ 14 w 110"/>
                <a:gd name="T13" fmla="*/ 6 h 161"/>
                <a:gd name="T14" fmla="*/ 14 w 110"/>
                <a:gd name="T15" fmla="*/ 6 h 161"/>
                <a:gd name="T16" fmla="*/ 14 w 110"/>
                <a:gd name="T17" fmla="*/ 6 h 161"/>
                <a:gd name="T18" fmla="*/ 14 w 110"/>
                <a:gd name="T19" fmla="*/ 6 h 161"/>
                <a:gd name="T20" fmla="*/ 14 w 110"/>
                <a:gd name="T21" fmla="*/ 6 h 161"/>
                <a:gd name="T22" fmla="*/ 14 w 110"/>
                <a:gd name="T23" fmla="*/ 6 h 161"/>
                <a:gd name="T24" fmla="*/ 14 w 110"/>
                <a:gd name="T25" fmla="*/ 6 h 161"/>
                <a:gd name="T26" fmla="*/ 31 w 110"/>
                <a:gd name="T27" fmla="*/ 3 h 161"/>
                <a:gd name="T28" fmla="*/ 49 w 110"/>
                <a:gd name="T29" fmla="*/ 0 h 161"/>
                <a:gd name="T30" fmla="*/ 69 w 110"/>
                <a:gd name="T31" fmla="*/ 3 h 161"/>
                <a:gd name="T32" fmla="*/ 86 w 110"/>
                <a:gd name="T33" fmla="*/ 6 h 161"/>
                <a:gd name="T34" fmla="*/ 86 w 110"/>
                <a:gd name="T35" fmla="*/ 6 h 161"/>
                <a:gd name="T36" fmla="*/ 0 w 110"/>
                <a:gd name="T37" fmla="*/ 149 h 161"/>
                <a:gd name="T38" fmla="*/ 12 w 110"/>
                <a:gd name="T39" fmla="*/ 154 h 161"/>
                <a:gd name="T40" fmla="*/ 31 w 110"/>
                <a:gd name="T41" fmla="*/ 160 h 161"/>
                <a:gd name="T42" fmla="*/ 49 w 110"/>
                <a:gd name="T43" fmla="*/ 161 h 161"/>
                <a:gd name="T44" fmla="*/ 69 w 110"/>
                <a:gd name="T45" fmla="*/ 160 h 161"/>
                <a:gd name="T46" fmla="*/ 88 w 110"/>
                <a:gd name="T47" fmla="*/ 154 h 161"/>
                <a:gd name="T48" fmla="*/ 104 w 110"/>
                <a:gd name="T49" fmla="*/ 148 h 161"/>
                <a:gd name="T50" fmla="*/ 110 w 110"/>
                <a:gd name="T51" fmla="*/ 143 h 161"/>
                <a:gd name="T52" fmla="*/ 110 w 110"/>
                <a:gd name="T53" fmla="*/ 143 h 161"/>
                <a:gd name="T54" fmla="*/ 110 w 110"/>
                <a:gd name="T55" fmla="*/ 143 h 161"/>
                <a:gd name="T56" fmla="*/ 110 w 110"/>
                <a:gd name="T57" fmla="*/ 143 h 161"/>
                <a:gd name="T58" fmla="*/ 110 w 110"/>
                <a:gd name="T59" fmla="*/ 143 h 161"/>
                <a:gd name="T60" fmla="*/ 110 w 110"/>
                <a:gd name="T61" fmla="*/ 143 h 161"/>
                <a:gd name="T62" fmla="*/ 110 w 110"/>
                <a:gd name="T63" fmla="*/ 143 h 161"/>
                <a:gd name="T64" fmla="*/ 110 w 110"/>
                <a:gd name="T65" fmla="*/ 143 h 161"/>
                <a:gd name="T66" fmla="*/ 110 w 110"/>
                <a:gd name="T67" fmla="*/ 143 h 161"/>
                <a:gd name="T68" fmla="*/ 104 w 110"/>
                <a:gd name="T69" fmla="*/ 146 h 161"/>
                <a:gd name="T70" fmla="*/ 88 w 110"/>
                <a:gd name="T71" fmla="*/ 154 h 161"/>
                <a:gd name="T72" fmla="*/ 69 w 110"/>
                <a:gd name="T73" fmla="*/ 158 h 161"/>
                <a:gd name="T74" fmla="*/ 49 w 110"/>
                <a:gd name="T75" fmla="*/ 160 h 161"/>
                <a:gd name="T76" fmla="*/ 31 w 110"/>
                <a:gd name="T77" fmla="*/ 158 h 161"/>
                <a:gd name="T78" fmla="*/ 12 w 110"/>
                <a:gd name="T79" fmla="*/ 154 h 161"/>
                <a:gd name="T80" fmla="*/ 0 w 110"/>
                <a:gd name="T81" fmla="*/ 148 h 161"/>
                <a:gd name="T82" fmla="*/ 0 w 110"/>
                <a:gd name="T83" fmla="*/ 148 h 161"/>
                <a:gd name="T84" fmla="*/ 0 w 110"/>
                <a:gd name="T85" fmla="*/ 149 h 161"/>
                <a:gd name="T86" fmla="*/ 0 w 110"/>
                <a:gd name="T87" fmla="*/ 149 h 161"/>
                <a:gd name="T88" fmla="*/ 0 w 110"/>
                <a:gd name="T89" fmla="*/ 149 h 161"/>
                <a:gd name="T90" fmla="*/ 0 w 110"/>
                <a:gd name="T91" fmla="*/ 149 h 161"/>
                <a:gd name="T92" fmla="*/ 0 w 110"/>
                <a:gd name="T93" fmla="*/ 149 h 161"/>
                <a:gd name="T94" fmla="*/ 0 w 110"/>
                <a:gd name="T95" fmla="*/ 149 h 161"/>
                <a:gd name="T96" fmla="*/ 0 w 110"/>
                <a:gd name="T97" fmla="*/ 149 h 1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61"/>
                <a:gd name="T149" fmla="*/ 110 w 110"/>
                <a:gd name="T150" fmla="*/ 161 h 1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61">
                  <a:moveTo>
                    <a:pt x="86" y="6"/>
                  </a:moveTo>
                  <a:lnTo>
                    <a:pt x="69" y="2"/>
                  </a:lnTo>
                  <a:lnTo>
                    <a:pt x="49" y="0"/>
                  </a:lnTo>
                  <a:lnTo>
                    <a:pt x="31" y="2"/>
                  </a:lnTo>
                  <a:lnTo>
                    <a:pt x="14" y="6"/>
                  </a:lnTo>
                  <a:lnTo>
                    <a:pt x="31" y="3"/>
                  </a:lnTo>
                  <a:lnTo>
                    <a:pt x="49" y="0"/>
                  </a:lnTo>
                  <a:lnTo>
                    <a:pt x="69" y="3"/>
                  </a:lnTo>
                  <a:lnTo>
                    <a:pt x="86" y="6"/>
                  </a:lnTo>
                  <a:close/>
                  <a:moveTo>
                    <a:pt x="0" y="149"/>
                  </a:moveTo>
                  <a:lnTo>
                    <a:pt x="12" y="154"/>
                  </a:lnTo>
                  <a:lnTo>
                    <a:pt x="31" y="160"/>
                  </a:lnTo>
                  <a:lnTo>
                    <a:pt x="49" y="161"/>
                  </a:lnTo>
                  <a:lnTo>
                    <a:pt x="69" y="160"/>
                  </a:lnTo>
                  <a:lnTo>
                    <a:pt x="88" y="154"/>
                  </a:lnTo>
                  <a:lnTo>
                    <a:pt x="104" y="148"/>
                  </a:lnTo>
                  <a:lnTo>
                    <a:pt x="110" y="143"/>
                  </a:lnTo>
                  <a:lnTo>
                    <a:pt x="104" y="146"/>
                  </a:lnTo>
                  <a:lnTo>
                    <a:pt x="88" y="154"/>
                  </a:lnTo>
                  <a:lnTo>
                    <a:pt x="69" y="158"/>
                  </a:lnTo>
                  <a:lnTo>
                    <a:pt x="49" y="160"/>
                  </a:lnTo>
                  <a:lnTo>
                    <a:pt x="31" y="158"/>
                  </a:lnTo>
                  <a:lnTo>
                    <a:pt x="12" y="154"/>
                  </a:lnTo>
                  <a:lnTo>
                    <a:pt x="0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59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90"/>
            <p:cNvSpPr>
              <a:spLocks noEditPoints="1"/>
            </p:cNvSpPr>
            <p:nvPr/>
          </p:nvSpPr>
          <p:spPr bwMode="auto">
            <a:xfrm>
              <a:off x="904" y="3017"/>
              <a:ext cx="110" cy="160"/>
            </a:xfrm>
            <a:custGeom>
              <a:avLst/>
              <a:gdLst>
                <a:gd name="T0" fmla="*/ 86 w 110"/>
                <a:gd name="T1" fmla="*/ 6 h 160"/>
                <a:gd name="T2" fmla="*/ 69 w 110"/>
                <a:gd name="T3" fmla="*/ 3 h 160"/>
                <a:gd name="T4" fmla="*/ 49 w 110"/>
                <a:gd name="T5" fmla="*/ 0 h 160"/>
                <a:gd name="T6" fmla="*/ 31 w 110"/>
                <a:gd name="T7" fmla="*/ 3 h 160"/>
                <a:gd name="T8" fmla="*/ 14 w 110"/>
                <a:gd name="T9" fmla="*/ 6 h 160"/>
                <a:gd name="T10" fmla="*/ 14 w 110"/>
                <a:gd name="T11" fmla="*/ 6 h 160"/>
                <a:gd name="T12" fmla="*/ 14 w 110"/>
                <a:gd name="T13" fmla="*/ 6 h 160"/>
                <a:gd name="T14" fmla="*/ 14 w 110"/>
                <a:gd name="T15" fmla="*/ 6 h 160"/>
                <a:gd name="T16" fmla="*/ 14 w 110"/>
                <a:gd name="T17" fmla="*/ 6 h 160"/>
                <a:gd name="T18" fmla="*/ 14 w 110"/>
                <a:gd name="T19" fmla="*/ 6 h 160"/>
                <a:gd name="T20" fmla="*/ 14 w 110"/>
                <a:gd name="T21" fmla="*/ 6 h 160"/>
                <a:gd name="T22" fmla="*/ 14 w 110"/>
                <a:gd name="T23" fmla="*/ 6 h 160"/>
                <a:gd name="T24" fmla="*/ 14 w 110"/>
                <a:gd name="T25" fmla="*/ 6 h 160"/>
                <a:gd name="T26" fmla="*/ 31 w 110"/>
                <a:gd name="T27" fmla="*/ 3 h 160"/>
                <a:gd name="T28" fmla="*/ 49 w 110"/>
                <a:gd name="T29" fmla="*/ 2 h 160"/>
                <a:gd name="T30" fmla="*/ 69 w 110"/>
                <a:gd name="T31" fmla="*/ 3 h 160"/>
                <a:gd name="T32" fmla="*/ 86 w 110"/>
                <a:gd name="T33" fmla="*/ 8 h 160"/>
                <a:gd name="T34" fmla="*/ 86 w 110"/>
                <a:gd name="T35" fmla="*/ 6 h 160"/>
                <a:gd name="T36" fmla="*/ 0 w 110"/>
                <a:gd name="T37" fmla="*/ 148 h 160"/>
                <a:gd name="T38" fmla="*/ 12 w 110"/>
                <a:gd name="T39" fmla="*/ 154 h 160"/>
                <a:gd name="T40" fmla="*/ 31 w 110"/>
                <a:gd name="T41" fmla="*/ 158 h 160"/>
                <a:gd name="T42" fmla="*/ 49 w 110"/>
                <a:gd name="T43" fmla="*/ 160 h 160"/>
                <a:gd name="T44" fmla="*/ 69 w 110"/>
                <a:gd name="T45" fmla="*/ 158 h 160"/>
                <a:gd name="T46" fmla="*/ 88 w 110"/>
                <a:gd name="T47" fmla="*/ 154 h 160"/>
                <a:gd name="T48" fmla="*/ 104 w 110"/>
                <a:gd name="T49" fmla="*/ 146 h 160"/>
                <a:gd name="T50" fmla="*/ 110 w 110"/>
                <a:gd name="T51" fmla="*/ 143 h 160"/>
                <a:gd name="T52" fmla="*/ 110 w 110"/>
                <a:gd name="T53" fmla="*/ 143 h 160"/>
                <a:gd name="T54" fmla="*/ 110 w 110"/>
                <a:gd name="T55" fmla="*/ 143 h 160"/>
                <a:gd name="T56" fmla="*/ 110 w 110"/>
                <a:gd name="T57" fmla="*/ 143 h 160"/>
                <a:gd name="T58" fmla="*/ 110 w 110"/>
                <a:gd name="T59" fmla="*/ 143 h 160"/>
                <a:gd name="T60" fmla="*/ 110 w 110"/>
                <a:gd name="T61" fmla="*/ 143 h 160"/>
                <a:gd name="T62" fmla="*/ 110 w 110"/>
                <a:gd name="T63" fmla="*/ 143 h 160"/>
                <a:gd name="T64" fmla="*/ 110 w 110"/>
                <a:gd name="T65" fmla="*/ 143 h 160"/>
                <a:gd name="T66" fmla="*/ 110 w 110"/>
                <a:gd name="T67" fmla="*/ 143 h 160"/>
                <a:gd name="T68" fmla="*/ 104 w 110"/>
                <a:gd name="T69" fmla="*/ 146 h 160"/>
                <a:gd name="T70" fmla="*/ 88 w 110"/>
                <a:gd name="T71" fmla="*/ 154 h 160"/>
                <a:gd name="T72" fmla="*/ 69 w 110"/>
                <a:gd name="T73" fmla="*/ 158 h 160"/>
                <a:gd name="T74" fmla="*/ 49 w 110"/>
                <a:gd name="T75" fmla="*/ 160 h 160"/>
                <a:gd name="T76" fmla="*/ 31 w 110"/>
                <a:gd name="T77" fmla="*/ 158 h 160"/>
                <a:gd name="T78" fmla="*/ 12 w 110"/>
                <a:gd name="T79" fmla="*/ 154 h 160"/>
                <a:gd name="T80" fmla="*/ 0 w 110"/>
                <a:gd name="T81" fmla="*/ 148 h 160"/>
                <a:gd name="T82" fmla="*/ 0 w 110"/>
                <a:gd name="T83" fmla="*/ 148 h 160"/>
                <a:gd name="T84" fmla="*/ 0 w 110"/>
                <a:gd name="T85" fmla="*/ 148 h 160"/>
                <a:gd name="T86" fmla="*/ 0 w 110"/>
                <a:gd name="T87" fmla="*/ 148 h 160"/>
                <a:gd name="T88" fmla="*/ 0 w 110"/>
                <a:gd name="T89" fmla="*/ 148 h 160"/>
                <a:gd name="T90" fmla="*/ 0 w 110"/>
                <a:gd name="T91" fmla="*/ 148 h 160"/>
                <a:gd name="T92" fmla="*/ 0 w 110"/>
                <a:gd name="T93" fmla="*/ 148 h 160"/>
                <a:gd name="T94" fmla="*/ 0 w 110"/>
                <a:gd name="T95" fmla="*/ 148 h 160"/>
                <a:gd name="T96" fmla="*/ 0 w 110"/>
                <a:gd name="T97" fmla="*/ 148 h 1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60"/>
                <a:gd name="T149" fmla="*/ 110 w 110"/>
                <a:gd name="T150" fmla="*/ 160 h 1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60">
                  <a:moveTo>
                    <a:pt x="86" y="6"/>
                  </a:moveTo>
                  <a:lnTo>
                    <a:pt x="69" y="3"/>
                  </a:lnTo>
                  <a:lnTo>
                    <a:pt x="49" y="0"/>
                  </a:lnTo>
                  <a:lnTo>
                    <a:pt x="31" y="3"/>
                  </a:lnTo>
                  <a:lnTo>
                    <a:pt x="14" y="6"/>
                  </a:lnTo>
                  <a:lnTo>
                    <a:pt x="31" y="3"/>
                  </a:lnTo>
                  <a:lnTo>
                    <a:pt x="49" y="2"/>
                  </a:lnTo>
                  <a:lnTo>
                    <a:pt x="69" y="3"/>
                  </a:lnTo>
                  <a:lnTo>
                    <a:pt x="86" y="8"/>
                  </a:lnTo>
                  <a:lnTo>
                    <a:pt x="86" y="6"/>
                  </a:lnTo>
                  <a:close/>
                  <a:moveTo>
                    <a:pt x="0" y="148"/>
                  </a:moveTo>
                  <a:lnTo>
                    <a:pt x="12" y="154"/>
                  </a:lnTo>
                  <a:lnTo>
                    <a:pt x="31" y="158"/>
                  </a:lnTo>
                  <a:lnTo>
                    <a:pt x="49" y="160"/>
                  </a:lnTo>
                  <a:lnTo>
                    <a:pt x="69" y="158"/>
                  </a:lnTo>
                  <a:lnTo>
                    <a:pt x="88" y="154"/>
                  </a:lnTo>
                  <a:lnTo>
                    <a:pt x="104" y="146"/>
                  </a:lnTo>
                  <a:lnTo>
                    <a:pt x="110" y="143"/>
                  </a:lnTo>
                  <a:lnTo>
                    <a:pt x="104" y="146"/>
                  </a:lnTo>
                  <a:lnTo>
                    <a:pt x="88" y="154"/>
                  </a:lnTo>
                  <a:lnTo>
                    <a:pt x="69" y="158"/>
                  </a:lnTo>
                  <a:lnTo>
                    <a:pt x="49" y="160"/>
                  </a:lnTo>
                  <a:lnTo>
                    <a:pt x="31" y="158"/>
                  </a:lnTo>
                  <a:lnTo>
                    <a:pt x="12" y="154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5A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91"/>
            <p:cNvSpPr>
              <a:spLocks noEditPoints="1"/>
            </p:cNvSpPr>
            <p:nvPr/>
          </p:nvSpPr>
          <p:spPr bwMode="auto">
            <a:xfrm>
              <a:off x="904" y="3019"/>
              <a:ext cx="110" cy="158"/>
            </a:xfrm>
            <a:custGeom>
              <a:avLst/>
              <a:gdLst>
                <a:gd name="T0" fmla="*/ 86 w 110"/>
                <a:gd name="T1" fmla="*/ 6 h 158"/>
                <a:gd name="T2" fmla="*/ 69 w 110"/>
                <a:gd name="T3" fmla="*/ 1 h 158"/>
                <a:gd name="T4" fmla="*/ 49 w 110"/>
                <a:gd name="T5" fmla="*/ 0 h 158"/>
                <a:gd name="T6" fmla="*/ 31 w 110"/>
                <a:gd name="T7" fmla="*/ 1 h 158"/>
                <a:gd name="T8" fmla="*/ 14 w 110"/>
                <a:gd name="T9" fmla="*/ 4 h 158"/>
                <a:gd name="T10" fmla="*/ 14 w 110"/>
                <a:gd name="T11" fmla="*/ 6 h 158"/>
                <a:gd name="T12" fmla="*/ 14 w 110"/>
                <a:gd name="T13" fmla="*/ 6 h 158"/>
                <a:gd name="T14" fmla="*/ 14 w 110"/>
                <a:gd name="T15" fmla="*/ 6 h 158"/>
                <a:gd name="T16" fmla="*/ 14 w 110"/>
                <a:gd name="T17" fmla="*/ 6 h 158"/>
                <a:gd name="T18" fmla="*/ 14 w 110"/>
                <a:gd name="T19" fmla="*/ 6 h 158"/>
                <a:gd name="T20" fmla="*/ 14 w 110"/>
                <a:gd name="T21" fmla="*/ 6 h 158"/>
                <a:gd name="T22" fmla="*/ 14 w 110"/>
                <a:gd name="T23" fmla="*/ 6 h 158"/>
                <a:gd name="T24" fmla="*/ 14 w 110"/>
                <a:gd name="T25" fmla="*/ 6 h 158"/>
                <a:gd name="T26" fmla="*/ 31 w 110"/>
                <a:gd name="T27" fmla="*/ 1 h 158"/>
                <a:gd name="T28" fmla="*/ 49 w 110"/>
                <a:gd name="T29" fmla="*/ 0 h 158"/>
                <a:gd name="T30" fmla="*/ 69 w 110"/>
                <a:gd name="T31" fmla="*/ 1 h 158"/>
                <a:gd name="T32" fmla="*/ 86 w 110"/>
                <a:gd name="T33" fmla="*/ 6 h 158"/>
                <a:gd name="T34" fmla="*/ 86 w 110"/>
                <a:gd name="T35" fmla="*/ 6 h 158"/>
                <a:gd name="T36" fmla="*/ 0 w 110"/>
                <a:gd name="T37" fmla="*/ 146 h 158"/>
                <a:gd name="T38" fmla="*/ 12 w 110"/>
                <a:gd name="T39" fmla="*/ 152 h 158"/>
                <a:gd name="T40" fmla="*/ 31 w 110"/>
                <a:gd name="T41" fmla="*/ 156 h 158"/>
                <a:gd name="T42" fmla="*/ 49 w 110"/>
                <a:gd name="T43" fmla="*/ 158 h 158"/>
                <a:gd name="T44" fmla="*/ 69 w 110"/>
                <a:gd name="T45" fmla="*/ 156 h 158"/>
                <a:gd name="T46" fmla="*/ 88 w 110"/>
                <a:gd name="T47" fmla="*/ 152 h 158"/>
                <a:gd name="T48" fmla="*/ 104 w 110"/>
                <a:gd name="T49" fmla="*/ 144 h 158"/>
                <a:gd name="T50" fmla="*/ 110 w 110"/>
                <a:gd name="T51" fmla="*/ 141 h 158"/>
                <a:gd name="T52" fmla="*/ 110 w 110"/>
                <a:gd name="T53" fmla="*/ 141 h 158"/>
                <a:gd name="T54" fmla="*/ 110 w 110"/>
                <a:gd name="T55" fmla="*/ 141 h 158"/>
                <a:gd name="T56" fmla="*/ 110 w 110"/>
                <a:gd name="T57" fmla="*/ 141 h 158"/>
                <a:gd name="T58" fmla="*/ 110 w 110"/>
                <a:gd name="T59" fmla="*/ 140 h 158"/>
                <a:gd name="T60" fmla="*/ 110 w 110"/>
                <a:gd name="T61" fmla="*/ 140 h 158"/>
                <a:gd name="T62" fmla="*/ 110 w 110"/>
                <a:gd name="T63" fmla="*/ 140 h 158"/>
                <a:gd name="T64" fmla="*/ 110 w 110"/>
                <a:gd name="T65" fmla="*/ 140 h 158"/>
                <a:gd name="T66" fmla="*/ 110 w 110"/>
                <a:gd name="T67" fmla="*/ 140 h 158"/>
                <a:gd name="T68" fmla="*/ 104 w 110"/>
                <a:gd name="T69" fmla="*/ 144 h 158"/>
                <a:gd name="T70" fmla="*/ 88 w 110"/>
                <a:gd name="T71" fmla="*/ 152 h 158"/>
                <a:gd name="T72" fmla="*/ 69 w 110"/>
                <a:gd name="T73" fmla="*/ 156 h 158"/>
                <a:gd name="T74" fmla="*/ 49 w 110"/>
                <a:gd name="T75" fmla="*/ 158 h 158"/>
                <a:gd name="T76" fmla="*/ 31 w 110"/>
                <a:gd name="T77" fmla="*/ 156 h 158"/>
                <a:gd name="T78" fmla="*/ 12 w 110"/>
                <a:gd name="T79" fmla="*/ 152 h 158"/>
                <a:gd name="T80" fmla="*/ 0 w 110"/>
                <a:gd name="T81" fmla="*/ 146 h 158"/>
                <a:gd name="T82" fmla="*/ 0 w 110"/>
                <a:gd name="T83" fmla="*/ 146 h 158"/>
                <a:gd name="T84" fmla="*/ 0 w 110"/>
                <a:gd name="T85" fmla="*/ 146 h 158"/>
                <a:gd name="T86" fmla="*/ 0 w 110"/>
                <a:gd name="T87" fmla="*/ 146 h 158"/>
                <a:gd name="T88" fmla="*/ 0 w 110"/>
                <a:gd name="T89" fmla="*/ 146 h 158"/>
                <a:gd name="T90" fmla="*/ 0 w 110"/>
                <a:gd name="T91" fmla="*/ 146 h 158"/>
                <a:gd name="T92" fmla="*/ 0 w 110"/>
                <a:gd name="T93" fmla="*/ 146 h 158"/>
                <a:gd name="T94" fmla="*/ 0 w 110"/>
                <a:gd name="T95" fmla="*/ 146 h 158"/>
                <a:gd name="T96" fmla="*/ 0 w 110"/>
                <a:gd name="T97" fmla="*/ 146 h 1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58"/>
                <a:gd name="T149" fmla="*/ 110 w 110"/>
                <a:gd name="T150" fmla="*/ 158 h 1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58">
                  <a:moveTo>
                    <a:pt x="86" y="6"/>
                  </a:moveTo>
                  <a:lnTo>
                    <a:pt x="69" y="1"/>
                  </a:lnTo>
                  <a:lnTo>
                    <a:pt x="49" y="0"/>
                  </a:lnTo>
                  <a:lnTo>
                    <a:pt x="31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31" y="1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86" y="6"/>
                  </a:lnTo>
                  <a:close/>
                  <a:moveTo>
                    <a:pt x="0" y="146"/>
                  </a:moveTo>
                  <a:lnTo>
                    <a:pt x="12" y="152"/>
                  </a:lnTo>
                  <a:lnTo>
                    <a:pt x="31" y="156"/>
                  </a:lnTo>
                  <a:lnTo>
                    <a:pt x="49" y="158"/>
                  </a:lnTo>
                  <a:lnTo>
                    <a:pt x="69" y="156"/>
                  </a:lnTo>
                  <a:lnTo>
                    <a:pt x="88" y="152"/>
                  </a:lnTo>
                  <a:lnTo>
                    <a:pt x="104" y="144"/>
                  </a:lnTo>
                  <a:lnTo>
                    <a:pt x="110" y="141"/>
                  </a:lnTo>
                  <a:lnTo>
                    <a:pt x="110" y="140"/>
                  </a:lnTo>
                  <a:lnTo>
                    <a:pt x="104" y="144"/>
                  </a:lnTo>
                  <a:lnTo>
                    <a:pt x="88" y="152"/>
                  </a:lnTo>
                  <a:lnTo>
                    <a:pt x="69" y="156"/>
                  </a:lnTo>
                  <a:lnTo>
                    <a:pt x="49" y="158"/>
                  </a:lnTo>
                  <a:lnTo>
                    <a:pt x="31" y="156"/>
                  </a:lnTo>
                  <a:lnTo>
                    <a:pt x="12" y="15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5B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92"/>
            <p:cNvSpPr>
              <a:spLocks noEditPoints="1"/>
            </p:cNvSpPr>
            <p:nvPr/>
          </p:nvSpPr>
          <p:spPr bwMode="auto">
            <a:xfrm>
              <a:off x="904" y="3019"/>
              <a:ext cx="110" cy="158"/>
            </a:xfrm>
            <a:custGeom>
              <a:avLst/>
              <a:gdLst>
                <a:gd name="T0" fmla="*/ 86 w 110"/>
                <a:gd name="T1" fmla="*/ 6 h 158"/>
                <a:gd name="T2" fmla="*/ 69 w 110"/>
                <a:gd name="T3" fmla="*/ 1 h 158"/>
                <a:gd name="T4" fmla="*/ 49 w 110"/>
                <a:gd name="T5" fmla="*/ 0 h 158"/>
                <a:gd name="T6" fmla="*/ 31 w 110"/>
                <a:gd name="T7" fmla="*/ 1 h 158"/>
                <a:gd name="T8" fmla="*/ 14 w 110"/>
                <a:gd name="T9" fmla="*/ 6 h 158"/>
                <a:gd name="T10" fmla="*/ 14 w 110"/>
                <a:gd name="T11" fmla="*/ 6 h 158"/>
                <a:gd name="T12" fmla="*/ 14 w 110"/>
                <a:gd name="T13" fmla="*/ 6 h 158"/>
                <a:gd name="T14" fmla="*/ 14 w 110"/>
                <a:gd name="T15" fmla="*/ 6 h 158"/>
                <a:gd name="T16" fmla="*/ 14 w 110"/>
                <a:gd name="T17" fmla="*/ 6 h 158"/>
                <a:gd name="T18" fmla="*/ 14 w 110"/>
                <a:gd name="T19" fmla="*/ 6 h 158"/>
                <a:gd name="T20" fmla="*/ 14 w 110"/>
                <a:gd name="T21" fmla="*/ 6 h 158"/>
                <a:gd name="T22" fmla="*/ 14 w 110"/>
                <a:gd name="T23" fmla="*/ 6 h 158"/>
                <a:gd name="T24" fmla="*/ 14 w 110"/>
                <a:gd name="T25" fmla="*/ 6 h 158"/>
                <a:gd name="T26" fmla="*/ 31 w 110"/>
                <a:gd name="T27" fmla="*/ 1 h 158"/>
                <a:gd name="T28" fmla="*/ 49 w 110"/>
                <a:gd name="T29" fmla="*/ 0 h 158"/>
                <a:gd name="T30" fmla="*/ 69 w 110"/>
                <a:gd name="T31" fmla="*/ 1 h 158"/>
                <a:gd name="T32" fmla="*/ 86 w 110"/>
                <a:gd name="T33" fmla="*/ 6 h 158"/>
                <a:gd name="T34" fmla="*/ 86 w 110"/>
                <a:gd name="T35" fmla="*/ 6 h 158"/>
                <a:gd name="T36" fmla="*/ 0 w 110"/>
                <a:gd name="T37" fmla="*/ 146 h 158"/>
                <a:gd name="T38" fmla="*/ 12 w 110"/>
                <a:gd name="T39" fmla="*/ 152 h 158"/>
                <a:gd name="T40" fmla="*/ 31 w 110"/>
                <a:gd name="T41" fmla="*/ 156 h 158"/>
                <a:gd name="T42" fmla="*/ 49 w 110"/>
                <a:gd name="T43" fmla="*/ 158 h 158"/>
                <a:gd name="T44" fmla="*/ 69 w 110"/>
                <a:gd name="T45" fmla="*/ 156 h 158"/>
                <a:gd name="T46" fmla="*/ 88 w 110"/>
                <a:gd name="T47" fmla="*/ 152 h 158"/>
                <a:gd name="T48" fmla="*/ 104 w 110"/>
                <a:gd name="T49" fmla="*/ 144 h 158"/>
                <a:gd name="T50" fmla="*/ 110 w 110"/>
                <a:gd name="T51" fmla="*/ 140 h 158"/>
                <a:gd name="T52" fmla="*/ 110 w 110"/>
                <a:gd name="T53" fmla="*/ 140 h 158"/>
                <a:gd name="T54" fmla="*/ 110 w 110"/>
                <a:gd name="T55" fmla="*/ 140 h 158"/>
                <a:gd name="T56" fmla="*/ 110 w 110"/>
                <a:gd name="T57" fmla="*/ 140 h 158"/>
                <a:gd name="T58" fmla="*/ 110 w 110"/>
                <a:gd name="T59" fmla="*/ 140 h 158"/>
                <a:gd name="T60" fmla="*/ 110 w 110"/>
                <a:gd name="T61" fmla="*/ 140 h 158"/>
                <a:gd name="T62" fmla="*/ 110 w 110"/>
                <a:gd name="T63" fmla="*/ 140 h 158"/>
                <a:gd name="T64" fmla="*/ 110 w 110"/>
                <a:gd name="T65" fmla="*/ 140 h 158"/>
                <a:gd name="T66" fmla="*/ 110 w 110"/>
                <a:gd name="T67" fmla="*/ 140 h 158"/>
                <a:gd name="T68" fmla="*/ 103 w 110"/>
                <a:gd name="T69" fmla="*/ 144 h 158"/>
                <a:gd name="T70" fmla="*/ 88 w 110"/>
                <a:gd name="T71" fmla="*/ 150 h 158"/>
                <a:gd name="T72" fmla="*/ 69 w 110"/>
                <a:gd name="T73" fmla="*/ 155 h 158"/>
                <a:gd name="T74" fmla="*/ 49 w 110"/>
                <a:gd name="T75" fmla="*/ 156 h 158"/>
                <a:gd name="T76" fmla="*/ 31 w 110"/>
                <a:gd name="T77" fmla="*/ 155 h 158"/>
                <a:gd name="T78" fmla="*/ 12 w 110"/>
                <a:gd name="T79" fmla="*/ 150 h 158"/>
                <a:gd name="T80" fmla="*/ 0 w 110"/>
                <a:gd name="T81" fmla="*/ 144 h 158"/>
                <a:gd name="T82" fmla="*/ 0 w 110"/>
                <a:gd name="T83" fmla="*/ 144 h 158"/>
                <a:gd name="T84" fmla="*/ 0 w 110"/>
                <a:gd name="T85" fmla="*/ 144 h 158"/>
                <a:gd name="T86" fmla="*/ 0 w 110"/>
                <a:gd name="T87" fmla="*/ 146 h 158"/>
                <a:gd name="T88" fmla="*/ 0 w 110"/>
                <a:gd name="T89" fmla="*/ 146 h 158"/>
                <a:gd name="T90" fmla="*/ 0 w 110"/>
                <a:gd name="T91" fmla="*/ 146 h 158"/>
                <a:gd name="T92" fmla="*/ 0 w 110"/>
                <a:gd name="T93" fmla="*/ 146 h 158"/>
                <a:gd name="T94" fmla="*/ 0 w 110"/>
                <a:gd name="T95" fmla="*/ 146 h 158"/>
                <a:gd name="T96" fmla="*/ 0 w 110"/>
                <a:gd name="T97" fmla="*/ 146 h 1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58"/>
                <a:gd name="T149" fmla="*/ 110 w 110"/>
                <a:gd name="T150" fmla="*/ 158 h 1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58">
                  <a:moveTo>
                    <a:pt x="86" y="6"/>
                  </a:moveTo>
                  <a:lnTo>
                    <a:pt x="69" y="1"/>
                  </a:lnTo>
                  <a:lnTo>
                    <a:pt x="49" y="0"/>
                  </a:lnTo>
                  <a:lnTo>
                    <a:pt x="31" y="1"/>
                  </a:lnTo>
                  <a:lnTo>
                    <a:pt x="14" y="6"/>
                  </a:lnTo>
                  <a:lnTo>
                    <a:pt x="31" y="1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86" y="6"/>
                  </a:lnTo>
                  <a:close/>
                  <a:moveTo>
                    <a:pt x="0" y="146"/>
                  </a:moveTo>
                  <a:lnTo>
                    <a:pt x="12" y="152"/>
                  </a:lnTo>
                  <a:lnTo>
                    <a:pt x="31" y="156"/>
                  </a:lnTo>
                  <a:lnTo>
                    <a:pt x="49" y="158"/>
                  </a:lnTo>
                  <a:lnTo>
                    <a:pt x="69" y="156"/>
                  </a:lnTo>
                  <a:lnTo>
                    <a:pt x="88" y="152"/>
                  </a:lnTo>
                  <a:lnTo>
                    <a:pt x="104" y="144"/>
                  </a:lnTo>
                  <a:lnTo>
                    <a:pt x="110" y="140"/>
                  </a:lnTo>
                  <a:lnTo>
                    <a:pt x="103" y="144"/>
                  </a:lnTo>
                  <a:lnTo>
                    <a:pt x="88" y="150"/>
                  </a:lnTo>
                  <a:lnTo>
                    <a:pt x="69" y="155"/>
                  </a:lnTo>
                  <a:lnTo>
                    <a:pt x="49" y="156"/>
                  </a:lnTo>
                  <a:lnTo>
                    <a:pt x="31" y="155"/>
                  </a:lnTo>
                  <a:lnTo>
                    <a:pt x="12" y="150"/>
                  </a:lnTo>
                  <a:lnTo>
                    <a:pt x="0" y="144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5C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93"/>
            <p:cNvSpPr>
              <a:spLocks noEditPoints="1"/>
            </p:cNvSpPr>
            <p:nvPr/>
          </p:nvSpPr>
          <p:spPr bwMode="auto">
            <a:xfrm>
              <a:off x="904" y="3019"/>
              <a:ext cx="110" cy="156"/>
            </a:xfrm>
            <a:custGeom>
              <a:avLst/>
              <a:gdLst>
                <a:gd name="T0" fmla="*/ 86 w 110"/>
                <a:gd name="T1" fmla="*/ 6 h 156"/>
                <a:gd name="T2" fmla="*/ 69 w 110"/>
                <a:gd name="T3" fmla="*/ 1 h 156"/>
                <a:gd name="T4" fmla="*/ 49 w 110"/>
                <a:gd name="T5" fmla="*/ 0 h 156"/>
                <a:gd name="T6" fmla="*/ 31 w 110"/>
                <a:gd name="T7" fmla="*/ 1 h 156"/>
                <a:gd name="T8" fmla="*/ 14 w 110"/>
                <a:gd name="T9" fmla="*/ 6 h 156"/>
                <a:gd name="T10" fmla="*/ 14 w 110"/>
                <a:gd name="T11" fmla="*/ 6 h 156"/>
                <a:gd name="T12" fmla="*/ 14 w 110"/>
                <a:gd name="T13" fmla="*/ 6 h 156"/>
                <a:gd name="T14" fmla="*/ 14 w 110"/>
                <a:gd name="T15" fmla="*/ 6 h 156"/>
                <a:gd name="T16" fmla="*/ 14 w 110"/>
                <a:gd name="T17" fmla="*/ 6 h 156"/>
                <a:gd name="T18" fmla="*/ 14 w 110"/>
                <a:gd name="T19" fmla="*/ 6 h 156"/>
                <a:gd name="T20" fmla="*/ 14 w 110"/>
                <a:gd name="T21" fmla="*/ 6 h 156"/>
                <a:gd name="T22" fmla="*/ 14 w 110"/>
                <a:gd name="T23" fmla="*/ 6 h 156"/>
                <a:gd name="T24" fmla="*/ 14 w 110"/>
                <a:gd name="T25" fmla="*/ 7 h 156"/>
                <a:gd name="T26" fmla="*/ 31 w 110"/>
                <a:gd name="T27" fmla="*/ 3 h 156"/>
                <a:gd name="T28" fmla="*/ 49 w 110"/>
                <a:gd name="T29" fmla="*/ 1 h 156"/>
                <a:gd name="T30" fmla="*/ 69 w 110"/>
                <a:gd name="T31" fmla="*/ 3 h 156"/>
                <a:gd name="T32" fmla="*/ 86 w 110"/>
                <a:gd name="T33" fmla="*/ 7 h 156"/>
                <a:gd name="T34" fmla="*/ 86 w 110"/>
                <a:gd name="T35" fmla="*/ 6 h 156"/>
                <a:gd name="T36" fmla="*/ 0 w 110"/>
                <a:gd name="T37" fmla="*/ 144 h 156"/>
                <a:gd name="T38" fmla="*/ 12 w 110"/>
                <a:gd name="T39" fmla="*/ 150 h 156"/>
                <a:gd name="T40" fmla="*/ 31 w 110"/>
                <a:gd name="T41" fmla="*/ 155 h 156"/>
                <a:gd name="T42" fmla="*/ 49 w 110"/>
                <a:gd name="T43" fmla="*/ 156 h 156"/>
                <a:gd name="T44" fmla="*/ 69 w 110"/>
                <a:gd name="T45" fmla="*/ 155 h 156"/>
                <a:gd name="T46" fmla="*/ 88 w 110"/>
                <a:gd name="T47" fmla="*/ 150 h 156"/>
                <a:gd name="T48" fmla="*/ 103 w 110"/>
                <a:gd name="T49" fmla="*/ 144 h 156"/>
                <a:gd name="T50" fmla="*/ 110 w 110"/>
                <a:gd name="T51" fmla="*/ 140 h 156"/>
                <a:gd name="T52" fmla="*/ 110 w 110"/>
                <a:gd name="T53" fmla="*/ 140 h 156"/>
                <a:gd name="T54" fmla="*/ 110 w 110"/>
                <a:gd name="T55" fmla="*/ 140 h 156"/>
                <a:gd name="T56" fmla="*/ 110 w 110"/>
                <a:gd name="T57" fmla="*/ 140 h 156"/>
                <a:gd name="T58" fmla="*/ 110 w 110"/>
                <a:gd name="T59" fmla="*/ 140 h 156"/>
                <a:gd name="T60" fmla="*/ 110 w 110"/>
                <a:gd name="T61" fmla="*/ 140 h 156"/>
                <a:gd name="T62" fmla="*/ 110 w 110"/>
                <a:gd name="T63" fmla="*/ 140 h 156"/>
                <a:gd name="T64" fmla="*/ 110 w 110"/>
                <a:gd name="T65" fmla="*/ 140 h 156"/>
                <a:gd name="T66" fmla="*/ 110 w 110"/>
                <a:gd name="T67" fmla="*/ 140 h 156"/>
                <a:gd name="T68" fmla="*/ 103 w 110"/>
                <a:gd name="T69" fmla="*/ 143 h 156"/>
                <a:gd name="T70" fmla="*/ 86 w 110"/>
                <a:gd name="T71" fmla="*/ 150 h 156"/>
                <a:gd name="T72" fmla="*/ 69 w 110"/>
                <a:gd name="T73" fmla="*/ 155 h 156"/>
                <a:gd name="T74" fmla="*/ 49 w 110"/>
                <a:gd name="T75" fmla="*/ 156 h 156"/>
                <a:gd name="T76" fmla="*/ 31 w 110"/>
                <a:gd name="T77" fmla="*/ 155 h 156"/>
                <a:gd name="T78" fmla="*/ 12 w 110"/>
                <a:gd name="T79" fmla="*/ 150 h 156"/>
                <a:gd name="T80" fmla="*/ 0 w 110"/>
                <a:gd name="T81" fmla="*/ 144 h 156"/>
                <a:gd name="T82" fmla="*/ 0 w 110"/>
                <a:gd name="T83" fmla="*/ 144 h 156"/>
                <a:gd name="T84" fmla="*/ 0 w 110"/>
                <a:gd name="T85" fmla="*/ 144 h 156"/>
                <a:gd name="T86" fmla="*/ 0 w 110"/>
                <a:gd name="T87" fmla="*/ 144 h 156"/>
                <a:gd name="T88" fmla="*/ 0 w 110"/>
                <a:gd name="T89" fmla="*/ 144 h 156"/>
                <a:gd name="T90" fmla="*/ 0 w 110"/>
                <a:gd name="T91" fmla="*/ 144 h 156"/>
                <a:gd name="T92" fmla="*/ 0 w 110"/>
                <a:gd name="T93" fmla="*/ 144 h 156"/>
                <a:gd name="T94" fmla="*/ 0 w 110"/>
                <a:gd name="T95" fmla="*/ 144 h 156"/>
                <a:gd name="T96" fmla="*/ 0 w 110"/>
                <a:gd name="T97" fmla="*/ 144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56"/>
                <a:gd name="T149" fmla="*/ 110 w 110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56">
                  <a:moveTo>
                    <a:pt x="86" y="6"/>
                  </a:moveTo>
                  <a:lnTo>
                    <a:pt x="69" y="1"/>
                  </a:lnTo>
                  <a:lnTo>
                    <a:pt x="49" y="0"/>
                  </a:lnTo>
                  <a:lnTo>
                    <a:pt x="31" y="1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31" y="3"/>
                  </a:lnTo>
                  <a:lnTo>
                    <a:pt x="49" y="1"/>
                  </a:lnTo>
                  <a:lnTo>
                    <a:pt x="69" y="3"/>
                  </a:lnTo>
                  <a:lnTo>
                    <a:pt x="86" y="7"/>
                  </a:lnTo>
                  <a:lnTo>
                    <a:pt x="86" y="6"/>
                  </a:lnTo>
                  <a:close/>
                  <a:moveTo>
                    <a:pt x="0" y="144"/>
                  </a:moveTo>
                  <a:lnTo>
                    <a:pt x="12" y="150"/>
                  </a:lnTo>
                  <a:lnTo>
                    <a:pt x="31" y="155"/>
                  </a:lnTo>
                  <a:lnTo>
                    <a:pt x="49" y="156"/>
                  </a:lnTo>
                  <a:lnTo>
                    <a:pt x="69" y="155"/>
                  </a:lnTo>
                  <a:lnTo>
                    <a:pt x="88" y="150"/>
                  </a:lnTo>
                  <a:lnTo>
                    <a:pt x="103" y="144"/>
                  </a:lnTo>
                  <a:lnTo>
                    <a:pt x="110" y="140"/>
                  </a:lnTo>
                  <a:lnTo>
                    <a:pt x="103" y="143"/>
                  </a:lnTo>
                  <a:lnTo>
                    <a:pt x="86" y="150"/>
                  </a:lnTo>
                  <a:lnTo>
                    <a:pt x="69" y="155"/>
                  </a:lnTo>
                  <a:lnTo>
                    <a:pt x="49" y="156"/>
                  </a:lnTo>
                  <a:lnTo>
                    <a:pt x="31" y="155"/>
                  </a:lnTo>
                  <a:lnTo>
                    <a:pt x="12" y="15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D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94"/>
            <p:cNvSpPr>
              <a:spLocks noEditPoints="1"/>
            </p:cNvSpPr>
            <p:nvPr/>
          </p:nvSpPr>
          <p:spPr bwMode="auto">
            <a:xfrm>
              <a:off x="904" y="3020"/>
              <a:ext cx="110" cy="155"/>
            </a:xfrm>
            <a:custGeom>
              <a:avLst/>
              <a:gdLst>
                <a:gd name="T0" fmla="*/ 86 w 110"/>
                <a:gd name="T1" fmla="*/ 6 h 155"/>
                <a:gd name="T2" fmla="*/ 69 w 110"/>
                <a:gd name="T3" fmla="*/ 2 h 155"/>
                <a:gd name="T4" fmla="*/ 49 w 110"/>
                <a:gd name="T5" fmla="*/ 0 h 155"/>
                <a:gd name="T6" fmla="*/ 31 w 110"/>
                <a:gd name="T7" fmla="*/ 2 h 155"/>
                <a:gd name="T8" fmla="*/ 14 w 110"/>
                <a:gd name="T9" fmla="*/ 6 h 155"/>
                <a:gd name="T10" fmla="*/ 14 w 110"/>
                <a:gd name="T11" fmla="*/ 6 h 155"/>
                <a:gd name="T12" fmla="*/ 14 w 110"/>
                <a:gd name="T13" fmla="*/ 6 h 155"/>
                <a:gd name="T14" fmla="*/ 14 w 110"/>
                <a:gd name="T15" fmla="*/ 6 h 155"/>
                <a:gd name="T16" fmla="*/ 14 w 110"/>
                <a:gd name="T17" fmla="*/ 6 h 155"/>
                <a:gd name="T18" fmla="*/ 14 w 110"/>
                <a:gd name="T19" fmla="*/ 6 h 155"/>
                <a:gd name="T20" fmla="*/ 14 w 110"/>
                <a:gd name="T21" fmla="*/ 6 h 155"/>
                <a:gd name="T22" fmla="*/ 14 w 110"/>
                <a:gd name="T23" fmla="*/ 6 h 155"/>
                <a:gd name="T24" fmla="*/ 14 w 110"/>
                <a:gd name="T25" fmla="*/ 6 h 155"/>
                <a:gd name="T26" fmla="*/ 31 w 110"/>
                <a:gd name="T27" fmla="*/ 2 h 155"/>
                <a:gd name="T28" fmla="*/ 49 w 110"/>
                <a:gd name="T29" fmla="*/ 0 h 155"/>
                <a:gd name="T30" fmla="*/ 69 w 110"/>
                <a:gd name="T31" fmla="*/ 2 h 155"/>
                <a:gd name="T32" fmla="*/ 86 w 110"/>
                <a:gd name="T33" fmla="*/ 6 h 155"/>
                <a:gd name="T34" fmla="*/ 86 w 110"/>
                <a:gd name="T35" fmla="*/ 6 h 155"/>
                <a:gd name="T36" fmla="*/ 0 w 110"/>
                <a:gd name="T37" fmla="*/ 143 h 155"/>
                <a:gd name="T38" fmla="*/ 12 w 110"/>
                <a:gd name="T39" fmla="*/ 149 h 155"/>
                <a:gd name="T40" fmla="*/ 31 w 110"/>
                <a:gd name="T41" fmla="*/ 154 h 155"/>
                <a:gd name="T42" fmla="*/ 49 w 110"/>
                <a:gd name="T43" fmla="*/ 155 h 155"/>
                <a:gd name="T44" fmla="*/ 69 w 110"/>
                <a:gd name="T45" fmla="*/ 154 h 155"/>
                <a:gd name="T46" fmla="*/ 86 w 110"/>
                <a:gd name="T47" fmla="*/ 149 h 155"/>
                <a:gd name="T48" fmla="*/ 103 w 110"/>
                <a:gd name="T49" fmla="*/ 142 h 155"/>
                <a:gd name="T50" fmla="*/ 110 w 110"/>
                <a:gd name="T51" fmla="*/ 139 h 155"/>
                <a:gd name="T52" fmla="*/ 110 w 110"/>
                <a:gd name="T53" fmla="*/ 139 h 155"/>
                <a:gd name="T54" fmla="*/ 110 w 110"/>
                <a:gd name="T55" fmla="*/ 137 h 155"/>
                <a:gd name="T56" fmla="*/ 110 w 110"/>
                <a:gd name="T57" fmla="*/ 137 h 155"/>
                <a:gd name="T58" fmla="*/ 110 w 110"/>
                <a:gd name="T59" fmla="*/ 137 h 155"/>
                <a:gd name="T60" fmla="*/ 110 w 110"/>
                <a:gd name="T61" fmla="*/ 137 h 155"/>
                <a:gd name="T62" fmla="*/ 110 w 110"/>
                <a:gd name="T63" fmla="*/ 137 h 155"/>
                <a:gd name="T64" fmla="*/ 110 w 110"/>
                <a:gd name="T65" fmla="*/ 137 h 155"/>
                <a:gd name="T66" fmla="*/ 108 w 110"/>
                <a:gd name="T67" fmla="*/ 137 h 155"/>
                <a:gd name="T68" fmla="*/ 103 w 110"/>
                <a:gd name="T69" fmla="*/ 142 h 155"/>
                <a:gd name="T70" fmla="*/ 86 w 110"/>
                <a:gd name="T71" fmla="*/ 149 h 155"/>
                <a:gd name="T72" fmla="*/ 69 w 110"/>
                <a:gd name="T73" fmla="*/ 154 h 155"/>
                <a:gd name="T74" fmla="*/ 49 w 110"/>
                <a:gd name="T75" fmla="*/ 155 h 155"/>
                <a:gd name="T76" fmla="*/ 31 w 110"/>
                <a:gd name="T77" fmla="*/ 154 h 155"/>
                <a:gd name="T78" fmla="*/ 12 w 110"/>
                <a:gd name="T79" fmla="*/ 149 h 155"/>
                <a:gd name="T80" fmla="*/ 0 w 110"/>
                <a:gd name="T81" fmla="*/ 143 h 155"/>
                <a:gd name="T82" fmla="*/ 0 w 110"/>
                <a:gd name="T83" fmla="*/ 143 h 155"/>
                <a:gd name="T84" fmla="*/ 0 w 110"/>
                <a:gd name="T85" fmla="*/ 143 h 155"/>
                <a:gd name="T86" fmla="*/ 0 w 110"/>
                <a:gd name="T87" fmla="*/ 143 h 155"/>
                <a:gd name="T88" fmla="*/ 0 w 110"/>
                <a:gd name="T89" fmla="*/ 143 h 155"/>
                <a:gd name="T90" fmla="*/ 0 w 110"/>
                <a:gd name="T91" fmla="*/ 143 h 155"/>
                <a:gd name="T92" fmla="*/ 0 w 110"/>
                <a:gd name="T93" fmla="*/ 143 h 155"/>
                <a:gd name="T94" fmla="*/ 0 w 110"/>
                <a:gd name="T95" fmla="*/ 143 h 155"/>
                <a:gd name="T96" fmla="*/ 0 w 110"/>
                <a:gd name="T97" fmla="*/ 143 h 1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55"/>
                <a:gd name="T149" fmla="*/ 110 w 110"/>
                <a:gd name="T150" fmla="*/ 155 h 1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55">
                  <a:moveTo>
                    <a:pt x="86" y="6"/>
                  </a:moveTo>
                  <a:lnTo>
                    <a:pt x="69" y="2"/>
                  </a:lnTo>
                  <a:lnTo>
                    <a:pt x="49" y="0"/>
                  </a:lnTo>
                  <a:lnTo>
                    <a:pt x="31" y="2"/>
                  </a:lnTo>
                  <a:lnTo>
                    <a:pt x="14" y="6"/>
                  </a:lnTo>
                  <a:lnTo>
                    <a:pt x="31" y="2"/>
                  </a:lnTo>
                  <a:lnTo>
                    <a:pt x="49" y="0"/>
                  </a:lnTo>
                  <a:lnTo>
                    <a:pt x="69" y="2"/>
                  </a:lnTo>
                  <a:lnTo>
                    <a:pt x="86" y="6"/>
                  </a:lnTo>
                  <a:close/>
                  <a:moveTo>
                    <a:pt x="0" y="143"/>
                  </a:moveTo>
                  <a:lnTo>
                    <a:pt x="12" y="149"/>
                  </a:lnTo>
                  <a:lnTo>
                    <a:pt x="31" y="154"/>
                  </a:lnTo>
                  <a:lnTo>
                    <a:pt x="49" y="155"/>
                  </a:lnTo>
                  <a:lnTo>
                    <a:pt x="69" y="154"/>
                  </a:lnTo>
                  <a:lnTo>
                    <a:pt x="86" y="149"/>
                  </a:lnTo>
                  <a:lnTo>
                    <a:pt x="103" y="142"/>
                  </a:lnTo>
                  <a:lnTo>
                    <a:pt x="110" y="139"/>
                  </a:lnTo>
                  <a:lnTo>
                    <a:pt x="110" y="137"/>
                  </a:lnTo>
                  <a:lnTo>
                    <a:pt x="108" y="137"/>
                  </a:lnTo>
                  <a:lnTo>
                    <a:pt x="103" y="142"/>
                  </a:lnTo>
                  <a:lnTo>
                    <a:pt x="86" y="149"/>
                  </a:lnTo>
                  <a:lnTo>
                    <a:pt x="69" y="154"/>
                  </a:lnTo>
                  <a:lnTo>
                    <a:pt x="49" y="155"/>
                  </a:lnTo>
                  <a:lnTo>
                    <a:pt x="31" y="154"/>
                  </a:lnTo>
                  <a:lnTo>
                    <a:pt x="12" y="149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5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95"/>
            <p:cNvSpPr>
              <a:spLocks noEditPoints="1"/>
            </p:cNvSpPr>
            <p:nvPr/>
          </p:nvSpPr>
          <p:spPr bwMode="auto">
            <a:xfrm>
              <a:off x="904" y="3020"/>
              <a:ext cx="108" cy="155"/>
            </a:xfrm>
            <a:custGeom>
              <a:avLst/>
              <a:gdLst>
                <a:gd name="T0" fmla="*/ 86 w 108"/>
                <a:gd name="T1" fmla="*/ 6 h 155"/>
                <a:gd name="T2" fmla="*/ 69 w 108"/>
                <a:gd name="T3" fmla="*/ 2 h 155"/>
                <a:gd name="T4" fmla="*/ 49 w 108"/>
                <a:gd name="T5" fmla="*/ 0 h 155"/>
                <a:gd name="T6" fmla="*/ 31 w 108"/>
                <a:gd name="T7" fmla="*/ 2 h 155"/>
                <a:gd name="T8" fmla="*/ 14 w 108"/>
                <a:gd name="T9" fmla="*/ 6 h 155"/>
                <a:gd name="T10" fmla="*/ 14 w 108"/>
                <a:gd name="T11" fmla="*/ 6 h 155"/>
                <a:gd name="T12" fmla="*/ 14 w 108"/>
                <a:gd name="T13" fmla="*/ 6 h 155"/>
                <a:gd name="T14" fmla="*/ 14 w 108"/>
                <a:gd name="T15" fmla="*/ 6 h 155"/>
                <a:gd name="T16" fmla="*/ 14 w 108"/>
                <a:gd name="T17" fmla="*/ 6 h 155"/>
                <a:gd name="T18" fmla="*/ 14 w 108"/>
                <a:gd name="T19" fmla="*/ 6 h 155"/>
                <a:gd name="T20" fmla="*/ 14 w 108"/>
                <a:gd name="T21" fmla="*/ 6 h 155"/>
                <a:gd name="T22" fmla="*/ 14 w 108"/>
                <a:gd name="T23" fmla="*/ 6 h 155"/>
                <a:gd name="T24" fmla="*/ 14 w 108"/>
                <a:gd name="T25" fmla="*/ 6 h 155"/>
                <a:gd name="T26" fmla="*/ 31 w 108"/>
                <a:gd name="T27" fmla="*/ 2 h 155"/>
                <a:gd name="T28" fmla="*/ 49 w 108"/>
                <a:gd name="T29" fmla="*/ 0 h 155"/>
                <a:gd name="T30" fmla="*/ 69 w 108"/>
                <a:gd name="T31" fmla="*/ 2 h 155"/>
                <a:gd name="T32" fmla="*/ 86 w 108"/>
                <a:gd name="T33" fmla="*/ 6 h 155"/>
                <a:gd name="T34" fmla="*/ 86 w 108"/>
                <a:gd name="T35" fmla="*/ 6 h 155"/>
                <a:gd name="T36" fmla="*/ 86 w 108"/>
                <a:gd name="T37" fmla="*/ 6 h 155"/>
                <a:gd name="T38" fmla="*/ 0 w 108"/>
                <a:gd name="T39" fmla="*/ 143 h 155"/>
                <a:gd name="T40" fmla="*/ 12 w 108"/>
                <a:gd name="T41" fmla="*/ 149 h 155"/>
                <a:gd name="T42" fmla="*/ 31 w 108"/>
                <a:gd name="T43" fmla="*/ 154 h 155"/>
                <a:gd name="T44" fmla="*/ 49 w 108"/>
                <a:gd name="T45" fmla="*/ 155 h 155"/>
                <a:gd name="T46" fmla="*/ 69 w 108"/>
                <a:gd name="T47" fmla="*/ 154 h 155"/>
                <a:gd name="T48" fmla="*/ 86 w 108"/>
                <a:gd name="T49" fmla="*/ 149 h 155"/>
                <a:gd name="T50" fmla="*/ 103 w 108"/>
                <a:gd name="T51" fmla="*/ 142 h 155"/>
                <a:gd name="T52" fmla="*/ 108 w 108"/>
                <a:gd name="T53" fmla="*/ 137 h 155"/>
                <a:gd name="T54" fmla="*/ 108 w 108"/>
                <a:gd name="T55" fmla="*/ 137 h 155"/>
                <a:gd name="T56" fmla="*/ 108 w 108"/>
                <a:gd name="T57" fmla="*/ 137 h 155"/>
                <a:gd name="T58" fmla="*/ 108 w 108"/>
                <a:gd name="T59" fmla="*/ 137 h 155"/>
                <a:gd name="T60" fmla="*/ 108 w 108"/>
                <a:gd name="T61" fmla="*/ 137 h 155"/>
                <a:gd name="T62" fmla="*/ 108 w 108"/>
                <a:gd name="T63" fmla="*/ 137 h 155"/>
                <a:gd name="T64" fmla="*/ 108 w 108"/>
                <a:gd name="T65" fmla="*/ 137 h 155"/>
                <a:gd name="T66" fmla="*/ 108 w 108"/>
                <a:gd name="T67" fmla="*/ 137 h 155"/>
                <a:gd name="T68" fmla="*/ 108 w 108"/>
                <a:gd name="T69" fmla="*/ 137 h 155"/>
                <a:gd name="T70" fmla="*/ 103 w 108"/>
                <a:gd name="T71" fmla="*/ 142 h 155"/>
                <a:gd name="T72" fmla="*/ 86 w 108"/>
                <a:gd name="T73" fmla="*/ 148 h 155"/>
                <a:gd name="T74" fmla="*/ 69 w 108"/>
                <a:gd name="T75" fmla="*/ 152 h 155"/>
                <a:gd name="T76" fmla="*/ 49 w 108"/>
                <a:gd name="T77" fmla="*/ 154 h 155"/>
                <a:gd name="T78" fmla="*/ 31 w 108"/>
                <a:gd name="T79" fmla="*/ 152 h 155"/>
                <a:gd name="T80" fmla="*/ 14 w 108"/>
                <a:gd name="T81" fmla="*/ 148 h 155"/>
                <a:gd name="T82" fmla="*/ 0 w 108"/>
                <a:gd name="T83" fmla="*/ 142 h 155"/>
                <a:gd name="T84" fmla="*/ 0 w 108"/>
                <a:gd name="T85" fmla="*/ 142 h 155"/>
                <a:gd name="T86" fmla="*/ 0 w 108"/>
                <a:gd name="T87" fmla="*/ 142 h 155"/>
                <a:gd name="T88" fmla="*/ 0 w 108"/>
                <a:gd name="T89" fmla="*/ 142 h 155"/>
                <a:gd name="T90" fmla="*/ 0 w 108"/>
                <a:gd name="T91" fmla="*/ 143 h 155"/>
                <a:gd name="T92" fmla="*/ 0 w 108"/>
                <a:gd name="T93" fmla="*/ 143 h 155"/>
                <a:gd name="T94" fmla="*/ 0 w 108"/>
                <a:gd name="T95" fmla="*/ 143 h 155"/>
                <a:gd name="T96" fmla="*/ 0 w 108"/>
                <a:gd name="T97" fmla="*/ 143 h 155"/>
                <a:gd name="T98" fmla="*/ 0 w 108"/>
                <a:gd name="T99" fmla="*/ 143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55"/>
                <a:gd name="T152" fmla="*/ 108 w 108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55">
                  <a:moveTo>
                    <a:pt x="86" y="6"/>
                  </a:moveTo>
                  <a:lnTo>
                    <a:pt x="69" y="2"/>
                  </a:lnTo>
                  <a:lnTo>
                    <a:pt x="49" y="0"/>
                  </a:lnTo>
                  <a:lnTo>
                    <a:pt x="31" y="2"/>
                  </a:lnTo>
                  <a:lnTo>
                    <a:pt x="14" y="6"/>
                  </a:lnTo>
                  <a:lnTo>
                    <a:pt x="31" y="2"/>
                  </a:lnTo>
                  <a:lnTo>
                    <a:pt x="49" y="0"/>
                  </a:lnTo>
                  <a:lnTo>
                    <a:pt x="69" y="2"/>
                  </a:lnTo>
                  <a:lnTo>
                    <a:pt x="86" y="6"/>
                  </a:lnTo>
                  <a:close/>
                  <a:moveTo>
                    <a:pt x="0" y="143"/>
                  </a:moveTo>
                  <a:lnTo>
                    <a:pt x="12" y="149"/>
                  </a:lnTo>
                  <a:lnTo>
                    <a:pt x="31" y="154"/>
                  </a:lnTo>
                  <a:lnTo>
                    <a:pt x="49" y="155"/>
                  </a:lnTo>
                  <a:lnTo>
                    <a:pt x="69" y="154"/>
                  </a:lnTo>
                  <a:lnTo>
                    <a:pt x="86" y="149"/>
                  </a:lnTo>
                  <a:lnTo>
                    <a:pt x="103" y="142"/>
                  </a:lnTo>
                  <a:lnTo>
                    <a:pt x="108" y="137"/>
                  </a:lnTo>
                  <a:lnTo>
                    <a:pt x="103" y="142"/>
                  </a:lnTo>
                  <a:lnTo>
                    <a:pt x="86" y="148"/>
                  </a:lnTo>
                  <a:lnTo>
                    <a:pt x="69" y="152"/>
                  </a:lnTo>
                  <a:lnTo>
                    <a:pt x="49" y="154"/>
                  </a:lnTo>
                  <a:lnTo>
                    <a:pt x="31" y="152"/>
                  </a:lnTo>
                  <a:lnTo>
                    <a:pt x="14" y="148"/>
                  </a:lnTo>
                  <a:lnTo>
                    <a:pt x="0" y="14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5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96"/>
            <p:cNvSpPr>
              <a:spLocks noEditPoints="1"/>
            </p:cNvSpPr>
            <p:nvPr/>
          </p:nvSpPr>
          <p:spPr bwMode="auto">
            <a:xfrm>
              <a:off x="904" y="3020"/>
              <a:ext cx="108" cy="154"/>
            </a:xfrm>
            <a:custGeom>
              <a:avLst/>
              <a:gdLst>
                <a:gd name="T0" fmla="*/ 86 w 108"/>
                <a:gd name="T1" fmla="*/ 6 h 154"/>
                <a:gd name="T2" fmla="*/ 86 w 108"/>
                <a:gd name="T3" fmla="*/ 6 h 154"/>
                <a:gd name="T4" fmla="*/ 69 w 108"/>
                <a:gd name="T5" fmla="*/ 2 h 154"/>
                <a:gd name="T6" fmla="*/ 49 w 108"/>
                <a:gd name="T7" fmla="*/ 0 h 154"/>
                <a:gd name="T8" fmla="*/ 31 w 108"/>
                <a:gd name="T9" fmla="*/ 2 h 154"/>
                <a:gd name="T10" fmla="*/ 14 w 108"/>
                <a:gd name="T11" fmla="*/ 6 h 154"/>
                <a:gd name="T12" fmla="*/ 14 w 108"/>
                <a:gd name="T13" fmla="*/ 6 h 154"/>
                <a:gd name="T14" fmla="*/ 14 w 108"/>
                <a:gd name="T15" fmla="*/ 6 h 154"/>
                <a:gd name="T16" fmla="*/ 14 w 108"/>
                <a:gd name="T17" fmla="*/ 6 h 154"/>
                <a:gd name="T18" fmla="*/ 14 w 108"/>
                <a:gd name="T19" fmla="*/ 6 h 154"/>
                <a:gd name="T20" fmla="*/ 14 w 108"/>
                <a:gd name="T21" fmla="*/ 6 h 154"/>
                <a:gd name="T22" fmla="*/ 14 w 108"/>
                <a:gd name="T23" fmla="*/ 8 h 154"/>
                <a:gd name="T24" fmla="*/ 14 w 108"/>
                <a:gd name="T25" fmla="*/ 8 h 154"/>
                <a:gd name="T26" fmla="*/ 14 w 108"/>
                <a:gd name="T27" fmla="*/ 8 h 154"/>
                <a:gd name="T28" fmla="*/ 31 w 108"/>
                <a:gd name="T29" fmla="*/ 3 h 154"/>
                <a:gd name="T30" fmla="*/ 49 w 108"/>
                <a:gd name="T31" fmla="*/ 2 h 154"/>
                <a:gd name="T32" fmla="*/ 69 w 108"/>
                <a:gd name="T33" fmla="*/ 3 h 154"/>
                <a:gd name="T34" fmla="*/ 86 w 108"/>
                <a:gd name="T35" fmla="*/ 8 h 154"/>
                <a:gd name="T36" fmla="*/ 86 w 108"/>
                <a:gd name="T37" fmla="*/ 8 h 154"/>
                <a:gd name="T38" fmla="*/ 86 w 108"/>
                <a:gd name="T39" fmla="*/ 6 h 154"/>
                <a:gd name="T40" fmla="*/ 0 w 108"/>
                <a:gd name="T41" fmla="*/ 142 h 154"/>
                <a:gd name="T42" fmla="*/ 14 w 108"/>
                <a:gd name="T43" fmla="*/ 148 h 154"/>
                <a:gd name="T44" fmla="*/ 31 w 108"/>
                <a:gd name="T45" fmla="*/ 152 h 154"/>
                <a:gd name="T46" fmla="*/ 49 w 108"/>
                <a:gd name="T47" fmla="*/ 154 h 154"/>
                <a:gd name="T48" fmla="*/ 69 w 108"/>
                <a:gd name="T49" fmla="*/ 152 h 154"/>
                <a:gd name="T50" fmla="*/ 86 w 108"/>
                <a:gd name="T51" fmla="*/ 148 h 154"/>
                <a:gd name="T52" fmla="*/ 103 w 108"/>
                <a:gd name="T53" fmla="*/ 142 h 154"/>
                <a:gd name="T54" fmla="*/ 108 w 108"/>
                <a:gd name="T55" fmla="*/ 137 h 154"/>
                <a:gd name="T56" fmla="*/ 108 w 108"/>
                <a:gd name="T57" fmla="*/ 137 h 154"/>
                <a:gd name="T58" fmla="*/ 108 w 108"/>
                <a:gd name="T59" fmla="*/ 137 h 154"/>
                <a:gd name="T60" fmla="*/ 108 w 108"/>
                <a:gd name="T61" fmla="*/ 137 h 154"/>
                <a:gd name="T62" fmla="*/ 108 w 108"/>
                <a:gd name="T63" fmla="*/ 137 h 154"/>
                <a:gd name="T64" fmla="*/ 108 w 108"/>
                <a:gd name="T65" fmla="*/ 137 h 154"/>
                <a:gd name="T66" fmla="*/ 108 w 108"/>
                <a:gd name="T67" fmla="*/ 137 h 154"/>
                <a:gd name="T68" fmla="*/ 108 w 108"/>
                <a:gd name="T69" fmla="*/ 137 h 154"/>
                <a:gd name="T70" fmla="*/ 108 w 108"/>
                <a:gd name="T71" fmla="*/ 136 h 154"/>
                <a:gd name="T72" fmla="*/ 103 w 108"/>
                <a:gd name="T73" fmla="*/ 140 h 154"/>
                <a:gd name="T74" fmla="*/ 86 w 108"/>
                <a:gd name="T75" fmla="*/ 148 h 154"/>
                <a:gd name="T76" fmla="*/ 69 w 108"/>
                <a:gd name="T77" fmla="*/ 152 h 154"/>
                <a:gd name="T78" fmla="*/ 49 w 108"/>
                <a:gd name="T79" fmla="*/ 154 h 154"/>
                <a:gd name="T80" fmla="*/ 31 w 108"/>
                <a:gd name="T81" fmla="*/ 152 h 154"/>
                <a:gd name="T82" fmla="*/ 14 w 108"/>
                <a:gd name="T83" fmla="*/ 148 h 154"/>
                <a:gd name="T84" fmla="*/ 0 w 108"/>
                <a:gd name="T85" fmla="*/ 142 h 154"/>
                <a:gd name="T86" fmla="*/ 0 w 108"/>
                <a:gd name="T87" fmla="*/ 142 h 154"/>
                <a:gd name="T88" fmla="*/ 0 w 108"/>
                <a:gd name="T89" fmla="*/ 142 h 154"/>
                <a:gd name="T90" fmla="*/ 0 w 108"/>
                <a:gd name="T91" fmla="*/ 142 h 154"/>
                <a:gd name="T92" fmla="*/ 0 w 108"/>
                <a:gd name="T93" fmla="*/ 142 h 154"/>
                <a:gd name="T94" fmla="*/ 0 w 108"/>
                <a:gd name="T95" fmla="*/ 142 h 154"/>
                <a:gd name="T96" fmla="*/ 0 w 108"/>
                <a:gd name="T97" fmla="*/ 142 h 154"/>
                <a:gd name="T98" fmla="*/ 0 w 108"/>
                <a:gd name="T99" fmla="*/ 142 h 154"/>
                <a:gd name="T100" fmla="*/ 0 w 108"/>
                <a:gd name="T101" fmla="*/ 142 h 1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8"/>
                <a:gd name="T154" fmla="*/ 0 h 154"/>
                <a:gd name="T155" fmla="*/ 108 w 108"/>
                <a:gd name="T156" fmla="*/ 154 h 1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8" h="154">
                  <a:moveTo>
                    <a:pt x="86" y="6"/>
                  </a:moveTo>
                  <a:lnTo>
                    <a:pt x="86" y="6"/>
                  </a:lnTo>
                  <a:lnTo>
                    <a:pt x="69" y="2"/>
                  </a:lnTo>
                  <a:lnTo>
                    <a:pt x="49" y="0"/>
                  </a:lnTo>
                  <a:lnTo>
                    <a:pt x="31" y="2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31" y="3"/>
                  </a:lnTo>
                  <a:lnTo>
                    <a:pt x="49" y="2"/>
                  </a:lnTo>
                  <a:lnTo>
                    <a:pt x="69" y="3"/>
                  </a:lnTo>
                  <a:lnTo>
                    <a:pt x="86" y="8"/>
                  </a:lnTo>
                  <a:lnTo>
                    <a:pt x="86" y="6"/>
                  </a:lnTo>
                  <a:close/>
                  <a:moveTo>
                    <a:pt x="0" y="142"/>
                  </a:moveTo>
                  <a:lnTo>
                    <a:pt x="14" y="148"/>
                  </a:lnTo>
                  <a:lnTo>
                    <a:pt x="31" y="152"/>
                  </a:lnTo>
                  <a:lnTo>
                    <a:pt x="49" y="154"/>
                  </a:lnTo>
                  <a:lnTo>
                    <a:pt x="69" y="152"/>
                  </a:lnTo>
                  <a:lnTo>
                    <a:pt x="86" y="148"/>
                  </a:lnTo>
                  <a:lnTo>
                    <a:pt x="103" y="142"/>
                  </a:lnTo>
                  <a:lnTo>
                    <a:pt x="108" y="137"/>
                  </a:lnTo>
                  <a:lnTo>
                    <a:pt x="108" y="136"/>
                  </a:lnTo>
                  <a:lnTo>
                    <a:pt x="103" y="140"/>
                  </a:lnTo>
                  <a:lnTo>
                    <a:pt x="86" y="148"/>
                  </a:lnTo>
                  <a:lnTo>
                    <a:pt x="69" y="152"/>
                  </a:lnTo>
                  <a:lnTo>
                    <a:pt x="49" y="154"/>
                  </a:lnTo>
                  <a:lnTo>
                    <a:pt x="31" y="152"/>
                  </a:lnTo>
                  <a:lnTo>
                    <a:pt x="14" y="14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6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97"/>
            <p:cNvSpPr>
              <a:spLocks noEditPoints="1"/>
            </p:cNvSpPr>
            <p:nvPr/>
          </p:nvSpPr>
          <p:spPr bwMode="auto">
            <a:xfrm>
              <a:off x="904" y="3022"/>
              <a:ext cx="108" cy="152"/>
            </a:xfrm>
            <a:custGeom>
              <a:avLst/>
              <a:gdLst>
                <a:gd name="T0" fmla="*/ 86 w 108"/>
                <a:gd name="T1" fmla="*/ 6 h 152"/>
                <a:gd name="T2" fmla="*/ 86 w 108"/>
                <a:gd name="T3" fmla="*/ 6 h 152"/>
                <a:gd name="T4" fmla="*/ 69 w 108"/>
                <a:gd name="T5" fmla="*/ 1 h 152"/>
                <a:gd name="T6" fmla="*/ 49 w 108"/>
                <a:gd name="T7" fmla="*/ 0 h 152"/>
                <a:gd name="T8" fmla="*/ 31 w 108"/>
                <a:gd name="T9" fmla="*/ 1 h 152"/>
                <a:gd name="T10" fmla="*/ 14 w 108"/>
                <a:gd name="T11" fmla="*/ 6 h 152"/>
                <a:gd name="T12" fmla="*/ 14 w 108"/>
                <a:gd name="T13" fmla="*/ 6 h 152"/>
                <a:gd name="T14" fmla="*/ 14 w 108"/>
                <a:gd name="T15" fmla="*/ 6 h 152"/>
                <a:gd name="T16" fmla="*/ 14 w 108"/>
                <a:gd name="T17" fmla="*/ 6 h 152"/>
                <a:gd name="T18" fmla="*/ 14 w 108"/>
                <a:gd name="T19" fmla="*/ 6 h 152"/>
                <a:gd name="T20" fmla="*/ 14 w 108"/>
                <a:gd name="T21" fmla="*/ 6 h 152"/>
                <a:gd name="T22" fmla="*/ 14 w 108"/>
                <a:gd name="T23" fmla="*/ 6 h 152"/>
                <a:gd name="T24" fmla="*/ 14 w 108"/>
                <a:gd name="T25" fmla="*/ 6 h 152"/>
                <a:gd name="T26" fmla="*/ 14 w 108"/>
                <a:gd name="T27" fmla="*/ 6 h 152"/>
                <a:gd name="T28" fmla="*/ 31 w 108"/>
                <a:gd name="T29" fmla="*/ 1 h 152"/>
                <a:gd name="T30" fmla="*/ 49 w 108"/>
                <a:gd name="T31" fmla="*/ 0 h 152"/>
                <a:gd name="T32" fmla="*/ 69 w 108"/>
                <a:gd name="T33" fmla="*/ 1 h 152"/>
                <a:gd name="T34" fmla="*/ 86 w 108"/>
                <a:gd name="T35" fmla="*/ 6 h 152"/>
                <a:gd name="T36" fmla="*/ 86 w 108"/>
                <a:gd name="T37" fmla="*/ 6 h 152"/>
                <a:gd name="T38" fmla="*/ 86 w 108"/>
                <a:gd name="T39" fmla="*/ 6 h 152"/>
                <a:gd name="T40" fmla="*/ 0 w 108"/>
                <a:gd name="T41" fmla="*/ 140 h 152"/>
                <a:gd name="T42" fmla="*/ 14 w 108"/>
                <a:gd name="T43" fmla="*/ 146 h 152"/>
                <a:gd name="T44" fmla="*/ 31 w 108"/>
                <a:gd name="T45" fmla="*/ 150 h 152"/>
                <a:gd name="T46" fmla="*/ 49 w 108"/>
                <a:gd name="T47" fmla="*/ 152 h 152"/>
                <a:gd name="T48" fmla="*/ 69 w 108"/>
                <a:gd name="T49" fmla="*/ 150 h 152"/>
                <a:gd name="T50" fmla="*/ 86 w 108"/>
                <a:gd name="T51" fmla="*/ 146 h 152"/>
                <a:gd name="T52" fmla="*/ 103 w 108"/>
                <a:gd name="T53" fmla="*/ 138 h 152"/>
                <a:gd name="T54" fmla="*/ 108 w 108"/>
                <a:gd name="T55" fmla="*/ 134 h 152"/>
                <a:gd name="T56" fmla="*/ 108 w 108"/>
                <a:gd name="T57" fmla="*/ 134 h 152"/>
                <a:gd name="T58" fmla="*/ 108 w 108"/>
                <a:gd name="T59" fmla="*/ 134 h 152"/>
                <a:gd name="T60" fmla="*/ 108 w 108"/>
                <a:gd name="T61" fmla="*/ 134 h 152"/>
                <a:gd name="T62" fmla="*/ 108 w 108"/>
                <a:gd name="T63" fmla="*/ 134 h 152"/>
                <a:gd name="T64" fmla="*/ 108 w 108"/>
                <a:gd name="T65" fmla="*/ 134 h 152"/>
                <a:gd name="T66" fmla="*/ 108 w 108"/>
                <a:gd name="T67" fmla="*/ 134 h 152"/>
                <a:gd name="T68" fmla="*/ 108 w 108"/>
                <a:gd name="T69" fmla="*/ 134 h 152"/>
                <a:gd name="T70" fmla="*/ 108 w 108"/>
                <a:gd name="T71" fmla="*/ 134 h 152"/>
                <a:gd name="T72" fmla="*/ 103 w 108"/>
                <a:gd name="T73" fmla="*/ 138 h 152"/>
                <a:gd name="T74" fmla="*/ 86 w 108"/>
                <a:gd name="T75" fmla="*/ 146 h 152"/>
                <a:gd name="T76" fmla="*/ 69 w 108"/>
                <a:gd name="T77" fmla="*/ 150 h 152"/>
                <a:gd name="T78" fmla="*/ 49 w 108"/>
                <a:gd name="T79" fmla="*/ 152 h 152"/>
                <a:gd name="T80" fmla="*/ 31 w 108"/>
                <a:gd name="T81" fmla="*/ 150 h 152"/>
                <a:gd name="T82" fmla="*/ 14 w 108"/>
                <a:gd name="T83" fmla="*/ 146 h 152"/>
                <a:gd name="T84" fmla="*/ 0 w 108"/>
                <a:gd name="T85" fmla="*/ 140 h 152"/>
                <a:gd name="T86" fmla="*/ 0 w 108"/>
                <a:gd name="T87" fmla="*/ 140 h 152"/>
                <a:gd name="T88" fmla="*/ 0 w 108"/>
                <a:gd name="T89" fmla="*/ 140 h 152"/>
                <a:gd name="T90" fmla="*/ 0 w 108"/>
                <a:gd name="T91" fmla="*/ 140 h 152"/>
                <a:gd name="T92" fmla="*/ 0 w 108"/>
                <a:gd name="T93" fmla="*/ 140 h 152"/>
                <a:gd name="T94" fmla="*/ 0 w 108"/>
                <a:gd name="T95" fmla="*/ 140 h 152"/>
                <a:gd name="T96" fmla="*/ 0 w 108"/>
                <a:gd name="T97" fmla="*/ 140 h 152"/>
                <a:gd name="T98" fmla="*/ 0 w 108"/>
                <a:gd name="T99" fmla="*/ 140 h 152"/>
                <a:gd name="T100" fmla="*/ 0 w 108"/>
                <a:gd name="T101" fmla="*/ 140 h 1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8"/>
                <a:gd name="T154" fmla="*/ 0 h 152"/>
                <a:gd name="T155" fmla="*/ 108 w 108"/>
                <a:gd name="T156" fmla="*/ 152 h 1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8" h="152">
                  <a:moveTo>
                    <a:pt x="86" y="6"/>
                  </a:moveTo>
                  <a:lnTo>
                    <a:pt x="86" y="6"/>
                  </a:lnTo>
                  <a:lnTo>
                    <a:pt x="69" y="1"/>
                  </a:lnTo>
                  <a:lnTo>
                    <a:pt x="49" y="0"/>
                  </a:lnTo>
                  <a:lnTo>
                    <a:pt x="31" y="1"/>
                  </a:lnTo>
                  <a:lnTo>
                    <a:pt x="14" y="6"/>
                  </a:lnTo>
                  <a:lnTo>
                    <a:pt x="31" y="1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86" y="6"/>
                  </a:lnTo>
                  <a:close/>
                  <a:moveTo>
                    <a:pt x="0" y="140"/>
                  </a:moveTo>
                  <a:lnTo>
                    <a:pt x="14" y="146"/>
                  </a:lnTo>
                  <a:lnTo>
                    <a:pt x="31" y="150"/>
                  </a:lnTo>
                  <a:lnTo>
                    <a:pt x="49" y="152"/>
                  </a:lnTo>
                  <a:lnTo>
                    <a:pt x="69" y="150"/>
                  </a:lnTo>
                  <a:lnTo>
                    <a:pt x="86" y="146"/>
                  </a:lnTo>
                  <a:lnTo>
                    <a:pt x="103" y="138"/>
                  </a:lnTo>
                  <a:lnTo>
                    <a:pt x="108" y="134"/>
                  </a:lnTo>
                  <a:lnTo>
                    <a:pt x="103" y="138"/>
                  </a:lnTo>
                  <a:lnTo>
                    <a:pt x="86" y="146"/>
                  </a:lnTo>
                  <a:lnTo>
                    <a:pt x="69" y="150"/>
                  </a:lnTo>
                  <a:lnTo>
                    <a:pt x="49" y="152"/>
                  </a:lnTo>
                  <a:lnTo>
                    <a:pt x="31" y="150"/>
                  </a:lnTo>
                  <a:lnTo>
                    <a:pt x="14" y="146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61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98"/>
            <p:cNvSpPr>
              <a:spLocks noEditPoints="1"/>
            </p:cNvSpPr>
            <p:nvPr/>
          </p:nvSpPr>
          <p:spPr bwMode="auto">
            <a:xfrm>
              <a:off x="904" y="3022"/>
              <a:ext cx="108" cy="152"/>
            </a:xfrm>
            <a:custGeom>
              <a:avLst/>
              <a:gdLst>
                <a:gd name="T0" fmla="*/ 86 w 108"/>
                <a:gd name="T1" fmla="*/ 6 h 152"/>
                <a:gd name="T2" fmla="*/ 86 w 108"/>
                <a:gd name="T3" fmla="*/ 6 h 152"/>
                <a:gd name="T4" fmla="*/ 69 w 108"/>
                <a:gd name="T5" fmla="*/ 1 h 152"/>
                <a:gd name="T6" fmla="*/ 49 w 108"/>
                <a:gd name="T7" fmla="*/ 0 h 152"/>
                <a:gd name="T8" fmla="*/ 31 w 108"/>
                <a:gd name="T9" fmla="*/ 1 h 152"/>
                <a:gd name="T10" fmla="*/ 14 w 108"/>
                <a:gd name="T11" fmla="*/ 6 h 152"/>
                <a:gd name="T12" fmla="*/ 14 w 108"/>
                <a:gd name="T13" fmla="*/ 6 h 152"/>
                <a:gd name="T14" fmla="*/ 14 w 108"/>
                <a:gd name="T15" fmla="*/ 6 h 152"/>
                <a:gd name="T16" fmla="*/ 14 w 108"/>
                <a:gd name="T17" fmla="*/ 6 h 152"/>
                <a:gd name="T18" fmla="*/ 14 w 108"/>
                <a:gd name="T19" fmla="*/ 6 h 152"/>
                <a:gd name="T20" fmla="*/ 14 w 108"/>
                <a:gd name="T21" fmla="*/ 6 h 152"/>
                <a:gd name="T22" fmla="*/ 14 w 108"/>
                <a:gd name="T23" fmla="*/ 6 h 152"/>
                <a:gd name="T24" fmla="*/ 14 w 108"/>
                <a:gd name="T25" fmla="*/ 6 h 152"/>
                <a:gd name="T26" fmla="*/ 14 w 108"/>
                <a:gd name="T27" fmla="*/ 6 h 152"/>
                <a:gd name="T28" fmla="*/ 14 w 108"/>
                <a:gd name="T29" fmla="*/ 6 h 152"/>
                <a:gd name="T30" fmla="*/ 31 w 108"/>
                <a:gd name="T31" fmla="*/ 1 h 152"/>
                <a:gd name="T32" fmla="*/ 49 w 108"/>
                <a:gd name="T33" fmla="*/ 0 h 152"/>
                <a:gd name="T34" fmla="*/ 68 w 108"/>
                <a:gd name="T35" fmla="*/ 1 h 152"/>
                <a:gd name="T36" fmla="*/ 86 w 108"/>
                <a:gd name="T37" fmla="*/ 6 h 152"/>
                <a:gd name="T38" fmla="*/ 86 w 108"/>
                <a:gd name="T39" fmla="*/ 7 h 152"/>
                <a:gd name="T40" fmla="*/ 86 w 108"/>
                <a:gd name="T41" fmla="*/ 6 h 152"/>
                <a:gd name="T42" fmla="*/ 0 w 108"/>
                <a:gd name="T43" fmla="*/ 140 h 152"/>
                <a:gd name="T44" fmla="*/ 14 w 108"/>
                <a:gd name="T45" fmla="*/ 146 h 152"/>
                <a:gd name="T46" fmla="*/ 31 w 108"/>
                <a:gd name="T47" fmla="*/ 150 h 152"/>
                <a:gd name="T48" fmla="*/ 49 w 108"/>
                <a:gd name="T49" fmla="*/ 152 h 152"/>
                <a:gd name="T50" fmla="*/ 69 w 108"/>
                <a:gd name="T51" fmla="*/ 150 h 152"/>
                <a:gd name="T52" fmla="*/ 86 w 108"/>
                <a:gd name="T53" fmla="*/ 146 h 152"/>
                <a:gd name="T54" fmla="*/ 103 w 108"/>
                <a:gd name="T55" fmla="*/ 138 h 152"/>
                <a:gd name="T56" fmla="*/ 108 w 108"/>
                <a:gd name="T57" fmla="*/ 134 h 152"/>
                <a:gd name="T58" fmla="*/ 108 w 108"/>
                <a:gd name="T59" fmla="*/ 134 h 152"/>
                <a:gd name="T60" fmla="*/ 108 w 108"/>
                <a:gd name="T61" fmla="*/ 134 h 152"/>
                <a:gd name="T62" fmla="*/ 108 w 108"/>
                <a:gd name="T63" fmla="*/ 134 h 152"/>
                <a:gd name="T64" fmla="*/ 108 w 108"/>
                <a:gd name="T65" fmla="*/ 134 h 152"/>
                <a:gd name="T66" fmla="*/ 108 w 108"/>
                <a:gd name="T67" fmla="*/ 134 h 152"/>
                <a:gd name="T68" fmla="*/ 108 w 108"/>
                <a:gd name="T69" fmla="*/ 134 h 152"/>
                <a:gd name="T70" fmla="*/ 108 w 108"/>
                <a:gd name="T71" fmla="*/ 134 h 152"/>
                <a:gd name="T72" fmla="*/ 108 w 108"/>
                <a:gd name="T73" fmla="*/ 134 h 152"/>
                <a:gd name="T74" fmla="*/ 101 w 108"/>
                <a:gd name="T75" fmla="*/ 138 h 152"/>
                <a:gd name="T76" fmla="*/ 86 w 108"/>
                <a:gd name="T77" fmla="*/ 146 h 152"/>
                <a:gd name="T78" fmla="*/ 68 w 108"/>
                <a:gd name="T79" fmla="*/ 149 h 152"/>
                <a:gd name="T80" fmla="*/ 49 w 108"/>
                <a:gd name="T81" fmla="*/ 150 h 152"/>
                <a:gd name="T82" fmla="*/ 31 w 108"/>
                <a:gd name="T83" fmla="*/ 149 h 152"/>
                <a:gd name="T84" fmla="*/ 14 w 108"/>
                <a:gd name="T85" fmla="*/ 146 h 152"/>
                <a:gd name="T86" fmla="*/ 0 w 108"/>
                <a:gd name="T87" fmla="*/ 138 h 152"/>
                <a:gd name="T88" fmla="*/ 0 w 108"/>
                <a:gd name="T89" fmla="*/ 138 h 152"/>
                <a:gd name="T90" fmla="*/ 0 w 108"/>
                <a:gd name="T91" fmla="*/ 138 h 152"/>
                <a:gd name="T92" fmla="*/ 0 w 108"/>
                <a:gd name="T93" fmla="*/ 138 h 152"/>
                <a:gd name="T94" fmla="*/ 0 w 108"/>
                <a:gd name="T95" fmla="*/ 138 h 152"/>
                <a:gd name="T96" fmla="*/ 0 w 108"/>
                <a:gd name="T97" fmla="*/ 140 h 152"/>
                <a:gd name="T98" fmla="*/ 0 w 108"/>
                <a:gd name="T99" fmla="*/ 140 h 152"/>
                <a:gd name="T100" fmla="*/ 0 w 108"/>
                <a:gd name="T101" fmla="*/ 140 h 152"/>
                <a:gd name="T102" fmla="*/ 0 w 108"/>
                <a:gd name="T103" fmla="*/ 140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152"/>
                <a:gd name="T158" fmla="*/ 108 w 108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152">
                  <a:moveTo>
                    <a:pt x="86" y="6"/>
                  </a:moveTo>
                  <a:lnTo>
                    <a:pt x="86" y="6"/>
                  </a:lnTo>
                  <a:lnTo>
                    <a:pt x="69" y="1"/>
                  </a:lnTo>
                  <a:lnTo>
                    <a:pt x="49" y="0"/>
                  </a:lnTo>
                  <a:lnTo>
                    <a:pt x="31" y="1"/>
                  </a:lnTo>
                  <a:lnTo>
                    <a:pt x="14" y="6"/>
                  </a:lnTo>
                  <a:lnTo>
                    <a:pt x="31" y="1"/>
                  </a:lnTo>
                  <a:lnTo>
                    <a:pt x="49" y="0"/>
                  </a:lnTo>
                  <a:lnTo>
                    <a:pt x="68" y="1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6"/>
                  </a:lnTo>
                  <a:close/>
                  <a:moveTo>
                    <a:pt x="0" y="140"/>
                  </a:moveTo>
                  <a:lnTo>
                    <a:pt x="14" y="146"/>
                  </a:lnTo>
                  <a:lnTo>
                    <a:pt x="31" y="150"/>
                  </a:lnTo>
                  <a:lnTo>
                    <a:pt x="49" y="152"/>
                  </a:lnTo>
                  <a:lnTo>
                    <a:pt x="69" y="150"/>
                  </a:lnTo>
                  <a:lnTo>
                    <a:pt x="86" y="146"/>
                  </a:lnTo>
                  <a:lnTo>
                    <a:pt x="103" y="138"/>
                  </a:lnTo>
                  <a:lnTo>
                    <a:pt x="108" y="134"/>
                  </a:lnTo>
                  <a:lnTo>
                    <a:pt x="101" y="138"/>
                  </a:lnTo>
                  <a:lnTo>
                    <a:pt x="86" y="146"/>
                  </a:lnTo>
                  <a:lnTo>
                    <a:pt x="68" y="149"/>
                  </a:lnTo>
                  <a:lnTo>
                    <a:pt x="49" y="150"/>
                  </a:lnTo>
                  <a:lnTo>
                    <a:pt x="31" y="149"/>
                  </a:lnTo>
                  <a:lnTo>
                    <a:pt x="14" y="146"/>
                  </a:lnTo>
                  <a:lnTo>
                    <a:pt x="0" y="138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62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99"/>
            <p:cNvSpPr>
              <a:spLocks noEditPoints="1"/>
            </p:cNvSpPr>
            <p:nvPr/>
          </p:nvSpPr>
          <p:spPr bwMode="auto">
            <a:xfrm>
              <a:off x="904" y="3022"/>
              <a:ext cx="108" cy="150"/>
            </a:xfrm>
            <a:custGeom>
              <a:avLst/>
              <a:gdLst>
                <a:gd name="T0" fmla="*/ 86 w 108"/>
                <a:gd name="T1" fmla="*/ 7 h 150"/>
                <a:gd name="T2" fmla="*/ 86 w 108"/>
                <a:gd name="T3" fmla="*/ 6 h 150"/>
                <a:gd name="T4" fmla="*/ 68 w 108"/>
                <a:gd name="T5" fmla="*/ 1 h 150"/>
                <a:gd name="T6" fmla="*/ 49 w 108"/>
                <a:gd name="T7" fmla="*/ 0 h 150"/>
                <a:gd name="T8" fmla="*/ 31 w 108"/>
                <a:gd name="T9" fmla="*/ 1 h 150"/>
                <a:gd name="T10" fmla="*/ 14 w 108"/>
                <a:gd name="T11" fmla="*/ 6 h 150"/>
                <a:gd name="T12" fmla="*/ 14 w 108"/>
                <a:gd name="T13" fmla="*/ 6 h 150"/>
                <a:gd name="T14" fmla="*/ 14 w 108"/>
                <a:gd name="T15" fmla="*/ 6 h 150"/>
                <a:gd name="T16" fmla="*/ 14 w 108"/>
                <a:gd name="T17" fmla="*/ 6 h 150"/>
                <a:gd name="T18" fmla="*/ 14 w 108"/>
                <a:gd name="T19" fmla="*/ 6 h 150"/>
                <a:gd name="T20" fmla="*/ 14 w 108"/>
                <a:gd name="T21" fmla="*/ 7 h 150"/>
                <a:gd name="T22" fmla="*/ 14 w 108"/>
                <a:gd name="T23" fmla="*/ 7 h 150"/>
                <a:gd name="T24" fmla="*/ 14 w 108"/>
                <a:gd name="T25" fmla="*/ 7 h 150"/>
                <a:gd name="T26" fmla="*/ 14 w 108"/>
                <a:gd name="T27" fmla="*/ 7 h 150"/>
                <a:gd name="T28" fmla="*/ 14 w 108"/>
                <a:gd name="T29" fmla="*/ 7 h 150"/>
                <a:gd name="T30" fmla="*/ 14 w 108"/>
                <a:gd name="T31" fmla="*/ 7 h 150"/>
                <a:gd name="T32" fmla="*/ 31 w 108"/>
                <a:gd name="T33" fmla="*/ 3 h 150"/>
                <a:gd name="T34" fmla="*/ 49 w 108"/>
                <a:gd name="T35" fmla="*/ 1 h 150"/>
                <a:gd name="T36" fmla="*/ 68 w 108"/>
                <a:gd name="T37" fmla="*/ 3 h 150"/>
                <a:gd name="T38" fmla="*/ 86 w 108"/>
                <a:gd name="T39" fmla="*/ 7 h 150"/>
                <a:gd name="T40" fmla="*/ 86 w 108"/>
                <a:gd name="T41" fmla="*/ 7 h 150"/>
                <a:gd name="T42" fmla="*/ 86 w 108"/>
                <a:gd name="T43" fmla="*/ 7 h 150"/>
                <a:gd name="T44" fmla="*/ 0 w 108"/>
                <a:gd name="T45" fmla="*/ 138 h 150"/>
                <a:gd name="T46" fmla="*/ 14 w 108"/>
                <a:gd name="T47" fmla="*/ 146 h 150"/>
                <a:gd name="T48" fmla="*/ 31 w 108"/>
                <a:gd name="T49" fmla="*/ 149 h 150"/>
                <a:gd name="T50" fmla="*/ 49 w 108"/>
                <a:gd name="T51" fmla="*/ 150 h 150"/>
                <a:gd name="T52" fmla="*/ 68 w 108"/>
                <a:gd name="T53" fmla="*/ 149 h 150"/>
                <a:gd name="T54" fmla="*/ 86 w 108"/>
                <a:gd name="T55" fmla="*/ 146 h 150"/>
                <a:gd name="T56" fmla="*/ 101 w 108"/>
                <a:gd name="T57" fmla="*/ 138 h 150"/>
                <a:gd name="T58" fmla="*/ 108 w 108"/>
                <a:gd name="T59" fmla="*/ 134 h 150"/>
                <a:gd name="T60" fmla="*/ 108 w 108"/>
                <a:gd name="T61" fmla="*/ 134 h 150"/>
                <a:gd name="T62" fmla="*/ 108 w 108"/>
                <a:gd name="T63" fmla="*/ 134 h 150"/>
                <a:gd name="T64" fmla="*/ 108 w 108"/>
                <a:gd name="T65" fmla="*/ 134 h 150"/>
                <a:gd name="T66" fmla="*/ 108 w 108"/>
                <a:gd name="T67" fmla="*/ 134 h 150"/>
                <a:gd name="T68" fmla="*/ 108 w 108"/>
                <a:gd name="T69" fmla="*/ 134 h 150"/>
                <a:gd name="T70" fmla="*/ 108 w 108"/>
                <a:gd name="T71" fmla="*/ 132 h 150"/>
                <a:gd name="T72" fmla="*/ 108 w 108"/>
                <a:gd name="T73" fmla="*/ 132 h 150"/>
                <a:gd name="T74" fmla="*/ 108 w 108"/>
                <a:gd name="T75" fmla="*/ 132 h 150"/>
                <a:gd name="T76" fmla="*/ 101 w 108"/>
                <a:gd name="T77" fmla="*/ 138 h 150"/>
                <a:gd name="T78" fmla="*/ 86 w 108"/>
                <a:gd name="T79" fmla="*/ 144 h 150"/>
                <a:gd name="T80" fmla="*/ 68 w 108"/>
                <a:gd name="T81" fmla="*/ 149 h 150"/>
                <a:gd name="T82" fmla="*/ 49 w 108"/>
                <a:gd name="T83" fmla="*/ 150 h 150"/>
                <a:gd name="T84" fmla="*/ 31 w 108"/>
                <a:gd name="T85" fmla="*/ 149 h 150"/>
                <a:gd name="T86" fmla="*/ 14 w 108"/>
                <a:gd name="T87" fmla="*/ 144 h 150"/>
                <a:gd name="T88" fmla="*/ 0 w 108"/>
                <a:gd name="T89" fmla="*/ 138 h 150"/>
                <a:gd name="T90" fmla="*/ 0 w 108"/>
                <a:gd name="T91" fmla="*/ 138 h 150"/>
                <a:gd name="T92" fmla="*/ 0 w 108"/>
                <a:gd name="T93" fmla="*/ 138 h 150"/>
                <a:gd name="T94" fmla="*/ 0 w 108"/>
                <a:gd name="T95" fmla="*/ 138 h 150"/>
                <a:gd name="T96" fmla="*/ 0 w 108"/>
                <a:gd name="T97" fmla="*/ 138 h 150"/>
                <a:gd name="T98" fmla="*/ 0 w 108"/>
                <a:gd name="T99" fmla="*/ 138 h 150"/>
                <a:gd name="T100" fmla="*/ 0 w 108"/>
                <a:gd name="T101" fmla="*/ 138 h 150"/>
                <a:gd name="T102" fmla="*/ 0 w 108"/>
                <a:gd name="T103" fmla="*/ 138 h 150"/>
                <a:gd name="T104" fmla="*/ 0 w 108"/>
                <a:gd name="T105" fmla="*/ 138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"/>
                <a:gd name="T160" fmla="*/ 0 h 150"/>
                <a:gd name="T161" fmla="*/ 108 w 108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" h="150">
                  <a:moveTo>
                    <a:pt x="86" y="7"/>
                  </a:moveTo>
                  <a:lnTo>
                    <a:pt x="86" y="6"/>
                  </a:lnTo>
                  <a:lnTo>
                    <a:pt x="68" y="1"/>
                  </a:lnTo>
                  <a:lnTo>
                    <a:pt x="49" y="0"/>
                  </a:lnTo>
                  <a:lnTo>
                    <a:pt x="31" y="1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31" y="3"/>
                  </a:lnTo>
                  <a:lnTo>
                    <a:pt x="49" y="1"/>
                  </a:lnTo>
                  <a:lnTo>
                    <a:pt x="68" y="3"/>
                  </a:lnTo>
                  <a:lnTo>
                    <a:pt x="86" y="7"/>
                  </a:lnTo>
                  <a:close/>
                  <a:moveTo>
                    <a:pt x="0" y="138"/>
                  </a:moveTo>
                  <a:lnTo>
                    <a:pt x="14" y="146"/>
                  </a:lnTo>
                  <a:lnTo>
                    <a:pt x="31" y="149"/>
                  </a:lnTo>
                  <a:lnTo>
                    <a:pt x="49" y="150"/>
                  </a:lnTo>
                  <a:lnTo>
                    <a:pt x="68" y="149"/>
                  </a:lnTo>
                  <a:lnTo>
                    <a:pt x="86" y="146"/>
                  </a:lnTo>
                  <a:lnTo>
                    <a:pt x="101" y="138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1" y="138"/>
                  </a:lnTo>
                  <a:lnTo>
                    <a:pt x="86" y="144"/>
                  </a:lnTo>
                  <a:lnTo>
                    <a:pt x="68" y="149"/>
                  </a:lnTo>
                  <a:lnTo>
                    <a:pt x="49" y="150"/>
                  </a:lnTo>
                  <a:lnTo>
                    <a:pt x="31" y="149"/>
                  </a:lnTo>
                  <a:lnTo>
                    <a:pt x="14" y="14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63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00"/>
            <p:cNvSpPr>
              <a:spLocks noEditPoints="1"/>
            </p:cNvSpPr>
            <p:nvPr/>
          </p:nvSpPr>
          <p:spPr bwMode="auto">
            <a:xfrm>
              <a:off x="904" y="3023"/>
              <a:ext cx="108" cy="149"/>
            </a:xfrm>
            <a:custGeom>
              <a:avLst/>
              <a:gdLst>
                <a:gd name="T0" fmla="*/ 86 w 108"/>
                <a:gd name="T1" fmla="*/ 6 h 149"/>
                <a:gd name="T2" fmla="*/ 86 w 108"/>
                <a:gd name="T3" fmla="*/ 6 h 149"/>
                <a:gd name="T4" fmla="*/ 68 w 108"/>
                <a:gd name="T5" fmla="*/ 2 h 149"/>
                <a:gd name="T6" fmla="*/ 49 w 108"/>
                <a:gd name="T7" fmla="*/ 0 h 149"/>
                <a:gd name="T8" fmla="*/ 31 w 108"/>
                <a:gd name="T9" fmla="*/ 2 h 149"/>
                <a:gd name="T10" fmla="*/ 14 w 108"/>
                <a:gd name="T11" fmla="*/ 6 h 149"/>
                <a:gd name="T12" fmla="*/ 14 w 108"/>
                <a:gd name="T13" fmla="*/ 6 h 149"/>
                <a:gd name="T14" fmla="*/ 14 w 108"/>
                <a:gd name="T15" fmla="*/ 6 h 149"/>
                <a:gd name="T16" fmla="*/ 14 w 108"/>
                <a:gd name="T17" fmla="*/ 6 h 149"/>
                <a:gd name="T18" fmla="*/ 14 w 108"/>
                <a:gd name="T19" fmla="*/ 6 h 149"/>
                <a:gd name="T20" fmla="*/ 14 w 108"/>
                <a:gd name="T21" fmla="*/ 6 h 149"/>
                <a:gd name="T22" fmla="*/ 14 w 108"/>
                <a:gd name="T23" fmla="*/ 6 h 149"/>
                <a:gd name="T24" fmla="*/ 14 w 108"/>
                <a:gd name="T25" fmla="*/ 6 h 149"/>
                <a:gd name="T26" fmla="*/ 14 w 108"/>
                <a:gd name="T27" fmla="*/ 6 h 149"/>
                <a:gd name="T28" fmla="*/ 14 w 108"/>
                <a:gd name="T29" fmla="*/ 6 h 149"/>
                <a:gd name="T30" fmla="*/ 14 w 108"/>
                <a:gd name="T31" fmla="*/ 6 h 149"/>
                <a:gd name="T32" fmla="*/ 31 w 108"/>
                <a:gd name="T33" fmla="*/ 2 h 149"/>
                <a:gd name="T34" fmla="*/ 49 w 108"/>
                <a:gd name="T35" fmla="*/ 0 h 149"/>
                <a:gd name="T36" fmla="*/ 68 w 108"/>
                <a:gd name="T37" fmla="*/ 2 h 149"/>
                <a:gd name="T38" fmla="*/ 86 w 108"/>
                <a:gd name="T39" fmla="*/ 6 h 149"/>
                <a:gd name="T40" fmla="*/ 88 w 108"/>
                <a:gd name="T41" fmla="*/ 6 h 149"/>
                <a:gd name="T42" fmla="*/ 86 w 108"/>
                <a:gd name="T43" fmla="*/ 6 h 149"/>
                <a:gd name="T44" fmla="*/ 0 w 108"/>
                <a:gd name="T45" fmla="*/ 137 h 149"/>
                <a:gd name="T46" fmla="*/ 14 w 108"/>
                <a:gd name="T47" fmla="*/ 143 h 149"/>
                <a:gd name="T48" fmla="*/ 31 w 108"/>
                <a:gd name="T49" fmla="*/ 148 h 149"/>
                <a:gd name="T50" fmla="*/ 49 w 108"/>
                <a:gd name="T51" fmla="*/ 149 h 149"/>
                <a:gd name="T52" fmla="*/ 68 w 108"/>
                <a:gd name="T53" fmla="*/ 148 h 149"/>
                <a:gd name="T54" fmla="*/ 86 w 108"/>
                <a:gd name="T55" fmla="*/ 143 h 149"/>
                <a:gd name="T56" fmla="*/ 101 w 108"/>
                <a:gd name="T57" fmla="*/ 137 h 149"/>
                <a:gd name="T58" fmla="*/ 108 w 108"/>
                <a:gd name="T59" fmla="*/ 131 h 149"/>
                <a:gd name="T60" fmla="*/ 108 w 108"/>
                <a:gd name="T61" fmla="*/ 131 h 149"/>
                <a:gd name="T62" fmla="*/ 108 w 108"/>
                <a:gd name="T63" fmla="*/ 131 h 149"/>
                <a:gd name="T64" fmla="*/ 108 w 108"/>
                <a:gd name="T65" fmla="*/ 131 h 149"/>
                <a:gd name="T66" fmla="*/ 108 w 108"/>
                <a:gd name="T67" fmla="*/ 131 h 149"/>
                <a:gd name="T68" fmla="*/ 108 w 108"/>
                <a:gd name="T69" fmla="*/ 131 h 149"/>
                <a:gd name="T70" fmla="*/ 108 w 108"/>
                <a:gd name="T71" fmla="*/ 131 h 149"/>
                <a:gd name="T72" fmla="*/ 108 w 108"/>
                <a:gd name="T73" fmla="*/ 131 h 149"/>
                <a:gd name="T74" fmla="*/ 108 w 108"/>
                <a:gd name="T75" fmla="*/ 131 h 149"/>
                <a:gd name="T76" fmla="*/ 101 w 108"/>
                <a:gd name="T77" fmla="*/ 136 h 149"/>
                <a:gd name="T78" fmla="*/ 86 w 108"/>
                <a:gd name="T79" fmla="*/ 143 h 149"/>
                <a:gd name="T80" fmla="*/ 68 w 108"/>
                <a:gd name="T81" fmla="*/ 148 h 149"/>
                <a:gd name="T82" fmla="*/ 49 w 108"/>
                <a:gd name="T83" fmla="*/ 149 h 149"/>
                <a:gd name="T84" fmla="*/ 31 w 108"/>
                <a:gd name="T85" fmla="*/ 148 h 149"/>
                <a:gd name="T86" fmla="*/ 14 w 108"/>
                <a:gd name="T87" fmla="*/ 143 h 149"/>
                <a:gd name="T88" fmla="*/ 0 w 108"/>
                <a:gd name="T89" fmla="*/ 137 h 149"/>
                <a:gd name="T90" fmla="*/ 0 w 108"/>
                <a:gd name="T91" fmla="*/ 137 h 149"/>
                <a:gd name="T92" fmla="*/ 0 w 108"/>
                <a:gd name="T93" fmla="*/ 137 h 149"/>
                <a:gd name="T94" fmla="*/ 0 w 108"/>
                <a:gd name="T95" fmla="*/ 137 h 149"/>
                <a:gd name="T96" fmla="*/ 0 w 108"/>
                <a:gd name="T97" fmla="*/ 137 h 149"/>
                <a:gd name="T98" fmla="*/ 0 w 108"/>
                <a:gd name="T99" fmla="*/ 137 h 149"/>
                <a:gd name="T100" fmla="*/ 0 w 108"/>
                <a:gd name="T101" fmla="*/ 137 h 149"/>
                <a:gd name="T102" fmla="*/ 0 w 108"/>
                <a:gd name="T103" fmla="*/ 137 h 149"/>
                <a:gd name="T104" fmla="*/ 0 w 108"/>
                <a:gd name="T105" fmla="*/ 137 h 1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"/>
                <a:gd name="T160" fmla="*/ 0 h 149"/>
                <a:gd name="T161" fmla="*/ 108 w 108"/>
                <a:gd name="T162" fmla="*/ 149 h 1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" h="149">
                  <a:moveTo>
                    <a:pt x="86" y="6"/>
                  </a:moveTo>
                  <a:lnTo>
                    <a:pt x="86" y="6"/>
                  </a:lnTo>
                  <a:lnTo>
                    <a:pt x="68" y="2"/>
                  </a:lnTo>
                  <a:lnTo>
                    <a:pt x="49" y="0"/>
                  </a:lnTo>
                  <a:lnTo>
                    <a:pt x="31" y="2"/>
                  </a:lnTo>
                  <a:lnTo>
                    <a:pt x="14" y="6"/>
                  </a:lnTo>
                  <a:lnTo>
                    <a:pt x="31" y="2"/>
                  </a:lnTo>
                  <a:lnTo>
                    <a:pt x="49" y="0"/>
                  </a:lnTo>
                  <a:lnTo>
                    <a:pt x="68" y="2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86" y="6"/>
                  </a:lnTo>
                  <a:close/>
                  <a:moveTo>
                    <a:pt x="0" y="137"/>
                  </a:moveTo>
                  <a:lnTo>
                    <a:pt x="14" y="143"/>
                  </a:lnTo>
                  <a:lnTo>
                    <a:pt x="31" y="148"/>
                  </a:lnTo>
                  <a:lnTo>
                    <a:pt x="49" y="149"/>
                  </a:lnTo>
                  <a:lnTo>
                    <a:pt x="68" y="148"/>
                  </a:lnTo>
                  <a:lnTo>
                    <a:pt x="86" y="143"/>
                  </a:lnTo>
                  <a:lnTo>
                    <a:pt x="101" y="137"/>
                  </a:lnTo>
                  <a:lnTo>
                    <a:pt x="108" y="131"/>
                  </a:lnTo>
                  <a:lnTo>
                    <a:pt x="101" y="136"/>
                  </a:lnTo>
                  <a:lnTo>
                    <a:pt x="86" y="143"/>
                  </a:lnTo>
                  <a:lnTo>
                    <a:pt x="68" y="148"/>
                  </a:lnTo>
                  <a:lnTo>
                    <a:pt x="49" y="149"/>
                  </a:lnTo>
                  <a:lnTo>
                    <a:pt x="31" y="148"/>
                  </a:lnTo>
                  <a:lnTo>
                    <a:pt x="14" y="14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64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01"/>
            <p:cNvSpPr>
              <a:spLocks noEditPoints="1"/>
            </p:cNvSpPr>
            <p:nvPr/>
          </p:nvSpPr>
          <p:spPr bwMode="auto">
            <a:xfrm>
              <a:off x="904" y="3023"/>
              <a:ext cx="108" cy="149"/>
            </a:xfrm>
            <a:custGeom>
              <a:avLst/>
              <a:gdLst>
                <a:gd name="T0" fmla="*/ 88 w 108"/>
                <a:gd name="T1" fmla="*/ 6 h 149"/>
                <a:gd name="T2" fmla="*/ 86 w 108"/>
                <a:gd name="T3" fmla="*/ 6 h 149"/>
                <a:gd name="T4" fmla="*/ 68 w 108"/>
                <a:gd name="T5" fmla="*/ 2 h 149"/>
                <a:gd name="T6" fmla="*/ 49 w 108"/>
                <a:gd name="T7" fmla="*/ 0 h 149"/>
                <a:gd name="T8" fmla="*/ 31 w 108"/>
                <a:gd name="T9" fmla="*/ 2 h 149"/>
                <a:gd name="T10" fmla="*/ 14 w 108"/>
                <a:gd name="T11" fmla="*/ 6 h 149"/>
                <a:gd name="T12" fmla="*/ 14 w 108"/>
                <a:gd name="T13" fmla="*/ 6 h 149"/>
                <a:gd name="T14" fmla="*/ 14 w 108"/>
                <a:gd name="T15" fmla="*/ 6 h 149"/>
                <a:gd name="T16" fmla="*/ 14 w 108"/>
                <a:gd name="T17" fmla="*/ 6 h 149"/>
                <a:gd name="T18" fmla="*/ 14 w 108"/>
                <a:gd name="T19" fmla="*/ 6 h 149"/>
                <a:gd name="T20" fmla="*/ 14 w 108"/>
                <a:gd name="T21" fmla="*/ 6 h 149"/>
                <a:gd name="T22" fmla="*/ 14 w 108"/>
                <a:gd name="T23" fmla="*/ 6 h 149"/>
                <a:gd name="T24" fmla="*/ 14 w 108"/>
                <a:gd name="T25" fmla="*/ 6 h 149"/>
                <a:gd name="T26" fmla="*/ 14 w 108"/>
                <a:gd name="T27" fmla="*/ 6 h 149"/>
                <a:gd name="T28" fmla="*/ 14 w 108"/>
                <a:gd name="T29" fmla="*/ 6 h 149"/>
                <a:gd name="T30" fmla="*/ 14 w 108"/>
                <a:gd name="T31" fmla="*/ 6 h 149"/>
                <a:gd name="T32" fmla="*/ 31 w 108"/>
                <a:gd name="T33" fmla="*/ 2 h 149"/>
                <a:gd name="T34" fmla="*/ 49 w 108"/>
                <a:gd name="T35" fmla="*/ 0 h 149"/>
                <a:gd name="T36" fmla="*/ 68 w 108"/>
                <a:gd name="T37" fmla="*/ 2 h 149"/>
                <a:gd name="T38" fmla="*/ 86 w 108"/>
                <a:gd name="T39" fmla="*/ 6 h 149"/>
                <a:gd name="T40" fmla="*/ 88 w 108"/>
                <a:gd name="T41" fmla="*/ 8 h 149"/>
                <a:gd name="T42" fmla="*/ 88 w 108"/>
                <a:gd name="T43" fmla="*/ 6 h 149"/>
                <a:gd name="T44" fmla="*/ 0 w 108"/>
                <a:gd name="T45" fmla="*/ 137 h 149"/>
                <a:gd name="T46" fmla="*/ 14 w 108"/>
                <a:gd name="T47" fmla="*/ 143 h 149"/>
                <a:gd name="T48" fmla="*/ 31 w 108"/>
                <a:gd name="T49" fmla="*/ 148 h 149"/>
                <a:gd name="T50" fmla="*/ 49 w 108"/>
                <a:gd name="T51" fmla="*/ 149 h 149"/>
                <a:gd name="T52" fmla="*/ 68 w 108"/>
                <a:gd name="T53" fmla="*/ 148 h 149"/>
                <a:gd name="T54" fmla="*/ 86 w 108"/>
                <a:gd name="T55" fmla="*/ 143 h 149"/>
                <a:gd name="T56" fmla="*/ 101 w 108"/>
                <a:gd name="T57" fmla="*/ 136 h 149"/>
                <a:gd name="T58" fmla="*/ 108 w 108"/>
                <a:gd name="T59" fmla="*/ 131 h 149"/>
                <a:gd name="T60" fmla="*/ 108 w 108"/>
                <a:gd name="T61" fmla="*/ 131 h 149"/>
                <a:gd name="T62" fmla="*/ 108 w 108"/>
                <a:gd name="T63" fmla="*/ 131 h 149"/>
                <a:gd name="T64" fmla="*/ 108 w 108"/>
                <a:gd name="T65" fmla="*/ 131 h 149"/>
                <a:gd name="T66" fmla="*/ 108 w 108"/>
                <a:gd name="T67" fmla="*/ 131 h 149"/>
                <a:gd name="T68" fmla="*/ 108 w 108"/>
                <a:gd name="T69" fmla="*/ 131 h 149"/>
                <a:gd name="T70" fmla="*/ 108 w 108"/>
                <a:gd name="T71" fmla="*/ 131 h 149"/>
                <a:gd name="T72" fmla="*/ 108 w 108"/>
                <a:gd name="T73" fmla="*/ 131 h 149"/>
                <a:gd name="T74" fmla="*/ 108 w 108"/>
                <a:gd name="T75" fmla="*/ 131 h 149"/>
                <a:gd name="T76" fmla="*/ 101 w 108"/>
                <a:gd name="T77" fmla="*/ 136 h 149"/>
                <a:gd name="T78" fmla="*/ 86 w 108"/>
                <a:gd name="T79" fmla="*/ 143 h 149"/>
                <a:gd name="T80" fmla="*/ 68 w 108"/>
                <a:gd name="T81" fmla="*/ 148 h 149"/>
                <a:gd name="T82" fmla="*/ 49 w 108"/>
                <a:gd name="T83" fmla="*/ 149 h 149"/>
                <a:gd name="T84" fmla="*/ 31 w 108"/>
                <a:gd name="T85" fmla="*/ 148 h 149"/>
                <a:gd name="T86" fmla="*/ 14 w 108"/>
                <a:gd name="T87" fmla="*/ 143 h 149"/>
                <a:gd name="T88" fmla="*/ 0 w 108"/>
                <a:gd name="T89" fmla="*/ 136 h 149"/>
                <a:gd name="T90" fmla="*/ 0 w 108"/>
                <a:gd name="T91" fmla="*/ 136 h 149"/>
                <a:gd name="T92" fmla="*/ 0 w 108"/>
                <a:gd name="T93" fmla="*/ 136 h 149"/>
                <a:gd name="T94" fmla="*/ 0 w 108"/>
                <a:gd name="T95" fmla="*/ 136 h 149"/>
                <a:gd name="T96" fmla="*/ 0 w 108"/>
                <a:gd name="T97" fmla="*/ 136 h 149"/>
                <a:gd name="T98" fmla="*/ 0 w 108"/>
                <a:gd name="T99" fmla="*/ 136 h 149"/>
                <a:gd name="T100" fmla="*/ 0 w 108"/>
                <a:gd name="T101" fmla="*/ 137 h 149"/>
                <a:gd name="T102" fmla="*/ 0 w 108"/>
                <a:gd name="T103" fmla="*/ 137 h 149"/>
                <a:gd name="T104" fmla="*/ 0 w 108"/>
                <a:gd name="T105" fmla="*/ 137 h 1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"/>
                <a:gd name="T160" fmla="*/ 0 h 149"/>
                <a:gd name="T161" fmla="*/ 108 w 108"/>
                <a:gd name="T162" fmla="*/ 149 h 1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" h="149">
                  <a:moveTo>
                    <a:pt x="88" y="6"/>
                  </a:moveTo>
                  <a:lnTo>
                    <a:pt x="86" y="6"/>
                  </a:lnTo>
                  <a:lnTo>
                    <a:pt x="68" y="2"/>
                  </a:lnTo>
                  <a:lnTo>
                    <a:pt x="49" y="0"/>
                  </a:lnTo>
                  <a:lnTo>
                    <a:pt x="31" y="2"/>
                  </a:lnTo>
                  <a:lnTo>
                    <a:pt x="14" y="6"/>
                  </a:lnTo>
                  <a:lnTo>
                    <a:pt x="31" y="2"/>
                  </a:lnTo>
                  <a:lnTo>
                    <a:pt x="49" y="0"/>
                  </a:lnTo>
                  <a:lnTo>
                    <a:pt x="68" y="2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6"/>
                  </a:lnTo>
                  <a:close/>
                  <a:moveTo>
                    <a:pt x="0" y="137"/>
                  </a:moveTo>
                  <a:lnTo>
                    <a:pt x="14" y="143"/>
                  </a:lnTo>
                  <a:lnTo>
                    <a:pt x="31" y="148"/>
                  </a:lnTo>
                  <a:lnTo>
                    <a:pt x="49" y="149"/>
                  </a:lnTo>
                  <a:lnTo>
                    <a:pt x="68" y="148"/>
                  </a:lnTo>
                  <a:lnTo>
                    <a:pt x="86" y="143"/>
                  </a:lnTo>
                  <a:lnTo>
                    <a:pt x="101" y="136"/>
                  </a:lnTo>
                  <a:lnTo>
                    <a:pt x="108" y="131"/>
                  </a:lnTo>
                  <a:lnTo>
                    <a:pt x="101" y="136"/>
                  </a:lnTo>
                  <a:lnTo>
                    <a:pt x="86" y="143"/>
                  </a:lnTo>
                  <a:lnTo>
                    <a:pt x="68" y="148"/>
                  </a:lnTo>
                  <a:lnTo>
                    <a:pt x="49" y="149"/>
                  </a:lnTo>
                  <a:lnTo>
                    <a:pt x="31" y="148"/>
                  </a:lnTo>
                  <a:lnTo>
                    <a:pt x="14" y="143"/>
                  </a:lnTo>
                  <a:lnTo>
                    <a:pt x="0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65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02"/>
            <p:cNvSpPr>
              <a:spLocks noEditPoints="1"/>
            </p:cNvSpPr>
            <p:nvPr/>
          </p:nvSpPr>
          <p:spPr bwMode="auto">
            <a:xfrm>
              <a:off x="904" y="3023"/>
              <a:ext cx="108" cy="149"/>
            </a:xfrm>
            <a:custGeom>
              <a:avLst/>
              <a:gdLst>
                <a:gd name="T0" fmla="*/ 88 w 108"/>
                <a:gd name="T1" fmla="*/ 8 h 149"/>
                <a:gd name="T2" fmla="*/ 86 w 108"/>
                <a:gd name="T3" fmla="*/ 6 h 149"/>
                <a:gd name="T4" fmla="*/ 68 w 108"/>
                <a:gd name="T5" fmla="*/ 2 h 149"/>
                <a:gd name="T6" fmla="*/ 49 w 108"/>
                <a:gd name="T7" fmla="*/ 0 h 149"/>
                <a:gd name="T8" fmla="*/ 31 w 108"/>
                <a:gd name="T9" fmla="*/ 2 h 149"/>
                <a:gd name="T10" fmla="*/ 14 w 108"/>
                <a:gd name="T11" fmla="*/ 6 h 149"/>
                <a:gd name="T12" fmla="*/ 14 w 108"/>
                <a:gd name="T13" fmla="*/ 6 h 149"/>
                <a:gd name="T14" fmla="*/ 14 w 108"/>
                <a:gd name="T15" fmla="*/ 8 h 149"/>
                <a:gd name="T16" fmla="*/ 14 w 108"/>
                <a:gd name="T17" fmla="*/ 8 h 149"/>
                <a:gd name="T18" fmla="*/ 14 w 108"/>
                <a:gd name="T19" fmla="*/ 8 h 149"/>
                <a:gd name="T20" fmla="*/ 14 w 108"/>
                <a:gd name="T21" fmla="*/ 8 h 149"/>
                <a:gd name="T22" fmla="*/ 14 w 108"/>
                <a:gd name="T23" fmla="*/ 8 h 149"/>
                <a:gd name="T24" fmla="*/ 14 w 108"/>
                <a:gd name="T25" fmla="*/ 8 h 149"/>
                <a:gd name="T26" fmla="*/ 14 w 108"/>
                <a:gd name="T27" fmla="*/ 8 h 149"/>
                <a:gd name="T28" fmla="*/ 14 w 108"/>
                <a:gd name="T29" fmla="*/ 8 h 149"/>
                <a:gd name="T30" fmla="*/ 14 w 108"/>
                <a:gd name="T31" fmla="*/ 6 h 149"/>
                <a:gd name="T32" fmla="*/ 33 w 108"/>
                <a:gd name="T33" fmla="*/ 3 h 149"/>
                <a:gd name="T34" fmla="*/ 49 w 108"/>
                <a:gd name="T35" fmla="*/ 2 h 149"/>
                <a:gd name="T36" fmla="*/ 68 w 108"/>
                <a:gd name="T37" fmla="*/ 3 h 149"/>
                <a:gd name="T38" fmla="*/ 84 w 108"/>
                <a:gd name="T39" fmla="*/ 6 h 149"/>
                <a:gd name="T40" fmla="*/ 88 w 108"/>
                <a:gd name="T41" fmla="*/ 8 h 149"/>
                <a:gd name="T42" fmla="*/ 88 w 108"/>
                <a:gd name="T43" fmla="*/ 8 h 149"/>
                <a:gd name="T44" fmla="*/ 0 w 108"/>
                <a:gd name="T45" fmla="*/ 136 h 149"/>
                <a:gd name="T46" fmla="*/ 14 w 108"/>
                <a:gd name="T47" fmla="*/ 143 h 149"/>
                <a:gd name="T48" fmla="*/ 31 w 108"/>
                <a:gd name="T49" fmla="*/ 148 h 149"/>
                <a:gd name="T50" fmla="*/ 49 w 108"/>
                <a:gd name="T51" fmla="*/ 149 h 149"/>
                <a:gd name="T52" fmla="*/ 68 w 108"/>
                <a:gd name="T53" fmla="*/ 148 h 149"/>
                <a:gd name="T54" fmla="*/ 86 w 108"/>
                <a:gd name="T55" fmla="*/ 143 h 149"/>
                <a:gd name="T56" fmla="*/ 101 w 108"/>
                <a:gd name="T57" fmla="*/ 136 h 149"/>
                <a:gd name="T58" fmla="*/ 108 w 108"/>
                <a:gd name="T59" fmla="*/ 131 h 149"/>
                <a:gd name="T60" fmla="*/ 108 w 108"/>
                <a:gd name="T61" fmla="*/ 131 h 149"/>
                <a:gd name="T62" fmla="*/ 108 w 108"/>
                <a:gd name="T63" fmla="*/ 131 h 149"/>
                <a:gd name="T64" fmla="*/ 108 w 108"/>
                <a:gd name="T65" fmla="*/ 131 h 149"/>
                <a:gd name="T66" fmla="*/ 108 w 108"/>
                <a:gd name="T67" fmla="*/ 130 h 149"/>
                <a:gd name="T68" fmla="*/ 108 w 108"/>
                <a:gd name="T69" fmla="*/ 130 h 149"/>
                <a:gd name="T70" fmla="*/ 108 w 108"/>
                <a:gd name="T71" fmla="*/ 130 h 149"/>
                <a:gd name="T72" fmla="*/ 108 w 108"/>
                <a:gd name="T73" fmla="*/ 130 h 149"/>
                <a:gd name="T74" fmla="*/ 108 w 108"/>
                <a:gd name="T75" fmla="*/ 130 h 149"/>
                <a:gd name="T76" fmla="*/ 101 w 108"/>
                <a:gd name="T77" fmla="*/ 136 h 149"/>
                <a:gd name="T78" fmla="*/ 84 w 108"/>
                <a:gd name="T79" fmla="*/ 142 h 149"/>
                <a:gd name="T80" fmla="*/ 68 w 108"/>
                <a:gd name="T81" fmla="*/ 146 h 149"/>
                <a:gd name="T82" fmla="*/ 49 w 108"/>
                <a:gd name="T83" fmla="*/ 148 h 149"/>
                <a:gd name="T84" fmla="*/ 33 w 108"/>
                <a:gd name="T85" fmla="*/ 146 h 149"/>
                <a:gd name="T86" fmla="*/ 14 w 108"/>
                <a:gd name="T87" fmla="*/ 142 h 149"/>
                <a:gd name="T88" fmla="*/ 0 w 108"/>
                <a:gd name="T89" fmla="*/ 136 h 149"/>
                <a:gd name="T90" fmla="*/ 0 w 108"/>
                <a:gd name="T91" fmla="*/ 136 h 149"/>
                <a:gd name="T92" fmla="*/ 0 w 108"/>
                <a:gd name="T93" fmla="*/ 136 h 149"/>
                <a:gd name="T94" fmla="*/ 0 w 108"/>
                <a:gd name="T95" fmla="*/ 136 h 149"/>
                <a:gd name="T96" fmla="*/ 0 w 108"/>
                <a:gd name="T97" fmla="*/ 136 h 149"/>
                <a:gd name="T98" fmla="*/ 0 w 108"/>
                <a:gd name="T99" fmla="*/ 136 h 149"/>
                <a:gd name="T100" fmla="*/ 0 w 108"/>
                <a:gd name="T101" fmla="*/ 136 h 149"/>
                <a:gd name="T102" fmla="*/ 0 w 108"/>
                <a:gd name="T103" fmla="*/ 136 h 149"/>
                <a:gd name="T104" fmla="*/ 0 w 108"/>
                <a:gd name="T105" fmla="*/ 136 h 1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"/>
                <a:gd name="T160" fmla="*/ 0 h 149"/>
                <a:gd name="T161" fmla="*/ 108 w 108"/>
                <a:gd name="T162" fmla="*/ 149 h 1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" h="149">
                  <a:moveTo>
                    <a:pt x="88" y="8"/>
                  </a:moveTo>
                  <a:lnTo>
                    <a:pt x="86" y="6"/>
                  </a:lnTo>
                  <a:lnTo>
                    <a:pt x="68" y="2"/>
                  </a:lnTo>
                  <a:lnTo>
                    <a:pt x="49" y="0"/>
                  </a:lnTo>
                  <a:lnTo>
                    <a:pt x="31" y="2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33" y="3"/>
                  </a:lnTo>
                  <a:lnTo>
                    <a:pt x="49" y="2"/>
                  </a:lnTo>
                  <a:lnTo>
                    <a:pt x="68" y="3"/>
                  </a:lnTo>
                  <a:lnTo>
                    <a:pt x="84" y="6"/>
                  </a:lnTo>
                  <a:lnTo>
                    <a:pt x="88" y="8"/>
                  </a:lnTo>
                  <a:close/>
                  <a:moveTo>
                    <a:pt x="0" y="136"/>
                  </a:moveTo>
                  <a:lnTo>
                    <a:pt x="14" y="143"/>
                  </a:lnTo>
                  <a:lnTo>
                    <a:pt x="31" y="148"/>
                  </a:lnTo>
                  <a:lnTo>
                    <a:pt x="49" y="149"/>
                  </a:lnTo>
                  <a:lnTo>
                    <a:pt x="68" y="148"/>
                  </a:lnTo>
                  <a:lnTo>
                    <a:pt x="86" y="143"/>
                  </a:lnTo>
                  <a:lnTo>
                    <a:pt x="101" y="136"/>
                  </a:lnTo>
                  <a:lnTo>
                    <a:pt x="108" y="131"/>
                  </a:lnTo>
                  <a:lnTo>
                    <a:pt x="108" y="130"/>
                  </a:lnTo>
                  <a:lnTo>
                    <a:pt x="101" y="136"/>
                  </a:lnTo>
                  <a:lnTo>
                    <a:pt x="84" y="142"/>
                  </a:lnTo>
                  <a:lnTo>
                    <a:pt x="68" y="146"/>
                  </a:lnTo>
                  <a:lnTo>
                    <a:pt x="49" y="148"/>
                  </a:lnTo>
                  <a:lnTo>
                    <a:pt x="33" y="146"/>
                  </a:lnTo>
                  <a:lnTo>
                    <a:pt x="14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66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03"/>
            <p:cNvSpPr>
              <a:spLocks noEditPoints="1"/>
            </p:cNvSpPr>
            <p:nvPr/>
          </p:nvSpPr>
          <p:spPr bwMode="auto">
            <a:xfrm>
              <a:off x="904" y="3025"/>
              <a:ext cx="108" cy="146"/>
            </a:xfrm>
            <a:custGeom>
              <a:avLst/>
              <a:gdLst>
                <a:gd name="T0" fmla="*/ 88 w 108"/>
                <a:gd name="T1" fmla="*/ 6 h 146"/>
                <a:gd name="T2" fmla="*/ 84 w 108"/>
                <a:gd name="T3" fmla="*/ 4 h 146"/>
                <a:gd name="T4" fmla="*/ 68 w 108"/>
                <a:gd name="T5" fmla="*/ 1 h 146"/>
                <a:gd name="T6" fmla="*/ 49 w 108"/>
                <a:gd name="T7" fmla="*/ 0 h 146"/>
                <a:gd name="T8" fmla="*/ 33 w 108"/>
                <a:gd name="T9" fmla="*/ 1 h 146"/>
                <a:gd name="T10" fmla="*/ 14 w 108"/>
                <a:gd name="T11" fmla="*/ 4 h 146"/>
                <a:gd name="T12" fmla="*/ 14 w 108"/>
                <a:gd name="T13" fmla="*/ 6 h 146"/>
                <a:gd name="T14" fmla="*/ 14 w 108"/>
                <a:gd name="T15" fmla="*/ 6 h 146"/>
                <a:gd name="T16" fmla="*/ 14 w 108"/>
                <a:gd name="T17" fmla="*/ 6 h 146"/>
                <a:gd name="T18" fmla="*/ 14 w 108"/>
                <a:gd name="T19" fmla="*/ 6 h 146"/>
                <a:gd name="T20" fmla="*/ 14 w 108"/>
                <a:gd name="T21" fmla="*/ 6 h 146"/>
                <a:gd name="T22" fmla="*/ 14 w 108"/>
                <a:gd name="T23" fmla="*/ 6 h 146"/>
                <a:gd name="T24" fmla="*/ 14 w 108"/>
                <a:gd name="T25" fmla="*/ 6 h 146"/>
                <a:gd name="T26" fmla="*/ 14 w 108"/>
                <a:gd name="T27" fmla="*/ 6 h 146"/>
                <a:gd name="T28" fmla="*/ 14 w 108"/>
                <a:gd name="T29" fmla="*/ 6 h 146"/>
                <a:gd name="T30" fmla="*/ 16 w 108"/>
                <a:gd name="T31" fmla="*/ 6 h 146"/>
                <a:gd name="T32" fmla="*/ 33 w 108"/>
                <a:gd name="T33" fmla="*/ 1 h 146"/>
                <a:gd name="T34" fmla="*/ 49 w 108"/>
                <a:gd name="T35" fmla="*/ 0 h 146"/>
                <a:gd name="T36" fmla="*/ 68 w 108"/>
                <a:gd name="T37" fmla="*/ 1 h 146"/>
                <a:gd name="T38" fmla="*/ 84 w 108"/>
                <a:gd name="T39" fmla="*/ 6 h 146"/>
                <a:gd name="T40" fmla="*/ 88 w 108"/>
                <a:gd name="T41" fmla="*/ 6 h 146"/>
                <a:gd name="T42" fmla="*/ 88 w 108"/>
                <a:gd name="T43" fmla="*/ 6 h 146"/>
                <a:gd name="T44" fmla="*/ 0 w 108"/>
                <a:gd name="T45" fmla="*/ 134 h 146"/>
                <a:gd name="T46" fmla="*/ 14 w 108"/>
                <a:gd name="T47" fmla="*/ 140 h 146"/>
                <a:gd name="T48" fmla="*/ 33 w 108"/>
                <a:gd name="T49" fmla="*/ 144 h 146"/>
                <a:gd name="T50" fmla="*/ 49 w 108"/>
                <a:gd name="T51" fmla="*/ 146 h 146"/>
                <a:gd name="T52" fmla="*/ 68 w 108"/>
                <a:gd name="T53" fmla="*/ 144 h 146"/>
                <a:gd name="T54" fmla="*/ 84 w 108"/>
                <a:gd name="T55" fmla="*/ 140 h 146"/>
                <a:gd name="T56" fmla="*/ 101 w 108"/>
                <a:gd name="T57" fmla="*/ 134 h 146"/>
                <a:gd name="T58" fmla="*/ 108 w 108"/>
                <a:gd name="T59" fmla="*/ 128 h 146"/>
                <a:gd name="T60" fmla="*/ 108 w 108"/>
                <a:gd name="T61" fmla="*/ 128 h 146"/>
                <a:gd name="T62" fmla="*/ 108 w 108"/>
                <a:gd name="T63" fmla="*/ 128 h 146"/>
                <a:gd name="T64" fmla="*/ 108 w 108"/>
                <a:gd name="T65" fmla="*/ 128 h 146"/>
                <a:gd name="T66" fmla="*/ 108 w 108"/>
                <a:gd name="T67" fmla="*/ 128 h 146"/>
                <a:gd name="T68" fmla="*/ 108 w 108"/>
                <a:gd name="T69" fmla="*/ 128 h 146"/>
                <a:gd name="T70" fmla="*/ 108 w 108"/>
                <a:gd name="T71" fmla="*/ 128 h 146"/>
                <a:gd name="T72" fmla="*/ 108 w 108"/>
                <a:gd name="T73" fmla="*/ 128 h 146"/>
                <a:gd name="T74" fmla="*/ 108 w 108"/>
                <a:gd name="T75" fmla="*/ 128 h 146"/>
                <a:gd name="T76" fmla="*/ 99 w 108"/>
                <a:gd name="T77" fmla="*/ 134 h 146"/>
                <a:gd name="T78" fmla="*/ 84 w 108"/>
                <a:gd name="T79" fmla="*/ 140 h 146"/>
                <a:gd name="T80" fmla="*/ 68 w 108"/>
                <a:gd name="T81" fmla="*/ 144 h 146"/>
                <a:gd name="T82" fmla="*/ 49 w 108"/>
                <a:gd name="T83" fmla="*/ 146 h 146"/>
                <a:gd name="T84" fmla="*/ 33 w 108"/>
                <a:gd name="T85" fmla="*/ 144 h 146"/>
                <a:gd name="T86" fmla="*/ 16 w 108"/>
                <a:gd name="T87" fmla="*/ 140 h 146"/>
                <a:gd name="T88" fmla="*/ 0 w 108"/>
                <a:gd name="T89" fmla="*/ 134 h 146"/>
                <a:gd name="T90" fmla="*/ 0 w 108"/>
                <a:gd name="T91" fmla="*/ 132 h 146"/>
                <a:gd name="T92" fmla="*/ 0 w 108"/>
                <a:gd name="T93" fmla="*/ 134 h 146"/>
                <a:gd name="T94" fmla="*/ 0 w 108"/>
                <a:gd name="T95" fmla="*/ 134 h 146"/>
                <a:gd name="T96" fmla="*/ 0 w 108"/>
                <a:gd name="T97" fmla="*/ 134 h 146"/>
                <a:gd name="T98" fmla="*/ 0 w 108"/>
                <a:gd name="T99" fmla="*/ 134 h 146"/>
                <a:gd name="T100" fmla="*/ 0 w 108"/>
                <a:gd name="T101" fmla="*/ 134 h 146"/>
                <a:gd name="T102" fmla="*/ 0 w 108"/>
                <a:gd name="T103" fmla="*/ 134 h 146"/>
                <a:gd name="T104" fmla="*/ 0 w 108"/>
                <a:gd name="T105" fmla="*/ 134 h 146"/>
                <a:gd name="T106" fmla="*/ 0 w 108"/>
                <a:gd name="T107" fmla="*/ 134 h 1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46"/>
                <a:gd name="T164" fmla="*/ 108 w 108"/>
                <a:gd name="T165" fmla="*/ 146 h 1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46">
                  <a:moveTo>
                    <a:pt x="88" y="6"/>
                  </a:moveTo>
                  <a:lnTo>
                    <a:pt x="84" y="4"/>
                  </a:lnTo>
                  <a:lnTo>
                    <a:pt x="68" y="1"/>
                  </a:lnTo>
                  <a:lnTo>
                    <a:pt x="49" y="0"/>
                  </a:lnTo>
                  <a:lnTo>
                    <a:pt x="33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33" y="1"/>
                  </a:lnTo>
                  <a:lnTo>
                    <a:pt x="49" y="0"/>
                  </a:lnTo>
                  <a:lnTo>
                    <a:pt x="68" y="1"/>
                  </a:lnTo>
                  <a:lnTo>
                    <a:pt x="84" y="6"/>
                  </a:lnTo>
                  <a:lnTo>
                    <a:pt x="88" y="6"/>
                  </a:lnTo>
                  <a:close/>
                  <a:moveTo>
                    <a:pt x="0" y="134"/>
                  </a:moveTo>
                  <a:lnTo>
                    <a:pt x="14" y="140"/>
                  </a:lnTo>
                  <a:lnTo>
                    <a:pt x="33" y="144"/>
                  </a:lnTo>
                  <a:lnTo>
                    <a:pt x="49" y="146"/>
                  </a:lnTo>
                  <a:lnTo>
                    <a:pt x="68" y="144"/>
                  </a:lnTo>
                  <a:lnTo>
                    <a:pt x="84" y="140"/>
                  </a:lnTo>
                  <a:lnTo>
                    <a:pt x="101" y="134"/>
                  </a:lnTo>
                  <a:lnTo>
                    <a:pt x="108" y="128"/>
                  </a:lnTo>
                  <a:lnTo>
                    <a:pt x="99" y="134"/>
                  </a:lnTo>
                  <a:lnTo>
                    <a:pt x="84" y="140"/>
                  </a:lnTo>
                  <a:lnTo>
                    <a:pt x="68" y="144"/>
                  </a:lnTo>
                  <a:lnTo>
                    <a:pt x="49" y="146"/>
                  </a:lnTo>
                  <a:lnTo>
                    <a:pt x="33" y="144"/>
                  </a:lnTo>
                  <a:lnTo>
                    <a:pt x="16" y="140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67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04"/>
            <p:cNvSpPr>
              <a:spLocks noEditPoints="1"/>
            </p:cNvSpPr>
            <p:nvPr/>
          </p:nvSpPr>
          <p:spPr bwMode="auto">
            <a:xfrm>
              <a:off x="904" y="3025"/>
              <a:ext cx="108" cy="146"/>
            </a:xfrm>
            <a:custGeom>
              <a:avLst/>
              <a:gdLst>
                <a:gd name="T0" fmla="*/ 88 w 108"/>
                <a:gd name="T1" fmla="*/ 6 h 146"/>
                <a:gd name="T2" fmla="*/ 84 w 108"/>
                <a:gd name="T3" fmla="*/ 6 h 146"/>
                <a:gd name="T4" fmla="*/ 68 w 108"/>
                <a:gd name="T5" fmla="*/ 1 h 146"/>
                <a:gd name="T6" fmla="*/ 49 w 108"/>
                <a:gd name="T7" fmla="*/ 0 h 146"/>
                <a:gd name="T8" fmla="*/ 33 w 108"/>
                <a:gd name="T9" fmla="*/ 1 h 146"/>
                <a:gd name="T10" fmla="*/ 16 w 108"/>
                <a:gd name="T11" fmla="*/ 6 h 146"/>
                <a:gd name="T12" fmla="*/ 14 w 108"/>
                <a:gd name="T13" fmla="*/ 6 h 146"/>
                <a:gd name="T14" fmla="*/ 14 w 108"/>
                <a:gd name="T15" fmla="*/ 6 h 146"/>
                <a:gd name="T16" fmla="*/ 14 w 108"/>
                <a:gd name="T17" fmla="*/ 6 h 146"/>
                <a:gd name="T18" fmla="*/ 12 w 108"/>
                <a:gd name="T19" fmla="*/ 6 h 146"/>
                <a:gd name="T20" fmla="*/ 12 w 108"/>
                <a:gd name="T21" fmla="*/ 6 h 146"/>
                <a:gd name="T22" fmla="*/ 12 w 108"/>
                <a:gd name="T23" fmla="*/ 7 h 146"/>
                <a:gd name="T24" fmla="*/ 12 w 108"/>
                <a:gd name="T25" fmla="*/ 7 h 146"/>
                <a:gd name="T26" fmla="*/ 12 w 108"/>
                <a:gd name="T27" fmla="*/ 7 h 146"/>
                <a:gd name="T28" fmla="*/ 12 w 108"/>
                <a:gd name="T29" fmla="*/ 7 h 146"/>
                <a:gd name="T30" fmla="*/ 16 w 108"/>
                <a:gd name="T31" fmla="*/ 6 h 146"/>
                <a:gd name="T32" fmla="*/ 33 w 108"/>
                <a:gd name="T33" fmla="*/ 1 h 146"/>
                <a:gd name="T34" fmla="*/ 49 w 108"/>
                <a:gd name="T35" fmla="*/ 0 h 146"/>
                <a:gd name="T36" fmla="*/ 68 w 108"/>
                <a:gd name="T37" fmla="*/ 1 h 146"/>
                <a:gd name="T38" fmla="*/ 84 w 108"/>
                <a:gd name="T39" fmla="*/ 6 h 146"/>
                <a:gd name="T40" fmla="*/ 88 w 108"/>
                <a:gd name="T41" fmla="*/ 7 h 146"/>
                <a:gd name="T42" fmla="*/ 88 w 108"/>
                <a:gd name="T43" fmla="*/ 6 h 146"/>
                <a:gd name="T44" fmla="*/ 0 w 108"/>
                <a:gd name="T45" fmla="*/ 132 h 146"/>
                <a:gd name="T46" fmla="*/ 0 w 108"/>
                <a:gd name="T47" fmla="*/ 134 h 146"/>
                <a:gd name="T48" fmla="*/ 16 w 108"/>
                <a:gd name="T49" fmla="*/ 140 h 146"/>
                <a:gd name="T50" fmla="*/ 33 w 108"/>
                <a:gd name="T51" fmla="*/ 144 h 146"/>
                <a:gd name="T52" fmla="*/ 49 w 108"/>
                <a:gd name="T53" fmla="*/ 146 h 146"/>
                <a:gd name="T54" fmla="*/ 68 w 108"/>
                <a:gd name="T55" fmla="*/ 144 h 146"/>
                <a:gd name="T56" fmla="*/ 84 w 108"/>
                <a:gd name="T57" fmla="*/ 140 h 146"/>
                <a:gd name="T58" fmla="*/ 99 w 108"/>
                <a:gd name="T59" fmla="*/ 134 h 146"/>
                <a:gd name="T60" fmla="*/ 108 w 108"/>
                <a:gd name="T61" fmla="*/ 128 h 146"/>
                <a:gd name="T62" fmla="*/ 108 w 108"/>
                <a:gd name="T63" fmla="*/ 128 h 146"/>
                <a:gd name="T64" fmla="*/ 108 w 108"/>
                <a:gd name="T65" fmla="*/ 128 h 146"/>
                <a:gd name="T66" fmla="*/ 108 w 108"/>
                <a:gd name="T67" fmla="*/ 128 h 146"/>
                <a:gd name="T68" fmla="*/ 108 w 108"/>
                <a:gd name="T69" fmla="*/ 128 h 146"/>
                <a:gd name="T70" fmla="*/ 108 w 108"/>
                <a:gd name="T71" fmla="*/ 128 h 146"/>
                <a:gd name="T72" fmla="*/ 108 w 108"/>
                <a:gd name="T73" fmla="*/ 128 h 146"/>
                <a:gd name="T74" fmla="*/ 108 w 108"/>
                <a:gd name="T75" fmla="*/ 128 h 146"/>
                <a:gd name="T76" fmla="*/ 108 w 108"/>
                <a:gd name="T77" fmla="*/ 128 h 146"/>
                <a:gd name="T78" fmla="*/ 99 w 108"/>
                <a:gd name="T79" fmla="*/ 132 h 146"/>
                <a:gd name="T80" fmla="*/ 84 w 108"/>
                <a:gd name="T81" fmla="*/ 140 h 146"/>
                <a:gd name="T82" fmla="*/ 68 w 108"/>
                <a:gd name="T83" fmla="*/ 144 h 146"/>
                <a:gd name="T84" fmla="*/ 49 w 108"/>
                <a:gd name="T85" fmla="*/ 146 h 146"/>
                <a:gd name="T86" fmla="*/ 33 w 108"/>
                <a:gd name="T87" fmla="*/ 144 h 146"/>
                <a:gd name="T88" fmla="*/ 16 w 108"/>
                <a:gd name="T89" fmla="*/ 140 h 146"/>
                <a:gd name="T90" fmla="*/ 0 w 108"/>
                <a:gd name="T91" fmla="*/ 132 h 146"/>
                <a:gd name="T92" fmla="*/ 0 w 108"/>
                <a:gd name="T93" fmla="*/ 132 h 146"/>
                <a:gd name="T94" fmla="*/ 0 w 108"/>
                <a:gd name="T95" fmla="*/ 132 h 146"/>
                <a:gd name="T96" fmla="*/ 0 w 108"/>
                <a:gd name="T97" fmla="*/ 132 h 146"/>
                <a:gd name="T98" fmla="*/ 0 w 108"/>
                <a:gd name="T99" fmla="*/ 132 h 146"/>
                <a:gd name="T100" fmla="*/ 0 w 108"/>
                <a:gd name="T101" fmla="*/ 132 h 146"/>
                <a:gd name="T102" fmla="*/ 0 w 108"/>
                <a:gd name="T103" fmla="*/ 132 h 146"/>
                <a:gd name="T104" fmla="*/ 0 w 108"/>
                <a:gd name="T105" fmla="*/ 132 h 146"/>
                <a:gd name="T106" fmla="*/ 0 w 108"/>
                <a:gd name="T107" fmla="*/ 132 h 146"/>
                <a:gd name="T108" fmla="*/ 0 w 108"/>
                <a:gd name="T109" fmla="*/ 132 h 1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146"/>
                <a:gd name="T167" fmla="*/ 108 w 108"/>
                <a:gd name="T168" fmla="*/ 146 h 1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146">
                  <a:moveTo>
                    <a:pt x="88" y="6"/>
                  </a:moveTo>
                  <a:lnTo>
                    <a:pt x="84" y="6"/>
                  </a:lnTo>
                  <a:lnTo>
                    <a:pt x="68" y="1"/>
                  </a:lnTo>
                  <a:lnTo>
                    <a:pt x="49" y="0"/>
                  </a:lnTo>
                  <a:lnTo>
                    <a:pt x="33" y="1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33" y="1"/>
                  </a:lnTo>
                  <a:lnTo>
                    <a:pt x="49" y="0"/>
                  </a:lnTo>
                  <a:lnTo>
                    <a:pt x="68" y="1"/>
                  </a:lnTo>
                  <a:lnTo>
                    <a:pt x="84" y="6"/>
                  </a:lnTo>
                  <a:lnTo>
                    <a:pt x="88" y="7"/>
                  </a:lnTo>
                  <a:lnTo>
                    <a:pt x="88" y="6"/>
                  </a:lnTo>
                  <a:close/>
                  <a:moveTo>
                    <a:pt x="0" y="132"/>
                  </a:moveTo>
                  <a:lnTo>
                    <a:pt x="0" y="134"/>
                  </a:lnTo>
                  <a:lnTo>
                    <a:pt x="16" y="140"/>
                  </a:lnTo>
                  <a:lnTo>
                    <a:pt x="33" y="144"/>
                  </a:lnTo>
                  <a:lnTo>
                    <a:pt x="49" y="146"/>
                  </a:lnTo>
                  <a:lnTo>
                    <a:pt x="68" y="144"/>
                  </a:lnTo>
                  <a:lnTo>
                    <a:pt x="84" y="140"/>
                  </a:lnTo>
                  <a:lnTo>
                    <a:pt x="99" y="134"/>
                  </a:lnTo>
                  <a:lnTo>
                    <a:pt x="108" y="128"/>
                  </a:lnTo>
                  <a:lnTo>
                    <a:pt x="99" y="132"/>
                  </a:lnTo>
                  <a:lnTo>
                    <a:pt x="84" y="140"/>
                  </a:lnTo>
                  <a:lnTo>
                    <a:pt x="68" y="144"/>
                  </a:lnTo>
                  <a:lnTo>
                    <a:pt x="49" y="146"/>
                  </a:lnTo>
                  <a:lnTo>
                    <a:pt x="33" y="144"/>
                  </a:lnTo>
                  <a:lnTo>
                    <a:pt x="16" y="14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68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05"/>
            <p:cNvSpPr>
              <a:spLocks noEditPoints="1"/>
            </p:cNvSpPr>
            <p:nvPr/>
          </p:nvSpPr>
          <p:spPr bwMode="auto">
            <a:xfrm>
              <a:off x="904" y="3025"/>
              <a:ext cx="108" cy="146"/>
            </a:xfrm>
            <a:custGeom>
              <a:avLst/>
              <a:gdLst>
                <a:gd name="T0" fmla="*/ 88 w 108"/>
                <a:gd name="T1" fmla="*/ 7 h 146"/>
                <a:gd name="T2" fmla="*/ 84 w 108"/>
                <a:gd name="T3" fmla="*/ 6 h 146"/>
                <a:gd name="T4" fmla="*/ 68 w 108"/>
                <a:gd name="T5" fmla="*/ 1 h 146"/>
                <a:gd name="T6" fmla="*/ 49 w 108"/>
                <a:gd name="T7" fmla="*/ 0 h 146"/>
                <a:gd name="T8" fmla="*/ 33 w 108"/>
                <a:gd name="T9" fmla="*/ 1 h 146"/>
                <a:gd name="T10" fmla="*/ 16 w 108"/>
                <a:gd name="T11" fmla="*/ 6 h 146"/>
                <a:gd name="T12" fmla="*/ 12 w 108"/>
                <a:gd name="T13" fmla="*/ 7 h 146"/>
                <a:gd name="T14" fmla="*/ 12 w 108"/>
                <a:gd name="T15" fmla="*/ 7 h 146"/>
                <a:gd name="T16" fmla="*/ 12 w 108"/>
                <a:gd name="T17" fmla="*/ 7 h 146"/>
                <a:gd name="T18" fmla="*/ 12 w 108"/>
                <a:gd name="T19" fmla="*/ 7 h 146"/>
                <a:gd name="T20" fmla="*/ 12 w 108"/>
                <a:gd name="T21" fmla="*/ 7 h 146"/>
                <a:gd name="T22" fmla="*/ 12 w 108"/>
                <a:gd name="T23" fmla="*/ 7 h 146"/>
                <a:gd name="T24" fmla="*/ 12 w 108"/>
                <a:gd name="T25" fmla="*/ 7 h 146"/>
                <a:gd name="T26" fmla="*/ 12 w 108"/>
                <a:gd name="T27" fmla="*/ 7 h 146"/>
                <a:gd name="T28" fmla="*/ 12 w 108"/>
                <a:gd name="T29" fmla="*/ 7 h 146"/>
                <a:gd name="T30" fmla="*/ 16 w 108"/>
                <a:gd name="T31" fmla="*/ 6 h 146"/>
                <a:gd name="T32" fmla="*/ 33 w 108"/>
                <a:gd name="T33" fmla="*/ 3 h 146"/>
                <a:gd name="T34" fmla="*/ 49 w 108"/>
                <a:gd name="T35" fmla="*/ 1 h 146"/>
                <a:gd name="T36" fmla="*/ 68 w 108"/>
                <a:gd name="T37" fmla="*/ 3 h 146"/>
                <a:gd name="T38" fmla="*/ 84 w 108"/>
                <a:gd name="T39" fmla="*/ 6 h 146"/>
                <a:gd name="T40" fmla="*/ 88 w 108"/>
                <a:gd name="T41" fmla="*/ 7 h 146"/>
                <a:gd name="T42" fmla="*/ 88 w 108"/>
                <a:gd name="T43" fmla="*/ 7 h 146"/>
                <a:gd name="T44" fmla="*/ 0 w 108"/>
                <a:gd name="T45" fmla="*/ 132 h 146"/>
                <a:gd name="T46" fmla="*/ 0 w 108"/>
                <a:gd name="T47" fmla="*/ 132 h 146"/>
                <a:gd name="T48" fmla="*/ 16 w 108"/>
                <a:gd name="T49" fmla="*/ 140 h 146"/>
                <a:gd name="T50" fmla="*/ 33 w 108"/>
                <a:gd name="T51" fmla="*/ 144 h 146"/>
                <a:gd name="T52" fmla="*/ 49 w 108"/>
                <a:gd name="T53" fmla="*/ 146 h 146"/>
                <a:gd name="T54" fmla="*/ 68 w 108"/>
                <a:gd name="T55" fmla="*/ 144 h 146"/>
                <a:gd name="T56" fmla="*/ 84 w 108"/>
                <a:gd name="T57" fmla="*/ 140 h 146"/>
                <a:gd name="T58" fmla="*/ 99 w 108"/>
                <a:gd name="T59" fmla="*/ 132 h 146"/>
                <a:gd name="T60" fmla="*/ 108 w 108"/>
                <a:gd name="T61" fmla="*/ 128 h 146"/>
                <a:gd name="T62" fmla="*/ 108 w 108"/>
                <a:gd name="T63" fmla="*/ 128 h 146"/>
                <a:gd name="T64" fmla="*/ 108 w 108"/>
                <a:gd name="T65" fmla="*/ 128 h 146"/>
                <a:gd name="T66" fmla="*/ 108 w 108"/>
                <a:gd name="T67" fmla="*/ 126 h 146"/>
                <a:gd name="T68" fmla="*/ 108 w 108"/>
                <a:gd name="T69" fmla="*/ 126 h 146"/>
                <a:gd name="T70" fmla="*/ 108 w 108"/>
                <a:gd name="T71" fmla="*/ 126 h 146"/>
                <a:gd name="T72" fmla="*/ 108 w 108"/>
                <a:gd name="T73" fmla="*/ 126 h 146"/>
                <a:gd name="T74" fmla="*/ 108 w 108"/>
                <a:gd name="T75" fmla="*/ 126 h 146"/>
                <a:gd name="T76" fmla="*/ 108 w 108"/>
                <a:gd name="T77" fmla="*/ 126 h 146"/>
                <a:gd name="T78" fmla="*/ 99 w 108"/>
                <a:gd name="T79" fmla="*/ 132 h 146"/>
                <a:gd name="T80" fmla="*/ 84 w 108"/>
                <a:gd name="T81" fmla="*/ 138 h 146"/>
                <a:gd name="T82" fmla="*/ 68 w 108"/>
                <a:gd name="T83" fmla="*/ 143 h 146"/>
                <a:gd name="T84" fmla="*/ 49 w 108"/>
                <a:gd name="T85" fmla="*/ 144 h 146"/>
                <a:gd name="T86" fmla="*/ 33 w 108"/>
                <a:gd name="T87" fmla="*/ 143 h 146"/>
                <a:gd name="T88" fmla="*/ 16 w 108"/>
                <a:gd name="T89" fmla="*/ 138 h 146"/>
                <a:gd name="T90" fmla="*/ 1 w 108"/>
                <a:gd name="T91" fmla="*/ 132 h 146"/>
                <a:gd name="T92" fmla="*/ 0 w 108"/>
                <a:gd name="T93" fmla="*/ 132 h 146"/>
                <a:gd name="T94" fmla="*/ 0 w 108"/>
                <a:gd name="T95" fmla="*/ 132 h 146"/>
                <a:gd name="T96" fmla="*/ 0 w 108"/>
                <a:gd name="T97" fmla="*/ 132 h 146"/>
                <a:gd name="T98" fmla="*/ 0 w 108"/>
                <a:gd name="T99" fmla="*/ 132 h 146"/>
                <a:gd name="T100" fmla="*/ 0 w 108"/>
                <a:gd name="T101" fmla="*/ 132 h 146"/>
                <a:gd name="T102" fmla="*/ 0 w 108"/>
                <a:gd name="T103" fmla="*/ 132 h 146"/>
                <a:gd name="T104" fmla="*/ 0 w 108"/>
                <a:gd name="T105" fmla="*/ 132 h 146"/>
                <a:gd name="T106" fmla="*/ 0 w 108"/>
                <a:gd name="T107" fmla="*/ 132 h 146"/>
                <a:gd name="T108" fmla="*/ 0 w 108"/>
                <a:gd name="T109" fmla="*/ 132 h 1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146"/>
                <a:gd name="T167" fmla="*/ 108 w 108"/>
                <a:gd name="T168" fmla="*/ 146 h 1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146">
                  <a:moveTo>
                    <a:pt x="88" y="7"/>
                  </a:moveTo>
                  <a:lnTo>
                    <a:pt x="84" y="6"/>
                  </a:lnTo>
                  <a:lnTo>
                    <a:pt x="68" y="1"/>
                  </a:lnTo>
                  <a:lnTo>
                    <a:pt x="49" y="0"/>
                  </a:lnTo>
                  <a:lnTo>
                    <a:pt x="33" y="1"/>
                  </a:lnTo>
                  <a:lnTo>
                    <a:pt x="16" y="6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33" y="3"/>
                  </a:lnTo>
                  <a:lnTo>
                    <a:pt x="49" y="1"/>
                  </a:lnTo>
                  <a:lnTo>
                    <a:pt x="68" y="3"/>
                  </a:lnTo>
                  <a:lnTo>
                    <a:pt x="84" y="6"/>
                  </a:lnTo>
                  <a:lnTo>
                    <a:pt x="88" y="7"/>
                  </a:lnTo>
                  <a:close/>
                  <a:moveTo>
                    <a:pt x="0" y="132"/>
                  </a:moveTo>
                  <a:lnTo>
                    <a:pt x="0" y="132"/>
                  </a:lnTo>
                  <a:lnTo>
                    <a:pt x="16" y="140"/>
                  </a:lnTo>
                  <a:lnTo>
                    <a:pt x="33" y="144"/>
                  </a:lnTo>
                  <a:lnTo>
                    <a:pt x="49" y="146"/>
                  </a:lnTo>
                  <a:lnTo>
                    <a:pt x="68" y="144"/>
                  </a:lnTo>
                  <a:lnTo>
                    <a:pt x="84" y="140"/>
                  </a:lnTo>
                  <a:lnTo>
                    <a:pt x="99" y="132"/>
                  </a:lnTo>
                  <a:lnTo>
                    <a:pt x="108" y="128"/>
                  </a:lnTo>
                  <a:lnTo>
                    <a:pt x="108" y="126"/>
                  </a:lnTo>
                  <a:lnTo>
                    <a:pt x="99" y="132"/>
                  </a:lnTo>
                  <a:lnTo>
                    <a:pt x="84" y="138"/>
                  </a:lnTo>
                  <a:lnTo>
                    <a:pt x="68" y="143"/>
                  </a:lnTo>
                  <a:lnTo>
                    <a:pt x="49" y="144"/>
                  </a:lnTo>
                  <a:lnTo>
                    <a:pt x="33" y="143"/>
                  </a:lnTo>
                  <a:lnTo>
                    <a:pt x="16" y="138"/>
                  </a:lnTo>
                  <a:lnTo>
                    <a:pt x="1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69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06"/>
            <p:cNvSpPr>
              <a:spLocks noEditPoints="1"/>
            </p:cNvSpPr>
            <p:nvPr/>
          </p:nvSpPr>
          <p:spPr bwMode="auto">
            <a:xfrm>
              <a:off x="904" y="3026"/>
              <a:ext cx="108" cy="143"/>
            </a:xfrm>
            <a:custGeom>
              <a:avLst/>
              <a:gdLst>
                <a:gd name="T0" fmla="*/ 88 w 108"/>
                <a:gd name="T1" fmla="*/ 6 h 143"/>
                <a:gd name="T2" fmla="*/ 84 w 108"/>
                <a:gd name="T3" fmla="*/ 5 h 143"/>
                <a:gd name="T4" fmla="*/ 68 w 108"/>
                <a:gd name="T5" fmla="*/ 2 h 143"/>
                <a:gd name="T6" fmla="*/ 49 w 108"/>
                <a:gd name="T7" fmla="*/ 0 h 143"/>
                <a:gd name="T8" fmla="*/ 33 w 108"/>
                <a:gd name="T9" fmla="*/ 2 h 143"/>
                <a:gd name="T10" fmla="*/ 16 w 108"/>
                <a:gd name="T11" fmla="*/ 5 h 143"/>
                <a:gd name="T12" fmla="*/ 12 w 108"/>
                <a:gd name="T13" fmla="*/ 6 h 143"/>
                <a:gd name="T14" fmla="*/ 12 w 108"/>
                <a:gd name="T15" fmla="*/ 6 h 143"/>
                <a:gd name="T16" fmla="*/ 12 w 108"/>
                <a:gd name="T17" fmla="*/ 6 h 143"/>
                <a:gd name="T18" fmla="*/ 12 w 108"/>
                <a:gd name="T19" fmla="*/ 6 h 143"/>
                <a:gd name="T20" fmla="*/ 12 w 108"/>
                <a:gd name="T21" fmla="*/ 6 h 143"/>
                <a:gd name="T22" fmla="*/ 12 w 108"/>
                <a:gd name="T23" fmla="*/ 6 h 143"/>
                <a:gd name="T24" fmla="*/ 12 w 108"/>
                <a:gd name="T25" fmla="*/ 6 h 143"/>
                <a:gd name="T26" fmla="*/ 12 w 108"/>
                <a:gd name="T27" fmla="*/ 6 h 143"/>
                <a:gd name="T28" fmla="*/ 12 w 108"/>
                <a:gd name="T29" fmla="*/ 6 h 143"/>
                <a:gd name="T30" fmla="*/ 16 w 108"/>
                <a:gd name="T31" fmla="*/ 6 h 143"/>
                <a:gd name="T32" fmla="*/ 33 w 108"/>
                <a:gd name="T33" fmla="*/ 2 h 143"/>
                <a:gd name="T34" fmla="*/ 49 w 108"/>
                <a:gd name="T35" fmla="*/ 0 h 143"/>
                <a:gd name="T36" fmla="*/ 68 w 108"/>
                <a:gd name="T37" fmla="*/ 2 h 143"/>
                <a:gd name="T38" fmla="*/ 84 w 108"/>
                <a:gd name="T39" fmla="*/ 6 h 143"/>
                <a:gd name="T40" fmla="*/ 88 w 108"/>
                <a:gd name="T41" fmla="*/ 8 h 143"/>
                <a:gd name="T42" fmla="*/ 88 w 108"/>
                <a:gd name="T43" fmla="*/ 6 h 143"/>
                <a:gd name="T44" fmla="*/ 0 w 108"/>
                <a:gd name="T45" fmla="*/ 131 h 143"/>
                <a:gd name="T46" fmla="*/ 1 w 108"/>
                <a:gd name="T47" fmla="*/ 131 h 143"/>
                <a:gd name="T48" fmla="*/ 16 w 108"/>
                <a:gd name="T49" fmla="*/ 137 h 143"/>
                <a:gd name="T50" fmla="*/ 33 w 108"/>
                <a:gd name="T51" fmla="*/ 142 h 143"/>
                <a:gd name="T52" fmla="*/ 49 w 108"/>
                <a:gd name="T53" fmla="*/ 143 h 143"/>
                <a:gd name="T54" fmla="*/ 68 w 108"/>
                <a:gd name="T55" fmla="*/ 142 h 143"/>
                <a:gd name="T56" fmla="*/ 84 w 108"/>
                <a:gd name="T57" fmla="*/ 137 h 143"/>
                <a:gd name="T58" fmla="*/ 99 w 108"/>
                <a:gd name="T59" fmla="*/ 131 h 143"/>
                <a:gd name="T60" fmla="*/ 108 w 108"/>
                <a:gd name="T61" fmla="*/ 125 h 143"/>
                <a:gd name="T62" fmla="*/ 108 w 108"/>
                <a:gd name="T63" fmla="*/ 125 h 143"/>
                <a:gd name="T64" fmla="*/ 108 w 108"/>
                <a:gd name="T65" fmla="*/ 125 h 143"/>
                <a:gd name="T66" fmla="*/ 108 w 108"/>
                <a:gd name="T67" fmla="*/ 125 h 143"/>
                <a:gd name="T68" fmla="*/ 108 w 108"/>
                <a:gd name="T69" fmla="*/ 125 h 143"/>
                <a:gd name="T70" fmla="*/ 108 w 108"/>
                <a:gd name="T71" fmla="*/ 125 h 143"/>
                <a:gd name="T72" fmla="*/ 108 w 108"/>
                <a:gd name="T73" fmla="*/ 125 h 143"/>
                <a:gd name="T74" fmla="*/ 108 w 108"/>
                <a:gd name="T75" fmla="*/ 125 h 143"/>
                <a:gd name="T76" fmla="*/ 108 w 108"/>
                <a:gd name="T77" fmla="*/ 125 h 143"/>
                <a:gd name="T78" fmla="*/ 99 w 108"/>
                <a:gd name="T79" fmla="*/ 131 h 143"/>
                <a:gd name="T80" fmla="*/ 84 w 108"/>
                <a:gd name="T81" fmla="*/ 137 h 143"/>
                <a:gd name="T82" fmla="*/ 68 w 108"/>
                <a:gd name="T83" fmla="*/ 142 h 143"/>
                <a:gd name="T84" fmla="*/ 49 w 108"/>
                <a:gd name="T85" fmla="*/ 143 h 143"/>
                <a:gd name="T86" fmla="*/ 33 w 108"/>
                <a:gd name="T87" fmla="*/ 142 h 143"/>
                <a:gd name="T88" fmla="*/ 16 w 108"/>
                <a:gd name="T89" fmla="*/ 137 h 143"/>
                <a:gd name="T90" fmla="*/ 1 w 108"/>
                <a:gd name="T91" fmla="*/ 131 h 143"/>
                <a:gd name="T92" fmla="*/ 0 w 108"/>
                <a:gd name="T93" fmla="*/ 130 h 143"/>
                <a:gd name="T94" fmla="*/ 0 w 108"/>
                <a:gd name="T95" fmla="*/ 130 h 143"/>
                <a:gd name="T96" fmla="*/ 0 w 108"/>
                <a:gd name="T97" fmla="*/ 130 h 143"/>
                <a:gd name="T98" fmla="*/ 0 w 108"/>
                <a:gd name="T99" fmla="*/ 130 h 143"/>
                <a:gd name="T100" fmla="*/ 0 w 108"/>
                <a:gd name="T101" fmla="*/ 130 h 143"/>
                <a:gd name="T102" fmla="*/ 0 w 108"/>
                <a:gd name="T103" fmla="*/ 130 h 143"/>
                <a:gd name="T104" fmla="*/ 0 w 108"/>
                <a:gd name="T105" fmla="*/ 131 h 143"/>
                <a:gd name="T106" fmla="*/ 0 w 108"/>
                <a:gd name="T107" fmla="*/ 131 h 143"/>
                <a:gd name="T108" fmla="*/ 0 w 108"/>
                <a:gd name="T109" fmla="*/ 131 h 1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143"/>
                <a:gd name="T167" fmla="*/ 108 w 108"/>
                <a:gd name="T168" fmla="*/ 143 h 1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143">
                  <a:moveTo>
                    <a:pt x="88" y="6"/>
                  </a:moveTo>
                  <a:lnTo>
                    <a:pt x="84" y="5"/>
                  </a:lnTo>
                  <a:lnTo>
                    <a:pt x="68" y="2"/>
                  </a:lnTo>
                  <a:lnTo>
                    <a:pt x="49" y="0"/>
                  </a:lnTo>
                  <a:lnTo>
                    <a:pt x="33" y="2"/>
                  </a:lnTo>
                  <a:lnTo>
                    <a:pt x="16" y="5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33" y="2"/>
                  </a:lnTo>
                  <a:lnTo>
                    <a:pt x="49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88" y="8"/>
                  </a:lnTo>
                  <a:lnTo>
                    <a:pt x="88" y="6"/>
                  </a:lnTo>
                  <a:close/>
                  <a:moveTo>
                    <a:pt x="0" y="131"/>
                  </a:moveTo>
                  <a:lnTo>
                    <a:pt x="1" y="131"/>
                  </a:lnTo>
                  <a:lnTo>
                    <a:pt x="16" y="137"/>
                  </a:lnTo>
                  <a:lnTo>
                    <a:pt x="33" y="142"/>
                  </a:lnTo>
                  <a:lnTo>
                    <a:pt x="49" y="143"/>
                  </a:lnTo>
                  <a:lnTo>
                    <a:pt x="68" y="142"/>
                  </a:lnTo>
                  <a:lnTo>
                    <a:pt x="84" y="137"/>
                  </a:lnTo>
                  <a:lnTo>
                    <a:pt x="99" y="131"/>
                  </a:lnTo>
                  <a:lnTo>
                    <a:pt x="108" y="125"/>
                  </a:lnTo>
                  <a:lnTo>
                    <a:pt x="99" y="131"/>
                  </a:lnTo>
                  <a:lnTo>
                    <a:pt x="84" y="137"/>
                  </a:lnTo>
                  <a:lnTo>
                    <a:pt x="68" y="142"/>
                  </a:lnTo>
                  <a:lnTo>
                    <a:pt x="49" y="143"/>
                  </a:lnTo>
                  <a:lnTo>
                    <a:pt x="33" y="142"/>
                  </a:lnTo>
                  <a:lnTo>
                    <a:pt x="16" y="137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6A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07"/>
            <p:cNvSpPr>
              <a:spLocks noEditPoints="1"/>
            </p:cNvSpPr>
            <p:nvPr/>
          </p:nvSpPr>
          <p:spPr bwMode="auto">
            <a:xfrm>
              <a:off x="904" y="3026"/>
              <a:ext cx="108" cy="143"/>
            </a:xfrm>
            <a:custGeom>
              <a:avLst/>
              <a:gdLst>
                <a:gd name="T0" fmla="*/ 88 w 108"/>
                <a:gd name="T1" fmla="*/ 8 h 143"/>
                <a:gd name="T2" fmla="*/ 84 w 108"/>
                <a:gd name="T3" fmla="*/ 6 h 143"/>
                <a:gd name="T4" fmla="*/ 68 w 108"/>
                <a:gd name="T5" fmla="*/ 2 h 143"/>
                <a:gd name="T6" fmla="*/ 49 w 108"/>
                <a:gd name="T7" fmla="*/ 0 h 143"/>
                <a:gd name="T8" fmla="*/ 33 w 108"/>
                <a:gd name="T9" fmla="*/ 2 h 143"/>
                <a:gd name="T10" fmla="*/ 16 w 108"/>
                <a:gd name="T11" fmla="*/ 6 h 143"/>
                <a:gd name="T12" fmla="*/ 12 w 108"/>
                <a:gd name="T13" fmla="*/ 6 h 143"/>
                <a:gd name="T14" fmla="*/ 12 w 108"/>
                <a:gd name="T15" fmla="*/ 6 h 143"/>
                <a:gd name="T16" fmla="*/ 12 w 108"/>
                <a:gd name="T17" fmla="*/ 8 h 143"/>
                <a:gd name="T18" fmla="*/ 12 w 108"/>
                <a:gd name="T19" fmla="*/ 8 h 143"/>
                <a:gd name="T20" fmla="*/ 12 w 108"/>
                <a:gd name="T21" fmla="*/ 8 h 143"/>
                <a:gd name="T22" fmla="*/ 12 w 108"/>
                <a:gd name="T23" fmla="*/ 8 h 143"/>
                <a:gd name="T24" fmla="*/ 12 w 108"/>
                <a:gd name="T25" fmla="*/ 8 h 143"/>
                <a:gd name="T26" fmla="*/ 12 w 108"/>
                <a:gd name="T27" fmla="*/ 8 h 143"/>
                <a:gd name="T28" fmla="*/ 12 w 108"/>
                <a:gd name="T29" fmla="*/ 8 h 143"/>
                <a:gd name="T30" fmla="*/ 16 w 108"/>
                <a:gd name="T31" fmla="*/ 6 h 143"/>
                <a:gd name="T32" fmla="*/ 33 w 108"/>
                <a:gd name="T33" fmla="*/ 2 h 143"/>
                <a:gd name="T34" fmla="*/ 49 w 108"/>
                <a:gd name="T35" fmla="*/ 0 h 143"/>
                <a:gd name="T36" fmla="*/ 68 w 108"/>
                <a:gd name="T37" fmla="*/ 2 h 143"/>
                <a:gd name="T38" fmla="*/ 84 w 108"/>
                <a:gd name="T39" fmla="*/ 6 h 143"/>
                <a:gd name="T40" fmla="*/ 88 w 108"/>
                <a:gd name="T41" fmla="*/ 8 h 143"/>
                <a:gd name="T42" fmla="*/ 88 w 108"/>
                <a:gd name="T43" fmla="*/ 8 h 143"/>
                <a:gd name="T44" fmla="*/ 0 w 108"/>
                <a:gd name="T45" fmla="*/ 130 h 143"/>
                <a:gd name="T46" fmla="*/ 1 w 108"/>
                <a:gd name="T47" fmla="*/ 131 h 143"/>
                <a:gd name="T48" fmla="*/ 16 w 108"/>
                <a:gd name="T49" fmla="*/ 137 h 143"/>
                <a:gd name="T50" fmla="*/ 33 w 108"/>
                <a:gd name="T51" fmla="*/ 142 h 143"/>
                <a:gd name="T52" fmla="*/ 49 w 108"/>
                <a:gd name="T53" fmla="*/ 143 h 143"/>
                <a:gd name="T54" fmla="*/ 68 w 108"/>
                <a:gd name="T55" fmla="*/ 142 h 143"/>
                <a:gd name="T56" fmla="*/ 84 w 108"/>
                <a:gd name="T57" fmla="*/ 137 h 143"/>
                <a:gd name="T58" fmla="*/ 99 w 108"/>
                <a:gd name="T59" fmla="*/ 131 h 143"/>
                <a:gd name="T60" fmla="*/ 108 w 108"/>
                <a:gd name="T61" fmla="*/ 125 h 143"/>
                <a:gd name="T62" fmla="*/ 108 w 108"/>
                <a:gd name="T63" fmla="*/ 125 h 143"/>
                <a:gd name="T64" fmla="*/ 108 w 108"/>
                <a:gd name="T65" fmla="*/ 125 h 143"/>
                <a:gd name="T66" fmla="*/ 108 w 108"/>
                <a:gd name="T67" fmla="*/ 125 h 143"/>
                <a:gd name="T68" fmla="*/ 108 w 108"/>
                <a:gd name="T69" fmla="*/ 125 h 143"/>
                <a:gd name="T70" fmla="*/ 108 w 108"/>
                <a:gd name="T71" fmla="*/ 125 h 143"/>
                <a:gd name="T72" fmla="*/ 108 w 108"/>
                <a:gd name="T73" fmla="*/ 125 h 143"/>
                <a:gd name="T74" fmla="*/ 108 w 108"/>
                <a:gd name="T75" fmla="*/ 125 h 143"/>
                <a:gd name="T76" fmla="*/ 108 w 108"/>
                <a:gd name="T77" fmla="*/ 125 h 143"/>
                <a:gd name="T78" fmla="*/ 99 w 108"/>
                <a:gd name="T79" fmla="*/ 131 h 143"/>
                <a:gd name="T80" fmla="*/ 84 w 108"/>
                <a:gd name="T81" fmla="*/ 137 h 143"/>
                <a:gd name="T82" fmla="*/ 68 w 108"/>
                <a:gd name="T83" fmla="*/ 142 h 143"/>
                <a:gd name="T84" fmla="*/ 49 w 108"/>
                <a:gd name="T85" fmla="*/ 143 h 143"/>
                <a:gd name="T86" fmla="*/ 33 w 108"/>
                <a:gd name="T87" fmla="*/ 142 h 143"/>
                <a:gd name="T88" fmla="*/ 16 w 108"/>
                <a:gd name="T89" fmla="*/ 137 h 143"/>
                <a:gd name="T90" fmla="*/ 1 w 108"/>
                <a:gd name="T91" fmla="*/ 131 h 143"/>
                <a:gd name="T92" fmla="*/ 0 w 108"/>
                <a:gd name="T93" fmla="*/ 130 h 143"/>
                <a:gd name="T94" fmla="*/ 0 w 108"/>
                <a:gd name="T95" fmla="*/ 130 h 143"/>
                <a:gd name="T96" fmla="*/ 0 w 108"/>
                <a:gd name="T97" fmla="*/ 130 h 143"/>
                <a:gd name="T98" fmla="*/ 0 w 108"/>
                <a:gd name="T99" fmla="*/ 130 h 143"/>
                <a:gd name="T100" fmla="*/ 0 w 108"/>
                <a:gd name="T101" fmla="*/ 130 h 143"/>
                <a:gd name="T102" fmla="*/ 0 w 108"/>
                <a:gd name="T103" fmla="*/ 130 h 143"/>
                <a:gd name="T104" fmla="*/ 0 w 108"/>
                <a:gd name="T105" fmla="*/ 130 h 143"/>
                <a:gd name="T106" fmla="*/ 0 w 108"/>
                <a:gd name="T107" fmla="*/ 130 h 143"/>
                <a:gd name="T108" fmla="*/ 0 w 108"/>
                <a:gd name="T109" fmla="*/ 130 h 1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143"/>
                <a:gd name="T167" fmla="*/ 108 w 108"/>
                <a:gd name="T168" fmla="*/ 143 h 1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143">
                  <a:moveTo>
                    <a:pt x="88" y="8"/>
                  </a:moveTo>
                  <a:lnTo>
                    <a:pt x="84" y="6"/>
                  </a:lnTo>
                  <a:lnTo>
                    <a:pt x="68" y="2"/>
                  </a:lnTo>
                  <a:lnTo>
                    <a:pt x="49" y="0"/>
                  </a:lnTo>
                  <a:lnTo>
                    <a:pt x="33" y="2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33" y="2"/>
                  </a:lnTo>
                  <a:lnTo>
                    <a:pt x="49" y="0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88" y="8"/>
                  </a:lnTo>
                  <a:close/>
                  <a:moveTo>
                    <a:pt x="0" y="130"/>
                  </a:moveTo>
                  <a:lnTo>
                    <a:pt x="1" y="131"/>
                  </a:lnTo>
                  <a:lnTo>
                    <a:pt x="16" y="137"/>
                  </a:lnTo>
                  <a:lnTo>
                    <a:pt x="33" y="142"/>
                  </a:lnTo>
                  <a:lnTo>
                    <a:pt x="49" y="143"/>
                  </a:lnTo>
                  <a:lnTo>
                    <a:pt x="68" y="142"/>
                  </a:lnTo>
                  <a:lnTo>
                    <a:pt x="84" y="137"/>
                  </a:lnTo>
                  <a:lnTo>
                    <a:pt x="99" y="131"/>
                  </a:lnTo>
                  <a:lnTo>
                    <a:pt x="108" y="125"/>
                  </a:lnTo>
                  <a:lnTo>
                    <a:pt x="99" y="131"/>
                  </a:lnTo>
                  <a:lnTo>
                    <a:pt x="84" y="137"/>
                  </a:lnTo>
                  <a:lnTo>
                    <a:pt x="68" y="142"/>
                  </a:lnTo>
                  <a:lnTo>
                    <a:pt x="49" y="143"/>
                  </a:lnTo>
                  <a:lnTo>
                    <a:pt x="33" y="142"/>
                  </a:lnTo>
                  <a:lnTo>
                    <a:pt x="16" y="137"/>
                  </a:lnTo>
                  <a:lnTo>
                    <a:pt x="1" y="13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6B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08"/>
            <p:cNvSpPr>
              <a:spLocks noEditPoints="1"/>
            </p:cNvSpPr>
            <p:nvPr/>
          </p:nvSpPr>
          <p:spPr bwMode="auto">
            <a:xfrm>
              <a:off x="904" y="3026"/>
              <a:ext cx="108" cy="143"/>
            </a:xfrm>
            <a:custGeom>
              <a:avLst/>
              <a:gdLst>
                <a:gd name="T0" fmla="*/ 88 w 108"/>
                <a:gd name="T1" fmla="*/ 8 h 143"/>
                <a:gd name="T2" fmla="*/ 84 w 108"/>
                <a:gd name="T3" fmla="*/ 6 h 143"/>
                <a:gd name="T4" fmla="*/ 68 w 108"/>
                <a:gd name="T5" fmla="*/ 2 h 143"/>
                <a:gd name="T6" fmla="*/ 49 w 108"/>
                <a:gd name="T7" fmla="*/ 0 h 143"/>
                <a:gd name="T8" fmla="*/ 33 w 108"/>
                <a:gd name="T9" fmla="*/ 2 h 143"/>
                <a:gd name="T10" fmla="*/ 16 w 108"/>
                <a:gd name="T11" fmla="*/ 6 h 143"/>
                <a:gd name="T12" fmla="*/ 12 w 108"/>
                <a:gd name="T13" fmla="*/ 8 h 143"/>
                <a:gd name="T14" fmla="*/ 12 w 108"/>
                <a:gd name="T15" fmla="*/ 8 h 143"/>
                <a:gd name="T16" fmla="*/ 12 w 108"/>
                <a:gd name="T17" fmla="*/ 8 h 143"/>
                <a:gd name="T18" fmla="*/ 12 w 108"/>
                <a:gd name="T19" fmla="*/ 8 h 143"/>
                <a:gd name="T20" fmla="*/ 12 w 108"/>
                <a:gd name="T21" fmla="*/ 8 h 143"/>
                <a:gd name="T22" fmla="*/ 12 w 108"/>
                <a:gd name="T23" fmla="*/ 8 h 143"/>
                <a:gd name="T24" fmla="*/ 12 w 108"/>
                <a:gd name="T25" fmla="*/ 8 h 143"/>
                <a:gd name="T26" fmla="*/ 12 w 108"/>
                <a:gd name="T27" fmla="*/ 8 h 143"/>
                <a:gd name="T28" fmla="*/ 12 w 108"/>
                <a:gd name="T29" fmla="*/ 8 h 143"/>
                <a:gd name="T30" fmla="*/ 16 w 108"/>
                <a:gd name="T31" fmla="*/ 6 h 143"/>
                <a:gd name="T32" fmla="*/ 33 w 108"/>
                <a:gd name="T33" fmla="*/ 2 h 143"/>
                <a:gd name="T34" fmla="*/ 49 w 108"/>
                <a:gd name="T35" fmla="*/ 2 h 143"/>
                <a:gd name="T36" fmla="*/ 68 w 108"/>
                <a:gd name="T37" fmla="*/ 2 h 143"/>
                <a:gd name="T38" fmla="*/ 84 w 108"/>
                <a:gd name="T39" fmla="*/ 6 h 143"/>
                <a:gd name="T40" fmla="*/ 88 w 108"/>
                <a:gd name="T41" fmla="*/ 8 h 143"/>
                <a:gd name="T42" fmla="*/ 88 w 108"/>
                <a:gd name="T43" fmla="*/ 8 h 143"/>
                <a:gd name="T44" fmla="*/ 0 w 108"/>
                <a:gd name="T45" fmla="*/ 130 h 143"/>
                <a:gd name="T46" fmla="*/ 1 w 108"/>
                <a:gd name="T47" fmla="*/ 131 h 143"/>
                <a:gd name="T48" fmla="*/ 16 w 108"/>
                <a:gd name="T49" fmla="*/ 137 h 143"/>
                <a:gd name="T50" fmla="*/ 33 w 108"/>
                <a:gd name="T51" fmla="*/ 142 h 143"/>
                <a:gd name="T52" fmla="*/ 49 w 108"/>
                <a:gd name="T53" fmla="*/ 143 h 143"/>
                <a:gd name="T54" fmla="*/ 68 w 108"/>
                <a:gd name="T55" fmla="*/ 142 h 143"/>
                <a:gd name="T56" fmla="*/ 84 w 108"/>
                <a:gd name="T57" fmla="*/ 137 h 143"/>
                <a:gd name="T58" fmla="*/ 99 w 108"/>
                <a:gd name="T59" fmla="*/ 131 h 143"/>
                <a:gd name="T60" fmla="*/ 108 w 108"/>
                <a:gd name="T61" fmla="*/ 125 h 143"/>
                <a:gd name="T62" fmla="*/ 108 w 108"/>
                <a:gd name="T63" fmla="*/ 125 h 143"/>
                <a:gd name="T64" fmla="*/ 108 w 108"/>
                <a:gd name="T65" fmla="*/ 124 h 143"/>
                <a:gd name="T66" fmla="*/ 108 w 108"/>
                <a:gd name="T67" fmla="*/ 124 h 143"/>
                <a:gd name="T68" fmla="*/ 108 w 108"/>
                <a:gd name="T69" fmla="*/ 124 h 143"/>
                <a:gd name="T70" fmla="*/ 108 w 108"/>
                <a:gd name="T71" fmla="*/ 124 h 143"/>
                <a:gd name="T72" fmla="*/ 108 w 108"/>
                <a:gd name="T73" fmla="*/ 124 h 143"/>
                <a:gd name="T74" fmla="*/ 108 w 108"/>
                <a:gd name="T75" fmla="*/ 124 h 143"/>
                <a:gd name="T76" fmla="*/ 108 w 108"/>
                <a:gd name="T77" fmla="*/ 124 h 143"/>
                <a:gd name="T78" fmla="*/ 99 w 108"/>
                <a:gd name="T79" fmla="*/ 130 h 143"/>
                <a:gd name="T80" fmla="*/ 84 w 108"/>
                <a:gd name="T81" fmla="*/ 137 h 143"/>
                <a:gd name="T82" fmla="*/ 68 w 108"/>
                <a:gd name="T83" fmla="*/ 140 h 143"/>
                <a:gd name="T84" fmla="*/ 49 w 108"/>
                <a:gd name="T85" fmla="*/ 142 h 143"/>
                <a:gd name="T86" fmla="*/ 33 w 108"/>
                <a:gd name="T87" fmla="*/ 140 h 143"/>
                <a:gd name="T88" fmla="*/ 16 w 108"/>
                <a:gd name="T89" fmla="*/ 137 h 143"/>
                <a:gd name="T90" fmla="*/ 1 w 108"/>
                <a:gd name="T91" fmla="*/ 130 h 143"/>
                <a:gd name="T92" fmla="*/ 0 w 108"/>
                <a:gd name="T93" fmla="*/ 128 h 143"/>
                <a:gd name="T94" fmla="*/ 0 w 108"/>
                <a:gd name="T95" fmla="*/ 128 h 143"/>
                <a:gd name="T96" fmla="*/ 0 w 108"/>
                <a:gd name="T97" fmla="*/ 128 h 143"/>
                <a:gd name="T98" fmla="*/ 0 w 108"/>
                <a:gd name="T99" fmla="*/ 128 h 143"/>
                <a:gd name="T100" fmla="*/ 0 w 108"/>
                <a:gd name="T101" fmla="*/ 128 h 143"/>
                <a:gd name="T102" fmla="*/ 0 w 108"/>
                <a:gd name="T103" fmla="*/ 130 h 143"/>
                <a:gd name="T104" fmla="*/ 0 w 108"/>
                <a:gd name="T105" fmla="*/ 130 h 143"/>
                <a:gd name="T106" fmla="*/ 0 w 108"/>
                <a:gd name="T107" fmla="*/ 130 h 143"/>
                <a:gd name="T108" fmla="*/ 0 w 108"/>
                <a:gd name="T109" fmla="*/ 130 h 1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143"/>
                <a:gd name="T167" fmla="*/ 108 w 108"/>
                <a:gd name="T168" fmla="*/ 143 h 1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143">
                  <a:moveTo>
                    <a:pt x="88" y="8"/>
                  </a:moveTo>
                  <a:lnTo>
                    <a:pt x="84" y="6"/>
                  </a:lnTo>
                  <a:lnTo>
                    <a:pt x="68" y="2"/>
                  </a:lnTo>
                  <a:lnTo>
                    <a:pt x="49" y="0"/>
                  </a:lnTo>
                  <a:lnTo>
                    <a:pt x="33" y="2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33" y="2"/>
                  </a:lnTo>
                  <a:lnTo>
                    <a:pt x="49" y="2"/>
                  </a:lnTo>
                  <a:lnTo>
                    <a:pt x="68" y="2"/>
                  </a:lnTo>
                  <a:lnTo>
                    <a:pt x="84" y="6"/>
                  </a:lnTo>
                  <a:lnTo>
                    <a:pt x="88" y="8"/>
                  </a:lnTo>
                  <a:close/>
                  <a:moveTo>
                    <a:pt x="0" y="130"/>
                  </a:moveTo>
                  <a:lnTo>
                    <a:pt x="1" y="131"/>
                  </a:lnTo>
                  <a:lnTo>
                    <a:pt x="16" y="137"/>
                  </a:lnTo>
                  <a:lnTo>
                    <a:pt x="33" y="142"/>
                  </a:lnTo>
                  <a:lnTo>
                    <a:pt x="49" y="143"/>
                  </a:lnTo>
                  <a:lnTo>
                    <a:pt x="68" y="142"/>
                  </a:lnTo>
                  <a:lnTo>
                    <a:pt x="84" y="137"/>
                  </a:lnTo>
                  <a:lnTo>
                    <a:pt x="99" y="131"/>
                  </a:lnTo>
                  <a:lnTo>
                    <a:pt x="108" y="125"/>
                  </a:lnTo>
                  <a:lnTo>
                    <a:pt x="108" y="124"/>
                  </a:lnTo>
                  <a:lnTo>
                    <a:pt x="99" y="130"/>
                  </a:lnTo>
                  <a:lnTo>
                    <a:pt x="84" y="137"/>
                  </a:lnTo>
                  <a:lnTo>
                    <a:pt x="68" y="140"/>
                  </a:lnTo>
                  <a:lnTo>
                    <a:pt x="49" y="142"/>
                  </a:lnTo>
                  <a:lnTo>
                    <a:pt x="33" y="140"/>
                  </a:lnTo>
                  <a:lnTo>
                    <a:pt x="16" y="137"/>
                  </a:lnTo>
                  <a:lnTo>
                    <a:pt x="1" y="130"/>
                  </a:lnTo>
                  <a:lnTo>
                    <a:pt x="0" y="12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6C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09"/>
            <p:cNvSpPr>
              <a:spLocks noEditPoints="1"/>
            </p:cNvSpPr>
            <p:nvPr/>
          </p:nvSpPr>
          <p:spPr bwMode="auto">
            <a:xfrm>
              <a:off x="904" y="3028"/>
              <a:ext cx="108" cy="140"/>
            </a:xfrm>
            <a:custGeom>
              <a:avLst/>
              <a:gdLst>
                <a:gd name="T0" fmla="*/ 88 w 108"/>
                <a:gd name="T1" fmla="*/ 6 h 140"/>
                <a:gd name="T2" fmla="*/ 84 w 108"/>
                <a:gd name="T3" fmla="*/ 4 h 140"/>
                <a:gd name="T4" fmla="*/ 68 w 108"/>
                <a:gd name="T5" fmla="*/ 0 h 140"/>
                <a:gd name="T6" fmla="*/ 49 w 108"/>
                <a:gd name="T7" fmla="*/ 0 h 140"/>
                <a:gd name="T8" fmla="*/ 33 w 108"/>
                <a:gd name="T9" fmla="*/ 0 h 140"/>
                <a:gd name="T10" fmla="*/ 16 w 108"/>
                <a:gd name="T11" fmla="*/ 4 h 140"/>
                <a:gd name="T12" fmla="*/ 12 w 108"/>
                <a:gd name="T13" fmla="*/ 6 h 140"/>
                <a:gd name="T14" fmla="*/ 12 w 108"/>
                <a:gd name="T15" fmla="*/ 6 h 140"/>
                <a:gd name="T16" fmla="*/ 12 w 108"/>
                <a:gd name="T17" fmla="*/ 6 h 140"/>
                <a:gd name="T18" fmla="*/ 12 w 108"/>
                <a:gd name="T19" fmla="*/ 6 h 140"/>
                <a:gd name="T20" fmla="*/ 12 w 108"/>
                <a:gd name="T21" fmla="*/ 6 h 140"/>
                <a:gd name="T22" fmla="*/ 12 w 108"/>
                <a:gd name="T23" fmla="*/ 6 h 140"/>
                <a:gd name="T24" fmla="*/ 12 w 108"/>
                <a:gd name="T25" fmla="*/ 7 h 140"/>
                <a:gd name="T26" fmla="*/ 12 w 108"/>
                <a:gd name="T27" fmla="*/ 7 h 140"/>
                <a:gd name="T28" fmla="*/ 12 w 108"/>
                <a:gd name="T29" fmla="*/ 7 h 140"/>
                <a:gd name="T30" fmla="*/ 16 w 108"/>
                <a:gd name="T31" fmla="*/ 4 h 140"/>
                <a:gd name="T32" fmla="*/ 33 w 108"/>
                <a:gd name="T33" fmla="*/ 1 h 140"/>
                <a:gd name="T34" fmla="*/ 49 w 108"/>
                <a:gd name="T35" fmla="*/ 0 h 140"/>
                <a:gd name="T36" fmla="*/ 68 w 108"/>
                <a:gd name="T37" fmla="*/ 1 h 140"/>
                <a:gd name="T38" fmla="*/ 84 w 108"/>
                <a:gd name="T39" fmla="*/ 4 h 140"/>
                <a:gd name="T40" fmla="*/ 88 w 108"/>
                <a:gd name="T41" fmla="*/ 7 h 140"/>
                <a:gd name="T42" fmla="*/ 88 w 108"/>
                <a:gd name="T43" fmla="*/ 6 h 140"/>
                <a:gd name="T44" fmla="*/ 0 w 108"/>
                <a:gd name="T45" fmla="*/ 126 h 140"/>
                <a:gd name="T46" fmla="*/ 1 w 108"/>
                <a:gd name="T47" fmla="*/ 128 h 140"/>
                <a:gd name="T48" fmla="*/ 16 w 108"/>
                <a:gd name="T49" fmla="*/ 135 h 140"/>
                <a:gd name="T50" fmla="*/ 33 w 108"/>
                <a:gd name="T51" fmla="*/ 138 h 140"/>
                <a:gd name="T52" fmla="*/ 49 w 108"/>
                <a:gd name="T53" fmla="*/ 140 h 140"/>
                <a:gd name="T54" fmla="*/ 68 w 108"/>
                <a:gd name="T55" fmla="*/ 138 h 140"/>
                <a:gd name="T56" fmla="*/ 84 w 108"/>
                <a:gd name="T57" fmla="*/ 135 h 140"/>
                <a:gd name="T58" fmla="*/ 99 w 108"/>
                <a:gd name="T59" fmla="*/ 128 h 140"/>
                <a:gd name="T60" fmla="*/ 108 w 108"/>
                <a:gd name="T61" fmla="*/ 122 h 140"/>
                <a:gd name="T62" fmla="*/ 108 w 108"/>
                <a:gd name="T63" fmla="*/ 122 h 140"/>
                <a:gd name="T64" fmla="*/ 108 w 108"/>
                <a:gd name="T65" fmla="*/ 122 h 140"/>
                <a:gd name="T66" fmla="*/ 108 w 108"/>
                <a:gd name="T67" fmla="*/ 122 h 140"/>
                <a:gd name="T68" fmla="*/ 108 w 108"/>
                <a:gd name="T69" fmla="*/ 122 h 140"/>
                <a:gd name="T70" fmla="*/ 108 w 108"/>
                <a:gd name="T71" fmla="*/ 122 h 140"/>
                <a:gd name="T72" fmla="*/ 106 w 108"/>
                <a:gd name="T73" fmla="*/ 122 h 140"/>
                <a:gd name="T74" fmla="*/ 106 w 108"/>
                <a:gd name="T75" fmla="*/ 122 h 140"/>
                <a:gd name="T76" fmla="*/ 106 w 108"/>
                <a:gd name="T77" fmla="*/ 122 h 140"/>
                <a:gd name="T78" fmla="*/ 97 w 108"/>
                <a:gd name="T79" fmla="*/ 128 h 140"/>
                <a:gd name="T80" fmla="*/ 84 w 108"/>
                <a:gd name="T81" fmla="*/ 134 h 140"/>
                <a:gd name="T82" fmla="*/ 68 w 108"/>
                <a:gd name="T83" fmla="*/ 138 h 140"/>
                <a:gd name="T84" fmla="*/ 49 w 108"/>
                <a:gd name="T85" fmla="*/ 140 h 140"/>
                <a:gd name="T86" fmla="*/ 33 w 108"/>
                <a:gd name="T87" fmla="*/ 138 h 140"/>
                <a:gd name="T88" fmla="*/ 16 w 108"/>
                <a:gd name="T89" fmla="*/ 134 h 140"/>
                <a:gd name="T90" fmla="*/ 1 w 108"/>
                <a:gd name="T91" fmla="*/ 128 h 140"/>
                <a:gd name="T92" fmla="*/ 0 w 108"/>
                <a:gd name="T93" fmla="*/ 126 h 140"/>
                <a:gd name="T94" fmla="*/ 0 w 108"/>
                <a:gd name="T95" fmla="*/ 126 h 140"/>
                <a:gd name="T96" fmla="*/ 0 w 108"/>
                <a:gd name="T97" fmla="*/ 126 h 140"/>
                <a:gd name="T98" fmla="*/ 0 w 108"/>
                <a:gd name="T99" fmla="*/ 126 h 140"/>
                <a:gd name="T100" fmla="*/ 0 w 108"/>
                <a:gd name="T101" fmla="*/ 126 h 140"/>
                <a:gd name="T102" fmla="*/ 0 w 108"/>
                <a:gd name="T103" fmla="*/ 126 h 140"/>
                <a:gd name="T104" fmla="*/ 0 w 108"/>
                <a:gd name="T105" fmla="*/ 126 h 140"/>
                <a:gd name="T106" fmla="*/ 0 w 108"/>
                <a:gd name="T107" fmla="*/ 126 h 140"/>
                <a:gd name="T108" fmla="*/ 0 w 108"/>
                <a:gd name="T109" fmla="*/ 126 h 140"/>
                <a:gd name="T110" fmla="*/ 0 w 108"/>
                <a:gd name="T111" fmla="*/ 126 h 140"/>
                <a:gd name="T112" fmla="*/ 0 w 108"/>
                <a:gd name="T113" fmla="*/ 126 h 140"/>
                <a:gd name="T114" fmla="*/ 0 w 108"/>
                <a:gd name="T115" fmla="*/ 126 h 140"/>
                <a:gd name="T116" fmla="*/ 0 w 108"/>
                <a:gd name="T117" fmla="*/ 126 h 140"/>
                <a:gd name="T118" fmla="*/ 0 w 108"/>
                <a:gd name="T119" fmla="*/ 126 h 140"/>
                <a:gd name="T120" fmla="*/ 0 w 108"/>
                <a:gd name="T121" fmla="*/ 126 h 140"/>
                <a:gd name="T122" fmla="*/ 0 w 108"/>
                <a:gd name="T123" fmla="*/ 126 h 140"/>
                <a:gd name="T124" fmla="*/ 0 w 108"/>
                <a:gd name="T125" fmla="*/ 126 h 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"/>
                <a:gd name="T190" fmla="*/ 0 h 140"/>
                <a:gd name="T191" fmla="*/ 108 w 108"/>
                <a:gd name="T192" fmla="*/ 140 h 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" h="140">
                  <a:moveTo>
                    <a:pt x="88" y="6"/>
                  </a:moveTo>
                  <a:lnTo>
                    <a:pt x="84" y="4"/>
                  </a:lnTo>
                  <a:lnTo>
                    <a:pt x="68" y="0"/>
                  </a:lnTo>
                  <a:lnTo>
                    <a:pt x="49" y="0"/>
                  </a:lnTo>
                  <a:lnTo>
                    <a:pt x="33" y="0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33" y="1"/>
                  </a:lnTo>
                  <a:lnTo>
                    <a:pt x="49" y="0"/>
                  </a:lnTo>
                  <a:lnTo>
                    <a:pt x="68" y="1"/>
                  </a:lnTo>
                  <a:lnTo>
                    <a:pt x="84" y="4"/>
                  </a:lnTo>
                  <a:lnTo>
                    <a:pt x="88" y="7"/>
                  </a:lnTo>
                  <a:lnTo>
                    <a:pt x="88" y="6"/>
                  </a:lnTo>
                  <a:close/>
                  <a:moveTo>
                    <a:pt x="0" y="126"/>
                  </a:moveTo>
                  <a:lnTo>
                    <a:pt x="1" y="128"/>
                  </a:lnTo>
                  <a:lnTo>
                    <a:pt x="16" y="135"/>
                  </a:lnTo>
                  <a:lnTo>
                    <a:pt x="33" y="138"/>
                  </a:lnTo>
                  <a:lnTo>
                    <a:pt x="49" y="140"/>
                  </a:lnTo>
                  <a:lnTo>
                    <a:pt x="68" y="138"/>
                  </a:lnTo>
                  <a:lnTo>
                    <a:pt x="84" y="135"/>
                  </a:lnTo>
                  <a:lnTo>
                    <a:pt x="99" y="128"/>
                  </a:lnTo>
                  <a:lnTo>
                    <a:pt x="108" y="122"/>
                  </a:lnTo>
                  <a:lnTo>
                    <a:pt x="106" y="122"/>
                  </a:lnTo>
                  <a:lnTo>
                    <a:pt x="97" y="128"/>
                  </a:lnTo>
                  <a:lnTo>
                    <a:pt x="84" y="134"/>
                  </a:lnTo>
                  <a:lnTo>
                    <a:pt x="68" y="138"/>
                  </a:lnTo>
                  <a:lnTo>
                    <a:pt x="49" y="140"/>
                  </a:lnTo>
                  <a:lnTo>
                    <a:pt x="33" y="138"/>
                  </a:lnTo>
                  <a:lnTo>
                    <a:pt x="16" y="134"/>
                  </a:lnTo>
                  <a:lnTo>
                    <a:pt x="1" y="128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6D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10"/>
            <p:cNvSpPr>
              <a:spLocks noEditPoints="1"/>
            </p:cNvSpPr>
            <p:nvPr/>
          </p:nvSpPr>
          <p:spPr bwMode="auto">
            <a:xfrm>
              <a:off x="904" y="3028"/>
              <a:ext cx="106" cy="140"/>
            </a:xfrm>
            <a:custGeom>
              <a:avLst/>
              <a:gdLst>
                <a:gd name="T0" fmla="*/ 88 w 106"/>
                <a:gd name="T1" fmla="*/ 7 h 140"/>
                <a:gd name="T2" fmla="*/ 84 w 106"/>
                <a:gd name="T3" fmla="*/ 4 h 140"/>
                <a:gd name="T4" fmla="*/ 68 w 106"/>
                <a:gd name="T5" fmla="*/ 1 h 140"/>
                <a:gd name="T6" fmla="*/ 49 w 106"/>
                <a:gd name="T7" fmla="*/ 0 h 140"/>
                <a:gd name="T8" fmla="*/ 33 w 106"/>
                <a:gd name="T9" fmla="*/ 1 h 140"/>
                <a:gd name="T10" fmla="*/ 16 w 106"/>
                <a:gd name="T11" fmla="*/ 4 h 140"/>
                <a:gd name="T12" fmla="*/ 12 w 106"/>
                <a:gd name="T13" fmla="*/ 7 h 140"/>
                <a:gd name="T14" fmla="*/ 12 w 106"/>
                <a:gd name="T15" fmla="*/ 7 h 140"/>
                <a:gd name="T16" fmla="*/ 12 w 106"/>
                <a:gd name="T17" fmla="*/ 7 h 140"/>
                <a:gd name="T18" fmla="*/ 12 w 106"/>
                <a:gd name="T19" fmla="*/ 7 h 140"/>
                <a:gd name="T20" fmla="*/ 12 w 106"/>
                <a:gd name="T21" fmla="*/ 7 h 140"/>
                <a:gd name="T22" fmla="*/ 12 w 106"/>
                <a:gd name="T23" fmla="*/ 7 h 140"/>
                <a:gd name="T24" fmla="*/ 12 w 106"/>
                <a:gd name="T25" fmla="*/ 7 h 140"/>
                <a:gd name="T26" fmla="*/ 12 w 106"/>
                <a:gd name="T27" fmla="*/ 7 h 140"/>
                <a:gd name="T28" fmla="*/ 12 w 106"/>
                <a:gd name="T29" fmla="*/ 7 h 140"/>
                <a:gd name="T30" fmla="*/ 16 w 106"/>
                <a:gd name="T31" fmla="*/ 6 h 140"/>
                <a:gd name="T32" fmla="*/ 33 w 106"/>
                <a:gd name="T33" fmla="*/ 1 h 140"/>
                <a:gd name="T34" fmla="*/ 49 w 106"/>
                <a:gd name="T35" fmla="*/ 0 h 140"/>
                <a:gd name="T36" fmla="*/ 68 w 106"/>
                <a:gd name="T37" fmla="*/ 1 h 140"/>
                <a:gd name="T38" fmla="*/ 82 w 106"/>
                <a:gd name="T39" fmla="*/ 6 h 140"/>
                <a:gd name="T40" fmla="*/ 88 w 106"/>
                <a:gd name="T41" fmla="*/ 7 h 140"/>
                <a:gd name="T42" fmla="*/ 88 w 106"/>
                <a:gd name="T43" fmla="*/ 7 h 140"/>
                <a:gd name="T44" fmla="*/ 0 w 106"/>
                <a:gd name="T45" fmla="*/ 126 h 140"/>
                <a:gd name="T46" fmla="*/ 1 w 106"/>
                <a:gd name="T47" fmla="*/ 128 h 140"/>
                <a:gd name="T48" fmla="*/ 16 w 106"/>
                <a:gd name="T49" fmla="*/ 134 h 140"/>
                <a:gd name="T50" fmla="*/ 33 w 106"/>
                <a:gd name="T51" fmla="*/ 138 h 140"/>
                <a:gd name="T52" fmla="*/ 49 w 106"/>
                <a:gd name="T53" fmla="*/ 140 h 140"/>
                <a:gd name="T54" fmla="*/ 68 w 106"/>
                <a:gd name="T55" fmla="*/ 138 h 140"/>
                <a:gd name="T56" fmla="*/ 84 w 106"/>
                <a:gd name="T57" fmla="*/ 134 h 140"/>
                <a:gd name="T58" fmla="*/ 97 w 106"/>
                <a:gd name="T59" fmla="*/ 128 h 140"/>
                <a:gd name="T60" fmla="*/ 106 w 106"/>
                <a:gd name="T61" fmla="*/ 122 h 140"/>
                <a:gd name="T62" fmla="*/ 106 w 106"/>
                <a:gd name="T63" fmla="*/ 122 h 140"/>
                <a:gd name="T64" fmla="*/ 106 w 106"/>
                <a:gd name="T65" fmla="*/ 122 h 140"/>
                <a:gd name="T66" fmla="*/ 106 w 106"/>
                <a:gd name="T67" fmla="*/ 122 h 140"/>
                <a:gd name="T68" fmla="*/ 106 w 106"/>
                <a:gd name="T69" fmla="*/ 122 h 140"/>
                <a:gd name="T70" fmla="*/ 106 w 106"/>
                <a:gd name="T71" fmla="*/ 122 h 140"/>
                <a:gd name="T72" fmla="*/ 106 w 106"/>
                <a:gd name="T73" fmla="*/ 122 h 140"/>
                <a:gd name="T74" fmla="*/ 106 w 106"/>
                <a:gd name="T75" fmla="*/ 122 h 140"/>
                <a:gd name="T76" fmla="*/ 106 w 106"/>
                <a:gd name="T77" fmla="*/ 122 h 140"/>
                <a:gd name="T78" fmla="*/ 97 w 106"/>
                <a:gd name="T79" fmla="*/ 128 h 140"/>
                <a:gd name="T80" fmla="*/ 82 w 106"/>
                <a:gd name="T81" fmla="*/ 134 h 140"/>
                <a:gd name="T82" fmla="*/ 68 w 106"/>
                <a:gd name="T83" fmla="*/ 138 h 140"/>
                <a:gd name="T84" fmla="*/ 49 w 106"/>
                <a:gd name="T85" fmla="*/ 140 h 140"/>
                <a:gd name="T86" fmla="*/ 33 w 106"/>
                <a:gd name="T87" fmla="*/ 138 h 140"/>
                <a:gd name="T88" fmla="*/ 16 w 106"/>
                <a:gd name="T89" fmla="*/ 134 h 140"/>
                <a:gd name="T90" fmla="*/ 3 w 106"/>
                <a:gd name="T91" fmla="*/ 128 h 140"/>
                <a:gd name="T92" fmla="*/ 0 w 106"/>
                <a:gd name="T93" fmla="*/ 125 h 140"/>
                <a:gd name="T94" fmla="*/ 0 w 106"/>
                <a:gd name="T95" fmla="*/ 125 h 140"/>
                <a:gd name="T96" fmla="*/ 0 w 106"/>
                <a:gd name="T97" fmla="*/ 126 h 140"/>
                <a:gd name="T98" fmla="*/ 0 w 106"/>
                <a:gd name="T99" fmla="*/ 126 h 140"/>
                <a:gd name="T100" fmla="*/ 0 w 106"/>
                <a:gd name="T101" fmla="*/ 126 h 140"/>
                <a:gd name="T102" fmla="*/ 0 w 106"/>
                <a:gd name="T103" fmla="*/ 126 h 140"/>
                <a:gd name="T104" fmla="*/ 0 w 106"/>
                <a:gd name="T105" fmla="*/ 126 h 140"/>
                <a:gd name="T106" fmla="*/ 0 w 106"/>
                <a:gd name="T107" fmla="*/ 126 h 140"/>
                <a:gd name="T108" fmla="*/ 0 w 106"/>
                <a:gd name="T109" fmla="*/ 126 h 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"/>
                <a:gd name="T166" fmla="*/ 0 h 140"/>
                <a:gd name="T167" fmla="*/ 106 w 106"/>
                <a:gd name="T168" fmla="*/ 140 h 1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" h="140">
                  <a:moveTo>
                    <a:pt x="88" y="7"/>
                  </a:moveTo>
                  <a:lnTo>
                    <a:pt x="84" y="4"/>
                  </a:lnTo>
                  <a:lnTo>
                    <a:pt x="68" y="1"/>
                  </a:lnTo>
                  <a:lnTo>
                    <a:pt x="49" y="0"/>
                  </a:lnTo>
                  <a:lnTo>
                    <a:pt x="33" y="1"/>
                  </a:lnTo>
                  <a:lnTo>
                    <a:pt x="16" y="4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33" y="1"/>
                  </a:lnTo>
                  <a:lnTo>
                    <a:pt x="49" y="0"/>
                  </a:lnTo>
                  <a:lnTo>
                    <a:pt x="68" y="1"/>
                  </a:lnTo>
                  <a:lnTo>
                    <a:pt x="82" y="6"/>
                  </a:lnTo>
                  <a:lnTo>
                    <a:pt x="88" y="7"/>
                  </a:lnTo>
                  <a:close/>
                  <a:moveTo>
                    <a:pt x="0" y="126"/>
                  </a:moveTo>
                  <a:lnTo>
                    <a:pt x="1" y="128"/>
                  </a:lnTo>
                  <a:lnTo>
                    <a:pt x="16" y="134"/>
                  </a:lnTo>
                  <a:lnTo>
                    <a:pt x="33" y="138"/>
                  </a:lnTo>
                  <a:lnTo>
                    <a:pt x="49" y="140"/>
                  </a:lnTo>
                  <a:lnTo>
                    <a:pt x="68" y="138"/>
                  </a:lnTo>
                  <a:lnTo>
                    <a:pt x="84" y="134"/>
                  </a:lnTo>
                  <a:lnTo>
                    <a:pt x="97" y="128"/>
                  </a:lnTo>
                  <a:lnTo>
                    <a:pt x="106" y="122"/>
                  </a:lnTo>
                  <a:lnTo>
                    <a:pt x="97" y="128"/>
                  </a:lnTo>
                  <a:lnTo>
                    <a:pt x="82" y="134"/>
                  </a:lnTo>
                  <a:lnTo>
                    <a:pt x="68" y="138"/>
                  </a:lnTo>
                  <a:lnTo>
                    <a:pt x="49" y="140"/>
                  </a:lnTo>
                  <a:lnTo>
                    <a:pt x="33" y="138"/>
                  </a:lnTo>
                  <a:lnTo>
                    <a:pt x="16" y="134"/>
                  </a:lnTo>
                  <a:lnTo>
                    <a:pt x="3" y="128"/>
                  </a:lnTo>
                  <a:lnTo>
                    <a:pt x="0" y="12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6E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11"/>
            <p:cNvSpPr>
              <a:spLocks noEditPoints="1"/>
            </p:cNvSpPr>
            <p:nvPr/>
          </p:nvSpPr>
          <p:spPr bwMode="auto">
            <a:xfrm>
              <a:off x="904" y="3028"/>
              <a:ext cx="106" cy="140"/>
            </a:xfrm>
            <a:custGeom>
              <a:avLst/>
              <a:gdLst>
                <a:gd name="T0" fmla="*/ 88 w 106"/>
                <a:gd name="T1" fmla="*/ 7 h 140"/>
                <a:gd name="T2" fmla="*/ 82 w 106"/>
                <a:gd name="T3" fmla="*/ 6 h 140"/>
                <a:gd name="T4" fmla="*/ 68 w 106"/>
                <a:gd name="T5" fmla="*/ 1 h 140"/>
                <a:gd name="T6" fmla="*/ 49 w 106"/>
                <a:gd name="T7" fmla="*/ 0 h 140"/>
                <a:gd name="T8" fmla="*/ 33 w 106"/>
                <a:gd name="T9" fmla="*/ 1 h 140"/>
                <a:gd name="T10" fmla="*/ 16 w 106"/>
                <a:gd name="T11" fmla="*/ 6 h 140"/>
                <a:gd name="T12" fmla="*/ 12 w 106"/>
                <a:gd name="T13" fmla="*/ 7 h 140"/>
                <a:gd name="T14" fmla="*/ 12 w 106"/>
                <a:gd name="T15" fmla="*/ 7 h 140"/>
                <a:gd name="T16" fmla="*/ 12 w 106"/>
                <a:gd name="T17" fmla="*/ 7 h 140"/>
                <a:gd name="T18" fmla="*/ 12 w 106"/>
                <a:gd name="T19" fmla="*/ 7 h 140"/>
                <a:gd name="T20" fmla="*/ 12 w 106"/>
                <a:gd name="T21" fmla="*/ 7 h 140"/>
                <a:gd name="T22" fmla="*/ 12 w 106"/>
                <a:gd name="T23" fmla="*/ 7 h 140"/>
                <a:gd name="T24" fmla="*/ 12 w 106"/>
                <a:gd name="T25" fmla="*/ 7 h 140"/>
                <a:gd name="T26" fmla="*/ 12 w 106"/>
                <a:gd name="T27" fmla="*/ 7 h 140"/>
                <a:gd name="T28" fmla="*/ 12 w 106"/>
                <a:gd name="T29" fmla="*/ 7 h 140"/>
                <a:gd name="T30" fmla="*/ 16 w 106"/>
                <a:gd name="T31" fmla="*/ 6 h 140"/>
                <a:gd name="T32" fmla="*/ 33 w 106"/>
                <a:gd name="T33" fmla="*/ 1 h 140"/>
                <a:gd name="T34" fmla="*/ 49 w 106"/>
                <a:gd name="T35" fmla="*/ 0 h 140"/>
                <a:gd name="T36" fmla="*/ 68 w 106"/>
                <a:gd name="T37" fmla="*/ 1 h 140"/>
                <a:gd name="T38" fmla="*/ 82 w 106"/>
                <a:gd name="T39" fmla="*/ 6 h 140"/>
                <a:gd name="T40" fmla="*/ 88 w 106"/>
                <a:gd name="T41" fmla="*/ 7 h 140"/>
                <a:gd name="T42" fmla="*/ 88 w 106"/>
                <a:gd name="T43" fmla="*/ 7 h 140"/>
                <a:gd name="T44" fmla="*/ 0 w 106"/>
                <a:gd name="T45" fmla="*/ 125 h 140"/>
                <a:gd name="T46" fmla="*/ 3 w 106"/>
                <a:gd name="T47" fmla="*/ 128 h 140"/>
                <a:gd name="T48" fmla="*/ 16 w 106"/>
                <a:gd name="T49" fmla="*/ 134 h 140"/>
                <a:gd name="T50" fmla="*/ 33 w 106"/>
                <a:gd name="T51" fmla="*/ 138 h 140"/>
                <a:gd name="T52" fmla="*/ 49 w 106"/>
                <a:gd name="T53" fmla="*/ 140 h 140"/>
                <a:gd name="T54" fmla="*/ 68 w 106"/>
                <a:gd name="T55" fmla="*/ 138 h 140"/>
                <a:gd name="T56" fmla="*/ 82 w 106"/>
                <a:gd name="T57" fmla="*/ 134 h 140"/>
                <a:gd name="T58" fmla="*/ 97 w 106"/>
                <a:gd name="T59" fmla="*/ 128 h 140"/>
                <a:gd name="T60" fmla="*/ 106 w 106"/>
                <a:gd name="T61" fmla="*/ 122 h 140"/>
                <a:gd name="T62" fmla="*/ 106 w 106"/>
                <a:gd name="T63" fmla="*/ 120 h 140"/>
                <a:gd name="T64" fmla="*/ 106 w 106"/>
                <a:gd name="T65" fmla="*/ 120 h 140"/>
                <a:gd name="T66" fmla="*/ 106 w 106"/>
                <a:gd name="T67" fmla="*/ 120 h 140"/>
                <a:gd name="T68" fmla="*/ 106 w 106"/>
                <a:gd name="T69" fmla="*/ 120 h 140"/>
                <a:gd name="T70" fmla="*/ 106 w 106"/>
                <a:gd name="T71" fmla="*/ 120 h 140"/>
                <a:gd name="T72" fmla="*/ 106 w 106"/>
                <a:gd name="T73" fmla="*/ 120 h 140"/>
                <a:gd name="T74" fmla="*/ 106 w 106"/>
                <a:gd name="T75" fmla="*/ 120 h 140"/>
                <a:gd name="T76" fmla="*/ 106 w 106"/>
                <a:gd name="T77" fmla="*/ 120 h 140"/>
                <a:gd name="T78" fmla="*/ 97 w 106"/>
                <a:gd name="T79" fmla="*/ 126 h 140"/>
                <a:gd name="T80" fmla="*/ 82 w 106"/>
                <a:gd name="T81" fmla="*/ 134 h 140"/>
                <a:gd name="T82" fmla="*/ 68 w 106"/>
                <a:gd name="T83" fmla="*/ 137 h 140"/>
                <a:gd name="T84" fmla="*/ 49 w 106"/>
                <a:gd name="T85" fmla="*/ 138 h 140"/>
                <a:gd name="T86" fmla="*/ 33 w 106"/>
                <a:gd name="T87" fmla="*/ 137 h 140"/>
                <a:gd name="T88" fmla="*/ 16 w 106"/>
                <a:gd name="T89" fmla="*/ 134 h 140"/>
                <a:gd name="T90" fmla="*/ 3 w 106"/>
                <a:gd name="T91" fmla="*/ 126 h 140"/>
                <a:gd name="T92" fmla="*/ 0 w 106"/>
                <a:gd name="T93" fmla="*/ 125 h 140"/>
                <a:gd name="T94" fmla="*/ 0 w 106"/>
                <a:gd name="T95" fmla="*/ 125 h 140"/>
                <a:gd name="T96" fmla="*/ 0 w 106"/>
                <a:gd name="T97" fmla="*/ 125 h 140"/>
                <a:gd name="T98" fmla="*/ 0 w 106"/>
                <a:gd name="T99" fmla="*/ 125 h 140"/>
                <a:gd name="T100" fmla="*/ 0 w 106"/>
                <a:gd name="T101" fmla="*/ 125 h 140"/>
                <a:gd name="T102" fmla="*/ 0 w 106"/>
                <a:gd name="T103" fmla="*/ 125 h 140"/>
                <a:gd name="T104" fmla="*/ 0 w 106"/>
                <a:gd name="T105" fmla="*/ 125 h 140"/>
                <a:gd name="T106" fmla="*/ 0 w 106"/>
                <a:gd name="T107" fmla="*/ 125 h 140"/>
                <a:gd name="T108" fmla="*/ 0 w 106"/>
                <a:gd name="T109" fmla="*/ 125 h 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"/>
                <a:gd name="T166" fmla="*/ 0 h 140"/>
                <a:gd name="T167" fmla="*/ 106 w 106"/>
                <a:gd name="T168" fmla="*/ 140 h 1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" h="140">
                  <a:moveTo>
                    <a:pt x="88" y="7"/>
                  </a:moveTo>
                  <a:lnTo>
                    <a:pt x="82" y="6"/>
                  </a:lnTo>
                  <a:lnTo>
                    <a:pt x="68" y="1"/>
                  </a:lnTo>
                  <a:lnTo>
                    <a:pt x="49" y="0"/>
                  </a:lnTo>
                  <a:lnTo>
                    <a:pt x="33" y="1"/>
                  </a:lnTo>
                  <a:lnTo>
                    <a:pt x="16" y="6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33" y="1"/>
                  </a:lnTo>
                  <a:lnTo>
                    <a:pt x="49" y="0"/>
                  </a:lnTo>
                  <a:lnTo>
                    <a:pt x="68" y="1"/>
                  </a:lnTo>
                  <a:lnTo>
                    <a:pt x="82" y="6"/>
                  </a:lnTo>
                  <a:lnTo>
                    <a:pt x="88" y="7"/>
                  </a:lnTo>
                  <a:close/>
                  <a:moveTo>
                    <a:pt x="0" y="125"/>
                  </a:moveTo>
                  <a:lnTo>
                    <a:pt x="3" y="128"/>
                  </a:lnTo>
                  <a:lnTo>
                    <a:pt x="16" y="134"/>
                  </a:lnTo>
                  <a:lnTo>
                    <a:pt x="33" y="138"/>
                  </a:lnTo>
                  <a:lnTo>
                    <a:pt x="49" y="140"/>
                  </a:lnTo>
                  <a:lnTo>
                    <a:pt x="68" y="138"/>
                  </a:lnTo>
                  <a:lnTo>
                    <a:pt x="82" y="134"/>
                  </a:lnTo>
                  <a:lnTo>
                    <a:pt x="97" y="128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97" y="126"/>
                  </a:lnTo>
                  <a:lnTo>
                    <a:pt x="82" y="134"/>
                  </a:lnTo>
                  <a:lnTo>
                    <a:pt x="68" y="137"/>
                  </a:lnTo>
                  <a:lnTo>
                    <a:pt x="49" y="138"/>
                  </a:lnTo>
                  <a:lnTo>
                    <a:pt x="33" y="137"/>
                  </a:lnTo>
                  <a:lnTo>
                    <a:pt x="16" y="134"/>
                  </a:lnTo>
                  <a:lnTo>
                    <a:pt x="3" y="126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6F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12"/>
            <p:cNvSpPr>
              <a:spLocks noEditPoints="1"/>
            </p:cNvSpPr>
            <p:nvPr/>
          </p:nvSpPr>
          <p:spPr bwMode="auto">
            <a:xfrm>
              <a:off x="904" y="3028"/>
              <a:ext cx="106" cy="138"/>
            </a:xfrm>
            <a:custGeom>
              <a:avLst/>
              <a:gdLst>
                <a:gd name="T0" fmla="*/ 88 w 106"/>
                <a:gd name="T1" fmla="*/ 7 h 138"/>
                <a:gd name="T2" fmla="*/ 82 w 106"/>
                <a:gd name="T3" fmla="*/ 6 h 138"/>
                <a:gd name="T4" fmla="*/ 68 w 106"/>
                <a:gd name="T5" fmla="*/ 1 h 138"/>
                <a:gd name="T6" fmla="*/ 49 w 106"/>
                <a:gd name="T7" fmla="*/ 0 h 138"/>
                <a:gd name="T8" fmla="*/ 33 w 106"/>
                <a:gd name="T9" fmla="*/ 1 h 138"/>
                <a:gd name="T10" fmla="*/ 16 w 106"/>
                <a:gd name="T11" fmla="*/ 6 h 138"/>
                <a:gd name="T12" fmla="*/ 12 w 106"/>
                <a:gd name="T13" fmla="*/ 7 h 138"/>
                <a:gd name="T14" fmla="*/ 12 w 106"/>
                <a:gd name="T15" fmla="*/ 7 h 138"/>
                <a:gd name="T16" fmla="*/ 12 w 106"/>
                <a:gd name="T17" fmla="*/ 7 h 138"/>
                <a:gd name="T18" fmla="*/ 12 w 106"/>
                <a:gd name="T19" fmla="*/ 9 h 138"/>
                <a:gd name="T20" fmla="*/ 12 w 106"/>
                <a:gd name="T21" fmla="*/ 9 h 138"/>
                <a:gd name="T22" fmla="*/ 12 w 106"/>
                <a:gd name="T23" fmla="*/ 9 h 138"/>
                <a:gd name="T24" fmla="*/ 12 w 106"/>
                <a:gd name="T25" fmla="*/ 9 h 138"/>
                <a:gd name="T26" fmla="*/ 12 w 106"/>
                <a:gd name="T27" fmla="*/ 9 h 138"/>
                <a:gd name="T28" fmla="*/ 12 w 106"/>
                <a:gd name="T29" fmla="*/ 9 h 138"/>
                <a:gd name="T30" fmla="*/ 18 w 106"/>
                <a:gd name="T31" fmla="*/ 6 h 138"/>
                <a:gd name="T32" fmla="*/ 33 w 106"/>
                <a:gd name="T33" fmla="*/ 3 h 138"/>
                <a:gd name="T34" fmla="*/ 49 w 106"/>
                <a:gd name="T35" fmla="*/ 1 h 138"/>
                <a:gd name="T36" fmla="*/ 68 w 106"/>
                <a:gd name="T37" fmla="*/ 3 h 138"/>
                <a:gd name="T38" fmla="*/ 82 w 106"/>
                <a:gd name="T39" fmla="*/ 6 h 138"/>
                <a:gd name="T40" fmla="*/ 88 w 106"/>
                <a:gd name="T41" fmla="*/ 9 h 138"/>
                <a:gd name="T42" fmla="*/ 88 w 106"/>
                <a:gd name="T43" fmla="*/ 7 h 138"/>
                <a:gd name="T44" fmla="*/ 0 w 106"/>
                <a:gd name="T45" fmla="*/ 125 h 138"/>
                <a:gd name="T46" fmla="*/ 3 w 106"/>
                <a:gd name="T47" fmla="*/ 126 h 138"/>
                <a:gd name="T48" fmla="*/ 16 w 106"/>
                <a:gd name="T49" fmla="*/ 134 h 138"/>
                <a:gd name="T50" fmla="*/ 33 w 106"/>
                <a:gd name="T51" fmla="*/ 137 h 138"/>
                <a:gd name="T52" fmla="*/ 49 w 106"/>
                <a:gd name="T53" fmla="*/ 138 h 138"/>
                <a:gd name="T54" fmla="*/ 68 w 106"/>
                <a:gd name="T55" fmla="*/ 137 h 138"/>
                <a:gd name="T56" fmla="*/ 82 w 106"/>
                <a:gd name="T57" fmla="*/ 134 h 138"/>
                <a:gd name="T58" fmla="*/ 97 w 106"/>
                <a:gd name="T59" fmla="*/ 126 h 138"/>
                <a:gd name="T60" fmla="*/ 106 w 106"/>
                <a:gd name="T61" fmla="*/ 120 h 138"/>
                <a:gd name="T62" fmla="*/ 106 w 106"/>
                <a:gd name="T63" fmla="*/ 120 h 138"/>
                <a:gd name="T64" fmla="*/ 106 w 106"/>
                <a:gd name="T65" fmla="*/ 120 h 138"/>
                <a:gd name="T66" fmla="*/ 106 w 106"/>
                <a:gd name="T67" fmla="*/ 120 h 138"/>
                <a:gd name="T68" fmla="*/ 106 w 106"/>
                <a:gd name="T69" fmla="*/ 120 h 138"/>
                <a:gd name="T70" fmla="*/ 106 w 106"/>
                <a:gd name="T71" fmla="*/ 120 h 138"/>
                <a:gd name="T72" fmla="*/ 106 w 106"/>
                <a:gd name="T73" fmla="*/ 120 h 138"/>
                <a:gd name="T74" fmla="*/ 106 w 106"/>
                <a:gd name="T75" fmla="*/ 120 h 138"/>
                <a:gd name="T76" fmla="*/ 106 w 106"/>
                <a:gd name="T77" fmla="*/ 120 h 138"/>
                <a:gd name="T78" fmla="*/ 97 w 106"/>
                <a:gd name="T79" fmla="*/ 126 h 138"/>
                <a:gd name="T80" fmla="*/ 82 w 106"/>
                <a:gd name="T81" fmla="*/ 132 h 138"/>
                <a:gd name="T82" fmla="*/ 68 w 106"/>
                <a:gd name="T83" fmla="*/ 137 h 138"/>
                <a:gd name="T84" fmla="*/ 49 w 106"/>
                <a:gd name="T85" fmla="*/ 138 h 138"/>
                <a:gd name="T86" fmla="*/ 33 w 106"/>
                <a:gd name="T87" fmla="*/ 137 h 138"/>
                <a:gd name="T88" fmla="*/ 18 w 106"/>
                <a:gd name="T89" fmla="*/ 132 h 138"/>
                <a:gd name="T90" fmla="*/ 3 w 106"/>
                <a:gd name="T91" fmla="*/ 126 h 138"/>
                <a:gd name="T92" fmla="*/ 0 w 106"/>
                <a:gd name="T93" fmla="*/ 125 h 138"/>
                <a:gd name="T94" fmla="*/ 0 w 106"/>
                <a:gd name="T95" fmla="*/ 125 h 138"/>
                <a:gd name="T96" fmla="*/ 0 w 106"/>
                <a:gd name="T97" fmla="*/ 125 h 138"/>
                <a:gd name="T98" fmla="*/ 0 w 106"/>
                <a:gd name="T99" fmla="*/ 125 h 138"/>
                <a:gd name="T100" fmla="*/ 0 w 106"/>
                <a:gd name="T101" fmla="*/ 125 h 138"/>
                <a:gd name="T102" fmla="*/ 0 w 106"/>
                <a:gd name="T103" fmla="*/ 125 h 138"/>
                <a:gd name="T104" fmla="*/ 0 w 106"/>
                <a:gd name="T105" fmla="*/ 125 h 138"/>
                <a:gd name="T106" fmla="*/ 0 w 106"/>
                <a:gd name="T107" fmla="*/ 125 h 138"/>
                <a:gd name="T108" fmla="*/ 0 w 106"/>
                <a:gd name="T109" fmla="*/ 125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"/>
                <a:gd name="T166" fmla="*/ 0 h 138"/>
                <a:gd name="T167" fmla="*/ 106 w 106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" h="138">
                  <a:moveTo>
                    <a:pt x="88" y="7"/>
                  </a:moveTo>
                  <a:lnTo>
                    <a:pt x="82" y="6"/>
                  </a:lnTo>
                  <a:lnTo>
                    <a:pt x="68" y="1"/>
                  </a:lnTo>
                  <a:lnTo>
                    <a:pt x="49" y="0"/>
                  </a:lnTo>
                  <a:lnTo>
                    <a:pt x="33" y="1"/>
                  </a:lnTo>
                  <a:lnTo>
                    <a:pt x="16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8" y="6"/>
                  </a:lnTo>
                  <a:lnTo>
                    <a:pt x="33" y="3"/>
                  </a:lnTo>
                  <a:lnTo>
                    <a:pt x="49" y="1"/>
                  </a:lnTo>
                  <a:lnTo>
                    <a:pt x="68" y="3"/>
                  </a:lnTo>
                  <a:lnTo>
                    <a:pt x="82" y="6"/>
                  </a:lnTo>
                  <a:lnTo>
                    <a:pt x="88" y="9"/>
                  </a:lnTo>
                  <a:lnTo>
                    <a:pt x="88" y="7"/>
                  </a:lnTo>
                  <a:close/>
                  <a:moveTo>
                    <a:pt x="0" y="125"/>
                  </a:moveTo>
                  <a:lnTo>
                    <a:pt x="3" y="126"/>
                  </a:lnTo>
                  <a:lnTo>
                    <a:pt x="16" y="134"/>
                  </a:lnTo>
                  <a:lnTo>
                    <a:pt x="33" y="137"/>
                  </a:lnTo>
                  <a:lnTo>
                    <a:pt x="49" y="138"/>
                  </a:lnTo>
                  <a:lnTo>
                    <a:pt x="68" y="137"/>
                  </a:lnTo>
                  <a:lnTo>
                    <a:pt x="82" y="134"/>
                  </a:lnTo>
                  <a:lnTo>
                    <a:pt x="97" y="126"/>
                  </a:lnTo>
                  <a:lnTo>
                    <a:pt x="106" y="120"/>
                  </a:lnTo>
                  <a:lnTo>
                    <a:pt x="97" y="126"/>
                  </a:lnTo>
                  <a:lnTo>
                    <a:pt x="82" y="132"/>
                  </a:lnTo>
                  <a:lnTo>
                    <a:pt x="68" y="137"/>
                  </a:lnTo>
                  <a:lnTo>
                    <a:pt x="49" y="138"/>
                  </a:lnTo>
                  <a:lnTo>
                    <a:pt x="33" y="137"/>
                  </a:lnTo>
                  <a:lnTo>
                    <a:pt x="18" y="132"/>
                  </a:lnTo>
                  <a:lnTo>
                    <a:pt x="3" y="126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70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13"/>
            <p:cNvSpPr>
              <a:spLocks noEditPoints="1"/>
            </p:cNvSpPr>
            <p:nvPr/>
          </p:nvSpPr>
          <p:spPr bwMode="auto">
            <a:xfrm>
              <a:off x="904" y="3029"/>
              <a:ext cx="106" cy="137"/>
            </a:xfrm>
            <a:custGeom>
              <a:avLst/>
              <a:gdLst>
                <a:gd name="T0" fmla="*/ 88 w 106"/>
                <a:gd name="T1" fmla="*/ 8 h 137"/>
                <a:gd name="T2" fmla="*/ 82 w 106"/>
                <a:gd name="T3" fmla="*/ 5 h 137"/>
                <a:gd name="T4" fmla="*/ 68 w 106"/>
                <a:gd name="T5" fmla="*/ 2 h 137"/>
                <a:gd name="T6" fmla="*/ 49 w 106"/>
                <a:gd name="T7" fmla="*/ 0 h 137"/>
                <a:gd name="T8" fmla="*/ 33 w 106"/>
                <a:gd name="T9" fmla="*/ 2 h 137"/>
                <a:gd name="T10" fmla="*/ 18 w 106"/>
                <a:gd name="T11" fmla="*/ 5 h 137"/>
                <a:gd name="T12" fmla="*/ 12 w 106"/>
                <a:gd name="T13" fmla="*/ 8 h 137"/>
                <a:gd name="T14" fmla="*/ 12 w 106"/>
                <a:gd name="T15" fmla="*/ 8 h 137"/>
                <a:gd name="T16" fmla="*/ 12 w 106"/>
                <a:gd name="T17" fmla="*/ 8 h 137"/>
                <a:gd name="T18" fmla="*/ 12 w 106"/>
                <a:gd name="T19" fmla="*/ 8 h 137"/>
                <a:gd name="T20" fmla="*/ 12 w 106"/>
                <a:gd name="T21" fmla="*/ 8 h 137"/>
                <a:gd name="T22" fmla="*/ 12 w 106"/>
                <a:gd name="T23" fmla="*/ 8 h 137"/>
                <a:gd name="T24" fmla="*/ 12 w 106"/>
                <a:gd name="T25" fmla="*/ 8 h 137"/>
                <a:gd name="T26" fmla="*/ 12 w 106"/>
                <a:gd name="T27" fmla="*/ 8 h 137"/>
                <a:gd name="T28" fmla="*/ 12 w 106"/>
                <a:gd name="T29" fmla="*/ 8 h 137"/>
                <a:gd name="T30" fmla="*/ 18 w 106"/>
                <a:gd name="T31" fmla="*/ 6 h 137"/>
                <a:gd name="T32" fmla="*/ 33 w 106"/>
                <a:gd name="T33" fmla="*/ 2 h 137"/>
                <a:gd name="T34" fmla="*/ 49 w 106"/>
                <a:gd name="T35" fmla="*/ 0 h 137"/>
                <a:gd name="T36" fmla="*/ 68 w 106"/>
                <a:gd name="T37" fmla="*/ 2 h 137"/>
                <a:gd name="T38" fmla="*/ 82 w 106"/>
                <a:gd name="T39" fmla="*/ 6 h 137"/>
                <a:gd name="T40" fmla="*/ 88 w 106"/>
                <a:gd name="T41" fmla="*/ 8 h 137"/>
                <a:gd name="T42" fmla="*/ 88 w 106"/>
                <a:gd name="T43" fmla="*/ 8 h 137"/>
                <a:gd name="T44" fmla="*/ 0 w 106"/>
                <a:gd name="T45" fmla="*/ 124 h 137"/>
                <a:gd name="T46" fmla="*/ 3 w 106"/>
                <a:gd name="T47" fmla="*/ 125 h 137"/>
                <a:gd name="T48" fmla="*/ 18 w 106"/>
                <a:gd name="T49" fmla="*/ 131 h 137"/>
                <a:gd name="T50" fmla="*/ 33 w 106"/>
                <a:gd name="T51" fmla="*/ 136 h 137"/>
                <a:gd name="T52" fmla="*/ 49 w 106"/>
                <a:gd name="T53" fmla="*/ 137 h 137"/>
                <a:gd name="T54" fmla="*/ 68 w 106"/>
                <a:gd name="T55" fmla="*/ 136 h 137"/>
                <a:gd name="T56" fmla="*/ 82 w 106"/>
                <a:gd name="T57" fmla="*/ 131 h 137"/>
                <a:gd name="T58" fmla="*/ 97 w 106"/>
                <a:gd name="T59" fmla="*/ 125 h 137"/>
                <a:gd name="T60" fmla="*/ 106 w 106"/>
                <a:gd name="T61" fmla="*/ 119 h 137"/>
                <a:gd name="T62" fmla="*/ 106 w 106"/>
                <a:gd name="T63" fmla="*/ 119 h 137"/>
                <a:gd name="T64" fmla="*/ 106 w 106"/>
                <a:gd name="T65" fmla="*/ 119 h 137"/>
                <a:gd name="T66" fmla="*/ 106 w 106"/>
                <a:gd name="T67" fmla="*/ 119 h 137"/>
                <a:gd name="T68" fmla="*/ 106 w 106"/>
                <a:gd name="T69" fmla="*/ 119 h 137"/>
                <a:gd name="T70" fmla="*/ 106 w 106"/>
                <a:gd name="T71" fmla="*/ 119 h 137"/>
                <a:gd name="T72" fmla="*/ 106 w 106"/>
                <a:gd name="T73" fmla="*/ 119 h 137"/>
                <a:gd name="T74" fmla="*/ 106 w 106"/>
                <a:gd name="T75" fmla="*/ 119 h 137"/>
                <a:gd name="T76" fmla="*/ 106 w 106"/>
                <a:gd name="T77" fmla="*/ 118 h 137"/>
                <a:gd name="T78" fmla="*/ 97 w 106"/>
                <a:gd name="T79" fmla="*/ 125 h 137"/>
                <a:gd name="T80" fmla="*/ 82 w 106"/>
                <a:gd name="T81" fmla="*/ 131 h 137"/>
                <a:gd name="T82" fmla="*/ 68 w 106"/>
                <a:gd name="T83" fmla="*/ 136 h 137"/>
                <a:gd name="T84" fmla="*/ 49 w 106"/>
                <a:gd name="T85" fmla="*/ 137 h 137"/>
                <a:gd name="T86" fmla="*/ 33 w 106"/>
                <a:gd name="T87" fmla="*/ 136 h 137"/>
                <a:gd name="T88" fmla="*/ 18 w 106"/>
                <a:gd name="T89" fmla="*/ 131 h 137"/>
                <a:gd name="T90" fmla="*/ 3 w 106"/>
                <a:gd name="T91" fmla="*/ 125 h 137"/>
                <a:gd name="T92" fmla="*/ 0 w 106"/>
                <a:gd name="T93" fmla="*/ 122 h 137"/>
                <a:gd name="T94" fmla="*/ 0 w 106"/>
                <a:gd name="T95" fmla="*/ 122 h 137"/>
                <a:gd name="T96" fmla="*/ 0 w 106"/>
                <a:gd name="T97" fmla="*/ 122 h 137"/>
                <a:gd name="T98" fmla="*/ 0 w 106"/>
                <a:gd name="T99" fmla="*/ 122 h 137"/>
                <a:gd name="T100" fmla="*/ 0 w 106"/>
                <a:gd name="T101" fmla="*/ 122 h 137"/>
                <a:gd name="T102" fmla="*/ 0 w 106"/>
                <a:gd name="T103" fmla="*/ 124 h 137"/>
                <a:gd name="T104" fmla="*/ 0 w 106"/>
                <a:gd name="T105" fmla="*/ 124 h 137"/>
                <a:gd name="T106" fmla="*/ 0 w 106"/>
                <a:gd name="T107" fmla="*/ 124 h 137"/>
                <a:gd name="T108" fmla="*/ 0 w 106"/>
                <a:gd name="T109" fmla="*/ 124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"/>
                <a:gd name="T166" fmla="*/ 0 h 137"/>
                <a:gd name="T167" fmla="*/ 106 w 106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" h="137">
                  <a:moveTo>
                    <a:pt x="88" y="8"/>
                  </a:moveTo>
                  <a:lnTo>
                    <a:pt x="82" y="5"/>
                  </a:lnTo>
                  <a:lnTo>
                    <a:pt x="68" y="2"/>
                  </a:lnTo>
                  <a:lnTo>
                    <a:pt x="49" y="0"/>
                  </a:lnTo>
                  <a:lnTo>
                    <a:pt x="33" y="2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18" y="6"/>
                  </a:lnTo>
                  <a:lnTo>
                    <a:pt x="33" y="2"/>
                  </a:lnTo>
                  <a:lnTo>
                    <a:pt x="49" y="0"/>
                  </a:lnTo>
                  <a:lnTo>
                    <a:pt x="68" y="2"/>
                  </a:lnTo>
                  <a:lnTo>
                    <a:pt x="82" y="6"/>
                  </a:lnTo>
                  <a:lnTo>
                    <a:pt x="88" y="8"/>
                  </a:lnTo>
                  <a:close/>
                  <a:moveTo>
                    <a:pt x="0" y="124"/>
                  </a:moveTo>
                  <a:lnTo>
                    <a:pt x="3" y="125"/>
                  </a:lnTo>
                  <a:lnTo>
                    <a:pt x="18" y="131"/>
                  </a:lnTo>
                  <a:lnTo>
                    <a:pt x="33" y="136"/>
                  </a:lnTo>
                  <a:lnTo>
                    <a:pt x="49" y="137"/>
                  </a:lnTo>
                  <a:lnTo>
                    <a:pt x="68" y="136"/>
                  </a:lnTo>
                  <a:lnTo>
                    <a:pt x="82" y="131"/>
                  </a:lnTo>
                  <a:lnTo>
                    <a:pt x="97" y="125"/>
                  </a:lnTo>
                  <a:lnTo>
                    <a:pt x="106" y="119"/>
                  </a:lnTo>
                  <a:lnTo>
                    <a:pt x="106" y="118"/>
                  </a:lnTo>
                  <a:lnTo>
                    <a:pt x="97" y="125"/>
                  </a:lnTo>
                  <a:lnTo>
                    <a:pt x="82" y="131"/>
                  </a:lnTo>
                  <a:lnTo>
                    <a:pt x="68" y="136"/>
                  </a:lnTo>
                  <a:lnTo>
                    <a:pt x="49" y="137"/>
                  </a:lnTo>
                  <a:lnTo>
                    <a:pt x="33" y="136"/>
                  </a:lnTo>
                  <a:lnTo>
                    <a:pt x="18" y="131"/>
                  </a:lnTo>
                  <a:lnTo>
                    <a:pt x="3" y="125"/>
                  </a:lnTo>
                  <a:lnTo>
                    <a:pt x="0" y="12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71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14"/>
            <p:cNvSpPr>
              <a:spLocks noEditPoints="1"/>
            </p:cNvSpPr>
            <p:nvPr/>
          </p:nvSpPr>
          <p:spPr bwMode="auto">
            <a:xfrm>
              <a:off x="904" y="3029"/>
              <a:ext cx="106" cy="137"/>
            </a:xfrm>
            <a:custGeom>
              <a:avLst/>
              <a:gdLst>
                <a:gd name="T0" fmla="*/ 88 w 106"/>
                <a:gd name="T1" fmla="*/ 8 h 137"/>
                <a:gd name="T2" fmla="*/ 82 w 106"/>
                <a:gd name="T3" fmla="*/ 6 h 137"/>
                <a:gd name="T4" fmla="*/ 68 w 106"/>
                <a:gd name="T5" fmla="*/ 2 h 137"/>
                <a:gd name="T6" fmla="*/ 49 w 106"/>
                <a:gd name="T7" fmla="*/ 0 h 137"/>
                <a:gd name="T8" fmla="*/ 33 w 106"/>
                <a:gd name="T9" fmla="*/ 2 h 137"/>
                <a:gd name="T10" fmla="*/ 18 w 106"/>
                <a:gd name="T11" fmla="*/ 6 h 137"/>
                <a:gd name="T12" fmla="*/ 12 w 106"/>
                <a:gd name="T13" fmla="*/ 8 h 137"/>
                <a:gd name="T14" fmla="*/ 12 w 106"/>
                <a:gd name="T15" fmla="*/ 8 h 137"/>
                <a:gd name="T16" fmla="*/ 12 w 106"/>
                <a:gd name="T17" fmla="*/ 8 h 137"/>
                <a:gd name="T18" fmla="*/ 12 w 106"/>
                <a:gd name="T19" fmla="*/ 8 h 137"/>
                <a:gd name="T20" fmla="*/ 12 w 106"/>
                <a:gd name="T21" fmla="*/ 8 h 137"/>
                <a:gd name="T22" fmla="*/ 12 w 106"/>
                <a:gd name="T23" fmla="*/ 8 h 137"/>
                <a:gd name="T24" fmla="*/ 12 w 106"/>
                <a:gd name="T25" fmla="*/ 8 h 137"/>
                <a:gd name="T26" fmla="*/ 12 w 106"/>
                <a:gd name="T27" fmla="*/ 9 h 137"/>
                <a:gd name="T28" fmla="*/ 12 w 106"/>
                <a:gd name="T29" fmla="*/ 9 h 137"/>
                <a:gd name="T30" fmla="*/ 18 w 106"/>
                <a:gd name="T31" fmla="*/ 6 h 137"/>
                <a:gd name="T32" fmla="*/ 33 w 106"/>
                <a:gd name="T33" fmla="*/ 2 h 137"/>
                <a:gd name="T34" fmla="*/ 49 w 106"/>
                <a:gd name="T35" fmla="*/ 0 h 137"/>
                <a:gd name="T36" fmla="*/ 66 w 106"/>
                <a:gd name="T37" fmla="*/ 2 h 137"/>
                <a:gd name="T38" fmla="*/ 82 w 106"/>
                <a:gd name="T39" fmla="*/ 6 h 137"/>
                <a:gd name="T40" fmla="*/ 88 w 106"/>
                <a:gd name="T41" fmla="*/ 9 h 137"/>
                <a:gd name="T42" fmla="*/ 88 w 106"/>
                <a:gd name="T43" fmla="*/ 8 h 137"/>
                <a:gd name="T44" fmla="*/ 0 w 106"/>
                <a:gd name="T45" fmla="*/ 122 h 137"/>
                <a:gd name="T46" fmla="*/ 3 w 106"/>
                <a:gd name="T47" fmla="*/ 125 h 137"/>
                <a:gd name="T48" fmla="*/ 18 w 106"/>
                <a:gd name="T49" fmla="*/ 131 h 137"/>
                <a:gd name="T50" fmla="*/ 33 w 106"/>
                <a:gd name="T51" fmla="*/ 136 h 137"/>
                <a:gd name="T52" fmla="*/ 49 w 106"/>
                <a:gd name="T53" fmla="*/ 137 h 137"/>
                <a:gd name="T54" fmla="*/ 68 w 106"/>
                <a:gd name="T55" fmla="*/ 136 h 137"/>
                <a:gd name="T56" fmla="*/ 82 w 106"/>
                <a:gd name="T57" fmla="*/ 131 h 137"/>
                <a:gd name="T58" fmla="*/ 97 w 106"/>
                <a:gd name="T59" fmla="*/ 125 h 137"/>
                <a:gd name="T60" fmla="*/ 106 w 106"/>
                <a:gd name="T61" fmla="*/ 118 h 137"/>
                <a:gd name="T62" fmla="*/ 106 w 106"/>
                <a:gd name="T63" fmla="*/ 118 h 137"/>
                <a:gd name="T64" fmla="*/ 106 w 106"/>
                <a:gd name="T65" fmla="*/ 118 h 137"/>
                <a:gd name="T66" fmla="*/ 106 w 106"/>
                <a:gd name="T67" fmla="*/ 118 h 137"/>
                <a:gd name="T68" fmla="*/ 106 w 106"/>
                <a:gd name="T69" fmla="*/ 118 h 137"/>
                <a:gd name="T70" fmla="*/ 106 w 106"/>
                <a:gd name="T71" fmla="*/ 118 h 137"/>
                <a:gd name="T72" fmla="*/ 106 w 106"/>
                <a:gd name="T73" fmla="*/ 118 h 137"/>
                <a:gd name="T74" fmla="*/ 106 w 106"/>
                <a:gd name="T75" fmla="*/ 118 h 137"/>
                <a:gd name="T76" fmla="*/ 106 w 106"/>
                <a:gd name="T77" fmla="*/ 118 h 137"/>
                <a:gd name="T78" fmla="*/ 97 w 106"/>
                <a:gd name="T79" fmla="*/ 125 h 137"/>
                <a:gd name="T80" fmla="*/ 82 w 106"/>
                <a:gd name="T81" fmla="*/ 131 h 137"/>
                <a:gd name="T82" fmla="*/ 66 w 106"/>
                <a:gd name="T83" fmla="*/ 134 h 137"/>
                <a:gd name="T84" fmla="*/ 49 w 106"/>
                <a:gd name="T85" fmla="*/ 136 h 137"/>
                <a:gd name="T86" fmla="*/ 33 w 106"/>
                <a:gd name="T87" fmla="*/ 134 h 137"/>
                <a:gd name="T88" fmla="*/ 18 w 106"/>
                <a:gd name="T89" fmla="*/ 131 h 137"/>
                <a:gd name="T90" fmla="*/ 3 w 106"/>
                <a:gd name="T91" fmla="*/ 125 h 137"/>
                <a:gd name="T92" fmla="*/ 0 w 106"/>
                <a:gd name="T93" fmla="*/ 122 h 137"/>
                <a:gd name="T94" fmla="*/ 0 w 106"/>
                <a:gd name="T95" fmla="*/ 122 h 137"/>
                <a:gd name="T96" fmla="*/ 0 w 106"/>
                <a:gd name="T97" fmla="*/ 122 h 137"/>
                <a:gd name="T98" fmla="*/ 0 w 106"/>
                <a:gd name="T99" fmla="*/ 122 h 137"/>
                <a:gd name="T100" fmla="*/ 0 w 106"/>
                <a:gd name="T101" fmla="*/ 122 h 137"/>
                <a:gd name="T102" fmla="*/ 0 w 106"/>
                <a:gd name="T103" fmla="*/ 122 h 137"/>
                <a:gd name="T104" fmla="*/ 0 w 106"/>
                <a:gd name="T105" fmla="*/ 122 h 137"/>
                <a:gd name="T106" fmla="*/ 0 w 106"/>
                <a:gd name="T107" fmla="*/ 122 h 137"/>
                <a:gd name="T108" fmla="*/ 0 w 106"/>
                <a:gd name="T109" fmla="*/ 122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"/>
                <a:gd name="T166" fmla="*/ 0 h 137"/>
                <a:gd name="T167" fmla="*/ 106 w 106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" h="137">
                  <a:moveTo>
                    <a:pt x="88" y="8"/>
                  </a:moveTo>
                  <a:lnTo>
                    <a:pt x="82" y="6"/>
                  </a:lnTo>
                  <a:lnTo>
                    <a:pt x="68" y="2"/>
                  </a:lnTo>
                  <a:lnTo>
                    <a:pt x="49" y="0"/>
                  </a:lnTo>
                  <a:lnTo>
                    <a:pt x="33" y="2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8" y="6"/>
                  </a:lnTo>
                  <a:lnTo>
                    <a:pt x="33" y="2"/>
                  </a:lnTo>
                  <a:lnTo>
                    <a:pt x="49" y="0"/>
                  </a:lnTo>
                  <a:lnTo>
                    <a:pt x="66" y="2"/>
                  </a:lnTo>
                  <a:lnTo>
                    <a:pt x="82" y="6"/>
                  </a:lnTo>
                  <a:lnTo>
                    <a:pt x="88" y="9"/>
                  </a:lnTo>
                  <a:lnTo>
                    <a:pt x="88" y="8"/>
                  </a:lnTo>
                  <a:close/>
                  <a:moveTo>
                    <a:pt x="0" y="122"/>
                  </a:moveTo>
                  <a:lnTo>
                    <a:pt x="3" y="125"/>
                  </a:lnTo>
                  <a:lnTo>
                    <a:pt x="18" y="131"/>
                  </a:lnTo>
                  <a:lnTo>
                    <a:pt x="33" y="136"/>
                  </a:lnTo>
                  <a:lnTo>
                    <a:pt x="49" y="137"/>
                  </a:lnTo>
                  <a:lnTo>
                    <a:pt x="68" y="136"/>
                  </a:lnTo>
                  <a:lnTo>
                    <a:pt x="82" y="131"/>
                  </a:lnTo>
                  <a:lnTo>
                    <a:pt x="97" y="125"/>
                  </a:lnTo>
                  <a:lnTo>
                    <a:pt x="106" y="118"/>
                  </a:lnTo>
                  <a:lnTo>
                    <a:pt x="97" y="125"/>
                  </a:lnTo>
                  <a:lnTo>
                    <a:pt x="82" y="131"/>
                  </a:lnTo>
                  <a:lnTo>
                    <a:pt x="66" y="134"/>
                  </a:lnTo>
                  <a:lnTo>
                    <a:pt x="49" y="136"/>
                  </a:lnTo>
                  <a:lnTo>
                    <a:pt x="33" y="134"/>
                  </a:lnTo>
                  <a:lnTo>
                    <a:pt x="18" y="131"/>
                  </a:lnTo>
                  <a:lnTo>
                    <a:pt x="3" y="125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72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15"/>
            <p:cNvSpPr>
              <a:spLocks noEditPoints="1"/>
            </p:cNvSpPr>
            <p:nvPr/>
          </p:nvSpPr>
          <p:spPr bwMode="auto">
            <a:xfrm>
              <a:off x="904" y="3029"/>
              <a:ext cx="106" cy="136"/>
            </a:xfrm>
            <a:custGeom>
              <a:avLst/>
              <a:gdLst>
                <a:gd name="T0" fmla="*/ 88 w 106"/>
                <a:gd name="T1" fmla="*/ 9 h 136"/>
                <a:gd name="T2" fmla="*/ 82 w 106"/>
                <a:gd name="T3" fmla="*/ 6 h 136"/>
                <a:gd name="T4" fmla="*/ 66 w 106"/>
                <a:gd name="T5" fmla="*/ 2 h 136"/>
                <a:gd name="T6" fmla="*/ 49 w 106"/>
                <a:gd name="T7" fmla="*/ 0 h 136"/>
                <a:gd name="T8" fmla="*/ 33 w 106"/>
                <a:gd name="T9" fmla="*/ 2 h 136"/>
                <a:gd name="T10" fmla="*/ 18 w 106"/>
                <a:gd name="T11" fmla="*/ 6 h 136"/>
                <a:gd name="T12" fmla="*/ 12 w 106"/>
                <a:gd name="T13" fmla="*/ 9 h 136"/>
                <a:gd name="T14" fmla="*/ 12 w 106"/>
                <a:gd name="T15" fmla="*/ 9 h 136"/>
                <a:gd name="T16" fmla="*/ 12 w 106"/>
                <a:gd name="T17" fmla="*/ 9 h 136"/>
                <a:gd name="T18" fmla="*/ 12 w 106"/>
                <a:gd name="T19" fmla="*/ 9 h 136"/>
                <a:gd name="T20" fmla="*/ 12 w 106"/>
                <a:gd name="T21" fmla="*/ 9 h 136"/>
                <a:gd name="T22" fmla="*/ 12 w 106"/>
                <a:gd name="T23" fmla="*/ 9 h 136"/>
                <a:gd name="T24" fmla="*/ 12 w 106"/>
                <a:gd name="T25" fmla="*/ 9 h 136"/>
                <a:gd name="T26" fmla="*/ 12 w 106"/>
                <a:gd name="T27" fmla="*/ 9 h 136"/>
                <a:gd name="T28" fmla="*/ 12 w 106"/>
                <a:gd name="T29" fmla="*/ 9 h 136"/>
                <a:gd name="T30" fmla="*/ 18 w 106"/>
                <a:gd name="T31" fmla="*/ 6 h 136"/>
                <a:gd name="T32" fmla="*/ 33 w 106"/>
                <a:gd name="T33" fmla="*/ 3 h 136"/>
                <a:gd name="T34" fmla="*/ 49 w 106"/>
                <a:gd name="T35" fmla="*/ 2 h 136"/>
                <a:gd name="T36" fmla="*/ 66 w 106"/>
                <a:gd name="T37" fmla="*/ 3 h 136"/>
                <a:gd name="T38" fmla="*/ 82 w 106"/>
                <a:gd name="T39" fmla="*/ 6 h 136"/>
                <a:gd name="T40" fmla="*/ 88 w 106"/>
                <a:gd name="T41" fmla="*/ 9 h 136"/>
                <a:gd name="T42" fmla="*/ 88 w 106"/>
                <a:gd name="T43" fmla="*/ 9 h 136"/>
                <a:gd name="T44" fmla="*/ 0 w 106"/>
                <a:gd name="T45" fmla="*/ 122 h 136"/>
                <a:gd name="T46" fmla="*/ 3 w 106"/>
                <a:gd name="T47" fmla="*/ 125 h 136"/>
                <a:gd name="T48" fmla="*/ 18 w 106"/>
                <a:gd name="T49" fmla="*/ 131 h 136"/>
                <a:gd name="T50" fmla="*/ 33 w 106"/>
                <a:gd name="T51" fmla="*/ 134 h 136"/>
                <a:gd name="T52" fmla="*/ 49 w 106"/>
                <a:gd name="T53" fmla="*/ 136 h 136"/>
                <a:gd name="T54" fmla="*/ 66 w 106"/>
                <a:gd name="T55" fmla="*/ 134 h 136"/>
                <a:gd name="T56" fmla="*/ 82 w 106"/>
                <a:gd name="T57" fmla="*/ 131 h 136"/>
                <a:gd name="T58" fmla="*/ 97 w 106"/>
                <a:gd name="T59" fmla="*/ 125 h 136"/>
                <a:gd name="T60" fmla="*/ 106 w 106"/>
                <a:gd name="T61" fmla="*/ 118 h 136"/>
                <a:gd name="T62" fmla="*/ 106 w 106"/>
                <a:gd name="T63" fmla="*/ 118 h 136"/>
                <a:gd name="T64" fmla="*/ 106 w 106"/>
                <a:gd name="T65" fmla="*/ 118 h 136"/>
                <a:gd name="T66" fmla="*/ 106 w 106"/>
                <a:gd name="T67" fmla="*/ 118 h 136"/>
                <a:gd name="T68" fmla="*/ 106 w 106"/>
                <a:gd name="T69" fmla="*/ 118 h 136"/>
                <a:gd name="T70" fmla="*/ 106 w 106"/>
                <a:gd name="T71" fmla="*/ 118 h 136"/>
                <a:gd name="T72" fmla="*/ 106 w 106"/>
                <a:gd name="T73" fmla="*/ 118 h 136"/>
                <a:gd name="T74" fmla="*/ 106 w 106"/>
                <a:gd name="T75" fmla="*/ 118 h 136"/>
                <a:gd name="T76" fmla="*/ 106 w 106"/>
                <a:gd name="T77" fmla="*/ 118 h 136"/>
                <a:gd name="T78" fmla="*/ 95 w 106"/>
                <a:gd name="T79" fmla="*/ 124 h 136"/>
                <a:gd name="T80" fmla="*/ 82 w 106"/>
                <a:gd name="T81" fmla="*/ 131 h 136"/>
                <a:gd name="T82" fmla="*/ 66 w 106"/>
                <a:gd name="T83" fmla="*/ 134 h 136"/>
                <a:gd name="T84" fmla="*/ 49 w 106"/>
                <a:gd name="T85" fmla="*/ 136 h 136"/>
                <a:gd name="T86" fmla="*/ 33 w 106"/>
                <a:gd name="T87" fmla="*/ 134 h 136"/>
                <a:gd name="T88" fmla="*/ 18 w 106"/>
                <a:gd name="T89" fmla="*/ 131 h 136"/>
                <a:gd name="T90" fmla="*/ 3 w 106"/>
                <a:gd name="T91" fmla="*/ 124 h 136"/>
                <a:gd name="T92" fmla="*/ 0 w 106"/>
                <a:gd name="T93" fmla="*/ 122 h 136"/>
                <a:gd name="T94" fmla="*/ 0 w 106"/>
                <a:gd name="T95" fmla="*/ 122 h 136"/>
                <a:gd name="T96" fmla="*/ 0 w 106"/>
                <a:gd name="T97" fmla="*/ 122 h 136"/>
                <a:gd name="T98" fmla="*/ 0 w 106"/>
                <a:gd name="T99" fmla="*/ 122 h 136"/>
                <a:gd name="T100" fmla="*/ 0 w 106"/>
                <a:gd name="T101" fmla="*/ 122 h 136"/>
                <a:gd name="T102" fmla="*/ 0 w 106"/>
                <a:gd name="T103" fmla="*/ 122 h 136"/>
                <a:gd name="T104" fmla="*/ 0 w 106"/>
                <a:gd name="T105" fmla="*/ 122 h 136"/>
                <a:gd name="T106" fmla="*/ 0 w 106"/>
                <a:gd name="T107" fmla="*/ 122 h 136"/>
                <a:gd name="T108" fmla="*/ 0 w 106"/>
                <a:gd name="T109" fmla="*/ 122 h 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"/>
                <a:gd name="T166" fmla="*/ 0 h 136"/>
                <a:gd name="T167" fmla="*/ 106 w 106"/>
                <a:gd name="T168" fmla="*/ 136 h 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" h="136">
                  <a:moveTo>
                    <a:pt x="88" y="9"/>
                  </a:moveTo>
                  <a:lnTo>
                    <a:pt x="82" y="6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3" y="2"/>
                  </a:lnTo>
                  <a:lnTo>
                    <a:pt x="18" y="6"/>
                  </a:lnTo>
                  <a:lnTo>
                    <a:pt x="12" y="9"/>
                  </a:lnTo>
                  <a:lnTo>
                    <a:pt x="18" y="6"/>
                  </a:lnTo>
                  <a:lnTo>
                    <a:pt x="33" y="3"/>
                  </a:lnTo>
                  <a:lnTo>
                    <a:pt x="49" y="2"/>
                  </a:lnTo>
                  <a:lnTo>
                    <a:pt x="66" y="3"/>
                  </a:lnTo>
                  <a:lnTo>
                    <a:pt x="82" y="6"/>
                  </a:lnTo>
                  <a:lnTo>
                    <a:pt x="88" y="9"/>
                  </a:lnTo>
                  <a:close/>
                  <a:moveTo>
                    <a:pt x="0" y="122"/>
                  </a:moveTo>
                  <a:lnTo>
                    <a:pt x="3" y="125"/>
                  </a:lnTo>
                  <a:lnTo>
                    <a:pt x="18" y="131"/>
                  </a:lnTo>
                  <a:lnTo>
                    <a:pt x="33" y="134"/>
                  </a:lnTo>
                  <a:lnTo>
                    <a:pt x="49" y="136"/>
                  </a:lnTo>
                  <a:lnTo>
                    <a:pt x="66" y="134"/>
                  </a:lnTo>
                  <a:lnTo>
                    <a:pt x="82" y="131"/>
                  </a:lnTo>
                  <a:lnTo>
                    <a:pt x="97" y="125"/>
                  </a:lnTo>
                  <a:lnTo>
                    <a:pt x="106" y="118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66" y="134"/>
                  </a:lnTo>
                  <a:lnTo>
                    <a:pt x="49" y="136"/>
                  </a:lnTo>
                  <a:lnTo>
                    <a:pt x="33" y="134"/>
                  </a:lnTo>
                  <a:lnTo>
                    <a:pt x="18" y="131"/>
                  </a:lnTo>
                  <a:lnTo>
                    <a:pt x="3" y="124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73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16"/>
            <p:cNvSpPr>
              <a:spLocks noEditPoints="1"/>
            </p:cNvSpPr>
            <p:nvPr/>
          </p:nvSpPr>
          <p:spPr bwMode="auto">
            <a:xfrm>
              <a:off x="904" y="3031"/>
              <a:ext cx="106" cy="134"/>
            </a:xfrm>
            <a:custGeom>
              <a:avLst/>
              <a:gdLst>
                <a:gd name="T0" fmla="*/ 88 w 106"/>
                <a:gd name="T1" fmla="*/ 7 h 134"/>
                <a:gd name="T2" fmla="*/ 82 w 106"/>
                <a:gd name="T3" fmla="*/ 4 h 134"/>
                <a:gd name="T4" fmla="*/ 66 w 106"/>
                <a:gd name="T5" fmla="*/ 1 h 134"/>
                <a:gd name="T6" fmla="*/ 49 w 106"/>
                <a:gd name="T7" fmla="*/ 0 h 134"/>
                <a:gd name="T8" fmla="*/ 33 w 106"/>
                <a:gd name="T9" fmla="*/ 1 h 134"/>
                <a:gd name="T10" fmla="*/ 18 w 106"/>
                <a:gd name="T11" fmla="*/ 4 h 134"/>
                <a:gd name="T12" fmla="*/ 12 w 106"/>
                <a:gd name="T13" fmla="*/ 7 h 134"/>
                <a:gd name="T14" fmla="*/ 12 w 106"/>
                <a:gd name="T15" fmla="*/ 7 h 134"/>
                <a:gd name="T16" fmla="*/ 12 w 106"/>
                <a:gd name="T17" fmla="*/ 7 h 134"/>
                <a:gd name="T18" fmla="*/ 12 w 106"/>
                <a:gd name="T19" fmla="*/ 7 h 134"/>
                <a:gd name="T20" fmla="*/ 12 w 106"/>
                <a:gd name="T21" fmla="*/ 7 h 134"/>
                <a:gd name="T22" fmla="*/ 12 w 106"/>
                <a:gd name="T23" fmla="*/ 7 h 134"/>
                <a:gd name="T24" fmla="*/ 12 w 106"/>
                <a:gd name="T25" fmla="*/ 7 h 134"/>
                <a:gd name="T26" fmla="*/ 12 w 106"/>
                <a:gd name="T27" fmla="*/ 7 h 134"/>
                <a:gd name="T28" fmla="*/ 12 w 106"/>
                <a:gd name="T29" fmla="*/ 7 h 134"/>
                <a:gd name="T30" fmla="*/ 18 w 106"/>
                <a:gd name="T31" fmla="*/ 6 h 134"/>
                <a:gd name="T32" fmla="*/ 33 w 106"/>
                <a:gd name="T33" fmla="*/ 1 h 134"/>
                <a:gd name="T34" fmla="*/ 49 w 106"/>
                <a:gd name="T35" fmla="*/ 0 h 134"/>
                <a:gd name="T36" fmla="*/ 66 w 106"/>
                <a:gd name="T37" fmla="*/ 1 h 134"/>
                <a:gd name="T38" fmla="*/ 82 w 106"/>
                <a:gd name="T39" fmla="*/ 6 h 134"/>
                <a:gd name="T40" fmla="*/ 88 w 106"/>
                <a:gd name="T41" fmla="*/ 7 h 134"/>
                <a:gd name="T42" fmla="*/ 88 w 106"/>
                <a:gd name="T43" fmla="*/ 7 h 134"/>
                <a:gd name="T44" fmla="*/ 0 w 106"/>
                <a:gd name="T45" fmla="*/ 120 h 134"/>
                <a:gd name="T46" fmla="*/ 3 w 106"/>
                <a:gd name="T47" fmla="*/ 122 h 134"/>
                <a:gd name="T48" fmla="*/ 18 w 106"/>
                <a:gd name="T49" fmla="*/ 129 h 134"/>
                <a:gd name="T50" fmla="*/ 33 w 106"/>
                <a:gd name="T51" fmla="*/ 132 h 134"/>
                <a:gd name="T52" fmla="*/ 49 w 106"/>
                <a:gd name="T53" fmla="*/ 134 h 134"/>
                <a:gd name="T54" fmla="*/ 66 w 106"/>
                <a:gd name="T55" fmla="*/ 132 h 134"/>
                <a:gd name="T56" fmla="*/ 82 w 106"/>
                <a:gd name="T57" fmla="*/ 129 h 134"/>
                <a:gd name="T58" fmla="*/ 95 w 106"/>
                <a:gd name="T59" fmla="*/ 122 h 134"/>
                <a:gd name="T60" fmla="*/ 106 w 106"/>
                <a:gd name="T61" fmla="*/ 116 h 134"/>
                <a:gd name="T62" fmla="*/ 106 w 106"/>
                <a:gd name="T63" fmla="*/ 116 h 134"/>
                <a:gd name="T64" fmla="*/ 106 w 106"/>
                <a:gd name="T65" fmla="*/ 116 h 134"/>
                <a:gd name="T66" fmla="*/ 106 w 106"/>
                <a:gd name="T67" fmla="*/ 116 h 134"/>
                <a:gd name="T68" fmla="*/ 106 w 106"/>
                <a:gd name="T69" fmla="*/ 116 h 134"/>
                <a:gd name="T70" fmla="*/ 106 w 106"/>
                <a:gd name="T71" fmla="*/ 116 h 134"/>
                <a:gd name="T72" fmla="*/ 106 w 106"/>
                <a:gd name="T73" fmla="*/ 116 h 134"/>
                <a:gd name="T74" fmla="*/ 106 w 106"/>
                <a:gd name="T75" fmla="*/ 116 h 134"/>
                <a:gd name="T76" fmla="*/ 106 w 106"/>
                <a:gd name="T77" fmla="*/ 114 h 134"/>
                <a:gd name="T78" fmla="*/ 95 w 106"/>
                <a:gd name="T79" fmla="*/ 122 h 134"/>
                <a:gd name="T80" fmla="*/ 82 w 106"/>
                <a:gd name="T81" fmla="*/ 128 h 134"/>
                <a:gd name="T82" fmla="*/ 66 w 106"/>
                <a:gd name="T83" fmla="*/ 132 h 134"/>
                <a:gd name="T84" fmla="*/ 49 w 106"/>
                <a:gd name="T85" fmla="*/ 134 h 134"/>
                <a:gd name="T86" fmla="*/ 33 w 106"/>
                <a:gd name="T87" fmla="*/ 132 h 134"/>
                <a:gd name="T88" fmla="*/ 18 w 106"/>
                <a:gd name="T89" fmla="*/ 128 h 134"/>
                <a:gd name="T90" fmla="*/ 5 w 106"/>
                <a:gd name="T91" fmla="*/ 122 h 134"/>
                <a:gd name="T92" fmla="*/ 0 w 106"/>
                <a:gd name="T93" fmla="*/ 119 h 134"/>
                <a:gd name="T94" fmla="*/ 0 w 106"/>
                <a:gd name="T95" fmla="*/ 119 h 134"/>
                <a:gd name="T96" fmla="*/ 0 w 106"/>
                <a:gd name="T97" fmla="*/ 119 h 134"/>
                <a:gd name="T98" fmla="*/ 0 w 106"/>
                <a:gd name="T99" fmla="*/ 119 h 134"/>
                <a:gd name="T100" fmla="*/ 0 w 106"/>
                <a:gd name="T101" fmla="*/ 119 h 134"/>
                <a:gd name="T102" fmla="*/ 0 w 106"/>
                <a:gd name="T103" fmla="*/ 119 h 134"/>
                <a:gd name="T104" fmla="*/ 0 w 106"/>
                <a:gd name="T105" fmla="*/ 119 h 134"/>
                <a:gd name="T106" fmla="*/ 0 w 106"/>
                <a:gd name="T107" fmla="*/ 119 h 134"/>
                <a:gd name="T108" fmla="*/ 0 w 106"/>
                <a:gd name="T109" fmla="*/ 120 h 1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"/>
                <a:gd name="T166" fmla="*/ 0 h 134"/>
                <a:gd name="T167" fmla="*/ 106 w 106"/>
                <a:gd name="T168" fmla="*/ 134 h 1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" h="134">
                  <a:moveTo>
                    <a:pt x="88" y="7"/>
                  </a:moveTo>
                  <a:lnTo>
                    <a:pt x="82" y="4"/>
                  </a:lnTo>
                  <a:lnTo>
                    <a:pt x="66" y="1"/>
                  </a:lnTo>
                  <a:lnTo>
                    <a:pt x="49" y="0"/>
                  </a:lnTo>
                  <a:lnTo>
                    <a:pt x="33" y="1"/>
                  </a:lnTo>
                  <a:lnTo>
                    <a:pt x="18" y="4"/>
                  </a:lnTo>
                  <a:lnTo>
                    <a:pt x="12" y="7"/>
                  </a:lnTo>
                  <a:lnTo>
                    <a:pt x="18" y="6"/>
                  </a:lnTo>
                  <a:lnTo>
                    <a:pt x="33" y="1"/>
                  </a:lnTo>
                  <a:lnTo>
                    <a:pt x="49" y="0"/>
                  </a:lnTo>
                  <a:lnTo>
                    <a:pt x="66" y="1"/>
                  </a:lnTo>
                  <a:lnTo>
                    <a:pt x="82" y="6"/>
                  </a:lnTo>
                  <a:lnTo>
                    <a:pt x="88" y="7"/>
                  </a:lnTo>
                  <a:close/>
                  <a:moveTo>
                    <a:pt x="0" y="120"/>
                  </a:moveTo>
                  <a:lnTo>
                    <a:pt x="3" y="122"/>
                  </a:lnTo>
                  <a:lnTo>
                    <a:pt x="18" y="129"/>
                  </a:lnTo>
                  <a:lnTo>
                    <a:pt x="33" y="132"/>
                  </a:lnTo>
                  <a:lnTo>
                    <a:pt x="49" y="134"/>
                  </a:lnTo>
                  <a:lnTo>
                    <a:pt x="66" y="132"/>
                  </a:lnTo>
                  <a:lnTo>
                    <a:pt x="82" y="129"/>
                  </a:lnTo>
                  <a:lnTo>
                    <a:pt x="95" y="122"/>
                  </a:lnTo>
                  <a:lnTo>
                    <a:pt x="106" y="116"/>
                  </a:lnTo>
                  <a:lnTo>
                    <a:pt x="106" y="114"/>
                  </a:lnTo>
                  <a:lnTo>
                    <a:pt x="95" y="122"/>
                  </a:lnTo>
                  <a:lnTo>
                    <a:pt x="82" y="128"/>
                  </a:lnTo>
                  <a:lnTo>
                    <a:pt x="66" y="132"/>
                  </a:lnTo>
                  <a:lnTo>
                    <a:pt x="49" y="134"/>
                  </a:lnTo>
                  <a:lnTo>
                    <a:pt x="33" y="132"/>
                  </a:lnTo>
                  <a:lnTo>
                    <a:pt x="18" y="128"/>
                  </a:lnTo>
                  <a:lnTo>
                    <a:pt x="5" y="122"/>
                  </a:lnTo>
                  <a:lnTo>
                    <a:pt x="0" y="119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74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17"/>
            <p:cNvSpPr>
              <a:spLocks noEditPoints="1"/>
            </p:cNvSpPr>
            <p:nvPr/>
          </p:nvSpPr>
          <p:spPr bwMode="auto">
            <a:xfrm>
              <a:off x="904" y="3031"/>
              <a:ext cx="106" cy="134"/>
            </a:xfrm>
            <a:custGeom>
              <a:avLst/>
              <a:gdLst>
                <a:gd name="T0" fmla="*/ 88 w 106"/>
                <a:gd name="T1" fmla="*/ 7 h 134"/>
                <a:gd name="T2" fmla="*/ 82 w 106"/>
                <a:gd name="T3" fmla="*/ 6 h 134"/>
                <a:gd name="T4" fmla="*/ 66 w 106"/>
                <a:gd name="T5" fmla="*/ 1 h 134"/>
                <a:gd name="T6" fmla="*/ 49 w 106"/>
                <a:gd name="T7" fmla="*/ 0 h 134"/>
                <a:gd name="T8" fmla="*/ 33 w 106"/>
                <a:gd name="T9" fmla="*/ 1 h 134"/>
                <a:gd name="T10" fmla="*/ 18 w 106"/>
                <a:gd name="T11" fmla="*/ 6 h 134"/>
                <a:gd name="T12" fmla="*/ 12 w 106"/>
                <a:gd name="T13" fmla="*/ 7 h 134"/>
                <a:gd name="T14" fmla="*/ 12 w 106"/>
                <a:gd name="T15" fmla="*/ 7 h 134"/>
                <a:gd name="T16" fmla="*/ 12 w 106"/>
                <a:gd name="T17" fmla="*/ 7 h 134"/>
                <a:gd name="T18" fmla="*/ 12 w 106"/>
                <a:gd name="T19" fmla="*/ 7 h 134"/>
                <a:gd name="T20" fmla="*/ 12 w 106"/>
                <a:gd name="T21" fmla="*/ 9 h 134"/>
                <a:gd name="T22" fmla="*/ 12 w 106"/>
                <a:gd name="T23" fmla="*/ 9 h 134"/>
                <a:gd name="T24" fmla="*/ 12 w 106"/>
                <a:gd name="T25" fmla="*/ 9 h 134"/>
                <a:gd name="T26" fmla="*/ 12 w 106"/>
                <a:gd name="T27" fmla="*/ 9 h 134"/>
                <a:gd name="T28" fmla="*/ 12 w 106"/>
                <a:gd name="T29" fmla="*/ 9 h 134"/>
                <a:gd name="T30" fmla="*/ 18 w 106"/>
                <a:gd name="T31" fmla="*/ 6 h 134"/>
                <a:gd name="T32" fmla="*/ 35 w 106"/>
                <a:gd name="T33" fmla="*/ 1 h 134"/>
                <a:gd name="T34" fmla="*/ 49 w 106"/>
                <a:gd name="T35" fmla="*/ 0 h 134"/>
                <a:gd name="T36" fmla="*/ 66 w 106"/>
                <a:gd name="T37" fmla="*/ 1 h 134"/>
                <a:gd name="T38" fmla="*/ 82 w 106"/>
                <a:gd name="T39" fmla="*/ 6 h 134"/>
                <a:gd name="T40" fmla="*/ 88 w 106"/>
                <a:gd name="T41" fmla="*/ 9 h 134"/>
                <a:gd name="T42" fmla="*/ 88 w 106"/>
                <a:gd name="T43" fmla="*/ 7 h 134"/>
                <a:gd name="T44" fmla="*/ 0 w 106"/>
                <a:gd name="T45" fmla="*/ 119 h 134"/>
                <a:gd name="T46" fmla="*/ 5 w 106"/>
                <a:gd name="T47" fmla="*/ 122 h 134"/>
                <a:gd name="T48" fmla="*/ 18 w 106"/>
                <a:gd name="T49" fmla="*/ 128 h 134"/>
                <a:gd name="T50" fmla="*/ 33 w 106"/>
                <a:gd name="T51" fmla="*/ 132 h 134"/>
                <a:gd name="T52" fmla="*/ 49 w 106"/>
                <a:gd name="T53" fmla="*/ 134 h 134"/>
                <a:gd name="T54" fmla="*/ 66 w 106"/>
                <a:gd name="T55" fmla="*/ 132 h 134"/>
                <a:gd name="T56" fmla="*/ 82 w 106"/>
                <a:gd name="T57" fmla="*/ 128 h 134"/>
                <a:gd name="T58" fmla="*/ 95 w 106"/>
                <a:gd name="T59" fmla="*/ 122 h 134"/>
                <a:gd name="T60" fmla="*/ 106 w 106"/>
                <a:gd name="T61" fmla="*/ 114 h 134"/>
                <a:gd name="T62" fmla="*/ 106 w 106"/>
                <a:gd name="T63" fmla="*/ 114 h 134"/>
                <a:gd name="T64" fmla="*/ 106 w 106"/>
                <a:gd name="T65" fmla="*/ 114 h 134"/>
                <a:gd name="T66" fmla="*/ 106 w 106"/>
                <a:gd name="T67" fmla="*/ 114 h 134"/>
                <a:gd name="T68" fmla="*/ 106 w 106"/>
                <a:gd name="T69" fmla="*/ 114 h 134"/>
                <a:gd name="T70" fmla="*/ 106 w 106"/>
                <a:gd name="T71" fmla="*/ 114 h 134"/>
                <a:gd name="T72" fmla="*/ 106 w 106"/>
                <a:gd name="T73" fmla="*/ 114 h 134"/>
                <a:gd name="T74" fmla="*/ 106 w 106"/>
                <a:gd name="T75" fmla="*/ 114 h 134"/>
                <a:gd name="T76" fmla="*/ 106 w 106"/>
                <a:gd name="T77" fmla="*/ 114 h 134"/>
                <a:gd name="T78" fmla="*/ 95 w 106"/>
                <a:gd name="T79" fmla="*/ 122 h 134"/>
                <a:gd name="T80" fmla="*/ 82 w 106"/>
                <a:gd name="T81" fmla="*/ 128 h 134"/>
                <a:gd name="T82" fmla="*/ 66 w 106"/>
                <a:gd name="T83" fmla="*/ 132 h 134"/>
                <a:gd name="T84" fmla="*/ 49 w 106"/>
                <a:gd name="T85" fmla="*/ 132 h 134"/>
                <a:gd name="T86" fmla="*/ 35 w 106"/>
                <a:gd name="T87" fmla="*/ 132 h 134"/>
                <a:gd name="T88" fmla="*/ 18 w 106"/>
                <a:gd name="T89" fmla="*/ 128 h 134"/>
                <a:gd name="T90" fmla="*/ 5 w 106"/>
                <a:gd name="T91" fmla="*/ 122 h 134"/>
                <a:gd name="T92" fmla="*/ 0 w 106"/>
                <a:gd name="T93" fmla="*/ 119 h 134"/>
                <a:gd name="T94" fmla="*/ 0 w 106"/>
                <a:gd name="T95" fmla="*/ 119 h 134"/>
                <a:gd name="T96" fmla="*/ 0 w 106"/>
                <a:gd name="T97" fmla="*/ 119 h 134"/>
                <a:gd name="T98" fmla="*/ 0 w 106"/>
                <a:gd name="T99" fmla="*/ 119 h 134"/>
                <a:gd name="T100" fmla="*/ 0 w 106"/>
                <a:gd name="T101" fmla="*/ 119 h 134"/>
                <a:gd name="T102" fmla="*/ 0 w 106"/>
                <a:gd name="T103" fmla="*/ 119 h 134"/>
                <a:gd name="T104" fmla="*/ 0 w 106"/>
                <a:gd name="T105" fmla="*/ 119 h 134"/>
                <a:gd name="T106" fmla="*/ 0 w 106"/>
                <a:gd name="T107" fmla="*/ 119 h 134"/>
                <a:gd name="T108" fmla="*/ 0 w 106"/>
                <a:gd name="T109" fmla="*/ 119 h 1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"/>
                <a:gd name="T166" fmla="*/ 0 h 134"/>
                <a:gd name="T167" fmla="*/ 106 w 106"/>
                <a:gd name="T168" fmla="*/ 134 h 1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" h="134">
                  <a:moveTo>
                    <a:pt x="88" y="7"/>
                  </a:moveTo>
                  <a:lnTo>
                    <a:pt x="82" y="6"/>
                  </a:lnTo>
                  <a:lnTo>
                    <a:pt x="66" y="1"/>
                  </a:lnTo>
                  <a:lnTo>
                    <a:pt x="49" y="0"/>
                  </a:lnTo>
                  <a:lnTo>
                    <a:pt x="33" y="1"/>
                  </a:lnTo>
                  <a:lnTo>
                    <a:pt x="18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8" y="6"/>
                  </a:lnTo>
                  <a:lnTo>
                    <a:pt x="35" y="1"/>
                  </a:lnTo>
                  <a:lnTo>
                    <a:pt x="49" y="0"/>
                  </a:lnTo>
                  <a:lnTo>
                    <a:pt x="66" y="1"/>
                  </a:lnTo>
                  <a:lnTo>
                    <a:pt x="82" y="6"/>
                  </a:lnTo>
                  <a:lnTo>
                    <a:pt x="88" y="9"/>
                  </a:lnTo>
                  <a:lnTo>
                    <a:pt x="88" y="7"/>
                  </a:lnTo>
                  <a:close/>
                  <a:moveTo>
                    <a:pt x="0" y="119"/>
                  </a:moveTo>
                  <a:lnTo>
                    <a:pt x="5" y="122"/>
                  </a:lnTo>
                  <a:lnTo>
                    <a:pt x="18" y="128"/>
                  </a:lnTo>
                  <a:lnTo>
                    <a:pt x="33" y="132"/>
                  </a:lnTo>
                  <a:lnTo>
                    <a:pt x="49" y="134"/>
                  </a:lnTo>
                  <a:lnTo>
                    <a:pt x="66" y="132"/>
                  </a:lnTo>
                  <a:lnTo>
                    <a:pt x="82" y="128"/>
                  </a:lnTo>
                  <a:lnTo>
                    <a:pt x="95" y="122"/>
                  </a:lnTo>
                  <a:lnTo>
                    <a:pt x="106" y="114"/>
                  </a:lnTo>
                  <a:lnTo>
                    <a:pt x="95" y="122"/>
                  </a:lnTo>
                  <a:lnTo>
                    <a:pt x="82" y="128"/>
                  </a:lnTo>
                  <a:lnTo>
                    <a:pt x="66" y="132"/>
                  </a:lnTo>
                  <a:lnTo>
                    <a:pt x="49" y="132"/>
                  </a:lnTo>
                  <a:lnTo>
                    <a:pt x="35" y="132"/>
                  </a:lnTo>
                  <a:lnTo>
                    <a:pt x="18" y="128"/>
                  </a:lnTo>
                  <a:lnTo>
                    <a:pt x="5" y="122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75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18"/>
            <p:cNvSpPr>
              <a:spLocks noEditPoints="1"/>
            </p:cNvSpPr>
            <p:nvPr/>
          </p:nvSpPr>
          <p:spPr bwMode="auto">
            <a:xfrm>
              <a:off x="904" y="3031"/>
              <a:ext cx="106" cy="132"/>
            </a:xfrm>
            <a:custGeom>
              <a:avLst/>
              <a:gdLst>
                <a:gd name="T0" fmla="*/ 88 w 106"/>
                <a:gd name="T1" fmla="*/ 9 h 132"/>
                <a:gd name="T2" fmla="*/ 82 w 106"/>
                <a:gd name="T3" fmla="*/ 6 h 132"/>
                <a:gd name="T4" fmla="*/ 66 w 106"/>
                <a:gd name="T5" fmla="*/ 1 h 132"/>
                <a:gd name="T6" fmla="*/ 49 w 106"/>
                <a:gd name="T7" fmla="*/ 0 h 132"/>
                <a:gd name="T8" fmla="*/ 35 w 106"/>
                <a:gd name="T9" fmla="*/ 1 h 132"/>
                <a:gd name="T10" fmla="*/ 18 w 106"/>
                <a:gd name="T11" fmla="*/ 6 h 132"/>
                <a:gd name="T12" fmla="*/ 12 w 106"/>
                <a:gd name="T13" fmla="*/ 9 h 132"/>
                <a:gd name="T14" fmla="*/ 12 w 106"/>
                <a:gd name="T15" fmla="*/ 9 h 132"/>
                <a:gd name="T16" fmla="*/ 12 w 106"/>
                <a:gd name="T17" fmla="*/ 9 h 132"/>
                <a:gd name="T18" fmla="*/ 12 w 106"/>
                <a:gd name="T19" fmla="*/ 9 h 132"/>
                <a:gd name="T20" fmla="*/ 12 w 106"/>
                <a:gd name="T21" fmla="*/ 9 h 132"/>
                <a:gd name="T22" fmla="*/ 12 w 106"/>
                <a:gd name="T23" fmla="*/ 9 h 132"/>
                <a:gd name="T24" fmla="*/ 12 w 106"/>
                <a:gd name="T25" fmla="*/ 9 h 132"/>
                <a:gd name="T26" fmla="*/ 12 w 106"/>
                <a:gd name="T27" fmla="*/ 9 h 132"/>
                <a:gd name="T28" fmla="*/ 12 w 106"/>
                <a:gd name="T29" fmla="*/ 9 h 132"/>
                <a:gd name="T30" fmla="*/ 18 w 106"/>
                <a:gd name="T31" fmla="*/ 6 h 132"/>
                <a:gd name="T32" fmla="*/ 35 w 106"/>
                <a:gd name="T33" fmla="*/ 3 h 132"/>
                <a:gd name="T34" fmla="*/ 49 w 106"/>
                <a:gd name="T35" fmla="*/ 1 h 132"/>
                <a:gd name="T36" fmla="*/ 66 w 106"/>
                <a:gd name="T37" fmla="*/ 3 h 132"/>
                <a:gd name="T38" fmla="*/ 80 w 106"/>
                <a:gd name="T39" fmla="*/ 6 h 132"/>
                <a:gd name="T40" fmla="*/ 88 w 106"/>
                <a:gd name="T41" fmla="*/ 9 h 132"/>
                <a:gd name="T42" fmla="*/ 88 w 106"/>
                <a:gd name="T43" fmla="*/ 9 h 132"/>
                <a:gd name="T44" fmla="*/ 0 w 106"/>
                <a:gd name="T45" fmla="*/ 119 h 132"/>
                <a:gd name="T46" fmla="*/ 5 w 106"/>
                <a:gd name="T47" fmla="*/ 122 h 132"/>
                <a:gd name="T48" fmla="*/ 18 w 106"/>
                <a:gd name="T49" fmla="*/ 128 h 132"/>
                <a:gd name="T50" fmla="*/ 35 w 106"/>
                <a:gd name="T51" fmla="*/ 132 h 132"/>
                <a:gd name="T52" fmla="*/ 49 w 106"/>
                <a:gd name="T53" fmla="*/ 132 h 132"/>
                <a:gd name="T54" fmla="*/ 66 w 106"/>
                <a:gd name="T55" fmla="*/ 132 h 132"/>
                <a:gd name="T56" fmla="*/ 82 w 106"/>
                <a:gd name="T57" fmla="*/ 128 h 132"/>
                <a:gd name="T58" fmla="*/ 95 w 106"/>
                <a:gd name="T59" fmla="*/ 122 h 132"/>
                <a:gd name="T60" fmla="*/ 106 w 106"/>
                <a:gd name="T61" fmla="*/ 114 h 132"/>
                <a:gd name="T62" fmla="*/ 106 w 106"/>
                <a:gd name="T63" fmla="*/ 114 h 132"/>
                <a:gd name="T64" fmla="*/ 106 w 106"/>
                <a:gd name="T65" fmla="*/ 114 h 132"/>
                <a:gd name="T66" fmla="*/ 106 w 106"/>
                <a:gd name="T67" fmla="*/ 114 h 132"/>
                <a:gd name="T68" fmla="*/ 106 w 106"/>
                <a:gd name="T69" fmla="*/ 114 h 132"/>
                <a:gd name="T70" fmla="*/ 106 w 106"/>
                <a:gd name="T71" fmla="*/ 114 h 132"/>
                <a:gd name="T72" fmla="*/ 106 w 106"/>
                <a:gd name="T73" fmla="*/ 114 h 132"/>
                <a:gd name="T74" fmla="*/ 106 w 106"/>
                <a:gd name="T75" fmla="*/ 114 h 132"/>
                <a:gd name="T76" fmla="*/ 106 w 106"/>
                <a:gd name="T77" fmla="*/ 114 h 132"/>
                <a:gd name="T78" fmla="*/ 106 w 106"/>
                <a:gd name="T79" fmla="*/ 114 h 132"/>
                <a:gd name="T80" fmla="*/ 106 w 106"/>
                <a:gd name="T81" fmla="*/ 114 h 132"/>
                <a:gd name="T82" fmla="*/ 106 w 106"/>
                <a:gd name="T83" fmla="*/ 114 h 132"/>
                <a:gd name="T84" fmla="*/ 106 w 106"/>
                <a:gd name="T85" fmla="*/ 114 h 132"/>
                <a:gd name="T86" fmla="*/ 106 w 106"/>
                <a:gd name="T87" fmla="*/ 114 h 132"/>
                <a:gd name="T88" fmla="*/ 106 w 106"/>
                <a:gd name="T89" fmla="*/ 114 h 132"/>
                <a:gd name="T90" fmla="*/ 106 w 106"/>
                <a:gd name="T91" fmla="*/ 114 h 132"/>
                <a:gd name="T92" fmla="*/ 106 w 106"/>
                <a:gd name="T93" fmla="*/ 114 h 132"/>
                <a:gd name="T94" fmla="*/ 95 w 106"/>
                <a:gd name="T95" fmla="*/ 122 h 132"/>
                <a:gd name="T96" fmla="*/ 80 w 106"/>
                <a:gd name="T97" fmla="*/ 128 h 132"/>
                <a:gd name="T98" fmla="*/ 66 w 106"/>
                <a:gd name="T99" fmla="*/ 131 h 132"/>
                <a:gd name="T100" fmla="*/ 49 w 106"/>
                <a:gd name="T101" fmla="*/ 132 h 132"/>
                <a:gd name="T102" fmla="*/ 35 w 106"/>
                <a:gd name="T103" fmla="*/ 131 h 132"/>
                <a:gd name="T104" fmla="*/ 18 w 106"/>
                <a:gd name="T105" fmla="*/ 128 h 132"/>
                <a:gd name="T106" fmla="*/ 5 w 106"/>
                <a:gd name="T107" fmla="*/ 122 h 132"/>
                <a:gd name="T108" fmla="*/ 0 w 106"/>
                <a:gd name="T109" fmla="*/ 117 h 132"/>
                <a:gd name="T110" fmla="*/ 0 w 106"/>
                <a:gd name="T111" fmla="*/ 117 h 132"/>
                <a:gd name="T112" fmla="*/ 0 w 106"/>
                <a:gd name="T113" fmla="*/ 117 h 132"/>
                <a:gd name="T114" fmla="*/ 0 w 106"/>
                <a:gd name="T115" fmla="*/ 119 h 132"/>
                <a:gd name="T116" fmla="*/ 0 w 106"/>
                <a:gd name="T117" fmla="*/ 119 h 132"/>
                <a:gd name="T118" fmla="*/ 0 w 106"/>
                <a:gd name="T119" fmla="*/ 119 h 132"/>
                <a:gd name="T120" fmla="*/ 0 w 106"/>
                <a:gd name="T121" fmla="*/ 119 h 132"/>
                <a:gd name="T122" fmla="*/ 0 w 106"/>
                <a:gd name="T123" fmla="*/ 119 h 132"/>
                <a:gd name="T124" fmla="*/ 0 w 106"/>
                <a:gd name="T125" fmla="*/ 119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132"/>
                <a:gd name="T191" fmla="*/ 106 w 106"/>
                <a:gd name="T192" fmla="*/ 132 h 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132">
                  <a:moveTo>
                    <a:pt x="88" y="9"/>
                  </a:moveTo>
                  <a:lnTo>
                    <a:pt x="82" y="6"/>
                  </a:lnTo>
                  <a:lnTo>
                    <a:pt x="66" y="1"/>
                  </a:lnTo>
                  <a:lnTo>
                    <a:pt x="49" y="0"/>
                  </a:lnTo>
                  <a:lnTo>
                    <a:pt x="35" y="1"/>
                  </a:lnTo>
                  <a:lnTo>
                    <a:pt x="18" y="6"/>
                  </a:lnTo>
                  <a:lnTo>
                    <a:pt x="12" y="9"/>
                  </a:lnTo>
                  <a:lnTo>
                    <a:pt x="18" y="6"/>
                  </a:lnTo>
                  <a:lnTo>
                    <a:pt x="35" y="3"/>
                  </a:lnTo>
                  <a:lnTo>
                    <a:pt x="49" y="1"/>
                  </a:lnTo>
                  <a:lnTo>
                    <a:pt x="66" y="3"/>
                  </a:lnTo>
                  <a:lnTo>
                    <a:pt x="80" y="6"/>
                  </a:lnTo>
                  <a:lnTo>
                    <a:pt x="88" y="9"/>
                  </a:lnTo>
                  <a:close/>
                  <a:moveTo>
                    <a:pt x="0" y="119"/>
                  </a:moveTo>
                  <a:lnTo>
                    <a:pt x="5" y="122"/>
                  </a:lnTo>
                  <a:lnTo>
                    <a:pt x="18" y="128"/>
                  </a:lnTo>
                  <a:lnTo>
                    <a:pt x="35" y="132"/>
                  </a:lnTo>
                  <a:lnTo>
                    <a:pt x="49" y="132"/>
                  </a:lnTo>
                  <a:lnTo>
                    <a:pt x="66" y="132"/>
                  </a:lnTo>
                  <a:lnTo>
                    <a:pt x="82" y="128"/>
                  </a:lnTo>
                  <a:lnTo>
                    <a:pt x="95" y="122"/>
                  </a:lnTo>
                  <a:lnTo>
                    <a:pt x="106" y="114"/>
                  </a:lnTo>
                  <a:lnTo>
                    <a:pt x="95" y="122"/>
                  </a:lnTo>
                  <a:lnTo>
                    <a:pt x="80" y="128"/>
                  </a:lnTo>
                  <a:lnTo>
                    <a:pt x="66" y="131"/>
                  </a:lnTo>
                  <a:lnTo>
                    <a:pt x="49" y="132"/>
                  </a:lnTo>
                  <a:lnTo>
                    <a:pt x="35" y="131"/>
                  </a:lnTo>
                  <a:lnTo>
                    <a:pt x="18" y="128"/>
                  </a:lnTo>
                  <a:lnTo>
                    <a:pt x="5" y="122"/>
                  </a:lnTo>
                  <a:lnTo>
                    <a:pt x="0" y="117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76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19"/>
            <p:cNvSpPr>
              <a:spLocks noEditPoints="1"/>
            </p:cNvSpPr>
            <p:nvPr/>
          </p:nvSpPr>
          <p:spPr bwMode="auto">
            <a:xfrm>
              <a:off x="904" y="3032"/>
              <a:ext cx="106" cy="131"/>
            </a:xfrm>
            <a:custGeom>
              <a:avLst/>
              <a:gdLst>
                <a:gd name="T0" fmla="*/ 88 w 106"/>
                <a:gd name="T1" fmla="*/ 8 h 131"/>
                <a:gd name="T2" fmla="*/ 80 w 106"/>
                <a:gd name="T3" fmla="*/ 5 h 131"/>
                <a:gd name="T4" fmla="*/ 66 w 106"/>
                <a:gd name="T5" fmla="*/ 2 h 131"/>
                <a:gd name="T6" fmla="*/ 49 w 106"/>
                <a:gd name="T7" fmla="*/ 0 h 131"/>
                <a:gd name="T8" fmla="*/ 35 w 106"/>
                <a:gd name="T9" fmla="*/ 2 h 131"/>
                <a:gd name="T10" fmla="*/ 18 w 106"/>
                <a:gd name="T11" fmla="*/ 5 h 131"/>
                <a:gd name="T12" fmla="*/ 12 w 106"/>
                <a:gd name="T13" fmla="*/ 8 h 131"/>
                <a:gd name="T14" fmla="*/ 12 w 106"/>
                <a:gd name="T15" fmla="*/ 8 h 131"/>
                <a:gd name="T16" fmla="*/ 12 w 106"/>
                <a:gd name="T17" fmla="*/ 8 h 131"/>
                <a:gd name="T18" fmla="*/ 12 w 106"/>
                <a:gd name="T19" fmla="*/ 8 h 131"/>
                <a:gd name="T20" fmla="*/ 12 w 106"/>
                <a:gd name="T21" fmla="*/ 8 h 131"/>
                <a:gd name="T22" fmla="*/ 12 w 106"/>
                <a:gd name="T23" fmla="*/ 8 h 131"/>
                <a:gd name="T24" fmla="*/ 12 w 106"/>
                <a:gd name="T25" fmla="*/ 8 h 131"/>
                <a:gd name="T26" fmla="*/ 12 w 106"/>
                <a:gd name="T27" fmla="*/ 8 h 131"/>
                <a:gd name="T28" fmla="*/ 12 w 106"/>
                <a:gd name="T29" fmla="*/ 8 h 131"/>
                <a:gd name="T30" fmla="*/ 18 w 106"/>
                <a:gd name="T31" fmla="*/ 5 h 131"/>
                <a:gd name="T32" fmla="*/ 35 w 106"/>
                <a:gd name="T33" fmla="*/ 2 h 131"/>
                <a:gd name="T34" fmla="*/ 49 w 106"/>
                <a:gd name="T35" fmla="*/ 0 h 131"/>
                <a:gd name="T36" fmla="*/ 66 w 106"/>
                <a:gd name="T37" fmla="*/ 2 h 131"/>
                <a:gd name="T38" fmla="*/ 80 w 106"/>
                <a:gd name="T39" fmla="*/ 5 h 131"/>
                <a:gd name="T40" fmla="*/ 88 w 106"/>
                <a:gd name="T41" fmla="*/ 8 h 131"/>
                <a:gd name="T42" fmla="*/ 88 w 106"/>
                <a:gd name="T43" fmla="*/ 8 h 131"/>
                <a:gd name="T44" fmla="*/ 0 w 106"/>
                <a:gd name="T45" fmla="*/ 116 h 131"/>
                <a:gd name="T46" fmla="*/ 5 w 106"/>
                <a:gd name="T47" fmla="*/ 121 h 131"/>
                <a:gd name="T48" fmla="*/ 18 w 106"/>
                <a:gd name="T49" fmla="*/ 127 h 131"/>
                <a:gd name="T50" fmla="*/ 35 w 106"/>
                <a:gd name="T51" fmla="*/ 130 h 131"/>
                <a:gd name="T52" fmla="*/ 49 w 106"/>
                <a:gd name="T53" fmla="*/ 131 h 131"/>
                <a:gd name="T54" fmla="*/ 66 w 106"/>
                <a:gd name="T55" fmla="*/ 130 h 131"/>
                <a:gd name="T56" fmla="*/ 80 w 106"/>
                <a:gd name="T57" fmla="*/ 127 h 131"/>
                <a:gd name="T58" fmla="*/ 95 w 106"/>
                <a:gd name="T59" fmla="*/ 121 h 131"/>
                <a:gd name="T60" fmla="*/ 106 w 106"/>
                <a:gd name="T61" fmla="*/ 113 h 131"/>
                <a:gd name="T62" fmla="*/ 106 w 106"/>
                <a:gd name="T63" fmla="*/ 113 h 131"/>
                <a:gd name="T64" fmla="*/ 106 w 106"/>
                <a:gd name="T65" fmla="*/ 113 h 131"/>
                <a:gd name="T66" fmla="*/ 106 w 106"/>
                <a:gd name="T67" fmla="*/ 113 h 131"/>
                <a:gd name="T68" fmla="*/ 106 w 106"/>
                <a:gd name="T69" fmla="*/ 113 h 131"/>
                <a:gd name="T70" fmla="*/ 106 w 106"/>
                <a:gd name="T71" fmla="*/ 112 h 131"/>
                <a:gd name="T72" fmla="*/ 106 w 106"/>
                <a:gd name="T73" fmla="*/ 112 h 131"/>
                <a:gd name="T74" fmla="*/ 106 w 106"/>
                <a:gd name="T75" fmla="*/ 112 h 131"/>
                <a:gd name="T76" fmla="*/ 106 w 106"/>
                <a:gd name="T77" fmla="*/ 112 h 131"/>
                <a:gd name="T78" fmla="*/ 95 w 106"/>
                <a:gd name="T79" fmla="*/ 119 h 131"/>
                <a:gd name="T80" fmla="*/ 80 w 106"/>
                <a:gd name="T81" fmla="*/ 125 h 131"/>
                <a:gd name="T82" fmla="*/ 66 w 106"/>
                <a:gd name="T83" fmla="*/ 130 h 131"/>
                <a:gd name="T84" fmla="*/ 49 w 106"/>
                <a:gd name="T85" fmla="*/ 131 h 131"/>
                <a:gd name="T86" fmla="*/ 35 w 106"/>
                <a:gd name="T87" fmla="*/ 130 h 131"/>
                <a:gd name="T88" fmla="*/ 18 w 106"/>
                <a:gd name="T89" fmla="*/ 125 h 131"/>
                <a:gd name="T90" fmla="*/ 5 w 106"/>
                <a:gd name="T91" fmla="*/ 119 h 131"/>
                <a:gd name="T92" fmla="*/ 0 w 106"/>
                <a:gd name="T93" fmla="*/ 116 h 131"/>
                <a:gd name="T94" fmla="*/ 0 w 106"/>
                <a:gd name="T95" fmla="*/ 116 h 131"/>
                <a:gd name="T96" fmla="*/ 0 w 106"/>
                <a:gd name="T97" fmla="*/ 116 h 131"/>
                <a:gd name="T98" fmla="*/ 0 w 106"/>
                <a:gd name="T99" fmla="*/ 116 h 131"/>
                <a:gd name="T100" fmla="*/ 0 w 106"/>
                <a:gd name="T101" fmla="*/ 116 h 131"/>
                <a:gd name="T102" fmla="*/ 0 w 106"/>
                <a:gd name="T103" fmla="*/ 116 h 131"/>
                <a:gd name="T104" fmla="*/ 0 w 106"/>
                <a:gd name="T105" fmla="*/ 116 h 131"/>
                <a:gd name="T106" fmla="*/ 0 w 106"/>
                <a:gd name="T107" fmla="*/ 116 h 131"/>
                <a:gd name="T108" fmla="*/ 0 w 106"/>
                <a:gd name="T109" fmla="*/ 116 h 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"/>
                <a:gd name="T166" fmla="*/ 0 h 131"/>
                <a:gd name="T167" fmla="*/ 106 w 106"/>
                <a:gd name="T168" fmla="*/ 131 h 1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" h="131">
                  <a:moveTo>
                    <a:pt x="88" y="8"/>
                  </a:moveTo>
                  <a:lnTo>
                    <a:pt x="80" y="5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5" y="2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6" y="2"/>
                  </a:lnTo>
                  <a:lnTo>
                    <a:pt x="80" y="5"/>
                  </a:lnTo>
                  <a:lnTo>
                    <a:pt x="88" y="8"/>
                  </a:lnTo>
                  <a:close/>
                  <a:moveTo>
                    <a:pt x="0" y="116"/>
                  </a:moveTo>
                  <a:lnTo>
                    <a:pt x="5" y="121"/>
                  </a:lnTo>
                  <a:lnTo>
                    <a:pt x="18" y="127"/>
                  </a:lnTo>
                  <a:lnTo>
                    <a:pt x="35" y="130"/>
                  </a:lnTo>
                  <a:lnTo>
                    <a:pt x="49" y="131"/>
                  </a:lnTo>
                  <a:lnTo>
                    <a:pt x="66" y="130"/>
                  </a:lnTo>
                  <a:lnTo>
                    <a:pt x="80" y="127"/>
                  </a:lnTo>
                  <a:lnTo>
                    <a:pt x="95" y="121"/>
                  </a:lnTo>
                  <a:lnTo>
                    <a:pt x="106" y="113"/>
                  </a:lnTo>
                  <a:lnTo>
                    <a:pt x="106" y="112"/>
                  </a:lnTo>
                  <a:lnTo>
                    <a:pt x="95" y="119"/>
                  </a:lnTo>
                  <a:lnTo>
                    <a:pt x="80" y="125"/>
                  </a:lnTo>
                  <a:lnTo>
                    <a:pt x="66" y="130"/>
                  </a:lnTo>
                  <a:lnTo>
                    <a:pt x="49" y="131"/>
                  </a:lnTo>
                  <a:lnTo>
                    <a:pt x="35" y="130"/>
                  </a:lnTo>
                  <a:lnTo>
                    <a:pt x="18" y="125"/>
                  </a:lnTo>
                  <a:lnTo>
                    <a:pt x="5" y="11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77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20"/>
            <p:cNvSpPr>
              <a:spLocks noEditPoints="1"/>
            </p:cNvSpPr>
            <p:nvPr/>
          </p:nvSpPr>
          <p:spPr bwMode="auto">
            <a:xfrm>
              <a:off x="904" y="3032"/>
              <a:ext cx="106" cy="131"/>
            </a:xfrm>
            <a:custGeom>
              <a:avLst/>
              <a:gdLst>
                <a:gd name="T0" fmla="*/ 88 w 106"/>
                <a:gd name="T1" fmla="*/ 8 h 131"/>
                <a:gd name="T2" fmla="*/ 80 w 106"/>
                <a:gd name="T3" fmla="*/ 5 h 131"/>
                <a:gd name="T4" fmla="*/ 66 w 106"/>
                <a:gd name="T5" fmla="*/ 2 h 131"/>
                <a:gd name="T6" fmla="*/ 49 w 106"/>
                <a:gd name="T7" fmla="*/ 0 h 131"/>
                <a:gd name="T8" fmla="*/ 35 w 106"/>
                <a:gd name="T9" fmla="*/ 2 h 131"/>
                <a:gd name="T10" fmla="*/ 18 w 106"/>
                <a:gd name="T11" fmla="*/ 5 h 131"/>
                <a:gd name="T12" fmla="*/ 12 w 106"/>
                <a:gd name="T13" fmla="*/ 8 h 131"/>
                <a:gd name="T14" fmla="*/ 12 w 106"/>
                <a:gd name="T15" fmla="*/ 9 h 131"/>
                <a:gd name="T16" fmla="*/ 12 w 106"/>
                <a:gd name="T17" fmla="*/ 9 h 131"/>
                <a:gd name="T18" fmla="*/ 12 w 106"/>
                <a:gd name="T19" fmla="*/ 9 h 131"/>
                <a:gd name="T20" fmla="*/ 12 w 106"/>
                <a:gd name="T21" fmla="*/ 9 h 131"/>
                <a:gd name="T22" fmla="*/ 12 w 106"/>
                <a:gd name="T23" fmla="*/ 9 h 131"/>
                <a:gd name="T24" fmla="*/ 12 w 106"/>
                <a:gd name="T25" fmla="*/ 9 h 131"/>
                <a:gd name="T26" fmla="*/ 12 w 106"/>
                <a:gd name="T27" fmla="*/ 9 h 131"/>
                <a:gd name="T28" fmla="*/ 12 w 106"/>
                <a:gd name="T29" fmla="*/ 9 h 131"/>
                <a:gd name="T30" fmla="*/ 20 w 106"/>
                <a:gd name="T31" fmla="*/ 6 h 131"/>
                <a:gd name="T32" fmla="*/ 35 w 106"/>
                <a:gd name="T33" fmla="*/ 2 h 131"/>
                <a:gd name="T34" fmla="*/ 49 w 106"/>
                <a:gd name="T35" fmla="*/ 0 h 131"/>
                <a:gd name="T36" fmla="*/ 66 w 106"/>
                <a:gd name="T37" fmla="*/ 2 h 131"/>
                <a:gd name="T38" fmla="*/ 80 w 106"/>
                <a:gd name="T39" fmla="*/ 6 h 131"/>
                <a:gd name="T40" fmla="*/ 88 w 106"/>
                <a:gd name="T41" fmla="*/ 9 h 131"/>
                <a:gd name="T42" fmla="*/ 88 w 106"/>
                <a:gd name="T43" fmla="*/ 8 h 131"/>
                <a:gd name="T44" fmla="*/ 0 w 106"/>
                <a:gd name="T45" fmla="*/ 116 h 131"/>
                <a:gd name="T46" fmla="*/ 5 w 106"/>
                <a:gd name="T47" fmla="*/ 119 h 131"/>
                <a:gd name="T48" fmla="*/ 18 w 106"/>
                <a:gd name="T49" fmla="*/ 125 h 131"/>
                <a:gd name="T50" fmla="*/ 35 w 106"/>
                <a:gd name="T51" fmla="*/ 130 h 131"/>
                <a:gd name="T52" fmla="*/ 49 w 106"/>
                <a:gd name="T53" fmla="*/ 131 h 131"/>
                <a:gd name="T54" fmla="*/ 66 w 106"/>
                <a:gd name="T55" fmla="*/ 130 h 131"/>
                <a:gd name="T56" fmla="*/ 80 w 106"/>
                <a:gd name="T57" fmla="*/ 125 h 131"/>
                <a:gd name="T58" fmla="*/ 95 w 106"/>
                <a:gd name="T59" fmla="*/ 119 h 131"/>
                <a:gd name="T60" fmla="*/ 106 w 106"/>
                <a:gd name="T61" fmla="*/ 112 h 131"/>
                <a:gd name="T62" fmla="*/ 106 w 106"/>
                <a:gd name="T63" fmla="*/ 112 h 131"/>
                <a:gd name="T64" fmla="*/ 106 w 106"/>
                <a:gd name="T65" fmla="*/ 112 h 131"/>
                <a:gd name="T66" fmla="*/ 106 w 106"/>
                <a:gd name="T67" fmla="*/ 112 h 131"/>
                <a:gd name="T68" fmla="*/ 106 w 106"/>
                <a:gd name="T69" fmla="*/ 112 h 131"/>
                <a:gd name="T70" fmla="*/ 106 w 106"/>
                <a:gd name="T71" fmla="*/ 112 h 131"/>
                <a:gd name="T72" fmla="*/ 106 w 106"/>
                <a:gd name="T73" fmla="*/ 112 h 131"/>
                <a:gd name="T74" fmla="*/ 106 w 106"/>
                <a:gd name="T75" fmla="*/ 112 h 131"/>
                <a:gd name="T76" fmla="*/ 106 w 106"/>
                <a:gd name="T77" fmla="*/ 112 h 131"/>
                <a:gd name="T78" fmla="*/ 106 w 106"/>
                <a:gd name="T79" fmla="*/ 112 h 131"/>
                <a:gd name="T80" fmla="*/ 93 w 106"/>
                <a:gd name="T81" fmla="*/ 119 h 131"/>
                <a:gd name="T82" fmla="*/ 80 w 106"/>
                <a:gd name="T83" fmla="*/ 125 h 131"/>
                <a:gd name="T84" fmla="*/ 66 w 106"/>
                <a:gd name="T85" fmla="*/ 130 h 131"/>
                <a:gd name="T86" fmla="*/ 49 w 106"/>
                <a:gd name="T87" fmla="*/ 130 h 131"/>
                <a:gd name="T88" fmla="*/ 35 w 106"/>
                <a:gd name="T89" fmla="*/ 130 h 131"/>
                <a:gd name="T90" fmla="*/ 20 w 106"/>
                <a:gd name="T91" fmla="*/ 125 h 131"/>
                <a:gd name="T92" fmla="*/ 5 w 106"/>
                <a:gd name="T93" fmla="*/ 119 h 131"/>
                <a:gd name="T94" fmla="*/ 0 w 106"/>
                <a:gd name="T95" fmla="*/ 116 h 131"/>
                <a:gd name="T96" fmla="*/ 0 w 106"/>
                <a:gd name="T97" fmla="*/ 116 h 131"/>
                <a:gd name="T98" fmla="*/ 0 w 106"/>
                <a:gd name="T99" fmla="*/ 116 h 131"/>
                <a:gd name="T100" fmla="*/ 0 w 106"/>
                <a:gd name="T101" fmla="*/ 116 h 131"/>
                <a:gd name="T102" fmla="*/ 0 w 106"/>
                <a:gd name="T103" fmla="*/ 116 h 131"/>
                <a:gd name="T104" fmla="*/ 0 w 106"/>
                <a:gd name="T105" fmla="*/ 116 h 131"/>
                <a:gd name="T106" fmla="*/ 0 w 106"/>
                <a:gd name="T107" fmla="*/ 116 h 131"/>
                <a:gd name="T108" fmla="*/ 0 w 106"/>
                <a:gd name="T109" fmla="*/ 116 h 131"/>
                <a:gd name="T110" fmla="*/ 0 w 106"/>
                <a:gd name="T111" fmla="*/ 116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6"/>
                <a:gd name="T169" fmla="*/ 0 h 131"/>
                <a:gd name="T170" fmla="*/ 106 w 106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6" h="131">
                  <a:moveTo>
                    <a:pt x="88" y="8"/>
                  </a:moveTo>
                  <a:lnTo>
                    <a:pt x="80" y="5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5" y="2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20" y="6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6" y="2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88" y="8"/>
                  </a:lnTo>
                  <a:close/>
                  <a:moveTo>
                    <a:pt x="0" y="116"/>
                  </a:moveTo>
                  <a:lnTo>
                    <a:pt x="5" y="119"/>
                  </a:lnTo>
                  <a:lnTo>
                    <a:pt x="18" y="125"/>
                  </a:lnTo>
                  <a:lnTo>
                    <a:pt x="35" y="130"/>
                  </a:lnTo>
                  <a:lnTo>
                    <a:pt x="49" y="131"/>
                  </a:lnTo>
                  <a:lnTo>
                    <a:pt x="66" y="130"/>
                  </a:lnTo>
                  <a:lnTo>
                    <a:pt x="80" y="125"/>
                  </a:lnTo>
                  <a:lnTo>
                    <a:pt x="95" y="119"/>
                  </a:lnTo>
                  <a:lnTo>
                    <a:pt x="106" y="112"/>
                  </a:lnTo>
                  <a:lnTo>
                    <a:pt x="93" y="119"/>
                  </a:lnTo>
                  <a:lnTo>
                    <a:pt x="80" y="125"/>
                  </a:lnTo>
                  <a:lnTo>
                    <a:pt x="66" y="130"/>
                  </a:lnTo>
                  <a:lnTo>
                    <a:pt x="49" y="130"/>
                  </a:lnTo>
                  <a:lnTo>
                    <a:pt x="35" y="130"/>
                  </a:lnTo>
                  <a:lnTo>
                    <a:pt x="20" y="125"/>
                  </a:lnTo>
                  <a:lnTo>
                    <a:pt x="5" y="11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78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21"/>
            <p:cNvSpPr>
              <a:spLocks noEditPoints="1"/>
            </p:cNvSpPr>
            <p:nvPr/>
          </p:nvSpPr>
          <p:spPr bwMode="auto">
            <a:xfrm>
              <a:off x="904" y="3032"/>
              <a:ext cx="106" cy="130"/>
            </a:xfrm>
            <a:custGeom>
              <a:avLst/>
              <a:gdLst>
                <a:gd name="T0" fmla="*/ 88 w 106"/>
                <a:gd name="T1" fmla="*/ 9 h 130"/>
                <a:gd name="T2" fmla="*/ 80 w 106"/>
                <a:gd name="T3" fmla="*/ 6 h 130"/>
                <a:gd name="T4" fmla="*/ 66 w 106"/>
                <a:gd name="T5" fmla="*/ 2 h 130"/>
                <a:gd name="T6" fmla="*/ 49 w 106"/>
                <a:gd name="T7" fmla="*/ 0 h 130"/>
                <a:gd name="T8" fmla="*/ 35 w 106"/>
                <a:gd name="T9" fmla="*/ 2 h 130"/>
                <a:gd name="T10" fmla="*/ 20 w 106"/>
                <a:gd name="T11" fmla="*/ 6 h 130"/>
                <a:gd name="T12" fmla="*/ 12 w 106"/>
                <a:gd name="T13" fmla="*/ 9 h 130"/>
                <a:gd name="T14" fmla="*/ 12 w 106"/>
                <a:gd name="T15" fmla="*/ 9 h 130"/>
                <a:gd name="T16" fmla="*/ 12 w 106"/>
                <a:gd name="T17" fmla="*/ 9 h 130"/>
                <a:gd name="T18" fmla="*/ 12 w 106"/>
                <a:gd name="T19" fmla="*/ 9 h 130"/>
                <a:gd name="T20" fmla="*/ 12 w 106"/>
                <a:gd name="T21" fmla="*/ 9 h 130"/>
                <a:gd name="T22" fmla="*/ 12 w 106"/>
                <a:gd name="T23" fmla="*/ 9 h 130"/>
                <a:gd name="T24" fmla="*/ 12 w 106"/>
                <a:gd name="T25" fmla="*/ 9 h 130"/>
                <a:gd name="T26" fmla="*/ 12 w 106"/>
                <a:gd name="T27" fmla="*/ 9 h 130"/>
                <a:gd name="T28" fmla="*/ 12 w 106"/>
                <a:gd name="T29" fmla="*/ 9 h 130"/>
                <a:gd name="T30" fmla="*/ 20 w 106"/>
                <a:gd name="T31" fmla="*/ 6 h 130"/>
                <a:gd name="T32" fmla="*/ 35 w 106"/>
                <a:gd name="T33" fmla="*/ 3 h 130"/>
                <a:gd name="T34" fmla="*/ 49 w 106"/>
                <a:gd name="T35" fmla="*/ 2 h 130"/>
                <a:gd name="T36" fmla="*/ 66 w 106"/>
                <a:gd name="T37" fmla="*/ 3 h 130"/>
                <a:gd name="T38" fmla="*/ 80 w 106"/>
                <a:gd name="T39" fmla="*/ 6 h 130"/>
                <a:gd name="T40" fmla="*/ 88 w 106"/>
                <a:gd name="T41" fmla="*/ 9 h 130"/>
                <a:gd name="T42" fmla="*/ 88 w 106"/>
                <a:gd name="T43" fmla="*/ 9 h 130"/>
                <a:gd name="T44" fmla="*/ 0 w 106"/>
                <a:gd name="T45" fmla="*/ 116 h 130"/>
                <a:gd name="T46" fmla="*/ 5 w 106"/>
                <a:gd name="T47" fmla="*/ 119 h 130"/>
                <a:gd name="T48" fmla="*/ 20 w 106"/>
                <a:gd name="T49" fmla="*/ 125 h 130"/>
                <a:gd name="T50" fmla="*/ 35 w 106"/>
                <a:gd name="T51" fmla="*/ 130 h 130"/>
                <a:gd name="T52" fmla="*/ 49 w 106"/>
                <a:gd name="T53" fmla="*/ 130 h 130"/>
                <a:gd name="T54" fmla="*/ 66 w 106"/>
                <a:gd name="T55" fmla="*/ 130 h 130"/>
                <a:gd name="T56" fmla="*/ 80 w 106"/>
                <a:gd name="T57" fmla="*/ 125 h 130"/>
                <a:gd name="T58" fmla="*/ 93 w 106"/>
                <a:gd name="T59" fmla="*/ 119 h 130"/>
                <a:gd name="T60" fmla="*/ 106 w 106"/>
                <a:gd name="T61" fmla="*/ 112 h 130"/>
                <a:gd name="T62" fmla="*/ 106 w 106"/>
                <a:gd name="T63" fmla="*/ 112 h 130"/>
                <a:gd name="T64" fmla="*/ 106 w 106"/>
                <a:gd name="T65" fmla="*/ 112 h 130"/>
                <a:gd name="T66" fmla="*/ 106 w 106"/>
                <a:gd name="T67" fmla="*/ 112 h 130"/>
                <a:gd name="T68" fmla="*/ 106 w 106"/>
                <a:gd name="T69" fmla="*/ 112 h 130"/>
                <a:gd name="T70" fmla="*/ 106 w 106"/>
                <a:gd name="T71" fmla="*/ 112 h 130"/>
                <a:gd name="T72" fmla="*/ 106 w 106"/>
                <a:gd name="T73" fmla="*/ 110 h 130"/>
                <a:gd name="T74" fmla="*/ 106 w 106"/>
                <a:gd name="T75" fmla="*/ 110 h 130"/>
                <a:gd name="T76" fmla="*/ 106 w 106"/>
                <a:gd name="T77" fmla="*/ 110 h 130"/>
                <a:gd name="T78" fmla="*/ 106 w 106"/>
                <a:gd name="T79" fmla="*/ 110 h 130"/>
                <a:gd name="T80" fmla="*/ 106 w 106"/>
                <a:gd name="T81" fmla="*/ 112 h 130"/>
                <a:gd name="T82" fmla="*/ 93 w 106"/>
                <a:gd name="T83" fmla="*/ 119 h 130"/>
                <a:gd name="T84" fmla="*/ 80 w 106"/>
                <a:gd name="T85" fmla="*/ 125 h 130"/>
                <a:gd name="T86" fmla="*/ 66 w 106"/>
                <a:gd name="T87" fmla="*/ 128 h 130"/>
                <a:gd name="T88" fmla="*/ 49 w 106"/>
                <a:gd name="T89" fmla="*/ 130 h 130"/>
                <a:gd name="T90" fmla="*/ 35 w 106"/>
                <a:gd name="T91" fmla="*/ 128 h 130"/>
                <a:gd name="T92" fmla="*/ 20 w 106"/>
                <a:gd name="T93" fmla="*/ 125 h 130"/>
                <a:gd name="T94" fmla="*/ 5 w 106"/>
                <a:gd name="T95" fmla="*/ 119 h 130"/>
                <a:gd name="T96" fmla="*/ 0 w 106"/>
                <a:gd name="T97" fmla="*/ 115 h 130"/>
                <a:gd name="T98" fmla="*/ 0 w 106"/>
                <a:gd name="T99" fmla="*/ 115 h 130"/>
                <a:gd name="T100" fmla="*/ 0 w 106"/>
                <a:gd name="T101" fmla="*/ 115 h 130"/>
                <a:gd name="T102" fmla="*/ 0 w 106"/>
                <a:gd name="T103" fmla="*/ 115 h 130"/>
                <a:gd name="T104" fmla="*/ 0 w 106"/>
                <a:gd name="T105" fmla="*/ 115 h 130"/>
                <a:gd name="T106" fmla="*/ 0 w 106"/>
                <a:gd name="T107" fmla="*/ 115 h 130"/>
                <a:gd name="T108" fmla="*/ 0 w 106"/>
                <a:gd name="T109" fmla="*/ 116 h 130"/>
                <a:gd name="T110" fmla="*/ 0 w 106"/>
                <a:gd name="T111" fmla="*/ 116 h 130"/>
                <a:gd name="T112" fmla="*/ 0 w 106"/>
                <a:gd name="T113" fmla="*/ 116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30"/>
                <a:gd name="T173" fmla="*/ 106 w 106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30">
                  <a:moveTo>
                    <a:pt x="88" y="9"/>
                  </a:moveTo>
                  <a:lnTo>
                    <a:pt x="80" y="6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5" y="2"/>
                  </a:lnTo>
                  <a:lnTo>
                    <a:pt x="20" y="6"/>
                  </a:lnTo>
                  <a:lnTo>
                    <a:pt x="12" y="9"/>
                  </a:lnTo>
                  <a:lnTo>
                    <a:pt x="20" y="6"/>
                  </a:lnTo>
                  <a:lnTo>
                    <a:pt x="35" y="3"/>
                  </a:lnTo>
                  <a:lnTo>
                    <a:pt x="49" y="2"/>
                  </a:lnTo>
                  <a:lnTo>
                    <a:pt x="66" y="3"/>
                  </a:lnTo>
                  <a:lnTo>
                    <a:pt x="80" y="6"/>
                  </a:lnTo>
                  <a:lnTo>
                    <a:pt x="88" y="9"/>
                  </a:lnTo>
                  <a:close/>
                  <a:moveTo>
                    <a:pt x="0" y="116"/>
                  </a:moveTo>
                  <a:lnTo>
                    <a:pt x="5" y="119"/>
                  </a:lnTo>
                  <a:lnTo>
                    <a:pt x="20" y="125"/>
                  </a:lnTo>
                  <a:lnTo>
                    <a:pt x="35" y="130"/>
                  </a:lnTo>
                  <a:lnTo>
                    <a:pt x="49" y="130"/>
                  </a:lnTo>
                  <a:lnTo>
                    <a:pt x="66" y="130"/>
                  </a:lnTo>
                  <a:lnTo>
                    <a:pt x="80" y="125"/>
                  </a:lnTo>
                  <a:lnTo>
                    <a:pt x="93" y="119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93" y="119"/>
                  </a:lnTo>
                  <a:lnTo>
                    <a:pt x="80" y="125"/>
                  </a:lnTo>
                  <a:lnTo>
                    <a:pt x="66" y="128"/>
                  </a:lnTo>
                  <a:lnTo>
                    <a:pt x="49" y="130"/>
                  </a:lnTo>
                  <a:lnTo>
                    <a:pt x="35" y="128"/>
                  </a:lnTo>
                  <a:lnTo>
                    <a:pt x="20" y="125"/>
                  </a:lnTo>
                  <a:lnTo>
                    <a:pt x="5" y="119"/>
                  </a:lnTo>
                  <a:lnTo>
                    <a:pt x="0" y="11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79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22"/>
            <p:cNvSpPr>
              <a:spLocks noEditPoints="1"/>
            </p:cNvSpPr>
            <p:nvPr/>
          </p:nvSpPr>
          <p:spPr bwMode="auto">
            <a:xfrm>
              <a:off x="904" y="3034"/>
              <a:ext cx="106" cy="128"/>
            </a:xfrm>
            <a:custGeom>
              <a:avLst/>
              <a:gdLst>
                <a:gd name="T0" fmla="*/ 88 w 106"/>
                <a:gd name="T1" fmla="*/ 7 h 128"/>
                <a:gd name="T2" fmla="*/ 80 w 106"/>
                <a:gd name="T3" fmla="*/ 4 h 128"/>
                <a:gd name="T4" fmla="*/ 66 w 106"/>
                <a:gd name="T5" fmla="*/ 1 h 128"/>
                <a:gd name="T6" fmla="*/ 49 w 106"/>
                <a:gd name="T7" fmla="*/ 0 h 128"/>
                <a:gd name="T8" fmla="*/ 35 w 106"/>
                <a:gd name="T9" fmla="*/ 1 h 128"/>
                <a:gd name="T10" fmla="*/ 20 w 106"/>
                <a:gd name="T11" fmla="*/ 4 h 128"/>
                <a:gd name="T12" fmla="*/ 12 w 106"/>
                <a:gd name="T13" fmla="*/ 7 h 128"/>
                <a:gd name="T14" fmla="*/ 12 w 106"/>
                <a:gd name="T15" fmla="*/ 7 h 128"/>
                <a:gd name="T16" fmla="*/ 12 w 106"/>
                <a:gd name="T17" fmla="*/ 7 h 128"/>
                <a:gd name="T18" fmla="*/ 12 w 106"/>
                <a:gd name="T19" fmla="*/ 7 h 128"/>
                <a:gd name="T20" fmla="*/ 12 w 106"/>
                <a:gd name="T21" fmla="*/ 7 h 128"/>
                <a:gd name="T22" fmla="*/ 12 w 106"/>
                <a:gd name="T23" fmla="*/ 9 h 128"/>
                <a:gd name="T24" fmla="*/ 12 w 106"/>
                <a:gd name="T25" fmla="*/ 9 h 128"/>
                <a:gd name="T26" fmla="*/ 12 w 106"/>
                <a:gd name="T27" fmla="*/ 9 h 128"/>
                <a:gd name="T28" fmla="*/ 12 w 106"/>
                <a:gd name="T29" fmla="*/ 9 h 128"/>
                <a:gd name="T30" fmla="*/ 20 w 106"/>
                <a:gd name="T31" fmla="*/ 4 h 128"/>
                <a:gd name="T32" fmla="*/ 35 w 106"/>
                <a:gd name="T33" fmla="*/ 1 h 128"/>
                <a:gd name="T34" fmla="*/ 49 w 106"/>
                <a:gd name="T35" fmla="*/ 0 h 128"/>
                <a:gd name="T36" fmla="*/ 66 w 106"/>
                <a:gd name="T37" fmla="*/ 1 h 128"/>
                <a:gd name="T38" fmla="*/ 80 w 106"/>
                <a:gd name="T39" fmla="*/ 4 h 128"/>
                <a:gd name="T40" fmla="*/ 88 w 106"/>
                <a:gd name="T41" fmla="*/ 9 h 128"/>
                <a:gd name="T42" fmla="*/ 88 w 106"/>
                <a:gd name="T43" fmla="*/ 7 h 128"/>
                <a:gd name="T44" fmla="*/ 0 w 106"/>
                <a:gd name="T45" fmla="*/ 113 h 128"/>
                <a:gd name="T46" fmla="*/ 5 w 106"/>
                <a:gd name="T47" fmla="*/ 117 h 128"/>
                <a:gd name="T48" fmla="*/ 20 w 106"/>
                <a:gd name="T49" fmla="*/ 123 h 128"/>
                <a:gd name="T50" fmla="*/ 35 w 106"/>
                <a:gd name="T51" fmla="*/ 126 h 128"/>
                <a:gd name="T52" fmla="*/ 49 w 106"/>
                <a:gd name="T53" fmla="*/ 128 h 128"/>
                <a:gd name="T54" fmla="*/ 66 w 106"/>
                <a:gd name="T55" fmla="*/ 126 h 128"/>
                <a:gd name="T56" fmla="*/ 80 w 106"/>
                <a:gd name="T57" fmla="*/ 123 h 128"/>
                <a:gd name="T58" fmla="*/ 93 w 106"/>
                <a:gd name="T59" fmla="*/ 117 h 128"/>
                <a:gd name="T60" fmla="*/ 106 w 106"/>
                <a:gd name="T61" fmla="*/ 110 h 128"/>
                <a:gd name="T62" fmla="*/ 106 w 106"/>
                <a:gd name="T63" fmla="*/ 108 h 128"/>
                <a:gd name="T64" fmla="*/ 106 w 106"/>
                <a:gd name="T65" fmla="*/ 108 h 128"/>
                <a:gd name="T66" fmla="*/ 106 w 106"/>
                <a:gd name="T67" fmla="*/ 108 h 128"/>
                <a:gd name="T68" fmla="*/ 106 w 106"/>
                <a:gd name="T69" fmla="*/ 108 h 128"/>
                <a:gd name="T70" fmla="*/ 106 w 106"/>
                <a:gd name="T71" fmla="*/ 108 h 128"/>
                <a:gd name="T72" fmla="*/ 106 w 106"/>
                <a:gd name="T73" fmla="*/ 108 h 128"/>
                <a:gd name="T74" fmla="*/ 106 w 106"/>
                <a:gd name="T75" fmla="*/ 108 h 128"/>
                <a:gd name="T76" fmla="*/ 106 w 106"/>
                <a:gd name="T77" fmla="*/ 108 h 128"/>
                <a:gd name="T78" fmla="*/ 106 w 106"/>
                <a:gd name="T79" fmla="*/ 108 h 128"/>
                <a:gd name="T80" fmla="*/ 104 w 106"/>
                <a:gd name="T81" fmla="*/ 108 h 128"/>
                <a:gd name="T82" fmla="*/ 93 w 106"/>
                <a:gd name="T83" fmla="*/ 117 h 128"/>
                <a:gd name="T84" fmla="*/ 80 w 106"/>
                <a:gd name="T85" fmla="*/ 122 h 128"/>
                <a:gd name="T86" fmla="*/ 66 w 106"/>
                <a:gd name="T87" fmla="*/ 126 h 128"/>
                <a:gd name="T88" fmla="*/ 49 w 106"/>
                <a:gd name="T89" fmla="*/ 128 h 128"/>
                <a:gd name="T90" fmla="*/ 35 w 106"/>
                <a:gd name="T91" fmla="*/ 126 h 128"/>
                <a:gd name="T92" fmla="*/ 20 w 106"/>
                <a:gd name="T93" fmla="*/ 122 h 128"/>
                <a:gd name="T94" fmla="*/ 7 w 106"/>
                <a:gd name="T95" fmla="*/ 117 h 128"/>
                <a:gd name="T96" fmla="*/ 0 w 106"/>
                <a:gd name="T97" fmla="*/ 113 h 128"/>
                <a:gd name="T98" fmla="*/ 0 w 106"/>
                <a:gd name="T99" fmla="*/ 113 h 128"/>
                <a:gd name="T100" fmla="*/ 0 w 106"/>
                <a:gd name="T101" fmla="*/ 113 h 128"/>
                <a:gd name="T102" fmla="*/ 0 w 106"/>
                <a:gd name="T103" fmla="*/ 113 h 128"/>
                <a:gd name="T104" fmla="*/ 0 w 106"/>
                <a:gd name="T105" fmla="*/ 113 h 128"/>
                <a:gd name="T106" fmla="*/ 0 w 106"/>
                <a:gd name="T107" fmla="*/ 113 h 128"/>
                <a:gd name="T108" fmla="*/ 0 w 106"/>
                <a:gd name="T109" fmla="*/ 113 h 128"/>
                <a:gd name="T110" fmla="*/ 0 w 106"/>
                <a:gd name="T111" fmla="*/ 113 h 128"/>
                <a:gd name="T112" fmla="*/ 0 w 106"/>
                <a:gd name="T113" fmla="*/ 113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28"/>
                <a:gd name="T173" fmla="*/ 106 w 106"/>
                <a:gd name="T174" fmla="*/ 128 h 1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28">
                  <a:moveTo>
                    <a:pt x="88" y="7"/>
                  </a:moveTo>
                  <a:lnTo>
                    <a:pt x="80" y="4"/>
                  </a:lnTo>
                  <a:lnTo>
                    <a:pt x="66" y="1"/>
                  </a:lnTo>
                  <a:lnTo>
                    <a:pt x="49" y="0"/>
                  </a:lnTo>
                  <a:lnTo>
                    <a:pt x="35" y="1"/>
                  </a:lnTo>
                  <a:lnTo>
                    <a:pt x="20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20" y="4"/>
                  </a:lnTo>
                  <a:lnTo>
                    <a:pt x="35" y="1"/>
                  </a:lnTo>
                  <a:lnTo>
                    <a:pt x="49" y="0"/>
                  </a:lnTo>
                  <a:lnTo>
                    <a:pt x="66" y="1"/>
                  </a:lnTo>
                  <a:lnTo>
                    <a:pt x="80" y="4"/>
                  </a:lnTo>
                  <a:lnTo>
                    <a:pt x="88" y="9"/>
                  </a:lnTo>
                  <a:lnTo>
                    <a:pt x="88" y="7"/>
                  </a:lnTo>
                  <a:close/>
                  <a:moveTo>
                    <a:pt x="0" y="113"/>
                  </a:moveTo>
                  <a:lnTo>
                    <a:pt x="5" y="117"/>
                  </a:lnTo>
                  <a:lnTo>
                    <a:pt x="20" y="123"/>
                  </a:lnTo>
                  <a:lnTo>
                    <a:pt x="35" y="126"/>
                  </a:lnTo>
                  <a:lnTo>
                    <a:pt x="49" y="128"/>
                  </a:lnTo>
                  <a:lnTo>
                    <a:pt x="66" y="126"/>
                  </a:lnTo>
                  <a:lnTo>
                    <a:pt x="80" y="123"/>
                  </a:lnTo>
                  <a:lnTo>
                    <a:pt x="93" y="117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4" y="108"/>
                  </a:lnTo>
                  <a:lnTo>
                    <a:pt x="93" y="117"/>
                  </a:lnTo>
                  <a:lnTo>
                    <a:pt x="80" y="122"/>
                  </a:lnTo>
                  <a:lnTo>
                    <a:pt x="66" y="126"/>
                  </a:lnTo>
                  <a:lnTo>
                    <a:pt x="49" y="128"/>
                  </a:lnTo>
                  <a:lnTo>
                    <a:pt x="35" y="126"/>
                  </a:lnTo>
                  <a:lnTo>
                    <a:pt x="20" y="122"/>
                  </a:lnTo>
                  <a:lnTo>
                    <a:pt x="7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7A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23"/>
            <p:cNvSpPr>
              <a:spLocks noEditPoints="1"/>
            </p:cNvSpPr>
            <p:nvPr/>
          </p:nvSpPr>
          <p:spPr bwMode="auto">
            <a:xfrm>
              <a:off x="904" y="3034"/>
              <a:ext cx="106" cy="128"/>
            </a:xfrm>
            <a:custGeom>
              <a:avLst/>
              <a:gdLst>
                <a:gd name="T0" fmla="*/ 88 w 106"/>
                <a:gd name="T1" fmla="*/ 9 h 128"/>
                <a:gd name="T2" fmla="*/ 80 w 106"/>
                <a:gd name="T3" fmla="*/ 4 h 128"/>
                <a:gd name="T4" fmla="*/ 66 w 106"/>
                <a:gd name="T5" fmla="*/ 1 h 128"/>
                <a:gd name="T6" fmla="*/ 49 w 106"/>
                <a:gd name="T7" fmla="*/ 0 h 128"/>
                <a:gd name="T8" fmla="*/ 35 w 106"/>
                <a:gd name="T9" fmla="*/ 1 h 128"/>
                <a:gd name="T10" fmla="*/ 20 w 106"/>
                <a:gd name="T11" fmla="*/ 4 h 128"/>
                <a:gd name="T12" fmla="*/ 12 w 106"/>
                <a:gd name="T13" fmla="*/ 9 h 128"/>
                <a:gd name="T14" fmla="*/ 12 w 106"/>
                <a:gd name="T15" fmla="*/ 9 h 128"/>
                <a:gd name="T16" fmla="*/ 12 w 106"/>
                <a:gd name="T17" fmla="*/ 9 h 128"/>
                <a:gd name="T18" fmla="*/ 12 w 106"/>
                <a:gd name="T19" fmla="*/ 9 h 128"/>
                <a:gd name="T20" fmla="*/ 12 w 106"/>
                <a:gd name="T21" fmla="*/ 9 h 128"/>
                <a:gd name="T22" fmla="*/ 12 w 106"/>
                <a:gd name="T23" fmla="*/ 9 h 128"/>
                <a:gd name="T24" fmla="*/ 12 w 106"/>
                <a:gd name="T25" fmla="*/ 9 h 128"/>
                <a:gd name="T26" fmla="*/ 12 w 106"/>
                <a:gd name="T27" fmla="*/ 9 h 128"/>
                <a:gd name="T28" fmla="*/ 12 w 106"/>
                <a:gd name="T29" fmla="*/ 9 h 128"/>
                <a:gd name="T30" fmla="*/ 20 w 106"/>
                <a:gd name="T31" fmla="*/ 6 h 128"/>
                <a:gd name="T32" fmla="*/ 35 w 106"/>
                <a:gd name="T33" fmla="*/ 1 h 128"/>
                <a:gd name="T34" fmla="*/ 49 w 106"/>
                <a:gd name="T35" fmla="*/ 0 h 128"/>
                <a:gd name="T36" fmla="*/ 66 w 106"/>
                <a:gd name="T37" fmla="*/ 1 h 128"/>
                <a:gd name="T38" fmla="*/ 80 w 106"/>
                <a:gd name="T39" fmla="*/ 6 h 128"/>
                <a:gd name="T40" fmla="*/ 88 w 106"/>
                <a:gd name="T41" fmla="*/ 9 h 128"/>
                <a:gd name="T42" fmla="*/ 88 w 106"/>
                <a:gd name="T43" fmla="*/ 9 h 128"/>
                <a:gd name="T44" fmla="*/ 0 w 106"/>
                <a:gd name="T45" fmla="*/ 113 h 128"/>
                <a:gd name="T46" fmla="*/ 7 w 106"/>
                <a:gd name="T47" fmla="*/ 117 h 128"/>
                <a:gd name="T48" fmla="*/ 20 w 106"/>
                <a:gd name="T49" fmla="*/ 122 h 128"/>
                <a:gd name="T50" fmla="*/ 35 w 106"/>
                <a:gd name="T51" fmla="*/ 126 h 128"/>
                <a:gd name="T52" fmla="*/ 49 w 106"/>
                <a:gd name="T53" fmla="*/ 128 h 128"/>
                <a:gd name="T54" fmla="*/ 66 w 106"/>
                <a:gd name="T55" fmla="*/ 126 h 128"/>
                <a:gd name="T56" fmla="*/ 80 w 106"/>
                <a:gd name="T57" fmla="*/ 122 h 128"/>
                <a:gd name="T58" fmla="*/ 93 w 106"/>
                <a:gd name="T59" fmla="*/ 117 h 128"/>
                <a:gd name="T60" fmla="*/ 104 w 106"/>
                <a:gd name="T61" fmla="*/ 108 h 128"/>
                <a:gd name="T62" fmla="*/ 106 w 106"/>
                <a:gd name="T63" fmla="*/ 108 h 128"/>
                <a:gd name="T64" fmla="*/ 106 w 106"/>
                <a:gd name="T65" fmla="*/ 108 h 128"/>
                <a:gd name="T66" fmla="*/ 106 w 106"/>
                <a:gd name="T67" fmla="*/ 107 h 128"/>
                <a:gd name="T68" fmla="*/ 106 w 106"/>
                <a:gd name="T69" fmla="*/ 107 h 128"/>
                <a:gd name="T70" fmla="*/ 106 w 106"/>
                <a:gd name="T71" fmla="*/ 107 h 128"/>
                <a:gd name="T72" fmla="*/ 106 w 106"/>
                <a:gd name="T73" fmla="*/ 107 h 128"/>
                <a:gd name="T74" fmla="*/ 106 w 106"/>
                <a:gd name="T75" fmla="*/ 107 h 128"/>
                <a:gd name="T76" fmla="*/ 106 w 106"/>
                <a:gd name="T77" fmla="*/ 107 h 128"/>
                <a:gd name="T78" fmla="*/ 106 w 106"/>
                <a:gd name="T79" fmla="*/ 107 h 128"/>
                <a:gd name="T80" fmla="*/ 104 w 106"/>
                <a:gd name="T81" fmla="*/ 108 h 128"/>
                <a:gd name="T82" fmla="*/ 93 w 106"/>
                <a:gd name="T83" fmla="*/ 116 h 128"/>
                <a:gd name="T84" fmla="*/ 80 w 106"/>
                <a:gd name="T85" fmla="*/ 122 h 128"/>
                <a:gd name="T86" fmla="*/ 66 w 106"/>
                <a:gd name="T87" fmla="*/ 126 h 128"/>
                <a:gd name="T88" fmla="*/ 49 w 106"/>
                <a:gd name="T89" fmla="*/ 128 h 128"/>
                <a:gd name="T90" fmla="*/ 35 w 106"/>
                <a:gd name="T91" fmla="*/ 126 h 128"/>
                <a:gd name="T92" fmla="*/ 20 w 106"/>
                <a:gd name="T93" fmla="*/ 122 h 128"/>
                <a:gd name="T94" fmla="*/ 7 w 106"/>
                <a:gd name="T95" fmla="*/ 116 h 128"/>
                <a:gd name="T96" fmla="*/ 0 w 106"/>
                <a:gd name="T97" fmla="*/ 111 h 128"/>
                <a:gd name="T98" fmla="*/ 0 w 106"/>
                <a:gd name="T99" fmla="*/ 111 h 128"/>
                <a:gd name="T100" fmla="*/ 0 w 106"/>
                <a:gd name="T101" fmla="*/ 113 h 128"/>
                <a:gd name="T102" fmla="*/ 0 w 106"/>
                <a:gd name="T103" fmla="*/ 113 h 128"/>
                <a:gd name="T104" fmla="*/ 0 w 106"/>
                <a:gd name="T105" fmla="*/ 113 h 128"/>
                <a:gd name="T106" fmla="*/ 0 w 106"/>
                <a:gd name="T107" fmla="*/ 113 h 128"/>
                <a:gd name="T108" fmla="*/ 0 w 106"/>
                <a:gd name="T109" fmla="*/ 113 h 128"/>
                <a:gd name="T110" fmla="*/ 0 w 106"/>
                <a:gd name="T111" fmla="*/ 113 h 128"/>
                <a:gd name="T112" fmla="*/ 0 w 106"/>
                <a:gd name="T113" fmla="*/ 113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28"/>
                <a:gd name="T173" fmla="*/ 106 w 106"/>
                <a:gd name="T174" fmla="*/ 128 h 1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28">
                  <a:moveTo>
                    <a:pt x="88" y="9"/>
                  </a:moveTo>
                  <a:lnTo>
                    <a:pt x="80" y="4"/>
                  </a:lnTo>
                  <a:lnTo>
                    <a:pt x="66" y="1"/>
                  </a:lnTo>
                  <a:lnTo>
                    <a:pt x="49" y="0"/>
                  </a:lnTo>
                  <a:lnTo>
                    <a:pt x="35" y="1"/>
                  </a:lnTo>
                  <a:lnTo>
                    <a:pt x="20" y="4"/>
                  </a:lnTo>
                  <a:lnTo>
                    <a:pt x="12" y="9"/>
                  </a:lnTo>
                  <a:lnTo>
                    <a:pt x="20" y="6"/>
                  </a:lnTo>
                  <a:lnTo>
                    <a:pt x="35" y="1"/>
                  </a:lnTo>
                  <a:lnTo>
                    <a:pt x="49" y="0"/>
                  </a:lnTo>
                  <a:lnTo>
                    <a:pt x="66" y="1"/>
                  </a:lnTo>
                  <a:lnTo>
                    <a:pt x="80" y="6"/>
                  </a:lnTo>
                  <a:lnTo>
                    <a:pt x="88" y="9"/>
                  </a:lnTo>
                  <a:close/>
                  <a:moveTo>
                    <a:pt x="0" y="113"/>
                  </a:moveTo>
                  <a:lnTo>
                    <a:pt x="7" y="117"/>
                  </a:lnTo>
                  <a:lnTo>
                    <a:pt x="20" y="122"/>
                  </a:lnTo>
                  <a:lnTo>
                    <a:pt x="35" y="126"/>
                  </a:lnTo>
                  <a:lnTo>
                    <a:pt x="49" y="128"/>
                  </a:lnTo>
                  <a:lnTo>
                    <a:pt x="66" y="126"/>
                  </a:lnTo>
                  <a:lnTo>
                    <a:pt x="80" y="122"/>
                  </a:lnTo>
                  <a:lnTo>
                    <a:pt x="93" y="117"/>
                  </a:lnTo>
                  <a:lnTo>
                    <a:pt x="104" y="108"/>
                  </a:lnTo>
                  <a:lnTo>
                    <a:pt x="106" y="108"/>
                  </a:lnTo>
                  <a:lnTo>
                    <a:pt x="106" y="107"/>
                  </a:lnTo>
                  <a:lnTo>
                    <a:pt x="104" y="108"/>
                  </a:lnTo>
                  <a:lnTo>
                    <a:pt x="93" y="116"/>
                  </a:lnTo>
                  <a:lnTo>
                    <a:pt x="80" y="122"/>
                  </a:lnTo>
                  <a:lnTo>
                    <a:pt x="66" y="126"/>
                  </a:lnTo>
                  <a:lnTo>
                    <a:pt x="49" y="128"/>
                  </a:lnTo>
                  <a:lnTo>
                    <a:pt x="35" y="126"/>
                  </a:lnTo>
                  <a:lnTo>
                    <a:pt x="20" y="122"/>
                  </a:lnTo>
                  <a:lnTo>
                    <a:pt x="7" y="116"/>
                  </a:lnTo>
                  <a:lnTo>
                    <a:pt x="0" y="111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7B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 noEditPoints="1"/>
            </p:cNvSpPr>
            <p:nvPr/>
          </p:nvSpPr>
          <p:spPr bwMode="auto">
            <a:xfrm>
              <a:off x="904" y="3034"/>
              <a:ext cx="106" cy="128"/>
            </a:xfrm>
            <a:custGeom>
              <a:avLst/>
              <a:gdLst>
                <a:gd name="T0" fmla="*/ 88 w 106"/>
                <a:gd name="T1" fmla="*/ 9 h 128"/>
                <a:gd name="T2" fmla="*/ 80 w 106"/>
                <a:gd name="T3" fmla="*/ 6 h 128"/>
                <a:gd name="T4" fmla="*/ 66 w 106"/>
                <a:gd name="T5" fmla="*/ 1 h 128"/>
                <a:gd name="T6" fmla="*/ 49 w 106"/>
                <a:gd name="T7" fmla="*/ 0 h 128"/>
                <a:gd name="T8" fmla="*/ 35 w 106"/>
                <a:gd name="T9" fmla="*/ 1 h 128"/>
                <a:gd name="T10" fmla="*/ 20 w 106"/>
                <a:gd name="T11" fmla="*/ 6 h 128"/>
                <a:gd name="T12" fmla="*/ 12 w 106"/>
                <a:gd name="T13" fmla="*/ 9 h 128"/>
                <a:gd name="T14" fmla="*/ 11 w 106"/>
                <a:gd name="T15" fmla="*/ 9 h 128"/>
                <a:gd name="T16" fmla="*/ 11 w 106"/>
                <a:gd name="T17" fmla="*/ 9 h 128"/>
                <a:gd name="T18" fmla="*/ 11 w 106"/>
                <a:gd name="T19" fmla="*/ 9 h 128"/>
                <a:gd name="T20" fmla="*/ 11 w 106"/>
                <a:gd name="T21" fmla="*/ 9 h 128"/>
                <a:gd name="T22" fmla="*/ 11 w 106"/>
                <a:gd name="T23" fmla="*/ 9 h 128"/>
                <a:gd name="T24" fmla="*/ 11 w 106"/>
                <a:gd name="T25" fmla="*/ 9 h 128"/>
                <a:gd name="T26" fmla="*/ 11 w 106"/>
                <a:gd name="T27" fmla="*/ 9 h 128"/>
                <a:gd name="T28" fmla="*/ 11 w 106"/>
                <a:gd name="T29" fmla="*/ 9 h 128"/>
                <a:gd name="T30" fmla="*/ 20 w 106"/>
                <a:gd name="T31" fmla="*/ 6 h 128"/>
                <a:gd name="T32" fmla="*/ 35 w 106"/>
                <a:gd name="T33" fmla="*/ 1 h 128"/>
                <a:gd name="T34" fmla="*/ 49 w 106"/>
                <a:gd name="T35" fmla="*/ 1 h 128"/>
                <a:gd name="T36" fmla="*/ 66 w 106"/>
                <a:gd name="T37" fmla="*/ 1 h 128"/>
                <a:gd name="T38" fmla="*/ 80 w 106"/>
                <a:gd name="T39" fmla="*/ 6 h 128"/>
                <a:gd name="T40" fmla="*/ 88 w 106"/>
                <a:gd name="T41" fmla="*/ 9 h 128"/>
                <a:gd name="T42" fmla="*/ 88 w 106"/>
                <a:gd name="T43" fmla="*/ 9 h 128"/>
                <a:gd name="T44" fmla="*/ 0 w 106"/>
                <a:gd name="T45" fmla="*/ 111 h 128"/>
                <a:gd name="T46" fmla="*/ 7 w 106"/>
                <a:gd name="T47" fmla="*/ 116 h 128"/>
                <a:gd name="T48" fmla="*/ 20 w 106"/>
                <a:gd name="T49" fmla="*/ 122 h 128"/>
                <a:gd name="T50" fmla="*/ 35 w 106"/>
                <a:gd name="T51" fmla="*/ 126 h 128"/>
                <a:gd name="T52" fmla="*/ 49 w 106"/>
                <a:gd name="T53" fmla="*/ 128 h 128"/>
                <a:gd name="T54" fmla="*/ 66 w 106"/>
                <a:gd name="T55" fmla="*/ 126 h 128"/>
                <a:gd name="T56" fmla="*/ 80 w 106"/>
                <a:gd name="T57" fmla="*/ 122 h 128"/>
                <a:gd name="T58" fmla="*/ 93 w 106"/>
                <a:gd name="T59" fmla="*/ 116 h 128"/>
                <a:gd name="T60" fmla="*/ 104 w 106"/>
                <a:gd name="T61" fmla="*/ 108 h 128"/>
                <a:gd name="T62" fmla="*/ 106 w 106"/>
                <a:gd name="T63" fmla="*/ 107 h 128"/>
                <a:gd name="T64" fmla="*/ 106 w 106"/>
                <a:gd name="T65" fmla="*/ 107 h 128"/>
                <a:gd name="T66" fmla="*/ 106 w 106"/>
                <a:gd name="T67" fmla="*/ 107 h 128"/>
                <a:gd name="T68" fmla="*/ 106 w 106"/>
                <a:gd name="T69" fmla="*/ 107 h 128"/>
                <a:gd name="T70" fmla="*/ 106 w 106"/>
                <a:gd name="T71" fmla="*/ 107 h 128"/>
                <a:gd name="T72" fmla="*/ 106 w 106"/>
                <a:gd name="T73" fmla="*/ 107 h 128"/>
                <a:gd name="T74" fmla="*/ 106 w 106"/>
                <a:gd name="T75" fmla="*/ 107 h 128"/>
                <a:gd name="T76" fmla="*/ 106 w 106"/>
                <a:gd name="T77" fmla="*/ 107 h 128"/>
                <a:gd name="T78" fmla="*/ 106 w 106"/>
                <a:gd name="T79" fmla="*/ 107 h 128"/>
                <a:gd name="T80" fmla="*/ 104 w 106"/>
                <a:gd name="T81" fmla="*/ 108 h 128"/>
                <a:gd name="T82" fmla="*/ 93 w 106"/>
                <a:gd name="T83" fmla="*/ 116 h 128"/>
                <a:gd name="T84" fmla="*/ 80 w 106"/>
                <a:gd name="T85" fmla="*/ 122 h 128"/>
                <a:gd name="T86" fmla="*/ 66 w 106"/>
                <a:gd name="T87" fmla="*/ 125 h 128"/>
                <a:gd name="T88" fmla="*/ 49 w 106"/>
                <a:gd name="T89" fmla="*/ 126 h 128"/>
                <a:gd name="T90" fmla="*/ 35 w 106"/>
                <a:gd name="T91" fmla="*/ 125 h 128"/>
                <a:gd name="T92" fmla="*/ 20 w 106"/>
                <a:gd name="T93" fmla="*/ 122 h 128"/>
                <a:gd name="T94" fmla="*/ 7 w 106"/>
                <a:gd name="T95" fmla="*/ 116 h 128"/>
                <a:gd name="T96" fmla="*/ 0 w 106"/>
                <a:gd name="T97" fmla="*/ 111 h 128"/>
                <a:gd name="T98" fmla="*/ 0 w 106"/>
                <a:gd name="T99" fmla="*/ 111 h 128"/>
                <a:gd name="T100" fmla="*/ 0 w 106"/>
                <a:gd name="T101" fmla="*/ 111 h 128"/>
                <a:gd name="T102" fmla="*/ 0 w 106"/>
                <a:gd name="T103" fmla="*/ 111 h 128"/>
                <a:gd name="T104" fmla="*/ 0 w 106"/>
                <a:gd name="T105" fmla="*/ 111 h 128"/>
                <a:gd name="T106" fmla="*/ 0 w 106"/>
                <a:gd name="T107" fmla="*/ 111 h 128"/>
                <a:gd name="T108" fmla="*/ 0 w 106"/>
                <a:gd name="T109" fmla="*/ 111 h 128"/>
                <a:gd name="T110" fmla="*/ 0 w 106"/>
                <a:gd name="T111" fmla="*/ 111 h 128"/>
                <a:gd name="T112" fmla="*/ 0 w 106"/>
                <a:gd name="T113" fmla="*/ 111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28"/>
                <a:gd name="T173" fmla="*/ 106 w 106"/>
                <a:gd name="T174" fmla="*/ 128 h 1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28">
                  <a:moveTo>
                    <a:pt x="88" y="9"/>
                  </a:moveTo>
                  <a:lnTo>
                    <a:pt x="80" y="6"/>
                  </a:lnTo>
                  <a:lnTo>
                    <a:pt x="66" y="1"/>
                  </a:lnTo>
                  <a:lnTo>
                    <a:pt x="49" y="0"/>
                  </a:lnTo>
                  <a:lnTo>
                    <a:pt x="35" y="1"/>
                  </a:lnTo>
                  <a:lnTo>
                    <a:pt x="20" y="6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20" y="6"/>
                  </a:lnTo>
                  <a:lnTo>
                    <a:pt x="35" y="1"/>
                  </a:lnTo>
                  <a:lnTo>
                    <a:pt x="49" y="1"/>
                  </a:lnTo>
                  <a:lnTo>
                    <a:pt x="66" y="1"/>
                  </a:lnTo>
                  <a:lnTo>
                    <a:pt x="80" y="6"/>
                  </a:lnTo>
                  <a:lnTo>
                    <a:pt x="88" y="9"/>
                  </a:lnTo>
                  <a:close/>
                  <a:moveTo>
                    <a:pt x="0" y="111"/>
                  </a:moveTo>
                  <a:lnTo>
                    <a:pt x="7" y="116"/>
                  </a:lnTo>
                  <a:lnTo>
                    <a:pt x="20" y="122"/>
                  </a:lnTo>
                  <a:lnTo>
                    <a:pt x="35" y="126"/>
                  </a:lnTo>
                  <a:lnTo>
                    <a:pt x="49" y="128"/>
                  </a:lnTo>
                  <a:lnTo>
                    <a:pt x="66" y="126"/>
                  </a:lnTo>
                  <a:lnTo>
                    <a:pt x="80" y="122"/>
                  </a:lnTo>
                  <a:lnTo>
                    <a:pt x="93" y="116"/>
                  </a:lnTo>
                  <a:lnTo>
                    <a:pt x="104" y="108"/>
                  </a:lnTo>
                  <a:lnTo>
                    <a:pt x="106" y="107"/>
                  </a:lnTo>
                  <a:lnTo>
                    <a:pt x="104" y="108"/>
                  </a:lnTo>
                  <a:lnTo>
                    <a:pt x="93" y="116"/>
                  </a:lnTo>
                  <a:lnTo>
                    <a:pt x="80" y="122"/>
                  </a:lnTo>
                  <a:lnTo>
                    <a:pt x="66" y="125"/>
                  </a:lnTo>
                  <a:lnTo>
                    <a:pt x="49" y="126"/>
                  </a:lnTo>
                  <a:lnTo>
                    <a:pt x="35" y="125"/>
                  </a:lnTo>
                  <a:lnTo>
                    <a:pt x="20" y="122"/>
                  </a:lnTo>
                  <a:lnTo>
                    <a:pt x="7" y="116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7C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 noEditPoints="1"/>
            </p:cNvSpPr>
            <p:nvPr/>
          </p:nvSpPr>
          <p:spPr bwMode="auto">
            <a:xfrm>
              <a:off x="904" y="3035"/>
              <a:ext cx="106" cy="125"/>
            </a:xfrm>
            <a:custGeom>
              <a:avLst/>
              <a:gdLst>
                <a:gd name="T0" fmla="*/ 88 w 106"/>
                <a:gd name="T1" fmla="*/ 8 h 125"/>
                <a:gd name="T2" fmla="*/ 80 w 106"/>
                <a:gd name="T3" fmla="*/ 5 h 125"/>
                <a:gd name="T4" fmla="*/ 66 w 106"/>
                <a:gd name="T5" fmla="*/ 0 h 125"/>
                <a:gd name="T6" fmla="*/ 49 w 106"/>
                <a:gd name="T7" fmla="*/ 0 h 125"/>
                <a:gd name="T8" fmla="*/ 35 w 106"/>
                <a:gd name="T9" fmla="*/ 0 h 125"/>
                <a:gd name="T10" fmla="*/ 20 w 106"/>
                <a:gd name="T11" fmla="*/ 5 h 125"/>
                <a:gd name="T12" fmla="*/ 11 w 106"/>
                <a:gd name="T13" fmla="*/ 8 h 125"/>
                <a:gd name="T14" fmla="*/ 11 w 106"/>
                <a:gd name="T15" fmla="*/ 8 h 125"/>
                <a:gd name="T16" fmla="*/ 11 w 106"/>
                <a:gd name="T17" fmla="*/ 9 h 125"/>
                <a:gd name="T18" fmla="*/ 11 w 106"/>
                <a:gd name="T19" fmla="*/ 9 h 125"/>
                <a:gd name="T20" fmla="*/ 11 w 106"/>
                <a:gd name="T21" fmla="*/ 9 h 125"/>
                <a:gd name="T22" fmla="*/ 11 w 106"/>
                <a:gd name="T23" fmla="*/ 9 h 125"/>
                <a:gd name="T24" fmla="*/ 11 w 106"/>
                <a:gd name="T25" fmla="*/ 9 h 125"/>
                <a:gd name="T26" fmla="*/ 11 w 106"/>
                <a:gd name="T27" fmla="*/ 9 h 125"/>
                <a:gd name="T28" fmla="*/ 11 w 106"/>
                <a:gd name="T29" fmla="*/ 9 h 125"/>
                <a:gd name="T30" fmla="*/ 20 w 106"/>
                <a:gd name="T31" fmla="*/ 5 h 125"/>
                <a:gd name="T32" fmla="*/ 35 w 106"/>
                <a:gd name="T33" fmla="*/ 2 h 125"/>
                <a:gd name="T34" fmla="*/ 49 w 106"/>
                <a:gd name="T35" fmla="*/ 0 h 125"/>
                <a:gd name="T36" fmla="*/ 66 w 106"/>
                <a:gd name="T37" fmla="*/ 2 h 125"/>
                <a:gd name="T38" fmla="*/ 80 w 106"/>
                <a:gd name="T39" fmla="*/ 5 h 125"/>
                <a:gd name="T40" fmla="*/ 88 w 106"/>
                <a:gd name="T41" fmla="*/ 9 h 125"/>
                <a:gd name="T42" fmla="*/ 88 w 106"/>
                <a:gd name="T43" fmla="*/ 8 h 125"/>
                <a:gd name="T44" fmla="*/ 0 w 106"/>
                <a:gd name="T45" fmla="*/ 110 h 125"/>
                <a:gd name="T46" fmla="*/ 7 w 106"/>
                <a:gd name="T47" fmla="*/ 115 h 125"/>
                <a:gd name="T48" fmla="*/ 20 w 106"/>
                <a:gd name="T49" fmla="*/ 121 h 125"/>
                <a:gd name="T50" fmla="*/ 35 w 106"/>
                <a:gd name="T51" fmla="*/ 124 h 125"/>
                <a:gd name="T52" fmla="*/ 49 w 106"/>
                <a:gd name="T53" fmla="*/ 125 h 125"/>
                <a:gd name="T54" fmla="*/ 66 w 106"/>
                <a:gd name="T55" fmla="*/ 124 h 125"/>
                <a:gd name="T56" fmla="*/ 80 w 106"/>
                <a:gd name="T57" fmla="*/ 121 h 125"/>
                <a:gd name="T58" fmla="*/ 93 w 106"/>
                <a:gd name="T59" fmla="*/ 115 h 125"/>
                <a:gd name="T60" fmla="*/ 104 w 106"/>
                <a:gd name="T61" fmla="*/ 107 h 125"/>
                <a:gd name="T62" fmla="*/ 106 w 106"/>
                <a:gd name="T63" fmla="*/ 106 h 125"/>
                <a:gd name="T64" fmla="*/ 106 w 106"/>
                <a:gd name="T65" fmla="*/ 104 h 125"/>
                <a:gd name="T66" fmla="*/ 106 w 106"/>
                <a:gd name="T67" fmla="*/ 104 h 125"/>
                <a:gd name="T68" fmla="*/ 106 w 106"/>
                <a:gd name="T69" fmla="*/ 104 h 125"/>
                <a:gd name="T70" fmla="*/ 106 w 106"/>
                <a:gd name="T71" fmla="*/ 104 h 125"/>
                <a:gd name="T72" fmla="*/ 106 w 106"/>
                <a:gd name="T73" fmla="*/ 104 h 125"/>
                <a:gd name="T74" fmla="*/ 106 w 106"/>
                <a:gd name="T75" fmla="*/ 104 h 125"/>
                <a:gd name="T76" fmla="*/ 106 w 106"/>
                <a:gd name="T77" fmla="*/ 104 h 125"/>
                <a:gd name="T78" fmla="*/ 106 w 106"/>
                <a:gd name="T79" fmla="*/ 104 h 125"/>
                <a:gd name="T80" fmla="*/ 104 w 106"/>
                <a:gd name="T81" fmla="*/ 107 h 125"/>
                <a:gd name="T82" fmla="*/ 93 w 106"/>
                <a:gd name="T83" fmla="*/ 115 h 125"/>
                <a:gd name="T84" fmla="*/ 80 w 106"/>
                <a:gd name="T85" fmla="*/ 121 h 125"/>
                <a:gd name="T86" fmla="*/ 66 w 106"/>
                <a:gd name="T87" fmla="*/ 124 h 125"/>
                <a:gd name="T88" fmla="*/ 49 w 106"/>
                <a:gd name="T89" fmla="*/ 125 h 125"/>
                <a:gd name="T90" fmla="*/ 35 w 106"/>
                <a:gd name="T91" fmla="*/ 124 h 125"/>
                <a:gd name="T92" fmla="*/ 20 w 106"/>
                <a:gd name="T93" fmla="*/ 121 h 125"/>
                <a:gd name="T94" fmla="*/ 7 w 106"/>
                <a:gd name="T95" fmla="*/ 115 h 125"/>
                <a:gd name="T96" fmla="*/ 0 w 106"/>
                <a:gd name="T97" fmla="*/ 110 h 125"/>
                <a:gd name="T98" fmla="*/ 0 w 106"/>
                <a:gd name="T99" fmla="*/ 110 h 125"/>
                <a:gd name="T100" fmla="*/ 0 w 106"/>
                <a:gd name="T101" fmla="*/ 110 h 125"/>
                <a:gd name="T102" fmla="*/ 0 w 106"/>
                <a:gd name="T103" fmla="*/ 110 h 125"/>
                <a:gd name="T104" fmla="*/ 0 w 106"/>
                <a:gd name="T105" fmla="*/ 110 h 125"/>
                <a:gd name="T106" fmla="*/ 0 w 106"/>
                <a:gd name="T107" fmla="*/ 110 h 125"/>
                <a:gd name="T108" fmla="*/ 0 w 106"/>
                <a:gd name="T109" fmla="*/ 110 h 125"/>
                <a:gd name="T110" fmla="*/ 0 w 106"/>
                <a:gd name="T111" fmla="*/ 110 h 125"/>
                <a:gd name="T112" fmla="*/ 0 w 106"/>
                <a:gd name="T113" fmla="*/ 110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25"/>
                <a:gd name="T173" fmla="*/ 106 w 106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25">
                  <a:moveTo>
                    <a:pt x="88" y="8"/>
                  </a:moveTo>
                  <a:lnTo>
                    <a:pt x="80" y="5"/>
                  </a:lnTo>
                  <a:lnTo>
                    <a:pt x="66" y="0"/>
                  </a:lnTo>
                  <a:lnTo>
                    <a:pt x="49" y="0"/>
                  </a:lnTo>
                  <a:lnTo>
                    <a:pt x="35" y="0"/>
                  </a:lnTo>
                  <a:lnTo>
                    <a:pt x="20" y="5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20" y="5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6" y="2"/>
                  </a:lnTo>
                  <a:lnTo>
                    <a:pt x="80" y="5"/>
                  </a:lnTo>
                  <a:lnTo>
                    <a:pt x="88" y="9"/>
                  </a:lnTo>
                  <a:lnTo>
                    <a:pt x="88" y="8"/>
                  </a:lnTo>
                  <a:close/>
                  <a:moveTo>
                    <a:pt x="0" y="110"/>
                  </a:moveTo>
                  <a:lnTo>
                    <a:pt x="7" y="115"/>
                  </a:lnTo>
                  <a:lnTo>
                    <a:pt x="20" y="121"/>
                  </a:lnTo>
                  <a:lnTo>
                    <a:pt x="35" y="124"/>
                  </a:lnTo>
                  <a:lnTo>
                    <a:pt x="49" y="125"/>
                  </a:lnTo>
                  <a:lnTo>
                    <a:pt x="66" y="124"/>
                  </a:lnTo>
                  <a:lnTo>
                    <a:pt x="80" y="121"/>
                  </a:lnTo>
                  <a:lnTo>
                    <a:pt x="93" y="115"/>
                  </a:lnTo>
                  <a:lnTo>
                    <a:pt x="104" y="107"/>
                  </a:lnTo>
                  <a:lnTo>
                    <a:pt x="106" y="106"/>
                  </a:lnTo>
                  <a:lnTo>
                    <a:pt x="106" y="104"/>
                  </a:lnTo>
                  <a:lnTo>
                    <a:pt x="104" y="107"/>
                  </a:lnTo>
                  <a:lnTo>
                    <a:pt x="93" y="115"/>
                  </a:lnTo>
                  <a:lnTo>
                    <a:pt x="80" y="121"/>
                  </a:lnTo>
                  <a:lnTo>
                    <a:pt x="66" y="124"/>
                  </a:lnTo>
                  <a:lnTo>
                    <a:pt x="49" y="125"/>
                  </a:lnTo>
                  <a:lnTo>
                    <a:pt x="35" y="124"/>
                  </a:lnTo>
                  <a:lnTo>
                    <a:pt x="20" y="121"/>
                  </a:lnTo>
                  <a:lnTo>
                    <a:pt x="7" y="115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7D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26"/>
            <p:cNvSpPr>
              <a:spLocks noEditPoints="1"/>
            </p:cNvSpPr>
            <p:nvPr/>
          </p:nvSpPr>
          <p:spPr bwMode="auto">
            <a:xfrm>
              <a:off x="904" y="3035"/>
              <a:ext cx="106" cy="125"/>
            </a:xfrm>
            <a:custGeom>
              <a:avLst/>
              <a:gdLst>
                <a:gd name="T0" fmla="*/ 88 w 106"/>
                <a:gd name="T1" fmla="*/ 9 h 125"/>
                <a:gd name="T2" fmla="*/ 80 w 106"/>
                <a:gd name="T3" fmla="*/ 5 h 125"/>
                <a:gd name="T4" fmla="*/ 66 w 106"/>
                <a:gd name="T5" fmla="*/ 2 h 125"/>
                <a:gd name="T6" fmla="*/ 49 w 106"/>
                <a:gd name="T7" fmla="*/ 0 h 125"/>
                <a:gd name="T8" fmla="*/ 35 w 106"/>
                <a:gd name="T9" fmla="*/ 2 h 125"/>
                <a:gd name="T10" fmla="*/ 20 w 106"/>
                <a:gd name="T11" fmla="*/ 5 h 125"/>
                <a:gd name="T12" fmla="*/ 11 w 106"/>
                <a:gd name="T13" fmla="*/ 9 h 125"/>
                <a:gd name="T14" fmla="*/ 11 w 106"/>
                <a:gd name="T15" fmla="*/ 9 h 125"/>
                <a:gd name="T16" fmla="*/ 11 w 106"/>
                <a:gd name="T17" fmla="*/ 9 h 125"/>
                <a:gd name="T18" fmla="*/ 11 w 106"/>
                <a:gd name="T19" fmla="*/ 9 h 125"/>
                <a:gd name="T20" fmla="*/ 11 w 106"/>
                <a:gd name="T21" fmla="*/ 9 h 125"/>
                <a:gd name="T22" fmla="*/ 11 w 106"/>
                <a:gd name="T23" fmla="*/ 9 h 125"/>
                <a:gd name="T24" fmla="*/ 11 w 106"/>
                <a:gd name="T25" fmla="*/ 9 h 125"/>
                <a:gd name="T26" fmla="*/ 11 w 106"/>
                <a:gd name="T27" fmla="*/ 9 h 125"/>
                <a:gd name="T28" fmla="*/ 11 w 106"/>
                <a:gd name="T29" fmla="*/ 9 h 125"/>
                <a:gd name="T30" fmla="*/ 20 w 106"/>
                <a:gd name="T31" fmla="*/ 5 h 125"/>
                <a:gd name="T32" fmla="*/ 35 w 106"/>
                <a:gd name="T33" fmla="*/ 2 h 125"/>
                <a:gd name="T34" fmla="*/ 49 w 106"/>
                <a:gd name="T35" fmla="*/ 0 h 125"/>
                <a:gd name="T36" fmla="*/ 66 w 106"/>
                <a:gd name="T37" fmla="*/ 2 h 125"/>
                <a:gd name="T38" fmla="*/ 79 w 106"/>
                <a:gd name="T39" fmla="*/ 5 h 125"/>
                <a:gd name="T40" fmla="*/ 88 w 106"/>
                <a:gd name="T41" fmla="*/ 9 h 125"/>
                <a:gd name="T42" fmla="*/ 88 w 106"/>
                <a:gd name="T43" fmla="*/ 9 h 125"/>
                <a:gd name="T44" fmla="*/ 0 w 106"/>
                <a:gd name="T45" fmla="*/ 110 h 125"/>
                <a:gd name="T46" fmla="*/ 7 w 106"/>
                <a:gd name="T47" fmla="*/ 115 h 125"/>
                <a:gd name="T48" fmla="*/ 20 w 106"/>
                <a:gd name="T49" fmla="*/ 121 h 125"/>
                <a:gd name="T50" fmla="*/ 35 w 106"/>
                <a:gd name="T51" fmla="*/ 124 h 125"/>
                <a:gd name="T52" fmla="*/ 49 w 106"/>
                <a:gd name="T53" fmla="*/ 125 h 125"/>
                <a:gd name="T54" fmla="*/ 66 w 106"/>
                <a:gd name="T55" fmla="*/ 124 h 125"/>
                <a:gd name="T56" fmla="*/ 80 w 106"/>
                <a:gd name="T57" fmla="*/ 121 h 125"/>
                <a:gd name="T58" fmla="*/ 93 w 106"/>
                <a:gd name="T59" fmla="*/ 115 h 125"/>
                <a:gd name="T60" fmla="*/ 104 w 106"/>
                <a:gd name="T61" fmla="*/ 107 h 125"/>
                <a:gd name="T62" fmla="*/ 106 w 106"/>
                <a:gd name="T63" fmla="*/ 104 h 125"/>
                <a:gd name="T64" fmla="*/ 106 w 106"/>
                <a:gd name="T65" fmla="*/ 104 h 125"/>
                <a:gd name="T66" fmla="*/ 106 w 106"/>
                <a:gd name="T67" fmla="*/ 104 h 125"/>
                <a:gd name="T68" fmla="*/ 106 w 106"/>
                <a:gd name="T69" fmla="*/ 104 h 125"/>
                <a:gd name="T70" fmla="*/ 106 w 106"/>
                <a:gd name="T71" fmla="*/ 104 h 125"/>
                <a:gd name="T72" fmla="*/ 106 w 106"/>
                <a:gd name="T73" fmla="*/ 104 h 125"/>
                <a:gd name="T74" fmla="*/ 106 w 106"/>
                <a:gd name="T75" fmla="*/ 104 h 125"/>
                <a:gd name="T76" fmla="*/ 106 w 106"/>
                <a:gd name="T77" fmla="*/ 104 h 125"/>
                <a:gd name="T78" fmla="*/ 106 w 106"/>
                <a:gd name="T79" fmla="*/ 104 h 125"/>
                <a:gd name="T80" fmla="*/ 103 w 106"/>
                <a:gd name="T81" fmla="*/ 107 h 125"/>
                <a:gd name="T82" fmla="*/ 91 w 106"/>
                <a:gd name="T83" fmla="*/ 115 h 125"/>
                <a:gd name="T84" fmla="*/ 79 w 106"/>
                <a:gd name="T85" fmla="*/ 119 h 125"/>
                <a:gd name="T86" fmla="*/ 66 w 106"/>
                <a:gd name="T87" fmla="*/ 124 h 125"/>
                <a:gd name="T88" fmla="*/ 49 w 106"/>
                <a:gd name="T89" fmla="*/ 125 h 125"/>
                <a:gd name="T90" fmla="*/ 35 w 106"/>
                <a:gd name="T91" fmla="*/ 124 h 125"/>
                <a:gd name="T92" fmla="*/ 20 w 106"/>
                <a:gd name="T93" fmla="*/ 119 h 125"/>
                <a:gd name="T94" fmla="*/ 7 w 106"/>
                <a:gd name="T95" fmla="*/ 115 h 125"/>
                <a:gd name="T96" fmla="*/ 0 w 106"/>
                <a:gd name="T97" fmla="*/ 109 h 125"/>
                <a:gd name="T98" fmla="*/ 0 w 106"/>
                <a:gd name="T99" fmla="*/ 109 h 125"/>
                <a:gd name="T100" fmla="*/ 0 w 106"/>
                <a:gd name="T101" fmla="*/ 109 h 125"/>
                <a:gd name="T102" fmla="*/ 0 w 106"/>
                <a:gd name="T103" fmla="*/ 109 h 125"/>
                <a:gd name="T104" fmla="*/ 0 w 106"/>
                <a:gd name="T105" fmla="*/ 109 h 125"/>
                <a:gd name="T106" fmla="*/ 0 w 106"/>
                <a:gd name="T107" fmla="*/ 110 h 125"/>
                <a:gd name="T108" fmla="*/ 0 w 106"/>
                <a:gd name="T109" fmla="*/ 110 h 125"/>
                <a:gd name="T110" fmla="*/ 0 w 106"/>
                <a:gd name="T111" fmla="*/ 110 h 125"/>
                <a:gd name="T112" fmla="*/ 0 w 106"/>
                <a:gd name="T113" fmla="*/ 110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25"/>
                <a:gd name="T173" fmla="*/ 106 w 106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25">
                  <a:moveTo>
                    <a:pt x="88" y="9"/>
                  </a:moveTo>
                  <a:lnTo>
                    <a:pt x="80" y="5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5" y="2"/>
                  </a:lnTo>
                  <a:lnTo>
                    <a:pt x="20" y="5"/>
                  </a:lnTo>
                  <a:lnTo>
                    <a:pt x="11" y="9"/>
                  </a:lnTo>
                  <a:lnTo>
                    <a:pt x="20" y="5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6" y="2"/>
                  </a:lnTo>
                  <a:lnTo>
                    <a:pt x="79" y="5"/>
                  </a:lnTo>
                  <a:lnTo>
                    <a:pt x="88" y="9"/>
                  </a:lnTo>
                  <a:close/>
                  <a:moveTo>
                    <a:pt x="0" y="110"/>
                  </a:moveTo>
                  <a:lnTo>
                    <a:pt x="7" y="115"/>
                  </a:lnTo>
                  <a:lnTo>
                    <a:pt x="20" y="121"/>
                  </a:lnTo>
                  <a:lnTo>
                    <a:pt x="35" y="124"/>
                  </a:lnTo>
                  <a:lnTo>
                    <a:pt x="49" y="125"/>
                  </a:lnTo>
                  <a:lnTo>
                    <a:pt x="66" y="124"/>
                  </a:lnTo>
                  <a:lnTo>
                    <a:pt x="80" y="121"/>
                  </a:lnTo>
                  <a:lnTo>
                    <a:pt x="93" y="115"/>
                  </a:lnTo>
                  <a:lnTo>
                    <a:pt x="104" y="107"/>
                  </a:lnTo>
                  <a:lnTo>
                    <a:pt x="106" y="104"/>
                  </a:lnTo>
                  <a:lnTo>
                    <a:pt x="103" y="107"/>
                  </a:lnTo>
                  <a:lnTo>
                    <a:pt x="91" y="115"/>
                  </a:lnTo>
                  <a:lnTo>
                    <a:pt x="79" y="119"/>
                  </a:lnTo>
                  <a:lnTo>
                    <a:pt x="66" y="124"/>
                  </a:lnTo>
                  <a:lnTo>
                    <a:pt x="49" y="125"/>
                  </a:lnTo>
                  <a:lnTo>
                    <a:pt x="35" y="124"/>
                  </a:lnTo>
                  <a:lnTo>
                    <a:pt x="20" y="119"/>
                  </a:lnTo>
                  <a:lnTo>
                    <a:pt x="7" y="115"/>
                  </a:lnTo>
                  <a:lnTo>
                    <a:pt x="0" y="109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7E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 noEditPoints="1"/>
            </p:cNvSpPr>
            <p:nvPr/>
          </p:nvSpPr>
          <p:spPr bwMode="auto">
            <a:xfrm>
              <a:off x="904" y="3035"/>
              <a:ext cx="106" cy="125"/>
            </a:xfrm>
            <a:custGeom>
              <a:avLst/>
              <a:gdLst>
                <a:gd name="T0" fmla="*/ 88 w 106"/>
                <a:gd name="T1" fmla="*/ 9 h 125"/>
                <a:gd name="T2" fmla="*/ 79 w 106"/>
                <a:gd name="T3" fmla="*/ 5 h 125"/>
                <a:gd name="T4" fmla="*/ 66 w 106"/>
                <a:gd name="T5" fmla="*/ 2 h 125"/>
                <a:gd name="T6" fmla="*/ 49 w 106"/>
                <a:gd name="T7" fmla="*/ 0 h 125"/>
                <a:gd name="T8" fmla="*/ 35 w 106"/>
                <a:gd name="T9" fmla="*/ 2 h 125"/>
                <a:gd name="T10" fmla="*/ 20 w 106"/>
                <a:gd name="T11" fmla="*/ 5 h 125"/>
                <a:gd name="T12" fmla="*/ 11 w 106"/>
                <a:gd name="T13" fmla="*/ 9 h 125"/>
                <a:gd name="T14" fmla="*/ 11 w 106"/>
                <a:gd name="T15" fmla="*/ 9 h 125"/>
                <a:gd name="T16" fmla="*/ 11 w 106"/>
                <a:gd name="T17" fmla="*/ 9 h 125"/>
                <a:gd name="T18" fmla="*/ 11 w 106"/>
                <a:gd name="T19" fmla="*/ 9 h 125"/>
                <a:gd name="T20" fmla="*/ 11 w 106"/>
                <a:gd name="T21" fmla="*/ 9 h 125"/>
                <a:gd name="T22" fmla="*/ 11 w 106"/>
                <a:gd name="T23" fmla="*/ 9 h 125"/>
                <a:gd name="T24" fmla="*/ 11 w 106"/>
                <a:gd name="T25" fmla="*/ 9 h 125"/>
                <a:gd name="T26" fmla="*/ 11 w 106"/>
                <a:gd name="T27" fmla="*/ 11 h 125"/>
                <a:gd name="T28" fmla="*/ 11 w 106"/>
                <a:gd name="T29" fmla="*/ 11 h 125"/>
                <a:gd name="T30" fmla="*/ 20 w 106"/>
                <a:gd name="T31" fmla="*/ 6 h 125"/>
                <a:gd name="T32" fmla="*/ 35 w 106"/>
                <a:gd name="T33" fmla="*/ 2 h 125"/>
                <a:gd name="T34" fmla="*/ 49 w 106"/>
                <a:gd name="T35" fmla="*/ 2 h 125"/>
                <a:gd name="T36" fmla="*/ 66 w 106"/>
                <a:gd name="T37" fmla="*/ 2 h 125"/>
                <a:gd name="T38" fmla="*/ 79 w 106"/>
                <a:gd name="T39" fmla="*/ 6 h 125"/>
                <a:gd name="T40" fmla="*/ 88 w 106"/>
                <a:gd name="T41" fmla="*/ 9 h 125"/>
                <a:gd name="T42" fmla="*/ 88 w 106"/>
                <a:gd name="T43" fmla="*/ 9 h 125"/>
                <a:gd name="T44" fmla="*/ 0 w 106"/>
                <a:gd name="T45" fmla="*/ 109 h 125"/>
                <a:gd name="T46" fmla="*/ 7 w 106"/>
                <a:gd name="T47" fmla="*/ 115 h 125"/>
                <a:gd name="T48" fmla="*/ 20 w 106"/>
                <a:gd name="T49" fmla="*/ 119 h 125"/>
                <a:gd name="T50" fmla="*/ 35 w 106"/>
                <a:gd name="T51" fmla="*/ 124 h 125"/>
                <a:gd name="T52" fmla="*/ 49 w 106"/>
                <a:gd name="T53" fmla="*/ 125 h 125"/>
                <a:gd name="T54" fmla="*/ 66 w 106"/>
                <a:gd name="T55" fmla="*/ 124 h 125"/>
                <a:gd name="T56" fmla="*/ 79 w 106"/>
                <a:gd name="T57" fmla="*/ 119 h 125"/>
                <a:gd name="T58" fmla="*/ 91 w 106"/>
                <a:gd name="T59" fmla="*/ 115 h 125"/>
                <a:gd name="T60" fmla="*/ 103 w 106"/>
                <a:gd name="T61" fmla="*/ 107 h 125"/>
                <a:gd name="T62" fmla="*/ 106 w 106"/>
                <a:gd name="T63" fmla="*/ 104 h 125"/>
                <a:gd name="T64" fmla="*/ 106 w 106"/>
                <a:gd name="T65" fmla="*/ 103 h 125"/>
                <a:gd name="T66" fmla="*/ 106 w 106"/>
                <a:gd name="T67" fmla="*/ 103 h 125"/>
                <a:gd name="T68" fmla="*/ 106 w 106"/>
                <a:gd name="T69" fmla="*/ 103 h 125"/>
                <a:gd name="T70" fmla="*/ 106 w 106"/>
                <a:gd name="T71" fmla="*/ 103 h 125"/>
                <a:gd name="T72" fmla="*/ 106 w 106"/>
                <a:gd name="T73" fmla="*/ 103 h 125"/>
                <a:gd name="T74" fmla="*/ 106 w 106"/>
                <a:gd name="T75" fmla="*/ 103 h 125"/>
                <a:gd name="T76" fmla="*/ 106 w 106"/>
                <a:gd name="T77" fmla="*/ 103 h 125"/>
                <a:gd name="T78" fmla="*/ 106 w 106"/>
                <a:gd name="T79" fmla="*/ 103 h 125"/>
                <a:gd name="T80" fmla="*/ 103 w 106"/>
                <a:gd name="T81" fmla="*/ 106 h 125"/>
                <a:gd name="T82" fmla="*/ 91 w 106"/>
                <a:gd name="T83" fmla="*/ 113 h 125"/>
                <a:gd name="T84" fmla="*/ 79 w 106"/>
                <a:gd name="T85" fmla="*/ 119 h 125"/>
                <a:gd name="T86" fmla="*/ 66 w 106"/>
                <a:gd name="T87" fmla="*/ 122 h 125"/>
                <a:gd name="T88" fmla="*/ 49 w 106"/>
                <a:gd name="T89" fmla="*/ 124 h 125"/>
                <a:gd name="T90" fmla="*/ 35 w 106"/>
                <a:gd name="T91" fmla="*/ 122 h 125"/>
                <a:gd name="T92" fmla="*/ 20 w 106"/>
                <a:gd name="T93" fmla="*/ 119 h 125"/>
                <a:gd name="T94" fmla="*/ 9 w 106"/>
                <a:gd name="T95" fmla="*/ 113 h 125"/>
                <a:gd name="T96" fmla="*/ 0 w 106"/>
                <a:gd name="T97" fmla="*/ 109 h 125"/>
                <a:gd name="T98" fmla="*/ 0 w 106"/>
                <a:gd name="T99" fmla="*/ 109 h 125"/>
                <a:gd name="T100" fmla="*/ 0 w 106"/>
                <a:gd name="T101" fmla="*/ 109 h 125"/>
                <a:gd name="T102" fmla="*/ 0 w 106"/>
                <a:gd name="T103" fmla="*/ 109 h 125"/>
                <a:gd name="T104" fmla="*/ 0 w 106"/>
                <a:gd name="T105" fmla="*/ 109 h 125"/>
                <a:gd name="T106" fmla="*/ 0 w 106"/>
                <a:gd name="T107" fmla="*/ 109 h 125"/>
                <a:gd name="T108" fmla="*/ 0 w 106"/>
                <a:gd name="T109" fmla="*/ 109 h 125"/>
                <a:gd name="T110" fmla="*/ 0 w 106"/>
                <a:gd name="T111" fmla="*/ 109 h 125"/>
                <a:gd name="T112" fmla="*/ 0 w 106"/>
                <a:gd name="T113" fmla="*/ 109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25"/>
                <a:gd name="T173" fmla="*/ 106 w 106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25">
                  <a:moveTo>
                    <a:pt x="88" y="9"/>
                  </a:moveTo>
                  <a:lnTo>
                    <a:pt x="79" y="5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5" y="2"/>
                  </a:lnTo>
                  <a:lnTo>
                    <a:pt x="20" y="5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20" y="6"/>
                  </a:lnTo>
                  <a:lnTo>
                    <a:pt x="35" y="2"/>
                  </a:lnTo>
                  <a:lnTo>
                    <a:pt x="49" y="2"/>
                  </a:lnTo>
                  <a:lnTo>
                    <a:pt x="66" y="2"/>
                  </a:lnTo>
                  <a:lnTo>
                    <a:pt x="79" y="6"/>
                  </a:lnTo>
                  <a:lnTo>
                    <a:pt x="88" y="9"/>
                  </a:lnTo>
                  <a:close/>
                  <a:moveTo>
                    <a:pt x="0" y="109"/>
                  </a:moveTo>
                  <a:lnTo>
                    <a:pt x="7" y="115"/>
                  </a:lnTo>
                  <a:lnTo>
                    <a:pt x="20" y="119"/>
                  </a:lnTo>
                  <a:lnTo>
                    <a:pt x="35" y="124"/>
                  </a:lnTo>
                  <a:lnTo>
                    <a:pt x="49" y="125"/>
                  </a:lnTo>
                  <a:lnTo>
                    <a:pt x="66" y="124"/>
                  </a:lnTo>
                  <a:lnTo>
                    <a:pt x="79" y="119"/>
                  </a:lnTo>
                  <a:lnTo>
                    <a:pt x="91" y="115"/>
                  </a:lnTo>
                  <a:lnTo>
                    <a:pt x="103" y="107"/>
                  </a:lnTo>
                  <a:lnTo>
                    <a:pt x="106" y="104"/>
                  </a:lnTo>
                  <a:lnTo>
                    <a:pt x="106" y="103"/>
                  </a:lnTo>
                  <a:lnTo>
                    <a:pt x="103" y="106"/>
                  </a:lnTo>
                  <a:lnTo>
                    <a:pt x="91" y="113"/>
                  </a:lnTo>
                  <a:lnTo>
                    <a:pt x="79" y="119"/>
                  </a:lnTo>
                  <a:lnTo>
                    <a:pt x="66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0" y="119"/>
                  </a:lnTo>
                  <a:lnTo>
                    <a:pt x="9" y="11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7F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28"/>
            <p:cNvSpPr>
              <a:spLocks noEditPoints="1"/>
            </p:cNvSpPr>
            <p:nvPr/>
          </p:nvSpPr>
          <p:spPr bwMode="auto">
            <a:xfrm>
              <a:off x="904" y="3037"/>
              <a:ext cx="106" cy="122"/>
            </a:xfrm>
            <a:custGeom>
              <a:avLst/>
              <a:gdLst>
                <a:gd name="T0" fmla="*/ 88 w 106"/>
                <a:gd name="T1" fmla="*/ 7 h 122"/>
                <a:gd name="T2" fmla="*/ 79 w 106"/>
                <a:gd name="T3" fmla="*/ 4 h 122"/>
                <a:gd name="T4" fmla="*/ 66 w 106"/>
                <a:gd name="T5" fmla="*/ 0 h 122"/>
                <a:gd name="T6" fmla="*/ 49 w 106"/>
                <a:gd name="T7" fmla="*/ 0 h 122"/>
                <a:gd name="T8" fmla="*/ 35 w 106"/>
                <a:gd name="T9" fmla="*/ 0 h 122"/>
                <a:gd name="T10" fmla="*/ 20 w 106"/>
                <a:gd name="T11" fmla="*/ 4 h 122"/>
                <a:gd name="T12" fmla="*/ 11 w 106"/>
                <a:gd name="T13" fmla="*/ 9 h 122"/>
                <a:gd name="T14" fmla="*/ 11 w 106"/>
                <a:gd name="T15" fmla="*/ 9 h 122"/>
                <a:gd name="T16" fmla="*/ 11 w 106"/>
                <a:gd name="T17" fmla="*/ 9 h 122"/>
                <a:gd name="T18" fmla="*/ 11 w 106"/>
                <a:gd name="T19" fmla="*/ 9 h 122"/>
                <a:gd name="T20" fmla="*/ 11 w 106"/>
                <a:gd name="T21" fmla="*/ 9 h 122"/>
                <a:gd name="T22" fmla="*/ 11 w 106"/>
                <a:gd name="T23" fmla="*/ 9 h 122"/>
                <a:gd name="T24" fmla="*/ 11 w 106"/>
                <a:gd name="T25" fmla="*/ 9 h 122"/>
                <a:gd name="T26" fmla="*/ 11 w 106"/>
                <a:gd name="T27" fmla="*/ 9 h 122"/>
                <a:gd name="T28" fmla="*/ 11 w 106"/>
                <a:gd name="T29" fmla="*/ 9 h 122"/>
                <a:gd name="T30" fmla="*/ 22 w 106"/>
                <a:gd name="T31" fmla="*/ 4 h 122"/>
                <a:gd name="T32" fmla="*/ 35 w 106"/>
                <a:gd name="T33" fmla="*/ 1 h 122"/>
                <a:gd name="T34" fmla="*/ 49 w 106"/>
                <a:gd name="T35" fmla="*/ 0 h 122"/>
                <a:gd name="T36" fmla="*/ 66 w 106"/>
                <a:gd name="T37" fmla="*/ 1 h 122"/>
                <a:gd name="T38" fmla="*/ 79 w 106"/>
                <a:gd name="T39" fmla="*/ 4 h 122"/>
                <a:gd name="T40" fmla="*/ 88 w 106"/>
                <a:gd name="T41" fmla="*/ 9 h 122"/>
                <a:gd name="T42" fmla="*/ 88 w 106"/>
                <a:gd name="T43" fmla="*/ 7 h 122"/>
                <a:gd name="T44" fmla="*/ 0 w 106"/>
                <a:gd name="T45" fmla="*/ 107 h 122"/>
                <a:gd name="T46" fmla="*/ 9 w 106"/>
                <a:gd name="T47" fmla="*/ 111 h 122"/>
                <a:gd name="T48" fmla="*/ 20 w 106"/>
                <a:gd name="T49" fmla="*/ 117 h 122"/>
                <a:gd name="T50" fmla="*/ 35 w 106"/>
                <a:gd name="T51" fmla="*/ 120 h 122"/>
                <a:gd name="T52" fmla="*/ 49 w 106"/>
                <a:gd name="T53" fmla="*/ 122 h 122"/>
                <a:gd name="T54" fmla="*/ 66 w 106"/>
                <a:gd name="T55" fmla="*/ 120 h 122"/>
                <a:gd name="T56" fmla="*/ 79 w 106"/>
                <a:gd name="T57" fmla="*/ 117 h 122"/>
                <a:gd name="T58" fmla="*/ 91 w 106"/>
                <a:gd name="T59" fmla="*/ 111 h 122"/>
                <a:gd name="T60" fmla="*/ 103 w 106"/>
                <a:gd name="T61" fmla="*/ 104 h 122"/>
                <a:gd name="T62" fmla="*/ 106 w 106"/>
                <a:gd name="T63" fmla="*/ 101 h 122"/>
                <a:gd name="T64" fmla="*/ 106 w 106"/>
                <a:gd name="T65" fmla="*/ 101 h 122"/>
                <a:gd name="T66" fmla="*/ 106 w 106"/>
                <a:gd name="T67" fmla="*/ 101 h 122"/>
                <a:gd name="T68" fmla="*/ 106 w 106"/>
                <a:gd name="T69" fmla="*/ 101 h 122"/>
                <a:gd name="T70" fmla="*/ 106 w 106"/>
                <a:gd name="T71" fmla="*/ 101 h 122"/>
                <a:gd name="T72" fmla="*/ 106 w 106"/>
                <a:gd name="T73" fmla="*/ 101 h 122"/>
                <a:gd name="T74" fmla="*/ 106 w 106"/>
                <a:gd name="T75" fmla="*/ 101 h 122"/>
                <a:gd name="T76" fmla="*/ 106 w 106"/>
                <a:gd name="T77" fmla="*/ 101 h 122"/>
                <a:gd name="T78" fmla="*/ 106 w 106"/>
                <a:gd name="T79" fmla="*/ 101 h 122"/>
                <a:gd name="T80" fmla="*/ 103 w 106"/>
                <a:gd name="T81" fmla="*/ 104 h 122"/>
                <a:gd name="T82" fmla="*/ 91 w 106"/>
                <a:gd name="T83" fmla="*/ 111 h 122"/>
                <a:gd name="T84" fmla="*/ 79 w 106"/>
                <a:gd name="T85" fmla="*/ 117 h 122"/>
                <a:gd name="T86" fmla="*/ 66 w 106"/>
                <a:gd name="T87" fmla="*/ 120 h 122"/>
                <a:gd name="T88" fmla="*/ 49 w 106"/>
                <a:gd name="T89" fmla="*/ 122 h 122"/>
                <a:gd name="T90" fmla="*/ 35 w 106"/>
                <a:gd name="T91" fmla="*/ 120 h 122"/>
                <a:gd name="T92" fmla="*/ 22 w 106"/>
                <a:gd name="T93" fmla="*/ 117 h 122"/>
                <a:gd name="T94" fmla="*/ 9 w 106"/>
                <a:gd name="T95" fmla="*/ 111 h 122"/>
                <a:gd name="T96" fmla="*/ 1 w 106"/>
                <a:gd name="T97" fmla="*/ 107 h 122"/>
                <a:gd name="T98" fmla="*/ 0 w 106"/>
                <a:gd name="T99" fmla="*/ 107 h 122"/>
                <a:gd name="T100" fmla="*/ 0 w 106"/>
                <a:gd name="T101" fmla="*/ 107 h 122"/>
                <a:gd name="T102" fmla="*/ 0 w 106"/>
                <a:gd name="T103" fmla="*/ 107 h 122"/>
                <a:gd name="T104" fmla="*/ 0 w 106"/>
                <a:gd name="T105" fmla="*/ 107 h 122"/>
                <a:gd name="T106" fmla="*/ 0 w 106"/>
                <a:gd name="T107" fmla="*/ 107 h 122"/>
                <a:gd name="T108" fmla="*/ 0 w 106"/>
                <a:gd name="T109" fmla="*/ 107 h 122"/>
                <a:gd name="T110" fmla="*/ 0 w 106"/>
                <a:gd name="T111" fmla="*/ 107 h 122"/>
                <a:gd name="T112" fmla="*/ 0 w 106"/>
                <a:gd name="T113" fmla="*/ 107 h 1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22"/>
                <a:gd name="T173" fmla="*/ 106 w 106"/>
                <a:gd name="T174" fmla="*/ 122 h 1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22">
                  <a:moveTo>
                    <a:pt x="88" y="7"/>
                  </a:moveTo>
                  <a:lnTo>
                    <a:pt x="79" y="4"/>
                  </a:lnTo>
                  <a:lnTo>
                    <a:pt x="66" y="0"/>
                  </a:lnTo>
                  <a:lnTo>
                    <a:pt x="49" y="0"/>
                  </a:lnTo>
                  <a:lnTo>
                    <a:pt x="35" y="0"/>
                  </a:lnTo>
                  <a:lnTo>
                    <a:pt x="20" y="4"/>
                  </a:lnTo>
                  <a:lnTo>
                    <a:pt x="11" y="9"/>
                  </a:lnTo>
                  <a:lnTo>
                    <a:pt x="22" y="4"/>
                  </a:lnTo>
                  <a:lnTo>
                    <a:pt x="35" y="1"/>
                  </a:lnTo>
                  <a:lnTo>
                    <a:pt x="49" y="0"/>
                  </a:lnTo>
                  <a:lnTo>
                    <a:pt x="66" y="1"/>
                  </a:lnTo>
                  <a:lnTo>
                    <a:pt x="79" y="4"/>
                  </a:lnTo>
                  <a:lnTo>
                    <a:pt x="88" y="9"/>
                  </a:lnTo>
                  <a:lnTo>
                    <a:pt x="88" y="7"/>
                  </a:lnTo>
                  <a:close/>
                  <a:moveTo>
                    <a:pt x="0" y="107"/>
                  </a:moveTo>
                  <a:lnTo>
                    <a:pt x="9" y="111"/>
                  </a:lnTo>
                  <a:lnTo>
                    <a:pt x="20" y="117"/>
                  </a:lnTo>
                  <a:lnTo>
                    <a:pt x="35" y="120"/>
                  </a:lnTo>
                  <a:lnTo>
                    <a:pt x="49" y="122"/>
                  </a:lnTo>
                  <a:lnTo>
                    <a:pt x="66" y="120"/>
                  </a:lnTo>
                  <a:lnTo>
                    <a:pt x="79" y="117"/>
                  </a:lnTo>
                  <a:lnTo>
                    <a:pt x="91" y="111"/>
                  </a:lnTo>
                  <a:lnTo>
                    <a:pt x="103" y="104"/>
                  </a:lnTo>
                  <a:lnTo>
                    <a:pt x="106" y="101"/>
                  </a:lnTo>
                  <a:lnTo>
                    <a:pt x="103" y="104"/>
                  </a:lnTo>
                  <a:lnTo>
                    <a:pt x="91" y="111"/>
                  </a:lnTo>
                  <a:lnTo>
                    <a:pt x="79" y="117"/>
                  </a:lnTo>
                  <a:lnTo>
                    <a:pt x="66" y="120"/>
                  </a:lnTo>
                  <a:lnTo>
                    <a:pt x="49" y="122"/>
                  </a:lnTo>
                  <a:lnTo>
                    <a:pt x="35" y="120"/>
                  </a:lnTo>
                  <a:lnTo>
                    <a:pt x="22" y="117"/>
                  </a:lnTo>
                  <a:lnTo>
                    <a:pt x="9" y="111"/>
                  </a:lnTo>
                  <a:lnTo>
                    <a:pt x="1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80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29"/>
            <p:cNvSpPr>
              <a:spLocks noEditPoints="1"/>
            </p:cNvSpPr>
            <p:nvPr/>
          </p:nvSpPr>
          <p:spPr bwMode="auto">
            <a:xfrm>
              <a:off x="905" y="3037"/>
              <a:ext cx="105" cy="122"/>
            </a:xfrm>
            <a:custGeom>
              <a:avLst/>
              <a:gdLst>
                <a:gd name="T0" fmla="*/ 87 w 105"/>
                <a:gd name="T1" fmla="*/ 9 h 122"/>
                <a:gd name="T2" fmla="*/ 78 w 105"/>
                <a:gd name="T3" fmla="*/ 4 h 122"/>
                <a:gd name="T4" fmla="*/ 65 w 105"/>
                <a:gd name="T5" fmla="*/ 1 h 122"/>
                <a:gd name="T6" fmla="*/ 48 w 105"/>
                <a:gd name="T7" fmla="*/ 0 h 122"/>
                <a:gd name="T8" fmla="*/ 34 w 105"/>
                <a:gd name="T9" fmla="*/ 1 h 122"/>
                <a:gd name="T10" fmla="*/ 21 w 105"/>
                <a:gd name="T11" fmla="*/ 4 h 122"/>
                <a:gd name="T12" fmla="*/ 10 w 105"/>
                <a:gd name="T13" fmla="*/ 9 h 122"/>
                <a:gd name="T14" fmla="*/ 10 w 105"/>
                <a:gd name="T15" fmla="*/ 9 h 122"/>
                <a:gd name="T16" fmla="*/ 10 w 105"/>
                <a:gd name="T17" fmla="*/ 9 h 122"/>
                <a:gd name="T18" fmla="*/ 10 w 105"/>
                <a:gd name="T19" fmla="*/ 9 h 122"/>
                <a:gd name="T20" fmla="*/ 10 w 105"/>
                <a:gd name="T21" fmla="*/ 9 h 122"/>
                <a:gd name="T22" fmla="*/ 10 w 105"/>
                <a:gd name="T23" fmla="*/ 9 h 122"/>
                <a:gd name="T24" fmla="*/ 10 w 105"/>
                <a:gd name="T25" fmla="*/ 9 h 122"/>
                <a:gd name="T26" fmla="*/ 10 w 105"/>
                <a:gd name="T27" fmla="*/ 9 h 122"/>
                <a:gd name="T28" fmla="*/ 10 w 105"/>
                <a:gd name="T29" fmla="*/ 9 h 122"/>
                <a:gd name="T30" fmla="*/ 21 w 105"/>
                <a:gd name="T31" fmla="*/ 4 h 122"/>
                <a:gd name="T32" fmla="*/ 34 w 105"/>
                <a:gd name="T33" fmla="*/ 1 h 122"/>
                <a:gd name="T34" fmla="*/ 48 w 105"/>
                <a:gd name="T35" fmla="*/ 0 h 122"/>
                <a:gd name="T36" fmla="*/ 63 w 105"/>
                <a:gd name="T37" fmla="*/ 1 h 122"/>
                <a:gd name="T38" fmla="*/ 78 w 105"/>
                <a:gd name="T39" fmla="*/ 4 h 122"/>
                <a:gd name="T40" fmla="*/ 87 w 105"/>
                <a:gd name="T41" fmla="*/ 9 h 122"/>
                <a:gd name="T42" fmla="*/ 87 w 105"/>
                <a:gd name="T43" fmla="*/ 9 h 122"/>
                <a:gd name="T44" fmla="*/ 0 w 105"/>
                <a:gd name="T45" fmla="*/ 107 h 122"/>
                <a:gd name="T46" fmla="*/ 8 w 105"/>
                <a:gd name="T47" fmla="*/ 111 h 122"/>
                <a:gd name="T48" fmla="*/ 21 w 105"/>
                <a:gd name="T49" fmla="*/ 117 h 122"/>
                <a:gd name="T50" fmla="*/ 34 w 105"/>
                <a:gd name="T51" fmla="*/ 120 h 122"/>
                <a:gd name="T52" fmla="*/ 48 w 105"/>
                <a:gd name="T53" fmla="*/ 122 h 122"/>
                <a:gd name="T54" fmla="*/ 65 w 105"/>
                <a:gd name="T55" fmla="*/ 120 h 122"/>
                <a:gd name="T56" fmla="*/ 78 w 105"/>
                <a:gd name="T57" fmla="*/ 117 h 122"/>
                <a:gd name="T58" fmla="*/ 90 w 105"/>
                <a:gd name="T59" fmla="*/ 111 h 122"/>
                <a:gd name="T60" fmla="*/ 102 w 105"/>
                <a:gd name="T61" fmla="*/ 104 h 122"/>
                <a:gd name="T62" fmla="*/ 105 w 105"/>
                <a:gd name="T63" fmla="*/ 101 h 122"/>
                <a:gd name="T64" fmla="*/ 105 w 105"/>
                <a:gd name="T65" fmla="*/ 101 h 122"/>
                <a:gd name="T66" fmla="*/ 105 w 105"/>
                <a:gd name="T67" fmla="*/ 99 h 122"/>
                <a:gd name="T68" fmla="*/ 105 w 105"/>
                <a:gd name="T69" fmla="*/ 99 h 122"/>
                <a:gd name="T70" fmla="*/ 105 w 105"/>
                <a:gd name="T71" fmla="*/ 99 h 122"/>
                <a:gd name="T72" fmla="*/ 105 w 105"/>
                <a:gd name="T73" fmla="*/ 99 h 122"/>
                <a:gd name="T74" fmla="*/ 105 w 105"/>
                <a:gd name="T75" fmla="*/ 99 h 122"/>
                <a:gd name="T76" fmla="*/ 105 w 105"/>
                <a:gd name="T77" fmla="*/ 99 h 122"/>
                <a:gd name="T78" fmla="*/ 105 w 105"/>
                <a:gd name="T79" fmla="*/ 99 h 122"/>
                <a:gd name="T80" fmla="*/ 102 w 105"/>
                <a:gd name="T81" fmla="*/ 104 h 122"/>
                <a:gd name="T82" fmla="*/ 90 w 105"/>
                <a:gd name="T83" fmla="*/ 111 h 122"/>
                <a:gd name="T84" fmla="*/ 78 w 105"/>
                <a:gd name="T85" fmla="*/ 116 h 122"/>
                <a:gd name="T86" fmla="*/ 63 w 105"/>
                <a:gd name="T87" fmla="*/ 120 h 122"/>
                <a:gd name="T88" fmla="*/ 48 w 105"/>
                <a:gd name="T89" fmla="*/ 122 h 122"/>
                <a:gd name="T90" fmla="*/ 34 w 105"/>
                <a:gd name="T91" fmla="*/ 120 h 122"/>
                <a:gd name="T92" fmla="*/ 21 w 105"/>
                <a:gd name="T93" fmla="*/ 116 h 122"/>
                <a:gd name="T94" fmla="*/ 8 w 105"/>
                <a:gd name="T95" fmla="*/ 111 h 122"/>
                <a:gd name="T96" fmla="*/ 0 w 105"/>
                <a:gd name="T97" fmla="*/ 105 h 122"/>
                <a:gd name="T98" fmla="*/ 0 w 105"/>
                <a:gd name="T99" fmla="*/ 105 h 122"/>
                <a:gd name="T100" fmla="*/ 0 w 105"/>
                <a:gd name="T101" fmla="*/ 105 h 122"/>
                <a:gd name="T102" fmla="*/ 0 w 105"/>
                <a:gd name="T103" fmla="*/ 105 h 122"/>
                <a:gd name="T104" fmla="*/ 0 w 105"/>
                <a:gd name="T105" fmla="*/ 105 h 122"/>
                <a:gd name="T106" fmla="*/ 0 w 105"/>
                <a:gd name="T107" fmla="*/ 105 h 122"/>
                <a:gd name="T108" fmla="*/ 0 w 105"/>
                <a:gd name="T109" fmla="*/ 105 h 122"/>
                <a:gd name="T110" fmla="*/ 0 w 105"/>
                <a:gd name="T111" fmla="*/ 105 h 122"/>
                <a:gd name="T112" fmla="*/ 0 w 105"/>
                <a:gd name="T113" fmla="*/ 107 h 1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"/>
                <a:gd name="T172" fmla="*/ 0 h 122"/>
                <a:gd name="T173" fmla="*/ 105 w 105"/>
                <a:gd name="T174" fmla="*/ 122 h 1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" h="122">
                  <a:moveTo>
                    <a:pt x="87" y="9"/>
                  </a:moveTo>
                  <a:lnTo>
                    <a:pt x="78" y="4"/>
                  </a:lnTo>
                  <a:lnTo>
                    <a:pt x="65" y="1"/>
                  </a:lnTo>
                  <a:lnTo>
                    <a:pt x="48" y="0"/>
                  </a:lnTo>
                  <a:lnTo>
                    <a:pt x="34" y="1"/>
                  </a:lnTo>
                  <a:lnTo>
                    <a:pt x="21" y="4"/>
                  </a:lnTo>
                  <a:lnTo>
                    <a:pt x="10" y="9"/>
                  </a:lnTo>
                  <a:lnTo>
                    <a:pt x="21" y="4"/>
                  </a:lnTo>
                  <a:lnTo>
                    <a:pt x="34" y="1"/>
                  </a:lnTo>
                  <a:lnTo>
                    <a:pt x="48" y="0"/>
                  </a:lnTo>
                  <a:lnTo>
                    <a:pt x="63" y="1"/>
                  </a:lnTo>
                  <a:lnTo>
                    <a:pt x="78" y="4"/>
                  </a:lnTo>
                  <a:lnTo>
                    <a:pt x="87" y="9"/>
                  </a:lnTo>
                  <a:close/>
                  <a:moveTo>
                    <a:pt x="0" y="107"/>
                  </a:moveTo>
                  <a:lnTo>
                    <a:pt x="8" y="111"/>
                  </a:lnTo>
                  <a:lnTo>
                    <a:pt x="21" y="117"/>
                  </a:lnTo>
                  <a:lnTo>
                    <a:pt x="34" y="120"/>
                  </a:lnTo>
                  <a:lnTo>
                    <a:pt x="48" y="122"/>
                  </a:lnTo>
                  <a:lnTo>
                    <a:pt x="65" y="120"/>
                  </a:lnTo>
                  <a:lnTo>
                    <a:pt x="78" y="117"/>
                  </a:lnTo>
                  <a:lnTo>
                    <a:pt x="90" y="111"/>
                  </a:lnTo>
                  <a:lnTo>
                    <a:pt x="102" y="104"/>
                  </a:lnTo>
                  <a:lnTo>
                    <a:pt x="105" y="101"/>
                  </a:lnTo>
                  <a:lnTo>
                    <a:pt x="105" y="99"/>
                  </a:lnTo>
                  <a:lnTo>
                    <a:pt x="102" y="104"/>
                  </a:lnTo>
                  <a:lnTo>
                    <a:pt x="90" y="111"/>
                  </a:lnTo>
                  <a:lnTo>
                    <a:pt x="78" y="116"/>
                  </a:lnTo>
                  <a:lnTo>
                    <a:pt x="63" y="120"/>
                  </a:lnTo>
                  <a:lnTo>
                    <a:pt x="48" y="122"/>
                  </a:lnTo>
                  <a:lnTo>
                    <a:pt x="34" y="120"/>
                  </a:lnTo>
                  <a:lnTo>
                    <a:pt x="21" y="116"/>
                  </a:lnTo>
                  <a:lnTo>
                    <a:pt x="8" y="111"/>
                  </a:lnTo>
                  <a:lnTo>
                    <a:pt x="0" y="10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81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30"/>
            <p:cNvSpPr>
              <a:spLocks noEditPoints="1"/>
            </p:cNvSpPr>
            <p:nvPr/>
          </p:nvSpPr>
          <p:spPr bwMode="auto">
            <a:xfrm>
              <a:off x="905" y="3037"/>
              <a:ext cx="105" cy="122"/>
            </a:xfrm>
            <a:custGeom>
              <a:avLst/>
              <a:gdLst>
                <a:gd name="T0" fmla="*/ 87 w 105"/>
                <a:gd name="T1" fmla="*/ 9 h 122"/>
                <a:gd name="T2" fmla="*/ 78 w 105"/>
                <a:gd name="T3" fmla="*/ 4 h 122"/>
                <a:gd name="T4" fmla="*/ 63 w 105"/>
                <a:gd name="T5" fmla="*/ 1 h 122"/>
                <a:gd name="T6" fmla="*/ 48 w 105"/>
                <a:gd name="T7" fmla="*/ 0 h 122"/>
                <a:gd name="T8" fmla="*/ 34 w 105"/>
                <a:gd name="T9" fmla="*/ 1 h 122"/>
                <a:gd name="T10" fmla="*/ 21 w 105"/>
                <a:gd name="T11" fmla="*/ 4 h 122"/>
                <a:gd name="T12" fmla="*/ 10 w 105"/>
                <a:gd name="T13" fmla="*/ 9 h 122"/>
                <a:gd name="T14" fmla="*/ 10 w 105"/>
                <a:gd name="T15" fmla="*/ 9 h 122"/>
                <a:gd name="T16" fmla="*/ 10 w 105"/>
                <a:gd name="T17" fmla="*/ 9 h 122"/>
                <a:gd name="T18" fmla="*/ 10 w 105"/>
                <a:gd name="T19" fmla="*/ 10 h 122"/>
                <a:gd name="T20" fmla="*/ 10 w 105"/>
                <a:gd name="T21" fmla="*/ 10 h 122"/>
                <a:gd name="T22" fmla="*/ 10 w 105"/>
                <a:gd name="T23" fmla="*/ 10 h 122"/>
                <a:gd name="T24" fmla="*/ 10 w 105"/>
                <a:gd name="T25" fmla="*/ 10 h 122"/>
                <a:gd name="T26" fmla="*/ 10 w 105"/>
                <a:gd name="T27" fmla="*/ 10 h 122"/>
                <a:gd name="T28" fmla="*/ 10 w 105"/>
                <a:gd name="T29" fmla="*/ 10 h 122"/>
                <a:gd name="T30" fmla="*/ 21 w 105"/>
                <a:gd name="T31" fmla="*/ 6 h 122"/>
                <a:gd name="T32" fmla="*/ 34 w 105"/>
                <a:gd name="T33" fmla="*/ 1 h 122"/>
                <a:gd name="T34" fmla="*/ 48 w 105"/>
                <a:gd name="T35" fmla="*/ 1 h 122"/>
                <a:gd name="T36" fmla="*/ 63 w 105"/>
                <a:gd name="T37" fmla="*/ 1 h 122"/>
                <a:gd name="T38" fmla="*/ 78 w 105"/>
                <a:gd name="T39" fmla="*/ 6 h 122"/>
                <a:gd name="T40" fmla="*/ 87 w 105"/>
                <a:gd name="T41" fmla="*/ 10 h 122"/>
                <a:gd name="T42" fmla="*/ 87 w 105"/>
                <a:gd name="T43" fmla="*/ 9 h 122"/>
                <a:gd name="T44" fmla="*/ 0 w 105"/>
                <a:gd name="T45" fmla="*/ 105 h 122"/>
                <a:gd name="T46" fmla="*/ 8 w 105"/>
                <a:gd name="T47" fmla="*/ 111 h 122"/>
                <a:gd name="T48" fmla="*/ 21 w 105"/>
                <a:gd name="T49" fmla="*/ 116 h 122"/>
                <a:gd name="T50" fmla="*/ 34 w 105"/>
                <a:gd name="T51" fmla="*/ 120 h 122"/>
                <a:gd name="T52" fmla="*/ 48 w 105"/>
                <a:gd name="T53" fmla="*/ 122 h 122"/>
                <a:gd name="T54" fmla="*/ 63 w 105"/>
                <a:gd name="T55" fmla="*/ 120 h 122"/>
                <a:gd name="T56" fmla="*/ 78 w 105"/>
                <a:gd name="T57" fmla="*/ 116 h 122"/>
                <a:gd name="T58" fmla="*/ 90 w 105"/>
                <a:gd name="T59" fmla="*/ 111 h 122"/>
                <a:gd name="T60" fmla="*/ 102 w 105"/>
                <a:gd name="T61" fmla="*/ 104 h 122"/>
                <a:gd name="T62" fmla="*/ 105 w 105"/>
                <a:gd name="T63" fmla="*/ 99 h 122"/>
                <a:gd name="T64" fmla="*/ 105 w 105"/>
                <a:gd name="T65" fmla="*/ 99 h 122"/>
                <a:gd name="T66" fmla="*/ 105 w 105"/>
                <a:gd name="T67" fmla="*/ 99 h 122"/>
                <a:gd name="T68" fmla="*/ 105 w 105"/>
                <a:gd name="T69" fmla="*/ 99 h 122"/>
                <a:gd name="T70" fmla="*/ 105 w 105"/>
                <a:gd name="T71" fmla="*/ 99 h 122"/>
                <a:gd name="T72" fmla="*/ 105 w 105"/>
                <a:gd name="T73" fmla="*/ 99 h 122"/>
                <a:gd name="T74" fmla="*/ 105 w 105"/>
                <a:gd name="T75" fmla="*/ 99 h 122"/>
                <a:gd name="T76" fmla="*/ 105 w 105"/>
                <a:gd name="T77" fmla="*/ 99 h 122"/>
                <a:gd name="T78" fmla="*/ 105 w 105"/>
                <a:gd name="T79" fmla="*/ 99 h 122"/>
                <a:gd name="T80" fmla="*/ 102 w 105"/>
                <a:gd name="T81" fmla="*/ 104 h 122"/>
                <a:gd name="T82" fmla="*/ 90 w 105"/>
                <a:gd name="T83" fmla="*/ 110 h 122"/>
                <a:gd name="T84" fmla="*/ 78 w 105"/>
                <a:gd name="T85" fmla="*/ 116 h 122"/>
                <a:gd name="T86" fmla="*/ 63 w 105"/>
                <a:gd name="T87" fmla="*/ 119 h 122"/>
                <a:gd name="T88" fmla="*/ 48 w 105"/>
                <a:gd name="T89" fmla="*/ 120 h 122"/>
                <a:gd name="T90" fmla="*/ 34 w 105"/>
                <a:gd name="T91" fmla="*/ 119 h 122"/>
                <a:gd name="T92" fmla="*/ 21 w 105"/>
                <a:gd name="T93" fmla="*/ 116 h 122"/>
                <a:gd name="T94" fmla="*/ 8 w 105"/>
                <a:gd name="T95" fmla="*/ 110 h 122"/>
                <a:gd name="T96" fmla="*/ 0 w 105"/>
                <a:gd name="T97" fmla="*/ 105 h 122"/>
                <a:gd name="T98" fmla="*/ 0 w 105"/>
                <a:gd name="T99" fmla="*/ 105 h 122"/>
                <a:gd name="T100" fmla="*/ 0 w 105"/>
                <a:gd name="T101" fmla="*/ 105 h 122"/>
                <a:gd name="T102" fmla="*/ 0 w 105"/>
                <a:gd name="T103" fmla="*/ 105 h 122"/>
                <a:gd name="T104" fmla="*/ 0 w 105"/>
                <a:gd name="T105" fmla="*/ 105 h 122"/>
                <a:gd name="T106" fmla="*/ 0 w 105"/>
                <a:gd name="T107" fmla="*/ 105 h 122"/>
                <a:gd name="T108" fmla="*/ 0 w 105"/>
                <a:gd name="T109" fmla="*/ 105 h 122"/>
                <a:gd name="T110" fmla="*/ 0 w 105"/>
                <a:gd name="T111" fmla="*/ 105 h 122"/>
                <a:gd name="T112" fmla="*/ 0 w 105"/>
                <a:gd name="T113" fmla="*/ 105 h 1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"/>
                <a:gd name="T172" fmla="*/ 0 h 122"/>
                <a:gd name="T173" fmla="*/ 105 w 105"/>
                <a:gd name="T174" fmla="*/ 122 h 1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" h="122">
                  <a:moveTo>
                    <a:pt x="87" y="9"/>
                  </a:moveTo>
                  <a:lnTo>
                    <a:pt x="78" y="4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4" y="1"/>
                  </a:lnTo>
                  <a:lnTo>
                    <a:pt x="21" y="4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21" y="6"/>
                  </a:lnTo>
                  <a:lnTo>
                    <a:pt x="34" y="1"/>
                  </a:lnTo>
                  <a:lnTo>
                    <a:pt x="48" y="1"/>
                  </a:lnTo>
                  <a:lnTo>
                    <a:pt x="63" y="1"/>
                  </a:lnTo>
                  <a:lnTo>
                    <a:pt x="78" y="6"/>
                  </a:lnTo>
                  <a:lnTo>
                    <a:pt x="87" y="10"/>
                  </a:lnTo>
                  <a:lnTo>
                    <a:pt x="87" y="9"/>
                  </a:lnTo>
                  <a:close/>
                  <a:moveTo>
                    <a:pt x="0" y="105"/>
                  </a:moveTo>
                  <a:lnTo>
                    <a:pt x="8" y="111"/>
                  </a:lnTo>
                  <a:lnTo>
                    <a:pt x="21" y="116"/>
                  </a:lnTo>
                  <a:lnTo>
                    <a:pt x="34" y="120"/>
                  </a:lnTo>
                  <a:lnTo>
                    <a:pt x="48" y="122"/>
                  </a:lnTo>
                  <a:lnTo>
                    <a:pt x="63" y="120"/>
                  </a:lnTo>
                  <a:lnTo>
                    <a:pt x="78" y="116"/>
                  </a:lnTo>
                  <a:lnTo>
                    <a:pt x="90" y="111"/>
                  </a:lnTo>
                  <a:lnTo>
                    <a:pt x="102" y="104"/>
                  </a:lnTo>
                  <a:lnTo>
                    <a:pt x="105" y="99"/>
                  </a:lnTo>
                  <a:lnTo>
                    <a:pt x="102" y="104"/>
                  </a:lnTo>
                  <a:lnTo>
                    <a:pt x="90" y="110"/>
                  </a:lnTo>
                  <a:lnTo>
                    <a:pt x="78" y="116"/>
                  </a:lnTo>
                  <a:lnTo>
                    <a:pt x="63" y="119"/>
                  </a:lnTo>
                  <a:lnTo>
                    <a:pt x="48" y="120"/>
                  </a:lnTo>
                  <a:lnTo>
                    <a:pt x="34" y="119"/>
                  </a:lnTo>
                  <a:lnTo>
                    <a:pt x="21" y="116"/>
                  </a:lnTo>
                  <a:lnTo>
                    <a:pt x="8" y="11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8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31"/>
            <p:cNvSpPr>
              <a:spLocks noEditPoints="1"/>
            </p:cNvSpPr>
            <p:nvPr/>
          </p:nvSpPr>
          <p:spPr bwMode="auto">
            <a:xfrm>
              <a:off x="905" y="3038"/>
              <a:ext cx="105" cy="119"/>
            </a:xfrm>
            <a:custGeom>
              <a:avLst/>
              <a:gdLst>
                <a:gd name="T0" fmla="*/ 87 w 105"/>
                <a:gd name="T1" fmla="*/ 9 h 119"/>
                <a:gd name="T2" fmla="*/ 78 w 105"/>
                <a:gd name="T3" fmla="*/ 5 h 119"/>
                <a:gd name="T4" fmla="*/ 63 w 105"/>
                <a:gd name="T5" fmla="*/ 0 h 119"/>
                <a:gd name="T6" fmla="*/ 48 w 105"/>
                <a:gd name="T7" fmla="*/ 0 h 119"/>
                <a:gd name="T8" fmla="*/ 34 w 105"/>
                <a:gd name="T9" fmla="*/ 0 h 119"/>
                <a:gd name="T10" fmla="*/ 21 w 105"/>
                <a:gd name="T11" fmla="*/ 5 h 119"/>
                <a:gd name="T12" fmla="*/ 10 w 105"/>
                <a:gd name="T13" fmla="*/ 9 h 119"/>
                <a:gd name="T14" fmla="*/ 10 w 105"/>
                <a:gd name="T15" fmla="*/ 9 h 119"/>
                <a:gd name="T16" fmla="*/ 10 w 105"/>
                <a:gd name="T17" fmla="*/ 9 h 119"/>
                <a:gd name="T18" fmla="*/ 10 w 105"/>
                <a:gd name="T19" fmla="*/ 9 h 119"/>
                <a:gd name="T20" fmla="*/ 10 w 105"/>
                <a:gd name="T21" fmla="*/ 9 h 119"/>
                <a:gd name="T22" fmla="*/ 10 w 105"/>
                <a:gd name="T23" fmla="*/ 9 h 119"/>
                <a:gd name="T24" fmla="*/ 10 w 105"/>
                <a:gd name="T25" fmla="*/ 9 h 119"/>
                <a:gd name="T26" fmla="*/ 10 w 105"/>
                <a:gd name="T27" fmla="*/ 9 h 119"/>
                <a:gd name="T28" fmla="*/ 10 w 105"/>
                <a:gd name="T29" fmla="*/ 9 h 119"/>
                <a:gd name="T30" fmla="*/ 21 w 105"/>
                <a:gd name="T31" fmla="*/ 5 h 119"/>
                <a:gd name="T32" fmla="*/ 34 w 105"/>
                <a:gd name="T33" fmla="*/ 2 h 119"/>
                <a:gd name="T34" fmla="*/ 48 w 105"/>
                <a:gd name="T35" fmla="*/ 0 h 119"/>
                <a:gd name="T36" fmla="*/ 63 w 105"/>
                <a:gd name="T37" fmla="*/ 2 h 119"/>
                <a:gd name="T38" fmla="*/ 78 w 105"/>
                <a:gd name="T39" fmla="*/ 5 h 119"/>
                <a:gd name="T40" fmla="*/ 87 w 105"/>
                <a:gd name="T41" fmla="*/ 9 h 119"/>
                <a:gd name="T42" fmla="*/ 87 w 105"/>
                <a:gd name="T43" fmla="*/ 9 h 119"/>
                <a:gd name="T44" fmla="*/ 0 w 105"/>
                <a:gd name="T45" fmla="*/ 104 h 119"/>
                <a:gd name="T46" fmla="*/ 8 w 105"/>
                <a:gd name="T47" fmla="*/ 109 h 119"/>
                <a:gd name="T48" fmla="*/ 21 w 105"/>
                <a:gd name="T49" fmla="*/ 115 h 119"/>
                <a:gd name="T50" fmla="*/ 34 w 105"/>
                <a:gd name="T51" fmla="*/ 118 h 119"/>
                <a:gd name="T52" fmla="*/ 48 w 105"/>
                <a:gd name="T53" fmla="*/ 119 h 119"/>
                <a:gd name="T54" fmla="*/ 63 w 105"/>
                <a:gd name="T55" fmla="*/ 118 h 119"/>
                <a:gd name="T56" fmla="*/ 78 w 105"/>
                <a:gd name="T57" fmla="*/ 115 h 119"/>
                <a:gd name="T58" fmla="*/ 90 w 105"/>
                <a:gd name="T59" fmla="*/ 109 h 119"/>
                <a:gd name="T60" fmla="*/ 102 w 105"/>
                <a:gd name="T61" fmla="*/ 103 h 119"/>
                <a:gd name="T62" fmla="*/ 105 w 105"/>
                <a:gd name="T63" fmla="*/ 98 h 119"/>
                <a:gd name="T64" fmla="*/ 105 w 105"/>
                <a:gd name="T65" fmla="*/ 98 h 119"/>
                <a:gd name="T66" fmla="*/ 105 w 105"/>
                <a:gd name="T67" fmla="*/ 98 h 119"/>
                <a:gd name="T68" fmla="*/ 105 w 105"/>
                <a:gd name="T69" fmla="*/ 97 h 119"/>
                <a:gd name="T70" fmla="*/ 105 w 105"/>
                <a:gd name="T71" fmla="*/ 97 h 119"/>
                <a:gd name="T72" fmla="*/ 105 w 105"/>
                <a:gd name="T73" fmla="*/ 97 h 119"/>
                <a:gd name="T74" fmla="*/ 105 w 105"/>
                <a:gd name="T75" fmla="*/ 97 h 119"/>
                <a:gd name="T76" fmla="*/ 105 w 105"/>
                <a:gd name="T77" fmla="*/ 97 h 119"/>
                <a:gd name="T78" fmla="*/ 105 w 105"/>
                <a:gd name="T79" fmla="*/ 97 h 119"/>
                <a:gd name="T80" fmla="*/ 100 w 105"/>
                <a:gd name="T81" fmla="*/ 101 h 119"/>
                <a:gd name="T82" fmla="*/ 89 w 105"/>
                <a:gd name="T83" fmla="*/ 109 h 119"/>
                <a:gd name="T84" fmla="*/ 78 w 105"/>
                <a:gd name="T85" fmla="*/ 115 h 119"/>
                <a:gd name="T86" fmla="*/ 63 w 105"/>
                <a:gd name="T87" fmla="*/ 118 h 119"/>
                <a:gd name="T88" fmla="*/ 48 w 105"/>
                <a:gd name="T89" fmla="*/ 119 h 119"/>
                <a:gd name="T90" fmla="*/ 34 w 105"/>
                <a:gd name="T91" fmla="*/ 118 h 119"/>
                <a:gd name="T92" fmla="*/ 21 w 105"/>
                <a:gd name="T93" fmla="*/ 115 h 119"/>
                <a:gd name="T94" fmla="*/ 8 w 105"/>
                <a:gd name="T95" fmla="*/ 109 h 119"/>
                <a:gd name="T96" fmla="*/ 0 w 105"/>
                <a:gd name="T97" fmla="*/ 103 h 119"/>
                <a:gd name="T98" fmla="*/ 0 w 105"/>
                <a:gd name="T99" fmla="*/ 103 h 119"/>
                <a:gd name="T100" fmla="*/ 0 w 105"/>
                <a:gd name="T101" fmla="*/ 103 h 119"/>
                <a:gd name="T102" fmla="*/ 0 w 105"/>
                <a:gd name="T103" fmla="*/ 104 h 119"/>
                <a:gd name="T104" fmla="*/ 0 w 105"/>
                <a:gd name="T105" fmla="*/ 104 h 119"/>
                <a:gd name="T106" fmla="*/ 0 w 105"/>
                <a:gd name="T107" fmla="*/ 104 h 119"/>
                <a:gd name="T108" fmla="*/ 0 w 105"/>
                <a:gd name="T109" fmla="*/ 104 h 119"/>
                <a:gd name="T110" fmla="*/ 0 w 105"/>
                <a:gd name="T111" fmla="*/ 104 h 119"/>
                <a:gd name="T112" fmla="*/ 0 w 105"/>
                <a:gd name="T113" fmla="*/ 104 h 1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"/>
                <a:gd name="T172" fmla="*/ 0 h 119"/>
                <a:gd name="T173" fmla="*/ 105 w 105"/>
                <a:gd name="T174" fmla="*/ 119 h 1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" h="119">
                  <a:moveTo>
                    <a:pt x="87" y="9"/>
                  </a:moveTo>
                  <a:lnTo>
                    <a:pt x="78" y="5"/>
                  </a:lnTo>
                  <a:lnTo>
                    <a:pt x="63" y="0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5"/>
                  </a:lnTo>
                  <a:lnTo>
                    <a:pt x="10" y="9"/>
                  </a:lnTo>
                  <a:lnTo>
                    <a:pt x="21" y="5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3" y="2"/>
                  </a:lnTo>
                  <a:lnTo>
                    <a:pt x="78" y="5"/>
                  </a:lnTo>
                  <a:lnTo>
                    <a:pt x="87" y="9"/>
                  </a:lnTo>
                  <a:close/>
                  <a:moveTo>
                    <a:pt x="0" y="104"/>
                  </a:moveTo>
                  <a:lnTo>
                    <a:pt x="8" y="109"/>
                  </a:lnTo>
                  <a:lnTo>
                    <a:pt x="21" y="115"/>
                  </a:lnTo>
                  <a:lnTo>
                    <a:pt x="34" y="118"/>
                  </a:lnTo>
                  <a:lnTo>
                    <a:pt x="48" y="119"/>
                  </a:lnTo>
                  <a:lnTo>
                    <a:pt x="63" y="118"/>
                  </a:lnTo>
                  <a:lnTo>
                    <a:pt x="78" y="115"/>
                  </a:lnTo>
                  <a:lnTo>
                    <a:pt x="90" y="109"/>
                  </a:lnTo>
                  <a:lnTo>
                    <a:pt x="102" y="103"/>
                  </a:lnTo>
                  <a:lnTo>
                    <a:pt x="105" y="98"/>
                  </a:lnTo>
                  <a:lnTo>
                    <a:pt x="105" y="97"/>
                  </a:lnTo>
                  <a:lnTo>
                    <a:pt x="100" y="101"/>
                  </a:lnTo>
                  <a:lnTo>
                    <a:pt x="89" y="109"/>
                  </a:lnTo>
                  <a:lnTo>
                    <a:pt x="78" y="115"/>
                  </a:lnTo>
                  <a:lnTo>
                    <a:pt x="63" y="118"/>
                  </a:lnTo>
                  <a:lnTo>
                    <a:pt x="48" y="119"/>
                  </a:lnTo>
                  <a:lnTo>
                    <a:pt x="34" y="118"/>
                  </a:lnTo>
                  <a:lnTo>
                    <a:pt x="21" y="115"/>
                  </a:lnTo>
                  <a:lnTo>
                    <a:pt x="8" y="109"/>
                  </a:lnTo>
                  <a:lnTo>
                    <a:pt x="0" y="10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83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32"/>
            <p:cNvSpPr>
              <a:spLocks noEditPoints="1"/>
            </p:cNvSpPr>
            <p:nvPr/>
          </p:nvSpPr>
          <p:spPr bwMode="auto">
            <a:xfrm>
              <a:off x="905" y="3038"/>
              <a:ext cx="105" cy="119"/>
            </a:xfrm>
            <a:custGeom>
              <a:avLst/>
              <a:gdLst>
                <a:gd name="T0" fmla="*/ 87 w 105"/>
                <a:gd name="T1" fmla="*/ 9 h 119"/>
                <a:gd name="T2" fmla="*/ 78 w 105"/>
                <a:gd name="T3" fmla="*/ 5 h 119"/>
                <a:gd name="T4" fmla="*/ 63 w 105"/>
                <a:gd name="T5" fmla="*/ 2 h 119"/>
                <a:gd name="T6" fmla="*/ 48 w 105"/>
                <a:gd name="T7" fmla="*/ 0 h 119"/>
                <a:gd name="T8" fmla="*/ 34 w 105"/>
                <a:gd name="T9" fmla="*/ 2 h 119"/>
                <a:gd name="T10" fmla="*/ 21 w 105"/>
                <a:gd name="T11" fmla="*/ 5 h 119"/>
                <a:gd name="T12" fmla="*/ 10 w 105"/>
                <a:gd name="T13" fmla="*/ 9 h 119"/>
                <a:gd name="T14" fmla="*/ 10 w 105"/>
                <a:gd name="T15" fmla="*/ 9 h 119"/>
                <a:gd name="T16" fmla="*/ 10 w 105"/>
                <a:gd name="T17" fmla="*/ 9 h 119"/>
                <a:gd name="T18" fmla="*/ 10 w 105"/>
                <a:gd name="T19" fmla="*/ 9 h 119"/>
                <a:gd name="T20" fmla="*/ 10 w 105"/>
                <a:gd name="T21" fmla="*/ 9 h 119"/>
                <a:gd name="T22" fmla="*/ 10 w 105"/>
                <a:gd name="T23" fmla="*/ 9 h 119"/>
                <a:gd name="T24" fmla="*/ 10 w 105"/>
                <a:gd name="T25" fmla="*/ 9 h 119"/>
                <a:gd name="T26" fmla="*/ 10 w 105"/>
                <a:gd name="T27" fmla="*/ 9 h 119"/>
                <a:gd name="T28" fmla="*/ 10 w 105"/>
                <a:gd name="T29" fmla="*/ 11 h 119"/>
                <a:gd name="T30" fmla="*/ 21 w 105"/>
                <a:gd name="T31" fmla="*/ 5 h 119"/>
                <a:gd name="T32" fmla="*/ 34 w 105"/>
                <a:gd name="T33" fmla="*/ 2 h 119"/>
                <a:gd name="T34" fmla="*/ 48 w 105"/>
                <a:gd name="T35" fmla="*/ 0 h 119"/>
                <a:gd name="T36" fmla="*/ 63 w 105"/>
                <a:gd name="T37" fmla="*/ 2 h 119"/>
                <a:gd name="T38" fmla="*/ 78 w 105"/>
                <a:gd name="T39" fmla="*/ 5 h 119"/>
                <a:gd name="T40" fmla="*/ 87 w 105"/>
                <a:gd name="T41" fmla="*/ 9 h 119"/>
                <a:gd name="T42" fmla="*/ 87 w 105"/>
                <a:gd name="T43" fmla="*/ 9 h 119"/>
                <a:gd name="T44" fmla="*/ 0 w 105"/>
                <a:gd name="T45" fmla="*/ 103 h 119"/>
                <a:gd name="T46" fmla="*/ 8 w 105"/>
                <a:gd name="T47" fmla="*/ 109 h 119"/>
                <a:gd name="T48" fmla="*/ 21 w 105"/>
                <a:gd name="T49" fmla="*/ 115 h 119"/>
                <a:gd name="T50" fmla="*/ 34 w 105"/>
                <a:gd name="T51" fmla="*/ 118 h 119"/>
                <a:gd name="T52" fmla="*/ 48 w 105"/>
                <a:gd name="T53" fmla="*/ 119 h 119"/>
                <a:gd name="T54" fmla="*/ 63 w 105"/>
                <a:gd name="T55" fmla="*/ 118 h 119"/>
                <a:gd name="T56" fmla="*/ 78 w 105"/>
                <a:gd name="T57" fmla="*/ 115 h 119"/>
                <a:gd name="T58" fmla="*/ 89 w 105"/>
                <a:gd name="T59" fmla="*/ 109 h 119"/>
                <a:gd name="T60" fmla="*/ 100 w 105"/>
                <a:gd name="T61" fmla="*/ 101 h 119"/>
                <a:gd name="T62" fmla="*/ 105 w 105"/>
                <a:gd name="T63" fmla="*/ 97 h 119"/>
                <a:gd name="T64" fmla="*/ 105 w 105"/>
                <a:gd name="T65" fmla="*/ 97 h 119"/>
                <a:gd name="T66" fmla="*/ 105 w 105"/>
                <a:gd name="T67" fmla="*/ 97 h 119"/>
                <a:gd name="T68" fmla="*/ 105 w 105"/>
                <a:gd name="T69" fmla="*/ 97 h 119"/>
                <a:gd name="T70" fmla="*/ 105 w 105"/>
                <a:gd name="T71" fmla="*/ 97 h 119"/>
                <a:gd name="T72" fmla="*/ 105 w 105"/>
                <a:gd name="T73" fmla="*/ 97 h 119"/>
                <a:gd name="T74" fmla="*/ 105 w 105"/>
                <a:gd name="T75" fmla="*/ 97 h 119"/>
                <a:gd name="T76" fmla="*/ 105 w 105"/>
                <a:gd name="T77" fmla="*/ 97 h 119"/>
                <a:gd name="T78" fmla="*/ 105 w 105"/>
                <a:gd name="T79" fmla="*/ 97 h 119"/>
                <a:gd name="T80" fmla="*/ 100 w 105"/>
                <a:gd name="T81" fmla="*/ 101 h 119"/>
                <a:gd name="T82" fmla="*/ 89 w 105"/>
                <a:gd name="T83" fmla="*/ 109 h 119"/>
                <a:gd name="T84" fmla="*/ 78 w 105"/>
                <a:gd name="T85" fmla="*/ 115 h 119"/>
                <a:gd name="T86" fmla="*/ 63 w 105"/>
                <a:gd name="T87" fmla="*/ 118 h 119"/>
                <a:gd name="T88" fmla="*/ 48 w 105"/>
                <a:gd name="T89" fmla="*/ 119 h 119"/>
                <a:gd name="T90" fmla="*/ 34 w 105"/>
                <a:gd name="T91" fmla="*/ 118 h 119"/>
                <a:gd name="T92" fmla="*/ 21 w 105"/>
                <a:gd name="T93" fmla="*/ 115 h 119"/>
                <a:gd name="T94" fmla="*/ 8 w 105"/>
                <a:gd name="T95" fmla="*/ 109 h 119"/>
                <a:gd name="T96" fmla="*/ 0 w 105"/>
                <a:gd name="T97" fmla="*/ 103 h 119"/>
                <a:gd name="T98" fmla="*/ 0 w 105"/>
                <a:gd name="T99" fmla="*/ 103 h 119"/>
                <a:gd name="T100" fmla="*/ 0 w 105"/>
                <a:gd name="T101" fmla="*/ 103 h 119"/>
                <a:gd name="T102" fmla="*/ 0 w 105"/>
                <a:gd name="T103" fmla="*/ 103 h 119"/>
                <a:gd name="T104" fmla="*/ 0 w 105"/>
                <a:gd name="T105" fmla="*/ 103 h 119"/>
                <a:gd name="T106" fmla="*/ 0 w 105"/>
                <a:gd name="T107" fmla="*/ 103 h 119"/>
                <a:gd name="T108" fmla="*/ 0 w 105"/>
                <a:gd name="T109" fmla="*/ 103 h 119"/>
                <a:gd name="T110" fmla="*/ 0 w 105"/>
                <a:gd name="T111" fmla="*/ 103 h 119"/>
                <a:gd name="T112" fmla="*/ 0 w 105"/>
                <a:gd name="T113" fmla="*/ 103 h 1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"/>
                <a:gd name="T172" fmla="*/ 0 h 119"/>
                <a:gd name="T173" fmla="*/ 105 w 105"/>
                <a:gd name="T174" fmla="*/ 119 h 1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" h="119">
                  <a:moveTo>
                    <a:pt x="87" y="9"/>
                  </a:moveTo>
                  <a:lnTo>
                    <a:pt x="78" y="5"/>
                  </a:lnTo>
                  <a:lnTo>
                    <a:pt x="63" y="2"/>
                  </a:lnTo>
                  <a:lnTo>
                    <a:pt x="48" y="0"/>
                  </a:lnTo>
                  <a:lnTo>
                    <a:pt x="34" y="2"/>
                  </a:lnTo>
                  <a:lnTo>
                    <a:pt x="21" y="5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21" y="5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3" y="2"/>
                  </a:lnTo>
                  <a:lnTo>
                    <a:pt x="78" y="5"/>
                  </a:lnTo>
                  <a:lnTo>
                    <a:pt x="87" y="9"/>
                  </a:lnTo>
                  <a:close/>
                  <a:moveTo>
                    <a:pt x="0" y="103"/>
                  </a:moveTo>
                  <a:lnTo>
                    <a:pt x="8" y="109"/>
                  </a:lnTo>
                  <a:lnTo>
                    <a:pt x="21" y="115"/>
                  </a:lnTo>
                  <a:lnTo>
                    <a:pt x="34" y="118"/>
                  </a:lnTo>
                  <a:lnTo>
                    <a:pt x="48" y="119"/>
                  </a:lnTo>
                  <a:lnTo>
                    <a:pt x="63" y="118"/>
                  </a:lnTo>
                  <a:lnTo>
                    <a:pt x="78" y="115"/>
                  </a:lnTo>
                  <a:lnTo>
                    <a:pt x="89" y="109"/>
                  </a:lnTo>
                  <a:lnTo>
                    <a:pt x="100" y="101"/>
                  </a:lnTo>
                  <a:lnTo>
                    <a:pt x="105" y="97"/>
                  </a:lnTo>
                  <a:lnTo>
                    <a:pt x="100" y="101"/>
                  </a:lnTo>
                  <a:lnTo>
                    <a:pt x="89" y="109"/>
                  </a:lnTo>
                  <a:lnTo>
                    <a:pt x="78" y="115"/>
                  </a:lnTo>
                  <a:lnTo>
                    <a:pt x="63" y="118"/>
                  </a:lnTo>
                  <a:lnTo>
                    <a:pt x="48" y="119"/>
                  </a:lnTo>
                  <a:lnTo>
                    <a:pt x="34" y="118"/>
                  </a:lnTo>
                  <a:lnTo>
                    <a:pt x="21" y="115"/>
                  </a:lnTo>
                  <a:lnTo>
                    <a:pt x="8" y="10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84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33"/>
            <p:cNvSpPr>
              <a:spLocks noEditPoints="1"/>
            </p:cNvSpPr>
            <p:nvPr/>
          </p:nvSpPr>
          <p:spPr bwMode="auto">
            <a:xfrm>
              <a:off x="905" y="3038"/>
              <a:ext cx="105" cy="119"/>
            </a:xfrm>
            <a:custGeom>
              <a:avLst/>
              <a:gdLst>
                <a:gd name="T0" fmla="*/ 87 w 105"/>
                <a:gd name="T1" fmla="*/ 9 h 119"/>
                <a:gd name="T2" fmla="*/ 78 w 105"/>
                <a:gd name="T3" fmla="*/ 5 h 119"/>
                <a:gd name="T4" fmla="*/ 63 w 105"/>
                <a:gd name="T5" fmla="*/ 2 h 119"/>
                <a:gd name="T6" fmla="*/ 48 w 105"/>
                <a:gd name="T7" fmla="*/ 0 h 119"/>
                <a:gd name="T8" fmla="*/ 34 w 105"/>
                <a:gd name="T9" fmla="*/ 2 h 119"/>
                <a:gd name="T10" fmla="*/ 21 w 105"/>
                <a:gd name="T11" fmla="*/ 5 h 119"/>
                <a:gd name="T12" fmla="*/ 10 w 105"/>
                <a:gd name="T13" fmla="*/ 11 h 119"/>
                <a:gd name="T14" fmla="*/ 10 w 105"/>
                <a:gd name="T15" fmla="*/ 11 h 119"/>
                <a:gd name="T16" fmla="*/ 10 w 105"/>
                <a:gd name="T17" fmla="*/ 11 h 119"/>
                <a:gd name="T18" fmla="*/ 10 w 105"/>
                <a:gd name="T19" fmla="*/ 11 h 119"/>
                <a:gd name="T20" fmla="*/ 10 w 105"/>
                <a:gd name="T21" fmla="*/ 11 h 119"/>
                <a:gd name="T22" fmla="*/ 10 w 105"/>
                <a:gd name="T23" fmla="*/ 11 h 119"/>
                <a:gd name="T24" fmla="*/ 10 w 105"/>
                <a:gd name="T25" fmla="*/ 11 h 119"/>
                <a:gd name="T26" fmla="*/ 10 w 105"/>
                <a:gd name="T27" fmla="*/ 11 h 119"/>
                <a:gd name="T28" fmla="*/ 10 w 105"/>
                <a:gd name="T29" fmla="*/ 11 h 119"/>
                <a:gd name="T30" fmla="*/ 21 w 105"/>
                <a:gd name="T31" fmla="*/ 6 h 119"/>
                <a:gd name="T32" fmla="*/ 35 w 105"/>
                <a:gd name="T33" fmla="*/ 2 h 119"/>
                <a:gd name="T34" fmla="*/ 48 w 105"/>
                <a:gd name="T35" fmla="*/ 0 h 119"/>
                <a:gd name="T36" fmla="*/ 63 w 105"/>
                <a:gd name="T37" fmla="*/ 2 h 119"/>
                <a:gd name="T38" fmla="*/ 78 w 105"/>
                <a:gd name="T39" fmla="*/ 6 h 119"/>
                <a:gd name="T40" fmla="*/ 87 w 105"/>
                <a:gd name="T41" fmla="*/ 11 h 119"/>
                <a:gd name="T42" fmla="*/ 87 w 105"/>
                <a:gd name="T43" fmla="*/ 9 h 119"/>
                <a:gd name="T44" fmla="*/ 0 w 105"/>
                <a:gd name="T45" fmla="*/ 103 h 119"/>
                <a:gd name="T46" fmla="*/ 8 w 105"/>
                <a:gd name="T47" fmla="*/ 109 h 119"/>
                <a:gd name="T48" fmla="*/ 21 w 105"/>
                <a:gd name="T49" fmla="*/ 115 h 119"/>
                <a:gd name="T50" fmla="*/ 34 w 105"/>
                <a:gd name="T51" fmla="*/ 118 h 119"/>
                <a:gd name="T52" fmla="*/ 48 w 105"/>
                <a:gd name="T53" fmla="*/ 119 h 119"/>
                <a:gd name="T54" fmla="*/ 63 w 105"/>
                <a:gd name="T55" fmla="*/ 118 h 119"/>
                <a:gd name="T56" fmla="*/ 78 w 105"/>
                <a:gd name="T57" fmla="*/ 115 h 119"/>
                <a:gd name="T58" fmla="*/ 89 w 105"/>
                <a:gd name="T59" fmla="*/ 109 h 119"/>
                <a:gd name="T60" fmla="*/ 100 w 105"/>
                <a:gd name="T61" fmla="*/ 101 h 119"/>
                <a:gd name="T62" fmla="*/ 105 w 105"/>
                <a:gd name="T63" fmla="*/ 97 h 119"/>
                <a:gd name="T64" fmla="*/ 105 w 105"/>
                <a:gd name="T65" fmla="*/ 97 h 119"/>
                <a:gd name="T66" fmla="*/ 105 w 105"/>
                <a:gd name="T67" fmla="*/ 97 h 119"/>
                <a:gd name="T68" fmla="*/ 105 w 105"/>
                <a:gd name="T69" fmla="*/ 97 h 119"/>
                <a:gd name="T70" fmla="*/ 105 w 105"/>
                <a:gd name="T71" fmla="*/ 97 h 119"/>
                <a:gd name="T72" fmla="*/ 105 w 105"/>
                <a:gd name="T73" fmla="*/ 95 h 119"/>
                <a:gd name="T74" fmla="*/ 105 w 105"/>
                <a:gd name="T75" fmla="*/ 95 h 119"/>
                <a:gd name="T76" fmla="*/ 105 w 105"/>
                <a:gd name="T77" fmla="*/ 95 h 119"/>
                <a:gd name="T78" fmla="*/ 105 w 105"/>
                <a:gd name="T79" fmla="*/ 95 h 119"/>
                <a:gd name="T80" fmla="*/ 100 w 105"/>
                <a:gd name="T81" fmla="*/ 101 h 119"/>
                <a:gd name="T82" fmla="*/ 89 w 105"/>
                <a:gd name="T83" fmla="*/ 109 h 119"/>
                <a:gd name="T84" fmla="*/ 78 w 105"/>
                <a:gd name="T85" fmla="*/ 113 h 119"/>
                <a:gd name="T86" fmla="*/ 63 w 105"/>
                <a:gd name="T87" fmla="*/ 118 h 119"/>
                <a:gd name="T88" fmla="*/ 48 w 105"/>
                <a:gd name="T89" fmla="*/ 118 h 119"/>
                <a:gd name="T90" fmla="*/ 35 w 105"/>
                <a:gd name="T91" fmla="*/ 118 h 119"/>
                <a:gd name="T92" fmla="*/ 21 w 105"/>
                <a:gd name="T93" fmla="*/ 113 h 119"/>
                <a:gd name="T94" fmla="*/ 10 w 105"/>
                <a:gd name="T95" fmla="*/ 109 h 119"/>
                <a:gd name="T96" fmla="*/ 0 w 105"/>
                <a:gd name="T97" fmla="*/ 103 h 119"/>
                <a:gd name="T98" fmla="*/ 0 w 105"/>
                <a:gd name="T99" fmla="*/ 103 h 119"/>
                <a:gd name="T100" fmla="*/ 0 w 105"/>
                <a:gd name="T101" fmla="*/ 103 h 119"/>
                <a:gd name="T102" fmla="*/ 0 w 105"/>
                <a:gd name="T103" fmla="*/ 103 h 119"/>
                <a:gd name="T104" fmla="*/ 0 w 105"/>
                <a:gd name="T105" fmla="*/ 103 h 119"/>
                <a:gd name="T106" fmla="*/ 0 w 105"/>
                <a:gd name="T107" fmla="*/ 103 h 119"/>
                <a:gd name="T108" fmla="*/ 0 w 105"/>
                <a:gd name="T109" fmla="*/ 103 h 119"/>
                <a:gd name="T110" fmla="*/ 0 w 105"/>
                <a:gd name="T111" fmla="*/ 103 h 119"/>
                <a:gd name="T112" fmla="*/ 0 w 105"/>
                <a:gd name="T113" fmla="*/ 103 h 1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"/>
                <a:gd name="T172" fmla="*/ 0 h 119"/>
                <a:gd name="T173" fmla="*/ 105 w 105"/>
                <a:gd name="T174" fmla="*/ 119 h 1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" h="119">
                  <a:moveTo>
                    <a:pt x="87" y="9"/>
                  </a:moveTo>
                  <a:lnTo>
                    <a:pt x="78" y="5"/>
                  </a:lnTo>
                  <a:lnTo>
                    <a:pt x="63" y="2"/>
                  </a:lnTo>
                  <a:lnTo>
                    <a:pt x="48" y="0"/>
                  </a:lnTo>
                  <a:lnTo>
                    <a:pt x="34" y="2"/>
                  </a:lnTo>
                  <a:lnTo>
                    <a:pt x="21" y="5"/>
                  </a:lnTo>
                  <a:lnTo>
                    <a:pt x="10" y="11"/>
                  </a:lnTo>
                  <a:lnTo>
                    <a:pt x="21" y="6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3" y="2"/>
                  </a:lnTo>
                  <a:lnTo>
                    <a:pt x="78" y="6"/>
                  </a:lnTo>
                  <a:lnTo>
                    <a:pt x="87" y="11"/>
                  </a:lnTo>
                  <a:lnTo>
                    <a:pt x="87" y="9"/>
                  </a:lnTo>
                  <a:close/>
                  <a:moveTo>
                    <a:pt x="0" y="103"/>
                  </a:moveTo>
                  <a:lnTo>
                    <a:pt x="8" y="109"/>
                  </a:lnTo>
                  <a:lnTo>
                    <a:pt x="21" y="115"/>
                  </a:lnTo>
                  <a:lnTo>
                    <a:pt x="34" y="118"/>
                  </a:lnTo>
                  <a:lnTo>
                    <a:pt x="48" y="119"/>
                  </a:lnTo>
                  <a:lnTo>
                    <a:pt x="63" y="118"/>
                  </a:lnTo>
                  <a:lnTo>
                    <a:pt x="78" y="115"/>
                  </a:lnTo>
                  <a:lnTo>
                    <a:pt x="89" y="109"/>
                  </a:lnTo>
                  <a:lnTo>
                    <a:pt x="100" y="101"/>
                  </a:lnTo>
                  <a:lnTo>
                    <a:pt x="105" y="97"/>
                  </a:lnTo>
                  <a:lnTo>
                    <a:pt x="105" y="95"/>
                  </a:lnTo>
                  <a:lnTo>
                    <a:pt x="100" y="101"/>
                  </a:lnTo>
                  <a:lnTo>
                    <a:pt x="89" y="109"/>
                  </a:lnTo>
                  <a:lnTo>
                    <a:pt x="78" y="113"/>
                  </a:lnTo>
                  <a:lnTo>
                    <a:pt x="63" y="118"/>
                  </a:lnTo>
                  <a:lnTo>
                    <a:pt x="48" y="118"/>
                  </a:lnTo>
                  <a:lnTo>
                    <a:pt x="35" y="118"/>
                  </a:lnTo>
                  <a:lnTo>
                    <a:pt x="21" y="113"/>
                  </a:lnTo>
                  <a:lnTo>
                    <a:pt x="10" y="10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85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34"/>
            <p:cNvSpPr>
              <a:spLocks noEditPoints="1"/>
            </p:cNvSpPr>
            <p:nvPr/>
          </p:nvSpPr>
          <p:spPr bwMode="auto">
            <a:xfrm>
              <a:off x="905" y="3038"/>
              <a:ext cx="105" cy="118"/>
            </a:xfrm>
            <a:custGeom>
              <a:avLst/>
              <a:gdLst>
                <a:gd name="T0" fmla="*/ 87 w 105"/>
                <a:gd name="T1" fmla="*/ 11 h 118"/>
                <a:gd name="T2" fmla="*/ 78 w 105"/>
                <a:gd name="T3" fmla="*/ 6 h 118"/>
                <a:gd name="T4" fmla="*/ 63 w 105"/>
                <a:gd name="T5" fmla="*/ 2 h 118"/>
                <a:gd name="T6" fmla="*/ 48 w 105"/>
                <a:gd name="T7" fmla="*/ 0 h 118"/>
                <a:gd name="T8" fmla="*/ 35 w 105"/>
                <a:gd name="T9" fmla="*/ 2 h 118"/>
                <a:gd name="T10" fmla="*/ 21 w 105"/>
                <a:gd name="T11" fmla="*/ 6 h 118"/>
                <a:gd name="T12" fmla="*/ 10 w 105"/>
                <a:gd name="T13" fmla="*/ 11 h 118"/>
                <a:gd name="T14" fmla="*/ 10 w 105"/>
                <a:gd name="T15" fmla="*/ 11 h 118"/>
                <a:gd name="T16" fmla="*/ 10 w 105"/>
                <a:gd name="T17" fmla="*/ 11 h 118"/>
                <a:gd name="T18" fmla="*/ 10 w 105"/>
                <a:gd name="T19" fmla="*/ 11 h 118"/>
                <a:gd name="T20" fmla="*/ 10 w 105"/>
                <a:gd name="T21" fmla="*/ 11 h 118"/>
                <a:gd name="T22" fmla="*/ 10 w 105"/>
                <a:gd name="T23" fmla="*/ 11 h 118"/>
                <a:gd name="T24" fmla="*/ 10 w 105"/>
                <a:gd name="T25" fmla="*/ 11 h 118"/>
                <a:gd name="T26" fmla="*/ 10 w 105"/>
                <a:gd name="T27" fmla="*/ 11 h 118"/>
                <a:gd name="T28" fmla="*/ 10 w 105"/>
                <a:gd name="T29" fmla="*/ 11 h 118"/>
                <a:gd name="T30" fmla="*/ 21 w 105"/>
                <a:gd name="T31" fmla="*/ 6 h 118"/>
                <a:gd name="T32" fmla="*/ 35 w 105"/>
                <a:gd name="T33" fmla="*/ 3 h 118"/>
                <a:gd name="T34" fmla="*/ 48 w 105"/>
                <a:gd name="T35" fmla="*/ 2 h 118"/>
                <a:gd name="T36" fmla="*/ 63 w 105"/>
                <a:gd name="T37" fmla="*/ 3 h 118"/>
                <a:gd name="T38" fmla="*/ 76 w 105"/>
                <a:gd name="T39" fmla="*/ 6 h 118"/>
                <a:gd name="T40" fmla="*/ 87 w 105"/>
                <a:gd name="T41" fmla="*/ 11 h 118"/>
                <a:gd name="T42" fmla="*/ 87 w 105"/>
                <a:gd name="T43" fmla="*/ 11 h 118"/>
                <a:gd name="T44" fmla="*/ 0 w 105"/>
                <a:gd name="T45" fmla="*/ 103 h 118"/>
                <a:gd name="T46" fmla="*/ 10 w 105"/>
                <a:gd name="T47" fmla="*/ 109 h 118"/>
                <a:gd name="T48" fmla="*/ 21 w 105"/>
                <a:gd name="T49" fmla="*/ 113 h 118"/>
                <a:gd name="T50" fmla="*/ 35 w 105"/>
                <a:gd name="T51" fmla="*/ 118 h 118"/>
                <a:gd name="T52" fmla="*/ 48 w 105"/>
                <a:gd name="T53" fmla="*/ 118 h 118"/>
                <a:gd name="T54" fmla="*/ 63 w 105"/>
                <a:gd name="T55" fmla="*/ 118 h 118"/>
                <a:gd name="T56" fmla="*/ 78 w 105"/>
                <a:gd name="T57" fmla="*/ 113 h 118"/>
                <a:gd name="T58" fmla="*/ 89 w 105"/>
                <a:gd name="T59" fmla="*/ 109 h 118"/>
                <a:gd name="T60" fmla="*/ 100 w 105"/>
                <a:gd name="T61" fmla="*/ 101 h 118"/>
                <a:gd name="T62" fmla="*/ 105 w 105"/>
                <a:gd name="T63" fmla="*/ 95 h 118"/>
                <a:gd name="T64" fmla="*/ 105 w 105"/>
                <a:gd name="T65" fmla="*/ 95 h 118"/>
                <a:gd name="T66" fmla="*/ 105 w 105"/>
                <a:gd name="T67" fmla="*/ 95 h 118"/>
                <a:gd name="T68" fmla="*/ 105 w 105"/>
                <a:gd name="T69" fmla="*/ 95 h 118"/>
                <a:gd name="T70" fmla="*/ 105 w 105"/>
                <a:gd name="T71" fmla="*/ 95 h 118"/>
                <a:gd name="T72" fmla="*/ 105 w 105"/>
                <a:gd name="T73" fmla="*/ 95 h 118"/>
                <a:gd name="T74" fmla="*/ 105 w 105"/>
                <a:gd name="T75" fmla="*/ 95 h 118"/>
                <a:gd name="T76" fmla="*/ 105 w 105"/>
                <a:gd name="T77" fmla="*/ 95 h 118"/>
                <a:gd name="T78" fmla="*/ 105 w 105"/>
                <a:gd name="T79" fmla="*/ 95 h 118"/>
                <a:gd name="T80" fmla="*/ 100 w 105"/>
                <a:gd name="T81" fmla="*/ 101 h 118"/>
                <a:gd name="T82" fmla="*/ 89 w 105"/>
                <a:gd name="T83" fmla="*/ 107 h 118"/>
                <a:gd name="T84" fmla="*/ 76 w 105"/>
                <a:gd name="T85" fmla="*/ 113 h 118"/>
                <a:gd name="T86" fmla="*/ 63 w 105"/>
                <a:gd name="T87" fmla="*/ 116 h 118"/>
                <a:gd name="T88" fmla="*/ 48 w 105"/>
                <a:gd name="T89" fmla="*/ 118 h 118"/>
                <a:gd name="T90" fmla="*/ 35 w 105"/>
                <a:gd name="T91" fmla="*/ 116 h 118"/>
                <a:gd name="T92" fmla="*/ 21 w 105"/>
                <a:gd name="T93" fmla="*/ 113 h 118"/>
                <a:gd name="T94" fmla="*/ 10 w 105"/>
                <a:gd name="T95" fmla="*/ 107 h 118"/>
                <a:gd name="T96" fmla="*/ 0 w 105"/>
                <a:gd name="T97" fmla="*/ 101 h 118"/>
                <a:gd name="T98" fmla="*/ 0 w 105"/>
                <a:gd name="T99" fmla="*/ 101 h 118"/>
                <a:gd name="T100" fmla="*/ 0 w 105"/>
                <a:gd name="T101" fmla="*/ 101 h 118"/>
                <a:gd name="T102" fmla="*/ 0 w 105"/>
                <a:gd name="T103" fmla="*/ 101 h 118"/>
                <a:gd name="T104" fmla="*/ 0 w 105"/>
                <a:gd name="T105" fmla="*/ 101 h 118"/>
                <a:gd name="T106" fmla="*/ 0 w 105"/>
                <a:gd name="T107" fmla="*/ 101 h 118"/>
                <a:gd name="T108" fmla="*/ 0 w 105"/>
                <a:gd name="T109" fmla="*/ 101 h 118"/>
                <a:gd name="T110" fmla="*/ 0 w 105"/>
                <a:gd name="T111" fmla="*/ 103 h 118"/>
                <a:gd name="T112" fmla="*/ 0 w 105"/>
                <a:gd name="T113" fmla="*/ 103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"/>
                <a:gd name="T172" fmla="*/ 0 h 118"/>
                <a:gd name="T173" fmla="*/ 105 w 105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" h="118">
                  <a:moveTo>
                    <a:pt x="87" y="11"/>
                  </a:moveTo>
                  <a:lnTo>
                    <a:pt x="78" y="6"/>
                  </a:lnTo>
                  <a:lnTo>
                    <a:pt x="63" y="2"/>
                  </a:lnTo>
                  <a:lnTo>
                    <a:pt x="48" y="0"/>
                  </a:lnTo>
                  <a:lnTo>
                    <a:pt x="35" y="2"/>
                  </a:lnTo>
                  <a:lnTo>
                    <a:pt x="21" y="6"/>
                  </a:lnTo>
                  <a:lnTo>
                    <a:pt x="10" y="11"/>
                  </a:lnTo>
                  <a:lnTo>
                    <a:pt x="21" y="6"/>
                  </a:lnTo>
                  <a:lnTo>
                    <a:pt x="35" y="3"/>
                  </a:lnTo>
                  <a:lnTo>
                    <a:pt x="48" y="2"/>
                  </a:lnTo>
                  <a:lnTo>
                    <a:pt x="63" y="3"/>
                  </a:lnTo>
                  <a:lnTo>
                    <a:pt x="76" y="6"/>
                  </a:lnTo>
                  <a:lnTo>
                    <a:pt x="87" y="11"/>
                  </a:lnTo>
                  <a:close/>
                  <a:moveTo>
                    <a:pt x="0" y="103"/>
                  </a:moveTo>
                  <a:lnTo>
                    <a:pt x="10" y="109"/>
                  </a:lnTo>
                  <a:lnTo>
                    <a:pt x="21" y="113"/>
                  </a:lnTo>
                  <a:lnTo>
                    <a:pt x="35" y="118"/>
                  </a:lnTo>
                  <a:lnTo>
                    <a:pt x="48" y="118"/>
                  </a:lnTo>
                  <a:lnTo>
                    <a:pt x="63" y="118"/>
                  </a:lnTo>
                  <a:lnTo>
                    <a:pt x="78" y="113"/>
                  </a:lnTo>
                  <a:lnTo>
                    <a:pt x="89" y="109"/>
                  </a:lnTo>
                  <a:lnTo>
                    <a:pt x="100" y="101"/>
                  </a:lnTo>
                  <a:lnTo>
                    <a:pt x="105" y="95"/>
                  </a:lnTo>
                  <a:lnTo>
                    <a:pt x="100" y="101"/>
                  </a:lnTo>
                  <a:lnTo>
                    <a:pt x="89" y="107"/>
                  </a:lnTo>
                  <a:lnTo>
                    <a:pt x="76" y="113"/>
                  </a:lnTo>
                  <a:lnTo>
                    <a:pt x="63" y="116"/>
                  </a:lnTo>
                  <a:lnTo>
                    <a:pt x="48" y="118"/>
                  </a:lnTo>
                  <a:lnTo>
                    <a:pt x="35" y="116"/>
                  </a:lnTo>
                  <a:lnTo>
                    <a:pt x="21" y="113"/>
                  </a:lnTo>
                  <a:lnTo>
                    <a:pt x="10" y="107"/>
                  </a:lnTo>
                  <a:lnTo>
                    <a:pt x="0" y="101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8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35"/>
            <p:cNvSpPr>
              <a:spLocks noEditPoints="1"/>
            </p:cNvSpPr>
            <p:nvPr/>
          </p:nvSpPr>
          <p:spPr bwMode="auto">
            <a:xfrm>
              <a:off x="905" y="3040"/>
              <a:ext cx="105" cy="116"/>
            </a:xfrm>
            <a:custGeom>
              <a:avLst/>
              <a:gdLst>
                <a:gd name="T0" fmla="*/ 87 w 105"/>
                <a:gd name="T1" fmla="*/ 9 h 116"/>
                <a:gd name="T2" fmla="*/ 76 w 105"/>
                <a:gd name="T3" fmla="*/ 4 h 116"/>
                <a:gd name="T4" fmla="*/ 63 w 105"/>
                <a:gd name="T5" fmla="*/ 1 h 116"/>
                <a:gd name="T6" fmla="*/ 48 w 105"/>
                <a:gd name="T7" fmla="*/ 0 h 116"/>
                <a:gd name="T8" fmla="*/ 35 w 105"/>
                <a:gd name="T9" fmla="*/ 1 h 116"/>
                <a:gd name="T10" fmla="*/ 21 w 105"/>
                <a:gd name="T11" fmla="*/ 4 h 116"/>
                <a:gd name="T12" fmla="*/ 10 w 105"/>
                <a:gd name="T13" fmla="*/ 9 h 116"/>
                <a:gd name="T14" fmla="*/ 10 w 105"/>
                <a:gd name="T15" fmla="*/ 9 h 116"/>
                <a:gd name="T16" fmla="*/ 10 w 105"/>
                <a:gd name="T17" fmla="*/ 9 h 116"/>
                <a:gd name="T18" fmla="*/ 10 w 105"/>
                <a:gd name="T19" fmla="*/ 9 h 116"/>
                <a:gd name="T20" fmla="*/ 10 w 105"/>
                <a:gd name="T21" fmla="*/ 9 h 116"/>
                <a:gd name="T22" fmla="*/ 10 w 105"/>
                <a:gd name="T23" fmla="*/ 10 h 116"/>
                <a:gd name="T24" fmla="*/ 10 w 105"/>
                <a:gd name="T25" fmla="*/ 10 h 116"/>
                <a:gd name="T26" fmla="*/ 10 w 105"/>
                <a:gd name="T27" fmla="*/ 10 h 116"/>
                <a:gd name="T28" fmla="*/ 10 w 105"/>
                <a:gd name="T29" fmla="*/ 10 h 116"/>
                <a:gd name="T30" fmla="*/ 10 w 105"/>
                <a:gd name="T31" fmla="*/ 10 h 116"/>
                <a:gd name="T32" fmla="*/ 21 w 105"/>
                <a:gd name="T33" fmla="*/ 4 h 116"/>
                <a:gd name="T34" fmla="*/ 35 w 105"/>
                <a:gd name="T35" fmla="*/ 1 h 116"/>
                <a:gd name="T36" fmla="*/ 48 w 105"/>
                <a:gd name="T37" fmla="*/ 0 h 116"/>
                <a:gd name="T38" fmla="*/ 63 w 105"/>
                <a:gd name="T39" fmla="*/ 1 h 116"/>
                <a:gd name="T40" fmla="*/ 76 w 105"/>
                <a:gd name="T41" fmla="*/ 4 h 116"/>
                <a:gd name="T42" fmla="*/ 87 w 105"/>
                <a:gd name="T43" fmla="*/ 9 h 116"/>
                <a:gd name="T44" fmla="*/ 87 w 105"/>
                <a:gd name="T45" fmla="*/ 9 h 116"/>
                <a:gd name="T46" fmla="*/ 0 w 105"/>
                <a:gd name="T47" fmla="*/ 99 h 116"/>
                <a:gd name="T48" fmla="*/ 10 w 105"/>
                <a:gd name="T49" fmla="*/ 105 h 116"/>
                <a:gd name="T50" fmla="*/ 21 w 105"/>
                <a:gd name="T51" fmla="*/ 111 h 116"/>
                <a:gd name="T52" fmla="*/ 35 w 105"/>
                <a:gd name="T53" fmla="*/ 114 h 116"/>
                <a:gd name="T54" fmla="*/ 48 w 105"/>
                <a:gd name="T55" fmla="*/ 116 h 116"/>
                <a:gd name="T56" fmla="*/ 63 w 105"/>
                <a:gd name="T57" fmla="*/ 114 h 116"/>
                <a:gd name="T58" fmla="*/ 76 w 105"/>
                <a:gd name="T59" fmla="*/ 111 h 116"/>
                <a:gd name="T60" fmla="*/ 89 w 105"/>
                <a:gd name="T61" fmla="*/ 105 h 116"/>
                <a:gd name="T62" fmla="*/ 100 w 105"/>
                <a:gd name="T63" fmla="*/ 99 h 116"/>
                <a:gd name="T64" fmla="*/ 105 w 105"/>
                <a:gd name="T65" fmla="*/ 93 h 116"/>
                <a:gd name="T66" fmla="*/ 105 w 105"/>
                <a:gd name="T67" fmla="*/ 93 h 116"/>
                <a:gd name="T68" fmla="*/ 105 w 105"/>
                <a:gd name="T69" fmla="*/ 93 h 116"/>
                <a:gd name="T70" fmla="*/ 105 w 105"/>
                <a:gd name="T71" fmla="*/ 93 h 116"/>
                <a:gd name="T72" fmla="*/ 105 w 105"/>
                <a:gd name="T73" fmla="*/ 93 h 116"/>
                <a:gd name="T74" fmla="*/ 105 w 105"/>
                <a:gd name="T75" fmla="*/ 93 h 116"/>
                <a:gd name="T76" fmla="*/ 105 w 105"/>
                <a:gd name="T77" fmla="*/ 93 h 116"/>
                <a:gd name="T78" fmla="*/ 105 w 105"/>
                <a:gd name="T79" fmla="*/ 93 h 116"/>
                <a:gd name="T80" fmla="*/ 105 w 105"/>
                <a:gd name="T81" fmla="*/ 92 h 116"/>
                <a:gd name="T82" fmla="*/ 98 w 105"/>
                <a:gd name="T83" fmla="*/ 98 h 116"/>
                <a:gd name="T84" fmla="*/ 89 w 105"/>
                <a:gd name="T85" fmla="*/ 105 h 116"/>
                <a:gd name="T86" fmla="*/ 76 w 105"/>
                <a:gd name="T87" fmla="*/ 111 h 116"/>
                <a:gd name="T88" fmla="*/ 63 w 105"/>
                <a:gd name="T89" fmla="*/ 114 h 116"/>
                <a:gd name="T90" fmla="*/ 48 w 105"/>
                <a:gd name="T91" fmla="*/ 116 h 116"/>
                <a:gd name="T92" fmla="*/ 35 w 105"/>
                <a:gd name="T93" fmla="*/ 114 h 116"/>
                <a:gd name="T94" fmla="*/ 21 w 105"/>
                <a:gd name="T95" fmla="*/ 111 h 116"/>
                <a:gd name="T96" fmla="*/ 10 w 105"/>
                <a:gd name="T97" fmla="*/ 105 h 116"/>
                <a:gd name="T98" fmla="*/ 0 w 105"/>
                <a:gd name="T99" fmla="*/ 99 h 116"/>
                <a:gd name="T100" fmla="*/ 0 w 105"/>
                <a:gd name="T101" fmla="*/ 99 h 116"/>
                <a:gd name="T102" fmla="*/ 0 w 105"/>
                <a:gd name="T103" fmla="*/ 99 h 116"/>
                <a:gd name="T104" fmla="*/ 0 w 105"/>
                <a:gd name="T105" fmla="*/ 99 h 116"/>
                <a:gd name="T106" fmla="*/ 0 w 105"/>
                <a:gd name="T107" fmla="*/ 99 h 116"/>
                <a:gd name="T108" fmla="*/ 0 w 105"/>
                <a:gd name="T109" fmla="*/ 99 h 116"/>
                <a:gd name="T110" fmla="*/ 0 w 105"/>
                <a:gd name="T111" fmla="*/ 99 h 116"/>
                <a:gd name="T112" fmla="*/ 0 w 105"/>
                <a:gd name="T113" fmla="*/ 99 h 116"/>
                <a:gd name="T114" fmla="*/ 0 w 105"/>
                <a:gd name="T115" fmla="*/ 99 h 1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"/>
                <a:gd name="T175" fmla="*/ 0 h 116"/>
                <a:gd name="T176" fmla="*/ 105 w 105"/>
                <a:gd name="T177" fmla="*/ 116 h 1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" h="116">
                  <a:moveTo>
                    <a:pt x="87" y="9"/>
                  </a:moveTo>
                  <a:lnTo>
                    <a:pt x="76" y="4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1"/>
                  </a:lnTo>
                  <a:lnTo>
                    <a:pt x="21" y="4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21" y="4"/>
                  </a:lnTo>
                  <a:lnTo>
                    <a:pt x="35" y="1"/>
                  </a:lnTo>
                  <a:lnTo>
                    <a:pt x="48" y="0"/>
                  </a:lnTo>
                  <a:lnTo>
                    <a:pt x="63" y="1"/>
                  </a:lnTo>
                  <a:lnTo>
                    <a:pt x="76" y="4"/>
                  </a:lnTo>
                  <a:lnTo>
                    <a:pt x="87" y="9"/>
                  </a:lnTo>
                  <a:close/>
                  <a:moveTo>
                    <a:pt x="0" y="99"/>
                  </a:moveTo>
                  <a:lnTo>
                    <a:pt x="10" y="105"/>
                  </a:lnTo>
                  <a:lnTo>
                    <a:pt x="21" y="111"/>
                  </a:lnTo>
                  <a:lnTo>
                    <a:pt x="35" y="114"/>
                  </a:lnTo>
                  <a:lnTo>
                    <a:pt x="48" y="116"/>
                  </a:lnTo>
                  <a:lnTo>
                    <a:pt x="63" y="114"/>
                  </a:lnTo>
                  <a:lnTo>
                    <a:pt x="76" y="111"/>
                  </a:lnTo>
                  <a:lnTo>
                    <a:pt x="89" y="105"/>
                  </a:lnTo>
                  <a:lnTo>
                    <a:pt x="100" y="99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98" y="98"/>
                  </a:lnTo>
                  <a:lnTo>
                    <a:pt x="89" y="105"/>
                  </a:lnTo>
                  <a:lnTo>
                    <a:pt x="76" y="111"/>
                  </a:lnTo>
                  <a:lnTo>
                    <a:pt x="63" y="114"/>
                  </a:lnTo>
                  <a:lnTo>
                    <a:pt x="48" y="116"/>
                  </a:lnTo>
                  <a:lnTo>
                    <a:pt x="35" y="114"/>
                  </a:lnTo>
                  <a:lnTo>
                    <a:pt x="21" y="111"/>
                  </a:lnTo>
                  <a:lnTo>
                    <a:pt x="10" y="105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87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36"/>
            <p:cNvSpPr>
              <a:spLocks noEditPoints="1"/>
            </p:cNvSpPr>
            <p:nvPr/>
          </p:nvSpPr>
          <p:spPr bwMode="auto">
            <a:xfrm>
              <a:off x="905" y="3040"/>
              <a:ext cx="105" cy="116"/>
            </a:xfrm>
            <a:custGeom>
              <a:avLst/>
              <a:gdLst>
                <a:gd name="T0" fmla="*/ 87 w 105"/>
                <a:gd name="T1" fmla="*/ 9 h 116"/>
                <a:gd name="T2" fmla="*/ 76 w 105"/>
                <a:gd name="T3" fmla="*/ 4 h 116"/>
                <a:gd name="T4" fmla="*/ 63 w 105"/>
                <a:gd name="T5" fmla="*/ 1 h 116"/>
                <a:gd name="T6" fmla="*/ 48 w 105"/>
                <a:gd name="T7" fmla="*/ 0 h 116"/>
                <a:gd name="T8" fmla="*/ 35 w 105"/>
                <a:gd name="T9" fmla="*/ 1 h 116"/>
                <a:gd name="T10" fmla="*/ 21 w 105"/>
                <a:gd name="T11" fmla="*/ 4 h 116"/>
                <a:gd name="T12" fmla="*/ 10 w 105"/>
                <a:gd name="T13" fmla="*/ 10 h 116"/>
                <a:gd name="T14" fmla="*/ 10 w 105"/>
                <a:gd name="T15" fmla="*/ 10 h 116"/>
                <a:gd name="T16" fmla="*/ 10 w 105"/>
                <a:gd name="T17" fmla="*/ 10 h 116"/>
                <a:gd name="T18" fmla="*/ 10 w 105"/>
                <a:gd name="T19" fmla="*/ 10 h 116"/>
                <a:gd name="T20" fmla="*/ 10 w 105"/>
                <a:gd name="T21" fmla="*/ 10 h 116"/>
                <a:gd name="T22" fmla="*/ 10 w 105"/>
                <a:gd name="T23" fmla="*/ 10 h 116"/>
                <a:gd name="T24" fmla="*/ 10 w 105"/>
                <a:gd name="T25" fmla="*/ 10 h 116"/>
                <a:gd name="T26" fmla="*/ 10 w 105"/>
                <a:gd name="T27" fmla="*/ 10 h 116"/>
                <a:gd name="T28" fmla="*/ 10 w 105"/>
                <a:gd name="T29" fmla="*/ 10 h 116"/>
                <a:gd name="T30" fmla="*/ 10 w 105"/>
                <a:gd name="T31" fmla="*/ 10 h 116"/>
                <a:gd name="T32" fmla="*/ 10 w 105"/>
                <a:gd name="T33" fmla="*/ 10 h 116"/>
                <a:gd name="T34" fmla="*/ 22 w 105"/>
                <a:gd name="T35" fmla="*/ 4 h 116"/>
                <a:gd name="T36" fmla="*/ 35 w 105"/>
                <a:gd name="T37" fmla="*/ 1 h 116"/>
                <a:gd name="T38" fmla="*/ 48 w 105"/>
                <a:gd name="T39" fmla="*/ 0 h 116"/>
                <a:gd name="T40" fmla="*/ 63 w 105"/>
                <a:gd name="T41" fmla="*/ 1 h 116"/>
                <a:gd name="T42" fmla="*/ 76 w 105"/>
                <a:gd name="T43" fmla="*/ 4 h 116"/>
                <a:gd name="T44" fmla="*/ 87 w 105"/>
                <a:gd name="T45" fmla="*/ 10 h 116"/>
                <a:gd name="T46" fmla="*/ 87 w 105"/>
                <a:gd name="T47" fmla="*/ 9 h 116"/>
                <a:gd name="T48" fmla="*/ 0 w 105"/>
                <a:gd name="T49" fmla="*/ 99 h 116"/>
                <a:gd name="T50" fmla="*/ 10 w 105"/>
                <a:gd name="T51" fmla="*/ 105 h 116"/>
                <a:gd name="T52" fmla="*/ 21 w 105"/>
                <a:gd name="T53" fmla="*/ 111 h 116"/>
                <a:gd name="T54" fmla="*/ 35 w 105"/>
                <a:gd name="T55" fmla="*/ 114 h 116"/>
                <a:gd name="T56" fmla="*/ 48 w 105"/>
                <a:gd name="T57" fmla="*/ 116 h 116"/>
                <a:gd name="T58" fmla="*/ 63 w 105"/>
                <a:gd name="T59" fmla="*/ 114 h 116"/>
                <a:gd name="T60" fmla="*/ 76 w 105"/>
                <a:gd name="T61" fmla="*/ 111 h 116"/>
                <a:gd name="T62" fmla="*/ 89 w 105"/>
                <a:gd name="T63" fmla="*/ 105 h 116"/>
                <a:gd name="T64" fmla="*/ 98 w 105"/>
                <a:gd name="T65" fmla="*/ 98 h 116"/>
                <a:gd name="T66" fmla="*/ 105 w 105"/>
                <a:gd name="T67" fmla="*/ 92 h 116"/>
                <a:gd name="T68" fmla="*/ 105 w 105"/>
                <a:gd name="T69" fmla="*/ 92 h 116"/>
                <a:gd name="T70" fmla="*/ 105 w 105"/>
                <a:gd name="T71" fmla="*/ 92 h 116"/>
                <a:gd name="T72" fmla="*/ 105 w 105"/>
                <a:gd name="T73" fmla="*/ 92 h 116"/>
                <a:gd name="T74" fmla="*/ 105 w 105"/>
                <a:gd name="T75" fmla="*/ 92 h 116"/>
                <a:gd name="T76" fmla="*/ 105 w 105"/>
                <a:gd name="T77" fmla="*/ 92 h 116"/>
                <a:gd name="T78" fmla="*/ 105 w 105"/>
                <a:gd name="T79" fmla="*/ 92 h 116"/>
                <a:gd name="T80" fmla="*/ 105 w 105"/>
                <a:gd name="T81" fmla="*/ 92 h 116"/>
                <a:gd name="T82" fmla="*/ 105 w 105"/>
                <a:gd name="T83" fmla="*/ 92 h 116"/>
                <a:gd name="T84" fmla="*/ 98 w 105"/>
                <a:gd name="T85" fmla="*/ 98 h 116"/>
                <a:gd name="T86" fmla="*/ 89 w 105"/>
                <a:gd name="T87" fmla="*/ 105 h 116"/>
                <a:gd name="T88" fmla="*/ 76 w 105"/>
                <a:gd name="T89" fmla="*/ 110 h 116"/>
                <a:gd name="T90" fmla="*/ 63 w 105"/>
                <a:gd name="T91" fmla="*/ 114 h 116"/>
                <a:gd name="T92" fmla="*/ 48 w 105"/>
                <a:gd name="T93" fmla="*/ 114 h 116"/>
                <a:gd name="T94" fmla="*/ 35 w 105"/>
                <a:gd name="T95" fmla="*/ 114 h 116"/>
                <a:gd name="T96" fmla="*/ 22 w 105"/>
                <a:gd name="T97" fmla="*/ 110 h 116"/>
                <a:gd name="T98" fmla="*/ 10 w 105"/>
                <a:gd name="T99" fmla="*/ 105 h 116"/>
                <a:gd name="T100" fmla="*/ 0 w 105"/>
                <a:gd name="T101" fmla="*/ 98 h 116"/>
                <a:gd name="T102" fmla="*/ 0 w 105"/>
                <a:gd name="T103" fmla="*/ 98 h 116"/>
                <a:gd name="T104" fmla="*/ 0 w 105"/>
                <a:gd name="T105" fmla="*/ 99 h 116"/>
                <a:gd name="T106" fmla="*/ 0 w 105"/>
                <a:gd name="T107" fmla="*/ 99 h 116"/>
                <a:gd name="T108" fmla="*/ 0 w 105"/>
                <a:gd name="T109" fmla="*/ 99 h 116"/>
                <a:gd name="T110" fmla="*/ 0 w 105"/>
                <a:gd name="T111" fmla="*/ 99 h 116"/>
                <a:gd name="T112" fmla="*/ 0 w 105"/>
                <a:gd name="T113" fmla="*/ 99 h 116"/>
                <a:gd name="T114" fmla="*/ 0 w 105"/>
                <a:gd name="T115" fmla="*/ 99 h 116"/>
                <a:gd name="T116" fmla="*/ 0 w 105"/>
                <a:gd name="T117" fmla="*/ 99 h 1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"/>
                <a:gd name="T178" fmla="*/ 0 h 116"/>
                <a:gd name="T179" fmla="*/ 105 w 105"/>
                <a:gd name="T180" fmla="*/ 116 h 1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" h="116">
                  <a:moveTo>
                    <a:pt x="87" y="9"/>
                  </a:moveTo>
                  <a:lnTo>
                    <a:pt x="76" y="4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1"/>
                  </a:lnTo>
                  <a:lnTo>
                    <a:pt x="21" y="4"/>
                  </a:lnTo>
                  <a:lnTo>
                    <a:pt x="10" y="10"/>
                  </a:lnTo>
                  <a:lnTo>
                    <a:pt x="22" y="4"/>
                  </a:lnTo>
                  <a:lnTo>
                    <a:pt x="35" y="1"/>
                  </a:lnTo>
                  <a:lnTo>
                    <a:pt x="48" y="0"/>
                  </a:lnTo>
                  <a:lnTo>
                    <a:pt x="63" y="1"/>
                  </a:lnTo>
                  <a:lnTo>
                    <a:pt x="76" y="4"/>
                  </a:lnTo>
                  <a:lnTo>
                    <a:pt x="87" y="10"/>
                  </a:lnTo>
                  <a:lnTo>
                    <a:pt x="87" y="9"/>
                  </a:lnTo>
                  <a:close/>
                  <a:moveTo>
                    <a:pt x="0" y="99"/>
                  </a:moveTo>
                  <a:lnTo>
                    <a:pt x="10" y="105"/>
                  </a:lnTo>
                  <a:lnTo>
                    <a:pt x="21" y="111"/>
                  </a:lnTo>
                  <a:lnTo>
                    <a:pt x="35" y="114"/>
                  </a:lnTo>
                  <a:lnTo>
                    <a:pt x="48" y="116"/>
                  </a:lnTo>
                  <a:lnTo>
                    <a:pt x="63" y="114"/>
                  </a:lnTo>
                  <a:lnTo>
                    <a:pt x="76" y="111"/>
                  </a:lnTo>
                  <a:lnTo>
                    <a:pt x="89" y="105"/>
                  </a:lnTo>
                  <a:lnTo>
                    <a:pt x="98" y="98"/>
                  </a:lnTo>
                  <a:lnTo>
                    <a:pt x="105" y="92"/>
                  </a:lnTo>
                  <a:lnTo>
                    <a:pt x="98" y="98"/>
                  </a:lnTo>
                  <a:lnTo>
                    <a:pt x="89" y="105"/>
                  </a:lnTo>
                  <a:lnTo>
                    <a:pt x="76" y="110"/>
                  </a:lnTo>
                  <a:lnTo>
                    <a:pt x="63" y="114"/>
                  </a:lnTo>
                  <a:lnTo>
                    <a:pt x="48" y="114"/>
                  </a:lnTo>
                  <a:lnTo>
                    <a:pt x="35" y="114"/>
                  </a:lnTo>
                  <a:lnTo>
                    <a:pt x="22" y="110"/>
                  </a:lnTo>
                  <a:lnTo>
                    <a:pt x="10" y="105"/>
                  </a:lnTo>
                  <a:lnTo>
                    <a:pt x="0" y="9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88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37"/>
            <p:cNvSpPr>
              <a:spLocks noEditPoints="1"/>
            </p:cNvSpPr>
            <p:nvPr/>
          </p:nvSpPr>
          <p:spPr bwMode="auto">
            <a:xfrm>
              <a:off x="905" y="3040"/>
              <a:ext cx="105" cy="114"/>
            </a:xfrm>
            <a:custGeom>
              <a:avLst/>
              <a:gdLst>
                <a:gd name="T0" fmla="*/ 87 w 105"/>
                <a:gd name="T1" fmla="*/ 10 h 114"/>
                <a:gd name="T2" fmla="*/ 76 w 105"/>
                <a:gd name="T3" fmla="*/ 4 h 114"/>
                <a:gd name="T4" fmla="*/ 63 w 105"/>
                <a:gd name="T5" fmla="*/ 1 h 114"/>
                <a:gd name="T6" fmla="*/ 48 w 105"/>
                <a:gd name="T7" fmla="*/ 0 h 114"/>
                <a:gd name="T8" fmla="*/ 35 w 105"/>
                <a:gd name="T9" fmla="*/ 1 h 114"/>
                <a:gd name="T10" fmla="*/ 22 w 105"/>
                <a:gd name="T11" fmla="*/ 4 h 114"/>
                <a:gd name="T12" fmla="*/ 10 w 105"/>
                <a:gd name="T13" fmla="*/ 10 h 114"/>
                <a:gd name="T14" fmla="*/ 10 w 105"/>
                <a:gd name="T15" fmla="*/ 10 h 114"/>
                <a:gd name="T16" fmla="*/ 10 w 105"/>
                <a:gd name="T17" fmla="*/ 10 h 114"/>
                <a:gd name="T18" fmla="*/ 10 w 105"/>
                <a:gd name="T19" fmla="*/ 10 h 114"/>
                <a:gd name="T20" fmla="*/ 10 w 105"/>
                <a:gd name="T21" fmla="*/ 10 h 114"/>
                <a:gd name="T22" fmla="*/ 10 w 105"/>
                <a:gd name="T23" fmla="*/ 10 h 114"/>
                <a:gd name="T24" fmla="*/ 10 w 105"/>
                <a:gd name="T25" fmla="*/ 10 h 114"/>
                <a:gd name="T26" fmla="*/ 10 w 105"/>
                <a:gd name="T27" fmla="*/ 10 h 114"/>
                <a:gd name="T28" fmla="*/ 10 w 105"/>
                <a:gd name="T29" fmla="*/ 12 h 114"/>
                <a:gd name="T30" fmla="*/ 10 w 105"/>
                <a:gd name="T31" fmla="*/ 12 h 114"/>
                <a:gd name="T32" fmla="*/ 10 w 105"/>
                <a:gd name="T33" fmla="*/ 10 h 114"/>
                <a:gd name="T34" fmla="*/ 22 w 105"/>
                <a:gd name="T35" fmla="*/ 6 h 114"/>
                <a:gd name="T36" fmla="*/ 35 w 105"/>
                <a:gd name="T37" fmla="*/ 3 h 114"/>
                <a:gd name="T38" fmla="*/ 48 w 105"/>
                <a:gd name="T39" fmla="*/ 1 h 114"/>
                <a:gd name="T40" fmla="*/ 63 w 105"/>
                <a:gd name="T41" fmla="*/ 3 h 114"/>
                <a:gd name="T42" fmla="*/ 76 w 105"/>
                <a:gd name="T43" fmla="*/ 6 h 114"/>
                <a:gd name="T44" fmla="*/ 87 w 105"/>
                <a:gd name="T45" fmla="*/ 10 h 114"/>
                <a:gd name="T46" fmla="*/ 87 w 105"/>
                <a:gd name="T47" fmla="*/ 10 h 114"/>
                <a:gd name="T48" fmla="*/ 87 w 105"/>
                <a:gd name="T49" fmla="*/ 10 h 114"/>
                <a:gd name="T50" fmla="*/ 0 w 105"/>
                <a:gd name="T51" fmla="*/ 98 h 114"/>
                <a:gd name="T52" fmla="*/ 10 w 105"/>
                <a:gd name="T53" fmla="*/ 105 h 114"/>
                <a:gd name="T54" fmla="*/ 22 w 105"/>
                <a:gd name="T55" fmla="*/ 110 h 114"/>
                <a:gd name="T56" fmla="*/ 35 w 105"/>
                <a:gd name="T57" fmla="*/ 114 h 114"/>
                <a:gd name="T58" fmla="*/ 48 w 105"/>
                <a:gd name="T59" fmla="*/ 114 h 114"/>
                <a:gd name="T60" fmla="*/ 63 w 105"/>
                <a:gd name="T61" fmla="*/ 114 h 114"/>
                <a:gd name="T62" fmla="*/ 76 w 105"/>
                <a:gd name="T63" fmla="*/ 110 h 114"/>
                <a:gd name="T64" fmla="*/ 89 w 105"/>
                <a:gd name="T65" fmla="*/ 105 h 114"/>
                <a:gd name="T66" fmla="*/ 98 w 105"/>
                <a:gd name="T67" fmla="*/ 98 h 114"/>
                <a:gd name="T68" fmla="*/ 105 w 105"/>
                <a:gd name="T69" fmla="*/ 92 h 114"/>
                <a:gd name="T70" fmla="*/ 105 w 105"/>
                <a:gd name="T71" fmla="*/ 92 h 114"/>
                <a:gd name="T72" fmla="*/ 105 w 105"/>
                <a:gd name="T73" fmla="*/ 92 h 114"/>
                <a:gd name="T74" fmla="*/ 105 w 105"/>
                <a:gd name="T75" fmla="*/ 92 h 114"/>
                <a:gd name="T76" fmla="*/ 105 w 105"/>
                <a:gd name="T77" fmla="*/ 92 h 114"/>
                <a:gd name="T78" fmla="*/ 105 w 105"/>
                <a:gd name="T79" fmla="*/ 92 h 114"/>
                <a:gd name="T80" fmla="*/ 105 w 105"/>
                <a:gd name="T81" fmla="*/ 92 h 114"/>
                <a:gd name="T82" fmla="*/ 105 w 105"/>
                <a:gd name="T83" fmla="*/ 92 h 114"/>
                <a:gd name="T84" fmla="*/ 105 w 105"/>
                <a:gd name="T85" fmla="*/ 92 h 114"/>
                <a:gd name="T86" fmla="*/ 98 w 105"/>
                <a:gd name="T87" fmla="*/ 98 h 114"/>
                <a:gd name="T88" fmla="*/ 87 w 105"/>
                <a:gd name="T89" fmla="*/ 105 h 114"/>
                <a:gd name="T90" fmla="*/ 76 w 105"/>
                <a:gd name="T91" fmla="*/ 110 h 114"/>
                <a:gd name="T92" fmla="*/ 63 w 105"/>
                <a:gd name="T93" fmla="*/ 113 h 114"/>
                <a:gd name="T94" fmla="*/ 48 w 105"/>
                <a:gd name="T95" fmla="*/ 114 h 114"/>
                <a:gd name="T96" fmla="*/ 35 w 105"/>
                <a:gd name="T97" fmla="*/ 113 h 114"/>
                <a:gd name="T98" fmla="*/ 22 w 105"/>
                <a:gd name="T99" fmla="*/ 110 h 114"/>
                <a:gd name="T100" fmla="*/ 10 w 105"/>
                <a:gd name="T101" fmla="*/ 105 h 114"/>
                <a:gd name="T102" fmla="*/ 0 w 105"/>
                <a:gd name="T103" fmla="*/ 98 h 114"/>
                <a:gd name="T104" fmla="*/ 0 w 105"/>
                <a:gd name="T105" fmla="*/ 98 h 114"/>
                <a:gd name="T106" fmla="*/ 0 w 105"/>
                <a:gd name="T107" fmla="*/ 98 h 114"/>
                <a:gd name="T108" fmla="*/ 0 w 105"/>
                <a:gd name="T109" fmla="*/ 98 h 114"/>
                <a:gd name="T110" fmla="*/ 0 w 105"/>
                <a:gd name="T111" fmla="*/ 98 h 114"/>
                <a:gd name="T112" fmla="*/ 0 w 105"/>
                <a:gd name="T113" fmla="*/ 98 h 114"/>
                <a:gd name="T114" fmla="*/ 0 w 105"/>
                <a:gd name="T115" fmla="*/ 98 h 114"/>
                <a:gd name="T116" fmla="*/ 0 w 105"/>
                <a:gd name="T117" fmla="*/ 98 h 114"/>
                <a:gd name="T118" fmla="*/ 0 w 105"/>
                <a:gd name="T119" fmla="*/ 98 h 1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"/>
                <a:gd name="T181" fmla="*/ 0 h 114"/>
                <a:gd name="T182" fmla="*/ 105 w 105"/>
                <a:gd name="T183" fmla="*/ 114 h 1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" h="114">
                  <a:moveTo>
                    <a:pt x="87" y="10"/>
                  </a:moveTo>
                  <a:lnTo>
                    <a:pt x="76" y="4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1"/>
                  </a:lnTo>
                  <a:lnTo>
                    <a:pt x="22" y="4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22" y="6"/>
                  </a:lnTo>
                  <a:lnTo>
                    <a:pt x="35" y="3"/>
                  </a:lnTo>
                  <a:lnTo>
                    <a:pt x="48" y="1"/>
                  </a:lnTo>
                  <a:lnTo>
                    <a:pt x="63" y="3"/>
                  </a:lnTo>
                  <a:lnTo>
                    <a:pt x="76" y="6"/>
                  </a:lnTo>
                  <a:lnTo>
                    <a:pt x="87" y="10"/>
                  </a:lnTo>
                  <a:close/>
                  <a:moveTo>
                    <a:pt x="0" y="98"/>
                  </a:moveTo>
                  <a:lnTo>
                    <a:pt x="10" y="105"/>
                  </a:lnTo>
                  <a:lnTo>
                    <a:pt x="22" y="110"/>
                  </a:lnTo>
                  <a:lnTo>
                    <a:pt x="35" y="114"/>
                  </a:lnTo>
                  <a:lnTo>
                    <a:pt x="48" y="114"/>
                  </a:lnTo>
                  <a:lnTo>
                    <a:pt x="63" y="114"/>
                  </a:lnTo>
                  <a:lnTo>
                    <a:pt x="76" y="110"/>
                  </a:lnTo>
                  <a:lnTo>
                    <a:pt x="89" y="105"/>
                  </a:lnTo>
                  <a:lnTo>
                    <a:pt x="98" y="98"/>
                  </a:lnTo>
                  <a:lnTo>
                    <a:pt x="105" y="92"/>
                  </a:lnTo>
                  <a:lnTo>
                    <a:pt x="98" y="98"/>
                  </a:lnTo>
                  <a:lnTo>
                    <a:pt x="87" y="105"/>
                  </a:lnTo>
                  <a:lnTo>
                    <a:pt x="76" y="110"/>
                  </a:lnTo>
                  <a:lnTo>
                    <a:pt x="63" y="113"/>
                  </a:lnTo>
                  <a:lnTo>
                    <a:pt x="48" y="114"/>
                  </a:lnTo>
                  <a:lnTo>
                    <a:pt x="35" y="113"/>
                  </a:lnTo>
                  <a:lnTo>
                    <a:pt x="22" y="110"/>
                  </a:lnTo>
                  <a:lnTo>
                    <a:pt x="10" y="105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89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38"/>
            <p:cNvSpPr>
              <a:spLocks noEditPoints="1"/>
            </p:cNvSpPr>
            <p:nvPr/>
          </p:nvSpPr>
          <p:spPr bwMode="auto">
            <a:xfrm>
              <a:off x="905" y="3041"/>
              <a:ext cx="105" cy="113"/>
            </a:xfrm>
            <a:custGeom>
              <a:avLst/>
              <a:gdLst>
                <a:gd name="T0" fmla="*/ 87 w 105"/>
                <a:gd name="T1" fmla="*/ 9 h 113"/>
                <a:gd name="T2" fmla="*/ 87 w 105"/>
                <a:gd name="T3" fmla="*/ 9 h 113"/>
                <a:gd name="T4" fmla="*/ 76 w 105"/>
                <a:gd name="T5" fmla="*/ 5 h 113"/>
                <a:gd name="T6" fmla="*/ 63 w 105"/>
                <a:gd name="T7" fmla="*/ 2 h 113"/>
                <a:gd name="T8" fmla="*/ 48 w 105"/>
                <a:gd name="T9" fmla="*/ 0 h 113"/>
                <a:gd name="T10" fmla="*/ 35 w 105"/>
                <a:gd name="T11" fmla="*/ 2 h 113"/>
                <a:gd name="T12" fmla="*/ 22 w 105"/>
                <a:gd name="T13" fmla="*/ 5 h 113"/>
                <a:gd name="T14" fmla="*/ 10 w 105"/>
                <a:gd name="T15" fmla="*/ 9 h 113"/>
                <a:gd name="T16" fmla="*/ 10 w 105"/>
                <a:gd name="T17" fmla="*/ 11 h 113"/>
                <a:gd name="T18" fmla="*/ 10 w 105"/>
                <a:gd name="T19" fmla="*/ 11 h 113"/>
                <a:gd name="T20" fmla="*/ 10 w 105"/>
                <a:gd name="T21" fmla="*/ 11 h 113"/>
                <a:gd name="T22" fmla="*/ 10 w 105"/>
                <a:gd name="T23" fmla="*/ 11 h 113"/>
                <a:gd name="T24" fmla="*/ 10 w 105"/>
                <a:gd name="T25" fmla="*/ 11 h 113"/>
                <a:gd name="T26" fmla="*/ 10 w 105"/>
                <a:gd name="T27" fmla="*/ 11 h 113"/>
                <a:gd name="T28" fmla="*/ 10 w 105"/>
                <a:gd name="T29" fmla="*/ 11 h 113"/>
                <a:gd name="T30" fmla="*/ 10 w 105"/>
                <a:gd name="T31" fmla="*/ 11 h 113"/>
                <a:gd name="T32" fmla="*/ 10 w 105"/>
                <a:gd name="T33" fmla="*/ 11 h 113"/>
                <a:gd name="T34" fmla="*/ 11 w 105"/>
                <a:gd name="T35" fmla="*/ 9 h 113"/>
                <a:gd name="T36" fmla="*/ 22 w 105"/>
                <a:gd name="T37" fmla="*/ 5 h 113"/>
                <a:gd name="T38" fmla="*/ 35 w 105"/>
                <a:gd name="T39" fmla="*/ 2 h 113"/>
                <a:gd name="T40" fmla="*/ 48 w 105"/>
                <a:gd name="T41" fmla="*/ 0 h 113"/>
                <a:gd name="T42" fmla="*/ 63 w 105"/>
                <a:gd name="T43" fmla="*/ 2 h 113"/>
                <a:gd name="T44" fmla="*/ 76 w 105"/>
                <a:gd name="T45" fmla="*/ 5 h 113"/>
                <a:gd name="T46" fmla="*/ 87 w 105"/>
                <a:gd name="T47" fmla="*/ 9 h 113"/>
                <a:gd name="T48" fmla="*/ 87 w 105"/>
                <a:gd name="T49" fmla="*/ 11 h 113"/>
                <a:gd name="T50" fmla="*/ 87 w 105"/>
                <a:gd name="T51" fmla="*/ 9 h 113"/>
                <a:gd name="T52" fmla="*/ 0 w 105"/>
                <a:gd name="T53" fmla="*/ 97 h 113"/>
                <a:gd name="T54" fmla="*/ 10 w 105"/>
                <a:gd name="T55" fmla="*/ 104 h 113"/>
                <a:gd name="T56" fmla="*/ 22 w 105"/>
                <a:gd name="T57" fmla="*/ 109 h 113"/>
                <a:gd name="T58" fmla="*/ 35 w 105"/>
                <a:gd name="T59" fmla="*/ 112 h 113"/>
                <a:gd name="T60" fmla="*/ 48 w 105"/>
                <a:gd name="T61" fmla="*/ 113 h 113"/>
                <a:gd name="T62" fmla="*/ 63 w 105"/>
                <a:gd name="T63" fmla="*/ 112 h 113"/>
                <a:gd name="T64" fmla="*/ 76 w 105"/>
                <a:gd name="T65" fmla="*/ 109 h 113"/>
                <a:gd name="T66" fmla="*/ 87 w 105"/>
                <a:gd name="T67" fmla="*/ 104 h 113"/>
                <a:gd name="T68" fmla="*/ 98 w 105"/>
                <a:gd name="T69" fmla="*/ 97 h 113"/>
                <a:gd name="T70" fmla="*/ 105 w 105"/>
                <a:gd name="T71" fmla="*/ 91 h 113"/>
                <a:gd name="T72" fmla="*/ 105 w 105"/>
                <a:gd name="T73" fmla="*/ 91 h 113"/>
                <a:gd name="T74" fmla="*/ 105 w 105"/>
                <a:gd name="T75" fmla="*/ 89 h 113"/>
                <a:gd name="T76" fmla="*/ 105 w 105"/>
                <a:gd name="T77" fmla="*/ 89 h 113"/>
                <a:gd name="T78" fmla="*/ 105 w 105"/>
                <a:gd name="T79" fmla="*/ 89 h 113"/>
                <a:gd name="T80" fmla="*/ 105 w 105"/>
                <a:gd name="T81" fmla="*/ 89 h 113"/>
                <a:gd name="T82" fmla="*/ 105 w 105"/>
                <a:gd name="T83" fmla="*/ 89 h 113"/>
                <a:gd name="T84" fmla="*/ 105 w 105"/>
                <a:gd name="T85" fmla="*/ 89 h 113"/>
                <a:gd name="T86" fmla="*/ 105 w 105"/>
                <a:gd name="T87" fmla="*/ 89 h 113"/>
                <a:gd name="T88" fmla="*/ 98 w 105"/>
                <a:gd name="T89" fmla="*/ 97 h 113"/>
                <a:gd name="T90" fmla="*/ 87 w 105"/>
                <a:gd name="T91" fmla="*/ 103 h 113"/>
                <a:gd name="T92" fmla="*/ 76 w 105"/>
                <a:gd name="T93" fmla="*/ 109 h 113"/>
                <a:gd name="T94" fmla="*/ 63 w 105"/>
                <a:gd name="T95" fmla="*/ 112 h 113"/>
                <a:gd name="T96" fmla="*/ 48 w 105"/>
                <a:gd name="T97" fmla="*/ 113 h 113"/>
                <a:gd name="T98" fmla="*/ 35 w 105"/>
                <a:gd name="T99" fmla="*/ 112 h 113"/>
                <a:gd name="T100" fmla="*/ 22 w 105"/>
                <a:gd name="T101" fmla="*/ 109 h 113"/>
                <a:gd name="T102" fmla="*/ 11 w 105"/>
                <a:gd name="T103" fmla="*/ 103 h 113"/>
                <a:gd name="T104" fmla="*/ 0 w 105"/>
                <a:gd name="T105" fmla="*/ 97 h 113"/>
                <a:gd name="T106" fmla="*/ 0 w 105"/>
                <a:gd name="T107" fmla="*/ 97 h 113"/>
                <a:gd name="T108" fmla="*/ 0 w 105"/>
                <a:gd name="T109" fmla="*/ 97 h 113"/>
                <a:gd name="T110" fmla="*/ 0 w 105"/>
                <a:gd name="T111" fmla="*/ 97 h 113"/>
                <a:gd name="T112" fmla="*/ 0 w 105"/>
                <a:gd name="T113" fmla="*/ 97 h 113"/>
                <a:gd name="T114" fmla="*/ 0 w 105"/>
                <a:gd name="T115" fmla="*/ 97 h 113"/>
                <a:gd name="T116" fmla="*/ 0 w 105"/>
                <a:gd name="T117" fmla="*/ 97 h 113"/>
                <a:gd name="T118" fmla="*/ 0 w 105"/>
                <a:gd name="T119" fmla="*/ 97 h 113"/>
                <a:gd name="T120" fmla="*/ 0 w 105"/>
                <a:gd name="T121" fmla="*/ 97 h 113"/>
                <a:gd name="T122" fmla="*/ 0 w 105"/>
                <a:gd name="T123" fmla="*/ 97 h 1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"/>
                <a:gd name="T187" fmla="*/ 0 h 113"/>
                <a:gd name="T188" fmla="*/ 105 w 105"/>
                <a:gd name="T189" fmla="*/ 113 h 1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" h="113">
                  <a:moveTo>
                    <a:pt x="87" y="9"/>
                  </a:moveTo>
                  <a:lnTo>
                    <a:pt x="87" y="9"/>
                  </a:lnTo>
                  <a:lnTo>
                    <a:pt x="76" y="5"/>
                  </a:lnTo>
                  <a:lnTo>
                    <a:pt x="63" y="2"/>
                  </a:lnTo>
                  <a:lnTo>
                    <a:pt x="48" y="0"/>
                  </a:lnTo>
                  <a:lnTo>
                    <a:pt x="35" y="2"/>
                  </a:lnTo>
                  <a:lnTo>
                    <a:pt x="22" y="5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22" y="5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3" y="2"/>
                  </a:lnTo>
                  <a:lnTo>
                    <a:pt x="76" y="5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9"/>
                  </a:lnTo>
                  <a:close/>
                  <a:moveTo>
                    <a:pt x="0" y="97"/>
                  </a:moveTo>
                  <a:lnTo>
                    <a:pt x="10" y="104"/>
                  </a:lnTo>
                  <a:lnTo>
                    <a:pt x="22" y="109"/>
                  </a:lnTo>
                  <a:lnTo>
                    <a:pt x="35" y="112"/>
                  </a:lnTo>
                  <a:lnTo>
                    <a:pt x="48" y="113"/>
                  </a:lnTo>
                  <a:lnTo>
                    <a:pt x="63" y="112"/>
                  </a:lnTo>
                  <a:lnTo>
                    <a:pt x="76" y="109"/>
                  </a:lnTo>
                  <a:lnTo>
                    <a:pt x="87" y="104"/>
                  </a:lnTo>
                  <a:lnTo>
                    <a:pt x="98" y="97"/>
                  </a:lnTo>
                  <a:lnTo>
                    <a:pt x="105" y="91"/>
                  </a:lnTo>
                  <a:lnTo>
                    <a:pt x="105" y="89"/>
                  </a:lnTo>
                  <a:lnTo>
                    <a:pt x="98" y="97"/>
                  </a:lnTo>
                  <a:lnTo>
                    <a:pt x="87" y="103"/>
                  </a:lnTo>
                  <a:lnTo>
                    <a:pt x="76" y="109"/>
                  </a:lnTo>
                  <a:lnTo>
                    <a:pt x="63" y="112"/>
                  </a:lnTo>
                  <a:lnTo>
                    <a:pt x="48" y="113"/>
                  </a:lnTo>
                  <a:lnTo>
                    <a:pt x="35" y="112"/>
                  </a:lnTo>
                  <a:lnTo>
                    <a:pt x="22" y="109"/>
                  </a:lnTo>
                  <a:lnTo>
                    <a:pt x="11" y="10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8A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39"/>
            <p:cNvSpPr>
              <a:spLocks noEditPoints="1"/>
            </p:cNvSpPr>
            <p:nvPr/>
          </p:nvSpPr>
          <p:spPr bwMode="auto">
            <a:xfrm>
              <a:off x="905" y="3041"/>
              <a:ext cx="105" cy="113"/>
            </a:xfrm>
            <a:custGeom>
              <a:avLst/>
              <a:gdLst>
                <a:gd name="T0" fmla="*/ 87 w 105"/>
                <a:gd name="T1" fmla="*/ 11 h 113"/>
                <a:gd name="T2" fmla="*/ 87 w 105"/>
                <a:gd name="T3" fmla="*/ 9 h 113"/>
                <a:gd name="T4" fmla="*/ 76 w 105"/>
                <a:gd name="T5" fmla="*/ 5 h 113"/>
                <a:gd name="T6" fmla="*/ 63 w 105"/>
                <a:gd name="T7" fmla="*/ 2 h 113"/>
                <a:gd name="T8" fmla="*/ 48 w 105"/>
                <a:gd name="T9" fmla="*/ 0 h 113"/>
                <a:gd name="T10" fmla="*/ 35 w 105"/>
                <a:gd name="T11" fmla="*/ 2 h 113"/>
                <a:gd name="T12" fmla="*/ 22 w 105"/>
                <a:gd name="T13" fmla="*/ 5 h 113"/>
                <a:gd name="T14" fmla="*/ 11 w 105"/>
                <a:gd name="T15" fmla="*/ 9 h 113"/>
                <a:gd name="T16" fmla="*/ 10 w 105"/>
                <a:gd name="T17" fmla="*/ 11 h 113"/>
                <a:gd name="T18" fmla="*/ 10 w 105"/>
                <a:gd name="T19" fmla="*/ 11 h 113"/>
                <a:gd name="T20" fmla="*/ 10 w 105"/>
                <a:gd name="T21" fmla="*/ 11 h 113"/>
                <a:gd name="T22" fmla="*/ 10 w 105"/>
                <a:gd name="T23" fmla="*/ 11 h 113"/>
                <a:gd name="T24" fmla="*/ 10 w 105"/>
                <a:gd name="T25" fmla="*/ 11 h 113"/>
                <a:gd name="T26" fmla="*/ 10 w 105"/>
                <a:gd name="T27" fmla="*/ 11 h 113"/>
                <a:gd name="T28" fmla="*/ 10 w 105"/>
                <a:gd name="T29" fmla="*/ 11 h 113"/>
                <a:gd name="T30" fmla="*/ 10 w 105"/>
                <a:gd name="T31" fmla="*/ 11 h 113"/>
                <a:gd name="T32" fmla="*/ 10 w 105"/>
                <a:gd name="T33" fmla="*/ 11 h 113"/>
                <a:gd name="T34" fmla="*/ 11 w 105"/>
                <a:gd name="T35" fmla="*/ 11 h 113"/>
                <a:gd name="T36" fmla="*/ 22 w 105"/>
                <a:gd name="T37" fmla="*/ 5 h 113"/>
                <a:gd name="T38" fmla="*/ 35 w 105"/>
                <a:gd name="T39" fmla="*/ 2 h 113"/>
                <a:gd name="T40" fmla="*/ 48 w 105"/>
                <a:gd name="T41" fmla="*/ 0 h 113"/>
                <a:gd name="T42" fmla="*/ 63 w 105"/>
                <a:gd name="T43" fmla="*/ 2 h 113"/>
                <a:gd name="T44" fmla="*/ 76 w 105"/>
                <a:gd name="T45" fmla="*/ 5 h 113"/>
                <a:gd name="T46" fmla="*/ 87 w 105"/>
                <a:gd name="T47" fmla="*/ 11 h 113"/>
                <a:gd name="T48" fmla="*/ 89 w 105"/>
                <a:gd name="T49" fmla="*/ 11 h 113"/>
                <a:gd name="T50" fmla="*/ 87 w 105"/>
                <a:gd name="T51" fmla="*/ 11 h 113"/>
                <a:gd name="T52" fmla="*/ 0 w 105"/>
                <a:gd name="T53" fmla="*/ 97 h 113"/>
                <a:gd name="T54" fmla="*/ 0 w 105"/>
                <a:gd name="T55" fmla="*/ 97 h 113"/>
                <a:gd name="T56" fmla="*/ 11 w 105"/>
                <a:gd name="T57" fmla="*/ 103 h 113"/>
                <a:gd name="T58" fmla="*/ 22 w 105"/>
                <a:gd name="T59" fmla="*/ 109 h 113"/>
                <a:gd name="T60" fmla="*/ 35 w 105"/>
                <a:gd name="T61" fmla="*/ 112 h 113"/>
                <a:gd name="T62" fmla="*/ 48 w 105"/>
                <a:gd name="T63" fmla="*/ 113 h 113"/>
                <a:gd name="T64" fmla="*/ 63 w 105"/>
                <a:gd name="T65" fmla="*/ 112 h 113"/>
                <a:gd name="T66" fmla="*/ 76 w 105"/>
                <a:gd name="T67" fmla="*/ 109 h 113"/>
                <a:gd name="T68" fmla="*/ 87 w 105"/>
                <a:gd name="T69" fmla="*/ 103 h 113"/>
                <a:gd name="T70" fmla="*/ 98 w 105"/>
                <a:gd name="T71" fmla="*/ 97 h 113"/>
                <a:gd name="T72" fmla="*/ 105 w 105"/>
                <a:gd name="T73" fmla="*/ 89 h 113"/>
                <a:gd name="T74" fmla="*/ 105 w 105"/>
                <a:gd name="T75" fmla="*/ 89 h 113"/>
                <a:gd name="T76" fmla="*/ 105 w 105"/>
                <a:gd name="T77" fmla="*/ 89 h 113"/>
                <a:gd name="T78" fmla="*/ 105 w 105"/>
                <a:gd name="T79" fmla="*/ 89 h 113"/>
                <a:gd name="T80" fmla="*/ 105 w 105"/>
                <a:gd name="T81" fmla="*/ 89 h 113"/>
                <a:gd name="T82" fmla="*/ 105 w 105"/>
                <a:gd name="T83" fmla="*/ 89 h 113"/>
                <a:gd name="T84" fmla="*/ 105 w 105"/>
                <a:gd name="T85" fmla="*/ 89 h 113"/>
                <a:gd name="T86" fmla="*/ 105 w 105"/>
                <a:gd name="T87" fmla="*/ 89 h 113"/>
                <a:gd name="T88" fmla="*/ 105 w 105"/>
                <a:gd name="T89" fmla="*/ 89 h 113"/>
                <a:gd name="T90" fmla="*/ 98 w 105"/>
                <a:gd name="T91" fmla="*/ 97 h 113"/>
                <a:gd name="T92" fmla="*/ 87 w 105"/>
                <a:gd name="T93" fmla="*/ 103 h 113"/>
                <a:gd name="T94" fmla="*/ 76 w 105"/>
                <a:gd name="T95" fmla="*/ 109 h 113"/>
                <a:gd name="T96" fmla="*/ 63 w 105"/>
                <a:gd name="T97" fmla="*/ 112 h 113"/>
                <a:gd name="T98" fmla="*/ 48 w 105"/>
                <a:gd name="T99" fmla="*/ 112 h 113"/>
                <a:gd name="T100" fmla="*/ 35 w 105"/>
                <a:gd name="T101" fmla="*/ 112 h 113"/>
                <a:gd name="T102" fmla="*/ 22 w 105"/>
                <a:gd name="T103" fmla="*/ 109 h 113"/>
                <a:gd name="T104" fmla="*/ 11 w 105"/>
                <a:gd name="T105" fmla="*/ 103 h 113"/>
                <a:gd name="T106" fmla="*/ 0 w 105"/>
                <a:gd name="T107" fmla="*/ 97 h 113"/>
                <a:gd name="T108" fmla="*/ 0 w 105"/>
                <a:gd name="T109" fmla="*/ 95 h 113"/>
                <a:gd name="T110" fmla="*/ 0 w 105"/>
                <a:gd name="T111" fmla="*/ 95 h 113"/>
                <a:gd name="T112" fmla="*/ 0 w 105"/>
                <a:gd name="T113" fmla="*/ 95 h 113"/>
                <a:gd name="T114" fmla="*/ 0 w 105"/>
                <a:gd name="T115" fmla="*/ 95 h 113"/>
                <a:gd name="T116" fmla="*/ 0 w 105"/>
                <a:gd name="T117" fmla="*/ 95 h 113"/>
                <a:gd name="T118" fmla="*/ 0 w 105"/>
                <a:gd name="T119" fmla="*/ 95 h 113"/>
                <a:gd name="T120" fmla="*/ 0 w 105"/>
                <a:gd name="T121" fmla="*/ 95 h 113"/>
                <a:gd name="T122" fmla="*/ 0 w 105"/>
                <a:gd name="T123" fmla="*/ 97 h 113"/>
                <a:gd name="T124" fmla="*/ 0 w 105"/>
                <a:gd name="T125" fmla="*/ 97 h 1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13"/>
                <a:gd name="T191" fmla="*/ 105 w 105"/>
                <a:gd name="T192" fmla="*/ 113 h 1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13">
                  <a:moveTo>
                    <a:pt x="87" y="11"/>
                  </a:moveTo>
                  <a:lnTo>
                    <a:pt x="87" y="9"/>
                  </a:lnTo>
                  <a:lnTo>
                    <a:pt x="76" y="5"/>
                  </a:lnTo>
                  <a:lnTo>
                    <a:pt x="63" y="2"/>
                  </a:lnTo>
                  <a:lnTo>
                    <a:pt x="48" y="0"/>
                  </a:lnTo>
                  <a:lnTo>
                    <a:pt x="35" y="2"/>
                  </a:lnTo>
                  <a:lnTo>
                    <a:pt x="22" y="5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22" y="5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3" y="2"/>
                  </a:lnTo>
                  <a:lnTo>
                    <a:pt x="76" y="5"/>
                  </a:lnTo>
                  <a:lnTo>
                    <a:pt x="87" y="11"/>
                  </a:lnTo>
                  <a:lnTo>
                    <a:pt x="89" y="11"/>
                  </a:lnTo>
                  <a:lnTo>
                    <a:pt x="87" y="11"/>
                  </a:lnTo>
                  <a:close/>
                  <a:moveTo>
                    <a:pt x="0" y="97"/>
                  </a:moveTo>
                  <a:lnTo>
                    <a:pt x="0" y="97"/>
                  </a:lnTo>
                  <a:lnTo>
                    <a:pt x="11" y="103"/>
                  </a:lnTo>
                  <a:lnTo>
                    <a:pt x="22" y="109"/>
                  </a:lnTo>
                  <a:lnTo>
                    <a:pt x="35" y="112"/>
                  </a:lnTo>
                  <a:lnTo>
                    <a:pt x="48" y="113"/>
                  </a:lnTo>
                  <a:lnTo>
                    <a:pt x="63" y="112"/>
                  </a:lnTo>
                  <a:lnTo>
                    <a:pt x="76" y="109"/>
                  </a:lnTo>
                  <a:lnTo>
                    <a:pt x="87" y="103"/>
                  </a:lnTo>
                  <a:lnTo>
                    <a:pt x="98" y="97"/>
                  </a:lnTo>
                  <a:lnTo>
                    <a:pt x="105" y="89"/>
                  </a:lnTo>
                  <a:lnTo>
                    <a:pt x="98" y="97"/>
                  </a:lnTo>
                  <a:lnTo>
                    <a:pt x="87" y="103"/>
                  </a:lnTo>
                  <a:lnTo>
                    <a:pt x="76" y="109"/>
                  </a:lnTo>
                  <a:lnTo>
                    <a:pt x="63" y="112"/>
                  </a:lnTo>
                  <a:lnTo>
                    <a:pt x="48" y="112"/>
                  </a:lnTo>
                  <a:lnTo>
                    <a:pt x="35" y="112"/>
                  </a:lnTo>
                  <a:lnTo>
                    <a:pt x="22" y="109"/>
                  </a:lnTo>
                  <a:lnTo>
                    <a:pt x="11" y="103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8B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40"/>
            <p:cNvSpPr>
              <a:spLocks noEditPoints="1"/>
            </p:cNvSpPr>
            <p:nvPr/>
          </p:nvSpPr>
          <p:spPr bwMode="auto">
            <a:xfrm>
              <a:off x="905" y="3041"/>
              <a:ext cx="105" cy="112"/>
            </a:xfrm>
            <a:custGeom>
              <a:avLst/>
              <a:gdLst>
                <a:gd name="T0" fmla="*/ 89 w 105"/>
                <a:gd name="T1" fmla="*/ 11 h 112"/>
                <a:gd name="T2" fmla="*/ 87 w 105"/>
                <a:gd name="T3" fmla="*/ 11 h 112"/>
                <a:gd name="T4" fmla="*/ 76 w 105"/>
                <a:gd name="T5" fmla="*/ 5 h 112"/>
                <a:gd name="T6" fmla="*/ 63 w 105"/>
                <a:gd name="T7" fmla="*/ 2 h 112"/>
                <a:gd name="T8" fmla="*/ 48 w 105"/>
                <a:gd name="T9" fmla="*/ 0 h 112"/>
                <a:gd name="T10" fmla="*/ 35 w 105"/>
                <a:gd name="T11" fmla="*/ 2 h 112"/>
                <a:gd name="T12" fmla="*/ 22 w 105"/>
                <a:gd name="T13" fmla="*/ 5 h 112"/>
                <a:gd name="T14" fmla="*/ 11 w 105"/>
                <a:gd name="T15" fmla="*/ 11 h 112"/>
                <a:gd name="T16" fmla="*/ 10 w 105"/>
                <a:gd name="T17" fmla="*/ 11 h 112"/>
                <a:gd name="T18" fmla="*/ 10 w 105"/>
                <a:gd name="T19" fmla="*/ 12 h 112"/>
                <a:gd name="T20" fmla="*/ 10 w 105"/>
                <a:gd name="T21" fmla="*/ 12 h 112"/>
                <a:gd name="T22" fmla="*/ 10 w 105"/>
                <a:gd name="T23" fmla="*/ 12 h 112"/>
                <a:gd name="T24" fmla="*/ 10 w 105"/>
                <a:gd name="T25" fmla="*/ 12 h 112"/>
                <a:gd name="T26" fmla="*/ 10 w 105"/>
                <a:gd name="T27" fmla="*/ 12 h 112"/>
                <a:gd name="T28" fmla="*/ 10 w 105"/>
                <a:gd name="T29" fmla="*/ 12 h 112"/>
                <a:gd name="T30" fmla="*/ 10 w 105"/>
                <a:gd name="T31" fmla="*/ 12 h 112"/>
                <a:gd name="T32" fmla="*/ 10 w 105"/>
                <a:gd name="T33" fmla="*/ 12 h 112"/>
                <a:gd name="T34" fmla="*/ 11 w 105"/>
                <a:gd name="T35" fmla="*/ 11 h 112"/>
                <a:gd name="T36" fmla="*/ 22 w 105"/>
                <a:gd name="T37" fmla="*/ 6 h 112"/>
                <a:gd name="T38" fmla="*/ 35 w 105"/>
                <a:gd name="T39" fmla="*/ 2 h 112"/>
                <a:gd name="T40" fmla="*/ 48 w 105"/>
                <a:gd name="T41" fmla="*/ 2 h 112"/>
                <a:gd name="T42" fmla="*/ 63 w 105"/>
                <a:gd name="T43" fmla="*/ 2 h 112"/>
                <a:gd name="T44" fmla="*/ 76 w 105"/>
                <a:gd name="T45" fmla="*/ 6 h 112"/>
                <a:gd name="T46" fmla="*/ 87 w 105"/>
                <a:gd name="T47" fmla="*/ 11 h 112"/>
                <a:gd name="T48" fmla="*/ 89 w 105"/>
                <a:gd name="T49" fmla="*/ 12 h 112"/>
                <a:gd name="T50" fmla="*/ 89 w 105"/>
                <a:gd name="T51" fmla="*/ 11 h 112"/>
                <a:gd name="T52" fmla="*/ 0 w 105"/>
                <a:gd name="T53" fmla="*/ 95 h 112"/>
                <a:gd name="T54" fmla="*/ 0 w 105"/>
                <a:gd name="T55" fmla="*/ 97 h 112"/>
                <a:gd name="T56" fmla="*/ 11 w 105"/>
                <a:gd name="T57" fmla="*/ 103 h 112"/>
                <a:gd name="T58" fmla="*/ 22 w 105"/>
                <a:gd name="T59" fmla="*/ 109 h 112"/>
                <a:gd name="T60" fmla="*/ 35 w 105"/>
                <a:gd name="T61" fmla="*/ 112 h 112"/>
                <a:gd name="T62" fmla="*/ 48 w 105"/>
                <a:gd name="T63" fmla="*/ 112 h 112"/>
                <a:gd name="T64" fmla="*/ 63 w 105"/>
                <a:gd name="T65" fmla="*/ 112 h 112"/>
                <a:gd name="T66" fmla="*/ 76 w 105"/>
                <a:gd name="T67" fmla="*/ 109 h 112"/>
                <a:gd name="T68" fmla="*/ 87 w 105"/>
                <a:gd name="T69" fmla="*/ 103 h 112"/>
                <a:gd name="T70" fmla="*/ 98 w 105"/>
                <a:gd name="T71" fmla="*/ 97 h 112"/>
                <a:gd name="T72" fmla="*/ 105 w 105"/>
                <a:gd name="T73" fmla="*/ 89 h 112"/>
                <a:gd name="T74" fmla="*/ 105 w 105"/>
                <a:gd name="T75" fmla="*/ 89 h 112"/>
                <a:gd name="T76" fmla="*/ 105 w 105"/>
                <a:gd name="T77" fmla="*/ 89 h 112"/>
                <a:gd name="T78" fmla="*/ 105 w 105"/>
                <a:gd name="T79" fmla="*/ 89 h 112"/>
                <a:gd name="T80" fmla="*/ 105 w 105"/>
                <a:gd name="T81" fmla="*/ 89 h 112"/>
                <a:gd name="T82" fmla="*/ 105 w 105"/>
                <a:gd name="T83" fmla="*/ 88 h 112"/>
                <a:gd name="T84" fmla="*/ 103 w 105"/>
                <a:gd name="T85" fmla="*/ 88 h 112"/>
                <a:gd name="T86" fmla="*/ 103 w 105"/>
                <a:gd name="T87" fmla="*/ 88 h 112"/>
                <a:gd name="T88" fmla="*/ 103 w 105"/>
                <a:gd name="T89" fmla="*/ 88 h 112"/>
                <a:gd name="T90" fmla="*/ 96 w 105"/>
                <a:gd name="T91" fmla="*/ 95 h 112"/>
                <a:gd name="T92" fmla="*/ 87 w 105"/>
                <a:gd name="T93" fmla="*/ 103 h 112"/>
                <a:gd name="T94" fmla="*/ 76 w 105"/>
                <a:gd name="T95" fmla="*/ 107 h 112"/>
                <a:gd name="T96" fmla="*/ 63 w 105"/>
                <a:gd name="T97" fmla="*/ 110 h 112"/>
                <a:gd name="T98" fmla="*/ 48 w 105"/>
                <a:gd name="T99" fmla="*/ 112 h 112"/>
                <a:gd name="T100" fmla="*/ 35 w 105"/>
                <a:gd name="T101" fmla="*/ 110 h 112"/>
                <a:gd name="T102" fmla="*/ 22 w 105"/>
                <a:gd name="T103" fmla="*/ 107 h 112"/>
                <a:gd name="T104" fmla="*/ 11 w 105"/>
                <a:gd name="T105" fmla="*/ 103 h 112"/>
                <a:gd name="T106" fmla="*/ 0 w 105"/>
                <a:gd name="T107" fmla="*/ 95 h 112"/>
                <a:gd name="T108" fmla="*/ 0 w 105"/>
                <a:gd name="T109" fmla="*/ 95 h 112"/>
                <a:gd name="T110" fmla="*/ 0 w 105"/>
                <a:gd name="T111" fmla="*/ 95 h 112"/>
                <a:gd name="T112" fmla="*/ 0 w 105"/>
                <a:gd name="T113" fmla="*/ 95 h 112"/>
                <a:gd name="T114" fmla="*/ 0 w 105"/>
                <a:gd name="T115" fmla="*/ 95 h 112"/>
                <a:gd name="T116" fmla="*/ 0 w 105"/>
                <a:gd name="T117" fmla="*/ 95 h 112"/>
                <a:gd name="T118" fmla="*/ 0 w 105"/>
                <a:gd name="T119" fmla="*/ 95 h 112"/>
                <a:gd name="T120" fmla="*/ 0 w 105"/>
                <a:gd name="T121" fmla="*/ 95 h 112"/>
                <a:gd name="T122" fmla="*/ 0 w 105"/>
                <a:gd name="T123" fmla="*/ 95 h 112"/>
                <a:gd name="T124" fmla="*/ 0 w 105"/>
                <a:gd name="T125" fmla="*/ 95 h 1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112"/>
                <a:gd name="T191" fmla="*/ 105 w 105"/>
                <a:gd name="T192" fmla="*/ 112 h 1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112">
                  <a:moveTo>
                    <a:pt x="89" y="11"/>
                  </a:moveTo>
                  <a:lnTo>
                    <a:pt x="87" y="11"/>
                  </a:lnTo>
                  <a:lnTo>
                    <a:pt x="76" y="5"/>
                  </a:lnTo>
                  <a:lnTo>
                    <a:pt x="63" y="2"/>
                  </a:lnTo>
                  <a:lnTo>
                    <a:pt x="48" y="0"/>
                  </a:lnTo>
                  <a:lnTo>
                    <a:pt x="35" y="2"/>
                  </a:lnTo>
                  <a:lnTo>
                    <a:pt x="22" y="5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3" y="2"/>
                  </a:lnTo>
                  <a:lnTo>
                    <a:pt x="76" y="6"/>
                  </a:lnTo>
                  <a:lnTo>
                    <a:pt x="87" y="11"/>
                  </a:lnTo>
                  <a:lnTo>
                    <a:pt x="89" y="12"/>
                  </a:lnTo>
                  <a:lnTo>
                    <a:pt x="89" y="11"/>
                  </a:lnTo>
                  <a:close/>
                  <a:moveTo>
                    <a:pt x="0" y="95"/>
                  </a:moveTo>
                  <a:lnTo>
                    <a:pt x="0" y="97"/>
                  </a:lnTo>
                  <a:lnTo>
                    <a:pt x="11" y="103"/>
                  </a:lnTo>
                  <a:lnTo>
                    <a:pt x="22" y="109"/>
                  </a:lnTo>
                  <a:lnTo>
                    <a:pt x="35" y="112"/>
                  </a:lnTo>
                  <a:lnTo>
                    <a:pt x="48" y="112"/>
                  </a:lnTo>
                  <a:lnTo>
                    <a:pt x="63" y="112"/>
                  </a:lnTo>
                  <a:lnTo>
                    <a:pt x="76" y="109"/>
                  </a:lnTo>
                  <a:lnTo>
                    <a:pt x="87" y="103"/>
                  </a:lnTo>
                  <a:lnTo>
                    <a:pt x="98" y="97"/>
                  </a:lnTo>
                  <a:lnTo>
                    <a:pt x="105" y="89"/>
                  </a:lnTo>
                  <a:lnTo>
                    <a:pt x="105" y="88"/>
                  </a:lnTo>
                  <a:lnTo>
                    <a:pt x="103" y="88"/>
                  </a:lnTo>
                  <a:lnTo>
                    <a:pt x="96" y="95"/>
                  </a:lnTo>
                  <a:lnTo>
                    <a:pt x="87" y="103"/>
                  </a:lnTo>
                  <a:lnTo>
                    <a:pt x="76" y="107"/>
                  </a:lnTo>
                  <a:lnTo>
                    <a:pt x="63" y="110"/>
                  </a:lnTo>
                  <a:lnTo>
                    <a:pt x="48" y="112"/>
                  </a:lnTo>
                  <a:lnTo>
                    <a:pt x="35" y="110"/>
                  </a:lnTo>
                  <a:lnTo>
                    <a:pt x="22" y="107"/>
                  </a:lnTo>
                  <a:lnTo>
                    <a:pt x="11" y="103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8C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41"/>
            <p:cNvSpPr>
              <a:spLocks noEditPoints="1"/>
            </p:cNvSpPr>
            <p:nvPr/>
          </p:nvSpPr>
          <p:spPr bwMode="auto">
            <a:xfrm>
              <a:off x="905" y="3043"/>
              <a:ext cx="103" cy="110"/>
            </a:xfrm>
            <a:custGeom>
              <a:avLst/>
              <a:gdLst>
                <a:gd name="T0" fmla="*/ 89 w 103"/>
                <a:gd name="T1" fmla="*/ 10 h 110"/>
                <a:gd name="T2" fmla="*/ 87 w 103"/>
                <a:gd name="T3" fmla="*/ 9 h 110"/>
                <a:gd name="T4" fmla="*/ 76 w 103"/>
                <a:gd name="T5" fmla="*/ 4 h 110"/>
                <a:gd name="T6" fmla="*/ 63 w 103"/>
                <a:gd name="T7" fmla="*/ 0 h 110"/>
                <a:gd name="T8" fmla="*/ 48 w 103"/>
                <a:gd name="T9" fmla="*/ 0 h 110"/>
                <a:gd name="T10" fmla="*/ 35 w 103"/>
                <a:gd name="T11" fmla="*/ 0 h 110"/>
                <a:gd name="T12" fmla="*/ 22 w 103"/>
                <a:gd name="T13" fmla="*/ 4 h 110"/>
                <a:gd name="T14" fmla="*/ 11 w 103"/>
                <a:gd name="T15" fmla="*/ 9 h 110"/>
                <a:gd name="T16" fmla="*/ 10 w 103"/>
                <a:gd name="T17" fmla="*/ 10 h 110"/>
                <a:gd name="T18" fmla="*/ 10 w 103"/>
                <a:gd name="T19" fmla="*/ 10 h 110"/>
                <a:gd name="T20" fmla="*/ 10 w 103"/>
                <a:gd name="T21" fmla="*/ 10 h 110"/>
                <a:gd name="T22" fmla="*/ 10 w 103"/>
                <a:gd name="T23" fmla="*/ 10 h 110"/>
                <a:gd name="T24" fmla="*/ 10 w 103"/>
                <a:gd name="T25" fmla="*/ 10 h 110"/>
                <a:gd name="T26" fmla="*/ 10 w 103"/>
                <a:gd name="T27" fmla="*/ 10 h 110"/>
                <a:gd name="T28" fmla="*/ 10 w 103"/>
                <a:gd name="T29" fmla="*/ 10 h 110"/>
                <a:gd name="T30" fmla="*/ 10 w 103"/>
                <a:gd name="T31" fmla="*/ 10 h 110"/>
                <a:gd name="T32" fmla="*/ 10 w 103"/>
                <a:gd name="T33" fmla="*/ 10 h 110"/>
                <a:gd name="T34" fmla="*/ 11 w 103"/>
                <a:gd name="T35" fmla="*/ 9 h 110"/>
                <a:gd name="T36" fmla="*/ 22 w 103"/>
                <a:gd name="T37" fmla="*/ 4 h 110"/>
                <a:gd name="T38" fmla="*/ 35 w 103"/>
                <a:gd name="T39" fmla="*/ 1 h 110"/>
                <a:gd name="T40" fmla="*/ 48 w 103"/>
                <a:gd name="T41" fmla="*/ 0 h 110"/>
                <a:gd name="T42" fmla="*/ 63 w 103"/>
                <a:gd name="T43" fmla="*/ 1 h 110"/>
                <a:gd name="T44" fmla="*/ 76 w 103"/>
                <a:gd name="T45" fmla="*/ 4 h 110"/>
                <a:gd name="T46" fmla="*/ 87 w 103"/>
                <a:gd name="T47" fmla="*/ 9 h 110"/>
                <a:gd name="T48" fmla="*/ 89 w 103"/>
                <a:gd name="T49" fmla="*/ 10 h 110"/>
                <a:gd name="T50" fmla="*/ 89 w 103"/>
                <a:gd name="T51" fmla="*/ 10 h 110"/>
                <a:gd name="T52" fmla="*/ 0 w 103"/>
                <a:gd name="T53" fmla="*/ 93 h 110"/>
                <a:gd name="T54" fmla="*/ 0 w 103"/>
                <a:gd name="T55" fmla="*/ 93 h 110"/>
                <a:gd name="T56" fmla="*/ 11 w 103"/>
                <a:gd name="T57" fmla="*/ 101 h 110"/>
                <a:gd name="T58" fmla="*/ 22 w 103"/>
                <a:gd name="T59" fmla="*/ 105 h 110"/>
                <a:gd name="T60" fmla="*/ 35 w 103"/>
                <a:gd name="T61" fmla="*/ 108 h 110"/>
                <a:gd name="T62" fmla="*/ 48 w 103"/>
                <a:gd name="T63" fmla="*/ 110 h 110"/>
                <a:gd name="T64" fmla="*/ 63 w 103"/>
                <a:gd name="T65" fmla="*/ 108 h 110"/>
                <a:gd name="T66" fmla="*/ 76 w 103"/>
                <a:gd name="T67" fmla="*/ 105 h 110"/>
                <a:gd name="T68" fmla="*/ 87 w 103"/>
                <a:gd name="T69" fmla="*/ 101 h 110"/>
                <a:gd name="T70" fmla="*/ 96 w 103"/>
                <a:gd name="T71" fmla="*/ 93 h 110"/>
                <a:gd name="T72" fmla="*/ 103 w 103"/>
                <a:gd name="T73" fmla="*/ 86 h 110"/>
                <a:gd name="T74" fmla="*/ 103 w 103"/>
                <a:gd name="T75" fmla="*/ 86 h 110"/>
                <a:gd name="T76" fmla="*/ 103 w 103"/>
                <a:gd name="T77" fmla="*/ 86 h 110"/>
                <a:gd name="T78" fmla="*/ 103 w 103"/>
                <a:gd name="T79" fmla="*/ 86 h 110"/>
                <a:gd name="T80" fmla="*/ 103 w 103"/>
                <a:gd name="T81" fmla="*/ 86 h 110"/>
                <a:gd name="T82" fmla="*/ 103 w 103"/>
                <a:gd name="T83" fmla="*/ 86 h 110"/>
                <a:gd name="T84" fmla="*/ 103 w 103"/>
                <a:gd name="T85" fmla="*/ 86 h 110"/>
                <a:gd name="T86" fmla="*/ 103 w 103"/>
                <a:gd name="T87" fmla="*/ 86 h 110"/>
                <a:gd name="T88" fmla="*/ 103 w 103"/>
                <a:gd name="T89" fmla="*/ 86 h 110"/>
                <a:gd name="T90" fmla="*/ 96 w 103"/>
                <a:gd name="T91" fmla="*/ 93 h 110"/>
                <a:gd name="T92" fmla="*/ 87 w 103"/>
                <a:gd name="T93" fmla="*/ 101 h 110"/>
                <a:gd name="T94" fmla="*/ 76 w 103"/>
                <a:gd name="T95" fmla="*/ 105 h 110"/>
                <a:gd name="T96" fmla="*/ 63 w 103"/>
                <a:gd name="T97" fmla="*/ 108 h 110"/>
                <a:gd name="T98" fmla="*/ 48 w 103"/>
                <a:gd name="T99" fmla="*/ 110 h 110"/>
                <a:gd name="T100" fmla="*/ 35 w 103"/>
                <a:gd name="T101" fmla="*/ 108 h 110"/>
                <a:gd name="T102" fmla="*/ 22 w 103"/>
                <a:gd name="T103" fmla="*/ 105 h 110"/>
                <a:gd name="T104" fmla="*/ 11 w 103"/>
                <a:gd name="T105" fmla="*/ 101 h 110"/>
                <a:gd name="T106" fmla="*/ 2 w 103"/>
                <a:gd name="T107" fmla="*/ 93 h 110"/>
                <a:gd name="T108" fmla="*/ 0 w 103"/>
                <a:gd name="T109" fmla="*/ 92 h 110"/>
                <a:gd name="T110" fmla="*/ 0 w 103"/>
                <a:gd name="T111" fmla="*/ 92 h 110"/>
                <a:gd name="T112" fmla="*/ 0 w 103"/>
                <a:gd name="T113" fmla="*/ 92 h 110"/>
                <a:gd name="T114" fmla="*/ 0 w 103"/>
                <a:gd name="T115" fmla="*/ 92 h 110"/>
                <a:gd name="T116" fmla="*/ 0 w 103"/>
                <a:gd name="T117" fmla="*/ 92 h 110"/>
                <a:gd name="T118" fmla="*/ 0 w 103"/>
                <a:gd name="T119" fmla="*/ 93 h 110"/>
                <a:gd name="T120" fmla="*/ 0 w 103"/>
                <a:gd name="T121" fmla="*/ 93 h 110"/>
                <a:gd name="T122" fmla="*/ 0 w 103"/>
                <a:gd name="T123" fmla="*/ 93 h 110"/>
                <a:gd name="T124" fmla="*/ 0 w 103"/>
                <a:gd name="T125" fmla="*/ 93 h 1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"/>
                <a:gd name="T190" fmla="*/ 0 h 110"/>
                <a:gd name="T191" fmla="*/ 103 w 103"/>
                <a:gd name="T192" fmla="*/ 110 h 1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" h="110">
                  <a:moveTo>
                    <a:pt x="89" y="10"/>
                  </a:moveTo>
                  <a:lnTo>
                    <a:pt x="87" y="9"/>
                  </a:lnTo>
                  <a:lnTo>
                    <a:pt x="76" y="4"/>
                  </a:lnTo>
                  <a:lnTo>
                    <a:pt x="63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2" y="4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22" y="4"/>
                  </a:lnTo>
                  <a:lnTo>
                    <a:pt x="35" y="1"/>
                  </a:lnTo>
                  <a:lnTo>
                    <a:pt x="48" y="0"/>
                  </a:lnTo>
                  <a:lnTo>
                    <a:pt x="63" y="1"/>
                  </a:lnTo>
                  <a:lnTo>
                    <a:pt x="76" y="4"/>
                  </a:lnTo>
                  <a:lnTo>
                    <a:pt x="87" y="9"/>
                  </a:lnTo>
                  <a:lnTo>
                    <a:pt x="89" y="10"/>
                  </a:lnTo>
                  <a:close/>
                  <a:moveTo>
                    <a:pt x="0" y="93"/>
                  </a:moveTo>
                  <a:lnTo>
                    <a:pt x="0" y="93"/>
                  </a:lnTo>
                  <a:lnTo>
                    <a:pt x="11" y="101"/>
                  </a:lnTo>
                  <a:lnTo>
                    <a:pt x="22" y="105"/>
                  </a:lnTo>
                  <a:lnTo>
                    <a:pt x="35" y="108"/>
                  </a:lnTo>
                  <a:lnTo>
                    <a:pt x="48" y="110"/>
                  </a:lnTo>
                  <a:lnTo>
                    <a:pt x="63" y="108"/>
                  </a:lnTo>
                  <a:lnTo>
                    <a:pt x="76" y="105"/>
                  </a:lnTo>
                  <a:lnTo>
                    <a:pt x="87" y="101"/>
                  </a:lnTo>
                  <a:lnTo>
                    <a:pt x="96" y="93"/>
                  </a:lnTo>
                  <a:lnTo>
                    <a:pt x="103" y="86"/>
                  </a:lnTo>
                  <a:lnTo>
                    <a:pt x="96" y="93"/>
                  </a:lnTo>
                  <a:lnTo>
                    <a:pt x="87" y="101"/>
                  </a:lnTo>
                  <a:lnTo>
                    <a:pt x="76" y="105"/>
                  </a:lnTo>
                  <a:lnTo>
                    <a:pt x="63" y="108"/>
                  </a:lnTo>
                  <a:lnTo>
                    <a:pt x="48" y="110"/>
                  </a:lnTo>
                  <a:lnTo>
                    <a:pt x="35" y="108"/>
                  </a:lnTo>
                  <a:lnTo>
                    <a:pt x="22" y="105"/>
                  </a:lnTo>
                  <a:lnTo>
                    <a:pt x="11" y="101"/>
                  </a:lnTo>
                  <a:lnTo>
                    <a:pt x="2" y="93"/>
                  </a:lnTo>
                  <a:lnTo>
                    <a:pt x="0" y="9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8D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42"/>
            <p:cNvSpPr>
              <a:spLocks noEditPoints="1"/>
            </p:cNvSpPr>
            <p:nvPr/>
          </p:nvSpPr>
          <p:spPr bwMode="auto">
            <a:xfrm>
              <a:off x="905" y="3043"/>
              <a:ext cx="103" cy="110"/>
            </a:xfrm>
            <a:custGeom>
              <a:avLst/>
              <a:gdLst>
                <a:gd name="T0" fmla="*/ 87 w 103"/>
                <a:gd name="T1" fmla="*/ 9 h 110"/>
                <a:gd name="T2" fmla="*/ 63 w 103"/>
                <a:gd name="T3" fmla="*/ 1 h 110"/>
                <a:gd name="T4" fmla="*/ 35 w 103"/>
                <a:gd name="T5" fmla="*/ 1 h 110"/>
                <a:gd name="T6" fmla="*/ 11 w 103"/>
                <a:gd name="T7" fmla="*/ 9 h 110"/>
                <a:gd name="T8" fmla="*/ 10 w 103"/>
                <a:gd name="T9" fmla="*/ 10 h 110"/>
                <a:gd name="T10" fmla="*/ 10 w 103"/>
                <a:gd name="T11" fmla="*/ 12 h 110"/>
                <a:gd name="T12" fmla="*/ 10 w 103"/>
                <a:gd name="T13" fmla="*/ 12 h 110"/>
                <a:gd name="T14" fmla="*/ 10 w 103"/>
                <a:gd name="T15" fmla="*/ 12 h 110"/>
                <a:gd name="T16" fmla="*/ 11 w 103"/>
                <a:gd name="T17" fmla="*/ 10 h 110"/>
                <a:gd name="T18" fmla="*/ 35 w 103"/>
                <a:gd name="T19" fmla="*/ 1 h 110"/>
                <a:gd name="T20" fmla="*/ 63 w 103"/>
                <a:gd name="T21" fmla="*/ 1 h 110"/>
                <a:gd name="T22" fmla="*/ 87 w 103"/>
                <a:gd name="T23" fmla="*/ 10 h 110"/>
                <a:gd name="T24" fmla="*/ 89 w 103"/>
                <a:gd name="T25" fmla="*/ 10 h 110"/>
                <a:gd name="T26" fmla="*/ 2 w 103"/>
                <a:gd name="T27" fmla="*/ 93 h 110"/>
                <a:gd name="T28" fmla="*/ 22 w 103"/>
                <a:gd name="T29" fmla="*/ 105 h 110"/>
                <a:gd name="T30" fmla="*/ 48 w 103"/>
                <a:gd name="T31" fmla="*/ 110 h 110"/>
                <a:gd name="T32" fmla="*/ 76 w 103"/>
                <a:gd name="T33" fmla="*/ 105 h 110"/>
                <a:gd name="T34" fmla="*/ 96 w 103"/>
                <a:gd name="T35" fmla="*/ 93 h 110"/>
                <a:gd name="T36" fmla="*/ 103 w 103"/>
                <a:gd name="T37" fmla="*/ 86 h 110"/>
                <a:gd name="T38" fmla="*/ 103 w 103"/>
                <a:gd name="T39" fmla="*/ 86 h 110"/>
                <a:gd name="T40" fmla="*/ 103 w 103"/>
                <a:gd name="T41" fmla="*/ 86 h 110"/>
                <a:gd name="T42" fmla="*/ 103 w 103"/>
                <a:gd name="T43" fmla="*/ 84 h 110"/>
                <a:gd name="T44" fmla="*/ 103 w 103"/>
                <a:gd name="T45" fmla="*/ 86 h 110"/>
                <a:gd name="T46" fmla="*/ 87 w 103"/>
                <a:gd name="T47" fmla="*/ 99 h 110"/>
                <a:gd name="T48" fmla="*/ 63 w 103"/>
                <a:gd name="T49" fmla="*/ 108 h 110"/>
                <a:gd name="T50" fmla="*/ 35 w 103"/>
                <a:gd name="T51" fmla="*/ 108 h 110"/>
                <a:gd name="T52" fmla="*/ 11 w 103"/>
                <a:gd name="T53" fmla="*/ 99 h 110"/>
                <a:gd name="T54" fmla="*/ 0 w 103"/>
                <a:gd name="T55" fmla="*/ 92 h 110"/>
                <a:gd name="T56" fmla="*/ 0 w 103"/>
                <a:gd name="T57" fmla="*/ 92 h 110"/>
                <a:gd name="T58" fmla="*/ 0 w 103"/>
                <a:gd name="T59" fmla="*/ 92 h 110"/>
                <a:gd name="T60" fmla="*/ 0 w 103"/>
                <a:gd name="T61" fmla="*/ 92 h 110"/>
                <a:gd name="T62" fmla="*/ 0 w 103"/>
                <a:gd name="T63" fmla="*/ 92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10"/>
                <a:gd name="T98" fmla="*/ 103 w 103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10">
                  <a:moveTo>
                    <a:pt x="89" y="10"/>
                  </a:moveTo>
                  <a:lnTo>
                    <a:pt x="87" y="9"/>
                  </a:lnTo>
                  <a:lnTo>
                    <a:pt x="76" y="4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1"/>
                  </a:lnTo>
                  <a:lnTo>
                    <a:pt x="22" y="4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22" y="4"/>
                  </a:lnTo>
                  <a:lnTo>
                    <a:pt x="35" y="1"/>
                  </a:lnTo>
                  <a:lnTo>
                    <a:pt x="48" y="0"/>
                  </a:lnTo>
                  <a:lnTo>
                    <a:pt x="63" y="1"/>
                  </a:lnTo>
                  <a:lnTo>
                    <a:pt x="74" y="4"/>
                  </a:lnTo>
                  <a:lnTo>
                    <a:pt x="87" y="10"/>
                  </a:lnTo>
                  <a:lnTo>
                    <a:pt x="89" y="10"/>
                  </a:lnTo>
                  <a:close/>
                  <a:moveTo>
                    <a:pt x="0" y="92"/>
                  </a:moveTo>
                  <a:lnTo>
                    <a:pt x="2" y="93"/>
                  </a:lnTo>
                  <a:lnTo>
                    <a:pt x="11" y="101"/>
                  </a:lnTo>
                  <a:lnTo>
                    <a:pt x="22" y="105"/>
                  </a:lnTo>
                  <a:lnTo>
                    <a:pt x="35" y="108"/>
                  </a:lnTo>
                  <a:lnTo>
                    <a:pt x="48" y="110"/>
                  </a:lnTo>
                  <a:lnTo>
                    <a:pt x="63" y="108"/>
                  </a:lnTo>
                  <a:lnTo>
                    <a:pt x="76" y="105"/>
                  </a:lnTo>
                  <a:lnTo>
                    <a:pt x="87" y="101"/>
                  </a:lnTo>
                  <a:lnTo>
                    <a:pt x="96" y="93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3" y="86"/>
                  </a:lnTo>
                  <a:lnTo>
                    <a:pt x="96" y="93"/>
                  </a:lnTo>
                  <a:lnTo>
                    <a:pt x="87" y="99"/>
                  </a:lnTo>
                  <a:lnTo>
                    <a:pt x="74" y="105"/>
                  </a:lnTo>
                  <a:lnTo>
                    <a:pt x="63" y="108"/>
                  </a:lnTo>
                  <a:lnTo>
                    <a:pt x="48" y="108"/>
                  </a:lnTo>
                  <a:lnTo>
                    <a:pt x="35" y="108"/>
                  </a:lnTo>
                  <a:lnTo>
                    <a:pt x="22" y="105"/>
                  </a:lnTo>
                  <a:lnTo>
                    <a:pt x="11" y="99"/>
                  </a:lnTo>
                  <a:lnTo>
                    <a:pt x="2" y="93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43"/>
            <p:cNvSpPr>
              <a:spLocks noEditPoints="1"/>
            </p:cNvSpPr>
            <p:nvPr/>
          </p:nvSpPr>
          <p:spPr bwMode="auto">
            <a:xfrm>
              <a:off x="905" y="3043"/>
              <a:ext cx="103" cy="108"/>
            </a:xfrm>
            <a:custGeom>
              <a:avLst/>
              <a:gdLst>
                <a:gd name="T0" fmla="*/ 87 w 103"/>
                <a:gd name="T1" fmla="*/ 10 h 108"/>
                <a:gd name="T2" fmla="*/ 63 w 103"/>
                <a:gd name="T3" fmla="*/ 1 h 108"/>
                <a:gd name="T4" fmla="*/ 35 w 103"/>
                <a:gd name="T5" fmla="*/ 1 h 108"/>
                <a:gd name="T6" fmla="*/ 11 w 103"/>
                <a:gd name="T7" fmla="*/ 10 h 108"/>
                <a:gd name="T8" fmla="*/ 10 w 103"/>
                <a:gd name="T9" fmla="*/ 12 h 108"/>
                <a:gd name="T10" fmla="*/ 10 w 103"/>
                <a:gd name="T11" fmla="*/ 12 h 108"/>
                <a:gd name="T12" fmla="*/ 10 w 103"/>
                <a:gd name="T13" fmla="*/ 12 h 108"/>
                <a:gd name="T14" fmla="*/ 10 w 103"/>
                <a:gd name="T15" fmla="*/ 12 h 108"/>
                <a:gd name="T16" fmla="*/ 11 w 103"/>
                <a:gd name="T17" fmla="*/ 10 h 108"/>
                <a:gd name="T18" fmla="*/ 35 w 103"/>
                <a:gd name="T19" fmla="*/ 1 h 108"/>
                <a:gd name="T20" fmla="*/ 63 w 103"/>
                <a:gd name="T21" fmla="*/ 1 h 108"/>
                <a:gd name="T22" fmla="*/ 85 w 103"/>
                <a:gd name="T23" fmla="*/ 10 h 108"/>
                <a:gd name="T24" fmla="*/ 89 w 103"/>
                <a:gd name="T25" fmla="*/ 10 h 108"/>
                <a:gd name="T26" fmla="*/ 2 w 103"/>
                <a:gd name="T27" fmla="*/ 93 h 108"/>
                <a:gd name="T28" fmla="*/ 22 w 103"/>
                <a:gd name="T29" fmla="*/ 105 h 108"/>
                <a:gd name="T30" fmla="*/ 48 w 103"/>
                <a:gd name="T31" fmla="*/ 108 h 108"/>
                <a:gd name="T32" fmla="*/ 74 w 103"/>
                <a:gd name="T33" fmla="*/ 105 h 108"/>
                <a:gd name="T34" fmla="*/ 96 w 103"/>
                <a:gd name="T35" fmla="*/ 93 h 108"/>
                <a:gd name="T36" fmla="*/ 103 w 103"/>
                <a:gd name="T37" fmla="*/ 84 h 108"/>
                <a:gd name="T38" fmla="*/ 103 w 103"/>
                <a:gd name="T39" fmla="*/ 84 h 108"/>
                <a:gd name="T40" fmla="*/ 103 w 103"/>
                <a:gd name="T41" fmla="*/ 84 h 108"/>
                <a:gd name="T42" fmla="*/ 103 w 103"/>
                <a:gd name="T43" fmla="*/ 84 h 108"/>
                <a:gd name="T44" fmla="*/ 103 w 103"/>
                <a:gd name="T45" fmla="*/ 84 h 108"/>
                <a:gd name="T46" fmla="*/ 96 w 103"/>
                <a:gd name="T47" fmla="*/ 93 h 108"/>
                <a:gd name="T48" fmla="*/ 74 w 103"/>
                <a:gd name="T49" fmla="*/ 104 h 108"/>
                <a:gd name="T50" fmla="*/ 48 w 103"/>
                <a:gd name="T51" fmla="*/ 108 h 108"/>
                <a:gd name="T52" fmla="*/ 22 w 103"/>
                <a:gd name="T53" fmla="*/ 104 h 108"/>
                <a:gd name="T54" fmla="*/ 2 w 103"/>
                <a:gd name="T55" fmla="*/ 93 h 108"/>
                <a:gd name="T56" fmla="*/ 0 w 103"/>
                <a:gd name="T57" fmla="*/ 90 h 108"/>
                <a:gd name="T58" fmla="*/ 0 w 103"/>
                <a:gd name="T59" fmla="*/ 90 h 108"/>
                <a:gd name="T60" fmla="*/ 0 w 103"/>
                <a:gd name="T61" fmla="*/ 92 h 108"/>
                <a:gd name="T62" fmla="*/ 0 w 103"/>
                <a:gd name="T63" fmla="*/ 92 h 1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08"/>
                <a:gd name="T98" fmla="*/ 103 w 103"/>
                <a:gd name="T99" fmla="*/ 108 h 1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08">
                  <a:moveTo>
                    <a:pt x="89" y="10"/>
                  </a:moveTo>
                  <a:lnTo>
                    <a:pt x="87" y="10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1"/>
                  </a:lnTo>
                  <a:lnTo>
                    <a:pt x="22" y="4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22" y="4"/>
                  </a:lnTo>
                  <a:lnTo>
                    <a:pt x="35" y="1"/>
                  </a:lnTo>
                  <a:lnTo>
                    <a:pt x="48" y="1"/>
                  </a:lnTo>
                  <a:lnTo>
                    <a:pt x="63" y="1"/>
                  </a:lnTo>
                  <a:lnTo>
                    <a:pt x="74" y="4"/>
                  </a:lnTo>
                  <a:lnTo>
                    <a:pt x="85" y="10"/>
                  </a:lnTo>
                  <a:lnTo>
                    <a:pt x="89" y="12"/>
                  </a:lnTo>
                  <a:lnTo>
                    <a:pt x="89" y="10"/>
                  </a:lnTo>
                  <a:close/>
                  <a:moveTo>
                    <a:pt x="0" y="92"/>
                  </a:moveTo>
                  <a:lnTo>
                    <a:pt x="2" y="93"/>
                  </a:lnTo>
                  <a:lnTo>
                    <a:pt x="11" y="99"/>
                  </a:lnTo>
                  <a:lnTo>
                    <a:pt x="22" y="105"/>
                  </a:lnTo>
                  <a:lnTo>
                    <a:pt x="35" y="108"/>
                  </a:lnTo>
                  <a:lnTo>
                    <a:pt x="48" y="108"/>
                  </a:lnTo>
                  <a:lnTo>
                    <a:pt x="63" y="108"/>
                  </a:lnTo>
                  <a:lnTo>
                    <a:pt x="74" y="105"/>
                  </a:lnTo>
                  <a:lnTo>
                    <a:pt x="87" y="99"/>
                  </a:lnTo>
                  <a:lnTo>
                    <a:pt x="96" y="93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96" y="93"/>
                  </a:lnTo>
                  <a:lnTo>
                    <a:pt x="85" y="99"/>
                  </a:lnTo>
                  <a:lnTo>
                    <a:pt x="74" y="104"/>
                  </a:lnTo>
                  <a:lnTo>
                    <a:pt x="63" y="107"/>
                  </a:lnTo>
                  <a:lnTo>
                    <a:pt x="48" y="108"/>
                  </a:lnTo>
                  <a:lnTo>
                    <a:pt x="35" y="107"/>
                  </a:lnTo>
                  <a:lnTo>
                    <a:pt x="22" y="104"/>
                  </a:lnTo>
                  <a:lnTo>
                    <a:pt x="11" y="99"/>
                  </a:lnTo>
                  <a:lnTo>
                    <a:pt x="2" y="93"/>
                  </a:lnTo>
                  <a:lnTo>
                    <a:pt x="0" y="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F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44"/>
            <p:cNvSpPr>
              <a:spLocks noEditPoints="1"/>
            </p:cNvSpPr>
            <p:nvPr/>
          </p:nvSpPr>
          <p:spPr bwMode="auto">
            <a:xfrm>
              <a:off x="905" y="3044"/>
              <a:ext cx="103" cy="107"/>
            </a:xfrm>
            <a:custGeom>
              <a:avLst/>
              <a:gdLst>
                <a:gd name="T0" fmla="*/ 85 w 103"/>
                <a:gd name="T1" fmla="*/ 9 h 107"/>
                <a:gd name="T2" fmla="*/ 63 w 103"/>
                <a:gd name="T3" fmla="*/ 0 h 107"/>
                <a:gd name="T4" fmla="*/ 35 w 103"/>
                <a:gd name="T5" fmla="*/ 0 h 107"/>
                <a:gd name="T6" fmla="*/ 11 w 103"/>
                <a:gd name="T7" fmla="*/ 9 h 107"/>
                <a:gd name="T8" fmla="*/ 10 w 103"/>
                <a:gd name="T9" fmla="*/ 11 h 107"/>
                <a:gd name="T10" fmla="*/ 10 w 103"/>
                <a:gd name="T11" fmla="*/ 11 h 107"/>
                <a:gd name="T12" fmla="*/ 10 w 103"/>
                <a:gd name="T13" fmla="*/ 12 h 107"/>
                <a:gd name="T14" fmla="*/ 10 w 103"/>
                <a:gd name="T15" fmla="*/ 12 h 107"/>
                <a:gd name="T16" fmla="*/ 13 w 103"/>
                <a:gd name="T17" fmla="*/ 9 h 107"/>
                <a:gd name="T18" fmla="*/ 35 w 103"/>
                <a:gd name="T19" fmla="*/ 2 h 107"/>
                <a:gd name="T20" fmla="*/ 63 w 103"/>
                <a:gd name="T21" fmla="*/ 2 h 107"/>
                <a:gd name="T22" fmla="*/ 85 w 103"/>
                <a:gd name="T23" fmla="*/ 9 h 107"/>
                <a:gd name="T24" fmla="*/ 89 w 103"/>
                <a:gd name="T25" fmla="*/ 11 h 107"/>
                <a:gd name="T26" fmla="*/ 2 w 103"/>
                <a:gd name="T27" fmla="*/ 92 h 107"/>
                <a:gd name="T28" fmla="*/ 22 w 103"/>
                <a:gd name="T29" fmla="*/ 103 h 107"/>
                <a:gd name="T30" fmla="*/ 48 w 103"/>
                <a:gd name="T31" fmla="*/ 107 h 107"/>
                <a:gd name="T32" fmla="*/ 74 w 103"/>
                <a:gd name="T33" fmla="*/ 103 h 107"/>
                <a:gd name="T34" fmla="*/ 96 w 103"/>
                <a:gd name="T35" fmla="*/ 92 h 107"/>
                <a:gd name="T36" fmla="*/ 103 w 103"/>
                <a:gd name="T37" fmla="*/ 83 h 107"/>
                <a:gd name="T38" fmla="*/ 103 w 103"/>
                <a:gd name="T39" fmla="*/ 83 h 107"/>
                <a:gd name="T40" fmla="*/ 103 w 103"/>
                <a:gd name="T41" fmla="*/ 83 h 107"/>
                <a:gd name="T42" fmla="*/ 103 w 103"/>
                <a:gd name="T43" fmla="*/ 82 h 107"/>
                <a:gd name="T44" fmla="*/ 103 w 103"/>
                <a:gd name="T45" fmla="*/ 82 h 107"/>
                <a:gd name="T46" fmla="*/ 94 w 103"/>
                <a:gd name="T47" fmla="*/ 91 h 107"/>
                <a:gd name="T48" fmla="*/ 74 w 103"/>
                <a:gd name="T49" fmla="*/ 103 h 107"/>
                <a:gd name="T50" fmla="*/ 48 w 103"/>
                <a:gd name="T51" fmla="*/ 107 h 107"/>
                <a:gd name="T52" fmla="*/ 24 w 103"/>
                <a:gd name="T53" fmla="*/ 103 h 107"/>
                <a:gd name="T54" fmla="*/ 2 w 103"/>
                <a:gd name="T55" fmla="*/ 91 h 107"/>
                <a:gd name="T56" fmla="*/ 0 w 103"/>
                <a:gd name="T57" fmla="*/ 89 h 107"/>
                <a:gd name="T58" fmla="*/ 0 w 103"/>
                <a:gd name="T59" fmla="*/ 89 h 107"/>
                <a:gd name="T60" fmla="*/ 0 w 103"/>
                <a:gd name="T61" fmla="*/ 89 h 107"/>
                <a:gd name="T62" fmla="*/ 0 w 103"/>
                <a:gd name="T63" fmla="*/ 89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07"/>
                <a:gd name="T98" fmla="*/ 103 w 103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07">
                  <a:moveTo>
                    <a:pt x="89" y="11"/>
                  </a:moveTo>
                  <a:lnTo>
                    <a:pt x="85" y="9"/>
                  </a:lnTo>
                  <a:lnTo>
                    <a:pt x="74" y="3"/>
                  </a:lnTo>
                  <a:lnTo>
                    <a:pt x="63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2" y="3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3" y="9"/>
                  </a:lnTo>
                  <a:lnTo>
                    <a:pt x="24" y="5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3" y="2"/>
                  </a:lnTo>
                  <a:lnTo>
                    <a:pt x="74" y="5"/>
                  </a:lnTo>
                  <a:lnTo>
                    <a:pt x="85" y="9"/>
                  </a:lnTo>
                  <a:lnTo>
                    <a:pt x="89" y="11"/>
                  </a:lnTo>
                  <a:close/>
                  <a:moveTo>
                    <a:pt x="0" y="89"/>
                  </a:moveTo>
                  <a:lnTo>
                    <a:pt x="2" y="92"/>
                  </a:lnTo>
                  <a:lnTo>
                    <a:pt x="11" y="98"/>
                  </a:lnTo>
                  <a:lnTo>
                    <a:pt x="22" y="103"/>
                  </a:lnTo>
                  <a:lnTo>
                    <a:pt x="35" y="106"/>
                  </a:lnTo>
                  <a:lnTo>
                    <a:pt x="48" y="107"/>
                  </a:lnTo>
                  <a:lnTo>
                    <a:pt x="63" y="106"/>
                  </a:lnTo>
                  <a:lnTo>
                    <a:pt x="74" y="103"/>
                  </a:lnTo>
                  <a:lnTo>
                    <a:pt x="85" y="98"/>
                  </a:lnTo>
                  <a:lnTo>
                    <a:pt x="96" y="92"/>
                  </a:lnTo>
                  <a:lnTo>
                    <a:pt x="103" y="83"/>
                  </a:lnTo>
                  <a:lnTo>
                    <a:pt x="103" y="82"/>
                  </a:lnTo>
                  <a:lnTo>
                    <a:pt x="103" y="83"/>
                  </a:lnTo>
                  <a:lnTo>
                    <a:pt x="94" y="91"/>
                  </a:lnTo>
                  <a:lnTo>
                    <a:pt x="85" y="98"/>
                  </a:lnTo>
                  <a:lnTo>
                    <a:pt x="74" y="103"/>
                  </a:lnTo>
                  <a:lnTo>
                    <a:pt x="63" y="106"/>
                  </a:lnTo>
                  <a:lnTo>
                    <a:pt x="48" y="107"/>
                  </a:lnTo>
                  <a:lnTo>
                    <a:pt x="35" y="106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2" y="9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0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45"/>
            <p:cNvSpPr>
              <a:spLocks noEditPoints="1"/>
            </p:cNvSpPr>
            <p:nvPr/>
          </p:nvSpPr>
          <p:spPr bwMode="auto">
            <a:xfrm>
              <a:off x="905" y="3044"/>
              <a:ext cx="103" cy="107"/>
            </a:xfrm>
            <a:custGeom>
              <a:avLst/>
              <a:gdLst>
                <a:gd name="T0" fmla="*/ 85 w 103"/>
                <a:gd name="T1" fmla="*/ 9 h 107"/>
                <a:gd name="T2" fmla="*/ 63 w 103"/>
                <a:gd name="T3" fmla="*/ 2 h 107"/>
                <a:gd name="T4" fmla="*/ 35 w 103"/>
                <a:gd name="T5" fmla="*/ 2 h 107"/>
                <a:gd name="T6" fmla="*/ 13 w 103"/>
                <a:gd name="T7" fmla="*/ 9 h 107"/>
                <a:gd name="T8" fmla="*/ 10 w 103"/>
                <a:gd name="T9" fmla="*/ 12 h 107"/>
                <a:gd name="T10" fmla="*/ 8 w 103"/>
                <a:gd name="T11" fmla="*/ 12 h 107"/>
                <a:gd name="T12" fmla="*/ 8 w 103"/>
                <a:gd name="T13" fmla="*/ 12 h 107"/>
                <a:gd name="T14" fmla="*/ 8 w 103"/>
                <a:gd name="T15" fmla="*/ 12 h 107"/>
                <a:gd name="T16" fmla="*/ 13 w 103"/>
                <a:gd name="T17" fmla="*/ 9 h 107"/>
                <a:gd name="T18" fmla="*/ 35 w 103"/>
                <a:gd name="T19" fmla="*/ 2 h 107"/>
                <a:gd name="T20" fmla="*/ 61 w 103"/>
                <a:gd name="T21" fmla="*/ 2 h 107"/>
                <a:gd name="T22" fmla="*/ 85 w 103"/>
                <a:gd name="T23" fmla="*/ 9 h 107"/>
                <a:gd name="T24" fmla="*/ 89 w 103"/>
                <a:gd name="T25" fmla="*/ 11 h 107"/>
                <a:gd name="T26" fmla="*/ 2 w 103"/>
                <a:gd name="T27" fmla="*/ 91 h 107"/>
                <a:gd name="T28" fmla="*/ 24 w 103"/>
                <a:gd name="T29" fmla="*/ 103 h 107"/>
                <a:gd name="T30" fmla="*/ 48 w 103"/>
                <a:gd name="T31" fmla="*/ 107 h 107"/>
                <a:gd name="T32" fmla="*/ 74 w 103"/>
                <a:gd name="T33" fmla="*/ 103 h 107"/>
                <a:gd name="T34" fmla="*/ 94 w 103"/>
                <a:gd name="T35" fmla="*/ 91 h 107"/>
                <a:gd name="T36" fmla="*/ 103 w 103"/>
                <a:gd name="T37" fmla="*/ 82 h 107"/>
                <a:gd name="T38" fmla="*/ 103 w 103"/>
                <a:gd name="T39" fmla="*/ 82 h 107"/>
                <a:gd name="T40" fmla="*/ 103 w 103"/>
                <a:gd name="T41" fmla="*/ 82 h 107"/>
                <a:gd name="T42" fmla="*/ 103 w 103"/>
                <a:gd name="T43" fmla="*/ 82 h 107"/>
                <a:gd name="T44" fmla="*/ 103 w 103"/>
                <a:gd name="T45" fmla="*/ 82 h 107"/>
                <a:gd name="T46" fmla="*/ 94 w 103"/>
                <a:gd name="T47" fmla="*/ 91 h 107"/>
                <a:gd name="T48" fmla="*/ 74 w 103"/>
                <a:gd name="T49" fmla="*/ 103 h 107"/>
                <a:gd name="T50" fmla="*/ 48 w 103"/>
                <a:gd name="T51" fmla="*/ 106 h 107"/>
                <a:gd name="T52" fmla="*/ 24 w 103"/>
                <a:gd name="T53" fmla="*/ 103 h 107"/>
                <a:gd name="T54" fmla="*/ 4 w 103"/>
                <a:gd name="T55" fmla="*/ 91 h 107"/>
                <a:gd name="T56" fmla="*/ 0 w 103"/>
                <a:gd name="T57" fmla="*/ 88 h 107"/>
                <a:gd name="T58" fmla="*/ 0 w 103"/>
                <a:gd name="T59" fmla="*/ 89 h 107"/>
                <a:gd name="T60" fmla="*/ 0 w 103"/>
                <a:gd name="T61" fmla="*/ 89 h 107"/>
                <a:gd name="T62" fmla="*/ 0 w 103"/>
                <a:gd name="T63" fmla="*/ 89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07"/>
                <a:gd name="T98" fmla="*/ 103 w 103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07">
                  <a:moveTo>
                    <a:pt x="89" y="11"/>
                  </a:moveTo>
                  <a:lnTo>
                    <a:pt x="85" y="9"/>
                  </a:lnTo>
                  <a:lnTo>
                    <a:pt x="74" y="5"/>
                  </a:lnTo>
                  <a:lnTo>
                    <a:pt x="63" y="2"/>
                  </a:lnTo>
                  <a:lnTo>
                    <a:pt x="48" y="0"/>
                  </a:lnTo>
                  <a:lnTo>
                    <a:pt x="35" y="2"/>
                  </a:lnTo>
                  <a:lnTo>
                    <a:pt x="24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24" y="5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4" y="5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89" y="11"/>
                  </a:lnTo>
                  <a:close/>
                  <a:moveTo>
                    <a:pt x="0" y="89"/>
                  </a:moveTo>
                  <a:lnTo>
                    <a:pt x="2" y="91"/>
                  </a:lnTo>
                  <a:lnTo>
                    <a:pt x="13" y="98"/>
                  </a:lnTo>
                  <a:lnTo>
                    <a:pt x="24" y="103"/>
                  </a:lnTo>
                  <a:lnTo>
                    <a:pt x="35" y="106"/>
                  </a:lnTo>
                  <a:lnTo>
                    <a:pt x="48" y="107"/>
                  </a:lnTo>
                  <a:lnTo>
                    <a:pt x="63" y="106"/>
                  </a:lnTo>
                  <a:lnTo>
                    <a:pt x="74" y="103"/>
                  </a:lnTo>
                  <a:lnTo>
                    <a:pt x="85" y="98"/>
                  </a:lnTo>
                  <a:lnTo>
                    <a:pt x="94" y="91"/>
                  </a:lnTo>
                  <a:lnTo>
                    <a:pt x="103" y="83"/>
                  </a:lnTo>
                  <a:lnTo>
                    <a:pt x="103" y="82"/>
                  </a:lnTo>
                  <a:lnTo>
                    <a:pt x="102" y="83"/>
                  </a:lnTo>
                  <a:lnTo>
                    <a:pt x="94" y="91"/>
                  </a:lnTo>
                  <a:lnTo>
                    <a:pt x="85" y="98"/>
                  </a:lnTo>
                  <a:lnTo>
                    <a:pt x="74" y="103"/>
                  </a:lnTo>
                  <a:lnTo>
                    <a:pt x="61" y="106"/>
                  </a:lnTo>
                  <a:lnTo>
                    <a:pt x="48" y="106"/>
                  </a:lnTo>
                  <a:lnTo>
                    <a:pt x="35" y="106"/>
                  </a:lnTo>
                  <a:lnTo>
                    <a:pt x="24" y="103"/>
                  </a:lnTo>
                  <a:lnTo>
                    <a:pt x="13" y="98"/>
                  </a:lnTo>
                  <a:lnTo>
                    <a:pt x="4" y="91"/>
                  </a:lnTo>
                  <a:lnTo>
                    <a:pt x="0" y="88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1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46"/>
            <p:cNvSpPr>
              <a:spLocks noEditPoints="1"/>
            </p:cNvSpPr>
            <p:nvPr/>
          </p:nvSpPr>
          <p:spPr bwMode="auto">
            <a:xfrm>
              <a:off x="905" y="3044"/>
              <a:ext cx="103" cy="106"/>
            </a:xfrm>
            <a:custGeom>
              <a:avLst/>
              <a:gdLst>
                <a:gd name="T0" fmla="*/ 85 w 103"/>
                <a:gd name="T1" fmla="*/ 9 h 106"/>
                <a:gd name="T2" fmla="*/ 61 w 103"/>
                <a:gd name="T3" fmla="*/ 2 h 106"/>
                <a:gd name="T4" fmla="*/ 35 w 103"/>
                <a:gd name="T5" fmla="*/ 2 h 106"/>
                <a:gd name="T6" fmla="*/ 13 w 103"/>
                <a:gd name="T7" fmla="*/ 9 h 106"/>
                <a:gd name="T8" fmla="*/ 8 w 103"/>
                <a:gd name="T9" fmla="*/ 12 h 106"/>
                <a:gd name="T10" fmla="*/ 8 w 103"/>
                <a:gd name="T11" fmla="*/ 12 h 106"/>
                <a:gd name="T12" fmla="*/ 8 w 103"/>
                <a:gd name="T13" fmla="*/ 12 h 106"/>
                <a:gd name="T14" fmla="*/ 8 w 103"/>
                <a:gd name="T15" fmla="*/ 14 h 106"/>
                <a:gd name="T16" fmla="*/ 13 w 103"/>
                <a:gd name="T17" fmla="*/ 11 h 106"/>
                <a:gd name="T18" fmla="*/ 35 w 103"/>
                <a:gd name="T19" fmla="*/ 2 h 106"/>
                <a:gd name="T20" fmla="*/ 61 w 103"/>
                <a:gd name="T21" fmla="*/ 2 h 106"/>
                <a:gd name="T22" fmla="*/ 85 w 103"/>
                <a:gd name="T23" fmla="*/ 11 h 106"/>
                <a:gd name="T24" fmla="*/ 89 w 103"/>
                <a:gd name="T25" fmla="*/ 12 h 106"/>
                <a:gd name="T26" fmla="*/ 4 w 103"/>
                <a:gd name="T27" fmla="*/ 91 h 106"/>
                <a:gd name="T28" fmla="*/ 24 w 103"/>
                <a:gd name="T29" fmla="*/ 103 h 106"/>
                <a:gd name="T30" fmla="*/ 48 w 103"/>
                <a:gd name="T31" fmla="*/ 106 h 106"/>
                <a:gd name="T32" fmla="*/ 74 w 103"/>
                <a:gd name="T33" fmla="*/ 103 h 106"/>
                <a:gd name="T34" fmla="*/ 94 w 103"/>
                <a:gd name="T35" fmla="*/ 91 h 106"/>
                <a:gd name="T36" fmla="*/ 103 w 103"/>
                <a:gd name="T37" fmla="*/ 82 h 106"/>
                <a:gd name="T38" fmla="*/ 103 w 103"/>
                <a:gd name="T39" fmla="*/ 80 h 106"/>
                <a:gd name="T40" fmla="*/ 103 w 103"/>
                <a:gd name="T41" fmla="*/ 80 h 106"/>
                <a:gd name="T42" fmla="*/ 103 w 103"/>
                <a:gd name="T43" fmla="*/ 80 h 106"/>
                <a:gd name="T44" fmla="*/ 103 w 103"/>
                <a:gd name="T45" fmla="*/ 80 h 106"/>
                <a:gd name="T46" fmla="*/ 94 w 103"/>
                <a:gd name="T47" fmla="*/ 91 h 106"/>
                <a:gd name="T48" fmla="*/ 74 w 103"/>
                <a:gd name="T49" fmla="*/ 101 h 106"/>
                <a:gd name="T50" fmla="*/ 48 w 103"/>
                <a:gd name="T51" fmla="*/ 106 h 106"/>
                <a:gd name="T52" fmla="*/ 24 w 103"/>
                <a:gd name="T53" fmla="*/ 101 h 106"/>
                <a:gd name="T54" fmla="*/ 4 w 103"/>
                <a:gd name="T55" fmla="*/ 91 h 106"/>
                <a:gd name="T56" fmla="*/ 0 w 103"/>
                <a:gd name="T57" fmla="*/ 88 h 106"/>
                <a:gd name="T58" fmla="*/ 0 w 103"/>
                <a:gd name="T59" fmla="*/ 88 h 106"/>
                <a:gd name="T60" fmla="*/ 0 w 103"/>
                <a:gd name="T61" fmla="*/ 88 h 106"/>
                <a:gd name="T62" fmla="*/ 0 w 103"/>
                <a:gd name="T63" fmla="*/ 88 h 1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06"/>
                <a:gd name="T98" fmla="*/ 103 w 103"/>
                <a:gd name="T99" fmla="*/ 106 h 1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06">
                  <a:moveTo>
                    <a:pt x="89" y="12"/>
                  </a:moveTo>
                  <a:lnTo>
                    <a:pt x="85" y="9"/>
                  </a:lnTo>
                  <a:lnTo>
                    <a:pt x="74" y="5"/>
                  </a:lnTo>
                  <a:lnTo>
                    <a:pt x="61" y="2"/>
                  </a:lnTo>
                  <a:lnTo>
                    <a:pt x="48" y="0"/>
                  </a:lnTo>
                  <a:lnTo>
                    <a:pt x="35" y="2"/>
                  </a:lnTo>
                  <a:lnTo>
                    <a:pt x="24" y="5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3" y="11"/>
                  </a:lnTo>
                  <a:lnTo>
                    <a:pt x="24" y="5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1" y="2"/>
                  </a:lnTo>
                  <a:lnTo>
                    <a:pt x="74" y="5"/>
                  </a:lnTo>
                  <a:lnTo>
                    <a:pt x="85" y="11"/>
                  </a:lnTo>
                  <a:lnTo>
                    <a:pt x="89" y="12"/>
                  </a:lnTo>
                  <a:close/>
                  <a:moveTo>
                    <a:pt x="0" y="88"/>
                  </a:moveTo>
                  <a:lnTo>
                    <a:pt x="4" y="91"/>
                  </a:lnTo>
                  <a:lnTo>
                    <a:pt x="13" y="98"/>
                  </a:lnTo>
                  <a:lnTo>
                    <a:pt x="24" y="103"/>
                  </a:lnTo>
                  <a:lnTo>
                    <a:pt x="35" y="106"/>
                  </a:lnTo>
                  <a:lnTo>
                    <a:pt x="48" y="106"/>
                  </a:lnTo>
                  <a:lnTo>
                    <a:pt x="61" y="106"/>
                  </a:lnTo>
                  <a:lnTo>
                    <a:pt x="74" y="103"/>
                  </a:lnTo>
                  <a:lnTo>
                    <a:pt x="85" y="98"/>
                  </a:lnTo>
                  <a:lnTo>
                    <a:pt x="94" y="91"/>
                  </a:lnTo>
                  <a:lnTo>
                    <a:pt x="102" y="83"/>
                  </a:lnTo>
                  <a:lnTo>
                    <a:pt x="103" y="82"/>
                  </a:lnTo>
                  <a:lnTo>
                    <a:pt x="103" y="80"/>
                  </a:lnTo>
                  <a:lnTo>
                    <a:pt x="102" y="83"/>
                  </a:lnTo>
                  <a:lnTo>
                    <a:pt x="94" y="91"/>
                  </a:lnTo>
                  <a:lnTo>
                    <a:pt x="85" y="97"/>
                  </a:lnTo>
                  <a:lnTo>
                    <a:pt x="74" y="101"/>
                  </a:lnTo>
                  <a:lnTo>
                    <a:pt x="61" y="104"/>
                  </a:lnTo>
                  <a:lnTo>
                    <a:pt x="48" y="106"/>
                  </a:lnTo>
                  <a:lnTo>
                    <a:pt x="35" y="104"/>
                  </a:lnTo>
                  <a:lnTo>
                    <a:pt x="24" y="101"/>
                  </a:lnTo>
                  <a:lnTo>
                    <a:pt x="13" y="97"/>
                  </a:lnTo>
                  <a:lnTo>
                    <a:pt x="4" y="91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92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47"/>
            <p:cNvSpPr>
              <a:spLocks noEditPoints="1"/>
            </p:cNvSpPr>
            <p:nvPr/>
          </p:nvSpPr>
          <p:spPr bwMode="auto">
            <a:xfrm>
              <a:off x="905" y="3046"/>
              <a:ext cx="103" cy="104"/>
            </a:xfrm>
            <a:custGeom>
              <a:avLst/>
              <a:gdLst>
                <a:gd name="T0" fmla="*/ 85 w 103"/>
                <a:gd name="T1" fmla="*/ 9 h 104"/>
                <a:gd name="T2" fmla="*/ 61 w 103"/>
                <a:gd name="T3" fmla="*/ 0 h 104"/>
                <a:gd name="T4" fmla="*/ 35 w 103"/>
                <a:gd name="T5" fmla="*/ 0 h 104"/>
                <a:gd name="T6" fmla="*/ 13 w 103"/>
                <a:gd name="T7" fmla="*/ 9 h 104"/>
                <a:gd name="T8" fmla="*/ 8 w 103"/>
                <a:gd name="T9" fmla="*/ 12 h 104"/>
                <a:gd name="T10" fmla="*/ 8 w 103"/>
                <a:gd name="T11" fmla="*/ 12 h 104"/>
                <a:gd name="T12" fmla="*/ 8 w 103"/>
                <a:gd name="T13" fmla="*/ 12 h 104"/>
                <a:gd name="T14" fmla="*/ 8 w 103"/>
                <a:gd name="T15" fmla="*/ 12 h 104"/>
                <a:gd name="T16" fmla="*/ 13 w 103"/>
                <a:gd name="T17" fmla="*/ 9 h 104"/>
                <a:gd name="T18" fmla="*/ 35 w 103"/>
                <a:gd name="T19" fmla="*/ 1 h 104"/>
                <a:gd name="T20" fmla="*/ 61 w 103"/>
                <a:gd name="T21" fmla="*/ 1 h 104"/>
                <a:gd name="T22" fmla="*/ 85 w 103"/>
                <a:gd name="T23" fmla="*/ 9 h 104"/>
                <a:gd name="T24" fmla="*/ 89 w 103"/>
                <a:gd name="T25" fmla="*/ 10 h 104"/>
                <a:gd name="T26" fmla="*/ 4 w 103"/>
                <a:gd name="T27" fmla="*/ 89 h 104"/>
                <a:gd name="T28" fmla="*/ 24 w 103"/>
                <a:gd name="T29" fmla="*/ 99 h 104"/>
                <a:gd name="T30" fmla="*/ 48 w 103"/>
                <a:gd name="T31" fmla="*/ 104 h 104"/>
                <a:gd name="T32" fmla="*/ 74 w 103"/>
                <a:gd name="T33" fmla="*/ 99 h 104"/>
                <a:gd name="T34" fmla="*/ 94 w 103"/>
                <a:gd name="T35" fmla="*/ 89 h 104"/>
                <a:gd name="T36" fmla="*/ 103 w 103"/>
                <a:gd name="T37" fmla="*/ 78 h 104"/>
                <a:gd name="T38" fmla="*/ 103 w 103"/>
                <a:gd name="T39" fmla="*/ 78 h 104"/>
                <a:gd name="T40" fmla="*/ 103 w 103"/>
                <a:gd name="T41" fmla="*/ 78 h 104"/>
                <a:gd name="T42" fmla="*/ 103 w 103"/>
                <a:gd name="T43" fmla="*/ 78 h 104"/>
                <a:gd name="T44" fmla="*/ 103 w 103"/>
                <a:gd name="T45" fmla="*/ 77 h 104"/>
                <a:gd name="T46" fmla="*/ 94 w 103"/>
                <a:gd name="T47" fmla="*/ 89 h 104"/>
                <a:gd name="T48" fmla="*/ 74 w 103"/>
                <a:gd name="T49" fmla="*/ 99 h 104"/>
                <a:gd name="T50" fmla="*/ 48 w 103"/>
                <a:gd name="T51" fmla="*/ 104 h 104"/>
                <a:gd name="T52" fmla="*/ 24 w 103"/>
                <a:gd name="T53" fmla="*/ 99 h 104"/>
                <a:gd name="T54" fmla="*/ 4 w 103"/>
                <a:gd name="T55" fmla="*/ 89 h 104"/>
                <a:gd name="T56" fmla="*/ 0 w 103"/>
                <a:gd name="T57" fmla="*/ 86 h 104"/>
                <a:gd name="T58" fmla="*/ 0 w 103"/>
                <a:gd name="T59" fmla="*/ 86 h 104"/>
                <a:gd name="T60" fmla="*/ 0 w 103"/>
                <a:gd name="T61" fmla="*/ 86 h 104"/>
                <a:gd name="T62" fmla="*/ 0 w 103"/>
                <a:gd name="T63" fmla="*/ 86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04"/>
                <a:gd name="T98" fmla="*/ 103 w 10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04">
                  <a:moveTo>
                    <a:pt x="89" y="10"/>
                  </a:moveTo>
                  <a:lnTo>
                    <a:pt x="85" y="9"/>
                  </a:lnTo>
                  <a:lnTo>
                    <a:pt x="74" y="3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24" y="4"/>
                  </a:lnTo>
                  <a:lnTo>
                    <a:pt x="35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4" y="4"/>
                  </a:lnTo>
                  <a:lnTo>
                    <a:pt x="85" y="9"/>
                  </a:lnTo>
                  <a:lnTo>
                    <a:pt x="89" y="12"/>
                  </a:lnTo>
                  <a:lnTo>
                    <a:pt x="89" y="10"/>
                  </a:lnTo>
                  <a:close/>
                  <a:moveTo>
                    <a:pt x="0" y="86"/>
                  </a:moveTo>
                  <a:lnTo>
                    <a:pt x="4" y="89"/>
                  </a:lnTo>
                  <a:lnTo>
                    <a:pt x="13" y="95"/>
                  </a:lnTo>
                  <a:lnTo>
                    <a:pt x="24" y="99"/>
                  </a:lnTo>
                  <a:lnTo>
                    <a:pt x="35" y="102"/>
                  </a:lnTo>
                  <a:lnTo>
                    <a:pt x="48" y="104"/>
                  </a:lnTo>
                  <a:lnTo>
                    <a:pt x="61" y="102"/>
                  </a:lnTo>
                  <a:lnTo>
                    <a:pt x="74" y="99"/>
                  </a:lnTo>
                  <a:lnTo>
                    <a:pt x="85" y="95"/>
                  </a:lnTo>
                  <a:lnTo>
                    <a:pt x="94" y="89"/>
                  </a:lnTo>
                  <a:lnTo>
                    <a:pt x="102" y="81"/>
                  </a:lnTo>
                  <a:lnTo>
                    <a:pt x="103" y="78"/>
                  </a:lnTo>
                  <a:lnTo>
                    <a:pt x="103" y="77"/>
                  </a:lnTo>
                  <a:lnTo>
                    <a:pt x="102" y="81"/>
                  </a:lnTo>
                  <a:lnTo>
                    <a:pt x="94" y="89"/>
                  </a:lnTo>
                  <a:lnTo>
                    <a:pt x="85" y="95"/>
                  </a:lnTo>
                  <a:lnTo>
                    <a:pt x="74" y="99"/>
                  </a:lnTo>
                  <a:lnTo>
                    <a:pt x="61" y="102"/>
                  </a:lnTo>
                  <a:lnTo>
                    <a:pt x="48" y="104"/>
                  </a:lnTo>
                  <a:lnTo>
                    <a:pt x="35" y="102"/>
                  </a:lnTo>
                  <a:lnTo>
                    <a:pt x="24" y="99"/>
                  </a:lnTo>
                  <a:lnTo>
                    <a:pt x="13" y="95"/>
                  </a:lnTo>
                  <a:lnTo>
                    <a:pt x="4" y="89"/>
                  </a:lnTo>
                  <a:lnTo>
                    <a:pt x="0" y="8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93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48"/>
            <p:cNvSpPr>
              <a:spLocks noEditPoints="1"/>
            </p:cNvSpPr>
            <p:nvPr/>
          </p:nvSpPr>
          <p:spPr bwMode="auto">
            <a:xfrm>
              <a:off x="905" y="3046"/>
              <a:ext cx="103" cy="104"/>
            </a:xfrm>
            <a:custGeom>
              <a:avLst/>
              <a:gdLst>
                <a:gd name="T0" fmla="*/ 85 w 103"/>
                <a:gd name="T1" fmla="*/ 9 h 104"/>
                <a:gd name="T2" fmla="*/ 61 w 103"/>
                <a:gd name="T3" fmla="*/ 1 h 104"/>
                <a:gd name="T4" fmla="*/ 35 w 103"/>
                <a:gd name="T5" fmla="*/ 1 h 104"/>
                <a:gd name="T6" fmla="*/ 13 w 103"/>
                <a:gd name="T7" fmla="*/ 9 h 104"/>
                <a:gd name="T8" fmla="*/ 8 w 103"/>
                <a:gd name="T9" fmla="*/ 12 h 104"/>
                <a:gd name="T10" fmla="*/ 8 w 103"/>
                <a:gd name="T11" fmla="*/ 12 h 104"/>
                <a:gd name="T12" fmla="*/ 8 w 103"/>
                <a:gd name="T13" fmla="*/ 12 h 104"/>
                <a:gd name="T14" fmla="*/ 8 w 103"/>
                <a:gd name="T15" fmla="*/ 13 h 104"/>
                <a:gd name="T16" fmla="*/ 13 w 103"/>
                <a:gd name="T17" fmla="*/ 9 h 104"/>
                <a:gd name="T18" fmla="*/ 37 w 103"/>
                <a:gd name="T19" fmla="*/ 1 h 104"/>
                <a:gd name="T20" fmla="*/ 61 w 103"/>
                <a:gd name="T21" fmla="*/ 1 h 104"/>
                <a:gd name="T22" fmla="*/ 83 w 103"/>
                <a:gd name="T23" fmla="*/ 9 h 104"/>
                <a:gd name="T24" fmla="*/ 89 w 103"/>
                <a:gd name="T25" fmla="*/ 12 h 104"/>
                <a:gd name="T26" fmla="*/ 4 w 103"/>
                <a:gd name="T27" fmla="*/ 89 h 104"/>
                <a:gd name="T28" fmla="*/ 24 w 103"/>
                <a:gd name="T29" fmla="*/ 99 h 104"/>
                <a:gd name="T30" fmla="*/ 48 w 103"/>
                <a:gd name="T31" fmla="*/ 104 h 104"/>
                <a:gd name="T32" fmla="*/ 74 w 103"/>
                <a:gd name="T33" fmla="*/ 99 h 104"/>
                <a:gd name="T34" fmla="*/ 94 w 103"/>
                <a:gd name="T35" fmla="*/ 89 h 104"/>
                <a:gd name="T36" fmla="*/ 103 w 103"/>
                <a:gd name="T37" fmla="*/ 77 h 104"/>
                <a:gd name="T38" fmla="*/ 103 w 103"/>
                <a:gd name="T39" fmla="*/ 77 h 104"/>
                <a:gd name="T40" fmla="*/ 103 w 103"/>
                <a:gd name="T41" fmla="*/ 77 h 104"/>
                <a:gd name="T42" fmla="*/ 103 w 103"/>
                <a:gd name="T43" fmla="*/ 77 h 104"/>
                <a:gd name="T44" fmla="*/ 103 w 103"/>
                <a:gd name="T45" fmla="*/ 77 h 104"/>
                <a:gd name="T46" fmla="*/ 94 w 103"/>
                <a:gd name="T47" fmla="*/ 89 h 104"/>
                <a:gd name="T48" fmla="*/ 74 w 103"/>
                <a:gd name="T49" fmla="*/ 99 h 104"/>
                <a:gd name="T50" fmla="*/ 48 w 103"/>
                <a:gd name="T51" fmla="*/ 104 h 104"/>
                <a:gd name="T52" fmla="*/ 24 w 103"/>
                <a:gd name="T53" fmla="*/ 99 h 104"/>
                <a:gd name="T54" fmla="*/ 4 w 103"/>
                <a:gd name="T55" fmla="*/ 89 h 104"/>
                <a:gd name="T56" fmla="*/ 0 w 103"/>
                <a:gd name="T57" fmla="*/ 84 h 104"/>
                <a:gd name="T58" fmla="*/ 0 w 103"/>
                <a:gd name="T59" fmla="*/ 84 h 104"/>
                <a:gd name="T60" fmla="*/ 0 w 103"/>
                <a:gd name="T61" fmla="*/ 84 h 104"/>
                <a:gd name="T62" fmla="*/ 0 w 103"/>
                <a:gd name="T63" fmla="*/ 84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04"/>
                <a:gd name="T98" fmla="*/ 103 w 10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04">
                  <a:moveTo>
                    <a:pt x="89" y="12"/>
                  </a:moveTo>
                  <a:lnTo>
                    <a:pt x="85" y="9"/>
                  </a:lnTo>
                  <a:lnTo>
                    <a:pt x="74" y="4"/>
                  </a:lnTo>
                  <a:lnTo>
                    <a:pt x="61" y="1"/>
                  </a:lnTo>
                  <a:lnTo>
                    <a:pt x="48" y="0"/>
                  </a:lnTo>
                  <a:lnTo>
                    <a:pt x="35" y="1"/>
                  </a:lnTo>
                  <a:lnTo>
                    <a:pt x="24" y="4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24" y="4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4" y="4"/>
                  </a:lnTo>
                  <a:lnTo>
                    <a:pt x="83" y="9"/>
                  </a:lnTo>
                  <a:lnTo>
                    <a:pt x="89" y="12"/>
                  </a:lnTo>
                  <a:close/>
                  <a:moveTo>
                    <a:pt x="0" y="84"/>
                  </a:moveTo>
                  <a:lnTo>
                    <a:pt x="4" y="89"/>
                  </a:lnTo>
                  <a:lnTo>
                    <a:pt x="13" y="95"/>
                  </a:lnTo>
                  <a:lnTo>
                    <a:pt x="24" y="99"/>
                  </a:lnTo>
                  <a:lnTo>
                    <a:pt x="35" y="102"/>
                  </a:lnTo>
                  <a:lnTo>
                    <a:pt x="48" y="104"/>
                  </a:lnTo>
                  <a:lnTo>
                    <a:pt x="61" y="102"/>
                  </a:lnTo>
                  <a:lnTo>
                    <a:pt x="74" y="99"/>
                  </a:lnTo>
                  <a:lnTo>
                    <a:pt x="85" y="95"/>
                  </a:lnTo>
                  <a:lnTo>
                    <a:pt x="94" y="89"/>
                  </a:lnTo>
                  <a:lnTo>
                    <a:pt x="102" y="81"/>
                  </a:lnTo>
                  <a:lnTo>
                    <a:pt x="103" y="77"/>
                  </a:lnTo>
                  <a:lnTo>
                    <a:pt x="102" y="80"/>
                  </a:lnTo>
                  <a:lnTo>
                    <a:pt x="94" y="89"/>
                  </a:lnTo>
                  <a:lnTo>
                    <a:pt x="83" y="95"/>
                  </a:lnTo>
                  <a:lnTo>
                    <a:pt x="74" y="99"/>
                  </a:lnTo>
                  <a:lnTo>
                    <a:pt x="61" y="102"/>
                  </a:lnTo>
                  <a:lnTo>
                    <a:pt x="48" y="104"/>
                  </a:lnTo>
                  <a:lnTo>
                    <a:pt x="37" y="102"/>
                  </a:lnTo>
                  <a:lnTo>
                    <a:pt x="24" y="99"/>
                  </a:lnTo>
                  <a:lnTo>
                    <a:pt x="13" y="95"/>
                  </a:lnTo>
                  <a:lnTo>
                    <a:pt x="4" y="8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4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49"/>
            <p:cNvSpPr>
              <a:spLocks noEditPoints="1"/>
            </p:cNvSpPr>
            <p:nvPr/>
          </p:nvSpPr>
          <p:spPr bwMode="auto">
            <a:xfrm>
              <a:off x="905" y="3046"/>
              <a:ext cx="103" cy="104"/>
            </a:xfrm>
            <a:custGeom>
              <a:avLst/>
              <a:gdLst>
                <a:gd name="T0" fmla="*/ 83 w 103"/>
                <a:gd name="T1" fmla="*/ 9 h 104"/>
                <a:gd name="T2" fmla="*/ 61 w 103"/>
                <a:gd name="T3" fmla="*/ 1 h 104"/>
                <a:gd name="T4" fmla="*/ 37 w 103"/>
                <a:gd name="T5" fmla="*/ 1 h 104"/>
                <a:gd name="T6" fmla="*/ 13 w 103"/>
                <a:gd name="T7" fmla="*/ 9 h 104"/>
                <a:gd name="T8" fmla="*/ 8 w 103"/>
                <a:gd name="T9" fmla="*/ 13 h 104"/>
                <a:gd name="T10" fmla="*/ 8 w 103"/>
                <a:gd name="T11" fmla="*/ 13 h 104"/>
                <a:gd name="T12" fmla="*/ 8 w 103"/>
                <a:gd name="T13" fmla="*/ 13 h 104"/>
                <a:gd name="T14" fmla="*/ 8 w 103"/>
                <a:gd name="T15" fmla="*/ 13 h 104"/>
                <a:gd name="T16" fmla="*/ 13 w 103"/>
                <a:gd name="T17" fmla="*/ 9 h 104"/>
                <a:gd name="T18" fmla="*/ 37 w 103"/>
                <a:gd name="T19" fmla="*/ 1 h 104"/>
                <a:gd name="T20" fmla="*/ 61 w 103"/>
                <a:gd name="T21" fmla="*/ 1 h 104"/>
                <a:gd name="T22" fmla="*/ 83 w 103"/>
                <a:gd name="T23" fmla="*/ 9 h 104"/>
                <a:gd name="T24" fmla="*/ 89 w 103"/>
                <a:gd name="T25" fmla="*/ 12 h 104"/>
                <a:gd name="T26" fmla="*/ 4 w 103"/>
                <a:gd name="T27" fmla="*/ 89 h 104"/>
                <a:gd name="T28" fmla="*/ 24 w 103"/>
                <a:gd name="T29" fmla="*/ 99 h 104"/>
                <a:gd name="T30" fmla="*/ 48 w 103"/>
                <a:gd name="T31" fmla="*/ 104 h 104"/>
                <a:gd name="T32" fmla="*/ 74 w 103"/>
                <a:gd name="T33" fmla="*/ 99 h 104"/>
                <a:gd name="T34" fmla="*/ 94 w 103"/>
                <a:gd name="T35" fmla="*/ 89 h 104"/>
                <a:gd name="T36" fmla="*/ 103 w 103"/>
                <a:gd name="T37" fmla="*/ 77 h 104"/>
                <a:gd name="T38" fmla="*/ 103 w 103"/>
                <a:gd name="T39" fmla="*/ 77 h 104"/>
                <a:gd name="T40" fmla="*/ 103 w 103"/>
                <a:gd name="T41" fmla="*/ 75 h 104"/>
                <a:gd name="T42" fmla="*/ 103 w 103"/>
                <a:gd name="T43" fmla="*/ 75 h 104"/>
                <a:gd name="T44" fmla="*/ 103 w 103"/>
                <a:gd name="T45" fmla="*/ 75 h 104"/>
                <a:gd name="T46" fmla="*/ 92 w 103"/>
                <a:gd name="T47" fmla="*/ 87 h 104"/>
                <a:gd name="T48" fmla="*/ 74 w 103"/>
                <a:gd name="T49" fmla="*/ 99 h 104"/>
                <a:gd name="T50" fmla="*/ 48 w 103"/>
                <a:gd name="T51" fmla="*/ 102 h 104"/>
                <a:gd name="T52" fmla="*/ 24 w 103"/>
                <a:gd name="T53" fmla="*/ 99 h 104"/>
                <a:gd name="T54" fmla="*/ 4 w 103"/>
                <a:gd name="T55" fmla="*/ 87 h 104"/>
                <a:gd name="T56" fmla="*/ 0 w 103"/>
                <a:gd name="T57" fmla="*/ 84 h 104"/>
                <a:gd name="T58" fmla="*/ 0 w 103"/>
                <a:gd name="T59" fmla="*/ 84 h 104"/>
                <a:gd name="T60" fmla="*/ 0 w 103"/>
                <a:gd name="T61" fmla="*/ 84 h 104"/>
                <a:gd name="T62" fmla="*/ 0 w 103"/>
                <a:gd name="T63" fmla="*/ 84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04"/>
                <a:gd name="T98" fmla="*/ 103 w 10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04">
                  <a:moveTo>
                    <a:pt x="89" y="12"/>
                  </a:moveTo>
                  <a:lnTo>
                    <a:pt x="83" y="9"/>
                  </a:lnTo>
                  <a:lnTo>
                    <a:pt x="74" y="4"/>
                  </a:lnTo>
                  <a:lnTo>
                    <a:pt x="61" y="1"/>
                  </a:lnTo>
                  <a:lnTo>
                    <a:pt x="48" y="0"/>
                  </a:lnTo>
                  <a:lnTo>
                    <a:pt x="37" y="1"/>
                  </a:lnTo>
                  <a:lnTo>
                    <a:pt x="24" y="4"/>
                  </a:lnTo>
                  <a:lnTo>
                    <a:pt x="13" y="9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24" y="4"/>
                  </a:lnTo>
                  <a:lnTo>
                    <a:pt x="37" y="1"/>
                  </a:lnTo>
                  <a:lnTo>
                    <a:pt x="48" y="1"/>
                  </a:lnTo>
                  <a:lnTo>
                    <a:pt x="61" y="1"/>
                  </a:lnTo>
                  <a:lnTo>
                    <a:pt x="74" y="4"/>
                  </a:lnTo>
                  <a:lnTo>
                    <a:pt x="83" y="9"/>
                  </a:lnTo>
                  <a:lnTo>
                    <a:pt x="89" y="12"/>
                  </a:lnTo>
                  <a:close/>
                  <a:moveTo>
                    <a:pt x="0" y="84"/>
                  </a:moveTo>
                  <a:lnTo>
                    <a:pt x="4" y="89"/>
                  </a:lnTo>
                  <a:lnTo>
                    <a:pt x="13" y="95"/>
                  </a:lnTo>
                  <a:lnTo>
                    <a:pt x="24" y="99"/>
                  </a:lnTo>
                  <a:lnTo>
                    <a:pt x="37" y="102"/>
                  </a:lnTo>
                  <a:lnTo>
                    <a:pt x="48" y="104"/>
                  </a:lnTo>
                  <a:lnTo>
                    <a:pt x="61" y="102"/>
                  </a:lnTo>
                  <a:lnTo>
                    <a:pt x="74" y="99"/>
                  </a:lnTo>
                  <a:lnTo>
                    <a:pt x="83" y="95"/>
                  </a:lnTo>
                  <a:lnTo>
                    <a:pt x="94" y="89"/>
                  </a:lnTo>
                  <a:lnTo>
                    <a:pt x="102" y="80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0" y="80"/>
                  </a:lnTo>
                  <a:lnTo>
                    <a:pt x="92" y="87"/>
                  </a:lnTo>
                  <a:lnTo>
                    <a:pt x="83" y="93"/>
                  </a:lnTo>
                  <a:lnTo>
                    <a:pt x="74" y="99"/>
                  </a:lnTo>
                  <a:lnTo>
                    <a:pt x="61" y="102"/>
                  </a:lnTo>
                  <a:lnTo>
                    <a:pt x="48" y="102"/>
                  </a:lnTo>
                  <a:lnTo>
                    <a:pt x="37" y="102"/>
                  </a:lnTo>
                  <a:lnTo>
                    <a:pt x="24" y="99"/>
                  </a:lnTo>
                  <a:lnTo>
                    <a:pt x="13" y="93"/>
                  </a:lnTo>
                  <a:lnTo>
                    <a:pt x="4" y="8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95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50"/>
            <p:cNvSpPr>
              <a:spLocks noEditPoints="1"/>
            </p:cNvSpPr>
            <p:nvPr/>
          </p:nvSpPr>
          <p:spPr bwMode="auto">
            <a:xfrm>
              <a:off x="905" y="3047"/>
              <a:ext cx="103" cy="101"/>
            </a:xfrm>
            <a:custGeom>
              <a:avLst/>
              <a:gdLst>
                <a:gd name="T0" fmla="*/ 83 w 103"/>
                <a:gd name="T1" fmla="*/ 8 h 101"/>
                <a:gd name="T2" fmla="*/ 61 w 103"/>
                <a:gd name="T3" fmla="*/ 0 h 101"/>
                <a:gd name="T4" fmla="*/ 37 w 103"/>
                <a:gd name="T5" fmla="*/ 0 h 101"/>
                <a:gd name="T6" fmla="*/ 13 w 103"/>
                <a:gd name="T7" fmla="*/ 8 h 101"/>
                <a:gd name="T8" fmla="*/ 8 w 103"/>
                <a:gd name="T9" fmla="*/ 12 h 101"/>
                <a:gd name="T10" fmla="*/ 8 w 103"/>
                <a:gd name="T11" fmla="*/ 12 h 101"/>
                <a:gd name="T12" fmla="*/ 8 w 103"/>
                <a:gd name="T13" fmla="*/ 12 h 101"/>
                <a:gd name="T14" fmla="*/ 8 w 103"/>
                <a:gd name="T15" fmla="*/ 12 h 101"/>
                <a:gd name="T16" fmla="*/ 15 w 103"/>
                <a:gd name="T17" fmla="*/ 9 h 101"/>
                <a:gd name="T18" fmla="*/ 37 w 103"/>
                <a:gd name="T19" fmla="*/ 2 h 101"/>
                <a:gd name="T20" fmla="*/ 61 w 103"/>
                <a:gd name="T21" fmla="*/ 2 h 101"/>
                <a:gd name="T22" fmla="*/ 83 w 103"/>
                <a:gd name="T23" fmla="*/ 9 h 101"/>
                <a:gd name="T24" fmla="*/ 89 w 103"/>
                <a:gd name="T25" fmla="*/ 12 h 101"/>
                <a:gd name="T26" fmla="*/ 89 w 103"/>
                <a:gd name="T27" fmla="*/ 12 h 101"/>
                <a:gd name="T28" fmla="*/ 89 w 103"/>
                <a:gd name="T29" fmla="*/ 12 h 101"/>
                <a:gd name="T30" fmla="*/ 89 w 103"/>
                <a:gd name="T31" fmla="*/ 12 h 101"/>
                <a:gd name="T32" fmla="*/ 89 w 103"/>
                <a:gd name="T33" fmla="*/ 11 h 101"/>
                <a:gd name="T34" fmla="*/ 4 w 103"/>
                <a:gd name="T35" fmla="*/ 86 h 101"/>
                <a:gd name="T36" fmla="*/ 24 w 103"/>
                <a:gd name="T37" fmla="*/ 98 h 101"/>
                <a:gd name="T38" fmla="*/ 48 w 103"/>
                <a:gd name="T39" fmla="*/ 101 h 101"/>
                <a:gd name="T40" fmla="*/ 74 w 103"/>
                <a:gd name="T41" fmla="*/ 98 h 101"/>
                <a:gd name="T42" fmla="*/ 92 w 103"/>
                <a:gd name="T43" fmla="*/ 86 h 101"/>
                <a:gd name="T44" fmla="*/ 103 w 103"/>
                <a:gd name="T45" fmla="*/ 74 h 101"/>
                <a:gd name="T46" fmla="*/ 103 w 103"/>
                <a:gd name="T47" fmla="*/ 74 h 101"/>
                <a:gd name="T48" fmla="*/ 103 w 103"/>
                <a:gd name="T49" fmla="*/ 74 h 101"/>
                <a:gd name="T50" fmla="*/ 103 w 103"/>
                <a:gd name="T51" fmla="*/ 73 h 101"/>
                <a:gd name="T52" fmla="*/ 103 w 103"/>
                <a:gd name="T53" fmla="*/ 73 h 101"/>
                <a:gd name="T54" fmla="*/ 92 w 103"/>
                <a:gd name="T55" fmla="*/ 86 h 101"/>
                <a:gd name="T56" fmla="*/ 72 w 103"/>
                <a:gd name="T57" fmla="*/ 97 h 101"/>
                <a:gd name="T58" fmla="*/ 48 w 103"/>
                <a:gd name="T59" fmla="*/ 101 h 101"/>
                <a:gd name="T60" fmla="*/ 24 w 103"/>
                <a:gd name="T61" fmla="*/ 97 h 101"/>
                <a:gd name="T62" fmla="*/ 6 w 103"/>
                <a:gd name="T63" fmla="*/ 86 h 101"/>
                <a:gd name="T64" fmla="*/ 0 w 103"/>
                <a:gd name="T65" fmla="*/ 82 h 101"/>
                <a:gd name="T66" fmla="*/ 0 w 103"/>
                <a:gd name="T67" fmla="*/ 82 h 101"/>
                <a:gd name="T68" fmla="*/ 0 w 103"/>
                <a:gd name="T69" fmla="*/ 82 h 101"/>
                <a:gd name="T70" fmla="*/ 0 w 103"/>
                <a:gd name="T71" fmla="*/ 83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"/>
                <a:gd name="T109" fmla="*/ 0 h 101"/>
                <a:gd name="T110" fmla="*/ 103 w 103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" h="101">
                  <a:moveTo>
                    <a:pt x="89" y="11"/>
                  </a:moveTo>
                  <a:lnTo>
                    <a:pt x="83" y="8"/>
                  </a:lnTo>
                  <a:lnTo>
                    <a:pt x="74" y="3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7" y="0"/>
                  </a:lnTo>
                  <a:lnTo>
                    <a:pt x="24" y="3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15" y="9"/>
                  </a:lnTo>
                  <a:lnTo>
                    <a:pt x="24" y="5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2" y="5"/>
                  </a:lnTo>
                  <a:lnTo>
                    <a:pt x="83" y="9"/>
                  </a:lnTo>
                  <a:lnTo>
                    <a:pt x="89" y="12"/>
                  </a:lnTo>
                  <a:lnTo>
                    <a:pt x="89" y="11"/>
                  </a:lnTo>
                  <a:close/>
                  <a:moveTo>
                    <a:pt x="0" y="83"/>
                  </a:moveTo>
                  <a:lnTo>
                    <a:pt x="4" y="86"/>
                  </a:lnTo>
                  <a:lnTo>
                    <a:pt x="13" y="92"/>
                  </a:lnTo>
                  <a:lnTo>
                    <a:pt x="24" y="98"/>
                  </a:lnTo>
                  <a:lnTo>
                    <a:pt x="37" y="101"/>
                  </a:lnTo>
                  <a:lnTo>
                    <a:pt x="48" y="101"/>
                  </a:lnTo>
                  <a:lnTo>
                    <a:pt x="61" y="101"/>
                  </a:lnTo>
                  <a:lnTo>
                    <a:pt x="74" y="98"/>
                  </a:lnTo>
                  <a:lnTo>
                    <a:pt x="83" y="92"/>
                  </a:lnTo>
                  <a:lnTo>
                    <a:pt x="92" y="86"/>
                  </a:lnTo>
                  <a:lnTo>
                    <a:pt x="100" y="79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0" y="79"/>
                  </a:lnTo>
                  <a:lnTo>
                    <a:pt x="92" y="86"/>
                  </a:lnTo>
                  <a:lnTo>
                    <a:pt x="83" y="92"/>
                  </a:lnTo>
                  <a:lnTo>
                    <a:pt x="72" y="97"/>
                  </a:lnTo>
                  <a:lnTo>
                    <a:pt x="61" y="100"/>
                  </a:lnTo>
                  <a:lnTo>
                    <a:pt x="48" y="101"/>
                  </a:lnTo>
                  <a:lnTo>
                    <a:pt x="37" y="100"/>
                  </a:lnTo>
                  <a:lnTo>
                    <a:pt x="24" y="97"/>
                  </a:lnTo>
                  <a:lnTo>
                    <a:pt x="15" y="92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96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51"/>
            <p:cNvSpPr>
              <a:spLocks noEditPoints="1"/>
            </p:cNvSpPr>
            <p:nvPr/>
          </p:nvSpPr>
          <p:spPr bwMode="auto">
            <a:xfrm>
              <a:off x="905" y="3047"/>
              <a:ext cx="103" cy="101"/>
            </a:xfrm>
            <a:custGeom>
              <a:avLst/>
              <a:gdLst>
                <a:gd name="T0" fmla="*/ 83 w 103"/>
                <a:gd name="T1" fmla="*/ 9 h 101"/>
                <a:gd name="T2" fmla="*/ 61 w 103"/>
                <a:gd name="T3" fmla="*/ 2 h 101"/>
                <a:gd name="T4" fmla="*/ 37 w 103"/>
                <a:gd name="T5" fmla="*/ 2 h 101"/>
                <a:gd name="T6" fmla="*/ 15 w 103"/>
                <a:gd name="T7" fmla="*/ 9 h 101"/>
                <a:gd name="T8" fmla="*/ 8 w 103"/>
                <a:gd name="T9" fmla="*/ 14 h 101"/>
                <a:gd name="T10" fmla="*/ 8 w 103"/>
                <a:gd name="T11" fmla="*/ 14 h 101"/>
                <a:gd name="T12" fmla="*/ 8 w 103"/>
                <a:gd name="T13" fmla="*/ 14 h 101"/>
                <a:gd name="T14" fmla="*/ 8 w 103"/>
                <a:gd name="T15" fmla="*/ 14 h 101"/>
                <a:gd name="T16" fmla="*/ 15 w 103"/>
                <a:gd name="T17" fmla="*/ 9 h 101"/>
                <a:gd name="T18" fmla="*/ 37 w 103"/>
                <a:gd name="T19" fmla="*/ 2 h 101"/>
                <a:gd name="T20" fmla="*/ 61 w 103"/>
                <a:gd name="T21" fmla="*/ 2 h 101"/>
                <a:gd name="T22" fmla="*/ 83 w 103"/>
                <a:gd name="T23" fmla="*/ 9 h 101"/>
                <a:gd name="T24" fmla="*/ 89 w 103"/>
                <a:gd name="T25" fmla="*/ 12 h 101"/>
                <a:gd name="T26" fmla="*/ 89 w 103"/>
                <a:gd name="T27" fmla="*/ 12 h 101"/>
                <a:gd name="T28" fmla="*/ 89 w 103"/>
                <a:gd name="T29" fmla="*/ 12 h 101"/>
                <a:gd name="T30" fmla="*/ 89 w 103"/>
                <a:gd name="T31" fmla="*/ 12 h 101"/>
                <a:gd name="T32" fmla="*/ 0 w 103"/>
                <a:gd name="T33" fmla="*/ 82 h 101"/>
                <a:gd name="T34" fmla="*/ 15 w 103"/>
                <a:gd name="T35" fmla="*/ 92 h 101"/>
                <a:gd name="T36" fmla="*/ 37 w 103"/>
                <a:gd name="T37" fmla="*/ 100 h 101"/>
                <a:gd name="T38" fmla="*/ 61 w 103"/>
                <a:gd name="T39" fmla="*/ 100 h 101"/>
                <a:gd name="T40" fmla="*/ 83 w 103"/>
                <a:gd name="T41" fmla="*/ 92 h 101"/>
                <a:gd name="T42" fmla="*/ 100 w 103"/>
                <a:gd name="T43" fmla="*/ 79 h 101"/>
                <a:gd name="T44" fmla="*/ 103 w 103"/>
                <a:gd name="T45" fmla="*/ 73 h 101"/>
                <a:gd name="T46" fmla="*/ 103 w 103"/>
                <a:gd name="T47" fmla="*/ 73 h 101"/>
                <a:gd name="T48" fmla="*/ 103 w 103"/>
                <a:gd name="T49" fmla="*/ 73 h 101"/>
                <a:gd name="T50" fmla="*/ 103 w 103"/>
                <a:gd name="T51" fmla="*/ 73 h 101"/>
                <a:gd name="T52" fmla="*/ 100 w 103"/>
                <a:gd name="T53" fmla="*/ 79 h 101"/>
                <a:gd name="T54" fmla="*/ 83 w 103"/>
                <a:gd name="T55" fmla="*/ 92 h 101"/>
                <a:gd name="T56" fmla="*/ 61 w 103"/>
                <a:gd name="T57" fmla="*/ 100 h 101"/>
                <a:gd name="T58" fmla="*/ 37 w 103"/>
                <a:gd name="T59" fmla="*/ 100 h 101"/>
                <a:gd name="T60" fmla="*/ 15 w 103"/>
                <a:gd name="T61" fmla="*/ 92 h 101"/>
                <a:gd name="T62" fmla="*/ 0 w 103"/>
                <a:gd name="T63" fmla="*/ 82 h 101"/>
                <a:gd name="T64" fmla="*/ 0 w 103"/>
                <a:gd name="T65" fmla="*/ 82 h 101"/>
                <a:gd name="T66" fmla="*/ 0 w 103"/>
                <a:gd name="T67" fmla="*/ 82 h 101"/>
                <a:gd name="T68" fmla="*/ 0 w 103"/>
                <a:gd name="T69" fmla="*/ 82 h 101"/>
                <a:gd name="T70" fmla="*/ 0 w 103"/>
                <a:gd name="T71" fmla="*/ 82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"/>
                <a:gd name="T109" fmla="*/ 0 h 101"/>
                <a:gd name="T110" fmla="*/ 103 w 103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" h="101">
                  <a:moveTo>
                    <a:pt x="89" y="12"/>
                  </a:moveTo>
                  <a:lnTo>
                    <a:pt x="83" y="9"/>
                  </a:lnTo>
                  <a:lnTo>
                    <a:pt x="72" y="5"/>
                  </a:lnTo>
                  <a:lnTo>
                    <a:pt x="61" y="2"/>
                  </a:lnTo>
                  <a:lnTo>
                    <a:pt x="48" y="0"/>
                  </a:lnTo>
                  <a:lnTo>
                    <a:pt x="37" y="2"/>
                  </a:lnTo>
                  <a:lnTo>
                    <a:pt x="24" y="5"/>
                  </a:lnTo>
                  <a:lnTo>
                    <a:pt x="15" y="9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4" y="5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2" y="5"/>
                  </a:lnTo>
                  <a:lnTo>
                    <a:pt x="83" y="9"/>
                  </a:lnTo>
                  <a:lnTo>
                    <a:pt x="89" y="12"/>
                  </a:lnTo>
                  <a:close/>
                  <a:moveTo>
                    <a:pt x="0" y="82"/>
                  </a:moveTo>
                  <a:lnTo>
                    <a:pt x="6" y="86"/>
                  </a:lnTo>
                  <a:lnTo>
                    <a:pt x="15" y="92"/>
                  </a:lnTo>
                  <a:lnTo>
                    <a:pt x="24" y="97"/>
                  </a:lnTo>
                  <a:lnTo>
                    <a:pt x="37" y="100"/>
                  </a:lnTo>
                  <a:lnTo>
                    <a:pt x="48" y="101"/>
                  </a:lnTo>
                  <a:lnTo>
                    <a:pt x="61" y="100"/>
                  </a:lnTo>
                  <a:lnTo>
                    <a:pt x="72" y="97"/>
                  </a:lnTo>
                  <a:lnTo>
                    <a:pt x="83" y="92"/>
                  </a:lnTo>
                  <a:lnTo>
                    <a:pt x="92" y="86"/>
                  </a:lnTo>
                  <a:lnTo>
                    <a:pt x="100" y="79"/>
                  </a:lnTo>
                  <a:lnTo>
                    <a:pt x="103" y="73"/>
                  </a:lnTo>
                  <a:lnTo>
                    <a:pt x="103" y="71"/>
                  </a:lnTo>
                  <a:lnTo>
                    <a:pt x="100" y="79"/>
                  </a:lnTo>
                  <a:lnTo>
                    <a:pt x="92" y="86"/>
                  </a:lnTo>
                  <a:lnTo>
                    <a:pt x="83" y="92"/>
                  </a:lnTo>
                  <a:lnTo>
                    <a:pt x="72" y="97"/>
                  </a:lnTo>
                  <a:lnTo>
                    <a:pt x="61" y="100"/>
                  </a:lnTo>
                  <a:lnTo>
                    <a:pt x="48" y="101"/>
                  </a:lnTo>
                  <a:lnTo>
                    <a:pt x="37" y="100"/>
                  </a:lnTo>
                  <a:lnTo>
                    <a:pt x="24" y="97"/>
                  </a:lnTo>
                  <a:lnTo>
                    <a:pt x="15" y="92"/>
                  </a:lnTo>
                  <a:lnTo>
                    <a:pt x="6" y="8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97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52"/>
            <p:cNvSpPr>
              <a:spLocks noEditPoints="1"/>
            </p:cNvSpPr>
            <p:nvPr/>
          </p:nvSpPr>
          <p:spPr bwMode="auto">
            <a:xfrm>
              <a:off x="905" y="3047"/>
              <a:ext cx="105" cy="101"/>
            </a:xfrm>
            <a:custGeom>
              <a:avLst/>
              <a:gdLst>
                <a:gd name="T0" fmla="*/ 83 w 105"/>
                <a:gd name="T1" fmla="*/ 9 h 101"/>
                <a:gd name="T2" fmla="*/ 61 w 105"/>
                <a:gd name="T3" fmla="*/ 2 h 101"/>
                <a:gd name="T4" fmla="*/ 37 w 105"/>
                <a:gd name="T5" fmla="*/ 2 h 101"/>
                <a:gd name="T6" fmla="*/ 15 w 105"/>
                <a:gd name="T7" fmla="*/ 9 h 101"/>
                <a:gd name="T8" fmla="*/ 8 w 105"/>
                <a:gd name="T9" fmla="*/ 14 h 101"/>
                <a:gd name="T10" fmla="*/ 8 w 105"/>
                <a:gd name="T11" fmla="*/ 14 h 101"/>
                <a:gd name="T12" fmla="*/ 8 w 105"/>
                <a:gd name="T13" fmla="*/ 14 h 101"/>
                <a:gd name="T14" fmla="*/ 8 w 105"/>
                <a:gd name="T15" fmla="*/ 14 h 101"/>
                <a:gd name="T16" fmla="*/ 15 w 105"/>
                <a:gd name="T17" fmla="*/ 9 h 101"/>
                <a:gd name="T18" fmla="*/ 37 w 105"/>
                <a:gd name="T19" fmla="*/ 2 h 101"/>
                <a:gd name="T20" fmla="*/ 61 w 105"/>
                <a:gd name="T21" fmla="*/ 2 h 101"/>
                <a:gd name="T22" fmla="*/ 83 w 105"/>
                <a:gd name="T23" fmla="*/ 9 h 101"/>
                <a:gd name="T24" fmla="*/ 89 w 105"/>
                <a:gd name="T25" fmla="*/ 14 h 101"/>
                <a:gd name="T26" fmla="*/ 89 w 105"/>
                <a:gd name="T27" fmla="*/ 14 h 101"/>
                <a:gd name="T28" fmla="*/ 89 w 105"/>
                <a:gd name="T29" fmla="*/ 14 h 101"/>
                <a:gd name="T30" fmla="*/ 89 w 105"/>
                <a:gd name="T31" fmla="*/ 14 h 101"/>
                <a:gd name="T32" fmla="*/ 0 w 105"/>
                <a:gd name="T33" fmla="*/ 82 h 101"/>
                <a:gd name="T34" fmla="*/ 15 w 105"/>
                <a:gd name="T35" fmla="*/ 92 h 101"/>
                <a:gd name="T36" fmla="*/ 37 w 105"/>
                <a:gd name="T37" fmla="*/ 100 h 101"/>
                <a:gd name="T38" fmla="*/ 61 w 105"/>
                <a:gd name="T39" fmla="*/ 100 h 101"/>
                <a:gd name="T40" fmla="*/ 83 w 105"/>
                <a:gd name="T41" fmla="*/ 92 h 101"/>
                <a:gd name="T42" fmla="*/ 100 w 105"/>
                <a:gd name="T43" fmla="*/ 79 h 101"/>
                <a:gd name="T44" fmla="*/ 103 w 105"/>
                <a:gd name="T45" fmla="*/ 71 h 101"/>
                <a:gd name="T46" fmla="*/ 103 w 105"/>
                <a:gd name="T47" fmla="*/ 71 h 101"/>
                <a:gd name="T48" fmla="*/ 103 w 105"/>
                <a:gd name="T49" fmla="*/ 71 h 101"/>
                <a:gd name="T50" fmla="*/ 103 w 105"/>
                <a:gd name="T51" fmla="*/ 71 h 101"/>
                <a:gd name="T52" fmla="*/ 100 w 105"/>
                <a:gd name="T53" fmla="*/ 79 h 101"/>
                <a:gd name="T54" fmla="*/ 83 w 105"/>
                <a:gd name="T55" fmla="*/ 92 h 101"/>
                <a:gd name="T56" fmla="*/ 61 w 105"/>
                <a:gd name="T57" fmla="*/ 100 h 101"/>
                <a:gd name="T58" fmla="*/ 37 w 105"/>
                <a:gd name="T59" fmla="*/ 100 h 101"/>
                <a:gd name="T60" fmla="*/ 15 w 105"/>
                <a:gd name="T61" fmla="*/ 92 h 101"/>
                <a:gd name="T62" fmla="*/ 0 w 105"/>
                <a:gd name="T63" fmla="*/ 80 h 101"/>
                <a:gd name="T64" fmla="*/ 0 w 105"/>
                <a:gd name="T65" fmla="*/ 80 h 101"/>
                <a:gd name="T66" fmla="*/ 0 w 105"/>
                <a:gd name="T67" fmla="*/ 80 h 101"/>
                <a:gd name="T68" fmla="*/ 0 w 105"/>
                <a:gd name="T69" fmla="*/ 82 h 101"/>
                <a:gd name="T70" fmla="*/ 0 w 105"/>
                <a:gd name="T71" fmla="*/ 82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1"/>
                <a:gd name="T110" fmla="*/ 105 w 105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1">
                  <a:moveTo>
                    <a:pt x="89" y="12"/>
                  </a:moveTo>
                  <a:lnTo>
                    <a:pt x="83" y="9"/>
                  </a:lnTo>
                  <a:lnTo>
                    <a:pt x="72" y="5"/>
                  </a:lnTo>
                  <a:lnTo>
                    <a:pt x="61" y="2"/>
                  </a:lnTo>
                  <a:lnTo>
                    <a:pt x="48" y="0"/>
                  </a:lnTo>
                  <a:lnTo>
                    <a:pt x="37" y="2"/>
                  </a:lnTo>
                  <a:lnTo>
                    <a:pt x="24" y="5"/>
                  </a:lnTo>
                  <a:lnTo>
                    <a:pt x="15" y="9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6" y="5"/>
                  </a:lnTo>
                  <a:lnTo>
                    <a:pt x="37" y="2"/>
                  </a:lnTo>
                  <a:lnTo>
                    <a:pt x="48" y="2"/>
                  </a:lnTo>
                  <a:lnTo>
                    <a:pt x="61" y="2"/>
                  </a:lnTo>
                  <a:lnTo>
                    <a:pt x="72" y="5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9" y="12"/>
                  </a:lnTo>
                  <a:close/>
                  <a:moveTo>
                    <a:pt x="0" y="82"/>
                  </a:moveTo>
                  <a:lnTo>
                    <a:pt x="6" y="86"/>
                  </a:lnTo>
                  <a:lnTo>
                    <a:pt x="15" y="92"/>
                  </a:lnTo>
                  <a:lnTo>
                    <a:pt x="24" y="97"/>
                  </a:lnTo>
                  <a:lnTo>
                    <a:pt x="37" y="100"/>
                  </a:lnTo>
                  <a:lnTo>
                    <a:pt x="48" y="101"/>
                  </a:lnTo>
                  <a:lnTo>
                    <a:pt x="61" y="100"/>
                  </a:lnTo>
                  <a:lnTo>
                    <a:pt x="72" y="97"/>
                  </a:lnTo>
                  <a:lnTo>
                    <a:pt x="83" y="92"/>
                  </a:lnTo>
                  <a:lnTo>
                    <a:pt x="92" y="86"/>
                  </a:lnTo>
                  <a:lnTo>
                    <a:pt x="100" y="79"/>
                  </a:lnTo>
                  <a:lnTo>
                    <a:pt x="103" y="71"/>
                  </a:lnTo>
                  <a:lnTo>
                    <a:pt x="105" y="70"/>
                  </a:lnTo>
                  <a:lnTo>
                    <a:pt x="100" y="79"/>
                  </a:lnTo>
                  <a:lnTo>
                    <a:pt x="92" y="86"/>
                  </a:lnTo>
                  <a:lnTo>
                    <a:pt x="83" y="92"/>
                  </a:lnTo>
                  <a:lnTo>
                    <a:pt x="72" y="97"/>
                  </a:lnTo>
                  <a:lnTo>
                    <a:pt x="61" y="100"/>
                  </a:lnTo>
                  <a:lnTo>
                    <a:pt x="48" y="100"/>
                  </a:lnTo>
                  <a:lnTo>
                    <a:pt x="37" y="100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6" y="86"/>
                  </a:lnTo>
                  <a:lnTo>
                    <a:pt x="0" y="8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98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53"/>
            <p:cNvSpPr>
              <a:spLocks noEditPoints="1"/>
            </p:cNvSpPr>
            <p:nvPr/>
          </p:nvSpPr>
          <p:spPr bwMode="auto">
            <a:xfrm>
              <a:off x="905" y="3049"/>
              <a:ext cx="105" cy="98"/>
            </a:xfrm>
            <a:custGeom>
              <a:avLst/>
              <a:gdLst>
                <a:gd name="T0" fmla="*/ 83 w 105"/>
                <a:gd name="T1" fmla="*/ 7 h 98"/>
                <a:gd name="T2" fmla="*/ 61 w 105"/>
                <a:gd name="T3" fmla="*/ 0 h 98"/>
                <a:gd name="T4" fmla="*/ 37 w 105"/>
                <a:gd name="T5" fmla="*/ 0 h 98"/>
                <a:gd name="T6" fmla="*/ 15 w 105"/>
                <a:gd name="T7" fmla="*/ 7 h 98"/>
                <a:gd name="T8" fmla="*/ 8 w 105"/>
                <a:gd name="T9" fmla="*/ 12 h 98"/>
                <a:gd name="T10" fmla="*/ 8 w 105"/>
                <a:gd name="T11" fmla="*/ 13 h 98"/>
                <a:gd name="T12" fmla="*/ 8 w 105"/>
                <a:gd name="T13" fmla="*/ 13 h 98"/>
                <a:gd name="T14" fmla="*/ 8 w 105"/>
                <a:gd name="T15" fmla="*/ 13 h 98"/>
                <a:gd name="T16" fmla="*/ 15 w 105"/>
                <a:gd name="T17" fmla="*/ 7 h 98"/>
                <a:gd name="T18" fmla="*/ 37 w 105"/>
                <a:gd name="T19" fmla="*/ 1 h 98"/>
                <a:gd name="T20" fmla="*/ 61 w 105"/>
                <a:gd name="T21" fmla="*/ 1 h 98"/>
                <a:gd name="T22" fmla="*/ 83 w 105"/>
                <a:gd name="T23" fmla="*/ 7 h 98"/>
                <a:gd name="T24" fmla="*/ 89 w 105"/>
                <a:gd name="T25" fmla="*/ 12 h 98"/>
                <a:gd name="T26" fmla="*/ 89 w 105"/>
                <a:gd name="T27" fmla="*/ 12 h 98"/>
                <a:gd name="T28" fmla="*/ 89 w 105"/>
                <a:gd name="T29" fmla="*/ 12 h 98"/>
                <a:gd name="T30" fmla="*/ 89 w 105"/>
                <a:gd name="T31" fmla="*/ 12 h 98"/>
                <a:gd name="T32" fmla="*/ 0 w 105"/>
                <a:gd name="T33" fmla="*/ 78 h 98"/>
                <a:gd name="T34" fmla="*/ 15 w 105"/>
                <a:gd name="T35" fmla="*/ 90 h 98"/>
                <a:gd name="T36" fmla="*/ 37 w 105"/>
                <a:gd name="T37" fmla="*/ 98 h 98"/>
                <a:gd name="T38" fmla="*/ 61 w 105"/>
                <a:gd name="T39" fmla="*/ 98 h 98"/>
                <a:gd name="T40" fmla="*/ 83 w 105"/>
                <a:gd name="T41" fmla="*/ 90 h 98"/>
                <a:gd name="T42" fmla="*/ 100 w 105"/>
                <a:gd name="T43" fmla="*/ 77 h 98"/>
                <a:gd name="T44" fmla="*/ 105 w 105"/>
                <a:gd name="T45" fmla="*/ 68 h 98"/>
                <a:gd name="T46" fmla="*/ 105 w 105"/>
                <a:gd name="T47" fmla="*/ 68 h 98"/>
                <a:gd name="T48" fmla="*/ 105 w 105"/>
                <a:gd name="T49" fmla="*/ 66 h 98"/>
                <a:gd name="T50" fmla="*/ 105 w 105"/>
                <a:gd name="T51" fmla="*/ 65 h 98"/>
                <a:gd name="T52" fmla="*/ 105 w 105"/>
                <a:gd name="T53" fmla="*/ 65 h 98"/>
                <a:gd name="T54" fmla="*/ 105 w 105"/>
                <a:gd name="T55" fmla="*/ 65 h 98"/>
                <a:gd name="T56" fmla="*/ 105 w 105"/>
                <a:gd name="T57" fmla="*/ 65 h 98"/>
                <a:gd name="T58" fmla="*/ 105 w 105"/>
                <a:gd name="T59" fmla="*/ 65 h 98"/>
                <a:gd name="T60" fmla="*/ 103 w 105"/>
                <a:gd name="T61" fmla="*/ 68 h 98"/>
                <a:gd name="T62" fmla="*/ 90 w 105"/>
                <a:gd name="T63" fmla="*/ 83 h 98"/>
                <a:gd name="T64" fmla="*/ 72 w 105"/>
                <a:gd name="T65" fmla="*/ 93 h 98"/>
                <a:gd name="T66" fmla="*/ 48 w 105"/>
                <a:gd name="T67" fmla="*/ 98 h 98"/>
                <a:gd name="T68" fmla="*/ 26 w 105"/>
                <a:gd name="T69" fmla="*/ 93 h 98"/>
                <a:gd name="T70" fmla="*/ 6 w 105"/>
                <a:gd name="T71" fmla="*/ 83 h 98"/>
                <a:gd name="T72" fmla="*/ 0 w 105"/>
                <a:gd name="T73" fmla="*/ 78 h 98"/>
                <a:gd name="T74" fmla="*/ 0 w 105"/>
                <a:gd name="T75" fmla="*/ 78 h 98"/>
                <a:gd name="T76" fmla="*/ 0 w 105"/>
                <a:gd name="T77" fmla="*/ 78 h 98"/>
                <a:gd name="T78" fmla="*/ 0 w 105"/>
                <a:gd name="T79" fmla="*/ 78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5"/>
                <a:gd name="T121" fmla="*/ 0 h 98"/>
                <a:gd name="T122" fmla="*/ 105 w 105"/>
                <a:gd name="T123" fmla="*/ 98 h 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5" h="98">
                  <a:moveTo>
                    <a:pt x="89" y="12"/>
                  </a:moveTo>
                  <a:lnTo>
                    <a:pt x="83" y="7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7" y="0"/>
                  </a:lnTo>
                  <a:lnTo>
                    <a:pt x="26" y="3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6" y="3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3"/>
                  </a:lnTo>
                  <a:lnTo>
                    <a:pt x="83" y="7"/>
                  </a:lnTo>
                  <a:lnTo>
                    <a:pt x="89" y="13"/>
                  </a:lnTo>
                  <a:lnTo>
                    <a:pt x="89" y="12"/>
                  </a:lnTo>
                  <a:close/>
                  <a:moveTo>
                    <a:pt x="0" y="78"/>
                  </a:moveTo>
                  <a:lnTo>
                    <a:pt x="6" y="84"/>
                  </a:lnTo>
                  <a:lnTo>
                    <a:pt x="15" y="90"/>
                  </a:lnTo>
                  <a:lnTo>
                    <a:pt x="26" y="95"/>
                  </a:lnTo>
                  <a:lnTo>
                    <a:pt x="37" y="98"/>
                  </a:lnTo>
                  <a:lnTo>
                    <a:pt x="48" y="98"/>
                  </a:lnTo>
                  <a:lnTo>
                    <a:pt x="61" y="98"/>
                  </a:lnTo>
                  <a:lnTo>
                    <a:pt x="72" y="95"/>
                  </a:lnTo>
                  <a:lnTo>
                    <a:pt x="83" y="90"/>
                  </a:lnTo>
                  <a:lnTo>
                    <a:pt x="92" y="84"/>
                  </a:lnTo>
                  <a:lnTo>
                    <a:pt x="100" y="77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5" y="65"/>
                  </a:lnTo>
                  <a:lnTo>
                    <a:pt x="103" y="68"/>
                  </a:lnTo>
                  <a:lnTo>
                    <a:pt x="98" y="77"/>
                  </a:lnTo>
                  <a:lnTo>
                    <a:pt x="90" y="83"/>
                  </a:lnTo>
                  <a:lnTo>
                    <a:pt x="83" y="89"/>
                  </a:lnTo>
                  <a:lnTo>
                    <a:pt x="72" y="93"/>
                  </a:lnTo>
                  <a:lnTo>
                    <a:pt x="61" y="96"/>
                  </a:lnTo>
                  <a:lnTo>
                    <a:pt x="48" y="98"/>
                  </a:lnTo>
                  <a:lnTo>
                    <a:pt x="37" y="96"/>
                  </a:lnTo>
                  <a:lnTo>
                    <a:pt x="26" y="93"/>
                  </a:lnTo>
                  <a:lnTo>
                    <a:pt x="15" y="89"/>
                  </a:lnTo>
                  <a:lnTo>
                    <a:pt x="6" y="8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9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54"/>
            <p:cNvSpPr>
              <a:spLocks noEditPoints="1"/>
            </p:cNvSpPr>
            <p:nvPr/>
          </p:nvSpPr>
          <p:spPr bwMode="auto">
            <a:xfrm>
              <a:off x="905" y="3049"/>
              <a:ext cx="105" cy="98"/>
            </a:xfrm>
            <a:custGeom>
              <a:avLst/>
              <a:gdLst>
                <a:gd name="T0" fmla="*/ 83 w 105"/>
                <a:gd name="T1" fmla="*/ 7 h 98"/>
                <a:gd name="T2" fmla="*/ 61 w 105"/>
                <a:gd name="T3" fmla="*/ 1 h 98"/>
                <a:gd name="T4" fmla="*/ 37 w 105"/>
                <a:gd name="T5" fmla="*/ 1 h 98"/>
                <a:gd name="T6" fmla="*/ 15 w 105"/>
                <a:gd name="T7" fmla="*/ 7 h 98"/>
                <a:gd name="T8" fmla="*/ 8 w 105"/>
                <a:gd name="T9" fmla="*/ 13 h 98"/>
                <a:gd name="T10" fmla="*/ 8 w 105"/>
                <a:gd name="T11" fmla="*/ 13 h 98"/>
                <a:gd name="T12" fmla="*/ 8 w 105"/>
                <a:gd name="T13" fmla="*/ 13 h 98"/>
                <a:gd name="T14" fmla="*/ 8 w 105"/>
                <a:gd name="T15" fmla="*/ 13 h 98"/>
                <a:gd name="T16" fmla="*/ 15 w 105"/>
                <a:gd name="T17" fmla="*/ 9 h 98"/>
                <a:gd name="T18" fmla="*/ 37 w 105"/>
                <a:gd name="T19" fmla="*/ 1 h 98"/>
                <a:gd name="T20" fmla="*/ 61 w 105"/>
                <a:gd name="T21" fmla="*/ 1 h 98"/>
                <a:gd name="T22" fmla="*/ 81 w 105"/>
                <a:gd name="T23" fmla="*/ 9 h 98"/>
                <a:gd name="T24" fmla="*/ 89 w 105"/>
                <a:gd name="T25" fmla="*/ 13 h 98"/>
                <a:gd name="T26" fmla="*/ 89 w 105"/>
                <a:gd name="T27" fmla="*/ 13 h 98"/>
                <a:gd name="T28" fmla="*/ 89 w 105"/>
                <a:gd name="T29" fmla="*/ 13 h 98"/>
                <a:gd name="T30" fmla="*/ 89 w 105"/>
                <a:gd name="T31" fmla="*/ 13 h 98"/>
                <a:gd name="T32" fmla="*/ 0 w 105"/>
                <a:gd name="T33" fmla="*/ 78 h 98"/>
                <a:gd name="T34" fmla="*/ 15 w 105"/>
                <a:gd name="T35" fmla="*/ 89 h 98"/>
                <a:gd name="T36" fmla="*/ 37 w 105"/>
                <a:gd name="T37" fmla="*/ 96 h 98"/>
                <a:gd name="T38" fmla="*/ 61 w 105"/>
                <a:gd name="T39" fmla="*/ 96 h 98"/>
                <a:gd name="T40" fmla="*/ 83 w 105"/>
                <a:gd name="T41" fmla="*/ 89 h 98"/>
                <a:gd name="T42" fmla="*/ 98 w 105"/>
                <a:gd name="T43" fmla="*/ 77 h 98"/>
                <a:gd name="T44" fmla="*/ 105 w 105"/>
                <a:gd name="T45" fmla="*/ 65 h 98"/>
                <a:gd name="T46" fmla="*/ 105 w 105"/>
                <a:gd name="T47" fmla="*/ 65 h 98"/>
                <a:gd name="T48" fmla="*/ 105 w 105"/>
                <a:gd name="T49" fmla="*/ 65 h 98"/>
                <a:gd name="T50" fmla="*/ 105 w 105"/>
                <a:gd name="T51" fmla="*/ 65 h 98"/>
                <a:gd name="T52" fmla="*/ 105 w 105"/>
                <a:gd name="T53" fmla="*/ 65 h 98"/>
                <a:gd name="T54" fmla="*/ 98 w 105"/>
                <a:gd name="T55" fmla="*/ 75 h 98"/>
                <a:gd name="T56" fmla="*/ 81 w 105"/>
                <a:gd name="T57" fmla="*/ 89 h 98"/>
                <a:gd name="T58" fmla="*/ 61 w 105"/>
                <a:gd name="T59" fmla="*/ 96 h 98"/>
                <a:gd name="T60" fmla="*/ 37 w 105"/>
                <a:gd name="T61" fmla="*/ 96 h 98"/>
                <a:gd name="T62" fmla="*/ 15 w 105"/>
                <a:gd name="T63" fmla="*/ 89 h 98"/>
                <a:gd name="T64" fmla="*/ 0 w 105"/>
                <a:gd name="T65" fmla="*/ 77 h 98"/>
                <a:gd name="T66" fmla="*/ 0 w 105"/>
                <a:gd name="T67" fmla="*/ 77 h 98"/>
                <a:gd name="T68" fmla="*/ 0 w 105"/>
                <a:gd name="T69" fmla="*/ 78 h 98"/>
                <a:gd name="T70" fmla="*/ 0 w 105"/>
                <a:gd name="T71" fmla="*/ 78 h 98"/>
                <a:gd name="T72" fmla="*/ 0 w 105"/>
                <a:gd name="T73" fmla="*/ 78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98"/>
                <a:gd name="T113" fmla="*/ 105 w 105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98">
                  <a:moveTo>
                    <a:pt x="89" y="13"/>
                  </a:moveTo>
                  <a:lnTo>
                    <a:pt x="83" y="7"/>
                  </a:lnTo>
                  <a:lnTo>
                    <a:pt x="72" y="3"/>
                  </a:lnTo>
                  <a:lnTo>
                    <a:pt x="61" y="1"/>
                  </a:lnTo>
                  <a:lnTo>
                    <a:pt x="48" y="0"/>
                  </a:lnTo>
                  <a:lnTo>
                    <a:pt x="37" y="1"/>
                  </a:lnTo>
                  <a:lnTo>
                    <a:pt x="26" y="3"/>
                  </a:lnTo>
                  <a:lnTo>
                    <a:pt x="15" y="7"/>
                  </a:lnTo>
                  <a:lnTo>
                    <a:pt x="8" y="13"/>
                  </a:lnTo>
                  <a:lnTo>
                    <a:pt x="15" y="9"/>
                  </a:lnTo>
                  <a:lnTo>
                    <a:pt x="26" y="4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1" y="9"/>
                  </a:lnTo>
                  <a:lnTo>
                    <a:pt x="89" y="13"/>
                  </a:lnTo>
                  <a:close/>
                  <a:moveTo>
                    <a:pt x="0" y="78"/>
                  </a:moveTo>
                  <a:lnTo>
                    <a:pt x="6" y="83"/>
                  </a:lnTo>
                  <a:lnTo>
                    <a:pt x="15" y="89"/>
                  </a:lnTo>
                  <a:lnTo>
                    <a:pt x="26" y="93"/>
                  </a:lnTo>
                  <a:lnTo>
                    <a:pt x="37" y="96"/>
                  </a:lnTo>
                  <a:lnTo>
                    <a:pt x="48" y="98"/>
                  </a:lnTo>
                  <a:lnTo>
                    <a:pt x="61" y="96"/>
                  </a:lnTo>
                  <a:lnTo>
                    <a:pt x="72" y="93"/>
                  </a:lnTo>
                  <a:lnTo>
                    <a:pt x="83" y="89"/>
                  </a:lnTo>
                  <a:lnTo>
                    <a:pt x="90" y="83"/>
                  </a:lnTo>
                  <a:lnTo>
                    <a:pt x="98" y="77"/>
                  </a:lnTo>
                  <a:lnTo>
                    <a:pt x="103" y="68"/>
                  </a:lnTo>
                  <a:lnTo>
                    <a:pt x="105" y="65"/>
                  </a:lnTo>
                  <a:lnTo>
                    <a:pt x="103" y="68"/>
                  </a:lnTo>
                  <a:lnTo>
                    <a:pt x="98" y="75"/>
                  </a:lnTo>
                  <a:lnTo>
                    <a:pt x="90" y="83"/>
                  </a:lnTo>
                  <a:lnTo>
                    <a:pt x="81" y="89"/>
                  </a:lnTo>
                  <a:lnTo>
                    <a:pt x="72" y="93"/>
                  </a:lnTo>
                  <a:lnTo>
                    <a:pt x="61" y="96"/>
                  </a:lnTo>
                  <a:lnTo>
                    <a:pt x="48" y="98"/>
                  </a:lnTo>
                  <a:lnTo>
                    <a:pt x="37" y="96"/>
                  </a:lnTo>
                  <a:lnTo>
                    <a:pt x="26" y="93"/>
                  </a:lnTo>
                  <a:lnTo>
                    <a:pt x="15" y="89"/>
                  </a:lnTo>
                  <a:lnTo>
                    <a:pt x="8" y="83"/>
                  </a:lnTo>
                  <a:lnTo>
                    <a:pt x="0" y="7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A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55"/>
            <p:cNvSpPr>
              <a:spLocks noEditPoints="1"/>
            </p:cNvSpPr>
            <p:nvPr/>
          </p:nvSpPr>
          <p:spPr bwMode="auto">
            <a:xfrm>
              <a:off x="905" y="3049"/>
              <a:ext cx="105" cy="98"/>
            </a:xfrm>
            <a:custGeom>
              <a:avLst/>
              <a:gdLst>
                <a:gd name="T0" fmla="*/ 81 w 105"/>
                <a:gd name="T1" fmla="*/ 9 h 98"/>
                <a:gd name="T2" fmla="*/ 61 w 105"/>
                <a:gd name="T3" fmla="*/ 1 h 98"/>
                <a:gd name="T4" fmla="*/ 37 w 105"/>
                <a:gd name="T5" fmla="*/ 1 h 98"/>
                <a:gd name="T6" fmla="*/ 15 w 105"/>
                <a:gd name="T7" fmla="*/ 9 h 98"/>
                <a:gd name="T8" fmla="*/ 8 w 105"/>
                <a:gd name="T9" fmla="*/ 13 h 98"/>
                <a:gd name="T10" fmla="*/ 8 w 105"/>
                <a:gd name="T11" fmla="*/ 13 h 98"/>
                <a:gd name="T12" fmla="*/ 8 w 105"/>
                <a:gd name="T13" fmla="*/ 15 h 98"/>
                <a:gd name="T14" fmla="*/ 8 w 105"/>
                <a:gd name="T15" fmla="*/ 15 h 98"/>
                <a:gd name="T16" fmla="*/ 17 w 105"/>
                <a:gd name="T17" fmla="*/ 9 h 98"/>
                <a:gd name="T18" fmla="*/ 37 w 105"/>
                <a:gd name="T19" fmla="*/ 1 h 98"/>
                <a:gd name="T20" fmla="*/ 61 w 105"/>
                <a:gd name="T21" fmla="*/ 1 h 98"/>
                <a:gd name="T22" fmla="*/ 81 w 105"/>
                <a:gd name="T23" fmla="*/ 9 h 98"/>
                <a:gd name="T24" fmla="*/ 90 w 105"/>
                <a:gd name="T25" fmla="*/ 13 h 98"/>
                <a:gd name="T26" fmla="*/ 90 w 105"/>
                <a:gd name="T27" fmla="*/ 13 h 98"/>
                <a:gd name="T28" fmla="*/ 89 w 105"/>
                <a:gd name="T29" fmla="*/ 13 h 98"/>
                <a:gd name="T30" fmla="*/ 89 w 105"/>
                <a:gd name="T31" fmla="*/ 13 h 98"/>
                <a:gd name="T32" fmla="*/ 0 w 105"/>
                <a:gd name="T33" fmla="*/ 77 h 98"/>
                <a:gd name="T34" fmla="*/ 15 w 105"/>
                <a:gd name="T35" fmla="*/ 89 h 98"/>
                <a:gd name="T36" fmla="*/ 37 w 105"/>
                <a:gd name="T37" fmla="*/ 96 h 98"/>
                <a:gd name="T38" fmla="*/ 61 w 105"/>
                <a:gd name="T39" fmla="*/ 96 h 98"/>
                <a:gd name="T40" fmla="*/ 81 w 105"/>
                <a:gd name="T41" fmla="*/ 89 h 98"/>
                <a:gd name="T42" fmla="*/ 98 w 105"/>
                <a:gd name="T43" fmla="*/ 75 h 98"/>
                <a:gd name="T44" fmla="*/ 105 w 105"/>
                <a:gd name="T45" fmla="*/ 65 h 98"/>
                <a:gd name="T46" fmla="*/ 105 w 105"/>
                <a:gd name="T47" fmla="*/ 65 h 98"/>
                <a:gd name="T48" fmla="*/ 105 w 105"/>
                <a:gd name="T49" fmla="*/ 63 h 98"/>
                <a:gd name="T50" fmla="*/ 105 w 105"/>
                <a:gd name="T51" fmla="*/ 63 h 98"/>
                <a:gd name="T52" fmla="*/ 105 w 105"/>
                <a:gd name="T53" fmla="*/ 63 h 98"/>
                <a:gd name="T54" fmla="*/ 98 w 105"/>
                <a:gd name="T55" fmla="*/ 75 h 98"/>
                <a:gd name="T56" fmla="*/ 81 w 105"/>
                <a:gd name="T57" fmla="*/ 89 h 98"/>
                <a:gd name="T58" fmla="*/ 61 w 105"/>
                <a:gd name="T59" fmla="*/ 96 h 98"/>
                <a:gd name="T60" fmla="*/ 37 w 105"/>
                <a:gd name="T61" fmla="*/ 96 h 98"/>
                <a:gd name="T62" fmla="*/ 17 w 105"/>
                <a:gd name="T63" fmla="*/ 89 h 98"/>
                <a:gd name="T64" fmla="*/ 0 w 105"/>
                <a:gd name="T65" fmla="*/ 77 h 98"/>
                <a:gd name="T66" fmla="*/ 0 w 105"/>
                <a:gd name="T67" fmla="*/ 77 h 98"/>
                <a:gd name="T68" fmla="*/ 0 w 105"/>
                <a:gd name="T69" fmla="*/ 77 h 98"/>
                <a:gd name="T70" fmla="*/ 0 w 105"/>
                <a:gd name="T71" fmla="*/ 77 h 98"/>
                <a:gd name="T72" fmla="*/ 0 w 105"/>
                <a:gd name="T73" fmla="*/ 77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98"/>
                <a:gd name="T113" fmla="*/ 105 w 105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98">
                  <a:moveTo>
                    <a:pt x="89" y="13"/>
                  </a:moveTo>
                  <a:lnTo>
                    <a:pt x="81" y="9"/>
                  </a:lnTo>
                  <a:lnTo>
                    <a:pt x="72" y="4"/>
                  </a:lnTo>
                  <a:lnTo>
                    <a:pt x="61" y="1"/>
                  </a:lnTo>
                  <a:lnTo>
                    <a:pt x="48" y="0"/>
                  </a:lnTo>
                  <a:lnTo>
                    <a:pt x="37" y="1"/>
                  </a:lnTo>
                  <a:lnTo>
                    <a:pt x="26" y="4"/>
                  </a:lnTo>
                  <a:lnTo>
                    <a:pt x="15" y="9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7" y="9"/>
                  </a:lnTo>
                  <a:lnTo>
                    <a:pt x="26" y="4"/>
                  </a:lnTo>
                  <a:lnTo>
                    <a:pt x="37" y="1"/>
                  </a:lnTo>
                  <a:lnTo>
                    <a:pt x="48" y="1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1" y="9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3"/>
                  </a:lnTo>
                  <a:close/>
                  <a:moveTo>
                    <a:pt x="0" y="77"/>
                  </a:moveTo>
                  <a:lnTo>
                    <a:pt x="8" y="83"/>
                  </a:lnTo>
                  <a:lnTo>
                    <a:pt x="15" y="89"/>
                  </a:lnTo>
                  <a:lnTo>
                    <a:pt x="26" y="93"/>
                  </a:lnTo>
                  <a:lnTo>
                    <a:pt x="37" y="96"/>
                  </a:lnTo>
                  <a:lnTo>
                    <a:pt x="48" y="98"/>
                  </a:lnTo>
                  <a:lnTo>
                    <a:pt x="61" y="96"/>
                  </a:lnTo>
                  <a:lnTo>
                    <a:pt x="72" y="93"/>
                  </a:lnTo>
                  <a:lnTo>
                    <a:pt x="81" y="89"/>
                  </a:lnTo>
                  <a:lnTo>
                    <a:pt x="90" y="83"/>
                  </a:lnTo>
                  <a:lnTo>
                    <a:pt x="98" y="75"/>
                  </a:lnTo>
                  <a:lnTo>
                    <a:pt x="103" y="68"/>
                  </a:lnTo>
                  <a:lnTo>
                    <a:pt x="105" y="65"/>
                  </a:lnTo>
                  <a:lnTo>
                    <a:pt x="105" y="63"/>
                  </a:lnTo>
                  <a:lnTo>
                    <a:pt x="103" y="68"/>
                  </a:lnTo>
                  <a:lnTo>
                    <a:pt x="98" y="75"/>
                  </a:lnTo>
                  <a:lnTo>
                    <a:pt x="90" y="83"/>
                  </a:lnTo>
                  <a:lnTo>
                    <a:pt x="81" y="89"/>
                  </a:lnTo>
                  <a:lnTo>
                    <a:pt x="72" y="93"/>
                  </a:lnTo>
                  <a:lnTo>
                    <a:pt x="61" y="96"/>
                  </a:lnTo>
                  <a:lnTo>
                    <a:pt x="48" y="96"/>
                  </a:lnTo>
                  <a:lnTo>
                    <a:pt x="37" y="96"/>
                  </a:lnTo>
                  <a:lnTo>
                    <a:pt x="26" y="93"/>
                  </a:lnTo>
                  <a:lnTo>
                    <a:pt x="17" y="89"/>
                  </a:lnTo>
                  <a:lnTo>
                    <a:pt x="8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9B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56"/>
            <p:cNvSpPr>
              <a:spLocks noEditPoints="1"/>
            </p:cNvSpPr>
            <p:nvPr/>
          </p:nvSpPr>
          <p:spPr bwMode="auto">
            <a:xfrm>
              <a:off x="905" y="3050"/>
              <a:ext cx="105" cy="95"/>
            </a:xfrm>
            <a:custGeom>
              <a:avLst/>
              <a:gdLst>
                <a:gd name="T0" fmla="*/ 81 w 105"/>
                <a:gd name="T1" fmla="*/ 8 h 95"/>
                <a:gd name="T2" fmla="*/ 61 w 105"/>
                <a:gd name="T3" fmla="*/ 0 h 95"/>
                <a:gd name="T4" fmla="*/ 37 w 105"/>
                <a:gd name="T5" fmla="*/ 0 h 95"/>
                <a:gd name="T6" fmla="*/ 17 w 105"/>
                <a:gd name="T7" fmla="*/ 8 h 95"/>
                <a:gd name="T8" fmla="*/ 8 w 105"/>
                <a:gd name="T9" fmla="*/ 14 h 95"/>
                <a:gd name="T10" fmla="*/ 8 w 105"/>
                <a:gd name="T11" fmla="*/ 14 h 95"/>
                <a:gd name="T12" fmla="*/ 8 w 105"/>
                <a:gd name="T13" fmla="*/ 14 h 95"/>
                <a:gd name="T14" fmla="*/ 8 w 105"/>
                <a:gd name="T15" fmla="*/ 14 h 95"/>
                <a:gd name="T16" fmla="*/ 8 w 105"/>
                <a:gd name="T17" fmla="*/ 14 h 95"/>
                <a:gd name="T18" fmla="*/ 26 w 105"/>
                <a:gd name="T19" fmla="*/ 3 h 95"/>
                <a:gd name="T20" fmla="*/ 48 w 105"/>
                <a:gd name="T21" fmla="*/ 0 h 95"/>
                <a:gd name="T22" fmla="*/ 72 w 105"/>
                <a:gd name="T23" fmla="*/ 3 h 95"/>
                <a:gd name="T24" fmla="*/ 90 w 105"/>
                <a:gd name="T25" fmla="*/ 14 h 95"/>
                <a:gd name="T26" fmla="*/ 90 w 105"/>
                <a:gd name="T27" fmla="*/ 14 h 95"/>
                <a:gd name="T28" fmla="*/ 90 w 105"/>
                <a:gd name="T29" fmla="*/ 14 h 95"/>
                <a:gd name="T30" fmla="*/ 90 w 105"/>
                <a:gd name="T31" fmla="*/ 14 h 95"/>
                <a:gd name="T32" fmla="*/ 90 w 105"/>
                <a:gd name="T33" fmla="*/ 14 h 95"/>
                <a:gd name="T34" fmla="*/ 8 w 105"/>
                <a:gd name="T35" fmla="*/ 82 h 95"/>
                <a:gd name="T36" fmla="*/ 26 w 105"/>
                <a:gd name="T37" fmla="*/ 92 h 95"/>
                <a:gd name="T38" fmla="*/ 48 w 105"/>
                <a:gd name="T39" fmla="*/ 95 h 95"/>
                <a:gd name="T40" fmla="*/ 72 w 105"/>
                <a:gd name="T41" fmla="*/ 92 h 95"/>
                <a:gd name="T42" fmla="*/ 90 w 105"/>
                <a:gd name="T43" fmla="*/ 82 h 95"/>
                <a:gd name="T44" fmla="*/ 103 w 105"/>
                <a:gd name="T45" fmla="*/ 67 h 95"/>
                <a:gd name="T46" fmla="*/ 105 w 105"/>
                <a:gd name="T47" fmla="*/ 62 h 95"/>
                <a:gd name="T48" fmla="*/ 103 w 105"/>
                <a:gd name="T49" fmla="*/ 62 h 95"/>
                <a:gd name="T50" fmla="*/ 103 w 105"/>
                <a:gd name="T51" fmla="*/ 62 h 95"/>
                <a:gd name="T52" fmla="*/ 103 w 105"/>
                <a:gd name="T53" fmla="*/ 62 h 95"/>
                <a:gd name="T54" fmla="*/ 102 w 105"/>
                <a:gd name="T55" fmla="*/ 67 h 95"/>
                <a:gd name="T56" fmla="*/ 90 w 105"/>
                <a:gd name="T57" fmla="*/ 82 h 95"/>
                <a:gd name="T58" fmla="*/ 72 w 105"/>
                <a:gd name="T59" fmla="*/ 92 h 95"/>
                <a:gd name="T60" fmla="*/ 48 w 105"/>
                <a:gd name="T61" fmla="*/ 95 h 95"/>
                <a:gd name="T62" fmla="*/ 26 w 105"/>
                <a:gd name="T63" fmla="*/ 92 h 95"/>
                <a:gd name="T64" fmla="*/ 8 w 105"/>
                <a:gd name="T65" fmla="*/ 82 h 95"/>
                <a:gd name="T66" fmla="*/ 0 w 105"/>
                <a:gd name="T67" fmla="*/ 74 h 95"/>
                <a:gd name="T68" fmla="*/ 0 w 105"/>
                <a:gd name="T69" fmla="*/ 76 h 95"/>
                <a:gd name="T70" fmla="*/ 0 w 105"/>
                <a:gd name="T71" fmla="*/ 76 h 95"/>
                <a:gd name="T72" fmla="*/ 0 w 105"/>
                <a:gd name="T73" fmla="*/ 76 h 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95"/>
                <a:gd name="T113" fmla="*/ 105 w 105"/>
                <a:gd name="T114" fmla="*/ 95 h 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95">
                  <a:moveTo>
                    <a:pt x="90" y="14"/>
                  </a:moveTo>
                  <a:lnTo>
                    <a:pt x="81" y="8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7" y="0"/>
                  </a:lnTo>
                  <a:lnTo>
                    <a:pt x="26" y="3"/>
                  </a:lnTo>
                  <a:lnTo>
                    <a:pt x="17" y="8"/>
                  </a:lnTo>
                  <a:lnTo>
                    <a:pt x="8" y="14"/>
                  </a:lnTo>
                  <a:lnTo>
                    <a:pt x="17" y="8"/>
                  </a:lnTo>
                  <a:lnTo>
                    <a:pt x="26" y="3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2" y="3"/>
                  </a:lnTo>
                  <a:lnTo>
                    <a:pt x="81" y="8"/>
                  </a:lnTo>
                  <a:lnTo>
                    <a:pt x="90" y="14"/>
                  </a:lnTo>
                  <a:close/>
                  <a:moveTo>
                    <a:pt x="0" y="76"/>
                  </a:moveTo>
                  <a:lnTo>
                    <a:pt x="8" y="82"/>
                  </a:lnTo>
                  <a:lnTo>
                    <a:pt x="17" y="88"/>
                  </a:lnTo>
                  <a:lnTo>
                    <a:pt x="26" y="92"/>
                  </a:lnTo>
                  <a:lnTo>
                    <a:pt x="37" y="95"/>
                  </a:lnTo>
                  <a:lnTo>
                    <a:pt x="48" y="95"/>
                  </a:lnTo>
                  <a:lnTo>
                    <a:pt x="61" y="95"/>
                  </a:lnTo>
                  <a:lnTo>
                    <a:pt x="72" y="92"/>
                  </a:lnTo>
                  <a:lnTo>
                    <a:pt x="81" y="88"/>
                  </a:lnTo>
                  <a:lnTo>
                    <a:pt x="90" y="82"/>
                  </a:lnTo>
                  <a:lnTo>
                    <a:pt x="98" y="74"/>
                  </a:lnTo>
                  <a:lnTo>
                    <a:pt x="103" y="67"/>
                  </a:lnTo>
                  <a:lnTo>
                    <a:pt x="105" y="62"/>
                  </a:lnTo>
                  <a:lnTo>
                    <a:pt x="103" y="62"/>
                  </a:lnTo>
                  <a:lnTo>
                    <a:pt x="102" y="67"/>
                  </a:lnTo>
                  <a:lnTo>
                    <a:pt x="98" y="74"/>
                  </a:lnTo>
                  <a:lnTo>
                    <a:pt x="90" y="82"/>
                  </a:lnTo>
                  <a:lnTo>
                    <a:pt x="81" y="88"/>
                  </a:lnTo>
                  <a:lnTo>
                    <a:pt x="72" y="92"/>
                  </a:lnTo>
                  <a:lnTo>
                    <a:pt x="61" y="94"/>
                  </a:lnTo>
                  <a:lnTo>
                    <a:pt x="48" y="95"/>
                  </a:lnTo>
                  <a:lnTo>
                    <a:pt x="37" y="94"/>
                  </a:lnTo>
                  <a:lnTo>
                    <a:pt x="26" y="92"/>
                  </a:lnTo>
                  <a:lnTo>
                    <a:pt x="17" y="88"/>
                  </a:lnTo>
                  <a:lnTo>
                    <a:pt x="8" y="82"/>
                  </a:lnTo>
                  <a:lnTo>
                    <a:pt x="0" y="7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9C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57"/>
            <p:cNvSpPr>
              <a:spLocks noEditPoints="1"/>
            </p:cNvSpPr>
            <p:nvPr/>
          </p:nvSpPr>
          <p:spPr bwMode="auto">
            <a:xfrm>
              <a:off x="905" y="3050"/>
              <a:ext cx="103" cy="95"/>
            </a:xfrm>
            <a:custGeom>
              <a:avLst/>
              <a:gdLst>
                <a:gd name="T0" fmla="*/ 81 w 103"/>
                <a:gd name="T1" fmla="*/ 8 h 95"/>
                <a:gd name="T2" fmla="*/ 61 w 103"/>
                <a:gd name="T3" fmla="*/ 0 h 95"/>
                <a:gd name="T4" fmla="*/ 37 w 103"/>
                <a:gd name="T5" fmla="*/ 0 h 95"/>
                <a:gd name="T6" fmla="*/ 17 w 103"/>
                <a:gd name="T7" fmla="*/ 8 h 95"/>
                <a:gd name="T8" fmla="*/ 8 w 103"/>
                <a:gd name="T9" fmla="*/ 14 h 95"/>
                <a:gd name="T10" fmla="*/ 8 w 103"/>
                <a:gd name="T11" fmla="*/ 14 h 95"/>
                <a:gd name="T12" fmla="*/ 8 w 103"/>
                <a:gd name="T13" fmla="*/ 14 h 95"/>
                <a:gd name="T14" fmla="*/ 8 w 103"/>
                <a:gd name="T15" fmla="*/ 15 h 95"/>
                <a:gd name="T16" fmla="*/ 8 w 103"/>
                <a:gd name="T17" fmla="*/ 15 h 95"/>
                <a:gd name="T18" fmla="*/ 17 w 103"/>
                <a:gd name="T19" fmla="*/ 8 h 95"/>
                <a:gd name="T20" fmla="*/ 37 w 103"/>
                <a:gd name="T21" fmla="*/ 2 h 95"/>
                <a:gd name="T22" fmla="*/ 61 w 103"/>
                <a:gd name="T23" fmla="*/ 2 h 95"/>
                <a:gd name="T24" fmla="*/ 81 w 103"/>
                <a:gd name="T25" fmla="*/ 8 h 95"/>
                <a:gd name="T26" fmla="*/ 90 w 103"/>
                <a:gd name="T27" fmla="*/ 15 h 95"/>
                <a:gd name="T28" fmla="*/ 90 w 103"/>
                <a:gd name="T29" fmla="*/ 14 h 95"/>
                <a:gd name="T30" fmla="*/ 90 w 103"/>
                <a:gd name="T31" fmla="*/ 14 h 95"/>
                <a:gd name="T32" fmla="*/ 90 w 103"/>
                <a:gd name="T33" fmla="*/ 14 h 95"/>
                <a:gd name="T34" fmla="*/ 90 w 103"/>
                <a:gd name="T35" fmla="*/ 14 h 95"/>
                <a:gd name="T36" fmla="*/ 8 w 103"/>
                <a:gd name="T37" fmla="*/ 82 h 95"/>
                <a:gd name="T38" fmla="*/ 26 w 103"/>
                <a:gd name="T39" fmla="*/ 92 h 95"/>
                <a:gd name="T40" fmla="*/ 48 w 103"/>
                <a:gd name="T41" fmla="*/ 95 h 95"/>
                <a:gd name="T42" fmla="*/ 72 w 103"/>
                <a:gd name="T43" fmla="*/ 92 h 95"/>
                <a:gd name="T44" fmla="*/ 90 w 103"/>
                <a:gd name="T45" fmla="*/ 82 h 95"/>
                <a:gd name="T46" fmla="*/ 102 w 103"/>
                <a:gd name="T47" fmla="*/ 67 h 95"/>
                <a:gd name="T48" fmla="*/ 103 w 103"/>
                <a:gd name="T49" fmla="*/ 62 h 95"/>
                <a:gd name="T50" fmla="*/ 103 w 103"/>
                <a:gd name="T51" fmla="*/ 62 h 95"/>
                <a:gd name="T52" fmla="*/ 103 w 103"/>
                <a:gd name="T53" fmla="*/ 62 h 95"/>
                <a:gd name="T54" fmla="*/ 103 w 103"/>
                <a:gd name="T55" fmla="*/ 62 h 95"/>
                <a:gd name="T56" fmla="*/ 102 w 103"/>
                <a:gd name="T57" fmla="*/ 67 h 95"/>
                <a:gd name="T58" fmla="*/ 89 w 103"/>
                <a:gd name="T59" fmla="*/ 82 h 95"/>
                <a:gd name="T60" fmla="*/ 72 w 103"/>
                <a:gd name="T61" fmla="*/ 91 h 95"/>
                <a:gd name="T62" fmla="*/ 48 w 103"/>
                <a:gd name="T63" fmla="*/ 95 h 95"/>
                <a:gd name="T64" fmla="*/ 26 w 103"/>
                <a:gd name="T65" fmla="*/ 91 h 95"/>
                <a:gd name="T66" fmla="*/ 8 w 103"/>
                <a:gd name="T67" fmla="*/ 82 h 95"/>
                <a:gd name="T68" fmla="*/ 0 w 103"/>
                <a:gd name="T69" fmla="*/ 74 h 95"/>
                <a:gd name="T70" fmla="*/ 0 w 103"/>
                <a:gd name="T71" fmla="*/ 74 h 95"/>
                <a:gd name="T72" fmla="*/ 0 w 103"/>
                <a:gd name="T73" fmla="*/ 74 h 95"/>
                <a:gd name="T74" fmla="*/ 0 w 103"/>
                <a:gd name="T75" fmla="*/ 74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"/>
                <a:gd name="T115" fmla="*/ 0 h 95"/>
                <a:gd name="T116" fmla="*/ 103 w 103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" h="95">
                  <a:moveTo>
                    <a:pt x="90" y="14"/>
                  </a:moveTo>
                  <a:lnTo>
                    <a:pt x="81" y="8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7" y="0"/>
                  </a:lnTo>
                  <a:lnTo>
                    <a:pt x="26" y="3"/>
                  </a:lnTo>
                  <a:lnTo>
                    <a:pt x="17" y="8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17" y="8"/>
                  </a:lnTo>
                  <a:lnTo>
                    <a:pt x="26" y="5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2" y="5"/>
                  </a:lnTo>
                  <a:lnTo>
                    <a:pt x="81" y="8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0" y="14"/>
                  </a:lnTo>
                  <a:close/>
                  <a:moveTo>
                    <a:pt x="0" y="74"/>
                  </a:moveTo>
                  <a:lnTo>
                    <a:pt x="8" y="82"/>
                  </a:lnTo>
                  <a:lnTo>
                    <a:pt x="17" y="88"/>
                  </a:lnTo>
                  <a:lnTo>
                    <a:pt x="26" y="92"/>
                  </a:lnTo>
                  <a:lnTo>
                    <a:pt x="37" y="94"/>
                  </a:lnTo>
                  <a:lnTo>
                    <a:pt x="48" y="95"/>
                  </a:lnTo>
                  <a:lnTo>
                    <a:pt x="61" y="94"/>
                  </a:lnTo>
                  <a:lnTo>
                    <a:pt x="72" y="92"/>
                  </a:lnTo>
                  <a:lnTo>
                    <a:pt x="81" y="88"/>
                  </a:lnTo>
                  <a:lnTo>
                    <a:pt x="90" y="82"/>
                  </a:lnTo>
                  <a:lnTo>
                    <a:pt x="98" y="74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2" y="67"/>
                  </a:lnTo>
                  <a:lnTo>
                    <a:pt x="96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72" y="91"/>
                  </a:lnTo>
                  <a:lnTo>
                    <a:pt x="61" y="94"/>
                  </a:lnTo>
                  <a:lnTo>
                    <a:pt x="48" y="95"/>
                  </a:lnTo>
                  <a:lnTo>
                    <a:pt x="37" y="94"/>
                  </a:lnTo>
                  <a:lnTo>
                    <a:pt x="26" y="91"/>
                  </a:lnTo>
                  <a:lnTo>
                    <a:pt x="17" y="86"/>
                  </a:lnTo>
                  <a:lnTo>
                    <a:pt x="8" y="8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D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58"/>
            <p:cNvSpPr>
              <a:spLocks noEditPoints="1"/>
            </p:cNvSpPr>
            <p:nvPr/>
          </p:nvSpPr>
          <p:spPr bwMode="auto">
            <a:xfrm>
              <a:off x="905" y="3050"/>
              <a:ext cx="103" cy="95"/>
            </a:xfrm>
            <a:custGeom>
              <a:avLst/>
              <a:gdLst>
                <a:gd name="T0" fmla="*/ 89 w 103"/>
                <a:gd name="T1" fmla="*/ 14 h 95"/>
                <a:gd name="T2" fmla="*/ 72 w 103"/>
                <a:gd name="T3" fmla="*/ 5 h 95"/>
                <a:gd name="T4" fmla="*/ 48 w 103"/>
                <a:gd name="T5" fmla="*/ 0 h 95"/>
                <a:gd name="T6" fmla="*/ 26 w 103"/>
                <a:gd name="T7" fmla="*/ 5 h 95"/>
                <a:gd name="T8" fmla="*/ 8 w 103"/>
                <a:gd name="T9" fmla="*/ 14 h 95"/>
                <a:gd name="T10" fmla="*/ 8 w 103"/>
                <a:gd name="T11" fmla="*/ 15 h 95"/>
                <a:gd name="T12" fmla="*/ 8 w 103"/>
                <a:gd name="T13" fmla="*/ 15 h 95"/>
                <a:gd name="T14" fmla="*/ 8 w 103"/>
                <a:gd name="T15" fmla="*/ 15 h 95"/>
                <a:gd name="T16" fmla="*/ 8 w 103"/>
                <a:gd name="T17" fmla="*/ 15 h 95"/>
                <a:gd name="T18" fmla="*/ 8 w 103"/>
                <a:gd name="T19" fmla="*/ 15 h 95"/>
                <a:gd name="T20" fmla="*/ 26 w 103"/>
                <a:gd name="T21" fmla="*/ 5 h 95"/>
                <a:gd name="T22" fmla="*/ 48 w 103"/>
                <a:gd name="T23" fmla="*/ 0 h 95"/>
                <a:gd name="T24" fmla="*/ 70 w 103"/>
                <a:gd name="T25" fmla="*/ 5 h 95"/>
                <a:gd name="T26" fmla="*/ 89 w 103"/>
                <a:gd name="T27" fmla="*/ 15 h 95"/>
                <a:gd name="T28" fmla="*/ 90 w 103"/>
                <a:gd name="T29" fmla="*/ 15 h 95"/>
                <a:gd name="T30" fmla="*/ 90 w 103"/>
                <a:gd name="T31" fmla="*/ 15 h 95"/>
                <a:gd name="T32" fmla="*/ 90 w 103"/>
                <a:gd name="T33" fmla="*/ 15 h 95"/>
                <a:gd name="T34" fmla="*/ 90 w 103"/>
                <a:gd name="T35" fmla="*/ 15 h 95"/>
                <a:gd name="T36" fmla="*/ 0 w 103"/>
                <a:gd name="T37" fmla="*/ 74 h 95"/>
                <a:gd name="T38" fmla="*/ 17 w 103"/>
                <a:gd name="T39" fmla="*/ 86 h 95"/>
                <a:gd name="T40" fmla="*/ 37 w 103"/>
                <a:gd name="T41" fmla="*/ 94 h 95"/>
                <a:gd name="T42" fmla="*/ 61 w 103"/>
                <a:gd name="T43" fmla="*/ 94 h 95"/>
                <a:gd name="T44" fmla="*/ 81 w 103"/>
                <a:gd name="T45" fmla="*/ 86 h 95"/>
                <a:gd name="T46" fmla="*/ 96 w 103"/>
                <a:gd name="T47" fmla="*/ 74 h 95"/>
                <a:gd name="T48" fmla="*/ 103 w 103"/>
                <a:gd name="T49" fmla="*/ 62 h 95"/>
                <a:gd name="T50" fmla="*/ 103 w 103"/>
                <a:gd name="T51" fmla="*/ 62 h 95"/>
                <a:gd name="T52" fmla="*/ 103 w 103"/>
                <a:gd name="T53" fmla="*/ 61 h 95"/>
                <a:gd name="T54" fmla="*/ 103 w 103"/>
                <a:gd name="T55" fmla="*/ 61 h 95"/>
                <a:gd name="T56" fmla="*/ 103 w 103"/>
                <a:gd name="T57" fmla="*/ 61 h 95"/>
                <a:gd name="T58" fmla="*/ 96 w 103"/>
                <a:gd name="T59" fmla="*/ 74 h 95"/>
                <a:gd name="T60" fmla="*/ 81 w 103"/>
                <a:gd name="T61" fmla="*/ 86 h 95"/>
                <a:gd name="T62" fmla="*/ 61 w 103"/>
                <a:gd name="T63" fmla="*/ 94 h 95"/>
                <a:gd name="T64" fmla="*/ 37 w 103"/>
                <a:gd name="T65" fmla="*/ 94 h 95"/>
                <a:gd name="T66" fmla="*/ 17 w 103"/>
                <a:gd name="T67" fmla="*/ 86 h 95"/>
                <a:gd name="T68" fmla="*/ 2 w 103"/>
                <a:gd name="T69" fmla="*/ 74 h 95"/>
                <a:gd name="T70" fmla="*/ 2 w 103"/>
                <a:gd name="T71" fmla="*/ 73 h 95"/>
                <a:gd name="T72" fmla="*/ 2 w 103"/>
                <a:gd name="T73" fmla="*/ 74 h 95"/>
                <a:gd name="T74" fmla="*/ 0 w 103"/>
                <a:gd name="T75" fmla="*/ 74 h 95"/>
                <a:gd name="T76" fmla="*/ 0 w 103"/>
                <a:gd name="T77" fmla="*/ 74 h 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3"/>
                <a:gd name="T118" fmla="*/ 0 h 95"/>
                <a:gd name="T119" fmla="*/ 103 w 103"/>
                <a:gd name="T120" fmla="*/ 95 h 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3" h="95">
                  <a:moveTo>
                    <a:pt x="90" y="15"/>
                  </a:moveTo>
                  <a:lnTo>
                    <a:pt x="89" y="14"/>
                  </a:lnTo>
                  <a:lnTo>
                    <a:pt x="81" y="8"/>
                  </a:lnTo>
                  <a:lnTo>
                    <a:pt x="72" y="5"/>
                  </a:lnTo>
                  <a:lnTo>
                    <a:pt x="61" y="2"/>
                  </a:lnTo>
                  <a:lnTo>
                    <a:pt x="48" y="0"/>
                  </a:lnTo>
                  <a:lnTo>
                    <a:pt x="37" y="2"/>
                  </a:lnTo>
                  <a:lnTo>
                    <a:pt x="26" y="5"/>
                  </a:lnTo>
                  <a:lnTo>
                    <a:pt x="17" y="8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17" y="9"/>
                  </a:lnTo>
                  <a:lnTo>
                    <a:pt x="26" y="5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0" y="5"/>
                  </a:lnTo>
                  <a:lnTo>
                    <a:pt x="81" y="9"/>
                  </a:lnTo>
                  <a:lnTo>
                    <a:pt x="89" y="15"/>
                  </a:lnTo>
                  <a:lnTo>
                    <a:pt x="90" y="15"/>
                  </a:lnTo>
                  <a:close/>
                  <a:moveTo>
                    <a:pt x="0" y="74"/>
                  </a:moveTo>
                  <a:lnTo>
                    <a:pt x="8" y="82"/>
                  </a:lnTo>
                  <a:lnTo>
                    <a:pt x="17" y="86"/>
                  </a:lnTo>
                  <a:lnTo>
                    <a:pt x="26" y="91"/>
                  </a:lnTo>
                  <a:lnTo>
                    <a:pt x="37" y="94"/>
                  </a:lnTo>
                  <a:lnTo>
                    <a:pt x="48" y="95"/>
                  </a:lnTo>
                  <a:lnTo>
                    <a:pt x="61" y="94"/>
                  </a:lnTo>
                  <a:lnTo>
                    <a:pt x="72" y="91"/>
                  </a:lnTo>
                  <a:lnTo>
                    <a:pt x="81" y="86"/>
                  </a:lnTo>
                  <a:lnTo>
                    <a:pt x="89" y="82"/>
                  </a:lnTo>
                  <a:lnTo>
                    <a:pt x="96" y="74"/>
                  </a:lnTo>
                  <a:lnTo>
                    <a:pt x="102" y="67"/>
                  </a:lnTo>
                  <a:lnTo>
                    <a:pt x="103" y="62"/>
                  </a:lnTo>
                  <a:lnTo>
                    <a:pt x="103" y="61"/>
                  </a:lnTo>
                  <a:lnTo>
                    <a:pt x="102" y="65"/>
                  </a:lnTo>
                  <a:lnTo>
                    <a:pt x="96" y="74"/>
                  </a:lnTo>
                  <a:lnTo>
                    <a:pt x="89" y="80"/>
                  </a:lnTo>
                  <a:lnTo>
                    <a:pt x="81" y="86"/>
                  </a:lnTo>
                  <a:lnTo>
                    <a:pt x="70" y="91"/>
                  </a:lnTo>
                  <a:lnTo>
                    <a:pt x="61" y="94"/>
                  </a:lnTo>
                  <a:lnTo>
                    <a:pt x="48" y="94"/>
                  </a:lnTo>
                  <a:lnTo>
                    <a:pt x="37" y="94"/>
                  </a:lnTo>
                  <a:lnTo>
                    <a:pt x="26" y="91"/>
                  </a:lnTo>
                  <a:lnTo>
                    <a:pt x="17" y="86"/>
                  </a:lnTo>
                  <a:lnTo>
                    <a:pt x="8" y="80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2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9E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59"/>
            <p:cNvSpPr>
              <a:spLocks noEditPoints="1"/>
            </p:cNvSpPr>
            <p:nvPr/>
          </p:nvSpPr>
          <p:spPr bwMode="auto">
            <a:xfrm>
              <a:off x="907" y="3050"/>
              <a:ext cx="101" cy="94"/>
            </a:xfrm>
            <a:custGeom>
              <a:avLst/>
              <a:gdLst>
                <a:gd name="T0" fmla="*/ 87 w 101"/>
                <a:gd name="T1" fmla="*/ 15 h 94"/>
                <a:gd name="T2" fmla="*/ 68 w 101"/>
                <a:gd name="T3" fmla="*/ 5 h 94"/>
                <a:gd name="T4" fmla="*/ 46 w 101"/>
                <a:gd name="T5" fmla="*/ 0 h 94"/>
                <a:gd name="T6" fmla="*/ 24 w 101"/>
                <a:gd name="T7" fmla="*/ 5 h 94"/>
                <a:gd name="T8" fmla="*/ 6 w 101"/>
                <a:gd name="T9" fmla="*/ 15 h 94"/>
                <a:gd name="T10" fmla="*/ 6 w 101"/>
                <a:gd name="T11" fmla="*/ 15 h 94"/>
                <a:gd name="T12" fmla="*/ 6 w 101"/>
                <a:gd name="T13" fmla="*/ 17 h 94"/>
                <a:gd name="T14" fmla="*/ 6 w 101"/>
                <a:gd name="T15" fmla="*/ 17 h 94"/>
                <a:gd name="T16" fmla="*/ 6 w 101"/>
                <a:gd name="T17" fmla="*/ 17 h 94"/>
                <a:gd name="T18" fmla="*/ 8 w 101"/>
                <a:gd name="T19" fmla="*/ 15 h 94"/>
                <a:gd name="T20" fmla="*/ 24 w 101"/>
                <a:gd name="T21" fmla="*/ 5 h 94"/>
                <a:gd name="T22" fmla="*/ 46 w 101"/>
                <a:gd name="T23" fmla="*/ 2 h 94"/>
                <a:gd name="T24" fmla="*/ 68 w 101"/>
                <a:gd name="T25" fmla="*/ 5 h 94"/>
                <a:gd name="T26" fmla="*/ 87 w 101"/>
                <a:gd name="T27" fmla="*/ 15 h 94"/>
                <a:gd name="T28" fmla="*/ 88 w 101"/>
                <a:gd name="T29" fmla="*/ 17 h 94"/>
                <a:gd name="T30" fmla="*/ 88 w 101"/>
                <a:gd name="T31" fmla="*/ 17 h 94"/>
                <a:gd name="T32" fmla="*/ 88 w 101"/>
                <a:gd name="T33" fmla="*/ 17 h 94"/>
                <a:gd name="T34" fmla="*/ 88 w 101"/>
                <a:gd name="T35" fmla="*/ 15 h 94"/>
                <a:gd name="T36" fmla="*/ 0 w 101"/>
                <a:gd name="T37" fmla="*/ 73 h 94"/>
                <a:gd name="T38" fmla="*/ 6 w 101"/>
                <a:gd name="T39" fmla="*/ 80 h 94"/>
                <a:gd name="T40" fmla="*/ 24 w 101"/>
                <a:gd name="T41" fmla="*/ 91 h 94"/>
                <a:gd name="T42" fmla="*/ 46 w 101"/>
                <a:gd name="T43" fmla="*/ 94 h 94"/>
                <a:gd name="T44" fmla="*/ 68 w 101"/>
                <a:gd name="T45" fmla="*/ 91 h 94"/>
                <a:gd name="T46" fmla="*/ 87 w 101"/>
                <a:gd name="T47" fmla="*/ 80 h 94"/>
                <a:gd name="T48" fmla="*/ 100 w 101"/>
                <a:gd name="T49" fmla="*/ 65 h 94"/>
                <a:gd name="T50" fmla="*/ 101 w 101"/>
                <a:gd name="T51" fmla="*/ 61 h 94"/>
                <a:gd name="T52" fmla="*/ 101 w 101"/>
                <a:gd name="T53" fmla="*/ 61 h 94"/>
                <a:gd name="T54" fmla="*/ 101 w 101"/>
                <a:gd name="T55" fmla="*/ 61 h 94"/>
                <a:gd name="T56" fmla="*/ 101 w 101"/>
                <a:gd name="T57" fmla="*/ 61 h 94"/>
                <a:gd name="T58" fmla="*/ 100 w 101"/>
                <a:gd name="T59" fmla="*/ 65 h 94"/>
                <a:gd name="T60" fmla="*/ 87 w 101"/>
                <a:gd name="T61" fmla="*/ 80 h 94"/>
                <a:gd name="T62" fmla="*/ 68 w 101"/>
                <a:gd name="T63" fmla="*/ 91 h 94"/>
                <a:gd name="T64" fmla="*/ 46 w 101"/>
                <a:gd name="T65" fmla="*/ 94 h 94"/>
                <a:gd name="T66" fmla="*/ 24 w 101"/>
                <a:gd name="T67" fmla="*/ 91 h 94"/>
                <a:gd name="T68" fmla="*/ 8 w 101"/>
                <a:gd name="T69" fmla="*/ 80 h 94"/>
                <a:gd name="T70" fmla="*/ 0 w 101"/>
                <a:gd name="T71" fmla="*/ 73 h 94"/>
                <a:gd name="T72" fmla="*/ 0 w 101"/>
                <a:gd name="T73" fmla="*/ 73 h 94"/>
                <a:gd name="T74" fmla="*/ 0 w 101"/>
                <a:gd name="T75" fmla="*/ 73 h 94"/>
                <a:gd name="T76" fmla="*/ 0 w 101"/>
                <a:gd name="T77" fmla="*/ 73 h 94"/>
                <a:gd name="T78" fmla="*/ 0 w 101"/>
                <a:gd name="T79" fmla="*/ 73 h 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94"/>
                <a:gd name="T122" fmla="*/ 101 w 101"/>
                <a:gd name="T123" fmla="*/ 94 h 9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94">
                  <a:moveTo>
                    <a:pt x="88" y="15"/>
                  </a:moveTo>
                  <a:lnTo>
                    <a:pt x="87" y="15"/>
                  </a:lnTo>
                  <a:lnTo>
                    <a:pt x="79" y="9"/>
                  </a:lnTo>
                  <a:lnTo>
                    <a:pt x="68" y="5"/>
                  </a:lnTo>
                  <a:lnTo>
                    <a:pt x="59" y="2"/>
                  </a:lnTo>
                  <a:lnTo>
                    <a:pt x="46" y="0"/>
                  </a:lnTo>
                  <a:lnTo>
                    <a:pt x="35" y="2"/>
                  </a:lnTo>
                  <a:lnTo>
                    <a:pt x="24" y="5"/>
                  </a:lnTo>
                  <a:lnTo>
                    <a:pt x="15" y="9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15" y="9"/>
                  </a:lnTo>
                  <a:lnTo>
                    <a:pt x="24" y="5"/>
                  </a:lnTo>
                  <a:lnTo>
                    <a:pt x="35" y="2"/>
                  </a:lnTo>
                  <a:lnTo>
                    <a:pt x="46" y="2"/>
                  </a:lnTo>
                  <a:lnTo>
                    <a:pt x="59" y="2"/>
                  </a:lnTo>
                  <a:lnTo>
                    <a:pt x="68" y="5"/>
                  </a:lnTo>
                  <a:lnTo>
                    <a:pt x="79" y="9"/>
                  </a:lnTo>
                  <a:lnTo>
                    <a:pt x="87" y="15"/>
                  </a:lnTo>
                  <a:lnTo>
                    <a:pt x="88" y="17"/>
                  </a:lnTo>
                  <a:lnTo>
                    <a:pt x="88" y="15"/>
                  </a:lnTo>
                  <a:close/>
                  <a:moveTo>
                    <a:pt x="0" y="73"/>
                  </a:moveTo>
                  <a:lnTo>
                    <a:pt x="0" y="74"/>
                  </a:lnTo>
                  <a:lnTo>
                    <a:pt x="6" y="80"/>
                  </a:lnTo>
                  <a:lnTo>
                    <a:pt x="15" y="86"/>
                  </a:lnTo>
                  <a:lnTo>
                    <a:pt x="24" y="91"/>
                  </a:lnTo>
                  <a:lnTo>
                    <a:pt x="35" y="94"/>
                  </a:lnTo>
                  <a:lnTo>
                    <a:pt x="46" y="94"/>
                  </a:lnTo>
                  <a:lnTo>
                    <a:pt x="59" y="94"/>
                  </a:lnTo>
                  <a:lnTo>
                    <a:pt x="68" y="91"/>
                  </a:lnTo>
                  <a:lnTo>
                    <a:pt x="79" y="86"/>
                  </a:lnTo>
                  <a:lnTo>
                    <a:pt x="87" y="80"/>
                  </a:lnTo>
                  <a:lnTo>
                    <a:pt x="94" y="74"/>
                  </a:lnTo>
                  <a:lnTo>
                    <a:pt x="100" y="65"/>
                  </a:lnTo>
                  <a:lnTo>
                    <a:pt x="101" y="61"/>
                  </a:lnTo>
                  <a:lnTo>
                    <a:pt x="100" y="65"/>
                  </a:lnTo>
                  <a:lnTo>
                    <a:pt x="94" y="74"/>
                  </a:lnTo>
                  <a:lnTo>
                    <a:pt x="87" y="80"/>
                  </a:lnTo>
                  <a:lnTo>
                    <a:pt x="79" y="86"/>
                  </a:lnTo>
                  <a:lnTo>
                    <a:pt x="68" y="91"/>
                  </a:lnTo>
                  <a:lnTo>
                    <a:pt x="59" y="92"/>
                  </a:lnTo>
                  <a:lnTo>
                    <a:pt x="46" y="94"/>
                  </a:lnTo>
                  <a:lnTo>
                    <a:pt x="35" y="92"/>
                  </a:lnTo>
                  <a:lnTo>
                    <a:pt x="24" y="91"/>
                  </a:lnTo>
                  <a:lnTo>
                    <a:pt x="15" y="86"/>
                  </a:lnTo>
                  <a:lnTo>
                    <a:pt x="8" y="80"/>
                  </a:lnTo>
                  <a:lnTo>
                    <a:pt x="0" y="7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F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60"/>
            <p:cNvSpPr>
              <a:spLocks noEditPoints="1"/>
            </p:cNvSpPr>
            <p:nvPr/>
          </p:nvSpPr>
          <p:spPr bwMode="auto">
            <a:xfrm>
              <a:off x="907" y="3052"/>
              <a:ext cx="101" cy="92"/>
            </a:xfrm>
            <a:custGeom>
              <a:avLst/>
              <a:gdLst>
                <a:gd name="T0" fmla="*/ 87 w 101"/>
                <a:gd name="T1" fmla="*/ 13 h 92"/>
                <a:gd name="T2" fmla="*/ 68 w 101"/>
                <a:gd name="T3" fmla="*/ 3 h 92"/>
                <a:gd name="T4" fmla="*/ 46 w 101"/>
                <a:gd name="T5" fmla="*/ 0 h 92"/>
                <a:gd name="T6" fmla="*/ 24 w 101"/>
                <a:gd name="T7" fmla="*/ 3 h 92"/>
                <a:gd name="T8" fmla="*/ 8 w 101"/>
                <a:gd name="T9" fmla="*/ 13 h 92"/>
                <a:gd name="T10" fmla="*/ 6 w 101"/>
                <a:gd name="T11" fmla="*/ 15 h 92"/>
                <a:gd name="T12" fmla="*/ 6 w 101"/>
                <a:gd name="T13" fmla="*/ 15 h 92"/>
                <a:gd name="T14" fmla="*/ 6 w 101"/>
                <a:gd name="T15" fmla="*/ 15 h 92"/>
                <a:gd name="T16" fmla="*/ 6 w 101"/>
                <a:gd name="T17" fmla="*/ 15 h 92"/>
                <a:gd name="T18" fmla="*/ 8 w 101"/>
                <a:gd name="T19" fmla="*/ 13 h 92"/>
                <a:gd name="T20" fmla="*/ 26 w 101"/>
                <a:gd name="T21" fmla="*/ 3 h 92"/>
                <a:gd name="T22" fmla="*/ 46 w 101"/>
                <a:gd name="T23" fmla="*/ 0 h 92"/>
                <a:gd name="T24" fmla="*/ 68 w 101"/>
                <a:gd name="T25" fmla="*/ 3 h 92"/>
                <a:gd name="T26" fmla="*/ 87 w 101"/>
                <a:gd name="T27" fmla="*/ 13 h 92"/>
                <a:gd name="T28" fmla="*/ 88 w 101"/>
                <a:gd name="T29" fmla="*/ 16 h 92"/>
                <a:gd name="T30" fmla="*/ 88 w 101"/>
                <a:gd name="T31" fmla="*/ 15 h 92"/>
                <a:gd name="T32" fmla="*/ 88 w 101"/>
                <a:gd name="T33" fmla="*/ 15 h 92"/>
                <a:gd name="T34" fmla="*/ 88 w 101"/>
                <a:gd name="T35" fmla="*/ 15 h 92"/>
                <a:gd name="T36" fmla="*/ 0 w 101"/>
                <a:gd name="T37" fmla="*/ 71 h 92"/>
                <a:gd name="T38" fmla="*/ 8 w 101"/>
                <a:gd name="T39" fmla="*/ 78 h 92"/>
                <a:gd name="T40" fmla="*/ 24 w 101"/>
                <a:gd name="T41" fmla="*/ 89 h 92"/>
                <a:gd name="T42" fmla="*/ 46 w 101"/>
                <a:gd name="T43" fmla="*/ 92 h 92"/>
                <a:gd name="T44" fmla="*/ 68 w 101"/>
                <a:gd name="T45" fmla="*/ 89 h 92"/>
                <a:gd name="T46" fmla="*/ 87 w 101"/>
                <a:gd name="T47" fmla="*/ 78 h 92"/>
                <a:gd name="T48" fmla="*/ 100 w 101"/>
                <a:gd name="T49" fmla="*/ 63 h 92"/>
                <a:gd name="T50" fmla="*/ 101 w 101"/>
                <a:gd name="T51" fmla="*/ 59 h 92"/>
                <a:gd name="T52" fmla="*/ 101 w 101"/>
                <a:gd name="T53" fmla="*/ 59 h 92"/>
                <a:gd name="T54" fmla="*/ 101 w 101"/>
                <a:gd name="T55" fmla="*/ 59 h 92"/>
                <a:gd name="T56" fmla="*/ 100 w 101"/>
                <a:gd name="T57" fmla="*/ 59 h 92"/>
                <a:gd name="T58" fmla="*/ 98 w 101"/>
                <a:gd name="T59" fmla="*/ 63 h 92"/>
                <a:gd name="T60" fmla="*/ 87 w 101"/>
                <a:gd name="T61" fmla="*/ 78 h 92"/>
                <a:gd name="T62" fmla="*/ 68 w 101"/>
                <a:gd name="T63" fmla="*/ 87 h 92"/>
                <a:gd name="T64" fmla="*/ 46 w 101"/>
                <a:gd name="T65" fmla="*/ 92 h 92"/>
                <a:gd name="T66" fmla="*/ 26 w 101"/>
                <a:gd name="T67" fmla="*/ 87 h 92"/>
                <a:gd name="T68" fmla="*/ 8 w 101"/>
                <a:gd name="T69" fmla="*/ 78 h 92"/>
                <a:gd name="T70" fmla="*/ 0 w 101"/>
                <a:gd name="T71" fmla="*/ 69 h 92"/>
                <a:gd name="T72" fmla="*/ 0 w 101"/>
                <a:gd name="T73" fmla="*/ 69 h 92"/>
                <a:gd name="T74" fmla="*/ 0 w 101"/>
                <a:gd name="T75" fmla="*/ 69 h 92"/>
                <a:gd name="T76" fmla="*/ 0 w 101"/>
                <a:gd name="T77" fmla="*/ 71 h 92"/>
                <a:gd name="T78" fmla="*/ 0 w 101"/>
                <a:gd name="T79" fmla="*/ 71 h 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92"/>
                <a:gd name="T122" fmla="*/ 101 w 101"/>
                <a:gd name="T123" fmla="*/ 92 h 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92">
                  <a:moveTo>
                    <a:pt x="88" y="15"/>
                  </a:moveTo>
                  <a:lnTo>
                    <a:pt x="87" y="13"/>
                  </a:lnTo>
                  <a:lnTo>
                    <a:pt x="79" y="7"/>
                  </a:lnTo>
                  <a:lnTo>
                    <a:pt x="68" y="3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5" y="7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6" y="3"/>
                  </a:lnTo>
                  <a:lnTo>
                    <a:pt x="35" y="1"/>
                  </a:lnTo>
                  <a:lnTo>
                    <a:pt x="46" y="0"/>
                  </a:lnTo>
                  <a:lnTo>
                    <a:pt x="57" y="1"/>
                  </a:lnTo>
                  <a:lnTo>
                    <a:pt x="68" y="3"/>
                  </a:lnTo>
                  <a:lnTo>
                    <a:pt x="77" y="7"/>
                  </a:lnTo>
                  <a:lnTo>
                    <a:pt x="87" y="13"/>
                  </a:lnTo>
                  <a:lnTo>
                    <a:pt x="88" y="16"/>
                  </a:lnTo>
                  <a:lnTo>
                    <a:pt x="88" y="15"/>
                  </a:lnTo>
                  <a:close/>
                  <a:moveTo>
                    <a:pt x="0" y="71"/>
                  </a:moveTo>
                  <a:lnTo>
                    <a:pt x="0" y="72"/>
                  </a:lnTo>
                  <a:lnTo>
                    <a:pt x="8" y="78"/>
                  </a:lnTo>
                  <a:lnTo>
                    <a:pt x="15" y="84"/>
                  </a:lnTo>
                  <a:lnTo>
                    <a:pt x="24" y="89"/>
                  </a:lnTo>
                  <a:lnTo>
                    <a:pt x="35" y="90"/>
                  </a:lnTo>
                  <a:lnTo>
                    <a:pt x="46" y="92"/>
                  </a:lnTo>
                  <a:lnTo>
                    <a:pt x="59" y="90"/>
                  </a:lnTo>
                  <a:lnTo>
                    <a:pt x="68" y="89"/>
                  </a:lnTo>
                  <a:lnTo>
                    <a:pt x="79" y="84"/>
                  </a:lnTo>
                  <a:lnTo>
                    <a:pt x="87" y="78"/>
                  </a:lnTo>
                  <a:lnTo>
                    <a:pt x="94" y="72"/>
                  </a:lnTo>
                  <a:lnTo>
                    <a:pt x="100" y="63"/>
                  </a:lnTo>
                  <a:lnTo>
                    <a:pt x="101" y="59"/>
                  </a:lnTo>
                  <a:lnTo>
                    <a:pt x="100" y="59"/>
                  </a:lnTo>
                  <a:lnTo>
                    <a:pt x="98" y="63"/>
                  </a:lnTo>
                  <a:lnTo>
                    <a:pt x="94" y="71"/>
                  </a:lnTo>
                  <a:lnTo>
                    <a:pt x="87" y="78"/>
                  </a:lnTo>
                  <a:lnTo>
                    <a:pt x="77" y="84"/>
                  </a:lnTo>
                  <a:lnTo>
                    <a:pt x="68" y="87"/>
                  </a:lnTo>
                  <a:lnTo>
                    <a:pt x="57" y="90"/>
                  </a:lnTo>
                  <a:lnTo>
                    <a:pt x="46" y="92"/>
                  </a:lnTo>
                  <a:lnTo>
                    <a:pt x="35" y="90"/>
                  </a:lnTo>
                  <a:lnTo>
                    <a:pt x="26" y="87"/>
                  </a:lnTo>
                  <a:lnTo>
                    <a:pt x="15" y="84"/>
                  </a:lnTo>
                  <a:lnTo>
                    <a:pt x="8" y="78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A0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61"/>
            <p:cNvSpPr>
              <a:spLocks noEditPoints="1"/>
            </p:cNvSpPr>
            <p:nvPr/>
          </p:nvSpPr>
          <p:spPr bwMode="auto">
            <a:xfrm>
              <a:off x="907" y="3052"/>
              <a:ext cx="100" cy="92"/>
            </a:xfrm>
            <a:custGeom>
              <a:avLst/>
              <a:gdLst>
                <a:gd name="T0" fmla="*/ 87 w 100"/>
                <a:gd name="T1" fmla="*/ 13 h 92"/>
                <a:gd name="T2" fmla="*/ 68 w 100"/>
                <a:gd name="T3" fmla="*/ 3 h 92"/>
                <a:gd name="T4" fmla="*/ 46 w 100"/>
                <a:gd name="T5" fmla="*/ 0 h 92"/>
                <a:gd name="T6" fmla="*/ 26 w 100"/>
                <a:gd name="T7" fmla="*/ 3 h 92"/>
                <a:gd name="T8" fmla="*/ 8 w 100"/>
                <a:gd name="T9" fmla="*/ 13 h 92"/>
                <a:gd name="T10" fmla="*/ 6 w 100"/>
                <a:gd name="T11" fmla="*/ 16 h 92"/>
                <a:gd name="T12" fmla="*/ 6 w 100"/>
                <a:gd name="T13" fmla="*/ 16 h 92"/>
                <a:gd name="T14" fmla="*/ 6 w 100"/>
                <a:gd name="T15" fmla="*/ 16 h 92"/>
                <a:gd name="T16" fmla="*/ 6 w 100"/>
                <a:gd name="T17" fmla="*/ 16 h 92"/>
                <a:gd name="T18" fmla="*/ 8 w 100"/>
                <a:gd name="T19" fmla="*/ 13 h 92"/>
                <a:gd name="T20" fmla="*/ 26 w 100"/>
                <a:gd name="T21" fmla="*/ 4 h 92"/>
                <a:gd name="T22" fmla="*/ 46 w 100"/>
                <a:gd name="T23" fmla="*/ 0 h 92"/>
                <a:gd name="T24" fmla="*/ 68 w 100"/>
                <a:gd name="T25" fmla="*/ 4 h 92"/>
                <a:gd name="T26" fmla="*/ 87 w 100"/>
                <a:gd name="T27" fmla="*/ 13 h 92"/>
                <a:gd name="T28" fmla="*/ 88 w 100"/>
                <a:gd name="T29" fmla="*/ 16 h 92"/>
                <a:gd name="T30" fmla="*/ 88 w 100"/>
                <a:gd name="T31" fmla="*/ 16 h 92"/>
                <a:gd name="T32" fmla="*/ 88 w 100"/>
                <a:gd name="T33" fmla="*/ 16 h 92"/>
                <a:gd name="T34" fmla="*/ 88 w 100"/>
                <a:gd name="T35" fmla="*/ 16 h 92"/>
                <a:gd name="T36" fmla="*/ 0 w 100"/>
                <a:gd name="T37" fmla="*/ 69 h 92"/>
                <a:gd name="T38" fmla="*/ 8 w 100"/>
                <a:gd name="T39" fmla="*/ 78 h 92"/>
                <a:gd name="T40" fmla="*/ 26 w 100"/>
                <a:gd name="T41" fmla="*/ 87 h 92"/>
                <a:gd name="T42" fmla="*/ 46 w 100"/>
                <a:gd name="T43" fmla="*/ 92 h 92"/>
                <a:gd name="T44" fmla="*/ 68 w 100"/>
                <a:gd name="T45" fmla="*/ 87 h 92"/>
                <a:gd name="T46" fmla="*/ 87 w 100"/>
                <a:gd name="T47" fmla="*/ 78 h 92"/>
                <a:gd name="T48" fmla="*/ 98 w 100"/>
                <a:gd name="T49" fmla="*/ 63 h 92"/>
                <a:gd name="T50" fmla="*/ 100 w 100"/>
                <a:gd name="T51" fmla="*/ 57 h 92"/>
                <a:gd name="T52" fmla="*/ 100 w 100"/>
                <a:gd name="T53" fmla="*/ 57 h 92"/>
                <a:gd name="T54" fmla="*/ 100 w 100"/>
                <a:gd name="T55" fmla="*/ 57 h 92"/>
                <a:gd name="T56" fmla="*/ 100 w 100"/>
                <a:gd name="T57" fmla="*/ 57 h 92"/>
                <a:gd name="T58" fmla="*/ 98 w 100"/>
                <a:gd name="T59" fmla="*/ 63 h 92"/>
                <a:gd name="T60" fmla="*/ 87 w 100"/>
                <a:gd name="T61" fmla="*/ 78 h 92"/>
                <a:gd name="T62" fmla="*/ 68 w 100"/>
                <a:gd name="T63" fmla="*/ 87 h 92"/>
                <a:gd name="T64" fmla="*/ 46 w 100"/>
                <a:gd name="T65" fmla="*/ 90 h 92"/>
                <a:gd name="T66" fmla="*/ 26 w 100"/>
                <a:gd name="T67" fmla="*/ 87 h 92"/>
                <a:gd name="T68" fmla="*/ 8 w 100"/>
                <a:gd name="T69" fmla="*/ 78 h 92"/>
                <a:gd name="T70" fmla="*/ 0 w 100"/>
                <a:gd name="T71" fmla="*/ 69 h 92"/>
                <a:gd name="T72" fmla="*/ 0 w 100"/>
                <a:gd name="T73" fmla="*/ 69 h 92"/>
                <a:gd name="T74" fmla="*/ 0 w 100"/>
                <a:gd name="T75" fmla="*/ 69 h 92"/>
                <a:gd name="T76" fmla="*/ 0 w 100"/>
                <a:gd name="T77" fmla="*/ 69 h 92"/>
                <a:gd name="T78" fmla="*/ 0 w 100"/>
                <a:gd name="T79" fmla="*/ 69 h 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"/>
                <a:gd name="T121" fmla="*/ 0 h 92"/>
                <a:gd name="T122" fmla="*/ 100 w 100"/>
                <a:gd name="T123" fmla="*/ 92 h 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" h="92">
                  <a:moveTo>
                    <a:pt x="88" y="16"/>
                  </a:moveTo>
                  <a:lnTo>
                    <a:pt x="87" y="13"/>
                  </a:lnTo>
                  <a:lnTo>
                    <a:pt x="77" y="7"/>
                  </a:lnTo>
                  <a:lnTo>
                    <a:pt x="68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5" y="7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7" y="9"/>
                  </a:lnTo>
                  <a:lnTo>
                    <a:pt x="26" y="4"/>
                  </a:lnTo>
                  <a:lnTo>
                    <a:pt x="35" y="1"/>
                  </a:lnTo>
                  <a:lnTo>
                    <a:pt x="46" y="0"/>
                  </a:lnTo>
                  <a:lnTo>
                    <a:pt x="57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7" y="13"/>
                  </a:lnTo>
                  <a:lnTo>
                    <a:pt x="88" y="16"/>
                  </a:lnTo>
                  <a:close/>
                  <a:moveTo>
                    <a:pt x="0" y="69"/>
                  </a:moveTo>
                  <a:lnTo>
                    <a:pt x="0" y="71"/>
                  </a:lnTo>
                  <a:lnTo>
                    <a:pt x="8" y="78"/>
                  </a:lnTo>
                  <a:lnTo>
                    <a:pt x="15" y="84"/>
                  </a:lnTo>
                  <a:lnTo>
                    <a:pt x="26" y="87"/>
                  </a:lnTo>
                  <a:lnTo>
                    <a:pt x="35" y="90"/>
                  </a:lnTo>
                  <a:lnTo>
                    <a:pt x="46" y="92"/>
                  </a:lnTo>
                  <a:lnTo>
                    <a:pt x="57" y="90"/>
                  </a:lnTo>
                  <a:lnTo>
                    <a:pt x="68" y="87"/>
                  </a:lnTo>
                  <a:lnTo>
                    <a:pt x="77" y="84"/>
                  </a:lnTo>
                  <a:lnTo>
                    <a:pt x="87" y="78"/>
                  </a:lnTo>
                  <a:lnTo>
                    <a:pt x="94" y="71"/>
                  </a:lnTo>
                  <a:lnTo>
                    <a:pt x="98" y="63"/>
                  </a:lnTo>
                  <a:lnTo>
                    <a:pt x="100" y="59"/>
                  </a:lnTo>
                  <a:lnTo>
                    <a:pt x="100" y="57"/>
                  </a:lnTo>
                  <a:lnTo>
                    <a:pt x="98" y="63"/>
                  </a:lnTo>
                  <a:lnTo>
                    <a:pt x="92" y="71"/>
                  </a:lnTo>
                  <a:lnTo>
                    <a:pt x="87" y="78"/>
                  </a:lnTo>
                  <a:lnTo>
                    <a:pt x="77" y="83"/>
                  </a:lnTo>
                  <a:lnTo>
                    <a:pt x="68" y="87"/>
                  </a:lnTo>
                  <a:lnTo>
                    <a:pt x="57" y="90"/>
                  </a:lnTo>
                  <a:lnTo>
                    <a:pt x="46" y="90"/>
                  </a:lnTo>
                  <a:lnTo>
                    <a:pt x="35" y="90"/>
                  </a:lnTo>
                  <a:lnTo>
                    <a:pt x="26" y="87"/>
                  </a:lnTo>
                  <a:lnTo>
                    <a:pt x="17" y="83"/>
                  </a:lnTo>
                  <a:lnTo>
                    <a:pt x="8" y="78"/>
                  </a:lnTo>
                  <a:lnTo>
                    <a:pt x="2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A1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62"/>
            <p:cNvSpPr>
              <a:spLocks noEditPoints="1"/>
            </p:cNvSpPr>
            <p:nvPr/>
          </p:nvSpPr>
          <p:spPr bwMode="auto">
            <a:xfrm>
              <a:off x="907" y="3052"/>
              <a:ext cx="100" cy="90"/>
            </a:xfrm>
            <a:custGeom>
              <a:avLst/>
              <a:gdLst>
                <a:gd name="T0" fmla="*/ 87 w 100"/>
                <a:gd name="T1" fmla="*/ 13 h 90"/>
                <a:gd name="T2" fmla="*/ 68 w 100"/>
                <a:gd name="T3" fmla="*/ 4 h 90"/>
                <a:gd name="T4" fmla="*/ 46 w 100"/>
                <a:gd name="T5" fmla="*/ 0 h 90"/>
                <a:gd name="T6" fmla="*/ 26 w 100"/>
                <a:gd name="T7" fmla="*/ 4 h 90"/>
                <a:gd name="T8" fmla="*/ 8 w 100"/>
                <a:gd name="T9" fmla="*/ 13 h 90"/>
                <a:gd name="T10" fmla="*/ 6 w 100"/>
                <a:gd name="T11" fmla="*/ 16 h 90"/>
                <a:gd name="T12" fmla="*/ 6 w 100"/>
                <a:gd name="T13" fmla="*/ 16 h 90"/>
                <a:gd name="T14" fmla="*/ 6 w 100"/>
                <a:gd name="T15" fmla="*/ 16 h 90"/>
                <a:gd name="T16" fmla="*/ 6 w 100"/>
                <a:gd name="T17" fmla="*/ 18 h 90"/>
                <a:gd name="T18" fmla="*/ 8 w 100"/>
                <a:gd name="T19" fmla="*/ 13 h 90"/>
                <a:gd name="T20" fmla="*/ 26 w 100"/>
                <a:gd name="T21" fmla="*/ 4 h 90"/>
                <a:gd name="T22" fmla="*/ 46 w 100"/>
                <a:gd name="T23" fmla="*/ 1 h 90"/>
                <a:gd name="T24" fmla="*/ 68 w 100"/>
                <a:gd name="T25" fmla="*/ 4 h 90"/>
                <a:gd name="T26" fmla="*/ 85 w 100"/>
                <a:gd name="T27" fmla="*/ 13 h 90"/>
                <a:gd name="T28" fmla="*/ 88 w 100"/>
                <a:gd name="T29" fmla="*/ 18 h 90"/>
                <a:gd name="T30" fmla="*/ 88 w 100"/>
                <a:gd name="T31" fmla="*/ 18 h 90"/>
                <a:gd name="T32" fmla="*/ 88 w 100"/>
                <a:gd name="T33" fmla="*/ 16 h 90"/>
                <a:gd name="T34" fmla="*/ 88 w 100"/>
                <a:gd name="T35" fmla="*/ 16 h 90"/>
                <a:gd name="T36" fmla="*/ 0 w 100"/>
                <a:gd name="T37" fmla="*/ 69 h 90"/>
                <a:gd name="T38" fmla="*/ 8 w 100"/>
                <a:gd name="T39" fmla="*/ 78 h 90"/>
                <a:gd name="T40" fmla="*/ 26 w 100"/>
                <a:gd name="T41" fmla="*/ 87 h 90"/>
                <a:gd name="T42" fmla="*/ 46 w 100"/>
                <a:gd name="T43" fmla="*/ 90 h 90"/>
                <a:gd name="T44" fmla="*/ 68 w 100"/>
                <a:gd name="T45" fmla="*/ 87 h 90"/>
                <a:gd name="T46" fmla="*/ 87 w 100"/>
                <a:gd name="T47" fmla="*/ 78 h 90"/>
                <a:gd name="T48" fmla="*/ 98 w 100"/>
                <a:gd name="T49" fmla="*/ 63 h 90"/>
                <a:gd name="T50" fmla="*/ 100 w 100"/>
                <a:gd name="T51" fmla="*/ 57 h 90"/>
                <a:gd name="T52" fmla="*/ 100 w 100"/>
                <a:gd name="T53" fmla="*/ 57 h 90"/>
                <a:gd name="T54" fmla="*/ 100 w 100"/>
                <a:gd name="T55" fmla="*/ 57 h 90"/>
                <a:gd name="T56" fmla="*/ 100 w 100"/>
                <a:gd name="T57" fmla="*/ 57 h 90"/>
                <a:gd name="T58" fmla="*/ 98 w 100"/>
                <a:gd name="T59" fmla="*/ 63 h 90"/>
                <a:gd name="T60" fmla="*/ 85 w 100"/>
                <a:gd name="T61" fmla="*/ 77 h 90"/>
                <a:gd name="T62" fmla="*/ 68 w 100"/>
                <a:gd name="T63" fmla="*/ 87 h 90"/>
                <a:gd name="T64" fmla="*/ 46 w 100"/>
                <a:gd name="T65" fmla="*/ 90 h 90"/>
                <a:gd name="T66" fmla="*/ 26 w 100"/>
                <a:gd name="T67" fmla="*/ 87 h 90"/>
                <a:gd name="T68" fmla="*/ 8 w 100"/>
                <a:gd name="T69" fmla="*/ 77 h 90"/>
                <a:gd name="T70" fmla="*/ 0 w 100"/>
                <a:gd name="T71" fmla="*/ 68 h 90"/>
                <a:gd name="T72" fmla="*/ 0 w 100"/>
                <a:gd name="T73" fmla="*/ 68 h 90"/>
                <a:gd name="T74" fmla="*/ 0 w 100"/>
                <a:gd name="T75" fmla="*/ 68 h 90"/>
                <a:gd name="T76" fmla="*/ 0 w 100"/>
                <a:gd name="T77" fmla="*/ 68 h 90"/>
                <a:gd name="T78" fmla="*/ 0 w 100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"/>
                <a:gd name="T121" fmla="*/ 0 h 90"/>
                <a:gd name="T122" fmla="*/ 100 w 100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" h="90">
                  <a:moveTo>
                    <a:pt x="88" y="16"/>
                  </a:moveTo>
                  <a:lnTo>
                    <a:pt x="87" y="13"/>
                  </a:lnTo>
                  <a:lnTo>
                    <a:pt x="77" y="9"/>
                  </a:lnTo>
                  <a:lnTo>
                    <a:pt x="68" y="4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5" y="1"/>
                  </a:lnTo>
                  <a:lnTo>
                    <a:pt x="26" y="4"/>
                  </a:lnTo>
                  <a:lnTo>
                    <a:pt x="17" y="9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13"/>
                  </a:lnTo>
                  <a:lnTo>
                    <a:pt x="17" y="9"/>
                  </a:lnTo>
                  <a:lnTo>
                    <a:pt x="26" y="4"/>
                  </a:lnTo>
                  <a:lnTo>
                    <a:pt x="35" y="1"/>
                  </a:lnTo>
                  <a:lnTo>
                    <a:pt x="46" y="1"/>
                  </a:lnTo>
                  <a:lnTo>
                    <a:pt x="57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5" y="13"/>
                  </a:lnTo>
                  <a:lnTo>
                    <a:pt x="88" y="18"/>
                  </a:lnTo>
                  <a:lnTo>
                    <a:pt x="88" y="16"/>
                  </a:lnTo>
                  <a:close/>
                  <a:moveTo>
                    <a:pt x="0" y="69"/>
                  </a:moveTo>
                  <a:lnTo>
                    <a:pt x="2" y="71"/>
                  </a:lnTo>
                  <a:lnTo>
                    <a:pt x="8" y="78"/>
                  </a:lnTo>
                  <a:lnTo>
                    <a:pt x="17" y="83"/>
                  </a:lnTo>
                  <a:lnTo>
                    <a:pt x="26" y="87"/>
                  </a:lnTo>
                  <a:lnTo>
                    <a:pt x="35" y="90"/>
                  </a:lnTo>
                  <a:lnTo>
                    <a:pt x="46" y="90"/>
                  </a:lnTo>
                  <a:lnTo>
                    <a:pt x="57" y="90"/>
                  </a:lnTo>
                  <a:lnTo>
                    <a:pt x="68" y="87"/>
                  </a:lnTo>
                  <a:lnTo>
                    <a:pt x="77" y="83"/>
                  </a:lnTo>
                  <a:lnTo>
                    <a:pt x="87" y="78"/>
                  </a:lnTo>
                  <a:lnTo>
                    <a:pt x="92" y="71"/>
                  </a:lnTo>
                  <a:lnTo>
                    <a:pt x="98" y="63"/>
                  </a:lnTo>
                  <a:lnTo>
                    <a:pt x="100" y="57"/>
                  </a:lnTo>
                  <a:lnTo>
                    <a:pt x="98" y="63"/>
                  </a:lnTo>
                  <a:lnTo>
                    <a:pt x="92" y="71"/>
                  </a:lnTo>
                  <a:lnTo>
                    <a:pt x="85" y="77"/>
                  </a:lnTo>
                  <a:lnTo>
                    <a:pt x="77" y="83"/>
                  </a:lnTo>
                  <a:lnTo>
                    <a:pt x="68" y="87"/>
                  </a:lnTo>
                  <a:lnTo>
                    <a:pt x="57" y="89"/>
                  </a:lnTo>
                  <a:lnTo>
                    <a:pt x="46" y="90"/>
                  </a:lnTo>
                  <a:lnTo>
                    <a:pt x="35" y="89"/>
                  </a:lnTo>
                  <a:lnTo>
                    <a:pt x="26" y="87"/>
                  </a:lnTo>
                  <a:lnTo>
                    <a:pt x="17" y="83"/>
                  </a:lnTo>
                  <a:lnTo>
                    <a:pt x="8" y="77"/>
                  </a:lnTo>
                  <a:lnTo>
                    <a:pt x="2" y="71"/>
                  </a:lnTo>
                  <a:lnTo>
                    <a:pt x="0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A2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63"/>
            <p:cNvSpPr>
              <a:spLocks noEditPoints="1"/>
            </p:cNvSpPr>
            <p:nvPr/>
          </p:nvSpPr>
          <p:spPr bwMode="auto">
            <a:xfrm>
              <a:off x="907" y="3053"/>
              <a:ext cx="100" cy="89"/>
            </a:xfrm>
            <a:custGeom>
              <a:avLst/>
              <a:gdLst>
                <a:gd name="T0" fmla="*/ 85 w 100"/>
                <a:gd name="T1" fmla="*/ 12 h 89"/>
                <a:gd name="T2" fmla="*/ 68 w 100"/>
                <a:gd name="T3" fmla="*/ 3 h 89"/>
                <a:gd name="T4" fmla="*/ 46 w 100"/>
                <a:gd name="T5" fmla="*/ 0 h 89"/>
                <a:gd name="T6" fmla="*/ 26 w 100"/>
                <a:gd name="T7" fmla="*/ 3 h 89"/>
                <a:gd name="T8" fmla="*/ 8 w 100"/>
                <a:gd name="T9" fmla="*/ 12 h 89"/>
                <a:gd name="T10" fmla="*/ 6 w 100"/>
                <a:gd name="T11" fmla="*/ 17 h 89"/>
                <a:gd name="T12" fmla="*/ 6 w 100"/>
                <a:gd name="T13" fmla="*/ 17 h 89"/>
                <a:gd name="T14" fmla="*/ 6 w 100"/>
                <a:gd name="T15" fmla="*/ 17 h 89"/>
                <a:gd name="T16" fmla="*/ 6 w 100"/>
                <a:gd name="T17" fmla="*/ 17 h 89"/>
                <a:gd name="T18" fmla="*/ 9 w 100"/>
                <a:gd name="T19" fmla="*/ 14 h 89"/>
                <a:gd name="T20" fmla="*/ 26 w 100"/>
                <a:gd name="T21" fmla="*/ 3 h 89"/>
                <a:gd name="T22" fmla="*/ 46 w 100"/>
                <a:gd name="T23" fmla="*/ 0 h 89"/>
                <a:gd name="T24" fmla="*/ 68 w 100"/>
                <a:gd name="T25" fmla="*/ 3 h 89"/>
                <a:gd name="T26" fmla="*/ 85 w 100"/>
                <a:gd name="T27" fmla="*/ 14 h 89"/>
                <a:gd name="T28" fmla="*/ 88 w 100"/>
                <a:gd name="T29" fmla="*/ 17 h 89"/>
                <a:gd name="T30" fmla="*/ 88 w 100"/>
                <a:gd name="T31" fmla="*/ 17 h 89"/>
                <a:gd name="T32" fmla="*/ 88 w 100"/>
                <a:gd name="T33" fmla="*/ 17 h 89"/>
                <a:gd name="T34" fmla="*/ 88 w 100"/>
                <a:gd name="T35" fmla="*/ 17 h 89"/>
                <a:gd name="T36" fmla="*/ 0 w 100"/>
                <a:gd name="T37" fmla="*/ 67 h 89"/>
                <a:gd name="T38" fmla="*/ 8 w 100"/>
                <a:gd name="T39" fmla="*/ 76 h 89"/>
                <a:gd name="T40" fmla="*/ 26 w 100"/>
                <a:gd name="T41" fmla="*/ 86 h 89"/>
                <a:gd name="T42" fmla="*/ 46 w 100"/>
                <a:gd name="T43" fmla="*/ 89 h 89"/>
                <a:gd name="T44" fmla="*/ 68 w 100"/>
                <a:gd name="T45" fmla="*/ 86 h 89"/>
                <a:gd name="T46" fmla="*/ 85 w 100"/>
                <a:gd name="T47" fmla="*/ 76 h 89"/>
                <a:gd name="T48" fmla="*/ 98 w 100"/>
                <a:gd name="T49" fmla="*/ 62 h 89"/>
                <a:gd name="T50" fmla="*/ 100 w 100"/>
                <a:gd name="T51" fmla="*/ 56 h 89"/>
                <a:gd name="T52" fmla="*/ 100 w 100"/>
                <a:gd name="T53" fmla="*/ 56 h 89"/>
                <a:gd name="T54" fmla="*/ 100 w 100"/>
                <a:gd name="T55" fmla="*/ 55 h 89"/>
                <a:gd name="T56" fmla="*/ 100 w 100"/>
                <a:gd name="T57" fmla="*/ 55 h 89"/>
                <a:gd name="T58" fmla="*/ 96 w 100"/>
                <a:gd name="T59" fmla="*/ 62 h 89"/>
                <a:gd name="T60" fmla="*/ 85 w 100"/>
                <a:gd name="T61" fmla="*/ 76 h 89"/>
                <a:gd name="T62" fmla="*/ 68 w 100"/>
                <a:gd name="T63" fmla="*/ 85 h 89"/>
                <a:gd name="T64" fmla="*/ 46 w 100"/>
                <a:gd name="T65" fmla="*/ 89 h 89"/>
                <a:gd name="T66" fmla="*/ 26 w 100"/>
                <a:gd name="T67" fmla="*/ 85 h 89"/>
                <a:gd name="T68" fmla="*/ 9 w 100"/>
                <a:gd name="T69" fmla="*/ 76 h 89"/>
                <a:gd name="T70" fmla="*/ 0 w 100"/>
                <a:gd name="T71" fmla="*/ 65 h 89"/>
                <a:gd name="T72" fmla="*/ 0 w 100"/>
                <a:gd name="T73" fmla="*/ 67 h 89"/>
                <a:gd name="T74" fmla="*/ 0 w 100"/>
                <a:gd name="T75" fmla="*/ 67 h 89"/>
                <a:gd name="T76" fmla="*/ 0 w 100"/>
                <a:gd name="T77" fmla="*/ 67 h 89"/>
                <a:gd name="T78" fmla="*/ 0 w 100"/>
                <a:gd name="T79" fmla="*/ 67 h 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"/>
                <a:gd name="T121" fmla="*/ 0 h 89"/>
                <a:gd name="T122" fmla="*/ 100 w 100"/>
                <a:gd name="T123" fmla="*/ 89 h 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" h="89">
                  <a:moveTo>
                    <a:pt x="88" y="17"/>
                  </a:moveTo>
                  <a:lnTo>
                    <a:pt x="85" y="12"/>
                  </a:lnTo>
                  <a:lnTo>
                    <a:pt x="77" y="8"/>
                  </a:lnTo>
                  <a:lnTo>
                    <a:pt x="68" y="3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26" y="3"/>
                  </a:lnTo>
                  <a:lnTo>
                    <a:pt x="17" y="8"/>
                  </a:lnTo>
                  <a:lnTo>
                    <a:pt x="8" y="12"/>
                  </a:lnTo>
                  <a:lnTo>
                    <a:pt x="6" y="17"/>
                  </a:lnTo>
                  <a:lnTo>
                    <a:pt x="9" y="14"/>
                  </a:lnTo>
                  <a:lnTo>
                    <a:pt x="17" y="8"/>
                  </a:lnTo>
                  <a:lnTo>
                    <a:pt x="26" y="3"/>
                  </a:lnTo>
                  <a:lnTo>
                    <a:pt x="35" y="2"/>
                  </a:lnTo>
                  <a:lnTo>
                    <a:pt x="46" y="0"/>
                  </a:lnTo>
                  <a:lnTo>
                    <a:pt x="57" y="2"/>
                  </a:lnTo>
                  <a:lnTo>
                    <a:pt x="68" y="3"/>
                  </a:lnTo>
                  <a:lnTo>
                    <a:pt x="77" y="8"/>
                  </a:lnTo>
                  <a:lnTo>
                    <a:pt x="85" y="14"/>
                  </a:lnTo>
                  <a:lnTo>
                    <a:pt x="88" y="17"/>
                  </a:lnTo>
                  <a:close/>
                  <a:moveTo>
                    <a:pt x="0" y="67"/>
                  </a:moveTo>
                  <a:lnTo>
                    <a:pt x="2" y="70"/>
                  </a:lnTo>
                  <a:lnTo>
                    <a:pt x="8" y="76"/>
                  </a:lnTo>
                  <a:lnTo>
                    <a:pt x="17" y="82"/>
                  </a:lnTo>
                  <a:lnTo>
                    <a:pt x="26" y="86"/>
                  </a:lnTo>
                  <a:lnTo>
                    <a:pt x="35" y="88"/>
                  </a:lnTo>
                  <a:lnTo>
                    <a:pt x="46" y="89"/>
                  </a:lnTo>
                  <a:lnTo>
                    <a:pt x="57" y="88"/>
                  </a:lnTo>
                  <a:lnTo>
                    <a:pt x="68" y="86"/>
                  </a:lnTo>
                  <a:lnTo>
                    <a:pt x="77" y="82"/>
                  </a:lnTo>
                  <a:lnTo>
                    <a:pt x="85" y="76"/>
                  </a:lnTo>
                  <a:lnTo>
                    <a:pt x="92" y="70"/>
                  </a:lnTo>
                  <a:lnTo>
                    <a:pt x="98" y="62"/>
                  </a:lnTo>
                  <a:lnTo>
                    <a:pt x="100" y="56"/>
                  </a:lnTo>
                  <a:lnTo>
                    <a:pt x="100" y="55"/>
                  </a:lnTo>
                  <a:lnTo>
                    <a:pt x="96" y="62"/>
                  </a:lnTo>
                  <a:lnTo>
                    <a:pt x="92" y="70"/>
                  </a:lnTo>
                  <a:lnTo>
                    <a:pt x="85" y="76"/>
                  </a:lnTo>
                  <a:lnTo>
                    <a:pt x="77" y="82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46" y="89"/>
                  </a:lnTo>
                  <a:lnTo>
                    <a:pt x="35" y="88"/>
                  </a:lnTo>
                  <a:lnTo>
                    <a:pt x="26" y="85"/>
                  </a:lnTo>
                  <a:lnTo>
                    <a:pt x="17" y="82"/>
                  </a:lnTo>
                  <a:lnTo>
                    <a:pt x="9" y="76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A3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64"/>
            <p:cNvSpPr>
              <a:spLocks noEditPoints="1"/>
            </p:cNvSpPr>
            <p:nvPr/>
          </p:nvSpPr>
          <p:spPr bwMode="auto">
            <a:xfrm>
              <a:off x="907" y="3053"/>
              <a:ext cx="100" cy="89"/>
            </a:xfrm>
            <a:custGeom>
              <a:avLst/>
              <a:gdLst>
                <a:gd name="T0" fmla="*/ 85 w 100"/>
                <a:gd name="T1" fmla="*/ 14 h 89"/>
                <a:gd name="T2" fmla="*/ 68 w 100"/>
                <a:gd name="T3" fmla="*/ 3 h 89"/>
                <a:gd name="T4" fmla="*/ 46 w 100"/>
                <a:gd name="T5" fmla="*/ 0 h 89"/>
                <a:gd name="T6" fmla="*/ 26 w 100"/>
                <a:gd name="T7" fmla="*/ 3 h 89"/>
                <a:gd name="T8" fmla="*/ 9 w 100"/>
                <a:gd name="T9" fmla="*/ 14 h 89"/>
                <a:gd name="T10" fmla="*/ 6 w 100"/>
                <a:gd name="T11" fmla="*/ 17 h 89"/>
                <a:gd name="T12" fmla="*/ 6 w 100"/>
                <a:gd name="T13" fmla="*/ 17 h 89"/>
                <a:gd name="T14" fmla="*/ 6 w 100"/>
                <a:gd name="T15" fmla="*/ 18 h 89"/>
                <a:gd name="T16" fmla="*/ 4 w 100"/>
                <a:gd name="T17" fmla="*/ 18 h 89"/>
                <a:gd name="T18" fmla="*/ 9 w 100"/>
                <a:gd name="T19" fmla="*/ 14 h 89"/>
                <a:gd name="T20" fmla="*/ 26 w 100"/>
                <a:gd name="T21" fmla="*/ 5 h 89"/>
                <a:gd name="T22" fmla="*/ 46 w 100"/>
                <a:gd name="T23" fmla="*/ 0 h 89"/>
                <a:gd name="T24" fmla="*/ 68 w 100"/>
                <a:gd name="T25" fmla="*/ 5 h 89"/>
                <a:gd name="T26" fmla="*/ 85 w 100"/>
                <a:gd name="T27" fmla="*/ 14 h 89"/>
                <a:gd name="T28" fmla="*/ 90 w 100"/>
                <a:gd name="T29" fmla="*/ 18 h 89"/>
                <a:gd name="T30" fmla="*/ 90 w 100"/>
                <a:gd name="T31" fmla="*/ 18 h 89"/>
                <a:gd name="T32" fmla="*/ 88 w 100"/>
                <a:gd name="T33" fmla="*/ 18 h 89"/>
                <a:gd name="T34" fmla="*/ 88 w 100"/>
                <a:gd name="T35" fmla="*/ 18 h 89"/>
                <a:gd name="T36" fmla="*/ 0 w 100"/>
                <a:gd name="T37" fmla="*/ 65 h 89"/>
                <a:gd name="T38" fmla="*/ 9 w 100"/>
                <a:gd name="T39" fmla="*/ 76 h 89"/>
                <a:gd name="T40" fmla="*/ 26 w 100"/>
                <a:gd name="T41" fmla="*/ 85 h 89"/>
                <a:gd name="T42" fmla="*/ 46 w 100"/>
                <a:gd name="T43" fmla="*/ 89 h 89"/>
                <a:gd name="T44" fmla="*/ 68 w 100"/>
                <a:gd name="T45" fmla="*/ 85 h 89"/>
                <a:gd name="T46" fmla="*/ 85 w 100"/>
                <a:gd name="T47" fmla="*/ 76 h 89"/>
                <a:gd name="T48" fmla="*/ 96 w 100"/>
                <a:gd name="T49" fmla="*/ 62 h 89"/>
                <a:gd name="T50" fmla="*/ 100 w 100"/>
                <a:gd name="T51" fmla="*/ 55 h 89"/>
                <a:gd name="T52" fmla="*/ 100 w 100"/>
                <a:gd name="T53" fmla="*/ 55 h 89"/>
                <a:gd name="T54" fmla="*/ 100 w 100"/>
                <a:gd name="T55" fmla="*/ 55 h 89"/>
                <a:gd name="T56" fmla="*/ 100 w 100"/>
                <a:gd name="T57" fmla="*/ 55 h 89"/>
                <a:gd name="T58" fmla="*/ 96 w 100"/>
                <a:gd name="T59" fmla="*/ 62 h 89"/>
                <a:gd name="T60" fmla="*/ 85 w 100"/>
                <a:gd name="T61" fmla="*/ 76 h 89"/>
                <a:gd name="T62" fmla="*/ 68 w 100"/>
                <a:gd name="T63" fmla="*/ 85 h 89"/>
                <a:gd name="T64" fmla="*/ 46 w 100"/>
                <a:gd name="T65" fmla="*/ 88 h 89"/>
                <a:gd name="T66" fmla="*/ 26 w 100"/>
                <a:gd name="T67" fmla="*/ 85 h 89"/>
                <a:gd name="T68" fmla="*/ 9 w 100"/>
                <a:gd name="T69" fmla="*/ 76 h 89"/>
                <a:gd name="T70" fmla="*/ 0 w 100"/>
                <a:gd name="T71" fmla="*/ 65 h 89"/>
                <a:gd name="T72" fmla="*/ 0 w 100"/>
                <a:gd name="T73" fmla="*/ 65 h 89"/>
                <a:gd name="T74" fmla="*/ 0 w 100"/>
                <a:gd name="T75" fmla="*/ 65 h 89"/>
                <a:gd name="T76" fmla="*/ 0 w 100"/>
                <a:gd name="T77" fmla="*/ 65 h 89"/>
                <a:gd name="T78" fmla="*/ 0 w 100"/>
                <a:gd name="T79" fmla="*/ 65 h 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"/>
                <a:gd name="T121" fmla="*/ 0 h 89"/>
                <a:gd name="T122" fmla="*/ 100 w 100"/>
                <a:gd name="T123" fmla="*/ 89 h 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" h="89">
                  <a:moveTo>
                    <a:pt x="88" y="17"/>
                  </a:moveTo>
                  <a:lnTo>
                    <a:pt x="85" y="14"/>
                  </a:lnTo>
                  <a:lnTo>
                    <a:pt x="77" y="8"/>
                  </a:lnTo>
                  <a:lnTo>
                    <a:pt x="68" y="3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35" y="2"/>
                  </a:lnTo>
                  <a:lnTo>
                    <a:pt x="26" y="3"/>
                  </a:lnTo>
                  <a:lnTo>
                    <a:pt x="17" y="8"/>
                  </a:lnTo>
                  <a:lnTo>
                    <a:pt x="9" y="14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9" y="14"/>
                  </a:lnTo>
                  <a:lnTo>
                    <a:pt x="17" y="8"/>
                  </a:lnTo>
                  <a:lnTo>
                    <a:pt x="26" y="5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2"/>
                  </a:lnTo>
                  <a:lnTo>
                    <a:pt x="68" y="5"/>
                  </a:lnTo>
                  <a:lnTo>
                    <a:pt x="77" y="8"/>
                  </a:lnTo>
                  <a:lnTo>
                    <a:pt x="85" y="14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8" y="17"/>
                  </a:lnTo>
                  <a:close/>
                  <a:moveTo>
                    <a:pt x="0" y="65"/>
                  </a:moveTo>
                  <a:lnTo>
                    <a:pt x="2" y="70"/>
                  </a:lnTo>
                  <a:lnTo>
                    <a:pt x="9" y="76"/>
                  </a:lnTo>
                  <a:lnTo>
                    <a:pt x="17" y="82"/>
                  </a:lnTo>
                  <a:lnTo>
                    <a:pt x="26" y="85"/>
                  </a:lnTo>
                  <a:lnTo>
                    <a:pt x="35" y="88"/>
                  </a:lnTo>
                  <a:lnTo>
                    <a:pt x="46" y="89"/>
                  </a:lnTo>
                  <a:lnTo>
                    <a:pt x="57" y="88"/>
                  </a:lnTo>
                  <a:lnTo>
                    <a:pt x="68" y="85"/>
                  </a:lnTo>
                  <a:lnTo>
                    <a:pt x="77" y="82"/>
                  </a:lnTo>
                  <a:lnTo>
                    <a:pt x="85" y="76"/>
                  </a:lnTo>
                  <a:lnTo>
                    <a:pt x="92" y="70"/>
                  </a:lnTo>
                  <a:lnTo>
                    <a:pt x="96" y="62"/>
                  </a:lnTo>
                  <a:lnTo>
                    <a:pt x="100" y="55"/>
                  </a:lnTo>
                  <a:lnTo>
                    <a:pt x="96" y="62"/>
                  </a:lnTo>
                  <a:lnTo>
                    <a:pt x="90" y="70"/>
                  </a:lnTo>
                  <a:lnTo>
                    <a:pt x="85" y="76"/>
                  </a:lnTo>
                  <a:lnTo>
                    <a:pt x="77" y="80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46" y="88"/>
                  </a:lnTo>
                  <a:lnTo>
                    <a:pt x="37" y="88"/>
                  </a:lnTo>
                  <a:lnTo>
                    <a:pt x="26" y="85"/>
                  </a:lnTo>
                  <a:lnTo>
                    <a:pt x="17" y="80"/>
                  </a:lnTo>
                  <a:lnTo>
                    <a:pt x="9" y="76"/>
                  </a:lnTo>
                  <a:lnTo>
                    <a:pt x="2" y="7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A4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65"/>
            <p:cNvSpPr>
              <a:spLocks noEditPoints="1"/>
            </p:cNvSpPr>
            <p:nvPr/>
          </p:nvSpPr>
          <p:spPr bwMode="auto">
            <a:xfrm>
              <a:off x="907" y="3053"/>
              <a:ext cx="100" cy="88"/>
            </a:xfrm>
            <a:custGeom>
              <a:avLst/>
              <a:gdLst>
                <a:gd name="T0" fmla="*/ 85 w 100"/>
                <a:gd name="T1" fmla="*/ 14 h 88"/>
                <a:gd name="T2" fmla="*/ 68 w 100"/>
                <a:gd name="T3" fmla="*/ 5 h 88"/>
                <a:gd name="T4" fmla="*/ 46 w 100"/>
                <a:gd name="T5" fmla="*/ 0 h 88"/>
                <a:gd name="T6" fmla="*/ 26 w 100"/>
                <a:gd name="T7" fmla="*/ 5 h 88"/>
                <a:gd name="T8" fmla="*/ 9 w 100"/>
                <a:gd name="T9" fmla="*/ 14 h 88"/>
                <a:gd name="T10" fmla="*/ 4 w 100"/>
                <a:gd name="T11" fmla="*/ 18 h 88"/>
                <a:gd name="T12" fmla="*/ 4 w 100"/>
                <a:gd name="T13" fmla="*/ 18 h 88"/>
                <a:gd name="T14" fmla="*/ 4 w 100"/>
                <a:gd name="T15" fmla="*/ 18 h 88"/>
                <a:gd name="T16" fmla="*/ 4 w 100"/>
                <a:gd name="T17" fmla="*/ 18 h 88"/>
                <a:gd name="T18" fmla="*/ 9 w 100"/>
                <a:gd name="T19" fmla="*/ 14 h 88"/>
                <a:gd name="T20" fmla="*/ 26 w 100"/>
                <a:gd name="T21" fmla="*/ 5 h 88"/>
                <a:gd name="T22" fmla="*/ 46 w 100"/>
                <a:gd name="T23" fmla="*/ 2 h 88"/>
                <a:gd name="T24" fmla="*/ 68 w 100"/>
                <a:gd name="T25" fmla="*/ 5 h 88"/>
                <a:gd name="T26" fmla="*/ 85 w 100"/>
                <a:gd name="T27" fmla="*/ 14 h 88"/>
                <a:gd name="T28" fmla="*/ 90 w 100"/>
                <a:gd name="T29" fmla="*/ 20 h 88"/>
                <a:gd name="T30" fmla="*/ 90 w 100"/>
                <a:gd name="T31" fmla="*/ 18 h 88"/>
                <a:gd name="T32" fmla="*/ 90 w 100"/>
                <a:gd name="T33" fmla="*/ 18 h 88"/>
                <a:gd name="T34" fmla="*/ 90 w 100"/>
                <a:gd name="T35" fmla="*/ 18 h 88"/>
                <a:gd name="T36" fmla="*/ 0 w 100"/>
                <a:gd name="T37" fmla="*/ 65 h 88"/>
                <a:gd name="T38" fmla="*/ 9 w 100"/>
                <a:gd name="T39" fmla="*/ 76 h 88"/>
                <a:gd name="T40" fmla="*/ 26 w 100"/>
                <a:gd name="T41" fmla="*/ 85 h 88"/>
                <a:gd name="T42" fmla="*/ 46 w 100"/>
                <a:gd name="T43" fmla="*/ 88 h 88"/>
                <a:gd name="T44" fmla="*/ 68 w 100"/>
                <a:gd name="T45" fmla="*/ 85 h 88"/>
                <a:gd name="T46" fmla="*/ 85 w 100"/>
                <a:gd name="T47" fmla="*/ 76 h 88"/>
                <a:gd name="T48" fmla="*/ 96 w 100"/>
                <a:gd name="T49" fmla="*/ 62 h 88"/>
                <a:gd name="T50" fmla="*/ 100 w 100"/>
                <a:gd name="T51" fmla="*/ 55 h 88"/>
                <a:gd name="T52" fmla="*/ 100 w 100"/>
                <a:gd name="T53" fmla="*/ 55 h 88"/>
                <a:gd name="T54" fmla="*/ 100 w 100"/>
                <a:gd name="T55" fmla="*/ 53 h 88"/>
                <a:gd name="T56" fmla="*/ 98 w 100"/>
                <a:gd name="T57" fmla="*/ 53 h 88"/>
                <a:gd name="T58" fmla="*/ 96 w 100"/>
                <a:gd name="T59" fmla="*/ 62 h 88"/>
                <a:gd name="T60" fmla="*/ 85 w 100"/>
                <a:gd name="T61" fmla="*/ 76 h 88"/>
                <a:gd name="T62" fmla="*/ 68 w 100"/>
                <a:gd name="T63" fmla="*/ 85 h 88"/>
                <a:gd name="T64" fmla="*/ 46 w 100"/>
                <a:gd name="T65" fmla="*/ 88 h 88"/>
                <a:gd name="T66" fmla="*/ 26 w 100"/>
                <a:gd name="T67" fmla="*/ 85 h 88"/>
                <a:gd name="T68" fmla="*/ 9 w 100"/>
                <a:gd name="T69" fmla="*/ 76 h 88"/>
                <a:gd name="T70" fmla="*/ 0 w 100"/>
                <a:gd name="T71" fmla="*/ 64 h 88"/>
                <a:gd name="T72" fmla="*/ 0 w 100"/>
                <a:gd name="T73" fmla="*/ 64 h 88"/>
                <a:gd name="T74" fmla="*/ 0 w 100"/>
                <a:gd name="T75" fmla="*/ 65 h 88"/>
                <a:gd name="T76" fmla="*/ 0 w 100"/>
                <a:gd name="T77" fmla="*/ 65 h 88"/>
                <a:gd name="T78" fmla="*/ 0 w 100"/>
                <a:gd name="T79" fmla="*/ 65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"/>
                <a:gd name="T121" fmla="*/ 0 h 88"/>
                <a:gd name="T122" fmla="*/ 100 w 100"/>
                <a:gd name="T123" fmla="*/ 88 h 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" h="88">
                  <a:moveTo>
                    <a:pt x="90" y="18"/>
                  </a:moveTo>
                  <a:lnTo>
                    <a:pt x="85" y="14"/>
                  </a:lnTo>
                  <a:lnTo>
                    <a:pt x="77" y="8"/>
                  </a:lnTo>
                  <a:lnTo>
                    <a:pt x="68" y="5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6" y="5"/>
                  </a:lnTo>
                  <a:lnTo>
                    <a:pt x="17" y="8"/>
                  </a:lnTo>
                  <a:lnTo>
                    <a:pt x="9" y="14"/>
                  </a:lnTo>
                  <a:lnTo>
                    <a:pt x="4" y="18"/>
                  </a:lnTo>
                  <a:lnTo>
                    <a:pt x="9" y="14"/>
                  </a:lnTo>
                  <a:lnTo>
                    <a:pt x="17" y="9"/>
                  </a:lnTo>
                  <a:lnTo>
                    <a:pt x="26" y="5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7" y="2"/>
                  </a:lnTo>
                  <a:lnTo>
                    <a:pt x="68" y="5"/>
                  </a:lnTo>
                  <a:lnTo>
                    <a:pt x="76" y="9"/>
                  </a:lnTo>
                  <a:lnTo>
                    <a:pt x="85" y="14"/>
                  </a:lnTo>
                  <a:lnTo>
                    <a:pt x="90" y="20"/>
                  </a:lnTo>
                  <a:lnTo>
                    <a:pt x="90" y="18"/>
                  </a:lnTo>
                  <a:close/>
                  <a:moveTo>
                    <a:pt x="0" y="65"/>
                  </a:moveTo>
                  <a:lnTo>
                    <a:pt x="2" y="70"/>
                  </a:lnTo>
                  <a:lnTo>
                    <a:pt x="9" y="76"/>
                  </a:lnTo>
                  <a:lnTo>
                    <a:pt x="17" y="80"/>
                  </a:lnTo>
                  <a:lnTo>
                    <a:pt x="26" y="85"/>
                  </a:lnTo>
                  <a:lnTo>
                    <a:pt x="37" y="88"/>
                  </a:lnTo>
                  <a:lnTo>
                    <a:pt x="46" y="88"/>
                  </a:lnTo>
                  <a:lnTo>
                    <a:pt x="57" y="88"/>
                  </a:lnTo>
                  <a:lnTo>
                    <a:pt x="68" y="85"/>
                  </a:lnTo>
                  <a:lnTo>
                    <a:pt x="77" y="80"/>
                  </a:lnTo>
                  <a:lnTo>
                    <a:pt x="85" y="76"/>
                  </a:lnTo>
                  <a:lnTo>
                    <a:pt x="90" y="70"/>
                  </a:lnTo>
                  <a:lnTo>
                    <a:pt x="96" y="62"/>
                  </a:lnTo>
                  <a:lnTo>
                    <a:pt x="100" y="55"/>
                  </a:lnTo>
                  <a:lnTo>
                    <a:pt x="100" y="53"/>
                  </a:lnTo>
                  <a:lnTo>
                    <a:pt x="98" y="53"/>
                  </a:lnTo>
                  <a:lnTo>
                    <a:pt x="96" y="62"/>
                  </a:lnTo>
                  <a:lnTo>
                    <a:pt x="90" y="68"/>
                  </a:lnTo>
                  <a:lnTo>
                    <a:pt x="85" y="76"/>
                  </a:lnTo>
                  <a:lnTo>
                    <a:pt x="76" y="80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46" y="88"/>
                  </a:lnTo>
                  <a:lnTo>
                    <a:pt x="37" y="88"/>
                  </a:lnTo>
                  <a:lnTo>
                    <a:pt x="26" y="85"/>
                  </a:lnTo>
                  <a:lnTo>
                    <a:pt x="17" y="80"/>
                  </a:lnTo>
                  <a:lnTo>
                    <a:pt x="9" y="76"/>
                  </a:lnTo>
                  <a:lnTo>
                    <a:pt x="4" y="68"/>
                  </a:lnTo>
                  <a:lnTo>
                    <a:pt x="0" y="6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66"/>
            <p:cNvSpPr>
              <a:spLocks noEditPoints="1"/>
            </p:cNvSpPr>
            <p:nvPr/>
          </p:nvSpPr>
          <p:spPr bwMode="auto">
            <a:xfrm>
              <a:off x="907" y="3055"/>
              <a:ext cx="98" cy="86"/>
            </a:xfrm>
            <a:custGeom>
              <a:avLst/>
              <a:gdLst>
                <a:gd name="T0" fmla="*/ 85 w 98"/>
                <a:gd name="T1" fmla="*/ 12 h 86"/>
                <a:gd name="T2" fmla="*/ 68 w 98"/>
                <a:gd name="T3" fmla="*/ 3 h 86"/>
                <a:gd name="T4" fmla="*/ 46 w 98"/>
                <a:gd name="T5" fmla="*/ 0 h 86"/>
                <a:gd name="T6" fmla="*/ 26 w 98"/>
                <a:gd name="T7" fmla="*/ 3 h 86"/>
                <a:gd name="T8" fmla="*/ 9 w 98"/>
                <a:gd name="T9" fmla="*/ 12 h 86"/>
                <a:gd name="T10" fmla="*/ 4 w 98"/>
                <a:gd name="T11" fmla="*/ 16 h 86"/>
                <a:gd name="T12" fmla="*/ 4 w 98"/>
                <a:gd name="T13" fmla="*/ 18 h 86"/>
                <a:gd name="T14" fmla="*/ 4 w 98"/>
                <a:gd name="T15" fmla="*/ 18 h 86"/>
                <a:gd name="T16" fmla="*/ 4 w 98"/>
                <a:gd name="T17" fmla="*/ 18 h 86"/>
                <a:gd name="T18" fmla="*/ 9 w 98"/>
                <a:gd name="T19" fmla="*/ 12 h 86"/>
                <a:gd name="T20" fmla="*/ 26 w 98"/>
                <a:gd name="T21" fmla="*/ 3 h 86"/>
                <a:gd name="T22" fmla="*/ 46 w 98"/>
                <a:gd name="T23" fmla="*/ 0 h 86"/>
                <a:gd name="T24" fmla="*/ 66 w 98"/>
                <a:gd name="T25" fmla="*/ 3 h 86"/>
                <a:gd name="T26" fmla="*/ 83 w 98"/>
                <a:gd name="T27" fmla="*/ 12 h 86"/>
                <a:gd name="T28" fmla="*/ 90 w 98"/>
                <a:gd name="T29" fmla="*/ 18 h 86"/>
                <a:gd name="T30" fmla="*/ 90 w 98"/>
                <a:gd name="T31" fmla="*/ 18 h 86"/>
                <a:gd name="T32" fmla="*/ 90 w 98"/>
                <a:gd name="T33" fmla="*/ 18 h 86"/>
                <a:gd name="T34" fmla="*/ 90 w 98"/>
                <a:gd name="T35" fmla="*/ 18 h 86"/>
                <a:gd name="T36" fmla="*/ 0 w 98"/>
                <a:gd name="T37" fmla="*/ 62 h 86"/>
                <a:gd name="T38" fmla="*/ 9 w 98"/>
                <a:gd name="T39" fmla="*/ 74 h 86"/>
                <a:gd name="T40" fmla="*/ 26 w 98"/>
                <a:gd name="T41" fmla="*/ 83 h 86"/>
                <a:gd name="T42" fmla="*/ 46 w 98"/>
                <a:gd name="T43" fmla="*/ 86 h 86"/>
                <a:gd name="T44" fmla="*/ 68 w 98"/>
                <a:gd name="T45" fmla="*/ 83 h 86"/>
                <a:gd name="T46" fmla="*/ 85 w 98"/>
                <a:gd name="T47" fmla="*/ 74 h 86"/>
                <a:gd name="T48" fmla="*/ 96 w 98"/>
                <a:gd name="T49" fmla="*/ 60 h 86"/>
                <a:gd name="T50" fmla="*/ 98 w 98"/>
                <a:gd name="T51" fmla="*/ 51 h 86"/>
                <a:gd name="T52" fmla="*/ 98 w 98"/>
                <a:gd name="T53" fmla="*/ 51 h 86"/>
                <a:gd name="T54" fmla="*/ 98 w 98"/>
                <a:gd name="T55" fmla="*/ 51 h 86"/>
                <a:gd name="T56" fmla="*/ 98 w 98"/>
                <a:gd name="T57" fmla="*/ 51 h 86"/>
                <a:gd name="T58" fmla="*/ 98 w 98"/>
                <a:gd name="T59" fmla="*/ 51 h 86"/>
                <a:gd name="T60" fmla="*/ 90 w 98"/>
                <a:gd name="T61" fmla="*/ 66 h 86"/>
                <a:gd name="T62" fmla="*/ 76 w 98"/>
                <a:gd name="T63" fmla="*/ 78 h 86"/>
                <a:gd name="T64" fmla="*/ 57 w 98"/>
                <a:gd name="T65" fmla="*/ 84 h 86"/>
                <a:gd name="T66" fmla="*/ 37 w 98"/>
                <a:gd name="T67" fmla="*/ 84 h 86"/>
                <a:gd name="T68" fmla="*/ 19 w 98"/>
                <a:gd name="T69" fmla="*/ 78 h 86"/>
                <a:gd name="T70" fmla="*/ 4 w 98"/>
                <a:gd name="T71" fmla="*/ 66 h 86"/>
                <a:gd name="T72" fmla="*/ 0 w 98"/>
                <a:gd name="T73" fmla="*/ 62 h 86"/>
                <a:gd name="T74" fmla="*/ 0 w 98"/>
                <a:gd name="T75" fmla="*/ 62 h 86"/>
                <a:gd name="T76" fmla="*/ 0 w 98"/>
                <a:gd name="T77" fmla="*/ 62 h 86"/>
                <a:gd name="T78" fmla="*/ 0 w 98"/>
                <a:gd name="T79" fmla="*/ 62 h 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8"/>
                <a:gd name="T121" fmla="*/ 0 h 86"/>
                <a:gd name="T122" fmla="*/ 98 w 98"/>
                <a:gd name="T123" fmla="*/ 86 h 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8" h="86">
                  <a:moveTo>
                    <a:pt x="90" y="18"/>
                  </a:moveTo>
                  <a:lnTo>
                    <a:pt x="85" y="12"/>
                  </a:lnTo>
                  <a:lnTo>
                    <a:pt x="76" y="7"/>
                  </a:lnTo>
                  <a:lnTo>
                    <a:pt x="68" y="3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9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1"/>
                  </a:lnTo>
                  <a:lnTo>
                    <a:pt x="66" y="3"/>
                  </a:lnTo>
                  <a:lnTo>
                    <a:pt x="76" y="7"/>
                  </a:lnTo>
                  <a:lnTo>
                    <a:pt x="83" y="12"/>
                  </a:lnTo>
                  <a:lnTo>
                    <a:pt x="90" y="18"/>
                  </a:lnTo>
                  <a:close/>
                  <a:moveTo>
                    <a:pt x="0" y="62"/>
                  </a:moveTo>
                  <a:lnTo>
                    <a:pt x="4" y="66"/>
                  </a:lnTo>
                  <a:lnTo>
                    <a:pt x="9" y="74"/>
                  </a:lnTo>
                  <a:lnTo>
                    <a:pt x="17" y="78"/>
                  </a:lnTo>
                  <a:lnTo>
                    <a:pt x="26" y="83"/>
                  </a:lnTo>
                  <a:lnTo>
                    <a:pt x="37" y="86"/>
                  </a:lnTo>
                  <a:lnTo>
                    <a:pt x="46" y="86"/>
                  </a:lnTo>
                  <a:lnTo>
                    <a:pt x="57" y="86"/>
                  </a:lnTo>
                  <a:lnTo>
                    <a:pt x="68" y="83"/>
                  </a:lnTo>
                  <a:lnTo>
                    <a:pt x="76" y="78"/>
                  </a:lnTo>
                  <a:lnTo>
                    <a:pt x="85" y="74"/>
                  </a:lnTo>
                  <a:lnTo>
                    <a:pt x="90" y="66"/>
                  </a:lnTo>
                  <a:lnTo>
                    <a:pt x="96" y="60"/>
                  </a:lnTo>
                  <a:lnTo>
                    <a:pt x="98" y="51"/>
                  </a:lnTo>
                  <a:lnTo>
                    <a:pt x="96" y="59"/>
                  </a:lnTo>
                  <a:lnTo>
                    <a:pt x="90" y="66"/>
                  </a:lnTo>
                  <a:lnTo>
                    <a:pt x="83" y="72"/>
                  </a:lnTo>
                  <a:lnTo>
                    <a:pt x="76" y="78"/>
                  </a:lnTo>
                  <a:lnTo>
                    <a:pt x="66" y="83"/>
                  </a:lnTo>
                  <a:lnTo>
                    <a:pt x="57" y="84"/>
                  </a:lnTo>
                  <a:lnTo>
                    <a:pt x="46" y="86"/>
                  </a:lnTo>
                  <a:lnTo>
                    <a:pt x="37" y="84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9" y="72"/>
                  </a:lnTo>
                  <a:lnTo>
                    <a:pt x="4" y="6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A6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67"/>
            <p:cNvSpPr>
              <a:spLocks noEditPoints="1"/>
            </p:cNvSpPr>
            <p:nvPr/>
          </p:nvSpPr>
          <p:spPr bwMode="auto">
            <a:xfrm>
              <a:off x="907" y="3055"/>
              <a:ext cx="98" cy="86"/>
            </a:xfrm>
            <a:custGeom>
              <a:avLst/>
              <a:gdLst>
                <a:gd name="T0" fmla="*/ 83 w 98"/>
                <a:gd name="T1" fmla="*/ 12 h 86"/>
                <a:gd name="T2" fmla="*/ 66 w 98"/>
                <a:gd name="T3" fmla="*/ 3 h 86"/>
                <a:gd name="T4" fmla="*/ 46 w 98"/>
                <a:gd name="T5" fmla="*/ 0 h 86"/>
                <a:gd name="T6" fmla="*/ 26 w 98"/>
                <a:gd name="T7" fmla="*/ 3 h 86"/>
                <a:gd name="T8" fmla="*/ 9 w 98"/>
                <a:gd name="T9" fmla="*/ 12 h 86"/>
                <a:gd name="T10" fmla="*/ 4 w 98"/>
                <a:gd name="T11" fmla="*/ 18 h 86"/>
                <a:gd name="T12" fmla="*/ 4 w 98"/>
                <a:gd name="T13" fmla="*/ 18 h 86"/>
                <a:gd name="T14" fmla="*/ 4 w 98"/>
                <a:gd name="T15" fmla="*/ 18 h 86"/>
                <a:gd name="T16" fmla="*/ 4 w 98"/>
                <a:gd name="T17" fmla="*/ 18 h 86"/>
                <a:gd name="T18" fmla="*/ 11 w 98"/>
                <a:gd name="T19" fmla="*/ 13 h 86"/>
                <a:gd name="T20" fmla="*/ 26 w 98"/>
                <a:gd name="T21" fmla="*/ 4 h 86"/>
                <a:gd name="T22" fmla="*/ 46 w 98"/>
                <a:gd name="T23" fmla="*/ 0 h 86"/>
                <a:gd name="T24" fmla="*/ 66 w 98"/>
                <a:gd name="T25" fmla="*/ 4 h 86"/>
                <a:gd name="T26" fmla="*/ 83 w 98"/>
                <a:gd name="T27" fmla="*/ 13 h 86"/>
                <a:gd name="T28" fmla="*/ 90 w 98"/>
                <a:gd name="T29" fmla="*/ 19 h 86"/>
                <a:gd name="T30" fmla="*/ 90 w 98"/>
                <a:gd name="T31" fmla="*/ 19 h 86"/>
                <a:gd name="T32" fmla="*/ 90 w 98"/>
                <a:gd name="T33" fmla="*/ 19 h 86"/>
                <a:gd name="T34" fmla="*/ 90 w 98"/>
                <a:gd name="T35" fmla="*/ 19 h 86"/>
                <a:gd name="T36" fmla="*/ 90 w 98"/>
                <a:gd name="T37" fmla="*/ 18 h 86"/>
                <a:gd name="T38" fmla="*/ 4 w 98"/>
                <a:gd name="T39" fmla="*/ 66 h 86"/>
                <a:gd name="T40" fmla="*/ 19 w 98"/>
                <a:gd name="T41" fmla="*/ 78 h 86"/>
                <a:gd name="T42" fmla="*/ 37 w 98"/>
                <a:gd name="T43" fmla="*/ 84 h 86"/>
                <a:gd name="T44" fmla="*/ 57 w 98"/>
                <a:gd name="T45" fmla="*/ 84 h 86"/>
                <a:gd name="T46" fmla="*/ 76 w 98"/>
                <a:gd name="T47" fmla="*/ 78 h 86"/>
                <a:gd name="T48" fmla="*/ 90 w 98"/>
                <a:gd name="T49" fmla="*/ 66 h 86"/>
                <a:gd name="T50" fmla="*/ 98 w 98"/>
                <a:gd name="T51" fmla="*/ 51 h 86"/>
                <a:gd name="T52" fmla="*/ 98 w 98"/>
                <a:gd name="T53" fmla="*/ 51 h 86"/>
                <a:gd name="T54" fmla="*/ 98 w 98"/>
                <a:gd name="T55" fmla="*/ 50 h 86"/>
                <a:gd name="T56" fmla="*/ 98 w 98"/>
                <a:gd name="T57" fmla="*/ 50 h 86"/>
                <a:gd name="T58" fmla="*/ 98 w 98"/>
                <a:gd name="T59" fmla="*/ 50 h 86"/>
                <a:gd name="T60" fmla="*/ 98 w 98"/>
                <a:gd name="T61" fmla="*/ 51 h 86"/>
                <a:gd name="T62" fmla="*/ 90 w 98"/>
                <a:gd name="T63" fmla="*/ 66 h 86"/>
                <a:gd name="T64" fmla="*/ 76 w 98"/>
                <a:gd name="T65" fmla="*/ 78 h 86"/>
                <a:gd name="T66" fmla="*/ 57 w 98"/>
                <a:gd name="T67" fmla="*/ 84 h 86"/>
                <a:gd name="T68" fmla="*/ 37 w 98"/>
                <a:gd name="T69" fmla="*/ 84 h 86"/>
                <a:gd name="T70" fmla="*/ 19 w 98"/>
                <a:gd name="T71" fmla="*/ 78 h 86"/>
                <a:gd name="T72" fmla="*/ 4 w 98"/>
                <a:gd name="T73" fmla="*/ 66 h 86"/>
                <a:gd name="T74" fmla="*/ 0 w 98"/>
                <a:gd name="T75" fmla="*/ 60 h 86"/>
                <a:gd name="T76" fmla="*/ 0 w 98"/>
                <a:gd name="T77" fmla="*/ 60 h 86"/>
                <a:gd name="T78" fmla="*/ 0 w 98"/>
                <a:gd name="T79" fmla="*/ 60 h 86"/>
                <a:gd name="T80" fmla="*/ 0 w 98"/>
                <a:gd name="T81" fmla="*/ 62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"/>
                <a:gd name="T124" fmla="*/ 0 h 86"/>
                <a:gd name="T125" fmla="*/ 98 w 98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" h="86">
                  <a:moveTo>
                    <a:pt x="90" y="18"/>
                  </a:moveTo>
                  <a:lnTo>
                    <a:pt x="83" y="12"/>
                  </a:lnTo>
                  <a:lnTo>
                    <a:pt x="76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9" y="12"/>
                  </a:lnTo>
                  <a:lnTo>
                    <a:pt x="4" y="18"/>
                  </a:lnTo>
                  <a:lnTo>
                    <a:pt x="11" y="13"/>
                  </a:lnTo>
                  <a:lnTo>
                    <a:pt x="19" y="7"/>
                  </a:lnTo>
                  <a:lnTo>
                    <a:pt x="26" y="4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1"/>
                  </a:lnTo>
                  <a:lnTo>
                    <a:pt x="66" y="4"/>
                  </a:lnTo>
                  <a:lnTo>
                    <a:pt x="76" y="7"/>
                  </a:lnTo>
                  <a:lnTo>
                    <a:pt x="83" y="13"/>
                  </a:lnTo>
                  <a:lnTo>
                    <a:pt x="90" y="19"/>
                  </a:lnTo>
                  <a:lnTo>
                    <a:pt x="90" y="18"/>
                  </a:lnTo>
                  <a:close/>
                  <a:moveTo>
                    <a:pt x="0" y="62"/>
                  </a:moveTo>
                  <a:lnTo>
                    <a:pt x="4" y="66"/>
                  </a:lnTo>
                  <a:lnTo>
                    <a:pt x="9" y="72"/>
                  </a:lnTo>
                  <a:lnTo>
                    <a:pt x="19" y="78"/>
                  </a:lnTo>
                  <a:lnTo>
                    <a:pt x="26" y="83"/>
                  </a:lnTo>
                  <a:lnTo>
                    <a:pt x="37" y="84"/>
                  </a:lnTo>
                  <a:lnTo>
                    <a:pt x="46" y="86"/>
                  </a:lnTo>
                  <a:lnTo>
                    <a:pt x="57" y="84"/>
                  </a:lnTo>
                  <a:lnTo>
                    <a:pt x="66" y="83"/>
                  </a:lnTo>
                  <a:lnTo>
                    <a:pt x="76" y="78"/>
                  </a:lnTo>
                  <a:lnTo>
                    <a:pt x="83" y="72"/>
                  </a:lnTo>
                  <a:lnTo>
                    <a:pt x="90" y="66"/>
                  </a:lnTo>
                  <a:lnTo>
                    <a:pt x="96" y="59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8" y="51"/>
                  </a:lnTo>
                  <a:lnTo>
                    <a:pt x="94" y="59"/>
                  </a:lnTo>
                  <a:lnTo>
                    <a:pt x="90" y="66"/>
                  </a:lnTo>
                  <a:lnTo>
                    <a:pt x="83" y="72"/>
                  </a:lnTo>
                  <a:lnTo>
                    <a:pt x="76" y="78"/>
                  </a:lnTo>
                  <a:lnTo>
                    <a:pt x="66" y="81"/>
                  </a:lnTo>
                  <a:lnTo>
                    <a:pt x="57" y="84"/>
                  </a:lnTo>
                  <a:lnTo>
                    <a:pt x="46" y="84"/>
                  </a:lnTo>
                  <a:lnTo>
                    <a:pt x="37" y="84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1" y="72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A7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68"/>
            <p:cNvSpPr>
              <a:spLocks noEditPoints="1"/>
            </p:cNvSpPr>
            <p:nvPr/>
          </p:nvSpPr>
          <p:spPr bwMode="auto">
            <a:xfrm>
              <a:off x="907" y="3055"/>
              <a:ext cx="98" cy="84"/>
            </a:xfrm>
            <a:custGeom>
              <a:avLst/>
              <a:gdLst>
                <a:gd name="T0" fmla="*/ 90 w 98"/>
                <a:gd name="T1" fmla="*/ 19 h 84"/>
                <a:gd name="T2" fmla="*/ 76 w 98"/>
                <a:gd name="T3" fmla="*/ 7 h 84"/>
                <a:gd name="T4" fmla="*/ 57 w 98"/>
                <a:gd name="T5" fmla="*/ 1 h 84"/>
                <a:gd name="T6" fmla="*/ 37 w 98"/>
                <a:gd name="T7" fmla="*/ 1 h 84"/>
                <a:gd name="T8" fmla="*/ 19 w 98"/>
                <a:gd name="T9" fmla="*/ 7 h 84"/>
                <a:gd name="T10" fmla="*/ 4 w 98"/>
                <a:gd name="T11" fmla="*/ 18 h 84"/>
                <a:gd name="T12" fmla="*/ 4 w 98"/>
                <a:gd name="T13" fmla="*/ 19 h 84"/>
                <a:gd name="T14" fmla="*/ 4 w 98"/>
                <a:gd name="T15" fmla="*/ 19 h 84"/>
                <a:gd name="T16" fmla="*/ 4 w 98"/>
                <a:gd name="T17" fmla="*/ 19 h 84"/>
                <a:gd name="T18" fmla="*/ 4 w 98"/>
                <a:gd name="T19" fmla="*/ 19 h 84"/>
                <a:gd name="T20" fmla="*/ 11 w 98"/>
                <a:gd name="T21" fmla="*/ 13 h 84"/>
                <a:gd name="T22" fmla="*/ 28 w 98"/>
                <a:gd name="T23" fmla="*/ 4 h 84"/>
                <a:gd name="T24" fmla="*/ 46 w 98"/>
                <a:gd name="T25" fmla="*/ 1 h 84"/>
                <a:gd name="T26" fmla="*/ 66 w 98"/>
                <a:gd name="T27" fmla="*/ 4 h 84"/>
                <a:gd name="T28" fmla="*/ 83 w 98"/>
                <a:gd name="T29" fmla="*/ 13 h 84"/>
                <a:gd name="T30" fmla="*/ 90 w 98"/>
                <a:gd name="T31" fmla="*/ 21 h 84"/>
                <a:gd name="T32" fmla="*/ 90 w 98"/>
                <a:gd name="T33" fmla="*/ 21 h 84"/>
                <a:gd name="T34" fmla="*/ 90 w 98"/>
                <a:gd name="T35" fmla="*/ 21 h 84"/>
                <a:gd name="T36" fmla="*/ 90 w 98"/>
                <a:gd name="T37" fmla="*/ 19 h 84"/>
                <a:gd name="T38" fmla="*/ 90 w 98"/>
                <a:gd name="T39" fmla="*/ 19 h 84"/>
                <a:gd name="T40" fmla="*/ 4 w 98"/>
                <a:gd name="T41" fmla="*/ 66 h 84"/>
                <a:gd name="T42" fmla="*/ 19 w 98"/>
                <a:gd name="T43" fmla="*/ 78 h 84"/>
                <a:gd name="T44" fmla="*/ 37 w 98"/>
                <a:gd name="T45" fmla="*/ 84 h 84"/>
                <a:gd name="T46" fmla="*/ 57 w 98"/>
                <a:gd name="T47" fmla="*/ 84 h 84"/>
                <a:gd name="T48" fmla="*/ 76 w 98"/>
                <a:gd name="T49" fmla="*/ 78 h 84"/>
                <a:gd name="T50" fmla="*/ 90 w 98"/>
                <a:gd name="T51" fmla="*/ 66 h 84"/>
                <a:gd name="T52" fmla="*/ 98 w 98"/>
                <a:gd name="T53" fmla="*/ 51 h 84"/>
                <a:gd name="T54" fmla="*/ 98 w 98"/>
                <a:gd name="T55" fmla="*/ 50 h 84"/>
                <a:gd name="T56" fmla="*/ 98 w 98"/>
                <a:gd name="T57" fmla="*/ 50 h 84"/>
                <a:gd name="T58" fmla="*/ 98 w 98"/>
                <a:gd name="T59" fmla="*/ 48 h 84"/>
                <a:gd name="T60" fmla="*/ 98 w 98"/>
                <a:gd name="T61" fmla="*/ 48 h 84"/>
                <a:gd name="T62" fmla="*/ 98 w 98"/>
                <a:gd name="T63" fmla="*/ 51 h 84"/>
                <a:gd name="T64" fmla="*/ 88 w 98"/>
                <a:gd name="T65" fmla="*/ 66 h 84"/>
                <a:gd name="T66" fmla="*/ 76 w 98"/>
                <a:gd name="T67" fmla="*/ 77 h 84"/>
                <a:gd name="T68" fmla="*/ 57 w 98"/>
                <a:gd name="T69" fmla="*/ 84 h 84"/>
                <a:gd name="T70" fmla="*/ 37 w 98"/>
                <a:gd name="T71" fmla="*/ 84 h 84"/>
                <a:gd name="T72" fmla="*/ 19 w 98"/>
                <a:gd name="T73" fmla="*/ 77 h 84"/>
                <a:gd name="T74" fmla="*/ 4 w 98"/>
                <a:gd name="T75" fmla="*/ 66 h 84"/>
                <a:gd name="T76" fmla="*/ 0 w 98"/>
                <a:gd name="T77" fmla="*/ 60 h 84"/>
                <a:gd name="T78" fmla="*/ 0 w 98"/>
                <a:gd name="T79" fmla="*/ 60 h 84"/>
                <a:gd name="T80" fmla="*/ 0 w 98"/>
                <a:gd name="T81" fmla="*/ 60 h 84"/>
                <a:gd name="T82" fmla="*/ 0 w 98"/>
                <a:gd name="T83" fmla="*/ 60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"/>
                <a:gd name="T127" fmla="*/ 0 h 84"/>
                <a:gd name="T128" fmla="*/ 98 w 98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" h="84">
                  <a:moveTo>
                    <a:pt x="90" y="19"/>
                  </a:moveTo>
                  <a:lnTo>
                    <a:pt x="90" y="19"/>
                  </a:lnTo>
                  <a:lnTo>
                    <a:pt x="83" y="13"/>
                  </a:lnTo>
                  <a:lnTo>
                    <a:pt x="76" y="7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6" y="4"/>
                  </a:lnTo>
                  <a:lnTo>
                    <a:pt x="19" y="7"/>
                  </a:lnTo>
                  <a:lnTo>
                    <a:pt x="11" y="13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11" y="13"/>
                  </a:lnTo>
                  <a:lnTo>
                    <a:pt x="19" y="7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6" y="1"/>
                  </a:lnTo>
                  <a:lnTo>
                    <a:pt x="57" y="1"/>
                  </a:lnTo>
                  <a:lnTo>
                    <a:pt x="66" y="4"/>
                  </a:lnTo>
                  <a:lnTo>
                    <a:pt x="76" y="7"/>
                  </a:lnTo>
                  <a:lnTo>
                    <a:pt x="83" y="13"/>
                  </a:lnTo>
                  <a:lnTo>
                    <a:pt x="88" y="19"/>
                  </a:lnTo>
                  <a:lnTo>
                    <a:pt x="90" y="21"/>
                  </a:lnTo>
                  <a:lnTo>
                    <a:pt x="90" y="19"/>
                  </a:lnTo>
                  <a:close/>
                  <a:moveTo>
                    <a:pt x="0" y="60"/>
                  </a:moveTo>
                  <a:lnTo>
                    <a:pt x="4" y="66"/>
                  </a:lnTo>
                  <a:lnTo>
                    <a:pt x="11" y="72"/>
                  </a:lnTo>
                  <a:lnTo>
                    <a:pt x="19" y="78"/>
                  </a:lnTo>
                  <a:lnTo>
                    <a:pt x="26" y="81"/>
                  </a:lnTo>
                  <a:lnTo>
                    <a:pt x="37" y="84"/>
                  </a:lnTo>
                  <a:lnTo>
                    <a:pt x="46" y="84"/>
                  </a:lnTo>
                  <a:lnTo>
                    <a:pt x="57" y="84"/>
                  </a:lnTo>
                  <a:lnTo>
                    <a:pt x="66" y="81"/>
                  </a:lnTo>
                  <a:lnTo>
                    <a:pt x="76" y="78"/>
                  </a:lnTo>
                  <a:lnTo>
                    <a:pt x="83" y="72"/>
                  </a:lnTo>
                  <a:lnTo>
                    <a:pt x="90" y="66"/>
                  </a:lnTo>
                  <a:lnTo>
                    <a:pt x="94" y="59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8" y="51"/>
                  </a:lnTo>
                  <a:lnTo>
                    <a:pt x="94" y="59"/>
                  </a:lnTo>
                  <a:lnTo>
                    <a:pt x="88" y="66"/>
                  </a:lnTo>
                  <a:lnTo>
                    <a:pt x="83" y="72"/>
                  </a:lnTo>
                  <a:lnTo>
                    <a:pt x="76" y="77"/>
                  </a:lnTo>
                  <a:lnTo>
                    <a:pt x="66" y="81"/>
                  </a:lnTo>
                  <a:lnTo>
                    <a:pt x="57" y="84"/>
                  </a:lnTo>
                  <a:lnTo>
                    <a:pt x="46" y="84"/>
                  </a:lnTo>
                  <a:lnTo>
                    <a:pt x="37" y="84"/>
                  </a:lnTo>
                  <a:lnTo>
                    <a:pt x="28" y="81"/>
                  </a:lnTo>
                  <a:lnTo>
                    <a:pt x="19" y="77"/>
                  </a:lnTo>
                  <a:lnTo>
                    <a:pt x="11" y="72"/>
                  </a:lnTo>
                  <a:lnTo>
                    <a:pt x="4" y="6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A8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69"/>
            <p:cNvSpPr>
              <a:spLocks noEditPoints="1"/>
            </p:cNvSpPr>
            <p:nvPr/>
          </p:nvSpPr>
          <p:spPr bwMode="auto">
            <a:xfrm>
              <a:off x="907" y="3056"/>
              <a:ext cx="98" cy="83"/>
            </a:xfrm>
            <a:custGeom>
              <a:avLst/>
              <a:gdLst>
                <a:gd name="T0" fmla="*/ 88 w 98"/>
                <a:gd name="T1" fmla="*/ 18 h 83"/>
                <a:gd name="T2" fmla="*/ 76 w 98"/>
                <a:gd name="T3" fmla="*/ 6 h 83"/>
                <a:gd name="T4" fmla="*/ 57 w 98"/>
                <a:gd name="T5" fmla="*/ 0 h 83"/>
                <a:gd name="T6" fmla="*/ 37 w 98"/>
                <a:gd name="T7" fmla="*/ 0 h 83"/>
                <a:gd name="T8" fmla="*/ 19 w 98"/>
                <a:gd name="T9" fmla="*/ 6 h 83"/>
                <a:gd name="T10" fmla="*/ 4 w 98"/>
                <a:gd name="T11" fmla="*/ 18 h 83"/>
                <a:gd name="T12" fmla="*/ 4 w 98"/>
                <a:gd name="T13" fmla="*/ 18 h 83"/>
                <a:gd name="T14" fmla="*/ 4 w 98"/>
                <a:gd name="T15" fmla="*/ 18 h 83"/>
                <a:gd name="T16" fmla="*/ 4 w 98"/>
                <a:gd name="T17" fmla="*/ 20 h 83"/>
                <a:gd name="T18" fmla="*/ 4 w 98"/>
                <a:gd name="T19" fmla="*/ 20 h 83"/>
                <a:gd name="T20" fmla="*/ 6 w 98"/>
                <a:gd name="T21" fmla="*/ 18 h 83"/>
                <a:gd name="T22" fmla="*/ 19 w 98"/>
                <a:gd name="T23" fmla="*/ 8 h 83"/>
                <a:gd name="T24" fmla="*/ 37 w 98"/>
                <a:gd name="T25" fmla="*/ 2 h 83"/>
                <a:gd name="T26" fmla="*/ 57 w 98"/>
                <a:gd name="T27" fmla="*/ 2 h 83"/>
                <a:gd name="T28" fmla="*/ 76 w 98"/>
                <a:gd name="T29" fmla="*/ 8 h 83"/>
                <a:gd name="T30" fmla="*/ 88 w 98"/>
                <a:gd name="T31" fmla="*/ 18 h 83"/>
                <a:gd name="T32" fmla="*/ 90 w 98"/>
                <a:gd name="T33" fmla="*/ 21 h 83"/>
                <a:gd name="T34" fmla="*/ 90 w 98"/>
                <a:gd name="T35" fmla="*/ 21 h 83"/>
                <a:gd name="T36" fmla="*/ 90 w 98"/>
                <a:gd name="T37" fmla="*/ 20 h 83"/>
                <a:gd name="T38" fmla="*/ 90 w 98"/>
                <a:gd name="T39" fmla="*/ 20 h 83"/>
                <a:gd name="T40" fmla="*/ 0 w 98"/>
                <a:gd name="T41" fmla="*/ 59 h 83"/>
                <a:gd name="T42" fmla="*/ 11 w 98"/>
                <a:gd name="T43" fmla="*/ 71 h 83"/>
                <a:gd name="T44" fmla="*/ 28 w 98"/>
                <a:gd name="T45" fmla="*/ 80 h 83"/>
                <a:gd name="T46" fmla="*/ 46 w 98"/>
                <a:gd name="T47" fmla="*/ 83 h 83"/>
                <a:gd name="T48" fmla="*/ 66 w 98"/>
                <a:gd name="T49" fmla="*/ 80 h 83"/>
                <a:gd name="T50" fmla="*/ 83 w 98"/>
                <a:gd name="T51" fmla="*/ 71 h 83"/>
                <a:gd name="T52" fmla="*/ 94 w 98"/>
                <a:gd name="T53" fmla="*/ 58 h 83"/>
                <a:gd name="T54" fmla="*/ 98 w 98"/>
                <a:gd name="T55" fmla="*/ 47 h 83"/>
                <a:gd name="T56" fmla="*/ 98 w 98"/>
                <a:gd name="T57" fmla="*/ 47 h 83"/>
                <a:gd name="T58" fmla="*/ 98 w 98"/>
                <a:gd name="T59" fmla="*/ 47 h 83"/>
                <a:gd name="T60" fmla="*/ 98 w 98"/>
                <a:gd name="T61" fmla="*/ 47 h 83"/>
                <a:gd name="T62" fmla="*/ 98 w 98"/>
                <a:gd name="T63" fmla="*/ 46 h 83"/>
                <a:gd name="T64" fmla="*/ 94 w 98"/>
                <a:gd name="T65" fmla="*/ 58 h 83"/>
                <a:gd name="T66" fmla="*/ 83 w 98"/>
                <a:gd name="T67" fmla="*/ 71 h 83"/>
                <a:gd name="T68" fmla="*/ 66 w 98"/>
                <a:gd name="T69" fmla="*/ 80 h 83"/>
                <a:gd name="T70" fmla="*/ 46 w 98"/>
                <a:gd name="T71" fmla="*/ 83 h 83"/>
                <a:gd name="T72" fmla="*/ 28 w 98"/>
                <a:gd name="T73" fmla="*/ 80 h 83"/>
                <a:gd name="T74" fmla="*/ 11 w 98"/>
                <a:gd name="T75" fmla="*/ 71 h 83"/>
                <a:gd name="T76" fmla="*/ 0 w 98"/>
                <a:gd name="T77" fmla="*/ 58 h 83"/>
                <a:gd name="T78" fmla="*/ 0 w 98"/>
                <a:gd name="T79" fmla="*/ 58 h 83"/>
                <a:gd name="T80" fmla="*/ 0 w 98"/>
                <a:gd name="T81" fmla="*/ 58 h 83"/>
                <a:gd name="T82" fmla="*/ 0 w 98"/>
                <a:gd name="T83" fmla="*/ 58 h 83"/>
                <a:gd name="T84" fmla="*/ 0 w 98"/>
                <a:gd name="T85" fmla="*/ 58 h 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8"/>
                <a:gd name="T130" fmla="*/ 0 h 83"/>
                <a:gd name="T131" fmla="*/ 98 w 98"/>
                <a:gd name="T132" fmla="*/ 83 h 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8" h="83">
                  <a:moveTo>
                    <a:pt x="90" y="20"/>
                  </a:moveTo>
                  <a:lnTo>
                    <a:pt x="88" y="18"/>
                  </a:lnTo>
                  <a:lnTo>
                    <a:pt x="83" y="12"/>
                  </a:lnTo>
                  <a:lnTo>
                    <a:pt x="76" y="6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8" y="3"/>
                  </a:lnTo>
                  <a:lnTo>
                    <a:pt x="19" y="6"/>
                  </a:lnTo>
                  <a:lnTo>
                    <a:pt x="11" y="12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28" y="3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2"/>
                  </a:lnTo>
                  <a:lnTo>
                    <a:pt x="66" y="3"/>
                  </a:lnTo>
                  <a:lnTo>
                    <a:pt x="76" y="8"/>
                  </a:lnTo>
                  <a:lnTo>
                    <a:pt x="83" y="12"/>
                  </a:lnTo>
                  <a:lnTo>
                    <a:pt x="88" y="18"/>
                  </a:lnTo>
                  <a:lnTo>
                    <a:pt x="90" y="21"/>
                  </a:lnTo>
                  <a:lnTo>
                    <a:pt x="90" y="20"/>
                  </a:lnTo>
                  <a:close/>
                  <a:moveTo>
                    <a:pt x="0" y="59"/>
                  </a:moveTo>
                  <a:lnTo>
                    <a:pt x="4" y="65"/>
                  </a:lnTo>
                  <a:lnTo>
                    <a:pt x="11" y="71"/>
                  </a:lnTo>
                  <a:lnTo>
                    <a:pt x="19" y="76"/>
                  </a:lnTo>
                  <a:lnTo>
                    <a:pt x="28" y="80"/>
                  </a:lnTo>
                  <a:lnTo>
                    <a:pt x="37" y="83"/>
                  </a:lnTo>
                  <a:lnTo>
                    <a:pt x="46" y="83"/>
                  </a:lnTo>
                  <a:lnTo>
                    <a:pt x="57" y="83"/>
                  </a:lnTo>
                  <a:lnTo>
                    <a:pt x="66" y="80"/>
                  </a:lnTo>
                  <a:lnTo>
                    <a:pt x="76" y="76"/>
                  </a:lnTo>
                  <a:lnTo>
                    <a:pt x="83" y="71"/>
                  </a:lnTo>
                  <a:lnTo>
                    <a:pt x="88" y="65"/>
                  </a:lnTo>
                  <a:lnTo>
                    <a:pt x="94" y="58"/>
                  </a:lnTo>
                  <a:lnTo>
                    <a:pt x="98" y="50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8"/>
                  </a:lnTo>
                  <a:lnTo>
                    <a:pt x="88" y="65"/>
                  </a:lnTo>
                  <a:lnTo>
                    <a:pt x="83" y="71"/>
                  </a:lnTo>
                  <a:lnTo>
                    <a:pt x="76" y="76"/>
                  </a:lnTo>
                  <a:lnTo>
                    <a:pt x="66" y="80"/>
                  </a:lnTo>
                  <a:lnTo>
                    <a:pt x="57" y="82"/>
                  </a:lnTo>
                  <a:lnTo>
                    <a:pt x="46" y="83"/>
                  </a:lnTo>
                  <a:lnTo>
                    <a:pt x="37" y="82"/>
                  </a:lnTo>
                  <a:lnTo>
                    <a:pt x="28" y="80"/>
                  </a:lnTo>
                  <a:lnTo>
                    <a:pt x="19" y="76"/>
                  </a:lnTo>
                  <a:lnTo>
                    <a:pt x="11" y="71"/>
                  </a:lnTo>
                  <a:lnTo>
                    <a:pt x="6" y="65"/>
                  </a:lnTo>
                  <a:lnTo>
                    <a:pt x="0" y="5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A9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70"/>
            <p:cNvSpPr>
              <a:spLocks noEditPoints="1"/>
            </p:cNvSpPr>
            <p:nvPr/>
          </p:nvSpPr>
          <p:spPr bwMode="auto">
            <a:xfrm>
              <a:off x="907" y="3056"/>
              <a:ext cx="98" cy="83"/>
            </a:xfrm>
            <a:custGeom>
              <a:avLst/>
              <a:gdLst>
                <a:gd name="T0" fmla="*/ 88 w 98"/>
                <a:gd name="T1" fmla="*/ 18 h 83"/>
                <a:gd name="T2" fmla="*/ 76 w 98"/>
                <a:gd name="T3" fmla="*/ 8 h 83"/>
                <a:gd name="T4" fmla="*/ 57 w 98"/>
                <a:gd name="T5" fmla="*/ 2 h 83"/>
                <a:gd name="T6" fmla="*/ 37 w 98"/>
                <a:gd name="T7" fmla="*/ 2 h 83"/>
                <a:gd name="T8" fmla="*/ 19 w 98"/>
                <a:gd name="T9" fmla="*/ 8 h 83"/>
                <a:gd name="T10" fmla="*/ 6 w 98"/>
                <a:gd name="T11" fmla="*/ 18 h 83"/>
                <a:gd name="T12" fmla="*/ 4 w 98"/>
                <a:gd name="T13" fmla="*/ 20 h 83"/>
                <a:gd name="T14" fmla="*/ 4 w 98"/>
                <a:gd name="T15" fmla="*/ 20 h 83"/>
                <a:gd name="T16" fmla="*/ 4 w 98"/>
                <a:gd name="T17" fmla="*/ 20 h 83"/>
                <a:gd name="T18" fmla="*/ 4 w 98"/>
                <a:gd name="T19" fmla="*/ 21 h 83"/>
                <a:gd name="T20" fmla="*/ 6 w 98"/>
                <a:gd name="T21" fmla="*/ 18 h 83"/>
                <a:gd name="T22" fmla="*/ 19 w 98"/>
                <a:gd name="T23" fmla="*/ 8 h 83"/>
                <a:gd name="T24" fmla="*/ 37 w 98"/>
                <a:gd name="T25" fmla="*/ 2 h 83"/>
                <a:gd name="T26" fmla="*/ 57 w 98"/>
                <a:gd name="T27" fmla="*/ 2 h 83"/>
                <a:gd name="T28" fmla="*/ 76 w 98"/>
                <a:gd name="T29" fmla="*/ 8 h 83"/>
                <a:gd name="T30" fmla="*/ 88 w 98"/>
                <a:gd name="T31" fmla="*/ 18 h 83"/>
                <a:gd name="T32" fmla="*/ 90 w 98"/>
                <a:gd name="T33" fmla="*/ 23 h 83"/>
                <a:gd name="T34" fmla="*/ 90 w 98"/>
                <a:gd name="T35" fmla="*/ 23 h 83"/>
                <a:gd name="T36" fmla="*/ 90 w 98"/>
                <a:gd name="T37" fmla="*/ 21 h 83"/>
                <a:gd name="T38" fmla="*/ 90 w 98"/>
                <a:gd name="T39" fmla="*/ 21 h 83"/>
                <a:gd name="T40" fmla="*/ 0 w 98"/>
                <a:gd name="T41" fmla="*/ 58 h 83"/>
                <a:gd name="T42" fmla="*/ 6 w 98"/>
                <a:gd name="T43" fmla="*/ 65 h 83"/>
                <a:gd name="T44" fmla="*/ 19 w 98"/>
                <a:gd name="T45" fmla="*/ 76 h 83"/>
                <a:gd name="T46" fmla="*/ 37 w 98"/>
                <a:gd name="T47" fmla="*/ 82 h 83"/>
                <a:gd name="T48" fmla="*/ 57 w 98"/>
                <a:gd name="T49" fmla="*/ 82 h 83"/>
                <a:gd name="T50" fmla="*/ 76 w 98"/>
                <a:gd name="T51" fmla="*/ 76 h 83"/>
                <a:gd name="T52" fmla="*/ 88 w 98"/>
                <a:gd name="T53" fmla="*/ 65 h 83"/>
                <a:gd name="T54" fmla="*/ 96 w 98"/>
                <a:gd name="T55" fmla="*/ 50 h 83"/>
                <a:gd name="T56" fmla="*/ 96 w 98"/>
                <a:gd name="T57" fmla="*/ 46 h 83"/>
                <a:gd name="T58" fmla="*/ 96 w 98"/>
                <a:gd name="T59" fmla="*/ 46 h 83"/>
                <a:gd name="T60" fmla="*/ 96 w 98"/>
                <a:gd name="T61" fmla="*/ 46 h 83"/>
                <a:gd name="T62" fmla="*/ 96 w 98"/>
                <a:gd name="T63" fmla="*/ 46 h 83"/>
                <a:gd name="T64" fmla="*/ 96 w 98"/>
                <a:gd name="T65" fmla="*/ 50 h 83"/>
                <a:gd name="T66" fmla="*/ 88 w 98"/>
                <a:gd name="T67" fmla="*/ 65 h 83"/>
                <a:gd name="T68" fmla="*/ 76 w 98"/>
                <a:gd name="T69" fmla="*/ 76 h 83"/>
                <a:gd name="T70" fmla="*/ 57 w 98"/>
                <a:gd name="T71" fmla="*/ 82 h 83"/>
                <a:gd name="T72" fmla="*/ 37 w 98"/>
                <a:gd name="T73" fmla="*/ 82 h 83"/>
                <a:gd name="T74" fmla="*/ 19 w 98"/>
                <a:gd name="T75" fmla="*/ 76 h 83"/>
                <a:gd name="T76" fmla="*/ 6 w 98"/>
                <a:gd name="T77" fmla="*/ 65 h 83"/>
                <a:gd name="T78" fmla="*/ 0 w 98"/>
                <a:gd name="T79" fmla="*/ 56 h 83"/>
                <a:gd name="T80" fmla="*/ 0 w 98"/>
                <a:gd name="T81" fmla="*/ 56 h 83"/>
                <a:gd name="T82" fmla="*/ 0 w 98"/>
                <a:gd name="T83" fmla="*/ 56 h 83"/>
                <a:gd name="T84" fmla="*/ 0 w 98"/>
                <a:gd name="T85" fmla="*/ 58 h 83"/>
                <a:gd name="T86" fmla="*/ 0 w 98"/>
                <a:gd name="T87" fmla="*/ 58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8"/>
                <a:gd name="T133" fmla="*/ 0 h 83"/>
                <a:gd name="T134" fmla="*/ 98 w 98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8" h="83">
                  <a:moveTo>
                    <a:pt x="90" y="21"/>
                  </a:moveTo>
                  <a:lnTo>
                    <a:pt x="88" y="18"/>
                  </a:lnTo>
                  <a:lnTo>
                    <a:pt x="83" y="12"/>
                  </a:lnTo>
                  <a:lnTo>
                    <a:pt x="76" y="8"/>
                  </a:lnTo>
                  <a:lnTo>
                    <a:pt x="66" y="3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3"/>
                  </a:lnTo>
                  <a:lnTo>
                    <a:pt x="19" y="8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6" y="18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28" y="3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7" y="2"/>
                  </a:lnTo>
                  <a:lnTo>
                    <a:pt x="66" y="3"/>
                  </a:lnTo>
                  <a:lnTo>
                    <a:pt x="76" y="8"/>
                  </a:lnTo>
                  <a:lnTo>
                    <a:pt x="83" y="12"/>
                  </a:lnTo>
                  <a:lnTo>
                    <a:pt x="88" y="18"/>
                  </a:lnTo>
                  <a:lnTo>
                    <a:pt x="90" y="23"/>
                  </a:lnTo>
                  <a:lnTo>
                    <a:pt x="90" y="21"/>
                  </a:lnTo>
                  <a:close/>
                  <a:moveTo>
                    <a:pt x="0" y="58"/>
                  </a:moveTo>
                  <a:lnTo>
                    <a:pt x="0" y="58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9" y="76"/>
                  </a:lnTo>
                  <a:lnTo>
                    <a:pt x="28" y="80"/>
                  </a:lnTo>
                  <a:lnTo>
                    <a:pt x="37" y="82"/>
                  </a:lnTo>
                  <a:lnTo>
                    <a:pt x="46" y="83"/>
                  </a:lnTo>
                  <a:lnTo>
                    <a:pt x="57" y="82"/>
                  </a:lnTo>
                  <a:lnTo>
                    <a:pt x="66" y="80"/>
                  </a:lnTo>
                  <a:lnTo>
                    <a:pt x="76" y="76"/>
                  </a:lnTo>
                  <a:lnTo>
                    <a:pt x="83" y="71"/>
                  </a:lnTo>
                  <a:lnTo>
                    <a:pt x="88" y="65"/>
                  </a:lnTo>
                  <a:lnTo>
                    <a:pt x="94" y="58"/>
                  </a:lnTo>
                  <a:lnTo>
                    <a:pt x="96" y="50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2" y="58"/>
                  </a:lnTo>
                  <a:lnTo>
                    <a:pt x="88" y="65"/>
                  </a:lnTo>
                  <a:lnTo>
                    <a:pt x="83" y="71"/>
                  </a:lnTo>
                  <a:lnTo>
                    <a:pt x="76" y="76"/>
                  </a:lnTo>
                  <a:lnTo>
                    <a:pt x="66" y="79"/>
                  </a:lnTo>
                  <a:lnTo>
                    <a:pt x="57" y="82"/>
                  </a:lnTo>
                  <a:lnTo>
                    <a:pt x="46" y="83"/>
                  </a:lnTo>
                  <a:lnTo>
                    <a:pt x="37" y="82"/>
                  </a:lnTo>
                  <a:lnTo>
                    <a:pt x="28" y="79"/>
                  </a:lnTo>
                  <a:lnTo>
                    <a:pt x="19" y="76"/>
                  </a:lnTo>
                  <a:lnTo>
                    <a:pt x="11" y="71"/>
                  </a:lnTo>
                  <a:lnTo>
                    <a:pt x="6" y="65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AA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71"/>
            <p:cNvSpPr>
              <a:spLocks noEditPoints="1"/>
            </p:cNvSpPr>
            <p:nvPr/>
          </p:nvSpPr>
          <p:spPr bwMode="auto">
            <a:xfrm>
              <a:off x="907" y="3056"/>
              <a:ext cx="96" cy="83"/>
            </a:xfrm>
            <a:custGeom>
              <a:avLst/>
              <a:gdLst>
                <a:gd name="T0" fmla="*/ 88 w 96"/>
                <a:gd name="T1" fmla="*/ 18 h 83"/>
                <a:gd name="T2" fmla="*/ 76 w 96"/>
                <a:gd name="T3" fmla="*/ 8 h 83"/>
                <a:gd name="T4" fmla="*/ 57 w 96"/>
                <a:gd name="T5" fmla="*/ 2 h 83"/>
                <a:gd name="T6" fmla="*/ 37 w 96"/>
                <a:gd name="T7" fmla="*/ 2 h 83"/>
                <a:gd name="T8" fmla="*/ 19 w 96"/>
                <a:gd name="T9" fmla="*/ 8 h 83"/>
                <a:gd name="T10" fmla="*/ 6 w 96"/>
                <a:gd name="T11" fmla="*/ 18 h 83"/>
                <a:gd name="T12" fmla="*/ 4 w 96"/>
                <a:gd name="T13" fmla="*/ 21 h 83"/>
                <a:gd name="T14" fmla="*/ 4 w 96"/>
                <a:gd name="T15" fmla="*/ 21 h 83"/>
                <a:gd name="T16" fmla="*/ 4 w 96"/>
                <a:gd name="T17" fmla="*/ 21 h 83"/>
                <a:gd name="T18" fmla="*/ 4 w 96"/>
                <a:gd name="T19" fmla="*/ 21 h 83"/>
                <a:gd name="T20" fmla="*/ 6 w 96"/>
                <a:gd name="T21" fmla="*/ 18 h 83"/>
                <a:gd name="T22" fmla="*/ 19 w 96"/>
                <a:gd name="T23" fmla="*/ 8 h 83"/>
                <a:gd name="T24" fmla="*/ 37 w 96"/>
                <a:gd name="T25" fmla="*/ 2 h 83"/>
                <a:gd name="T26" fmla="*/ 57 w 96"/>
                <a:gd name="T27" fmla="*/ 2 h 83"/>
                <a:gd name="T28" fmla="*/ 74 w 96"/>
                <a:gd name="T29" fmla="*/ 8 h 83"/>
                <a:gd name="T30" fmla="*/ 88 w 96"/>
                <a:gd name="T31" fmla="*/ 18 h 83"/>
                <a:gd name="T32" fmla="*/ 90 w 96"/>
                <a:gd name="T33" fmla="*/ 24 h 83"/>
                <a:gd name="T34" fmla="*/ 90 w 96"/>
                <a:gd name="T35" fmla="*/ 24 h 83"/>
                <a:gd name="T36" fmla="*/ 90 w 96"/>
                <a:gd name="T37" fmla="*/ 23 h 83"/>
                <a:gd name="T38" fmla="*/ 90 w 96"/>
                <a:gd name="T39" fmla="*/ 23 h 83"/>
                <a:gd name="T40" fmla="*/ 0 w 96"/>
                <a:gd name="T41" fmla="*/ 56 h 83"/>
                <a:gd name="T42" fmla="*/ 6 w 96"/>
                <a:gd name="T43" fmla="*/ 65 h 83"/>
                <a:gd name="T44" fmla="*/ 19 w 96"/>
                <a:gd name="T45" fmla="*/ 76 h 83"/>
                <a:gd name="T46" fmla="*/ 37 w 96"/>
                <a:gd name="T47" fmla="*/ 82 h 83"/>
                <a:gd name="T48" fmla="*/ 57 w 96"/>
                <a:gd name="T49" fmla="*/ 82 h 83"/>
                <a:gd name="T50" fmla="*/ 76 w 96"/>
                <a:gd name="T51" fmla="*/ 76 h 83"/>
                <a:gd name="T52" fmla="*/ 88 w 96"/>
                <a:gd name="T53" fmla="*/ 65 h 83"/>
                <a:gd name="T54" fmla="*/ 96 w 96"/>
                <a:gd name="T55" fmla="*/ 50 h 83"/>
                <a:gd name="T56" fmla="*/ 96 w 96"/>
                <a:gd name="T57" fmla="*/ 44 h 83"/>
                <a:gd name="T58" fmla="*/ 96 w 96"/>
                <a:gd name="T59" fmla="*/ 44 h 83"/>
                <a:gd name="T60" fmla="*/ 96 w 96"/>
                <a:gd name="T61" fmla="*/ 44 h 83"/>
                <a:gd name="T62" fmla="*/ 96 w 96"/>
                <a:gd name="T63" fmla="*/ 44 h 83"/>
                <a:gd name="T64" fmla="*/ 96 w 96"/>
                <a:gd name="T65" fmla="*/ 50 h 83"/>
                <a:gd name="T66" fmla="*/ 88 w 96"/>
                <a:gd name="T67" fmla="*/ 64 h 83"/>
                <a:gd name="T68" fmla="*/ 74 w 96"/>
                <a:gd name="T69" fmla="*/ 76 h 83"/>
                <a:gd name="T70" fmla="*/ 57 w 96"/>
                <a:gd name="T71" fmla="*/ 82 h 83"/>
                <a:gd name="T72" fmla="*/ 37 w 96"/>
                <a:gd name="T73" fmla="*/ 82 h 83"/>
                <a:gd name="T74" fmla="*/ 19 w 96"/>
                <a:gd name="T75" fmla="*/ 76 h 83"/>
                <a:gd name="T76" fmla="*/ 6 w 96"/>
                <a:gd name="T77" fmla="*/ 64 h 83"/>
                <a:gd name="T78" fmla="*/ 0 w 96"/>
                <a:gd name="T79" fmla="*/ 55 h 83"/>
                <a:gd name="T80" fmla="*/ 0 w 96"/>
                <a:gd name="T81" fmla="*/ 55 h 83"/>
                <a:gd name="T82" fmla="*/ 0 w 96"/>
                <a:gd name="T83" fmla="*/ 56 h 83"/>
                <a:gd name="T84" fmla="*/ 0 w 96"/>
                <a:gd name="T85" fmla="*/ 56 h 83"/>
                <a:gd name="T86" fmla="*/ 0 w 96"/>
                <a:gd name="T87" fmla="*/ 56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83"/>
                <a:gd name="T134" fmla="*/ 96 w 96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83">
                  <a:moveTo>
                    <a:pt x="90" y="23"/>
                  </a:moveTo>
                  <a:lnTo>
                    <a:pt x="88" y="18"/>
                  </a:lnTo>
                  <a:lnTo>
                    <a:pt x="83" y="12"/>
                  </a:lnTo>
                  <a:lnTo>
                    <a:pt x="76" y="8"/>
                  </a:lnTo>
                  <a:lnTo>
                    <a:pt x="66" y="3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3"/>
                  </a:lnTo>
                  <a:lnTo>
                    <a:pt x="19" y="8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4" y="21"/>
                  </a:lnTo>
                  <a:lnTo>
                    <a:pt x="6" y="18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28" y="5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4" y="8"/>
                  </a:lnTo>
                  <a:lnTo>
                    <a:pt x="81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90" y="23"/>
                  </a:lnTo>
                  <a:close/>
                  <a:moveTo>
                    <a:pt x="0" y="56"/>
                  </a:moveTo>
                  <a:lnTo>
                    <a:pt x="0" y="58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9" y="76"/>
                  </a:lnTo>
                  <a:lnTo>
                    <a:pt x="28" y="79"/>
                  </a:lnTo>
                  <a:lnTo>
                    <a:pt x="37" y="82"/>
                  </a:lnTo>
                  <a:lnTo>
                    <a:pt x="46" y="83"/>
                  </a:lnTo>
                  <a:lnTo>
                    <a:pt x="57" y="82"/>
                  </a:lnTo>
                  <a:lnTo>
                    <a:pt x="66" y="79"/>
                  </a:lnTo>
                  <a:lnTo>
                    <a:pt x="76" y="76"/>
                  </a:lnTo>
                  <a:lnTo>
                    <a:pt x="83" y="71"/>
                  </a:lnTo>
                  <a:lnTo>
                    <a:pt x="88" y="65"/>
                  </a:lnTo>
                  <a:lnTo>
                    <a:pt x="92" y="58"/>
                  </a:lnTo>
                  <a:lnTo>
                    <a:pt x="96" y="50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50"/>
                  </a:lnTo>
                  <a:lnTo>
                    <a:pt x="92" y="58"/>
                  </a:lnTo>
                  <a:lnTo>
                    <a:pt x="88" y="64"/>
                  </a:lnTo>
                  <a:lnTo>
                    <a:pt x="81" y="70"/>
                  </a:lnTo>
                  <a:lnTo>
                    <a:pt x="74" y="76"/>
                  </a:lnTo>
                  <a:lnTo>
                    <a:pt x="66" y="79"/>
                  </a:lnTo>
                  <a:lnTo>
                    <a:pt x="57" y="82"/>
                  </a:lnTo>
                  <a:lnTo>
                    <a:pt x="46" y="82"/>
                  </a:lnTo>
                  <a:lnTo>
                    <a:pt x="37" y="82"/>
                  </a:lnTo>
                  <a:lnTo>
                    <a:pt x="28" y="79"/>
                  </a:lnTo>
                  <a:lnTo>
                    <a:pt x="19" y="76"/>
                  </a:lnTo>
                  <a:lnTo>
                    <a:pt x="11" y="70"/>
                  </a:lnTo>
                  <a:lnTo>
                    <a:pt x="6" y="64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AB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72"/>
            <p:cNvSpPr>
              <a:spLocks noEditPoints="1"/>
            </p:cNvSpPr>
            <p:nvPr/>
          </p:nvSpPr>
          <p:spPr bwMode="auto">
            <a:xfrm>
              <a:off x="907" y="3058"/>
              <a:ext cx="96" cy="80"/>
            </a:xfrm>
            <a:custGeom>
              <a:avLst/>
              <a:gdLst>
                <a:gd name="T0" fmla="*/ 88 w 96"/>
                <a:gd name="T1" fmla="*/ 16 h 80"/>
                <a:gd name="T2" fmla="*/ 74 w 96"/>
                <a:gd name="T3" fmla="*/ 6 h 80"/>
                <a:gd name="T4" fmla="*/ 57 w 96"/>
                <a:gd name="T5" fmla="*/ 0 h 80"/>
                <a:gd name="T6" fmla="*/ 37 w 96"/>
                <a:gd name="T7" fmla="*/ 0 h 80"/>
                <a:gd name="T8" fmla="*/ 19 w 96"/>
                <a:gd name="T9" fmla="*/ 6 h 80"/>
                <a:gd name="T10" fmla="*/ 6 w 96"/>
                <a:gd name="T11" fmla="*/ 16 h 80"/>
                <a:gd name="T12" fmla="*/ 4 w 96"/>
                <a:gd name="T13" fmla="*/ 21 h 80"/>
                <a:gd name="T14" fmla="*/ 4 w 96"/>
                <a:gd name="T15" fmla="*/ 21 h 80"/>
                <a:gd name="T16" fmla="*/ 4 w 96"/>
                <a:gd name="T17" fmla="*/ 21 h 80"/>
                <a:gd name="T18" fmla="*/ 4 w 96"/>
                <a:gd name="T19" fmla="*/ 21 h 80"/>
                <a:gd name="T20" fmla="*/ 6 w 96"/>
                <a:gd name="T21" fmla="*/ 18 h 80"/>
                <a:gd name="T22" fmla="*/ 20 w 96"/>
                <a:gd name="T23" fmla="*/ 6 h 80"/>
                <a:gd name="T24" fmla="*/ 37 w 96"/>
                <a:gd name="T25" fmla="*/ 0 h 80"/>
                <a:gd name="T26" fmla="*/ 57 w 96"/>
                <a:gd name="T27" fmla="*/ 0 h 80"/>
                <a:gd name="T28" fmla="*/ 74 w 96"/>
                <a:gd name="T29" fmla="*/ 6 h 80"/>
                <a:gd name="T30" fmla="*/ 87 w 96"/>
                <a:gd name="T31" fmla="*/ 18 h 80"/>
                <a:gd name="T32" fmla="*/ 92 w 96"/>
                <a:gd name="T33" fmla="*/ 24 h 80"/>
                <a:gd name="T34" fmla="*/ 92 w 96"/>
                <a:gd name="T35" fmla="*/ 24 h 80"/>
                <a:gd name="T36" fmla="*/ 92 w 96"/>
                <a:gd name="T37" fmla="*/ 22 h 80"/>
                <a:gd name="T38" fmla="*/ 92 w 96"/>
                <a:gd name="T39" fmla="*/ 22 h 80"/>
                <a:gd name="T40" fmla="*/ 0 w 96"/>
                <a:gd name="T41" fmla="*/ 53 h 80"/>
                <a:gd name="T42" fmla="*/ 6 w 96"/>
                <a:gd name="T43" fmla="*/ 62 h 80"/>
                <a:gd name="T44" fmla="*/ 19 w 96"/>
                <a:gd name="T45" fmla="*/ 74 h 80"/>
                <a:gd name="T46" fmla="*/ 37 w 96"/>
                <a:gd name="T47" fmla="*/ 80 h 80"/>
                <a:gd name="T48" fmla="*/ 57 w 96"/>
                <a:gd name="T49" fmla="*/ 80 h 80"/>
                <a:gd name="T50" fmla="*/ 74 w 96"/>
                <a:gd name="T51" fmla="*/ 74 h 80"/>
                <a:gd name="T52" fmla="*/ 88 w 96"/>
                <a:gd name="T53" fmla="*/ 62 h 80"/>
                <a:gd name="T54" fmla="*/ 96 w 96"/>
                <a:gd name="T55" fmla="*/ 48 h 80"/>
                <a:gd name="T56" fmla="*/ 96 w 96"/>
                <a:gd name="T57" fmla="*/ 42 h 80"/>
                <a:gd name="T58" fmla="*/ 96 w 96"/>
                <a:gd name="T59" fmla="*/ 41 h 80"/>
                <a:gd name="T60" fmla="*/ 96 w 96"/>
                <a:gd name="T61" fmla="*/ 41 h 80"/>
                <a:gd name="T62" fmla="*/ 96 w 96"/>
                <a:gd name="T63" fmla="*/ 41 h 80"/>
                <a:gd name="T64" fmla="*/ 94 w 96"/>
                <a:gd name="T65" fmla="*/ 48 h 80"/>
                <a:gd name="T66" fmla="*/ 87 w 96"/>
                <a:gd name="T67" fmla="*/ 62 h 80"/>
                <a:gd name="T68" fmla="*/ 74 w 96"/>
                <a:gd name="T69" fmla="*/ 72 h 80"/>
                <a:gd name="T70" fmla="*/ 57 w 96"/>
                <a:gd name="T71" fmla="*/ 78 h 80"/>
                <a:gd name="T72" fmla="*/ 37 w 96"/>
                <a:gd name="T73" fmla="*/ 78 h 80"/>
                <a:gd name="T74" fmla="*/ 20 w 96"/>
                <a:gd name="T75" fmla="*/ 72 h 80"/>
                <a:gd name="T76" fmla="*/ 6 w 96"/>
                <a:gd name="T77" fmla="*/ 62 h 80"/>
                <a:gd name="T78" fmla="*/ 0 w 96"/>
                <a:gd name="T79" fmla="*/ 51 h 80"/>
                <a:gd name="T80" fmla="*/ 0 w 96"/>
                <a:gd name="T81" fmla="*/ 53 h 80"/>
                <a:gd name="T82" fmla="*/ 0 w 96"/>
                <a:gd name="T83" fmla="*/ 53 h 80"/>
                <a:gd name="T84" fmla="*/ 0 w 96"/>
                <a:gd name="T85" fmla="*/ 53 h 80"/>
                <a:gd name="T86" fmla="*/ 0 w 96"/>
                <a:gd name="T87" fmla="*/ 5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80"/>
                <a:gd name="T134" fmla="*/ 96 w 96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80">
                  <a:moveTo>
                    <a:pt x="92" y="22"/>
                  </a:moveTo>
                  <a:lnTo>
                    <a:pt x="88" y="16"/>
                  </a:lnTo>
                  <a:lnTo>
                    <a:pt x="81" y="10"/>
                  </a:lnTo>
                  <a:lnTo>
                    <a:pt x="74" y="6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8" y="3"/>
                  </a:lnTo>
                  <a:lnTo>
                    <a:pt x="19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6" y="18"/>
                  </a:lnTo>
                  <a:lnTo>
                    <a:pt x="13" y="12"/>
                  </a:lnTo>
                  <a:lnTo>
                    <a:pt x="20" y="6"/>
                  </a:lnTo>
                  <a:lnTo>
                    <a:pt x="28" y="3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3"/>
                  </a:lnTo>
                  <a:lnTo>
                    <a:pt x="74" y="6"/>
                  </a:lnTo>
                  <a:lnTo>
                    <a:pt x="81" y="12"/>
                  </a:lnTo>
                  <a:lnTo>
                    <a:pt x="87" y="18"/>
                  </a:lnTo>
                  <a:lnTo>
                    <a:pt x="92" y="24"/>
                  </a:lnTo>
                  <a:lnTo>
                    <a:pt x="92" y="22"/>
                  </a:lnTo>
                  <a:close/>
                  <a:moveTo>
                    <a:pt x="0" y="53"/>
                  </a:moveTo>
                  <a:lnTo>
                    <a:pt x="2" y="56"/>
                  </a:lnTo>
                  <a:lnTo>
                    <a:pt x="6" y="62"/>
                  </a:lnTo>
                  <a:lnTo>
                    <a:pt x="11" y="68"/>
                  </a:lnTo>
                  <a:lnTo>
                    <a:pt x="19" y="74"/>
                  </a:lnTo>
                  <a:lnTo>
                    <a:pt x="28" y="77"/>
                  </a:lnTo>
                  <a:lnTo>
                    <a:pt x="37" y="80"/>
                  </a:lnTo>
                  <a:lnTo>
                    <a:pt x="46" y="80"/>
                  </a:lnTo>
                  <a:lnTo>
                    <a:pt x="57" y="80"/>
                  </a:lnTo>
                  <a:lnTo>
                    <a:pt x="66" y="77"/>
                  </a:lnTo>
                  <a:lnTo>
                    <a:pt x="74" y="74"/>
                  </a:lnTo>
                  <a:lnTo>
                    <a:pt x="81" y="68"/>
                  </a:lnTo>
                  <a:lnTo>
                    <a:pt x="88" y="62"/>
                  </a:lnTo>
                  <a:lnTo>
                    <a:pt x="92" y="56"/>
                  </a:lnTo>
                  <a:lnTo>
                    <a:pt x="96" y="48"/>
                  </a:lnTo>
                  <a:lnTo>
                    <a:pt x="96" y="42"/>
                  </a:lnTo>
                  <a:lnTo>
                    <a:pt x="96" y="41"/>
                  </a:lnTo>
                  <a:lnTo>
                    <a:pt x="94" y="48"/>
                  </a:lnTo>
                  <a:lnTo>
                    <a:pt x="92" y="56"/>
                  </a:lnTo>
                  <a:lnTo>
                    <a:pt x="87" y="62"/>
                  </a:lnTo>
                  <a:lnTo>
                    <a:pt x="81" y="68"/>
                  </a:lnTo>
                  <a:lnTo>
                    <a:pt x="74" y="72"/>
                  </a:lnTo>
                  <a:lnTo>
                    <a:pt x="66" y="77"/>
                  </a:lnTo>
                  <a:lnTo>
                    <a:pt x="57" y="78"/>
                  </a:lnTo>
                  <a:lnTo>
                    <a:pt x="46" y="80"/>
                  </a:lnTo>
                  <a:lnTo>
                    <a:pt x="37" y="78"/>
                  </a:lnTo>
                  <a:lnTo>
                    <a:pt x="28" y="77"/>
                  </a:lnTo>
                  <a:lnTo>
                    <a:pt x="20" y="72"/>
                  </a:lnTo>
                  <a:lnTo>
                    <a:pt x="13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C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73"/>
            <p:cNvSpPr>
              <a:spLocks noEditPoints="1"/>
            </p:cNvSpPr>
            <p:nvPr/>
          </p:nvSpPr>
          <p:spPr bwMode="auto">
            <a:xfrm>
              <a:off x="907" y="3058"/>
              <a:ext cx="96" cy="80"/>
            </a:xfrm>
            <a:custGeom>
              <a:avLst/>
              <a:gdLst>
                <a:gd name="T0" fmla="*/ 87 w 96"/>
                <a:gd name="T1" fmla="*/ 18 h 80"/>
                <a:gd name="T2" fmla="*/ 74 w 96"/>
                <a:gd name="T3" fmla="*/ 6 h 80"/>
                <a:gd name="T4" fmla="*/ 57 w 96"/>
                <a:gd name="T5" fmla="*/ 0 h 80"/>
                <a:gd name="T6" fmla="*/ 37 w 96"/>
                <a:gd name="T7" fmla="*/ 0 h 80"/>
                <a:gd name="T8" fmla="*/ 20 w 96"/>
                <a:gd name="T9" fmla="*/ 6 h 80"/>
                <a:gd name="T10" fmla="*/ 6 w 96"/>
                <a:gd name="T11" fmla="*/ 18 h 80"/>
                <a:gd name="T12" fmla="*/ 4 w 96"/>
                <a:gd name="T13" fmla="*/ 21 h 80"/>
                <a:gd name="T14" fmla="*/ 4 w 96"/>
                <a:gd name="T15" fmla="*/ 22 h 80"/>
                <a:gd name="T16" fmla="*/ 4 w 96"/>
                <a:gd name="T17" fmla="*/ 22 h 80"/>
                <a:gd name="T18" fmla="*/ 4 w 96"/>
                <a:gd name="T19" fmla="*/ 22 h 80"/>
                <a:gd name="T20" fmla="*/ 8 w 96"/>
                <a:gd name="T21" fmla="*/ 18 h 80"/>
                <a:gd name="T22" fmla="*/ 20 w 96"/>
                <a:gd name="T23" fmla="*/ 7 h 80"/>
                <a:gd name="T24" fmla="*/ 37 w 96"/>
                <a:gd name="T25" fmla="*/ 1 h 80"/>
                <a:gd name="T26" fmla="*/ 57 w 96"/>
                <a:gd name="T27" fmla="*/ 1 h 80"/>
                <a:gd name="T28" fmla="*/ 74 w 96"/>
                <a:gd name="T29" fmla="*/ 7 h 80"/>
                <a:gd name="T30" fmla="*/ 87 w 96"/>
                <a:gd name="T31" fmla="*/ 18 h 80"/>
                <a:gd name="T32" fmla="*/ 92 w 96"/>
                <a:gd name="T33" fmla="*/ 27 h 80"/>
                <a:gd name="T34" fmla="*/ 92 w 96"/>
                <a:gd name="T35" fmla="*/ 25 h 80"/>
                <a:gd name="T36" fmla="*/ 92 w 96"/>
                <a:gd name="T37" fmla="*/ 25 h 80"/>
                <a:gd name="T38" fmla="*/ 92 w 96"/>
                <a:gd name="T39" fmla="*/ 24 h 80"/>
                <a:gd name="T40" fmla="*/ 92 w 96"/>
                <a:gd name="T41" fmla="*/ 24 h 80"/>
                <a:gd name="T42" fmla="*/ 2 w 96"/>
                <a:gd name="T43" fmla="*/ 56 h 80"/>
                <a:gd name="T44" fmla="*/ 13 w 96"/>
                <a:gd name="T45" fmla="*/ 68 h 80"/>
                <a:gd name="T46" fmla="*/ 28 w 96"/>
                <a:gd name="T47" fmla="*/ 77 h 80"/>
                <a:gd name="T48" fmla="*/ 46 w 96"/>
                <a:gd name="T49" fmla="*/ 80 h 80"/>
                <a:gd name="T50" fmla="*/ 66 w 96"/>
                <a:gd name="T51" fmla="*/ 77 h 80"/>
                <a:gd name="T52" fmla="*/ 81 w 96"/>
                <a:gd name="T53" fmla="*/ 68 h 80"/>
                <a:gd name="T54" fmla="*/ 92 w 96"/>
                <a:gd name="T55" fmla="*/ 56 h 80"/>
                <a:gd name="T56" fmla="*/ 96 w 96"/>
                <a:gd name="T57" fmla="*/ 41 h 80"/>
                <a:gd name="T58" fmla="*/ 96 w 96"/>
                <a:gd name="T59" fmla="*/ 41 h 80"/>
                <a:gd name="T60" fmla="*/ 96 w 96"/>
                <a:gd name="T61" fmla="*/ 41 h 80"/>
                <a:gd name="T62" fmla="*/ 96 w 96"/>
                <a:gd name="T63" fmla="*/ 41 h 80"/>
                <a:gd name="T64" fmla="*/ 96 w 96"/>
                <a:gd name="T65" fmla="*/ 39 h 80"/>
                <a:gd name="T66" fmla="*/ 94 w 96"/>
                <a:gd name="T67" fmla="*/ 38 h 80"/>
                <a:gd name="T68" fmla="*/ 94 w 96"/>
                <a:gd name="T69" fmla="*/ 38 h 80"/>
                <a:gd name="T70" fmla="*/ 96 w 96"/>
                <a:gd name="T71" fmla="*/ 39 h 80"/>
                <a:gd name="T72" fmla="*/ 96 w 96"/>
                <a:gd name="T73" fmla="*/ 39 h 80"/>
                <a:gd name="T74" fmla="*/ 96 w 96"/>
                <a:gd name="T75" fmla="*/ 39 h 80"/>
                <a:gd name="T76" fmla="*/ 94 w 96"/>
                <a:gd name="T77" fmla="*/ 48 h 80"/>
                <a:gd name="T78" fmla="*/ 87 w 96"/>
                <a:gd name="T79" fmla="*/ 62 h 80"/>
                <a:gd name="T80" fmla="*/ 74 w 96"/>
                <a:gd name="T81" fmla="*/ 72 h 80"/>
                <a:gd name="T82" fmla="*/ 57 w 96"/>
                <a:gd name="T83" fmla="*/ 78 h 80"/>
                <a:gd name="T84" fmla="*/ 37 w 96"/>
                <a:gd name="T85" fmla="*/ 78 h 80"/>
                <a:gd name="T86" fmla="*/ 20 w 96"/>
                <a:gd name="T87" fmla="*/ 72 h 80"/>
                <a:gd name="T88" fmla="*/ 8 w 96"/>
                <a:gd name="T89" fmla="*/ 62 h 80"/>
                <a:gd name="T90" fmla="*/ 0 w 96"/>
                <a:gd name="T91" fmla="*/ 50 h 80"/>
                <a:gd name="T92" fmla="*/ 0 w 96"/>
                <a:gd name="T93" fmla="*/ 51 h 80"/>
                <a:gd name="T94" fmla="*/ 0 w 96"/>
                <a:gd name="T95" fmla="*/ 51 h 80"/>
                <a:gd name="T96" fmla="*/ 0 w 96"/>
                <a:gd name="T97" fmla="*/ 51 h 80"/>
                <a:gd name="T98" fmla="*/ 0 w 96"/>
                <a:gd name="T99" fmla="*/ 51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80"/>
                <a:gd name="T152" fmla="*/ 96 w 96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80">
                  <a:moveTo>
                    <a:pt x="92" y="24"/>
                  </a:moveTo>
                  <a:lnTo>
                    <a:pt x="87" y="18"/>
                  </a:lnTo>
                  <a:lnTo>
                    <a:pt x="81" y="12"/>
                  </a:lnTo>
                  <a:lnTo>
                    <a:pt x="74" y="6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7" y="1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1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27"/>
                  </a:lnTo>
                  <a:lnTo>
                    <a:pt x="92" y="25"/>
                  </a:lnTo>
                  <a:lnTo>
                    <a:pt x="92" y="24"/>
                  </a:lnTo>
                  <a:close/>
                  <a:moveTo>
                    <a:pt x="0" y="51"/>
                  </a:moveTo>
                  <a:lnTo>
                    <a:pt x="2" y="56"/>
                  </a:lnTo>
                  <a:lnTo>
                    <a:pt x="6" y="62"/>
                  </a:lnTo>
                  <a:lnTo>
                    <a:pt x="13" y="68"/>
                  </a:lnTo>
                  <a:lnTo>
                    <a:pt x="20" y="72"/>
                  </a:lnTo>
                  <a:lnTo>
                    <a:pt x="28" y="77"/>
                  </a:lnTo>
                  <a:lnTo>
                    <a:pt x="37" y="78"/>
                  </a:lnTo>
                  <a:lnTo>
                    <a:pt x="46" y="80"/>
                  </a:lnTo>
                  <a:lnTo>
                    <a:pt x="57" y="78"/>
                  </a:lnTo>
                  <a:lnTo>
                    <a:pt x="66" y="77"/>
                  </a:lnTo>
                  <a:lnTo>
                    <a:pt x="74" y="72"/>
                  </a:lnTo>
                  <a:lnTo>
                    <a:pt x="81" y="68"/>
                  </a:lnTo>
                  <a:lnTo>
                    <a:pt x="87" y="62"/>
                  </a:lnTo>
                  <a:lnTo>
                    <a:pt x="92" y="56"/>
                  </a:lnTo>
                  <a:lnTo>
                    <a:pt x="94" y="48"/>
                  </a:lnTo>
                  <a:lnTo>
                    <a:pt x="96" y="41"/>
                  </a:lnTo>
                  <a:lnTo>
                    <a:pt x="96" y="39"/>
                  </a:lnTo>
                  <a:lnTo>
                    <a:pt x="94" y="38"/>
                  </a:lnTo>
                  <a:lnTo>
                    <a:pt x="96" y="39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87" y="62"/>
                  </a:lnTo>
                  <a:lnTo>
                    <a:pt x="81" y="68"/>
                  </a:lnTo>
                  <a:lnTo>
                    <a:pt x="74" y="72"/>
                  </a:lnTo>
                  <a:lnTo>
                    <a:pt x="66" y="77"/>
                  </a:lnTo>
                  <a:lnTo>
                    <a:pt x="57" y="78"/>
                  </a:lnTo>
                  <a:lnTo>
                    <a:pt x="46" y="80"/>
                  </a:lnTo>
                  <a:lnTo>
                    <a:pt x="37" y="78"/>
                  </a:lnTo>
                  <a:lnTo>
                    <a:pt x="28" y="77"/>
                  </a:lnTo>
                  <a:lnTo>
                    <a:pt x="20" y="72"/>
                  </a:lnTo>
                  <a:lnTo>
                    <a:pt x="13" y="68"/>
                  </a:lnTo>
                  <a:lnTo>
                    <a:pt x="8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D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74"/>
            <p:cNvSpPr>
              <a:spLocks noEditPoints="1"/>
            </p:cNvSpPr>
            <p:nvPr/>
          </p:nvSpPr>
          <p:spPr bwMode="auto">
            <a:xfrm>
              <a:off x="907" y="3058"/>
              <a:ext cx="96" cy="80"/>
            </a:xfrm>
            <a:custGeom>
              <a:avLst/>
              <a:gdLst>
                <a:gd name="T0" fmla="*/ 94 w 96"/>
                <a:gd name="T1" fmla="*/ 38 h 80"/>
                <a:gd name="T2" fmla="*/ 94 w 96"/>
                <a:gd name="T3" fmla="*/ 36 h 80"/>
                <a:gd name="T4" fmla="*/ 94 w 96"/>
                <a:gd name="T5" fmla="*/ 36 h 80"/>
                <a:gd name="T6" fmla="*/ 94 w 96"/>
                <a:gd name="T7" fmla="*/ 35 h 80"/>
                <a:gd name="T8" fmla="*/ 94 w 96"/>
                <a:gd name="T9" fmla="*/ 33 h 80"/>
                <a:gd name="T10" fmla="*/ 96 w 96"/>
                <a:gd name="T11" fmla="*/ 39 h 80"/>
                <a:gd name="T12" fmla="*/ 90 w 96"/>
                <a:gd name="T13" fmla="*/ 56 h 80"/>
                <a:gd name="T14" fmla="*/ 81 w 96"/>
                <a:gd name="T15" fmla="*/ 68 h 80"/>
                <a:gd name="T16" fmla="*/ 66 w 96"/>
                <a:gd name="T17" fmla="*/ 77 h 80"/>
                <a:gd name="T18" fmla="*/ 46 w 96"/>
                <a:gd name="T19" fmla="*/ 80 h 80"/>
                <a:gd name="T20" fmla="*/ 28 w 96"/>
                <a:gd name="T21" fmla="*/ 77 h 80"/>
                <a:gd name="T22" fmla="*/ 13 w 96"/>
                <a:gd name="T23" fmla="*/ 68 h 80"/>
                <a:gd name="T24" fmla="*/ 2 w 96"/>
                <a:gd name="T25" fmla="*/ 56 h 80"/>
                <a:gd name="T26" fmla="*/ 0 w 96"/>
                <a:gd name="T27" fmla="*/ 50 h 80"/>
                <a:gd name="T28" fmla="*/ 0 w 96"/>
                <a:gd name="T29" fmla="*/ 50 h 80"/>
                <a:gd name="T30" fmla="*/ 0 w 96"/>
                <a:gd name="T31" fmla="*/ 50 h 80"/>
                <a:gd name="T32" fmla="*/ 0 w 96"/>
                <a:gd name="T33" fmla="*/ 50 h 80"/>
                <a:gd name="T34" fmla="*/ 4 w 96"/>
                <a:gd name="T35" fmla="*/ 54 h 80"/>
                <a:gd name="T36" fmla="*/ 13 w 96"/>
                <a:gd name="T37" fmla="*/ 68 h 80"/>
                <a:gd name="T38" fmla="*/ 28 w 96"/>
                <a:gd name="T39" fmla="*/ 75 h 80"/>
                <a:gd name="T40" fmla="*/ 46 w 96"/>
                <a:gd name="T41" fmla="*/ 78 h 80"/>
                <a:gd name="T42" fmla="*/ 65 w 96"/>
                <a:gd name="T43" fmla="*/ 75 h 80"/>
                <a:gd name="T44" fmla="*/ 81 w 96"/>
                <a:gd name="T45" fmla="*/ 68 h 80"/>
                <a:gd name="T46" fmla="*/ 90 w 96"/>
                <a:gd name="T47" fmla="*/ 54 h 80"/>
                <a:gd name="T48" fmla="*/ 94 w 96"/>
                <a:gd name="T49" fmla="*/ 39 h 80"/>
                <a:gd name="T50" fmla="*/ 92 w 96"/>
                <a:gd name="T51" fmla="*/ 27 h 80"/>
                <a:gd name="T52" fmla="*/ 87 w 96"/>
                <a:gd name="T53" fmla="*/ 18 h 80"/>
                <a:gd name="T54" fmla="*/ 74 w 96"/>
                <a:gd name="T55" fmla="*/ 7 h 80"/>
                <a:gd name="T56" fmla="*/ 57 w 96"/>
                <a:gd name="T57" fmla="*/ 1 h 80"/>
                <a:gd name="T58" fmla="*/ 37 w 96"/>
                <a:gd name="T59" fmla="*/ 1 h 80"/>
                <a:gd name="T60" fmla="*/ 20 w 96"/>
                <a:gd name="T61" fmla="*/ 7 h 80"/>
                <a:gd name="T62" fmla="*/ 8 w 96"/>
                <a:gd name="T63" fmla="*/ 18 h 80"/>
                <a:gd name="T64" fmla="*/ 4 w 96"/>
                <a:gd name="T65" fmla="*/ 22 h 80"/>
                <a:gd name="T66" fmla="*/ 4 w 96"/>
                <a:gd name="T67" fmla="*/ 22 h 80"/>
                <a:gd name="T68" fmla="*/ 4 w 96"/>
                <a:gd name="T69" fmla="*/ 24 h 80"/>
                <a:gd name="T70" fmla="*/ 4 w 96"/>
                <a:gd name="T71" fmla="*/ 24 h 80"/>
                <a:gd name="T72" fmla="*/ 8 w 96"/>
                <a:gd name="T73" fmla="*/ 18 h 80"/>
                <a:gd name="T74" fmla="*/ 20 w 96"/>
                <a:gd name="T75" fmla="*/ 7 h 80"/>
                <a:gd name="T76" fmla="*/ 37 w 96"/>
                <a:gd name="T77" fmla="*/ 1 h 80"/>
                <a:gd name="T78" fmla="*/ 57 w 96"/>
                <a:gd name="T79" fmla="*/ 1 h 80"/>
                <a:gd name="T80" fmla="*/ 74 w 96"/>
                <a:gd name="T81" fmla="*/ 7 h 80"/>
                <a:gd name="T82" fmla="*/ 87 w 96"/>
                <a:gd name="T83" fmla="*/ 18 h 80"/>
                <a:gd name="T84" fmla="*/ 92 w 96"/>
                <a:gd name="T85" fmla="*/ 30 h 80"/>
                <a:gd name="T86" fmla="*/ 92 w 96"/>
                <a:gd name="T87" fmla="*/ 30 h 80"/>
                <a:gd name="T88" fmla="*/ 92 w 96"/>
                <a:gd name="T89" fmla="*/ 28 h 80"/>
                <a:gd name="T90" fmla="*/ 92 w 96"/>
                <a:gd name="T91" fmla="*/ 28 h 80"/>
                <a:gd name="T92" fmla="*/ 92 w 96"/>
                <a:gd name="T93" fmla="*/ 27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6"/>
                <a:gd name="T142" fmla="*/ 0 h 80"/>
                <a:gd name="T143" fmla="*/ 96 w 96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6" h="80">
                  <a:moveTo>
                    <a:pt x="96" y="39"/>
                  </a:moveTo>
                  <a:lnTo>
                    <a:pt x="94" y="38"/>
                  </a:lnTo>
                  <a:lnTo>
                    <a:pt x="94" y="36"/>
                  </a:lnTo>
                  <a:lnTo>
                    <a:pt x="94" y="35"/>
                  </a:lnTo>
                  <a:lnTo>
                    <a:pt x="94" y="33"/>
                  </a:lnTo>
                  <a:lnTo>
                    <a:pt x="94" y="39"/>
                  </a:lnTo>
                  <a:lnTo>
                    <a:pt x="96" y="39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87" y="62"/>
                  </a:lnTo>
                  <a:lnTo>
                    <a:pt x="81" y="68"/>
                  </a:lnTo>
                  <a:lnTo>
                    <a:pt x="74" y="72"/>
                  </a:lnTo>
                  <a:lnTo>
                    <a:pt x="66" y="77"/>
                  </a:lnTo>
                  <a:lnTo>
                    <a:pt x="57" y="78"/>
                  </a:lnTo>
                  <a:lnTo>
                    <a:pt x="46" y="80"/>
                  </a:lnTo>
                  <a:lnTo>
                    <a:pt x="37" y="78"/>
                  </a:lnTo>
                  <a:lnTo>
                    <a:pt x="28" y="77"/>
                  </a:lnTo>
                  <a:lnTo>
                    <a:pt x="20" y="72"/>
                  </a:lnTo>
                  <a:lnTo>
                    <a:pt x="13" y="68"/>
                  </a:lnTo>
                  <a:lnTo>
                    <a:pt x="8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3" y="68"/>
                  </a:lnTo>
                  <a:lnTo>
                    <a:pt x="20" y="72"/>
                  </a:lnTo>
                  <a:lnTo>
                    <a:pt x="28" y="75"/>
                  </a:lnTo>
                  <a:lnTo>
                    <a:pt x="37" y="78"/>
                  </a:lnTo>
                  <a:lnTo>
                    <a:pt x="46" y="78"/>
                  </a:lnTo>
                  <a:lnTo>
                    <a:pt x="57" y="78"/>
                  </a:lnTo>
                  <a:lnTo>
                    <a:pt x="65" y="75"/>
                  </a:lnTo>
                  <a:lnTo>
                    <a:pt x="74" y="72"/>
                  </a:lnTo>
                  <a:lnTo>
                    <a:pt x="81" y="68"/>
                  </a:lnTo>
                  <a:lnTo>
                    <a:pt x="87" y="62"/>
                  </a:lnTo>
                  <a:lnTo>
                    <a:pt x="90" y="54"/>
                  </a:lnTo>
                  <a:lnTo>
                    <a:pt x="94" y="48"/>
                  </a:lnTo>
                  <a:lnTo>
                    <a:pt x="94" y="39"/>
                  </a:lnTo>
                  <a:lnTo>
                    <a:pt x="96" y="39"/>
                  </a:lnTo>
                  <a:close/>
                  <a:moveTo>
                    <a:pt x="92" y="27"/>
                  </a:moveTo>
                  <a:lnTo>
                    <a:pt x="90" y="24"/>
                  </a:lnTo>
                  <a:lnTo>
                    <a:pt x="87" y="18"/>
                  </a:lnTo>
                  <a:lnTo>
                    <a:pt x="81" y="12"/>
                  </a:lnTo>
                  <a:lnTo>
                    <a:pt x="74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6" y="1"/>
                  </a:lnTo>
                  <a:lnTo>
                    <a:pt x="57" y="1"/>
                  </a:lnTo>
                  <a:lnTo>
                    <a:pt x="65" y="4"/>
                  </a:lnTo>
                  <a:lnTo>
                    <a:pt x="74" y="7"/>
                  </a:lnTo>
                  <a:lnTo>
                    <a:pt x="81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28"/>
                  </a:lnTo>
                  <a:lnTo>
                    <a:pt x="92" y="27"/>
                  </a:lnTo>
                  <a:close/>
                </a:path>
              </a:pathLst>
            </a:custGeom>
            <a:solidFill>
              <a:srgbClr val="AE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907" y="3059"/>
              <a:ext cx="94" cy="77"/>
            </a:xfrm>
            <a:custGeom>
              <a:avLst/>
              <a:gdLst>
                <a:gd name="T0" fmla="*/ 94 w 94"/>
                <a:gd name="T1" fmla="*/ 32 h 77"/>
                <a:gd name="T2" fmla="*/ 94 w 94"/>
                <a:gd name="T3" fmla="*/ 32 h 77"/>
                <a:gd name="T4" fmla="*/ 94 w 94"/>
                <a:gd name="T5" fmla="*/ 31 h 77"/>
                <a:gd name="T6" fmla="*/ 94 w 94"/>
                <a:gd name="T7" fmla="*/ 31 h 77"/>
                <a:gd name="T8" fmla="*/ 92 w 94"/>
                <a:gd name="T9" fmla="*/ 29 h 77"/>
                <a:gd name="T10" fmla="*/ 87 w 94"/>
                <a:gd name="T11" fmla="*/ 17 h 77"/>
                <a:gd name="T12" fmla="*/ 74 w 94"/>
                <a:gd name="T13" fmla="*/ 6 h 77"/>
                <a:gd name="T14" fmla="*/ 57 w 94"/>
                <a:gd name="T15" fmla="*/ 0 h 77"/>
                <a:gd name="T16" fmla="*/ 37 w 94"/>
                <a:gd name="T17" fmla="*/ 0 h 77"/>
                <a:gd name="T18" fmla="*/ 20 w 94"/>
                <a:gd name="T19" fmla="*/ 6 h 77"/>
                <a:gd name="T20" fmla="*/ 8 w 94"/>
                <a:gd name="T21" fmla="*/ 17 h 77"/>
                <a:gd name="T22" fmla="*/ 4 w 94"/>
                <a:gd name="T23" fmla="*/ 23 h 77"/>
                <a:gd name="T24" fmla="*/ 4 w 94"/>
                <a:gd name="T25" fmla="*/ 23 h 77"/>
                <a:gd name="T26" fmla="*/ 4 w 94"/>
                <a:gd name="T27" fmla="*/ 24 h 77"/>
                <a:gd name="T28" fmla="*/ 4 w 94"/>
                <a:gd name="T29" fmla="*/ 24 h 77"/>
                <a:gd name="T30" fmla="*/ 4 w 94"/>
                <a:gd name="T31" fmla="*/ 23 h 77"/>
                <a:gd name="T32" fmla="*/ 13 w 94"/>
                <a:gd name="T33" fmla="*/ 11 h 77"/>
                <a:gd name="T34" fmla="*/ 28 w 94"/>
                <a:gd name="T35" fmla="*/ 3 h 77"/>
                <a:gd name="T36" fmla="*/ 46 w 94"/>
                <a:gd name="T37" fmla="*/ 0 h 77"/>
                <a:gd name="T38" fmla="*/ 65 w 94"/>
                <a:gd name="T39" fmla="*/ 3 h 77"/>
                <a:gd name="T40" fmla="*/ 79 w 94"/>
                <a:gd name="T41" fmla="*/ 11 h 77"/>
                <a:gd name="T42" fmla="*/ 90 w 94"/>
                <a:gd name="T43" fmla="*/ 23 h 77"/>
                <a:gd name="T44" fmla="*/ 94 w 94"/>
                <a:gd name="T45" fmla="*/ 38 h 77"/>
                <a:gd name="T46" fmla="*/ 94 w 94"/>
                <a:gd name="T47" fmla="*/ 47 h 77"/>
                <a:gd name="T48" fmla="*/ 87 w 94"/>
                <a:gd name="T49" fmla="*/ 61 h 77"/>
                <a:gd name="T50" fmla="*/ 74 w 94"/>
                <a:gd name="T51" fmla="*/ 71 h 77"/>
                <a:gd name="T52" fmla="*/ 57 w 94"/>
                <a:gd name="T53" fmla="*/ 77 h 77"/>
                <a:gd name="T54" fmla="*/ 37 w 94"/>
                <a:gd name="T55" fmla="*/ 77 h 77"/>
                <a:gd name="T56" fmla="*/ 20 w 94"/>
                <a:gd name="T57" fmla="*/ 71 h 77"/>
                <a:gd name="T58" fmla="*/ 8 w 94"/>
                <a:gd name="T59" fmla="*/ 61 h 77"/>
                <a:gd name="T60" fmla="*/ 0 w 94"/>
                <a:gd name="T61" fmla="*/ 49 h 77"/>
                <a:gd name="T62" fmla="*/ 0 w 94"/>
                <a:gd name="T63" fmla="*/ 47 h 77"/>
                <a:gd name="T64" fmla="*/ 0 w 94"/>
                <a:gd name="T65" fmla="*/ 47 h 77"/>
                <a:gd name="T66" fmla="*/ 0 w 94"/>
                <a:gd name="T67" fmla="*/ 47 h 77"/>
                <a:gd name="T68" fmla="*/ 0 w 94"/>
                <a:gd name="T69" fmla="*/ 47 h 77"/>
                <a:gd name="T70" fmla="*/ 8 w 94"/>
                <a:gd name="T71" fmla="*/ 61 h 77"/>
                <a:gd name="T72" fmla="*/ 20 w 94"/>
                <a:gd name="T73" fmla="*/ 71 h 77"/>
                <a:gd name="T74" fmla="*/ 37 w 94"/>
                <a:gd name="T75" fmla="*/ 76 h 77"/>
                <a:gd name="T76" fmla="*/ 57 w 94"/>
                <a:gd name="T77" fmla="*/ 76 h 77"/>
                <a:gd name="T78" fmla="*/ 74 w 94"/>
                <a:gd name="T79" fmla="*/ 71 h 77"/>
                <a:gd name="T80" fmla="*/ 87 w 94"/>
                <a:gd name="T81" fmla="*/ 61 h 77"/>
                <a:gd name="T82" fmla="*/ 92 w 94"/>
                <a:gd name="T83" fmla="*/ 47 h 77"/>
                <a:gd name="T84" fmla="*/ 94 w 94"/>
                <a:gd name="T85" fmla="*/ 38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4"/>
                <a:gd name="T130" fmla="*/ 0 h 77"/>
                <a:gd name="T131" fmla="*/ 94 w 94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4" h="77">
                  <a:moveTo>
                    <a:pt x="94" y="38"/>
                  </a:moveTo>
                  <a:lnTo>
                    <a:pt x="94" y="32"/>
                  </a:lnTo>
                  <a:lnTo>
                    <a:pt x="94" y="31"/>
                  </a:lnTo>
                  <a:lnTo>
                    <a:pt x="92" y="29"/>
                  </a:lnTo>
                  <a:lnTo>
                    <a:pt x="90" y="23"/>
                  </a:lnTo>
                  <a:lnTo>
                    <a:pt x="87" y="17"/>
                  </a:lnTo>
                  <a:lnTo>
                    <a:pt x="81" y="11"/>
                  </a:lnTo>
                  <a:lnTo>
                    <a:pt x="74" y="6"/>
                  </a:lnTo>
                  <a:lnTo>
                    <a:pt x="65" y="3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8" y="17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8" y="3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74" y="6"/>
                  </a:lnTo>
                  <a:lnTo>
                    <a:pt x="79" y="11"/>
                  </a:lnTo>
                  <a:lnTo>
                    <a:pt x="87" y="17"/>
                  </a:lnTo>
                  <a:lnTo>
                    <a:pt x="90" y="23"/>
                  </a:lnTo>
                  <a:lnTo>
                    <a:pt x="92" y="31"/>
                  </a:lnTo>
                  <a:lnTo>
                    <a:pt x="94" y="38"/>
                  </a:lnTo>
                  <a:lnTo>
                    <a:pt x="94" y="47"/>
                  </a:lnTo>
                  <a:lnTo>
                    <a:pt x="90" y="53"/>
                  </a:lnTo>
                  <a:lnTo>
                    <a:pt x="87" y="61"/>
                  </a:lnTo>
                  <a:lnTo>
                    <a:pt x="81" y="67"/>
                  </a:lnTo>
                  <a:lnTo>
                    <a:pt x="74" y="71"/>
                  </a:lnTo>
                  <a:lnTo>
                    <a:pt x="65" y="74"/>
                  </a:lnTo>
                  <a:lnTo>
                    <a:pt x="57" y="77"/>
                  </a:lnTo>
                  <a:lnTo>
                    <a:pt x="46" y="77"/>
                  </a:lnTo>
                  <a:lnTo>
                    <a:pt x="37" y="77"/>
                  </a:lnTo>
                  <a:lnTo>
                    <a:pt x="28" y="74"/>
                  </a:lnTo>
                  <a:lnTo>
                    <a:pt x="20" y="71"/>
                  </a:lnTo>
                  <a:lnTo>
                    <a:pt x="13" y="67"/>
                  </a:lnTo>
                  <a:lnTo>
                    <a:pt x="8" y="61"/>
                  </a:lnTo>
                  <a:lnTo>
                    <a:pt x="4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4" y="53"/>
                  </a:lnTo>
                  <a:lnTo>
                    <a:pt x="8" y="61"/>
                  </a:lnTo>
                  <a:lnTo>
                    <a:pt x="13" y="65"/>
                  </a:lnTo>
                  <a:lnTo>
                    <a:pt x="20" y="71"/>
                  </a:lnTo>
                  <a:lnTo>
                    <a:pt x="28" y="74"/>
                  </a:lnTo>
                  <a:lnTo>
                    <a:pt x="37" y="76"/>
                  </a:lnTo>
                  <a:lnTo>
                    <a:pt x="46" y="77"/>
                  </a:lnTo>
                  <a:lnTo>
                    <a:pt x="57" y="76"/>
                  </a:lnTo>
                  <a:lnTo>
                    <a:pt x="65" y="74"/>
                  </a:lnTo>
                  <a:lnTo>
                    <a:pt x="74" y="71"/>
                  </a:lnTo>
                  <a:lnTo>
                    <a:pt x="79" y="65"/>
                  </a:lnTo>
                  <a:lnTo>
                    <a:pt x="87" y="61"/>
                  </a:lnTo>
                  <a:lnTo>
                    <a:pt x="90" y="53"/>
                  </a:lnTo>
                  <a:lnTo>
                    <a:pt x="92" y="47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AF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907" y="3059"/>
              <a:ext cx="94" cy="77"/>
            </a:xfrm>
            <a:custGeom>
              <a:avLst/>
              <a:gdLst>
                <a:gd name="T0" fmla="*/ 92 w 94"/>
                <a:gd name="T1" fmla="*/ 31 h 77"/>
                <a:gd name="T2" fmla="*/ 87 w 94"/>
                <a:gd name="T3" fmla="*/ 17 h 77"/>
                <a:gd name="T4" fmla="*/ 74 w 94"/>
                <a:gd name="T5" fmla="*/ 6 h 77"/>
                <a:gd name="T6" fmla="*/ 57 w 94"/>
                <a:gd name="T7" fmla="*/ 0 h 77"/>
                <a:gd name="T8" fmla="*/ 37 w 94"/>
                <a:gd name="T9" fmla="*/ 0 h 77"/>
                <a:gd name="T10" fmla="*/ 20 w 94"/>
                <a:gd name="T11" fmla="*/ 6 h 77"/>
                <a:gd name="T12" fmla="*/ 8 w 94"/>
                <a:gd name="T13" fmla="*/ 17 h 77"/>
                <a:gd name="T14" fmla="*/ 4 w 94"/>
                <a:gd name="T15" fmla="*/ 24 h 77"/>
                <a:gd name="T16" fmla="*/ 4 w 94"/>
                <a:gd name="T17" fmla="*/ 24 h 77"/>
                <a:gd name="T18" fmla="*/ 4 w 94"/>
                <a:gd name="T19" fmla="*/ 26 h 77"/>
                <a:gd name="T20" fmla="*/ 4 w 94"/>
                <a:gd name="T21" fmla="*/ 26 h 77"/>
                <a:gd name="T22" fmla="*/ 4 w 94"/>
                <a:gd name="T23" fmla="*/ 26 h 77"/>
                <a:gd name="T24" fmla="*/ 8 w 94"/>
                <a:gd name="T25" fmla="*/ 17 h 77"/>
                <a:gd name="T26" fmla="*/ 20 w 94"/>
                <a:gd name="T27" fmla="*/ 8 h 77"/>
                <a:gd name="T28" fmla="*/ 37 w 94"/>
                <a:gd name="T29" fmla="*/ 2 h 77"/>
                <a:gd name="T30" fmla="*/ 55 w 94"/>
                <a:gd name="T31" fmla="*/ 2 h 77"/>
                <a:gd name="T32" fmla="*/ 72 w 94"/>
                <a:gd name="T33" fmla="*/ 8 h 77"/>
                <a:gd name="T34" fmla="*/ 85 w 94"/>
                <a:gd name="T35" fmla="*/ 17 h 77"/>
                <a:gd name="T36" fmla="*/ 92 w 94"/>
                <a:gd name="T37" fmla="*/ 31 h 77"/>
                <a:gd name="T38" fmla="*/ 94 w 94"/>
                <a:gd name="T39" fmla="*/ 38 h 77"/>
                <a:gd name="T40" fmla="*/ 90 w 94"/>
                <a:gd name="T41" fmla="*/ 53 h 77"/>
                <a:gd name="T42" fmla="*/ 79 w 94"/>
                <a:gd name="T43" fmla="*/ 65 h 77"/>
                <a:gd name="T44" fmla="*/ 65 w 94"/>
                <a:gd name="T45" fmla="*/ 74 h 77"/>
                <a:gd name="T46" fmla="*/ 46 w 94"/>
                <a:gd name="T47" fmla="*/ 77 h 77"/>
                <a:gd name="T48" fmla="*/ 28 w 94"/>
                <a:gd name="T49" fmla="*/ 74 h 77"/>
                <a:gd name="T50" fmla="*/ 13 w 94"/>
                <a:gd name="T51" fmla="*/ 65 h 77"/>
                <a:gd name="T52" fmla="*/ 4 w 94"/>
                <a:gd name="T53" fmla="*/ 53 h 77"/>
                <a:gd name="T54" fmla="*/ 0 w 94"/>
                <a:gd name="T55" fmla="*/ 47 h 77"/>
                <a:gd name="T56" fmla="*/ 0 w 94"/>
                <a:gd name="T57" fmla="*/ 46 h 77"/>
                <a:gd name="T58" fmla="*/ 2 w 94"/>
                <a:gd name="T59" fmla="*/ 46 h 77"/>
                <a:gd name="T60" fmla="*/ 2 w 94"/>
                <a:gd name="T61" fmla="*/ 44 h 77"/>
                <a:gd name="T62" fmla="*/ 2 w 94"/>
                <a:gd name="T63" fmla="*/ 46 h 77"/>
                <a:gd name="T64" fmla="*/ 8 w 94"/>
                <a:gd name="T65" fmla="*/ 59 h 77"/>
                <a:gd name="T66" fmla="*/ 20 w 94"/>
                <a:gd name="T67" fmla="*/ 70 h 77"/>
                <a:gd name="T68" fmla="*/ 37 w 94"/>
                <a:gd name="T69" fmla="*/ 76 h 77"/>
                <a:gd name="T70" fmla="*/ 55 w 94"/>
                <a:gd name="T71" fmla="*/ 76 h 77"/>
                <a:gd name="T72" fmla="*/ 72 w 94"/>
                <a:gd name="T73" fmla="*/ 70 h 77"/>
                <a:gd name="T74" fmla="*/ 85 w 94"/>
                <a:gd name="T75" fmla="*/ 59 h 77"/>
                <a:gd name="T76" fmla="*/ 92 w 94"/>
                <a:gd name="T77" fmla="*/ 46 h 77"/>
                <a:gd name="T78" fmla="*/ 94 w 94"/>
                <a:gd name="T79" fmla="*/ 38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4"/>
                <a:gd name="T121" fmla="*/ 0 h 77"/>
                <a:gd name="T122" fmla="*/ 94 w 94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4" h="77">
                  <a:moveTo>
                    <a:pt x="94" y="38"/>
                  </a:moveTo>
                  <a:lnTo>
                    <a:pt x="92" y="31"/>
                  </a:lnTo>
                  <a:lnTo>
                    <a:pt x="90" y="23"/>
                  </a:lnTo>
                  <a:lnTo>
                    <a:pt x="87" y="17"/>
                  </a:lnTo>
                  <a:lnTo>
                    <a:pt x="79" y="11"/>
                  </a:lnTo>
                  <a:lnTo>
                    <a:pt x="74" y="6"/>
                  </a:lnTo>
                  <a:lnTo>
                    <a:pt x="65" y="3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20" y="8"/>
                  </a:lnTo>
                  <a:lnTo>
                    <a:pt x="30" y="3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5" y="3"/>
                  </a:lnTo>
                  <a:lnTo>
                    <a:pt x="72" y="8"/>
                  </a:lnTo>
                  <a:lnTo>
                    <a:pt x="79" y="12"/>
                  </a:lnTo>
                  <a:lnTo>
                    <a:pt x="85" y="17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4" y="38"/>
                  </a:lnTo>
                  <a:lnTo>
                    <a:pt x="92" y="47"/>
                  </a:lnTo>
                  <a:lnTo>
                    <a:pt x="90" y="53"/>
                  </a:lnTo>
                  <a:lnTo>
                    <a:pt x="87" y="61"/>
                  </a:lnTo>
                  <a:lnTo>
                    <a:pt x="79" y="65"/>
                  </a:lnTo>
                  <a:lnTo>
                    <a:pt x="74" y="71"/>
                  </a:lnTo>
                  <a:lnTo>
                    <a:pt x="65" y="74"/>
                  </a:lnTo>
                  <a:lnTo>
                    <a:pt x="57" y="76"/>
                  </a:lnTo>
                  <a:lnTo>
                    <a:pt x="46" y="77"/>
                  </a:lnTo>
                  <a:lnTo>
                    <a:pt x="37" y="76"/>
                  </a:lnTo>
                  <a:lnTo>
                    <a:pt x="28" y="74"/>
                  </a:lnTo>
                  <a:lnTo>
                    <a:pt x="20" y="71"/>
                  </a:lnTo>
                  <a:lnTo>
                    <a:pt x="13" y="65"/>
                  </a:lnTo>
                  <a:lnTo>
                    <a:pt x="8" y="61"/>
                  </a:lnTo>
                  <a:lnTo>
                    <a:pt x="4" y="53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3"/>
                  </a:lnTo>
                  <a:lnTo>
                    <a:pt x="8" y="59"/>
                  </a:lnTo>
                  <a:lnTo>
                    <a:pt x="15" y="65"/>
                  </a:lnTo>
                  <a:lnTo>
                    <a:pt x="20" y="70"/>
                  </a:lnTo>
                  <a:lnTo>
                    <a:pt x="30" y="74"/>
                  </a:lnTo>
                  <a:lnTo>
                    <a:pt x="37" y="76"/>
                  </a:lnTo>
                  <a:lnTo>
                    <a:pt x="46" y="77"/>
                  </a:lnTo>
                  <a:lnTo>
                    <a:pt x="55" y="76"/>
                  </a:lnTo>
                  <a:lnTo>
                    <a:pt x="65" y="74"/>
                  </a:lnTo>
                  <a:lnTo>
                    <a:pt x="72" y="70"/>
                  </a:lnTo>
                  <a:lnTo>
                    <a:pt x="79" y="65"/>
                  </a:lnTo>
                  <a:lnTo>
                    <a:pt x="85" y="59"/>
                  </a:lnTo>
                  <a:lnTo>
                    <a:pt x="90" y="53"/>
                  </a:lnTo>
                  <a:lnTo>
                    <a:pt x="92" y="46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B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909" y="3059"/>
              <a:ext cx="92" cy="77"/>
            </a:xfrm>
            <a:custGeom>
              <a:avLst/>
              <a:gdLst>
                <a:gd name="T0" fmla="*/ 90 w 92"/>
                <a:gd name="T1" fmla="*/ 31 h 77"/>
                <a:gd name="T2" fmla="*/ 83 w 92"/>
                <a:gd name="T3" fmla="*/ 17 h 77"/>
                <a:gd name="T4" fmla="*/ 70 w 92"/>
                <a:gd name="T5" fmla="*/ 8 h 77"/>
                <a:gd name="T6" fmla="*/ 53 w 92"/>
                <a:gd name="T7" fmla="*/ 2 h 77"/>
                <a:gd name="T8" fmla="*/ 35 w 92"/>
                <a:gd name="T9" fmla="*/ 2 h 77"/>
                <a:gd name="T10" fmla="*/ 18 w 92"/>
                <a:gd name="T11" fmla="*/ 8 h 77"/>
                <a:gd name="T12" fmla="*/ 6 w 92"/>
                <a:gd name="T13" fmla="*/ 17 h 77"/>
                <a:gd name="T14" fmla="*/ 2 w 92"/>
                <a:gd name="T15" fmla="*/ 26 h 77"/>
                <a:gd name="T16" fmla="*/ 2 w 92"/>
                <a:gd name="T17" fmla="*/ 27 h 77"/>
                <a:gd name="T18" fmla="*/ 2 w 92"/>
                <a:gd name="T19" fmla="*/ 27 h 77"/>
                <a:gd name="T20" fmla="*/ 0 w 92"/>
                <a:gd name="T21" fmla="*/ 29 h 77"/>
                <a:gd name="T22" fmla="*/ 0 w 92"/>
                <a:gd name="T23" fmla="*/ 29 h 77"/>
                <a:gd name="T24" fmla="*/ 7 w 92"/>
                <a:gd name="T25" fmla="*/ 17 h 77"/>
                <a:gd name="T26" fmla="*/ 18 w 92"/>
                <a:gd name="T27" fmla="*/ 8 h 77"/>
                <a:gd name="T28" fmla="*/ 35 w 92"/>
                <a:gd name="T29" fmla="*/ 2 h 77"/>
                <a:gd name="T30" fmla="*/ 53 w 92"/>
                <a:gd name="T31" fmla="*/ 2 h 77"/>
                <a:gd name="T32" fmla="*/ 70 w 92"/>
                <a:gd name="T33" fmla="*/ 8 h 77"/>
                <a:gd name="T34" fmla="*/ 83 w 92"/>
                <a:gd name="T35" fmla="*/ 17 h 77"/>
                <a:gd name="T36" fmla="*/ 90 w 92"/>
                <a:gd name="T37" fmla="*/ 31 h 77"/>
                <a:gd name="T38" fmla="*/ 92 w 92"/>
                <a:gd name="T39" fmla="*/ 38 h 77"/>
                <a:gd name="T40" fmla="*/ 88 w 92"/>
                <a:gd name="T41" fmla="*/ 53 h 77"/>
                <a:gd name="T42" fmla="*/ 77 w 92"/>
                <a:gd name="T43" fmla="*/ 65 h 77"/>
                <a:gd name="T44" fmla="*/ 63 w 92"/>
                <a:gd name="T45" fmla="*/ 74 h 77"/>
                <a:gd name="T46" fmla="*/ 44 w 92"/>
                <a:gd name="T47" fmla="*/ 77 h 77"/>
                <a:gd name="T48" fmla="*/ 28 w 92"/>
                <a:gd name="T49" fmla="*/ 74 h 77"/>
                <a:gd name="T50" fmla="*/ 13 w 92"/>
                <a:gd name="T51" fmla="*/ 65 h 77"/>
                <a:gd name="T52" fmla="*/ 2 w 92"/>
                <a:gd name="T53" fmla="*/ 53 h 77"/>
                <a:gd name="T54" fmla="*/ 0 w 92"/>
                <a:gd name="T55" fmla="*/ 44 h 77"/>
                <a:gd name="T56" fmla="*/ 0 w 92"/>
                <a:gd name="T57" fmla="*/ 44 h 77"/>
                <a:gd name="T58" fmla="*/ 0 w 92"/>
                <a:gd name="T59" fmla="*/ 43 h 77"/>
                <a:gd name="T60" fmla="*/ 0 w 92"/>
                <a:gd name="T61" fmla="*/ 43 h 77"/>
                <a:gd name="T62" fmla="*/ 0 w 92"/>
                <a:gd name="T63" fmla="*/ 43 h 77"/>
                <a:gd name="T64" fmla="*/ 2 w 92"/>
                <a:gd name="T65" fmla="*/ 53 h 77"/>
                <a:gd name="T66" fmla="*/ 13 w 92"/>
                <a:gd name="T67" fmla="*/ 65 h 77"/>
                <a:gd name="T68" fmla="*/ 28 w 92"/>
                <a:gd name="T69" fmla="*/ 73 h 77"/>
                <a:gd name="T70" fmla="*/ 44 w 92"/>
                <a:gd name="T71" fmla="*/ 76 h 77"/>
                <a:gd name="T72" fmla="*/ 63 w 92"/>
                <a:gd name="T73" fmla="*/ 73 h 77"/>
                <a:gd name="T74" fmla="*/ 77 w 92"/>
                <a:gd name="T75" fmla="*/ 65 h 77"/>
                <a:gd name="T76" fmla="*/ 86 w 92"/>
                <a:gd name="T77" fmla="*/ 53 h 77"/>
                <a:gd name="T78" fmla="*/ 90 w 92"/>
                <a:gd name="T79" fmla="*/ 38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2"/>
                <a:gd name="T121" fmla="*/ 0 h 77"/>
                <a:gd name="T122" fmla="*/ 92 w 92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2" h="77">
                  <a:moveTo>
                    <a:pt x="92" y="38"/>
                  </a:moveTo>
                  <a:lnTo>
                    <a:pt x="90" y="31"/>
                  </a:lnTo>
                  <a:lnTo>
                    <a:pt x="88" y="24"/>
                  </a:lnTo>
                  <a:lnTo>
                    <a:pt x="83" y="17"/>
                  </a:lnTo>
                  <a:lnTo>
                    <a:pt x="77" y="12"/>
                  </a:lnTo>
                  <a:lnTo>
                    <a:pt x="70" y="8"/>
                  </a:lnTo>
                  <a:lnTo>
                    <a:pt x="63" y="3"/>
                  </a:lnTo>
                  <a:lnTo>
                    <a:pt x="53" y="2"/>
                  </a:lnTo>
                  <a:lnTo>
                    <a:pt x="44" y="0"/>
                  </a:lnTo>
                  <a:lnTo>
                    <a:pt x="35" y="2"/>
                  </a:lnTo>
                  <a:lnTo>
                    <a:pt x="28" y="3"/>
                  </a:lnTo>
                  <a:lnTo>
                    <a:pt x="18" y="8"/>
                  </a:lnTo>
                  <a:lnTo>
                    <a:pt x="13" y="12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7" y="17"/>
                  </a:lnTo>
                  <a:lnTo>
                    <a:pt x="13" y="12"/>
                  </a:lnTo>
                  <a:lnTo>
                    <a:pt x="18" y="8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4" y="2"/>
                  </a:lnTo>
                  <a:lnTo>
                    <a:pt x="53" y="2"/>
                  </a:lnTo>
                  <a:lnTo>
                    <a:pt x="63" y="3"/>
                  </a:lnTo>
                  <a:lnTo>
                    <a:pt x="70" y="8"/>
                  </a:lnTo>
                  <a:lnTo>
                    <a:pt x="77" y="12"/>
                  </a:lnTo>
                  <a:lnTo>
                    <a:pt x="83" y="17"/>
                  </a:lnTo>
                  <a:lnTo>
                    <a:pt x="86" y="24"/>
                  </a:lnTo>
                  <a:lnTo>
                    <a:pt x="90" y="31"/>
                  </a:lnTo>
                  <a:lnTo>
                    <a:pt x="90" y="38"/>
                  </a:lnTo>
                  <a:lnTo>
                    <a:pt x="92" y="38"/>
                  </a:lnTo>
                  <a:lnTo>
                    <a:pt x="90" y="46"/>
                  </a:lnTo>
                  <a:lnTo>
                    <a:pt x="88" y="53"/>
                  </a:lnTo>
                  <a:lnTo>
                    <a:pt x="83" y="59"/>
                  </a:lnTo>
                  <a:lnTo>
                    <a:pt x="77" y="65"/>
                  </a:lnTo>
                  <a:lnTo>
                    <a:pt x="70" y="70"/>
                  </a:lnTo>
                  <a:lnTo>
                    <a:pt x="63" y="74"/>
                  </a:lnTo>
                  <a:lnTo>
                    <a:pt x="53" y="76"/>
                  </a:lnTo>
                  <a:lnTo>
                    <a:pt x="44" y="77"/>
                  </a:lnTo>
                  <a:lnTo>
                    <a:pt x="35" y="76"/>
                  </a:lnTo>
                  <a:lnTo>
                    <a:pt x="28" y="74"/>
                  </a:lnTo>
                  <a:lnTo>
                    <a:pt x="18" y="70"/>
                  </a:lnTo>
                  <a:lnTo>
                    <a:pt x="13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7" y="59"/>
                  </a:lnTo>
                  <a:lnTo>
                    <a:pt x="13" y="65"/>
                  </a:lnTo>
                  <a:lnTo>
                    <a:pt x="18" y="70"/>
                  </a:lnTo>
                  <a:lnTo>
                    <a:pt x="28" y="73"/>
                  </a:lnTo>
                  <a:lnTo>
                    <a:pt x="35" y="76"/>
                  </a:lnTo>
                  <a:lnTo>
                    <a:pt x="44" y="76"/>
                  </a:lnTo>
                  <a:lnTo>
                    <a:pt x="53" y="76"/>
                  </a:lnTo>
                  <a:lnTo>
                    <a:pt x="63" y="73"/>
                  </a:lnTo>
                  <a:lnTo>
                    <a:pt x="70" y="70"/>
                  </a:lnTo>
                  <a:lnTo>
                    <a:pt x="77" y="65"/>
                  </a:lnTo>
                  <a:lnTo>
                    <a:pt x="83" y="59"/>
                  </a:lnTo>
                  <a:lnTo>
                    <a:pt x="86" y="53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92" y="38"/>
                  </a:lnTo>
                  <a:close/>
                </a:path>
              </a:pathLst>
            </a:custGeom>
            <a:solidFill>
              <a:srgbClr val="B1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909" y="3061"/>
              <a:ext cx="90" cy="74"/>
            </a:xfrm>
            <a:custGeom>
              <a:avLst/>
              <a:gdLst>
                <a:gd name="T0" fmla="*/ 90 w 90"/>
                <a:gd name="T1" fmla="*/ 29 h 74"/>
                <a:gd name="T2" fmla="*/ 83 w 90"/>
                <a:gd name="T3" fmla="*/ 15 h 74"/>
                <a:gd name="T4" fmla="*/ 70 w 90"/>
                <a:gd name="T5" fmla="*/ 6 h 74"/>
                <a:gd name="T6" fmla="*/ 53 w 90"/>
                <a:gd name="T7" fmla="*/ 0 h 74"/>
                <a:gd name="T8" fmla="*/ 35 w 90"/>
                <a:gd name="T9" fmla="*/ 0 h 74"/>
                <a:gd name="T10" fmla="*/ 18 w 90"/>
                <a:gd name="T11" fmla="*/ 6 h 74"/>
                <a:gd name="T12" fmla="*/ 7 w 90"/>
                <a:gd name="T13" fmla="*/ 15 h 74"/>
                <a:gd name="T14" fmla="*/ 0 w 90"/>
                <a:gd name="T15" fmla="*/ 27 h 74"/>
                <a:gd name="T16" fmla="*/ 0 w 90"/>
                <a:gd name="T17" fmla="*/ 27 h 74"/>
                <a:gd name="T18" fmla="*/ 0 w 90"/>
                <a:gd name="T19" fmla="*/ 29 h 74"/>
                <a:gd name="T20" fmla="*/ 0 w 90"/>
                <a:gd name="T21" fmla="*/ 29 h 74"/>
                <a:gd name="T22" fmla="*/ 0 w 90"/>
                <a:gd name="T23" fmla="*/ 29 h 74"/>
                <a:gd name="T24" fmla="*/ 7 w 90"/>
                <a:gd name="T25" fmla="*/ 16 h 74"/>
                <a:gd name="T26" fmla="*/ 20 w 90"/>
                <a:gd name="T27" fmla="*/ 6 h 74"/>
                <a:gd name="T28" fmla="*/ 35 w 90"/>
                <a:gd name="T29" fmla="*/ 0 h 74"/>
                <a:gd name="T30" fmla="*/ 53 w 90"/>
                <a:gd name="T31" fmla="*/ 0 h 74"/>
                <a:gd name="T32" fmla="*/ 70 w 90"/>
                <a:gd name="T33" fmla="*/ 6 h 74"/>
                <a:gd name="T34" fmla="*/ 83 w 90"/>
                <a:gd name="T35" fmla="*/ 16 h 74"/>
                <a:gd name="T36" fmla="*/ 88 w 90"/>
                <a:gd name="T37" fmla="*/ 29 h 74"/>
                <a:gd name="T38" fmla="*/ 90 w 90"/>
                <a:gd name="T39" fmla="*/ 36 h 74"/>
                <a:gd name="T40" fmla="*/ 86 w 90"/>
                <a:gd name="T41" fmla="*/ 51 h 74"/>
                <a:gd name="T42" fmla="*/ 77 w 90"/>
                <a:gd name="T43" fmla="*/ 63 h 74"/>
                <a:gd name="T44" fmla="*/ 63 w 90"/>
                <a:gd name="T45" fmla="*/ 71 h 74"/>
                <a:gd name="T46" fmla="*/ 44 w 90"/>
                <a:gd name="T47" fmla="*/ 74 h 74"/>
                <a:gd name="T48" fmla="*/ 28 w 90"/>
                <a:gd name="T49" fmla="*/ 71 h 74"/>
                <a:gd name="T50" fmla="*/ 13 w 90"/>
                <a:gd name="T51" fmla="*/ 63 h 74"/>
                <a:gd name="T52" fmla="*/ 2 w 90"/>
                <a:gd name="T53" fmla="*/ 51 h 74"/>
                <a:gd name="T54" fmla="*/ 0 w 90"/>
                <a:gd name="T55" fmla="*/ 41 h 74"/>
                <a:gd name="T56" fmla="*/ 0 w 90"/>
                <a:gd name="T57" fmla="*/ 39 h 74"/>
                <a:gd name="T58" fmla="*/ 0 w 90"/>
                <a:gd name="T59" fmla="*/ 39 h 74"/>
                <a:gd name="T60" fmla="*/ 0 w 90"/>
                <a:gd name="T61" fmla="*/ 38 h 74"/>
                <a:gd name="T62" fmla="*/ 0 w 90"/>
                <a:gd name="T63" fmla="*/ 38 h 74"/>
                <a:gd name="T64" fmla="*/ 4 w 90"/>
                <a:gd name="T65" fmla="*/ 51 h 74"/>
                <a:gd name="T66" fmla="*/ 13 w 90"/>
                <a:gd name="T67" fmla="*/ 63 h 74"/>
                <a:gd name="T68" fmla="*/ 28 w 90"/>
                <a:gd name="T69" fmla="*/ 71 h 74"/>
                <a:gd name="T70" fmla="*/ 44 w 90"/>
                <a:gd name="T71" fmla="*/ 74 h 74"/>
                <a:gd name="T72" fmla="*/ 63 w 90"/>
                <a:gd name="T73" fmla="*/ 71 h 74"/>
                <a:gd name="T74" fmla="*/ 77 w 90"/>
                <a:gd name="T75" fmla="*/ 63 h 74"/>
                <a:gd name="T76" fmla="*/ 86 w 90"/>
                <a:gd name="T77" fmla="*/ 51 h 74"/>
                <a:gd name="T78" fmla="*/ 90 w 90"/>
                <a:gd name="T79" fmla="*/ 36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0"/>
                <a:gd name="T121" fmla="*/ 0 h 74"/>
                <a:gd name="T122" fmla="*/ 90 w 90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0" h="74">
                  <a:moveTo>
                    <a:pt x="90" y="36"/>
                  </a:moveTo>
                  <a:lnTo>
                    <a:pt x="90" y="29"/>
                  </a:lnTo>
                  <a:lnTo>
                    <a:pt x="86" y="22"/>
                  </a:lnTo>
                  <a:lnTo>
                    <a:pt x="83" y="15"/>
                  </a:lnTo>
                  <a:lnTo>
                    <a:pt x="77" y="10"/>
                  </a:lnTo>
                  <a:lnTo>
                    <a:pt x="70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7" y="15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4" y="22"/>
                  </a:lnTo>
                  <a:lnTo>
                    <a:pt x="7" y="16"/>
                  </a:lnTo>
                  <a:lnTo>
                    <a:pt x="13" y="10"/>
                  </a:lnTo>
                  <a:lnTo>
                    <a:pt x="20" y="6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7" y="10"/>
                  </a:lnTo>
                  <a:lnTo>
                    <a:pt x="83" y="16"/>
                  </a:lnTo>
                  <a:lnTo>
                    <a:pt x="86" y="22"/>
                  </a:lnTo>
                  <a:lnTo>
                    <a:pt x="88" y="29"/>
                  </a:lnTo>
                  <a:lnTo>
                    <a:pt x="90" y="36"/>
                  </a:lnTo>
                  <a:lnTo>
                    <a:pt x="90" y="44"/>
                  </a:lnTo>
                  <a:lnTo>
                    <a:pt x="86" y="51"/>
                  </a:lnTo>
                  <a:lnTo>
                    <a:pt x="83" y="57"/>
                  </a:lnTo>
                  <a:lnTo>
                    <a:pt x="77" y="63"/>
                  </a:lnTo>
                  <a:lnTo>
                    <a:pt x="70" y="68"/>
                  </a:lnTo>
                  <a:lnTo>
                    <a:pt x="63" y="71"/>
                  </a:lnTo>
                  <a:lnTo>
                    <a:pt x="53" y="74"/>
                  </a:lnTo>
                  <a:lnTo>
                    <a:pt x="44" y="74"/>
                  </a:lnTo>
                  <a:lnTo>
                    <a:pt x="35" y="74"/>
                  </a:lnTo>
                  <a:lnTo>
                    <a:pt x="28" y="71"/>
                  </a:lnTo>
                  <a:lnTo>
                    <a:pt x="18" y="68"/>
                  </a:lnTo>
                  <a:lnTo>
                    <a:pt x="13" y="63"/>
                  </a:lnTo>
                  <a:lnTo>
                    <a:pt x="7" y="57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3" y="63"/>
                  </a:lnTo>
                  <a:lnTo>
                    <a:pt x="20" y="68"/>
                  </a:lnTo>
                  <a:lnTo>
                    <a:pt x="28" y="71"/>
                  </a:lnTo>
                  <a:lnTo>
                    <a:pt x="35" y="72"/>
                  </a:lnTo>
                  <a:lnTo>
                    <a:pt x="44" y="74"/>
                  </a:lnTo>
                  <a:lnTo>
                    <a:pt x="53" y="72"/>
                  </a:lnTo>
                  <a:lnTo>
                    <a:pt x="63" y="71"/>
                  </a:lnTo>
                  <a:lnTo>
                    <a:pt x="70" y="68"/>
                  </a:lnTo>
                  <a:lnTo>
                    <a:pt x="77" y="63"/>
                  </a:lnTo>
                  <a:lnTo>
                    <a:pt x="83" y="57"/>
                  </a:lnTo>
                  <a:lnTo>
                    <a:pt x="86" y="51"/>
                  </a:lnTo>
                  <a:lnTo>
                    <a:pt x="88" y="44"/>
                  </a:lnTo>
                  <a:lnTo>
                    <a:pt x="90" y="36"/>
                  </a:lnTo>
                  <a:close/>
                </a:path>
              </a:pathLst>
            </a:custGeom>
            <a:solidFill>
              <a:srgbClr val="B2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909" y="3061"/>
              <a:ext cx="90" cy="74"/>
            </a:xfrm>
            <a:custGeom>
              <a:avLst/>
              <a:gdLst>
                <a:gd name="T0" fmla="*/ 88 w 90"/>
                <a:gd name="T1" fmla="*/ 29 h 74"/>
                <a:gd name="T2" fmla="*/ 83 w 90"/>
                <a:gd name="T3" fmla="*/ 16 h 74"/>
                <a:gd name="T4" fmla="*/ 70 w 90"/>
                <a:gd name="T5" fmla="*/ 6 h 74"/>
                <a:gd name="T6" fmla="*/ 53 w 90"/>
                <a:gd name="T7" fmla="*/ 0 h 74"/>
                <a:gd name="T8" fmla="*/ 35 w 90"/>
                <a:gd name="T9" fmla="*/ 0 h 74"/>
                <a:gd name="T10" fmla="*/ 20 w 90"/>
                <a:gd name="T11" fmla="*/ 6 h 74"/>
                <a:gd name="T12" fmla="*/ 7 w 90"/>
                <a:gd name="T13" fmla="*/ 16 h 74"/>
                <a:gd name="T14" fmla="*/ 0 w 90"/>
                <a:gd name="T15" fmla="*/ 29 h 74"/>
                <a:gd name="T16" fmla="*/ 0 w 90"/>
                <a:gd name="T17" fmla="*/ 32 h 74"/>
                <a:gd name="T18" fmla="*/ 0 w 90"/>
                <a:gd name="T19" fmla="*/ 33 h 74"/>
                <a:gd name="T20" fmla="*/ 0 w 90"/>
                <a:gd name="T21" fmla="*/ 35 h 74"/>
                <a:gd name="T22" fmla="*/ 0 w 90"/>
                <a:gd name="T23" fmla="*/ 38 h 74"/>
                <a:gd name="T24" fmla="*/ 4 w 90"/>
                <a:gd name="T25" fmla="*/ 51 h 74"/>
                <a:gd name="T26" fmla="*/ 13 w 90"/>
                <a:gd name="T27" fmla="*/ 63 h 74"/>
                <a:gd name="T28" fmla="*/ 28 w 90"/>
                <a:gd name="T29" fmla="*/ 71 h 74"/>
                <a:gd name="T30" fmla="*/ 44 w 90"/>
                <a:gd name="T31" fmla="*/ 74 h 74"/>
                <a:gd name="T32" fmla="*/ 63 w 90"/>
                <a:gd name="T33" fmla="*/ 71 h 74"/>
                <a:gd name="T34" fmla="*/ 77 w 90"/>
                <a:gd name="T35" fmla="*/ 63 h 74"/>
                <a:gd name="T36" fmla="*/ 86 w 90"/>
                <a:gd name="T37" fmla="*/ 51 h 74"/>
                <a:gd name="T38" fmla="*/ 90 w 90"/>
                <a:gd name="T39" fmla="*/ 36 h 74"/>
                <a:gd name="T40" fmla="*/ 88 w 90"/>
                <a:gd name="T41" fmla="*/ 30 h 74"/>
                <a:gd name="T42" fmla="*/ 81 w 90"/>
                <a:gd name="T43" fmla="*/ 16 h 74"/>
                <a:gd name="T44" fmla="*/ 70 w 90"/>
                <a:gd name="T45" fmla="*/ 6 h 74"/>
                <a:gd name="T46" fmla="*/ 53 w 90"/>
                <a:gd name="T47" fmla="*/ 1 h 74"/>
                <a:gd name="T48" fmla="*/ 35 w 90"/>
                <a:gd name="T49" fmla="*/ 1 h 74"/>
                <a:gd name="T50" fmla="*/ 20 w 90"/>
                <a:gd name="T51" fmla="*/ 6 h 74"/>
                <a:gd name="T52" fmla="*/ 7 w 90"/>
                <a:gd name="T53" fmla="*/ 16 h 74"/>
                <a:gd name="T54" fmla="*/ 2 w 90"/>
                <a:gd name="T55" fmla="*/ 30 h 74"/>
                <a:gd name="T56" fmla="*/ 2 w 90"/>
                <a:gd name="T57" fmla="*/ 44 h 74"/>
                <a:gd name="T58" fmla="*/ 7 w 90"/>
                <a:gd name="T59" fmla="*/ 57 h 74"/>
                <a:gd name="T60" fmla="*/ 20 w 90"/>
                <a:gd name="T61" fmla="*/ 68 h 74"/>
                <a:gd name="T62" fmla="*/ 35 w 90"/>
                <a:gd name="T63" fmla="*/ 72 h 74"/>
                <a:gd name="T64" fmla="*/ 53 w 90"/>
                <a:gd name="T65" fmla="*/ 72 h 74"/>
                <a:gd name="T66" fmla="*/ 70 w 90"/>
                <a:gd name="T67" fmla="*/ 68 h 74"/>
                <a:gd name="T68" fmla="*/ 81 w 90"/>
                <a:gd name="T69" fmla="*/ 57 h 74"/>
                <a:gd name="T70" fmla="*/ 88 w 90"/>
                <a:gd name="T71" fmla="*/ 44 h 74"/>
                <a:gd name="T72" fmla="*/ 90 w 90"/>
                <a:gd name="T73" fmla="*/ 36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74"/>
                <a:gd name="T113" fmla="*/ 90 w 90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74">
                  <a:moveTo>
                    <a:pt x="90" y="36"/>
                  </a:moveTo>
                  <a:lnTo>
                    <a:pt x="88" y="29"/>
                  </a:lnTo>
                  <a:lnTo>
                    <a:pt x="86" y="22"/>
                  </a:lnTo>
                  <a:lnTo>
                    <a:pt x="83" y="16"/>
                  </a:lnTo>
                  <a:lnTo>
                    <a:pt x="77" y="10"/>
                  </a:lnTo>
                  <a:lnTo>
                    <a:pt x="70" y="6"/>
                  </a:lnTo>
                  <a:lnTo>
                    <a:pt x="63" y="3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3" y="10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3" y="63"/>
                  </a:lnTo>
                  <a:lnTo>
                    <a:pt x="20" y="68"/>
                  </a:lnTo>
                  <a:lnTo>
                    <a:pt x="28" y="71"/>
                  </a:lnTo>
                  <a:lnTo>
                    <a:pt x="35" y="72"/>
                  </a:lnTo>
                  <a:lnTo>
                    <a:pt x="44" y="74"/>
                  </a:lnTo>
                  <a:lnTo>
                    <a:pt x="53" y="72"/>
                  </a:lnTo>
                  <a:lnTo>
                    <a:pt x="63" y="71"/>
                  </a:lnTo>
                  <a:lnTo>
                    <a:pt x="70" y="68"/>
                  </a:lnTo>
                  <a:lnTo>
                    <a:pt x="77" y="63"/>
                  </a:lnTo>
                  <a:lnTo>
                    <a:pt x="83" y="57"/>
                  </a:lnTo>
                  <a:lnTo>
                    <a:pt x="86" y="51"/>
                  </a:lnTo>
                  <a:lnTo>
                    <a:pt x="88" y="44"/>
                  </a:lnTo>
                  <a:lnTo>
                    <a:pt x="90" y="36"/>
                  </a:lnTo>
                  <a:lnTo>
                    <a:pt x="88" y="30"/>
                  </a:lnTo>
                  <a:lnTo>
                    <a:pt x="86" y="22"/>
                  </a:lnTo>
                  <a:lnTo>
                    <a:pt x="81" y="16"/>
                  </a:lnTo>
                  <a:lnTo>
                    <a:pt x="77" y="10"/>
                  </a:lnTo>
                  <a:lnTo>
                    <a:pt x="70" y="6"/>
                  </a:lnTo>
                  <a:lnTo>
                    <a:pt x="63" y="3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3" y="10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3" y="63"/>
                  </a:lnTo>
                  <a:lnTo>
                    <a:pt x="20" y="68"/>
                  </a:lnTo>
                  <a:lnTo>
                    <a:pt x="28" y="71"/>
                  </a:lnTo>
                  <a:lnTo>
                    <a:pt x="35" y="72"/>
                  </a:lnTo>
                  <a:lnTo>
                    <a:pt x="44" y="74"/>
                  </a:lnTo>
                  <a:lnTo>
                    <a:pt x="53" y="72"/>
                  </a:lnTo>
                  <a:lnTo>
                    <a:pt x="63" y="71"/>
                  </a:lnTo>
                  <a:lnTo>
                    <a:pt x="70" y="68"/>
                  </a:lnTo>
                  <a:lnTo>
                    <a:pt x="77" y="63"/>
                  </a:lnTo>
                  <a:lnTo>
                    <a:pt x="81" y="57"/>
                  </a:lnTo>
                  <a:lnTo>
                    <a:pt x="86" y="51"/>
                  </a:lnTo>
                  <a:lnTo>
                    <a:pt x="88" y="44"/>
                  </a:lnTo>
                  <a:lnTo>
                    <a:pt x="90" y="36"/>
                  </a:lnTo>
                  <a:close/>
                </a:path>
              </a:pathLst>
            </a:custGeom>
            <a:solidFill>
              <a:srgbClr val="B3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909" y="3061"/>
              <a:ext cx="90" cy="74"/>
            </a:xfrm>
            <a:custGeom>
              <a:avLst/>
              <a:gdLst>
                <a:gd name="T0" fmla="*/ 88 w 90"/>
                <a:gd name="T1" fmla="*/ 30 h 74"/>
                <a:gd name="T2" fmla="*/ 81 w 90"/>
                <a:gd name="T3" fmla="*/ 16 h 74"/>
                <a:gd name="T4" fmla="*/ 70 w 90"/>
                <a:gd name="T5" fmla="*/ 6 h 74"/>
                <a:gd name="T6" fmla="*/ 53 w 90"/>
                <a:gd name="T7" fmla="*/ 1 h 74"/>
                <a:gd name="T8" fmla="*/ 35 w 90"/>
                <a:gd name="T9" fmla="*/ 1 h 74"/>
                <a:gd name="T10" fmla="*/ 20 w 90"/>
                <a:gd name="T11" fmla="*/ 6 h 74"/>
                <a:gd name="T12" fmla="*/ 7 w 90"/>
                <a:gd name="T13" fmla="*/ 16 h 74"/>
                <a:gd name="T14" fmla="*/ 2 w 90"/>
                <a:gd name="T15" fmla="*/ 30 h 74"/>
                <a:gd name="T16" fmla="*/ 2 w 90"/>
                <a:gd name="T17" fmla="*/ 44 h 74"/>
                <a:gd name="T18" fmla="*/ 7 w 90"/>
                <a:gd name="T19" fmla="*/ 57 h 74"/>
                <a:gd name="T20" fmla="*/ 20 w 90"/>
                <a:gd name="T21" fmla="*/ 68 h 74"/>
                <a:gd name="T22" fmla="*/ 35 w 90"/>
                <a:gd name="T23" fmla="*/ 72 h 74"/>
                <a:gd name="T24" fmla="*/ 53 w 90"/>
                <a:gd name="T25" fmla="*/ 72 h 74"/>
                <a:gd name="T26" fmla="*/ 70 w 90"/>
                <a:gd name="T27" fmla="*/ 68 h 74"/>
                <a:gd name="T28" fmla="*/ 81 w 90"/>
                <a:gd name="T29" fmla="*/ 57 h 74"/>
                <a:gd name="T30" fmla="*/ 88 w 90"/>
                <a:gd name="T31" fmla="*/ 44 h 74"/>
                <a:gd name="T32" fmla="*/ 88 w 90"/>
                <a:gd name="T33" fmla="*/ 36 h 74"/>
                <a:gd name="T34" fmla="*/ 85 w 90"/>
                <a:gd name="T35" fmla="*/ 22 h 74"/>
                <a:gd name="T36" fmla="*/ 75 w 90"/>
                <a:gd name="T37" fmla="*/ 10 h 74"/>
                <a:gd name="T38" fmla="*/ 63 w 90"/>
                <a:gd name="T39" fmla="*/ 3 h 74"/>
                <a:gd name="T40" fmla="*/ 44 w 90"/>
                <a:gd name="T41" fmla="*/ 0 h 74"/>
                <a:gd name="T42" fmla="*/ 28 w 90"/>
                <a:gd name="T43" fmla="*/ 3 h 74"/>
                <a:gd name="T44" fmla="*/ 13 w 90"/>
                <a:gd name="T45" fmla="*/ 10 h 74"/>
                <a:gd name="T46" fmla="*/ 4 w 90"/>
                <a:gd name="T47" fmla="*/ 22 h 74"/>
                <a:gd name="T48" fmla="*/ 0 w 90"/>
                <a:gd name="T49" fmla="*/ 36 h 74"/>
                <a:gd name="T50" fmla="*/ 4 w 90"/>
                <a:gd name="T51" fmla="*/ 51 h 74"/>
                <a:gd name="T52" fmla="*/ 13 w 90"/>
                <a:gd name="T53" fmla="*/ 62 h 74"/>
                <a:gd name="T54" fmla="*/ 28 w 90"/>
                <a:gd name="T55" fmla="*/ 69 h 74"/>
                <a:gd name="T56" fmla="*/ 44 w 90"/>
                <a:gd name="T57" fmla="*/ 72 h 74"/>
                <a:gd name="T58" fmla="*/ 63 w 90"/>
                <a:gd name="T59" fmla="*/ 69 h 74"/>
                <a:gd name="T60" fmla="*/ 75 w 90"/>
                <a:gd name="T61" fmla="*/ 62 h 74"/>
                <a:gd name="T62" fmla="*/ 85 w 90"/>
                <a:gd name="T63" fmla="*/ 51 h 74"/>
                <a:gd name="T64" fmla="*/ 88 w 90"/>
                <a:gd name="T65" fmla="*/ 36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"/>
                <a:gd name="T100" fmla="*/ 0 h 74"/>
                <a:gd name="T101" fmla="*/ 90 w 90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" h="74">
                  <a:moveTo>
                    <a:pt x="90" y="36"/>
                  </a:moveTo>
                  <a:lnTo>
                    <a:pt x="88" y="30"/>
                  </a:lnTo>
                  <a:lnTo>
                    <a:pt x="86" y="22"/>
                  </a:lnTo>
                  <a:lnTo>
                    <a:pt x="81" y="16"/>
                  </a:lnTo>
                  <a:lnTo>
                    <a:pt x="77" y="10"/>
                  </a:lnTo>
                  <a:lnTo>
                    <a:pt x="70" y="6"/>
                  </a:lnTo>
                  <a:lnTo>
                    <a:pt x="63" y="3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3" y="10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3" y="63"/>
                  </a:lnTo>
                  <a:lnTo>
                    <a:pt x="20" y="68"/>
                  </a:lnTo>
                  <a:lnTo>
                    <a:pt x="28" y="71"/>
                  </a:lnTo>
                  <a:lnTo>
                    <a:pt x="35" y="72"/>
                  </a:lnTo>
                  <a:lnTo>
                    <a:pt x="44" y="74"/>
                  </a:lnTo>
                  <a:lnTo>
                    <a:pt x="53" y="72"/>
                  </a:lnTo>
                  <a:lnTo>
                    <a:pt x="63" y="71"/>
                  </a:lnTo>
                  <a:lnTo>
                    <a:pt x="70" y="68"/>
                  </a:lnTo>
                  <a:lnTo>
                    <a:pt x="77" y="63"/>
                  </a:lnTo>
                  <a:lnTo>
                    <a:pt x="81" y="57"/>
                  </a:lnTo>
                  <a:lnTo>
                    <a:pt x="86" y="51"/>
                  </a:lnTo>
                  <a:lnTo>
                    <a:pt x="88" y="44"/>
                  </a:lnTo>
                  <a:lnTo>
                    <a:pt x="90" y="36"/>
                  </a:lnTo>
                  <a:lnTo>
                    <a:pt x="88" y="36"/>
                  </a:lnTo>
                  <a:lnTo>
                    <a:pt x="88" y="30"/>
                  </a:lnTo>
                  <a:lnTo>
                    <a:pt x="85" y="22"/>
                  </a:lnTo>
                  <a:lnTo>
                    <a:pt x="81" y="16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3" y="3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7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0"/>
                  </a:lnTo>
                  <a:lnTo>
                    <a:pt x="9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3" y="62"/>
                  </a:lnTo>
                  <a:lnTo>
                    <a:pt x="20" y="66"/>
                  </a:lnTo>
                  <a:lnTo>
                    <a:pt x="28" y="69"/>
                  </a:lnTo>
                  <a:lnTo>
                    <a:pt x="37" y="72"/>
                  </a:lnTo>
                  <a:lnTo>
                    <a:pt x="44" y="72"/>
                  </a:lnTo>
                  <a:lnTo>
                    <a:pt x="53" y="72"/>
                  </a:lnTo>
                  <a:lnTo>
                    <a:pt x="63" y="69"/>
                  </a:lnTo>
                  <a:lnTo>
                    <a:pt x="70" y="66"/>
                  </a:lnTo>
                  <a:lnTo>
                    <a:pt x="75" y="62"/>
                  </a:lnTo>
                  <a:lnTo>
                    <a:pt x="81" y="57"/>
                  </a:lnTo>
                  <a:lnTo>
                    <a:pt x="85" y="51"/>
                  </a:lnTo>
                  <a:lnTo>
                    <a:pt x="88" y="44"/>
                  </a:lnTo>
                  <a:lnTo>
                    <a:pt x="88" y="36"/>
                  </a:lnTo>
                  <a:lnTo>
                    <a:pt x="90" y="36"/>
                  </a:lnTo>
                  <a:close/>
                </a:path>
              </a:pathLst>
            </a:custGeom>
            <a:solidFill>
              <a:srgbClr val="B4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909" y="3061"/>
              <a:ext cx="88" cy="72"/>
            </a:xfrm>
            <a:custGeom>
              <a:avLst/>
              <a:gdLst>
                <a:gd name="T0" fmla="*/ 88 w 88"/>
                <a:gd name="T1" fmla="*/ 30 h 72"/>
                <a:gd name="T2" fmla="*/ 81 w 88"/>
                <a:gd name="T3" fmla="*/ 16 h 72"/>
                <a:gd name="T4" fmla="*/ 70 w 88"/>
                <a:gd name="T5" fmla="*/ 7 h 72"/>
                <a:gd name="T6" fmla="*/ 53 w 88"/>
                <a:gd name="T7" fmla="*/ 1 h 72"/>
                <a:gd name="T8" fmla="*/ 37 w 88"/>
                <a:gd name="T9" fmla="*/ 1 h 72"/>
                <a:gd name="T10" fmla="*/ 20 w 88"/>
                <a:gd name="T11" fmla="*/ 7 h 72"/>
                <a:gd name="T12" fmla="*/ 9 w 88"/>
                <a:gd name="T13" fmla="*/ 16 h 72"/>
                <a:gd name="T14" fmla="*/ 2 w 88"/>
                <a:gd name="T15" fmla="*/ 30 h 72"/>
                <a:gd name="T16" fmla="*/ 2 w 88"/>
                <a:gd name="T17" fmla="*/ 44 h 72"/>
                <a:gd name="T18" fmla="*/ 9 w 88"/>
                <a:gd name="T19" fmla="*/ 57 h 72"/>
                <a:gd name="T20" fmla="*/ 20 w 88"/>
                <a:gd name="T21" fmla="*/ 66 h 72"/>
                <a:gd name="T22" fmla="*/ 37 w 88"/>
                <a:gd name="T23" fmla="*/ 72 h 72"/>
                <a:gd name="T24" fmla="*/ 53 w 88"/>
                <a:gd name="T25" fmla="*/ 72 h 72"/>
                <a:gd name="T26" fmla="*/ 70 w 88"/>
                <a:gd name="T27" fmla="*/ 66 h 72"/>
                <a:gd name="T28" fmla="*/ 81 w 88"/>
                <a:gd name="T29" fmla="*/ 57 h 72"/>
                <a:gd name="T30" fmla="*/ 88 w 88"/>
                <a:gd name="T31" fmla="*/ 44 h 72"/>
                <a:gd name="T32" fmla="*/ 88 w 88"/>
                <a:gd name="T33" fmla="*/ 36 h 72"/>
                <a:gd name="T34" fmla="*/ 85 w 88"/>
                <a:gd name="T35" fmla="*/ 22 h 72"/>
                <a:gd name="T36" fmla="*/ 75 w 88"/>
                <a:gd name="T37" fmla="*/ 12 h 72"/>
                <a:gd name="T38" fmla="*/ 63 w 88"/>
                <a:gd name="T39" fmla="*/ 4 h 72"/>
                <a:gd name="T40" fmla="*/ 44 w 88"/>
                <a:gd name="T41" fmla="*/ 1 h 72"/>
                <a:gd name="T42" fmla="*/ 28 w 88"/>
                <a:gd name="T43" fmla="*/ 4 h 72"/>
                <a:gd name="T44" fmla="*/ 15 w 88"/>
                <a:gd name="T45" fmla="*/ 12 h 72"/>
                <a:gd name="T46" fmla="*/ 6 w 88"/>
                <a:gd name="T47" fmla="*/ 22 h 72"/>
                <a:gd name="T48" fmla="*/ 2 w 88"/>
                <a:gd name="T49" fmla="*/ 36 h 72"/>
                <a:gd name="T50" fmla="*/ 6 w 88"/>
                <a:gd name="T51" fmla="*/ 51 h 72"/>
                <a:gd name="T52" fmla="*/ 15 w 88"/>
                <a:gd name="T53" fmla="*/ 62 h 72"/>
                <a:gd name="T54" fmla="*/ 28 w 88"/>
                <a:gd name="T55" fmla="*/ 69 h 72"/>
                <a:gd name="T56" fmla="*/ 44 w 88"/>
                <a:gd name="T57" fmla="*/ 72 h 72"/>
                <a:gd name="T58" fmla="*/ 63 w 88"/>
                <a:gd name="T59" fmla="*/ 69 h 72"/>
                <a:gd name="T60" fmla="*/ 75 w 88"/>
                <a:gd name="T61" fmla="*/ 62 h 72"/>
                <a:gd name="T62" fmla="*/ 85 w 88"/>
                <a:gd name="T63" fmla="*/ 51 h 72"/>
                <a:gd name="T64" fmla="*/ 88 w 88"/>
                <a:gd name="T65" fmla="*/ 36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72"/>
                <a:gd name="T101" fmla="*/ 88 w 88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72">
                  <a:moveTo>
                    <a:pt x="88" y="36"/>
                  </a:moveTo>
                  <a:lnTo>
                    <a:pt x="88" y="30"/>
                  </a:lnTo>
                  <a:lnTo>
                    <a:pt x="85" y="22"/>
                  </a:lnTo>
                  <a:lnTo>
                    <a:pt x="81" y="16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3" y="3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7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0"/>
                  </a:lnTo>
                  <a:lnTo>
                    <a:pt x="9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3" y="62"/>
                  </a:lnTo>
                  <a:lnTo>
                    <a:pt x="20" y="66"/>
                  </a:lnTo>
                  <a:lnTo>
                    <a:pt x="28" y="69"/>
                  </a:lnTo>
                  <a:lnTo>
                    <a:pt x="37" y="72"/>
                  </a:lnTo>
                  <a:lnTo>
                    <a:pt x="44" y="72"/>
                  </a:lnTo>
                  <a:lnTo>
                    <a:pt x="53" y="72"/>
                  </a:lnTo>
                  <a:lnTo>
                    <a:pt x="63" y="69"/>
                  </a:lnTo>
                  <a:lnTo>
                    <a:pt x="70" y="66"/>
                  </a:lnTo>
                  <a:lnTo>
                    <a:pt x="75" y="62"/>
                  </a:lnTo>
                  <a:lnTo>
                    <a:pt x="81" y="57"/>
                  </a:lnTo>
                  <a:lnTo>
                    <a:pt x="85" y="51"/>
                  </a:lnTo>
                  <a:lnTo>
                    <a:pt x="88" y="44"/>
                  </a:lnTo>
                  <a:lnTo>
                    <a:pt x="88" y="36"/>
                  </a:lnTo>
                  <a:lnTo>
                    <a:pt x="88" y="30"/>
                  </a:lnTo>
                  <a:lnTo>
                    <a:pt x="85" y="22"/>
                  </a:lnTo>
                  <a:lnTo>
                    <a:pt x="81" y="16"/>
                  </a:lnTo>
                  <a:lnTo>
                    <a:pt x="75" y="12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3" y="1"/>
                  </a:lnTo>
                  <a:lnTo>
                    <a:pt x="44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7"/>
                  </a:lnTo>
                  <a:lnTo>
                    <a:pt x="15" y="12"/>
                  </a:lnTo>
                  <a:lnTo>
                    <a:pt x="9" y="16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2" y="44"/>
                  </a:lnTo>
                  <a:lnTo>
                    <a:pt x="6" y="51"/>
                  </a:lnTo>
                  <a:lnTo>
                    <a:pt x="9" y="57"/>
                  </a:lnTo>
                  <a:lnTo>
                    <a:pt x="15" y="62"/>
                  </a:lnTo>
                  <a:lnTo>
                    <a:pt x="20" y="66"/>
                  </a:lnTo>
                  <a:lnTo>
                    <a:pt x="28" y="69"/>
                  </a:lnTo>
                  <a:lnTo>
                    <a:pt x="37" y="72"/>
                  </a:lnTo>
                  <a:lnTo>
                    <a:pt x="44" y="72"/>
                  </a:lnTo>
                  <a:lnTo>
                    <a:pt x="53" y="72"/>
                  </a:lnTo>
                  <a:lnTo>
                    <a:pt x="63" y="69"/>
                  </a:lnTo>
                  <a:lnTo>
                    <a:pt x="70" y="66"/>
                  </a:lnTo>
                  <a:lnTo>
                    <a:pt x="75" y="62"/>
                  </a:lnTo>
                  <a:lnTo>
                    <a:pt x="81" y="57"/>
                  </a:lnTo>
                  <a:lnTo>
                    <a:pt x="85" y="51"/>
                  </a:lnTo>
                  <a:lnTo>
                    <a:pt x="88" y="44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rgbClr val="B5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911" y="3062"/>
              <a:ext cx="86" cy="71"/>
            </a:xfrm>
            <a:custGeom>
              <a:avLst/>
              <a:gdLst>
                <a:gd name="T0" fmla="*/ 86 w 86"/>
                <a:gd name="T1" fmla="*/ 29 h 71"/>
                <a:gd name="T2" fmla="*/ 79 w 86"/>
                <a:gd name="T3" fmla="*/ 15 h 71"/>
                <a:gd name="T4" fmla="*/ 68 w 86"/>
                <a:gd name="T5" fmla="*/ 6 h 71"/>
                <a:gd name="T6" fmla="*/ 51 w 86"/>
                <a:gd name="T7" fmla="*/ 0 h 71"/>
                <a:gd name="T8" fmla="*/ 35 w 86"/>
                <a:gd name="T9" fmla="*/ 0 h 71"/>
                <a:gd name="T10" fmla="*/ 18 w 86"/>
                <a:gd name="T11" fmla="*/ 6 h 71"/>
                <a:gd name="T12" fmla="*/ 7 w 86"/>
                <a:gd name="T13" fmla="*/ 15 h 71"/>
                <a:gd name="T14" fmla="*/ 0 w 86"/>
                <a:gd name="T15" fmla="*/ 29 h 71"/>
                <a:gd name="T16" fmla="*/ 0 w 86"/>
                <a:gd name="T17" fmla="*/ 43 h 71"/>
                <a:gd name="T18" fmla="*/ 7 w 86"/>
                <a:gd name="T19" fmla="*/ 56 h 71"/>
                <a:gd name="T20" fmla="*/ 18 w 86"/>
                <a:gd name="T21" fmla="*/ 65 h 71"/>
                <a:gd name="T22" fmla="*/ 35 w 86"/>
                <a:gd name="T23" fmla="*/ 71 h 71"/>
                <a:gd name="T24" fmla="*/ 51 w 86"/>
                <a:gd name="T25" fmla="*/ 71 h 71"/>
                <a:gd name="T26" fmla="*/ 68 w 86"/>
                <a:gd name="T27" fmla="*/ 65 h 71"/>
                <a:gd name="T28" fmla="*/ 79 w 86"/>
                <a:gd name="T29" fmla="*/ 56 h 71"/>
                <a:gd name="T30" fmla="*/ 86 w 86"/>
                <a:gd name="T31" fmla="*/ 43 h 71"/>
                <a:gd name="T32" fmla="*/ 86 w 86"/>
                <a:gd name="T33" fmla="*/ 35 h 71"/>
                <a:gd name="T34" fmla="*/ 83 w 86"/>
                <a:gd name="T35" fmla="*/ 21 h 71"/>
                <a:gd name="T36" fmla="*/ 73 w 86"/>
                <a:gd name="T37" fmla="*/ 11 h 71"/>
                <a:gd name="T38" fmla="*/ 59 w 86"/>
                <a:gd name="T39" fmla="*/ 3 h 71"/>
                <a:gd name="T40" fmla="*/ 42 w 86"/>
                <a:gd name="T41" fmla="*/ 0 h 71"/>
                <a:gd name="T42" fmla="*/ 26 w 86"/>
                <a:gd name="T43" fmla="*/ 3 h 71"/>
                <a:gd name="T44" fmla="*/ 13 w 86"/>
                <a:gd name="T45" fmla="*/ 11 h 71"/>
                <a:gd name="T46" fmla="*/ 4 w 86"/>
                <a:gd name="T47" fmla="*/ 21 h 71"/>
                <a:gd name="T48" fmla="*/ 0 w 86"/>
                <a:gd name="T49" fmla="*/ 35 h 71"/>
                <a:gd name="T50" fmla="*/ 4 w 86"/>
                <a:gd name="T51" fmla="*/ 49 h 71"/>
                <a:gd name="T52" fmla="*/ 13 w 86"/>
                <a:gd name="T53" fmla="*/ 61 h 71"/>
                <a:gd name="T54" fmla="*/ 26 w 86"/>
                <a:gd name="T55" fmla="*/ 68 h 71"/>
                <a:gd name="T56" fmla="*/ 42 w 86"/>
                <a:gd name="T57" fmla="*/ 71 h 71"/>
                <a:gd name="T58" fmla="*/ 59 w 86"/>
                <a:gd name="T59" fmla="*/ 68 h 71"/>
                <a:gd name="T60" fmla="*/ 73 w 86"/>
                <a:gd name="T61" fmla="*/ 61 h 71"/>
                <a:gd name="T62" fmla="*/ 83 w 86"/>
                <a:gd name="T63" fmla="*/ 49 h 71"/>
                <a:gd name="T64" fmla="*/ 86 w 86"/>
                <a:gd name="T65" fmla="*/ 35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"/>
                <a:gd name="T100" fmla="*/ 0 h 71"/>
                <a:gd name="T101" fmla="*/ 86 w 86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" h="71">
                  <a:moveTo>
                    <a:pt x="86" y="35"/>
                  </a:moveTo>
                  <a:lnTo>
                    <a:pt x="86" y="29"/>
                  </a:lnTo>
                  <a:lnTo>
                    <a:pt x="83" y="21"/>
                  </a:lnTo>
                  <a:lnTo>
                    <a:pt x="79" y="15"/>
                  </a:lnTo>
                  <a:lnTo>
                    <a:pt x="73" y="11"/>
                  </a:lnTo>
                  <a:lnTo>
                    <a:pt x="68" y="6"/>
                  </a:lnTo>
                  <a:lnTo>
                    <a:pt x="61" y="3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3" y="11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4" y="50"/>
                  </a:lnTo>
                  <a:lnTo>
                    <a:pt x="7" y="56"/>
                  </a:lnTo>
                  <a:lnTo>
                    <a:pt x="13" y="61"/>
                  </a:lnTo>
                  <a:lnTo>
                    <a:pt x="18" y="65"/>
                  </a:lnTo>
                  <a:lnTo>
                    <a:pt x="26" y="68"/>
                  </a:lnTo>
                  <a:lnTo>
                    <a:pt x="35" y="71"/>
                  </a:lnTo>
                  <a:lnTo>
                    <a:pt x="42" y="71"/>
                  </a:lnTo>
                  <a:lnTo>
                    <a:pt x="51" y="71"/>
                  </a:lnTo>
                  <a:lnTo>
                    <a:pt x="61" y="68"/>
                  </a:lnTo>
                  <a:lnTo>
                    <a:pt x="68" y="65"/>
                  </a:lnTo>
                  <a:lnTo>
                    <a:pt x="73" y="61"/>
                  </a:lnTo>
                  <a:lnTo>
                    <a:pt x="79" y="56"/>
                  </a:lnTo>
                  <a:lnTo>
                    <a:pt x="83" y="50"/>
                  </a:lnTo>
                  <a:lnTo>
                    <a:pt x="86" y="43"/>
                  </a:lnTo>
                  <a:lnTo>
                    <a:pt x="86" y="35"/>
                  </a:lnTo>
                  <a:lnTo>
                    <a:pt x="84" y="29"/>
                  </a:lnTo>
                  <a:lnTo>
                    <a:pt x="83" y="21"/>
                  </a:lnTo>
                  <a:lnTo>
                    <a:pt x="79" y="15"/>
                  </a:lnTo>
                  <a:lnTo>
                    <a:pt x="73" y="11"/>
                  </a:lnTo>
                  <a:lnTo>
                    <a:pt x="66" y="6"/>
                  </a:lnTo>
                  <a:lnTo>
                    <a:pt x="59" y="3"/>
                  </a:lnTo>
                  <a:lnTo>
                    <a:pt x="51" y="2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3" y="11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2" y="43"/>
                  </a:lnTo>
                  <a:lnTo>
                    <a:pt x="4" y="49"/>
                  </a:lnTo>
                  <a:lnTo>
                    <a:pt x="7" y="55"/>
                  </a:lnTo>
                  <a:lnTo>
                    <a:pt x="13" y="61"/>
                  </a:lnTo>
                  <a:lnTo>
                    <a:pt x="18" y="65"/>
                  </a:lnTo>
                  <a:lnTo>
                    <a:pt x="26" y="68"/>
                  </a:lnTo>
                  <a:lnTo>
                    <a:pt x="35" y="70"/>
                  </a:lnTo>
                  <a:lnTo>
                    <a:pt x="42" y="71"/>
                  </a:lnTo>
                  <a:lnTo>
                    <a:pt x="51" y="70"/>
                  </a:lnTo>
                  <a:lnTo>
                    <a:pt x="59" y="68"/>
                  </a:lnTo>
                  <a:lnTo>
                    <a:pt x="66" y="65"/>
                  </a:lnTo>
                  <a:lnTo>
                    <a:pt x="73" y="61"/>
                  </a:lnTo>
                  <a:lnTo>
                    <a:pt x="79" y="55"/>
                  </a:lnTo>
                  <a:lnTo>
                    <a:pt x="83" y="49"/>
                  </a:lnTo>
                  <a:lnTo>
                    <a:pt x="84" y="43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rgbClr val="B6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911" y="3062"/>
              <a:ext cx="86" cy="71"/>
            </a:xfrm>
            <a:custGeom>
              <a:avLst/>
              <a:gdLst>
                <a:gd name="T0" fmla="*/ 84 w 86"/>
                <a:gd name="T1" fmla="*/ 29 h 71"/>
                <a:gd name="T2" fmla="*/ 79 w 86"/>
                <a:gd name="T3" fmla="*/ 15 h 71"/>
                <a:gd name="T4" fmla="*/ 66 w 86"/>
                <a:gd name="T5" fmla="*/ 6 h 71"/>
                <a:gd name="T6" fmla="*/ 51 w 86"/>
                <a:gd name="T7" fmla="*/ 2 h 71"/>
                <a:gd name="T8" fmla="*/ 35 w 86"/>
                <a:gd name="T9" fmla="*/ 2 h 71"/>
                <a:gd name="T10" fmla="*/ 18 w 86"/>
                <a:gd name="T11" fmla="*/ 6 h 71"/>
                <a:gd name="T12" fmla="*/ 7 w 86"/>
                <a:gd name="T13" fmla="*/ 15 h 71"/>
                <a:gd name="T14" fmla="*/ 2 w 86"/>
                <a:gd name="T15" fmla="*/ 29 h 71"/>
                <a:gd name="T16" fmla="*/ 2 w 86"/>
                <a:gd name="T17" fmla="*/ 43 h 71"/>
                <a:gd name="T18" fmla="*/ 7 w 86"/>
                <a:gd name="T19" fmla="*/ 55 h 71"/>
                <a:gd name="T20" fmla="*/ 18 w 86"/>
                <a:gd name="T21" fmla="*/ 65 h 71"/>
                <a:gd name="T22" fmla="*/ 35 w 86"/>
                <a:gd name="T23" fmla="*/ 70 h 71"/>
                <a:gd name="T24" fmla="*/ 51 w 86"/>
                <a:gd name="T25" fmla="*/ 70 h 71"/>
                <a:gd name="T26" fmla="*/ 66 w 86"/>
                <a:gd name="T27" fmla="*/ 65 h 71"/>
                <a:gd name="T28" fmla="*/ 79 w 86"/>
                <a:gd name="T29" fmla="*/ 55 h 71"/>
                <a:gd name="T30" fmla="*/ 84 w 86"/>
                <a:gd name="T31" fmla="*/ 43 h 71"/>
                <a:gd name="T32" fmla="*/ 84 w 86"/>
                <a:gd name="T33" fmla="*/ 35 h 71"/>
                <a:gd name="T34" fmla="*/ 83 w 86"/>
                <a:gd name="T35" fmla="*/ 21 h 71"/>
                <a:gd name="T36" fmla="*/ 73 w 86"/>
                <a:gd name="T37" fmla="*/ 11 h 71"/>
                <a:gd name="T38" fmla="*/ 59 w 86"/>
                <a:gd name="T39" fmla="*/ 3 h 71"/>
                <a:gd name="T40" fmla="*/ 42 w 86"/>
                <a:gd name="T41" fmla="*/ 0 h 71"/>
                <a:gd name="T42" fmla="*/ 26 w 86"/>
                <a:gd name="T43" fmla="*/ 3 h 71"/>
                <a:gd name="T44" fmla="*/ 13 w 86"/>
                <a:gd name="T45" fmla="*/ 11 h 71"/>
                <a:gd name="T46" fmla="*/ 4 w 86"/>
                <a:gd name="T47" fmla="*/ 21 h 71"/>
                <a:gd name="T48" fmla="*/ 0 w 86"/>
                <a:gd name="T49" fmla="*/ 35 h 71"/>
                <a:gd name="T50" fmla="*/ 4 w 86"/>
                <a:gd name="T51" fmla="*/ 49 h 71"/>
                <a:gd name="T52" fmla="*/ 13 w 86"/>
                <a:gd name="T53" fmla="*/ 61 h 71"/>
                <a:gd name="T54" fmla="*/ 26 w 86"/>
                <a:gd name="T55" fmla="*/ 68 h 71"/>
                <a:gd name="T56" fmla="*/ 42 w 86"/>
                <a:gd name="T57" fmla="*/ 70 h 71"/>
                <a:gd name="T58" fmla="*/ 59 w 86"/>
                <a:gd name="T59" fmla="*/ 68 h 71"/>
                <a:gd name="T60" fmla="*/ 73 w 86"/>
                <a:gd name="T61" fmla="*/ 61 h 71"/>
                <a:gd name="T62" fmla="*/ 83 w 86"/>
                <a:gd name="T63" fmla="*/ 49 h 71"/>
                <a:gd name="T64" fmla="*/ 84 w 86"/>
                <a:gd name="T65" fmla="*/ 35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"/>
                <a:gd name="T100" fmla="*/ 0 h 71"/>
                <a:gd name="T101" fmla="*/ 86 w 86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" h="71">
                  <a:moveTo>
                    <a:pt x="86" y="35"/>
                  </a:moveTo>
                  <a:lnTo>
                    <a:pt x="84" y="29"/>
                  </a:lnTo>
                  <a:lnTo>
                    <a:pt x="83" y="21"/>
                  </a:lnTo>
                  <a:lnTo>
                    <a:pt x="79" y="15"/>
                  </a:lnTo>
                  <a:lnTo>
                    <a:pt x="73" y="11"/>
                  </a:lnTo>
                  <a:lnTo>
                    <a:pt x="66" y="6"/>
                  </a:lnTo>
                  <a:lnTo>
                    <a:pt x="59" y="3"/>
                  </a:lnTo>
                  <a:lnTo>
                    <a:pt x="51" y="2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3" y="11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2" y="43"/>
                  </a:lnTo>
                  <a:lnTo>
                    <a:pt x="4" y="49"/>
                  </a:lnTo>
                  <a:lnTo>
                    <a:pt x="7" y="55"/>
                  </a:lnTo>
                  <a:lnTo>
                    <a:pt x="13" y="61"/>
                  </a:lnTo>
                  <a:lnTo>
                    <a:pt x="18" y="65"/>
                  </a:lnTo>
                  <a:lnTo>
                    <a:pt x="26" y="68"/>
                  </a:lnTo>
                  <a:lnTo>
                    <a:pt x="35" y="70"/>
                  </a:lnTo>
                  <a:lnTo>
                    <a:pt x="42" y="71"/>
                  </a:lnTo>
                  <a:lnTo>
                    <a:pt x="51" y="70"/>
                  </a:lnTo>
                  <a:lnTo>
                    <a:pt x="59" y="68"/>
                  </a:lnTo>
                  <a:lnTo>
                    <a:pt x="66" y="65"/>
                  </a:lnTo>
                  <a:lnTo>
                    <a:pt x="73" y="61"/>
                  </a:lnTo>
                  <a:lnTo>
                    <a:pt x="79" y="55"/>
                  </a:lnTo>
                  <a:lnTo>
                    <a:pt x="83" y="49"/>
                  </a:lnTo>
                  <a:lnTo>
                    <a:pt x="84" y="43"/>
                  </a:lnTo>
                  <a:lnTo>
                    <a:pt x="86" y="35"/>
                  </a:lnTo>
                  <a:lnTo>
                    <a:pt x="84" y="35"/>
                  </a:lnTo>
                  <a:lnTo>
                    <a:pt x="84" y="29"/>
                  </a:lnTo>
                  <a:lnTo>
                    <a:pt x="83" y="21"/>
                  </a:lnTo>
                  <a:lnTo>
                    <a:pt x="77" y="17"/>
                  </a:lnTo>
                  <a:lnTo>
                    <a:pt x="73" y="11"/>
                  </a:lnTo>
                  <a:lnTo>
                    <a:pt x="66" y="6"/>
                  </a:lnTo>
                  <a:lnTo>
                    <a:pt x="59" y="3"/>
                  </a:lnTo>
                  <a:lnTo>
                    <a:pt x="51" y="2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6" y="3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2" y="43"/>
                  </a:lnTo>
                  <a:lnTo>
                    <a:pt x="4" y="49"/>
                  </a:lnTo>
                  <a:lnTo>
                    <a:pt x="7" y="55"/>
                  </a:lnTo>
                  <a:lnTo>
                    <a:pt x="13" y="61"/>
                  </a:lnTo>
                  <a:lnTo>
                    <a:pt x="20" y="64"/>
                  </a:lnTo>
                  <a:lnTo>
                    <a:pt x="26" y="68"/>
                  </a:lnTo>
                  <a:lnTo>
                    <a:pt x="35" y="70"/>
                  </a:lnTo>
                  <a:lnTo>
                    <a:pt x="42" y="70"/>
                  </a:lnTo>
                  <a:lnTo>
                    <a:pt x="51" y="70"/>
                  </a:lnTo>
                  <a:lnTo>
                    <a:pt x="59" y="68"/>
                  </a:lnTo>
                  <a:lnTo>
                    <a:pt x="66" y="64"/>
                  </a:lnTo>
                  <a:lnTo>
                    <a:pt x="73" y="61"/>
                  </a:lnTo>
                  <a:lnTo>
                    <a:pt x="77" y="55"/>
                  </a:lnTo>
                  <a:lnTo>
                    <a:pt x="83" y="49"/>
                  </a:lnTo>
                  <a:lnTo>
                    <a:pt x="84" y="43"/>
                  </a:lnTo>
                  <a:lnTo>
                    <a:pt x="84" y="35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rgbClr val="B7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911" y="3062"/>
              <a:ext cx="84" cy="70"/>
            </a:xfrm>
            <a:custGeom>
              <a:avLst/>
              <a:gdLst>
                <a:gd name="T0" fmla="*/ 84 w 84"/>
                <a:gd name="T1" fmla="*/ 29 h 70"/>
                <a:gd name="T2" fmla="*/ 77 w 84"/>
                <a:gd name="T3" fmla="*/ 17 h 70"/>
                <a:gd name="T4" fmla="*/ 66 w 84"/>
                <a:gd name="T5" fmla="*/ 6 h 70"/>
                <a:gd name="T6" fmla="*/ 51 w 84"/>
                <a:gd name="T7" fmla="*/ 2 h 70"/>
                <a:gd name="T8" fmla="*/ 35 w 84"/>
                <a:gd name="T9" fmla="*/ 2 h 70"/>
                <a:gd name="T10" fmla="*/ 20 w 84"/>
                <a:gd name="T11" fmla="*/ 6 h 70"/>
                <a:gd name="T12" fmla="*/ 7 w 84"/>
                <a:gd name="T13" fmla="*/ 17 h 70"/>
                <a:gd name="T14" fmla="*/ 2 w 84"/>
                <a:gd name="T15" fmla="*/ 29 h 70"/>
                <a:gd name="T16" fmla="*/ 2 w 84"/>
                <a:gd name="T17" fmla="*/ 43 h 70"/>
                <a:gd name="T18" fmla="*/ 7 w 84"/>
                <a:gd name="T19" fmla="*/ 55 h 70"/>
                <a:gd name="T20" fmla="*/ 20 w 84"/>
                <a:gd name="T21" fmla="*/ 64 h 70"/>
                <a:gd name="T22" fmla="*/ 35 w 84"/>
                <a:gd name="T23" fmla="*/ 70 h 70"/>
                <a:gd name="T24" fmla="*/ 51 w 84"/>
                <a:gd name="T25" fmla="*/ 70 h 70"/>
                <a:gd name="T26" fmla="*/ 66 w 84"/>
                <a:gd name="T27" fmla="*/ 64 h 70"/>
                <a:gd name="T28" fmla="*/ 77 w 84"/>
                <a:gd name="T29" fmla="*/ 55 h 70"/>
                <a:gd name="T30" fmla="*/ 84 w 84"/>
                <a:gd name="T31" fmla="*/ 43 h 70"/>
                <a:gd name="T32" fmla="*/ 84 w 84"/>
                <a:gd name="T33" fmla="*/ 35 h 70"/>
                <a:gd name="T34" fmla="*/ 81 w 84"/>
                <a:gd name="T35" fmla="*/ 23 h 70"/>
                <a:gd name="T36" fmla="*/ 72 w 84"/>
                <a:gd name="T37" fmla="*/ 11 h 70"/>
                <a:gd name="T38" fmla="*/ 59 w 84"/>
                <a:gd name="T39" fmla="*/ 5 h 70"/>
                <a:gd name="T40" fmla="*/ 42 w 84"/>
                <a:gd name="T41" fmla="*/ 2 h 70"/>
                <a:gd name="T42" fmla="*/ 28 w 84"/>
                <a:gd name="T43" fmla="*/ 5 h 70"/>
                <a:gd name="T44" fmla="*/ 13 w 84"/>
                <a:gd name="T45" fmla="*/ 11 h 70"/>
                <a:gd name="T46" fmla="*/ 5 w 84"/>
                <a:gd name="T47" fmla="*/ 23 h 70"/>
                <a:gd name="T48" fmla="*/ 2 w 84"/>
                <a:gd name="T49" fmla="*/ 35 h 70"/>
                <a:gd name="T50" fmla="*/ 5 w 84"/>
                <a:gd name="T51" fmla="*/ 49 h 70"/>
                <a:gd name="T52" fmla="*/ 13 w 84"/>
                <a:gd name="T53" fmla="*/ 59 h 70"/>
                <a:gd name="T54" fmla="*/ 28 w 84"/>
                <a:gd name="T55" fmla="*/ 67 h 70"/>
                <a:gd name="T56" fmla="*/ 42 w 84"/>
                <a:gd name="T57" fmla="*/ 70 h 70"/>
                <a:gd name="T58" fmla="*/ 59 w 84"/>
                <a:gd name="T59" fmla="*/ 67 h 70"/>
                <a:gd name="T60" fmla="*/ 72 w 84"/>
                <a:gd name="T61" fmla="*/ 59 h 70"/>
                <a:gd name="T62" fmla="*/ 81 w 84"/>
                <a:gd name="T63" fmla="*/ 49 h 70"/>
                <a:gd name="T64" fmla="*/ 84 w 84"/>
                <a:gd name="T65" fmla="*/ 35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70"/>
                <a:gd name="T101" fmla="*/ 84 w 8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70">
                  <a:moveTo>
                    <a:pt x="84" y="35"/>
                  </a:moveTo>
                  <a:lnTo>
                    <a:pt x="84" y="29"/>
                  </a:lnTo>
                  <a:lnTo>
                    <a:pt x="83" y="21"/>
                  </a:lnTo>
                  <a:lnTo>
                    <a:pt x="77" y="17"/>
                  </a:lnTo>
                  <a:lnTo>
                    <a:pt x="73" y="11"/>
                  </a:lnTo>
                  <a:lnTo>
                    <a:pt x="66" y="6"/>
                  </a:lnTo>
                  <a:lnTo>
                    <a:pt x="59" y="3"/>
                  </a:lnTo>
                  <a:lnTo>
                    <a:pt x="51" y="2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6" y="3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2" y="43"/>
                  </a:lnTo>
                  <a:lnTo>
                    <a:pt x="4" y="49"/>
                  </a:lnTo>
                  <a:lnTo>
                    <a:pt x="7" y="55"/>
                  </a:lnTo>
                  <a:lnTo>
                    <a:pt x="13" y="61"/>
                  </a:lnTo>
                  <a:lnTo>
                    <a:pt x="20" y="64"/>
                  </a:lnTo>
                  <a:lnTo>
                    <a:pt x="26" y="68"/>
                  </a:lnTo>
                  <a:lnTo>
                    <a:pt x="35" y="70"/>
                  </a:lnTo>
                  <a:lnTo>
                    <a:pt x="42" y="70"/>
                  </a:lnTo>
                  <a:lnTo>
                    <a:pt x="51" y="70"/>
                  </a:lnTo>
                  <a:lnTo>
                    <a:pt x="59" y="68"/>
                  </a:lnTo>
                  <a:lnTo>
                    <a:pt x="66" y="64"/>
                  </a:lnTo>
                  <a:lnTo>
                    <a:pt x="73" y="61"/>
                  </a:lnTo>
                  <a:lnTo>
                    <a:pt x="77" y="55"/>
                  </a:lnTo>
                  <a:lnTo>
                    <a:pt x="83" y="49"/>
                  </a:lnTo>
                  <a:lnTo>
                    <a:pt x="84" y="43"/>
                  </a:lnTo>
                  <a:lnTo>
                    <a:pt x="84" y="35"/>
                  </a:lnTo>
                  <a:lnTo>
                    <a:pt x="84" y="29"/>
                  </a:lnTo>
                  <a:lnTo>
                    <a:pt x="81" y="23"/>
                  </a:lnTo>
                  <a:lnTo>
                    <a:pt x="77" y="17"/>
                  </a:lnTo>
                  <a:lnTo>
                    <a:pt x="72" y="11"/>
                  </a:lnTo>
                  <a:lnTo>
                    <a:pt x="66" y="8"/>
                  </a:lnTo>
                  <a:lnTo>
                    <a:pt x="59" y="5"/>
                  </a:lnTo>
                  <a:lnTo>
                    <a:pt x="51" y="2"/>
                  </a:lnTo>
                  <a:lnTo>
                    <a:pt x="42" y="2"/>
                  </a:lnTo>
                  <a:lnTo>
                    <a:pt x="35" y="2"/>
                  </a:lnTo>
                  <a:lnTo>
                    <a:pt x="28" y="5"/>
                  </a:lnTo>
                  <a:lnTo>
                    <a:pt x="20" y="8"/>
                  </a:lnTo>
                  <a:lnTo>
                    <a:pt x="13" y="11"/>
                  </a:lnTo>
                  <a:lnTo>
                    <a:pt x="9" y="17"/>
                  </a:lnTo>
                  <a:lnTo>
                    <a:pt x="5" y="23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43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3" y="59"/>
                  </a:lnTo>
                  <a:lnTo>
                    <a:pt x="20" y="64"/>
                  </a:lnTo>
                  <a:lnTo>
                    <a:pt x="28" y="67"/>
                  </a:lnTo>
                  <a:lnTo>
                    <a:pt x="35" y="70"/>
                  </a:lnTo>
                  <a:lnTo>
                    <a:pt x="42" y="70"/>
                  </a:lnTo>
                  <a:lnTo>
                    <a:pt x="51" y="70"/>
                  </a:lnTo>
                  <a:lnTo>
                    <a:pt x="59" y="67"/>
                  </a:lnTo>
                  <a:lnTo>
                    <a:pt x="66" y="64"/>
                  </a:lnTo>
                  <a:lnTo>
                    <a:pt x="72" y="59"/>
                  </a:lnTo>
                  <a:lnTo>
                    <a:pt x="77" y="55"/>
                  </a:lnTo>
                  <a:lnTo>
                    <a:pt x="81" y="49"/>
                  </a:lnTo>
                  <a:lnTo>
                    <a:pt x="84" y="43"/>
                  </a:lnTo>
                  <a:lnTo>
                    <a:pt x="84" y="35"/>
                  </a:lnTo>
                  <a:close/>
                </a:path>
              </a:pathLst>
            </a:custGeom>
            <a:solidFill>
              <a:srgbClr val="B8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913" y="3064"/>
              <a:ext cx="82" cy="68"/>
            </a:xfrm>
            <a:custGeom>
              <a:avLst/>
              <a:gdLst>
                <a:gd name="T0" fmla="*/ 82 w 82"/>
                <a:gd name="T1" fmla="*/ 27 h 68"/>
                <a:gd name="T2" fmla="*/ 75 w 82"/>
                <a:gd name="T3" fmla="*/ 15 h 68"/>
                <a:gd name="T4" fmla="*/ 64 w 82"/>
                <a:gd name="T5" fmla="*/ 6 h 68"/>
                <a:gd name="T6" fmla="*/ 49 w 82"/>
                <a:gd name="T7" fmla="*/ 0 h 68"/>
                <a:gd name="T8" fmla="*/ 33 w 82"/>
                <a:gd name="T9" fmla="*/ 0 h 68"/>
                <a:gd name="T10" fmla="*/ 18 w 82"/>
                <a:gd name="T11" fmla="*/ 6 h 68"/>
                <a:gd name="T12" fmla="*/ 7 w 82"/>
                <a:gd name="T13" fmla="*/ 15 h 68"/>
                <a:gd name="T14" fmla="*/ 0 w 82"/>
                <a:gd name="T15" fmla="*/ 27 h 68"/>
                <a:gd name="T16" fmla="*/ 0 w 82"/>
                <a:gd name="T17" fmla="*/ 41 h 68"/>
                <a:gd name="T18" fmla="*/ 7 w 82"/>
                <a:gd name="T19" fmla="*/ 53 h 68"/>
                <a:gd name="T20" fmla="*/ 18 w 82"/>
                <a:gd name="T21" fmla="*/ 62 h 68"/>
                <a:gd name="T22" fmla="*/ 33 w 82"/>
                <a:gd name="T23" fmla="*/ 68 h 68"/>
                <a:gd name="T24" fmla="*/ 49 w 82"/>
                <a:gd name="T25" fmla="*/ 68 h 68"/>
                <a:gd name="T26" fmla="*/ 64 w 82"/>
                <a:gd name="T27" fmla="*/ 62 h 68"/>
                <a:gd name="T28" fmla="*/ 75 w 82"/>
                <a:gd name="T29" fmla="*/ 53 h 68"/>
                <a:gd name="T30" fmla="*/ 82 w 82"/>
                <a:gd name="T31" fmla="*/ 41 h 68"/>
                <a:gd name="T32" fmla="*/ 82 w 82"/>
                <a:gd name="T33" fmla="*/ 33 h 68"/>
                <a:gd name="T34" fmla="*/ 79 w 82"/>
                <a:gd name="T35" fmla="*/ 21 h 68"/>
                <a:gd name="T36" fmla="*/ 70 w 82"/>
                <a:gd name="T37" fmla="*/ 10 h 68"/>
                <a:gd name="T38" fmla="*/ 57 w 82"/>
                <a:gd name="T39" fmla="*/ 3 h 68"/>
                <a:gd name="T40" fmla="*/ 40 w 82"/>
                <a:gd name="T41" fmla="*/ 0 h 68"/>
                <a:gd name="T42" fmla="*/ 26 w 82"/>
                <a:gd name="T43" fmla="*/ 3 h 68"/>
                <a:gd name="T44" fmla="*/ 13 w 82"/>
                <a:gd name="T45" fmla="*/ 10 h 68"/>
                <a:gd name="T46" fmla="*/ 3 w 82"/>
                <a:gd name="T47" fmla="*/ 21 h 68"/>
                <a:gd name="T48" fmla="*/ 0 w 82"/>
                <a:gd name="T49" fmla="*/ 33 h 68"/>
                <a:gd name="T50" fmla="*/ 3 w 82"/>
                <a:gd name="T51" fmla="*/ 47 h 68"/>
                <a:gd name="T52" fmla="*/ 13 w 82"/>
                <a:gd name="T53" fmla="*/ 57 h 68"/>
                <a:gd name="T54" fmla="*/ 26 w 82"/>
                <a:gd name="T55" fmla="*/ 65 h 68"/>
                <a:gd name="T56" fmla="*/ 40 w 82"/>
                <a:gd name="T57" fmla="*/ 68 h 68"/>
                <a:gd name="T58" fmla="*/ 57 w 82"/>
                <a:gd name="T59" fmla="*/ 65 h 68"/>
                <a:gd name="T60" fmla="*/ 70 w 82"/>
                <a:gd name="T61" fmla="*/ 57 h 68"/>
                <a:gd name="T62" fmla="*/ 79 w 82"/>
                <a:gd name="T63" fmla="*/ 47 h 68"/>
                <a:gd name="T64" fmla="*/ 82 w 82"/>
                <a:gd name="T65" fmla="*/ 33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68"/>
                <a:gd name="T101" fmla="*/ 82 w 82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68">
                  <a:moveTo>
                    <a:pt x="82" y="33"/>
                  </a:moveTo>
                  <a:lnTo>
                    <a:pt x="82" y="27"/>
                  </a:lnTo>
                  <a:lnTo>
                    <a:pt x="79" y="21"/>
                  </a:lnTo>
                  <a:lnTo>
                    <a:pt x="75" y="15"/>
                  </a:lnTo>
                  <a:lnTo>
                    <a:pt x="70" y="9"/>
                  </a:lnTo>
                  <a:lnTo>
                    <a:pt x="64" y="6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1" y="9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3" y="47"/>
                  </a:lnTo>
                  <a:lnTo>
                    <a:pt x="7" y="53"/>
                  </a:lnTo>
                  <a:lnTo>
                    <a:pt x="11" y="57"/>
                  </a:lnTo>
                  <a:lnTo>
                    <a:pt x="18" y="62"/>
                  </a:lnTo>
                  <a:lnTo>
                    <a:pt x="26" y="65"/>
                  </a:lnTo>
                  <a:lnTo>
                    <a:pt x="33" y="68"/>
                  </a:lnTo>
                  <a:lnTo>
                    <a:pt x="40" y="68"/>
                  </a:lnTo>
                  <a:lnTo>
                    <a:pt x="49" y="68"/>
                  </a:lnTo>
                  <a:lnTo>
                    <a:pt x="57" y="65"/>
                  </a:lnTo>
                  <a:lnTo>
                    <a:pt x="64" y="62"/>
                  </a:lnTo>
                  <a:lnTo>
                    <a:pt x="70" y="57"/>
                  </a:lnTo>
                  <a:lnTo>
                    <a:pt x="75" y="53"/>
                  </a:lnTo>
                  <a:lnTo>
                    <a:pt x="79" y="47"/>
                  </a:lnTo>
                  <a:lnTo>
                    <a:pt x="82" y="41"/>
                  </a:lnTo>
                  <a:lnTo>
                    <a:pt x="82" y="33"/>
                  </a:lnTo>
                  <a:lnTo>
                    <a:pt x="81" y="27"/>
                  </a:lnTo>
                  <a:lnTo>
                    <a:pt x="79" y="21"/>
                  </a:lnTo>
                  <a:lnTo>
                    <a:pt x="75" y="15"/>
                  </a:lnTo>
                  <a:lnTo>
                    <a:pt x="70" y="10"/>
                  </a:lnTo>
                  <a:lnTo>
                    <a:pt x="64" y="6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3" y="47"/>
                  </a:lnTo>
                  <a:lnTo>
                    <a:pt x="7" y="53"/>
                  </a:lnTo>
                  <a:lnTo>
                    <a:pt x="13" y="57"/>
                  </a:lnTo>
                  <a:lnTo>
                    <a:pt x="18" y="62"/>
                  </a:lnTo>
                  <a:lnTo>
                    <a:pt x="26" y="65"/>
                  </a:lnTo>
                  <a:lnTo>
                    <a:pt x="33" y="66"/>
                  </a:lnTo>
                  <a:lnTo>
                    <a:pt x="40" y="68"/>
                  </a:lnTo>
                  <a:lnTo>
                    <a:pt x="49" y="66"/>
                  </a:lnTo>
                  <a:lnTo>
                    <a:pt x="57" y="65"/>
                  </a:lnTo>
                  <a:lnTo>
                    <a:pt x="64" y="62"/>
                  </a:lnTo>
                  <a:lnTo>
                    <a:pt x="70" y="57"/>
                  </a:lnTo>
                  <a:lnTo>
                    <a:pt x="75" y="53"/>
                  </a:lnTo>
                  <a:lnTo>
                    <a:pt x="79" y="47"/>
                  </a:lnTo>
                  <a:lnTo>
                    <a:pt x="81" y="41"/>
                  </a:lnTo>
                  <a:lnTo>
                    <a:pt x="82" y="33"/>
                  </a:lnTo>
                  <a:close/>
                </a:path>
              </a:pathLst>
            </a:custGeom>
            <a:solidFill>
              <a:srgbClr val="B9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913" y="3064"/>
              <a:ext cx="82" cy="68"/>
            </a:xfrm>
            <a:custGeom>
              <a:avLst/>
              <a:gdLst>
                <a:gd name="T0" fmla="*/ 81 w 82"/>
                <a:gd name="T1" fmla="*/ 27 h 68"/>
                <a:gd name="T2" fmla="*/ 75 w 82"/>
                <a:gd name="T3" fmla="*/ 15 h 68"/>
                <a:gd name="T4" fmla="*/ 64 w 82"/>
                <a:gd name="T5" fmla="*/ 6 h 68"/>
                <a:gd name="T6" fmla="*/ 49 w 82"/>
                <a:gd name="T7" fmla="*/ 1 h 68"/>
                <a:gd name="T8" fmla="*/ 33 w 82"/>
                <a:gd name="T9" fmla="*/ 1 h 68"/>
                <a:gd name="T10" fmla="*/ 18 w 82"/>
                <a:gd name="T11" fmla="*/ 6 h 68"/>
                <a:gd name="T12" fmla="*/ 7 w 82"/>
                <a:gd name="T13" fmla="*/ 15 h 68"/>
                <a:gd name="T14" fmla="*/ 2 w 82"/>
                <a:gd name="T15" fmla="*/ 27 h 68"/>
                <a:gd name="T16" fmla="*/ 2 w 82"/>
                <a:gd name="T17" fmla="*/ 41 h 68"/>
                <a:gd name="T18" fmla="*/ 7 w 82"/>
                <a:gd name="T19" fmla="*/ 53 h 68"/>
                <a:gd name="T20" fmla="*/ 18 w 82"/>
                <a:gd name="T21" fmla="*/ 62 h 68"/>
                <a:gd name="T22" fmla="*/ 33 w 82"/>
                <a:gd name="T23" fmla="*/ 66 h 68"/>
                <a:gd name="T24" fmla="*/ 49 w 82"/>
                <a:gd name="T25" fmla="*/ 66 h 68"/>
                <a:gd name="T26" fmla="*/ 64 w 82"/>
                <a:gd name="T27" fmla="*/ 62 h 68"/>
                <a:gd name="T28" fmla="*/ 75 w 82"/>
                <a:gd name="T29" fmla="*/ 53 h 68"/>
                <a:gd name="T30" fmla="*/ 81 w 82"/>
                <a:gd name="T31" fmla="*/ 41 h 68"/>
                <a:gd name="T32" fmla="*/ 81 w 82"/>
                <a:gd name="T33" fmla="*/ 33 h 68"/>
                <a:gd name="T34" fmla="*/ 79 w 82"/>
                <a:gd name="T35" fmla="*/ 21 h 68"/>
                <a:gd name="T36" fmla="*/ 70 w 82"/>
                <a:gd name="T37" fmla="*/ 10 h 68"/>
                <a:gd name="T38" fmla="*/ 57 w 82"/>
                <a:gd name="T39" fmla="*/ 3 h 68"/>
                <a:gd name="T40" fmla="*/ 40 w 82"/>
                <a:gd name="T41" fmla="*/ 0 h 68"/>
                <a:gd name="T42" fmla="*/ 26 w 82"/>
                <a:gd name="T43" fmla="*/ 3 h 68"/>
                <a:gd name="T44" fmla="*/ 13 w 82"/>
                <a:gd name="T45" fmla="*/ 10 h 68"/>
                <a:gd name="T46" fmla="*/ 3 w 82"/>
                <a:gd name="T47" fmla="*/ 21 h 68"/>
                <a:gd name="T48" fmla="*/ 0 w 82"/>
                <a:gd name="T49" fmla="*/ 33 h 68"/>
                <a:gd name="T50" fmla="*/ 3 w 82"/>
                <a:gd name="T51" fmla="*/ 47 h 68"/>
                <a:gd name="T52" fmla="*/ 13 w 82"/>
                <a:gd name="T53" fmla="*/ 57 h 68"/>
                <a:gd name="T54" fmla="*/ 26 w 82"/>
                <a:gd name="T55" fmla="*/ 65 h 68"/>
                <a:gd name="T56" fmla="*/ 40 w 82"/>
                <a:gd name="T57" fmla="*/ 66 h 68"/>
                <a:gd name="T58" fmla="*/ 57 w 82"/>
                <a:gd name="T59" fmla="*/ 65 h 68"/>
                <a:gd name="T60" fmla="*/ 70 w 82"/>
                <a:gd name="T61" fmla="*/ 57 h 68"/>
                <a:gd name="T62" fmla="*/ 79 w 82"/>
                <a:gd name="T63" fmla="*/ 47 h 68"/>
                <a:gd name="T64" fmla="*/ 81 w 82"/>
                <a:gd name="T65" fmla="*/ 33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68"/>
                <a:gd name="T101" fmla="*/ 82 w 82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68">
                  <a:moveTo>
                    <a:pt x="82" y="33"/>
                  </a:moveTo>
                  <a:lnTo>
                    <a:pt x="81" y="27"/>
                  </a:lnTo>
                  <a:lnTo>
                    <a:pt x="79" y="21"/>
                  </a:lnTo>
                  <a:lnTo>
                    <a:pt x="75" y="15"/>
                  </a:lnTo>
                  <a:lnTo>
                    <a:pt x="70" y="10"/>
                  </a:lnTo>
                  <a:lnTo>
                    <a:pt x="64" y="6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3" y="47"/>
                  </a:lnTo>
                  <a:lnTo>
                    <a:pt x="7" y="53"/>
                  </a:lnTo>
                  <a:lnTo>
                    <a:pt x="13" y="57"/>
                  </a:lnTo>
                  <a:lnTo>
                    <a:pt x="18" y="62"/>
                  </a:lnTo>
                  <a:lnTo>
                    <a:pt x="26" y="65"/>
                  </a:lnTo>
                  <a:lnTo>
                    <a:pt x="33" y="66"/>
                  </a:lnTo>
                  <a:lnTo>
                    <a:pt x="40" y="68"/>
                  </a:lnTo>
                  <a:lnTo>
                    <a:pt x="49" y="66"/>
                  </a:lnTo>
                  <a:lnTo>
                    <a:pt x="57" y="65"/>
                  </a:lnTo>
                  <a:lnTo>
                    <a:pt x="64" y="62"/>
                  </a:lnTo>
                  <a:lnTo>
                    <a:pt x="70" y="57"/>
                  </a:lnTo>
                  <a:lnTo>
                    <a:pt x="75" y="53"/>
                  </a:lnTo>
                  <a:lnTo>
                    <a:pt x="79" y="47"/>
                  </a:lnTo>
                  <a:lnTo>
                    <a:pt x="81" y="41"/>
                  </a:lnTo>
                  <a:lnTo>
                    <a:pt x="82" y="33"/>
                  </a:lnTo>
                  <a:lnTo>
                    <a:pt x="81" y="33"/>
                  </a:lnTo>
                  <a:lnTo>
                    <a:pt x="81" y="27"/>
                  </a:lnTo>
                  <a:lnTo>
                    <a:pt x="79" y="21"/>
                  </a:lnTo>
                  <a:lnTo>
                    <a:pt x="75" y="15"/>
                  </a:lnTo>
                  <a:lnTo>
                    <a:pt x="70" y="10"/>
                  </a:lnTo>
                  <a:lnTo>
                    <a:pt x="64" y="6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3" y="47"/>
                  </a:lnTo>
                  <a:lnTo>
                    <a:pt x="7" y="53"/>
                  </a:lnTo>
                  <a:lnTo>
                    <a:pt x="13" y="57"/>
                  </a:lnTo>
                  <a:lnTo>
                    <a:pt x="18" y="62"/>
                  </a:lnTo>
                  <a:lnTo>
                    <a:pt x="26" y="65"/>
                  </a:lnTo>
                  <a:lnTo>
                    <a:pt x="33" y="66"/>
                  </a:lnTo>
                  <a:lnTo>
                    <a:pt x="40" y="66"/>
                  </a:lnTo>
                  <a:lnTo>
                    <a:pt x="49" y="66"/>
                  </a:lnTo>
                  <a:lnTo>
                    <a:pt x="57" y="65"/>
                  </a:lnTo>
                  <a:lnTo>
                    <a:pt x="64" y="62"/>
                  </a:lnTo>
                  <a:lnTo>
                    <a:pt x="70" y="57"/>
                  </a:lnTo>
                  <a:lnTo>
                    <a:pt x="75" y="53"/>
                  </a:lnTo>
                  <a:lnTo>
                    <a:pt x="79" y="47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2" y="33"/>
                  </a:lnTo>
                  <a:close/>
                </a:path>
              </a:pathLst>
            </a:custGeom>
            <a:solidFill>
              <a:srgbClr val="BA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913" y="3064"/>
              <a:ext cx="81" cy="66"/>
            </a:xfrm>
            <a:custGeom>
              <a:avLst/>
              <a:gdLst>
                <a:gd name="T0" fmla="*/ 81 w 81"/>
                <a:gd name="T1" fmla="*/ 27 h 66"/>
                <a:gd name="T2" fmla="*/ 75 w 81"/>
                <a:gd name="T3" fmla="*/ 15 h 66"/>
                <a:gd name="T4" fmla="*/ 64 w 81"/>
                <a:gd name="T5" fmla="*/ 6 h 66"/>
                <a:gd name="T6" fmla="*/ 49 w 81"/>
                <a:gd name="T7" fmla="*/ 1 h 66"/>
                <a:gd name="T8" fmla="*/ 33 w 81"/>
                <a:gd name="T9" fmla="*/ 1 h 66"/>
                <a:gd name="T10" fmla="*/ 18 w 81"/>
                <a:gd name="T11" fmla="*/ 6 h 66"/>
                <a:gd name="T12" fmla="*/ 7 w 81"/>
                <a:gd name="T13" fmla="*/ 15 h 66"/>
                <a:gd name="T14" fmla="*/ 2 w 81"/>
                <a:gd name="T15" fmla="*/ 27 h 66"/>
                <a:gd name="T16" fmla="*/ 2 w 81"/>
                <a:gd name="T17" fmla="*/ 41 h 66"/>
                <a:gd name="T18" fmla="*/ 7 w 81"/>
                <a:gd name="T19" fmla="*/ 53 h 66"/>
                <a:gd name="T20" fmla="*/ 18 w 81"/>
                <a:gd name="T21" fmla="*/ 62 h 66"/>
                <a:gd name="T22" fmla="*/ 33 w 81"/>
                <a:gd name="T23" fmla="*/ 66 h 66"/>
                <a:gd name="T24" fmla="*/ 49 w 81"/>
                <a:gd name="T25" fmla="*/ 66 h 66"/>
                <a:gd name="T26" fmla="*/ 64 w 81"/>
                <a:gd name="T27" fmla="*/ 62 h 66"/>
                <a:gd name="T28" fmla="*/ 75 w 81"/>
                <a:gd name="T29" fmla="*/ 53 h 66"/>
                <a:gd name="T30" fmla="*/ 81 w 81"/>
                <a:gd name="T31" fmla="*/ 41 h 66"/>
                <a:gd name="T32" fmla="*/ 81 w 81"/>
                <a:gd name="T33" fmla="*/ 33 h 66"/>
                <a:gd name="T34" fmla="*/ 77 w 81"/>
                <a:gd name="T35" fmla="*/ 21 h 66"/>
                <a:gd name="T36" fmla="*/ 70 w 81"/>
                <a:gd name="T37" fmla="*/ 10 h 66"/>
                <a:gd name="T38" fmla="*/ 57 w 81"/>
                <a:gd name="T39" fmla="*/ 3 h 66"/>
                <a:gd name="T40" fmla="*/ 40 w 81"/>
                <a:gd name="T41" fmla="*/ 1 h 66"/>
                <a:gd name="T42" fmla="*/ 26 w 81"/>
                <a:gd name="T43" fmla="*/ 3 h 66"/>
                <a:gd name="T44" fmla="*/ 13 w 81"/>
                <a:gd name="T45" fmla="*/ 10 h 66"/>
                <a:gd name="T46" fmla="*/ 3 w 81"/>
                <a:gd name="T47" fmla="*/ 21 h 66"/>
                <a:gd name="T48" fmla="*/ 2 w 81"/>
                <a:gd name="T49" fmla="*/ 33 h 66"/>
                <a:gd name="T50" fmla="*/ 3 w 81"/>
                <a:gd name="T51" fmla="*/ 47 h 66"/>
                <a:gd name="T52" fmla="*/ 13 w 81"/>
                <a:gd name="T53" fmla="*/ 57 h 66"/>
                <a:gd name="T54" fmla="*/ 26 w 81"/>
                <a:gd name="T55" fmla="*/ 63 h 66"/>
                <a:gd name="T56" fmla="*/ 40 w 81"/>
                <a:gd name="T57" fmla="*/ 66 h 66"/>
                <a:gd name="T58" fmla="*/ 57 w 81"/>
                <a:gd name="T59" fmla="*/ 63 h 66"/>
                <a:gd name="T60" fmla="*/ 70 w 81"/>
                <a:gd name="T61" fmla="*/ 57 h 66"/>
                <a:gd name="T62" fmla="*/ 77 w 81"/>
                <a:gd name="T63" fmla="*/ 47 h 66"/>
                <a:gd name="T64" fmla="*/ 81 w 81"/>
                <a:gd name="T65" fmla="*/ 33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66"/>
                <a:gd name="T101" fmla="*/ 81 w 81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66">
                  <a:moveTo>
                    <a:pt x="81" y="33"/>
                  </a:moveTo>
                  <a:lnTo>
                    <a:pt x="81" y="27"/>
                  </a:lnTo>
                  <a:lnTo>
                    <a:pt x="79" y="21"/>
                  </a:lnTo>
                  <a:lnTo>
                    <a:pt x="75" y="15"/>
                  </a:lnTo>
                  <a:lnTo>
                    <a:pt x="70" y="10"/>
                  </a:lnTo>
                  <a:lnTo>
                    <a:pt x="64" y="6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3" y="47"/>
                  </a:lnTo>
                  <a:lnTo>
                    <a:pt x="7" y="53"/>
                  </a:lnTo>
                  <a:lnTo>
                    <a:pt x="13" y="57"/>
                  </a:lnTo>
                  <a:lnTo>
                    <a:pt x="18" y="62"/>
                  </a:lnTo>
                  <a:lnTo>
                    <a:pt x="26" y="65"/>
                  </a:lnTo>
                  <a:lnTo>
                    <a:pt x="33" y="66"/>
                  </a:lnTo>
                  <a:lnTo>
                    <a:pt x="40" y="66"/>
                  </a:lnTo>
                  <a:lnTo>
                    <a:pt x="49" y="66"/>
                  </a:lnTo>
                  <a:lnTo>
                    <a:pt x="57" y="65"/>
                  </a:lnTo>
                  <a:lnTo>
                    <a:pt x="64" y="62"/>
                  </a:lnTo>
                  <a:lnTo>
                    <a:pt x="70" y="57"/>
                  </a:lnTo>
                  <a:lnTo>
                    <a:pt x="75" y="53"/>
                  </a:lnTo>
                  <a:lnTo>
                    <a:pt x="79" y="47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27"/>
                  </a:lnTo>
                  <a:lnTo>
                    <a:pt x="77" y="21"/>
                  </a:lnTo>
                  <a:lnTo>
                    <a:pt x="73" y="15"/>
                  </a:lnTo>
                  <a:lnTo>
                    <a:pt x="70" y="10"/>
                  </a:lnTo>
                  <a:lnTo>
                    <a:pt x="64" y="6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41"/>
                  </a:lnTo>
                  <a:lnTo>
                    <a:pt x="3" y="47"/>
                  </a:lnTo>
                  <a:lnTo>
                    <a:pt x="7" y="53"/>
                  </a:lnTo>
                  <a:lnTo>
                    <a:pt x="13" y="57"/>
                  </a:lnTo>
                  <a:lnTo>
                    <a:pt x="18" y="60"/>
                  </a:lnTo>
                  <a:lnTo>
                    <a:pt x="26" y="63"/>
                  </a:lnTo>
                  <a:lnTo>
                    <a:pt x="33" y="66"/>
                  </a:lnTo>
                  <a:lnTo>
                    <a:pt x="40" y="66"/>
                  </a:lnTo>
                  <a:lnTo>
                    <a:pt x="49" y="66"/>
                  </a:lnTo>
                  <a:lnTo>
                    <a:pt x="57" y="63"/>
                  </a:lnTo>
                  <a:lnTo>
                    <a:pt x="64" y="60"/>
                  </a:lnTo>
                  <a:lnTo>
                    <a:pt x="70" y="57"/>
                  </a:lnTo>
                  <a:lnTo>
                    <a:pt x="73" y="53"/>
                  </a:lnTo>
                  <a:lnTo>
                    <a:pt x="77" y="47"/>
                  </a:lnTo>
                  <a:lnTo>
                    <a:pt x="81" y="41"/>
                  </a:lnTo>
                  <a:lnTo>
                    <a:pt x="81" y="33"/>
                  </a:lnTo>
                  <a:close/>
                </a:path>
              </a:pathLst>
            </a:custGeom>
            <a:solidFill>
              <a:srgbClr val="BB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15" y="3065"/>
              <a:ext cx="79" cy="65"/>
            </a:xfrm>
            <a:custGeom>
              <a:avLst/>
              <a:gdLst>
                <a:gd name="T0" fmla="*/ 79 w 79"/>
                <a:gd name="T1" fmla="*/ 26 h 65"/>
                <a:gd name="T2" fmla="*/ 71 w 79"/>
                <a:gd name="T3" fmla="*/ 14 h 65"/>
                <a:gd name="T4" fmla="*/ 62 w 79"/>
                <a:gd name="T5" fmla="*/ 5 h 65"/>
                <a:gd name="T6" fmla="*/ 47 w 79"/>
                <a:gd name="T7" fmla="*/ 0 h 65"/>
                <a:gd name="T8" fmla="*/ 31 w 79"/>
                <a:gd name="T9" fmla="*/ 0 h 65"/>
                <a:gd name="T10" fmla="*/ 16 w 79"/>
                <a:gd name="T11" fmla="*/ 5 h 65"/>
                <a:gd name="T12" fmla="*/ 5 w 79"/>
                <a:gd name="T13" fmla="*/ 14 h 65"/>
                <a:gd name="T14" fmla="*/ 0 w 79"/>
                <a:gd name="T15" fmla="*/ 26 h 65"/>
                <a:gd name="T16" fmla="*/ 0 w 79"/>
                <a:gd name="T17" fmla="*/ 40 h 65"/>
                <a:gd name="T18" fmla="*/ 5 w 79"/>
                <a:gd name="T19" fmla="*/ 52 h 65"/>
                <a:gd name="T20" fmla="*/ 16 w 79"/>
                <a:gd name="T21" fmla="*/ 59 h 65"/>
                <a:gd name="T22" fmla="*/ 31 w 79"/>
                <a:gd name="T23" fmla="*/ 65 h 65"/>
                <a:gd name="T24" fmla="*/ 47 w 79"/>
                <a:gd name="T25" fmla="*/ 65 h 65"/>
                <a:gd name="T26" fmla="*/ 62 w 79"/>
                <a:gd name="T27" fmla="*/ 59 h 65"/>
                <a:gd name="T28" fmla="*/ 71 w 79"/>
                <a:gd name="T29" fmla="*/ 52 h 65"/>
                <a:gd name="T30" fmla="*/ 79 w 79"/>
                <a:gd name="T31" fmla="*/ 40 h 65"/>
                <a:gd name="T32" fmla="*/ 79 w 79"/>
                <a:gd name="T33" fmla="*/ 32 h 65"/>
                <a:gd name="T34" fmla="*/ 75 w 79"/>
                <a:gd name="T35" fmla="*/ 20 h 65"/>
                <a:gd name="T36" fmla="*/ 66 w 79"/>
                <a:gd name="T37" fmla="*/ 9 h 65"/>
                <a:gd name="T38" fmla="*/ 55 w 79"/>
                <a:gd name="T39" fmla="*/ 3 h 65"/>
                <a:gd name="T40" fmla="*/ 38 w 79"/>
                <a:gd name="T41" fmla="*/ 0 h 65"/>
                <a:gd name="T42" fmla="*/ 24 w 79"/>
                <a:gd name="T43" fmla="*/ 3 h 65"/>
                <a:gd name="T44" fmla="*/ 11 w 79"/>
                <a:gd name="T45" fmla="*/ 9 h 65"/>
                <a:gd name="T46" fmla="*/ 3 w 79"/>
                <a:gd name="T47" fmla="*/ 20 h 65"/>
                <a:gd name="T48" fmla="*/ 0 w 79"/>
                <a:gd name="T49" fmla="*/ 32 h 65"/>
                <a:gd name="T50" fmla="*/ 3 w 79"/>
                <a:gd name="T51" fmla="*/ 46 h 65"/>
                <a:gd name="T52" fmla="*/ 11 w 79"/>
                <a:gd name="T53" fmla="*/ 56 h 65"/>
                <a:gd name="T54" fmla="*/ 24 w 79"/>
                <a:gd name="T55" fmla="*/ 62 h 65"/>
                <a:gd name="T56" fmla="*/ 38 w 79"/>
                <a:gd name="T57" fmla="*/ 65 h 65"/>
                <a:gd name="T58" fmla="*/ 55 w 79"/>
                <a:gd name="T59" fmla="*/ 62 h 65"/>
                <a:gd name="T60" fmla="*/ 66 w 79"/>
                <a:gd name="T61" fmla="*/ 56 h 65"/>
                <a:gd name="T62" fmla="*/ 75 w 79"/>
                <a:gd name="T63" fmla="*/ 46 h 65"/>
                <a:gd name="T64" fmla="*/ 79 w 79"/>
                <a:gd name="T65" fmla="*/ 32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65"/>
                <a:gd name="T101" fmla="*/ 79 w 79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65">
                  <a:moveTo>
                    <a:pt x="79" y="32"/>
                  </a:moveTo>
                  <a:lnTo>
                    <a:pt x="79" y="26"/>
                  </a:lnTo>
                  <a:lnTo>
                    <a:pt x="75" y="20"/>
                  </a:lnTo>
                  <a:lnTo>
                    <a:pt x="71" y="14"/>
                  </a:lnTo>
                  <a:lnTo>
                    <a:pt x="68" y="9"/>
                  </a:lnTo>
                  <a:lnTo>
                    <a:pt x="62" y="5"/>
                  </a:lnTo>
                  <a:lnTo>
                    <a:pt x="55" y="2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1" y="56"/>
                  </a:lnTo>
                  <a:lnTo>
                    <a:pt x="16" y="59"/>
                  </a:lnTo>
                  <a:lnTo>
                    <a:pt x="24" y="62"/>
                  </a:lnTo>
                  <a:lnTo>
                    <a:pt x="31" y="65"/>
                  </a:lnTo>
                  <a:lnTo>
                    <a:pt x="38" y="65"/>
                  </a:lnTo>
                  <a:lnTo>
                    <a:pt x="47" y="65"/>
                  </a:lnTo>
                  <a:lnTo>
                    <a:pt x="55" y="62"/>
                  </a:lnTo>
                  <a:lnTo>
                    <a:pt x="62" y="59"/>
                  </a:lnTo>
                  <a:lnTo>
                    <a:pt x="68" y="56"/>
                  </a:lnTo>
                  <a:lnTo>
                    <a:pt x="71" y="52"/>
                  </a:lnTo>
                  <a:lnTo>
                    <a:pt x="75" y="46"/>
                  </a:lnTo>
                  <a:lnTo>
                    <a:pt x="79" y="40"/>
                  </a:lnTo>
                  <a:lnTo>
                    <a:pt x="79" y="32"/>
                  </a:lnTo>
                  <a:lnTo>
                    <a:pt x="77" y="26"/>
                  </a:lnTo>
                  <a:lnTo>
                    <a:pt x="75" y="20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5" y="3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7" y="50"/>
                  </a:lnTo>
                  <a:lnTo>
                    <a:pt x="11" y="56"/>
                  </a:lnTo>
                  <a:lnTo>
                    <a:pt x="16" y="59"/>
                  </a:lnTo>
                  <a:lnTo>
                    <a:pt x="24" y="62"/>
                  </a:lnTo>
                  <a:lnTo>
                    <a:pt x="31" y="64"/>
                  </a:lnTo>
                  <a:lnTo>
                    <a:pt x="38" y="65"/>
                  </a:lnTo>
                  <a:lnTo>
                    <a:pt x="47" y="64"/>
                  </a:lnTo>
                  <a:lnTo>
                    <a:pt x="55" y="62"/>
                  </a:lnTo>
                  <a:lnTo>
                    <a:pt x="60" y="59"/>
                  </a:lnTo>
                  <a:lnTo>
                    <a:pt x="66" y="56"/>
                  </a:lnTo>
                  <a:lnTo>
                    <a:pt x="71" y="50"/>
                  </a:lnTo>
                  <a:lnTo>
                    <a:pt x="75" y="46"/>
                  </a:lnTo>
                  <a:lnTo>
                    <a:pt x="77" y="40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BC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15" y="3065"/>
              <a:ext cx="79" cy="65"/>
            </a:xfrm>
            <a:custGeom>
              <a:avLst/>
              <a:gdLst>
                <a:gd name="T0" fmla="*/ 77 w 79"/>
                <a:gd name="T1" fmla="*/ 26 h 65"/>
                <a:gd name="T2" fmla="*/ 71 w 79"/>
                <a:gd name="T3" fmla="*/ 14 h 65"/>
                <a:gd name="T4" fmla="*/ 60 w 79"/>
                <a:gd name="T5" fmla="*/ 6 h 65"/>
                <a:gd name="T6" fmla="*/ 47 w 79"/>
                <a:gd name="T7" fmla="*/ 0 h 65"/>
                <a:gd name="T8" fmla="*/ 31 w 79"/>
                <a:gd name="T9" fmla="*/ 0 h 65"/>
                <a:gd name="T10" fmla="*/ 16 w 79"/>
                <a:gd name="T11" fmla="*/ 6 h 65"/>
                <a:gd name="T12" fmla="*/ 7 w 79"/>
                <a:gd name="T13" fmla="*/ 14 h 65"/>
                <a:gd name="T14" fmla="*/ 0 w 79"/>
                <a:gd name="T15" fmla="*/ 26 h 65"/>
                <a:gd name="T16" fmla="*/ 0 w 79"/>
                <a:gd name="T17" fmla="*/ 40 h 65"/>
                <a:gd name="T18" fmla="*/ 7 w 79"/>
                <a:gd name="T19" fmla="*/ 50 h 65"/>
                <a:gd name="T20" fmla="*/ 16 w 79"/>
                <a:gd name="T21" fmla="*/ 59 h 65"/>
                <a:gd name="T22" fmla="*/ 31 w 79"/>
                <a:gd name="T23" fmla="*/ 64 h 65"/>
                <a:gd name="T24" fmla="*/ 47 w 79"/>
                <a:gd name="T25" fmla="*/ 64 h 65"/>
                <a:gd name="T26" fmla="*/ 60 w 79"/>
                <a:gd name="T27" fmla="*/ 59 h 65"/>
                <a:gd name="T28" fmla="*/ 71 w 79"/>
                <a:gd name="T29" fmla="*/ 50 h 65"/>
                <a:gd name="T30" fmla="*/ 77 w 79"/>
                <a:gd name="T31" fmla="*/ 40 h 65"/>
                <a:gd name="T32" fmla="*/ 77 w 79"/>
                <a:gd name="T33" fmla="*/ 32 h 65"/>
                <a:gd name="T34" fmla="*/ 75 w 79"/>
                <a:gd name="T35" fmla="*/ 20 h 65"/>
                <a:gd name="T36" fmla="*/ 66 w 79"/>
                <a:gd name="T37" fmla="*/ 11 h 65"/>
                <a:gd name="T38" fmla="*/ 55 w 79"/>
                <a:gd name="T39" fmla="*/ 3 h 65"/>
                <a:gd name="T40" fmla="*/ 38 w 79"/>
                <a:gd name="T41" fmla="*/ 0 h 65"/>
                <a:gd name="T42" fmla="*/ 24 w 79"/>
                <a:gd name="T43" fmla="*/ 3 h 65"/>
                <a:gd name="T44" fmla="*/ 11 w 79"/>
                <a:gd name="T45" fmla="*/ 11 h 65"/>
                <a:gd name="T46" fmla="*/ 3 w 79"/>
                <a:gd name="T47" fmla="*/ 20 h 65"/>
                <a:gd name="T48" fmla="*/ 0 w 79"/>
                <a:gd name="T49" fmla="*/ 32 h 65"/>
                <a:gd name="T50" fmla="*/ 3 w 79"/>
                <a:gd name="T51" fmla="*/ 46 h 65"/>
                <a:gd name="T52" fmla="*/ 11 w 79"/>
                <a:gd name="T53" fmla="*/ 55 h 65"/>
                <a:gd name="T54" fmla="*/ 24 w 79"/>
                <a:gd name="T55" fmla="*/ 62 h 65"/>
                <a:gd name="T56" fmla="*/ 38 w 79"/>
                <a:gd name="T57" fmla="*/ 64 h 65"/>
                <a:gd name="T58" fmla="*/ 55 w 79"/>
                <a:gd name="T59" fmla="*/ 62 h 65"/>
                <a:gd name="T60" fmla="*/ 66 w 79"/>
                <a:gd name="T61" fmla="*/ 55 h 65"/>
                <a:gd name="T62" fmla="*/ 75 w 79"/>
                <a:gd name="T63" fmla="*/ 46 h 65"/>
                <a:gd name="T64" fmla="*/ 77 w 79"/>
                <a:gd name="T65" fmla="*/ 32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65"/>
                <a:gd name="T101" fmla="*/ 79 w 79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65">
                  <a:moveTo>
                    <a:pt x="79" y="32"/>
                  </a:moveTo>
                  <a:lnTo>
                    <a:pt x="77" y="26"/>
                  </a:lnTo>
                  <a:lnTo>
                    <a:pt x="75" y="20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5" y="3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7" y="50"/>
                  </a:lnTo>
                  <a:lnTo>
                    <a:pt x="11" y="56"/>
                  </a:lnTo>
                  <a:lnTo>
                    <a:pt x="16" y="59"/>
                  </a:lnTo>
                  <a:lnTo>
                    <a:pt x="24" y="62"/>
                  </a:lnTo>
                  <a:lnTo>
                    <a:pt x="31" y="64"/>
                  </a:lnTo>
                  <a:lnTo>
                    <a:pt x="38" y="65"/>
                  </a:lnTo>
                  <a:lnTo>
                    <a:pt x="47" y="64"/>
                  </a:lnTo>
                  <a:lnTo>
                    <a:pt x="55" y="62"/>
                  </a:lnTo>
                  <a:lnTo>
                    <a:pt x="60" y="59"/>
                  </a:lnTo>
                  <a:lnTo>
                    <a:pt x="66" y="56"/>
                  </a:lnTo>
                  <a:lnTo>
                    <a:pt x="71" y="50"/>
                  </a:lnTo>
                  <a:lnTo>
                    <a:pt x="75" y="46"/>
                  </a:lnTo>
                  <a:lnTo>
                    <a:pt x="77" y="40"/>
                  </a:lnTo>
                  <a:lnTo>
                    <a:pt x="79" y="32"/>
                  </a:lnTo>
                  <a:lnTo>
                    <a:pt x="77" y="32"/>
                  </a:lnTo>
                  <a:lnTo>
                    <a:pt x="77" y="26"/>
                  </a:lnTo>
                  <a:lnTo>
                    <a:pt x="75" y="20"/>
                  </a:lnTo>
                  <a:lnTo>
                    <a:pt x="71" y="15"/>
                  </a:lnTo>
                  <a:lnTo>
                    <a:pt x="66" y="11"/>
                  </a:lnTo>
                  <a:lnTo>
                    <a:pt x="60" y="6"/>
                  </a:lnTo>
                  <a:lnTo>
                    <a:pt x="55" y="3"/>
                  </a:lnTo>
                  <a:lnTo>
                    <a:pt x="47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7" y="50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24" y="62"/>
                  </a:lnTo>
                  <a:lnTo>
                    <a:pt x="31" y="64"/>
                  </a:lnTo>
                  <a:lnTo>
                    <a:pt x="38" y="64"/>
                  </a:lnTo>
                  <a:lnTo>
                    <a:pt x="47" y="64"/>
                  </a:lnTo>
                  <a:lnTo>
                    <a:pt x="55" y="62"/>
                  </a:lnTo>
                  <a:lnTo>
                    <a:pt x="60" y="59"/>
                  </a:lnTo>
                  <a:lnTo>
                    <a:pt x="66" y="55"/>
                  </a:lnTo>
                  <a:lnTo>
                    <a:pt x="71" y="50"/>
                  </a:lnTo>
                  <a:lnTo>
                    <a:pt x="75" y="46"/>
                  </a:lnTo>
                  <a:lnTo>
                    <a:pt x="77" y="40"/>
                  </a:lnTo>
                  <a:lnTo>
                    <a:pt x="77" y="32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BD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915" y="3065"/>
              <a:ext cx="77" cy="64"/>
            </a:xfrm>
            <a:custGeom>
              <a:avLst/>
              <a:gdLst>
                <a:gd name="T0" fmla="*/ 77 w 77"/>
                <a:gd name="T1" fmla="*/ 26 h 64"/>
                <a:gd name="T2" fmla="*/ 71 w 77"/>
                <a:gd name="T3" fmla="*/ 15 h 64"/>
                <a:gd name="T4" fmla="*/ 60 w 77"/>
                <a:gd name="T5" fmla="*/ 6 h 64"/>
                <a:gd name="T6" fmla="*/ 47 w 77"/>
                <a:gd name="T7" fmla="*/ 2 h 64"/>
                <a:gd name="T8" fmla="*/ 31 w 77"/>
                <a:gd name="T9" fmla="*/ 2 h 64"/>
                <a:gd name="T10" fmla="*/ 18 w 77"/>
                <a:gd name="T11" fmla="*/ 6 h 64"/>
                <a:gd name="T12" fmla="*/ 7 w 77"/>
                <a:gd name="T13" fmla="*/ 15 h 64"/>
                <a:gd name="T14" fmla="*/ 1 w 77"/>
                <a:gd name="T15" fmla="*/ 26 h 64"/>
                <a:gd name="T16" fmla="*/ 1 w 77"/>
                <a:gd name="T17" fmla="*/ 40 h 64"/>
                <a:gd name="T18" fmla="*/ 7 w 77"/>
                <a:gd name="T19" fmla="*/ 50 h 64"/>
                <a:gd name="T20" fmla="*/ 18 w 77"/>
                <a:gd name="T21" fmla="*/ 59 h 64"/>
                <a:gd name="T22" fmla="*/ 31 w 77"/>
                <a:gd name="T23" fmla="*/ 64 h 64"/>
                <a:gd name="T24" fmla="*/ 47 w 77"/>
                <a:gd name="T25" fmla="*/ 64 h 64"/>
                <a:gd name="T26" fmla="*/ 60 w 77"/>
                <a:gd name="T27" fmla="*/ 59 h 64"/>
                <a:gd name="T28" fmla="*/ 71 w 77"/>
                <a:gd name="T29" fmla="*/ 50 h 64"/>
                <a:gd name="T30" fmla="*/ 77 w 77"/>
                <a:gd name="T31" fmla="*/ 40 h 64"/>
                <a:gd name="T32" fmla="*/ 77 w 77"/>
                <a:gd name="T33" fmla="*/ 32 h 64"/>
                <a:gd name="T34" fmla="*/ 73 w 77"/>
                <a:gd name="T35" fmla="*/ 20 h 64"/>
                <a:gd name="T36" fmla="*/ 66 w 77"/>
                <a:gd name="T37" fmla="*/ 11 h 64"/>
                <a:gd name="T38" fmla="*/ 53 w 77"/>
                <a:gd name="T39" fmla="*/ 3 h 64"/>
                <a:gd name="T40" fmla="*/ 38 w 77"/>
                <a:gd name="T41" fmla="*/ 2 h 64"/>
                <a:gd name="T42" fmla="*/ 24 w 77"/>
                <a:gd name="T43" fmla="*/ 3 h 64"/>
                <a:gd name="T44" fmla="*/ 12 w 77"/>
                <a:gd name="T45" fmla="*/ 11 h 64"/>
                <a:gd name="T46" fmla="*/ 3 w 77"/>
                <a:gd name="T47" fmla="*/ 20 h 64"/>
                <a:gd name="T48" fmla="*/ 1 w 77"/>
                <a:gd name="T49" fmla="*/ 32 h 64"/>
                <a:gd name="T50" fmla="*/ 3 w 77"/>
                <a:gd name="T51" fmla="*/ 44 h 64"/>
                <a:gd name="T52" fmla="*/ 12 w 77"/>
                <a:gd name="T53" fmla="*/ 55 h 64"/>
                <a:gd name="T54" fmla="*/ 24 w 77"/>
                <a:gd name="T55" fmla="*/ 62 h 64"/>
                <a:gd name="T56" fmla="*/ 38 w 77"/>
                <a:gd name="T57" fmla="*/ 64 h 64"/>
                <a:gd name="T58" fmla="*/ 53 w 77"/>
                <a:gd name="T59" fmla="*/ 62 h 64"/>
                <a:gd name="T60" fmla="*/ 66 w 77"/>
                <a:gd name="T61" fmla="*/ 55 h 64"/>
                <a:gd name="T62" fmla="*/ 73 w 77"/>
                <a:gd name="T63" fmla="*/ 44 h 64"/>
                <a:gd name="T64" fmla="*/ 77 w 77"/>
                <a:gd name="T65" fmla="*/ 32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64"/>
                <a:gd name="T101" fmla="*/ 77 w 77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64">
                  <a:moveTo>
                    <a:pt x="77" y="32"/>
                  </a:moveTo>
                  <a:lnTo>
                    <a:pt x="77" y="26"/>
                  </a:lnTo>
                  <a:lnTo>
                    <a:pt x="75" y="20"/>
                  </a:lnTo>
                  <a:lnTo>
                    <a:pt x="71" y="15"/>
                  </a:lnTo>
                  <a:lnTo>
                    <a:pt x="66" y="11"/>
                  </a:lnTo>
                  <a:lnTo>
                    <a:pt x="60" y="6"/>
                  </a:lnTo>
                  <a:lnTo>
                    <a:pt x="55" y="3"/>
                  </a:lnTo>
                  <a:lnTo>
                    <a:pt x="47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7" y="50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24" y="62"/>
                  </a:lnTo>
                  <a:lnTo>
                    <a:pt x="31" y="64"/>
                  </a:lnTo>
                  <a:lnTo>
                    <a:pt x="38" y="64"/>
                  </a:lnTo>
                  <a:lnTo>
                    <a:pt x="47" y="64"/>
                  </a:lnTo>
                  <a:lnTo>
                    <a:pt x="55" y="62"/>
                  </a:lnTo>
                  <a:lnTo>
                    <a:pt x="60" y="59"/>
                  </a:lnTo>
                  <a:lnTo>
                    <a:pt x="66" y="55"/>
                  </a:lnTo>
                  <a:lnTo>
                    <a:pt x="71" y="50"/>
                  </a:lnTo>
                  <a:lnTo>
                    <a:pt x="75" y="46"/>
                  </a:lnTo>
                  <a:lnTo>
                    <a:pt x="77" y="40"/>
                  </a:lnTo>
                  <a:lnTo>
                    <a:pt x="77" y="32"/>
                  </a:lnTo>
                  <a:lnTo>
                    <a:pt x="77" y="26"/>
                  </a:lnTo>
                  <a:lnTo>
                    <a:pt x="73" y="20"/>
                  </a:lnTo>
                  <a:lnTo>
                    <a:pt x="71" y="15"/>
                  </a:lnTo>
                  <a:lnTo>
                    <a:pt x="66" y="11"/>
                  </a:lnTo>
                  <a:lnTo>
                    <a:pt x="60" y="6"/>
                  </a:lnTo>
                  <a:lnTo>
                    <a:pt x="53" y="3"/>
                  </a:lnTo>
                  <a:lnTo>
                    <a:pt x="47" y="2"/>
                  </a:lnTo>
                  <a:lnTo>
                    <a:pt x="38" y="2"/>
                  </a:lnTo>
                  <a:lnTo>
                    <a:pt x="31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7" y="15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1" y="32"/>
                  </a:lnTo>
                  <a:lnTo>
                    <a:pt x="1" y="40"/>
                  </a:lnTo>
                  <a:lnTo>
                    <a:pt x="3" y="44"/>
                  </a:lnTo>
                  <a:lnTo>
                    <a:pt x="7" y="50"/>
                  </a:lnTo>
                  <a:lnTo>
                    <a:pt x="12" y="55"/>
                  </a:lnTo>
                  <a:lnTo>
                    <a:pt x="18" y="59"/>
                  </a:lnTo>
                  <a:lnTo>
                    <a:pt x="24" y="62"/>
                  </a:lnTo>
                  <a:lnTo>
                    <a:pt x="31" y="64"/>
                  </a:lnTo>
                  <a:lnTo>
                    <a:pt x="38" y="64"/>
                  </a:lnTo>
                  <a:lnTo>
                    <a:pt x="47" y="64"/>
                  </a:lnTo>
                  <a:lnTo>
                    <a:pt x="53" y="62"/>
                  </a:lnTo>
                  <a:lnTo>
                    <a:pt x="60" y="59"/>
                  </a:lnTo>
                  <a:lnTo>
                    <a:pt x="66" y="55"/>
                  </a:lnTo>
                  <a:lnTo>
                    <a:pt x="71" y="50"/>
                  </a:lnTo>
                  <a:lnTo>
                    <a:pt x="73" y="44"/>
                  </a:lnTo>
                  <a:lnTo>
                    <a:pt x="77" y="40"/>
                  </a:lnTo>
                  <a:lnTo>
                    <a:pt x="77" y="32"/>
                  </a:lnTo>
                  <a:close/>
                </a:path>
              </a:pathLst>
            </a:custGeom>
            <a:solidFill>
              <a:srgbClr val="BE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916" y="3067"/>
              <a:ext cx="76" cy="62"/>
            </a:xfrm>
            <a:custGeom>
              <a:avLst/>
              <a:gdLst>
                <a:gd name="T0" fmla="*/ 76 w 76"/>
                <a:gd name="T1" fmla="*/ 24 h 62"/>
                <a:gd name="T2" fmla="*/ 70 w 76"/>
                <a:gd name="T3" fmla="*/ 13 h 62"/>
                <a:gd name="T4" fmla="*/ 59 w 76"/>
                <a:gd name="T5" fmla="*/ 4 h 62"/>
                <a:gd name="T6" fmla="*/ 46 w 76"/>
                <a:gd name="T7" fmla="*/ 0 h 62"/>
                <a:gd name="T8" fmla="*/ 30 w 76"/>
                <a:gd name="T9" fmla="*/ 0 h 62"/>
                <a:gd name="T10" fmla="*/ 17 w 76"/>
                <a:gd name="T11" fmla="*/ 4 h 62"/>
                <a:gd name="T12" fmla="*/ 6 w 76"/>
                <a:gd name="T13" fmla="*/ 13 h 62"/>
                <a:gd name="T14" fmla="*/ 0 w 76"/>
                <a:gd name="T15" fmla="*/ 24 h 62"/>
                <a:gd name="T16" fmla="*/ 0 w 76"/>
                <a:gd name="T17" fmla="*/ 38 h 62"/>
                <a:gd name="T18" fmla="*/ 6 w 76"/>
                <a:gd name="T19" fmla="*/ 48 h 62"/>
                <a:gd name="T20" fmla="*/ 17 w 76"/>
                <a:gd name="T21" fmla="*/ 57 h 62"/>
                <a:gd name="T22" fmla="*/ 30 w 76"/>
                <a:gd name="T23" fmla="*/ 62 h 62"/>
                <a:gd name="T24" fmla="*/ 46 w 76"/>
                <a:gd name="T25" fmla="*/ 62 h 62"/>
                <a:gd name="T26" fmla="*/ 59 w 76"/>
                <a:gd name="T27" fmla="*/ 57 h 62"/>
                <a:gd name="T28" fmla="*/ 70 w 76"/>
                <a:gd name="T29" fmla="*/ 48 h 62"/>
                <a:gd name="T30" fmla="*/ 76 w 76"/>
                <a:gd name="T31" fmla="*/ 38 h 62"/>
                <a:gd name="T32" fmla="*/ 76 w 76"/>
                <a:gd name="T33" fmla="*/ 30 h 62"/>
                <a:gd name="T34" fmla="*/ 72 w 76"/>
                <a:gd name="T35" fmla="*/ 18 h 62"/>
                <a:gd name="T36" fmla="*/ 65 w 76"/>
                <a:gd name="T37" fmla="*/ 9 h 62"/>
                <a:gd name="T38" fmla="*/ 52 w 76"/>
                <a:gd name="T39" fmla="*/ 3 h 62"/>
                <a:gd name="T40" fmla="*/ 37 w 76"/>
                <a:gd name="T41" fmla="*/ 0 h 62"/>
                <a:gd name="T42" fmla="*/ 23 w 76"/>
                <a:gd name="T43" fmla="*/ 3 h 62"/>
                <a:gd name="T44" fmla="*/ 11 w 76"/>
                <a:gd name="T45" fmla="*/ 9 h 62"/>
                <a:gd name="T46" fmla="*/ 4 w 76"/>
                <a:gd name="T47" fmla="*/ 18 h 62"/>
                <a:gd name="T48" fmla="*/ 0 w 76"/>
                <a:gd name="T49" fmla="*/ 30 h 62"/>
                <a:gd name="T50" fmla="*/ 4 w 76"/>
                <a:gd name="T51" fmla="*/ 42 h 62"/>
                <a:gd name="T52" fmla="*/ 11 w 76"/>
                <a:gd name="T53" fmla="*/ 53 h 62"/>
                <a:gd name="T54" fmla="*/ 23 w 76"/>
                <a:gd name="T55" fmla="*/ 59 h 62"/>
                <a:gd name="T56" fmla="*/ 37 w 76"/>
                <a:gd name="T57" fmla="*/ 62 h 62"/>
                <a:gd name="T58" fmla="*/ 52 w 76"/>
                <a:gd name="T59" fmla="*/ 59 h 62"/>
                <a:gd name="T60" fmla="*/ 65 w 76"/>
                <a:gd name="T61" fmla="*/ 53 h 62"/>
                <a:gd name="T62" fmla="*/ 72 w 76"/>
                <a:gd name="T63" fmla="*/ 42 h 62"/>
                <a:gd name="T64" fmla="*/ 76 w 76"/>
                <a:gd name="T65" fmla="*/ 30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62"/>
                <a:gd name="T101" fmla="*/ 76 w 76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62">
                  <a:moveTo>
                    <a:pt x="76" y="30"/>
                  </a:moveTo>
                  <a:lnTo>
                    <a:pt x="76" y="24"/>
                  </a:lnTo>
                  <a:lnTo>
                    <a:pt x="72" y="18"/>
                  </a:lnTo>
                  <a:lnTo>
                    <a:pt x="70" y="13"/>
                  </a:lnTo>
                  <a:lnTo>
                    <a:pt x="65" y="9"/>
                  </a:lnTo>
                  <a:lnTo>
                    <a:pt x="59" y="4"/>
                  </a:lnTo>
                  <a:lnTo>
                    <a:pt x="52" y="1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7" y="4"/>
                  </a:lnTo>
                  <a:lnTo>
                    <a:pt x="11" y="9"/>
                  </a:lnTo>
                  <a:lnTo>
                    <a:pt x="6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6" y="48"/>
                  </a:lnTo>
                  <a:lnTo>
                    <a:pt x="11" y="53"/>
                  </a:lnTo>
                  <a:lnTo>
                    <a:pt x="17" y="57"/>
                  </a:lnTo>
                  <a:lnTo>
                    <a:pt x="23" y="60"/>
                  </a:lnTo>
                  <a:lnTo>
                    <a:pt x="30" y="62"/>
                  </a:lnTo>
                  <a:lnTo>
                    <a:pt x="37" y="62"/>
                  </a:lnTo>
                  <a:lnTo>
                    <a:pt x="46" y="62"/>
                  </a:lnTo>
                  <a:lnTo>
                    <a:pt x="52" y="60"/>
                  </a:lnTo>
                  <a:lnTo>
                    <a:pt x="59" y="57"/>
                  </a:lnTo>
                  <a:lnTo>
                    <a:pt x="65" y="53"/>
                  </a:lnTo>
                  <a:lnTo>
                    <a:pt x="70" y="48"/>
                  </a:lnTo>
                  <a:lnTo>
                    <a:pt x="72" y="42"/>
                  </a:lnTo>
                  <a:lnTo>
                    <a:pt x="76" y="38"/>
                  </a:lnTo>
                  <a:lnTo>
                    <a:pt x="76" y="30"/>
                  </a:lnTo>
                  <a:lnTo>
                    <a:pt x="74" y="24"/>
                  </a:lnTo>
                  <a:lnTo>
                    <a:pt x="72" y="18"/>
                  </a:lnTo>
                  <a:lnTo>
                    <a:pt x="68" y="13"/>
                  </a:lnTo>
                  <a:lnTo>
                    <a:pt x="65" y="9"/>
                  </a:lnTo>
                  <a:lnTo>
                    <a:pt x="59" y="4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7" y="4"/>
                  </a:lnTo>
                  <a:lnTo>
                    <a:pt x="11" y="9"/>
                  </a:lnTo>
                  <a:lnTo>
                    <a:pt x="6" y="13"/>
                  </a:lnTo>
                  <a:lnTo>
                    <a:pt x="4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6" y="48"/>
                  </a:lnTo>
                  <a:lnTo>
                    <a:pt x="11" y="53"/>
                  </a:lnTo>
                  <a:lnTo>
                    <a:pt x="17" y="56"/>
                  </a:lnTo>
                  <a:lnTo>
                    <a:pt x="23" y="59"/>
                  </a:lnTo>
                  <a:lnTo>
                    <a:pt x="30" y="60"/>
                  </a:lnTo>
                  <a:lnTo>
                    <a:pt x="37" y="62"/>
                  </a:lnTo>
                  <a:lnTo>
                    <a:pt x="45" y="60"/>
                  </a:lnTo>
                  <a:lnTo>
                    <a:pt x="52" y="59"/>
                  </a:lnTo>
                  <a:lnTo>
                    <a:pt x="59" y="56"/>
                  </a:lnTo>
                  <a:lnTo>
                    <a:pt x="65" y="53"/>
                  </a:lnTo>
                  <a:lnTo>
                    <a:pt x="68" y="48"/>
                  </a:lnTo>
                  <a:lnTo>
                    <a:pt x="72" y="42"/>
                  </a:lnTo>
                  <a:lnTo>
                    <a:pt x="74" y="38"/>
                  </a:lnTo>
                  <a:lnTo>
                    <a:pt x="76" y="30"/>
                  </a:lnTo>
                  <a:close/>
                </a:path>
              </a:pathLst>
            </a:custGeom>
            <a:solidFill>
              <a:srgbClr val="BF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916" y="3067"/>
              <a:ext cx="76" cy="62"/>
            </a:xfrm>
            <a:custGeom>
              <a:avLst/>
              <a:gdLst>
                <a:gd name="T0" fmla="*/ 74 w 76"/>
                <a:gd name="T1" fmla="*/ 24 h 62"/>
                <a:gd name="T2" fmla="*/ 68 w 76"/>
                <a:gd name="T3" fmla="*/ 13 h 62"/>
                <a:gd name="T4" fmla="*/ 59 w 76"/>
                <a:gd name="T5" fmla="*/ 4 h 62"/>
                <a:gd name="T6" fmla="*/ 45 w 76"/>
                <a:gd name="T7" fmla="*/ 0 h 62"/>
                <a:gd name="T8" fmla="*/ 30 w 76"/>
                <a:gd name="T9" fmla="*/ 0 h 62"/>
                <a:gd name="T10" fmla="*/ 17 w 76"/>
                <a:gd name="T11" fmla="*/ 4 h 62"/>
                <a:gd name="T12" fmla="*/ 6 w 76"/>
                <a:gd name="T13" fmla="*/ 13 h 62"/>
                <a:gd name="T14" fmla="*/ 0 w 76"/>
                <a:gd name="T15" fmla="*/ 24 h 62"/>
                <a:gd name="T16" fmla="*/ 0 w 76"/>
                <a:gd name="T17" fmla="*/ 38 h 62"/>
                <a:gd name="T18" fmla="*/ 6 w 76"/>
                <a:gd name="T19" fmla="*/ 48 h 62"/>
                <a:gd name="T20" fmla="*/ 17 w 76"/>
                <a:gd name="T21" fmla="*/ 56 h 62"/>
                <a:gd name="T22" fmla="*/ 30 w 76"/>
                <a:gd name="T23" fmla="*/ 60 h 62"/>
                <a:gd name="T24" fmla="*/ 45 w 76"/>
                <a:gd name="T25" fmla="*/ 60 h 62"/>
                <a:gd name="T26" fmla="*/ 59 w 76"/>
                <a:gd name="T27" fmla="*/ 56 h 62"/>
                <a:gd name="T28" fmla="*/ 68 w 76"/>
                <a:gd name="T29" fmla="*/ 48 h 62"/>
                <a:gd name="T30" fmla="*/ 74 w 76"/>
                <a:gd name="T31" fmla="*/ 38 h 62"/>
                <a:gd name="T32" fmla="*/ 74 w 76"/>
                <a:gd name="T33" fmla="*/ 30 h 62"/>
                <a:gd name="T34" fmla="*/ 72 w 76"/>
                <a:gd name="T35" fmla="*/ 19 h 62"/>
                <a:gd name="T36" fmla="*/ 65 w 76"/>
                <a:gd name="T37" fmla="*/ 9 h 62"/>
                <a:gd name="T38" fmla="*/ 52 w 76"/>
                <a:gd name="T39" fmla="*/ 3 h 62"/>
                <a:gd name="T40" fmla="*/ 37 w 76"/>
                <a:gd name="T41" fmla="*/ 0 h 62"/>
                <a:gd name="T42" fmla="*/ 24 w 76"/>
                <a:gd name="T43" fmla="*/ 3 h 62"/>
                <a:gd name="T44" fmla="*/ 11 w 76"/>
                <a:gd name="T45" fmla="*/ 9 h 62"/>
                <a:gd name="T46" fmla="*/ 4 w 76"/>
                <a:gd name="T47" fmla="*/ 19 h 62"/>
                <a:gd name="T48" fmla="*/ 0 w 76"/>
                <a:gd name="T49" fmla="*/ 30 h 62"/>
                <a:gd name="T50" fmla="*/ 4 w 76"/>
                <a:gd name="T51" fmla="*/ 42 h 62"/>
                <a:gd name="T52" fmla="*/ 11 w 76"/>
                <a:gd name="T53" fmla="*/ 53 h 62"/>
                <a:gd name="T54" fmla="*/ 24 w 76"/>
                <a:gd name="T55" fmla="*/ 59 h 62"/>
                <a:gd name="T56" fmla="*/ 37 w 76"/>
                <a:gd name="T57" fmla="*/ 62 h 62"/>
                <a:gd name="T58" fmla="*/ 52 w 76"/>
                <a:gd name="T59" fmla="*/ 59 h 62"/>
                <a:gd name="T60" fmla="*/ 65 w 76"/>
                <a:gd name="T61" fmla="*/ 53 h 62"/>
                <a:gd name="T62" fmla="*/ 72 w 76"/>
                <a:gd name="T63" fmla="*/ 42 h 62"/>
                <a:gd name="T64" fmla="*/ 74 w 76"/>
                <a:gd name="T65" fmla="*/ 30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62"/>
                <a:gd name="T101" fmla="*/ 76 w 76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62">
                  <a:moveTo>
                    <a:pt x="76" y="30"/>
                  </a:moveTo>
                  <a:lnTo>
                    <a:pt x="74" y="24"/>
                  </a:lnTo>
                  <a:lnTo>
                    <a:pt x="72" y="18"/>
                  </a:lnTo>
                  <a:lnTo>
                    <a:pt x="68" y="13"/>
                  </a:lnTo>
                  <a:lnTo>
                    <a:pt x="65" y="9"/>
                  </a:lnTo>
                  <a:lnTo>
                    <a:pt x="59" y="4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7" y="4"/>
                  </a:lnTo>
                  <a:lnTo>
                    <a:pt x="11" y="9"/>
                  </a:lnTo>
                  <a:lnTo>
                    <a:pt x="6" y="13"/>
                  </a:lnTo>
                  <a:lnTo>
                    <a:pt x="4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6" y="48"/>
                  </a:lnTo>
                  <a:lnTo>
                    <a:pt x="11" y="53"/>
                  </a:lnTo>
                  <a:lnTo>
                    <a:pt x="17" y="56"/>
                  </a:lnTo>
                  <a:lnTo>
                    <a:pt x="23" y="59"/>
                  </a:lnTo>
                  <a:lnTo>
                    <a:pt x="30" y="60"/>
                  </a:lnTo>
                  <a:lnTo>
                    <a:pt x="37" y="62"/>
                  </a:lnTo>
                  <a:lnTo>
                    <a:pt x="45" y="60"/>
                  </a:lnTo>
                  <a:lnTo>
                    <a:pt x="52" y="59"/>
                  </a:lnTo>
                  <a:lnTo>
                    <a:pt x="59" y="56"/>
                  </a:lnTo>
                  <a:lnTo>
                    <a:pt x="65" y="53"/>
                  </a:lnTo>
                  <a:lnTo>
                    <a:pt x="68" y="48"/>
                  </a:lnTo>
                  <a:lnTo>
                    <a:pt x="72" y="42"/>
                  </a:lnTo>
                  <a:lnTo>
                    <a:pt x="74" y="3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24"/>
                  </a:lnTo>
                  <a:lnTo>
                    <a:pt x="72" y="19"/>
                  </a:lnTo>
                  <a:lnTo>
                    <a:pt x="68" y="13"/>
                  </a:lnTo>
                  <a:lnTo>
                    <a:pt x="65" y="9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5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1" y="53"/>
                  </a:lnTo>
                  <a:lnTo>
                    <a:pt x="17" y="56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7" y="62"/>
                  </a:lnTo>
                  <a:lnTo>
                    <a:pt x="45" y="60"/>
                  </a:lnTo>
                  <a:lnTo>
                    <a:pt x="52" y="59"/>
                  </a:lnTo>
                  <a:lnTo>
                    <a:pt x="59" y="56"/>
                  </a:lnTo>
                  <a:lnTo>
                    <a:pt x="65" y="53"/>
                  </a:lnTo>
                  <a:lnTo>
                    <a:pt x="68" y="48"/>
                  </a:lnTo>
                  <a:lnTo>
                    <a:pt x="72" y="42"/>
                  </a:lnTo>
                  <a:lnTo>
                    <a:pt x="74" y="36"/>
                  </a:lnTo>
                  <a:lnTo>
                    <a:pt x="74" y="30"/>
                  </a:lnTo>
                  <a:lnTo>
                    <a:pt x="76" y="30"/>
                  </a:lnTo>
                  <a:close/>
                </a:path>
              </a:pathLst>
            </a:custGeom>
            <a:solidFill>
              <a:srgbClr val="C0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16" y="3067"/>
              <a:ext cx="74" cy="62"/>
            </a:xfrm>
            <a:custGeom>
              <a:avLst/>
              <a:gdLst>
                <a:gd name="T0" fmla="*/ 74 w 74"/>
                <a:gd name="T1" fmla="*/ 24 h 62"/>
                <a:gd name="T2" fmla="*/ 68 w 74"/>
                <a:gd name="T3" fmla="*/ 13 h 62"/>
                <a:gd name="T4" fmla="*/ 59 w 74"/>
                <a:gd name="T5" fmla="*/ 6 h 62"/>
                <a:gd name="T6" fmla="*/ 45 w 74"/>
                <a:gd name="T7" fmla="*/ 1 h 62"/>
                <a:gd name="T8" fmla="*/ 30 w 74"/>
                <a:gd name="T9" fmla="*/ 1 h 62"/>
                <a:gd name="T10" fmla="*/ 17 w 74"/>
                <a:gd name="T11" fmla="*/ 6 h 62"/>
                <a:gd name="T12" fmla="*/ 8 w 74"/>
                <a:gd name="T13" fmla="*/ 13 h 62"/>
                <a:gd name="T14" fmla="*/ 2 w 74"/>
                <a:gd name="T15" fmla="*/ 24 h 62"/>
                <a:gd name="T16" fmla="*/ 2 w 74"/>
                <a:gd name="T17" fmla="*/ 36 h 62"/>
                <a:gd name="T18" fmla="*/ 8 w 74"/>
                <a:gd name="T19" fmla="*/ 48 h 62"/>
                <a:gd name="T20" fmla="*/ 17 w 74"/>
                <a:gd name="T21" fmla="*/ 56 h 62"/>
                <a:gd name="T22" fmla="*/ 30 w 74"/>
                <a:gd name="T23" fmla="*/ 60 h 62"/>
                <a:gd name="T24" fmla="*/ 45 w 74"/>
                <a:gd name="T25" fmla="*/ 60 h 62"/>
                <a:gd name="T26" fmla="*/ 59 w 74"/>
                <a:gd name="T27" fmla="*/ 56 h 62"/>
                <a:gd name="T28" fmla="*/ 68 w 74"/>
                <a:gd name="T29" fmla="*/ 48 h 62"/>
                <a:gd name="T30" fmla="*/ 74 w 74"/>
                <a:gd name="T31" fmla="*/ 36 h 62"/>
                <a:gd name="T32" fmla="*/ 74 w 74"/>
                <a:gd name="T33" fmla="*/ 30 h 62"/>
                <a:gd name="T34" fmla="*/ 72 w 74"/>
                <a:gd name="T35" fmla="*/ 19 h 62"/>
                <a:gd name="T36" fmla="*/ 63 w 74"/>
                <a:gd name="T37" fmla="*/ 9 h 62"/>
                <a:gd name="T38" fmla="*/ 52 w 74"/>
                <a:gd name="T39" fmla="*/ 3 h 62"/>
                <a:gd name="T40" fmla="*/ 37 w 74"/>
                <a:gd name="T41" fmla="*/ 1 h 62"/>
                <a:gd name="T42" fmla="*/ 24 w 74"/>
                <a:gd name="T43" fmla="*/ 3 h 62"/>
                <a:gd name="T44" fmla="*/ 11 w 74"/>
                <a:gd name="T45" fmla="*/ 9 h 62"/>
                <a:gd name="T46" fmla="*/ 4 w 74"/>
                <a:gd name="T47" fmla="*/ 19 h 62"/>
                <a:gd name="T48" fmla="*/ 2 w 74"/>
                <a:gd name="T49" fmla="*/ 30 h 62"/>
                <a:gd name="T50" fmla="*/ 4 w 74"/>
                <a:gd name="T51" fmla="*/ 42 h 62"/>
                <a:gd name="T52" fmla="*/ 11 w 74"/>
                <a:gd name="T53" fmla="*/ 51 h 62"/>
                <a:gd name="T54" fmla="*/ 24 w 74"/>
                <a:gd name="T55" fmla="*/ 59 h 62"/>
                <a:gd name="T56" fmla="*/ 37 w 74"/>
                <a:gd name="T57" fmla="*/ 60 h 62"/>
                <a:gd name="T58" fmla="*/ 52 w 74"/>
                <a:gd name="T59" fmla="*/ 59 h 62"/>
                <a:gd name="T60" fmla="*/ 63 w 74"/>
                <a:gd name="T61" fmla="*/ 51 h 62"/>
                <a:gd name="T62" fmla="*/ 72 w 74"/>
                <a:gd name="T63" fmla="*/ 42 h 62"/>
                <a:gd name="T64" fmla="*/ 74 w 74"/>
                <a:gd name="T65" fmla="*/ 30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2"/>
                <a:gd name="T101" fmla="*/ 74 w 74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2">
                  <a:moveTo>
                    <a:pt x="74" y="30"/>
                  </a:moveTo>
                  <a:lnTo>
                    <a:pt x="74" y="24"/>
                  </a:lnTo>
                  <a:lnTo>
                    <a:pt x="72" y="19"/>
                  </a:lnTo>
                  <a:lnTo>
                    <a:pt x="68" y="13"/>
                  </a:lnTo>
                  <a:lnTo>
                    <a:pt x="65" y="9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5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1" y="53"/>
                  </a:lnTo>
                  <a:lnTo>
                    <a:pt x="17" y="56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7" y="62"/>
                  </a:lnTo>
                  <a:lnTo>
                    <a:pt x="45" y="60"/>
                  </a:lnTo>
                  <a:lnTo>
                    <a:pt x="52" y="59"/>
                  </a:lnTo>
                  <a:lnTo>
                    <a:pt x="59" y="56"/>
                  </a:lnTo>
                  <a:lnTo>
                    <a:pt x="65" y="53"/>
                  </a:lnTo>
                  <a:lnTo>
                    <a:pt x="68" y="48"/>
                  </a:lnTo>
                  <a:lnTo>
                    <a:pt x="72" y="42"/>
                  </a:lnTo>
                  <a:lnTo>
                    <a:pt x="74" y="36"/>
                  </a:lnTo>
                  <a:lnTo>
                    <a:pt x="74" y="30"/>
                  </a:lnTo>
                  <a:lnTo>
                    <a:pt x="74" y="24"/>
                  </a:lnTo>
                  <a:lnTo>
                    <a:pt x="72" y="19"/>
                  </a:lnTo>
                  <a:lnTo>
                    <a:pt x="68" y="13"/>
                  </a:lnTo>
                  <a:lnTo>
                    <a:pt x="63" y="9"/>
                  </a:lnTo>
                  <a:lnTo>
                    <a:pt x="57" y="6"/>
                  </a:lnTo>
                  <a:lnTo>
                    <a:pt x="52" y="3"/>
                  </a:lnTo>
                  <a:lnTo>
                    <a:pt x="45" y="1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8" y="47"/>
                  </a:lnTo>
                  <a:lnTo>
                    <a:pt x="11" y="51"/>
                  </a:lnTo>
                  <a:lnTo>
                    <a:pt x="17" y="56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5" y="60"/>
                  </a:lnTo>
                  <a:lnTo>
                    <a:pt x="52" y="59"/>
                  </a:lnTo>
                  <a:lnTo>
                    <a:pt x="57" y="56"/>
                  </a:lnTo>
                  <a:lnTo>
                    <a:pt x="63" y="51"/>
                  </a:lnTo>
                  <a:lnTo>
                    <a:pt x="68" y="47"/>
                  </a:lnTo>
                  <a:lnTo>
                    <a:pt x="72" y="42"/>
                  </a:lnTo>
                  <a:lnTo>
                    <a:pt x="74" y="36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rgbClr val="C1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918" y="3068"/>
              <a:ext cx="72" cy="59"/>
            </a:xfrm>
            <a:custGeom>
              <a:avLst/>
              <a:gdLst>
                <a:gd name="T0" fmla="*/ 72 w 72"/>
                <a:gd name="T1" fmla="*/ 23 h 59"/>
                <a:gd name="T2" fmla="*/ 66 w 72"/>
                <a:gd name="T3" fmla="*/ 12 h 59"/>
                <a:gd name="T4" fmla="*/ 55 w 72"/>
                <a:gd name="T5" fmla="*/ 5 h 59"/>
                <a:gd name="T6" fmla="*/ 43 w 72"/>
                <a:gd name="T7" fmla="*/ 0 h 59"/>
                <a:gd name="T8" fmla="*/ 28 w 72"/>
                <a:gd name="T9" fmla="*/ 0 h 59"/>
                <a:gd name="T10" fmla="*/ 15 w 72"/>
                <a:gd name="T11" fmla="*/ 5 h 59"/>
                <a:gd name="T12" fmla="*/ 6 w 72"/>
                <a:gd name="T13" fmla="*/ 12 h 59"/>
                <a:gd name="T14" fmla="*/ 0 w 72"/>
                <a:gd name="T15" fmla="*/ 23 h 59"/>
                <a:gd name="T16" fmla="*/ 0 w 72"/>
                <a:gd name="T17" fmla="*/ 35 h 59"/>
                <a:gd name="T18" fmla="*/ 6 w 72"/>
                <a:gd name="T19" fmla="*/ 46 h 59"/>
                <a:gd name="T20" fmla="*/ 15 w 72"/>
                <a:gd name="T21" fmla="*/ 55 h 59"/>
                <a:gd name="T22" fmla="*/ 28 w 72"/>
                <a:gd name="T23" fmla="*/ 59 h 59"/>
                <a:gd name="T24" fmla="*/ 43 w 72"/>
                <a:gd name="T25" fmla="*/ 59 h 59"/>
                <a:gd name="T26" fmla="*/ 55 w 72"/>
                <a:gd name="T27" fmla="*/ 55 h 59"/>
                <a:gd name="T28" fmla="*/ 66 w 72"/>
                <a:gd name="T29" fmla="*/ 46 h 59"/>
                <a:gd name="T30" fmla="*/ 72 w 72"/>
                <a:gd name="T31" fmla="*/ 35 h 59"/>
                <a:gd name="T32" fmla="*/ 72 w 72"/>
                <a:gd name="T33" fmla="*/ 29 h 59"/>
                <a:gd name="T34" fmla="*/ 68 w 72"/>
                <a:gd name="T35" fmla="*/ 18 h 59"/>
                <a:gd name="T36" fmla="*/ 61 w 72"/>
                <a:gd name="T37" fmla="*/ 9 h 59"/>
                <a:gd name="T38" fmla="*/ 50 w 72"/>
                <a:gd name="T39" fmla="*/ 2 h 59"/>
                <a:gd name="T40" fmla="*/ 35 w 72"/>
                <a:gd name="T41" fmla="*/ 0 h 59"/>
                <a:gd name="T42" fmla="*/ 22 w 72"/>
                <a:gd name="T43" fmla="*/ 2 h 59"/>
                <a:gd name="T44" fmla="*/ 11 w 72"/>
                <a:gd name="T45" fmla="*/ 9 h 59"/>
                <a:gd name="T46" fmla="*/ 2 w 72"/>
                <a:gd name="T47" fmla="*/ 18 h 59"/>
                <a:gd name="T48" fmla="*/ 0 w 72"/>
                <a:gd name="T49" fmla="*/ 29 h 59"/>
                <a:gd name="T50" fmla="*/ 2 w 72"/>
                <a:gd name="T51" fmla="*/ 41 h 59"/>
                <a:gd name="T52" fmla="*/ 11 w 72"/>
                <a:gd name="T53" fmla="*/ 50 h 59"/>
                <a:gd name="T54" fmla="*/ 22 w 72"/>
                <a:gd name="T55" fmla="*/ 56 h 59"/>
                <a:gd name="T56" fmla="*/ 35 w 72"/>
                <a:gd name="T57" fmla="*/ 59 h 59"/>
                <a:gd name="T58" fmla="*/ 50 w 72"/>
                <a:gd name="T59" fmla="*/ 56 h 59"/>
                <a:gd name="T60" fmla="*/ 61 w 72"/>
                <a:gd name="T61" fmla="*/ 50 h 59"/>
                <a:gd name="T62" fmla="*/ 68 w 72"/>
                <a:gd name="T63" fmla="*/ 41 h 59"/>
                <a:gd name="T64" fmla="*/ 72 w 72"/>
                <a:gd name="T65" fmla="*/ 29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59"/>
                <a:gd name="T101" fmla="*/ 72 w 72"/>
                <a:gd name="T102" fmla="*/ 59 h 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59">
                  <a:moveTo>
                    <a:pt x="72" y="29"/>
                  </a:moveTo>
                  <a:lnTo>
                    <a:pt x="72" y="23"/>
                  </a:lnTo>
                  <a:lnTo>
                    <a:pt x="70" y="18"/>
                  </a:lnTo>
                  <a:lnTo>
                    <a:pt x="66" y="12"/>
                  </a:lnTo>
                  <a:lnTo>
                    <a:pt x="61" y="8"/>
                  </a:lnTo>
                  <a:lnTo>
                    <a:pt x="55" y="5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9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5" y="55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59"/>
                  </a:lnTo>
                  <a:lnTo>
                    <a:pt x="43" y="59"/>
                  </a:lnTo>
                  <a:lnTo>
                    <a:pt x="50" y="58"/>
                  </a:lnTo>
                  <a:lnTo>
                    <a:pt x="55" y="55"/>
                  </a:lnTo>
                  <a:lnTo>
                    <a:pt x="61" y="50"/>
                  </a:lnTo>
                  <a:lnTo>
                    <a:pt x="66" y="46"/>
                  </a:lnTo>
                  <a:lnTo>
                    <a:pt x="70" y="41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70" y="23"/>
                  </a:lnTo>
                  <a:lnTo>
                    <a:pt x="68" y="18"/>
                  </a:lnTo>
                  <a:lnTo>
                    <a:pt x="66" y="14"/>
                  </a:lnTo>
                  <a:lnTo>
                    <a:pt x="61" y="9"/>
                  </a:lnTo>
                  <a:lnTo>
                    <a:pt x="55" y="5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1" y="50"/>
                  </a:lnTo>
                  <a:lnTo>
                    <a:pt x="15" y="55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5" y="59"/>
                  </a:lnTo>
                  <a:lnTo>
                    <a:pt x="43" y="58"/>
                  </a:lnTo>
                  <a:lnTo>
                    <a:pt x="50" y="56"/>
                  </a:lnTo>
                  <a:lnTo>
                    <a:pt x="55" y="55"/>
                  </a:lnTo>
                  <a:lnTo>
                    <a:pt x="61" y="50"/>
                  </a:lnTo>
                  <a:lnTo>
                    <a:pt x="66" y="46"/>
                  </a:lnTo>
                  <a:lnTo>
                    <a:pt x="68" y="41"/>
                  </a:lnTo>
                  <a:lnTo>
                    <a:pt x="70" y="35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C2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918" y="3068"/>
              <a:ext cx="72" cy="59"/>
            </a:xfrm>
            <a:custGeom>
              <a:avLst/>
              <a:gdLst>
                <a:gd name="T0" fmla="*/ 70 w 72"/>
                <a:gd name="T1" fmla="*/ 23 h 59"/>
                <a:gd name="T2" fmla="*/ 66 w 72"/>
                <a:gd name="T3" fmla="*/ 14 h 59"/>
                <a:gd name="T4" fmla="*/ 55 w 72"/>
                <a:gd name="T5" fmla="*/ 5 h 59"/>
                <a:gd name="T6" fmla="*/ 43 w 72"/>
                <a:gd name="T7" fmla="*/ 0 h 59"/>
                <a:gd name="T8" fmla="*/ 28 w 72"/>
                <a:gd name="T9" fmla="*/ 0 h 59"/>
                <a:gd name="T10" fmla="*/ 15 w 72"/>
                <a:gd name="T11" fmla="*/ 5 h 59"/>
                <a:gd name="T12" fmla="*/ 6 w 72"/>
                <a:gd name="T13" fmla="*/ 14 h 59"/>
                <a:gd name="T14" fmla="*/ 0 w 72"/>
                <a:gd name="T15" fmla="*/ 23 h 59"/>
                <a:gd name="T16" fmla="*/ 0 w 72"/>
                <a:gd name="T17" fmla="*/ 35 h 59"/>
                <a:gd name="T18" fmla="*/ 6 w 72"/>
                <a:gd name="T19" fmla="*/ 46 h 59"/>
                <a:gd name="T20" fmla="*/ 15 w 72"/>
                <a:gd name="T21" fmla="*/ 55 h 59"/>
                <a:gd name="T22" fmla="*/ 28 w 72"/>
                <a:gd name="T23" fmla="*/ 58 h 59"/>
                <a:gd name="T24" fmla="*/ 43 w 72"/>
                <a:gd name="T25" fmla="*/ 58 h 59"/>
                <a:gd name="T26" fmla="*/ 55 w 72"/>
                <a:gd name="T27" fmla="*/ 55 h 59"/>
                <a:gd name="T28" fmla="*/ 66 w 72"/>
                <a:gd name="T29" fmla="*/ 46 h 59"/>
                <a:gd name="T30" fmla="*/ 70 w 72"/>
                <a:gd name="T31" fmla="*/ 35 h 59"/>
                <a:gd name="T32" fmla="*/ 72 w 72"/>
                <a:gd name="T33" fmla="*/ 29 h 59"/>
                <a:gd name="T34" fmla="*/ 68 w 72"/>
                <a:gd name="T35" fmla="*/ 18 h 59"/>
                <a:gd name="T36" fmla="*/ 61 w 72"/>
                <a:gd name="T37" fmla="*/ 9 h 59"/>
                <a:gd name="T38" fmla="*/ 50 w 72"/>
                <a:gd name="T39" fmla="*/ 3 h 59"/>
                <a:gd name="T40" fmla="*/ 35 w 72"/>
                <a:gd name="T41" fmla="*/ 0 h 59"/>
                <a:gd name="T42" fmla="*/ 22 w 72"/>
                <a:gd name="T43" fmla="*/ 3 h 59"/>
                <a:gd name="T44" fmla="*/ 11 w 72"/>
                <a:gd name="T45" fmla="*/ 9 h 59"/>
                <a:gd name="T46" fmla="*/ 4 w 72"/>
                <a:gd name="T47" fmla="*/ 18 h 59"/>
                <a:gd name="T48" fmla="*/ 0 w 72"/>
                <a:gd name="T49" fmla="*/ 29 h 59"/>
                <a:gd name="T50" fmla="*/ 4 w 72"/>
                <a:gd name="T51" fmla="*/ 41 h 59"/>
                <a:gd name="T52" fmla="*/ 11 w 72"/>
                <a:gd name="T53" fmla="*/ 50 h 59"/>
                <a:gd name="T54" fmla="*/ 22 w 72"/>
                <a:gd name="T55" fmla="*/ 56 h 59"/>
                <a:gd name="T56" fmla="*/ 35 w 72"/>
                <a:gd name="T57" fmla="*/ 59 h 59"/>
                <a:gd name="T58" fmla="*/ 50 w 72"/>
                <a:gd name="T59" fmla="*/ 56 h 59"/>
                <a:gd name="T60" fmla="*/ 61 w 72"/>
                <a:gd name="T61" fmla="*/ 50 h 59"/>
                <a:gd name="T62" fmla="*/ 68 w 72"/>
                <a:gd name="T63" fmla="*/ 41 h 59"/>
                <a:gd name="T64" fmla="*/ 72 w 72"/>
                <a:gd name="T65" fmla="*/ 29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59"/>
                <a:gd name="T101" fmla="*/ 72 w 72"/>
                <a:gd name="T102" fmla="*/ 59 h 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59">
                  <a:moveTo>
                    <a:pt x="72" y="29"/>
                  </a:moveTo>
                  <a:lnTo>
                    <a:pt x="70" y="23"/>
                  </a:lnTo>
                  <a:lnTo>
                    <a:pt x="68" y="18"/>
                  </a:lnTo>
                  <a:lnTo>
                    <a:pt x="66" y="14"/>
                  </a:lnTo>
                  <a:lnTo>
                    <a:pt x="61" y="9"/>
                  </a:lnTo>
                  <a:lnTo>
                    <a:pt x="55" y="5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1" y="50"/>
                  </a:lnTo>
                  <a:lnTo>
                    <a:pt x="15" y="55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5" y="59"/>
                  </a:lnTo>
                  <a:lnTo>
                    <a:pt x="43" y="58"/>
                  </a:lnTo>
                  <a:lnTo>
                    <a:pt x="50" y="56"/>
                  </a:lnTo>
                  <a:lnTo>
                    <a:pt x="55" y="55"/>
                  </a:lnTo>
                  <a:lnTo>
                    <a:pt x="61" y="50"/>
                  </a:lnTo>
                  <a:lnTo>
                    <a:pt x="66" y="46"/>
                  </a:lnTo>
                  <a:lnTo>
                    <a:pt x="68" y="41"/>
                  </a:lnTo>
                  <a:lnTo>
                    <a:pt x="70" y="35"/>
                  </a:lnTo>
                  <a:lnTo>
                    <a:pt x="72" y="29"/>
                  </a:lnTo>
                  <a:lnTo>
                    <a:pt x="70" y="25"/>
                  </a:lnTo>
                  <a:lnTo>
                    <a:pt x="68" y="18"/>
                  </a:lnTo>
                  <a:lnTo>
                    <a:pt x="65" y="14"/>
                  </a:lnTo>
                  <a:lnTo>
                    <a:pt x="61" y="9"/>
                  </a:lnTo>
                  <a:lnTo>
                    <a:pt x="55" y="6"/>
                  </a:lnTo>
                  <a:lnTo>
                    <a:pt x="50" y="3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2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4" y="41"/>
                  </a:lnTo>
                  <a:lnTo>
                    <a:pt x="8" y="46"/>
                  </a:lnTo>
                  <a:lnTo>
                    <a:pt x="11" y="50"/>
                  </a:lnTo>
                  <a:lnTo>
                    <a:pt x="17" y="53"/>
                  </a:lnTo>
                  <a:lnTo>
                    <a:pt x="22" y="56"/>
                  </a:lnTo>
                  <a:lnTo>
                    <a:pt x="30" y="58"/>
                  </a:lnTo>
                  <a:lnTo>
                    <a:pt x="35" y="59"/>
                  </a:lnTo>
                  <a:lnTo>
                    <a:pt x="43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61" y="50"/>
                  </a:lnTo>
                  <a:lnTo>
                    <a:pt x="65" y="46"/>
                  </a:lnTo>
                  <a:lnTo>
                    <a:pt x="68" y="41"/>
                  </a:lnTo>
                  <a:lnTo>
                    <a:pt x="70" y="35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C3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918" y="3068"/>
              <a:ext cx="72" cy="59"/>
            </a:xfrm>
            <a:custGeom>
              <a:avLst/>
              <a:gdLst>
                <a:gd name="T0" fmla="*/ 70 w 72"/>
                <a:gd name="T1" fmla="*/ 25 h 59"/>
                <a:gd name="T2" fmla="*/ 65 w 72"/>
                <a:gd name="T3" fmla="*/ 14 h 59"/>
                <a:gd name="T4" fmla="*/ 55 w 72"/>
                <a:gd name="T5" fmla="*/ 6 h 59"/>
                <a:gd name="T6" fmla="*/ 43 w 72"/>
                <a:gd name="T7" fmla="*/ 2 h 59"/>
                <a:gd name="T8" fmla="*/ 30 w 72"/>
                <a:gd name="T9" fmla="*/ 2 h 59"/>
                <a:gd name="T10" fmla="*/ 17 w 72"/>
                <a:gd name="T11" fmla="*/ 6 h 59"/>
                <a:gd name="T12" fmla="*/ 8 w 72"/>
                <a:gd name="T13" fmla="*/ 14 h 59"/>
                <a:gd name="T14" fmla="*/ 2 w 72"/>
                <a:gd name="T15" fmla="*/ 25 h 59"/>
                <a:gd name="T16" fmla="*/ 2 w 72"/>
                <a:gd name="T17" fmla="*/ 35 h 59"/>
                <a:gd name="T18" fmla="*/ 8 w 72"/>
                <a:gd name="T19" fmla="*/ 46 h 59"/>
                <a:gd name="T20" fmla="*/ 17 w 72"/>
                <a:gd name="T21" fmla="*/ 53 h 59"/>
                <a:gd name="T22" fmla="*/ 30 w 72"/>
                <a:gd name="T23" fmla="*/ 58 h 59"/>
                <a:gd name="T24" fmla="*/ 43 w 72"/>
                <a:gd name="T25" fmla="*/ 58 h 59"/>
                <a:gd name="T26" fmla="*/ 55 w 72"/>
                <a:gd name="T27" fmla="*/ 53 h 59"/>
                <a:gd name="T28" fmla="*/ 65 w 72"/>
                <a:gd name="T29" fmla="*/ 46 h 59"/>
                <a:gd name="T30" fmla="*/ 70 w 72"/>
                <a:gd name="T31" fmla="*/ 35 h 59"/>
                <a:gd name="T32" fmla="*/ 70 w 72"/>
                <a:gd name="T33" fmla="*/ 29 h 59"/>
                <a:gd name="T34" fmla="*/ 68 w 72"/>
                <a:gd name="T35" fmla="*/ 18 h 59"/>
                <a:gd name="T36" fmla="*/ 61 w 72"/>
                <a:gd name="T37" fmla="*/ 9 h 59"/>
                <a:gd name="T38" fmla="*/ 50 w 72"/>
                <a:gd name="T39" fmla="*/ 3 h 59"/>
                <a:gd name="T40" fmla="*/ 35 w 72"/>
                <a:gd name="T41" fmla="*/ 2 h 59"/>
                <a:gd name="T42" fmla="*/ 22 w 72"/>
                <a:gd name="T43" fmla="*/ 3 h 59"/>
                <a:gd name="T44" fmla="*/ 11 w 72"/>
                <a:gd name="T45" fmla="*/ 9 h 59"/>
                <a:gd name="T46" fmla="*/ 4 w 72"/>
                <a:gd name="T47" fmla="*/ 18 h 59"/>
                <a:gd name="T48" fmla="*/ 2 w 72"/>
                <a:gd name="T49" fmla="*/ 29 h 59"/>
                <a:gd name="T50" fmla="*/ 4 w 72"/>
                <a:gd name="T51" fmla="*/ 41 h 59"/>
                <a:gd name="T52" fmla="*/ 11 w 72"/>
                <a:gd name="T53" fmla="*/ 50 h 59"/>
                <a:gd name="T54" fmla="*/ 22 w 72"/>
                <a:gd name="T55" fmla="*/ 56 h 59"/>
                <a:gd name="T56" fmla="*/ 35 w 72"/>
                <a:gd name="T57" fmla="*/ 58 h 59"/>
                <a:gd name="T58" fmla="*/ 50 w 72"/>
                <a:gd name="T59" fmla="*/ 56 h 59"/>
                <a:gd name="T60" fmla="*/ 61 w 72"/>
                <a:gd name="T61" fmla="*/ 50 h 59"/>
                <a:gd name="T62" fmla="*/ 68 w 72"/>
                <a:gd name="T63" fmla="*/ 41 h 59"/>
                <a:gd name="T64" fmla="*/ 70 w 72"/>
                <a:gd name="T65" fmla="*/ 29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59"/>
                <a:gd name="T101" fmla="*/ 72 w 72"/>
                <a:gd name="T102" fmla="*/ 59 h 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59">
                  <a:moveTo>
                    <a:pt x="72" y="29"/>
                  </a:moveTo>
                  <a:lnTo>
                    <a:pt x="70" y="25"/>
                  </a:lnTo>
                  <a:lnTo>
                    <a:pt x="68" y="18"/>
                  </a:lnTo>
                  <a:lnTo>
                    <a:pt x="65" y="14"/>
                  </a:lnTo>
                  <a:lnTo>
                    <a:pt x="61" y="9"/>
                  </a:lnTo>
                  <a:lnTo>
                    <a:pt x="55" y="6"/>
                  </a:lnTo>
                  <a:lnTo>
                    <a:pt x="50" y="3"/>
                  </a:lnTo>
                  <a:lnTo>
                    <a:pt x="43" y="2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2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4" y="41"/>
                  </a:lnTo>
                  <a:lnTo>
                    <a:pt x="8" y="46"/>
                  </a:lnTo>
                  <a:lnTo>
                    <a:pt x="11" y="50"/>
                  </a:lnTo>
                  <a:lnTo>
                    <a:pt x="17" y="53"/>
                  </a:lnTo>
                  <a:lnTo>
                    <a:pt x="22" y="56"/>
                  </a:lnTo>
                  <a:lnTo>
                    <a:pt x="30" y="58"/>
                  </a:lnTo>
                  <a:lnTo>
                    <a:pt x="35" y="59"/>
                  </a:lnTo>
                  <a:lnTo>
                    <a:pt x="43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61" y="50"/>
                  </a:lnTo>
                  <a:lnTo>
                    <a:pt x="65" y="46"/>
                  </a:lnTo>
                  <a:lnTo>
                    <a:pt x="68" y="41"/>
                  </a:lnTo>
                  <a:lnTo>
                    <a:pt x="70" y="35"/>
                  </a:lnTo>
                  <a:lnTo>
                    <a:pt x="72" y="29"/>
                  </a:lnTo>
                  <a:lnTo>
                    <a:pt x="70" y="29"/>
                  </a:lnTo>
                  <a:lnTo>
                    <a:pt x="70" y="25"/>
                  </a:lnTo>
                  <a:lnTo>
                    <a:pt x="68" y="18"/>
                  </a:lnTo>
                  <a:lnTo>
                    <a:pt x="65" y="14"/>
                  </a:lnTo>
                  <a:lnTo>
                    <a:pt x="61" y="9"/>
                  </a:lnTo>
                  <a:lnTo>
                    <a:pt x="55" y="6"/>
                  </a:lnTo>
                  <a:lnTo>
                    <a:pt x="50" y="3"/>
                  </a:lnTo>
                  <a:lnTo>
                    <a:pt x="43" y="2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2" y="3"/>
                  </a:lnTo>
                  <a:lnTo>
                    <a:pt x="17" y="6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4" y="41"/>
                  </a:lnTo>
                  <a:lnTo>
                    <a:pt x="8" y="46"/>
                  </a:lnTo>
                  <a:lnTo>
                    <a:pt x="11" y="50"/>
                  </a:lnTo>
                  <a:lnTo>
                    <a:pt x="17" y="53"/>
                  </a:lnTo>
                  <a:lnTo>
                    <a:pt x="22" y="56"/>
                  </a:lnTo>
                  <a:lnTo>
                    <a:pt x="30" y="58"/>
                  </a:lnTo>
                  <a:lnTo>
                    <a:pt x="35" y="58"/>
                  </a:lnTo>
                  <a:lnTo>
                    <a:pt x="43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61" y="50"/>
                  </a:lnTo>
                  <a:lnTo>
                    <a:pt x="65" y="46"/>
                  </a:lnTo>
                  <a:lnTo>
                    <a:pt x="68" y="41"/>
                  </a:lnTo>
                  <a:lnTo>
                    <a:pt x="70" y="35"/>
                  </a:lnTo>
                  <a:lnTo>
                    <a:pt x="70" y="29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C4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920" y="3070"/>
              <a:ext cx="68" cy="56"/>
            </a:xfrm>
            <a:custGeom>
              <a:avLst/>
              <a:gdLst>
                <a:gd name="T0" fmla="*/ 68 w 68"/>
                <a:gd name="T1" fmla="*/ 23 h 56"/>
                <a:gd name="T2" fmla="*/ 63 w 68"/>
                <a:gd name="T3" fmla="*/ 12 h 56"/>
                <a:gd name="T4" fmla="*/ 53 w 68"/>
                <a:gd name="T5" fmla="*/ 4 h 56"/>
                <a:gd name="T6" fmla="*/ 41 w 68"/>
                <a:gd name="T7" fmla="*/ 0 h 56"/>
                <a:gd name="T8" fmla="*/ 28 w 68"/>
                <a:gd name="T9" fmla="*/ 0 h 56"/>
                <a:gd name="T10" fmla="*/ 15 w 68"/>
                <a:gd name="T11" fmla="*/ 4 h 56"/>
                <a:gd name="T12" fmla="*/ 6 w 68"/>
                <a:gd name="T13" fmla="*/ 12 h 56"/>
                <a:gd name="T14" fmla="*/ 0 w 68"/>
                <a:gd name="T15" fmla="*/ 23 h 56"/>
                <a:gd name="T16" fmla="*/ 0 w 68"/>
                <a:gd name="T17" fmla="*/ 33 h 56"/>
                <a:gd name="T18" fmla="*/ 6 w 68"/>
                <a:gd name="T19" fmla="*/ 44 h 56"/>
                <a:gd name="T20" fmla="*/ 15 w 68"/>
                <a:gd name="T21" fmla="*/ 51 h 56"/>
                <a:gd name="T22" fmla="*/ 28 w 68"/>
                <a:gd name="T23" fmla="*/ 56 h 56"/>
                <a:gd name="T24" fmla="*/ 41 w 68"/>
                <a:gd name="T25" fmla="*/ 56 h 56"/>
                <a:gd name="T26" fmla="*/ 53 w 68"/>
                <a:gd name="T27" fmla="*/ 51 h 56"/>
                <a:gd name="T28" fmla="*/ 63 w 68"/>
                <a:gd name="T29" fmla="*/ 44 h 56"/>
                <a:gd name="T30" fmla="*/ 68 w 68"/>
                <a:gd name="T31" fmla="*/ 33 h 56"/>
                <a:gd name="T32" fmla="*/ 68 w 68"/>
                <a:gd name="T33" fmla="*/ 27 h 56"/>
                <a:gd name="T34" fmla="*/ 64 w 68"/>
                <a:gd name="T35" fmla="*/ 16 h 56"/>
                <a:gd name="T36" fmla="*/ 57 w 68"/>
                <a:gd name="T37" fmla="*/ 7 h 56"/>
                <a:gd name="T38" fmla="*/ 48 w 68"/>
                <a:gd name="T39" fmla="*/ 1 h 56"/>
                <a:gd name="T40" fmla="*/ 33 w 68"/>
                <a:gd name="T41" fmla="*/ 0 h 56"/>
                <a:gd name="T42" fmla="*/ 20 w 68"/>
                <a:gd name="T43" fmla="*/ 1 h 56"/>
                <a:gd name="T44" fmla="*/ 9 w 68"/>
                <a:gd name="T45" fmla="*/ 7 h 56"/>
                <a:gd name="T46" fmla="*/ 2 w 68"/>
                <a:gd name="T47" fmla="*/ 16 h 56"/>
                <a:gd name="T48" fmla="*/ 0 w 68"/>
                <a:gd name="T49" fmla="*/ 27 h 56"/>
                <a:gd name="T50" fmla="*/ 2 w 68"/>
                <a:gd name="T51" fmla="*/ 39 h 56"/>
                <a:gd name="T52" fmla="*/ 9 w 68"/>
                <a:gd name="T53" fmla="*/ 47 h 56"/>
                <a:gd name="T54" fmla="*/ 20 w 68"/>
                <a:gd name="T55" fmla="*/ 53 h 56"/>
                <a:gd name="T56" fmla="*/ 33 w 68"/>
                <a:gd name="T57" fmla="*/ 56 h 56"/>
                <a:gd name="T58" fmla="*/ 48 w 68"/>
                <a:gd name="T59" fmla="*/ 53 h 56"/>
                <a:gd name="T60" fmla="*/ 57 w 68"/>
                <a:gd name="T61" fmla="*/ 47 h 56"/>
                <a:gd name="T62" fmla="*/ 64 w 68"/>
                <a:gd name="T63" fmla="*/ 39 h 56"/>
                <a:gd name="T64" fmla="*/ 68 w 68"/>
                <a:gd name="T65" fmla="*/ 2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56"/>
                <a:gd name="T101" fmla="*/ 68 w 68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56">
                  <a:moveTo>
                    <a:pt x="68" y="27"/>
                  </a:moveTo>
                  <a:lnTo>
                    <a:pt x="68" y="23"/>
                  </a:lnTo>
                  <a:lnTo>
                    <a:pt x="66" y="16"/>
                  </a:lnTo>
                  <a:lnTo>
                    <a:pt x="63" y="12"/>
                  </a:lnTo>
                  <a:lnTo>
                    <a:pt x="59" y="7"/>
                  </a:lnTo>
                  <a:lnTo>
                    <a:pt x="53" y="4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6" y="44"/>
                  </a:lnTo>
                  <a:lnTo>
                    <a:pt x="9" y="48"/>
                  </a:lnTo>
                  <a:lnTo>
                    <a:pt x="15" y="51"/>
                  </a:lnTo>
                  <a:lnTo>
                    <a:pt x="20" y="54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41" y="56"/>
                  </a:lnTo>
                  <a:lnTo>
                    <a:pt x="48" y="54"/>
                  </a:lnTo>
                  <a:lnTo>
                    <a:pt x="53" y="51"/>
                  </a:lnTo>
                  <a:lnTo>
                    <a:pt x="59" y="48"/>
                  </a:lnTo>
                  <a:lnTo>
                    <a:pt x="63" y="44"/>
                  </a:lnTo>
                  <a:lnTo>
                    <a:pt x="66" y="39"/>
                  </a:lnTo>
                  <a:lnTo>
                    <a:pt x="68" y="33"/>
                  </a:lnTo>
                  <a:lnTo>
                    <a:pt x="68" y="27"/>
                  </a:lnTo>
                  <a:lnTo>
                    <a:pt x="68" y="23"/>
                  </a:lnTo>
                  <a:lnTo>
                    <a:pt x="64" y="16"/>
                  </a:lnTo>
                  <a:lnTo>
                    <a:pt x="63" y="12"/>
                  </a:lnTo>
                  <a:lnTo>
                    <a:pt x="57" y="7"/>
                  </a:lnTo>
                  <a:lnTo>
                    <a:pt x="53" y="4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15" y="51"/>
                  </a:lnTo>
                  <a:lnTo>
                    <a:pt x="20" y="53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41" y="56"/>
                  </a:lnTo>
                  <a:lnTo>
                    <a:pt x="48" y="53"/>
                  </a:lnTo>
                  <a:lnTo>
                    <a:pt x="53" y="51"/>
                  </a:lnTo>
                  <a:lnTo>
                    <a:pt x="57" y="47"/>
                  </a:lnTo>
                  <a:lnTo>
                    <a:pt x="63" y="44"/>
                  </a:lnTo>
                  <a:lnTo>
                    <a:pt x="64" y="39"/>
                  </a:lnTo>
                  <a:lnTo>
                    <a:pt x="68" y="33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C5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920" y="3070"/>
              <a:ext cx="68" cy="56"/>
            </a:xfrm>
            <a:custGeom>
              <a:avLst/>
              <a:gdLst>
                <a:gd name="T0" fmla="*/ 68 w 68"/>
                <a:gd name="T1" fmla="*/ 23 h 56"/>
                <a:gd name="T2" fmla="*/ 63 w 68"/>
                <a:gd name="T3" fmla="*/ 12 h 56"/>
                <a:gd name="T4" fmla="*/ 53 w 68"/>
                <a:gd name="T5" fmla="*/ 4 h 56"/>
                <a:gd name="T6" fmla="*/ 41 w 68"/>
                <a:gd name="T7" fmla="*/ 0 h 56"/>
                <a:gd name="T8" fmla="*/ 28 w 68"/>
                <a:gd name="T9" fmla="*/ 0 h 56"/>
                <a:gd name="T10" fmla="*/ 15 w 68"/>
                <a:gd name="T11" fmla="*/ 4 h 56"/>
                <a:gd name="T12" fmla="*/ 6 w 68"/>
                <a:gd name="T13" fmla="*/ 12 h 56"/>
                <a:gd name="T14" fmla="*/ 0 w 68"/>
                <a:gd name="T15" fmla="*/ 23 h 56"/>
                <a:gd name="T16" fmla="*/ 0 w 68"/>
                <a:gd name="T17" fmla="*/ 33 h 56"/>
                <a:gd name="T18" fmla="*/ 6 w 68"/>
                <a:gd name="T19" fmla="*/ 44 h 56"/>
                <a:gd name="T20" fmla="*/ 15 w 68"/>
                <a:gd name="T21" fmla="*/ 51 h 56"/>
                <a:gd name="T22" fmla="*/ 28 w 68"/>
                <a:gd name="T23" fmla="*/ 56 h 56"/>
                <a:gd name="T24" fmla="*/ 41 w 68"/>
                <a:gd name="T25" fmla="*/ 56 h 56"/>
                <a:gd name="T26" fmla="*/ 53 w 68"/>
                <a:gd name="T27" fmla="*/ 51 h 56"/>
                <a:gd name="T28" fmla="*/ 63 w 68"/>
                <a:gd name="T29" fmla="*/ 44 h 56"/>
                <a:gd name="T30" fmla="*/ 68 w 68"/>
                <a:gd name="T31" fmla="*/ 33 h 56"/>
                <a:gd name="T32" fmla="*/ 68 w 68"/>
                <a:gd name="T33" fmla="*/ 27 h 56"/>
                <a:gd name="T34" fmla="*/ 64 w 68"/>
                <a:gd name="T35" fmla="*/ 16 h 56"/>
                <a:gd name="T36" fmla="*/ 57 w 68"/>
                <a:gd name="T37" fmla="*/ 9 h 56"/>
                <a:gd name="T38" fmla="*/ 46 w 68"/>
                <a:gd name="T39" fmla="*/ 3 h 56"/>
                <a:gd name="T40" fmla="*/ 33 w 68"/>
                <a:gd name="T41" fmla="*/ 0 h 56"/>
                <a:gd name="T42" fmla="*/ 20 w 68"/>
                <a:gd name="T43" fmla="*/ 3 h 56"/>
                <a:gd name="T44" fmla="*/ 11 w 68"/>
                <a:gd name="T45" fmla="*/ 9 h 56"/>
                <a:gd name="T46" fmla="*/ 4 w 68"/>
                <a:gd name="T47" fmla="*/ 16 h 56"/>
                <a:gd name="T48" fmla="*/ 0 w 68"/>
                <a:gd name="T49" fmla="*/ 27 h 56"/>
                <a:gd name="T50" fmla="*/ 4 w 68"/>
                <a:gd name="T51" fmla="*/ 38 h 56"/>
                <a:gd name="T52" fmla="*/ 11 w 68"/>
                <a:gd name="T53" fmla="*/ 47 h 56"/>
                <a:gd name="T54" fmla="*/ 20 w 68"/>
                <a:gd name="T55" fmla="*/ 53 h 56"/>
                <a:gd name="T56" fmla="*/ 33 w 68"/>
                <a:gd name="T57" fmla="*/ 56 h 56"/>
                <a:gd name="T58" fmla="*/ 46 w 68"/>
                <a:gd name="T59" fmla="*/ 53 h 56"/>
                <a:gd name="T60" fmla="*/ 57 w 68"/>
                <a:gd name="T61" fmla="*/ 47 h 56"/>
                <a:gd name="T62" fmla="*/ 64 w 68"/>
                <a:gd name="T63" fmla="*/ 38 h 56"/>
                <a:gd name="T64" fmla="*/ 68 w 68"/>
                <a:gd name="T65" fmla="*/ 2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56"/>
                <a:gd name="T101" fmla="*/ 68 w 68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56">
                  <a:moveTo>
                    <a:pt x="68" y="27"/>
                  </a:moveTo>
                  <a:lnTo>
                    <a:pt x="68" y="23"/>
                  </a:lnTo>
                  <a:lnTo>
                    <a:pt x="64" y="16"/>
                  </a:lnTo>
                  <a:lnTo>
                    <a:pt x="63" y="12"/>
                  </a:lnTo>
                  <a:lnTo>
                    <a:pt x="57" y="7"/>
                  </a:lnTo>
                  <a:lnTo>
                    <a:pt x="53" y="4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15" y="51"/>
                  </a:lnTo>
                  <a:lnTo>
                    <a:pt x="20" y="53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41" y="56"/>
                  </a:lnTo>
                  <a:lnTo>
                    <a:pt x="48" y="53"/>
                  </a:lnTo>
                  <a:lnTo>
                    <a:pt x="53" y="51"/>
                  </a:lnTo>
                  <a:lnTo>
                    <a:pt x="57" y="47"/>
                  </a:lnTo>
                  <a:lnTo>
                    <a:pt x="63" y="44"/>
                  </a:lnTo>
                  <a:lnTo>
                    <a:pt x="64" y="39"/>
                  </a:lnTo>
                  <a:lnTo>
                    <a:pt x="68" y="33"/>
                  </a:lnTo>
                  <a:lnTo>
                    <a:pt x="68" y="27"/>
                  </a:lnTo>
                  <a:lnTo>
                    <a:pt x="66" y="23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7" y="9"/>
                  </a:lnTo>
                  <a:lnTo>
                    <a:pt x="53" y="4"/>
                  </a:lnTo>
                  <a:lnTo>
                    <a:pt x="46" y="3"/>
                  </a:lnTo>
                  <a:lnTo>
                    <a:pt x="41" y="1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0" y="3"/>
                  </a:lnTo>
                  <a:lnTo>
                    <a:pt x="15" y="4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1" y="47"/>
                  </a:lnTo>
                  <a:lnTo>
                    <a:pt x="15" y="50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3" y="56"/>
                  </a:lnTo>
                  <a:lnTo>
                    <a:pt x="41" y="54"/>
                  </a:lnTo>
                  <a:lnTo>
                    <a:pt x="46" y="53"/>
                  </a:lnTo>
                  <a:lnTo>
                    <a:pt x="53" y="50"/>
                  </a:lnTo>
                  <a:lnTo>
                    <a:pt x="57" y="47"/>
                  </a:lnTo>
                  <a:lnTo>
                    <a:pt x="61" y="44"/>
                  </a:lnTo>
                  <a:lnTo>
                    <a:pt x="64" y="38"/>
                  </a:lnTo>
                  <a:lnTo>
                    <a:pt x="66" y="33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C6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920" y="3070"/>
              <a:ext cx="68" cy="56"/>
            </a:xfrm>
            <a:custGeom>
              <a:avLst/>
              <a:gdLst>
                <a:gd name="T0" fmla="*/ 66 w 68"/>
                <a:gd name="T1" fmla="*/ 23 h 56"/>
                <a:gd name="T2" fmla="*/ 61 w 68"/>
                <a:gd name="T3" fmla="*/ 12 h 56"/>
                <a:gd name="T4" fmla="*/ 53 w 68"/>
                <a:gd name="T5" fmla="*/ 4 h 56"/>
                <a:gd name="T6" fmla="*/ 41 w 68"/>
                <a:gd name="T7" fmla="*/ 1 h 56"/>
                <a:gd name="T8" fmla="*/ 28 w 68"/>
                <a:gd name="T9" fmla="*/ 1 h 56"/>
                <a:gd name="T10" fmla="*/ 15 w 68"/>
                <a:gd name="T11" fmla="*/ 4 h 56"/>
                <a:gd name="T12" fmla="*/ 6 w 68"/>
                <a:gd name="T13" fmla="*/ 12 h 56"/>
                <a:gd name="T14" fmla="*/ 2 w 68"/>
                <a:gd name="T15" fmla="*/ 23 h 56"/>
                <a:gd name="T16" fmla="*/ 2 w 68"/>
                <a:gd name="T17" fmla="*/ 33 h 56"/>
                <a:gd name="T18" fmla="*/ 6 w 68"/>
                <a:gd name="T19" fmla="*/ 44 h 56"/>
                <a:gd name="T20" fmla="*/ 15 w 68"/>
                <a:gd name="T21" fmla="*/ 50 h 56"/>
                <a:gd name="T22" fmla="*/ 28 w 68"/>
                <a:gd name="T23" fmla="*/ 54 h 56"/>
                <a:gd name="T24" fmla="*/ 41 w 68"/>
                <a:gd name="T25" fmla="*/ 54 h 56"/>
                <a:gd name="T26" fmla="*/ 53 w 68"/>
                <a:gd name="T27" fmla="*/ 50 h 56"/>
                <a:gd name="T28" fmla="*/ 61 w 68"/>
                <a:gd name="T29" fmla="*/ 44 h 56"/>
                <a:gd name="T30" fmla="*/ 66 w 68"/>
                <a:gd name="T31" fmla="*/ 33 h 56"/>
                <a:gd name="T32" fmla="*/ 66 w 68"/>
                <a:gd name="T33" fmla="*/ 27 h 56"/>
                <a:gd name="T34" fmla="*/ 64 w 68"/>
                <a:gd name="T35" fmla="*/ 16 h 56"/>
                <a:gd name="T36" fmla="*/ 57 w 68"/>
                <a:gd name="T37" fmla="*/ 9 h 56"/>
                <a:gd name="T38" fmla="*/ 46 w 68"/>
                <a:gd name="T39" fmla="*/ 3 h 56"/>
                <a:gd name="T40" fmla="*/ 33 w 68"/>
                <a:gd name="T41" fmla="*/ 1 h 56"/>
                <a:gd name="T42" fmla="*/ 20 w 68"/>
                <a:gd name="T43" fmla="*/ 3 h 56"/>
                <a:gd name="T44" fmla="*/ 11 w 68"/>
                <a:gd name="T45" fmla="*/ 9 h 56"/>
                <a:gd name="T46" fmla="*/ 4 w 68"/>
                <a:gd name="T47" fmla="*/ 16 h 56"/>
                <a:gd name="T48" fmla="*/ 2 w 68"/>
                <a:gd name="T49" fmla="*/ 27 h 56"/>
                <a:gd name="T50" fmla="*/ 4 w 68"/>
                <a:gd name="T51" fmla="*/ 38 h 56"/>
                <a:gd name="T52" fmla="*/ 11 w 68"/>
                <a:gd name="T53" fmla="*/ 47 h 56"/>
                <a:gd name="T54" fmla="*/ 20 w 68"/>
                <a:gd name="T55" fmla="*/ 53 h 56"/>
                <a:gd name="T56" fmla="*/ 33 w 68"/>
                <a:gd name="T57" fmla="*/ 54 h 56"/>
                <a:gd name="T58" fmla="*/ 46 w 68"/>
                <a:gd name="T59" fmla="*/ 53 h 56"/>
                <a:gd name="T60" fmla="*/ 57 w 68"/>
                <a:gd name="T61" fmla="*/ 47 h 56"/>
                <a:gd name="T62" fmla="*/ 64 w 68"/>
                <a:gd name="T63" fmla="*/ 38 h 56"/>
                <a:gd name="T64" fmla="*/ 66 w 68"/>
                <a:gd name="T65" fmla="*/ 2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56"/>
                <a:gd name="T101" fmla="*/ 68 w 68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56">
                  <a:moveTo>
                    <a:pt x="68" y="27"/>
                  </a:moveTo>
                  <a:lnTo>
                    <a:pt x="66" y="23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7" y="9"/>
                  </a:lnTo>
                  <a:lnTo>
                    <a:pt x="53" y="4"/>
                  </a:lnTo>
                  <a:lnTo>
                    <a:pt x="46" y="3"/>
                  </a:lnTo>
                  <a:lnTo>
                    <a:pt x="41" y="1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0" y="3"/>
                  </a:lnTo>
                  <a:lnTo>
                    <a:pt x="15" y="4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1" y="47"/>
                  </a:lnTo>
                  <a:lnTo>
                    <a:pt x="15" y="50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3" y="56"/>
                  </a:lnTo>
                  <a:lnTo>
                    <a:pt x="41" y="54"/>
                  </a:lnTo>
                  <a:lnTo>
                    <a:pt x="46" y="53"/>
                  </a:lnTo>
                  <a:lnTo>
                    <a:pt x="53" y="50"/>
                  </a:lnTo>
                  <a:lnTo>
                    <a:pt x="57" y="47"/>
                  </a:lnTo>
                  <a:lnTo>
                    <a:pt x="61" y="44"/>
                  </a:lnTo>
                  <a:lnTo>
                    <a:pt x="64" y="38"/>
                  </a:lnTo>
                  <a:lnTo>
                    <a:pt x="66" y="33"/>
                  </a:lnTo>
                  <a:lnTo>
                    <a:pt x="68" y="27"/>
                  </a:lnTo>
                  <a:lnTo>
                    <a:pt x="66" y="27"/>
                  </a:lnTo>
                  <a:lnTo>
                    <a:pt x="66" y="23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7" y="9"/>
                  </a:lnTo>
                  <a:lnTo>
                    <a:pt x="52" y="6"/>
                  </a:lnTo>
                  <a:lnTo>
                    <a:pt x="46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4" y="38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15" y="50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3" y="54"/>
                  </a:lnTo>
                  <a:lnTo>
                    <a:pt x="41" y="54"/>
                  </a:lnTo>
                  <a:lnTo>
                    <a:pt x="46" y="53"/>
                  </a:lnTo>
                  <a:lnTo>
                    <a:pt x="52" y="50"/>
                  </a:lnTo>
                  <a:lnTo>
                    <a:pt x="57" y="47"/>
                  </a:lnTo>
                  <a:lnTo>
                    <a:pt x="61" y="42"/>
                  </a:lnTo>
                  <a:lnTo>
                    <a:pt x="64" y="38"/>
                  </a:lnTo>
                  <a:lnTo>
                    <a:pt x="66" y="33"/>
                  </a:lnTo>
                  <a:lnTo>
                    <a:pt x="66" y="27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C7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22" y="3071"/>
              <a:ext cx="64" cy="53"/>
            </a:xfrm>
            <a:custGeom>
              <a:avLst/>
              <a:gdLst>
                <a:gd name="T0" fmla="*/ 64 w 64"/>
                <a:gd name="T1" fmla="*/ 22 h 53"/>
                <a:gd name="T2" fmla="*/ 59 w 64"/>
                <a:gd name="T3" fmla="*/ 11 h 53"/>
                <a:gd name="T4" fmla="*/ 50 w 64"/>
                <a:gd name="T5" fmla="*/ 5 h 53"/>
                <a:gd name="T6" fmla="*/ 39 w 64"/>
                <a:gd name="T7" fmla="*/ 0 h 53"/>
                <a:gd name="T8" fmla="*/ 26 w 64"/>
                <a:gd name="T9" fmla="*/ 0 h 53"/>
                <a:gd name="T10" fmla="*/ 13 w 64"/>
                <a:gd name="T11" fmla="*/ 5 h 53"/>
                <a:gd name="T12" fmla="*/ 5 w 64"/>
                <a:gd name="T13" fmla="*/ 11 h 53"/>
                <a:gd name="T14" fmla="*/ 0 w 64"/>
                <a:gd name="T15" fmla="*/ 22 h 53"/>
                <a:gd name="T16" fmla="*/ 0 w 64"/>
                <a:gd name="T17" fmla="*/ 32 h 53"/>
                <a:gd name="T18" fmla="*/ 5 w 64"/>
                <a:gd name="T19" fmla="*/ 41 h 53"/>
                <a:gd name="T20" fmla="*/ 13 w 64"/>
                <a:gd name="T21" fmla="*/ 49 h 53"/>
                <a:gd name="T22" fmla="*/ 26 w 64"/>
                <a:gd name="T23" fmla="*/ 53 h 53"/>
                <a:gd name="T24" fmla="*/ 39 w 64"/>
                <a:gd name="T25" fmla="*/ 53 h 53"/>
                <a:gd name="T26" fmla="*/ 50 w 64"/>
                <a:gd name="T27" fmla="*/ 49 h 53"/>
                <a:gd name="T28" fmla="*/ 59 w 64"/>
                <a:gd name="T29" fmla="*/ 41 h 53"/>
                <a:gd name="T30" fmla="*/ 64 w 64"/>
                <a:gd name="T31" fmla="*/ 32 h 53"/>
                <a:gd name="T32" fmla="*/ 64 w 64"/>
                <a:gd name="T33" fmla="*/ 26 h 53"/>
                <a:gd name="T34" fmla="*/ 62 w 64"/>
                <a:gd name="T35" fmla="*/ 17 h 53"/>
                <a:gd name="T36" fmla="*/ 55 w 64"/>
                <a:gd name="T37" fmla="*/ 8 h 53"/>
                <a:gd name="T38" fmla="*/ 44 w 64"/>
                <a:gd name="T39" fmla="*/ 2 h 53"/>
                <a:gd name="T40" fmla="*/ 31 w 64"/>
                <a:gd name="T41" fmla="*/ 0 h 53"/>
                <a:gd name="T42" fmla="*/ 20 w 64"/>
                <a:gd name="T43" fmla="*/ 2 h 53"/>
                <a:gd name="T44" fmla="*/ 9 w 64"/>
                <a:gd name="T45" fmla="*/ 8 h 53"/>
                <a:gd name="T46" fmla="*/ 2 w 64"/>
                <a:gd name="T47" fmla="*/ 17 h 53"/>
                <a:gd name="T48" fmla="*/ 0 w 64"/>
                <a:gd name="T49" fmla="*/ 26 h 53"/>
                <a:gd name="T50" fmla="*/ 2 w 64"/>
                <a:gd name="T51" fmla="*/ 37 h 53"/>
                <a:gd name="T52" fmla="*/ 9 w 64"/>
                <a:gd name="T53" fmla="*/ 46 h 53"/>
                <a:gd name="T54" fmla="*/ 20 w 64"/>
                <a:gd name="T55" fmla="*/ 52 h 53"/>
                <a:gd name="T56" fmla="*/ 31 w 64"/>
                <a:gd name="T57" fmla="*/ 53 h 53"/>
                <a:gd name="T58" fmla="*/ 44 w 64"/>
                <a:gd name="T59" fmla="*/ 52 h 53"/>
                <a:gd name="T60" fmla="*/ 55 w 64"/>
                <a:gd name="T61" fmla="*/ 46 h 53"/>
                <a:gd name="T62" fmla="*/ 62 w 64"/>
                <a:gd name="T63" fmla="*/ 37 h 53"/>
                <a:gd name="T64" fmla="*/ 64 w 64"/>
                <a:gd name="T65" fmla="*/ 26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53"/>
                <a:gd name="T101" fmla="*/ 64 w 64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53">
                  <a:moveTo>
                    <a:pt x="64" y="26"/>
                  </a:moveTo>
                  <a:lnTo>
                    <a:pt x="64" y="22"/>
                  </a:lnTo>
                  <a:lnTo>
                    <a:pt x="62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5" y="41"/>
                  </a:lnTo>
                  <a:lnTo>
                    <a:pt x="9" y="46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26" y="53"/>
                  </a:lnTo>
                  <a:lnTo>
                    <a:pt x="31" y="53"/>
                  </a:lnTo>
                  <a:lnTo>
                    <a:pt x="39" y="53"/>
                  </a:lnTo>
                  <a:lnTo>
                    <a:pt x="44" y="52"/>
                  </a:lnTo>
                  <a:lnTo>
                    <a:pt x="50" y="49"/>
                  </a:lnTo>
                  <a:lnTo>
                    <a:pt x="55" y="46"/>
                  </a:lnTo>
                  <a:lnTo>
                    <a:pt x="59" y="41"/>
                  </a:lnTo>
                  <a:lnTo>
                    <a:pt x="62" y="37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4" y="22"/>
                  </a:lnTo>
                  <a:lnTo>
                    <a:pt x="62" y="17"/>
                  </a:lnTo>
                  <a:lnTo>
                    <a:pt x="59" y="12"/>
                  </a:lnTo>
                  <a:lnTo>
                    <a:pt x="55" y="8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5" y="41"/>
                  </a:lnTo>
                  <a:lnTo>
                    <a:pt x="9" y="46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6" y="53"/>
                  </a:lnTo>
                  <a:lnTo>
                    <a:pt x="31" y="53"/>
                  </a:lnTo>
                  <a:lnTo>
                    <a:pt x="39" y="53"/>
                  </a:lnTo>
                  <a:lnTo>
                    <a:pt x="44" y="52"/>
                  </a:lnTo>
                  <a:lnTo>
                    <a:pt x="50" y="49"/>
                  </a:lnTo>
                  <a:lnTo>
                    <a:pt x="55" y="46"/>
                  </a:lnTo>
                  <a:lnTo>
                    <a:pt x="59" y="41"/>
                  </a:lnTo>
                  <a:lnTo>
                    <a:pt x="62" y="37"/>
                  </a:lnTo>
                  <a:lnTo>
                    <a:pt x="64" y="32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C8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922" y="3071"/>
              <a:ext cx="64" cy="53"/>
            </a:xfrm>
            <a:custGeom>
              <a:avLst/>
              <a:gdLst>
                <a:gd name="T0" fmla="*/ 64 w 64"/>
                <a:gd name="T1" fmla="*/ 22 h 53"/>
                <a:gd name="T2" fmla="*/ 59 w 64"/>
                <a:gd name="T3" fmla="*/ 12 h 53"/>
                <a:gd name="T4" fmla="*/ 50 w 64"/>
                <a:gd name="T5" fmla="*/ 5 h 53"/>
                <a:gd name="T6" fmla="*/ 39 w 64"/>
                <a:gd name="T7" fmla="*/ 0 h 53"/>
                <a:gd name="T8" fmla="*/ 26 w 64"/>
                <a:gd name="T9" fmla="*/ 0 h 53"/>
                <a:gd name="T10" fmla="*/ 15 w 64"/>
                <a:gd name="T11" fmla="*/ 5 h 53"/>
                <a:gd name="T12" fmla="*/ 5 w 64"/>
                <a:gd name="T13" fmla="*/ 12 h 53"/>
                <a:gd name="T14" fmla="*/ 0 w 64"/>
                <a:gd name="T15" fmla="*/ 22 h 53"/>
                <a:gd name="T16" fmla="*/ 0 w 64"/>
                <a:gd name="T17" fmla="*/ 32 h 53"/>
                <a:gd name="T18" fmla="*/ 5 w 64"/>
                <a:gd name="T19" fmla="*/ 41 h 53"/>
                <a:gd name="T20" fmla="*/ 15 w 64"/>
                <a:gd name="T21" fmla="*/ 49 h 53"/>
                <a:gd name="T22" fmla="*/ 26 w 64"/>
                <a:gd name="T23" fmla="*/ 53 h 53"/>
                <a:gd name="T24" fmla="*/ 39 w 64"/>
                <a:gd name="T25" fmla="*/ 53 h 53"/>
                <a:gd name="T26" fmla="*/ 50 w 64"/>
                <a:gd name="T27" fmla="*/ 49 h 53"/>
                <a:gd name="T28" fmla="*/ 59 w 64"/>
                <a:gd name="T29" fmla="*/ 41 h 53"/>
                <a:gd name="T30" fmla="*/ 64 w 64"/>
                <a:gd name="T31" fmla="*/ 32 h 53"/>
                <a:gd name="T32" fmla="*/ 64 w 64"/>
                <a:gd name="T33" fmla="*/ 26 h 53"/>
                <a:gd name="T34" fmla="*/ 61 w 64"/>
                <a:gd name="T35" fmla="*/ 17 h 53"/>
                <a:gd name="T36" fmla="*/ 55 w 64"/>
                <a:gd name="T37" fmla="*/ 8 h 53"/>
                <a:gd name="T38" fmla="*/ 44 w 64"/>
                <a:gd name="T39" fmla="*/ 3 h 53"/>
                <a:gd name="T40" fmla="*/ 31 w 64"/>
                <a:gd name="T41" fmla="*/ 0 h 53"/>
                <a:gd name="T42" fmla="*/ 20 w 64"/>
                <a:gd name="T43" fmla="*/ 3 h 53"/>
                <a:gd name="T44" fmla="*/ 9 w 64"/>
                <a:gd name="T45" fmla="*/ 8 h 53"/>
                <a:gd name="T46" fmla="*/ 4 w 64"/>
                <a:gd name="T47" fmla="*/ 17 h 53"/>
                <a:gd name="T48" fmla="*/ 0 w 64"/>
                <a:gd name="T49" fmla="*/ 26 h 53"/>
                <a:gd name="T50" fmla="*/ 4 w 64"/>
                <a:gd name="T51" fmla="*/ 37 h 53"/>
                <a:gd name="T52" fmla="*/ 9 w 64"/>
                <a:gd name="T53" fmla="*/ 46 h 53"/>
                <a:gd name="T54" fmla="*/ 20 w 64"/>
                <a:gd name="T55" fmla="*/ 50 h 53"/>
                <a:gd name="T56" fmla="*/ 31 w 64"/>
                <a:gd name="T57" fmla="*/ 53 h 53"/>
                <a:gd name="T58" fmla="*/ 44 w 64"/>
                <a:gd name="T59" fmla="*/ 50 h 53"/>
                <a:gd name="T60" fmla="*/ 55 w 64"/>
                <a:gd name="T61" fmla="*/ 46 h 53"/>
                <a:gd name="T62" fmla="*/ 61 w 64"/>
                <a:gd name="T63" fmla="*/ 37 h 53"/>
                <a:gd name="T64" fmla="*/ 64 w 64"/>
                <a:gd name="T65" fmla="*/ 26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53"/>
                <a:gd name="T101" fmla="*/ 64 w 64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53">
                  <a:moveTo>
                    <a:pt x="64" y="26"/>
                  </a:moveTo>
                  <a:lnTo>
                    <a:pt x="64" y="22"/>
                  </a:lnTo>
                  <a:lnTo>
                    <a:pt x="62" y="17"/>
                  </a:lnTo>
                  <a:lnTo>
                    <a:pt x="59" y="12"/>
                  </a:lnTo>
                  <a:lnTo>
                    <a:pt x="55" y="8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5" y="41"/>
                  </a:lnTo>
                  <a:lnTo>
                    <a:pt x="9" y="46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6" y="53"/>
                  </a:lnTo>
                  <a:lnTo>
                    <a:pt x="31" y="53"/>
                  </a:lnTo>
                  <a:lnTo>
                    <a:pt x="39" y="53"/>
                  </a:lnTo>
                  <a:lnTo>
                    <a:pt x="44" y="52"/>
                  </a:lnTo>
                  <a:lnTo>
                    <a:pt x="50" y="49"/>
                  </a:lnTo>
                  <a:lnTo>
                    <a:pt x="55" y="46"/>
                  </a:lnTo>
                  <a:lnTo>
                    <a:pt x="59" y="41"/>
                  </a:lnTo>
                  <a:lnTo>
                    <a:pt x="62" y="37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2"/>
                  </a:lnTo>
                  <a:lnTo>
                    <a:pt x="61" y="17"/>
                  </a:lnTo>
                  <a:lnTo>
                    <a:pt x="59" y="12"/>
                  </a:lnTo>
                  <a:lnTo>
                    <a:pt x="55" y="8"/>
                  </a:lnTo>
                  <a:lnTo>
                    <a:pt x="50" y="5"/>
                  </a:lnTo>
                  <a:lnTo>
                    <a:pt x="44" y="3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5" y="41"/>
                  </a:lnTo>
                  <a:lnTo>
                    <a:pt x="9" y="46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6" y="52"/>
                  </a:lnTo>
                  <a:lnTo>
                    <a:pt x="31" y="53"/>
                  </a:lnTo>
                  <a:lnTo>
                    <a:pt x="39" y="52"/>
                  </a:lnTo>
                  <a:lnTo>
                    <a:pt x="44" y="50"/>
                  </a:lnTo>
                  <a:lnTo>
                    <a:pt x="50" y="49"/>
                  </a:lnTo>
                  <a:lnTo>
                    <a:pt x="55" y="46"/>
                  </a:lnTo>
                  <a:lnTo>
                    <a:pt x="59" y="41"/>
                  </a:lnTo>
                  <a:lnTo>
                    <a:pt x="61" y="37"/>
                  </a:lnTo>
                  <a:lnTo>
                    <a:pt x="62" y="32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C9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22" y="3071"/>
              <a:ext cx="64" cy="53"/>
            </a:xfrm>
            <a:custGeom>
              <a:avLst/>
              <a:gdLst>
                <a:gd name="T0" fmla="*/ 62 w 64"/>
                <a:gd name="T1" fmla="*/ 22 h 53"/>
                <a:gd name="T2" fmla="*/ 59 w 64"/>
                <a:gd name="T3" fmla="*/ 12 h 53"/>
                <a:gd name="T4" fmla="*/ 50 w 64"/>
                <a:gd name="T5" fmla="*/ 5 h 53"/>
                <a:gd name="T6" fmla="*/ 39 w 64"/>
                <a:gd name="T7" fmla="*/ 2 h 53"/>
                <a:gd name="T8" fmla="*/ 26 w 64"/>
                <a:gd name="T9" fmla="*/ 2 h 53"/>
                <a:gd name="T10" fmla="*/ 15 w 64"/>
                <a:gd name="T11" fmla="*/ 5 h 53"/>
                <a:gd name="T12" fmla="*/ 5 w 64"/>
                <a:gd name="T13" fmla="*/ 12 h 53"/>
                <a:gd name="T14" fmla="*/ 2 w 64"/>
                <a:gd name="T15" fmla="*/ 22 h 53"/>
                <a:gd name="T16" fmla="*/ 2 w 64"/>
                <a:gd name="T17" fmla="*/ 32 h 53"/>
                <a:gd name="T18" fmla="*/ 5 w 64"/>
                <a:gd name="T19" fmla="*/ 41 h 53"/>
                <a:gd name="T20" fmla="*/ 15 w 64"/>
                <a:gd name="T21" fmla="*/ 49 h 53"/>
                <a:gd name="T22" fmla="*/ 26 w 64"/>
                <a:gd name="T23" fmla="*/ 52 h 53"/>
                <a:gd name="T24" fmla="*/ 39 w 64"/>
                <a:gd name="T25" fmla="*/ 52 h 53"/>
                <a:gd name="T26" fmla="*/ 50 w 64"/>
                <a:gd name="T27" fmla="*/ 49 h 53"/>
                <a:gd name="T28" fmla="*/ 59 w 64"/>
                <a:gd name="T29" fmla="*/ 41 h 53"/>
                <a:gd name="T30" fmla="*/ 62 w 64"/>
                <a:gd name="T31" fmla="*/ 32 h 53"/>
                <a:gd name="T32" fmla="*/ 62 w 64"/>
                <a:gd name="T33" fmla="*/ 26 h 53"/>
                <a:gd name="T34" fmla="*/ 61 w 64"/>
                <a:gd name="T35" fmla="*/ 17 h 53"/>
                <a:gd name="T36" fmla="*/ 53 w 64"/>
                <a:gd name="T37" fmla="*/ 8 h 53"/>
                <a:gd name="T38" fmla="*/ 44 w 64"/>
                <a:gd name="T39" fmla="*/ 3 h 53"/>
                <a:gd name="T40" fmla="*/ 31 w 64"/>
                <a:gd name="T41" fmla="*/ 0 h 53"/>
                <a:gd name="T42" fmla="*/ 20 w 64"/>
                <a:gd name="T43" fmla="*/ 3 h 53"/>
                <a:gd name="T44" fmla="*/ 9 w 64"/>
                <a:gd name="T45" fmla="*/ 8 h 53"/>
                <a:gd name="T46" fmla="*/ 4 w 64"/>
                <a:gd name="T47" fmla="*/ 17 h 53"/>
                <a:gd name="T48" fmla="*/ 0 w 64"/>
                <a:gd name="T49" fmla="*/ 26 h 53"/>
                <a:gd name="T50" fmla="*/ 4 w 64"/>
                <a:gd name="T51" fmla="*/ 37 h 53"/>
                <a:gd name="T52" fmla="*/ 9 w 64"/>
                <a:gd name="T53" fmla="*/ 44 h 53"/>
                <a:gd name="T54" fmla="*/ 20 w 64"/>
                <a:gd name="T55" fmla="*/ 50 h 53"/>
                <a:gd name="T56" fmla="*/ 31 w 64"/>
                <a:gd name="T57" fmla="*/ 52 h 53"/>
                <a:gd name="T58" fmla="*/ 44 w 64"/>
                <a:gd name="T59" fmla="*/ 50 h 53"/>
                <a:gd name="T60" fmla="*/ 53 w 64"/>
                <a:gd name="T61" fmla="*/ 44 h 53"/>
                <a:gd name="T62" fmla="*/ 61 w 64"/>
                <a:gd name="T63" fmla="*/ 37 h 53"/>
                <a:gd name="T64" fmla="*/ 62 w 64"/>
                <a:gd name="T65" fmla="*/ 26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53"/>
                <a:gd name="T101" fmla="*/ 64 w 64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53">
                  <a:moveTo>
                    <a:pt x="64" y="26"/>
                  </a:moveTo>
                  <a:lnTo>
                    <a:pt x="62" y="22"/>
                  </a:lnTo>
                  <a:lnTo>
                    <a:pt x="61" y="17"/>
                  </a:lnTo>
                  <a:lnTo>
                    <a:pt x="59" y="12"/>
                  </a:lnTo>
                  <a:lnTo>
                    <a:pt x="55" y="8"/>
                  </a:lnTo>
                  <a:lnTo>
                    <a:pt x="50" y="5"/>
                  </a:lnTo>
                  <a:lnTo>
                    <a:pt x="44" y="3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5" y="41"/>
                  </a:lnTo>
                  <a:lnTo>
                    <a:pt x="9" y="46"/>
                  </a:lnTo>
                  <a:lnTo>
                    <a:pt x="15" y="49"/>
                  </a:lnTo>
                  <a:lnTo>
                    <a:pt x="20" y="50"/>
                  </a:lnTo>
                  <a:lnTo>
                    <a:pt x="26" y="52"/>
                  </a:lnTo>
                  <a:lnTo>
                    <a:pt x="31" y="53"/>
                  </a:lnTo>
                  <a:lnTo>
                    <a:pt x="39" y="52"/>
                  </a:lnTo>
                  <a:lnTo>
                    <a:pt x="44" y="50"/>
                  </a:lnTo>
                  <a:lnTo>
                    <a:pt x="50" y="49"/>
                  </a:lnTo>
                  <a:lnTo>
                    <a:pt x="55" y="46"/>
                  </a:lnTo>
                  <a:lnTo>
                    <a:pt x="59" y="41"/>
                  </a:lnTo>
                  <a:lnTo>
                    <a:pt x="61" y="37"/>
                  </a:lnTo>
                  <a:lnTo>
                    <a:pt x="62" y="32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2" y="22"/>
                  </a:lnTo>
                  <a:lnTo>
                    <a:pt x="61" y="17"/>
                  </a:lnTo>
                  <a:lnTo>
                    <a:pt x="57" y="12"/>
                  </a:lnTo>
                  <a:lnTo>
                    <a:pt x="53" y="8"/>
                  </a:lnTo>
                  <a:lnTo>
                    <a:pt x="50" y="5"/>
                  </a:lnTo>
                  <a:lnTo>
                    <a:pt x="44" y="3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5" y="41"/>
                  </a:lnTo>
                  <a:lnTo>
                    <a:pt x="9" y="44"/>
                  </a:lnTo>
                  <a:lnTo>
                    <a:pt x="15" y="47"/>
                  </a:lnTo>
                  <a:lnTo>
                    <a:pt x="20" y="50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9" y="52"/>
                  </a:lnTo>
                  <a:lnTo>
                    <a:pt x="44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2" y="32"/>
                  </a:lnTo>
                  <a:lnTo>
                    <a:pt x="62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CA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922" y="3071"/>
              <a:ext cx="62" cy="52"/>
            </a:xfrm>
            <a:custGeom>
              <a:avLst/>
              <a:gdLst>
                <a:gd name="T0" fmla="*/ 62 w 62"/>
                <a:gd name="T1" fmla="*/ 22 h 52"/>
                <a:gd name="T2" fmla="*/ 57 w 62"/>
                <a:gd name="T3" fmla="*/ 12 h 52"/>
                <a:gd name="T4" fmla="*/ 50 w 62"/>
                <a:gd name="T5" fmla="*/ 5 h 52"/>
                <a:gd name="T6" fmla="*/ 39 w 62"/>
                <a:gd name="T7" fmla="*/ 2 h 52"/>
                <a:gd name="T8" fmla="*/ 26 w 62"/>
                <a:gd name="T9" fmla="*/ 2 h 52"/>
                <a:gd name="T10" fmla="*/ 15 w 62"/>
                <a:gd name="T11" fmla="*/ 5 h 52"/>
                <a:gd name="T12" fmla="*/ 5 w 62"/>
                <a:gd name="T13" fmla="*/ 12 h 52"/>
                <a:gd name="T14" fmla="*/ 2 w 62"/>
                <a:gd name="T15" fmla="*/ 22 h 52"/>
                <a:gd name="T16" fmla="*/ 2 w 62"/>
                <a:gd name="T17" fmla="*/ 32 h 52"/>
                <a:gd name="T18" fmla="*/ 5 w 62"/>
                <a:gd name="T19" fmla="*/ 41 h 52"/>
                <a:gd name="T20" fmla="*/ 15 w 62"/>
                <a:gd name="T21" fmla="*/ 47 h 52"/>
                <a:gd name="T22" fmla="*/ 26 w 62"/>
                <a:gd name="T23" fmla="*/ 52 h 52"/>
                <a:gd name="T24" fmla="*/ 39 w 62"/>
                <a:gd name="T25" fmla="*/ 52 h 52"/>
                <a:gd name="T26" fmla="*/ 50 w 62"/>
                <a:gd name="T27" fmla="*/ 47 h 52"/>
                <a:gd name="T28" fmla="*/ 57 w 62"/>
                <a:gd name="T29" fmla="*/ 41 h 52"/>
                <a:gd name="T30" fmla="*/ 62 w 62"/>
                <a:gd name="T31" fmla="*/ 32 h 52"/>
                <a:gd name="T32" fmla="*/ 62 w 62"/>
                <a:gd name="T33" fmla="*/ 26 h 52"/>
                <a:gd name="T34" fmla="*/ 61 w 62"/>
                <a:gd name="T35" fmla="*/ 17 h 52"/>
                <a:gd name="T36" fmla="*/ 53 w 62"/>
                <a:gd name="T37" fmla="*/ 9 h 52"/>
                <a:gd name="T38" fmla="*/ 44 w 62"/>
                <a:gd name="T39" fmla="*/ 3 h 52"/>
                <a:gd name="T40" fmla="*/ 31 w 62"/>
                <a:gd name="T41" fmla="*/ 2 h 52"/>
                <a:gd name="T42" fmla="*/ 20 w 62"/>
                <a:gd name="T43" fmla="*/ 3 h 52"/>
                <a:gd name="T44" fmla="*/ 11 w 62"/>
                <a:gd name="T45" fmla="*/ 9 h 52"/>
                <a:gd name="T46" fmla="*/ 4 w 62"/>
                <a:gd name="T47" fmla="*/ 17 h 52"/>
                <a:gd name="T48" fmla="*/ 2 w 62"/>
                <a:gd name="T49" fmla="*/ 26 h 52"/>
                <a:gd name="T50" fmla="*/ 4 w 62"/>
                <a:gd name="T51" fmla="*/ 37 h 52"/>
                <a:gd name="T52" fmla="*/ 11 w 62"/>
                <a:gd name="T53" fmla="*/ 44 h 52"/>
                <a:gd name="T54" fmla="*/ 20 w 62"/>
                <a:gd name="T55" fmla="*/ 50 h 52"/>
                <a:gd name="T56" fmla="*/ 31 w 62"/>
                <a:gd name="T57" fmla="*/ 52 h 52"/>
                <a:gd name="T58" fmla="*/ 44 w 62"/>
                <a:gd name="T59" fmla="*/ 50 h 52"/>
                <a:gd name="T60" fmla="*/ 53 w 62"/>
                <a:gd name="T61" fmla="*/ 44 h 52"/>
                <a:gd name="T62" fmla="*/ 61 w 62"/>
                <a:gd name="T63" fmla="*/ 37 h 52"/>
                <a:gd name="T64" fmla="*/ 62 w 62"/>
                <a:gd name="T65" fmla="*/ 26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52"/>
                <a:gd name="T101" fmla="*/ 62 w 62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52">
                  <a:moveTo>
                    <a:pt x="62" y="26"/>
                  </a:moveTo>
                  <a:lnTo>
                    <a:pt x="62" y="22"/>
                  </a:lnTo>
                  <a:lnTo>
                    <a:pt x="61" y="17"/>
                  </a:lnTo>
                  <a:lnTo>
                    <a:pt x="57" y="12"/>
                  </a:lnTo>
                  <a:lnTo>
                    <a:pt x="53" y="8"/>
                  </a:lnTo>
                  <a:lnTo>
                    <a:pt x="50" y="5"/>
                  </a:lnTo>
                  <a:lnTo>
                    <a:pt x="44" y="3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5" y="41"/>
                  </a:lnTo>
                  <a:lnTo>
                    <a:pt x="9" y="44"/>
                  </a:lnTo>
                  <a:lnTo>
                    <a:pt x="15" y="47"/>
                  </a:lnTo>
                  <a:lnTo>
                    <a:pt x="20" y="50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9" y="52"/>
                  </a:lnTo>
                  <a:lnTo>
                    <a:pt x="44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2" y="32"/>
                  </a:lnTo>
                  <a:lnTo>
                    <a:pt x="62" y="26"/>
                  </a:lnTo>
                  <a:lnTo>
                    <a:pt x="62" y="22"/>
                  </a:lnTo>
                  <a:lnTo>
                    <a:pt x="61" y="17"/>
                  </a:lnTo>
                  <a:lnTo>
                    <a:pt x="57" y="12"/>
                  </a:lnTo>
                  <a:lnTo>
                    <a:pt x="53" y="9"/>
                  </a:lnTo>
                  <a:lnTo>
                    <a:pt x="50" y="6"/>
                  </a:lnTo>
                  <a:lnTo>
                    <a:pt x="44" y="3"/>
                  </a:lnTo>
                  <a:lnTo>
                    <a:pt x="39" y="2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5" y="47"/>
                  </a:lnTo>
                  <a:lnTo>
                    <a:pt x="20" y="50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9" y="52"/>
                  </a:lnTo>
                  <a:lnTo>
                    <a:pt x="44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2" y="32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C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924" y="3073"/>
              <a:ext cx="60" cy="50"/>
            </a:xfrm>
            <a:custGeom>
              <a:avLst/>
              <a:gdLst>
                <a:gd name="T0" fmla="*/ 60 w 60"/>
                <a:gd name="T1" fmla="*/ 20 h 50"/>
                <a:gd name="T2" fmla="*/ 55 w 60"/>
                <a:gd name="T3" fmla="*/ 10 h 50"/>
                <a:gd name="T4" fmla="*/ 48 w 60"/>
                <a:gd name="T5" fmla="*/ 4 h 50"/>
                <a:gd name="T6" fmla="*/ 37 w 60"/>
                <a:gd name="T7" fmla="*/ 0 h 50"/>
                <a:gd name="T8" fmla="*/ 24 w 60"/>
                <a:gd name="T9" fmla="*/ 0 h 50"/>
                <a:gd name="T10" fmla="*/ 13 w 60"/>
                <a:gd name="T11" fmla="*/ 4 h 50"/>
                <a:gd name="T12" fmla="*/ 5 w 60"/>
                <a:gd name="T13" fmla="*/ 10 h 50"/>
                <a:gd name="T14" fmla="*/ 0 w 60"/>
                <a:gd name="T15" fmla="*/ 20 h 50"/>
                <a:gd name="T16" fmla="*/ 0 w 60"/>
                <a:gd name="T17" fmla="*/ 30 h 50"/>
                <a:gd name="T18" fmla="*/ 5 w 60"/>
                <a:gd name="T19" fmla="*/ 39 h 50"/>
                <a:gd name="T20" fmla="*/ 13 w 60"/>
                <a:gd name="T21" fmla="*/ 45 h 50"/>
                <a:gd name="T22" fmla="*/ 24 w 60"/>
                <a:gd name="T23" fmla="*/ 50 h 50"/>
                <a:gd name="T24" fmla="*/ 37 w 60"/>
                <a:gd name="T25" fmla="*/ 50 h 50"/>
                <a:gd name="T26" fmla="*/ 48 w 60"/>
                <a:gd name="T27" fmla="*/ 45 h 50"/>
                <a:gd name="T28" fmla="*/ 55 w 60"/>
                <a:gd name="T29" fmla="*/ 39 h 50"/>
                <a:gd name="T30" fmla="*/ 60 w 60"/>
                <a:gd name="T31" fmla="*/ 30 h 50"/>
                <a:gd name="T32" fmla="*/ 60 w 60"/>
                <a:gd name="T33" fmla="*/ 24 h 50"/>
                <a:gd name="T34" fmla="*/ 57 w 60"/>
                <a:gd name="T35" fmla="*/ 15 h 50"/>
                <a:gd name="T36" fmla="*/ 51 w 60"/>
                <a:gd name="T37" fmla="*/ 7 h 50"/>
                <a:gd name="T38" fmla="*/ 42 w 60"/>
                <a:gd name="T39" fmla="*/ 1 h 50"/>
                <a:gd name="T40" fmla="*/ 29 w 60"/>
                <a:gd name="T41" fmla="*/ 0 h 50"/>
                <a:gd name="T42" fmla="*/ 18 w 60"/>
                <a:gd name="T43" fmla="*/ 1 h 50"/>
                <a:gd name="T44" fmla="*/ 9 w 60"/>
                <a:gd name="T45" fmla="*/ 7 h 50"/>
                <a:gd name="T46" fmla="*/ 2 w 60"/>
                <a:gd name="T47" fmla="*/ 15 h 50"/>
                <a:gd name="T48" fmla="*/ 0 w 60"/>
                <a:gd name="T49" fmla="*/ 24 h 50"/>
                <a:gd name="T50" fmla="*/ 2 w 60"/>
                <a:gd name="T51" fmla="*/ 35 h 50"/>
                <a:gd name="T52" fmla="*/ 9 w 60"/>
                <a:gd name="T53" fmla="*/ 42 h 50"/>
                <a:gd name="T54" fmla="*/ 18 w 60"/>
                <a:gd name="T55" fmla="*/ 47 h 50"/>
                <a:gd name="T56" fmla="*/ 29 w 60"/>
                <a:gd name="T57" fmla="*/ 50 h 50"/>
                <a:gd name="T58" fmla="*/ 42 w 60"/>
                <a:gd name="T59" fmla="*/ 47 h 50"/>
                <a:gd name="T60" fmla="*/ 51 w 60"/>
                <a:gd name="T61" fmla="*/ 42 h 50"/>
                <a:gd name="T62" fmla="*/ 57 w 60"/>
                <a:gd name="T63" fmla="*/ 35 h 50"/>
                <a:gd name="T64" fmla="*/ 60 w 60"/>
                <a:gd name="T65" fmla="*/ 24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50"/>
                <a:gd name="T101" fmla="*/ 60 w 60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50">
                  <a:moveTo>
                    <a:pt x="60" y="24"/>
                  </a:moveTo>
                  <a:lnTo>
                    <a:pt x="60" y="20"/>
                  </a:lnTo>
                  <a:lnTo>
                    <a:pt x="59" y="15"/>
                  </a:lnTo>
                  <a:lnTo>
                    <a:pt x="55" y="10"/>
                  </a:lnTo>
                  <a:lnTo>
                    <a:pt x="51" y="7"/>
                  </a:lnTo>
                  <a:lnTo>
                    <a:pt x="48" y="4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5" y="39"/>
                  </a:lnTo>
                  <a:lnTo>
                    <a:pt x="9" y="42"/>
                  </a:lnTo>
                  <a:lnTo>
                    <a:pt x="13" y="45"/>
                  </a:lnTo>
                  <a:lnTo>
                    <a:pt x="18" y="48"/>
                  </a:lnTo>
                  <a:lnTo>
                    <a:pt x="24" y="50"/>
                  </a:lnTo>
                  <a:lnTo>
                    <a:pt x="29" y="50"/>
                  </a:lnTo>
                  <a:lnTo>
                    <a:pt x="37" y="50"/>
                  </a:lnTo>
                  <a:lnTo>
                    <a:pt x="42" y="48"/>
                  </a:lnTo>
                  <a:lnTo>
                    <a:pt x="48" y="45"/>
                  </a:lnTo>
                  <a:lnTo>
                    <a:pt x="51" y="42"/>
                  </a:lnTo>
                  <a:lnTo>
                    <a:pt x="55" y="39"/>
                  </a:lnTo>
                  <a:lnTo>
                    <a:pt x="59" y="35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9" y="20"/>
                  </a:lnTo>
                  <a:lnTo>
                    <a:pt x="57" y="15"/>
                  </a:lnTo>
                  <a:lnTo>
                    <a:pt x="55" y="10"/>
                  </a:lnTo>
                  <a:lnTo>
                    <a:pt x="51" y="7"/>
                  </a:lnTo>
                  <a:lnTo>
                    <a:pt x="46" y="4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5" y="39"/>
                  </a:lnTo>
                  <a:lnTo>
                    <a:pt x="9" y="42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29" y="50"/>
                  </a:lnTo>
                  <a:lnTo>
                    <a:pt x="37" y="48"/>
                  </a:lnTo>
                  <a:lnTo>
                    <a:pt x="42" y="47"/>
                  </a:lnTo>
                  <a:lnTo>
                    <a:pt x="46" y="45"/>
                  </a:lnTo>
                  <a:lnTo>
                    <a:pt x="51" y="42"/>
                  </a:lnTo>
                  <a:lnTo>
                    <a:pt x="55" y="39"/>
                  </a:lnTo>
                  <a:lnTo>
                    <a:pt x="57" y="35"/>
                  </a:lnTo>
                  <a:lnTo>
                    <a:pt x="59" y="30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CC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" name="Group 606"/>
          <p:cNvGrpSpPr>
            <a:grpSpLocks/>
          </p:cNvGrpSpPr>
          <p:nvPr/>
        </p:nvGrpSpPr>
        <p:grpSpPr bwMode="auto">
          <a:xfrm>
            <a:off x="1165225" y="1455738"/>
            <a:ext cx="1050925" cy="3635375"/>
            <a:chOff x="795" y="917"/>
            <a:chExt cx="717" cy="2290"/>
          </a:xfrm>
        </p:grpSpPr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924" y="3073"/>
              <a:ext cx="60" cy="50"/>
            </a:xfrm>
            <a:custGeom>
              <a:avLst/>
              <a:gdLst>
                <a:gd name="T0" fmla="*/ 59 w 60"/>
                <a:gd name="T1" fmla="*/ 20 h 50"/>
                <a:gd name="T2" fmla="*/ 55 w 60"/>
                <a:gd name="T3" fmla="*/ 10 h 50"/>
                <a:gd name="T4" fmla="*/ 46 w 60"/>
                <a:gd name="T5" fmla="*/ 4 h 50"/>
                <a:gd name="T6" fmla="*/ 37 w 60"/>
                <a:gd name="T7" fmla="*/ 0 h 50"/>
                <a:gd name="T8" fmla="*/ 24 w 60"/>
                <a:gd name="T9" fmla="*/ 0 h 50"/>
                <a:gd name="T10" fmla="*/ 13 w 60"/>
                <a:gd name="T11" fmla="*/ 4 h 50"/>
                <a:gd name="T12" fmla="*/ 5 w 60"/>
                <a:gd name="T13" fmla="*/ 10 h 50"/>
                <a:gd name="T14" fmla="*/ 0 w 60"/>
                <a:gd name="T15" fmla="*/ 20 h 50"/>
                <a:gd name="T16" fmla="*/ 0 w 60"/>
                <a:gd name="T17" fmla="*/ 30 h 50"/>
                <a:gd name="T18" fmla="*/ 5 w 60"/>
                <a:gd name="T19" fmla="*/ 39 h 50"/>
                <a:gd name="T20" fmla="*/ 13 w 60"/>
                <a:gd name="T21" fmla="*/ 45 h 50"/>
                <a:gd name="T22" fmla="*/ 24 w 60"/>
                <a:gd name="T23" fmla="*/ 48 h 50"/>
                <a:gd name="T24" fmla="*/ 37 w 60"/>
                <a:gd name="T25" fmla="*/ 48 h 50"/>
                <a:gd name="T26" fmla="*/ 46 w 60"/>
                <a:gd name="T27" fmla="*/ 45 h 50"/>
                <a:gd name="T28" fmla="*/ 55 w 60"/>
                <a:gd name="T29" fmla="*/ 39 h 50"/>
                <a:gd name="T30" fmla="*/ 59 w 60"/>
                <a:gd name="T31" fmla="*/ 30 h 50"/>
                <a:gd name="T32" fmla="*/ 59 w 60"/>
                <a:gd name="T33" fmla="*/ 24 h 50"/>
                <a:gd name="T34" fmla="*/ 57 w 60"/>
                <a:gd name="T35" fmla="*/ 15 h 50"/>
                <a:gd name="T36" fmla="*/ 51 w 60"/>
                <a:gd name="T37" fmla="*/ 7 h 50"/>
                <a:gd name="T38" fmla="*/ 42 w 60"/>
                <a:gd name="T39" fmla="*/ 3 h 50"/>
                <a:gd name="T40" fmla="*/ 29 w 60"/>
                <a:gd name="T41" fmla="*/ 0 h 50"/>
                <a:gd name="T42" fmla="*/ 18 w 60"/>
                <a:gd name="T43" fmla="*/ 3 h 50"/>
                <a:gd name="T44" fmla="*/ 9 w 60"/>
                <a:gd name="T45" fmla="*/ 7 h 50"/>
                <a:gd name="T46" fmla="*/ 3 w 60"/>
                <a:gd name="T47" fmla="*/ 15 h 50"/>
                <a:gd name="T48" fmla="*/ 0 w 60"/>
                <a:gd name="T49" fmla="*/ 24 h 50"/>
                <a:gd name="T50" fmla="*/ 3 w 60"/>
                <a:gd name="T51" fmla="*/ 35 h 50"/>
                <a:gd name="T52" fmla="*/ 9 w 60"/>
                <a:gd name="T53" fmla="*/ 42 h 50"/>
                <a:gd name="T54" fmla="*/ 18 w 60"/>
                <a:gd name="T55" fmla="*/ 47 h 50"/>
                <a:gd name="T56" fmla="*/ 29 w 60"/>
                <a:gd name="T57" fmla="*/ 48 h 50"/>
                <a:gd name="T58" fmla="*/ 42 w 60"/>
                <a:gd name="T59" fmla="*/ 47 h 50"/>
                <a:gd name="T60" fmla="*/ 51 w 60"/>
                <a:gd name="T61" fmla="*/ 42 h 50"/>
                <a:gd name="T62" fmla="*/ 57 w 60"/>
                <a:gd name="T63" fmla="*/ 35 h 50"/>
                <a:gd name="T64" fmla="*/ 59 w 60"/>
                <a:gd name="T65" fmla="*/ 24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50"/>
                <a:gd name="T101" fmla="*/ 60 w 60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50">
                  <a:moveTo>
                    <a:pt x="60" y="24"/>
                  </a:moveTo>
                  <a:lnTo>
                    <a:pt x="59" y="20"/>
                  </a:lnTo>
                  <a:lnTo>
                    <a:pt x="57" y="15"/>
                  </a:lnTo>
                  <a:lnTo>
                    <a:pt x="55" y="10"/>
                  </a:lnTo>
                  <a:lnTo>
                    <a:pt x="51" y="7"/>
                  </a:lnTo>
                  <a:lnTo>
                    <a:pt x="46" y="4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5" y="39"/>
                  </a:lnTo>
                  <a:lnTo>
                    <a:pt x="9" y="42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29" y="50"/>
                  </a:lnTo>
                  <a:lnTo>
                    <a:pt x="37" y="48"/>
                  </a:lnTo>
                  <a:lnTo>
                    <a:pt x="42" y="47"/>
                  </a:lnTo>
                  <a:lnTo>
                    <a:pt x="46" y="45"/>
                  </a:lnTo>
                  <a:lnTo>
                    <a:pt x="51" y="42"/>
                  </a:lnTo>
                  <a:lnTo>
                    <a:pt x="55" y="39"/>
                  </a:lnTo>
                  <a:lnTo>
                    <a:pt x="57" y="35"/>
                  </a:lnTo>
                  <a:lnTo>
                    <a:pt x="59" y="30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9" y="20"/>
                  </a:lnTo>
                  <a:lnTo>
                    <a:pt x="57" y="15"/>
                  </a:lnTo>
                  <a:lnTo>
                    <a:pt x="55" y="10"/>
                  </a:lnTo>
                  <a:lnTo>
                    <a:pt x="51" y="7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7" y="1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3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0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3" y="35"/>
                  </a:lnTo>
                  <a:lnTo>
                    <a:pt x="5" y="38"/>
                  </a:lnTo>
                  <a:lnTo>
                    <a:pt x="9" y="42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2" y="47"/>
                  </a:lnTo>
                  <a:lnTo>
                    <a:pt x="46" y="45"/>
                  </a:lnTo>
                  <a:lnTo>
                    <a:pt x="51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CD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924" y="3073"/>
              <a:ext cx="59" cy="48"/>
            </a:xfrm>
            <a:custGeom>
              <a:avLst/>
              <a:gdLst>
                <a:gd name="T0" fmla="*/ 59 w 59"/>
                <a:gd name="T1" fmla="*/ 20 h 48"/>
                <a:gd name="T2" fmla="*/ 55 w 59"/>
                <a:gd name="T3" fmla="*/ 10 h 48"/>
                <a:gd name="T4" fmla="*/ 46 w 59"/>
                <a:gd name="T5" fmla="*/ 4 h 48"/>
                <a:gd name="T6" fmla="*/ 37 w 59"/>
                <a:gd name="T7" fmla="*/ 1 h 48"/>
                <a:gd name="T8" fmla="*/ 24 w 59"/>
                <a:gd name="T9" fmla="*/ 1 h 48"/>
                <a:gd name="T10" fmla="*/ 13 w 59"/>
                <a:gd name="T11" fmla="*/ 4 h 48"/>
                <a:gd name="T12" fmla="*/ 5 w 59"/>
                <a:gd name="T13" fmla="*/ 10 h 48"/>
                <a:gd name="T14" fmla="*/ 2 w 59"/>
                <a:gd name="T15" fmla="*/ 20 h 48"/>
                <a:gd name="T16" fmla="*/ 2 w 59"/>
                <a:gd name="T17" fmla="*/ 30 h 48"/>
                <a:gd name="T18" fmla="*/ 5 w 59"/>
                <a:gd name="T19" fmla="*/ 38 h 48"/>
                <a:gd name="T20" fmla="*/ 13 w 59"/>
                <a:gd name="T21" fmla="*/ 45 h 48"/>
                <a:gd name="T22" fmla="*/ 24 w 59"/>
                <a:gd name="T23" fmla="*/ 48 h 48"/>
                <a:gd name="T24" fmla="*/ 37 w 59"/>
                <a:gd name="T25" fmla="*/ 48 h 48"/>
                <a:gd name="T26" fmla="*/ 46 w 59"/>
                <a:gd name="T27" fmla="*/ 45 h 48"/>
                <a:gd name="T28" fmla="*/ 55 w 59"/>
                <a:gd name="T29" fmla="*/ 38 h 48"/>
                <a:gd name="T30" fmla="*/ 59 w 59"/>
                <a:gd name="T31" fmla="*/ 30 h 48"/>
                <a:gd name="T32" fmla="*/ 59 w 59"/>
                <a:gd name="T33" fmla="*/ 24 h 48"/>
                <a:gd name="T34" fmla="*/ 57 w 59"/>
                <a:gd name="T35" fmla="*/ 15 h 48"/>
                <a:gd name="T36" fmla="*/ 49 w 59"/>
                <a:gd name="T37" fmla="*/ 7 h 48"/>
                <a:gd name="T38" fmla="*/ 40 w 59"/>
                <a:gd name="T39" fmla="*/ 3 h 48"/>
                <a:gd name="T40" fmla="*/ 29 w 59"/>
                <a:gd name="T41" fmla="*/ 1 h 48"/>
                <a:gd name="T42" fmla="*/ 18 w 59"/>
                <a:gd name="T43" fmla="*/ 3 h 48"/>
                <a:gd name="T44" fmla="*/ 9 w 59"/>
                <a:gd name="T45" fmla="*/ 7 h 48"/>
                <a:gd name="T46" fmla="*/ 3 w 59"/>
                <a:gd name="T47" fmla="*/ 15 h 48"/>
                <a:gd name="T48" fmla="*/ 2 w 59"/>
                <a:gd name="T49" fmla="*/ 24 h 48"/>
                <a:gd name="T50" fmla="*/ 3 w 59"/>
                <a:gd name="T51" fmla="*/ 33 h 48"/>
                <a:gd name="T52" fmla="*/ 9 w 59"/>
                <a:gd name="T53" fmla="*/ 41 h 48"/>
                <a:gd name="T54" fmla="*/ 18 w 59"/>
                <a:gd name="T55" fmla="*/ 47 h 48"/>
                <a:gd name="T56" fmla="*/ 29 w 59"/>
                <a:gd name="T57" fmla="*/ 48 h 48"/>
                <a:gd name="T58" fmla="*/ 40 w 59"/>
                <a:gd name="T59" fmla="*/ 47 h 48"/>
                <a:gd name="T60" fmla="*/ 49 w 59"/>
                <a:gd name="T61" fmla="*/ 41 h 48"/>
                <a:gd name="T62" fmla="*/ 57 w 59"/>
                <a:gd name="T63" fmla="*/ 33 h 48"/>
                <a:gd name="T64" fmla="*/ 59 w 59"/>
                <a:gd name="T65" fmla="*/ 24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48"/>
                <a:gd name="T101" fmla="*/ 59 w 59"/>
                <a:gd name="T102" fmla="*/ 48 h 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48">
                  <a:moveTo>
                    <a:pt x="59" y="24"/>
                  </a:moveTo>
                  <a:lnTo>
                    <a:pt x="59" y="20"/>
                  </a:lnTo>
                  <a:lnTo>
                    <a:pt x="57" y="15"/>
                  </a:lnTo>
                  <a:lnTo>
                    <a:pt x="55" y="10"/>
                  </a:lnTo>
                  <a:lnTo>
                    <a:pt x="51" y="7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37" y="1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3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0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3" y="35"/>
                  </a:lnTo>
                  <a:lnTo>
                    <a:pt x="5" y="38"/>
                  </a:lnTo>
                  <a:lnTo>
                    <a:pt x="9" y="42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2" y="47"/>
                  </a:lnTo>
                  <a:lnTo>
                    <a:pt x="46" y="45"/>
                  </a:lnTo>
                  <a:lnTo>
                    <a:pt x="51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59" y="20"/>
                  </a:lnTo>
                  <a:lnTo>
                    <a:pt x="57" y="15"/>
                  </a:lnTo>
                  <a:lnTo>
                    <a:pt x="53" y="12"/>
                  </a:lnTo>
                  <a:lnTo>
                    <a:pt x="49" y="7"/>
                  </a:lnTo>
                  <a:lnTo>
                    <a:pt x="46" y="4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29" y="1"/>
                  </a:lnTo>
                  <a:lnTo>
                    <a:pt x="24" y="1"/>
                  </a:lnTo>
                  <a:lnTo>
                    <a:pt x="18" y="3"/>
                  </a:lnTo>
                  <a:lnTo>
                    <a:pt x="15" y="4"/>
                  </a:lnTo>
                  <a:lnTo>
                    <a:pt x="9" y="7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5" y="38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0" y="47"/>
                  </a:lnTo>
                  <a:lnTo>
                    <a:pt x="46" y="44"/>
                  </a:lnTo>
                  <a:lnTo>
                    <a:pt x="49" y="41"/>
                  </a:lnTo>
                  <a:lnTo>
                    <a:pt x="53" y="38"/>
                  </a:lnTo>
                  <a:lnTo>
                    <a:pt x="57" y="33"/>
                  </a:lnTo>
                  <a:lnTo>
                    <a:pt x="59" y="30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CE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926" y="3074"/>
              <a:ext cx="57" cy="47"/>
            </a:xfrm>
            <a:custGeom>
              <a:avLst/>
              <a:gdLst>
                <a:gd name="T0" fmla="*/ 57 w 57"/>
                <a:gd name="T1" fmla="*/ 19 h 47"/>
                <a:gd name="T2" fmla="*/ 51 w 57"/>
                <a:gd name="T3" fmla="*/ 11 h 47"/>
                <a:gd name="T4" fmla="*/ 44 w 57"/>
                <a:gd name="T5" fmla="*/ 3 h 47"/>
                <a:gd name="T6" fmla="*/ 35 w 57"/>
                <a:gd name="T7" fmla="*/ 0 h 47"/>
                <a:gd name="T8" fmla="*/ 22 w 57"/>
                <a:gd name="T9" fmla="*/ 0 h 47"/>
                <a:gd name="T10" fmla="*/ 13 w 57"/>
                <a:gd name="T11" fmla="*/ 3 h 47"/>
                <a:gd name="T12" fmla="*/ 3 w 57"/>
                <a:gd name="T13" fmla="*/ 11 h 47"/>
                <a:gd name="T14" fmla="*/ 0 w 57"/>
                <a:gd name="T15" fmla="*/ 19 h 47"/>
                <a:gd name="T16" fmla="*/ 0 w 57"/>
                <a:gd name="T17" fmla="*/ 29 h 47"/>
                <a:gd name="T18" fmla="*/ 3 w 57"/>
                <a:gd name="T19" fmla="*/ 37 h 47"/>
                <a:gd name="T20" fmla="*/ 13 w 57"/>
                <a:gd name="T21" fmla="*/ 43 h 47"/>
                <a:gd name="T22" fmla="*/ 22 w 57"/>
                <a:gd name="T23" fmla="*/ 47 h 47"/>
                <a:gd name="T24" fmla="*/ 35 w 57"/>
                <a:gd name="T25" fmla="*/ 47 h 47"/>
                <a:gd name="T26" fmla="*/ 44 w 57"/>
                <a:gd name="T27" fmla="*/ 43 h 47"/>
                <a:gd name="T28" fmla="*/ 51 w 57"/>
                <a:gd name="T29" fmla="*/ 37 h 47"/>
                <a:gd name="T30" fmla="*/ 57 w 57"/>
                <a:gd name="T31" fmla="*/ 29 h 47"/>
                <a:gd name="T32" fmla="*/ 57 w 57"/>
                <a:gd name="T33" fmla="*/ 23 h 47"/>
                <a:gd name="T34" fmla="*/ 53 w 57"/>
                <a:gd name="T35" fmla="*/ 14 h 47"/>
                <a:gd name="T36" fmla="*/ 47 w 57"/>
                <a:gd name="T37" fmla="*/ 8 h 47"/>
                <a:gd name="T38" fmla="*/ 38 w 57"/>
                <a:gd name="T39" fmla="*/ 2 h 47"/>
                <a:gd name="T40" fmla="*/ 27 w 57"/>
                <a:gd name="T41" fmla="*/ 0 h 47"/>
                <a:gd name="T42" fmla="*/ 16 w 57"/>
                <a:gd name="T43" fmla="*/ 2 h 47"/>
                <a:gd name="T44" fmla="*/ 9 w 57"/>
                <a:gd name="T45" fmla="*/ 8 h 47"/>
                <a:gd name="T46" fmla="*/ 1 w 57"/>
                <a:gd name="T47" fmla="*/ 14 h 47"/>
                <a:gd name="T48" fmla="*/ 0 w 57"/>
                <a:gd name="T49" fmla="*/ 23 h 47"/>
                <a:gd name="T50" fmla="*/ 1 w 57"/>
                <a:gd name="T51" fmla="*/ 32 h 47"/>
                <a:gd name="T52" fmla="*/ 9 w 57"/>
                <a:gd name="T53" fmla="*/ 40 h 47"/>
                <a:gd name="T54" fmla="*/ 16 w 57"/>
                <a:gd name="T55" fmla="*/ 46 h 47"/>
                <a:gd name="T56" fmla="*/ 27 w 57"/>
                <a:gd name="T57" fmla="*/ 47 h 47"/>
                <a:gd name="T58" fmla="*/ 38 w 57"/>
                <a:gd name="T59" fmla="*/ 46 h 47"/>
                <a:gd name="T60" fmla="*/ 47 w 57"/>
                <a:gd name="T61" fmla="*/ 40 h 47"/>
                <a:gd name="T62" fmla="*/ 53 w 57"/>
                <a:gd name="T63" fmla="*/ 32 h 47"/>
                <a:gd name="T64" fmla="*/ 57 w 57"/>
                <a:gd name="T65" fmla="*/ 23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47"/>
                <a:gd name="T101" fmla="*/ 57 w 57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47">
                  <a:moveTo>
                    <a:pt x="57" y="23"/>
                  </a:moveTo>
                  <a:lnTo>
                    <a:pt x="57" y="19"/>
                  </a:lnTo>
                  <a:lnTo>
                    <a:pt x="55" y="14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44" y="3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3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7"/>
                  </a:lnTo>
                  <a:lnTo>
                    <a:pt x="7" y="40"/>
                  </a:lnTo>
                  <a:lnTo>
                    <a:pt x="13" y="43"/>
                  </a:lnTo>
                  <a:lnTo>
                    <a:pt x="16" y="46"/>
                  </a:lnTo>
                  <a:lnTo>
                    <a:pt x="22" y="47"/>
                  </a:lnTo>
                  <a:lnTo>
                    <a:pt x="27" y="47"/>
                  </a:lnTo>
                  <a:lnTo>
                    <a:pt x="35" y="47"/>
                  </a:lnTo>
                  <a:lnTo>
                    <a:pt x="38" y="46"/>
                  </a:lnTo>
                  <a:lnTo>
                    <a:pt x="44" y="43"/>
                  </a:lnTo>
                  <a:lnTo>
                    <a:pt x="47" y="40"/>
                  </a:lnTo>
                  <a:lnTo>
                    <a:pt x="51" y="37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5" y="19"/>
                  </a:lnTo>
                  <a:lnTo>
                    <a:pt x="53" y="14"/>
                  </a:lnTo>
                  <a:lnTo>
                    <a:pt x="51" y="11"/>
                  </a:lnTo>
                  <a:lnTo>
                    <a:pt x="47" y="8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5" y="37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6" y="46"/>
                  </a:lnTo>
                  <a:lnTo>
                    <a:pt x="22" y="46"/>
                  </a:lnTo>
                  <a:lnTo>
                    <a:pt x="27" y="47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44" y="43"/>
                  </a:lnTo>
                  <a:lnTo>
                    <a:pt x="47" y="40"/>
                  </a:lnTo>
                  <a:lnTo>
                    <a:pt x="51" y="37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CF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926" y="3074"/>
              <a:ext cx="57" cy="47"/>
            </a:xfrm>
            <a:custGeom>
              <a:avLst/>
              <a:gdLst>
                <a:gd name="T0" fmla="*/ 55 w 57"/>
                <a:gd name="T1" fmla="*/ 19 h 47"/>
                <a:gd name="T2" fmla="*/ 51 w 57"/>
                <a:gd name="T3" fmla="*/ 11 h 47"/>
                <a:gd name="T4" fmla="*/ 44 w 57"/>
                <a:gd name="T5" fmla="*/ 5 h 47"/>
                <a:gd name="T6" fmla="*/ 33 w 57"/>
                <a:gd name="T7" fmla="*/ 0 h 47"/>
                <a:gd name="T8" fmla="*/ 22 w 57"/>
                <a:gd name="T9" fmla="*/ 0 h 47"/>
                <a:gd name="T10" fmla="*/ 13 w 57"/>
                <a:gd name="T11" fmla="*/ 5 h 47"/>
                <a:gd name="T12" fmla="*/ 5 w 57"/>
                <a:gd name="T13" fmla="*/ 11 h 47"/>
                <a:gd name="T14" fmla="*/ 0 w 57"/>
                <a:gd name="T15" fmla="*/ 19 h 47"/>
                <a:gd name="T16" fmla="*/ 0 w 57"/>
                <a:gd name="T17" fmla="*/ 28 h 47"/>
                <a:gd name="T18" fmla="*/ 5 w 57"/>
                <a:gd name="T19" fmla="*/ 37 h 47"/>
                <a:gd name="T20" fmla="*/ 13 w 57"/>
                <a:gd name="T21" fmla="*/ 43 h 47"/>
                <a:gd name="T22" fmla="*/ 22 w 57"/>
                <a:gd name="T23" fmla="*/ 46 h 47"/>
                <a:gd name="T24" fmla="*/ 33 w 57"/>
                <a:gd name="T25" fmla="*/ 46 h 47"/>
                <a:gd name="T26" fmla="*/ 44 w 57"/>
                <a:gd name="T27" fmla="*/ 43 h 47"/>
                <a:gd name="T28" fmla="*/ 51 w 57"/>
                <a:gd name="T29" fmla="*/ 37 h 47"/>
                <a:gd name="T30" fmla="*/ 55 w 57"/>
                <a:gd name="T31" fmla="*/ 28 h 47"/>
                <a:gd name="T32" fmla="*/ 55 w 57"/>
                <a:gd name="T33" fmla="*/ 23 h 47"/>
                <a:gd name="T34" fmla="*/ 53 w 57"/>
                <a:gd name="T35" fmla="*/ 16 h 47"/>
                <a:gd name="T36" fmla="*/ 47 w 57"/>
                <a:gd name="T37" fmla="*/ 8 h 47"/>
                <a:gd name="T38" fmla="*/ 38 w 57"/>
                <a:gd name="T39" fmla="*/ 3 h 47"/>
                <a:gd name="T40" fmla="*/ 27 w 57"/>
                <a:gd name="T41" fmla="*/ 0 h 47"/>
                <a:gd name="T42" fmla="*/ 18 w 57"/>
                <a:gd name="T43" fmla="*/ 3 h 47"/>
                <a:gd name="T44" fmla="*/ 9 w 57"/>
                <a:gd name="T45" fmla="*/ 8 h 47"/>
                <a:gd name="T46" fmla="*/ 3 w 57"/>
                <a:gd name="T47" fmla="*/ 16 h 47"/>
                <a:gd name="T48" fmla="*/ 0 w 57"/>
                <a:gd name="T49" fmla="*/ 23 h 47"/>
                <a:gd name="T50" fmla="*/ 3 w 57"/>
                <a:gd name="T51" fmla="*/ 32 h 47"/>
                <a:gd name="T52" fmla="*/ 9 w 57"/>
                <a:gd name="T53" fmla="*/ 40 h 47"/>
                <a:gd name="T54" fmla="*/ 18 w 57"/>
                <a:gd name="T55" fmla="*/ 44 h 47"/>
                <a:gd name="T56" fmla="*/ 27 w 57"/>
                <a:gd name="T57" fmla="*/ 46 h 47"/>
                <a:gd name="T58" fmla="*/ 38 w 57"/>
                <a:gd name="T59" fmla="*/ 44 h 47"/>
                <a:gd name="T60" fmla="*/ 47 w 57"/>
                <a:gd name="T61" fmla="*/ 40 h 47"/>
                <a:gd name="T62" fmla="*/ 53 w 57"/>
                <a:gd name="T63" fmla="*/ 32 h 47"/>
                <a:gd name="T64" fmla="*/ 55 w 57"/>
                <a:gd name="T65" fmla="*/ 23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47"/>
                <a:gd name="T101" fmla="*/ 57 w 57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47">
                  <a:moveTo>
                    <a:pt x="57" y="23"/>
                  </a:moveTo>
                  <a:lnTo>
                    <a:pt x="55" y="19"/>
                  </a:lnTo>
                  <a:lnTo>
                    <a:pt x="53" y="14"/>
                  </a:lnTo>
                  <a:lnTo>
                    <a:pt x="51" y="11"/>
                  </a:lnTo>
                  <a:lnTo>
                    <a:pt x="47" y="8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1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5" y="37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6" y="46"/>
                  </a:lnTo>
                  <a:lnTo>
                    <a:pt x="22" y="46"/>
                  </a:lnTo>
                  <a:lnTo>
                    <a:pt x="27" y="47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44" y="43"/>
                  </a:lnTo>
                  <a:lnTo>
                    <a:pt x="47" y="40"/>
                  </a:lnTo>
                  <a:lnTo>
                    <a:pt x="51" y="37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7" y="23"/>
                  </a:lnTo>
                  <a:lnTo>
                    <a:pt x="55" y="23"/>
                  </a:lnTo>
                  <a:lnTo>
                    <a:pt x="55" y="19"/>
                  </a:lnTo>
                  <a:lnTo>
                    <a:pt x="53" y="16"/>
                  </a:lnTo>
                  <a:lnTo>
                    <a:pt x="51" y="11"/>
                  </a:lnTo>
                  <a:lnTo>
                    <a:pt x="47" y="8"/>
                  </a:lnTo>
                  <a:lnTo>
                    <a:pt x="44" y="5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3" y="32"/>
                  </a:lnTo>
                  <a:lnTo>
                    <a:pt x="5" y="37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7" y="46"/>
                  </a:lnTo>
                  <a:lnTo>
                    <a:pt x="33" y="46"/>
                  </a:lnTo>
                  <a:lnTo>
                    <a:pt x="38" y="44"/>
                  </a:lnTo>
                  <a:lnTo>
                    <a:pt x="44" y="43"/>
                  </a:lnTo>
                  <a:lnTo>
                    <a:pt x="47" y="40"/>
                  </a:lnTo>
                  <a:lnTo>
                    <a:pt x="51" y="37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3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D0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926" y="3074"/>
              <a:ext cx="55" cy="46"/>
            </a:xfrm>
            <a:custGeom>
              <a:avLst/>
              <a:gdLst>
                <a:gd name="T0" fmla="*/ 55 w 55"/>
                <a:gd name="T1" fmla="*/ 19 h 46"/>
                <a:gd name="T2" fmla="*/ 51 w 55"/>
                <a:gd name="T3" fmla="*/ 11 h 46"/>
                <a:gd name="T4" fmla="*/ 44 w 55"/>
                <a:gd name="T5" fmla="*/ 5 h 46"/>
                <a:gd name="T6" fmla="*/ 33 w 55"/>
                <a:gd name="T7" fmla="*/ 2 h 46"/>
                <a:gd name="T8" fmla="*/ 22 w 55"/>
                <a:gd name="T9" fmla="*/ 2 h 46"/>
                <a:gd name="T10" fmla="*/ 13 w 55"/>
                <a:gd name="T11" fmla="*/ 5 h 46"/>
                <a:gd name="T12" fmla="*/ 5 w 55"/>
                <a:gd name="T13" fmla="*/ 11 h 46"/>
                <a:gd name="T14" fmla="*/ 1 w 55"/>
                <a:gd name="T15" fmla="*/ 19 h 46"/>
                <a:gd name="T16" fmla="*/ 1 w 55"/>
                <a:gd name="T17" fmla="*/ 28 h 46"/>
                <a:gd name="T18" fmla="*/ 5 w 55"/>
                <a:gd name="T19" fmla="*/ 37 h 46"/>
                <a:gd name="T20" fmla="*/ 13 w 55"/>
                <a:gd name="T21" fmla="*/ 43 h 46"/>
                <a:gd name="T22" fmla="*/ 22 w 55"/>
                <a:gd name="T23" fmla="*/ 46 h 46"/>
                <a:gd name="T24" fmla="*/ 33 w 55"/>
                <a:gd name="T25" fmla="*/ 46 h 46"/>
                <a:gd name="T26" fmla="*/ 44 w 55"/>
                <a:gd name="T27" fmla="*/ 43 h 46"/>
                <a:gd name="T28" fmla="*/ 51 w 55"/>
                <a:gd name="T29" fmla="*/ 37 h 46"/>
                <a:gd name="T30" fmla="*/ 55 w 55"/>
                <a:gd name="T31" fmla="*/ 28 h 46"/>
                <a:gd name="T32" fmla="*/ 55 w 55"/>
                <a:gd name="T33" fmla="*/ 23 h 46"/>
                <a:gd name="T34" fmla="*/ 53 w 55"/>
                <a:gd name="T35" fmla="*/ 16 h 46"/>
                <a:gd name="T36" fmla="*/ 47 w 55"/>
                <a:gd name="T37" fmla="*/ 8 h 46"/>
                <a:gd name="T38" fmla="*/ 38 w 55"/>
                <a:gd name="T39" fmla="*/ 3 h 46"/>
                <a:gd name="T40" fmla="*/ 27 w 55"/>
                <a:gd name="T41" fmla="*/ 2 h 46"/>
                <a:gd name="T42" fmla="*/ 18 w 55"/>
                <a:gd name="T43" fmla="*/ 3 h 46"/>
                <a:gd name="T44" fmla="*/ 9 w 55"/>
                <a:gd name="T45" fmla="*/ 8 h 46"/>
                <a:gd name="T46" fmla="*/ 3 w 55"/>
                <a:gd name="T47" fmla="*/ 16 h 46"/>
                <a:gd name="T48" fmla="*/ 1 w 55"/>
                <a:gd name="T49" fmla="*/ 23 h 46"/>
                <a:gd name="T50" fmla="*/ 3 w 55"/>
                <a:gd name="T51" fmla="*/ 32 h 46"/>
                <a:gd name="T52" fmla="*/ 9 w 55"/>
                <a:gd name="T53" fmla="*/ 40 h 46"/>
                <a:gd name="T54" fmla="*/ 18 w 55"/>
                <a:gd name="T55" fmla="*/ 44 h 46"/>
                <a:gd name="T56" fmla="*/ 27 w 55"/>
                <a:gd name="T57" fmla="*/ 46 h 46"/>
                <a:gd name="T58" fmla="*/ 38 w 55"/>
                <a:gd name="T59" fmla="*/ 44 h 46"/>
                <a:gd name="T60" fmla="*/ 47 w 55"/>
                <a:gd name="T61" fmla="*/ 40 h 46"/>
                <a:gd name="T62" fmla="*/ 53 w 55"/>
                <a:gd name="T63" fmla="*/ 32 h 46"/>
                <a:gd name="T64" fmla="*/ 55 w 55"/>
                <a:gd name="T65" fmla="*/ 23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46"/>
                <a:gd name="T101" fmla="*/ 55 w 55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46">
                  <a:moveTo>
                    <a:pt x="55" y="23"/>
                  </a:moveTo>
                  <a:lnTo>
                    <a:pt x="55" y="19"/>
                  </a:lnTo>
                  <a:lnTo>
                    <a:pt x="53" y="16"/>
                  </a:lnTo>
                  <a:lnTo>
                    <a:pt x="51" y="11"/>
                  </a:lnTo>
                  <a:lnTo>
                    <a:pt x="47" y="8"/>
                  </a:lnTo>
                  <a:lnTo>
                    <a:pt x="44" y="5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3" y="32"/>
                  </a:lnTo>
                  <a:lnTo>
                    <a:pt x="5" y="37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7" y="46"/>
                  </a:lnTo>
                  <a:lnTo>
                    <a:pt x="33" y="46"/>
                  </a:lnTo>
                  <a:lnTo>
                    <a:pt x="38" y="44"/>
                  </a:lnTo>
                  <a:lnTo>
                    <a:pt x="44" y="43"/>
                  </a:lnTo>
                  <a:lnTo>
                    <a:pt x="47" y="40"/>
                  </a:lnTo>
                  <a:lnTo>
                    <a:pt x="51" y="37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3"/>
                  </a:lnTo>
                  <a:lnTo>
                    <a:pt x="55" y="19"/>
                  </a:lnTo>
                  <a:lnTo>
                    <a:pt x="53" y="16"/>
                  </a:lnTo>
                  <a:lnTo>
                    <a:pt x="51" y="11"/>
                  </a:lnTo>
                  <a:lnTo>
                    <a:pt x="47" y="8"/>
                  </a:lnTo>
                  <a:lnTo>
                    <a:pt x="44" y="5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7" y="2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3" y="32"/>
                  </a:lnTo>
                  <a:lnTo>
                    <a:pt x="5" y="37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7" y="46"/>
                  </a:lnTo>
                  <a:lnTo>
                    <a:pt x="33" y="46"/>
                  </a:lnTo>
                  <a:lnTo>
                    <a:pt x="38" y="44"/>
                  </a:lnTo>
                  <a:lnTo>
                    <a:pt x="44" y="43"/>
                  </a:lnTo>
                  <a:lnTo>
                    <a:pt x="47" y="40"/>
                  </a:lnTo>
                  <a:lnTo>
                    <a:pt x="51" y="37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3"/>
                  </a:lnTo>
                  <a:close/>
                </a:path>
              </a:pathLst>
            </a:custGeom>
            <a:solidFill>
              <a:srgbClr val="D1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927" y="3076"/>
              <a:ext cx="54" cy="44"/>
            </a:xfrm>
            <a:custGeom>
              <a:avLst/>
              <a:gdLst>
                <a:gd name="T0" fmla="*/ 54 w 54"/>
                <a:gd name="T1" fmla="*/ 17 h 44"/>
                <a:gd name="T2" fmla="*/ 50 w 54"/>
                <a:gd name="T3" fmla="*/ 9 h 44"/>
                <a:gd name="T4" fmla="*/ 43 w 54"/>
                <a:gd name="T5" fmla="*/ 3 h 44"/>
                <a:gd name="T6" fmla="*/ 32 w 54"/>
                <a:gd name="T7" fmla="*/ 0 h 44"/>
                <a:gd name="T8" fmla="*/ 21 w 54"/>
                <a:gd name="T9" fmla="*/ 0 h 44"/>
                <a:gd name="T10" fmla="*/ 12 w 54"/>
                <a:gd name="T11" fmla="*/ 3 h 44"/>
                <a:gd name="T12" fmla="*/ 4 w 54"/>
                <a:gd name="T13" fmla="*/ 9 h 44"/>
                <a:gd name="T14" fmla="*/ 0 w 54"/>
                <a:gd name="T15" fmla="*/ 17 h 44"/>
                <a:gd name="T16" fmla="*/ 0 w 54"/>
                <a:gd name="T17" fmla="*/ 26 h 44"/>
                <a:gd name="T18" fmla="*/ 4 w 54"/>
                <a:gd name="T19" fmla="*/ 35 h 44"/>
                <a:gd name="T20" fmla="*/ 12 w 54"/>
                <a:gd name="T21" fmla="*/ 41 h 44"/>
                <a:gd name="T22" fmla="*/ 21 w 54"/>
                <a:gd name="T23" fmla="*/ 44 h 44"/>
                <a:gd name="T24" fmla="*/ 32 w 54"/>
                <a:gd name="T25" fmla="*/ 44 h 44"/>
                <a:gd name="T26" fmla="*/ 43 w 54"/>
                <a:gd name="T27" fmla="*/ 41 h 44"/>
                <a:gd name="T28" fmla="*/ 50 w 54"/>
                <a:gd name="T29" fmla="*/ 35 h 44"/>
                <a:gd name="T30" fmla="*/ 54 w 54"/>
                <a:gd name="T31" fmla="*/ 26 h 44"/>
                <a:gd name="T32" fmla="*/ 54 w 54"/>
                <a:gd name="T33" fmla="*/ 21 h 44"/>
                <a:gd name="T34" fmla="*/ 52 w 54"/>
                <a:gd name="T35" fmla="*/ 14 h 44"/>
                <a:gd name="T36" fmla="*/ 46 w 54"/>
                <a:gd name="T37" fmla="*/ 6 h 44"/>
                <a:gd name="T38" fmla="*/ 37 w 54"/>
                <a:gd name="T39" fmla="*/ 1 h 44"/>
                <a:gd name="T40" fmla="*/ 26 w 54"/>
                <a:gd name="T41" fmla="*/ 0 h 44"/>
                <a:gd name="T42" fmla="*/ 17 w 54"/>
                <a:gd name="T43" fmla="*/ 1 h 44"/>
                <a:gd name="T44" fmla="*/ 8 w 54"/>
                <a:gd name="T45" fmla="*/ 6 h 44"/>
                <a:gd name="T46" fmla="*/ 2 w 54"/>
                <a:gd name="T47" fmla="*/ 14 h 44"/>
                <a:gd name="T48" fmla="*/ 0 w 54"/>
                <a:gd name="T49" fmla="*/ 21 h 44"/>
                <a:gd name="T50" fmla="*/ 2 w 54"/>
                <a:gd name="T51" fmla="*/ 30 h 44"/>
                <a:gd name="T52" fmla="*/ 8 w 54"/>
                <a:gd name="T53" fmla="*/ 38 h 44"/>
                <a:gd name="T54" fmla="*/ 17 w 54"/>
                <a:gd name="T55" fmla="*/ 42 h 44"/>
                <a:gd name="T56" fmla="*/ 26 w 54"/>
                <a:gd name="T57" fmla="*/ 44 h 44"/>
                <a:gd name="T58" fmla="*/ 37 w 54"/>
                <a:gd name="T59" fmla="*/ 42 h 44"/>
                <a:gd name="T60" fmla="*/ 46 w 54"/>
                <a:gd name="T61" fmla="*/ 38 h 44"/>
                <a:gd name="T62" fmla="*/ 52 w 54"/>
                <a:gd name="T63" fmla="*/ 30 h 44"/>
                <a:gd name="T64" fmla="*/ 54 w 54"/>
                <a:gd name="T65" fmla="*/ 21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44"/>
                <a:gd name="T101" fmla="*/ 54 w 54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44">
                  <a:moveTo>
                    <a:pt x="54" y="21"/>
                  </a:moveTo>
                  <a:lnTo>
                    <a:pt x="54" y="17"/>
                  </a:lnTo>
                  <a:lnTo>
                    <a:pt x="52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8" y="38"/>
                  </a:lnTo>
                  <a:lnTo>
                    <a:pt x="12" y="41"/>
                  </a:lnTo>
                  <a:lnTo>
                    <a:pt x="17" y="42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32" y="44"/>
                  </a:lnTo>
                  <a:lnTo>
                    <a:pt x="37" y="42"/>
                  </a:lnTo>
                  <a:lnTo>
                    <a:pt x="43" y="41"/>
                  </a:lnTo>
                  <a:lnTo>
                    <a:pt x="46" y="38"/>
                  </a:lnTo>
                  <a:lnTo>
                    <a:pt x="50" y="35"/>
                  </a:lnTo>
                  <a:lnTo>
                    <a:pt x="52" y="30"/>
                  </a:lnTo>
                  <a:lnTo>
                    <a:pt x="54" y="26"/>
                  </a:lnTo>
                  <a:lnTo>
                    <a:pt x="54" y="21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1" y="4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8" y="38"/>
                  </a:lnTo>
                  <a:lnTo>
                    <a:pt x="12" y="39"/>
                  </a:lnTo>
                  <a:lnTo>
                    <a:pt x="17" y="42"/>
                  </a:lnTo>
                  <a:lnTo>
                    <a:pt x="21" y="42"/>
                  </a:lnTo>
                  <a:lnTo>
                    <a:pt x="26" y="44"/>
                  </a:lnTo>
                  <a:lnTo>
                    <a:pt x="32" y="42"/>
                  </a:lnTo>
                  <a:lnTo>
                    <a:pt x="37" y="42"/>
                  </a:lnTo>
                  <a:lnTo>
                    <a:pt x="41" y="39"/>
                  </a:lnTo>
                  <a:lnTo>
                    <a:pt x="46" y="38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2" y="26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D2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927" y="3076"/>
              <a:ext cx="54" cy="44"/>
            </a:xfrm>
            <a:custGeom>
              <a:avLst/>
              <a:gdLst>
                <a:gd name="T0" fmla="*/ 52 w 54"/>
                <a:gd name="T1" fmla="*/ 18 h 44"/>
                <a:gd name="T2" fmla="*/ 48 w 54"/>
                <a:gd name="T3" fmla="*/ 9 h 44"/>
                <a:gd name="T4" fmla="*/ 41 w 54"/>
                <a:gd name="T5" fmla="*/ 4 h 44"/>
                <a:gd name="T6" fmla="*/ 32 w 54"/>
                <a:gd name="T7" fmla="*/ 0 h 44"/>
                <a:gd name="T8" fmla="*/ 21 w 54"/>
                <a:gd name="T9" fmla="*/ 0 h 44"/>
                <a:gd name="T10" fmla="*/ 12 w 54"/>
                <a:gd name="T11" fmla="*/ 4 h 44"/>
                <a:gd name="T12" fmla="*/ 4 w 54"/>
                <a:gd name="T13" fmla="*/ 9 h 44"/>
                <a:gd name="T14" fmla="*/ 0 w 54"/>
                <a:gd name="T15" fmla="*/ 18 h 44"/>
                <a:gd name="T16" fmla="*/ 0 w 54"/>
                <a:gd name="T17" fmla="*/ 26 h 44"/>
                <a:gd name="T18" fmla="*/ 4 w 54"/>
                <a:gd name="T19" fmla="*/ 33 h 44"/>
                <a:gd name="T20" fmla="*/ 12 w 54"/>
                <a:gd name="T21" fmla="*/ 39 h 44"/>
                <a:gd name="T22" fmla="*/ 21 w 54"/>
                <a:gd name="T23" fmla="*/ 42 h 44"/>
                <a:gd name="T24" fmla="*/ 32 w 54"/>
                <a:gd name="T25" fmla="*/ 42 h 44"/>
                <a:gd name="T26" fmla="*/ 41 w 54"/>
                <a:gd name="T27" fmla="*/ 39 h 44"/>
                <a:gd name="T28" fmla="*/ 48 w 54"/>
                <a:gd name="T29" fmla="*/ 33 h 44"/>
                <a:gd name="T30" fmla="*/ 52 w 54"/>
                <a:gd name="T31" fmla="*/ 26 h 44"/>
                <a:gd name="T32" fmla="*/ 52 w 54"/>
                <a:gd name="T33" fmla="*/ 21 h 44"/>
                <a:gd name="T34" fmla="*/ 50 w 54"/>
                <a:gd name="T35" fmla="*/ 14 h 44"/>
                <a:gd name="T36" fmla="*/ 45 w 54"/>
                <a:gd name="T37" fmla="*/ 6 h 44"/>
                <a:gd name="T38" fmla="*/ 37 w 54"/>
                <a:gd name="T39" fmla="*/ 1 h 44"/>
                <a:gd name="T40" fmla="*/ 26 w 54"/>
                <a:gd name="T41" fmla="*/ 0 h 44"/>
                <a:gd name="T42" fmla="*/ 17 w 54"/>
                <a:gd name="T43" fmla="*/ 1 h 44"/>
                <a:gd name="T44" fmla="*/ 8 w 54"/>
                <a:gd name="T45" fmla="*/ 6 h 44"/>
                <a:gd name="T46" fmla="*/ 2 w 54"/>
                <a:gd name="T47" fmla="*/ 14 h 44"/>
                <a:gd name="T48" fmla="*/ 0 w 54"/>
                <a:gd name="T49" fmla="*/ 21 h 44"/>
                <a:gd name="T50" fmla="*/ 2 w 54"/>
                <a:gd name="T51" fmla="*/ 30 h 44"/>
                <a:gd name="T52" fmla="*/ 8 w 54"/>
                <a:gd name="T53" fmla="*/ 36 h 44"/>
                <a:gd name="T54" fmla="*/ 17 w 54"/>
                <a:gd name="T55" fmla="*/ 41 h 44"/>
                <a:gd name="T56" fmla="*/ 26 w 54"/>
                <a:gd name="T57" fmla="*/ 42 h 44"/>
                <a:gd name="T58" fmla="*/ 37 w 54"/>
                <a:gd name="T59" fmla="*/ 41 h 44"/>
                <a:gd name="T60" fmla="*/ 45 w 54"/>
                <a:gd name="T61" fmla="*/ 36 h 44"/>
                <a:gd name="T62" fmla="*/ 50 w 54"/>
                <a:gd name="T63" fmla="*/ 30 h 44"/>
                <a:gd name="T64" fmla="*/ 52 w 54"/>
                <a:gd name="T65" fmla="*/ 21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44"/>
                <a:gd name="T101" fmla="*/ 54 w 54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44">
                  <a:moveTo>
                    <a:pt x="54" y="21"/>
                  </a:moveTo>
                  <a:lnTo>
                    <a:pt x="52" y="18"/>
                  </a:lnTo>
                  <a:lnTo>
                    <a:pt x="52" y="14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1" y="4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8" y="38"/>
                  </a:lnTo>
                  <a:lnTo>
                    <a:pt x="12" y="39"/>
                  </a:lnTo>
                  <a:lnTo>
                    <a:pt x="17" y="42"/>
                  </a:lnTo>
                  <a:lnTo>
                    <a:pt x="21" y="42"/>
                  </a:lnTo>
                  <a:lnTo>
                    <a:pt x="26" y="44"/>
                  </a:lnTo>
                  <a:lnTo>
                    <a:pt x="32" y="42"/>
                  </a:lnTo>
                  <a:lnTo>
                    <a:pt x="37" y="42"/>
                  </a:lnTo>
                  <a:lnTo>
                    <a:pt x="41" y="39"/>
                  </a:lnTo>
                  <a:lnTo>
                    <a:pt x="46" y="38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2" y="26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0" y="14"/>
                  </a:lnTo>
                  <a:lnTo>
                    <a:pt x="48" y="10"/>
                  </a:lnTo>
                  <a:lnTo>
                    <a:pt x="45" y="6"/>
                  </a:lnTo>
                  <a:lnTo>
                    <a:pt x="41" y="4"/>
                  </a:lnTo>
                  <a:lnTo>
                    <a:pt x="37" y="1"/>
                  </a:lnTo>
                  <a:lnTo>
                    <a:pt x="32" y="1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3" y="39"/>
                  </a:lnTo>
                  <a:lnTo>
                    <a:pt x="17" y="41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32" y="42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5" y="36"/>
                  </a:lnTo>
                  <a:lnTo>
                    <a:pt x="48" y="33"/>
                  </a:lnTo>
                  <a:lnTo>
                    <a:pt x="50" y="30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D3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927" y="3076"/>
              <a:ext cx="52" cy="42"/>
            </a:xfrm>
            <a:custGeom>
              <a:avLst/>
              <a:gdLst>
                <a:gd name="T0" fmla="*/ 52 w 52"/>
                <a:gd name="T1" fmla="*/ 18 h 42"/>
                <a:gd name="T2" fmla="*/ 48 w 52"/>
                <a:gd name="T3" fmla="*/ 10 h 42"/>
                <a:gd name="T4" fmla="*/ 41 w 52"/>
                <a:gd name="T5" fmla="*/ 4 h 42"/>
                <a:gd name="T6" fmla="*/ 32 w 52"/>
                <a:gd name="T7" fmla="*/ 1 h 42"/>
                <a:gd name="T8" fmla="*/ 23 w 52"/>
                <a:gd name="T9" fmla="*/ 1 h 42"/>
                <a:gd name="T10" fmla="*/ 13 w 52"/>
                <a:gd name="T11" fmla="*/ 4 h 42"/>
                <a:gd name="T12" fmla="*/ 6 w 52"/>
                <a:gd name="T13" fmla="*/ 10 h 42"/>
                <a:gd name="T14" fmla="*/ 2 w 52"/>
                <a:gd name="T15" fmla="*/ 18 h 42"/>
                <a:gd name="T16" fmla="*/ 2 w 52"/>
                <a:gd name="T17" fmla="*/ 26 h 42"/>
                <a:gd name="T18" fmla="*/ 6 w 52"/>
                <a:gd name="T19" fmla="*/ 33 h 42"/>
                <a:gd name="T20" fmla="*/ 13 w 52"/>
                <a:gd name="T21" fmla="*/ 39 h 42"/>
                <a:gd name="T22" fmla="*/ 23 w 52"/>
                <a:gd name="T23" fmla="*/ 42 h 42"/>
                <a:gd name="T24" fmla="*/ 32 w 52"/>
                <a:gd name="T25" fmla="*/ 42 h 42"/>
                <a:gd name="T26" fmla="*/ 41 w 52"/>
                <a:gd name="T27" fmla="*/ 39 h 42"/>
                <a:gd name="T28" fmla="*/ 48 w 52"/>
                <a:gd name="T29" fmla="*/ 33 h 42"/>
                <a:gd name="T30" fmla="*/ 52 w 52"/>
                <a:gd name="T31" fmla="*/ 26 h 42"/>
                <a:gd name="T32" fmla="*/ 52 w 52"/>
                <a:gd name="T33" fmla="*/ 21 h 42"/>
                <a:gd name="T34" fmla="*/ 50 w 52"/>
                <a:gd name="T35" fmla="*/ 14 h 42"/>
                <a:gd name="T36" fmla="*/ 45 w 52"/>
                <a:gd name="T37" fmla="*/ 7 h 42"/>
                <a:gd name="T38" fmla="*/ 37 w 52"/>
                <a:gd name="T39" fmla="*/ 3 h 42"/>
                <a:gd name="T40" fmla="*/ 26 w 52"/>
                <a:gd name="T41" fmla="*/ 1 h 42"/>
                <a:gd name="T42" fmla="*/ 17 w 52"/>
                <a:gd name="T43" fmla="*/ 3 h 42"/>
                <a:gd name="T44" fmla="*/ 10 w 52"/>
                <a:gd name="T45" fmla="*/ 7 h 42"/>
                <a:gd name="T46" fmla="*/ 4 w 52"/>
                <a:gd name="T47" fmla="*/ 14 h 42"/>
                <a:gd name="T48" fmla="*/ 2 w 52"/>
                <a:gd name="T49" fmla="*/ 21 h 42"/>
                <a:gd name="T50" fmla="*/ 4 w 52"/>
                <a:gd name="T51" fmla="*/ 30 h 42"/>
                <a:gd name="T52" fmla="*/ 10 w 52"/>
                <a:gd name="T53" fmla="*/ 36 h 42"/>
                <a:gd name="T54" fmla="*/ 17 w 52"/>
                <a:gd name="T55" fmla="*/ 41 h 42"/>
                <a:gd name="T56" fmla="*/ 26 w 52"/>
                <a:gd name="T57" fmla="*/ 42 h 42"/>
                <a:gd name="T58" fmla="*/ 37 w 52"/>
                <a:gd name="T59" fmla="*/ 41 h 42"/>
                <a:gd name="T60" fmla="*/ 45 w 52"/>
                <a:gd name="T61" fmla="*/ 36 h 42"/>
                <a:gd name="T62" fmla="*/ 50 w 52"/>
                <a:gd name="T63" fmla="*/ 30 h 42"/>
                <a:gd name="T64" fmla="*/ 52 w 52"/>
                <a:gd name="T65" fmla="*/ 2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42"/>
                <a:gd name="T101" fmla="*/ 52 w 52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42">
                  <a:moveTo>
                    <a:pt x="52" y="21"/>
                  </a:moveTo>
                  <a:lnTo>
                    <a:pt x="52" y="18"/>
                  </a:lnTo>
                  <a:lnTo>
                    <a:pt x="50" y="14"/>
                  </a:lnTo>
                  <a:lnTo>
                    <a:pt x="48" y="10"/>
                  </a:lnTo>
                  <a:lnTo>
                    <a:pt x="45" y="6"/>
                  </a:lnTo>
                  <a:lnTo>
                    <a:pt x="41" y="4"/>
                  </a:lnTo>
                  <a:lnTo>
                    <a:pt x="37" y="1"/>
                  </a:lnTo>
                  <a:lnTo>
                    <a:pt x="32" y="1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3" y="39"/>
                  </a:lnTo>
                  <a:lnTo>
                    <a:pt x="17" y="41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32" y="42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5" y="36"/>
                  </a:lnTo>
                  <a:lnTo>
                    <a:pt x="48" y="33"/>
                  </a:lnTo>
                  <a:lnTo>
                    <a:pt x="50" y="30"/>
                  </a:lnTo>
                  <a:lnTo>
                    <a:pt x="52" y="26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0" y="14"/>
                  </a:lnTo>
                  <a:lnTo>
                    <a:pt x="48" y="10"/>
                  </a:lnTo>
                  <a:lnTo>
                    <a:pt x="45" y="7"/>
                  </a:lnTo>
                  <a:lnTo>
                    <a:pt x="41" y="4"/>
                  </a:lnTo>
                  <a:lnTo>
                    <a:pt x="37" y="3"/>
                  </a:lnTo>
                  <a:lnTo>
                    <a:pt x="32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7" y="41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32" y="42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5" y="36"/>
                  </a:lnTo>
                  <a:lnTo>
                    <a:pt x="48" y="33"/>
                  </a:lnTo>
                  <a:lnTo>
                    <a:pt x="50" y="30"/>
                  </a:lnTo>
                  <a:lnTo>
                    <a:pt x="52" y="26"/>
                  </a:lnTo>
                  <a:lnTo>
                    <a:pt x="52" y="21"/>
                  </a:lnTo>
                  <a:close/>
                </a:path>
              </a:pathLst>
            </a:custGeom>
            <a:solidFill>
              <a:srgbClr val="D4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929" y="3077"/>
              <a:ext cx="50" cy="41"/>
            </a:xfrm>
            <a:custGeom>
              <a:avLst/>
              <a:gdLst>
                <a:gd name="T0" fmla="*/ 50 w 50"/>
                <a:gd name="T1" fmla="*/ 17 h 41"/>
                <a:gd name="T2" fmla="*/ 46 w 50"/>
                <a:gd name="T3" fmla="*/ 9 h 41"/>
                <a:gd name="T4" fmla="*/ 39 w 50"/>
                <a:gd name="T5" fmla="*/ 3 h 41"/>
                <a:gd name="T6" fmla="*/ 30 w 50"/>
                <a:gd name="T7" fmla="*/ 0 h 41"/>
                <a:gd name="T8" fmla="*/ 21 w 50"/>
                <a:gd name="T9" fmla="*/ 0 h 41"/>
                <a:gd name="T10" fmla="*/ 11 w 50"/>
                <a:gd name="T11" fmla="*/ 3 h 41"/>
                <a:gd name="T12" fmla="*/ 4 w 50"/>
                <a:gd name="T13" fmla="*/ 9 h 41"/>
                <a:gd name="T14" fmla="*/ 0 w 50"/>
                <a:gd name="T15" fmla="*/ 17 h 41"/>
                <a:gd name="T16" fmla="*/ 0 w 50"/>
                <a:gd name="T17" fmla="*/ 25 h 41"/>
                <a:gd name="T18" fmla="*/ 4 w 50"/>
                <a:gd name="T19" fmla="*/ 32 h 41"/>
                <a:gd name="T20" fmla="*/ 11 w 50"/>
                <a:gd name="T21" fmla="*/ 38 h 41"/>
                <a:gd name="T22" fmla="*/ 21 w 50"/>
                <a:gd name="T23" fmla="*/ 41 h 41"/>
                <a:gd name="T24" fmla="*/ 30 w 50"/>
                <a:gd name="T25" fmla="*/ 41 h 41"/>
                <a:gd name="T26" fmla="*/ 39 w 50"/>
                <a:gd name="T27" fmla="*/ 38 h 41"/>
                <a:gd name="T28" fmla="*/ 46 w 50"/>
                <a:gd name="T29" fmla="*/ 32 h 41"/>
                <a:gd name="T30" fmla="*/ 50 w 50"/>
                <a:gd name="T31" fmla="*/ 25 h 41"/>
                <a:gd name="T32" fmla="*/ 50 w 50"/>
                <a:gd name="T33" fmla="*/ 20 h 41"/>
                <a:gd name="T34" fmla="*/ 48 w 50"/>
                <a:gd name="T35" fmla="*/ 13 h 41"/>
                <a:gd name="T36" fmla="*/ 43 w 50"/>
                <a:gd name="T37" fmla="*/ 6 h 41"/>
                <a:gd name="T38" fmla="*/ 35 w 50"/>
                <a:gd name="T39" fmla="*/ 2 h 41"/>
                <a:gd name="T40" fmla="*/ 24 w 50"/>
                <a:gd name="T41" fmla="*/ 0 h 41"/>
                <a:gd name="T42" fmla="*/ 15 w 50"/>
                <a:gd name="T43" fmla="*/ 2 h 41"/>
                <a:gd name="T44" fmla="*/ 8 w 50"/>
                <a:gd name="T45" fmla="*/ 6 h 41"/>
                <a:gd name="T46" fmla="*/ 2 w 50"/>
                <a:gd name="T47" fmla="*/ 13 h 41"/>
                <a:gd name="T48" fmla="*/ 0 w 50"/>
                <a:gd name="T49" fmla="*/ 20 h 41"/>
                <a:gd name="T50" fmla="*/ 2 w 50"/>
                <a:gd name="T51" fmla="*/ 29 h 41"/>
                <a:gd name="T52" fmla="*/ 8 w 50"/>
                <a:gd name="T53" fmla="*/ 35 h 41"/>
                <a:gd name="T54" fmla="*/ 15 w 50"/>
                <a:gd name="T55" fmla="*/ 40 h 41"/>
                <a:gd name="T56" fmla="*/ 24 w 50"/>
                <a:gd name="T57" fmla="*/ 41 h 41"/>
                <a:gd name="T58" fmla="*/ 35 w 50"/>
                <a:gd name="T59" fmla="*/ 40 h 41"/>
                <a:gd name="T60" fmla="*/ 43 w 50"/>
                <a:gd name="T61" fmla="*/ 35 h 41"/>
                <a:gd name="T62" fmla="*/ 48 w 50"/>
                <a:gd name="T63" fmla="*/ 29 h 41"/>
                <a:gd name="T64" fmla="*/ 50 w 50"/>
                <a:gd name="T65" fmla="*/ 2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41"/>
                <a:gd name="T101" fmla="*/ 50 w 50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41">
                  <a:moveTo>
                    <a:pt x="50" y="20"/>
                  </a:moveTo>
                  <a:lnTo>
                    <a:pt x="50" y="17"/>
                  </a:lnTo>
                  <a:lnTo>
                    <a:pt x="48" y="13"/>
                  </a:lnTo>
                  <a:lnTo>
                    <a:pt x="46" y="9"/>
                  </a:lnTo>
                  <a:lnTo>
                    <a:pt x="43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8" y="35"/>
                  </a:lnTo>
                  <a:lnTo>
                    <a:pt x="11" y="38"/>
                  </a:lnTo>
                  <a:lnTo>
                    <a:pt x="15" y="40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30" y="41"/>
                  </a:lnTo>
                  <a:lnTo>
                    <a:pt x="35" y="40"/>
                  </a:lnTo>
                  <a:lnTo>
                    <a:pt x="39" y="38"/>
                  </a:lnTo>
                  <a:lnTo>
                    <a:pt x="43" y="35"/>
                  </a:lnTo>
                  <a:lnTo>
                    <a:pt x="46" y="32"/>
                  </a:lnTo>
                  <a:lnTo>
                    <a:pt x="48" y="29"/>
                  </a:lnTo>
                  <a:lnTo>
                    <a:pt x="50" y="25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48" y="13"/>
                  </a:lnTo>
                  <a:lnTo>
                    <a:pt x="44" y="9"/>
                  </a:lnTo>
                  <a:lnTo>
                    <a:pt x="43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8" y="35"/>
                  </a:lnTo>
                  <a:lnTo>
                    <a:pt x="11" y="38"/>
                  </a:lnTo>
                  <a:lnTo>
                    <a:pt x="15" y="40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30" y="41"/>
                  </a:lnTo>
                  <a:lnTo>
                    <a:pt x="35" y="40"/>
                  </a:lnTo>
                  <a:lnTo>
                    <a:pt x="39" y="38"/>
                  </a:lnTo>
                  <a:lnTo>
                    <a:pt x="43" y="35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0" y="25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D5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929" y="3077"/>
              <a:ext cx="50" cy="41"/>
            </a:xfrm>
            <a:custGeom>
              <a:avLst/>
              <a:gdLst>
                <a:gd name="T0" fmla="*/ 50 w 50"/>
                <a:gd name="T1" fmla="*/ 17 h 41"/>
                <a:gd name="T2" fmla="*/ 44 w 50"/>
                <a:gd name="T3" fmla="*/ 9 h 41"/>
                <a:gd name="T4" fmla="*/ 39 w 50"/>
                <a:gd name="T5" fmla="*/ 3 h 41"/>
                <a:gd name="T6" fmla="*/ 30 w 50"/>
                <a:gd name="T7" fmla="*/ 0 h 41"/>
                <a:gd name="T8" fmla="*/ 21 w 50"/>
                <a:gd name="T9" fmla="*/ 0 h 41"/>
                <a:gd name="T10" fmla="*/ 11 w 50"/>
                <a:gd name="T11" fmla="*/ 3 h 41"/>
                <a:gd name="T12" fmla="*/ 4 w 50"/>
                <a:gd name="T13" fmla="*/ 9 h 41"/>
                <a:gd name="T14" fmla="*/ 0 w 50"/>
                <a:gd name="T15" fmla="*/ 17 h 41"/>
                <a:gd name="T16" fmla="*/ 0 w 50"/>
                <a:gd name="T17" fmla="*/ 25 h 41"/>
                <a:gd name="T18" fmla="*/ 4 w 50"/>
                <a:gd name="T19" fmla="*/ 32 h 41"/>
                <a:gd name="T20" fmla="*/ 11 w 50"/>
                <a:gd name="T21" fmla="*/ 38 h 41"/>
                <a:gd name="T22" fmla="*/ 21 w 50"/>
                <a:gd name="T23" fmla="*/ 41 h 41"/>
                <a:gd name="T24" fmla="*/ 30 w 50"/>
                <a:gd name="T25" fmla="*/ 41 h 41"/>
                <a:gd name="T26" fmla="*/ 39 w 50"/>
                <a:gd name="T27" fmla="*/ 38 h 41"/>
                <a:gd name="T28" fmla="*/ 44 w 50"/>
                <a:gd name="T29" fmla="*/ 32 h 41"/>
                <a:gd name="T30" fmla="*/ 50 w 50"/>
                <a:gd name="T31" fmla="*/ 25 h 41"/>
                <a:gd name="T32" fmla="*/ 48 w 50"/>
                <a:gd name="T33" fmla="*/ 20 h 41"/>
                <a:gd name="T34" fmla="*/ 46 w 50"/>
                <a:gd name="T35" fmla="*/ 13 h 41"/>
                <a:gd name="T36" fmla="*/ 43 w 50"/>
                <a:gd name="T37" fmla="*/ 6 h 41"/>
                <a:gd name="T38" fmla="*/ 33 w 50"/>
                <a:gd name="T39" fmla="*/ 2 h 41"/>
                <a:gd name="T40" fmla="*/ 24 w 50"/>
                <a:gd name="T41" fmla="*/ 0 h 41"/>
                <a:gd name="T42" fmla="*/ 15 w 50"/>
                <a:gd name="T43" fmla="*/ 2 h 41"/>
                <a:gd name="T44" fmla="*/ 8 w 50"/>
                <a:gd name="T45" fmla="*/ 6 h 41"/>
                <a:gd name="T46" fmla="*/ 2 w 50"/>
                <a:gd name="T47" fmla="*/ 13 h 41"/>
                <a:gd name="T48" fmla="*/ 0 w 50"/>
                <a:gd name="T49" fmla="*/ 20 h 41"/>
                <a:gd name="T50" fmla="*/ 2 w 50"/>
                <a:gd name="T51" fmla="*/ 28 h 41"/>
                <a:gd name="T52" fmla="*/ 8 w 50"/>
                <a:gd name="T53" fmla="*/ 35 h 41"/>
                <a:gd name="T54" fmla="*/ 15 w 50"/>
                <a:gd name="T55" fmla="*/ 38 h 41"/>
                <a:gd name="T56" fmla="*/ 24 w 50"/>
                <a:gd name="T57" fmla="*/ 40 h 41"/>
                <a:gd name="T58" fmla="*/ 33 w 50"/>
                <a:gd name="T59" fmla="*/ 38 h 41"/>
                <a:gd name="T60" fmla="*/ 43 w 50"/>
                <a:gd name="T61" fmla="*/ 35 h 41"/>
                <a:gd name="T62" fmla="*/ 46 w 50"/>
                <a:gd name="T63" fmla="*/ 28 h 41"/>
                <a:gd name="T64" fmla="*/ 48 w 50"/>
                <a:gd name="T65" fmla="*/ 2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41"/>
                <a:gd name="T101" fmla="*/ 50 w 50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41">
                  <a:moveTo>
                    <a:pt x="50" y="20"/>
                  </a:moveTo>
                  <a:lnTo>
                    <a:pt x="50" y="17"/>
                  </a:lnTo>
                  <a:lnTo>
                    <a:pt x="48" y="13"/>
                  </a:lnTo>
                  <a:lnTo>
                    <a:pt x="44" y="9"/>
                  </a:lnTo>
                  <a:lnTo>
                    <a:pt x="43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8" y="35"/>
                  </a:lnTo>
                  <a:lnTo>
                    <a:pt x="11" y="38"/>
                  </a:lnTo>
                  <a:lnTo>
                    <a:pt x="15" y="40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30" y="41"/>
                  </a:lnTo>
                  <a:lnTo>
                    <a:pt x="35" y="40"/>
                  </a:lnTo>
                  <a:lnTo>
                    <a:pt x="39" y="38"/>
                  </a:lnTo>
                  <a:lnTo>
                    <a:pt x="43" y="35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0" y="25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3" y="6"/>
                  </a:lnTo>
                  <a:lnTo>
                    <a:pt x="39" y="5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8" y="6"/>
                  </a:lnTo>
                  <a:lnTo>
                    <a:pt x="6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33" y="38"/>
                  </a:lnTo>
                  <a:lnTo>
                    <a:pt x="39" y="37"/>
                  </a:lnTo>
                  <a:lnTo>
                    <a:pt x="43" y="35"/>
                  </a:lnTo>
                  <a:lnTo>
                    <a:pt x="44" y="32"/>
                  </a:lnTo>
                  <a:lnTo>
                    <a:pt x="46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D6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929" y="3077"/>
              <a:ext cx="48" cy="40"/>
            </a:xfrm>
            <a:custGeom>
              <a:avLst/>
              <a:gdLst>
                <a:gd name="T0" fmla="*/ 48 w 48"/>
                <a:gd name="T1" fmla="*/ 17 h 40"/>
                <a:gd name="T2" fmla="*/ 44 w 48"/>
                <a:gd name="T3" fmla="*/ 9 h 40"/>
                <a:gd name="T4" fmla="*/ 39 w 48"/>
                <a:gd name="T5" fmla="*/ 5 h 40"/>
                <a:gd name="T6" fmla="*/ 30 w 48"/>
                <a:gd name="T7" fmla="*/ 2 h 40"/>
                <a:gd name="T8" fmla="*/ 21 w 48"/>
                <a:gd name="T9" fmla="*/ 2 h 40"/>
                <a:gd name="T10" fmla="*/ 11 w 48"/>
                <a:gd name="T11" fmla="*/ 5 h 40"/>
                <a:gd name="T12" fmla="*/ 6 w 48"/>
                <a:gd name="T13" fmla="*/ 9 h 40"/>
                <a:gd name="T14" fmla="*/ 2 w 48"/>
                <a:gd name="T15" fmla="*/ 17 h 40"/>
                <a:gd name="T16" fmla="*/ 2 w 48"/>
                <a:gd name="T17" fmla="*/ 25 h 40"/>
                <a:gd name="T18" fmla="*/ 6 w 48"/>
                <a:gd name="T19" fmla="*/ 32 h 40"/>
                <a:gd name="T20" fmla="*/ 11 w 48"/>
                <a:gd name="T21" fmla="*/ 37 h 40"/>
                <a:gd name="T22" fmla="*/ 21 w 48"/>
                <a:gd name="T23" fmla="*/ 40 h 40"/>
                <a:gd name="T24" fmla="*/ 30 w 48"/>
                <a:gd name="T25" fmla="*/ 40 h 40"/>
                <a:gd name="T26" fmla="*/ 39 w 48"/>
                <a:gd name="T27" fmla="*/ 37 h 40"/>
                <a:gd name="T28" fmla="*/ 44 w 48"/>
                <a:gd name="T29" fmla="*/ 32 h 40"/>
                <a:gd name="T30" fmla="*/ 48 w 48"/>
                <a:gd name="T31" fmla="*/ 25 h 40"/>
                <a:gd name="T32" fmla="*/ 48 w 48"/>
                <a:gd name="T33" fmla="*/ 20 h 40"/>
                <a:gd name="T34" fmla="*/ 46 w 48"/>
                <a:gd name="T35" fmla="*/ 13 h 40"/>
                <a:gd name="T36" fmla="*/ 41 w 48"/>
                <a:gd name="T37" fmla="*/ 6 h 40"/>
                <a:gd name="T38" fmla="*/ 33 w 48"/>
                <a:gd name="T39" fmla="*/ 3 h 40"/>
                <a:gd name="T40" fmla="*/ 24 w 48"/>
                <a:gd name="T41" fmla="*/ 2 h 40"/>
                <a:gd name="T42" fmla="*/ 15 w 48"/>
                <a:gd name="T43" fmla="*/ 3 h 40"/>
                <a:gd name="T44" fmla="*/ 8 w 48"/>
                <a:gd name="T45" fmla="*/ 6 h 40"/>
                <a:gd name="T46" fmla="*/ 4 w 48"/>
                <a:gd name="T47" fmla="*/ 13 h 40"/>
                <a:gd name="T48" fmla="*/ 2 w 48"/>
                <a:gd name="T49" fmla="*/ 20 h 40"/>
                <a:gd name="T50" fmla="*/ 4 w 48"/>
                <a:gd name="T51" fmla="*/ 28 h 40"/>
                <a:gd name="T52" fmla="*/ 8 w 48"/>
                <a:gd name="T53" fmla="*/ 34 h 40"/>
                <a:gd name="T54" fmla="*/ 15 w 48"/>
                <a:gd name="T55" fmla="*/ 38 h 40"/>
                <a:gd name="T56" fmla="*/ 24 w 48"/>
                <a:gd name="T57" fmla="*/ 40 h 40"/>
                <a:gd name="T58" fmla="*/ 33 w 48"/>
                <a:gd name="T59" fmla="*/ 38 h 40"/>
                <a:gd name="T60" fmla="*/ 41 w 48"/>
                <a:gd name="T61" fmla="*/ 34 h 40"/>
                <a:gd name="T62" fmla="*/ 46 w 48"/>
                <a:gd name="T63" fmla="*/ 28 h 40"/>
                <a:gd name="T64" fmla="*/ 48 w 48"/>
                <a:gd name="T65" fmla="*/ 2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40"/>
                <a:gd name="T101" fmla="*/ 48 w 48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40">
                  <a:moveTo>
                    <a:pt x="48" y="20"/>
                  </a:move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3" y="6"/>
                  </a:lnTo>
                  <a:lnTo>
                    <a:pt x="39" y="5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8" y="6"/>
                  </a:lnTo>
                  <a:lnTo>
                    <a:pt x="6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33" y="38"/>
                  </a:lnTo>
                  <a:lnTo>
                    <a:pt x="39" y="37"/>
                  </a:lnTo>
                  <a:lnTo>
                    <a:pt x="43" y="35"/>
                  </a:lnTo>
                  <a:lnTo>
                    <a:pt x="44" y="32"/>
                  </a:lnTo>
                  <a:lnTo>
                    <a:pt x="46" y="28"/>
                  </a:lnTo>
                  <a:lnTo>
                    <a:pt x="48" y="25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3" y="3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6"/>
                  </a:lnTo>
                  <a:lnTo>
                    <a:pt x="6" y="9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33" y="38"/>
                  </a:lnTo>
                  <a:lnTo>
                    <a:pt x="39" y="37"/>
                  </a:lnTo>
                  <a:lnTo>
                    <a:pt x="41" y="34"/>
                  </a:lnTo>
                  <a:lnTo>
                    <a:pt x="44" y="32"/>
                  </a:lnTo>
                  <a:lnTo>
                    <a:pt x="46" y="28"/>
                  </a:lnTo>
                  <a:lnTo>
                    <a:pt x="48" y="25"/>
                  </a:lnTo>
                  <a:lnTo>
                    <a:pt x="48" y="20"/>
                  </a:lnTo>
                  <a:close/>
                </a:path>
              </a:pathLst>
            </a:custGeom>
            <a:solidFill>
              <a:srgbClr val="D7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931" y="3079"/>
              <a:ext cx="46" cy="38"/>
            </a:xfrm>
            <a:custGeom>
              <a:avLst/>
              <a:gdLst>
                <a:gd name="T0" fmla="*/ 46 w 46"/>
                <a:gd name="T1" fmla="*/ 15 h 38"/>
                <a:gd name="T2" fmla="*/ 42 w 46"/>
                <a:gd name="T3" fmla="*/ 7 h 38"/>
                <a:gd name="T4" fmla="*/ 37 w 46"/>
                <a:gd name="T5" fmla="*/ 3 h 38"/>
                <a:gd name="T6" fmla="*/ 28 w 46"/>
                <a:gd name="T7" fmla="*/ 0 h 38"/>
                <a:gd name="T8" fmla="*/ 19 w 46"/>
                <a:gd name="T9" fmla="*/ 0 h 38"/>
                <a:gd name="T10" fmla="*/ 9 w 46"/>
                <a:gd name="T11" fmla="*/ 3 h 38"/>
                <a:gd name="T12" fmla="*/ 4 w 46"/>
                <a:gd name="T13" fmla="*/ 7 h 38"/>
                <a:gd name="T14" fmla="*/ 0 w 46"/>
                <a:gd name="T15" fmla="*/ 15 h 38"/>
                <a:gd name="T16" fmla="*/ 0 w 46"/>
                <a:gd name="T17" fmla="*/ 23 h 38"/>
                <a:gd name="T18" fmla="*/ 4 w 46"/>
                <a:gd name="T19" fmla="*/ 30 h 38"/>
                <a:gd name="T20" fmla="*/ 9 w 46"/>
                <a:gd name="T21" fmla="*/ 35 h 38"/>
                <a:gd name="T22" fmla="*/ 19 w 46"/>
                <a:gd name="T23" fmla="*/ 38 h 38"/>
                <a:gd name="T24" fmla="*/ 28 w 46"/>
                <a:gd name="T25" fmla="*/ 38 h 38"/>
                <a:gd name="T26" fmla="*/ 37 w 46"/>
                <a:gd name="T27" fmla="*/ 35 h 38"/>
                <a:gd name="T28" fmla="*/ 42 w 46"/>
                <a:gd name="T29" fmla="*/ 30 h 38"/>
                <a:gd name="T30" fmla="*/ 46 w 46"/>
                <a:gd name="T31" fmla="*/ 23 h 38"/>
                <a:gd name="T32" fmla="*/ 46 w 46"/>
                <a:gd name="T33" fmla="*/ 18 h 38"/>
                <a:gd name="T34" fmla="*/ 44 w 46"/>
                <a:gd name="T35" fmla="*/ 12 h 38"/>
                <a:gd name="T36" fmla="*/ 39 w 46"/>
                <a:gd name="T37" fmla="*/ 6 h 38"/>
                <a:gd name="T38" fmla="*/ 31 w 46"/>
                <a:gd name="T39" fmla="*/ 1 h 38"/>
                <a:gd name="T40" fmla="*/ 22 w 46"/>
                <a:gd name="T41" fmla="*/ 0 h 38"/>
                <a:gd name="T42" fmla="*/ 15 w 46"/>
                <a:gd name="T43" fmla="*/ 1 h 38"/>
                <a:gd name="T44" fmla="*/ 8 w 46"/>
                <a:gd name="T45" fmla="*/ 6 h 38"/>
                <a:gd name="T46" fmla="*/ 2 w 46"/>
                <a:gd name="T47" fmla="*/ 12 h 38"/>
                <a:gd name="T48" fmla="*/ 0 w 46"/>
                <a:gd name="T49" fmla="*/ 18 h 38"/>
                <a:gd name="T50" fmla="*/ 2 w 46"/>
                <a:gd name="T51" fmla="*/ 26 h 38"/>
                <a:gd name="T52" fmla="*/ 8 w 46"/>
                <a:gd name="T53" fmla="*/ 32 h 38"/>
                <a:gd name="T54" fmla="*/ 15 w 46"/>
                <a:gd name="T55" fmla="*/ 36 h 38"/>
                <a:gd name="T56" fmla="*/ 22 w 46"/>
                <a:gd name="T57" fmla="*/ 38 h 38"/>
                <a:gd name="T58" fmla="*/ 31 w 46"/>
                <a:gd name="T59" fmla="*/ 36 h 38"/>
                <a:gd name="T60" fmla="*/ 39 w 46"/>
                <a:gd name="T61" fmla="*/ 32 h 38"/>
                <a:gd name="T62" fmla="*/ 44 w 46"/>
                <a:gd name="T63" fmla="*/ 26 h 38"/>
                <a:gd name="T64" fmla="*/ 46 w 46"/>
                <a:gd name="T65" fmla="*/ 18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38"/>
                <a:gd name="T101" fmla="*/ 46 w 46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38">
                  <a:moveTo>
                    <a:pt x="46" y="18"/>
                  </a:moveTo>
                  <a:lnTo>
                    <a:pt x="46" y="15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7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7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3" y="36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8" y="38"/>
                  </a:lnTo>
                  <a:lnTo>
                    <a:pt x="31" y="36"/>
                  </a:lnTo>
                  <a:lnTo>
                    <a:pt x="37" y="35"/>
                  </a:lnTo>
                  <a:lnTo>
                    <a:pt x="39" y="32"/>
                  </a:lnTo>
                  <a:lnTo>
                    <a:pt x="42" y="30"/>
                  </a:lnTo>
                  <a:lnTo>
                    <a:pt x="44" y="26"/>
                  </a:lnTo>
                  <a:lnTo>
                    <a:pt x="46" y="23"/>
                  </a:lnTo>
                  <a:lnTo>
                    <a:pt x="46" y="18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9" y="6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9" y="3"/>
                  </a:lnTo>
                  <a:lnTo>
                    <a:pt x="8" y="6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9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5" y="36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8" y="38"/>
                  </a:lnTo>
                  <a:lnTo>
                    <a:pt x="31" y="36"/>
                  </a:lnTo>
                  <a:lnTo>
                    <a:pt x="35" y="35"/>
                  </a:lnTo>
                  <a:lnTo>
                    <a:pt x="39" y="32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6" y="23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D8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931" y="3079"/>
              <a:ext cx="46" cy="38"/>
            </a:xfrm>
            <a:custGeom>
              <a:avLst/>
              <a:gdLst>
                <a:gd name="T0" fmla="*/ 46 w 46"/>
                <a:gd name="T1" fmla="*/ 15 h 38"/>
                <a:gd name="T2" fmla="*/ 42 w 46"/>
                <a:gd name="T3" fmla="*/ 7 h 38"/>
                <a:gd name="T4" fmla="*/ 35 w 46"/>
                <a:gd name="T5" fmla="*/ 3 h 38"/>
                <a:gd name="T6" fmla="*/ 28 w 46"/>
                <a:gd name="T7" fmla="*/ 0 h 38"/>
                <a:gd name="T8" fmla="*/ 19 w 46"/>
                <a:gd name="T9" fmla="*/ 0 h 38"/>
                <a:gd name="T10" fmla="*/ 9 w 46"/>
                <a:gd name="T11" fmla="*/ 3 h 38"/>
                <a:gd name="T12" fmla="*/ 4 w 46"/>
                <a:gd name="T13" fmla="*/ 7 h 38"/>
                <a:gd name="T14" fmla="*/ 0 w 46"/>
                <a:gd name="T15" fmla="*/ 15 h 38"/>
                <a:gd name="T16" fmla="*/ 0 w 46"/>
                <a:gd name="T17" fmla="*/ 23 h 38"/>
                <a:gd name="T18" fmla="*/ 4 w 46"/>
                <a:gd name="T19" fmla="*/ 29 h 38"/>
                <a:gd name="T20" fmla="*/ 9 w 46"/>
                <a:gd name="T21" fmla="*/ 35 h 38"/>
                <a:gd name="T22" fmla="*/ 19 w 46"/>
                <a:gd name="T23" fmla="*/ 38 h 38"/>
                <a:gd name="T24" fmla="*/ 28 w 46"/>
                <a:gd name="T25" fmla="*/ 38 h 38"/>
                <a:gd name="T26" fmla="*/ 35 w 46"/>
                <a:gd name="T27" fmla="*/ 35 h 38"/>
                <a:gd name="T28" fmla="*/ 42 w 46"/>
                <a:gd name="T29" fmla="*/ 29 h 38"/>
                <a:gd name="T30" fmla="*/ 46 w 46"/>
                <a:gd name="T31" fmla="*/ 23 h 38"/>
                <a:gd name="T32" fmla="*/ 46 w 46"/>
                <a:gd name="T33" fmla="*/ 18 h 38"/>
                <a:gd name="T34" fmla="*/ 44 w 46"/>
                <a:gd name="T35" fmla="*/ 12 h 38"/>
                <a:gd name="T36" fmla="*/ 39 w 46"/>
                <a:gd name="T37" fmla="*/ 6 h 38"/>
                <a:gd name="T38" fmla="*/ 31 w 46"/>
                <a:gd name="T39" fmla="*/ 1 h 38"/>
                <a:gd name="T40" fmla="*/ 22 w 46"/>
                <a:gd name="T41" fmla="*/ 0 h 38"/>
                <a:gd name="T42" fmla="*/ 15 w 46"/>
                <a:gd name="T43" fmla="*/ 1 h 38"/>
                <a:gd name="T44" fmla="*/ 8 w 46"/>
                <a:gd name="T45" fmla="*/ 6 h 38"/>
                <a:gd name="T46" fmla="*/ 2 w 46"/>
                <a:gd name="T47" fmla="*/ 12 h 38"/>
                <a:gd name="T48" fmla="*/ 0 w 46"/>
                <a:gd name="T49" fmla="*/ 18 h 38"/>
                <a:gd name="T50" fmla="*/ 2 w 46"/>
                <a:gd name="T51" fmla="*/ 26 h 38"/>
                <a:gd name="T52" fmla="*/ 8 w 46"/>
                <a:gd name="T53" fmla="*/ 32 h 38"/>
                <a:gd name="T54" fmla="*/ 15 w 46"/>
                <a:gd name="T55" fmla="*/ 36 h 38"/>
                <a:gd name="T56" fmla="*/ 22 w 46"/>
                <a:gd name="T57" fmla="*/ 38 h 38"/>
                <a:gd name="T58" fmla="*/ 31 w 46"/>
                <a:gd name="T59" fmla="*/ 36 h 38"/>
                <a:gd name="T60" fmla="*/ 39 w 46"/>
                <a:gd name="T61" fmla="*/ 32 h 38"/>
                <a:gd name="T62" fmla="*/ 44 w 46"/>
                <a:gd name="T63" fmla="*/ 26 h 38"/>
                <a:gd name="T64" fmla="*/ 46 w 46"/>
                <a:gd name="T65" fmla="*/ 18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38"/>
                <a:gd name="T101" fmla="*/ 46 w 46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38">
                  <a:moveTo>
                    <a:pt x="46" y="18"/>
                  </a:moveTo>
                  <a:lnTo>
                    <a:pt x="46" y="15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9" y="6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9" y="3"/>
                  </a:lnTo>
                  <a:lnTo>
                    <a:pt x="8" y="6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9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5" y="36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8" y="38"/>
                  </a:lnTo>
                  <a:lnTo>
                    <a:pt x="31" y="36"/>
                  </a:lnTo>
                  <a:lnTo>
                    <a:pt x="35" y="35"/>
                  </a:lnTo>
                  <a:lnTo>
                    <a:pt x="39" y="32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6" y="23"/>
                  </a:lnTo>
                  <a:lnTo>
                    <a:pt x="46" y="18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9" y="6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4" y="29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5" y="33"/>
                  </a:lnTo>
                  <a:lnTo>
                    <a:pt x="39" y="32"/>
                  </a:lnTo>
                  <a:lnTo>
                    <a:pt x="41" y="29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D9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931" y="3079"/>
              <a:ext cx="46" cy="38"/>
            </a:xfrm>
            <a:custGeom>
              <a:avLst/>
              <a:gdLst>
                <a:gd name="T0" fmla="*/ 44 w 46"/>
                <a:gd name="T1" fmla="*/ 15 h 38"/>
                <a:gd name="T2" fmla="*/ 41 w 46"/>
                <a:gd name="T3" fmla="*/ 9 h 38"/>
                <a:gd name="T4" fmla="*/ 35 w 46"/>
                <a:gd name="T5" fmla="*/ 3 h 38"/>
                <a:gd name="T6" fmla="*/ 28 w 46"/>
                <a:gd name="T7" fmla="*/ 1 h 38"/>
                <a:gd name="T8" fmla="*/ 19 w 46"/>
                <a:gd name="T9" fmla="*/ 1 h 38"/>
                <a:gd name="T10" fmla="*/ 11 w 46"/>
                <a:gd name="T11" fmla="*/ 3 h 38"/>
                <a:gd name="T12" fmla="*/ 4 w 46"/>
                <a:gd name="T13" fmla="*/ 9 h 38"/>
                <a:gd name="T14" fmla="*/ 2 w 46"/>
                <a:gd name="T15" fmla="*/ 15 h 38"/>
                <a:gd name="T16" fmla="*/ 2 w 46"/>
                <a:gd name="T17" fmla="*/ 23 h 38"/>
                <a:gd name="T18" fmla="*/ 4 w 46"/>
                <a:gd name="T19" fmla="*/ 29 h 38"/>
                <a:gd name="T20" fmla="*/ 11 w 46"/>
                <a:gd name="T21" fmla="*/ 33 h 38"/>
                <a:gd name="T22" fmla="*/ 19 w 46"/>
                <a:gd name="T23" fmla="*/ 36 h 38"/>
                <a:gd name="T24" fmla="*/ 28 w 46"/>
                <a:gd name="T25" fmla="*/ 36 h 38"/>
                <a:gd name="T26" fmla="*/ 35 w 46"/>
                <a:gd name="T27" fmla="*/ 33 h 38"/>
                <a:gd name="T28" fmla="*/ 41 w 46"/>
                <a:gd name="T29" fmla="*/ 29 h 38"/>
                <a:gd name="T30" fmla="*/ 44 w 46"/>
                <a:gd name="T31" fmla="*/ 23 h 38"/>
                <a:gd name="T32" fmla="*/ 44 w 46"/>
                <a:gd name="T33" fmla="*/ 18 h 38"/>
                <a:gd name="T34" fmla="*/ 42 w 46"/>
                <a:gd name="T35" fmla="*/ 12 h 38"/>
                <a:gd name="T36" fmla="*/ 39 w 46"/>
                <a:gd name="T37" fmla="*/ 6 h 38"/>
                <a:gd name="T38" fmla="*/ 31 w 46"/>
                <a:gd name="T39" fmla="*/ 3 h 38"/>
                <a:gd name="T40" fmla="*/ 22 w 46"/>
                <a:gd name="T41" fmla="*/ 1 h 38"/>
                <a:gd name="T42" fmla="*/ 15 w 46"/>
                <a:gd name="T43" fmla="*/ 3 h 38"/>
                <a:gd name="T44" fmla="*/ 8 w 46"/>
                <a:gd name="T45" fmla="*/ 6 h 38"/>
                <a:gd name="T46" fmla="*/ 4 w 46"/>
                <a:gd name="T47" fmla="*/ 12 h 38"/>
                <a:gd name="T48" fmla="*/ 2 w 46"/>
                <a:gd name="T49" fmla="*/ 18 h 38"/>
                <a:gd name="T50" fmla="*/ 4 w 46"/>
                <a:gd name="T51" fmla="*/ 26 h 38"/>
                <a:gd name="T52" fmla="*/ 8 w 46"/>
                <a:gd name="T53" fmla="*/ 32 h 38"/>
                <a:gd name="T54" fmla="*/ 15 w 46"/>
                <a:gd name="T55" fmla="*/ 35 h 38"/>
                <a:gd name="T56" fmla="*/ 22 w 46"/>
                <a:gd name="T57" fmla="*/ 36 h 38"/>
                <a:gd name="T58" fmla="*/ 31 w 46"/>
                <a:gd name="T59" fmla="*/ 35 h 38"/>
                <a:gd name="T60" fmla="*/ 39 w 46"/>
                <a:gd name="T61" fmla="*/ 32 h 38"/>
                <a:gd name="T62" fmla="*/ 42 w 46"/>
                <a:gd name="T63" fmla="*/ 26 h 38"/>
                <a:gd name="T64" fmla="*/ 44 w 46"/>
                <a:gd name="T65" fmla="*/ 18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38"/>
                <a:gd name="T101" fmla="*/ 46 w 46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38">
                  <a:moveTo>
                    <a:pt x="46" y="18"/>
                  </a:moveTo>
                  <a:lnTo>
                    <a:pt x="44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9" y="6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4" y="29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5" y="33"/>
                  </a:lnTo>
                  <a:lnTo>
                    <a:pt x="39" y="32"/>
                  </a:lnTo>
                  <a:lnTo>
                    <a:pt x="41" y="29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4" y="15"/>
                  </a:lnTo>
                  <a:lnTo>
                    <a:pt x="42" y="12"/>
                  </a:lnTo>
                  <a:lnTo>
                    <a:pt x="41" y="9"/>
                  </a:lnTo>
                  <a:lnTo>
                    <a:pt x="39" y="6"/>
                  </a:lnTo>
                  <a:lnTo>
                    <a:pt x="35" y="4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11" y="4"/>
                  </a:lnTo>
                  <a:lnTo>
                    <a:pt x="8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9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5" y="35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8" y="36"/>
                  </a:lnTo>
                  <a:lnTo>
                    <a:pt x="31" y="35"/>
                  </a:lnTo>
                  <a:lnTo>
                    <a:pt x="35" y="33"/>
                  </a:lnTo>
                  <a:lnTo>
                    <a:pt x="39" y="32"/>
                  </a:lnTo>
                  <a:lnTo>
                    <a:pt x="41" y="29"/>
                  </a:lnTo>
                  <a:lnTo>
                    <a:pt x="42" y="26"/>
                  </a:lnTo>
                  <a:lnTo>
                    <a:pt x="44" y="23"/>
                  </a:lnTo>
                  <a:lnTo>
                    <a:pt x="44" y="18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DA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933" y="3080"/>
              <a:ext cx="42" cy="35"/>
            </a:xfrm>
            <a:custGeom>
              <a:avLst/>
              <a:gdLst>
                <a:gd name="T0" fmla="*/ 42 w 42"/>
                <a:gd name="T1" fmla="*/ 14 h 35"/>
                <a:gd name="T2" fmla="*/ 39 w 42"/>
                <a:gd name="T3" fmla="*/ 8 h 35"/>
                <a:gd name="T4" fmla="*/ 33 w 42"/>
                <a:gd name="T5" fmla="*/ 3 h 35"/>
                <a:gd name="T6" fmla="*/ 26 w 42"/>
                <a:gd name="T7" fmla="*/ 0 h 35"/>
                <a:gd name="T8" fmla="*/ 17 w 42"/>
                <a:gd name="T9" fmla="*/ 0 h 35"/>
                <a:gd name="T10" fmla="*/ 9 w 42"/>
                <a:gd name="T11" fmla="*/ 3 h 35"/>
                <a:gd name="T12" fmla="*/ 4 w 42"/>
                <a:gd name="T13" fmla="*/ 8 h 35"/>
                <a:gd name="T14" fmla="*/ 0 w 42"/>
                <a:gd name="T15" fmla="*/ 14 h 35"/>
                <a:gd name="T16" fmla="*/ 0 w 42"/>
                <a:gd name="T17" fmla="*/ 22 h 35"/>
                <a:gd name="T18" fmla="*/ 4 w 42"/>
                <a:gd name="T19" fmla="*/ 28 h 35"/>
                <a:gd name="T20" fmla="*/ 9 w 42"/>
                <a:gd name="T21" fmla="*/ 32 h 35"/>
                <a:gd name="T22" fmla="*/ 17 w 42"/>
                <a:gd name="T23" fmla="*/ 35 h 35"/>
                <a:gd name="T24" fmla="*/ 26 w 42"/>
                <a:gd name="T25" fmla="*/ 35 h 35"/>
                <a:gd name="T26" fmla="*/ 33 w 42"/>
                <a:gd name="T27" fmla="*/ 32 h 35"/>
                <a:gd name="T28" fmla="*/ 39 w 42"/>
                <a:gd name="T29" fmla="*/ 28 h 35"/>
                <a:gd name="T30" fmla="*/ 42 w 42"/>
                <a:gd name="T31" fmla="*/ 22 h 35"/>
                <a:gd name="T32" fmla="*/ 42 w 42"/>
                <a:gd name="T33" fmla="*/ 17 h 35"/>
                <a:gd name="T34" fmla="*/ 40 w 42"/>
                <a:gd name="T35" fmla="*/ 11 h 35"/>
                <a:gd name="T36" fmla="*/ 37 w 42"/>
                <a:gd name="T37" fmla="*/ 5 h 35"/>
                <a:gd name="T38" fmla="*/ 29 w 42"/>
                <a:gd name="T39" fmla="*/ 2 h 35"/>
                <a:gd name="T40" fmla="*/ 20 w 42"/>
                <a:gd name="T41" fmla="*/ 0 h 35"/>
                <a:gd name="T42" fmla="*/ 13 w 42"/>
                <a:gd name="T43" fmla="*/ 2 h 35"/>
                <a:gd name="T44" fmla="*/ 6 w 42"/>
                <a:gd name="T45" fmla="*/ 5 h 35"/>
                <a:gd name="T46" fmla="*/ 2 w 42"/>
                <a:gd name="T47" fmla="*/ 11 h 35"/>
                <a:gd name="T48" fmla="*/ 0 w 42"/>
                <a:gd name="T49" fmla="*/ 17 h 35"/>
                <a:gd name="T50" fmla="*/ 2 w 42"/>
                <a:gd name="T51" fmla="*/ 25 h 35"/>
                <a:gd name="T52" fmla="*/ 6 w 42"/>
                <a:gd name="T53" fmla="*/ 31 h 35"/>
                <a:gd name="T54" fmla="*/ 13 w 42"/>
                <a:gd name="T55" fmla="*/ 34 h 35"/>
                <a:gd name="T56" fmla="*/ 20 w 42"/>
                <a:gd name="T57" fmla="*/ 35 h 35"/>
                <a:gd name="T58" fmla="*/ 29 w 42"/>
                <a:gd name="T59" fmla="*/ 34 h 35"/>
                <a:gd name="T60" fmla="*/ 37 w 42"/>
                <a:gd name="T61" fmla="*/ 31 h 35"/>
                <a:gd name="T62" fmla="*/ 40 w 42"/>
                <a:gd name="T63" fmla="*/ 25 h 35"/>
                <a:gd name="T64" fmla="*/ 42 w 42"/>
                <a:gd name="T65" fmla="*/ 17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35"/>
                <a:gd name="T101" fmla="*/ 42 w 42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35">
                  <a:moveTo>
                    <a:pt x="42" y="17"/>
                  </a:moveTo>
                  <a:lnTo>
                    <a:pt x="42" y="14"/>
                  </a:lnTo>
                  <a:lnTo>
                    <a:pt x="40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3" y="3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9" y="32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6" y="35"/>
                  </a:lnTo>
                  <a:lnTo>
                    <a:pt x="29" y="34"/>
                  </a:lnTo>
                  <a:lnTo>
                    <a:pt x="33" y="32"/>
                  </a:lnTo>
                  <a:lnTo>
                    <a:pt x="37" y="31"/>
                  </a:lnTo>
                  <a:lnTo>
                    <a:pt x="39" y="28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40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3" y="3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9" y="32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6" y="35"/>
                  </a:lnTo>
                  <a:lnTo>
                    <a:pt x="29" y="34"/>
                  </a:lnTo>
                  <a:lnTo>
                    <a:pt x="33" y="32"/>
                  </a:lnTo>
                  <a:lnTo>
                    <a:pt x="37" y="31"/>
                  </a:lnTo>
                  <a:lnTo>
                    <a:pt x="39" y="28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DB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933" y="3080"/>
              <a:ext cx="42" cy="35"/>
            </a:xfrm>
            <a:custGeom>
              <a:avLst/>
              <a:gdLst>
                <a:gd name="T0" fmla="*/ 42 w 42"/>
                <a:gd name="T1" fmla="*/ 14 h 35"/>
                <a:gd name="T2" fmla="*/ 39 w 42"/>
                <a:gd name="T3" fmla="*/ 8 h 35"/>
                <a:gd name="T4" fmla="*/ 33 w 42"/>
                <a:gd name="T5" fmla="*/ 3 h 35"/>
                <a:gd name="T6" fmla="*/ 26 w 42"/>
                <a:gd name="T7" fmla="*/ 0 h 35"/>
                <a:gd name="T8" fmla="*/ 17 w 42"/>
                <a:gd name="T9" fmla="*/ 0 h 35"/>
                <a:gd name="T10" fmla="*/ 9 w 42"/>
                <a:gd name="T11" fmla="*/ 3 h 35"/>
                <a:gd name="T12" fmla="*/ 4 w 42"/>
                <a:gd name="T13" fmla="*/ 8 h 35"/>
                <a:gd name="T14" fmla="*/ 0 w 42"/>
                <a:gd name="T15" fmla="*/ 14 h 35"/>
                <a:gd name="T16" fmla="*/ 0 w 42"/>
                <a:gd name="T17" fmla="*/ 22 h 35"/>
                <a:gd name="T18" fmla="*/ 4 w 42"/>
                <a:gd name="T19" fmla="*/ 28 h 35"/>
                <a:gd name="T20" fmla="*/ 9 w 42"/>
                <a:gd name="T21" fmla="*/ 32 h 35"/>
                <a:gd name="T22" fmla="*/ 17 w 42"/>
                <a:gd name="T23" fmla="*/ 35 h 35"/>
                <a:gd name="T24" fmla="*/ 26 w 42"/>
                <a:gd name="T25" fmla="*/ 35 h 35"/>
                <a:gd name="T26" fmla="*/ 33 w 42"/>
                <a:gd name="T27" fmla="*/ 32 h 35"/>
                <a:gd name="T28" fmla="*/ 39 w 42"/>
                <a:gd name="T29" fmla="*/ 28 h 35"/>
                <a:gd name="T30" fmla="*/ 42 w 42"/>
                <a:gd name="T31" fmla="*/ 22 h 35"/>
                <a:gd name="T32" fmla="*/ 42 w 42"/>
                <a:gd name="T33" fmla="*/ 17 h 35"/>
                <a:gd name="T34" fmla="*/ 40 w 42"/>
                <a:gd name="T35" fmla="*/ 11 h 35"/>
                <a:gd name="T36" fmla="*/ 35 w 42"/>
                <a:gd name="T37" fmla="*/ 6 h 35"/>
                <a:gd name="T38" fmla="*/ 29 w 42"/>
                <a:gd name="T39" fmla="*/ 2 h 35"/>
                <a:gd name="T40" fmla="*/ 20 w 42"/>
                <a:gd name="T41" fmla="*/ 0 h 35"/>
                <a:gd name="T42" fmla="*/ 13 w 42"/>
                <a:gd name="T43" fmla="*/ 2 h 35"/>
                <a:gd name="T44" fmla="*/ 6 w 42"/>
                <a:gd name="T45" fmla="*/ 6 h 35"/>
                <a:gd name="T46" fmla="*/ 2 w 42"/>
                <a:gd name="T47" fmla="*/ 11 h 35"/>
                <a:gd name="T48" fmla="*/ 0 w 42"/>
                <a:gd name="T49" fmla="*/ 17 h 35"/>
                <a:gd name="T50" fmla="*/ 2 w 42"/>
                <a:gd name="T51" fmla="*/ 25 h 35"/>
                <a:gd name="T52" fmla="*/ 6 w 42"/>
                <a:gd name="T53" fmla="*/ 29 h 35"/>
                <a:gd name="T54" fmla="*/ 13 w 42"/>
                <a:gd name="T55" fmla="*/ 34 h 35"/>
                <a:gd name="T56" fmla="*/ 20 w 42"/>
                <a:gd name="T57" fmla="*/ 35 h 35"/>
                <a:gd name="T58" fmla="*/ 29 w 42"/>
                <a:gd name="T59" fmla="*/ 34 h 35"/>
                <a:gd name="T60" fmla="*/ 35 w 42"/>
                <a:gd name="T61" fmla="*/ 29 h 35"/>
                <a:gd name="T62" fmla="*/ 40 w 42"/>
                <a:gd name="T63" fmla="*/ 25 h 35"/>
                <a:gd name="T64" fmla="*/ 42 w 42"/>
                <a:gd name="T65" fmla="*/ 17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35"/>
                <a:gd name="T101" fmla="*/ 42 w 42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35">
                  <a:moveTo>
                    <a:pt x="42" y="17"/>
                  </a:moveTo>
                  <a:lnTo>
                    <a:pt x="42" y="14"/>
                  </a:lnTo>
                  <a:lnTo>
                    <a:pt x="40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3" y="3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9" y="32"/>
                  </a:lnTo>
                  <a:lnTo>
                    <a:pt x="13" y="34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6" y="35"/>
                  </a:lnTo>
                  <a:lnTo>
                    <a:pt x="29" y="34"/>
                  </a:lnTo>
                  <a:lnTo>
                    <a:pt x="33" y="32"/>
                  </a:lnTo>
                  <a:lnTo>
                    <a:pt x="37" y="31"/>
                  </a:lnTo>
                  <a:lnTo>
                    <a:pt x="39" y="28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7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9" y="32"/>
                  </a:lnTo>
                  <a:lnTo>
                    <a:pt x="13" y="34"/>
                  </a:lnTo>
                  <a:lnTo>
                    <a:pt x="17" y="34"/>
                  </a:lnTo>
                  <a:lnTo>
                    <a:pt x="20" y="35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3" y="32"/>
                  </a:lnTo>
                  <a:lnTo>
                    <a:pt x="35" y="29"/>
                  </a:lnTo>
                  <a:lnTo>
                    <a:pt x="39" y="28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DC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933" y="3080"/>
              <a:ext cx="42" cy="35"/>
            </a:xfrm>
            <a:custGeom>
              <a:avLst/>
              <a:gdLst>
                <a:gd name="T0" fmla="*/ 40 w 42"/>
                <a:gd name="T1" fmla="*/ 14 h 35"/>
                <a:gd name="T2" fmla="*/ 39 w 42"/>
                <a:gd name="T3" fmla="*/ 8 h 35"/>
                <a:gd name="T4" fmla="*/ 33 w 42"/>
                <a:gd name="T5" fmla="*/ 3 h 35"/>
                <a:gd name="T6" fmla="*/ 26 w 42"/>
                <a:gd name="T7" fmla="*/ 0 h 35"/>
                <a:gd name="T8" fmla="*/ 17 w 42"/>
                <a:gd name="T9" fmla="*/ 0 h 35"/>
                <a:gd name="T10" fmla="*/ 9 w 42"/>
                <a:gd name="T11" fmla="*/ 3 h 35"/>
                <a:gd name="T12" fmla="*/ 4 w 42"/>
                <a:gd name="T13" fmla="*/ 8 h 35"/>
                <a:gd name="T14" fmla="*/ 0 w 42"/>
                <a:gd name="T15" fmla="*/ 14 h 35"/>
                <a:gd name="T16" fmla="*/ 0 w 42"/>
                <a:gd name="T17" fmla="*/ 22 h 35"/>
                <a:gd name="T18" fmla="*/ 4 w 42"/>
                <a:gd name="T19" fmla="*/ 28 h 35"/>
                <a:gd name="T20" fmla="*/ 9 w 42"/>
                <a:gd name="T21" fmla="*/ 32 h 35"/>
                <a:gd name="T22" fmla="*/ 17 w 42"/>
                <a:gd name="T23" fmla="*/ 34 h 35"/>
                <a:gd name="T24" fmla="*/ 26 w 42"/>
                <a:gd name="T25" fmla="*/ 34 h 35"/>
                <a:gd name="T26" fmla="*/ 33 w 42"/>
                <a:gd name="T27" fmla="*/ 32 h 35"/>
                <a:gd name="T28" fmla="*/ 39 w 42"/>
                <a:gd name="T29" fmla="*/ 28 h 35"/>
                <a:gd name="T30" fmla="*/ 40 w 42"/>
                <a:gd name="T31" fmla="*/ 22 h 35"/>
                <a:gd name="T32" fmla="*/ 40 w 42"/>
                <a:gd name="T33" fmla="*/ 17 h 35"/>
                <a:gd name="T34" fmla="*/ 39 w 42"/>
                <a:gd name="T35" fmla="*/ 11 h 35"/>
                <a:gd name="T36" fmla="*/ 35 w 42"/>
                <a:gd name="T37" fmla="*/ 6 h 35"/>
                <a:gd name="T38" fmla="*/ 29 w 42"/>
                <a:gd name="T39" fmla="*/ 2 h 35"/>
                <a:gd name="T40" fmla="*/ 20 w 42"/>
                <a:gd name="T41" fmla="*/ 2 h 35"/>
                <a:gd name="T42" fmla="*/ 13 w 42"/>
                <a:gd name="T43" fmla="*/ 2 h 35"/>
                <a:gd name="T44" fmla="*/ 7 w 42"/>
                <a:gd name="T45" fmla="*/ 6 h 35"/>
                <a:gd name="T46" fmla="*/ 2 w 42"/>
                <a:gd name="T47" fmla="*/ 11 h 35"/>
                <a:gd name="T48" fmla="*/ 2 w 42"/>
                <a:gd name="T49" fmla="*/ 17 h 35"/>
                <a:gd name="T50" fmla="*/ 2 w 42"/>
                <a:gd name="T51" fmla="*/ 25 h 35"/>
                <a:gd name="T52" fmla="*/ 7 w 42"/>
                <a:gd name="T53" fmla="*/ 29 h 35"/>
                <a:gd name="T54" fmla="*/ 13 w 42"/>
                <a:gd name="T55" fmla="*/ 32 h 35"/>
                <a:gd name="T56" fmla="*/ 20 w 42"/>
                <a:gd name="T57" fmla="*/ 34 h 35"/>
                <a:gd name="T58" fmla="*/ 29 w 42"/>
                <a:gd name="T59" fmla="*/ 32 h 35"/>
                <a:gd name="T60" fmla="*/ 35 w 42"/>
                <a:gd name="T61" fmla="*/ 29 h 35"/>
                <a:gd name="T62" fmla="*/ 39 w 42"/>
                <a:gd name="T63" fmla="*/ 25 h 35"/>
                <a:gd name="T64" fmla="*/ 40 w 42"/>
                <a:gd name="T65" fmla="*/ 17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35"/>
                <a:gd name="T101" fmla="*/ 42 w 42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35">
                  <a:moveTo>
                    <a:pt x="42" y="17"/>
                  </a:moveTo>
                  <a:lnTo>
                    <a:pt x="40" y="14"/>
                  </a:lnTo>
                  <a:lnTo>
                    <a:pt x="40" y="11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9" y="32"/>
                  </a:lnTo>
                  <a:lnTo>
                    <a:pt x="13" y="34"/>
                  </a:lnTo>
                  <a:lnTo>
                    <a:pt x="17" y="34"/>
                  </a:lnTo>
                  <a:lnTo>
                    <a:pt x="20" y="35"/>
                  </a:lnTo>
                  <a:lnTo>
                    <a:pt x="26" y="34"/>
                  </a:lnTo>
                  <a:lnTo>
                    <a:pt x="29" y="34"/>
                  </a:lnTo>
                  <a:lnTo>
                    <a:pt x="33" y="32"/>
                  </a:lnTo>
                  <a:lnTo>
                    <a:pt x="35" y="29"/>
                  </a:lnTo>
                  <a:lnTo>
                    <a:pt x="39" y="28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17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4" y="26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3" y="32"/>
                  </a:lnTo>
                  <a:lnTo>
                    <a:pt x="17" y="34"/>
                  </a:lnTo>
                  <a:lnTo>
                    <a:pt x="20" y="34"/>
                  </a:lnTo>
                  <a:lnTo>
                    <a:pt x="26" y="34"/>
                  </a:lnTo>
                  <a:lnTo>
                    <a:pt x="29" y="32"/>
                  </a:lnTo>
                  <a:lnTo>
                    <a:pt x="31" y="31"/>
                  </a:lnTo>
                  <a:lnTo>
                    <a:pt x="35" y="29"/>
                  </a:lnTo>
                  <a:lnTo>
                    <a:pt x="37" y="26"/>
                  </a:lnTo>
                  <a:lnTo>
                    <a:pt x="39" y="25"/>
                  </a:lnTo>
                  <a:lnTo>
                    <a:pt x="40" y="22"/>
                  </a:lnTo>
                  <a:lnTo>
                    <a:pt x="40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DD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935" y="3082"/>
              <a:ext cx="38" cy="32"/>
            </a:xfrm>
            <a:custGeom>
              <a:avLst/>
              <a:gdLst>
                <a:gd name="T0" fmla="*/ 38 w 38"/>
                <a:gd name="T1" fmla="*/ 12 h 32"/>
                <a:gd name="T2" fmla="*/ 35 w 38"/>
                <a:gd name="T3" fmla="*/ 6 h 32"/>
                <a:gd name="T4" fmla="*/ 29 w 38"/>
                <a:gd name="T5" fmla="*/ 1 h 32"/>
                <a:gd name="T6" fmla="*/ 24 w 38"/>
                <a:gd name="T7" fmla="*/ 0 h 32"/>
                <a:gd name="T8" fmla="*/ 15 w 38"/>
                <a:gd name="T9" fmla="*/ 0 h 32"/>
                <a:gd name="T10" fmla="*/ 7 w 38"/>
                <a:gd name="T11" fmla="*/ 1 h 32"/>
                <a:gd name="T12" fmla="*/ 2 w 38"/>
                <a:gd name="T13" fmla="*/ 6 h 32"/>
                <a:gd name="T14" fmla="*/ 0 w 38"/>
                <a:gd name="T15" fmla="*/ 12 h 32"/>
                <a:gd name="T16" fmla="*/ 0 w 38"/>
                <a:gd name="T17" fmla="*/ 20 h 32"/>
                <a:gd name="T18" fmla="*/ 2 w 38"/>
                <a:gd name="T19" fmla="*/ 24 h 32"/>
                <a:gd name="T20" fmla="*/ 7 w 38"/>
                <a:gd name="T21" fmla="*/ 29 h 32"/>
                <a:gd name="T22" fmla="*/ 15 w 38"/>
                <a:gd name="T23" fmla="*/ 32 h 32"/>
                <a:gd name="T24" fmla="*/ 24 w 38"/>
                <a:gd name="T25" fmla="*/ 32 h 32"/>
                <a:gd name="T26" fmla="*/ 29 w 38"/>
                <a:gd name="T27" fmla="*/ 29 h 32"/>
                <a:gd name="T28" fmla="*/ 35 w 38"/>
                <a:gd name="T29" fmla="*/ 24 h 32"/>
                <a:gd name="T30" fmla="*/ 38 w 38"/>
                <a:gd name="T31" fmla="*/ 20 h 32"/>
                <a:gd name="T32" fmla="*/ 38 w 38"/>
                <a:gd name="T33" fmla="*/ 15 h 32"/>
                <a:gd name="T34" fmla="*/ 37 w 38"/>
                <a:gd name="T35" fmla="*/ 9 h 32"/>
                <a:gd name="T36" fmla="*/ 33 w 38"/>
                <a:gd name="T37" fmla="*/ 4 h 32"/>
                <a:gd name="T38" fmla="*/ 26 w 38"/>
                <a:gd name="T39" fmla="*/ 1 h 32"/>
                <a:gd name="T40" fmla="*/ 18 w 38"/>
                <a:gd name="T41" fmla="*/ 0 h 32"/>
                <a:gd name="T42" fmla="*/ 11 w 38"/>
                <a:gd name="T43" fmla="*/ 1 h 32"/>
                <a:gd name="T44" fmla="*/ 5 w 38"/>
                <a:gd name="T45" fmla="*/ 4 h 32"/>
                <a:gd name="T46" fmla="*/ 2 w 38"/>
                <a:gd name="T47" fmla="*/ 9 h 32"/>
                <a:gd name="T48" fmla="*/ 0 w 38"/>
                <a:gd name="T49" fmla="*/ 15 h 32"/>
                <a:gd name="T50" fmla="*/ 2 w 38"/>
                <a:gd name="T51" fmla="*/ 23 h 32"/>
                <a:gd name="T52" fmla="*/ 5 w 38"/>
                <a:gd name="T53" fmla="*/ 27 h 32"/>
                <a:gd name="T54" fmla="*/ 11 w 38"/>
                <a:gd name="T55" fmla="*/ 30 h 32"/>
                <a:gd name="T56" fmla="*/ 18 w 38"/>
                <a:gd name="T57" fmla="*/ 32 h 32"/>
                <a:gd name="T58" fmla="*/ 26 w 38"/>
                <a:gd name="T59" fmla="*/ 30 h 32"/>
                <a:gd name="T60" fmla="*/ 33 w 38"/>
                <a:gd name="T61" fmla="*/ 27 h 32"/>
                <a:gd name="T62" fmla="*/ 37 w 38"/>
                <a:gd name="T63" fmla="*/ 23 h 32"/>
                <a:gd name="T64" fmla="*/ 38 w 38"/>
                <a:gd name="T65" fmla="*/ 15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2"/>
                <a:gd name="T101" fmla="*/ 38 w 38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2">
                  <a:moveTo>
                    <a:pt x="38" y="15"/>
                  </a:moveTo>
                  <a:lnTo>
                    <a:pt x="38" y="12"/>
                  </a:lnTo>
                  <a:lnTo>
                    <a:pt x="37" y="9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2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3" y="27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8" y="20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5" y="8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2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9" y="29"/>
                  </a:lnTo>
                  <a:lnTo>
                    <a:pt x="33" y="27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8" y="20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DE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935" y="3082"/>
              <a:ext cx="38" cy="32"/>
            </a:xfrm>
            <a:custGeom>
              <a:avLst/>
              <a:gdLst>
                <a:gd name="T0" fmla="*/ 38 w 38"/>
                <a:gd name="T1" fmla="*/ 12 h 32"/>
                <a:gd name="T2" fmla="*/ 35 w 38"/>
                <a:gd name="T3" fmla="*/ 8 h 32"/>
                <a:gd name="T4" fmla="*/ 29 w 38"/>
                <a:gd name="T5" fmla="*/ 3 h 32"/>
                <a:gd name="T6" fmla="*/ 24 w 38"/>
                <a:gd name="T7" fmla="*/ 0 h 32"/>
                <a:gd name="T8" fmla="*/ 15 w 38"/>
                <a:gd name="T9" fmla="*/ 0 h 32"/>
                <a:gd name="T10" fmla="*/ 7 w 38"/>
                <a:gd name="T11" fmla="*/ 3 h 32"/>
                <a:gd name="T12" fmla="*/ 4 w 38"/>
                <a:gd name="T13" fmla="*/ 8 h 32"/>
                <a:gd name="T14" fmla="*/ 0 w 38"/>
                <a:gd name="T15" fmla="*/ 12 h 32"/>
                <a:gd name="T16" fmla="*/ 0 w 38"/>
                <a:gd name="T17" fmla="*/ 20 h 32"/>
                <a:gd name="T18" fmla="*/ 4 w 38"/>
                <a:gd name="T19" fmla="*/ 24 h 32"/>
                <a:gd name="T20" fmla="*/ 7 w 38"/>
                <a:gd name="T21" fmla="*/ 29 h 32"/>
                <a:gd name="T22" fmla="*/ 15 w 38"/>
                <a:gd name="T23" fmla="*/ 32 h 32"/>
                <a:gd name="T24" fmla="*/ 24 w 38"/>
                <a:gd name="T25" fmla="*/ 32 h 32"/>
                <a:gd name="T26" fmla="*/ 29 w 38"/>
                <a:gd name="T27" fmla="*/ 29 h 32"/>
                <a:gd name="T28" fmla="*/ 35 w 38"/>
                <a:gd name="T29" fmla="*/ 24 h 32"/>
                <a:gd name="T30" fmla="*/ 38 w 38"/>
                <a:gd name="T31" fmla="*/ 20 h 32"/>
                <a:gd name="T32" fmla="*/ 38 w 38"/>
                <a:gd name="T33" fmla="*/ 15 h 32"/>
                <a:gd name="T34" fmla="*/ 37 w 38"/>
                <a:gd name="T35" fmla="*/ 9 h 32"/>
                <a:gd name="T36" fmla="*/ 33 w 38"/>
                <a:gd name="T37" fmla="*/ 4 h 32"/>
                <a:gd name="T38" fmla="*/ 26 w 38"/>
                <a:gd name="T39" fmla="*/ 1 h 32"/>
                <a:gd name="T40" fmla="*/ 18 w 38"/>
                <a:gd name="T41" fmla="*/ 0 h 32"/>
                <a:gd name="T42" fmla="*/ 11 w 38"/>
                <a:gd name="T43" fmla="*/ 1 h 32"/>
                <a:gd name="T44" fmla="*/ 5 w 38"/>
                <a:gd name="T45" fmla="*/ 4 h 32"/>
                <a:gd name="T46" fmla="*/ 2 w 38"/>
                <a:gd name="T47" fmla="*/ 9 h 32"/>
                <a:gd name="T48" fmla="*/ 0 w 38"/>
                <a:gd name="T49" fmla="*/ 15 h 32"/>
                <a:gd name="T50" fmla="*/ 2 w 38"/>
                <a:gd name="T51" fmla="*/ 21 h 32"/>
                <a:gd name="T52" fmla="*/ 5 w 38"/>
                <a:gd name="T53" fmla="*/ 27 h 32"/>
                <a:gd name="T54" fmla="*/ 11 w 38"/>
                <a:gd name="T55" fmla="*/ 30 h 32"/>
                <a:gd name="T56" fmla="*/ 18 w 38"/>
                <a:gd name="T57" fmla="*/ 32 h 32"/>
                <a:gd name="T58" fmla="*/ 26 w 38"/>
                <a:gd name="T59" fmla="*/ 30 h 32"/>
                <a:gd name="T60" fmla="*/ 33 w 38"/>
                <a:gd name="T61" fmla="*/ 27 h 32"/>
                <a:gd name="T62" fmla="*/ 37 w 38"/>
                <a:gd name="T63" fmla="*/ 21 h 32"/>
                <a:gd name="T64" fmla="*/ 38 w 38"/>
                <a:gd name="T65" fmla="*/ 15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2"/>
                <a:gd name="T101" fmla="*/ 38 w 38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2">
                  <a:moveTo>
                    <a:pt x="38" y="15"/>
                  </a:moveTo>
                  <a:lnTo>
                    <a:pt x="38" y="12"/>
                  </a:lnTo>
                  <a:lnTo>
                    <a:pt x="37" y="9"/>
                  </a:lnTo>
                  <a:lnTo>
                    <a:pt x="35" y="8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1" y="30"/>
                  </a:lnTo>
                  <a:lnTo>
                    <a:pt x="15" y="32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9" y="29"/>
                  </a:lnTo>
                  <a:lnTo>
                    <a:pt x="33" y="27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8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5" y="8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3"/>
                  </a:lnTo>
                  <a:lnTo>
                    <a:pt x="5" y="4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5" y="27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9" y="29"/>
                  </a:lnTo>
                  <a:lnTo>
                    <a:pt x="33" y="27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DF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935" y="3082"/>
              <a:ext cx="38" cy="32"/>
            </a:xfrm>
            <a:custGeom>
              <a:avLst/>
              <a:gdLst>
                <a:gd name="T0" fmla="*/ 37 w 38"/>
                <a:gd name="T1" fmla="*/ 12 h 32"/>
                <a:gd name="T2" fmla="*/ 35 w 38"/>
                <a:gd name="T3" fmla="*/ 8 h 32"/>
                <a:gd name="T4" fmla="*/ 29 w 38"/>
                <a:gd name="T5" fmla="*/ 3 h 32"/>
                <a:gd name="T6" fmla="*/ 22 w 38"/>
                <a:gd name="T7" fmla="*/ 0 h 32"/>
                <a:gd name="T8" fmla="*/ 15 w 38"/>
                <a:gd name="T9" fmla="*/ 0 h 32"/>
                <a:gd name="T10" fmla="*/ 9 w 38"/>
                <a:gd name="T11" fmla="*/ 3 h 32"/>
                <a:gd name="T12" fmla="*/ 4 w 38"/>
                <a:gd name="T13" fmla="*/ 8 h 32"/>
                <a:gd name="T14" fmla="*/ 0 w 38"/>
                <a:gd name="T15" fmla="*/ 12 h 32"/>
                <a:gd name="T16" fmla="*/ 0 w 38"/>
                <a:gd name="T17" fmla="*/ 18 h 32"/>
                <a:gd name="T18" fmla="*/ 4 w 38"/>
                <a:gd name="T19" fmla="*/ 24 h 32"/>
                <a:gd name="T20" fmla="*/ 9 w 38"/>
                <a:gd name="T21" fmla="*/ 29 h 32"/>
                <a:gd name="T22" fmla="*/ 15 w 38"/>
                <a:gd name="T23" fmla="*/ 30 h 32"/>
                <a:gd name="T24" fmla="*/ 22 w 38"/>
                <a:gd name="T25" fmla="*/ 30 h 32"/>
                <a:gd name="T26" fmla="*/ 29 w 38"/>
                <a:gd name="T27" fmla="*/ 29 h 32"/>
                <a:gd name="T28" fmla="*/ 35 w 38"/>
                <a:gd name="T29" fmla="*/ 24 h 32"/>
                <a:gd name="T30" fmla="*/ 37 w 38"/>
                <a:gd name="T31" fmla="*/ 18 h 32"/>
                <a:gd name="T32" fmla="*/ 37 w 38"/>
                <a:gd name="T33" fmla="*/ 15 h 32"/>
                <a:gd name="T34" fmla="*/ 35 w 38"/>
                <a:gd name="T35" fmla="*/ 11 h 32"/>
                <a:gd name="T36" fmla="*/ 31 w 38"/>
                <a:gd name="T37" fmla="*/ 4 h 32"/>
                <a:gd name="T38" fmla="*/ 26 w 38"/>
                <a:gd name="T39" fmla="*/ 1 h 32"/>
                <a:gd name="T40" fmla="*/ 18 w 38"/>
                <a:gd name="T41" fmla="*/ 1 h 32"/>
                <a:gd name="T42" fmla="*/ 13 w 38"/>
                <a:gd name="T43" fmla="*/ 1 h 32"/>
                <a:gd name="T44" fmla="*/ 5 w 38"/>
                <a:gd name="T45" fmla="*/ 4 h 32"/>
                <a:gd name="T46" fmla="*/ 2 w 38"/>
                <a:gd name="T47" fmla="*/ 11 h 32"/>
                <a:gd name="T48" fmla="*/ 0 w 38"/>
                <a:gd name="T49" fmla="*/ 15 h 32"/>
                <a:gd name="T50" fmla="*/ 2 w 38"/>
                <a:gd name="T51" fmla="*/ 21 h 32"/>
                <a:gd name="T52" fmla="*/ 5 w 38"/>
                <a:gd name="T53" fmla="*/ 26 h 32"/>
                <a:gd name="T54" fmla="*/ 13 w 38"/>
                <a:gd name="T55" fmla="*/ 30 h 32"/>
                <a:gd name="T56" fmla="*/ 18 w 38"/>
                <a:gd name="T57" fmla="*/ 30 h 32"/>
                <a:gd name="T58" fmla="*/ 26 w 38"/>
                <a:gd name="T59" fmla="*/ 30 h 32"/>
                <a:gd name="T60" fmla="*/ 31 w 38"/>
                <a:gd name="T61" fmla="*/ 26 h 32"/>
                <a:gd name="T62" fmla="*/ 35 w 38"/>
                <a:gd name="T63" fmla="*/ 21 h 32"/>
                <a:gd name="T64" fmla="*/ 37 w 38"/>
                <a:gd name="T65" fmla="*/ 15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32"/>
                <a:gd name="T101" fmla="*/ 38 w 38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32">
                  <a:moveTo>
                    <a:pt x="38" y="15"/>
                  </a:moveTo>
                  <a:lnTo>
                    <a:pt x="37" y="12"/>
                  </a:lnTo>
                  <a:lnTo>
                    <a:pt x="37" y="9"/>
                  </a:lnTo>
                  <a:lnTo>
                    <a:pt x="35" y="8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3"/>
                  </a:lnTo>
                  <a:lnTo>
                    <a:pt x="5" y="4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5" y="27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9" y="29"/>
                  </a:lnTo>
                  <a:lnTo>
                    <a:pt x="33" y="27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8" y="15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9" y="3"/>
                  </a:lnTo>
                  <a:lnTo>
                    <a:pt x="5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9" y="29"/>
                  </a:lnTo>
                  <a:lnTo>
                    <a:pt x="31" y="26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E0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935" y="3083"/>
              <a:ext cx="37" cy="29"/>
            </a:xfrm>
            <a:custGeom>
              <a:avLst/>
              <a:gdLst>
                <a:gd name="T0" fmla="*/ 37 w 37"/>
                <a:gd name="T1" fmla="*/ 11 h 29"/>
                <a:gd name="T2" fmla="*/ 35 w 37"/>
                <a:gd name="T3" fmla="*/ 7 h 29"/>
                <a:gd name="T4" fmla="*/ 29 w 37"/>
                <a:gd name="T5" fmla="*/ 2 h 29"/>
                <a:gd name="T6" fmla="*/ 22 w 37"/>
                <a:gd name="T7" fmla="*/ 0 h 29"/>
                <a:gd name="T8" fmla="*/ 15 w 37"/>
                <a:gd name="T9" fmla="*/ 0 h 29"/>
                <a:gd name="T10" fmla="*/ 9 w 37"/>
                <a:gd name="T11" fmla="*/ 2 h 29"/>
                <a:gd name="T12" fmla="*/ 4 w 37"/>
                <a:gd name="T13" fmla="*/ 7 h 29"/>
                <a:gd name="T14" fmla="*/ 2 w 37"/>
                <a:gd name="T15" fmla="*/ 11 h 29"/>
                <a:gd name="T16" fmla="*/ 2 w 37"/>
                <a:gd name="T17" fmla="*/ 17 h 29"/>
                <a:gd name="T18" fmla="*/ 4 w 37"/>
                <a:gd name="T19" fmla="*/ 23 h 29"/>
                <a:gd name="T20" fmla="*/ 9 w 37"/>
                <a:gd name="T21" fmla="*/ 28 h 29"/>
                <a:gd name="T22" fmla="*/ 15 w 37"/>
                <a:gd name="T23" fmla="*/ 29 h 29"/>
                <a:gd name="T24" fmla="*/ 22 w 37"/>
                <a:gd name="T25" fmla="*/ 29 h 29"/>
                <a:gd name="T26" fmla="*/ 29 w 37"/>
                <a:gd name="T27" fmla="*/ 28 h 29"/>
                <a:gd name="T28" fmla="*/ 35 w 37"/>
                <a:gd name="T29" fmla="*/ 23 h 29"/>
                <a:gd name="T30" fmla="*/ 37 w 37"/>
                <a:gd name="T31" fmla="*/ 17 h 29"/>
                <a:gd name="T32" fmla="*/ 37 w 37"/>
                <a:gd name="T33" fmla="*/ 14 h 29"/>
                <a:gd name="T34" fmla="*/ 35 w 37"/>
                <a:gd name="T35" fmla="*/ 10 h 29"/>
                <a:gd name="T36" fmla="*/ 31 w 37"/>
                <a:gd name="T37" fmla="*/ 5 h 29"/>
                <a:gd name="T38" fmla="*/ 26 w 37"/>
                <a:gd name="T39" fmla="*/ 2 h 29"/>
                <a:gd name="T40" fmla="*/ 18 w 37"/>
                <a:gd name="T41" fmla="*/ 0 h 29"/>
                <a:gd name="T42" fmla="*/ 13 w 37"/>
                <a:gd name="T43" fmla="*/ 2 h 29"/>
                <a:gd name="T44" fmla="*/ 7 w 37"/>
                <a:gd name="T45" fmla="*/ 5 h 29"/>
                <a:gd name="T46" fmla="*/ 4 w 37"/>
                <a:gd name="T47" fmla="*/ 10 h 29"/>
                <a:gd name="T48" fmla="*/ 2 w 37"/>
                <a:gd name="T49" fmla="*/ 14 h 29"/>
                <a:gd name="T50" fmla="*/ 4 w 37"/>
                <a:gd name="T51" fmla="*/ 20 h 29"/>
                <a:gd name="T52" fmla="*/ 7 w 37"/>
                <a:gd name="T53" fmla="*/ 25 h 29"/>
                <a:gd name="T54" fmla="*/ 13 w 37"/>
                <a:gd name="T55" fmla="*/ 28 h 29"/>
                <a:gd name="T56" fmla="*/ 18 w 37"/>
                <a:gd name="T57" fmla="*/ 29 h 29"/>
                <a:gd name="T58" fmla="*/ 26 w 37"/>
                <a:gd name="T59" fmla="*/ 28 h 29"/>
                <a:gd name="T60" fmla="*/ 31 w 37"/>
                <a:gd name="T61" fmla="*/ 25 h 29"/>
                <a:gd name="T62" fmla="*/ 35 w 37"/>
                <a:gd name="T63" fmla="*/ 20 h 29"/>
                <a:gd name="T64" fmla="*/ 37 w 37"/>
                <a:gd name="T65" fmla="*/ 14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29"/>
                <a:gd name="T101" fmla="*/ 37 w 37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29">
                  <a:moveTo>
                    <a:pt x="37" y="14"/>
                  </a:moveTo>
                  <a:lnTo>
                    <a:pt x="37" y="11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6" y="29"/>
                  </a:lnTo>
                  <a:lnTo>
                    <a:pt x="29" y="28"/>
                  </a:lnTo>
                  <a:lnTo>
                    <a:pt x="31" y="25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9" y="2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3" y="28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1" y="25"/>
                  </a:lnTo>
                  <a:lnTo>
                    <a:pt x="33" y="23"/>
                  </a:lnTo>
                  <a:lnTo>
                    <a:pt x="35" y="20"/>
                  </a:lnTo>
                  <a:lnTo>
                    <a:pt x="37" y="17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E1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937" y="3083"/>
              <a:ext cx="35" cy="29"/>
            </a:xfrm>
            <a:custGeom>
              <a:avLst/>
              <a:gdLst>
                <a:gd name="T0" fmla="*/ 35 w 35"/>
                <a:gd name="T1" fmla="*/ 11 h 29"/>
                <a:gd name="T2" fmla="*/ 31 w 35"/>
                <a:gd name="T3" fmla="*/ 7 h 29"/>
                <a:gd name="T4" fmla="*/ 27 w 35"/>
                <a:gd name="T5" fmla="*/ 2 h 29"/>
                <a:gd name="T6" fmla="*/ 20 w 35"/>
                <a:gd name="T7" fmla="*/ 0 h 29"/>
                <a:gd name="T8" fmla="*/ 13 w 35"/>
                <a:gd name="T9" fmla="*/ 0 h 29"/>
                <a:gd name="T10" fmla="*/ 7 w 35"/>
                <a:gd name="T11" fmla="*/ 2 h 29"/>
                <a:gd name="T12" fmla="*/ 2 w 35"/>
                <a:gd name="T13" fmla="*/ 7 h 29"/>
                <a:gd name="T14" fmla="*/ 0 w 35"/>
                <a:gd name="T15" fmla="*/ 11 h 29"/>
                <a:gd name="T16" fmla="*/ 0 w 35"/>
                <a:gd name="T17" fmla="*/ 17 h 29"/>
                <a:gd name="T18" fmla="*/ 2 w 35"/>
                <a:gd name="T19" fmla="*/ 23 h 29"/>
                <a:gd name="T20" fmla="*/ 7 w 35"/>
                <a:gd name="T21" fmla="*/ 26 h 29"/>
                <a:gd name="T22" fmla="*/ 13 w 35"/>
                <a:gd name="T23" fmla="*/ 29 h 29"/>
                <a:gd name="T24" fmla="*/ 20 w 35"/>
                <a:gd name="T25" fmla="*/ 29 h 29"/>
                <a:gd name="T26" fmla="*/ 27 w 35"/>
                <a:gd name="T27" fmla="*/ 26 h 29"/>
                <a:gd name="T28" fmla="*/ 31 w 35"/>
                <a:gd name="T29" fmla="*/ 23 h 29"/>
                <a:gd name="T30" fmla="*/ 35 w 35"/>
                <a:gd name="T31" fmla="*/ 17 h 29"/>
                <a:gd name="T32" fmla="*/ 35 w 35"/>
                <a:gd name="T33" fmla="*/ 14 h 29"/>
                <a:gd name="T34" fmla="*/ 33 w 35"/>
                <a:gd name="T35" fmla="*/ 10 h 29"/>
                <a:gd name="T36" fmla="*/ 29 w 35"/>
                <a:gd name="T37" fmla="*/ 5 h 29"/>
                <a:gd name="T38" fmla="*/ 24 w 35"/>
                <a:gd name="T39" fmla="*/ 2 h 29"/>
                <a:gd name="T40" fmla="*/ 16 w 35"/>
                <a:gd name="T41" fmla="*/ 0 h 29"/>
                <a:gd name="T42" fmla="*/ 11 w 35"/>
                <a:gd name="T43" fmla="*/ 2 h 29"/>
                <a:gd name="T44" fmla="*/ 5 w 35"/>
                <a:gd name="T45" fmla="*/ 5 h 29"/>
                <a:gd name="T46" fmla="*/ 2 w 35"/>
                <a:gd name="T47" fmla="*/ 10 h 29"/>
                <a:gd name="T48" fmla="*/ 0 w 35"/>
                <a:gd name="T49" fmla="*/ 14 h 29"/>
                <a:gd name="T50" fmla="*/ 2 w 35"/>
                <a:gd name="T51" fmla="*/ 20 h 29"/>
                <a:gd name="T52" fmla="*/ 5 w 35"/>
                <a:gd name="T53" fmla="*/ 25 h 29"/>
                <a:gd name="T54" fmla="*/ 11 w 35"/>
                <a:gd name="T55" fmla="*/ 28 h 29"/>
                <a:gd name="T56" fmla="*/ 16 w 35"/>
                <a:gd name="T57" fmla="*/ 29 h 29"/>
                <a:gd name="T58" fmla="*/ 24 w 35"/>
                <a:gd name="T59" fmla="*/ 28 h 29"/>
                <a:gd name="T60" fmla="*/ 29 w 35"/>
                <a:gd name="T61" fmla="*/ 25 h 29"/>
                <a:gd name="T62" fmla="*/ 33 w 35"/>
                <a:gd name="T63" fmla="*/ 20 h 29"/>
                <a:gd name="T64" fmla="*/ 35 w 35"/>
                <a:gd name="T65" fmla="*/ 14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29"/>
                <a:gd name="T101" fmla="*/ 35 w 35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29">
                  <a:moveTo>
                    <a:pt x="35" y="14"/>
                  </a:moveTo>
                  <a:lnTo>
                    <a:pt x="35" y="11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11" y="28"/>
                  </a:lnTo>
                  <a:lnTo>
                    <a:pt x="13" y="29"/>
                  </a:lnTo>
                  <a:lnTo>
                    <a:pt x="16" y="29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3" y="20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E2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937" y="3083"/>
              <a:ext cx="35" cy="29"/>
            </a:xfrm>
            <a:custGeom>
              <a:avLst/>
              <a:gdLst>
                <a:gd name="T0" fmla="*/ 33 w 35"/>
                <a:gd name="T1" fmla="*/ 13 h 29"/>
                <a:gd name="T2" fmla="*/ 31 w 35"/>
                <a:gd name="T3" fmla="*/ 7 h 29"/>
                <a:gd name="T4" fmla="*/ 27 w 35"/>
                <a:gd name="T5" fmla="*/ 3 h 29"/>
                <a:gd name="T6" fmla="*/ 20 w 35"/>
                <a:gd name="T7" fmla="*/ 0 h 29"/>
                <a:gd name="T8" fmla="*/ 14 w 35"/>
                <a:gd name="T9" fmla="*/ 0 h 29"/>
                <a:gd name="T10" fmla="*/ 7 w 35"/>
                <a:gd name="T11" fmla="*/ 3 h 29"/>
                <a:gd name="T12" fmla="*/ 3 w 35"/>
                <a:gd name="T13" fmla="*/ 7 h 29"/>
                <a:gd name="T14" fmla="*/ 0 w 35"/>
                <a:gd name="T15" fmla="*/ 13 h 29"/>
                <a:gd name="T16" fmla="*/ 0 w 35"/>
                <a:gd name="T17" fmla="*/ 17 h 29"/>
                <a:gd name="T18" fmla="*/ 3 w 35"/>
                <a:gd name="T19" fmla="*/ 23 h 29"/>
                <a:gd name="T20" fmla="*/ 7 w 35"/>
                <a:gd name="T21" fmla="*/ 26 h 29"/>
                <a:gd name="T22" fmla="*/ 14 w 35"/>
                <a:gd name="T23" fmla="*/ 28 h 29"/>
                <a:gd name="T24" fmla="*/ 20 w 35"/>
                <a:gd name="T25" fmla="*/ 28 h 29"/>
                <a:gd name="T26" fmla="*/ 27 w 35"/>
                <a:gd name="T27" fmla="*/ 26 h 29"/>
                <a:gd name="T28" fmla="*/ 31 w 35"/>
                <a:gd name="T29" fmla="*/ 23 h 29"/>
                <a:gd name="T30" fmla="*/ 33 w 35"/>
                <a:gd name="T31" fmla="*/ 17 h 29"/>
                <a:gd name="T32" fmla="*/ 33 w 35"/>
                <a:gd name="T33" fmla="*/ 14 h 29"/>
                <a:gd name="T34" fmla="*/ 33 w 35"/>
                <a:gd name="T35" fmla="*/ 10 h 29"/>
                <a:gd name="T36" fmla="*/ 29 w 35"/>
                <a:gd name="T37" fmla="*/ 5 h 29"/>
                <a:gd name="T38" fmla="*/ 24 w 35"/>
                <a:gd name="T39" fmla="*/ 2 h 29"/>
                <a:gd name="T40" fmla="*/ 16 w 35"/>
                <a:gd name="T41" fmla="*/ 0 h 29"/>
                <a:gd name="T42" fmla="*/ 11 w 35"/>
                <a:gd name="T43" fmla="*/ 2 h 29"/>
                <a:gd name="T44" fmla="*/ 5 w 35"/>
                <a:gd name="T45" fmla="*/ 5 h 29"/>
                <a:gd name="T46" fmla="*/ 2 w 35"/>
                <a:gd name="T47" fmla="*/ 10 h 29"/>
                <a:gd name="T48" fmla="*/ 0 w 35"/>
                <a:gd name="T49" fmla="*/ 14 h 29"/>
                <a:gd name="T50" fmla="*/ 2 w 35"/>
                <a:gd name="T51" fmla="*/ 20 h 29"/>
                <a:gd name="T52" fmla="*/ 5 w 35"/>
                <a:gd name="T53" fmla="*/ 25 h 29"/>
                <a:gd name="T54" fmla="*/ 11 w 35"/>
                <a:gd name="T55" fmla="*/ 28 h 29"/>
                <a:gd name="T56" fmla="*/ 16 w 35"/>
                <a:gd name="T57" fmla="*/ 28 h 29"/>
                <a:gd name="T58" fmla="*/ 24 w 35"/>
                <a:gd name="T59" fmla="*/ 28 h 29"/>
                <a:gd name="T60" fmla="*/ 29 w 35"/>
                <a:gd name="T61" fmla="*/ 25 h 29"/>
                <a:gd name="T62" fmla="*/ 33 w 35"/>
                <a:gd name="T63" fmla="*/ 20 h 29"/>
                <a:gd name="T64" fmla="*/ 33 w 35"/>
                <a:gd name="T65" fmla="*/ 14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29"/>
                <a:gd name="T101" fmla="*/ 35 w 35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29">
                  <a:moveTo>
                    <a:pt x="35" y="14"/>
                  </a:moveTo>
                  <a:lnTo>
                    <a:pt x="33" y="13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9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7" y="26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9" y="25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E3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937" y="3083"/>
              <a:ext cx="33" cy="28"/>
            </a:xfrm>
            <a:custGeom>
              <a:avLst/>
              <a:gdLst>
                <a:gd name="T0" fmla="*/ 33 w 33"/>
                <a:gd name="T1" fmla="*/ 13 h 28"/>
                <a:gd name="T2" fmla="*/ 31 w 33"/>
                <a:gd name="T3" fmla="*/ 7 h 28"/>
                <a:gd name="T4" fmla="*/ 25 w 33"/>
                <a:gd name="T5" fmla="*/ 3 h 28"/>
                <a:gd name="T6" fmla="*/ 20 w 33"/>
                <a:gd name="T7" fmla="*/ 2 h 28"/>
                <a:gd name="T8" fmla="*/ 14 w 33"/>
                <a:gd name="T9" fmla="*/ 2 h 28"/>
                <a:gd name="T10" fmla="*/ 7 w 33"/>
                <a:gd name="T11" fmla="*/ 3 h 28"/>
                <a:gd name="T12" fmla="*/ 3 w 33"/>
                <a:gd name="T13" fmla="*/ 7 h 28"/>
                <a:gd name="T14" fmla="*/ 2 w 33"/>
                <a:gd name="T15" fmla="*/ 13 h 28"/>
                <a:gd name="T16" fmla="*/ 2 w 33"/>
                <a:gd name="T17" fmla="*/ 17 h 28"/>
                <a:gd name="T18" fmla="*/ 3 w 33"/>
                <a:gd name="T19" fmla="*/ 22 h 28"/>
                <a:gd name="T20" fmla="*/ 7 w 33"/>
                <a:gd name="T21" fmla="*/ 26 h 28"/>
                <a:gd name="T22" fmla="*/ 14 w 33"/>
                <a:gd name="T23" fmla="*/ 28 h 28"/>
                <a:gd name="T24" fmla="*/ 20 w 33"/>
                <a:gd name="T25" fmla="*/ 28 h 28"/>
                <a:gd name="T26" fmla="*/ 25 w 33"/>
                <a:gd name="T27" fmla="*/ 26 h 28"/>
                <a:gd name="T28" fmla="*/ 31 w 33"/>
                <a:gd name="T29" fmla="*/ 22 h 28"/>
                <a:gd name="T30" fmla="*/ 33 w 33"/>
                <a:gd name="T31" fmla="*/ 17 h 28"/>
                <a:gd name="T32" fmla="*/ 33 w 33"/>
                <a:gd name="T33" fmla="*/ 14 h 28"/>
                <a:gd name="T34" fmla="*/ 31 w 33"/>
                <a:gd name="T35" fmla="*/ 10 h 28"/>
                <a:gd name="T36" fmla="*/ 27 w 33"/>
                <a:gd name="T37" fmla="*/ 5 h 28"/>
                <a:gd name="T38" fmla="*/ 24 w 33"/>
                <a:gd name="T39" fmla="*/ 2 h 28"/>
                <a:gd name="T40" fmla="*/ 16 w 33"/>
                <a:gd name="T41" fmla="*/ 2 h 28"/>
                <a:gd name="T42" fmla="*/ 11 w 33"/>
                <a:gd name="T43" fmla="*/ 2 h 28"/>
                <a:gd name="T44" fmla="*/ 5 w 33"/>
                <a:gd name="T45" fmla="*/ 5 h 28"/>
                <a:gd name="T46" fmla="*/ 2 w 33"/>
                <a:gd name="T47" fmla="*/ 10 h 28"/>
                <a:gd name="T48" fmla="*/ 2 w 33"/>
                <a:gd name="T49" fmla="*/ 14 h 28"/>
                <a:gd name="T50" fmla="*/ 2 w 33"/>
                <a:gd name="T51" fmla="*/ 20 h 28"/>
                <a:gd name="T52" fmla="*/ 5 w 33"/>
                <a:gd name="T53" fmla="*/ 23 h 28"/>
                <a:gd name="T54" fmla="*/ 11 w 33"/>
                <a:gd name="T55" fmla="*/ 26 h 28"/>
                <a:gd name="T56" fmla="*/ 16 w 33"/>
                <a:gd name="T57" fmla="*/ 28 h 28"/>
                <a:gd name="T58" fmla="*/ 24 w 33"/>
                <a:gd name="T59" fmla="*/ 26 h 28"/>
                <a:gd name="T60" fmla="*/ 27 w 33"/>
                <a:gd name="T61" fmla="*/ 23 h 28"/>
                <a:gd name="T62" fmla="*/ 31 w 33"/>
                <a:gd name="T63" fmla="*/ 20 h 28"/>
                <a:gd name="T64" fmla="*/ 33 w 33"/>
                <a:gd name="T65" fmla="*/ 14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"/>
                <a:gd name="T100" fmla="*/ 0 h 28"/>
                <a:gd name="T101" fmla="*/ 33 w 33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" h="28">
                  <a:moveTo>
                    <a:pt x="33" y="14"/>
                  </a:moveTo>
                  <a:lnTo>
                    <a:pt x="33" y="13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9" y="25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7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3" y="17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E4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939" y="3085"/>
              <a:ext cx="31" cy="26"/>
            </a:xfrm>
            <a:custGeom>
              <a:avLst/>
              <a:gdLst>
                <a:gd name="T0" fmla="*/ 31 w 31"/>
                <a:gd name="T1" fmla="*/ 11 h 26"/>
                <a:gd name="T2" fmla="*/ 29 w 31"/>
                <a:gd name="T3" fmla="*/ 6 h 26"/>
                <a:gd name="T4" fmla="*/ 23 w 31"/>
                <a:gd name="T5" fmla="*/ 1 h 26"/>
                <a:gd name="T6" fmla="*/ 18 w 31"/>
                <a:gd name="T7" fmla="*/ 0 h 26"/>
                <a:gd name="T8" fmla="*/ 12 w 31"/>
                <a:gd name="T9" fmla="*/ 0 h 26"/>
                <a:gd name="T10" fmla="*/ 7 w 31"/>
                <a:gd name="T11" fmla="*/ 1 h 26"/>
                <a:gd name="T12" fmla="*/ 1 w 31"/>
                <a:gd name="T13" fmla="*/ 6 h 26"/>
                <a:gd name="T14" fmla="*/ 0 w 31"/>
                <a:gd name="T15" fmla="*/ 11 h 26"/>
                <a:gd name="T16" fmla="*/ 0 w 31"/>
                <a:gd name="T17" fmla="*/ 15 h 26"/>
                <a:gd name="T18" fmla="*/ 1 w 31"/>
                <a:gd name="T19" fmla="*/ 20 h 26"/>
                <a:gd name="T20" fmla="*/ 7 w 31"/>
                <a:gd name="T21" fmla="*/ 24 h 26"/>
                <a:gd name="T22" fmla="*/ 12 w 31"/>
                <a:gd name="T23" fmla="*/ 26 h 26"/>
                <a:gd name="T24" fmla="*/ 18 w 31"/>
                <a:gd name="T25" fmla="*/ 26 h 26"/>
                <a:gd name="T26" fmla="*/ 23 w 31"/>
                <a:gd name="T27" fmla="*/ 24 h 26"/>
                <a:gd name="T28" fmla="*/ 29 w 31"/>
                <a:gd name="T29" fmla="*/ 20 h 26"/>
                <a:gd name="T30" fmla="*/ 31 w 31"/>
                <a:gd name="T31" fmla="*/ 15 h 26"/>
                <a:gd name="T32" fmla="*/ 31 w 31"/>
                <a:gd name="T33" fmla="*/ 12 h 26"/>
                <a:gd name="T34" fmla="*/ 29 w 31"/>
                <a:gd name="T35" fmla="*/ 8 h 26"/>
                <a:gd name="T36" fmla="*/ 25 w 31"/>
                <a:gd name="T37" fmla="*/ 5 h 26"/>
                <a:gd name="T38" fmla="*/ 22 w 31"/>
                <a:gd name="T39" fmla="*/ 1 h 26"/>
                <a:gd name="T40" fmla="*/ 14 w 31"/>
                <a:gd name="T41" fmla="*/ 0 h 26"/>
                <a:gd name="T42" fmla="*/ 9 w 31"/>
                <a:gd name="T43" fmla="*/ 1 h 26"/>
                <a:gd name="T44" fmla="*/ 5 w 31"/>
                <a:gd name="T45" fmla="*/ 5 h 26"/>
                <a:gd name="T46" fmla="*/ 1 w 31"/>
                <a:gd name="T47" fmla="*/ 8 h 26"/>
                <a:gd name="T48" fmla="*/ 0 w 31"/>
                <a:gd name="T49" fmla="*/ 12 h 26"/>
                <a:gd name="T50" fmla="*/ 1 w 31"/>
                <a:gd name="T51" fmla="*/ 18 h 26"/>
                <a:gd name="T52" fmla="*/ 5 w 31"/>
                <a:gd name="T53" fmla="*/ 21 h 26"/>
                <a:gd name="T54" fmla="*/ 9 w 31"/>
                <a:gd name="T55" fmla="*/ 24 h 26"/>
                <a:gd name="T56" fmla="*/ 14 w 31"/>
                <a:gd name="T57" fmla="*/ 26 h 26"/>
                <a:gd name="T58" fmla="*/ 22 w 31"/>
                <a:gd name="T59" fmla="*/ 24 h 26"/>
                <a:gd name="T60" fmla="*/ 25 w 31"/>
                <a:gd name="T61" fmla="*/ 21 h 26"/>
                <a:gd name="T62" fmla="*/ 29 w 31"/>
                <a:gd name="T63" fmla="*/ 18 h 26"/>
                <a:gd name="T64" fmla="*/ 31 w 31"/>
                <a:gd name="T65" fmla="*/ 12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6"/>
                <a:gd name="T101" fmla="*/ 31 w 31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6">
                  <a:moveTo>
                    <a:pt x="31" y="12"/>
                  </a:moveTo>
                  <a:lnTo>
                    <a:pt x="31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29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E5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939" y="3085"/>
              <a:ext cx="31" cy="26"/>
            </a:xfrm>
            <a:custGeom>
              <a:avLst/>
              <a:gdLst>
                <a:gd name="T0" fmla="*/ 31 w 31"/>
                <a:gd name="T1" fmla="*/ 11 h 26"/>
                <a:gd name="T2" fmla="*/ 27 w 31"/>
                <a:gd name="T3" fmla="*/ 6 h 26"/>
                <a:gd name="T4" fmla="*/ 23 w 31"/>
                <a:gd name="T5" fmla="*/ 3 h 26"/>
                <a:gd name="T6" fmla="*/ 18 w 31"/>
                <a:gd name="T7" fmla="*/ 0 h 26"/>
                <a:gd name="T8" fmla="*/ 12 w 31"/>
                <a:gd name="T9" fmla="*/ 0 h 26"/>
                <a:gd name="T10" fmla="*/ 7 w 31"/>
                <a:gd name="T11" fmla="*/ 3 h 26"/>
                <a:gd name="T12" fmla="*/ 3 w 31"/>
                <a:gd name="T13" fmla="*/ 6 h 26"/>
                <a:gd name="T14" fmla="*/ 0 w 31"/>
                <a:gd name="T15" fmla="*/ 11 h 26"/>
                <a:gd name="T16" fmla="*/ 0 w 31"/>
                <a:gd name="T17" fmla="*/ 15 h 26"/>
                <a:gd name="T18" fmla="*/ 3 w 31"/>
                <a:gd name="T19" fmla="*/ 20 h 26"/>
                <a:gd name="T20" fmla="*/ 7 w 31"/>
                <a:gd name="T21" fmla="*/ 23 h 26"/>
                <a:gd name="T22" fmla="*/ 12 w 31"/>
                <a:gd name="T23" fmla="*/ 26 h 26"/>
                <a:gd name="T24" fmla="*/ 18 w 31"/>
                <a:gd name="T25" fmla="*/ 26 h 26"/>
                <a:gd name="T26" fmla="*/ 23 w 31"/>
                <a:gd name="T27" fmla="*/ 23 h 26"/>
                <a:gd name="T28" fmla="*/ 27 w 31"/>
                <a:gd name="T29" fmla="*/ 20 h 26"/>
                <a:gd name="T30" fmla="*/ 31 w 31"/>
                <a:gd name="T31" fmla="*/ 15 h 26"/>
                <a:gd name="T32" fmla="*/ 29 w 31"/>
                <a:gd name="T33" fmla="*/ 12 h 26"/>
                <a:gd name="T34" fmla="*/ 29 w 31"/>
                <a:gd name="T35" fmla="*/ 8 h 26"/>
                <a:gd name="T36" fmla="*/ 25 w 31"/>
                <a:gd name="T37" fmla="*/ 5 h 26"/>
                <a:gd name="T38" fmla="*/ 20 w 31"/>
                <a:gd name="T39" fmla="*/ 1 h 26"/>
                <a:gd name="T40" fmla="*/ 14 w 31"/>
                <a:gd name="T41" fmla="*/ 0 h 26"/>
                <a:gd name="T42" fmla="*/ 9 w 31"/>
                <a:gd name="T43" fmla="*/ 1 h 26"/>
                <a:gd name="T44" fmla="*/ 5 w 31"/>
                <a:gd name="T45" fmla="*/ 5 h 26"/>
                <a:gd name="T46" fmla="*/ 1 w 31"/>
                <a:gd name="T47" fmla="*/ 8 h 26"/>
                <a:gd name="T48" fmla="*/ 0 w 31"/>
                <a:gd name="T49" fmla="*/ 12 h 26"/>
                <a:gd name="T50" fmla="*/ 1 w 31"/>
                <a:gd name="T51" fmla="*/ 18 h 26"/>
                <a:gd name="T52" fmla="*/ 5 w 31"/>
                <a:gd name="T53" fmla="*/ 21 h 26"/>
                <a:gd name="T54" fmla="*/ 9 w 31"/>
                <a:gd name="T55" fmla="*/ 24 h 26"/>
                <a:gd name="T56" fmla="*/ 14 w 31"/>
                <a:gd name="T57" fmla="*/ 24 h 26"/>
                <a:gd name="T58" fmla="*/ 20 w 31"/>
                <a:gd name="T59" fmla="*/ 24 h 26"/>
                <a:gd name="T60" fmla="*/ 25 w 31"/>
                <a:gd name="T61" fmla="*/ 21 h 26"/>
                <a:gd name="T62" fmla="*/ 29 w 31"/>
                <a:gd name="T63" fmla="*/ 18 h 26"/>
                <a:gd name="T64" fmla="*/ 29 w 31"/>
                <a:gd name="T65" fmla="*/ 12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6"/>
                <a:gd name="T101" fmla="*/ 31 w 31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6">
                  <a:moveTo>
                    <a:pt x="31" y="12"/>
                  </a:moveTo>
                  <a:lnTo>
                    <a:pt x="31" y="11"/>
                  </a:lnTo>
                  <a:lnTo>
                    <a:pt x="29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E6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939" y="3085"/>
              <a:ext cx="29" cy="24"/>
            </a:xfrm>
            <a:custGeom>
              <a:avLst/>
              <a:gdLst>
                <a:gd name="T0" fmla="*/ 29 w 29"/>
                <a:gd name="T1" fmla="*/ 11 h 24"/>
                <a:gd name="T2" fmla="*/ 27 w 29"/>
                <a:gd name="T3" fmla="*/ 6 h 24"/>
                <a:gd name="T4" fmla="*/ 23 w 29"/>
                <a:gd name="T5" fmla="*/ 3 h 24"/>
                <a:gd name="T6" fmla="*/ 18 w 29"/>
                <a:gd name="T7" fmla="*/ 1 h 24"/>
                <a:gd name="T8" fmla="*/ 12 w 29"/>
                <a:gd name="T9" fmla="*/ 1 h 24"/>
                <a:gd name="T10" fmla="*/ 7 w 29"/>
                <a:gd name="T11" fmla="*/ 3 h 24"/>
                <a:gd name="T12" fmla="*/ 3 w 29"/>
                <a:gd name="T13" fmla="*/ 6 h 24"/>
                <a:gd name="T14" fmla="*/ 1 w 29"/>
                <a:gd name="T15" fmla="*/ 11 h 24"/>
                <a:gd name="T16" fmla="*/ 1 w 29"/>
                <a:gd name="T17" fmla="*/ 15 h 24"/>
                <a:gd name="T18" fmla="*/ 3 w 29"/>
                <a:gd name="T19" fmla="*/ 20 h 24"/>
                <a:gd name="T20" fmla="*/ 7 w 29"/>
                <a:gd name="T21" fmla="*/ 23 h 24"/>
                <a:gd name="T22" fmla="*/ 12 w 29"/>
                <a:gd name="T23" fmla="*/ 24 h 24"/>
                <a:gd name="T24" fmla="*/ 18 w 29"/>
                <a:gd name="T25" fmla="*/ 24 h 24"/>
                <a:gd name="T26" fmla="*/ 23 w 29"/>
                <a:gd name="T27" fmla="*/ 23 h 24"/>
                <a:gd name="T28" fmla="*/ 27 w 29"/>
                <a:gd name="T29" fmla="*/ 20 h 24"/>
                <a:gd name="T30" fmla="*/ 29 w 29"/>
                <a:gd name="T31" fmla="*/ 15 h 24"/>
                <a:gd name="T32" fmla="*/ 29 w 29"/>
                <a:gd name="T33" fmla="*/ 12 h 24"/>
                <a:gd name="T34" fmla="*/ 27 w 29"/>
                <a:gd name="T35" fmla="*/ 8 h 24"/>
                <a:gd name="T36" fmla="*/ 25 w 29"/>
                <a:gd name="T37" fmla="*/ 5 h 24"/>
                <a:gd name="T38" fmla="*/ 20 w 29"/>
                <a:gd name="T39" fmla="*/ 1 h 24"/>
                <a:gd name="T40" fmla="*/ 14 w 29"/>
                <a:gd name="T41" fmla="*/ 1 h 24"/>
                <a:gd name="T42" fmla="*/ 9 w 29"/>
                <a:gd name="T43" fmla="*/ 1 h 24"/>
                <a:gd name="T44" fmla="*/ 5 w 29"/>
                <a:gd name="T45" fmla="*/ 5 h 24"/>
                <a:gd name="T46" fmla="*/ 1 w 29"/>
                <a:gd name="T47" fmla="*/ 8 h 24"/>
                <a:gd name="T48" fmla="*/ 1 w 29"/>
                <a:gd name="T49" fmla="*/ 12 h 24"/>
                <a:gd name="T50" fmla="*/ 1 w 29"/>
                <a:gd name="T51" fmla="*/ 17 h 24"/>
                <a:gd name="T52" fmla="*/ 5 w 29"/>
                <a:gd name="T53" fmla="*/ 21 h 24"/>
                <a:gd name="T54" fmla="*/ 9 w 29"/>
                <a:gd name="T55" fmla="*/ 23 h 24"/>
                <a:gd name="T56" fmla="*/ 14 w 29"/>
                <a:gd name="T57" fmla="*/ 24 h 24"/>
                <a:gd name="T58" fmla="*/ 20 w 29"/>
                <a:gd name="T59" fmla="*/ 23 h 24"/>
                <a:gd name="T60" fmla="*/ 25 w 29"/>
                <a:gd name="T61" fmla="*/ 21 h 24"/>
                <a:gd name="T62" fmla="*/ 27 w 29"/>
                <a:gd name="T63" fmla="*/ 17 h 24"/>
                <a:gd name="T64" fmla="*/ 29 w 29"/>
                <a:gd name="T65" fmla="*/ 12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24"/>
                <a:gd name="T101" fmla="*/ 29 w 29"/>
                <a:gd name="T102" fmla="*/ 24 h 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24">
                  <a:moveTo>
                    <a:pt x="29" y="12"/>
                  </a:moveTo>
                  <a:lnTo>
                    <a:pt x="29" y="11"/>
                  </a:lnTo>
                  <a:lnTo>
                    <a:pt x="29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9" y="15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E7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940" y="3086"/>
              <a:ext cx="28" cy="23"/>
            </a:xfrm>
            <a:custGeom>
              <a:avLst/>
              <a:gdLst>
                <a:gd name="T0" fmla="*/ 28 w 28"/>
                <a:gd name="T1" fmla="*/ 10 h 23"/>
                <a:gd name="T2" fmla="*/ 26 w 28"/>
                <a:gd name="T3" fmla="*/ 5 h 23"/>
                <a:gd name="T4" fmla="*/ 22 w 28"/>
                <a:gd name="T5" fmla="*/ 2 h 23"/>
                <a:gd name="T6" fmla="*/ 17 w 28"/>
                <a:gd name="T7" fmla="*/ 0 h 23"/>
                <a:gd name="T8" fmla="*/ 11 w 28"/>
                <a:gd name="T9" fmla="*/ 0 h 23"/>
                <a:gd name="T10" fmla="*/ 6 w 28"/>
                <a:gd name="T11" fmla="*/ 2 h 23"/>
                <a:gd name="T12" fmla="*/ 2 w 28"/>
                <a:gd name="T13" fmla="*/ 5 h 23"/>
                <a:gd name="T14" fmla="*/ 0 w 28"/>
                <a:gd name="T15" fmla="*/ 10 h 23"/>
                <a:gd name="T16" fmla="*/ 0 w 28"/>
                <a:gd name="T17" fmla="*/ 14 h 23"/>
                <a:gd name="T18" fmla="*/ 2 w 28"/>
                <a:gd name="T19" fmla="*/ 19 h 23"/>
                <a:gd name="T20" fmla="*/ 6 w 28"/>
                <a:gd name="T21" fmla="*/ 22 h 23"/>
                <a:gd name="T22" fmla="*/ 11 w 28"/>
                <a:gd name="T23" fmla="*/ 23 h 23"/>
                <a:gd name="T24" fmla="*/ 17 w 28"/>
                <a:gd name="T25" fmla="*/ 23 h 23"/>
                <a:gd name="T26" fmla="*/ 22 w 28"/>
                <a:gd name="T27" fmla="*/ 22 h 23"/>
                <a:gd name="T28" fmla="*/ 26 w 28"/>
                <a:gd name="T29" fmla="*/ 19 h 23"/>
                <a:gd name="T30" fmla="*/ 28 w 28"/>
                <a:gd name="T31" fmla="*/ 14 h 23"/>
                <a:gd name="T32" fmla="*/ 28 w 28"/>
                <a:gd name="T33" fmla="*/ 11 h 23"/>
                <a:gd name="T34" fmla="*/ 26 w 28"/>
                <a:gd name="T35" fmla="*/ 8 h 23"/>
                <a:gd name="T36" fmla="*/ 24 w 28"/>
                <a:gd name="T37" fmla="*/ 4 h 23"/>
                <a:gd name="T38" fmla="*/ 19 w 28"/>
                <a:gd name="T39" fmla="*/ 2 h 23"/>
                <a:gd name="T40" fmla="*/ 13 w 28"/>
                <a:gd name="T41" fmla="*/ 0 h 23"/>
                <a:gd name="T42" fmla="*/ 10 w 28"/>
                <a:gd name="T43" fmla="*/ 2 h 23"/>
                <a:gd name="T44" fmla="*/ 4 w 28"/>
                <a:gd name="T45" fmla="*/ 4 h 23"/>
                <a:gd name="T46" fmla="*/ 2 w 28"/>
                <a:gd name="T47" fmla="*/ 8 h 23"/>
                <a:gd name="T48" fmla="*/ 0 w 28"/>
                <a:gd name="T49" fmla="*/ 11 h 23"/>
                <a:gd name="T50" fmla="*/ 2 w 28"/>
                <a:gd name="T51" fmla="*/ 16 h 23"/>
                <a:gd name="T52" fmla="*/ 4 w 28"/>
                <a:gd name="T53" fmla="*/ 20 h 23"/>
                <a:gd name="T54" fmla="*/ 10 w 28"/>
                <a:gd name="T55" fmla="*/ 22 h 23"/>
                <a:gd name="T56" fmla="*/ 13 w 28"/>
                <a:gd name="T57" fmla="*/ 23 h 23"/>
                <a:gd name="T58" fmla="*/ 19 w 28"/>
                <a:gd name="T59" fmla="*/ 22 h 23"/>
                <a:gd name="T60" fmla="*/ 24 w 28"/>
                <a:gd name="T61" fmla="*/ 20 h 23"/>
                <a:gd name="T62" fmla="*/ 26 w 28"/>
                <a:gd name="T63" fmla="*/ 16 h 23"/>
                <a:gd name="T64" fmla="*/ 28 w 28"/>
                <a:gd name="T65" fmla="*/ 11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"/>
                <a:gd name="T100" fmla="*/ 0 h 23"/>
                <a:gd name="T101" fmla="*/ 28 w 28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" h="23">
                  <a:moveTo>
                    <a:pt x="28" y="11"/>
                  </a:moveTo>
                  <a:lnTo>
                    <a:pt x="28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19" y="22"/>
                  </a:lnTo>
                  <a:lnTo>
                    <a:pt x="21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E8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940" y="3086"/>
              <a:ext cx="28" cy="23"/>
            </a:xfrm>
            <a:custGeom>
              <a:avLst/>
              <a:gdLst>
                <a:gd name="T0" fmla="*/ 28 w 28"/>
                <a:gd name="T1" fmla="*/ 10 h 23"/>
                <a:gd name="T2" fmla="*/ 24 w 28"/>
                <a:gd name="T3" fmla="*/ 5 h 23"/>
                <a:gd name="T4" fmla="*/ 21 w 28"/>
                <a:gd name="T5" fmla="*/ 2 h 23"/>
                <a:gd name="T6" fmla="*/ 17 w 28"/>
                <a:gd name="T7" fmla="*/ 0 h 23"/>
                <a:gd name="T8" fmla="*/ 11 w 28"/>
                <a:gd name="T9" fmla="*/ 0 h 23"/>
                <a:gd name="T10" fmla="*/ 6 w 28"/>
                <a:gd name="T11" fmla="*/ 2 h 23"/>
                <a:gd name="T12" fmla="*/ 2 w 28"/>
                <a:gd name="T13" fmla="*/ 5 h 23"/>
                <a:gd name="T14" fmla="*/ 0 w 28"/>
                <a:gd name="T15" fmla="*/ 10 h 23"/>
                <a:gd name="T16" fmla="*/ 0 w 28"/>
                <a:gd name="T17" fmla="*/ 14 h 23"/>
                <a:gd name="T18" fmla="*/ 2 w 28"/>
                <a:gd name="T19" fmla="*/ 19 h 23"/>
                <a:gd name="T20" fmla="*/ 6 w 28"/>
                <a:gd name="T21" fmla="*/ 20 h 23"/>
                <a:gd name="T22" fmla="*/ 11 w 28"/>
                <a:gd name="T23" fmla="*/ 23 h 23"/>
                <a:gd name="T24" fmla="*/ 17 w 28"/>
                <a:gd name="T25" fmla="*/ 23 h 23"/>
                <a:gd name="T26" fmla="*/ 21 w 28"/>
                <a:gd name="T27" fmla="*/ 20 h 23"/>
                <a:gd name="T28" fmla="*/ 24 w 28"/>
                <a:gd name="T29" fmla="*/ 19 h 23"/>
                <a:gd name="T30" fmla="*/ 28 w 28"/>
                <a:gd name="T31" fmla="*/ 14 h 23"/>
                <a:gd name="T32" fmla="*/ 26 w 28"/>
                <a:gd name="T33" fmla="*/ 11 h 23"/>
                <a:gd name="T34" fmla="*/ 26 w 28"/>
                <a:gd name="T35" fmla="*/ 8 h 23"/>
                <a:gd name="T36" fmla="*/ 22 w 28"/>
                <a:gd name="T37" fmla="*/ 4 h 23"/>
                <a:gd name="T38" fmla="*/ 19 w 28"/>
                <a:gd name="T39" fmla="*/ 2 h 23"/>
                <a:gd name="T40" fmla="*/ 13 w 28"/>
                <a:gd name="T41" fmla="*/ 0 h 23"/>
                <a:gd name="T42" fmla="*/ 10 w 28"/>
                <a:gd name="T43" fmla="*/ 2 h 23"/>
                <a:gd name="T44" fmla="*/ 4 w 28"/>
                <a:gd name="T45" fmla="*/ 4 h 23"/>
                <a:gd name="T46" fmla="*/ 2 w 28"/>
                <a:gd name="T47" fmla="*/ 8 h 23"/>
                <a:gd name="T48" fmla="*/ 0 w 28"/>
                <a:gd name="T49" fmla="*/ 11 h 23"/>
                <a:gd name="T50" fmla="*/ 2 w 28"/>
                <a:gd name="T51" fmla="*/ 16 h 23"/>
                <a:gd name="T52" fmla="*/ 4 w 28"/>
                <a:gd name="T53" fmla="*/ 19 h 23"/>
                <a:gd name="T54" fmla="*/ 10 w 28"/>
                <a:gd name="T55" fmla="*/ 22 h 23"/>
                <a:gd name="T56" fmla="*/ 13 w 28"/>
                <a:gd name="T57" fmla="*/ 22 h 23"/>
                <a:gd name="T58" fmla="*/ 19 w 28"/>
                <a:gd name="T59" fmla="*/ 22 h 23"/>
                <a:gd name="T60" fmla="*/ 22 w 28"/>
                <a:gd name="T61" fmla="*/ 19 h 23"/>
                <a:gd name="T62" fmla="*/ 26 w 28"/>
                <a:gd name="T63" fmla="*/ 16 h 23"/>
                <a:gd name="T64" fmla="*/ 26 w 28"/>
                <a:gd name="T65" fmla="*/ 11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"/>
                <a:gd name="T100" fmla="*/ 0 h 23"/>
                <a:gd name="T101" fmla="*/ 28 w 28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" h="23">
                  <a:moveTo>
                    <a:pt x="28" y="11"/>
                  </a:moveTo>
                  <a:lnTo>
                    <a:pt x="28" y="10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19" y="22"/>
                  </a:lnTo>
                  <a:lnTo>
                    <a:pt x="21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1" y="20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E9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940" y="3086"/>
              <a:ext cx="26" cy="22"/>
            </a:xfrm>
            <a:custGeom>
              <a:avLst/>
              <a:gdLst>
                <a:gd name="T0" fmla="*/ 26 w 26"/>
                <a:gd name="T1" fmla="*/ 10 h 22"/>
                <a:gd name="T2" fmla="*/ 24 w 26"/>
                <a:gd name="T3" fmla="*/ 5 h 22"/>
                <a:gd name="T4" fmla="*/ 21 w 26"/>
                <a:gd name="T5" fmla="*/ 4 h 22"/>
                <a:gd name="T6" fmla="*/ 17 w 26"/>
                <a:gd name="T7" fmla="*/ 2 h 22"/>
                <a:gd name="T8" fmla="*/ 11 w 26"/>
                <a:gd name="T9" fmla="*/ 2 h 22"/>
                <a:gd name="T10" fmla="*/ 6 w 26"/>
                <a:gd name="T11" fmla="*/ 4 h 22"/>
                <a:gd name="T12" fmla="*/ 4 w 26"/>
                <a:gd name="T13" fmla="*/ 5 h 22"/>
                <a:gd name="T14" fmla="*/ 2 w 26"/>
                <a:gd name="T15" fmla="*/ 10 h 22"/>
                <a:gd name="T16" fmla="*/ 2 w 26"/>
                <a:gd name="T17" fmla="*/ 14 h 22"/>
                <a:gd name="T18" fmla="*/ 4 w 26"/>
                <a:gd name="T19" fmla="*/ 17 h 22"/>
                <a:gd name="T20" fmla="*/ 6 w 26"/>
                <a:gd name="T21" fmla="*/ 20 h 22"/>
                <a:gd name="T22" fmla="*/ 11 w 26"/>
                <a:gd name="T23" fmla="*/ 22 h 22"/>
                <a:gd name="T24" fmla="*/ 17 w 26"/>
                <a:gd name="T25" fmla="*/ 22 h 22"/>
                <a:gd name="T26" fmla="*/ 21 w 26"/>
                <a:gd name="T27" fmla="*/ 20 h 22"/>
                <a:gd name="T28" fmla="*/ 24 w 26"/>
                <a:gd name="T29" fmla="*/ 17 h 22"/>
                <a:gd name="T30" fmla="*/ 26 w 26"/>
                <a:gd name="T31" fmla="*/ 14 h 22"/>
                <a:gd name="T32" fmla="*/ 26 w 26"/>
                <a:gd name="T33" fmla="*/ 11 h 22"/>
                <a:gd name="T34" fmla="*/ 26 w 26"/>
                <a:gd name="T35" fmla="*/ 8 h 22"/>
                <a:gd name="T36" fmla="*/ 22 w 26"/>
                <a:gd name="T37" fmla="*/ 5 h 22"/>
                <a:gd name="T38" fmla="*/ 19 w 26"/>
                <a:gd name="T39" fmla="*/ 2 h 22"/>
                <a:gd name="T40" fmla="*/ 13 w 26"/>
                <a:gd name="T41" fmla="*/ 2 h 22"/>
                <a:gd name="T42" fmla="*/ 10 w 26"/>
                <a:gd name="T43" fmla="*/ 2 h 22"/>
                <a:gd name="T44" fmla="*/ 6 w 26"/>
                <a:gd name="T45" fmla="*/ 5 h 22"/>
                <a:gd name="T46" fmla="*/ 2 w 26"/>
                <a:gd name="T47" fmla="*/ 8 h 22"/>
                <a:gd name="T48" fmla="*/ 2 w 26"/>
                <a:gd name="T49" fmla="*/ 11 h 22"/>
                <a:gd name="T50" fmla="*/ 2 w 26"/>
                <a:gd name="T51" fmla="*/ 16 h 22"/>
                <a:gd name="T52" fmla="*/ 6 w 26"/>
                <a:gd name="T53" fmla="*/ 19 h 22"/>
                <a:gd name="T54" fmla="*/ 10 w 26"/>
                <a:gd name="T55" fmla="*/ 22 h 22"/>
                <a:gd name="T56" fmla="*/ 13 w 26"/>
                <a:gd name="T57" fmla="*/ 22 h 22"/>
                <a:gd name="T58" fmla="*/ 19 w 26"/>
                <a:gd name="T59" fmla="*/ 22 h 22"/>
                <a:gd name="T60" fmla="*/ 22 w 26"/>
                <a:gd name="T61" fmla="*/ 19 h 22"/>
                <a:gd name="T62" fmla="*/ 26 w 26"/>
                <a:gd name="T63" fmla="*/ 16 h 22"/>
                <a:gd name="T64" fmla="*/ 26 w 26"/>
                <a:gd name="T65" fmla="*/ 11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"/>
                <a:gd name="T100" fmla="*/ 0 h 22"/>
                <a:gd name="T101" fmla="*/ 26 w 26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" h="22">
                  <a:moveTo>
                    <a:pt x="26" y="11"/>
                  </a:moveTo>
                  <a:lnTo>
                    <a:pt x="26" y="10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1" y="20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1" y="20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EA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942" y="3088"/>
              <a:ext cx="24" cy="20"/>
            </a:xfrm>
            <a:custGeom>
              <a:avLst/>
              <a:gdLst>
                <a:gd name="T0" fmla="*/ 24 w 24"/>
                <a:gd name="T1" fmla="*/ 8 h 20"/>
                <a:gd name="T2" fmla="*/ 22 w 24"/>
                <a:gd name="T3" fmla="*/ 5 h 20"/>
                <a:gd name="T4" fmla="*/ 19 w 24"/>
                <a:gd name="T5" fmla="*/ 2 h 20"/>
                <a:gd name="T6" fmla="*/ 15 w 24"/>
                <a:gd name="T7" fmla="*/ 0 h 20"/>
                <a:gd name="T8" fmla="*/ 9 w 24"/>
                <a:gd name="T9" fmla="*/ 0 h 20"/>
                <a:gd name="T10" fmla="*/ 6 w 24"/>
                <a:gd name="T11" fmla="*/ 2 h 20"/>
                <a:gd name="T12" fmla="*/ 2 w 24"/>
                <a:gd name="T13" fmla="*/ 5 h 20"/>
                <a:gd name="T14" fmla="*/ 0 w 24"/>
                <a:gd name="T15" fmla="*/ 8 h 20"/>
                <a:gd name="T16" fmla="*/ 0 w 24"/>
                <a:gd name="T17" fmla="*/ 12 h 20"/>
                <a:gd name="T18" fmla="*/ 2 w 24"/>
                <a:gd name="T19" fmla="*/ 15 h 20"/>
                <a:gd name="T20" fmla="*/ 6 w 24"/>
                <a:gd name="T21" fmla="*/ 18 h 20"/>
                <a:gd name="T22" fmla="*/ 9 w 24"/>
                <a:gd name="T23" fmla="*/ 20 h 20"/>
                <a:gd name="T24" fmla="*/ 15 w 24"/>
                <a:gd name="T25" fmla="*/ 20 h 20"/>
                <a:gd name="T26" fmla="*/ 19 w 24"/>
                <a:gd name="T27" fmla="*/ 18 h 20"/>
                <a:gd name="T28" fmla="*/ 22 w 24"/>
                <a:gd name="T29" fmla="*/ 15 h 20"/>
                <a:gd name="T30" fmla="*/ 24 w 24"/>
                <a:gd name="T31" fmla="*/ 12 h 20"/>
                <a:gd name="T32" fmla="*/ 24 w 24"/>
                <a:gd name="T33" fmla="*/ 9 h 20"/>
                <a:gd name="T34" fmla="*/ 22 w 24"/>
                <a:gd name="T35" fmla="*/ 6 h 20"/>
                <a:gd name="T36" fmla="*/ 20 w 24"/>
                <a:gd name="T37" fmla="*/ 3 h 20"/>
                <a:gd name="T38" fmla="*/ 17 w 24"/>
                <a:gd name="T39" fmla="*/ 2 h 20"/>
                <a:gd name="T40" fmla="*/ 11 w 24"/>
                <a:gd name="T41" fmla="*/ 0 h 20"/>
                <a:gd name="T42" fmla="*/ 8 w 24"/>
                <a:gd name="T43" fmla="*/ 2 h 20"/>
                <a:gd name="T44" fmla="*/ 4 w 24"/>
                <a:gd name="T45" fmla="*/ 3 h 20"/>
                <a:gd name="T46" fmla="*/ 2 w 24"/>
                <a:gd name="T47" fmla="*/ 6 h 20"/>
                <a:gd name="T48" fmla="*/ 0 w 24"/>
                <a:gd name="T49" fmla="*/ 9 h 20"/>
                <a:gd name="T50" fmla="*/ 2 w 24"/>
                <a:gd name="T51" fmla="*/ 14 h 20"/>
                <a:gd name="T52" fmla="*/ 4 w 24"/>
                <a:gd name="T53" fmla="*/ 17 h 20"/>
                <a:gd name="T54" fmla="*/ 8 w 24"/>
                <a:gd name="T55" fmla="*/ 18 h 20"/>
                <a:gd name="T56" fmla="*/ 11 w 24"/>
                <a:gd name="T57" fmla="*/ 20 h 20"/>
                <a:gd name="T58" fmla="*/ 17 w 24"/>
                <a:gd name="T59" fmla="*/ 18 h 20"/>
                <a:gd name="T60" fmla="*/ 20 w 24"/>
                <a:gd name="T61" fmla="*/ 17 h 20"/>
                <a:gd name="T62" fmla="*/ 22 w 24"/>
                <a:gd name="T63" fmla="*/ 14 h 20"/>
                <a:gd name="T64" fmla="*/ 24 w 24"/>
                <a:gd name="T65" fmla="*/ 9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"/>
                <a:gd name="T100" fmla="*/ 0 h 20"/>
                <a:gd name="T101" fmla="*/ 24 w 24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" h="20">
                  <a:moveTo>
                    <a:pt x="24" y="9"/>
                  </a:moveTo>
                  <a:lnTo>
                    <a:pt x="24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EB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942" y="3088"/>
              <a:ext cx="24" cy="20"/>
            </a:xfrm>
            <a:custGeom>
              <a:avLst/>
              <a:gdLst>
                <a:gd name="T0" fmla="*/ 24 w 24"/>
                <a:gd name="T1" fmla="*/ 8 h 20"/>
                <a:gd name="T2" fmla="*/ 22 w 24"/>
                <a:gd name="T3" fmla="*/ 5 h 20"/>
                <a:gd name="T4" fmla="*/ 19 w 24"/>
                <a:gd name="T5" fmla="*/ 2 h 20"/>
                <a:gd name="T6" fmla="*/ 15 w 24"/>
                <a:gd name="T7" fmla="*/ 0 h 20"/>
                <a:gd name="T8" fmla="*/ 9 w 24"/>
                <a:gd name="T9" fmla="*/ 0 h 20"/>
                <a:gd name="T10" fmla="*/ 6 w 24"/>
                <a:gd name="T11" fmla="*/ 2 h 20"/>
                <a:gd name="T12" fmla="*/ 2 w 24"/>
                <a:gd name="T13" fmla="*/ 5 h 20"/>
                <a:gd name="T14" fmla="*/ 0 w 24"/>
                <a:gd name="T15" fmla="*/ 8 h 20"/>
                <a:gd name="T16" fmla="*/ 0 w 24"/>
                <a:gd name="T17" fmla="*/ 12 h 20"/>
                <a:gd name="T18" fmla="*/ 2 w 24"/>
                <a:gd name="T19" fmla="*/ 15 h 20"/>
                <a:gd name="T20" fmla="*/ 6 w 24"/>
                <a:gd name="T21" fmla="*/ 18 h 20"/>
                <a:gd name="T22" fmla="*/ 9 w 24"/>
                <a:gd name="T23" fmla="*/ 20 h 20"/>
                <a:gd name="T24" fmla="*/ 15 w 24"/>
                <a:gd name="T25" fmla="*/ 20 h 20"/>
                <a:gd name="T26" fmla="*/ 19 w 24"/>
                <a:gd name="T27" fmla="*/ 18 h 20"/>
                <a:gd name="T28" fmla="*/ 22 w 24"/>
                <a:gd name="T29" fmla="*/ 15 h 20"/>
                <a:gd name="T30" fmla="*/ 24 w 24"/>
                <a:gd name="T31" fmla="*/ 12 h 20"/>
                <a:gd name="T32" fmla="*/ 22 w 24"/>
                <a:gd name="T33" fmla="*/ 9 h 20"/>
                <a:gd name="T34" fmla="*/ 22 w 24"/>
                <a:gd name="T35" fmla="*/ 6 h 20"/>
                <a:gd name="T36" fmla="*/ 20 w 24"/>
                <a:gd name="T37" fmla="*/ 3 h 20"/>
                <a:gd name="T38" fmla="*/ 17 w 24"/>
                <a:gd name="T39" fmla="*/ 2 h 20"/>
                <a:gd name="T40" fmla="*/ 11 w 24"/>
                <a:gd name="T41" fmla="*/ 0 h 20"/>
                <a:gd name="T42" fmla="*/ 8 w 24"/>
                <a:gd name="T43" fmla="*/ 2 h 20"/>
                <a:gd name="T44" fmla="*/ 4 w 24"/>
                <a:gd name="T45" fmla="*/ 3 h 20"/>
                <a:gd name="T46" fmla="*/ 2 w 24"/>
                <a:gd name="T47" fmla="*/ 6 h 20"/>
                <a:gd name="T48" fmla="*/ 0 w 24"/>
                <a:gd name="T49" fmla="*/ 9 h 20"/>
                <a:gd name="T50" fmla="*/ 2 w 24"/>
                <a:gd name="T51" fmla="*/ 14 h 20"/>
                <a:gd name="T52" fmla="*/ 4 w 24"/>
                <a:gd name="T53" fmla="*/ 17 h 20"/>
                <a:gd name="T54" fmla="*/ 8 w 24"/>
                <a:gd name="T55" fmla="*/ 18 h 20"/>
                <a:gd name="T56" fmla="*/ 11 w 24"/>
                <a:gd name="T57" fmla="*/ 18 h 20"/>
                <a:gd name="T58" fmla="*/ 17 w 24"/>
                <a:gd name="T59" fmla="*/ 18 h 20"/>
                <a:gd name="T60" fmla="*/ 20 w 24"/>
                <a:gd name="T61" fmla="*/ 17 h 20"/>
                <a:gd name="T62" fmla="*/ 22 w 24"/>
                <a:gd name="T63" fmla="*/ 14 h 20"/>
                <a:gd name="T64" fmla="*/ 22 w 24"/>
                <a:gd name="T65" fmla="*/ 9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"/>
                <a:gd name="T100" fmla="*/ 0 h 20"/>
                <a:gd name="T101" fmla="*/ 24 w 24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" h="20">
                  <a:moveTo>
                    <a:pt x="24" y="9"/>
                  </a:moveTo>
                  <a:lnTo>
                    <a:pt x="24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EC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42" y="3088"/>
              <a:ext cx="22" cy="18"/>
            </a:xfrm>
            <a:custGeom>
              <a:avLst/>
              <a:gdLst>
                <a:gd name="T0" fmla="*/ 22 w 22"/>
                <a:gd name="T1" fmla="*/ 8 h 18"/>
                <a:gd name="T2" fmla="*/ 20 w 22"/>
                <a:gd name="T3" fmla="*/ 5 h 18"/>
                <a:gd name="T4" fmla="*/ 19 w 22"/>
                <a:gd name="T5" fmla="*/ 2 h 18"/>
                <a:gd name="T6" fmla="*/ 15 w 22"/>
                <a:gd name="T7" fmla="*/ 0 h 18"/>
                <a:gd name="T8" fmla="*/ 9 w 22"/>
                <a:gd name="T9" fmla="*/ 0 h 18"/>
                <a:gd name="T10" fmla="*/ 6 w 22"/>
                <a:gd name="T11" fmla="*/ 2 h 18"/>
                <a:gd name="T12" fmla="*/ 2 w 22"/>
                <a:gd name="T13" fmla="*/ 5 h 18"/>
                <a:gd name="T14" fmla="*/ 0 w 22"/>
                <a:gd name="T15" fmla="*/ 8 h 18"/>
                <a:gd name="T16" fmla="*/ 0 w 22"/>
                <a:gd name="T17" fmla="*/ 12 h 18"/>
                <a:gd name="T18" fmla="*/ 2 w 22"/>
                <a:gd name="T19" fmla="*/ 15 h 18"/>
                <a:gd name="T20" fmla="*/ 6 w 22"/>
                <a:gd name="T21" fmla="*/ 17 h 18"/>
                <a:gd name="T22" fmla="*/ 9 w 22"/>
                <a:gd name="T23" fmla="*/ 18 h 18"/>
                <a:gd name="T24" fmla="*/ 15 w 22"/>
                <a:gd name="T25" fmla="*/ 18 h 18"/>
                <a:gd name="T26" fmla="*/ 19 w 22"/>
                <a:gd name="T27" fmla="*/ 17 h 18"/>
                <a:gd name="T28" fmla="*/ 20 w 22"/>
                <a:gd name="T29" fmla="*/ 15 h 18"/>
                <a:gd name="T30" fmla="*/ 22 w 22"/>
                <a:gd name="T31" fmla="*/ 12 h 18"/>
                <a:gd name="T32" fmla="*/ 22 w 22"/>
                <a:gd name="T33" fmla="*/ 9 h 18"/>
                <a:gd name="T34" fmla="*/ 22 w 22"/>
                <a:gd name="T35" fmla="*/ 6 h 18"/>
                <a:gd name="T36" fmla="*/ 19 w 22"/>
                <a:gd name="T37" fmla="*/ 3 h 18"/>
                <a:gd name="T38" fmla="*/ 17 w 22"/>
                <a:gd name="T39" fmla="*/ 2 h 18"/>
                <a:gd name="T40" fmla="*/ 11 w 22"/>
                <a:gd name="T41" fmla="*/ 2 h 18"/>
                <a:gd name="T42" fmla="*/ 8 w 22"/>
                <a:gd name="T43" fmla="*/ 2 h 18"/>
                <a:gd name="T44" fmla="*/ 4 w 22"/>
                <a:gd name="T45" fmla="*/ 3 h 18"/>
                <a:gd name="T46" fmla="*/ 2 w 22"/>
                <a:gd name="T47" fmla="*/ 6 h 18"/>
                <a:gd name="T48" fmla="*/ 2 w 22"/>
                <a:gd name="T49" fmla="*/ 9 h 18"/>
                <a:gd name="T50" fmla="*/ 2 w 22"/>
                <a:gd name="T51" fmla="*/ 14 h 18"/>
                <a:gd name="T52" fmla="*/ 4 w 22"/>
                <a:gd name="T53" fmla="*/ 15 h 18"/>
                <a:gd name="T54" fmla="*/ 8 w 22"/>
                <a:gd name="T55" fmla="*/ 18 h 18"/>
                <a:gd name="T56" fmla="*/ 11 w 22"/>
                <a:gd name="T57" fmla="*/ 18 h 18"/>
                <a:gd name="T58" fmla="*/ 17 w 22"/>
                <a:gd name="T59" fmla="*/ 18 h 18"/>
                <a:gd name="T60" fmla="*/ 19 w 22"/>
                <a:gd name="T61" fmla="*/ 15 h 18"/>
                <a:gd name="T62" fmla="*/ 22 w 22"/>
                <a:gd name="T63" fmla="*/ 14 h 18"/>
                <a:gd name="T64" fmla="*/ 22 w 22"/>
                <a:gd name="T65" fmla="*/ 9 h 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18"/>
                <a:gd name="T101" fmla="*/ 22 w 22"/>
                <a:gd name="T102" fmla="*/ 18 h 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18">
                  <a:moveTo>
                    <a:pt x="22" y="9"/>
                  </a:moveTo>
                  <a:lnTo>
                    <a:pt x="22" y="8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ED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944" y="3090"/>
              <a:ext cx="20" cy="16"/>
            </a:xfrm>
            <a:custGeom>
              <a:avLst/>
              <a:gdLst>
                <a:gd name="T0" fmla="*/ 20 w 20"/>
                <a:gd name="T1" fmla="*/ 6 h 16"/>
                <a:gd name="T2" fmla="*/ 18 w 20"/>
                <a:gd name="T3" fmla="*/ 3 h 16"/>
                <a:gd name="T4" fmla="*/ 17 w 20"/>
                <a:gd name="T5" fmla="*/ 1 h 16"/>
                <a:gd name="T6" fmla="*/ 13 w 20"/>
                <a:gd name="T7" fmla="*/ 0 h 16"/>
                <a:gd name="T8" fmla="*/ 7 w 20"/>
                <a:gd name="T9" fmla="*/ 0 h 16"/>
                <a:gd name="T10" fmla="*/ 4 w 20"/>
                <a:gd name="T11" fmla="*/ 1 h 16"/>
                <a:gd name="T12" fmla="*/ 2 w 20"/>
                <a:gd name="T13" fmla="*/ 3 h 16"/>
                <a:gd name="T14" fmla="*/ 0 w 20"/>
                <a:gd name="T15" fmla="*/ 6 h 16"/>
                <a:gd name="T16" fmla="*/ 0 w 20"/>
                <a:gd name="T17" fmla="*/ 10 h 16"/>
                <a:gd name="T18" fmla="*/ 2 w 20"/>
                <a:gd name="T19" fmla="*/ 13 h 16"/>
                <a:gd name="T20" fmla="*/ 4 w 20"/>
                <a:gd name="T21" fmla="*/ 15 h 16"/>
                <a:gd name="T22" fmla="*/ 7 w 20"/>
                <a:gd name="T23" fmla="*/ 16 h 16"/>
                <a:gd name="T24" fmla="*/ 13 w 20"/>
                <a:gd name="T25" fmla="*/ 16 h 16"/>
                <a:gd name="T26" fmla="*/ 17 w 20"/>
                <a:gd name="T27" fmla="*/ 15 h 16"/>
                <a:gd name="T28" fmla="*/ 18 w 20"/>
                <a:gd name="T29" fmla="*/ 13 h 16"/>
                <a:gd name="T30" fmla="*/ 20 w 20"/>
                <a:gd name="T31" fmla="*/ 10 h 16"/>
                <a:gd name="T32" fmla="*/ 20 w 20"/>
                <a:gd name="T33" fmla="*/ 7 h 16"/>
                <a:gd name="T34" fmla="*/ 18 w 20"/>
                <a:gd name="T35" fmla="*/ 4 h 16"/>
                <a:gd name="T36" fmla="*/ 17 w 20"/>
                <a:gd name="T37" fmla="*/ 3 h 16"/>
                <a:gd name="T38" fmla="*/ 13 w 20"/>
                <a:gd name="T39" fmla="*/ 0 h 16"/>
                <a:gd name="T40" fmla="*/ 9 w 20"/>
                <a:gd name="T41" fmla="*/ 0 h 16"/>
                <a:gd name="T42" fmla="*/ 6 w 20"/>
                <a:gd name="T43" fmla="*/ 0 h 16"/>
                <a:gd name="T44" fmla="*/ 4 w 20"/>
                <a:gd name="T45" fmla="*/ 3 h 16"/>
                <a:gd name="T46" fmla="*/ 0 w 20"/>
                <a:gd name="T47" fmla="*/ 4 h 16"/>
                <a:gd name="T48" fmla="*/ 0 w 20"/>
                <a:gd name="T49" fmla="*/ 7 h 16"/>
                <a:gd name="T50" fmla="*/ 0 w 20"/>
                <a:gd name="T51" fmla="*/ 12 h 16"/>
                <a:gd name="T52" fmla="*/ 4 w 20"/>
                <a:gd name="T53" fmla="*/ 13 h 16"/>
                <a:gd name="T54" fmla="*/ 6 w 20"/>
                <a:gd name="T55" fmla="*/ 15 h 16"/>
                <a:gd name="T56" fmla="*/ 9 w 20"/>
                <a:gd name="T57" fmla="*/ 16 h 16"/>
                <a:gd name="T58" fmla="*/ 13 w 20"/>
                <a:gd name="T59" fmla="*/ 15 h 16"/>
                <a:gd name="T60" fmla="*/ 17 w 20"/>
                <a:gd name="T61" fmla="*/ 13 h 16"/>
                <a:gd name="T62" fmla="*/ 18 w 20"/>
                <a:gd name="T63" fmla="*/ 12 h 16"/>
                <a:gd name="T64" fmla="*/ 20 w 20"/>
                <a:gd name="T65" fmla="*/ 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16"/>
                <a:gd name="T101" fmla="*/ 20 w 20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16">
                  <a:moveTo>
                    <a:pt x="20" y="7"/>
                  </a:moveTo>
                  <a:lnTo>
                    <a:pt x="20" y="6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20" y="9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EE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944" y="3090"/>
              <a:ext cx="20" cy="16"/>
            </a:xfrm>
            <a:custGeom>
              <a:avLst/>
              <a:gdLst>
                <a:gd name="T0" fmla="*/ 20 w 20"/>
                <a:gd name="T1" fmla="*/ 6 h 16"/>
                <a:gd name="T2" fmla="*/ 18 w 20"/>
                <a:gd name="T3" fmla="*/ 3 h 16"/>
                <a:gd name="T4" fmla="*/ 15 w 20"/>
                <a:gd name="T5" fmla="*/ 1 h 16"/>
                <a:gd name="T6" fmla="*/ 11 w 20"/>
                <a:gd name="T7" fmla="*/ 0 h 16"/>
                <a:gd name="T8" fmla="*/ 7 w 20"/>
                <a:gd name="T9" fmla="*/ 0 h 16"/>
                <a:gd name="T10" fmla="*/ 4 w 20"/>
                <a:gd name="T11" fmla="*/ 1 h 16"/>
                <a:gd name="T12" fmla="*/ 2 w 20"/>
                <a:gd name="T13" fmla="*/ 3 h 16"/>
                <a:gd name="T14" fmla="*/ 0 w 20"/>
                <a:gd name="T15" fmla="*/ 6 h 16"/>
                <a:gd name="T16" fmla="*/ 0 w 20"/>
                <a:gd name="T17" fmla="*/ 9 h 16"/>
                <a:gd name="T18" fmla="*/ 2 w 20"/>
                <a:gd name="T19" fmla="*/ 12 h 16"/>
                <a:gd name="T20" fmla="*/ 4 w 20"/>
                <a:gd name="T21" fmla="*/ 15 h 16"/>
                <a:gd name="T22" fmla="*/ 7 w 20"/>
                <a:gd name="T23" fmla="*/ 16 h 16"/>
                <a:gd name="T24" fmla="*/ 11 w 20"/>
                <a:gd name="T25" fmla="*/ 16 h 16"/>
                <a:gd name="T26" fmla="*/ 15 w 20"/>
                <a:gd name="T27" fmla="*/ 15 h 16"/>
                <a:gd name="T28" fmla="*/ 18 w 20"/>
                <a:gd name="T29" fmla="*/ 12 h 16"/>
                <a:gd name="T30" fmla="*/ 20 w 20"/>
                <a:gd name="T31" fmla="*/ 9 h 16"/>
                <a:gd name="T32" fmla="*/ 18 w 20"/>
                <a:gd name="T33" fmla="*/ 7 h 16"/>
                <a:gd name="T34" fmla="*/ 18 w 20"/>
                <a:gd name="T35" fmla="*/ 4 h 16"/>
                <a:gd name="T36" fmla="*/ 17 w 20"/>
                <a:gd name="T37" fmla="*/ 3 h 16"/>
                <a:gd name="T38" fmla="*/ 13 w 20"/>
                <a:gd name="T39" fmla="*/ 1 h 16"/>
                <a:gd name="T40" fmla="*/ 9 w 20"/>
                <a:gd name="T41" fmla="*/ 0 h 16"/>
                <a:gd name="T42" fmla="*/ 6 w 20"/>
                <a:gd name="T43" fmla="*/ 1 h 16"/>
                <a:gd name="T44" fmla="*/ 4 w 20"/>
                <a:gd name="T45" fmla="*/ 3 h 16"/>
                <a:gd name="T46" fmla="*/ 2 w 20"/>
                <a:gd name="T47" fmla="*/ 4 h 16"/>
                <a:gd name="T48" fmla="*/ 0 w 20"/>
                <a:gd name="T49" fmla="*/ 7 h 16"/>
                <a:gd name="T50" fmla="*/ 2 w 20"/>
                <a:gd name="T51" fmla="*/ 10 h 16"/>
                <a:gd name="T52" fmla="*/ 4 w 20"/>
                <a:gd name="T53" fmla="*/ 13 h 16"/>
                <a:gd name="T54" fmla="*/ 6 w 20"/>
                <a:gd name="T55" fmla="*/ 15 h 16"/>
                <a:gd name="T56" fmla="*/ 9 w 20"/>
                <a:gd name="T57" fmla="*/ 16 h 16"/>
                <a:gd name="T58" fmla="*/ 13 w 20"/>
                <a:gd name="T59" fmla="*/ 15 h 16"/>
                <a:gd name="T60" fmla="*/ 17 w 20"/>
                <a:gd name="T61" fmla="*/ 13 h 16"/>
                <a:gd name="T62" fmla="*/ 18 w 20"/>
                <a:gd name="T63" fmla="*/ 10 h 16"/>
                <a:gd name="T64" fmla="*/ 18 w 20"/>
                <a:gd name="T65" fmla="*/ 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16"/>
                <a:gd name="T101" fmla="*/ 20 w 20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16">
                  <a:moveTo>
                    <a:pt x="20" y="7"/>
                  </a:moveTo>
                  <a:lnTo>
                    <a:pt x="20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EF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944" y="3090"/>
              <a:ext cx="18" cy="16"/>
            </a:xfrm>
            <a:custGeom>
              <a:avLst/>
              <a:gdLst>
                <a:gd name="T0" fmla="*/ 18 w 18"/>
                <a:gd name="T1" fmla="*/ 6 h 16"/>
                <a:gd name="T2" fmla="*/ 18 w 18"/>
                <a:gd name="T3" fmla="*/ 4 h 16"/>
                <a:gd name="T4" fmla="*/ 15 w 18"/>
                <a:gd name="T5" fmla="*/ 1 h 16"/>
                <a:gd name="T6" fmla="*/ 11 w 18"/>
                <a:gd name="T7" fmla="*/ 0 h 16"/>
                <a:gd name="T8" fmla="*/ 7 w 18"/>
                <a:gd name="T9" fmla="*/ 0 h 16"/>
                <a:gd name="T10" fmla="*/ 6 w 18"/>
                <a:gd name="T11" fmla="*/ 1 h 16"/>
                <a:gd name="T12" fmla="*/ 2 w 18"/>
                <a:gd name="T13" fmla="*/ 4 h 16"/>
                <a:gd name="T14" fmla="*/ 0 w 18"/>
                <a:gd name="T15" fmla="*/ 6 h 16"/>
                <a:gd name="T16" fmla="*/ 0 w 18"/>
                <a:gd name="T17" fmla="*/ 9 h 16"/>
                <a:gd name="T18" fmla="*/ 2 w 18"/>
                <a:gd name="T19" fmla="*/ 12 h 16"/>
                <a:gd name="T20" fmla="*/ 6 w 18"/>
                <a:gd name="T21" fmla="*/ 15 h 16"/>
                <a:gd name="T22" fmla="*/ 7 w 18"/>
                <a:gd name="T23" fmla="*/ 15 h 16"/>
                <a:gd name="T24" fmla="*/ 11 w 18"/>
                <a:gd name="T25" fmla="*/ 15 h 16"/>
                <a:gd name="T26" fmla="*/ 15 w 18"/>
                <a:gd name="T27" fmla="*/ 15 h 16"/>
                <a:gd name="T28" fmla="*/ 18 w 18"/>
                <a:gd name="T29" fmla="*/ 12 h 16"/>
                <a:gd name="T30" fmla="*/ 18 w 18"/>
                <a:gd name="T31" fmla="*/ 9 h 16"/>
                <a:gd name="T32" fmla="*/ 18 w 18"/>
                <a:gd name="T33" fmla="*/ 7 h 16"/>
                <a:gd name="T34" fmla="*/ 18 w 18"/>
                <a:gd name="T35" fmla="*/ 6 h 16"/>
                <a:gd name="T36" fmla="*/ 17 w 18"/>
                <a:gd name="T37" fmla="*/ 3 h 16"/>
                <a:gd name="T38" fmla="*/ 13 w 18"/>
                <a:gd name="T39" fmla="*/ 1 h 16"/>
                <a:gd name="T40" fmla="*/ 9 w 18"/>
                <a:gd name="T41" fmla="*/ 1 h 16"/>
                <a:gd name="T42" fmla="*/ 7 w 18"/>
                <a:gd name="T43" fmla="*/ 1 h 16"/>
                <a:gd name="T44" fmla="*/ 4 w 18"/>
                <a:gd name="T45" fmla="*/ 3 h 16"/>
                <a:gd name="T46" fmla="*/ 2 w 18"/>
                <a:gd name="T47" fmla="*/ 6 h 16"/>
                <a:gd name="T48" fmla="*/ 2 w 18"/>
                <a:gd name="T49" fmla="*/ 7 h 16"/>
                <a:gd name="T50" fmla="*/ 2 w 18"/>
                <a:gd name="T51" fmla="*/ 10 h 16"/>
                <a:gd name="T52" fmla="*/ 4 w 18"/>
                <a:gd name="T53" fmla="*/ 13 h 16"/>
                <a:gd name="T54" fmla="*/ 7 w 18"/>
                <a:gd name="T55" fmla="*/ 15 h 16"/>
                <a:gd name="T56" fmla="*/ 9 w 18"/>
                <a:gd name="T57" fmla="*/ 15 h 16"/>
                <a:gd name="T58" fmla="*/ 13 w 18"/>
                <a:gd name="T59" fmla="*/ 15 h 16"/>
                <a:gd name="T60" fmla="*/ 17 w 18"/>
                <a:gd name="T61" fmla="*/ 13 h 16"/>
                <a:gd name="T62" fmla="*/ 18 w 18"/>
                <a:gd name="T63" fmla="*/ 10 h 16"/>
                <a:gd name="T64" fmla="*/ 18 w 18"/>
                <a:gd name="T65" fmla="*/ 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"/>
                <a:gd name="T100" fmla="*/ 0 h 16"/>
                <a:gd name="T101" fmla="*/ 18 w 18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" h="16">
                  <a:moveTo>
                    <a:pt x="18" y="7"/>
                  </a:move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0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46" y="3091"/>
              <a:ext cx="16" cy="14"/>
            </a:xfrm>
            <a:custGeom>
              <a:avLst/>
              <a:gdLst>
                <a:gd name="T0" fmla="*/ 16 w 16"/>
                <a:gd name="T1" fmla="*/ 5 h 14"/>
                <a:gd name="T2" fmla="*/ 15 w 16"/>
                <a:gd name="T3" fmla="*/ 3 h 14"/>
                <a:gd name="T4" fmla="*/ 13 w 16"/>
                <a:gd name="T5" fmla="*/ 0 h 14"/>
                <a:gd name="T6" fmla="*/ 9 w 16"/>
                <a:gd name="T7" fmla="*/ 0 h 14"/>
                <a:gd name="T8" fmla="*/ 5 w 16"/>
                <a:gd name="T9" fmla="*/ 0 h 14"/>
                <a:gd name="T10" fmla="*/ 4 w 16"/>
                <a:gd name="T11" fmla="*/ 0 h 14"/>
                <a:gd name="T12" fmla="*/ 0 w 16"/>
                <a:gd name="T13" fmla="*/ 3 h 14"/>
                <a:gd name="T14" fmla="*/ 0 w 16"/>
                <a:gd name="T15" fmla="*/ 5 h 14"/>
                <a:gd name="T16" fmla="*/ 0 w 16"/>
                <a:gd name="T17" fmla="*/ 8 h 14"/>
                <a:gd name="T18" fmla="*/ 0 w 16"/>
                <a:gd name="T19" fmla="*/ 11 h 14"/>
                <a:gd name="T20" fmla="*/ 4 w 16"/>
                <a:gd name="T21" fmla="*/ 12 h 14"/>
                <a:gd name="T22" fmla="*/ 5 w 16"/>
                <a:gd name="T23" fmla="*/ 14 h 14"/>
                <a:gd name="T24" fmla="*/ 9 w 16"/>
                <a:gd name="T25" fmla="*/ 14 h 14"/>
                <a:gd name="T26" fmla="*/ 13 w 16"/>
                <a:gd name="T27" fmla="*/ 12 h 14"/>
                <a:gd name="T28" fmla="*/ 15 w 16"/>
                <a:gd name="T29" fmla="*/ 11 h 14"/>
                <a:gd name="T30" fmla="*/ 16 w 16"/>
                <a:gd name="T31" fmla="*/ 8 h 14"/>
                <a:gd name="T32" fmla="*/ 16 w 16"/>
                <a:gd name="T33" fmla="*/ 6 h 14"/>
                <a:gd name="T34" fmla="*/ 15 w 16"/>
                <a:gd name="T35" fmla="*/ 5 h 14"/>
                <a:gd name="T36" fmla="*/ 15 w 16"/>
                <a:gd name="T37" fmla="*/ 2 h 14"/>
                <a:gd name="T38" fmla="*/ 11 w 16"/>
                <a:gd name="T39" fmla="*/ 0 h 14"/>
                <a:gd name="T40" fmla="*/ 7 w 16"/>
                <a:gd name="T41" fmla="*/ 0 h 14"/>
                <a:gd name="T42" fmla="*/ 5 w 16"/>
                <a:gd name="T43" fmla="*/ 0 h 14"/>
                <a:gd name="T44" fmla="*/ 2 w 16"/>
                <a:gd name="T45" fmla="*/ 2 h 14"/>
                <a:gd name="T46" fmla="*/ 0 w 16"/>
                <a:gd name="T47" fmla="*/ 5 h 14"/>
                <a:gd name="T48" fmla="*/ 0 w 16"/>
                <a:gd name="T49" fmla="*/ 6 h 14"/>
                <a:gd name="T50" fmla="*/ 0 w 16"/>
                <a:gd name="T51" fmla="*/ 9 h 14"/>
                <a:gd name="T52" fmla="*/ 2 w 16"/>
                <a:gd name="T53" fmla="*/ 12 h 14"/>
                <a:gd name="T54" fmla="*/ 5 w 16"/>
                <a:gd name="T55" fmla="*/ 14 h 14"/>
                <a:gd name="T56" fmla="*/ 7 w 16"/>
                <a:gd name="T57" fmla="*/ 14 h 14"/>
                <a:gd name="T58" fmla="*/ 11 w 16"/>
                <a:gd name="T59" fmla="*/ 14 h 14"/>
                <a:gd name="T60" fmla="*/ 15 w 16"/>
                <a:gd name="T61" fmla="*/ 12 h 14"/>
                <a:gd name="T62" fmla="*/ 15 w 16"/>
                <a:gd name="T63" fmla="*/ 9 h 14"/>
                <a:gd name="T64" fmla="*/ 16 w 16"/>
                <a:gd name="T65" fmla="*/ 6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4"/>
                <a:gd name="T101" fmla="*/ 16 w 16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4">
                  <a:moveTo>
                    <a:pt x="16" y="6"/>
                  </a:moveTo>
                  <a:lnTo>
                    <a:pt x="16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1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946" y="3091"/>
              <a:ext cx="16" cy="14"/>
            </a:xfrm>
            <a:custGeom>
              <a:avLst/>
              <a:gdLst>
                <a:gd name="T0" fmla="*/ 16 w 16"/>
                <a:gd name="T1" fmla="*/ 6 h 14"/>
                <a:gd name="T2" fmla="*/ 15 w 16"/>
                <a:gd name="T3" fmla="*/ 3 h 14"/>
                <a:gd name="T4" fmla="*/ 13 w 16"/>
                <a:gd name="T5" fmla="*/ 2 h 14"/>
                <a:gd name="T6" fmla="*/ 9 w 16"/>
                <a:gd name="T7" fmla="*/ 0 h 14"/>
                <a:gd name="T8" fmla="*/ 5 w 16"/>
                <a:gd name="T9" fmla="*/ 0 h 14"/>
                <a:gd name="T10" fmla="*/ 4 w 16"/>
                <a:gd name="T11" fmla="*/ 2 h 14"/>
                <a:gd name="T12" fmla="*/ 2 w 16"/>
                <a:gd name="T13" fmla="*/ 3 h 14"/>
                <a:gd name="T14" fmla="*/ 0 w 16"/>
                <a:gd name="T15" fmla="*/ 6 h 14"/>
                <a:gd name="T16" fmla="*/ 0 w 16"/>
                <a:gd name="T17" fmla="*/ 8 h 14"/>
                <a:gd name="T18" fmla="*/ 2 w 16"/>
                <a:gd name="T19" fmla="*/ 11 h 14"/>
                <a:gd name="T20" fmla="*/ 4 w 16"/>
                <a:gd name="T21" fmla="*/ 12 h 14"/>
                <a:gd name="T22" fmla="*/ 5 w 16"/>
                <a:gd name="T23" fmla="*/ 14 h 14"/>
                <a:gd name="T24" fmla="*/ 9 w 16"/>
                <a:gd name="T25" fmla="*/ 14 h 14"/>
                <a:gd name="T26" fmla="*/ 13 w 16"/>
                <a:gd name="T27" fmla="*/ 12 h 14"/>
                <a:gd name="T28" fmla="*/ 15 w 16"/>
                <a:gd name="T29" fmla="*/ 11 h 14"/>
                <a:gd name="T30" fmla="*/ 16 w 16"/>
                <a:gd name="T31" fmla="*/ 8 h 14"/>
                <a:gd name="T32" fmla="*/ 16 w 16"/>
                <a:gd name="T33" fmla="*/ 6 h 14"/>
                <a:gd name="T34" fmla="*/ 15 w 16"/>
                <a:gd name="T35" fmla="*/ 5 h 14"/>
                <a:gd name="T36" fmla="*/ 13 w 16"/>
                <a:gd name="T37" fmla="*/ 2 h 14"/>
                <a:gd name="T38" fmla="*/ 11 w 16"/>
                <a:gd name="T39" fmla="*/ 2 h 14"/>
                <a:gd name="T40" fmla="*/ 7 w 16"/>
                <a:gd name="T41" fmla="*/ 0 h 14"/>
                <a:gd name="T42" fmla="*/ 5 w 16"/>
                <a:gd name="T43" fmla="*/ 2 h 14"/>
                <a:gd name="T44" fmla="*/ 2 w 16"/>
                <a:gd name="T45" fmla="*/ 2 h 14"/>
                <a:gd name="T46" fmla="*/ 2 w 16"/>
                <a:gd name="T47" fmla="*/ 5 h 14"/>
                <a:gd name="T48" fmla="*/ 0 w 16"/>
                <a:gd name="T49" fmla="*/ 6 h 14"/>
                <a:gd name="T50" fmla="*/ 2 w 16"/>
                <a:gd name="T51" fmla="*/ 9 h 14"/>
                <a:gd name="T52" fmla="*/ 2 w 16"/>
                <a:gd name="T53" fmla="*/ 11 h 14"/>
                <a:gd name="T54" fmla="*/ 5 w 16"/>
                <a:gd name="T55" fmla="*/ 12 h 14"/>
                <a:gd name="T56" fmla="*/ 7 w 16"/>
                <a:gd name="T57" fmla="*/ 14 h 14"/>
                <a:gd name="T58" fmla="*/ 11 w 16"/>
                <a:gd name="T59" fmla="*/ 12 h 14"/>
                <a:gd name="T60" fmla="*/ 13 w 16"/>
                <a:gd name="T61" fmla="*/ 11 h 14"/>
                <a:gd name="T62" fmla="*/ 15 w 16"/>
                <a:gd name="T63" fmla="*/ 9 h 14"/>
                <a:gd name="T64" fmla="*/ 16 w 16"/>
                <a:gd name="T65" fmla="*/ 6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4"/>
                <a:gd name="T101" fmla="*/ 16 w 16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4">
                  <a:moveTo>
                    <a:pt x="16" y="6"/>
                  </a:moveTo>
                  <a:lnTo>
                    <a:pt x="16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2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946" y="3091"/>
              <a:ext cx="16" cy="14"/>
            </a:xfrm>
            <a:custGeom>
              <a:avLst/>
              <a:gdLst>
                <a:gd name="T0" fmla="*/ 15 w 16"/>
                <a:gd name="T1" fmla="*/ 6 h 14"/>
                <a:gd name="T2" fmla="*/ 15 w 16"/>
                <a:gd name="T3" fmla="*/ 3 h 14"/>
                <a:gd name="T4" fmla="*/ 13 w 16"/>
                <a:gd name="T5" fmla="*/ 2 h 14"/>
                <a:gd name="T6" fmla="*/ 9 w 16"/>
                <a:gd name="T7" fmla="*/ 0 h 14"/>
                <a:gd name="T8" fmla="*/ 7 w 16"/>
                <a:gd name="T9" fmla="*/ 0 h 14"/>
                <a:gd name="T10" fmla="*/ 4 w 16"/>
                <a:gd name="T11" fmla="*/ 2 h 14"/>
                <a:gd name="T12" fmla="*/ 2 w 16"/>
                <a:gd name="T13" fmla="*/ 3 h 14"/>
                <a:gd name="T14" fmla="*/ 0 w 16"/>
                <a:gd name="T15" fmla="*/ 6 h 14"/>
                <a:gd name="T16" fmla="*/ 0 w 16"/>
                <a:gd name="T17" fmla="*/ 8 h 14"/>
                <a:gd name="T18" fmla="*/ 2 w 16"/>
                <a:gd name="T19" fmla="*/ 11 h 14"/>
                <a:gd name="T20" fmla="*/ 4 w 16"/>
                <a:gd name="T21" fmla="*/ 12 h 14"/>
                <a:gd name="T22" fmla="*/ 7 w 16"/>
                <a:gd name="T23" fmla="*/ 12 h 14"/>
                <a:gd name="T24" fmla="*/ 9 w 16"/>
                <a:gd name="T25" fmla="*/ 12 h 14"/>
                <a:gd name="T26" fmla="*/ 13 w 16"/>
                <a:gd name="T27" fmla="*/ 12 h 14"/>
                <a:gd name="T28" fmla="*/ 15 w 16"/>
                <a:gd name="T29" fmla="*/ 11 h 14"/>
                <a:gd name="T30" fmla="*/ 15 w 16"/>
                <a:gd name="T31" fmla="*/ 8 h 14"/>
                <a:gd name="T32" fmla="*/ 15 w 16"/>
                <a:gd name="T33" fmla="*/ 6 h 14"/>
                <a:gd name="T34" fmla="*/ 15 w 16"/>
                <a:gd name="T35" fmla="*/ 5 h 14"/>
                <a:gd name="T36" fmla="*/ 13 w 16"/>
                <a:gd name="T37" fmla="*/ 3 h 14"/>
                <a:gd name="T38" fmla="*/ 11 w 16"/>
                <a:gd name="T39" fmla="*/ 2 h 14"/>
                <a:gd name="T40" fmla="*/ 7 w 16"/>
                <a:gd name="T41" fmla="*/ 2 h 14"/>
                <a:gd name="T42" fmla="*/ 5 w 16"/>
                <a:gd name="T43" fmla="*/ 2 h 14"/>
                <a:gd name="T44" fmla="*/ 4 w 16"/>
                <a:gd name="T45" fmla="*/ 3 h 14"/>
                <a:gd name="T46" fmla="*/ 2 w 16"/>
                <a:gd name="T47" fmla="*/ 5 h 14"/>
                <a:gd name="T48" fmla="*/ 2 w 16"/>
                <a:gd name="T49" fmla="*/ 6 h 14"/>
                <a:gd name="T50" fmla="*/ 2 w 16"/>
                <a:gd name="T51" fmla="*/ 9 h 14"/>
                <a:gd name="T52" fmla="*/ 4 w 16"/>
                <a:gd name="T53" fmla="*/ 11 h 14"/>
                <a:gd name="T54" fmla="*/ 5 w 16"/>
                <a:gd name="T55" fmla="*/ 12 h 14"/>
                <a:gd name="T56" fmla="*/ 7 w 16"/>
                <a:gd name="T57" fmla="*/ 12 h 14"/>
                <a:gd name="T58" fmla="*/ 11 w 16"/>
                <a:gd name="T59" fmla="*/ 12 h 14"/>
                <a:gd name="T60" fmla="*/ 13 w 16"/>
                <a:gd name="T61" fmla="*/ 11 h 14"/>
                <a:gd name="T62" fmla="*/ 15 w 16"/>
                <a:gd name="T63" fmla="*/ 9 h 14"/>
                <a:gd name="T64" fmla="*/ 15 w 16"/>
                <a:gd name="T65" fmla="*/ 6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4"/>
                <a:gd name="T101" fmla="*/ 16 w 16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4">
                  <a:moveTo>
                    <a:pt x="16" y="6"/>
                  </a:move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3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948" y="3093"/>
              <a:ext cx="13" cy="10"/>
            </a:xfrm>
            <a:custGeom>
              <a:avLst/>
              <a:gdLst>
                <a:gd name="T0" fmla="*/ 13 w 13"/>
                <a:gd name="T1" fmla="*/ 4 h 10"/>
                <a:gd name="T2" fmla="*/ 13 w 13"/>
                <a:gd name="T3" fmla="*/ 1 h 10"/>
                <a:gd name="T4" fmla="*/ 11 w 13"/>
                <a:gd name="T5" fmla="*/ 0 h 10"/>
                <a:gd name="T6" fmla="*/ 7 w 13"/>
                <a:gd name="T7" fmla="*/ 0 h 10"/>
                <a:gd name="T8" fmla="*/ 5 w 13"/>
                <a:gd name="T9" fmla="*/ 0 h 10"/>
                <a:gd name="T10" fmla="*/ 2 w 13"/>
                <a:gd name="T11" fmla="*/ 0 h 10"/>
                <a:gd name="T12" fmla="*/ 0 w 13"/>
                <a:gd name="T13" fmla="*/ 1 h 10"/>
                <a:gd name="T14" fmla="*/ 0 w 13"/>
                <a:gd name="T15" fmla="*/ 4 h 10"/>
                <a:gd name="T16" fmla="*/ 0 w 13"/>
                <a:gd name="T17" fmla="*/ 6 h 10"/>
                <a:gd name="T18" fmla="*/ 0 w 13"/>
                <a:gd name="T19" fmla="*/ 9 h 10"/>
                <a:gd name="T20" fmla="*/ 2 w 13"/>
                <a:gd name="T21" fmla="*/ 10 h 10"/>
                <a:gd name="T22" fmla="*/ 5 w 13"/>
                <a:gd name="T23" fmla="*/ 10 h 10"/>
                <a:gd name="T24" fmla="*/ 7 w 13"/>
                <a:gd name="T25" fmla="*/ 10 h 10"/>
                <a:gd name="T26" fmla="*/ 11 w 13"/>
                <a:gd name="T27" fmla="*/ 10 h 10"/>
                <a:gd name="T28" fmla="*/ 13 w 13"/>
                <a:gd name="T29" fmla="*/ 9 h 10"/>
                <a:gd name="T30" fmla="*/ 13 w 13"/>
                <a:gd name="T31" fmla="*/ 6 h 10"/>
                <a:gd name="T32" fmla="*/ 13 w 13"/>
                <a:gd name="T33" fmla="*/ 4 h 10"/>
                <a:gd name="T34" fmla="*/ 13 w 13"/>
                <a:gd name="T35" fmla="*/ 3 h 10"/>
                <a:gd name="T36" fmla="*/ 11 w 13"/>
                <a:gd name="T37" fmla="*/ 1 h 10"/>
                <a:gd name="T38" fmla="*/ 9 w 13"/>
                <a:gd name="T39" fmla="*/ 0 h 10"/>
                <a:gd name="T40" fmla="*/ 5 w 13"/>
                <a:gd name="T41" fmla="*/ 0 h 10"/>
                <a:gd name="T42" fmla="*/ 3 w 13"/>
                <a:gd name="T43" fmla="*/ 0 h 10"/>
                <a:gd name="T44" fmla="*/ 2 w 13"/>
                <a:gd name="T45" fmla="*/ 1 h 10"/>
                <a:gd name="T46" fmla="*/ 0 w 13"/>
                <a:gd name="T47" fmla="*/ 3 h 10"/>
                <a:gd name="T48" fmla="*/ 0 w 13"/>
                <a:gd name="T49" fmla="*/ 4 h 10"/>
                <a:gd name="T50" fmla="*/ 0 w 13"/>
                <a:gd name="T51" fmla="*/ 7 h 10"/>
                <a:gd name="T52" fmla="*/ 2 w 13"/>
                <a:gd name="T53" fmla="*/ 9 h 10"/>
                <a:gd name="T54" fmla="*/ 3 w 13"/>
                <a:gd name="T55" fmla="*/ 10 h 10"/>
                <a:gd name="T56" fmla="*/ 5 w 13"/>
                <a:gd name="T57" fmla="*/ 10 h 10"/>
                <a:gd name="T58" fmla="*/ 9 w 13"/>
                <a:gd name="T59" fmla="*/ 10 h 10"/>
                <a:gd name="T60" fmla="*/ 11 w 13"/>
                <a:gd name="T61" fmla="*/ 9 h 10"/>
                <a:gd name="T62" fmla="*/ 13 w 13"/>
                <a:gd name="T63" fmla="*/ 7 h 10"/>
                <a:gd name="T64" fmla="*/ 13 w 13"/>
                <a:gd name="T65" fmla="*/ 4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0"/>
                <a:gd name="T101" fmla="*/ 13 w 13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0">
                  <a:moveTo>
                    <a:pt x="13" y="4"/>
                  </a:moveTo>
                  <a:lnTo>
                    <a:pt x="13" y="4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4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948" y="3093"/>
              <a:ext cx="13" cy="10"/>
            </a:xfrm>
            <a:custGeom>
              <a:avLst/>
              <a:gdLst>
                <a:gd name="T0" fmla="*/ 13 w 13"/>
                <a:gd name="T1" fmla="*/ 4 h 10"/>
                <a:gd name="T2" fmla="*/ 11 w 13"/>
                <a:gd name="T3" fmla="*/ 1 h 10"/>
                <a:gd name="T4" fmla="*/ 9 w 13"/>
                <a:gd name="T5" fmla="*/ 0 h 10"/>
                <a:gd name="T6" fmla="*/ 7 w 13"/>
                <a:gd name="T7" fmla="*/ 0 h 10"/>
                <a:gd name="T8" fmla="*/ 5 w 13"/>
                <a:gd name="T9" fmla="*/ 0 h 10"/>
                <a:gd name="T10" fmla="*/ 2 w 13"/>
                <a:gd name="T11" fmla="*/ 0 h 10"/>
                <a:gd name="T12" fmla="*/ 0 w 13"/>
                <a:gd name="T13" fmla="*/ 1 h 10"/>
                <a:gd name="T14" fmla="*/ 0 w 13"/>
                <a:gd name="T15" fmla="*/ 4 h 10"/>
                <a:gd name="T16" fmla="*/ 0 w 13"/>
                <a:gd name="T17" fmla="*/ 6 h 10"/>
                <a:gd name="T18" fmla="*/ 0 w 13"/>
                <a:gd name="T19" fmla="*/ 7 h 10"/>
                <a:gd name="T20" fmla="*/ 2 w 13"/>
                <a:gd name="T21" fmla="*/ 9 h 10"/>
                <a:gd name="T22" fmla="*/ 5 w 13"/>
                <a:gd name="T23" fmla="*/ 10 h 10"/>
                <a:gd name="T24" fmla="*/ 7 w 13"/>
                <a:gd name="T25" fmla="*/ 10 h 10"/>
                <a:gd name="T26" fmla="*/ 9 w 13"/>
                <a:gd name="T27" fmla="*/ 9 h 10"/>
                <a:gd name="T28" fmla="*/ 11 w 13"/>
                <a:gd name="T29" fmla="*/ 7 h 10"/>
                <a:gd name="T30" fmla="*/ 13 w 13"/>
                <a:gd name="T31" fmla="*/ 6 h 10"/>
                <a:gd name="T32" fmla="*/ 13 w 13"/>
                <a:gd name="T33" fmla="*/ 4 h 10"/>
                <a:gd name="T34" fmla="*/ 11 w 13"/>
                <a:gd name="T35" fmla="*/ 3 h 10"/>
                <a:gd name="T36" fmla="*/ 11 w 13"/>
                <a:gd name="T37" fmla="*/ 1 h 10"/>
                <a:gd name="T38" fmla="*/ 9 w 13"/>
                <a:gd name="T39" fmla="*/ 0 h 10"/>
                <a:gd name="T40" fmla="*/ 5 w 13"/>
                <a:gd name="T41" fmla="*/ 0 h 10"/>
                <a:gd name="T42" fmla="*/ 3 w 13"/>
                <a:gd name="T43" fmla="*/ 0 h 10"/>
                <a:gd name="T44" fmla="*/ 2 w 13"/>
                <a:gd name="T45" fmla="*/ 1 h 10"/>
                <a:gd name="T46" fmla="*/ 0 w 13"/>
                <a:gd name="T47" fmla="*/ 3 h 10"/>
                <a:gd name="T48" fmla="*/ 0 w 13"/>
                <a:gd name="T49" fmla="*/ 4 h 10"/>
                <a:gd name="T50" fmla="*/ 0 w 13"/>
                <a:gd name="T51" fmla="*/ 7 h 10"/>
                <a:gd name="T52" fmla="*/ 2 w 13"/>
                <a:gd name="T53" fmla="*/ 9 h 10"/>
                <a:gd name="T54" fmla="*/ 3 w 13"/>
                <a:gd name="T55" fmla="*/ 9 h 10"/>
                <a:gd name="T56" fmla="*/ 5 w 13"/>
                <a:gd name="T57" fmla="*/ 10 h 10"/>
                <a:gd name="T58" fmla="*/ 9 w 13"/>
                <a:gd name="T59" fmla="*/ 9 h 10"/>
                <a:gd name="T60" fmla="*/ 11 w 13"/>
                <a:gd name="T61" fmla="*/ 9 h 10"/>
                <a:gd name="T62" fmla="*/ 11 w 13"/>
                <a:gd name="T63" fmla="*/ 7 h 10"/>
                <a:gd name="T64" fmla="*/ 13 w 13"/>
                <a:gd name="T65" fmla="*/ 4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0"/>
                <a:gd name="T101" fmla="*/ 13 w 13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0">
                  <a:moveTo>
                    <a:pt x="13" y="4"/>
                  </a:moveTo>
                  <a:lnTo>
                    <a:pt x="13" y="4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3" y="6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5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948" y="3093"/>
              <a:ext cx="13" cy="10"/>
            </a:xfrm>
            <a:custGeom>
              <a:avLst/>
              <a:gdLst>
                <a:gd name="T0" fmla="*/ 13 w 13"/>
                <a:gd name="T1" fmla="*/ 4 h 10"/>
                <a:gd name="T2" fmla="*/ 11 w 13"/>
                <a:gd name="T3" fmla="*/ 3 h 10"/>
                <a:gd name="T4" fmla="*/ 9 w 13"/>
                <a:gd name="T5" fmla="*/ 1 h 10"/>
                <a:gd name="T6" fmla="*/ 7 w 13"/>
                <a:gd name="T7" fmla="*/ 0 h 10"/>
                <a:gd name="T8" fmla="*/ 5 w 13"/>
                <a:gd name="T9" fmla="*/ 0 h 10"/>
                <a:gd name="T10" fmla="*/ 3 w 13"/>
                <a:gd name="T11" fmla="*/ 1 h 10"/>
                <a:gd name="T12" fmla="*/ 2 w 13"/>
                <a:gd name="T13" fmla="*/ 3 h 10"/>
                <a:gd name="T14" fmla="*/ 0 w 13"/>
                <a:gd name="T15" fmla="*/ 4 h 10"/>
                <a:gd name="T16" fmla="*/ 0 w 13"/>
                <a:gd name="T17" fmla="*/ 6 h 10"/>
                <a:gd name="T18" fmla="*/ 2 w 13"/>
                <a:gd name="T19" fmla="*/ 7 h 10"/>
                <a:gd name="T20" fmla="*/ 3 w 13"/>
                <a:gd name="T21" fmla="*/ 9 h 10"/>
                <a:gd name="T22" fmla="*/ 5 w 13"/>
                <a:gd name="T23" fmla="*/ 10 h 10"/>
                <a:gd name="T24" fmla="*/ 7 w 13"/>
                <a:gd name="T25" fmla="*/ 10 h 10"/>
                <a:gd name="T26" fmla="*/ 9 w 13"/>
                <a:gd name="T27" fmla="*/ 9 h 10"/>
                <a:gd name="T28" fmla="*/ 11 w 13"/>
                <a:gd name="T29" fmla="*/ 7 h 10"/>
                <a:gd name="T30" fmla="*/ 13 w 13"/>
                <a:gd name="T31" fmla="*/ 6 h 10"/>
                <a:gd name="T32" fmla="*/ 11 w 13"/>
                <a:gd name="T33" fmla="*/ 4 h 10"/>
                <a:gd name="T34" fmla="*/ 11 w 13"/>
                <a:gd name="T35" fmla="*/ 3 h 10"/>
                <a:gd name="T36" fmla="*/ 9 w 13"/>
                <a:gd name="T37" fmla="*/ 1 h 10"/>
                <a:gd name="T38" fmla="*/ 7 w 13"/>
                <a:gd name="T39" fmla="*/ 1 h 10"/>
                <a:gd name="T40" fmla="*/ 5 w 13"/>
                <a:gd name="T41" fmla="*/ 1 h 10"/>
                <a:gd name="T42" fmla="*/ 3 w 13"/>
                <a:gd name="T43" fmla="*/ 1 h 10"/>
                <a:gd name="T44" fmla="*/ 2 w 13"/>
                <a:gd name="T45" fmla="*/ 1 h 10"/>
                <a:gd name="T46" fmla="*/ 2 w 13"/>
                <a:gd name="T47" fmla="*/ 3 h 10"/>
                <a:gd name="T48" fmla="*/ 2 w 13"/>
                <a:gd name="T49" fmla="*/ 4 h 10"/>
                <a:gd name="T50" fmla="*/ 2 w 13"/>
                <a:gd name="T51" fmla="*/ 7 h 10"/>
                <a:gd name="T52" fmla="*/ 2 w 13"/>
                <a:gd name="T53" fmla="*/ 7 h 10"/>
                <a:gd name="T54" fmla="*/ 3 w 13"/>
                <a:gd name="T55" fmla="*/ 9 h 10"/>
                <a:gd name="T56" fmla="*/ 5 w 13"/>
                <a:gd name="T57" fmla="*/ 9 h 10"/>
                <a:gd name="T58" fmla="*/ 7 w 13"/>
                <a:gd name="T59" fmla="*/ 9 h 10"/>
                <a:gd name="T60" fmla="*/ 9 w 13"/>
                <a:gd name="T61" fmla="*/ 7 h 10"/>
                <a:gd name="T62" fmla="*/ 11 w 13"/>
                <a:gd name="T63" fmla="*/ 7 h 10"/>
                <a:gd name="T64" fmla="*/ 11 w 13"/>
                <a:gd name="T65" fmla="*/ 4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0"/>
                <a:gd name="T101" fmla="*/ 13 w 13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0">
                  <a:moveTo>
                    <a:pt x="13" y="4"/>
                  </a:moveTo>
                  <a:lnTo>
                    <a:pt x="13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6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950" y="3094"/>
              <a:ext cx="9" cy="8"/>
            </a:xfrm>
            <a:custGeom>
              <a:avLst/>
              <a:gdLst>
                <a:gd name="T0" fmla="*/ 9 w 9"/>
                <a:gd name="T1" fmla="*/ 3 h 8"/>
                <a:gd name="T2" fmla="*/ 9 w 9"/>
                <a:gd name="T3" fmla="*/ 2 h 8"/>
                <a:gd name="T4" fmla="*/ 7 w 9"/>
                <a:gd name="T5" fmla="*/ 0 h 8"/>
                <a:gd name="T6" fmla="*/ 5 w 9"/>
                <a:gd name="T7" fmla="*/ 0 h 8"/>
                <a:gd name="T8" fmla="*/ 3 w 9"/>
                <a:gd name="T9" fmla="*/ 0 h 8"/>
                <a:gd name="T10" fmla="*/ 1 w 9"/>
                <a:gd name="T11" fmla="*/ 0 h 8"/>
                <a:gd name="T12" fmla="*/ 0 w 9"/>
                <a:gd name="T13" fmla="*/ 2 h 8"/>
                <a:gd name="T14" fmla="*/ 0 w 9"/>
                <a:gd name="T15" fmla="*/ 3 h 8"/>
                <a:gd name="T16" fmla="*/ 0 w 9"/>
                <a:gd name="T17" fmla="*/ 5 h 8"/>
                <a:gd name="T18" fmla="*/ 0 w 9"/>
                <a:gd name="T19" fmla="*/ 6 h 8"/>
                <a:gd name="T20" fmla="*/ 1 w 9"/>
                <a:gd name="T21" fmla="*/ 8 h 8"/>
                <a:gd name="T22" fmla="*/ 3 w 9"/>
                <a:gd name="T23" fmla="*/ 8 h 8"/>
                <a:gd name="T24" fmla="*/ 5 w 9"/>
                <a:gd name="T25" fmla="*/ 8 h 8"/>
                <a:gd name="T26" fmla="*/ 7 w 9"/>
                <a:gd name="T27" fmla="*/ 8 h 8"/>
                <a:gd name="T28" fmla="*/ 9 w 9"/>
                <a:gd name="T29" fmla="*/ 6 h 8"/>
                <a:gd name="T30" fmla="*/ 9 w 9"/>
                <a:gd name="T31" fmla="*/ 5 h 8"/>
                <a:gd name="T32" fmla="*/ 9 w 9"/>
                <a:gd name="T33" fmla="*/ 3 h 8"/>
                <a:gd name="T34" fmla="*/ 9 w 9"/>
                <a:gd name="T35" fmla="*/ 2 h 8"/>
                <a:gd name="T36" fmla="*/ 7 w 9"/>
                <a:gd name="T37" fmla="*/ 2 h 8"/>
                <a:gd name="T38" fmla="*/ 5 w 9"/>
                <a:gd name="T39" fmla="*/ 0 h 8"/>
                <a:gd name="T40" fmla="*/ 3 w 9"/>
                <a:gd name="T41" fmla="*/ 0 h 8"/>
                <a:gd name="T42" fmla="*/ 1 w 9"/>
                <a:gd name="T43" fmla="*/ 0 h 8"/>
                <a:gd name="T44" fmla="*/ 1 w 9"/>
                <a:gd name="T45" fmla="*/ 2 h 8"/>
                <a:gd name="T46" fmla="*/ 0 w 9"/>
                <a:gd name="T47" fmla="*/ 2 h 8"/>
                <a:gd name="T48" fmla="*/ 0 w 9"/>
                <a:gd name="T49" fmla="*/ 3 h 8"/>
                <a:gd name="T50" fmla="*/ 0 w 9"/>
                <a:gd name="T51" fmla="*/ 5 h 8"/>
                <a:gd name="T52" fmla="*/ 1 w 9"/>
                <a:gd name="T53" fmla="*/ 6 h 8"/>
                <a:gd name="T54" fmla="*/ 1 w 9"/>
                <a:gd name="T55" fmla="*/ 8 h 8"/>
                <a:gd name="T56" fmla="*/ 3 w 9"/>
                <a:gd name="T57" fmla="*/ 8 h 8"/>
                <a:gd name="T58" fmla="*/ 5 w 9"/>
                <a:gd name="T59" fmla="*/ 8 h 8"/>
                <a:gd name="T60" fmla="*/ 7 w 9"/>
                <a:gd name="T61" fmla="*/ 6 h 8"/>
                <a:gd name="T62" fmla="*/ 9 w 9"/>
                <a:gd name="T63" fmla="*/ 5 h 8"/>
                <a:gd name="T64" fmla="*/ 9 w 9"/>
                <a:gd name="T65" fmla="*/ 3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8"/>
                <a:gd name="T101" fmla="*/ 9 w 9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8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7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950" y="3094"/>
              <a:ext cx="9" cy="8"/>
            </a:xfrm>
            <a:custGeom>
              <a:avLst/>
              <a:gdLst>
                <a:gd name="T0" fmla="*/ 9 w 9"/>
                <a:gd name="T1" fmla="*/ 3 h 8"/>
                <a:gd name="T2" fmla="*/ 7 w 9"/>
                <a:gd name="T3" fmla="*/ 2 h 8"/>
                <a:gd name="T4" fmla="*/ 7 w 9"/>
                <a:gd name="T5" fmla="*/ 0 h 8"/>
                <a:gd name="T6" fmla="*/ 5 w 9"/>
                <a:gd name="T7" fmla="*/ 0 h 8"/>
                <a:gd name="T8" fmla="*/ 3 w 9"/>
                <a:gd name="T9" fmla="*/ 0 h 8"/>
                <a:gd name="T10" fmla="*/ 1 w 9"/>
                <a:gd name="T11" fmla="*/ 0 h 8"/>
                <a:gd name="T12" fmla="*/ 0 w 9"/>
                <a:gd name="T13" fmla="*/ 2 h 8"/>
                <a:gd name="T14" fmla="*/ 0 w 9"/>
                <a:gd name="T15" fmla="*/ 3 h 8"/>
                <a:gd name="T16" fmla="*/ 0 w 9"/>
                <a:gd name="T17" fmla="*/ 5 h 8"/>
                <a:gd name="T18" fmla="*/ 0 w 9"/>
                <a:gd name="T19" fmla="*/ 6 h 8"/>
                <a:gd name="T20" fmla="*/ 1 w 9"/>
                <a:gd name="T21" fmla="*/ 8 h 8"/>
                <a:gd name="T22" fmla="*/ 3 w 9"/>
                <a:gd name="T23" fmla="*/ 8 h 8"/>
                <a:gd name="T24" fmla="*/ 5 w 9"/>
                <a:gd name="T25" fmla="*/ 8 h 8"/>
                <a:gd name="T26" fmla="*/ 7 w 9"/>
                <a:gd name="T27" fmla="*/ 8 h 8"/>
                <a:gd name="T28" fmla="*/ 7 w 9"/>
                <a:gd name="T29" fmla="*/ 6 h 8"/>
                <a:gd name="T30" fmla="*/ 9 w 9"/>
                <a:gd name="T31" fmla="*/ 5 h 8"/>
                <a:gd name="T32" fmla="*/ 9 w 9"/>
                <a:gd name="T33" fmla="*/ 3 h 8"/>
                <a:gd name="T34" fmla="*/ 7 w 9"/>
                <a:gd name="T35" fmla="*/ 3 h 8"/>
                <a:gd name="T36" fmla="*/ 7 w 9"/>
                <a:gd name="T37" fmla="*/ 2 h 8"/>
                <a:gd name="T38" fmla="*/ 5 w 9"/>
                <a:gd name="T39" fmla="*/ 0 h 8"/>
                <a:gd name="T40" fmla="*/ 3 w 9"/>
                <a:gd name="T41" fmla="*/ 0 h 8"/>
                <a:gd name="T42" fmla="*/ 3 w 9"/>
                <a:gd name="T43" fmla="*/ 0 h 8"/>
                <a:gd name="T44" fmla="*/ 1 w 9"/>
                <a:gd name="T45" fmla="*/ 2 h 8"/>
                <a:gd name="T46" fmla="*/ 0 w 9"/>
                <a:gd name="T47" fmla="*/ 3 h 8"/>
                <a:gd name="T48" fmla="*/ 0 w 9"/>
                <a:gd name="T49" fmla="*/ 3 h 8"/>
                <a:gd name="T50" fmla="*/ 0 w 9"/>
                <a:gd name="T51" fmla="*/ 5 h 8"/>
                <a:gd name="T52" fmla="*/ 1 w 9"/>
                <a:gd name="T53" fmla="*/ 6 h 8"/>
                <a:gd name="T54" fmla="*/ 3 w 9"/>
                <a:gd name="T55" fmla="*/ 6 h 8"/>
                <a:gd name="T56" fmla="*/ 3 w 9"/>
                <a:gd name="T57" fmla="*/ 8 h 8"/>
                <a:gd name="T58" fmla="*/ 5 w 9"/>
                <a:gd name="T59" fmla="*/ 6 h 8"/>
                <a:gd name="T60" fmla="*/ 7 w 9"/>
                <a:gd name="T61" fmla="*/ 6 h 8"/>
                <a:gd name="T62" fmla="*/ 7 w 9"/>
                <a:gd name="T63" fmla="*/ 5 h 8"/>
                <a:gd name="T64" fmla="*/ 9 w 9"/>
                <a:gd name="T65" fmla="*/ 3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8"/>
                <a:gd name="T101" fmla="*/ 9 w 9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8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8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950" y="3094"/>
              <a:ext cx="9" cy="8"/>
            </a:xfrm>
            <a:custGeom>
              <a:avLst/>
              <a:gdLst>
                <a:gd name="T0" fmla="*/ 9 w 9"/>
                <a:gd name="T1" fmla="*/ 3 h 8"/>
                <a:gd name="T2" fmla="*/ 7 w 9"/>
                <a:gd name="T3" fmla="*/ 2 h 8"/>
                <a:gd name="T4" fmla="*/ 7 w 9"/>
                <a:gd name="T5" fmla="*/ 2 h 8"/>
                <a:gd name="T6" fmla="*/ 5 w 9"/>
                <a:gd name="T7" fmla="*/ 0 h 8"/>
                <a:gd name="T8" fmla="*/ 3 w 9"/>
                <a:gd name="T9" fmla="*/ 0 h 8"/>
                <a:gd name="T10" fmla="*/ 1 w 9"/>
                <a:gd name="T11" fmla="*/ 2 h 8"/>
                <a:gd name="T12" fmla="*/ 1 w 9"/>
                <a:gd name="T13" fmla="*/ 2 h 8"/>
                <a:gd name="T14" fmla="*/ 0 w 9"/>
                <a:gd name="T15" fmla="*/ 3 h 8"/>
                <a:gd name="T16" fmla="*/ 0 w 9"/>
                <a:gd name="T17" fmla="*/ 5 h 8"/>
                <a:gd name="T18" fmla="*/ 1 w 9"/>
                <a:gd name="T19" fmla="*/ 6 h 8"/>
                <a:gd name="T20" fmla="*/ 1 w 9"/>
                <a:gd name="T21" fmla="*/ 6 h 8"/>
                <a:gd name="T22" fmla="*/ 3 w 9"/>
                <a:gd name="T23" fmla="*/ 8 h 8"/>
                <a:gd name="T24" fmla="*/ 5 w 9"/>
                <a:gd name="T25" fmla="*/ 8 h 8"/>
                <a:gd name="T26" fmla="*/ 7 w 9"/>
                <a:gd name="T27" fmla="*/ 6 h 8"/>
                <a:gd name="T28" fmla="*/ 7 w 9"/>
                <a:gd name="T29" fmla="*/ 6 h 8"/>
                <a:gd name="T30" fmla="*/ 9 w 9"/>
                <a:gd name="T31" fmla="*/ 5 h 8"/>
                <a:gd name="T32" fmla="*/ 7 w 9"/>
                <a:gd name="T33" fmla="*/ 3 h 8"/>
                <a:gd name="T34" fmla="*/ 7 w 9"/>
                <a:gd name="T35" fmla="*/ 3 h 8"/>
                <a:gd name="T36" fmla="*/ 7 w 9"/>
                <a:gd name="T37" fmla="*/ 2 h 8"/>
                <a:gd name="T38" fmla="*/ 5 w 9"/>
                <a:gd name="T39" fmla="*/ 2 h 8"/>
                <a:gd name="T40" fmla="*/ 3 w 9"/>
                <a:gd name="T41" fmla="*/ 0 h 8"/>
                <a:gd name="T42" fmla="*/ 3 w 9"/>
                <a:gd name="T43" fmla="*/ 2 h 8"/>
                <a:gd name="T44" fmla="*/ 1 w 9"/>
                <a:gd name="T45" fmla="*/ 2 h 8"/>
                <a:gd name="T46" fmla="*/ 1 w 9"/>
                <a:gd name="T47" fmla="*/ 3 h 8"/>
                <a:gd name="T48" fmla="*/ 0 w 9"/>
                <a:gd name="T49" fmla="*/ 3 h 8"/>
                <a:gd name="T50" fmla="*/ 1 w 9"/>
                <a:gd name="T51" fmla="*/ 5 h 8"/>
                <a:gd name="T52" fmla="*/ 1 w 9"/>
                <a:gd name="T53" fmla="*/ 6 h 8"/>
                <a:gd name="T54" fmla="*/ 3 w 9"/>
                <a:gd name="T55" fmla="*/ 6 h 8"/>
                <a:gd name="T56" fmla="*/ 3 w 9"/>
                <a:gd name="T57" fmla="*/ 6 h 8"/>
                <a:gd name="T58" fmla="*/ 5 w 9"/>
                <a:gd name="T59" fmla="*/ 6 h 8"/>
                <a:gd name="T60" fmla="*/ 7 w 9"/>
                <a:gd name="T61" fmla="*/ 6 h 8"/>
                <a:gd name="T62" fmla="*/ 7 w 9"/>
                <a:gd name="T63" fmla="*/ 5 h 8"/>
                <a:gd name="T64" fmla="*/ 7 w 9"/>
                <a:gd name="T65" fmla="*/ 3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8"/>
                <a:gd name="T101" fmla="*/ 9 w 9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8">
                  <a:moveTo>
                    <a:pt x="9" y="3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9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950" y="3094"/>
              <a:ext cx="7" cy="6"/>
            </a:xfrm>
            <a:custGeom>
              <a:avLst/>
              <a:gdLst>
                <a:gd name="T0" fmla="*/ 7 w 7"/>
                <a:gd name="T1" fmla="*/ 3 h 6"/>
                <a:gd name="T2" fmla="*/ 7 w 7"/>
                <a:gd name="T3" fmla="*/ 2 h 6"/>
                <a:gd name="T4" fmla="*/ 5 w 7"/>
                <a:gd name="T5" fmla="*/ 2 h 6"/>
                <a:gd name="T6" fmla="*/ 5 w 7"/>
                <a:gd name="T7" fmla="*/ 2 h 6"/>
                <a:gd name="T8" fmla="*/ 3 w 7"/>
                <a:gd name="T9" fmla="*/ 2 h 6"/>
                <a:gd name="T10" fmla="*/ 1 w 7"/>
                <a:gd name="T11" fmla="*/ 2 h 6"/>
                <a:gd name="T12" fmla="*/ 1 w 7"/>
                <a:gd name="T13" fmla="*/ 2 h 6"/>
                <a:gd name="T14" fmla="*/ 1 w 7"/>
                <a:gd name="T15" fmla="*/ 3 h 6"/>
                <a:gd name="T16" fmla="*/ 1 w 7"/>
                <a:gd name="T17" fmla="*/ 5 h 6"/>
                <a:gd name="T18" fmla="*/ 1 w 7"/>
                <a:gd name="T19" fmla="*/ 5 h 6"/>
                <a:gd name="T20" fmla="*/ 1 w 7"/>
                <a:gd name="T21" fmla="*/ 6 h 6"/>
                <a:gd name="T22" fmla="*/ 3 w 7"/>
                <a:gd name="T23" fmla="*/ 6 h 6"/>
                <a:gd name="T24" fmla="*/ 5 w 7"/>
                <a:gd name="T25" fmla="*/ 6 h 6"/>
                <a:gd name="T26" fmla="*/ 5 w 7"/>
                <a:gd name="T27" fmla="*/ 6 h 6"/>
                <a:gd name="T28" fmla="*/ 7 w 7"/>
                <a:gd name="T29" fmla="*/ 5 h 6"/>
                <a:gd name="T30" fmla="*/ 7 w 7"/>
                <a:gd name="T31" fmla="*/ 5 h 6"/>
                <a:gd name="T32" fmla="*/ 7 w 7"/>
                <a:gd name="T33" fmla="*/ 3 h 6"/>
                <a:gd name="T34" fmla="*/ 7 w 7"/>
                <a:gd name="T35" fmla="*/ 3 h 6"/>
                <a:gd name="T36" fmla="*/ 7 w 7"/>
                <a:gd name="T37" fmla="*/ 2 h 6"/>
                <a:gd name="T38" fmla="*/ 5 w 7"/>
                <a:gd name="T39" fmla="*/ 2 h 6"/>
                <a:gd name="T40" fmla="*/ 3 w 7"/>
                <a:gd name="T41" fmla="*/ 2 h 6"/>
                <a:gd name="T42" fmla="*/ 3 w 7"/>
                <a:gd name="T43" fmla="*/ 2 h 6"/>
                <a:gd name="T44" fmla="*/ 1 w 7"/>
                <a:gd name="T45" fmla="*/ 2 h 6"/>
                <a:gd name="T46" fmla="*/ 1 w 7"/>
                <a:gd name="T47" fmla="*/ 3 h 6"/>
                <a:gd name="T48" fmla="*/ 1 w 7"/>
                <a:gd name="T49" fmla="*/ 3 h 6"/>
                <a:gd name="T50" fmla="*/ 1 w 7"/>
                <a:gd name="T51" fmla="*/ 5 h 6"/>
                <a:gd name="T52" fmla="*/ 1 w 7"/>
                <a:gd name="T53" fmla="*/ 6 h 6"/>
                <a:gd name="T54" fmla="*/ 3 w 7"/>
                <a:gd name="T55" fmla="*/ 6 h 6"/>
                <a:gd name="T56" fmla="*/ 3 w 7"/>
                <a:gd name="T57" fmla="*/ 6 h 6"/>
                <a:gd name="T58" fmla="*/ 5 w 7"/>
                <a:gd name="T59" fmla="*/ 6 h 6"/>
                <a:gd name="T60" fmla="*/ 7 w 7"/>
                <a:gd name="T61" fmla="*/ 6 h 6"/>
                <a:gd name="T62" fmla="*/ 7 w 7"/>
                <a:gd name="T63" fmla="*/ 5 h 6"/>
                <a:gd name="T64" fmla="*/ 7 w 7"/>
                <a:gd name="T65" fmla="*/ 3 h 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6"/>
                <a:gd name="T101" fmla="*/ 7 w 7"/>
                <a:gd name="T102" fmla="*/ 6 h 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6">
                  <a:moveTo>
                    <a:pt x="7" y="3"/>
                  </a:moveTo>
                  <a:lnTo>
                    <a:pt x="7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A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951" y="3096"/>
              <a:ext cx="6" cy="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4 w 6"/>
                <a:gd name="T5" fmla="*/ 0 h 4"/>
                <a:gd name="T6" fmla="*/ 4 w 6"/>
                <a:gd name="T7" fmla="*/ 0 h 4"/>
                <a:gd name="T8" fmla="*/ 2 w 6"/>
                <a:gd name="T9" fmla="*/ 0 h 4"/>
                <a:gd name="T10" fmla="*/ 0 w 6"/>
                <a:gd name="T11" fmla="*/ 0 h 4"/>
                <a:gd name="T12" fmla="*/ 0 w 6"/>
                <a:gd name="T13" fmla="*/ 1 h 4"/>
                <a:gd name="T14" fmla="*/ 0 w 6"/>
                <a:gd name="T15" fmla="*/ 1 h 4"/>
                <a:gd name="T16" fmla="*/ 0 w 6"/>
                <a:gd name="T17" fmla="*/ 3 h 4"/>
                <a:gd name="T18" fmla="*/ 0 w 6"/>
                <a:gd name="T19" fmla="*/ 3 h 4"/>
                <a:gd name="T20" fmla="*/ 0 w 6"/>
                <a:gd name="T21" fmla="*/ 4 h 4"/>
                <a:gd name="T22" fmla="*/ 2 w 6"/>
                <a:gd name="T23" fmla="*/ 4 h 4"/>
                <a:gd name="T24" fmla="*/ 4 w 6"/>
                <a:gd name="T25" fmla="*/ 4 h 4"/>
                <a:gd name="T26" fmla="*/ 4 w 6"/>
                <a:gd name="T27" fmla="*/ 4 h 4"/>
                <a:gd name="T28" fmla="*/ 6 w 6"/>
                <a:gd name="T29" fmla="*/ 3 h 4"/>
                <a:gd name="T30" fmla="*/ 6 w 6"/>
                <a:gd name="T31" fmla="*/ 3 h 4"/>
                <a:gd name="T32" fmla="*/ 6 w 6"/>
                <a:gd name="T33" fmla="*/ 1 h 4"/>
                <a:gd name="T34" fmla="*/ 6 w 6"/>
                <a:gd name="T35" fmla="*/ 1 h 4"/>
                <a:gd name="T36" fmla="*/ 4 w 6"/>
                <a:gd name="T37" fmla="*/ 1 h 4"/>
                <a:gd name="T38" fmla="*/ 4 w 6"/>
                <a:gd name="T39" fmla="*/ 0 h 4"/>
                <a:gd name="T40" fmla="*/ 2 w 6"/>
                <a:gd name="T41" fmla="*/ 0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1 h 4"/>
                <a:gd name="T50" fmla="*/ 0 w 6"/>
                <a:gd name="T51" fmla="*/ 3 h 4"/>
                <a:gd name="T52" fmla="*/ 0 w 6"/>
                <a:gd name="T53" fmla="*/ 3 h 4"/>
                <a:gd name="T54" fmla="*/ 2 w 6"/>
                <a:gd name="T55" fmla="*/ 4 h 4"/>
                <a:gd name="T56" fmla="*/ 2 w 6"/>
                <a:gd name="T57" fmla="*/ 4 h 4"/>
                <a:gd name="T58" fmla="*/ 4 w 6"/>
                <a:gd name="T59" fmla="*/ 4 h 4"/>
                <a:gd name="T60" fmla="*/ 4 w 6"/>
                <a:gd name="T61" fmla="*/ 3 h 4"/>
                <a:gd name="T62" fmla="*/ 6 w 6"/>
                <a:gd name="T63" fmla="*/ 3 h 4"/>
                <a:gd name="T64" fmla="*/ 6 w 6"/>
                <a:gd name="T65" fmla="*/ 1 h 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4"/>
                <a:gd name="T101" fmla="*/ 6 w 6"/>
                <a:gd name="T102" fmla="*/ 4 h 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B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951" y="3096"/>
              <a:ext cx="6" cy="4"/>
            </a:xfrm>
            <a:custGeom>
              <a:avLst/>
              <a:gdLst>
                <a:gd name="T0" fmla="*/ 6 w 6"/>
                <a:gd name="T1" fmla="*/ 1 h 4"/>
                <a:gd name="T2" fmla="*/ 4 w 6"/>
                <a:gd name="T3" fmla="*/ 1 h 4"/>
                <a:gd name="T4" fmla="*/ 4 w 6"/>
                <a:gd name="T5" fmla="*/ 0 h 4"/>
                <a:gd name="T6" fmla="*/ 4 w 6"/>
                <a:gd name="T7" fmla="*/ 0 h 4"/>
                <a:gd name="T8" fmla="*/ 2 w 6"/>
                <a:gd name="T9" fmla="*/ 0 h 4"/>
                <a:gd name="T10" fmla="*/ 2 w 6"/>
                <a:gd name="T11" fmla="*/ 0 h 4"/>
                <a:gd name="T12" fmla="*/ 0 w 6"/>
                <a:gd name="T13" fmla="*/ 1 h 4"/>
                <a:gd name="T14" fmla="*/ 0 w 6"/>
                <a:gd name="T15" fmla="*/ 1 h 4"/>
                <a:gd name="T16" fmla="*/ 0 w 6"/>
                <a:gd name="T17" fmla="*/ 3 h 4"/>
                <a:gd name="T18" fmla="*/ 0 w 6"/>
                <a:gd name="T19" fmla="*/ 3 h 4"/>
                <a:gd name="T20" fmla="*/ 2 w 6"/>
                <a:gd name="T21" fmla="*/ 3 h 4"/>
                <a:gd name="T22" fmla="*/ 2 w 6"/>
                <a:gd name="T23" fmla="*/ 4 h 4"/>
                <a:gd name="T24" fmla="*/ 4 w 6"/>
                <a:gd name="T25" fmla="*/ 4 h 4"/>
                <a:gd name="T26" fmla="*/ 4 w 6"/>
                <a:gd name="T27" fmla="*/ 3 h 4"/>
                <a:gd name="T28" fmla="*/ 4 w 6"/>
                <a:gd name="T29" fmla="*/ 3 h 4"/>
                <a:gd name="T30" fmla="*/ 6 w 6"/>
                <a:gd name="T31" fmla="*/ 3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1 h 4"/>
                <a:gd name="T38" fmla="*/ 4 w 6"/>
                <a:gd name="T39" fmla="*/ 1 h 4"/>
                <a:gd name="T40" fmla="*/ 2 w 6"/>
                <a:gd name="T41" fmla="*/ 0 h 4"/>
                <a:gd name="T42" fmla="*/ 2 w 6"/>
                <a:gd name="T43" fmla="*/ 1 h 4"/>
                <a:gd name="T44" fmla="*/ 2 w 6"/>
                <a:gd name="T45" fmla="*/ 1 h 4"/>
                <a:gd name="T46" fmla="*/ 0 w 6"/>
                <a:gd name="T47" fmla="*/ 1 h 4"/>
                <a:gd name="T48" fmla="*/ 0 w 6"/>
                <a:gd name="T49" fmla="*/ 1 h 4"/>
                <a:gd name="T50" fmla="*/ 0 w 6"/>
                <a:gd name="T51" fmla="*/ 3 h 4"/>
                <a:gd name="T52" fmla="*/ 2 w 6"/>
                <a:gd name="T53" fmla="*/ 3 h 4"/>
                <a:gd name="T54" fmla="*/ 2 w 6"/>
                <a:gd name="T55" fmla="*/ 3 h 4"/>
                <a:gd name="T56" fmla="*/ 2 w 6"/>
                <a:gd name="T57" fmla="*/ 3 h 4"/>
                <a:gd name="T58" fmla="*/ 4 w 6"/>
                <a:gd name="T59" fmla="*/ 3 h 4"/>
                <a:gd name="T60" fmla="*/ 4 w 6"/>
                <a:gd name="T61" fmla="*/ 3 h 4"/>
                <a:gd name="T62" fmla="*/ 4 w 6"/>
                <a:gd name="T63" fmla="*/ 3 h 4"/>
                <a:gd name="T64" fmla="*/ 4 w 6"/>
                <a:gd name="T65" fmla="*/ 1 h 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4"/>
                <a:gd name="T101" fmla="*/ 6 w 6"/>
                <a:gd name="T102" fmla="*/ 4 h 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C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951" y="3096"/>
              <a:ext cx="4" cy="3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0 h 3"/>
                <a:gd name="T8" fmla="*/ 2 w 4"/>
                <a:gd name="T9" fmla="*/ 0 h 3"/>
                <a:gd name="T10" fmla="*/ 2 w 4"/>
                <a:gd name="T11" fmla="*/ 1 h 3"/>
                <a:gd name="T12" fmla="*/ 2 w 4"/>
                <a:gd name="T13" fmla="*/ 1 h 3"/>
                <a:gd name="T14" fmla="*/ 0 w 4"/>
                <a:gd name="T15" fmla="*/ 1 h 3"/>
                <a:gd name="T16" fmla="*/ 0 w 4"/>
                <a:gd name="T17" fmla="*/ 3 h 3"/>
                <a:gd name="T18" fmla="*/ 2 w 4"/>
                <a:gd name="T19" fmla="*/ 3 h 3"/>
                <a:gd name="T20" fmla="*/ 2 w 4"/>
                <a:gd name="T21" fmla="*/ 3 h 3"/>
                <a:gd name="T22" fmla="*/ 2 w 4"/>
                <a:gd name="T23" fmla="*/ 3 h 3"/>
                <a:gd name="T24" fmla="*/ 4 w 4"/>
                <a:gd name="T25" fmla="*/ 3 h 3"/>
                <a:gd name="T26" fmla="*/ 4 w 4"/>
                <a:gd name="T27" fmla="*/ 3 h 3"/>
                <a:gd name="T28" fmla="*/ 4 w 4"/>
                <a:gd name="T29" fmla="*/ 3 h 3"/>
                <a:gd name="T30" fmla="*/ 4 w 4"/>
                <a:gd name="T31" fmla="*/ 3 h 3"/>
                <a:gd name="T32" fmla="*/ 4 w 4"/>
                <a:gd name="T33" fmla="*/ 1 h 3"/>
                <a:gd name="T34" fmla="*/ 4 w 4"/>
                <a:gd name="T35" fmla="*/ 1 h 3"/>
                <a:gd name="T36" fmla="*/ 4 w 4"/>
                <a:gd name="T37" fmla="*/ 1 h 3"/>
                <a:gd name="T38" fmla="*/ 4 w 4"/>
                <a:gd name="T39" fmla="*/ 1 h 3"/>
                <a:gd name="T40" fmla="*/ 2 w 4"/>
                <a:gd name="T41" fmla="*/ 1 h 3"/>
                <a:gd name="T42" fmla="*/ 2 w 4"/>
                <a:gd name="T43" fmla="*/ 1 h 3"/>
                <a:gd name="T44" fmla="*/ 2 w 4"/>
                <a:gd name="T45" fmla="*/ 1 h 3"/>
                <a:gd name="T46" fmla="*/ 2 w 4"/>
                <a:gd name="T47" fmla="*/ 1 h 3"/>
                <a:gd name="T48" fmla="*/ 2 w 4"/>
                <a:gd name="T49" fmla="*/ 1 h 3"/>
                <a:gd name="T50" fmla="*/ 2 w 4"/>
                <a:gd name="T51" fmla="*/ 3 h 3"/>
                <a:gd name="T52" fmla="*/ 2 w 4"/>
                <a:gd name="T53" fmla="*/ 3 h 3"/>
                <a:gd name="T54" fmla="*/ 2 w 4"/>
                <a:gd name="T55" fmla="*/ 3 h 3"/>
                <a:gd name="T56" fmla="*/ 2 w 4"/>
                <a:gd name="T57" fmla="*/ 3 h 3"/>
                <a:gd name="T58" fmla="*/ 4 w 4"/>
                <a:gd name="T59" fmla="*/ 3 h 3"/>
                <a:gd name="T60" fmla="*/ 4 w 4"/>
                <a:gd name="T61" fmla="*/ 3 h 3"/>
                <a:gd name="T62" fmla="*/ 4 w 4"/>
                <a:gd name="T63" fmla="*/ 3 h 3"/>
                <a:gd name="T64" fmla="*/ 4 w 4"/>
                <a:gd name="T65" fmla="*/ 1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"/>
                <a:gd name="T100" fmla="*/ 0 h 3"/>
                <a:gd name="T101" fmla="*/ 4 w 4"/>
                <a:gd name="T102" fmla="*/ 3 h 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D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953" y="309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2 h 2"/>
                <a:gd name="T36" fmla="*/ 0 w 2"/>
                <a:gd name="T37" fmla="*/ 2 h 2"/>
                <a:gd name="T38" fmla="*/ 0 w 2"/>
                <a:gd name="T39" fmla="*/ 2 h 2"/>
                <a:gd name="T40" fmla="*/ 0 w 2"/>
                <a:gd name="T41" fmla="*/ 2 h 2"/>
                <a:gd name="T42" fmla="*/ 0 w 2"/>
                <a:gd name="T43" fmla="*/ 2 h 2"/>
                <a:gd name="T44" fmla="*/ 0 w 2"/>
                <a:gd name="T45" fmla="*/ 2 h 2"/>
                <a:gd name="T46" fmla="*/ 0 w 2"/>
                <a:gd name="T47" fmla="*/ 2 h 2"/>
                <a:gd name="T48" fmla="*/ 0 w 2"/>
                <a:gd name="T49" fmla="*/ 2 h 2"/>
                <a:gd name="T50" fmla="*/ 2 w 2"/>
                <a:gd name="T51" fmla="*/ 2 h 2"/>
                <a:gd name="T52" fmla="*/ 2 w 2"/>
                <a:gd name="T53" fmla="*/ 2 h 2"/>
                <a:gd name="T54" fmla="*/ 2 w 2"/>
                <a:gd name="T55" fmla="*/ 2 h 2"/>
                <a:gd name="T56" fmla="*/ 2 w 2"/>
                <a:gd name="T57" fmla="*/ 2 h 2"/>
                <a:gd name="T58" fmla="*/ 2 w 2"/>
                <a:gd name="T59" fmla="*/ 2 h 2"/>
                <a:gd name="T60" fmla="*/ 2 w 2"/>
                <a:gd name="T61" fmla="*/ 2 h 2"/>
                <a:gd name="T62" fmla="*/ 2 w 2"/>
                <a:gd name="T63" fmla="*/ 2 h 2"/>
                <a:gd name="T64" fmla="*/ 2 w 2"/>
                <a:gd name="T65" fmla="*/ 0 h 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"/>
                <a:gd name="T100" fmla="*/ 0 h 2"/>
                <a:gd name="T101" fmla="*/ 2 w 2"/>
                <a:gd name="T102" fmla="*/ 2 h 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953" y="309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  <a:gd name="T36" fmla="*/ 0 w 2"/>
                <a:gd name="T37" fmla="*/ 2 h 2"/>
                <a:gd name="T38" fmla="*/ 0 w 2"/>
                <a:gd name="T39" fmla="*/ 2 h 2"/>
                <a:gd name="T40" fmla="*/ 0 w 2"/>
                <a:gd name="T41" fmla="*/ 2 h 2"/>
                <a:gd name="T42" fmla="*/ 0 w 2"/>
                <a:gd name="T43" fmla="*/ 2 h 2"/>
                <a:gd name="T44" fmla="*/ 0 w 2"/>
                <a:gd name="T45" fmla="*/ 2 h 2"/>
                <a:gd name="T46" fmla="*/ 0 w 2"/>
                <a:gd name="T47" fmla="*/ 2 h 2"/>
                <a:gd name="T48" fmla="*/ 0 w 2"/>
                <a:gd name="T49" fmla="*/ 2 h 2"/>
                <a:gd name="T50" fmla="*/ 0 w 2"/>
                <a:gd name="T51" fmla="*/ 2 h 2"/>
                <a:gd name="T52" fmla="*/ 2 w 2"/>
                <a:gd name="T53" fmla="*/ 2 h 2"/>
                <a:gd name="T54" fmla="*/ 2 w 2"/>
                <a:gd name="T55" fmla="*/ 2 h 2"/>
                <a:gd name="T56" fmla="*/ 2 w 2"/>
                <a:gd name="T57" fmla="*/ 2 h 2"/>
                <a:gd name="T58" fmla="*/ 2 w 2"/>
                <a:gd name="T59" fmla="*/ 2 h 2"/>
                <a:gd name="T60" fmla="*/ 2 w 2"/>
                <a:gd name="T61" fmla="*/ 2 h 2"/>
                <a:gd name="T62" fmla="*/ 2 w 2"/>
                <a:gd name="T63" fmla="*/ 0 h 2"/>
                <a:gd name="T64" fmla="*/ 2 w 2"/>
                <a:gd name="T65" fmla="*/ 0 h 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"/>
                <a:gd name="T100" fmla="*/ 0 h 2"/>
                <a:gd name="T101" fmla="*/ 2 w 2"/>
                <a:gd name="T102" fmla="*/ 2 h 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902" y="2995"/>
              <a:ext cx="112" cy="212"/>
            </a:xfrm>
            <a:custGeom>
              <a:avLst/>
              <a:gdLst>
                <a:gd name="T0" fmla="*/ 86 w 112"/>
                <a:gd name="T1" fmla="*/ 0 h 212"/>
                <a:gd name="T2" fmla="*/ 84 w 112"/>
                <a:gd name="T3" fmla="*/ 3 h 212"/>
                <a:gd name="T4" fmla="*/ 82 w 112"/>
                <a:gd name="T5" fmla="*/ 6 h 212"/>
                <a:gd name="T6" fmla="*/ 79 w 112"/>
                <a:gd name="T7" fmla="*/ 6 h 212"/>
                <a:gd name="T8" fmla="*/ 75 w 112"/>
                <a:gd name="T9" fmla="*/ 7 h 212"/>
                <a:gd name="T10" fmla="*/ 68 w 112"/>
                <a:gd name="T11" fmla="*/ 6 h 212"/>
                <a:gd name="T12" fmla="*/ 59 w 112"/>
                <a:gd name="T13" fmla="*/ 6 h 212"/>
                <a:gd name="T14" fmla="*/ 48 w 112"/>
                <a:gd name="T15" fmla="*/ 3 h 212"/>
                <a:gd name="T16" fmla="*/ 38 w 112"/>
                <a:gd name="T17" fmla="*/ 3 h 212"/>
                <a:gd name="T18" fmla="*/ 29 w 112"/>
                <a:gd name="T19" fmla="*/ 4 h 212"/>
                <a:gd name="T20" fmla="*/ 22 w 112"/>
                <a:gd name="T21" fmla="*/ 7 h 212"/>
                <a:gd name="T22" fmla="*/ 18 w 112"/>
                <a:gd name="T23" fmla="*/ 21 h 212"/>
                <a:gd name="T24" fmla="*/ 14 w 112"/>
                <a:gd name="T25" fmla="*/ 40 h 212"/>
                <a:gd name="T26" fmla="*/ 11 w 112"/>
                <a:gd name="T27" fmla="*/ 64 h 212"/>
                <a:gd name="T28" fmla="*/ 9 w 112"/>
                <a:gd name="T29" fmla="*/ 90 h 212"/>
                <a:gd name="T30" fmla="*/ 5 w 112"/>
                <a:gd name="T31" fmla="*/ 114 h 212"/>
                <a:gd name="T32" fmla="*/ 3 w 112"/>
                <a:gd name="T33" fmla="*/ 135 h 212"/>
                <a:gd name="T34" fmla="*/ 2 w 112"/>
                <a:gd name="T35" fmla="*/ 152 h 212"/>
                <a:gd name="T36" fmla="*/ 2 w 112"/>
                <a:gd name="T37" fmla="*/ 159 h 212"/>
                <a:gd name="T38" fmla="*/ 2 w 112"/>
                <a:gd name="T39" fmla="*/ 165 h 212"/>
                <a:gd name="T40" fmla="*/ 2 w 112"/>
                <a:gd name="T41" fmla="*/ 173 h 212"/>
                <a:gd name="T42" fmla="*/ 0 w 112"/>
                <a:gd name="T43" fmla="*/ 180 h 212"/>
                <a:gd name="T44" fmla="*/ 0 w 112"/>
                <a:gd name="T45" fmla="*/ 189 h 212"/>
                <a:gd name="T46" fmla="*/ 3 w 112"/>
                <a:gd name="T47" fmla="*/ 197 h 212"/>
                <a:gd name="T48" fmla="*/ 9 w 112"/>
                <a:gd name="T49" fmla="*/ 205 h 212"/>
                <a:gd name="T50" fmla="*/ 13 w 112"/>
                <a:gd name="T51" fmla="*/ 208 h 212"/>
                <a:gd name="T52" fmla="*/ 18 w 112"/>
                <a:gd name="T53" fmla="*/ 209 h 212"/>
                <a:gd name="T54" fmla="*/ 25 w 112"/>
                <a:gd name="T55" fmla="*/ 212 h 212"/>
                <a:gd name="T56" fmla="*/ 35 w 112"/>
                <a:gd name="T57" fmla="*/ 212 h 212"/>
                <a:gd name="T58" fmla="*/ 86 w 112"/>
                <a:gd name="T59" fmla="*/ 209 h 212"/>
                <a:gd name="T60" fmla="*/ 92 w 112"/>
                <a:gd name="T61" fmla="*/ 208 h 212"/>
                <a:gd name="T62" fmla="*/ 97 w 112"/>
                <a:gd name="T63" fmla="*/ 206 h 212"/>
                <a:gd name="T64" fmla="*/ 101 w 112"/>
                <a:gd name="T65" fmla="*/ 203 h 212"/>
                <a:gd name="T66" fmla="*/ 105 w 112"/>
                <a:gd name="T67" fmla="*/ 200 h 212"/>
                <a:gd name="T68" fmla="*/ 108 w 112"/>
                <a:gd name="T69" fmla="*/ 193 h 212"/>
                <a:gd name="T70" fmla="*/ 112 w 112"/>
                <a:gd name="T71" fmla="*/ 183 h 212"/>
                <a:gd name="T72" fmla="*/ 112 w 112"/>
                <a:gd name="T73" fmla="*/ 174 h 212"/>
                <a:gd name="T74" fmla="*/ 112 w 112"/>
                <a:gd name="T75" fmla="*/ 165 h 212"/>
                <a:gd name="T76" fmla="*/ 110 w 112"/>
                <a:gd name="T77" fmla="*/ 156 h 212"/>
                <a:gd name="T78" fmla="*/ 108 w 112"/>
                <a:gd name="T79" fmla="*/ 150 h 212"/>
                <a:gd name="T80" fmla="*/ 108 w 112"/>
                <a:gd name="T81" fmla="*/ 146 h 212"/>
                <a:gd name="T82" fmla="*/ 108 w 112"/>
                <a:gd name="T83" fmla="*/ 143 h 212"/>
                <a:gd name="T84" fmla="*/ 108 w 112"/>
                <a:gd name="T85" fmla="*/ 138 h 212"/>
                <a:gd name="T86" fmla="*/ 108 w 112"/>
                <a:gd name="T87" fmla="*/ 135 h 212"/>
                <a:gd name="T88" fmla="*/ 106 w 112"/>
                <a:gd name="T89" fmla="*/ 131 h 212"/>
                <a:gd name="T90" fmla="*/ 106 w 112"/>
                <a:gd name="T91" fmla="*/ 128 h 212"/>
                <a:gd name="T92" fmla="*/ 106 w 112"/>
                <a:gd name="T93" fmla="*/ 123 h 212"/>
                <a:gd name="T94" fmla="*/ 108 w 112"/>
                <a:gd name="T95" fmla="*/ 119 h 212"/>
                <a:gd name="T96" fmla="*/ 105 w 112"/>
                <a:gd name="T97" fmla="*/ 114 h 212"/>
                <a:gd name="T98" fmla="*/ 103 w 112"/>
                <a:gd name="T99" fmla="*/ 108 h 212"/>
                <a:gd name="T100" fmla="*/ 99 w 112"/>
                <a:gd name="T101" fmla="*/ 101 h 212"/>
                <a:gd name="T102" fmla="*/ 97 w 112"/>
                <a:gd name="T103" fmla="*/ 91 h 212"/>
                <a:gd name="T104" fmla="*/ 95 w 112"/>
                <a:gd name="T105" fmla="*/ 84 h 212"/>
                <a:gd name="T106" fmla="*/ 93 w 112"/>
                <a:gd name="T107" fmla="*/ 76 h 212"/>
                <a:gd name="T108" fmla="*/ 93 w 112"/>
                <a:gd name="T109" fmla="*/ 69 h 212"/>
                <a:gd name="T110" fmla="*/ 92 w 112"/>
                <a:gd name="T111" fmla="*/ 64 h 212"/>
                <a:gd name="T112" fmla="*/ 86 w 112"/>
                <a:gd name="T113" fmla="*/ 0 h 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2"/>
                <a:gd name="T172" fmla="*/ 0 h 212"/>
                <a:gd name="T173" fmla="*/ 112 w 112"/>
                <a:gd name="T174" fmla="*/ 212 h 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2" h="212">
                  <a:moveTo>
                    <a:pt x="86" y="0"/>
                  </a:moveTo>
                  <a:lnTo>
                    <a:pt x="84" y="3"/>
                  </a:lnTo>
                  <a:lnTo>
                    <a:pt x="82" y="6"/>
                  </a:lnTo>
                  <a:lnTo>
                    <a:pt x="79" y="6"/>
                  </a:lnTo>
                  <a:lnTo>
                    <a:pt x="75" y="7"/>
                  </a:lnTo>
                  <a:lnTo>
                    <a:pt x="68" y="6"/>
                  </a:lnTo>
                  <a:lnTo>
                    <a:pt x="59" y="6"/>
                  </a:lnTo>
                  <a:lnTo>
                    <a:pt x="48" y="3"/>
                  </a:lnTo>
                  <a:lnTo>
                    <a:pt x="38" y="3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21"/>
                  </a:lnTo>
                  <a:lnTo>
                    <a:pt x="14" y="40"/>
                  </a:lnTo>
                  <a:lnTo>
                    <a:pt x="11" y="64"/>
                  </a:lnTo>
                  <a:lnTo>
                    <a:pt x="9" y="90"/>
                  </a:lnTo>
                  <a:lnTo>
                    <a:pt x="5" y="114"/>
                  </a:lnTo>
                  <a:lnTo>
                    <a:pt x="3" y="135"/>
                  </a:lnTo>
                  <a:lnTo>
                    <a:pt x="2" y="152"/>
                  </a:lnTo>
                  <a:lnTo>
                    <a:pt x="2" y="159"/>
                  </a:lnTo>
                  <a:lnTo>
                    <a:pt x="2" y="165"/>
                  </a:lnTo>
                  <a:lnTo>
                    <a:pt x="2" y="173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3" y="197"/>
                  </a:lnTo>
                  <a:lnTo>
                    <a:pt x="9" y="205"/>
                  </a:lnTo>
                  <a:lnTo>
                    <a:pt x="13" y="208"/>
                  </a:lnTo>
                  <a:lnTo>
                    <a:pt x="18" y="209"/>
                  </a:lnTo>
                  <a:lnTo>
                    <a:pt x="25" y="212"/>
                  </a:lnTo>
                  <a:lnTo>
                    <a:pt x="35" y="212"/>
                  </a:lnTo>
                  <a:lnTo>
                    <a:pt x="86" y="209"/>
                  </a:lnTo>
                  <a:lnTo>
                    <a:pt x="92" y="208"/>
                  </a:lnTo>
                  <a:lnTo>
                    <a:pt x="97" y="206"/>
                  </a:lnTo>
                  <a:lnTo>
                    <a:pt x="101" y="203"/>
                  </a:lnTo>
                  <a:lnTo>
                    <a:pt x="105" y="200"/>
                  </a:lnTo>
                  <a:lnTo>
                    <a:pt x="108" y="193"/>
                  </a:lnTo>
                  <a:lnTo>
                    <a:pt x="112" y="183"/>
                  </a:lnTo>
                  <a:lnTo>
                    <a:pt x="112" y="174"/>
                  </a:lnTo>
                  <a:lnTo>
                    <a:pt x="112" y="165"/>
                  </a:lnTo>
                  <a:lnTo>
                    <a:pt x="110" y="156"/>
                  </a:lnTo>
                  <a:lnTo>
                    <a:pt x="108" y="150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08" y="138"/>
                  </a:lnTo>
                  <a:lnTo>
                    <a:pt x="108" y="135"/>
                  </a:lnTo>
                  <a:lnTo>
                    <a:pt x="106" y="131"/>
                  </a:lnTo>
                  <a:lnTo>
                    <a:pt x="106" y="128"/>
                  </a:lnTo>
                  <a:lnTo>
                    <a:pt x="106" y="123"/>
                  </a:lnTo>
                  <a:lnTo>
                    <a:pt x="108" y="119"/>
                  </a:lnTo>
                  <a:lnTo>
                    <a:pt x="105" y="114"/>
                  </a:lnTo>
                  <a:lnTo>
                    <a:pt x="103" y="108"/>
                  </a:lnTo>
                  <a:lnTo>
                    <a:pt x="99" y="101"/>
                  </a:lnTo>
                  <a:lnTo>
                    <a:pt x="97" y="91"/>
                  </a:lnTo>
                  <a:lnTo>
                    <a:pt x="95" y="84"/>
                  </a:lnTo>
                  <a:lnTo>
                    <a:pt x="93" y="76"/>
                  </a:lnTo>
                  <a:lnTo>
                    <a:pt x="93" y="69"/>
                  </a:lnTo>
                  <a:lnTo>
                    <a:pt x="92" y="64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Rectangle 458"/>
            <p:cNvSpPr>
              <a:spLocks noChangeArrowheads="1"/>
            </p:cNvSpPr>
            <p:nvPr/>
          </p:nvSpPr>
          <p:spPr bwMode="auto">
            <a:xfrm>
              <a:off x="900" y="1741"/>
              <a:ext cx="45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Dripping </a:t>
              </a:r>
              <a:endParaRPr lang="en-US"/>
            </a:p>
          </p:txBody>
        </p:sp>
        <p:sp>
          <p:nvSpPr>
            <p:cNvPr id="470" name="Rectangle 459"/>
            <p:cNvSpPr>
              <a:spLocks noChangeArrowheads="1"/>
            </p:cNvSpPr>
            <p:nvPr/>
          </p:nvSpPr>
          <p:spPr bwMode="auto">
            <a:xfrm>
              <a:off x="940" y="1864"/>
              <a:ext cx="43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46 L/day</a:t>
              </a:r>
              <a:endParaRPr lang="en-US"/>
            </a:p>
          </p:txBody>
        </p:sp>
        <p:sp>
          <p:nvSpPr>
            <p:cNvPr id="471" name="Rectangle 460"/>
            <p:cNvSpPr>
              <a:spLocks noChangeArrowheads="1"/>
            </p:cNvSpPr>
            <p:nvPr/>
          </p:nvSpPr>
          <p:spPr bwMode="auto">
            <a:xfrm>
              <a:off x="795" y="1986"/>
              <a:ext cx="71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0,04 cents/día</a:t>
              </a:r>
              <a:endParaRPr lang="en-US"/>
            </a:p>
          </p:txBody>
        </p:sp>
        <p:sp>
          <p:nvSpPr>
            <p:cNvPr id="472" name="Rectangle 461"/>
            <p:cNvSpPr>
              <a:spLocks noChangeArrowheads="1"/>
            </p:cNvSpPr>
            <p:nvPr/>
          </p:nvSpPr>
          <p:spPr bwMode="auto">
            <a:xfrm>
              <a:off x="815" y="2110"/>
              <a:ext cx="58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7/year</a:t>
              </a:r>
              <a:endParaRPr lang="en-US"/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832" y="1164"/>
              <a:ext cx="638" cy="257"/>
            </a:xfrm>
            <a:custGeom>
              <a:avLst/>
              <a:gdLst>
                <a:gd name="T0" fmla="*/ 178 w 638"/>
                <a:gd name="T1" fmla="*/ 40 h 257"/>
                <a:gd name="T2" fmla="*/ 165 w 638"/>
                <a:gd name="T3" fmla="*/ 40 h 257"/>
                <a:gd name="T4" fmla="*/ 154 w 638"/>
                <a:gd name="T5" fmla="*/ 41 h 257"/>
                <a:gd name="T6" fmla="*/ 143 w 638"/>
                <a:gd name="T7" fmla="*/ 41 h 257"/>
                <a:gd name="T8" fmla="*/ 130 w 638"/>
                <a:gd name="T9" fmla="*/ 44 h 257"/>
                <a:gd name="T10" fmla="*/ 119 w 638"/>
                <a:gd name="T11" fmla="*/ 46 h 257"/>
                <a:gd name="T12" fmla="*/ 108 w 638"/>
                <a:gd name="T13" fmla="*/ 47 h 257"/>
                <a:gd name="T14" fmla="*/ 99 w 638"/>
                <a:gd name="T15" fmla="*/ 52 h 257"/>
                <a:gd name="T16" fmla="*/ 88 w 638"/>
                <a:gd name="T17" fmla="*/ 55 h 257"/>
                <a:gd name="T18" fmla="*/ 79 w 638"/>
                <a:gd name="T19" fmla="*/ 59 h 257"/>
                <a:gd name="T20" fmla="*/ 72 w 638"/>
                <a:gd name="T21" fmla="*/ 65 h 257"/>
                <a:gd name="T22" fmla="*/ 62 w 638"/>
                <a:gd name="T23" fmla="*/ 71 h 257"/>
                <a:gd name="T24" fmla="*/ 57 w 638"/>
                <a:gd name="T25" fmla="*/ 79 h 257"/>
                <a:gd name="T26" fmla="*/ 50 w 638"/>
                <a:gd name="T27" fmla="*/ 86 h 257"/>
                <a:gd name="T28" fmla="*/ 44 w 638"/>
                <a:gd name="T29" fmla="*/ 95 h 257"/>
                <a:gd name="T30" fmla="*/ 39 w 638"/>
                <a:gd name="T31" fmla="*/ 104 h 257"/>
                <a:gd name="T32" fmla="*/ 35 w 638"/>
                <a:gd name="T33" fmla="*/ 115 h 257"/>
                <a:gd name="T34" fmla="*/ 33 w 638"/>
                <a:gd name="T35" fmla="*/ 127 h 257"/>
                <a:gd name="T36" fmla="*/ 31 w 638"/>
                <a:gd name="T37" fmla="*/ 139 h 257"/>
                <a:gd name="T38" fmla="*/ 29 w 638"/>
                <a:gd name="T39" fmla="*/ 153 h 257"/>
                <a:gd name="T40" fmla="*/ 29 w 638"/>
                <a:gd name="T41" fmla="*/ 227 h 257"/>
                <a:gd name="T42" fmla="*/ 0 w 638"/>
                <a:gd name="T43" fmla="*/ 227 h 257"/>
                <a:gd name="T44" fmla="*/ 0 w 638"/>
                <a:gd name="T45" fmla="*/ 257 h 257"/>
                <a:gd name="T46" fmla="*/ 243 w 638"/>
                <a:gd name="T47" fmla="*/ 257 h 257"/>
                <a:gd name="T48" fmla="*/ 243 w 638"/>
                <a:gd name="T49" fmla="*/ 223 h 257"/>
                <a:gd name="T50" fmla="*/ 208 w 638"/>
                <a:gd name="T51" fmla="*/ 223 h 257"/>
                <a:gd name="T52" fmla="*/ 208 w 638"/>
                <a:gd name="T53" fmla="*/ 186 h 257"/>
                <a:gd name="T54" fmla="*/ 209 w 638"/>
                <a:gd name="T55" fmla="*/ 181 h 257"/>
                <a:gd name="T56" fmla="*/ 209 w 638"/>
                <a:gd name="T57" fmla="*/ 175 h 257"/>
                <a:gd name="T58" fmla="*/ 211 w 638"/>
                <a:gd name="T59" fmla="*/ 172 h 257"/>
                <a:gd name="T60" fmla="*/ 213 w 638"/>
                <a:gd name="T61" fmla="*/ 168 h 257"/>
                <a:gd name="T62" fmla="*/ 217 w 638"/>
                <a:gd name="T63" fmla="*/ 165 h 257"/>
                <a:gd name="T64" fmla="*/ 220 w 638"/>
                <a:gd name="T65" fmla="*/ 162 h 257"/>
                <a:gd name="T66" fmla="*/ 224 w 638"/>
                <a:gd name="T67" fmla="*/ 160 h 257"/>
                <a:gd name="T68" fmla="*/ 228 w 638"/>
                <a:gd name="T69" fmla="*/ 159 h 257"/>
                <a:gd name="T70" fmla="*/ 233 w 638"/>
                <a:gd name="T71" fmla="*/ 157 h 257"/>
                <a:gd name="T72" fmla="*/ 239 w 638"/>
                <a:gd name="T73" fmla="*/ 156 h 257"/>
                <a:gd name="T74" fmla="*/ 244 w 638"/>
                <a:gd name="T75" fmla="*/ 154 h 257"/>
                <a:gd name="T76" fmla="*/ 250 w 638"/>
                <a:gd name="T77" fmla="*/ 153 h 257"/>
                <a:gd name="T78" fmla="*/ 257 w 638"/>
                <a:gd name="T79" fmla="*/ 153 h 257"/>
                <a:gd name="T80" fmla="*/ 265 w 638"/>
                <a:gd name="T81" fmla="*/ 153 h 257"/>
                <a:gd name="T82" fmla="*/ 579 w 638"/>
                <a:gd name="T83" fmla="*/ 153 h 257"/>
                <a:gd name="T84" fmla="*/ 577 w 638"/>
                <a:gd name="T85" fmla="*/ 186 h 257"/>
                <a:gd name="T86" fmla="*/ 638 w 638"/>
                <a:gd name="T87" fmla="*/ 186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40 h 257"/>
                <a:gd name="T94" fmla="*/ 439 w 638"/>
                <a:gd name="T95" fmla="*/ 40 h 257"/>
                <a:gd name="T96" fmla="*/ 439 w 638"/>
                <a:gd name="T97" fmla="*/ 0 h 257"/>
                <a:gd name="T98" fmla="*/ 252 w 638"/>
                <a:gd name="T99" fmla="*/ 0 h 257"/>
                <a:gd name="T100" fmla="*/ 252 w 638"/>
                <a:gd name="T101" fmla="*/ 40 h 257"/>
                <a:gd name="T102" fmla="*/ 178 w 638"/>
                <a:gd name="T103" fmla="*/ 40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8" y="40"/>
                  </a:moveTo>
                  <a:lnTo>
                    <a:pt x="165" y="40"/>
                  </a:lnTo>
                  <a:lnTo>
                    <a:pt x="154" y="41"/>
                  </a:lnTo>
                  <a:lnTo>
                    <a:pt x="143" y="41"/>
                  </a:lnTo>
                  <a:lnTo>
                    <a:pt x="130" y="44"/>
                  </a:lnTo>
                  <a:lnTo>
                    <a:pt x="119" y="46"/>
                  </a:lnTo>
                  <a:lnTo>
                    <a:pt x="108" y="47"/>
                  </a:lnTo>
                  <a:lnTo>
                    <a:pt x="99" y="52"/>
                  </a:lnTo>
                  <a:lnTo>
                    <a:pt x="88" y="55"/>
                  </a:lnTo>
                  <a:lnTo>
                    <a:pt x="79" y="59"/>
                  </a:lnTo>
                  <a:lnTo>
                    <a:pt x="72" y="65"/>
                  </a:lnTo>
                  <a:lnTo>
                    <a:pt x="62" y="71"/>
                  </a:lnTo>
                  <a:lnTo>
                    <a:pt x="57" y="79"/>
                  </a:lnTo>
                  <a:lnTo>
                    <a:pt x="50" y="86"/>
                  </a:lnTo>
                  <a:lnTo>
                    <a:pt x="44" y="95"/>
                  </a:lnTo>
                  <a:lnTo>
                    <a:pt x="39" y="104"/>
                  </a:lnTo>
                  <a:lnTo>
                    <a:pt x="35" y="115"/>
                  </a:lnTo>
                  <a:lnTo>
                    <a:pt x="33" y="127"/>
                  </a:lnTo>
                  <a:lnTo>
                    <a:pt x="31" y="139"/>
                  </a:lnTo>
                  <a:lnTo>
                    <a:pt x="29" y="153"/>
                  </a:lnTo>
                  <a:lnTo>
                    <a:pt x="29" y="22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243" y="257"/>
                  </a:lnTo>
                  <a:lnTo>
                    <a:pt x="243" y="223"/>
                  </a:lnTo>
                  <a:lnTo>
                    <a:pt x="208" y="223"/>
                  </a:lnTo>
                  <a:lnTo>
                    <a:pt x="208" y="186"/>
                  </a:lnTo>
                  <a:lnTo>
                    <a:pt x="209" y="181"/>
                  </a:lnTo>
                  <a:lnTo>
                    <a:pt x="209" y="175"/>
                  </a:lnTo>
                  <a:lnTo>
                    <a:pt x="211" y="172"/>
                  </a:lnTo>
                  <a:lnTo>
                    <a:pt x="213" y="168"/>
                  </a:lnTo>
                  <a:lnTo>
                    <a:pt x="217" y="165"/>
                  </a:lnTo>
                  <a:lnTo>
                    <a:pt x="220" y="162"/>
                  </a:lnTo>
                  <a:lnTo>
                    <a:pt x="224" y="160"/>
                  </a:lnTo>
                  <a:lnTo>
                    <a:pt x="228" y="159"/>
                  </a:lnTo>
                  <a:lnTo>
                    <a:pt x="233" y="157"/>
                  </a:lnTo>
                  <a:lnTo>
                    <a:pt x="239" y="156"/>
                  </a:lnTo>
                  <a:lnTo>
                    <a:pt x="244" y="154"/>
                  </a:lnTo>
                  <a:lnTo>
                    <a:pt x="250" y="153"/>
                  </a:lnTo>
                  <a:lnTo>
                    <a:pt x="257" y="153"/>
                  </a:lnTo>
                  <a:lnTo>
                    <a:pt x="265" y="153"/>
                  </a:lnTo>
                  <a:lnTo>
                    <a:pt x="579" y="153"/>
                  </a:lnTo>
                  <a:lnTo>
                    <a:pt x="577" y="186"/>
                  </a:lnTo>
                  <a:lnTo>
                    <a:pt x="638" y="186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40"/>
                  </a:lnTo>
                  <a:lnTo>
                    <a:pt x="439" y="40"/>
                  </a:lnTo>
                  <a:lnTo>
                    <a:pt x="439" y="0"/>
                  </a:lnTo>
                  <a:lnTo>
                    <a:pt x="252" y="0"/>
                  </a:lnTo>
                  <a:lnTo>
                    <a:pt x="252" y="40"/>
                  </a:lnTo>
                  <a:lnTo>
                    <a:pt x="178" y="4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832" y="1164"/>
              <a:ext cx="638" cy="257"/>
            </a:xfrm>
            <a:custGeom>
              <a:avLst/>
              <a:gdLst>
                <a:gd name="T0" fmla="*/ 178 w 638"/>
                <a:gd name="T1" fmla="*/ 40 h 257"/>
                <a:gd name="T2" fmla="*/ 165 w 638"/>
                <a:gd name="T3" fmla="*/ 40 h 257"/>
                <a:gd name="T4" fmla="*/ 154 w 638"/>
                <a:gd name="T5" fmla="*/ 41 h 257"/>
                <a:gd name="T6" fmla="*/ 143 w 638"/>
                <a:gd name="T7" fmla="*/ 41 h 257"/>
                <a:gd name="T8" fmla="*/ 130 w 638"/>
                <a:gd name="T9" fmla="*/ 44 h 257"/>
                <a:gd name="T10" fmla="*/ 119 w 638"/>
                <a:gd name="T11" fmla="*/ 46 h 257"/>
                <a:gd name="T12" fmla="*/ 108 w 638"/>
                <a:gd name="T13" fmla="*/ 47 h 257"/>
                <a:gd name="T14" fmla="*/ 99 w 638"/>
                <a:gd name="T15" fmla="*/ 52 h 257"/>
                <a:gd name="T16" fmla="*/ 88 w 638"/>
                <a:gd name="T17" fmla="*/ 55 h 257"/>
                <a:gd name="T18" fmla="*/ 79 w 638"/>
                <a:gd name="T19" fmla="*/ 59 h 257"/>
                <a:gd name="T20" fmla="*/ 72 w 638"/>
                <a:gd name="T21" fmla="*/ 65 h 257"/>
                <a:gd name="T22" fmla="*/ 62 w 638"/>
                <a:gd name="T23" fmla="*/ 71 h 257"/>
                <a:gd name="T24" fmla="*/ 57 w 638"/>
                <a:gd name="T25" fmla="*/ 79 h 257"/>
                <a:gd name="T26" fmla="*/ 50 w 638"/>
                <a:gd name="T27" fmla="*/ 86 h 257"/>
                <a:gd name="T28" fmla="*/ 44 w 638"/>
                <a:gd name="T29" fmla="*/ 95 h 257"/>
                <a:gd name="T30" fmla="*/ 39 w 638"/>
                <a:gd name="T31" fmla="*/ 104 h 257"/>
                <a:gd name="T32" fmla="*/ 35 w 638"/>
                <a:gd name="T33" fmla="*/ 115 h 257"/>
                <a:gd name="T34" fmla="*/ 33 w 638"/>
                <a:gd name="T35" fmla="*/ 127 h 257"/>
                <a:gd name="T36" fmla="*/ 31 w 638"/>
                <a:gd name="T37" fmla="*/ 139 h 257"/>
                <a:gd name="T38" fmla="*/ 29 w 638"/>
                <a:gd name="T39" fmla="*/ 153 h 257"/>
                <a:gd name="T40" fmla="*/ 29 w 638"/>
                <a:gd name="T41" fmla="*/ 227 h 257"/>
                <a:gd name="T42" fmla="*/ 0 w 638"/>
                <a:gd name="T43" fmla="*/ 227 h 257"/>
                <a:gd name="T44" fmla="*/ 0 w 638"/>
                <a:gd name="T45" fmla="*/ 257 h 257"/>
                <a:gd name="T46" fmla="*/ 243 w 638"/>
                <a:gd name="T47" fmla="*/ 257 h 257"/>
                <a:gd name="T48" fmla="*/ 243 w 638"/>
                <a:gd name="T49" fmla="*/ 223 h 257"/>
                <a:gd name="T50" fmla="*/ 208 w 638"/>
                <a:gd name="T51" fmla="*/ 223 h 257"/>
                <a:gd name="T52" fmla="*/ 208 w 638"/>
                <a:gd name="T53" fmla="*/ 186 h 257"/>
                <a:gd name="T54" fmla="*/ 209 w 638"/>
                <a:gd name="T55" fmla="*/ 181 h 257"/>
                <a:gd name="T56" fmla="*/ 209 w 638"/>
                <a:gd name="T57" fmla="*/ 175 h 257"/>
                <a:gd name="T58" fmla="*/ 211 w 638"/>
                <a:gd name="T59" fmla="*/ 172 h 257"/>
                <a:gd name="T60" fmla="*/ 213 w 638"/>
                <a:gd name="T61" fmla="*/ 168 h 257"/>
                <a:gd name="T62" fmla="*/ 217 w 638"/>
                <a:gd name="T63" fmla="*/ 165 h 257"/>
                <a:gd name="T64" fmla="*/ 220 w 638"/>
                <a:gd name="T65" fmla="*/ 162 h 257"/>
                <a:gd name="T66" fmla="*/ 224 w 638"/>
                <a:gd name="T67" fmla="*/ 160 h 257"/>
                <a:gd name="T68" fmla="*/ 228 w 638"/>
                <a:gd name="T69" fmla="*/ 159 h 257"/>
                <a:gd name="T70" fmla="*/ 233 w 638"/>
                <a:gd name="T71" fmla="*/ 157 h 257"/>
                <a:gd name="T72" fmla="*/ 239 w 638"/>
                <a:gd name="T73" fmla="*/ 156 h 257"/>
                <a:gd name="T74" fmla="*/ 244 w 638"/>
                <a:gd name="T75" fmla="*/ 154 h 257"/>
                <a:gd name="T76" fmla="*/ 250 w 638"/>
                <a:gd name="T77" fmla="*/ 153 h 257"/>
                <a:gd name="T78" fmla="*/ 257 w 638"/>
                <a:gd name="T79" fmla="*/ 153 h 257"/>
                <a:gd name="T80" fmla="*/ 265 w 638"/>
                <a:gd name="T81" fmla="*/ 153 h 257"/>
                <a:gd name="T82" fmla="*/ 579 w 638"/>
                <a:gd name="T83" fmla="*/ 153 h 257"/>
                <a:gd name="T84" fmla="*/ 577 w 638"/>
                <a:gd name="T85" fmla="*/ 186 h 257"/>
                <a:gd name="T86" fmla="*/ 638 w 638"/>
                <a:gd name="T87" fmla="*/ 186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40 h 257"/>
                <a:gd name="T94" fmla="*/ 439 w 638"/>
                <a:gd name="T95" fmla="*/ 40 h 257"/>
                <a:gd name="T96" fmla="*/ 439 w 638"/>
                <a:gd name="T97" fmla="*/ 0 h 257"/>
                <a:gd name="T98" fmla="*/ 252 w 638"/>
                <a:gd name="T99" fmla="*/ 0 h 257"/>
                <a:gd name="T100" fmla="*/ 252 w 638"/>
                <a:gd name="T101" fmla="*/ 40 h 257"/>
                <a:gd name="T102" fmla="*/ 178 w 638"/>
                <a:gd name="T103" fmla="*/ 40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8" y="40"/>
                  </a:moveTo>
                  <a:lnTo>
                    <a:pt x="165" y="40"/>
                  </a:lnTo>
                  <a:lnTo>
                    <a:pt x="154" y="41"/>
                  </a:lnTo>
                  <a:lnTo>
                    <a:pt x="143" y="41"/>
                  </a:lnTo>
                  <a:lnTo>
                    <a:pt x="130" y="44"/>
                  </a:lnTo>
                  <a:lnTo>
                    <a:pt x="119" y="46"/>
                  </a:lnTo>
                  <a:lnTo>
                    <a:pt x="108" y="47"/>
                  </a:lnTo>
                  <a:lnTo>
                    <a:pt x="99" y="52"/>
                  </a:lnTo>
                  <a:lnTo>
                    <a:pt x="88" y="55"/>
                  </a:lnTo>
                  <a:lnTo>
                    <a:pt x="79" y="59"/>
                  </a:lnTo>
                  <a:lnTo>
                    <a:pt x="72" y="65"/>
                  </a:lnTo>
                  <a:lnTo>
                    <a:pt x="62" y="71"/>
                  </a:lnTo>
                  <a:lnTo>
                    <a:pt x="57" y="79"/>
                  </a:lnTo>
                  <a:lnTo>
                    <a:pt x="50" y="86"/>
                  </a:lnTo>
                  <a:lnTo>
                    <a:pt x="44" y="95"/>
                  </a:lnTo>
                  <a:lnTo>
                    <a:pt x="39" y="104"/>
                  </a:lnTo>
                  <a:lnTo>
                    <a:pt x="35" y="115"/>
                  </a:lnTo>
                  <a:lnTo>
                    <a:pt x="33" y="127"/>
                  </a:lnTo>
                  <a:lnTo>
                    <a:pt x="31" y="139"/>
                  </a:lnTo>
                  <a:lnTo>
                    <a:pt x="29" y="153"/>
                  </a:lnTo>
                  <a:lnTo>
                    <a:pt x="29" y="22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243" y="257"/>
                  </a:lnTo>
                  <a:lnTo>
                    <a:pt x="243" y="223"/>
                  </a:lnTo>
                  <a:lnTo>
                    <a:pt x="208" y="223"/>
                  </a:lnTo>
                  <a:lnTo>
                    <a:pt x="208" y="186"/>
                  </a:lnTo>
                  <a:lnTo>
                    <a:pt x="209" y="181"/>
                  </a:lnTo>
                  <a:lnTo>
                    <a:pt x="209" y="175"/>
                  </a:lnTo>
                  <a:lnTo>
                    <a:pt x="211" y="172"/>
                  </a:lnTo>
                  <a:lnTo>
                    <a:pt x="213" y="168"/>
                  </a:lnTo>
                  <a:lnTo>
                    <a:pt x="217" y="165"/>
                  </a:lnTo>
                  <a:lnTo>
                    <a:pt x="220" y="162"/>
                  </a:lnTo>
                  <a:lnTo>
                    <a:pt x="224" y="160"/>
                  </a:lnTo>
                  <a:lnTo>
                    <a:pt x="228" y="159"/>
                  </a:lnTo>
                  <a:lnTo>
                    <a:pt x="233" y="157"/>
                  </a:lnTo>
                  <a:lnTo>
                    <a:pt x="239" y="156"/>
                  </a:lnTo>
                  <a:lnTo>
                    <a:pt x="244" y="154"/>
                  </a:lnTo>
                  <a:lnTo>
                    <a:pt x="250" y="153"/>
                  </a:lnTo>
                  <a:lnTo>
                    <a:pt x="257" y="153"/>
                  </a:lnTo>
                  <a:lnTo>
                    <a:pt x="265" y="153"/>
                  </a:lnTo>
                  <a:lnTo>
                    <a:pt x="579" y="153"/>
                  </a:lnTo>
                  <a:lnTo>
                    <a:pt x="577" y="186"/>
                  </a:lnTo>
                  <a:lnTo>
                    <a:pt x="638" y="186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40"/>
                  </a:lnTo>
                  <a:lnTo>
                    <a:pt x="439" y="40"/>
                  </a:lnTo>
                  <a:lnTo>
                    <a:pt x="439" y="0"/>
                  </a:lnTo>
                  <a:lnTo>
                    <a:pt x="252" y="0"/>
                  </a:lnTo>
                  <a:lnTo>
                    <a:pt x="252" y="40"/>
                  </a:lnTo>
                  <a:lnTo>
                    <a:pt x="178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Rectangle 464"/>
            <p:cNvSpPr>
              <a:spLocks noChangeArrowheads="1"/>
            </p:cNvSpPr>
            <p:nvPr/>
          </p:nvSpPr>
          <p:spPr bwMode="auto">
            <a:xfrm>
              <a:off x="1054" y="1113"/>
              <a:ext cx="252" cy="51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056" y="1057"/>
              <a:ext cx="248" cy="56"/>
            </a:xfrm>
            <a:custGeom>
              <a:avLst/>
              <a:gdLst>
                <a:gd name="T0" fmla="*/ 0 w 248"/>
                <a:gd name="T1" fmla="*/ 56 h 56"/>
                <a:gd name="T2" fmla="*/ 79 w 248"/>
                <a:gd name="T3" fmla="*/ 0 h 56"/>
                <a:gd name="T4" fmla="*/ 169 w 248"/>
                <a:gd name="T5" fmla="*/ 0 h 56"/>
                <a:gd name="T6" fmla="*/ 248 w 248"/>
                <a:gd name="T7" fmla="*/ 56 h 56"/>
                <a:gd name="T8" fmla="*/ 0 w 2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6"/>
                <a:gd name="T17" fmla="*/ 248 w 24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6">
                  <a:moveTo>
                    <a:pt x="0" y="56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056" y="1057"/>
              <a:ext cx="248" cy="56"/>
            </a:xfrm>
            <a:custGeom>
              <a:avLst/>
              <a:gdLst>
                <a:gd name="T0" fmla="*/ 0 w 248"/>
                <a:gd name="T1" fmla="*/ 56 h 56"/>
                <a:gd name="T2" fmla="*/ 79 w 248"/>
                <a:gd name="T3" fmla="*/ 0 h 56"/>
                <a:gd name="T4" fmla="*/ 169 w 248"/>
                <a:gd name="T5" fmla="*/ 0 h 56"/>
                <a:gd name="T6" fmla="*/ 248 w 248"/>
                <a:gd name="T7" fmla="*/ 56 h 56"/>
                <a:gd name="T8" fmla="*/ 0 w 2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6"/>
                <a:gd name="T17" fmla="*/ 248 w 24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6">
                  <a:moveTo>
                    <a:pt x="0" y="56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6"/>
                  </a:lnTo>
                  <a:lnTo>
                    <a:pt x="0" y="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Rectangle 467"/>
            <p:cNvSpPr>
              <a:spLocks noChangeArrowheads="1"/>
            </p:cNvSpPr>
            <p:nvPr/>
          </p:nvSpPr>
          <p:spPr bwMode="auto">
            <a:xfrm>
              <a:off x="1161" y="991"/>
              <a:ext cx="48" cy="66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Rectangle 468"/>
            <p:cNvSpPr>
              <a:spLocks noChangeArrowheads="1"/>
            </p:cNvSpPr>
            <p:nvPr/>
          </p:nvSpPr>
          <p:spPr bwMode="auto">
            <a:xfrm>
              <a:off x="1161" y="991"/>
              <a:ext cx="48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1227" y="917"/>
              <a:ext cx="195" cy="79"/>
            </a:xfrm>
            <a:custGeom>
              <a:avLst/>
              <a:gdLst>
                <a:gd name="T0" fmla="*/ 121 w 195"/>
                <a:gd name="T1" fmla="*/ 79 h 79"/>
                <a:gd name="T2" fmla="*/ 99 w 195"/>
                <a:gd name="T3" fmla="*/ 76 h 79"/>
                <a:gd name="T4" fmla="*/ 75 w 195"/>
                <a:gd name="T5" fmla="*/ 71 h 79"/>
                <a:gd name="T6" fmla="*/ 50 w 195"/>
                <a:gd name="T7" fmla="*/ 66 h 79"/>
                <a:gd name="T8" fmla="*/ 28 w 195"/>
                <a:gd name="T9" fmla="*/ 59 h 79"/>
                <a:gd name="T10" fmla="*/ 9 w 195"/>
                <a:gd name="T11" fmla="*/ 51 h 79"/>
                <a:gd name="T12" fmla="*/ 0 w 195"/>
                <a:gd name="T13" fmla="*/ 44 h 79"/>
                <a:gd name="T14" fmla="*/ 0 w 195"/>
                <a:gd name="T15" fmla="*/ 38 h 79"/>
                <a:gd name="T16" fmla="*/ 2 w 195"/>
                <a:gd name="T17" fmla="*/ 33 h 79"/>
                <a:gd name="T18" fmla="*/ 6 w 195"/>
                <a:gd name="T19" fmla="*/ 30 h 79"/>
                <a:gd name="T20" fmla="*/ 9 w 195"/>
                <a:gd name="T21" fmla="*/ 26 h 79"/>
                <a:gd name="T22" fmla="*/ 17 w 195"/>
                <a:gd name="T23" fmla="*/ 23 h 79"/>
                <a:gd name="T24" fmla="*/ 24 w 195"/>
                <a:gd name="T25" fmla="*/ 20 h 79"/>
                <a:gd name="T26" fmla="*/ 31 w 195"/>
                <a:gd name="T27" fmla="*/ 17 h 79"/>
                <a:gd name="T28" fmla="*/ 41 w 195"/>
                <a:gd name="T29" fmla="*/ 14 h 79"/>
                <a:gd name="T30" fmla="*/ 50 w 195"/>
                <a:gd name="T31" fmla="*/ 12 h 79"/>
                <a:gd name="T32" fmla="*/ 61 w 195"/>
                <a:gd name="T33" fmla="*/ 9 h 79"/>
                <a:gd name="T34" fmla="*/ 70 w 195"/>
                <a:gd name="T35" fmla="*/ 6 h 79"/>
                <a:gd name="T36" fmla="*/ 81 w 195"/>
                <a:gd name="T37" fmla="*/ 5 h 79"/>
                <a:gd name="T38" fmla="*/ 90 w 195"/>
                <a:gd name="T39" fmla="*/ 3 h 79"/>
                <a:gd name="T40" fmla="*/ 101 w 195"/>
                <a:gd name="T41" fmla="*/ 2 h 79"/>
                <a:gd name="T42" fmla="*/ 110 w 195"/>
                <a:gd name="T43" fmla="*/ 2 h 79"/>
                <a:gd name="T44" fmla="*/ 118 w 195"/>
                <a:gd name="T45" fmla="*/ 0 h 79"/>
                <a:gd name="T46" fmla="*/ 125 w 195"/>
                <a:gd name="T47" fmla="*/ 0 h 79"/>
                <a:gd name="T48" fmla="*/ 138 w 195"/>
                <a:gd name="T49" fmla="*/ 0 h 79"/>
                <a:gd name="T50" fmla="*/ 153 w 195"/>
                <a:gd name="T51" fmla="*/ 2 h 79"/>
                <a:gd name="T52" fmla="*/ 165 w 195"/>
                <a:gd name="T53" fmla="*/ 6 h 79"/>
                <a:gd name="T54" fmla="*/ 177 w 195"/>
                <a:gd name="T55" fmla="*/ 12 h 79"/>
                <a:gd name="T56" fmla="*/ 186 w 195"/>
                <a:gd name="T57" fmla="*/ 18 h 79"/>
                <a:gd name="T58" fmla="*/ 191 w 195"/>
                <a:gd name="T59" fmla="*/ 26 h 79"/>
                <a:gd name="T60" fmla="*/ 195 w 195"/>
                <a:gd name="T61" fmla="*/ 35 h 79"/>
                <a:gd name="T62" fmla="*/ 195 w 195"/>
                <a:gd name="T63" fmla="*/ 42 h 79"/>
                <a:gd name="T64" fmla="*/ 195 w 195"/>
                <a:gd name="T65" fmla="*/ 48 h 79"/>
                <a:gd name="T66" fmla="*/ 191 w 195"/>
                <a:gd name="T67" fmla="*/ 54 h 79"/>
                <a:gd name="T68" fmla="*/ 188 w 195"/>
                <a:gd name="T69" fmla="*/ 59 h 79"/>
                <a:gd name="T70" fmla="*/ 182 w 195"/>
                <a:gd name="T71" fmla="*/ 63 h 79"/>
                <a:gd name="T72" fmla="*/ 175 w 195"/>
                <a:gd name="T73" fmla="*/ 68 h 79"/>
                <a:gd name="T74" fmla="*/ 167 w 195"/>
                <a:gd name="T75" fmla="*/ 71 h 79"/>
                <a:gd name="T76" fmla="*/ 158 w 195"/>
                <a:gd name="T77" fmla="*/ 74 h 79"/>
                <a:gd name="T78" fmla="*/ 149 w 195"/>
                <a:gd name="T79" fmla="*/ 76 h 79"/>
                <a:gd name="T80" fmla="*/ 140 w 195"/>
                <a:gd name="T81" fmla="*/ 77 h 79"/>
                <a:gd name="T82" fmla="*/ 129 w 195"/>
                <a:gd name="T83" fmla="*/ 79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79"/>
                <a:gd name="T128" fmla="*/ 195 w 195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79">
                  <a:moveTo>
                    <a:pt x="129" y="79"/>
                  </a:moveTo>
                  <a:lnTo>
                    <a:pt x="121" y="79"/>
                  </a:lnTo>
                  <a:lnTo>
                    <a:pt x="110" y="77"/>
                  </a:lnTo>
                  <a:lnTo>
                    <a:pt x="99" y="76"/>
                  </a:lnTo>
                  <a:lnTo>
                    <a:pt x="86" y="74"/>
                  </a:lnTo>
                  <a:lnTo>
                    <a:pt x="75" y="71"/>
                  </a:lnTo>
                  <a:lnTo>
                    <a:pt x="63" y="69"/>
                  </a:lnTo>
                  <a:lnTo>
                    <a:pt x="50" y="66"/>
                  </a:lnTo>
                  <a:lnTo>
                    <a:pt x="39" y="63"/>
                  </a:lnTo>
                  <a:lnTo>
                    <a:pt x="28" y="59"/>
                  </a:lnTo>
                  <a:lnTo>
                    <a:pt x="18" y="56"/>
                  </a:lnTo>
                  <a:lnTo>
                    <a:pt x="9" y="51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9" y="26"/>
                  </a:lnTo>
                  <a:lnTo>
                    <a:pt x="13" y="24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4" y="20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7" y="15"/>
                  </a:lnTo>
                  <a:lnTo>
                    <a:pt x="41" y="14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5" y="9"/>
                  </a:lnTo>
                  <a:lnTo>
                    <a:pt x="61" y="9"/>
                  </a:lnTo>
                  <a:lnTo>
                    <a:pt x="66" y="8"/>
                  </a:lnTo>
                  <a:lnTo>
                    <a:pt x="70" y="6"/>
                  </a:lnTo>
                  <a:lnTo>
                    <a:pt x="75" y="6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0" y="3"/>
                  </a:lnTo>
                  <a:lnTo>
                    <a:pt x="96" y="3"/>
                  </a:lnTo>
                  <a:lnTo>
                    <a:pt x="101" y="2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3" y="2"/>
                  </a:lnTo>
                  <a:lnTo>
                    <a:pt x="153" y="2"/>
                  </a:lnTo>
                  <a:lnTo>
                    <a:pt x="158" y="5"/>
                  </a:lnTo>
                  <a:lnTo>
                    <a:pt x="165" y="6"/>
                  </a:lnTo>
                  <a:lnTo>
                    <a:pt x="171" y="8"/>
                  </a:lnTo>
                  <a:lnTo>
                    <a:pt x="177" y="12"/>
                  </a:lnTo>
                  <a:lnTo>
                    <a:pt x="182" y="14"/>
                  </a:lnTo>
                  <a:lnTo>
                    <a:pt x="186" y="18"/>
                  </a:lnTo>
                  <a:lnTo>
                    <a:pt x="189" y="21"/>
                  </a:lnTo>
                  <a:lnTo>
                    <a:pt x="191" y="26"/>
                  </a:lnTo>
                  <a:lnTo>
                    <a:pt x="195" y="30"/>
                  </a:lnTo>
                  <a:lnTo>
                    <a:pt x="195" y="35"/>
                  </a:lnTo>
                  <a:lnTo>
                    <a:pt x="195" y="38"/>
                  </a:lnTo>
                  <a:lnTo>
                    <a:pt x="195" y="42"/>
                  </a:lnTo>
                  <a:lnTo>
                    <a:pt x="195" y="45"/>
                  </a:lnTo>
                  <a:lnTo>
                    <a:pt x="195" y="48"/>
                  </a:lnTo>
                  <a:lnTo>
                    <a:pt x="193" y="51"/>
                  </a:lnTo>
                  <a:lnTo>
                    <a:pt x="191" y="54"/>
                  </a:lnTo>
                  <a:lnTo>
                    <a:pt x="189" y="56"/>
                  </a:lnTo>
                  <a:lnTo>
                    <a:pt x="188" y="59"/>
                  </a:lnTo>
                  <a:lnTo>
                    <a:pt x="184" y="62"/>
                  </a:lnTo>
                  <a:lnTo>
                    <a:pt x="182" y="63"/>
                  </a:lnTo>
                  <a:lnTo>
                    <a:pt x="178" y="65"/>
                  </a:lnTo>
                  <a:lnTo>
                    <a:pt x="175" y="68"/>
                  </a:lnTo>
                  <a:lnTo>
                    <a:pt x="171" y="69"/>
                  </a:lnTo>
                  <a:lnTo>
                    <a:pt x="167" y="71"/>
                  </a:lnTo>
                  <a:lnTo>
                    <a:pt x="162" y="72"/>
                  </a:lnTo>
                  <a:lnTo>
                    <a:pt x="158" y="74"/>
                  </a:lnTo>
                  <a:lnTo>
                    <a:pt x="154" y="76"/>
                  </a:lnTo>
                  <a:lnTo>
                    <a:pt x="149" y="76"/>
                  </a:lnTo>
                  <a:lnTo>
                    <a:pt x="143" y="77"/>
                  </a:lnTo>
                  <a:lnTo>
                    <a:pt x="140" y="77"/>
                  </a:lnTo>
                  <a:lnTo>
                    <a:pt x="134" y="79"/>
                  </a:lnTo>
                  <a:lnTo>
                    <a:pt x="129" y="79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1227" y="917"/>
              <a:ext cx="195" cy="79"/>
            </a:xfrm>
            <a:custGeom>
              <a:avLst/>
              <a:gdLst>
                <a:gd name="T0" fmla="*/ 121 w 195"/>
                <a:gd name="T1" fmla="*/ 79 h 79"/>
                <a:gd name="T2" fmla="*/ 99 w 195"/>
                <a:gd name="T3" fmla="*/ 76 h 79"/>
                <a:gd name="T4" fmla="*/ 75 w 195"/>
                <a:gd name="T5" fmla="*/ 71 h 79"/>
                <a:gd name="T6" fmla="*/ 50 w 195"/>
                <a:gd name="T7" fmla="*/ 66 h 79"/>
                <a:gd name="T8" fmla="*/ 28 w 195"/>
                <a:gd name="T9" fmla="*/ 59 h 79"/>
                <a:gd name="T10" fmla="*/ 9 w 195"/>
                <a:gd name="T11" fmla="*/ 51 h 79"/>
                <a:gd name="T12" fmla="*/ 0 w 195"/>
                <a:gd name="T13" fmla="*/ 44 h 79"/>
                <a:gd name="T14" fmla="*/ 0 w 195"/>
                <a:gd name="T15" fmla="*/ 35 h 79"/>
                <a:gd name="T16" fmla="*/ 4 w 195"/>
                <a:gd name="T17" fmla="*/ 32 h 79"/>
                <a:gd name="T18" fmla="*/ 6 w 195"/>
                <a:gd name="T19" fmla="*/ 29 h 79"/>
                <a:gd name="T20" fmla="*/ 13 w 195"/>
                <a:gd name="T21" fmla="*/ 24 h 79"/>
                <a:gd name="T22" fmla="*/ 20 w 195"/>
                <a:gd name="T23" fmla="*/ 21 h 79"/>
                <a:gd name="T24" fmla="*/ 28 w 195"/>
                <a:gd name="T25" fmla="*/ 18 h 79"/>
                <a:gd name="T26" fmla="*/ 37 w 195"/>
                <a:gd name="T27" fmla="*/ 15 h 79"/>
                <a:gd name="T28" fmla="*/ 46 w 195"/>
                <a:gd name="T29" fmla="*/ 12 h 79"/>
                <a:gd name="T30" fmla="*/ 55 w 195"/>
                <a:gd name="T31" fmla="*/ 9 h 79"/>
                <a:gd name="T32" fmla="*/ 66 w 195"/>
                <a:gd name="T33" fmla="*/ 8 h 79"/>
                <a:gd name="T34" fmla="*/ 75 w 195"/>
                <a:gd name="T35" fmla="*/ 6 h 79"/>
                <a:gd name="T36" fmla="*/ 86 w 195"/>
                <a:gd name="T37" fmla="*/ 5 h 79"/>
                <a:gd name="T38" fmla="*/ 96 w 195"/>
                <a:gd name="T39" fmla="*/ 3 h 79"/>
                <a:gd name="T40" fmla="*/ 105 w 195"/>
                <a:gd name="T41" fmla="*/ 2 h 79"/>
                <a:gd name="T42" fmla="*/ 114 w 195"/>
                <a:gd name="T43" fmla="*/ 0 h 79"/>
                <a:gd name="T44" fmla="*/ 123 w 195"/>
                <a:gd name="T45" fmla="*/ 0 h 79"/>
                <a:gd name="T46" fmla="*/ 129 w 195"/>
                <a:gd name="T47" fmla="*/ 0 h 79"/>
                <a:gd name="T48" fmla="*/ 143 w 195"/>
                <a:gd name="T49" fmla="*/ 2 h 79"/>
                <a:gd name="T50" fmla="*/ 158 w 195"/>
                <a:gd name="T51" fmla="*/ 5 h 79"/>
                <a:gd name="T52" fmla="*/ 171 w 195"/>
                <a:gd name="T53" fmla="*/ 8 h 79"/>
                <a:gd name="T54" fmla="*/ 182 w 195"/>
                <a:gd name="T55" fmla="*/ 14 h 79"/>
                <a:gd name="T56" fmla="*/ 189 w 195"/>
                <a:gd name="T57" fmla="*/ 21 h 79"/>
                <a:gd name="T58" fmla="*/ 195 w 195"/>
                <a:gd name="T59" fmla="*/ 30 h 79"/>
                <a:gd name="T60" fmla="*/ 195 w 195"/>
                <a:gd name="T61" fmla="*/ 38 h 79"/>
                <a:gd name="T62" fmla="*/ 195 w 195"/>
                <a:gd name="T63" fmla="*/ 45 h 79"/>
                <a:gd name="T64" fmla="*/ 193 w 195"/>
                <a:gd name="T65" fmla="*/ 51 h 79"/>
                <a:gd name="T66" fmla="*/ 189 w 195"/>
                <a:gd name="T67" fmla="*/ 56 h 79"/>
                <a:gd name="T68" fmla="*/ 184 w 195"/>
                <a:gd name="T69" fmla="*/ 62 h 79"/>
                <a:gd name="T70" fmla="*/ 178 w 195"/>
                <a:gd name="T71" fmla="*/ 65 h 79"/>
                <a:gd name="T72" fmla="*/ 171 w 195"/>
                <a:gd name="T73" fmla="*/ 69 h 79"/>
                <a:gd name="T74" fmla="*/ 162 w 195"/>
                <a:gd name="T75" fmla="*/ 72 h 79"/>
                <a:gd name="T76" fmla="*/ 154 w 195"/>
                <a:gd name="T77" fmla="*/ 76 h 79"/>
                <a:gd name="T78" fmla="*/ 143 w 195"/>
                <a:gd name="T79" fmla="*/ 77 h 79"/>
                <a:gd name="T80" fmla="*/ 134 w 195"/>
                <a:gd name="T81" fmla="*/ 79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79"/>
                <a:gd name="T125" fmla="*/ 195 w 195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79">
                  <a:moveTo>
                    <a:pt x="129" y="79"/>
                  </a:moveTo>
                  <a:lnTo>
                    <a:pt x="121" y="79"/>
                  </a:lnTo>
                  <a:lnTo>
                    <a:pt x="110" y="77"/>
                  </a:lnTo>
                  <a:lnTo>
                    <a:pt x="99" y="76"/>
                  </a:lnTo>
                  <a:lnTo>
                    <a:pt x="86" y="74"/>
                  </a:lnTo>
                  <a:lnTo>
                    <a:pt x="75" y="71"/>
                  </a:lnTo>
                  <a:lnTo>
                    <a:pt x="63" y="69"/>
                  </a:lnTo>
                  <a:lnTo>
                    <a:pt x="50" y="66"/>
                  </a:lnTo>
                  <a:lnTo>
                    <a:pt x="39" y="63"/>
                  </a:lnTo>
                  <a:lnTo>
                    <a:pt x="28" y="59"/>
                  </a:lnTo>
                  <a:lnTo>
                    <a:pt x="18" y="56"/>
                  </a:lnTo>
                  <a:lnTo>
                    <a:pt x="9" y="51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9" y="26"/>
                  </a:lnTo>
                  <a:lnTo>
                    <a:pt x="13" y="24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4" y="20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7" y="15"/>
                  </a:lnTo>
                  <a:lnTo>
                    <a:pt x="41" y="14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5" y="9"/>
                  </a:lnTo>
                  <a:lnTo>
                    <a:pt x="61" y="9"/>
                  </a:lnTo>
                  <a:lnTo>
                    <a:pt x="66" y="8"/>
                  </a:lnTo>
                  <a:lnTo>
                    <a:pt x="70" y="6"/>
                  </a:lnTo>
                  <a:lnTo>
                    <a:pt x="75" y="6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0" y="3"/>
                  </a:lnTo>
                  <a:lnTo>
                    <a:pt x="96" y="3"/>
                  </a:lnTo>
                  <a:lnTo>
                    <a:pt x="101" y="2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3" y="2"/>
                  </a:lnTo>
                  <a:lnTo>
                    <a:pt x="153" y="2"/>
                  </a:lnTo>
                  <a:lnTo>
                    <a:pt x="158" y="5"/>
                  </a:lnTo>
                  <a:lnTo>
                    <a:pt x="165" y="6"/>
                  </a:lnTo>
                  <a:lnTo>
                    <a:pt x="171" y="8"/>
                  </a:lnTo>
                  <a:lnTo>
                    <a:pt x="177" y="12"/>
                  </a:lnTo>
                  <a:lnTo>
                    <a:pt x="182" y="14"/>
                  </a:lnTo>
                  <a:lnTo>
                    <a:pt x="186" y="18"/>
                  </a:lnTo>
                  <a:lnTo>
                    <a:pt x="189" y="21"/>
                  </a:lnTo>
                  <a:lnTo>
                    <a:pt x="191" y="26"/>
                  </a:lnTo>
                  <a:lnTo>
                    <a:pt x="195" y="30"/>
                  </a:lnTo>
                  <a:lnTo>
                    <a:pt x="195" y="35"/>
                  </a:lnTo>
                  <a:lnTo>
                    <a:pt x="195" y="38"/>
                  </a:lnTo>
                  <a:lnTo>
                    <a:pt x="195" y="42"/>
                  </a:lnTo>
                  <a:lnTo>
                    <a:pt x="195" y="45"/>
                  </a:lnTo>
                  <a:lnTo>
                    <a:pt x="195" y="48"/>
                  </a:lnTo>
                  <a:lnTo>
                    <a:pt x="193" y="51"/>
                  </a:lnTo>
                  <a:lnTo>
                    <a:pt x="191" y="54"/>
                  </a:lnTo>
                  <a:lnTo>
                    <a:pt x="189" y="56"/>
                  </a:lnTo>
                  <a:lnTo>
                    <a:pt x="188" y="59"/>
                  </a:lnTo>
                  <a:lnTo>
                    <a:pt x="184" y="62"/>
                  </a:lnTo>
                  <a:lnTo>
                    <a:pt x="182" y="63"/>
                  </a:lnTo>
                  <a:lnTo>
                    <a:pt x="178" y="65"/>
                  </a:lnTo>
                  <a:lnTo>
                    <a:pt x="175" y="68"/>
                  </a:lnTo>
                  <a:lnTo>
                    <a:pt x="171" y="69"/>
                  </a:lnTo>
                  <a:lnTo>
                    <a:pt x="167" y="71"/>
                  </a:lnTo>
                  <a:lnTo>
                    <a:pt x="162" y="72"/>
                  </a:lnTo>
                  <a:lnTo>
                    <a:pt x="158" y="74"/>
                  </a:lnTo>
                  <a:lnTo>
                    <a:pt x="154" y="76"/>
                  </a:lnTo>
                  <a:lnTo>
                    <a:pt x="149" y="76"/>
                  </a:lnTo>
                  <a:lnTo>
                    <a:pt x="143" y="77"/>
                  </a:lnTo>
                  <a:lnTo>
                    <a:pt x="140" y="77"/>
                  </a:lnTo>
                  <a:lnTo>
                    <a:pt x="134" y="79"/>
                  </a:lnTo>
                  <a:lnTo>
                    <a:pt x="129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Rectangle 471"/>
            <p:cNvSpPr>
              <a:spLocks noChangeArrowheads="1"/>
            </p:cNvSpPr>
            <p:nvPr/>
          </p:nvSpPr>
          <p:spPr bwMode="auto">
            <a:xfrm>
              <a:off x="1141" y="932"/>
              <a:ext cx="88" cy="57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Rectangle 472"/>
            <p:cNvSpPr>
              <a:spLocks noChangeArrowheads="1"/>
            </p:cNvSpPr>
            <p:nvPr/>
          </p:nvSpPr>
          <p:spPr bwMode="auto">
            <a:xfrm>
              <a:off x="1141" y="932"/>
              <a:ext cx="88" cy="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948" y="917"/>
              <a:ext cx="196" cy="79"/>
            </a:xfrm>
            <a:custGeom>
              <a:avLst/>
              <a:gdLst>
                <a:gd name="T0" fmla="*/ 73 w 196"/>
                <a:gd name="T1" fmla="*/ 79 h 79"/>
                <a:gd name="T2" fmla="*/ 95 w 196"/>
                <a:gd name="T3" fmla="*/ 76 h 79"/>
                <a:gd name="T4" fmla="*/ 119 w 196"/>
                <a:gd name="T5" fmla="*/ 71 h 79"/>
                <a:gd name="T6" fmla="*/ 145 w 196"/>
                <a:gd name="T7" fmla="*/ 66 h 79"/>
                <a:gd name="T8" fmla="*/ 167 w 196"/>
                <a:gd name="T9" fmla="*/ 59 h 79"/>
                <a:gd name="T10" fmla="*/ 185 w 196"/>
                <a:gd name="T11" fmla="*/ 51 h 79"/>
                <a:gd name="T12" fmla="*/ 195 w 196"/>
                <a:gd name="T13" fmla="*/ 44 h 79"/>
                <a:gd name="T14" fmla="*/ 196 w 196"/>
                <a:gd name="T15" fmla="*/ 38 h 79"/>
                <a:gd name="T16" fmla="*/ 195 w 196"/>
                <a:gd name="T17" fmla="*/ 33 h 79"/>
                <a:gd name="T18" fmla="*/ 191 w 196"/>
                <a:gd name="T19" fmla="*/ 30 h 79"/>
                <a:gd name="T20" fmla="*/ 185 w 196"/>
                <a:gd name="T21" fmla="*/ 26 h 79"/>
                <a:gd name="T22" fmla="*/ 178 w 196"/>
                <a:gd name="T23" fmla="*/ 23 h 79"/>
                <a:gd name="T24" fmla="*/ 171 w 196"/>
                <a:gd name="T25" fmla="*/ 20 h 79"/>
                <a:gd name="T26" fmla="*/ 163 w 196"/>
                <a:gd name="T27" fmla="*/ 17 h 79"/>
                <a:gd name="T28" fmla="*/ 154 w 196"/>
                <a:gd name="T29" fmla="*/ 14 h 79"/>
                <a:gd name="T30" fmla="*/ 145 w 196"/>
                <a:gd name="T31" fmla="*/ 12 h 79"/>
                <a:gd name="T32" fmla="*/ 134 w 196"/>
                <a:gd name="T33" fmla="*/ 9 h 79"/>
                <a:gd name="T34" fmla="*/ 125 w 196"/>
                <a:gd name="T35" fmla="*/ 6 h 79"/>
                <a:gd name="T36" fmla="*/ 114 w 196"/>
                <a:gd name="T37" fmla="*/ 5 h 79"/>
                <a:gd name="T38" fmla="*/ 104 w 196"/>
                <a:gd name="T39" fmla="*/ 3 h 79"/>
                <a:gd name="T40" fmla="*/ 93 w 196"/>
                <a:gd name="T41" fmla="*/ 2 h 79"/>
                <a:gd name="T42" fmla="*/ 84 w 196"/>
                <a:gd name="T43" fmla="*/ 2 h 79"/>
                <a:gd name="T44" fmla="*/ 77 w 196"/>
                <a:gd name="T45" fmla="*/ 0 h 79"/>
                <a:gd name="T46" fmla="*/ 70 w 196"/>
                <a:gd name="T47" fmla="*/ 0 h 79"/>
                <a:gd name="T48" fmla="*/ 59 w 196"/>
                <a:gd name="T49" fmla="*/ 0 h 79"/>
                <a:gd name="T50" fmla="*/ 44 w 196"/>
                <a:gd name="T51" fmla="*/ 2 h 79"/>
                <a:gd name="T52" fmla="*/ 31 w 196"/>
                <a:gd name="T53" fmla="*/ 6 h 79"/>
                <a:gd name="T54" fmla="*/ 20 w 196"/>
                <a:gd name="T55" fmla="*/ 12 h 79"/>
                <a:gd name="T56" fmla="*/ 11 w 196"/>
                <a:gd name="T57" fmla="*/ 18 h 79"/>
                <a:gd name="T58" fmla="*/ 3 w 196"/>
                <a:gd name="T59" fmla="*/ 26 h 79"/>
                <a:gd name="T60" fmla="*/ 0 w 196"/>
                <a:gd name="T61" fmla="*/ 35 h 79"/>
                <a:gd name="T62" fmla="*/ 0 w 196"/>
                <a:gd name="T63" fmla="*/ 42 h 79"/>
                <a:gd name="T64" fmla="*/ 2 w 196"/>
                <a:gd name="T65" fmla="*/ 48 h 79"/>
                <a:gd name="T66" fmla="*/ 3 w 196"/>
                <a:gd name="T67" fmla="*/ 54 h 79"/>
                <a:gd name="T68" fmla="*/ 9 w 196"/>
                <a:gd name="T69" fmla="*/ 59 h 79"/>
                <a:gd name="T70" fmla="*/ 13 w 196"/>
                <a:gd name="T71" fmla="*/ 63 h 79"/>
                <a:gd name="T72" fmla="*/ 20 w 196"/>
                <a:gd name="T73" fmla="*/ 68 h 79"/>
                <a:gd name="T74" fmla="*/ 27 w 196"/>
                <a:gd name="T75" fmla="*/ 71 h 79"/>
                <a:gd name="T76" fmla="*/ 36 w 196"/>
                <a:gd name="T77" fmla="*/ 74 h 79"/>
                <a:gd name="T78" fmla="*/ 46 w 196"/>
                <a:gd name="T79" fmla="*/ 76 h 79"/>
                <a:gd name="T80" fmla="*/ 55 w 196"/>
                <a:gd name="T81" fmla="*/ 77 h 79"/>
                <a:gd name="T82" fmla="*/ 66 w 196"/>
                <a:gd name="T83" fmla="*/ 79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6"/>
                <a:gd name="T127" fmla="*/ 0 h 79"/>
                <a:gd name="T128" fmla="*/ 196 w 196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6" h="79">
                  <a:moveTo>
                    <a:pt x="66" y="79"/>
                  </a:moveTo>
                  <a:lnTo>
                    <a:pt x="73" y="79"/>
                  </a:lnTo>
                  <a:lnTo>
                    <a:pt x="84" y="77"/>
                  </a:lnTo>
                  <a:lnTo>
                    <a:pt x="95" y="76"/>
                  </a:lnTo>
                  <a:lnTo>
                    <a:pt x="108" y="74"/>
                  </a:lnTo>
                  <a:lnTo>
                    <a:pt x="119" y="71"/>
                  </a:lnTo>
                  <a:lnTo>
                    <a:pt x="132" y="69"/>
                  </a:lnTo>
                  <a:lnTo>
                    <a:pt x="145" y="66"/>
                  </a:lnTo>
                  <a:lnTo>
                    <a:pt x="156" y="63"/>
                  </a:lnTo>
                  <a:lnTo>
                    <a:pt x="167" y="59"/>
                  </a:lnTo>
                  <a:lnTo>
                    <a:pt x="178" y="56"/>
                  </a:lnTo>
                  <a:lnTo>
                    <a:pt x="185" y="51"/>
                  </a:lnTo>
                  <a:lnTo>
                    <a:pt x="191" y="48"/>
                  </a:lnTo>
                  <a:lnTo>
                    <a:pt x="195" y="44"/>
                  </a:lnTo>
                  <a:lnTo>
                    <a:pt x="196" y="38"/>
                  </a:lnTo>
                  <a:lnTo>
                    <a:pt x="195" y="35"/>
                  </a:lnTo>
                  <a:lnTo>
                    <a:pt x="195" y="33"/>
                  </a:lnTo>
                  <a:lnTo>
                    <a:pt x="193" y="32"/>
                  </a:lnTo>
                  <a:lnTo>
                    <a:pt x="191" y="30"/>
                  </a:lnTo>
                  <a:lnTo>
                    <a:pt x="187" y="29"/>
                  </a:lnTo>
                  <a:lnTo>
                    <a:pt x="185" y="26"/>
                  </a:lnTo>
                  <a:lnTo>
                    <a:pt x="182" y="24"/>
                  </a:lnTo>
                  <a:lnTo>
                    <a:pt x="178" y="23"/>
                  </a:lnTo>
                  <a:lnTo>
                    <a:pt x="176" y="21"/>
                  </a:lnTo>
                  <a:lnTo>
                    <a:pt x="171" y="20"/>
                  </a:lnTo>
                  <a:lnTo>
                    <a:pt x="167" y="18"/>
                  </a:lnTo>
                  <a:lnTo>
                    <a:pt x="163" y="17"/>
                  </a:lnTo>
                  <a:lnTo>
                    <a:pt x="158" y="15"/>
                  </a:lnTo>
                  <a:lnTo>
                    <a:pt x="154" y="14"/>
                  </a:lnTo>
                  <a:lnTo>
                    <a:pt x="149" y="12"/>
                  </a:lnTo>
                  <a:lnTo>
                    <a:pt x="145" y="12"/>
                  </a:lnTo>
                  <a:lnTo>
                    <a:pt x="139" y="9"/>
                  </a:lnTo>
                  <a:lnTo>
                    <a:pt x="134" y="9"/>
                  </a:lnTo>
                  <a:lnTo>
                    <a:pt x="128" y="8"/>
                  </a:lnTo>
                  <a:lnTo>
                    <a:pt x="125" y="6"/>
                  </a:lnTo>
                  <a:lnTo>
                    <a:pt x="119" y="6"/>
                  </a:lnTo>
                  <a:lnTo>
                    <a:pt x="114" y="5"/>
                  </a:lnTo>
                  <a:lnTo>
                    <a:pt x="108" y="5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90" y="2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49" y="2"/>
                  </a:lnTo>
                  <a:lnTo>
                    <a:pt x="44" y="2"/>
                  </a:lnTo>
                  <a:lnTo>
                    <a:pt x="36" y="5"/>
                  </a:lnTo>
                  <a:lnTo>
                    <a:pt x="31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7" y="21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3" y="54"/>
                  </a:lnTo>
                  <a:lnTo>
                    <a:pt x="7" y="56"/>
                  </a:lnTo>
                  <a:lnTo>
                    <a:pt x="9" y="59"/>
                  </a:lnTo>
                  <a:lnTo>
                    <a:pt x="11" y="62"/>
                  </a:lnTo>
                  <a:lnTo>
                    <a:pt x="13" y="63"/>
                  </a:lnTo>
                  <a:lnTo>
                    <a:pt x="16" y="65"/>
                  </a:lnTo>
                  <a:lnTo>
                    <a:pt x="20" y="68"/>
                  </a:lnTo>
                  <a:lnTo>
                    <a:pt x="24" y="69"/>
                  </a:lnTo>
                  <a:lnTo>
                    <a:pt x="27" y="71"/>
                  </a:lnTo>
                  <a:lnTo>
                    <a:pt x="33" y="72"/>
                  </a:lnTo>
                  <a:lnTo>
                    <a:pt x="36" y="74"/>
                  </a:lnTo>
                  <a:lnTo>
                    <a:pt x="40" y="76"/>
                  </a:lnTo>
                  <a:lnTo>
                    <a:pt x="46" y="76"/>
                  </a:lnTo>
                  <a:lnTo>
                    <a:pt x="49" y="77"/>
                  </a:lnTo>
                  <a:lnTo>
                    <a:pt x="55" y="77"/>
                  </a:lnTo>
                  <a:lnTo>
                    <a:pt x="60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948" y="917"/>
              <a:ext cx="196" cy="79"/>
            </a:xfrm>
            <a:custGeom>
              <a:avLst/>
              <a:gdLst>
                <a:gd name="T0" fmla="*/ 73 w 196"/>
                <a:gd name="T1" fmla="*/ 79 h 79"/>
                <a:gd name="T2" fmla="*/ 95 w 196"/>
                <a:gd name="T3" fmla="*/ 76 h 79"/>
                <a:gd name="T4" fmla="*/ 119 w 196"/>
                <a:gd name="T5" fmla="*/ 71 h 79"/>
                <a:gd name="T6" fmla="*/ 145 w 196"/>
                <a:gd name="T7" fmla="*/ 66 h 79"/>
                <a:gd name="T8" fmla="*/ 167 w 196"/>
                <a:gd name="T9" fmla="*/ 59 h 79"/>
                <a:gd name="T10" fmla="*/ 185 w 196"/>
                <a:gd name="T11" fmla="*/ 51 h 79"/>
                <a:gd name="T12" fmla="*/ 195 w 196"/>
                <a:gd name="T13" fmla="*/ 44 h 79"/>
                <a:gd name="T14" fmla="*/ 195 w 196"/>
                <a:gd name="T15" fmla="*/ 35 h 79"/>
                <a:gd name="T16" fmla="*/ 193 w 196"/>
                <a:gd name="T17" fmla="*/ 32 h 79"/>
                <a:gd name="T18" fmla="*/ 187 w 196"/>
                <a:gd name="T19" fmla="*/ 29 h 79"/>
                <a:gd name="T20" fmla="*/ 182 w 196"/>
                <a:gd name="T21" fmla="*/ 24 h 79"/>
                <a:gd name="T22" fmla="*/ 176 w 196"/>
                <a:gd name="T23" fmla="*/ 21 h 79"/>
                <a:gd name="T24" fmla="*/ 167 w 196"/>
                <a:gd name="T25" fmla="*/ 18 h 79"/>
                <a:gd name="T26" fmla="*/ 158 w 196"/>
                <a:gd name="T27" fmla="*/ 15 h 79"/>
                <a:gd name="T28" fmla="*/ 149 w 196"/>
                <a:gd name="T29" fmla="*/ 12 h 79"/>
                <a:gd name="T30" fmla="*/ 139 w 196"/>
                <a:gd name="T31" fmla="*/ 9 h 79"/>
                <a:gd name="T32" fmla="*/ 128 w 196"/>
                <a:gd name="T33" fmla="*/ 8 h 79"/>
                <a:gd name="T34" fmla="*/ 119 w 196"/>
                <a:gd name="T35" fmla="*/ 6 h 79"/>
                <a:gd name="T36" fmla="*/ 108 w 196"/>
                <a:gd name="T37" fmla="*/ 5 h 79"/>
                <a:gd name="T38" fmla="*/ 99 w 196"/>
                <a:gd name="T39" fmla="*/ 3 h 79"/>
                <a:gd name="T40" fmla="*/ 90 w 196"/>
                <a:gd name="T41" fmla="*/ 2 h 79"/>
                <a:gd name="T42" fmla="*/ 81 w 196"/>
                <a:gd name="T43" fmla="*/ 0 h 79"/>
                <a:gd name="T44" fmla="*/ 73 w 196"/>
                <a:gd name="T45" fmla="*/ 0 h 79"/>
                <a:gd name="T46" fmla="*/ 66 w 196"/>
                <a:gd name="T47" fmla="*/ 0 h 79"/>
                <a:gd name="T48" fmla="*/ 49 w 196"/>
                <a:gd name="T49" fmla="*/ 2 h 79"/>
                <a:gd name="T50" fmla="*/ 36 w 196"/>
                <a:gd name="T51" fmla="*/ 5 h 79"/>
                <a:gd name="T52" fmla="*/ 24 w 196"/>
                <a:gd name="T53" fmla="*/ 8 h 79"/>
                <a:gd name="T54" fmla="*/ 13 w 196"/>
                <a:gd name="T55" fmla="*/ 14 h 79"/>
                <a:gd name="T56" fmla="*/ 7 w 196"/>
                <a:gd name="T57" fmla="*/ 21 h 79"/>
                <a:gd name="T58" fmla="*/ 2 w 196"/>
                <a:gd name="T59" fmla="*/ 30 h 79"/>
                <a:gd name="T60" fmla="*/ 0 w 196"/>
                <a:gd name="T61" fmla="*/ 38 h 79"/>
                <a:gd name="T62" fmla="*/ 0 w 196"/>
                <a:gd name="T63" fmla="*/ 45 h 79"/>
                <a:gd name="T64" fmla="*/ 2 w 196"/>
                <a:gd name="T65" fmla="*/ 51 h 79"/>
                <a:gd name="T66" fmla="*/ 7 w 196"/>
                <a:gd name="T67" fmla="*/ 56 h 79"/>
                <a:gd name="T68" fmla="*/ 11 w 196"/>
                <a:gd name="T69" fmla="*/ 62 h 79"/>
                <a:gd name="T70" fmla="*/ 16 w 196"/>
                <a:gd name="T71" fmla="*/ 65 h 79"/>
                <a:gd name="T72" fmla="*/ 24 w 196"/>
                <a:gd name="T73" fmla="*/ 69 h 79"/>
                <a:gd name="T74" fmla="*/ 33 w 196"/>
                <a:gd name="T75" fmla="*/ 72 h 79"/>
                <a:gd name="T76" fmla="*/ 40 w 196"/>
                <a:gd name="T77" fmla="*/ 76 h 79"/>
                <a:gd name="T78" fmla="*/ 49 w 196"/>
                <a:gd name="T79" fmla="*/ 77 h 79"/>
                <a:gd name="T80" fmla="*/ 60 w 196"/>
                <a:gd name="T81" fmla="*/ 79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79"/>
                <a:gd name="T125" fmla="*/ 196 w 196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79">
                  <a:moveTo>
                    <a:pt x="66" y="79"/>
                  </a:moveTo>
                  <a:lnTo>
                    <a:pt x="73" y="79"/>
                  </a:lnTo>
                  <a:lnTo>
                    <a:pt x="84" y="77"/>
                  </a:lnTo>
                  <a:lnTo>
                    <a:pt x="95" y="76"/>
                  </a:lnTo>
                  <a:lnTo>
                    <a:pt x="108" y="74"/>
                  </a:lnTo>
                  <a:lnTo>
                    <a:pt x="119" y="71"/>
                  </a:lnTo>
                  <a:lnTo>
                    <a:pt x="132" y="69"/>
                  </a:lnTo>
                  <a:lnTo>
                    <a:pt x="145" y="66"/>
                  </a:lnTo>
                  <a:lnTo>
                    <a:pt x="156" y="63"/>
                  </a:lnTo>
                  <a:lnTo>
                    <a:pt x="167" y="59"/>
                  </a:lnTo>
                  <a:lnTo>
                    <a:pt x="178" y="56"/>
                  </a:lnTo>
                  <a:lnTo>
                    <a:pt x="185" y="51"/>
                  </a:lnTo>
                  <a:lnTo>
                    <a:pt x="191" y="48"/>
                  </a:lnTo>
                  <a:lnTo>
                    <a:pt x="195" y="44"/>
                  </a:lnTo>
                  <a:lnTo>
                    <a:pt x="196" y="38"/>
                  </a:lnTo>
                  <a:lnTo>
                    <a:pt x="195" y="35"/>
                  </a:lnTo>
                  <a:lnTo>
                    <a:pt x="195" y="33"/>
                  </a:lnTo>
                  <a:lnTo>
                    <a:pt x="193" y="32"/>
                  </a:lnTo>
                  <a:lnTo>
                    <a:pt x="191" y="30"/>
                  </a:lnTo>
                  <a:lnTo>
                    <a:pt x="187" y="29"/>
                  </a:lnTo>
                  <a:lnTo>
                    <a:pt x="185" y="26"/>
                  </a:lnTo>
                  <a:lnTo>
                    <a:pt x="182" y="24"/>
                  </a:lnTo>
                  <a:lnTo>
                    <a:pt x="178" y="23"/>
                  </a:lnTo>
                  <a:lnTo>
                    <a:pt x="176" y="21"/>
                  </a:lnTo>
                  <a:lnTo>
                    <a:pt x="171" y="20"/>
                  </a:lnTo>
                  <a:lnTo>
                    <a:pt x="167" y="18"/>
                  </a:lnTo>
                  <a:lnTo>
                    <a:pt x="163" y="17"/>
                  </a:lnTo>
                  <a:lnTo>
                    <a:pt x="158" y="15"/>
                  </a:lnTo>
                  <a:lnTo>
                    <a:pt x="154" y="14"/>
                  </a:lnTo>
                  <a:lnTo>
                    <a:pt x="149" y="12"/>
                  </a:lnTo>
                  <a:lnTo>
                    <a:pt x="145" y="12"/>
                  </a:lnTo>
                  <a:lnTo>
                    <a:pt x="139" y="9"/>
                  </a:lnTo>
                  <a:lnTo>
                    <a:pt x="134" y="9"/>
                  </a:lnTo>
                  <a:lnTo>
                    <a:pt x="128" y="8"/>
                  </a:lnTo>
                  <a:lnTo>
                    <a:pt x="125" y="6"/>
                  </a:lnTo>
                  <a:lnTo>
                    <a:pt x="119" y="6"/>
                  </a:lnTo>
                  <a:lnTo>
                    <a:pt x="114" y="5"/>
                  </a:lnTo>
                  <a:lnTo>
                    <a:pt x="108" y="5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90" y="2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49" y="2"/>
                  </a:lnTo>
                  <a:lnTo>
                    <a:pt x="44" y="2"/>
                  </a:lnTo>
                  <a:lnTo>
                    <a:pt x="36" y="5"/>
                  </a:lnTo>
                  <a:lnTo>
                    <a:pt x="31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7" y="21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3" y="54"/>
                  </a:lnTo>
                  <a:lnTo>
                    <a:pt x="7" y="56"/>
                  </a:lnTo>
                  <a:lnTo>
                    <a:pt x="9" y="59"/>
                  </a:lnTo>
                  <a:lnTo>
                    <a:pt x="11" y="62"/>
                  </a:lnTo>
                  <a:lnTo>
                    <a:pt x="13" y="63"/>
                  </a:lnTo>
                  <a:lnTo>
                    <a:pt x="16" y="65"/>
                  </a:lnTo>
                  <a:lnTo>
                    <a:pt x="20" y="68"/>
                  </a:lnTo>
                  <a:lnTo>
                    <a:pt x="24" y="69"/>
                  </a:lnTo>
                  <a:lnTo>
                    <a:pt x="27" y="71"/>
                  </a:lnTo>
                  <a:lnTo>
                    <a:pt x="33" y="72"/>
                  </a:lnTo>
                  <a:lnTo>
                    <a:pt x="36" y="74"/>
                  </a:lnTo>
                  <a:lnTo>
                    <a:pt x="40" y="76"/>
                  </a:lnTo>
                  <a:lnTo>
                    <a:pt x="46" y="76"/>
                  </a:lnTo>
                  <a:lnTo>
                    <a:pt x="49" y="77"/>
                  </a:lnTo>
                  <a:lnTo>
                    <a:pt x="55" y="77"/>
                  </a:lnTo>
                  <a:lnTo>
                    <a:pt x="60" y="79"/>
                  </a:lnTo>
                  <a:lnTo>
                    <a:pt x="66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Rectangle 475"/>
            <p:cNvSpPr>
              <a:spLocks noChangeArrowheads="1"/>
            </p:cNvSpPr>
            <p:nvPr/>
          </p:nvSpPr>
          <p:spPr bwMode="auto">
            <a:xfrm>
              <a:off x="1233" y="1113"/>
              <a:ext cx="71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Rectangle 476"/>
            <p:cNvSpPr>
              <a:spLocks noChangeArrowheads="1"/>
            </p:cNvSpPr>
            <p:nvPr/>
          </p:nvSpPr>
          <p:spPr bwMode="auto">
            <a:xfrm>
              <a:off x="1233" y="1113"/>
              <a:ext cx="71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Rectangle 477"/>
            <p:cNvSpPr>
              <a:spLocks noChangeArrowheads="1"/>
            </p:cNvSpPr>
            <p:nvPr/>
          </p:nvSpPr>
          <p:spPr bwMode="auto">
            <a:xfrm>
              <a:off x="1144" y="1113"/>
              <a:ext cx="72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Rectangle 478"/>
            <p:cNvSpPr>
              <a:spLocks noChangeArrowheads="1"/>
            </p:cNvSpPr>
            <p:nvPr/>
          </p:nvSpPr>
          <p:spPr bwMode="auto">
            <a:xfrm>
              <a:off x="1144" y="1113"/>
              <a:ext cx="72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Rectangle 479"/>
            <p:cNvSpPr>
              <a:spLocks noChangeArrowheads="1"/>
            </p:cNvSpPr>
            <p:nvPr/>
          </p:nvSpPr>
          <p:spPr bwMode="auto">
            <a:xfrm>
              <a:off x="1054" y="1113"/>
              <a:ext cx="72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Rectangle 480"/>
            <p:cNvSpPr>
              <a:spLocks noChangeArrowheads="1"/>
            </p:cNvSpPr>
            <p:nvPr/>
          </p:nvSpPr>
          <p:spPr bwMode="auto">
            <a:xfrm>
              <a:off x="1054" y="1113"/>
              <a:ext cx="72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863" y="1204"/>
              <a:ext cx="550" cy="188"/>
            </a:xfrm>
            <a:custGeom>
              <a:avLst/>
              <a:gdLst>
                <a:gd name="T0" fmla="*/ 548 w 550"/>
                <a:gd name="T1" fmla="*/ 113 h 188"/>
                <a:gd name="T2" fmla="*/ 235 w 550"/>
                <a:gd name="T3" fmla="*/ 113 h 188"/>
                <a:gd name="T4" fmla="*/ 219 w 550"/>
                <a:gd name="T5" fmla="*/ 114 h 188"/>
                <a:gd name="T6" fmla="*/ 204 w 550"/>
                <a:gd name="T7" fmla="*/ 116 h 188"/>
                <a:gd name="T8" fmla="*/ 193 w 550"/>
                <a:gd name="T9" fmla="*/ 120 h 188"/>
                <a:gd name="T10" fmla="*/ 186 w 550"/>
                <a:gd name="T11" fmla="*/ 126 h 188"/>
                <a:gd name="T12" fmla="*/ 180 w 550"/>
                <a:gd name="T13" fmla="*/ 135 h 188"/>
                <a:gd name="T14" fmla="*/ 178 w 550"/>
                <a:gd name="T15" fmla="*/ 146 h 188"/>
                <a:gd name="T16" fmla="*/ 178 w 550"/>
                <a:gd name="T17" fmla="*/ 185 h 188"/>
                <a:gd name="T18" fmla="*/ 0 w 550"/>
                <a:gd name="T19" fmla="*/ 188 h 188"/>
                <a:gd name="T20" fmla="*/ 0 w 550"/>
                <a:gd name="T21" fmla="*/ 113 h 188"/>
                <a:gd name="T22" fmla="*/ 0 w 550"/>
                <a:gd name="T23" fmla="*/ 105 h 188"/>
                <a:gd name="T24" fmla="*/ 0 w 550"/>
                <a:gd name="T25" fmla="*/ 99 h 188"/>
                <a:gd name="T26" fmla="*/ 2 w 550"/>
                <a:gd name="T27" fmla="*/ 93 h 188"/>
                <a:gd name="T28" fmla="*/ 4 w 550"/>
                <a:gd name="T29" fmla="*/ 87 h 188"/>
                <a:gd name="T30" fmla="*/ 4 w 550"/>
                <a:gd name="T31" fmla="*/ 81 h 188"/>
                <a:gd name="T32" fmla="*/ 6 w 550"/>
                <a:gd name="T33" fmla="*/ 75 h 188"/>
                <a:gd name="T34" fmla="*/ 8 w 550"/>
                <a:gd name="T35" fmla="*/ 70 h 188"/>
                <a:gd name="T36" fmla="*/ 9 w 550"/>
                <a:gd name="T37" fmla="*/ 64 h 188"/>
                <a:gd name="T38" fmla="*/ 11 w 550"/>
                <a:gd name="T39" fmla="*/ 60 h 188"/>
                <a:gd name="T40" fmla="*/ 15 w 550"/>
                <a:gd name="T41" fmla="*/ 55 h 188"/>
                <a:gd name="T42" fmla="*/ 17 w 550"/>
                <a:gd name="T43" fmla="*/ 51 h 188"/>
                <a:gd name="T44" fmla="*/ 19 w 550"/>
                <a:gd name="T45" fmla="*/ 48 h 188"/>
                <a:gd name="T46" fmla="*/ 22 w 550"/>
                <a:gd name="T47" fmla="*/ 43 h 188"/>
                <a:gd name="T48" fmla="*/ 26 w 550"/>
                <a:gd name="T49" fmla="*/ 40 h 188"/>
                <a:gd name="T50" fmla="*/ 28 w 550"/>
                <a:gd name="T51" fmla="*/ 36 h 188"/>
                <a:gd name="T52" fmla="*/ 31 w 550"/>
                <a:gd name="T53" fmla="*/ 33 h 188"/>
                <a:gd name="T54" fmla="*/ 37 w 550"/>
                <a:gd name="T55" fmla="*/ 30 h 188"/>
                <a:gd name="T56" fmla="*/ 39 w 550"/>
                <a:gd name="T57" fmla="*/ 27 h 188"/>
                <a:gd name="T58" fmla="*/ 44 w 550"/>
                <a:gd name="T59" fmla="*/ 24 h 188"/>
                <a:gd name="T60" fmla="*/ 48 w 550"/>
                <a:gd name="T61" fmla="*/ 21 h 188"/>
                <a:gd name="T62" fmla="*/ 52 w 550"/>
                <a:gd name="T63" fmla="*/ 19 h 188"/>
                <a:gd name="T64" fmla="*/ 57 w 550"/>
                <a:gd name="T65" fmla="*/ 16 h 188"/>
                <a:gd name="T66" fmla="*/ 61 w 550"/>
                <a:gd name="T67" fmla="*/ 15 h 188"/>
                <a:gd name="T68" fmla="*/ 66 w 550"/>
                <a:gd name="T69" fmla="*/ 12 h 188"/>
                <a:gd name="T70" fmla="*/ 72 w 550"/>
                <a:gd name="T71" fmla="*/ 10 h 188"/>
                <a:gd name="T72" fmla="*/ 76 w 550"/>
                <a:gd name="T73" fmla="*/ 9 h 188"/>
                <a:gd name="T74" fmla="*/ 81 w 550"/>
                <a:gd name="T75" fmla="*/ 7 h 188"/>
                <a:gd name="T76" fmla="*/ 87 w 550"/>
                <a:gd name="T77" fmla="*/ 7 h 188"/>
                <a:gd name="T78" fmla="*/ 92 w 550"/>
                <a:gd name="T79" fmla="*/ 6 h 188"/>
                <a:gd name="T80" fmla="*/ 98 w 550"/>
                <a:gd name="T81" fmla="*/ 4 h 188"/>
                <a:gd name="T82" fmla="*/ 103 w 550"/>
                <a:gd name="T83" fmla="*/ 3 h 188"/>
                <a:gd name="T84" fmla="*/ 109 w 550"/>
                <a:gd name="T85" fmla="*/ 3 h 188"/>
                <a:gd name="T86" fmla="*/ 114 w 550"/>
                <a:gd name="T87" fmla="*/ 1 h 188"/>
                <a:gd name="T88" fmla="*/ 120 w 550"/>
                <a:gd name="T89" fmla="*/ 1 h 188"/>
                <a:gd name="T90" fmla="*/ 125 w 550"/>
                <a:gd name="T91" fmla="*/ 1 h 188"/>
                <a:gd name="T92" fmla="*/ 131 w 550"/>
                <a:gd name="T93" fmla="*/ 0 h 188"/>
                <a:gd name="T94" fmla="*/ 136 w 550"/>
                <a:gd name="T95" fmla="*/ 0 h 188"/>
                <a:gd name="T96" fmla="*/ 144 w 550"/>
                <a:gd name="T97" fmla="*/ 0 h 188"/>
                <a:gd name="T98" fmla="*/ 149 w 550"/>
                <a:gd name="T99" fmla="*/ 0 h 188"/>
                <a:gd name="T100" fmla="*/ 550 w 550"/>
                <a:gd name="T101" fmla="*/ 0 h 188"/>
                <a:gd name="T102" fmla="*/ 548 w 550"/>
                <a:gd name="T103" fmla="*/ 113 h 1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0"/>
                <a:gd name="T157" fmla="*/ 0 h 188"/>
                <a:gd name="T158" fmla="*/ 550 w 550"/>
                <a:gd name="T159" fmla="*/ 188 h 1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0" h="188">
                  <a:moveTo>
                    <a:pt x="548" y="113"/>
                  </a:moveTo>
                  <a:lnTo>
                    <a:pt x="235" y="113"/>
                  </a:lnTo>
                  <a:lnTo>
                    <a:pt x="219" y="114"/>
                  </a:lnTo>
                  <a:lnTo>
                    <a:pt x="204" y="116"/>
                  </a:lnTo>
                  <a:lnTo>
                    <a:pt x="193" y="120"/>
                  </a:lnTo>
                  <a:lnTo>
                    <a:pt x="186" y="126"/>
                  </a:lnTo>
                  <a:lnTo>
                    <a:pt x="180" y="135"/>
                  </a:lnTo>
                  <a:lnTo>
                    <a:pt x="178" y="146"/>
                  </a:lnTo>
                  <a:lnTo>
                    <a:pt x="178" y="185"/>
                  </a:lnTo>
                  <a:lnTo>
                    <a:pt x="0" y="188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2" y="93"/>
                  </a:lnTo>
                  <a:lnTo>
                    <a:pt x="4" y="87"/>
                  </a:lnTo>
                  <a:lnTo>
                    <a:pt x="4" y="81"/>
                  </a:lnTo>
                  <a:lnTo>
                    <a:pt x="6" y="75"/>
                  </a:lnTo>
                  <a:lnTo>
                    <a:pt x="8" y="70"/>
                  </a:lnTo>
                  <a:lnTo>
                    <a:pt x="9" y="64"/>
                  </a:lnTo>
                  <a:lnTo>
                    <a:pt x="11" y="60"/>
                  </a:lnTo>
                  <a:lnTo>
                    <a:pt x="15" y="55"/>
                  </a:lnTo>
                  <a:lnTo>
                    <a:pt x="17" y="51"/>
                  </a:lnTo>
                  <a:lnTo>
                    <a:pt x="19" y="48"/>
                  </a:lnTo>
                  <a:lnTo>
                    <a:pt x="22" y="43"/>
                  </a:lnTo>
                  <a:lnTo>
                    <a:pt x="26" y="40"/>
                  </a:lnTo>
                  <a:lnTo>
                    <a:pt x="28" y="36"/>
                  </a:lnTo>
                  <a:lnTo>
                    <a:pt x="31" y="33"/>
                  </a:lnTo>
                  <a:lnTo>
                    <a:pt x="37" y="30"/>
                  </a:lnTo>
                  <a:lnTo>
                    <a:pt x="39" y="27"/>
                  </a:lnTo>
                  <a:lnTo>
                    <a:pt x="44" y="24"/>
                  </a:lnTo>
                  <a:lnTo>
                    <a:pt x="48" y="21"/>
                  </a:lnTo>
                  <a:lnTo>
                    <a:pt x="52" y="19"/>
                  </a:lnTo>
                  <a:lnTo>
                    <a:pt x="57" y="16"/>
                  </a:lnTo>
                  <a:lnTo>
                    <a:pt x="61" y="15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1" y="7"/>
                  </a:lnTo>
                  <a:lnTo>
                    <a:pt x="87" y="7"/>
                  </a:lnTo>
                  <a:lnTo>
                    <a:pt x="92" y="6"/>
                  </a:lnTo>
                  <a:lnTo>
                    <a:pt x="98" y="4"/>
                  </a:lnTo>
                  <a:lnTo>
                    <a:pt x="103" y="3"/>
                  </a:lnTo>
                  <a:lnTo>
                    <a:pt x="109" y="3"/>
                  </a:lnTo>
                  <a:lnTo>
                    <a:pt x="114" y="1"/>
                  </a:lnTo>
                  <a:lnTo>
                    <a:pt x="120" y="1"/>
                  </a:lnTo>
                  <a:lnTo>
                    <a:pt x="125" y="1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550" y="0"/>
                  </a:lnTo>
                  <a:lnTo>
                    <a:pt x="548" y="11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869" y="1208"/>
              <a:ext cx="544" cy="183"/>
            </a:xfrm>
            <a:custGeom>
              <a:avLst/>
              <a:gdLst>
                <a:gd name="T0" fmla="*/ 138 w 544"/>
                <a:gd name="T1" fmla="*/ 0 h 183"/>
                <a:gd name="T2" fmla="*/ 125 w 544"/>
                <a:gd name="T3" fmla="*/ 0 h 183"/>
                <a:gd name="T4" fmla="*/ 112 w 544"/>
                <a:gd name="T5" fmla="*/ 0 h 183"/>
                <a:gd name="T6" fmla="*/ 101 w 544"/>
                <a:gd name="T7" fmla="*/ 2 h 183"/>
                <a:gd name="T8" fmla="*/ 90 w 544"/>
                <a:gd name="T9" fmla="*/ 3 h 183"/>
                <a:gd name="T10" fmla="*/ 79 w 544"/>
                <a:gd name="T11" fmla="*/ 5 h 183"/>
                <a:gd name="T12" fmla="*/ 68 w 544"/>
                <a:gd name="T13" fmla="*/ 8 h 183"/>
                <a:gd name="T14" fmla="*/ 58 w 544"/>
                <a:gd name="T15" fmla="*/ 12 h 183"/>
                <a:gd name="T16" fmla="*/ 49 w 544"/>
                <a:gd name="T17" fmla="*/ 17 h 183"/>
                <a:gd name="T18" fmla="*/ 40 w 544"/>
                <a:gd name="T19" fmla="*/ 21 h 183"/>
                <a:gd name="T20" fmla="*/ 31 w 544"/>
                <a:gd name="T21" fmla="*/ 27 h 183"/>
                <a:gd name="T22" fmla="*/ 24 w 544"/>
                <a:gd name="T23" fmla="*/ 33 h 183"/>
                <a:gd name="T24" fmla="*/ 18 w 544"/>
                <a:gd name="T25" fmla="*/ 41 h 183"/>
                <a:gd name="T26" fmla="*/ 13 w 544"/>
                <a:gd name="T27" fmla="*/ 50 h 183"/>
                <a:gd name="T28" fmla="*/ 7 w 544"/>
                <a:gd name="T29" fmla="*/ 59 h 183"/>
                <a:gd name="T30" fmla="*/ 3 w 544"/>
                <a:gd name="T31" fmla="*/ 69 h 183"/>
                <a:gd name="T32" fmla="*/ 2 w 544"/>
                <a:gd name="T33" fmla="*/ 81 h 183"/>
                <a:gd name="T34" fmla="*/ 0 w 544"/>
                <a:gd name="T35" fmla="*/ 95 h 183"/>
                <a:gd name="T36" fmla="*/ 2 w 544"/>
                <a:gd name="T37" fmla="*/ 109 h 183"/>
                <a:gd name="T38" fmla="*/ 3 w 544"/>
                <a:gd name="T39" fmla="*/ 183 h 183"/>
                <a:gd name="T40" fmla="*/ 176 w 544"/>
                <a:gd name="T41" fmla="*/ 181 h 183"/>
                <a:gd name="T42" fmla="*/ 174 w 544"/>
                <a:gd name="T43" fmla="*/ 140 h 183"/>
                <a:gd name="T44" fmla="*/ 174 w 544"/>
                <a:gd name="T45" fmla="*/ 136 h 183"/>
                <a:gd name="T46" fmla="*/ 176 w 544"/>
                <a:gd name="T47" fmla="*/ 131 h 183"/>
                <a:gd name="T48" fmla="*/ 176 w 544"/>
                <a:gd name="T49" fmla="*/ 127 h 183"/>
                <a:gd name="T50" fmla="*/ 178 w 544"/>
                <a:gd name="T51" fmla="*/ 124 h 183"/>
                <a:gd name="T52" fmla="*/ 182 w 544"/>
                <a:gd name="T53" fmla="*/ 119 h 183"/>
                <a:gd name="T54" fmla="*/ 185 w 544"/>
                <a:gd name="T55" fmla="*/ 116 h 183"/>
                <a:gd name="T56" fmla="*/ 189 w 544"/>
                <a:gd name="T57" fmla="*/ 115 h 183"/>
                <a:gd name="T58" fmla="*/ 194 w 544"/>
                <a:gd name="T59" fmla="*/ 113 h 183"/>
                <a:gd name="T60" fmla="*/ 200 w 544"/>
                <a:gd name="T61" fmla="*/ 112 h 183"/>
                <a:gd name="T62" fmla="*/ 206 w 544"/>
                <a:gd name="T63" fmla="*/ 110 h 183"/>
                <a:gd name="T64" fmla="*/ 213 w 544"/>
                <a:gd name="T65" fmla="*/ 109 h 183"/>
                <a:gd name="T66" fmla="*/ 220 w 544"/>
                <a:gd name="T67" fmla="*/ 109 h 183"/>
                <a:gd name="T68" fmla="*/ 228 w 544"/>
                <a:gd name="T69" fmla="*/ 109 h 183"/>
                <a:gd name="T70" fmla="*/ 542 w 544"/>
                <a:gd name="T71" fmla="*/ 109 h 183"/>
                <a:gd name="T72" fmla="*/ 544 w 544"/>
                <a:gd name="T73" fmla="*/ 0 h 183"/>
                <a:gd name="T74" fmla="*/ 138 w 544"/>
                <a:gd name="T75" fmla="*/ 0 h 1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4"/>
                <a:gd name="T115" fmla="*/ 0 h 183"/>
                <a:gd name="T116" fmla="*/ 544 w 544"/>
                <a:gd name="T117" fmla="*/ 183 h 1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4" h="183">
                  <a:moveTo>
                    <a:pt x="138" y="0"/>
                  </a:moveTo>
                  <a:lnTo>
                    <a:pt x="125" y="0"/>
                  </a:lnTo>
                  <a:lnTo>
                    <a:pt x="112" y="0"/>
                  </a:lnTo>
                  <a:lnTo>
                    <a:pt x="101" y="2"/>
                  </a:lnTo>
                  <a:lnTo>
                    <a:pt x="90" y="3"/>
                  </a:lnTo>
                  <a:lnTo>
                    <a:pt x="79" y="5"/>
                  </a:lnTo>
                  <a:lnTo>
                    <a:pt x="68" y="8"/>
                  </a:lnTo>
                  <a:lnTo>
                    <a:pt x="58" y="12"/>
                  </a:lnTo>
                  <a:lnTo>
                    <a:pt x="49" y="17"/>
                  </a:lnTo>
                  <a:lnTo>
                    <a:pt x="40" y="21"/>
                  </a:lnTo>
                  <a:lnTo>
                    <a:pt x="31" y="27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50"/>
                  </a:lnTo>
                  <a:lnTo>
                    <a:pt x="7" y="59"/>
                  </a:lnTo>
                  <a:lnTo>
                    <a:pt x="3" y="69"/>
                  </a:lnTo>
                  <a:lnTo>
                    <a:pt x="2" y="81"/>
                  </a:lnTo>
                  <a:lnTo>
                    <a:pt x="0" y="95"/>
                  </a:lnTo>
                  <a:lnTo>
                    <a:pt x="2" y="109"/>
                  </a:lnTo>
                  <a:lnTo>
                    <a:pt x="3" y="183"/>
                  </a:lnTo>
                  <a:lnTo>
                    <a:pt x="176" y="181"/>
                  </a:lnTo>
                  <a:lnTo>
                    <a:pt x="174" y="140"/>
                  </a:lnTo>
                  <a:lnTo>
                    <a:pt x="174" y="136"/>
                  </a:lnTo>
                  <a:lnTo>
                    <a:pt x="176" y="131"/>
                  </a:lnTo>
                  <a:lnTo>
                    <a:pt x="176" y="127"/>
                  </a:lnTo>
                  <a:lnTo>
                    <a:pt x="178" y="124"/>
                  </a:lnTo>
                  <a:lnTo>
                    <a:pt x="182" y="119"/>
                  </a:lnTo>
                  <a:lnTo>
                    <a:pt x="185" y="116"/>
                  </a:lnTo>
                  <a:lnTo>
                    <a:pt x="189" y="115"/>
                  </a:lnTo>
                  <a:lnTo>
                    <a:pt x="194" y="113"/>
                  </a:lnTo>
                  <a:lnTo>
                    <a:pt x="200" y="112"/>
                  </a:lnTo>
                  <a:lnTo>
                    <a:pt x="206" y="110"/>
                  </a:lnTo>
                  <a:lnTo>
                    <a:pt x="213" y="109"/>
                  </a:lnTo>
                  <a:lnTo>
                    <a:pt x="220" y="109"/>
                  </a:lnTo>
                  <a:lnTo>
                    <a:pt x="228" y="109"/>
                  </a:lnTo>
                  <a:lnTo>
                    <a:pt x="542" y="109"/>
                  </a:lnTo>
                  <a:lnTo>
                    <a:pt x="54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874" y="1211"/>
              <a:ext cx="539" cy="180"/>
            </a:xfrm>
            <a:custGeom>
              <a:avLst/>
              <a:gdLst>
                <a:gd name="T0" fmla="*/ 134 w 539"/>
                <a:gd name="T1" fmla="*/ 0 h 180"/>
                <a:gd name="T2" fmla="*/ 121 w 539"/>
                <a:gd name="T3" fmla="*/ 0 h 180"/>
                <a:gd name="T4" fmla="*/ 107 w 539"/>
                <a:gd name="T5" fmla="*/ 0 h 180"/>
                <a:gd name="T6" fmla="*/ 96 w 539"/>
                <a:gd name="T7" fmla="*/ 2 h 180"/>
                <a:gd name="T8" fmla="*/ 85 w 539"/>
                <a:gd name="T9" fmla="*/ 3 h 180"/>
                <a:gd name="T10" fmla="*/ 74 w 539"/>
                <a:gd name="T11" fmla="*/ 6 h 180"/>
                <a:gd name="T12" fmla="*/ 63 w 539"/>
                <a:gd name="T13" fmla="*/ 9 h 180"/>
                <a:gd name="T14" fmla="*/ 52 w 539"/>
                <a:gd name="T15" fmla="*/ 14 h 180"/>
                <a:gd name="T16" fmla="*/ 42 w 539"/>
                <a:gd name="T17" fmla="*/ 18 h 180"/>
                <a:gd name="T18" fmla="*/ 33 w 539"/>
                <a:gd name="T19" fmla="*/ 24 h 180"/>
                <a:gd name="T20" fmla="*/ 26 w 539"/>
                <a:gd name="T21" fmla="*/ 30 h 180"/>
                <a:gd name="T22" fmla="*/ 19 w 539"/>
                <a:gd name="T23" fmla="*/ 38 h 180"/>
                <a:gd name="T24" fmla="*/ 13 w 539"/>
                <a:gd name="T25" fmla="*/ 47 h 180"/>
                <a:gd name="T26" fmla="*/ 8 w 539"/>
                <a:gd name="T27" fmla="*/ 56 h 180"/>
                <a:gd name="T28" fmla="*/ 4 w 539"/>
                <a:gd name="T29" fmla="*/ 65 h 180"/>
                <a:gd name="T30" fmla="*/ 2 w 539"/>
                <a:gd name="T31" fmla="*/ 78 h 180"/>
                <a:gd name="T32" fmla="*/ 0 w 539"/>
                <a:gd name="T33" fmla="*/ 91 h 180"/>
                <a:gd name="T34" fmla="*/ 0 w 539"/>
                <a:gd name="T35" fmla="*/ 104 h 180"/>
                <a:gd name="T36" fmla="*/ 4 w 539"/>
                <a:gd name="T37" fmla="*/ 180 h 180"/>
                <a:gd name="T38" fmla="*/ 171 w 539"/>
                <a:gd name="T39" fmla="*/ 178 h 180"/>
                <a:gd name="T40" fmla="*/ 167 w 539"/>
                <a:gd name="T41" fmla="*/ 136 h 180"/>
                <a:gd name="T42" fmla="*/ 167 w 539"/>
                <a:gd name="T43" fmla="*/ 131 h 180"/>
                <a:gd name="T44" fmla="*/ 169 w 539"/>
                <a:gd name="T45" fmla="*/ 127 h 180"/>
                <a:gd name="T46" fmla="*/ 171 w 539"/>
                <a:gd name="T47" fmla="*/ 122 h 180"/>
                <a:gd name="T48" fmla="*/ 173 w 539"/>
                <a:gd name="T49" fmla="*/ 119 h 180"/>
                <a:gd name="T50" fmla="*/ 175 w 539"/>
                <a:gd name="T51" fmla="*/ 116 h 180"/>
                <a:gd name="T52" fmla="*/ 178 w 539"/>
                <a:gd name="T53" fmla="*/ 113 h 180"/>
                <a:gd name="T54" fmla="*/ 182 w 539"/>
                <a:gd name="T55" fmla="*/ 112 h 180"/>
                <a:gd name="T56" fmla="*/ 188 w 539"/>
                <a:gd name="T57" fmla="*/ 109 h 180"/>
                <a:gd name="T58" fmla="*/ 193 w 539"/>
                <a:gd name="T59" fmla="*/ 107 h 180"/>
                <a:gd name="T60" fmla="*/ 199 w 539"/>
                <a:gd name="T61" fmla="*/ 107 h 180"/>
                <a:gd name="T62" fmla="*/ 204 w 539"/>
                <a:gd name="T63" fmla="*/ 106 h 180"/>
                <a:gd name="T64" fmla="*/ 212 w 539"/>
                <a:gd name="T65" fmla="*/ 106 h 180"/>
                <a:gd name="T66" fmla="*/ 221 w 539"/>
                <a:gd name="T67" fmla="*/ 104 h 180"/>
                <a:gd name="T68" fmla="*/ 537 w 539"/>
                <a:gd name="T69" fmla="*/ 104 h 180"/>
                <a:gd name="T70" fmla="*/ 539 w 539"/>
                <a:gd name="T71" fmla="*/ 0 h 180"/>
                <a:gd name="T72" fmla="*/ 134 w 539"/>
                <a:gd name="T73" fmla="*/ 0 h 1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9"/>
                <a:gd name="T112" fmla="*/ 0 h 180"/>
                <a:gd name="T113" fmla="*/ 539 w 539"/>
                <a:gd name="T114" fmla="*/ 180 h 1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9" h="180">
                  <a:moveTo>
                    <a:pt x="134" y="0"/>
                  </a:moveTo>
                  <a:lnTo>
                    <a:pt x="121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5" y="3"/>
                  </a:lnTo>
                  <a:lnTo>
                    <a:pt x="74" y="6"/>
                  </a:lnTo>
                  <a:lnTo>
                    <a:pt x="63" y="9"/>
                  </a:lnTo>
                  <a:lnTo>
                    <a:pt x="52" y="14"/>
                  </a:lnTo>
                  <a:lnTo>
                    <a:pt x="42" y="18"/>
                  </a:lnTo>
                  <a:lnTo>
                    <a:pt x="33" y="24"/>
                  </a:lnTo>
                  <a:lnTo>
                    <a:pt x="26" y="30"/>
                  </a:lnTo>
                  <a:lnTo>
                    <a:pt x="19" y="38"/>
                  </a:lnTo>
                  <a:lnTo>
                    <a:pt x="13" y="47"/>
                  </a:lnTo>
                  <a:lnTo>
                    <a:pt x="8" y="56"/>
                  </a:lnTo>
                  <a:lnTo>
                    <a:pt x="4" y="65"/>
                  </a:lnTo>
                  <a:lnTo>
                    <a:pt x="2" y="78"/>
                  </a:lnTo>
                  <a:lnTo>
                    <a:pt x="0" y="91"/>
                  </a:lnTo>
                  <a:lnTo>
                    <a:pt x="0" y="104"/>
                  </a:lnTo>
                  <a:lnTo>
                    <a:pt x="4" y="180"/>
                  </a:lnTo>
                  <a:lnTo>
                    <a:pt x="171" y="178"/>
                  </a:lnTo>
                  <a:lnTo>
                    <a:pt x="167" y="136"/>
                  </a:lnTo>
                  <a:lnTo>
                    <a:pt x="167" y="131"/>
                  </a:lnTo>
                  <a:lnTo>
                    <a:pt x="169" y="127"/>
                  </a:lnTo>
                  <a:lnTo>
                    <a:pt x="171" y="122"/>
                  </a:lnTo>
                  <a:lnTo>
                    <a:pt x="173" y="119"/>
                  </a:lnTo>
                  <a:lnTo>
                    <a:pt x="175" y="116"/>
                  </a:lnTo>
                  <a:lnTo>
                    <a:pt x="178" y="113"/>
                  </a:lnTo>
                  <a:lnTo>
                    <a:pt x="182" y="112"/>
                  </a:lnTo>
                  <a:lnTo>
                    <a:pt x="188" y="109"/>
                  </a:lnTo>
                  <a:lnTo>
                    <a:pt x="193" y="107"/>
                  </a:lnTo>
                  <a:lnTo>
                    <a:pt x="199" y="107"/>
                  </a:lnTo>
                  <a:lnTo>
                    <a:pt x="204" y="106"/>
                  </a:lnTo>
                  <a:lnTo>
                    <a:pt x="212" y="106"/>
                  </a:lnTo>
                  <a:lnTo>
                    <a:pt x="221" y="104"/>
                  </a:lnTo>
                  <a:lnTo>
                    <a:pt x="537" y="104"/>
                  </a:lnTo>
                  <a:lnTo>
                    <a:pt x="539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880" y="1214"/>
              <a:ext cx="533" cy="177"/>
            </a:xfrm>
            <a:custGeom>
              <a:avLst/>
              <a:gdLst>
                <a:gd name="T0" fmla="*/ 128 w 533"/>
                <a:gd name="T1" fmla="*/ 0 h 177"/>
                <a:gd name="T2" fmla="*/ 115 w 533"/>
                <a:gd name="T3" fmla="*/ 0 h 177"/>
                <a:gd name="T4" fmla="*/ 103 w 533"/>
                <a:gd name="T5" fmla="*/ 2 h 177"/>
                <a:gd name="T6" fmla="*/ 92 w 533"/>
                <a:gd name="T7" fmla="*/ 2 h 177"/>
                <a:gd name="T8" fmla="*/ 81 w 533"/>
                <a:gd name="T9" fmla="*/ 5 h 177"/>
                <a:gd name="T10" fmla="*/ 70 w 533"/>
                <a:gd name="T11" fmla="*/ 6 h 177"/>
                <a:gd name="T12" fmla="*/ 59 w 533"/>
                <a:gd name="T13" fmla="*/ 9 h 177"/>
                <a:gd name="T14" fmla="*/ 49 w 533"/>
                <a:gd name="T15" fmla="*/ 14 h 177"/>
                <a:gd name="T16" fmla="*/ 40 w 533"/>
                <a:gd name="T17" fmla="*/ 18 h 177"/>
                <a:gd name="T18" fmla="*/ 31 w 533"/>
                <a:gd name="T19" fmla="*/ 23 h 177"/>
                <a:gd name="T20" fmla="*/ 24 w 533"/>
                <a:gd name="T21" fmla="*/ 30 h 177"/>
                <a:gd name="T22" fmla="*/ 18 w 533"/>
                <a:gd name="T23" fmla="*/ 36 h 177"/>
                <a:gd name="T24" fmla="*/ 11 w 533"/>
                <a:gd name="T25" fmla="*/ 45 h 177"/>
                <a:gd name="T26" fmla="*/ 7 w 533"/>
                <a:gd name="T27" fmla="*/ 54 h 177"/>
                <a:gd name="T28" fmla="*/ 3 w 533"/>
                <a:gd name="T29" fmla="*/ 63 h 177"/>
                <a:gd name="T30" fmla="*/ 2 w 533"/>
                <a:gd name="T31" fmla="*/ 75 h 177"/>
                <a:gd name="T32" fmla="*/ 0 w 533"/>
                <a:gd name="T33" fmla="*/ 88 h 177"/>
                <a:gd name="T34" fmla="*/ 0 w 533"/>
                <a:gd name="T35" fmla="*/ 101 h 177"/>
                <a:gd name="T36" fmla="*/ 3 w 533"/>
                <a:gd name="T37" fmla="*/ 177 h 177"/>
                <a:gd name="T38" fmla="*/ 163 w 533"/>
                <a:gd name="T39" fmla="*/ 175 h 177"/>
                <a:gd name="T40" fmla="*/ 161 w 533"/>
                <a:gd name="T41" fmla="*/ 131 h 177"/>
                <a:gd name="T42" fmla="*/ 161 w 533"/>
                <a:gd name="T43" fmla="*/ 125 h 177"/>
                <a:gd name="T44" fmla="*/ 163 w 533"/>
                <a:gd name="T45" fmla="*/ 122 h 177"/>
                <a:gd name="T46" fmla="*/ 165 w 533"/>
                <a:gd name="T47" fmla="*/ 118 h 177"/>
                <a:gd name="T48" fmla="*/ 167 w 533"/>
                <a:gd name="T49" fmla="*/ 115 h 177"/>
                <a:gd name="T50" fmla="*/ 169 w 533"/>
                <a:gd name="T51" fmla="*/ 110 h 177"/>
                <a:gd name="T52" fmla="*/ 174 w 533"/>
                <a:gd name="T53" fmla="*/ 109 h 177"/>
                <a:gd name="T54" fmla="*/ 178 w 533"/>
                <a:gd name="T55" fmla="*/ 107 h 177"/>
                <a:gd name="T56" fmla="*/ 183 w 533"/>
                <a:gd name="T57" fmla="*/ 104 h 177"/>
                <a:gd name="T58" fmla="*/ 189 w 533"/>
                <a:gd name="T59" fmla="*/ 103 h 177"/>
                <a:gd name="T60" fmla="*/ 196 w 533"/>
                <a:gd name="T61" fmla="*/ 103 h 177"/>
                <a:gd name="T62" fmla="*/ 204 w 533"/>
                <a:gd name="T63" fmla="*/ 101 h 177"/>
                <a:gd name="T64" fmla="*/ 211 w 533"/>
                <a:gd name="T65" fmla="*/ 101 h 177"/>
                <a:gd name="T66" fmla="*/ 531 w 533"/>
                <a:gd name="T67" fmla="*/ 101 h 177"/>
                <a:gd name="T68" fmla="*/ 533 w 533"/>
                <a:gd name="T69" fmla="*/ 0 h 177"/>
                <a:gd name="T70" fmla="*/ 128 w 533"/>
                <a:gd name="T71" fmla="*/ 0 h 1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3"/>
                <a:gd name="T109" fmla="*/ 0 h 177"/>
                <a:gd name="T110" fmla="*/ 533 w 533"/>
                <a:gd name="T111" fmla="*/ 177 h 1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3" h="177">
                  <a:moveTo>
                    <a:pt x="128" y="0"/>
                  </a:moveTo>
                  <a:lnTo>
                    <a:pt x="115" y="0"/>
                  </a:lnTo>
                  <a:lnTo>
                    <a:pt x="103" y="2"/>
                  </a:lnTo>
                  <a:lnTo>
                    <a:pt x="92" y="2"/>
                  </a:lnTo>
                  <a:lnTo>
                    <a:pt x="81" y="5"/>
                  </a:lnTo>
                  <a:lnTo>
                    <a:pt x="70" y="6"/>
                  </a:lnTo>
                  <a:lnTo>
                    <a:pt x="59" y="9"/>
                  </a:lnTo>
                  <a:lnTo>
                    <a:pt x="49" y="14"/>
                  </a:lnTo>
                  <a:lnTo>
                    <a:pt x="40" y="18"/>
                  </a:lnTo>
                  <a:lnTo>
                    <a:pt x="31" y="23"/>
                  </a:lnTo>
                  <a:lnTo>
                    <a:pt x="24" y="30"/>
                  </a:lnTo>
                  <a:lnTo>
                    <a:pt x="18" y="36"/>
                  </a:lnTo>
                  <a:lnTo>
                    <a:pt x="11" y="45"/>
                  </a:lnTo>
                  <a:lnTo>
                    <a:pt x="7" y="54"/>
                  </a:lnTo>
                  <a:lnTo>
                    <a:pt x="3" y="63"/>
                  </a:lnTo>
                  <a:lnTo>
                    <a:pt x="2" y="75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3" y="177"/>
                  </a:lnTo>
                  <a:lnTo>
                    <a:pt x="163" y="175"/>
                  </a:lnTo>
                  <a:lnTo>
                    <a:pt x="161" y="131"/>
                  </a:lnTo>
                  <a:lnTo>
                    <a:pt x="161" y="125"/>
                  </a:lnTo>
                  <a:lnTo>
                    <a:pt x="163" y="122"/>
                  </a:lnTo>
                  <a:lnTo>
                    <a:pt x="165" y="118"/>
                  </a:lnTo>
                  <a:lnTo>
                    <a:pt x="167" y="115"/>
                  </a:lnTo>
                  <a:lnTo>
                    <a:pt x="169" y="110"/>
                  </a:lnTo>
                  <a:lnTo>
                    <a:pt x="174" y="109"/>
                  </a:lnTo>
                  <a:lnTo>
                    <a:pt x="178" y="107"/>
                  </a:lnTo>
                  <a:lnTo>
                    <a:pt x="183" y="104"/>
                  </a:lnTo>
                  <a:lnTo>
                    <a:pt x="189" y="103"/>
                  </a:lnTo>
                  <a:lnTo>
                    <a:pt x="196" y="103"/>
                  </a:lnTo>
                  <a:lnTo>
                    <a:pt x="204" y="101"/>
                  </a:lnTo>
                  <a:lnTo>
                    <a:pt x="211" y="101"/>
                  </a:lnTo>
                  <a:lnTo>
                    <a:pt x="531" y="101"/>
                  </a:lnTo>
                  <a:lnTo>
                    <a:pt x="533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885" y="1217"/>
              <a:ext cx="528" cy="174"/>
            </a:xfrm>
            <a:custGeom>
              <a:avLst/>
              <a:gdLst>
                <a:gd name="T0" fmla="*/ 123 w 528"/>
                <a:gd name="T1" fmla="*/ 0 h 174"/>
                <a:gd name="T2" fmla="*/ 110 w 528"/>
                <a:gd name="T3" fmla="*/ 2 h 174"/>
                <a:gd name="T4" fmla="*/ 98 w 528"/>
                <a:gd name="T5" fmla="*/ 2 h 174"/>
                <a:gd name="T6" fmla="*/ 87 w 528"/>
                <a:gd name="T7" fmla="*/ 3 h 174"/>
                <a:gd name="T8" fmla="*/ 76 w 528"/>
                <a:gd name="T9" fmla="*/ 5 h 174"/>
                <a:gd name="T10" fmla="*/ 65 w 528"/>
                <a:gd name="T11" fmla="*/ 8 h 174"/>
                <a:gd name="T12" fmla="*/ 54 w 528"/>
                <a:gd name="T13" fmla="*/ 11 h 174"/>
                <a:gd name="T14" fmla="*/ 44 w 528"/>
                <a:gd name="T15" fmla="*/ 15 h 174"/>
                <a:gd name="T16" fmla="*/ 35 w 528"/>
                <a:gd name="T17" fmla="*/ 20 h 174"/>
                <a:gd name="T18" fmla="*/ 26 w 528"/>
                <a:gd name="T19" fmla="*/ 26 h 174"/>
                <a:gd name="T20" fmla="*/ 19 w 528"/>
                <a:gd name="T21" fmla="*/ 33 h 174"/>
                <a:gd name="T22" fmla="*/ 13 w 528"/>
                <a:gd name="T23" fmla="*/ 41 h 174"/>
                <a:gd name="T24" fmla="*/ 8 w 528"/>
                <a:gd name="T25" fmla="*/ 50 h 174"/>
                <a:gd name="T26" fmla="*/ 4 w 528"/>
                <a:gd name="T27" fmla="*/ 60 h 174"/>
                <a:gd name="T28" fmla="*/ 2 w 528"/>
                <a:gd name="T29" fmla="*/ 71 h 174"/>
                <a:gd name="T30" fmla="*/ 0 w 528"/>
                <a:gd name="T31" fmla="*/ 85 h 174"/>
                <a:gd name="T32" fmla="*/ 0 w 528"/>
                <a:gd name="T33" fmla="*/ 98 h 174"/>
                <a:gd name="T34" fmla="*/ 4 w 528"/>
                <a:gd name="T35" fmla="*/ 174 h 174"/>
                <a:gd name="T36" fmla="*/ 158 w 528"/>
                <a:gd name="T37" fmla="*/ 172 h 174"/>
                <a:gd name="T38" fmla="*/ 156 w 528"/>
                <a:gd name="T39" fmla="*/ 127 h 174"/>
                <a:gd name="T40" fmla="*/ 156 w 528"/>
                <a:gd name="T41" fmla="*/ 122 h 174"/>
                <a:gd name="T42" fmla="*/ 156 w 528"/>
                <a:gd name="T43" fmla="*/ 118 h 174"/>
                <a:gd name="T44" fmla="*/ 158 w 528"/>
                <a:gd name="T45" fmla="*/ 113 h 174"/>
                <a:gd name="T46" fmla="*/ 160 w 528"/>
                <a:gd name="T47" fmla="*/ 110 h 174"/>
                <a:gd name="T48" fmla="*/ 164 w 528"/>
                <a:gd name="T49" fmla="*/ 107 h 174"/>
                <a:gd name="T50" fmla="*/ 167 w 528"/>
                <a:gd name="T51" fmla="*/ 104 h 174"/>
                <a:gd name="T52" fmla="*/ 171 w 528"/>
                <a:gd name="T53" fmla="*/ 103 h 174"/>
                <a:gd name="T54" fmla="*/ 177 w 528"/>
                <a:gd name="T55" fmla="*/ 101 h 174"/>
                <a:gd name="T56" fmla="*/ 182 w 528"/>
                <a:gd name="T57" fmla="*/ 100 h 174"/>
                <a:gd name="T58" fmla="*/ 190 w 528"/>
                <a:gd name="T59" fmla="*/ 98 h 174"/>
                <a:gd name="T60" fmla="*/ 197 w 528"/>
                <a:gd name="T61" fmla="*/ 98 h 174"/>
                <a:gd name="T62" fmla="*/ 204 w 528"/>
                <a:gd name="T63" fmla="*/ 98 h 174"/>
                <a:gd name="T64" fmla="*/ 526 w 528"/>
                <a:gd name="T65" fmla="*/ 98 h 174"/>
                <a:gd name="T66" fmla="*/ 528 w 528"/>
                <a:gd name="T67" fmla="*/ 0 h 174"/>
                <a:gd name="T68" fmla="*/ 123 w 528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8"/>
                <a:gd name="T106" fmla="*/ 0 h 174"/>
                <a:gd name="T107" fmla="*/ 528 w 528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8" h="174">
                  <a:moveTo>
                    <a:pt x="123" y="0"/>
                  </a:moveTo>
                  <a:lnTo>
                    <a:pt x="110" y="2"/>
                  </a:lnTo>
                  <a:lnTo>
                    <a:pt x="98" y="2"/>
                  </a:lnTo>
                  <a:lnTo>
                    <a:pt x="87" y="3"/>
                  </a:lnTo>
                  <a:lnTo>
                    <a:pt x="76" y="5"/>
                  </a:lnTo>
                  <a:lnTo>
                    <a:pt x="65" y="8"/>
                  </a:lnTo>
                  <a:lnTo>
                    <a:pt x="54" y="11"/>
                  </a:lnTo>
                  <a:lnTo>
                    <a:pt x="44" y="15"/>
                  </a:lnTo>
                  <a:lnTo>
                    <a:pt x="35" y="20"/>
                  </a:lnTo>
                  <a:lnTo>
                    <a:pt x="26" y="26"/>
                  </a:lnTo>
                  <a:lnTo>
                    <a:pt x="19" y="33"/>
                  </a:lnTo>
                  <a:lnTo>
                    <a:pt x="13" y="41"/>
                  </a:lnTo>
                  <a:lnTo>
                    <a:pt x="8" y="50"/>
                  </a:lnTo>
                  <a:lnTo>
                    <a:pt x="4" y="60"/>
                  </a:lnTo>
                  <a:lnTo>
                    <a:pt x="2" y="71"/>
                  </a:lnTo>
                  <a:lnTo>
                    <a:pt x="0" y="85"/>
                  </a:lnTo>
                  <a:lnTo>
                    <a:pt x="0" y="98"/>
                  </a:lnTo>
                  <a:lnTo>
                    <a:pt x="4" y="174"/>
                  </a:lnTo>
                  <a:lnTo>
                    <a:pt x="158" y="172"/>
                  </a:lnTo>
                  <a:lnTo>
                    <a:pt x="156" y="127"/>
                  </a:lnTo>
                  <a:lnTo>
                    <a:pt x="156" y="122"/>
                  </a:lnTo>
                  <a:lnTo>
                    <a:pt x="156" y="118"/>
                  </a:lnTo>
                  <a:lnTo>
                    <a:pt x="158" y="113"/>
                  </a:lnTo>
                  <a:lnTo>
                    <a:pt x="160" y="110"/>
                  </a:lnTo>
                  <a:lnTo>
                    <a:pt x="164" y="107"/>
                  </a:lnTo>
                  <a:lnTo>
                    <a:pt x="167" y="104"/>
                  </a:lnTo>
                  <a:lnTo>
                    <a:pt x="171" y="103"/>
                  </a:lnTo>
                  <a:lnTo>
                    <a:pt x="177" y="101"/>
                  </a:lnTo>
                  <a:lnTo>
                    <a:pt x="182" y="100"/>
                  </a:lnTo>
                  <a:lnTo>
                    <a:pt x="190" y="98"/>
                  </a:lnTo>
                  <a:lnTo>
                    <a:pt x="197" y="98"/>
                  </a:lnTo>
                  <a:lnTo>
                    <a:pt x="204" y="98"/>
                  </a:lnTo>
                  <a:lnTo>
                    <a:pt x="526" y="98"/>
                  </a:lnTo>
                  <a:lnTo>
                    <a:pt x="5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891" y="1222"/>
              <a:ext cx="522" cy="169"/>
            </a:xfrm>
            <a:custGeom>
              <a:avLst/>
              <a:gdLst>
                <a:gd name="T0" fmla="*/ 117 w 522"/>
                <a:gd name="T1" fmla="*/ 0 h 169"/>
                <a:gd name="T2" fmla="*/ 104 w 522"/>
                <a:gd name="T3" fmla="*/ 0 h 169"/>
                <a:gd name="T4" fmla="*/ 92 w 522"/>
                <a:gd name="T5" fmla="*/ 0 h 169"/>
                <a:gd name="T6" fmla="*/ 81 w 522"/>
                <a:gd name="T7" fmla="*/ 1 h 169"/>
                <a:gd name="T8" fmla="*/ 68 w 522"/>
                <a:gd name="T9" fmla="*/ 4 h 169"/>
                <a:gd name="T10" fmla="*/ 57 w 522"/>
                <a:gd name="T11" fmla="*/ 6 h 169"/>
                <a:gd name="T12" fmla="*/ 48 w 522"/>
                <a:gd name="T13" fmla="*/ 10 h 169"/>
                <a:gd name="T14" fmla="*/ 36 w 522"/>
                <a:gd name="T15" fmla="*/ 15 h 169"/>
                <a:gd name="T16" fmla="*/ 29 w 522"/>
                <a:gd name="T17" fmla="*/ 21 h 169"/>
                <a:gd name="T18" fmla="*/ 20 w 522"/>
                <a:gd name="T19" fmla="*/ 27 h 169"/>
                <a:gd name="T20" fmla="*/ 14 w 522"/>
                <a:gd name="T21" fmla="*/ 36 h 169"/>
                <a:gd name="T22" fmla="*/ 9 w 522"/>
                <a:gd name="T23" fmla="*/ 43 h 169"/>
                <a:gd name="T24" fmla="*/ 3 w 522"/>
                <a:gd name="T25" fmla="*/ 54 h 169"/>
                <a:gd name="T26" fmla="*/ 0 w 522"/>
                <a:gd name="T27" fmla="*/ 66 h 169"/>
                <a:gd name="T28" fmla="*/ 0 w 522"/>
                <a:gd name="T29" fmla="*/ 78 h 169"/>
                <a:gd name="T30" fmla="*/ 0 w 522"/>
                <a:gd name="T31" fmla="*/ 93 h 169"/>
                <a:gd name="T32" fmla="*/ 3 w 522"/>
                <a:gd name="T33" fmla="*/ 169 h 169"/>
                <a:gd name="T34" fmla="*/ 150 w 522"/>
                <a:gd name="T35" fmla="*/ 165 h 169"/>
                <a:gd name="T36" fmla="*/ 149 w 522"/>
                <a:gd name="T37" fmla="*/ 120 h 169"/>
                <a:gd name="T38" fmla="*/ 149 w 522"/>
                <a:gd name="T39" fmla="*/ 116 h 169"/>
                <a:gd name="T40" fmla="*/ 150 w 522"/>
                <a:gd name="T41" fmla="*/ 110 h 169"/>
                <a:gd name="T42" fmla="*/ 152 w 522"/>
                <a:gd name="T43" fmla="*/ 107 h 169"/>
                <a:gd name="T44" fmla="*/ 154 w 522"/>
                <a:gd name="T45" fmla="*/ 104 h 169"/>
                <a:gd name="T46" fmla="*/ 158 w 522"/>
                <a:gd name="T47" fmla="*/ 101 h 169"/>
                <a:gd name="T48" fmla="*/ 163 w 522"/>
                <a:gd name="T49" fmla="*/ 98 h 169"/>
                <a:gd name="T50" fmla="*/ 167 w 522"/>
                <a:gd name="T51" fmla="*/ 96 h 169"/>
                <a:gd name="T52" fmla="*/ 174 w 522"/>
                <a:gd name="T53" fmla="*/ 95 h 169"/>
                <a:gd name="T54" fmla="*/ 180 w 522"/>
                <a:gd name="T55" fmla="*/ 93 h 169"/>
                <a:gd name="T56" fmla="*/ 187 w 522"/>
                <a:gd name="T57" fmla="*/ 93 h 169"/>
                <a:gd name="T58" fmla="*/ 195 w 522"/>
                <a:gd name="T59" fmla="*/ 93 h 169"/>
                <a:gd name="T60" fmla="*/ 520 w 522"/>
                <a:gd name="T61" fmla="*/ 93 h 169"/>
                <a:gd name="T62" fmla="*/ 522 w 522"/>
                <a:gd name="T63" fmla="*/ 0 h 169"/>
                <a:gd name="T64" fmla="*/ 117 w 522"/>
                <a:gd name="T65" fmla="*/ 0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2"/>
                <a:gd name="T100" fmla="*/ 0 h 169"/>
                <a:gd name="T101" fmla="*/ 522 w 522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2" h="169">
                  <a:moveTo>
                    <a:pt x="117" y="0"/>
                  </a:moveTo>
                  <a:lnTo>
                    <a:pt x="104" y="0"/>
                  </a:lnTo>
                  <a:lnTo>
                    <a:pt x="92" y="0"/>
                  </a:lnTo>
                  <a:lnTo>
                    <a:pt x="81" y="1"/>
                  </a:lnTo>
                  <a:lnTo>
                    <a:pt x="68" y="4"/>
                  </a:lnTo>
                  <a:lnTo>
                    <a:pt x="57" y="6"/>
                  </a:lnTo>
                  <a:lnTo>
                    <a:pt x="48" y="10"/>
                  </a:lnTo>
                  <a:lnTo>
                    <a:pt x="36" y="15"/>
                  </a:lnTo>
                  <a:lnTo>
                    <a:pt x="29" y="21"/>
                  </a:lnTo>
                  <a:lnTo>
                    <a:pt x="20" y="27"/>
                  </a:lnTo>
                  <a:lnTo>
                    <a:pt x="14" y="36"/>
                  </a:lnTo>
                  <a:lnTo>
                    <a:pt x="9" y="43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3" y="169"/>
                  </a:lnTo>
                  <a:lnTo>
                    <a:pt x="150" y="165"/>
                  </a:lnTo>
                  <a:lnTo>
                    <a:pt x="149" y="120"/>
                  </a:lnTo>
                  <a:lnTo>
                    <a:pt x="149" y="116"/>
                  </a:lnTo>
                  <a:lnTo>
                    <a:pt x="150" y="110"/>
                  </a:lnTo>
                  <a:lnTo>
                    <a:pt x="152" y="107"/>
                  </a:lnTo>
                  <a:lnTo>
                    <a:pt x="154" y="104"/>
                  </a:lnTo>
                  <a:lnTo>
                    <a:pt x="158" y="101"/>
                  </a:lnTo>
                  <a:lnTo>
                    <a:pt x="163" y="98"/>
                  </a:lnTo>
                  <a:lnTo>
                    <a:pt x="167" y="96"/>
                  </a:lnTo>
                  <a:lnTo>
                    <a:pt x="174" y="95"/>
                  </a:lnTo>
                  <a:lnTo>
                    <a:pt x="180" y="93"/>
                  </a:lnTo>
                  <a:lnTo>
                    <a:pt x="187" y="93"/>
                  </a:lnTo>
                  <a:lnTo>
                    <a:pt x="195" y="93"/>
                  </a:lnTo>
                  <a:lnTo>
                    <a:pt x="520" y="93"/>
                  </a:lnTo>
                  <a:lnTo>
                    <a:pt x="522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896" y="1225"/>
              <a:ext cx="515" cy="166"/>
            </a:xfrm>
            <a:custGeom>
              <a:avLst/>
              <a:gdLst>
                <a:gd name="T0" fmla="*/ 112 w 515"/>
                <a:gd name="T1" fmla="*/ 0 h 166"/>
                <a:gd name="T2" fmla="*/ 101 w 515"/>
                <a:gd name="T3" fmla="*/ 0 h 166"/>
                <a:gd name="T4" fmla="*/ 88 w 515"/>
                <a:gd name="T5" fmla="*/ 1 h 166"/>
                <a:gd name="T6" fmla="*/ 77 w 515"/>
                <a:gd name="T7" fmla="*/ 3 h 166"/>
                <a:gd name="T8" fmla="*/ 66 w 515"/>
                <a:gd name="T9" fmla="*/ 4 h 166"/>
                <a:gd name="T10" fmla="*/ 55 w 515"/>
                <a:gd name="T11" fmla="*/ 7 h 166"/>
                <a:gd name="T12" fmla="*/ 44 w 515"/>
                <a:gd name="T13" fmla="*/ 10 h 166"/>
                <a:gd name="T14" fmla="*/ 35 w 515"/>
                <a:gd name="T15" fmla="*/ 15 h 166"/>
                <a:gd name="T16" fmla="*/ 28 w 515"/>
                <a:gd name="T17" fmla="*/ 19 h 166"/>
                <a:gd name="T18" fmla="*/ 20 w 515"/>
                <a:gd name="T19" fmla="*/ 27 h 166"/>
                <a:gd name="T20" fmla="*/ 13 w 515"/>
                <a:gd name="T21" fmla="*/ 34 h 166"/>
                <a:gd name="T22" fmla="*/ 8 w 515"/>
                <a:gd name="T23" fmla="*/ 42 h 166"/>
                <a:gd name="T24" fmla="*/ 4 w 515"/>
                <a:gd name="T25" fmla="*/ 52 h 166"/>
                <a:gd name="T26" fmla="*/ 2 w 515"/>
                <a:gd name="T27" fmla="*/ 63 h 166"/>
                <a:gd name="T28" fmla="*/ 0 w 515"/>
                <a:gd name="T29" fmla="*/ 77 h 166"/>
                <a:gd name="T30" fmla="*/ 0 w 515"/>
                <a:gd name="T31" fmla="*/ 90 h 166"/>
                <a:gd name="T32" fmla="*/ 4 w 515"/>
                <a:gd name="T33" fmla="*/ 166 h 166"/>
                <a:gd name="T34" fmla="*/ 145 w 515"/>
                <a:gd name="T35" fmla="*/ 162 h 166"/>
                <a:gd name="T36" fmla="*/ 144 w 515"/>
                <a:gd name="T37" fmla="*/ 116 h 166"/>
                <a:gd name="T38" fmla="*/ 144 w 515"/>
                <a:gd name="T39" fmla="*/ 111 h 166"/>
                <a:gd name="T40" fmla="*/ 144 w 515"/>
                <a:gd name="T41" fmla="*/ 107 h 166"/>
                <a:gd name="T42" fmla="*/ 145 w 515"/>
                <a:gd name="T43" fmla="*/ 102 h 166"/>
                <a:gd name="T44" fmla="*/ 149 w 515"/>
                <a:gd name="T45" fmla="*/ 99 h 166"/>
                <a:gd name="T46" fmla="*/ 153 w 515"/>
                <a:gd name="T47" fmla="*/ 96 h 166"/>
                <a:gd name="T48" fmla="*/ 156 w 515"/>
                <a:gd name="T49" fmla="*/ 95 h 166"/>
                <a:gd name="T50" fmla="*/ 160 w 515"/>
                <a:gd name="T51" fmla="*/ 93 h 166"/>
                <a:gd name="T52" fmla="*/ 166 w 515"/>
                <a:gd name="T53" fmla="*/ 92 h 166"/>
                <a:gd name="T54" fmla="*/ 173 w 515"/>
                <a:gd name="T55" fmla="*/ 90 h 166"/>
                <a:gd name="T56" fmla="*/ 180 w 515"/>
                <a:gd name="T57" fmla="*/ 90 h 166"/>
                <a:gd name="T58" fmla="*/ 188 w 515"/>
                <a:gd name="T59" fmla="*/ 90 h 166"/>
                <a:gd name="T60" fmla="*/ 515 w 515"/>
                <a:gd name="T61" fmla="*/ 90 h 166"/>
                <a:gd name="T62" fmla="*/ 515 w 515"/>
                <a:gd name="T63" fmla="*/ 0 h 166"/>
                <a:gd name="T64" fmla="*/ 112 w 515"/>
                <a:gd name="T65" fmla="*/ 0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5"/>
                <a:gd name="T100" fmla="*/ 0 h 166"/>
                <a:gd name="T101" fmla="*/ 515 w 515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5" h="166">
                  <a:moveTo>
                    <a:pt x="112" y="0"/>
                  </a:moveTo>
                  <a:lnTo>
                    <a:pt x="101" y="0"/>
                  </a:lnTo>
                  <a:lnTo>
                    <a:pt x="88" y="1"/>
                  </a:lnTo>
                  <a:lnTo>
                    <a:pt x="77" y="3"/>
                  </a:lnTo>
                  <a:lnTo>
                    <a:pt x="66" y="4"/>
                  </a:lnTo>
                  <a:lnTo>
                    <a:pt x="55" y="7"/>
                  </a:lnTo>
                  <a:lnTo>
                    <a:pt x="44" y="10"/>
                  </a:lnTo>
                  <a:lnTo>
                    <a:pt x="35" y="15"/>
                  </a:lnTo>
                  <a:lnTo>
                    <a:pt x="28" y="19"/>
                  </a:lnTo>
                  <a:lnTo>
                    <a:pt x="20" y="27"/>
                  </a:lnTo>
                  <a:lnTo>
                    <a:pt x="13" y="34"/>
                  </a:lnTo>
                  <a:lnTo>
                    <a:pt x="8" y="42"/>
                  </a:lnTo>
                  <a:lnTo>
                    <a:pt x="4" y="52"/>
                  </a:lnTo>
                  <a:lnTo>
                    <a:pt x="2" y="63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4" y="166"/>
                  </a:lnTo>
                  <a:lnTo>
                    <a:pt x="145" y="162"/>
                  </a:lnTo>
                  <a:lnTo>
                    <a:pt x="144" y="116"/>
                  </a:lnTo>
                  <a:lnTo>
                    <a:pt x="144" y="111"/>
                  </a:lnTo>
                  <a:lnTo>
                    <a:pt x="144" y="107"/>
                  </a:lnTo>
                  <a:lnTo>
                    <a:pt x="145" y="102"/>
                  </a:lnTo>
                  <a:lnTo>
                    <a:pt x="149" y="99"/>
                  </a:lnTo>
                  <a:lnTo>
                    <a:pt x="153" y="96"/>
                  </a:lnTo>
                  <a:lnTo>
                    <a:pt x="156" y="95"/>
                  </a:lnTo>
                  <a:lnTo>
                    <a:pt x="160" y="93"/>
                  </a:lnTo>
                  <a:lnTo>
                    <a:pt x="166" y="92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8" y="90"/>
                  </a:lnTo>
                  <a:lnTo>
                    <a:pt x="515" y="90"/>
                  </a:lnTo>
                  <a:lnTo>
                    <a:pt x="515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900" y="1228"/>
              <a:ext cx="511" cy="163"/>
            </a:xfrm>
            <a:custGeom>
              <a:avLst/>
              <a:gdLst>
                <a:gd name="T0" fmla="*/ 108 w 511"/>
                <a:gd name="T1" fmla="*/ 0 h 163"/>
                <a:gd name="T2" fmla="*/ 97 w 511"/>
                <a:gd name="T3" fmla="*/ 0 h 163"/>
                <a:gd name="T4" fmla="*/ 84 w 511"/>
                <a:gd name="T5" fmla="*/ 1 h 163"/>
                <a:gd name="T6" fmla="*/ 73 w 511"/>
                <a:gd name="T7" fmla="*/ 3 h 163"/>
                <a:gd name="T8" fmla="*/ 61 w 511"/>
                <a:gd name="T9" fmla="*/ 4 h 163"/>
                <a:gd name="T10" fmla="*/ 51 w 511"/>
                <a:gd name="T11" fmla="*/ 7 h 163"/>
                <a:gd name="T12" fmla="*/ 40 w 511"/>
                <a:gd name="T13" fmla="*/ 12 h 163"/>
                <a:gd name="T14" fmla="*/ 31 w 511"/>
                <a:gd name="T15" fmla="*/ 16 h 163"/>
                <a:gd name="T16" fmla="*/ 24 w 511"/>
                <a:gd name="T17" fmla="*/ 24 h 163"/>
                <a:gd name="T18" fmla="*/ 16 w 511"/>
                <a:gd name="T19" fmla="*/ 30 h 163"/>
                <a:gd name="T20" fmla="*/ 11 w 511"/>
                <a:gd name="T21" fmla="*/ 39 h 163"/>
                <a:gd name="T22" fmla="*/ 5 w 511"/>
                <a:gd name="T23" fmla="*/ 48 h 163"/>
                <a:gd name="T24" fmla="*/ 2 w 511"/>
                <a:gd name="T25" fmla="*/ 60 h 163"/>
                <a:gd name="T26" fmla="*/ 0 w 511"/>
                <a:gd name="T27" fmla="*/ 72 h 163"/>
                <a:gd name="T28" fmla="*/ 0 w 511"/>
                <a:gd name="T29" fmla="*/ 87 h 163"/>
                <a:gd name="T30" fmla="*/ 4 w 511"/>
                <a:gd name="T31" fmla="*/ 163 h 163"/>
                <a:gd name="T32" fmla="*/ 141 w 511"/>
                <a:gd name="T33" fmla="*/ 159 h 163"/>
                <a:gd name="T34" fmla="*/ 138 w 511"/>
                <a:gd name="T35" fmla="*/ 111 h 163"/>
                <a:gd name="T36" fmla="*/ 138 w 511"/>
                <a:gd name="T37" fmla="*/ 107 h 163"/>
                <a:gd name="T38" fmla="*/ 140 w 511"/>
                <a:gd name="T39" fmla="*/ 102 h 163"/>
                <a:gd name="T40" fmla="*/ 141 w 511"/>
                <a:gd name="T41" fmla="*/ 98 h 163"/>
                <a:gd name="T42" fmla="*/ 145 w 511"/>
                <a:gd name="T43" fmla="*/ 95 h 163"/>
                <a:gd name="T44" fmla="*/ 149 w 511"/>
                <a:gd name="T45" fmla="*/ 92 h 163"/>
                <a:gd name="T46" fmla="*/ 154 w 511"/>
                <a:gd name="T47" fmla="*/ 90 h 163"/>
                <a:gd name="T48" fmla="*/ 158 w 511"/>
                <a:gd name="T49" fmla="*/ 87 h 163"/>
                <a:gd name="T50" fmla="*/ 165 w 511"/>
                <a:gd name="T51" fmla="*/ 87 h 163"/>
                <a:gd name="T52" fmla="*/ 173 w 511"/>
                <a:gd name="T53" fmla="*/ 87 h 163"/>
                <a:gd name="T54" fmla="*/ 182 w 511"/>
                <a:gd name="T55" fmla="*/ 87 h 163"/>
                <a:gd name="T56" fmla="*/ 511 w 511"/>
                <a:gd name="T57" fmla="*/ 87 h 163"/>
                <a:gd name="T58" fmla="*/ 511 w 511"/>
                <a:gd name="T59" fmla="*/ 0 h 163"/>
                <a:gd name="T60" fmla="*/ 108 w 511"/>
                <a:gd name="T61" fmla="*/ 0 h 1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1"/>
                <a:gd name="T94" fmla="*/ 0 h 163"/>
                <a:gd name="T95" fmla="*/ 511 w 511"/>
                <a:gd name="T96" fmla="*/ 163 h 1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1" h="163">
                  <a:moveTo>
                    <a:pt x="108" y="0"/>
                  </a:moveTo>
                  <a:lnTo>
                    <a:pt x="97" y="0"/>
                  </a:lnTo>
                  <a:lnTo>
                    <a:pt x="84" y="1"/>
                  </a:lnTo>
                  <a:lnTo>
                    <a:pt x="73" y="3"/>
                  </a:lnTo>
                  <a:lnTo>
                    <a:pt x="61" y="4"/>
                  </a:lnTo>
                  <a:lnTo>
                    <a:pt x="51" y="7"/>
                  </a:lnTo>
                  <a:lnTo>
                    <a:pt x="40" y="12"/>
                  </a:lnTo>
                  <a:lnTo>
                    <a:pt x="31" y="16"/>
                  </a:lnTo>
                  <a:lnTo>
                    <a:pt x="24" y="24"/>
                  </a:lnTo>
                  <a:lnTo>
                    <a:pt x="16" y="30"/>
                  </a:lnTo>
                  <a:lnTo>
                    <a:pt x="11" y="39"/>
                  </a:lnTo>
                  <a:lnTo>
                    <a:pt x="5" y="48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87"/>
                  </a:lnTo>
                  <a:lnTo>
                    <a:pt x="4" y="163"/>
                  </a:lnTo>
                  <a:lnTo>
                    <a:pt x="141" y="159"/>
                  </a:lnTo>
                  <a:lnTo>
                    <a:pt x="138" y="111"/>
                  </a:lnTo>
                  <a:lnTo>
                    <a:pt x="138" y="107"/>
                  </a:lnTo>
                  <a:lnTo>
                    <a:pt x="140" y="102"/>
                  </a:lnTo>
                  <a:lnTo>
                    <a:pt x="141" y="98"/>
                  </a:lnTo>
                  <a:lnTo>
                    <a:pt x="145" y="95"/>
                  </a:lnTo>
                  <a:lnTo>
                    <a:pt x="149" y="92"/>
                  </a:lnTo>
                  <a:lnTo>
                    <a:pt x="154" y="90"/>
                  </a:lnTo>
                  <a:lnTo>
                    <a:pt x="158" y="87"/>
                  </a:lnTo>
                  <a:lnTo>
                    <a:pt x="165" y="87"/>
                  </a:lnTo>
                  <a:lnTo>
                    <a:pt x="173" y="87"/>
                  </a:lnTo>
                  <a:lnTo>
                    <a:pt x="182" y="87"/>
                  </a:lnTo>
                  <a:lnTo>
                    <a:pt x="511" y="87"/>
                  </a:lnTo>
                  <a:lnTo>
                    <a:pt x="511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905" y="1231"/>
              <a:ext cx="506" cy="160"/>
            </a:xfrm>
            <a:custGeom>
              <a:avLst/>
              <a:gdLst>
                <a:gd name="T0" fmla="*/ 105 w 506"/>
                <a:gd name="T1" fmla="*/ 0 h 160"/>
                <a:gd name="T2" fmla="*/ 92 w 506"/>
                <a:gd name="T3" fmla="*/ 1 h 160"/>
                <a:gd name="T4" fmla="*/ 79 w 506"/>
                <a:gd name="T5" fmla="*/ 1 h 160"/>
                <a:gd name="T6" fmla="*/ 67 w 506"/>
                <a:gd name="T7" fmla="*/ 3 h 160"/>
                <a:gd name="T8" fmla="*/ 56 w 506"/>
                <a:gd name="T9" fmla="*/ 6 h 160"/>
                <a:gd name="T10" fmla="*/ 45 w 506"/>
                <a:gd name="T11" fmla="*/ 10 h 160"/>
                <a:gd name="T12" fmla="*/ 35 w 506"/>
                <a:gd name="T13" fmla="*/ 13 h 160"/>
                <a:gd name="T14" fmla="*/ 26 w 506"/>
                <a:gd name="T15" fmla="*/ 19 h 160"/>
                <a:gd name="T16" fmla="*/ 19 w 506"/>
                <a:gd name="T17" fmla="*/ 27 h 160"/>
                <a:gd name="T18" fmla="*/ 11 w 506"/>
                <a:gd name="T19" fmla="*/ 34 h 160"/>
                <a:gd name="T20" fmla="*/ 6 w 506"/>
                <a:gd name="T21" fmla="*/ 45 h 160"/>
                <a:gd name="T22" fmla="*/ 2 w 506"/>
                <a:gd name="T23" fmla="*/ 55 h 160"/>
                <a:gd name="T24" fmla="*/ 0 w 506"/>
                <a:gd name="T25" fmla="*/ 69 h 160"/>
                <a:gd name="T26" fmla="*/ 0 w 506"/>
                <a:gd name="T27" fmla="*/ 83 h 160"/>
                <a:gd name="T28" fmla="*/ 4 w 506"/>
                <a:gd name="T29" fmla="*/ 160 h 160"/>
                <a:gd name="T30" fmla="*/ 135 w 506"/>
                <a:gd name="T31" fmla="*/ 156 h 160"/>
                <a:gd name="T32" fmla="*/ 133 w 506"/>
                <a:gd name="T33" fmla="*/ 107 h 160"/>
                <a:gd name="T34" fmla="*/ 133 w 506"/>
                <a:gd name="T35" fmla="*/ 102 h 160"/>
                <a:gd name="T36" fmla="*/ 133 w 506"/>
                <a:gd name="T37" fmla="*/ 98 h 160"/>
                <a:gd name="T38" fmla="*/ 136 w 506"/>
                <a:gd name="T39" fmla="*/ 93 h 160"/>
                <a:gd name="T40" fmla="*/ 140 w 506"/>
                <a:gd name="T41" fmla="*/ 92 h 160"/>
                <a:gd name="T42" fmla="*/ 142 w 506"/>
                <a:gd name="T43" fmla="*/ 89 h 160"/>
                <a:gd name="T44" fmla="*/ 147 w 506"/>
                <a:gd name="T45" fmla="*/ 86 h 160"/>
                <a:gd name="T46" fmla="*/ 153 w 506"/>
                <a:gd name="T47" fmla="*/ 84 h 160"/>
                <a:gd name="T48" fmla="*/ 158 w 506"/>
                <a:gd name="T49" fmla="*/ 84 h 160"/>
                <a:gd name="T50" fmla="*/ 166 w 506"/>
                <a:gd name="T51" fmla="*/ 84 h 160"/>
                <a:gd name="T52" fmla="*/ 173 w 506"/>
                <a:gd name="T53" fmla="*/ 83 h 160"/>
                <a:gd name="T54" fmla="*/ 506 w 506"/>
                <a:gd name="T55" fmla="*/ 83 h 160"/>
                <a:gd name="T56" fmla="*/ 506 w 506"/>
                <a:gd name="T57" fmla="*/ 0 h 160"/>
                <a:gd name="T58" fmla="*/ 105 w 506"/>
                <a:gd name="T59" fmla="*/ 0 h 1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6"/>
                <a:gd name="T91" fmla="*/ 0 h 160"/>
                <a:gd name="T92" fmla="*/ 506 w 506"/>
                <a:gd name="T93" fmla="*/ 160 h 1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6" h="160">
                  <a:moveTo>
                    <a:pt x="105" y="0"/>
                  </a:moveTo>
                  <a:lnTo>
                    <a:pt x="92" y="1"/>
                  </a:lnTo>
                  <a:lnTo>
                    <a:pt x="79" y="1"/>
                  </a:lnTo>
                  <a:lnTo>
                    <a:pt x="67" y="3"/>
                  </a:lnTo>
                  <a:lnTo>
                    <a:pt x="56" y="6"/>
                  </a:lnTo>
                  <a:lnTo>
                    <a:pt x="45" y="10"/>
                  </a:lnTo>
                  <a:lnTo>
                    <a:pt x="35" y="13"/>
                  </a:lnTo>
                  <a:lnTo>
                    <a:pt x="26" y="19"/>
                  </a:lnTo>
                  <a:lnTo>
                    <a:pt x="19" y="27"/>
                  </a:lnTo>
                  <a:lnTo>
                    <a:pt x="11" y="34"/>
                  </a:lnTo>
                  <a:lnTo>
                    <a:pt x="6" y="45"/>
                  </a:lnTo>
                  <a:lnTo>
                    <a:pt x="2" y="55"/>
                  </a:lnTo>
                  <a:lnTo>
                    <a:pt x="0" y="69"/>
                  </a:lnTo>
                  <a:lnTo>
                    <a:pt x="0" y="83"/>
                  </a:lnTo>
                  <a:lnTo>
                    <a:pt x="4" y="160"/>
                  </a:lnTo>
                  <a:lnTo>
                    <a:pt x="135" y="156"/>
                  </a:lnTo>
                  <a:lnTo>
                    <a:pt x="133" y="107"/>
                  </a:lnTo>
                  <a:lnTo>
                    <a:pt x="133" y="102"/>
                  </a:lnTo>
                  <a:lnTo>
                    <a:pt x="133" y="98"/>
                  </a:lnTo>
                  <a:lnTo>
                    <a:pt x="136" y="93"/>
                  </a:lnTo>
                  <a:lnTo>
                    <a:pt x="140" y="92"/>
                  </a:lnTo>
                  <a:lnTo>
                    <a:pt x="142" y="89"/>
                  </a:lnTo>
                  <a:lnTo>
                    <a:pt x="147" y="86"/>
                  </a:lnTo>
                  <a:lnTo>
                    <a:pt x="153" y="84"/>
                  </a:lnTo>
                  <a:lnTo>
                    <a:pt x="158" y="84"/>
                  </a:lnTo>
                  <a:lnTo>
                    <a:pt x="166" y="84"/>
                  </a:lnTo>
                  <a:lnTo>
                    <a:pt x="173" y="83"/>
                  </a:lnTo>
                  <a:lnTo>
                    <a:pt x="506" y="83"/>
                  </a:lnTo>
                  <a:lnTo>
                    <a:pt x="506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911" y="1235"/>
              <a:ext cx="500" cy="156"/>
            </a:xfrm>
            <a:custGeom>
              <a:avLst/>
              <a:gdLst>
                <a:gd name="T0" fmla="*/ 99 w 500"/>
                <a:gd name="T1" fmla="*/ 0 h 156"/>
                <a:gd name="T2" fmla="*/ 86 w 500"/>
                <a:gd name="T3" fmla="*/ 0 h 156"/>
                <a:gd name="T4" fmla="*/ 73 w 500"/>
                <a:gd name="T5" fmla="*/ 0 h 156"/>
                <a:gd name="T6" fmla="*/ 61 w 500"/>
                <a:gd name="T7" fmla="*/ 3 h 156"/>
                <a:gd name="T8" fmla="*/ 50 w 500"/>
                <a:gd name="T9" fmla="*/ 6 h 156"/>
                <a:gd name="T10" fmla="*/ 39 w 500"/>
                <a:gd name="T11" fmla="*/ 9 h 156"/>
                <a:gd name="T12" fmla="*/ 28 w 500"/>
                <a:gd name="T13" fmla="*/ 15 h 156"/>
                <a:gd name="T14" fmla="*/ 20 w 500"/>
                <a:gd name="T15" fmla="*/ 23 h 156"/>
                <a:gd name="T16" fmla="*/ 13 w 500"/>
                <a:gd name="T17" fmla="*/ 30 h 156"/>
                <a:gd name="T18" fmla="*/ 7 w 500"/>
                <a:gd name="T19" fmla="*/ 39 h 156"/>
                <a:gd name="T20" fmla="*/ 4 w 500"/>
                <a:gd name="T21" fmla="*/ 50 h 156"/>
                <a:gd name="T22" fmla="*/ 0 w 500"/>
                <a:gd name="T23" fmla="*/ 64 h 156"/>
                <a:gd name="T24" fmla="*/ 0 w 500"/>
                <a:gd name="T25" fmla="*/ 79 h 156"/>
                <a:gd name="T26" fmla="*/ 4 w 500"/>
                <a:gd name="T27" fmla="*/ 156 h 156"/>
                <a:gd name="T28" fmla="*/ 129 w 500"/>
                <a:gd name="T29" fmla="*/ 152 h 156"/>
                <a:gd name="T30" fmla="*/ 127 w 500"/>
                <a:gd name="T31" fmla="*/ 103 h 156"/>
                <a:gd name="T32" fmla="*/ 127 w 500"/>
                <a:gd name="T33" fmla="*/ 97 h 156"/>
                <a:gd name="T34" fmla="*/ 127 w 500"/>
                <a:gd name="T35" fmla="*/ 92 h 156"/>
                <a:gd name="T36" fmla="*/ 130 w 500"/>
                <a:gd name="T37" fmla="*/ 89 h 156"/>
                <a:gd name="T38" fmla="*/ 134 w 500"/>
                <a:gd name="T39" fmla="*/ 85 h 156"/>
                <a:gd name="T40" fmla="*/ 138 w 500"/>
                <a:gd name="T41" fmla="*/ 83 h 156"/>
                <a:gd name="T42" fmla="*/ 143 w 500"/>
                <a:gd name="T43" fmla="*/ 80 h 156"/>
                <a:gd name="T44" fmla="*/ 149 w 500"/>
                <a:gd name="T45" fmla="*/ 80 h 156"/>
                <a:gd name="T46" fmla="*/ 156 w 500"/>
                <a:gd name="T47" fmla="*/ 79 h 156"/>
                <a:gd name="T48" fmla="*/ 165 w 500"/>
                <a:gd name="T49" fmla="*/ 79 h 156"/>
                <a:gd name="T50" fmla="*/ 500 w 500"/>
                <a:gd name="T51" fmla="*/ 79 h 156"/>
                <a:gd name="T52" fmla="*/ 500 w 500"/>
                <a:gd name="T53" fmla="*/ 0 h 156"/>
                <a:gd name="T54" fmla="*/ 99 w 500"/>
                <a:gd name="T55" fmla="*/ 0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0"/>
                <a:gd name="T85" fmla="*/ 0 h 156"/>
                <a:gd name="T86" fmla="*/ 500 w 500"/>
                <a:gd name="T87" fmla="*/ 156 h 1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0" h="156">
                  <a:moveTo>
                    <a:pt x="99" y="0"/>
                  </a:moveTo>
                  <a:lnTo>
                    <a:pt x="86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50" y="6"/>
                  </a:lnTo>
                  <a:lnTo>
                    <a:pt x="39" y="9"/>
                  </a:lnTo>
                  <a:lnTo>
                    <a:pt x="28" y="15"/>
                  </a:lnTo>
                  <a:lnTo>
                    <a:pt x="20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" y="156"/>
                  </a:lnTo>
                  <a:lnTo>
                    <a:pt x="129" y="152"/>
                  </a:lnTo>
                  <a:lnTo>
                    <a:pt x="127" y="103"/>
                  </a:lnTo>
                  <a:lnTo>
                    <a:pt x="127" y="97"/>
                  </a:lnTo>
                  <a:lnTo>
                    <a:pt x="127" y="92"/>
                  </a:lnTo>
                  <a:lnTo>
                    <a:pt x="130" y="89"/>
                  </a:lnTo>
                  <a:lnTo>
                    <a:pt x="134" y="85"/>
                  </a:lnTo>
                  <a:lnTo>
                    <a:pt x="138" y="83"/>
                  </a:lnTo>
                  <a:lnTo>
                    <a:pt x="143" y="80"/>
                  </a:lnTo>
                  <a:lnTo>
                    <a:pt x="149" y="80"/>
                  </a:lnTo>
                  <a:lnTo>
                    <a:pt x="156" y="79"/>
                  </a:lnTo>
                  <a:lnTo>
                    <a:pt x="165" y="79"/>
                  </a:lnTo>
                  <a:lnTo>
                    <a:pt x="500" y="79"/>
                  </a:lnTo>
                  <a:lnTo>
                    <a:pt x="500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916" y="1238"/>
              <a:ext cx="495" cy="153"/>
            </a:xfrm>
            <a:custGeom>
              <a:avLst/>
              <a:gdLst>
                <a:gd name="T0" fmla="*/ 96 w 495"/>
                <a:gd name="T1" fmla="*/ 0 h 153"/>
                <a:gd name="T2" fmla="*/ 81 w 495"/>
                <a:gd name="T3" fmla="*/ 0 h 153"/>
                <a:gd name="T4" fmla="*/ 70 w 495"/>
                <a:gd name="T5" fmla="*/ 2 h 153"/>
                <a:gd name="T6" fmla="*/ 59 w 495"/>
                <a:gd name="T7" fmla="*/ 3 h 153"/>
                <a:gd name="T8" fmla="*/ 46 w 495"/>
                <a:gd name="T9" fmla="*/ 6 h 153"/>
                <a:gd name="T10" fmla="*/ 37 w 495"/>
                <a:gd name="T11" fmla="*/ 9 h 153"/>
                <a:gd name="T12" fmla="*/ 28 w 495"/>
                <a:gd name="T13" fmla="*/ 14 h 153"/>
                <a:gd name="T14" fmla="*/ 19 w 495"/>
                <a:gd name="T15" fmla="*/ 21 h 153"/>
                <a:gd name="T16" fmla="*/ 11 w 495"/>
                <a:gd name="T17" fmla="*/ 29 h 153"/>
                <a:gd name="T18" fmla="*/ 6 w 495"/>
                <a:gd name="T19" fmla="*/ 38 h 153"/>
                <a:gd name="T20" fmla="*/ 2 w 495"/>
                <a:gd name="T21" fmla="*/ 48 h 153"/>
                <a:gd name="T22" fmla="*/ 0 w 495"/>
                <a:gd name="T23" fmla="*/ 61 h 153"/>
                <a:gd name="T24" fmla="*/ 0 w 495"/>
                <a:gd name="T25" fmla="*/ 76 h 153"/>
                <a:gd name="T26" fmla="*/ 4 w 495"/>
                <a:gd name="T27" fmla="*/ 153 h 153"/>
                <a:gd name="T28" fmla="*/ 122 w 495"/>
                <a:gd name="T29" fmla="*/ 149 h 153"/>
                <a:gd name="T30" fmla="*/ 120 w 495"/>
                <a:gd name="T31" fmla="*/ 97 h 153"/>
                <a:gd name="T32" fmla="*/ 122 w 495"/>
                <a:gd name="T33" fmla="*/ 92 h 153"/>
                <a:gd name="T34" fmla="*/ 122 w 495"/>
                <a:gd name="T35" fmla="*/ 88 h 153"/>
                <a:gd name="T36" fmla="*/ 124 w 495"/>
                <a:gd name="T37" fmla="*/ 85 h 153"/>
                <a:gd name="T38" fmla="*/ 127 w 495"/>
                <a:gd name="T39" fmla="*/ 82 h 153"/>
                <a:gd name="T40" fmla="*/ 131 w 495"/>
                <a:gd name="T41" fmla="*/ 79 h 153"/>
                <a:gd name="T42" fmla="*/ 136 w 495"/>
                <a:gd name="T43" fmla="*/ 77 h 153"/>
                <a:gd name="T44" fmla="*/ 142 w 495"/>
                <a:gd name="T45" fmla="*/ 77 h 153"/>
                <a:gd name="T46" fmla="*/ 149 w 495"/>
                <a:gd name="T47" fmla="*/ 76 h 153"/>
                <a:gd name="T48" fmla="*/ 157 w 495"/>
                <a:gd name="T49" fmla="*/ 76 h 153"/>
                <a:gd name="T50" fmla="*/ 495 w 495"/>
                <a:gd name="T51" fmla="*/ 76 h 153"/>
                <a:gd name="T52" fmla="*/ 495 w 495"/>
                <a:gd name="T53" fmla="*/ 0 h 153"/>
                <a:gd name="T54" fmla="*/ 96 w 495"/>
                <a:gd name="T55" fmla="*/ 0 h 1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153"/>
                <a:gd name="T86" fmla="*/ 495 w 495"/>
                <a:gd name="T87" fmla="*/ 153 h 1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153">
                  <a:moveTo>
                    <a:pt x="96" y="0"/>
                  </a:moveTo>
                  <a:lnTo>
                    <a:pt x="81" y="0"/>
                  </a:lnTo>
                  <a:lnTo>
                    <a:pt x="70" y="2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7" y="9"/>
                  </a:lnTo>
                  <a:lnTo>
                    <a:pt x="28" y="14"/>
                  </a:lnTo>
                  <a:lnTo>
                    <a:pt x="19" y="21"/>
                  </a:lnTo>
                  <a:lnTo>
                    <a:pt x="11" y="29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61"/>
                  </a:lnTo>
                  <a:lnTo>
                    <a:pt x="0" y="76"/>
                  </a:lnTo>
                  <a:lnTo>
                    <a:pt x="4" y="153"/>
                  </a:lnTo>
                  <a:lnTo>
                    <a:pt x="122" y="149"/>
                  </a:lnTo>
                  <a:lnTo>
                    <a:pt x="120" y="97"/>
                  </a:lnTo>
                  <a:lnTo>
                    <a:pt x="122" y="92"/>
                  </a:lnTo>
                  <a:lnTo>
                    <a:pt x="122" y="88"/>
                  </a:lnTo>
                  <a:lnTo>
                    <a:pt x="124" y="85"/>
                  </a:lnTo>
                  <a:lnTo>
                    <a:pt x="127" y="82"/>
                  </a:lnTo>
                  <a:lnTo>
                    <a:pt x="131" y="79"/>
                  </a:lnTo>
                  <a:lnTo>
                    <a:pt x="136" y="77"/>
                  </a:lnTo>
                  <a:lnTo>
                    <a:pt x="142" y="77"/>
                  </a:lnTo>
                  <a:lnTo>
                    <a:pt x="149" y="76"/>
                  </a:lnTo>
                  <a:lnTo>
                    <a:pt x="157" y="76"/>
                  </a:lnTo>
                  <a:lnTo>
                    <a:pt x="495" y="76"/>
                  </a:lnTo>
                  <a:lnTo>
                    <a:pt x="495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5D5D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922" y="1241"/>
              <a:ext cx="489" cy="148"/>
            </a:xfrm>
            <a:custGeom>
              <a:avLst/>
              <a:gdLst>
                <a:gd name="T0" fmla="*/ 90 w 489"/>
                <a:gd name="T1" fmla="*/ 0 h 148"/>
                <a:gd name="T2" fmla="*/ 75 w 489"/>
                <a:gd name="T3" fmla="*/ 0 h 148"/>
                <a:gd name="T4" fmla="*/ 64 w 489"/>
                <a:gd name="T5" fmla="*/ 2 h 148"/>
                <a:gd name="T6" fmla="*/ 51 w 489"/>
                <a:gd name="T7" fmla="*/ 3 h 148"/>
                <a:gd name="T8" fmla="*/ 40 w 489"/>
                <a:gd name="T9" fmla="*/ 8 h 148"/>
                <a:gd name="T10" fmla="*/ 29 w 489"/>
                <a:gd name="T11" fmla="*/ 11 h 148"/>
                <a:gd name="T12" fmla="*/ 20 w 489"/>
                <a:gd name="T13" fmla="*/ 18 h 148"/>
                <a:gd name="T14" fmla="*/ 13 w 489"/>
                <a:gd name="T15" fmla="*/ 24 h 148"/>
                <a:gd name="T16" fmla="*/ 7 w 489"/>
                <a:gd name="T17" fmla="*/ 33 h 148"/>
                <a:gd name="T18" fmla="*/ 2 w 489"/>
                <a:gd name="T19" fmla="*/ 44 h 148"/>
                <a:gd name="T20" fmla="*/ 0 w 489"/>
                <a:gd name="T21" fmla="*/ 58 h 148"/>
                <a:gd name="T22" fmla="*/ 0 w 489"/>
                <a:gd name="T23" fmla="*/ 71 h 148"/>
                <a:gd name="T24" fmla="*/ 4 w 489"/>
                <a:gd name="T25" fmla="*/ 148 h 148"/>
                <a:gd name="T26" fmla="*/ 116 w 489"/>
                <a:gd name="T27" fmla="*/ 146 h 148"/>
                <a:gd name="T28" fmla="*/ 114 w 489"/>
                <a:gd name="T29" fmla="*/ 92 h 148"/>
                <a:gd name="T30" fmla="*/ 114 w 489"/>
                <a:gd name="T31" fmla="*/ 88 h 148"/>
                <a:gd name="T32" fmla="*/ 116 w 489"/>
                <a:gd name="T33" fmla="*/ 83 h 148"/>
                <a:gd name="T34" fmla="*/ 118 w 489"/>
                <a:gd name="T35" fmla="*/ 80 h 148"/>
                <a:gd name="T36" fmla="*/ 123 w 489"/>
                <a:gd name="T37" fmla="*/ 77 h 148"/>
                <a:gd name="T38" fmla="*/ 127 w 489"/>
                <a:gd name="T39" fmla="*/ 74 h 148"/>
                <a:gd name="T40" fmla="*/ 134 w 489"/>
                <a:gd name="T41" fmla="*/ 73 h 148"/>
                <a:gd name="T42" fmla="*/ 140 w 489"/>
                <a:gd name="T43" fmla="*/ 73 h 148"/>
                <a:gd name="T44" fmla="*/ 149 w 489"/>
                <a:gd name="T45" fmla="*/ 71 h 148"/>
                <a:gd name="T46" fmla="*/ 489 w 489"/>
                <a:gd name="T47" fmla="*/ 71 h 148"/>
                <a:gd name="T48" fmla="*/ 489 w 489"/>
                <a:gd name="T49" fmla="*/ 0 h 148"/>
                <a:gd name="T50" fmla="*/ 90 w 489"/>
                <a:gd name="T51" fmla="*/ 0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9"/>
                <a:gd name="T79" fmla="*/ 0 h 148"/>
                <a:gd name="T80" fmla="*/ 489 w 489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9" h="148">
                  <a:moveTo>
                    <a:pt x="90" y="0"/>
                  </a:moveTo>
                  <a:lnTo>
                    <a:pt x="75" y="0"/>
                  </a:lnTo>
                  <a:lnTo>
                    <a:pt x="64" y="2"/>
                  </a:lnTo>
                  <a:lnTo>
                    <a:pt x="51" y="3"/>
                  </a:lnTo>
                  <a:lnTo>
                    <a:pt x="40" y="8"/>
                  </a:lnTo>
                  <a:lnTo>
                    <a:pt x="29" y="11"/>
                  </a:lnTo>
                  <a:lnTo>
                    <a:pt x="20" y="18"/>
                  </a:lnTo>
                  <a:lnTo>
                    <a:pt x="13" y="24"/>
                  </a:lnTo>
                  <a:lnTo>
                    <a:pt x="7" y="33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4" y="148"/>
                  </a:lnTo>
                  <a:lnTo>
                    <a:pt x="116" y="146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6" y="83"/>
                  </a:lnTo>
                  <a:lnTo>
                    <a:pt x="118" y="80"/>
                  </a:lnTo>
                  <a:lnTo>
                    <a:pt x="123" y="77"/>
                  </a:lnTo>
                  <a:lnTo>
                    <a:pt x="127" y="74"/>
                  </a:lnTo>
                  <a:lnTo>
                    <a:pt x="134" y="73"/>
                  </a:lnTo>
                  <a:lnTo>
                    <a:pt x="140" y="73"/>
                  </a:lnTo>
                  <a:lnTo>
                    <a:pt x="149" y="71"/>
                  </a:lnTo>
                  <a:lnTo>
                    <a:pt x="489" y="71"/>
                  </a:lnTo>
                  <a:lnTo>
                    <a:pt x="48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927" y="1244"/>
              <a:ext cx="484" cy="145"/>
            </a:xfrm>
            <a:custGeom>
              <a:avLst/>
              <a:gdLst>
                <a:gd name="T0" fmla="*/ 85 w 484"/>
                <a:gd name="T1" fmla="*/ 0 h 145"/>
                <a:gd name="T2" fmla="*/ 72 w 484"/>
                <a:gd name="T3" fmla="*/ 0 h 145"/>
                <a:gd name="T4" fmla="*/ 61 w 484"/>
                <a:gd name="T5" fmla="*/ 2 h 145"/>
                <a:gd name="T6" fmla="*/ 50 w 484"/>
                <a:gd name="T7" fmla="*/ 5 h 145"/>
                <a:gd name="T8" fmla="*/ 39 w 484"/>
                <a:gd name="T9" fmla="*/ 8 h 145"/>
                <a:gd name="T10" fmla="*/ 28 w 484"/>
                <a:gd name="T11" fmla="*/ 11 h 145"/>
                <a:gd name="T12" fmla="*/ 21 w 484"/>
                <a:gd name="T13" fmla="*/ 17 h 145"/>
                <a:gd name="T14" fmla="*/ 12 w 484"/>
                <a:gd name="T15" fmla="*/ 24 h 145"/>
                <a:gd name="T16" fmla="*/ 8 w 484"/>
                <a:gd name="T17" fmla="*/ 32 h 145"/>
                <a:gd name="T18" fmla="*/ 2 w 484"/>
                <a:gd name="T19" fmla="*/ 42 h 145"/>
                <a:gd name="T20" fmla="*/ 0 w 484"/>
                <a:gd name="T21" fmla="*/ 55 h 145"/>
                <a:gd name="T22" fmla="*/ 0 w 484"/>
                <a:gd name="T23" fmla="*/ 68 h 145"/>
                <a:gd name="T24" fmla="*/ 4 w 484"/>
                <a:gd name="T25" fmla="*/ 145 h 145"/>
                <a:gd name="T26" fmla="*/ 111 w 484"/>
                <a:gd name="T27" fmla="*/ 143 h 145"/>
                <a:gd name="T28" fmla="*/ 109 w 484"/>
                <a:gd name="T29" fmla="*/ 88 h 145"/>
                <a:gd name="T30" fmla="*/ 109 w 484"/>
                <a:gd name="T31" fmla="*/ 83 h 145"/>
                <a:gd name="T32" fmla="*/ 111 w 484"/>
                <a:gd name="T33" fmla="*/ 80 h 145"/>
                <a:gd name="T34" fmla="*/ 111 w 484"/>
                <a:gd name="T35" fmla="*/ 76 h 145"/>
                <a:gd name="T36" fmla="*/ 116 w 484"/>
                <a:gd name="T37" fmla="*/ 73 h 145"/>
                <a:gd name="T38" fmla="*/ 120 w 484"/>
                <a:gd name="T39" fmla="*/ 71 h 145"/>
                <a:gd name="T40" fmla="*/ 127 w 484"/>
                <a:gd name="T41" fmla="*/ 70 h 145"/>
                <a:gd name="T42" fmla="*/ 133 w 484"/>
                <a:gd name="T43" fmla="*/ 68 h 145"/>
                <a:gd name="T44" fmla="*/ 140 w 484"/>
                <a:gd name="T45" fmla="*/ 68 h 145"/>
                <a:gd name="T46" fmla="*/ 484 w 484"/>
                <a:gd name="T47" fmla="*/ 68 h 145"/>
                <a:gd name="T48" fmla="*/ 484 w 484"/>
                <a:gd name="T49" fmla="*/ 0 h 145"/>
                <a:gd name="T50" fmla="*/ 85 w 484"/>
                <a:gd name="T51" fmla="*/ 0 h 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4"/>
                <a:gd name="T79" fmla="*/ 0 h 145"/>
                <a:gd name="T80" fmla="*/ 484 w 484"/>
                <a:gd name="T81" fmla="*/ 145 h 1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4" h="145">
                  <a:moveTo>
                    <a:pt x="85" y="0"/>
                  </a:moveTo>
                  <a:lnTo>
                    <a:pt x="72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8"/>
                  </a:lnTo>
                  <a:lnTo>
                    <a:pt x="28" y="11"/>
                  </a:lnTo>
                  <a:lnTo>
                    <a:pt x="21" y="17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4" y="145"/>
                  </a:lnTo>
                  <a:lnTo>
                    <a:pt x="111" y="143"/>
                  </a:lnTo>
                  <a:lnTo>
                    <a:pt x="109" y="88"/>
                  </a:lnTo>
                  <a:lnTo>
                    <a:pt x="109" y="83"/>
                  </a:lnTo>
                  <a:lnTo>
                    <a:pt x="111" y="80"/>
                  </a:lnTo>
                  <a:lnTo>
                    <a:pt x="111" y="76"/>
                  </a:lnTo>
                  <a:lnTo>
                    <a:pt x="116" y="73"/>
                  </a:lnTo>
                  <a:lnTo>
                    <a:pt x="120" y="71"/>
                  </a:lnTo>
                  <a:lnTo>
                    <a:pt x="127" y="70"/>
                  </a:lnTo>
                  <a:lnTo>
                    <a:pt x="133" y="68"/>
                  </a:lnTo>
                  <a:lnTo>
                    <a:pt x="140" y="68"/>
                  </a:lnTo>
                  <a:lnTo>
                    <a:pt x="484" y="68"/>
                  </a:lnTo>
                  <a:lnTo>
                    <a:pt x="48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931" y="1249"/>
              <a:ext cx="480" cy="140"/>
            </a:xfrm>
            <a:custGeom>
              <a:avLst/>
              <a:gdLst>
                <a:gd name="T0" fmla="*/ 81 w 480"/>
                <a:gd name="T1" fmla="*/ 0 h 140"/>
                <a:gd name="T2" fmla="*/ 68 w 480"/>
                <a:gd name="T3" fmla="*/ 0 h 140"/>
                <a:gd name="T4" fmla="*/ 57 w 480"/>
                <a:gd name="T5" fmla="*/ 1 h 140"/>
                <a:gd name="T6" fmla="*/ 44 w 480"/>
                <a:gd name="T7" fmla="*/ 3 h 140"/>
                <a:gd name="T8" fmla="*/ 33 w 480"/>
                <a:gd name="T9" fmla="*/ 7 h 140"/>
                <a:gd name="T10" fmla="*/ 24 w 480"/>
                <a:gd name="T11" fmla="*/ 12 h 140"/>
                <a:gd name="T12" fmla="*/ 17 w 480"/>
                <a:gd name="T13" fmla="*/ 18 h 140"/>
                <a:gd name="T14" fmla="*/ 9 w 480"/>
                <a:gd name="T15" fmla="*/ 27 h 140"/>
                <a:gd name="T16" fmla="*/ 4 w 480"/>
                <a:gd name="T17" fmla="*/ 36 h 140"/>
                <a:gd name="T18" fmla="*/ 2 w 480"/>
                <a:gd name="T19" fmla="*/ 50 h 140"/>
                <a:gd name="T20" fmla="*/ 0 w 480"/>
                <a:gd name="T21" fmla="*/ 63 h 140"/>
                <a:gd name="T22" fmla="*/ 4 w 480"/>
                <a:gd name="T23" fmla="*/ 140 h 140"/>
                <a:gd name="T24" fmla="*/ 105 w 480"/>
                <a:gd name="T25" fmla="*/ 138 h 140"/>
                <a:gd name="T26" fmla="*/ 103 w 480"/>
                <a:gd name="T27" fmla="*/ 83 h 140"/>
                <a:gd name="T28" fmla="*/ 105 w 480"/>
                <a:gd name="T29" fmla="*/ 77 h 140"/>
                <a:gd name="T30" fmla="*/ 105 w 480"/>
                <a:gd name="T31" fmla="*/ 72 h 140"/>
                <a:gd name="T32" fmla="*/ 109 w 480"/>
                <a:gd name="T33" fmla="*/ 69 h 140"/>
                <a:gd name="T34" fmla="*/ 114 w 480"/>
                <a:gd name="T35" fmla="*/ 66 h 140"/>
                <a:gd name="T36" fmla="*/ 120 w 480"/>
                <a:gd name="T37" fmla="*/ 65 h 140"/>
                <a:gd name="T38" fmla="*/ 125 w 480"/>
                <a:gd name="T39" fmla="*/ 63 h 140"/>
                <a:gd name="T40" fmla="*/ 134 w 480"/>
                <a:gd name="T41" fmla="*/ 63 h 140"/>
                <a:gd name="T42" fmla="*/ 480 w 480"/>
                <a:gd name="T43" fmla="*/ 63 h 140"/>
                <a:gd name="T44" fmla="*/ 480 w 480"/>
                <a:gd name="T45" fmla="*/ 0 h 140"/>
                <a:gd name="T46" fmla="*/ 81 w 480"/>
                <a:gd name="T47" fmla="*/ 0 h 1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0"/>
                <a:gd name="T73" fmla="*/ 0 h 140"/>
                <a:gd name="T74" fmla="*/ 480 w 480"/>
                <a:gd name="T75" fmla="*/ 140 h 1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0" h="140">
                  <a:moveTo>
                    <a:pt x="81" y="0"/>
                  </a:moveTo>
                  <a:lnTo>
                    <a:pt x="68" y="0"/>
                  </a:lnTo>
                  <a:lnTo>
                    <a:pt x="57" y="1"/>
                  </a:lnTo>
                  <a:lnTo>
                    <a:pt x="44" y="3"/>
                  </a:lnTo>
                  <a:lnTo>
                    <a:pt x="33" y="7"/>
                  </a:lnTo>
                  <a:lnTo>
                    <a:pt x="24" y="12"/>
                  </a:lnTo>
                  <a:lnTo>
                    <a:pt x="17" y="18"/>
                  </a:lnTo>
                  <a:lnTo>
                    <a:pt x="9" y="27"/>
                  </a:lnTo>
                  <a:lnTo>
                    <a:pt x="4" y="36"/>
                  </a:lnTo>
                  <a:lnTo>
                    <a:pt x="2" y="50"/>
                  </a:lnTo>
                  <a:lnTo>
                    <a:pt x="0" y="63"/>
                  </a:lnTo>
                  <a:lnTo>
                    <a:pt x="4" y="140"/>
                  </a:lnTo>
                  <a:lnTo>
                    <a:pt x="105" y="138"/>
                  </a:lnTo>
                  <a:lnTo>
                    <a:pt x="103" y="83"/>
                  </a:lnTo>
                  <a:lnTo>
                    <a:pt x="105" y="77"/>
                  </a:lnTo>
                  <a:lnTo>
                    <a:pt x="105" y="72"/>
                  </a:lnTo>
                  <a:lnTo>
                    <a:pt x="109" y="69"/>
                  </a:lnTo>
                  <a:lnTo>
                    <a:pt x="114" y="66"/>
                  </a:lnTo>
                  <a:lnTo>
                    <a:pt x="120" y="65"/>
                  </a:lnTo>
                  <a:lnTo>
                    <a:pt x="125" y="63"/>
                  </a:lnTo>
                  <a:lnTo>
                    <a:pt x="134" y="63"/>
                  </a:lnTo>
                  <a:lnTo>
                    <a:pt x="480" y="63"/>
                  </a:lnTo>
                  <a:lnTo>
                    <a:pt x="48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939" y="1252"/>
              <a:ext cx="472" cy="137"/>
            </a:xfrm>
            <a:custGeom>
              <a:avLst/>
              <a:gdLst>
                <a:gd name="T0" fmla="*/ 75 w 472"/>
                <a:gd name="T1" fmla="*/ 0 h 137"/>
                <a:gd name="T2" fmla="*/ 60 w 472"/>
                <a:gd name="T3" fmla="*/ 0 h 137"/>
                <a:gd name="T4" fmla="*/ 47 w 472"/>
                <a:gd name="T5" fmla="*/ 1 h 137"/>
                <a:gd name="T6" fmla="*/ 36 w 472"/>
                <a:gd name="T7" fmla="*/ 4 h 137"/>
                <a:gd name="T8" fmla="*/ 25 w 472"/>
                <a:gd name="T9" fmla="*/ 9 h 137"/>
                <a:gd name="T10" fmla="*/ 16 w 472"/>
                <a:gd name="T11" fmla="*/ 15 h 137"/>
                <a:gd name="T12" fmla="*/ 9 w 472"/>
                <a:gd name="T13" fmla="*/ 22 h 137"/>
                <a:gd name="T14" fmla="*/ 1 w 472"/>
                <a:gd name="T15" fmla="*/ 33 h 137"/>
                <a:gd name="T16" fmla="*/ 0 w 472"/>
                <a:gd name="T17" fmla="*/ 45 h 137"/>
                <a:gd name="T18" fmla="*/ 0 w 472"/>
                <a:gd name="T19" fmla="*/ 60 h 137"/>
                <a:gd name="T20" fmla="*/ 1 w 472"/>
                <a:gd name="T21" fmla="*/ 137 h 137"/>
                <a:gd name="T22" fmla="*/ 97 w 472"/>
                <a:gd name="T23" fmla="*/ 135 h 137"/>
                <a:gd name="T24" fmla="*/ 95 w 472"/>
                <a:gd name="T25" fmla="*/ 77 h 137"/>
                <a:gd name="T26" fmla="*/ 95 w 472"/>
                <a:gd name="T27" fmla="*/ 72 h 137"/>
                <a:gd name="T28" fmla="*/ 97 w 472"/>
                <a:gd name="T29" fmla="*/ 69 h 137"/>
                <a:gd name="T30" fmla="*/ 99 w 472"/>
                <a:gd name="T31" fmla="*/ 65 h 137"/>
                <a:gd name="T32" fmla="*/ 104 w 472"/>
                <a:gd name="T33" fmla="*/ 63 h 137"/>
                <a:gd name="T34" fmla="*/ 110 w 472"/>
                <a:gd name="T35" fmla="*/ 62 h 137"/>
                <a:gd name="T36" fmla="*/ 117 w 472"/>
                <a:gd name="T37" fmla="*/ 60 h 137"/>
                <a:gd name="T38" fmla="*/ 124 w 472"/>
                <a:gd name="T39" fmla="*/ 60 h 137"/>
                <a:gd name="T40" fmla="*/ 472 w 472"/>
                <a:gd name="T41" fmla="*/ 60 h 137"/>
                <a:gd name="T42" fmla="*/ 472 w 472"/>
                <a:gd name="T43" fmla="*/ 0 h 137"/>
                <a:gd name="T44" fmla="*/ 75 w 472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2"/>
                <a:gd name="T70" fmla="*/ 0 h 137"/>
                <a:gd name="T71" fmla="*/ 472 w 472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2" h="137">
                  <a:moveTo>
                    <a:pt x="75" y="0"/>
                  </a:moveTo>
                  <a:lnTo>
                    <a:pt x="60" y="0"/>
                  </a:lnTo>
                  <a:lnTo>
                    <a:pt x="47" y="1"/>
                  </a:lnTo>
                  <a:lnTo>
                    <a:pt x="36" y="4"/>
                  </a:lnTo>
                  <a:lnTo>
                    <a:pt x="25" y="9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1" y="137"/>
                  </a:lnTo>
                  <a:lnTo>
                    <a:pt x="97" y="135"/>
                  </a:lnTo>
                  <a:lnTo>
                    <a:pt x="95" y="77"/>
                  </a:lnTo>
                  <a:lnTo>
                    <a:pt x="95" y="72"/>
                  </a:lnTo>
                  <a:lnTo>
                    <a:pt x="97" y="69"/>
                  </a:lnTo>
                  <a:lnTo>
                    <a:pt x="99" y="65"/>
                  </a:lnTo>
                  <a:lnTo>
                    <a:pt x="104" y="63"/>
                  </a:lnTo>
                  <a:lnTo>
                    <a:pt x="110" y="62"/>
                  </a:lnTo>
                  <a:lnTo>
                    <a:pt x="117" y="60"/>
                  </a:lnTo>
                  <a:lnTo>
                    <a:pt x="124" y="60"/>
                  </a:lnTo>
                  <a:lnTo>
                    <a:pt x="472" y="60"/>
                  </a:lnTo>
                  <a:lnTo>
                    <a:pt x="47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942" y="1255"/>
              <a:ext cx="469" cy="134"/>
            </a:xfrm>
            <a:custGeom>
              <a:avLst/>
              <a:gdLst>
                <a:gd name="T0" fmla="*/ 72 w 469"/>
                <a:gd name="T1" fmla="*/ 0 h 134"/>
                <a:gd name="T2" fmla="*/ 59 w 469"/>
                <a:gd name="T3" fmla="*/ 0 h 134"/>
                <a:gd name="T4" fmla="*/ 46 w 469"/>
                <a:gd name="T5" fmla="*/ 3 h 134"/>
                <a:gd name="T6" fmla="*/ 37 w 469"/>
                <a:gd name="T7" fmla="*/ 4 h 134"/>
                <a:gd name="T8" fmla="*/ 26 w 469"/>
                <a:gd name="T9" fmla="*/ 9 h 134"/>
                <a:gd name="T10" fmla="*/ 17 w 469"/>
                <a:gd name="T11" fmla="*/ 13 h 134"/>
                <a:gd name="T12" fmla="*/ 9 w 469"/>
                <a:gd name="T13" fmla="*/ 21 h 134"/>
                <a:gd name="T14" fmla="*/ 4 w 469"/>
                <a:gd name="T15" fmla="*/ 31 h 134"/>
                <a:gd name="T16" fmla="*/ 2 w 469"/>
                <a:gd name="T17" fmla="*/ 42 h 134"/>
                <a:gd name="T18" fmla="*/ 0 w 469"/>
                <a:gd name="T19" fmla="*/ 57 h 134"/>
                <a:gd name="T20" fmla="*/ 4 w 469"/>
                <a:gd name="T21" fmla="*/ 134 h 134"/>
                <a:gd name="T22" fmla="*/ 94 w 469"/>
                <a:gd name="T23" fmla="*/ 132 h 134"/>
                <a:gd name="T24" fmla="*/ 90 w 469"/>
                <a:gd name="T25" fmla="*/ 74 h 134"/>
                <a:gd name="T26" fmla="*/ 90 w 469"/>
                <a:gd name="T27" fmla="*/ 68 h 134"/>
                <a:gd name="T28" fmla="*/ 94 w 469"/>
                <a:gd name="T29" fmla="*/ 63 h 134"/>
                <a:gd name="T30" fmla="*/ 98 w 469"/>
                <a:gd name="T31" fmla="*/ 60 h 134"/>
                <a:gd name="T32" fmla="*/ 103 w 469"/>
                <a:gd name="T33" fmla="*/ 57 h 134"/>
                <a:gd name="T34" fmla="*/ 110 w 469"/>
                <a:gd name="T35" fmla="*/ 57 h 134"/>
                <a:gd name="T36" fmla="*/ 118 w 469"/>
                <a:gd name="T37" fmla="*/ 57 h 134"/>
                <a:gd name="T38" fmla="*/ 469 w 469"/>
                <a:gd name="T39" fmla="*/ 57 h 134"/>
                <a:gd name="T40" fmla="*/ 469 w 469"/>
                <a:gd name="T41" fmla="*/ 0 h 134"/>
                <a:gd name="T42" fmla="*/ 72 w 469"/>
                <a:gd name="T43" fmla="*/ 0 h 1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9"/>
                <a:gd name="T67" fmla="*/ 0 h 134"/>
                <a:gd name="T68" fmla="*/ 469 w 469"/>
                <a:gd name="T69" fmla="*/ 134 h 1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9" h="134">
                  <a:moveTo>
                    <a:pt x="72" y="0"/>
                  </a:moveTo>
                  <a:lnTo>
                    <a:pt x="59" y="0"/>
                  </a:lnTo>
                  <a:lnTo>
                    <a:pt x="46" y="3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7" y="13"/>
                  </a:lnTo>
                  <a:lnTo>
                    <a:pt x="9" y="21"/>
                  </a:lnTo>
                  <a:lnTo>
                    <a:pt x="4" y="31"/>
                  </a:lnTo>
                  <a:lnTo>
                    <a:pt x="2" y="42"/>
                  </a:lnTo>
                  <a:lnTo>
                    <a:pt x="0" y="57"/>
                  </a:lnTo>
                  <a:lnTo>
                    <a:pt x="4" y="134"/>
                  </a:lnTo>
                  <a:lnTo>
                    <a:pt x="94" y="132"/>
                  </a:lnTo>
                  <a:lnTo>
                    <a:pt x="90" y="74"/>
                  </a:lnTo>
                  <a:lnTo>
                    <a:pt x="90" y="68"/>
                  </a:lnTo>
                  <a:lnTo>
                    <a:pt x="94" y="63"/>
                  </a:lnTo>
                  <a:lnTo>
                    <a:pt x="98" y="60"/>
                  </a:lnTo>
                  <a:lnTo>
                    <a:pt x="103" y="57"/>
                  </a:lnTo>
                  <a:lnTo>
                    <a:pt x="110" y="57"/>
                  </a:lnTo>
                  <a:lnTo>
                    <a:pt x="118" y="57"/>
                  </a:lnTo>
                  <a:lnTo>
                    <a:pt x="469" y="57"/>
                  </a:lnTo>
                  <a:lnTo>
                    <a:pt x="469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948" y="1258"/>
              <a:ext cx="463" cy="131"/>
            </a:xfrm>
            <a:custGeom>
              <a:avLst/>
              <a:gdLst>
                <a:gd name="T0" fmla="*/ 66 w 463"/>
                <a:gd name="T1" fmla="*/ 0 h 131"/>
                <a:gd name="T2" fmla="*/ 53 w 463"/>
                <a:gd name="T3" fmla="*/ 1 h 131"/>
                <a:gd name="T4" fmla="*/ 40 w 463"/>
                <a:gd name="T5" fmla="*/ 1 h 131"/>
                <a:gd name="T6" fmla="*/ 29 w 463"/>
                <a:gd name="T7" fmla="*/ 6 h 131"/>
                <a:gd name="T8" fmla="*/ 20 w 463"/>
                <a:gd name="T9" fmla="*/ 10 h 131"/>
                <a:gd name="T10" fmla="*/ 11 w 463"/>
                <a:gd name="T11" fmla="*/ 18 h 131"/>
                <a:gd name="T12" fmla="*/ 3 w 463"/>
                <a:gd name="T13" fmla="*/ 27 h 131"/>
                <a:gd name="T14" fmla="*/ 2 w 463"/>
                <a:gd name="T15" fmla="*/ 39 h 131"/>
                <a:gd name="T16" fmla="*/ 0 w 463"/>
                <a:gd name="T17" fmla="*/ 53 h 131"/>
                <a:gd name="T18" fmla="*/ 3 w 463"/>
                <a:gd name="T19" fmla="*/ 131 h 131"/>
                <a:gd name="T20" fmla="*/ 86 w 463"/>
                <a:gd name="T21" fmla="*/ 129 h 131"/>
                <a:gd name="T22" fmla="*/ 84 w 463"/>
                <a:gd name="T23" fmla="*/ 68 h 131"/>
                <a:gd name="T24" fmla="*/ 84 w 463"/>
                <a:gd name="T25" fmla="*/ 63 h 131"/>
                <a:gd name="T26" fmla="*/ 88 w 463"/>
                <a:gd name="T27" fmla="*/ 57 h 131"/>
                <a:gd name="T28" fmla="*/ 93 w 463"/>
                <a:gd name="T29" fmla="*/ 56 h 131"/>
                <a:gd name="T30" fmla="*/ 101 w 463"/>
                <a:gd name="T31" fmla="*/ 54 h 131"/>
                <a:gd name="T32" fmla="*/ 110 w 463"/>
                <a:gd name="T33" fmla="*/ 53 h 131"/>
                <a:gd name="T34" fmla="*/ 463 w 463"/>
                <a:gd name="T35" fmla="*/ 53 h 131"/>
                <a:gd name="T36" fmla="*/ 463 w 463"/>
                <a:gd name="T37" fmla="*/ 0 h 131"/>
                <a:gd name="T38" fmla="*/ 66 w 463"/>
                <a:gd name="T39" fmla="*/ 0 h 1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3"/>
                <a:gd name="T61" fmla="*/ 0 h 131"/>
                <a:gd name="T62" fmla="*/ 463 w 463"/>
                <a:gd name="T63" fmla="*/ 131 h 1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3" h="131">
                  <a:moveTo>
                    <a:pt x="66" y="0"/>
                  </a:moveTo>
                  <a:lnTo>
                    <a:pt x="53" y="1"/>
                  </a:lnTo>
                  <a:lnTo>
                    <a:pt x="40" y="1"/>
                  </a:lnTo>
                  <a:lnTo>
                    <a:pt x="29" y="6"/>
                  </a:lnTo>
                  <a:lnTo>
                    <a:pt x="20" y="10"/>
                  </a:lnTo>
                  <a:lnTo>
                    <a:pt x="11" y="18"/>
                  </a:lnTo>
                  <a:lnTo>
                    <a:pt x="3" y="27"/>
                  </a:lnTo>
                  <a:lnTo>
                    <a:pt x="2" y="39"/>
                  </a:lnTo>
                  <a:lnTo>
                    <a:pt x="0" y="53"/>
                  </a:lnTo>
                  <a:lnTo>
                    <a:pt x="3" y="131"/>
                  </a:lnTo>
                  <a:lnTo>
                    <a:pt x="86" y="129"/>
                  </a:lnTo>
                  <a:lnTo>
                    <a:pt x="84" y="68"/>
                  </a:lnTo>
                  <a:lnTo>
                    <a:pt x="84" y="63"/>
                  </a:lnTo>
                  <a:lnTo>
                    <a:pt x="88" y="57"/>
                  </a:lnTo>
                  <a:lnTo>
                    <a:pt x="93" y="56"/>
                  </a:lnTo>
                  <a:lnTo>
                    <a:pt x="101" y="54"/>
                  </a:lnTo>
                  <a:lnTo>
                    <a:pt x="110" y="53"/>
                  </a:lnTo>
                  <a:lnTo>
                    <a:pt x="463" y="53"/>
                  </a:lnTo>
                  <a:lnTo>
                    <a:pt x="463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953" y="1262"/>
              <a:ext cx="458" cy="127"/>
            </a:xfrm>
            <a:custGeom>
              <a:avLst/>
              <a:gdLst>
                <a:gd name="T0" fmla="*/ 63 w 458"/>
                <a:gd name="T1" fmla="*/ 0 h 127"/>
                <a:gd name="T2" fmla="*/ 48 w 458"/>
                <a:gd name="T3" fmla="*/ 0 h 127"/>
                <a:gd name="T4" fmla="*/ 35 w 458"/>
                <a:gd name="T5" fmla="*/ 3 h 127"/>
                <a:gd name="T6" fmla="*/ 22 w 458"/>
                <a:gd name="T7" fmla="*/ 6 h 127"/>
                <a:gd name="T8" fmla="*/ 13 w 458"/>
                <a:gd name="T9" fmla="*/ 12 h 127"/>
                <a:gd name="T10" fmla="*/ 6 w 458"/>
                <a:gd name="T11" fmla="*/ 21 h 127"/>
                <a:gd name="T12" fmla="*/ 2 w 458"/>
                <a:gd name="T13" fmla="*/ 34 h 127"/>
                <a:gd name="T14" fmla="*/ 0 w 458"/>
                <a:gd name="T15" fmla="*/ 49 h 127"/>
                <a:gd name="T16" fmla="*/ 4 w 458"/>
                <a:gd name="T17" fmla="*/ 127 h 127"/>
                <a:gd name="T18" fmla="*/ 81 w 458"/>
                <a:gd name="T19" fmla="*/ 125 h 127"/>
                <a:gd name="T20" fmla="*/ 77 w 458"/>
                <a:gd name="T21" fmla="*/ 62 h 127"/>
                <a:gd name="T22" fmla="*/ 79 w 458"/>
                <a:gd name="T23" fmla="*/ 58 h 127"/>
                <a:gd name="T24" fmla="*/ 83 w 458"/>
                <a:gd name="T25" fmla="*/ 53 h 127"/>
                <a:gd name="T26" fmla="*/ 87 w 458"/>
                <a:gd name="T27" fmla="*/ 50 h 127"/>
                <a:gd name="T28" fmla="*/ 94 w 458"/>
                <a:gd name="T29" fmla="*/ 49 h 127"/>
                <a:gd name="T30" fmla="*/ 103 w 458"/>
                <a:gd name="T31" fmla="*/ 49 h 127"/>
                <a:gd name="T32" fmla="*/ 458 w 458"/>
                <a:gd name="T33" fmla="*/ 49 h 127"/>
                <a:gd name="T34" fmla="*/ 458 w 458"/>
                <a:gd name="T35" fmla="*/ 0 h 127"/>
                <a:gd name="T36" fmla="*/ 63 w 458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8"/>
                <a:gd name="T58" fmla="*/ 0 h 127"/>
                <a:gd name="T59" fmla="*/ 458 w 458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8" h="127">
                  <a:moveTo>
                    <a:pt x="63" y="0"/>
                  </a:moveTo>
                  <a:lnTo>
                    <a:pt x="48" y="0"/>
                  </a:lnTo>
                  <a:lnTo>
                    <a:pt x="35" y="3"/>
                  </a:lnTo>
                  <a:lnTo>
                    <a:pt x="22" y="6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2" y="34"/>
                  </a:lnTo>
                  <a:lnTo>
                    <a:pt x="0" y="49"/>
                  </a:lnTo>
                  <a:lnTo>
                    <a:pt x="4" y="127"/>
                  </a:lnTo>
                  <a:lnTo>
                    <a:pt x="81" y="125"/>
                  </a:lnTo>
                  <a:lnTo>
                    <a:pt x="77" y="62"/>
                  </a:lnTo>
                  <a:lnTo>
                    <a:pt x="79" y="58"/>
                  </a:lnTo>
                  <a:lnTo>
                    <a:pt x="83" y="53"/>
                  </a:lnTo>
                  <a:lnTo>
                    <a:pt x="87" y="50"/>
                  </a:lnTo>
                  <a:lnTo>
                    <a:pt x="94" y="49"/>
                  </a:lnTo>
                  <a:lnTo>
                    <a:pt x="103" y="49"/>
                  </a:lnTo>
                  <a:lnTo>
                    <a:pt x="458" y="49"/>
                  </a:lnTo>
                  <a:lnTo>
                    <a:pt x="45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959" y="1265"/>
              <a:ext cx="452" cy="124"/>
            </a:xfrm>
            <a:custGeom>
              <a:avLst/>
              <a:gdLst>
                <a:gd name="T0" fmla="*/ 57 w 452"/>
                <a:gd name="T1" fmla="*/ 0 h 124"/>
                <a:gd name="T2" fmla="*/ 44 w 452"/>
                <a:gd name="T3" fmla="*/ 0 h 124"/>
                <a:gd name="T4" fmla="*/ 31 w 452"/>
                <a:gd name="T5" fmla="*/ 2 h 124"/>
                <a:gd name="T6" fmla="*/ 20 w 452"/>
                <a:gd name="T7" fmla="*/ 6 h 124"/>
                <a:gd name="T8" fmla="*/ 11 w 452"/>
                <a:gd name="T9" fmla="*/ 12 h 124"/>
                <a:gd name="T10" fmla="*/ 5 w 452"/>
                <a:gd name="T11" fmla="*/ 20 h 124"/>
                <a:gd name="T12" fmla="*/ 0 w 452"/>
                <a:gd name="T13" fmla="*/ 31 h 124"/>
                <a:gd name="T14" fmla="*/ 0 w 452"/>
                <a:gd name="T15" fmla="*/ 46 h 124"/>
                <a:gd name="T16" fmla="*/ 3 w 452"/>
                <a:gd name="T17" fmla="*/ 124 h 124"/>
                <a:gd name="T18" fmla="*/ 73 w 452"/>
                <a:gd name="T19" fmla="*/ 122 h 124"/>
                <a:gd name="T20" fmla="*/ 71 w 452"/>
                <a:gd name="T21" fmla="*/ 59 h 124"/>
                <a:gd name="T22" fmla="*/ 73 w 452"/>
                <a:gd name="T23" fmla="*/ 52 h 124"/>
                <a:gd name="T24" fmla="*/ 77 w 452"/>
                <a:gd name="T25" fmla="*/ 49 h 124"/>
                <a:gd name="T26" fmla="*/ 84 w 452"/>
                <a:gd name="T27" fmla="*/ 46 h 124"/>
                <a:gd name="T28" fmla="*/ 93 w 452"/>
                <a:gd name="T29" fmla="*/ 46 h 124"/>
                <a:gd name="T30" fmla="*/ 452 w 452"/>
                <a:gd name="T31" fmla="*/ 46 h 124"/>
                <a:gd name="T32" fmla="*/ 452 w 452"/>
                <a:gd name="T33" fmla="*/ 0 h 124"/>
                <a:gd name="T34" fmla="*/ 57 w 452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2"/>
                <a:gd name="T55" fmla="*/ 0 h 124"/>
                <a:gd name="T56" fmla="*/ 452 w 452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2" h="124">
                  <a:moveTo>
                    <a:pt x="57" y="0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1" y="12"/>
                  </a:lnTo>
                  <a:lnTo>
                    <a:pt x="5" y="20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3" y="124"/>
                  </a:lnTo>
                  <a:lnTo>
                    <a:pt x="73" y="122"/>
                  </a:lnTo>
                  <a:lnTo>
                    <a:pt x="71" y="59"/>
                  </a:lnTo>
                  <a:lnTo>
                    <a:pt x="73" y="52"/>
                  </a:lnTo>
                  <a:lnTo>
                    <a:pt x="77" y="49"/>
                  </a:lnTo>
                  <a:lnTo>
                    <a:pt x="84" y="46"/>
                  </a:lnTo>
                  <a:lnTo>
                    <a:pt x="93" y="46"/>
                  </a:lnTo>
                  <a:lnTo>
                    <a:pt x="452" y="46"/>
                  </a:lnTo>
                  <a:lnTo>
                    <a:pt x="45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964" y="1268"/>
              <a:ext cx="447" cy="121"/>
            </a:xfrm>
            <a:custGeom>
              <a:avLst/>
              <a:gdLst>
                <a:gd name="T0" fmla="*/ 52 w 447"/>
                <a:gd name="T1" fmla="*/ 0 h 121"/>
                <a:gd name="T2" fmla="*/ 37 w 447"/>
                <a:gd name="T3" fmla="*/ 0 h 121"/>
                <a:gd name="T4" fmla="*/ 24 w 447"/>
                <a:gd name="T5" fmla="*/ 3 h 121"/>
                <a:gd name="T6" fmla="*/ 15 w 447"/>
                <a:gd name="T7" fmla="*/ 8 h 121"/>
                <a:gd name="T8" fmla="*/ 6 w 447"/>
                <a:gd name="T9" fmla="*/ 17 h 121"/>
                <a:gd name="T10" fmla="*/ 0 w 447"/>
                <a:gd name="T11" fmla="*/ 28 h 121"/>
                <a:gd name="T12" fmla="*/ 0 w 447"/>
                <a:gd name="T13" fmla="*/ 41 h 121"/>
                <a:gd name="T14" fmla="*/ 4 w 447"/>
                <a:gd name="T15" fmla="*/ 121 h 121"/>
                <a:gd name="T16" fmla="*/ 68 w 447"/>
                <a:gd name="T17" fmla="*/ 119 h 121"/>
                <a:gd name="T18" fmla="*/ 65 w 447"/>
                <a:gd name="T19" fmla="*/ 55 h 121"/>
                <a:gd name="T20" fmla="*/ 66 w 447"/>
                <a:gd name="T21" fmla="*/ 49 h 121"/>
                <a:gd name="T22" fmla="*/ 72 w 447"/>
                <a:gd name="T23" fmla="*/ 44 h 121"/>
                <a:gd name="T24" fmla="*/ 77 w 447"/>
                <a:gd name="T25" fmla="*/ 43 h 121"/>
                <a:gd name="T26" fmla="*/ 85 w 447"/>
                <a:gd name="T27" fmla="*/ 41 h 121"/>
                <a:gd name="T28" fmla="*/ 447 w 447"/>
                <a:gd name="T29" fmla="*/ 41 h 121"/>
                <a:gd name="T30" fmla="*/ 447 w 447"/>
                <a:gd name="T31" fmla="*/ 0 h 121"/>
                <a:gd name="T32" fmla="*/ 52 w 447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7"/>
                <a:gd name="T52" fmla="*/ 0 h 121"/>
                <a:gd name="T53" fmla="*/ 447 w 447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7" h="121">
                  <a:moveTo>
                    <a:pt x="52" y="0"/>
                  </a:moveTo>
                  <a:lnTo>
                    <a:pt x="37" y="0"/>
                  </a:lnTo>
                  <a:lnTo>
                    <a:pt x="24" y="3"/>
                  </a:lnTo>
                  <a:lnTo>
                    <a:pt x="15" y="8"/>
                  </a:lnTo>
                  <a:lnTo>
                    <a:pt x="6" y="17"/>
                  </a:lnTo>
                  <a:lnTo>
                    <a:pt x="0" y="28"/>
                  </a:lnTo>
                  <a:lnTo>
                    <a:pt x="0" y="41"/>
                  </a:lnTo>
                  <a:lnTo>
                    <a:pt x="4" y="121"/>
                  </a:lnTo>
                  <a:lnTo>
                    <a:pt x="68" y="119"/>
                  </a:lnTo>
                  <a:lnTo>
                    <a:pt x="65" y="55"/>
                  </a:lnTo>
                  <a:lnTo>
                    <a:pt x="66" y="49"/>
                  </a:lnTo>
                  <a:lnTo>
                    <a:pt x="72" y="44"/>
                  </a:lnTo>
                  <a:lnTo>
                    <a:pt x="77" y="43"/>
                  </a:lnTo>
                  <a:lnTo>
                    <a:pt x="85" y="41"/>
                  </a:lnTo>
                  <a:lnTo>
                    <a:pt x="447" y="41"/>
                  </a:lnTo>
                  <a:lnTo>
                    <a:pt x="447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1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968" y="1271"/>
              <a:ext cx="443" cy="118"/>
            </a:xfrm>
            <a:custGeom>
              <a:avLst/>
              <a:gdLst>
                <a:gd name="T0" fmla="*/ 48 w 443"/>
                <a:gd name="T1" fmla="*/ 0 h 118"/>
                <a:gd name="T2" fmla="*/ 33 w 443"/>
                <a:gd name="T3" fmla="*/ 2 h 118"/>
                <a:gd name="T4" fmla="*/ 20 w 443"/>
                <a:gd name="T5" fmla="*/ 5 h 118"/>
                <a:gd name="T6" fmla="*/ 11 w 443"/>
                <a:gd name="T7" fmla="*/ 12 h 118"/>
                <a:gd name="T8" fmla="*/ 4 w 443"/>
                <a:gd name="T9" fmla="*/ 23 h 118"/>
                <a:gd name="T10" fmla="*/ 0 w 443"/>
                <a:gd name="T11" fmla="*/ 38 h 118"/>
                <a:gd name="T12" fmla="*/ 4 w 443"/>
                <a:gd name="T13" fmla="*/ 118 h 118"/>
                <a:gd name="T14" fmla="*/ 64 w 443"/>
                <a:gd name="T15" fmla="*/ 116 h 118"/>
                <a:gd name="T16" fmla="*/ 61 w 443"/>
                <a:gd name="T17" fmla="*/ 50 h 118"/>
                <a:gd name="T18" fmla="*/ 62 w 443"/>
                <a:gd name="T19" fmla="*/ 44 h 118"/>
                <a:gd name="T20" fmla="*/ 70 w 443"/>
                <a:gd name="T21" fmla="*/ 40 h 118"/>
                <a:gd name="T22" fmla="*/ 79 w 443"/>
                <a:gd name="T23" fmla="*/ 38 h 118"/>
                <a:gd name="T24" fmla="*/ 443 w 443"/>
                <a:gd name="T25" fmla="*/ 38 h 118"/>
                <a:gd name="T26" fmla="*/ 443 w 443"/>
                <a:gd name="T27" fmla="*/ 0 h 118"/>
                <a:gd name="T28" fmla="*/ 48 w 443"/>
                <a:gd name="T29" fmla="*/ 0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3"/>
                <a:gd name="T46" fmla="*/ 0 h 118"/>
                <a:gd name="T47" fmla="*/ 443 w 443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3" h="118">
                  <a:moveTo>
                    <a:pt x="48" y="0"/>
                  </a:moveTo>
                  <a:lnTo>
                    <a:pt x="33" y="2"/>
                  </a:lnTo>
                  <a:lnTo>
                    <a:pt x="20" y="5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0" y="38"/>
                  </a:lnTo>
                  <a:lnTo>
                    <a:pt x="4" y="118"/>
                  </a:lnTo>
                  <a:lnTo>
                    <a:pt x="64" y="116"/>
                  </a:lnTo>
                  <a:lnTo>
                    <a:pt x="61" y="50"/>
                  </a:lnTo>
                  <a:lnTo>
                    <a:pt x="62" y="44"/>
                  </a:lnTo>
                  <a:lnTo>
                    <a:pt x="70" y="40"/>
                  </a:lnTo>
                  <a:lnTo>
                    <a:pt x="79" y="38"/>
                  </a:lnTo>
                  <a:lnTo>
                    <a:pt x="443" y="38"/>
                  </a:lnTo>
                  <a:lnTo>
                    <a:pt x="44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808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975" y="1276"/>
              <a:ext cx="436" cy="113"/>
            </a:xfrm>
            <a:custGeom>
              <a:avLst/>
              <a:gdLst>
                <a:gd name="T0" fmla="*/ 436 w 436"/>
                <a:gd name="T1" fmla="*/ 33 h 113"/>
                <a:gd name="T2" fmla="*/ 70 w 436"/>
                <a:gd name="T3" fmla="*/ 33 h 113"/>
                <a:gd name="T4" fmla="*/ 61 w 436"/>
                <a:gd name="T5" fmla="*/ 33 h 113"/>
                <a:gd name="T6" fmla="*/ 55 w 436"/>
                <a:gd name="T7" fmla="*/ 38 h 113"/>
                <a:gd name="T8" fmla="*/ 54 w 436"/>
                <a:gd name="T9" fmla="*/ 44 h 113"/>
                <a:gd name="T10" fmla="*/ 54 w 436"/>
                <a:gd name="T11" fmla="*/ 111 h 113"/>
                <a:gd name="T12" fmla="*/ 0 w 436"/>
                <a:gd name="T13" fmla="*/ 113 h 113"/>
                <a:gd name="T14" fmla="*/ 0 w 436"/>
                <a:gd name="T15" fmla="*/ 33 h 113"/>
                <a:gd name="T16" fmla="*/ 0 w 436"/>
                <a:gd name="T17" fmla="*/ 29 h 113"/>
                <a:gd name="T18" fmla="*/ 0 w 436"/>
                <a:gd name="T19" fmla="*/ 23 h 113"/>
                <a:gd name="T20" fmla="*/ 2 w 436"/>
                <a:gd name="T21" fmla="*/ 18 h 113"/>
                <a:gd name="T22" fmla="*/ 4 w 436"/>
                <a:gd name="T23" fmla="*/ 15 h 113"/>
                <a:gd name="T24" fmla="*/ 6 w 436"/>
                <a:gd name="T25" fmla="*/ 12 h 113"/>
                <a:gd name="T26" fmla="*/ 9 w 436"/>
                <a:gd name="T27" fmla="*/ 9 h 113"/>
                <a:gd name="T28" fmla="*/ 13 w 436"/>
                <a:gd name="T29" fmla="*/ 6 h 113"/>
                <a:gd name="T30" fmla="*/ 17 w 436"/>
                <a:gd name="T31" fmla="*/ 4 h 113"/>
                <a:gd name="T32" fmla="*/ 20 w 436"/>
                <a:gd name="T33" fmla="*/ 3 h 113"/>
                <a:gd name="T34" fmla="*/ 24 w 436"/>
                <a:gd name="T35" fmla="*/ 1 h 113"/>
                <a:gd name="T36" fmla="*/ 30 w 436"/>
                <a:gd name="T37" fmla="*/ 0 h 113"/>
                <a:gd name="T38" fmla="*/ 33 w 436"/>
                <a:gd name="T39" fmla="*/ 0 h 113"/>
                <a:gd name="T40" fmla="*/ 39 w 436"/>
                <a:gd name="T41" fmla="*/ 0 h 113"/>
                <a:gd name="T42" fmla="*/ 43 w 436"/>
                <a:gd name="T43" fmla="*/ 0 h 113"/>
                <a:gd name="T44" fmla="*/ 436 w 436"/>
                <a:gd name="T45" fmla="*/ 0 h 113"/>
                <a:gd name="T46" fmla="*/ 436 w 436"/>
                <a:gd name="T47" fmla="*/ 33 h 1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6"/>
                <a:gd name="T73" fmla="*/ 0 h 113"/>
                <a:gd name="T74" fmla="*/ 436 w 436"/>
                <a:gd name="T75" fmla="*/ 113 h 1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6" h="113">
                  <a:moveTo>
                    <a:pt x="436" y="33"/>
                  </a:moveTo>
                  <a:lnTo>
                    <a:pt x="70" y="33"/>
                  </a:lnTo>
                  <a:lnTo>
                    <a:pt x="61" y="33"/>
                  </a:lnTo>
                  <a:lnTo>
                    <a:pt x="55" y="38"/>
                  </a:lnTo>
                  <a:lnTo>
                    <a:pt x="54" y="44"/>
                  </a:lnTo>
                  <a:lnTo>
                    <a:pt x="54" y="111"/>
                  </a:lnTo>
                  <a:lnTo>
                    <a:pt x="0" y="11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36" y="0"/>
                  </a:lnTo>
                  <a:lnTo>
                    <a:pt x="43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Rectangle 503"/>
            <p:cNvSpPr>
              <a:spLocks noChangeArrowheads="1"/>
            </p:cNvSpPr>
            <p:nvPr/>
          </p:nvSpPr>
          <p:spPr bwMode="auto">
            <a:xfrm>
              <a:off x="832" y="1387"/>
              <a:ext cx="243" cy="3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Rectangle 504"/>
            <p:cNvSpPr>
              <a:spLocks noChangeArrowheads="1"/>
            </p:cNvSpPr>
            <p:nvPr/>
          </p:nvSpPr>
          <p:spPr bwMode="auto">
            <a:xfrm>
              <a:off x="832" y="1387"/>
              <a:ext cx="243" cy="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Rectangle 505"/>
            <p:cNvSpPr>
              <a:spLocks noChangeArrowheads="1"/>
            </p:cNvSpPr>
            <p:nvPr/>
          </p:nvSpPr>
          <p:spPr bwMode="auto">
            <a:xfrm>
              <a:off x="1188" y="932"/>
              <a:ext cx="26" cy="57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Rectangle 506"/>
            <p:cNvSpPr>
              <a:spLocks noChangeArrowheads="1"/>
            </p:cNvSpPr>
            <p:nvPr/>
          </p:nvSpPr>
          <p:spPr bwMode="auto">
            <a:xfrm>
              <a:off x="1183" y="989"/>
              <a:ext cx="13" cy="68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1181" y="1057"/>
              <a:ext cx="39" cy="56"/>
            </a:xfrm>
            <a:custGeom>
              <a:avLst/>
              <a:gdLst>
                <a:gd name="T0" fmla="*/ 0 w 39"/>
                <a:gd name="T1" fmla="*/ 56 h 56"/>
                <a:gd name="T2" fmla="*/ 2 w 39"/>
                <a:gd name="T3" fmla="*/ 0 h 56"/>
                <a:gd name="T4" fmla="*/ 17 w 39"/>
                <a:gd name="T5" fmla="*/ 0 h 56"/>
                <a:gd name="T6" fmla="*/ 39 w 39"/>
                <a:gd name="T7" fmla="*/ 56 h 56"/>
                <a:gd name="T8" fmla="*/ 0 w 39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0" y="56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3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1238" y="935"/>
              <a:ext cx="167" cy="50"/>
            </a:xfrm>
            <a:custGeom>
              <a:avLst/>
              <a:gdLst>
                <a:gd name="T0" fmla="*/ 167 w 167"/>
                <a:gd name="T1" fmla="*/ 20 h 50"/>
                <a:gd name="T2" fmla="*/ 164 w 167"/>
                <a:gd name="T3" fmla="*/ 23 h 50"/>
                <a:gd name="T4" fmla="*/ 160 w 167"/>
                <a:gd name="T5" fmla="*/ 26 h 50"/>
                <a:gd name="T6" fmla="*/ 156 w 167"/>
                <a:gd name="T7" fmla="*/ 30 h 50"/>
                <a:gd name="T8" fmla="*/ 151 w 167"/>
                <a:gd name="T9" fmla="*/ 35 h 50"/>
                <a:gd name="T10" fmla="*/ 145 w 167"/>
                <a:gd name="T11" fmla="*/ 38 h 50"/>
                <a:gd name="T12" fmla="*/ 140 w 167"/>
                <a:gd name="T13" fmla="*/ 42 h 50"/>
                <a:gd name="T14" fmla="*/ 132 w 167"/>
                <a:gd name="T15" fmla="*/ 45 h 50"/>
                <a:gd name="T16" fmla="*/ 127 w 167"/>
                <a:gd name="T17" fmla="*/ 48 h 50"/>
                <a:gd name="T18" fmla="*/ 120 w 167"/>
                <a:gd name="T19" fmla="*/ 50 h 50"/>
                <a:gd name="T20" fmla="*/ 110 w 167"/>
                <a:gd name="T21" fmla="*/ 50 h 50"/>
                <a:gd name="T22" fmla="*/ 92 w 167"/>
                <a:gd name="T23" fmla="*/ 47 h 50"/>
                <a:gd name="T24" fmla="*/ 68 w 167"/>
                <a:gd name="T25" fmla="*/ 44 h 50"/>
                <a:gd name="T26" fmla="*/ 44 w 167"/>
                <a:gd name="T27" fmla="*/ 38 h 50"/>
                <a:gd name="T28" fmla="*/ 24 w 167"/>
                <a:gd name="T29" fmla="*/ 33 h 50"/>
                <a:gd name="T30" fmla="*/ 9 w 167"/>
                <a:gd name="T31" fmla="*/ 29 h 50"/>
                <a:gd name="T32" fmla="*/ 2 w 167"/>
                <a:gd name="T33" fmla="*/ 24 h 50"/>
                <a:gd name="T34" fmla="*/ 0 w 167"/>
                <a:gd name="T35" fmla="*/ 20 h 50"/>
                <a:gd name="T36" fmla="*/ 4 w 167"/>
                <a:gd name="T37" fmla="*/ 17 h 50"/>
                <a:gd name="T38" fmla="*/ 9 w 167"/>
                <a:gd name="T39" fmla="*/ 17 h 50"/>
                <a:gd name="T40" fmla="*/ 15 w 167"/>
                <a:gd name="T41" fmla="*/ 17 h 50"/>
                <a:gd name="T42" fmla="*/ 50 w 167"/>
                <a:gd name="T43" fmla="*/ 20 h 50"/>
                <a:gd name="T44" fmla="*/ 96 w 167"/>
                <a:gd name="T45" fmla="*/ 20 h 50"/>
                <a:gd name="T46" fmla="*/ 112 w 167"/>
                <a:gd name="T47" fmla="*/ 17 h 50"/>
                <a:gd name="T48" fmla="*/ 118 w 167"/>
                <a:gd name="T49" fmla="*/ 14 h 50"/>
                <a:gd name="T50" fmla="*/ 123 w 167"/>
                <a:gd name="T51" fmla="*/ 11 h 50"/>
                <a:gd name="T52" fmla="*/ 129 w 167"/>
                <a:gd name="T53" fmla="*/ 8 h 50"/>
                <a:gd name="T54" fmla="*/ 134 w 167"/>
                <a:gd name="T55" fmla="*/ 5 h 50"/>
                <a:gd name="T56" fmla="*/ 140 w 167"/>
                <a:gd name="T57" fmla="*/ 3 h 50"/>
                <a:gd name="T58" fmla="*/ 143 w 167"/>
                <a:gd name="T59" fmla="*/ 2 h 50"/>
                <a:gd name="T60" fmla="*/ 149 w 167"/>
                <a:gd name="T61" fmla="*/ 0 h 50"/>
                <a:gd name="T62" fmla="*/ 151 w 167"/>
                <a:gd name="T63" fmla="*/ 2 h 50"/>
                <a:gd name="T64" fmla="*/ 167 w 167"/>
                <a:gd name="T65" fmla="*/ 9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50"/>
                <a:gd name="T101" fmla="*/ 167 w 167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50">
                  <a:moveTo>
                    <a:pt x="167" y="18"/>
                  </a:moveTo>
                  <a:lnTo>
                    <a:pt x="167" y="20"/>
                  </a:lnTo>
                  <a:lnTo>
                    <a:pt x="166" y="21"/>
                  </a:lnTo>
                  <a:lnTo>
                    <a:pt x="164" y="23"/>
                  </a:lnTo>
                  <a:lnTo>
                    <a:pt x="162" y="24"/>
                  </a:lnTo>
                  <a:lnTo>
                    <a:pt x="160" y="26"/>
                  </a:lnTo>
                  <a:lnTo>
                    <a:pt x="160" y="29"/>
                  </a:lnTo>
                  <a:lnTo>
                    <a:pt x="156" y="30"/>
                  </a:lnTo>
                  <a:lnTo>
                    <a:pt x="154" y="33"/>
                  </a:lnTo>
                  <a:lnTo>
                    <a:pt x="151" y="35"/>
                  </a:lnTo>
                  <a:lnTo>
                    <a:pt x="149" y="36"/>
                  </a:lnTo>
                  <a:lnTo>
                    <a:pt x="145" y="38"/>
                  </a:lnTo>
                  <a:lnTo>
                    <a:pt x="143" y="41"/>
                  </a:lnTo>
                  <a:lnTo>
                    <a:pt x="140" y="42"/>
                  </a:lnTo>
                  <a:lnTo>
                    <a:pt x="136" y="44"/>
                  </a:lnTo>
                  <a:lnTo>
                    <a:pt x="132" y="45"/>
                  </a:lnTo>
                  <a:lnTo>
                    <a:pt x="131" y="47"/>
                  </a:lnTo>
                  <a:lnTo>
                    <a:pt x="127" y="48"/>
                  </a:lnTo>
                  <a:lnTo>
                    <a:pt x="123" y="50"/>
                  </a:lnTo>
                  <a:lnTo>
                    <a:pt x="120" y="50"/>
                  </a:lnTo>
                  <a:lnTo>
                    <a:pt x="116" y="50"/>
                  </a:lnTo>
                  <a:lnTo>
                    <a:pt x="110" y="50"/>
                  </a:lnTo>
                  <a:lnTo>
                    <a:pt x="103" y="48"/>
                  </a:lnTo>
                  <a:lnTo>
                    <a:pt x="92" y="47"/>
                  </a:lnTo>
                  <a:lnTo>
                    <a:pt x="81" y="45"/>
                  </a:lnTo>
                  <a:lnTo>
                    <a:pt x="68" y="44"/>
                  </a:lnTo>
                  <a:lnTo>
                    <a:pt x="57" y="41"/>
                  </a:lnTo>
                  <a:lnTo>
                    <a:pt x="44" y="38"/>
                  </a:lnTo>
                  <a:lnTo>
                    <a:pt x="33" y="36"/>
                  </a:lnTo>
                  <a:lnTo>
                    <a:pt x="24" y="33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28" y="18"/>
                  </a:lnTo>
                  <a:lnTo>
                    <a:pt x="50" y="20"/>
                  </a:lnTo>
                  <a:lnTo>
                    <a:pt x="74" y="20"/>
                  </a:lnTo>
                  <a:lnTo>
                    <a:pt x="96" y="20"/>
                  </a:lnTo>
                  <a:lnTo>
                    <a:pt x="110" y="18"/>
                  </a:lnTo>
                  <a:lnTo>
                    <a:pt x="112" y="17"/>
                  </a:lnTo>
                  <a:lnTo>
                    <a:pt x="116" y="15"/>
                  </a:lnTo>
                  <a:lnTo>
                    <a:pt x="118" y="14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7" y="11"/>
                  </a:lnTo>
                  <a:lnTo>
                    <a:pt x="129" y="8"/>
                  </a:lnTo>
                  <a:lnTo>
                    <a:pt x="132" y="6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3" y="2"/>
                  </a:lnTo>
                  <a:lnTo>
                    <a:pt x="147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62" y="5"/>
                  </a:lnTo>
                  <a:lnTo>
                    <a:pt x="167" y="9"/>
                  </a:lnTo>
                  <a:lnTo>
                    <a:pt x="167" y="18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961" y="935"/>
              <a:ext cx="169" cy="50"/>
            </a:xfrm>
            <a:custGeom>
              <a:avLst/>
              <a:gdLst>
                <a:gd name="T0" fmla="*/ 1 w 169"/>
                <a:gd name="T1" fmla="*/ 20 h 50"/>
                <a:gd name="T2" fmla="*/ 3 w 169"/>
                <a:gd name="T3" fmla="*/ 23 h 50"/>
                <a:gd name="T4" fmla="*/ 7 w 169"/>
                <a:gd name="T5" fmla="*/ 26 h 50"/>
                <a:gd name="T6" fmla="*/ 11 w 169"/>
                <a:gd name="T7" fmla="*/ 30 h 50"/>
                <a:gd name="T8" fmla="*/ 16 w 169"/>
                <a:gd name="T9" fmla="*/ 35 h 50"/>
                <a:gd name="T10" fmla="*/ 22 w 169"/>
                <a:gd name="T11" fmla="*/ 38 h 50"/>
                <a:gd name="T12" fmla="*/ 27 w 169"/>
                <a:gd name="T13" fmla="*/ 42 h 50"/>
                <a:gd name="T14" fmla="*/ 34 w 169"/>
                <a:gd name="T15" fmla="*/ 45 h 50"/>
                <a:gd name="T16" fmla="*/ 40 w 169"/>
                <a:gd name="T17" fmla="*/ 48 h 50"/>
                <a:gd name="T18" fmla="*/ 47 w 169"/>
                <a:gd name="T19" fmla="*/ 50 h 50"/>
                <a:gd name="T20" fmla="*/ 57 w 169"/>
                <a:gd name="T21" fmla="*/ 50 h 50"/>
                <a:gd name="T22" fmla="*/ 77 w 169"/>
                <a:gd name="T23" fmla="*/ 47 h 50"/>
                <a:gd name="T24" fmla="*/ 99 w 169"/>
                <a:gd name="T25" fmla="*/ 44 h 50"/>
                <a:gd name="T26" fmla="*/ 123 w 169"/>
                <a:gd name="T27" fmla="*/ 38 h 50"/>
                <a:gd name="T28" fmla="*/ 145 w 169"/>
                <a:gd name="T29" fmla="*/ 33 h 50"/>
                <a:gd name="T30" fmla="*/ 159 w 169"/>
                <a:gd name="T31" fmla="*/ 29 h 50"/>
                <a:gd name="T32" fmla="*/ 167 w 169"/>
                <a:gd name="T33" fmla="*/ 24 h 50"/>
                <a:gd name="T34" fmla="*/ 169 w 169"/>
                <a:gd name="T35" fmla="*/ 20 h 50"/>
                <a:gd name="T36" fmla="*/ 165 w 169"/>
                <a:gd name="T37" fmla="*/ 17 h 50"/>
                <a:gd name="T38" fmla="*/ 158 w 169"/>
                <a:gd name="T39" fmla="*/ 17 h 50"/>
                <a:gd name="T40" fmla="*/ 152 w 169"/>
                <a:gd name="T41" fmla="*/ 17 h 50"/>
                <a:gd name="T42" fmla="*/ 119 w 169"/>
                <a:gd name="T43" fmla="*/ 20 h 50"/>
                <a:gd name="T44" fmla="*/ 73 w 169"/>
                <a:gd name="T45" fmla="*/ 20 h 50"/>
                <a:gd name="T46" fmla="*/ 55 w 169"/>
                <a:gd name="T47" fmla="*/ 17 h 50"/>
                <a:gd name="T48" fmla="*/ 49 w 169"/>
                <a:gd name="T49" fmla="*/ 14 h 50"/>
                <a:gd name="T50" fmla="*/ 44 w 169"/>
                <a:gd name="T51" fmla="*/ 11 h 50"/>
                <a:gd name="T52" fmla="*/ 38 w 169"/>
                <a:gd name="T53" fmla="*/ 8 h 50"/>
                <a:gd name="T54" fmla="*/ 34 w 169"/>
                <a:gd name="T55" fmla="*/ 5 h 50"/>
                <a:gd name="T56" fmla="*/ 29 w 169"/>
                <a:gd name="T57" fmla="*/ 3 h 50"/>
                <a:gd name="T58" fmla="*/ 23 w 169"/>
                <a:gd name="T59" fmla="*/ 2 h 50"/>
                <a:gd name="T60" fmla="*/ 20 w 169"/>
                <a:gd name="T61" fmla="*/ 0 h 50"/>
                <a:gd name="T62" fmla="*/ 16 w 169"/>
                <a:gd name="T63" fmla="*/ 2 h 50"/>
                <a:gd name="T64" fmla="*/ 0 w 169"/>
                <a:gd name="T65" fmla="*/ 9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50"/>
                <a:gd name="T101" fmla="*/ 169 w 16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50">
                  <a:moveTo>
                    <a:pt x="0" y="18"/>
                  </a:moveTo>
                  <a:lnTo>
                    <a:pt x="1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4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8" y="36"/>
                  </a:lnTo>
                  <a:lnTo>
                    <a:pt x="22" y="38"/>
                  </a:lnTo>
                  <a:lnTo>
                    <a:pt x="25" y="41"/>
                  </a:lnTo>
                  <a:lnTo>
                    <a:pt x="27" y="42"/>
                  </a:lnTo>
                  <a:lnTo>
                    <a:pt x="31" y="44"/>
                  </a:lnTo>
                  <a:lnTo>
                    <a:pt x="34" y="45"/>
                  </a:lnTo>
                  <a:lnTo>
                    <a:pt x="36" y="47"/>
                  </a:lnTo>
                  <a:lnTo>
                    <a:pt x="40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6" y="48"/>
                  </a:lnTo>
                  <a:lnTo>
                    <a:pt x="77" y="47"/>
                  </a:lnTo>
                  <a:lnTo>
                    <a:pt x="88" y="45"/>
                  </a:lnTo>
                  <a:lnTo>
                    <a:pt x="99" y="44"/>
                  </a:lnTo>
                  <a:lnTo>
                    <a:pt x="112" y="41"/>
                  </a:lnTo>
                  <a:lnTo>
                    <a:pt x="123" y="38"/>
                  </a:lnTo>
                  <a:lnTo>
                    <a:pt x="136" y="36"/>
                  </a:lnTo>
                  <a:lnTo>
                    <a:pt x="145" y="33"/>
                  </a:lnTo>
                  <a:lnTo>
                    <a:pt x="152" y="30"/>
                  </a:lnTo>
                  <a:lnTo>
                    <a:pt x="159" y="29"/>
                  </a:lnTo>
                  <a:lnTo>
                    <a:pt x="163" y="26"/>
                  </a:lnTo>
                  <a:lnTo>
                    <a:pt x="167" y="24"/>
                  </a:lnTo>
                  <a:lnTo>
                    <a:pt x="169" y="21"/>
                  </a:lnTo>
                  <a:lnTo>
                    <a:pt x="169" y="20"/>
                  </a:lnTo>
                  <a:lnTo>
                    <a:pt x="167" y="18"/>
                  </a:lnTo>
                  <a:lnTo>
                    <a:pt x="165" y="17"/>
                  </a:lnTo>
                  <a:lnTo>
                    <a:pt x="161" y="17"/>
                  </a:lnTo>
                  <a:lnTo>
                    <a:pt x="158" y="17"/>
                  </a:lnTo>
                  <a:lnTo>
                    <a:pt x="154" y="17"/>
                  </a:lnTo>
                  <a:lnTo>
                    <a:pt x="152" y="17"/>
                  </a:lnTo>
                  <a:lnTo>
                    <a:pt x="139" y="18"/>
                  </a:lnTo>
                  <a:lnTo>
                    <a:pt x="119" y="20"/>
                  </a:lnTo>
                  <a:lnTo>
                    <a:pt x="95" y="20"/>
                  </a:lnTo>
                  <a:lnTo>
                    <a:pt x="73" y="20"/>
                  </a:lnTo>
                  <a:lnTo>
                    <a:pt x="57" y="18"/>
                  </a:lnTo>
                  <a:lnTo>
                    <a:pt x="55" y="17"/>
                  </a:lnTo>
                  <a:lnTo>
                    <a:pt x="53" y="15"/>
                  </a:lnTo>
                  <a:lnTo>
                    <a:pt x="49" y="14"/>
                  </a:lnTo>
                  <a:lnTo>
                    <a:pt x="47" y="12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Rectangle 510"/>
            <p:cNvSpPr>
              <a:spLocks noChangeArrowheads="1"/>
            </p:cNvSpPr>
            <p:nvPr/>
          </p:nvSpPr>
          <p:spPr bwMode="auto">
            <a:xfrm>
              <a:off x="1409" y="1170"/>
              <a:ext cx="61" cy="18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Rectangle 511"/>
            <p:cNvSpPr>
              <a:spLocks noChangeArrowheads="1"/>
            </p:cNvSpPr>
            <p:nvPr/>
          </p:nvSpPr>
          <p:spPr bwMode="auto">
            <a:xfrm>
              <a:off x="1409" y="1170"/>
              <a:ext cx="61" cy="18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Rectangle 512"/>
            <p:cNvSpPr>
              <a:spLocks noChangeArrowheads="1"/>
            </p:cNvSpPr>
            <p:nvPr/>
          </p:nvSpPr>
          <p:spPr bwMode="auto">
            <a:xfrm>
              <a:off x="1163" y="1164"/>
              <a:ext cx="81" cy="40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972" y="16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1"/>
                <a:gd name="T35" fmla="*/ 1 w 1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970" y="1630"/>
              <a:ext cx="5" cy="2"/>
            </a:xfrm>
            <a:custGeom>
              <a:avLst/>
              <a:gdLst>
                <a:gd name="T0" fmla="*/ 2 w 5"/>
                <a:gd name="T1" fmla="*/ 2 h 2"/>
                <a:gd name="T2" fmla="*/ 3 w 5"/>
                <a:gd name="T3" fmla="*/ 2 h 2"/>
                <a:gd name="T4" fmla="*/ 3 w 5"/>
                <a:gd name="T5" fmla="*/ 2 h 2"/>
                <a:gd name="T6" fmla="*/ 3 w 5"/>
                <a:gd name="T7" fmla="*/ 2 h 2"/>
                <a:gd name="T8" fmla="*/ 3 w 5"/>
                <a:gd name="T9" fmla="*/ 2 h 2"/>
                <a:gd name="T10" fmla="*/ 3 w 5"/>
                <a:gd name="T11" fmla="*/ 2 h 2"/>
                <a:gd name="T12" fmla="*/ 3 w 5"/>
                <a:gd name="T13" fmla="*/ 2 h 2"/>
                <a:gd name="T14" fmla="*/ 3 w 5"/>
                <a:gd name="T15" fmla="*/ 2 h 2"/>
                <a:gd name="T16" fmla="*/ 5 w 5"/>
                <a:gd name="T17" fmla="*/ 0 h 2"/>
                <a:gd name="T18" fmla="*/ 5 w 5"/>
                <a:gd name="T19" fmla="*/ 0 h 2"/>
                <a:gd name="T20" fmla="*/ 0 w 5"/>
                <a:gd name="T21" fmla="*/ 2 h 2"/>
                <a:gd name="T22" fmla="*/ 2 w 5"/>
                <a:gd name="T23" fmla="*/ 2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2"/>
                <a:gd name="T38" fmla="*/ 5 w 5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2">
                  <a:moveTo>
                    <a:pt x="2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7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970" y="1630"/>
              <a:ext cx="7" cy="2"/>
            </a:xfrm>
            <a:custGeom>
              <a:avLst/>
              <a:gdLst>
                <a:gd name="T0" fmla="*/ 0 w 7"/>
                <a:gd name="T1" fmla="*/ 2 h 2"/>
                <a:gd name="T2" fmla="*/ 5 w 7"/>
                <a:gd name="T3" fmla="*/ 0 h 2"/>
                <a:gd name="T4" fmla="*/ 5 w 7"/>
                <a:gd name="T5" fmla="*/ 0 h 2"/>
                <a:gd name="T6" fmla="*/ 5 w 7"/>
                <a:gd name="T7" fmla="*/ 0 h 2"/>
                <a:gd name="T8" fmla="*/ 5 w 7"/>
                <a:gd name="T9" fmla="*/ 0 h 2"/>
                <a:gd name="T10" fmla="*/ 5 w 7"/>
                <a:gd name="T11" fmla="*/ 0 h 2"/>
                <a:gd name="T12" fmla="*/ 5 w 7"/>
                <a:gd name="T13" fmla="*/ 0 h 2"/>
                <a:gd name="T14" fmla="*/ 5 w 7"/>
                <a:gd name="T15" fmla="*/ 0 h 2"/>
                <a:gd name="T16" fmla="*/ 7 w 7"/>
                <a:gd name="T17" fmla="*/ 0 h 2"/>
                <a:gd name="T18" fmla="*/ 7 w 7"/>
                <a:gd name="T19" fmla="*/ 0 h 2"/>
                <a:gd name="T20" fmla="*/ 0 w 7"/>
                <a:gd name="T21" fmla="*/ 2 h 2"/>
                <a:gd name="T22" fmla="*/ 0 w 7"/>
                <a:gd name="T23" fmla="*/ 2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2"/>
                <a:gd name="T38" fmla="*/ 7 w 7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2">
                  <a:moveTo>
                    <a:pt x="0" y="2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8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516"/>
            <p:cNvSpPr>
              <a:spLocks noEditPoints="1"/>
            </p:cNvSpPr>
            <p:nvPr/>
          </p:nvSpPr>
          <p:spPr bwMode="auto">
            <a:xfrm>
              <a:off x="920" y="1629"/>
              <a:ext cx="57" cy="3"/>
            </a:xfrm>
            <a:custGeom>
              <a:avLst/>
              <a:gdLst>
                <a:gd name="T0" fmla="*/ 50 w 57"/>
                <a:gd name="T1" fmla="*/ 3 h 3"/>
                <a:gd name="T2" fmla="*/ 57 w 57"/>
                <a:gd name="T3" fmla="*/ 1 h 3"/>
                <a:gd name="T4" fmla="*/ 57 w 57"/>
                <a:gd name="T5" fmla="*/ 1 h 3"/>
                <a:gd name="T6" fmla="*/ 57 w 57"/>
                <a:gd name="T7" fmla="*/ 1 h 3"/>
                <a:gd name="T8" fmla="*/ 57 w 57"/>
                <a:gd name="T9" fmla="*/ 1 h 3"/>
                <a:gd name="T10" fmla="*/ 57 w 57"/>
                <a:gd name="T11" fmla="*/ 1 h 3"/>
                <a:gd name="T12" fmla="*/ 57 w 57"/>
                <a:gd name="T13" fmla="*/ 0 h 3"/>
                <a:gd name="T14" fmla="*/ 57 w 57"/>
                <a:gd name="T15" fmla="*/ 0 h 3"/>
                <a:gd name="T16" fmla="*/ 57 w 57"/>
                <a:gd name="T17" fmla="*/ 0 h 3"/>
                <a:gd name="T18" fmla="*/ 57 w 57"/>
                <a:gd name="T19" fmla="*/ 0 h 3"/>
                <a:gd name="T20" fmla="*/ 48 w 57"/>
                <a:gd name="T21" fmla="*/ 3 h 3"/>
                <a:gd name="T22" fmla="*/ 46 w 57"/>
                <a:gd name="T23" fmla="*/ 3 h 3"/>
                <a:gd name="T24" fmla="*/ 50 w 57"/>
                <a:gd name="T25" fmla="*/ 3 h 3"/>
                <a:gd name="T26" fmla="*/ 0 w 57"/>
                <a:gd name="T27" fmla="*/ 0 h 3"/>
                <a:gd name="T28" fmla="*/ 9 w 57"/>
                <a:gd name="T29" fmla="*/ 3 h 3"/>
                <a:gd name="T30" fmla="*/ 7 w 57"/>
                <a:gd name="T31" fmla="*/ 3 h 3"/>
                <a:gd name="T32" fmla="*/ 7 w 57"/>
                <a:gd name="T33" fmla="*/ 3 h 3"/>
                <a:gd name="T34" fmla="*/ 6 w 57"/>
                <a:gd name="T35" fmla="*/ 1 h 3"/>
                <a:gd name="T36" fmla="*/ 6 w 57"/>
                <a:gd name="T37" fmla="*/ 1 h 3"/>
                <a:gd name="T38" fmla="*/ 4 w 57"/>
                <a:gd name="T39" fmla="*/ 1 h 3"/>
                <a:gd name="T40" fmla="*/ 4 w 57"/>
                <a:gd name="T41" fmla="*/ 1 h 3"/>
                <a:gd name="T42" fmla="*/ 2 w 57"/>
                <a:gd name="T43" fmla="*/ 1 h 3"/>
                <a:gd name="T44" fmla="*/ 2 w 57"/>
                <a:gd name="T45" fmla="*/ 1 h 3"/>
                <a:gd name="T46" fmla="*/ 0 w 57"/>
                <a:gd name="T47" fmla="*/ 0 h 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3"/>
                <a:gd name="T74" fmla="*/ 57 w 57"/>
                <a:gd name="T75" fmla="*/ 3 h 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3">
                  <a:moveTo>
                    <a:pt x="50" y="3"/>
                  </a:moveTo>
                  <a:lnTo>
                    <a:pt x="57" y="1"/>
                  </a:lnTo>
                  <a:lnTo>
                    <a:pt x="57" y="0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50" y="3"/>
                  </a:lnTo>
                  <a:close/>
                  <a:moveTo>
                    <a:pt x="0" y="0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517"/>
            <p:cNvSpPr>
              <a:spLocks noEditPoints="1"/>
            </p:cNvSpPr>
            <p:nvPr/>
          </p:nvSpPr>
          <p:spPr bwMode="auto">
            <a:xfrm>
              <a:off x="918" y="1629"/>
              <a:ext cx="61" cy="3"/>
            </a:xfrm>
            <a:custGeom>
              <a:avLst/>
              <a:gdLst>
                <a:gd name="T0" fmla="*/ 2 w 61"/>
                <a:gd name="T1" fmla="*/ 0 h 3"/>
                <a:gd name="T2" fmla="*/ 11 w 61"/>
                <a:gd name="T3" fmla="*/ 3 h 3"/>
                <a:gd name="T4" fmla="*/ 15 w 61"/>
                <a:gd name="T5" fmla="*/ 3 h 3"/>
                <a:gd name="T6" fmla="*/ 11 w 61"/>
                <a:gd name="T7" fmla="*/ 3 h 3"/>
                <a:gd name="T8" fmla="*/ 0 w 61"/>
                <a:gd name="T9" fmla="*/ 0 h 3"/>
                <a:gd name="T10" fmla="*/ 0 w 61"/>
                <a:gd name="T11" fmla="*/ 0 h 3"/>
                <a:gd name="T12" fmla="*/ 0 w 61"/>
                <a:gd name="T13" fmla="*/ 0 h 3"/>
                <a:gd name="T14" fmla="*/ 0 w 61"/>
                <a:gd name="T15" fmla="*/ 0 h 3"/>
                <a:gd name="T16" fmla="*/ 2 w 61"/>
                <a:gd name="T17" fmla="*/ 0 h 3"/>
                <a:gd name="T18" fmla="*/ 2 w 61"/>
                <a:gd name="T19" fmla="*/ 0 h 3"/>
                <a:gd name="T20" fmla="*/ 2 w 61"/>
                <a:gd name="T21" fmla="*/ 0 h 3"/>
                <a:gd name="T22" fmla="*/ 2 w 61"/>
                <a:gd name="T23" fmla="*/ 0 h 3"/>
                <a:gd name="T24" fmla="*/ 2 w 61"/>
                <a:gd name="T25" fmla="*/ 0 h 3"/>
                <a:gd name="T26" fmla="*/ 48 w 61"/>
                <a:gd name="T27" fmla="*/ 3 h 3"/>
                <a:gd name="T28" fmla="*/ 50 w 61"/>
                <a:gd name="T29" fmla="*/ 3 h 3"/>
                <a:gd name="T30" fmla="*/ 59 w 61"/>
                <a:gd name="T31" fmla="*/ 0 h 3"/>
                <a:gd name="T32" fmla="*/ 61 w 61"/>
                <a:gd name="T33" fmla="*/ 0 h 3"/>
                <a:gd name="T34" fmla="*/ 61 w 61"/>
                <a:gd name="T35" fmla="*/ 0 h 3"/>
                <a:gd name="T36" fmla="*/ 61 w 61"/>
                <a:gd name="T37" fmla="*/ 0 h 3"/>
                <a:gd name="T38" fmla="*/ 61 w 61"/>
                <a:gd name="T39" fmla="*/ 0 h 3"/>
                <a:gd name="T40" fmla="*/ 61 w 61"/>
                <a:gd name="T41" fmla="*/ 0 h 3"/>
                <a:gd name="T42" fmla="*/ 61 w 61"/>
                <a:gd name="T43" fmla="*/ 0 h 3"/>
                <a:gd name="T44" fmla="*/ 61 w 61"/>
                <a:gd name="T45" fmla="*/ 0 h 3"/>
                <a:gd name="T46" fmla="*/ 61 w 61"/>
                <a:gd name="T47" fmla="*/ 0 h 3"/>
                <a:gd name="T48" fmla="*/ 50 w 61"/>
                <a:gd name="T49" fmla="*/ 3 h 3"/>
                <a:gd name="T50" fmla="*/ 44 w 61"/>
                <a:gd name="T51" fmla="*/ 3 h 3"/>
                <a:gd name="T52" fmla="*/ 48 w 61"/>
                <a:gd name="T53" fmla="*/ 3 h 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"/>
                <a:gd name="T82" fmla="*/ 0 h 3"/>
                <a:gd name="T83" fmla="*/ 61 w 61"/>
                <a:gd name="T84" fmla="*/ 3 h 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" h="3">
                  <a:moveTo>
                    <a:pt x="2" y="0"/>
                  </a:move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2" y="0"/>
                  </a:lnTo>
                  <a:close/>
                  <a:moveTo>
                    <a:pt x="48" y="3"/>
                  </a:moveTo>
                  <a:lnTo>
                    <a:pt x="50" y="3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50" y="3"/>
                  </a:lnTo>
                  <a:lnTo>
                    <a:pt x="44" y="3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2A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518"/>
            <p:cNvSpPr>
              <a:spLocks noEditPoints="1"/>
            </p:cNvSpPr>
            <p:nvPr/>
          </p:nvSpPr>
          <p:spPr bwMode="auto">
            <a:xfrm>
              <a:off x="915" y="1627"/>
              <a:ext cx="66" cy="5"/>
            </a:xfrm>
            <a:custGeom>
              <a:avLst/>
              <a:gdLst>
                <a:gd name="T0" fmla="*/ 3 w 66"/>
                <a:gd name="T1" fmla="*/ 2 h 5"/>
                <a:gd name="T2" fmla="*/ 14 w 66"/>
                <a:gd name="T3" fmla="*/ 5 h 5"/>
                <a:gd name="T4" fmla="*/ 18 w 66"/>
                <a:gd name="T5" fmla="*/ 5 h 5"/>
                <a:gd name="T6" fmla="*/ 24 w 66"/>
                <a:gd name="T7" fmla="*/ 5 h 5"/>
                <a:gd name="T8" fmla="*/ 14 w 66"/>
                <a:gd name="T9" fmla="*/ 3 h 5"/>
                <a:gd name="T10" fmla="*/ 0 w 66"/>
                <a:gd name="T11" fmla="*/ 0 h 5"/>
                <a:gd name="T12" fmla="*/ 1 w 66"/>
                <a:gd name="T13" fmla="*/ 0 h 5"/>
                <a:gd name="T14" fmla="*/ 1 w 66"/>
                <a:gd name="T15" fmla="*/ 0 h 5"/>
                <a:gd name="T16" fmla="*/ 1 w 66"/>
                <a:gd name="T17" fmla="*/ 0 h 5"/>
                <a:gd name="T18" fmla="*/ 1 w 66"/>
                <a:gd name="T19" fmla="*/ 0 h 5"/>
                <a:gd name="T20" fmla="*/ 1 w 66"/>
                <a:gd name="T21" fmla="*/ 0 h 5"/>
                <a:gd name="T22" fmla="*/ 1 w 66"/>
                <a:gd name="T23" fmla="*/ 0 h 5"/>
                <a:gd name="T24" fmla="*/ 3 w 66"/>
                <a:gd name="T25" fmla="*/ 2 h 5"/>
                <a:gd name="T26" fmla="*/ 3 w 66"/>
                <a:gd name="T27" fmla="*/ 2 h 5"/>
                <a:gd name="T28" fmla="*/ 47 w 66"/>
                <a:gd name="T29" fmla="*/ 5 h 5"/>
                <a:gd name="T30" fmla="*/ 53 w 66"/>
                <a:gd name="T31" fmla="*/ 5 h 5"/>
                <a:gd name="T32" fmla="*/ 64 w 66"/>
                <a:gd name="T33" fmla="*/ 2 h 5"/>
                <a:gd name="T34" fmla="*/ 64 w 66"/>
                <a:gd name="T35" fmla="*/ 2 h 5"/>
                <a:gd name="T36" fmla="*/ 64 w 66"/>
                <a:gd name="T37" fmla="*/ 2 h 5"/>
                <a:gd name="T38" fmla="*/ 64 w 66"/>
                <a:gd name="T39" fmla="*/ 2 h 5"/>
                <a:gd name="T40" fmla="*/ 66 w 66"/>
                <a:gd name="T41" fmla="*/ 2 h 5"/>
                <a:gd name="T42" fmla="*/ 66 w 66"/>
                <a:gd name="T43" fmla="*/ 0 h 5"/>
                <a:gd name="T44" fmla="*/ 66 w 66"/>
                <a:gd name="T45" fmla="*/ 0 h 5"/>
                <a:gd name="T46" fmla="*/ 66 w 66"/>
                <a:gd name="T47" fmla="*/ 0 h 5"/>
                <a:gd name="T48" fmla="*/ 66 w 66"/>
                <a:gd name="T49" fmla="*/ 0 h 5"/>
                <a:gd name="T50" fmla="*/ 53 w 66"/>
                <a:gd name="T51" fmla="*/ 3 h 5"/>
                <a:gd name="T52" fmla="*/ 42 w 66"/>
                <a:gd name="T53" fmla="*/ 5 h 5"/>
                <a:gd name="T54" fmla="*/ 47 w 66"/>
                <a:gd name="T55" fmla="*/ 5 h 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"/>
                <a:gd name="T85" fmla="*/ 0 h 5"/>
                <a:gd name="T86" fmla="*/ 66 w 66"/>
                <a:gd name="T87" fmla="*/ 5 h 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" h="5">
                  <a:moveTo>
                    <a:pt x="3" y="2"/>
                  </a:moveTo>
                  <a:lnTo>
                    <a:pt x="14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14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close/>
                  <a:moveTo>
                    <a:pt x="47" y="5"/>
                  </a:moveTo>
                  <a:lnTo>
                    <a:pt x="53" y="5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53" y="3"/>
                  </a:lnTo>
                  <a:lnTo>
                    <a:pt x="42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2B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519"/>
            <p:cNvSpPr>
              <a:spLocks noEditPoints="1"/>
            </p:cNvSpPr>
            <p:nvPr/>
          </p:nvSpPr>
          <p:spPr bwMode="auto">
            <a:xfrm>
              <a:off x="913" y="1626"/>
              <a:ext cx="70" cy="6"/>
            </a:xfrm>
            <a:custGeom>
              <a:avLst/>
              <a:gdLst>
                <a:gd name="T0" fmla="*/ 2 w 70"/>
                <a:gd name="T1" fmla="*/ 1 h 6"/>
                <a:gd name="T2" fmla="*/ 16 w 70"/>
                <a:gd name="T3" fmla="*/ 4 h 6"/>
                <a:gd name="T4" fmla="*/ 26 w 70"/>
                <a:gd name="T5" fmla="*/ 6 h 6"/>
                <a:gd name="T6" fmla="*/ 31 w 70"/>
                <a:gd name="T7" fmla="*/ 6 h 6"/>
                <a:gd name="T8" fmla="*/ 16 w 70"/>
                <a:gd name="T9" fmla="*/ 4 h 6"/>
                <a:gd name="T10" fmla="*/ 0 w 70"/>
                <a:gd name="T11" fmla="*/ 0 h 6"/>
                <a:gd name="T12" fmla="*/ 2 w 70"/>
                <a:gd name="T13" fmla="*/ 0 h 6"/>
                <a:gd name="T14" fmla="*/ 2 w 70"/>
                <a:gd name="T15" fmla="*/ 1 h 6"/>
                <a:gd name="T16" fmla="*/ 2 w 70"/>
                <a:gd name="T17" fmla="*/ 1 h 6"/>
                <a:gd name="T18" fmla="*/ 2 w 70"/>
                <a:gd name="T19" fmla="*/ 1 h 6"/>
                <a:gd name="T20" fmla="*/ 2 w 70"/>
                <a:gd name="T21" fmla="*/ 1 h 6"/>
                <a:gd name="T22" fmla="*/ 2 w 70"/>
                <a:gd name="T23" fmla="*/ 1 h 6"/>
                <a:gd name="T24" fmla="*/ 2 w 70"/>
                <a:gd name="T25" fmla="*/ 1 h 6"/>
                <a:gd name="T26" fmla="*/ 2 w 70"/>
                <a:gd name="T27" fmla="*/ 1 h 6"/>
                <a:gd name="T28" fmla="*/ 44 w 70"/>
                <a:gd name="T29" fmla="*/ 6 h 6"/>
                <a:gd name="T30" fmla="*/ 55 w 70"/>
                <a:gd name="T31" fmla="*/ 4 h 6"/>
                <a:gd name="T32" fmla="*/ 68 w 70"/>
                <a:gd name="T33" fmla="*/ 1 h 6"/>
                <a:gd name="T34" fmla="*/ 68 w 70"/>
                <a:gd name="T35" fmla="*/ 1 h 6"/>
                <a:gd name="T36" fmla="*/ 68 w 70"/>
                <a:gd name="T37" fmla="*/ 1 h 6"/>
                <a:gd name="T38" fmla="*/ 68 w 70"/>
                <a:gd name="T39" fmla="*/ 1 h 6"/>
                <a:gd name="T40" fmla="*/ 68 w 70"/>
                <a:gd name="T41" fmla="*/ 1 h 6"/>
                <a:gd name="T42" fmla="*/ 68 w 70"/>
                <a:gd name="T43" fmla="*/ 1 h 6"/>
                <a:gd name="T44" fmla="*/ 68 w 70"/>
                <a:gd name="T45" fmla="*/ 1 h 6"/>
                <a:gd name="T46" fmla="*/ 70 w 70"/>
                <a:gd name="T47" fmla="*/ 1 h 6"/>
                <a:gd name="T48" fmla="*/ 70 w 70"/>
                <a:gd name="T49" fmla="*/ 1 h 6"/>
                <a:gd name="T50" fmla="*/ 55 w 70"/>
                <a:gd name="T51" fmla="*/ 4 h 6"/>
                <a:gd name="T52" fmla="*/ 40 w 70"/>
                <a:gd name="T53" fmla="*/ 6 h 6"/>
                <a:gd name="T54" fmla="*/ 44 w 70"/>
                <a:gd name="T55" fmla="*/ 6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0"/>
                <a:gd name="T85" fmla="*/ 0 h 6"/>
                <a:gd name="T86" fmla="*/ 70 w 70"/>
                <a:gd name="T87" fmla="*/ 6 h 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0" h="6">
                  <a:moveTo>
                    <a:pt x="2" y="1"/>
                  </a:moveTo>
                  <a:lnTo>
                    <a:pt x="16" y="4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16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  <a:moveTo>
                    <a:pt x="44" y="6"/>
                  </a:moveTo>
                  <a:lnTo>
                    <a:pt x="55" y="4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55" y="4"/>
                  </a:lnTo>
                  <a:lnTo>
                    <a:pt x="40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2C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520"/>
            <p:cNvSpPr>
              <a:spLocks noEditPoints="1"/>
            </p:cNvSpPr>
            <p:nvPr/>
          </p:nvSpPr>
          <p:spPr bwMode="auto">
            <a:xfrm>
              <a:off x="911" y="1476"/>
              <a:ext cx="72" cy="156"/>
            </a:xfrm>
            <a:custGeom>
              <a:avLst/>
              <a:gdLst>
                <a:gd name="T0" fmla="*/ 2 w 72"/>
                <a:gd name="T1" fmla="*/ 150 h 156"/>
                <a:gd name="T2" fmla="*/ 18 w 72"/>
                <a:gd name="T3" fmla="*/ 154 h 156"/>
                <a:gd name="T4" fmla="*/ 33 w 72"/>
                <a:gd name="T5" fmla="*/ 156 h 156"/>
                <a:gd name="T6" fmla="*/ 39 w 72"/>
                <a:gd name="T7" fmla="*/ 156 h 156"/>
                <a:gd name="T8" fmla="*/ 18 w 72"/>
                <a:gd name="T9" fmla="*/ 154 h 156"/>
                <a:gd name="T10" fmla="*/ 2 w 72"/>
                <a:gd name="T11" fmla="*/ 150 h 156"/>
                <a:gd name="T12" fmla="*/ 0 w 72"/>
                <a:gd name="T13" fmla="*/ 150 h 156"/>
                <a:gd name="T14" fmla="*/ 2 w 72"/>
                <a:gd name="T15" fmla="*/ 150 h 156"/>
                <a:gd name="T16" fmla="*/ 2 w 72"/>
                <a:gd name="T17" fmla="*/ 150 h 156"/>
                <a:gd name="T18" fmla="*/ 2 w 72"/>
                <a:gd name="T19" fmla="*/ 150 h 156"/>
                <a:gd name="T20" fmla="*/ 2 w 72"/>
                <a:gd name="T21" fmla="*/ 150 h 156"/>
                <a:gd name="T22" fmla="*/ 2 w 72"/>
                <a:gd name="T23" fmla="*/ 150 h 156"/>
                <a:gd name="T24" fmla="*/ 2 w 72"/>
                <a:gd name="T25" fmla="*/ 150 h 156"/>
                <a:gd name="T26" fmla="*/ 2 w 72"/>
                <a:gd name="T27" fmla="*/ 150 h 156"/>
                <a:gd name="T28" fmla="*/ 2 w 72"/>
                <a:gd name="T29" fmla="*/ 150 h 156"/>
                <a:gd name="T30" fmla="*/ 42 w 72"/>
                <a:gd name="T31" fmla="*/ 156 h 156"/>
                <a:gd name="T32" fmla="*/ 57 w 72"/>
                <a:gd name="T33" fmla="*/ 154 h 156"/>
                <a:gd name="T34" fmla="*/ 72 w 72"/>
                <a:gd name="T35" fmla="*/ 151 h 156"/>
                <a:gd name="T36" fmla="*/ 72 w 72"/>
                <a:gd name="T37" fmla="*/ 151 h 156"/>
                <a:gd name="T38" fmla="*/ 72 w 72"/>
                <a:gd name="T39" fmla="*/ 151 h 156"/>
                <a:gd name="T40" fmla="*/ 72 w 72"/>
                <a:gd name="T41" fmla="*/ 151 h 156"/>
                <a:gd name="T42" fmla="*/ 72 w 72"/>
                <a:gd name="T43" fmla="*/ 151 h 156"/>
                <a:gd name="T44" fmla="*/ 72 w 72"/>
                <a:gd name="T45" fmla="*/ 151 h 156"/>
                <a:gd name="T46" fmla="*/ 72 w 72"/>
                <a:gd name="T47" fmla="*/ 151 h 156"/>
                <a:gd name="T48" fmla="*/ 72 w 72"/>
                <a:gd name="T49" fmla="*/ 150 h 156"/>
                <a:gd name="T50" fmla="*/ 72 w 72"/>
                <a:gd name="T51" fmla="*/ 150 h 156"/>
                <a:gd name="T52" fmla="*/ 57 w 72"/>
                <a:gd name="T53" fmla="*/ 154 h 156"/>
                <a:gd name="T54" fmla="*/ 39 w 72"/>
                <a:gd name="T55" fmla="*/ 156 h 156"/>
                <a:gd name="T56" fmla="*/ 42 w 72"/>
                <a:gd name="T57" fmla="*/ 156 h 156"/>
                <a:gd name="T58" fmla="*/ 39 w 72"/>
                <a:gd name="T59" fmla="*/ 0 h 156"/>
                <a:gd name="T60" fmla="*/ 37 w 72"/>
                <a:gd name="T61" fmla="*/ 0 h 156"/>
                <a:gd name="T62" fmla="*/ 37 w 72"/>
                <a:gd name="T63" fmla="*/ 0 h 156"/>
                <a:gd name="T64" fmla="*/ 37 w 72"/>
                <a:gd name="T65" fmla="*/ 0 h 156"/>
                <a:gd name="T66" fmla="*/ 37 w 72"/>
                <a:gd name="T67" fmla="*/ 0 h 156"/>
                <a:gd name="T68" fmla="*/ 37 w 72"/>
                <a:gd name="T69" fmla="*/ 0 h 156"/>
                <a:gd name="T70" fmla="*/ 37 w 72"/>
                <a:gd name="T71" fmla="*/ 0 h 156"/>
                <a:gd name="T72" fmla="*/ 37 w 72"/>
                <a:gd name="T73" fmla="*/ 0 h 156"/>
                <a:gd name="T74" fmla="*/ 37 w 72"/>
                <a:gd name="T75" fmla="*/ 0 h 156"/>
                <a:gd name="T76" fmla="*/ 37 w 72"/>
                <a:gd name="T77" fmla="*/ 0 h 156"/>
                <a:gd name="T78" fmla="*/ 39 w 72"/>
                <a:gd name="T79" fmla="*/ 0 h 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2"/>
                <a:gd name="T121" fmla="*/ 0 h 156"/>
                <a:gd name="T122" fmla="*/ 72 w 72"/>
                <a:gd name="T123" fmla="*/ 156 h 1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2" h="156">
                  <a:moveTo>
                    <a:pt x="2" y="150"/>
                  </a:moveTo>
                  <a:lnTo>
                    <a:pt x="18" y="154"/>
                  </a:lnTo>
                  <a:lnTo>
                    <a:pt x="33" y="156"/>
                  </a:lnTo>
                  <a:lnTo>
                    <a:pt x="39" y="156"/>
                  </a:lnTo>
                  <a:lnTo>
                    <a:pt x="18" y="154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2" y="150"/>
                  </a:lnTo>
                  <a:close/>
                  <a:moveTo>
                    <a:pt x="42" y="156"/>
                  </a:moveTo>
                  <a:lnTo>
                    <a:pt x="57" y="154"/>
                  </a:lnTo>
                  <a:lnTo>
                    <a:pt x="72" y="151"/>
                  </a:lnTo>
                  <a:lnTo>
                    <a:pt x="72" y="150"/>
                  </a:lnTo>
                  <a:lnTo>
                    <a:pt x="57" y="154"/>
                  </a:lnTo>
                  <a:lnTo>
                    <a:pt x="39" y="156"/>
                  </a:lnTo>
                  <a:lnTo>
                    <a:pt x="42" y="156"/>
                  </a:lnTo>
                  <a:close/>
                  <a:moveTo>
                    <a:pt x="39" y="0"/>
                  </a:moveTo>
                  <a:lnTo>
                    <a:pt x="37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D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521"/>
            <p:cNvSpPr>
              <a:spLocks noEditPoints="1"/>
            </p:cNvSpPr>
            <p:nvPr/>
          </p:nvSpPr>
          <p:spPr bwMode="auto">
            <a:xfrm>
              <a:off x="909" y="1476"/>
              <a:ext cx="75" cy="156"/>
            </a:xfrm>
            <a:custGeom>
              <a:avLst/>
              <a:gdLst>
                <a:gd name="T0" fmla="*/ 41 w 75"/>
                <a:gd name="T1" fmla="*/ 0 h 156"/>
                <a:gd name="T2" fmla="*/ 39 w 75"/>
                <a:gd name="T3" fmla="*/ 0 h 156"/>
                <a:gd name="T4" fmla="*/ 39 w 75"/>
                <a:gd name="T5" fmla="*/ 0 h 156"/>
                <a:gd name="T6" fmla="*/ 39 w 75"/>
                <a:gd name="T7" fmla="*/ 0 h 156"/>
                <a:gd name="T8" fmla="*/ 39 w 75"/>
                <a:gd name="T9" fmla="*/ 0 h 156"/>
                <a:gd name="T10" fmla="*/ 39 w 75"/>
                <a:gd name="T11" fmla="*/ 0 h 156"/>
                <a:gd name="T12" fmla="*/ 39 w 75"/>
                <a:gd name="T13" fmla="*/ 0 h 156"/>
                <a:gd name="T14" fmla="*/ 39 w 75"/>
                <a:gd name="T15" fmla="*/ 0 h 156"/>
                <a:gd name="T16" fmla="*/ 39 w 75"/>
                <a:gd name="T17" fmla="*/ 0 h 156"/>
                <a:gd name="T18" fmla="*/ 39 w 75"/>
                <a:gd name="T19" fmla="*/ 0 h 156"/>
                <a:gd name="T20" fmla="*/ 41 w 75"/>
                <a:gd name="T21" fmla="*/ 0 h 156"/>
                <a:gd name="T22" fmla="*/ 41 w 75"/>
                <a:gd name="T23" fmla="*/ 0 h 156"/>
                <a:gd name="T24" fmla="*/ 2 w 75"/>
                <a:gd name="T25" fmla="*/ 150 h 156"/>
                <a:gd name="T26" fmla="*/ 4 w 75"/>
                <a:gd name="T27" fmla="*/ 150 h 156"/>
                <a:gd name="T28" fmla="*/ 20 w 75"/>
                <a:gd name="T29" fmla="*/ 154 h 156"/>
                <a:gd name="T30" fmla="*/ 41 w 75"/>
                <a:gd name="T31" fmla="*/ 156 h 156"/>
                <a:gd name="T32" fmla="*/ 41 w 75"/>
                <a:gd name="T33" fmla="*/ 156 h 156"/>
                <a:gd name="T34" fmla="*/ 59 w 75"/>
                <a:gd name="T35" fmla="*/ 154 h 156"/>
                <a:gd name="T36" fmla="*/ 74 w 75"/>
                <a:gd name="T37" fmla="*/ 150 h 156"/>
                <a:gd name="T38" fmla="*/ 74 w 75"/>
                <a:gd name="T39" fmla="*/ 150 h 156"/>
                <a:gd name="T40" fmla="*/ 74 w 75"/>
                <a:gd name="T41" fmla="*/ 150 h 156"/>
                <a:gd name="T42" fmla="*/ 74 w 75"/>
                <a:gd name="T43" fmla="*/ 150 h 156"/>
                <a:gd name="T44" fmla="*/ 75 w 75"/>
                <a:gd name="T45" fmla="*/ 150 h 156"/>
                <a:gd name="T46" fmla="*/ 75 w 75"/>
                <a:gd name="T47" fmla="*/ 150 h 156"/>
                <a:gd name="T48" fmla="*/ 75 w 75"/>
                <a:gd name="T49" fmla="*/ 150 h 156"/>
                <a:gd name="T50" fmla="*/ 75 w 75"/>
                <a:gd name="T51" fmla="*/ 150 h 156"/>
                <a:gd name="T52" fmla="*/ 75 w 75"/>
                <a:gd name="T53" fmla="*/ 150 h 156"/>
                <a:gd name="T54" fmla="*/ 59 w 75"/>
                <a:gd name="T55" fmla="*/ 154 h 156"/>
                <a:gd name="T56" fmla="*/ 41 w 75"/>
                <a:gd name="T57" fmla="*/ 156 h 156"/>
                <a:gd name="T58" fmla="*/ 20 w 75"/>
                <a:gd name="T59" fmla="*/ 154 h 156"/>
                <a:gd name="T60" fmla="*/ 4 w 75"/>
                <a:gd name="T61" fmla="*/ 150 h 156"/>
                <a:gd name="T62" fmla="*/ 0 w 75"/>
                <a:gd name="T63" fmla="*/ 147 h 156"/>
                <a:gd name="T64" fmla="*/ 0 w 75"/>
                <a:gd name="T65" fmla="*/ 148 h 156"/>
                <a:gd name="T66" fmla="*/ 0 w 75"/>
                <a:gd name="T67" fmla="*/ 148 h 156"/>
                <a:gd name="T68" fmla="*/ 0 w 75"/>
                <a:gd name="T69" fmla="*/ 148 h 156"/>
                <a:gd name="T70" fmla="*/ 2 w 75"/>
                <a:gd name="T71" fmla="*/ 148 h 156"/>
                <a:gd name="T72" fmla="*/ 2 w 75"/>
                <a:gd name="T73" fmla="*/ 148 h 156"/>
                <a:gd name="T74" fmla="*/ 2 w 75"/>
                <a:gd name="T75" fmla="*/ 148 h 156"/>
                <a:gd name="T76" fmla="*/ 2 w 75"/>
                <a:gd name="T77" fmla="*/ 150 h 156"/>
                <a:gd name="T78" fmla="*/ 2 w 75"/>
                <a:gd name="T79" fmla="*/ 150 h 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5"/>
                <a:gd name="T121" fmla="*/ 0 h 156"/>
                <a:gd name="T122" fmla="*/ 75 w 75"/>
                <a:gd name="T123" fmla="*/ 156 h 1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5" h="156">
                  <a:moveTo>
                    <a:pt x="41" y="0"/>
                  </a:moveTo>
                  <a:lnTo>
                    <a:pt x="39" y="0"/>
                  </a:lnTo>
                  <a:lnTo>
                    <a:pt x="41" y="0"/>
                  </a:lnTo>
                  <a:close/>
                  <a:moveTo>
                    <a:pt x="2" y="150"/>
                  </a:moveTo>
                  <a:lnTo>
                    <a:pt x="4" y="150"/>
                  </a:lnTo>
                  <a:lnTo>
                    <a:pt x="20" y="154"/>
                  </a:lnTo>
                  <a:lnTo>
                    <a:pt x="41" y="156"/>
                  </a:lnTo>
                  <a:lnTo>
                    <a:pt x="59" y="154"/>
                  </a:lnTo>
                  <a:lnTo>
                    <a:pt x="74" y="150"/>
                  </a:lnTo>
                  <a:lnTo>
                    <a:pt x="75" y="150"/>
                  </a:lnTo>
                  <a:lnTo>
                    <a:pt x="59" y="154"/>
                  </a:lnTo>
                  <a:lnTo>
                    <a:pt x="41" y="156"/>
                  </a:lnTo>
                  <a:lnTo>
                    <a:pt x="20" y="154"/>
                  </a:lnTo>
                  <a:lnTo>
                    <a:pt x="4" y="150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50"/>
                  </a:lnTo>
                  <a:close/>
                </a:path>
              </a:pathLst>
            </a:custGeom>
            <a:solidFill>
              <a:srgbClr val="2E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522"/>
            <p:cNvSpPr>
              <a:spLocks noEditPoints="1"/>
            </p:cNvSpPr>
            <p:nvPr/>
          </p:nvSpPr>
          <p:spPr bwMode="auto">
            <a:xfrm>
              <a:off x="907" y="1476"/>
              <a:ext cx="77" cy="156"/>
            </a:xfrm>
            <a:custGeom>
              <a:avLst/>
              <a:gdLst>
                <a:gd name="T0" fmla="*/ 43 w 77"/>
                <a:gd name="T1" fmla="*/ 0 h 156"/>
                <a:gd name="T2" fmla="*/ 41 w 77"/>
                <a:gd name="T3" fmla="*/ 0 h 156"/>
                <a:gd name="T4" fmla="*/ 41 w 77"/>
                <a:gd name="T5" fmla="*/ 0 h 156"/>
                <a:gd name="T6" fmla="*/ 41 w 77"/>
                <a:gd name="T7" fmla="*/ 0 h 156"/>
                <a:gd name="T8" fmla="*/ 41 w 77"/>
                <a:gd name="T9" fmla="*/ 0 h 156"/>
                <a:gd name="T10" fmla="*/ 41 w 77"/>
                <a:gd name="T11" fmla="*/ 0 h 156"/>
                <a:gd name="T12" fmla="*/ 41 w 77"/>
                <a:gd name="T13" fmla="*/ 0 h 156"/>
                <a:gd name="T14" fmla="*/ 41 w 77"/>
                <a:gd name="T15" fmla="*/ 0 h 156"/>
                <a:gd name="T16" fmla="*/ 41 w 77"/>
                <a:gd name="T17" fmla="*/ 0 h 156"/>
                <a:gd name="T18" fmla="*/ 41 w 77"/>
                <a:gd name="T19" fmla="*/ 2 h 156"/>
                <a:gd name="T20" fmla="*/ 43 w 77"/>
                <a:gd name="T21" fmla="*/ 0 h 156"/>
                <a:gd name="T22" fmla="*/ 43 w 77"/>
                <a:gd name="T23" fmla="*/ 0 h 156"/>
                <a:gd name="T24" fmla="*/ 43 w 77"/>
                <a:gd name="T25" fmla="*/ 0 h 156"/>
                <a:gd name="T26" fmla="*/ 2 w 77"/>
                <a:gd name="T27" fmla="*/ 147 h 156"/>
                <a:gd name="T28" fmla="*/ 6 w 77"/>
                <a:gd name="T29" fmla="*/ 150 h 156"/>
                <a:gd name="T30" fmla="*/ 22 w 77"/>
                <a:gd name="T31" fmla="*/ 154 h 156"/>
                <a:gd name="T32" fmla="*/ 43 w 77"/>
                <a:gd name="T33" fmla="*/ 156 h 156"/>
                <a:gd name="T34" fmla="*/ 61 w 77"/>
                <a:gd name="T35" fmla="*/ 154 h 156"/>
                <a:gd name="T36" fmla="*/ 77 w 77"/>
                <a:gd name="T37" fmla="*/ 150 h 156"/>
                <a:gd name="T38" fmla="*/ 77 w 77"/>
                <a:gd name="T39" fmla="*/ 150 h 156"/>
                <a:gd name="T40" fmla="*/ 77 w 77"/>
                <a:gd name="T41" fmla="*/ 150 h 156"/>
                <a:gd name="T42" fmla="*/ 77 w 77"/>
                <a:gd name="T43" fmla="*/ 150 h 156"/>
                <a:gd name="T44" fmla="*/ 77 w 77"/>
                <a:gd name="T45" fmla="*/ 150 h 156"/>
                <a:gd name="T46" fmla="*/ 77 w 77"/>
                <a:gd name="T47" fmla="*/ 150 h 156"/>
                <a:gd name="T48" fmla="*/ 77 w 77"/>
                <a:gd name="T49" fmla="*/ 150 h 156"/>
                <a:gd name="T50" fmla="*/ 77 w 77"/>
                <a:gd name="T51" fmla="*/ 150 h 156"/>
                <a:gd name="T52" fmla="*/ 77 w 77"/>
                <a:gd name="T53" fmla="*/ 150 h 156"/>
                <a:gd name="T54" fmla="*/ 61 w 77"/>
                <a:gd name="T55" fmla="*/ 153 h 156"/>
                <a:gd name="T56" fmla="*/ 43 w 77"/>
                <a:gd name="T57" fmla="*/ 154 h 156"/>
                <a:gd name="T58" fmla="*/ 24 w 77"/>
                <a:gd name="T59" fmla="*/ 153 h 156"/>
                <a:gd name="T60" fmla="*/ 6 w 77"/>
                <a:gd name="T61" fmla="*/ 148 h 156"/>
                <a:gd name="T62" fmla="*/ 0 w 77"/>
                <a:gd name="T63" fmla="*/ 147 h 156"/>
                <a:gd name="T64" fmla="*/ 0 w 77"/>
                <a:gd name="T65" fmla="*/ 147 h 156"/>
                <a:gd name="T66" fmla="*/ 0 w 77"/>
                <a:gd name="T67" fmla="*/ 147 h 156"/>
                <a:gd name="T68" fmla="*/ 0 w 77"/>
                <a:gd name="T69" fmla="*/ 147 h 156"/>
                <a:gd name="T70" fmla="*/ 0 w 77"/>
                <a:gd name="T71" fmla="*/ 147 h 156"/>
                <a:gd name="T72" fmla="*/ 0 w 77"/>
                <a:gd name="T73" fmla="*/ 147 h 156"/>
                <a:gd name="T74" fmla="*/ 0 w 77"/>
                <a:gd name="T75" fmla="*/ 147 h 156"/>
                <a:gd name="T76" fmla="*/ 2 w 77"/>
                <a:gd name="T77" fmla="*/ 147 h 156"/>
                <a:gd name="T78" fmla="*/ 2 w 77"/>
                <a:gd name="T79" fmla="*/ 147 h 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156"/>
                <a:gd name="T122" fmla="*/ 77 w 77"/>
                <a:gd name="T123" fmla="*/ 156 h 1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156">
                  <a:moveTo>
                    <a:pt x="43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3" y="0"/>
                  </a:lnTo>
                  <a:close/>
                  <a:moveTo>
                    <a:pt x="2" y="147"/>
                  </a:moveTo>
                  <a:lnTo>
                    <a:pt x="6" y="150"/>
                  </a:lnTo>
                  <a:lnTo>
                    <a:pt x="22" y="154"/>
                  </a:lnTo>
                  <a:lnTo>
                    <a:pt x="43" y="156"/>
                  </a:lnTo>
                  <a:lnTo>
                    <a:pt x="61" y="154"/>
                  </a:lnTo>
                  <a:lnTo>
                    <a:pt x="77" y="150"/>
                  </a:lnTo>
                  <a:lnTo>
                    <a:pt x="61" y="153"/>
                  </a:lnTo>
                  <a:lnTo>
                    <a:pt x="43" y="154"/>
                  </a:lnTo>
                  <a:lnTo>
                    <a:pt x="24" y="153"/>
                  </a:lnTo>
                  <a:lnTo>
                    <a:pt x="6" y="148"/>
                  </a:lnTo>
                  <a:lnTo>
                    <a:pt x="0" y="147"/>
                  </a:lnTo>
                  <a:lnTo>
                    <a:pt x="2" y="147"/>
                  </a:lnTo>
                  <a:close/>
                </a:path>
              </a:pathLst>
            </a:custGeom>
            <a:solidFill>
              <a:srgbClr val="2F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523"/>
            <p:cNvSpPr>
              <a:spLocks noEditPoints="1"/>
            </p:cNvSpPr>
            <p:nvPr/>
          </p:nvSpPr>
          <p:spPr bwMode="auto">
            <a:xfrm>
              <a:off x="905" y="1476"/>
              <a:ext cx="81" cy="154"/>
            </a:xfrm>
            <a:custGeom>
              <a:avLst/>
              <a:gdLst>
                <a:gd name="T0" fmla="*/ 45 w 81"/>
                <a:gd name="T1" fmla="*/ 0 h 154"/>
                <a:gd name="T2" fmla="*/ 45 w 81"/>
                <a:gd name="T3" fmla="*/ 0 h 154"/>
                <a:gd name="T4" fmla="*/ 43 w 81"/>
                <a:gd name="T5" fmla="*/ 2 h 154"/>
                <a:gd name="T6" fmla="*/ 43 w 81"/>
                <a:gd name="T7" fmla="*/ 2 h 154"/>
                <a:gd name="T8" fmla="*/ 43 w 81"/>
                <a:gd name="T9" fmla="*/ 2 h 154"/>
                <a:gd name="T10" fmla="*/ 43 w 81"/>
                <a:gd name="T11" fmla="*/ 2 h 154"/>
                <a:gd name="T12" fmla="*/ 43 w 81"/>
                <a:gd name="T13" fmla="*/ 2 h 154"/>
                <a:gd name="T14" fmla="*/ 43 w 81"/>
                <a:gd name="T15" fmla="*/ 2 h 154"/>
                <a:gd name="T16" fmla="*/ 43 w 81"/>
                <a:gd name="T17" fmla="*/ 2 h 154"/>
                <a:gd name="T18" fmla="*/ 43 w 81"/>
                <a:gd name="T19" fmla="*/ 2 h 154"/>
                <a:gd name="T20" fmla="*/ 43 w 81"/>
                <a:gd name="T21" fmla="*/ 2 h 154"/>
                <a:gd name="T22" fmla="*/ 45 w 81"/>
                <a:gd name="T23" fmla="*/ 2 h 154"/>
                <a:gd name="T24" fmla="*/ 45 w 81"/>
                <a:gd name="T25" fmla="*/ 2 h 154"/>
                <a:gd name="T26" fmla="*/ 45 w 81"/>
                <a:gd name="T27" fmla="*/ 0 h 154"/>
                <a:gd name="T28" fmla="*/ 2 w 81"/>
                <a:gd name="T29" fmla="*/ 147 h 154"/>
                <a:gd name="T30" fmla="*/ 8 w 81"/>
                <a:gd name="T31" fmla="*/ 148 h 154"/>
                <a:gd name="T32" fmla="*/ 26 w 81"/>
                <a:gd name="T33" fmla="*/ 153 h 154"/>
                <a:gd name="T34" fmla="*/ 45 w 81"/>
                <a:gd name="T35" fmla="*/ 154 h 154"/>
                <a:gd name="T36" fmla="*/ 63 w 81"/>
                <a:gd name="T37" fmla="*/ 153 h 154"/>
                <a:gd name="T38" fmla="*/ 79 w 81"/>
                <a:gd name="T39" fmla="*/ 150 h 154"/>
                <a:gd name="T40" fmla="*/ 81 w 81"/>
                <a:gd name="T41" fmla="*/ 148 h 154"/>
                <a:gd name="T42" fmla="*/ 81 w 81"/>
                <a:gd name="T43" fmla="*/ 148 h 154"/>
                <a:gd name="T44" fmla="*/ 81 w 81"/>
                <a:gd name="T45" fmla="*/ 148 h 154"/>
                <a:gd name="T46" fmla="*/ 81 w 81"/>
                <a:gd name="T47" fmla="*/ 148 h 154"/>
                <a:gd name="T48" fmla="*/ 81 w 81"/>
                <a:gd name="T49" fmla="*/ 148 h 154"/>
                <a:gd name="T50" fmla="*/ 81 w 81"/>
                <a:gd name="T51" fmla="*/ 148 h 154"/>
                <a:gd name="T52" fmla="*/ 81 w 81"/>
                <a:gd name="T53" fmla="*/ 148 h 154"/>
                <a:gd name="T54" fmla="*/ 81 w 81"/>
                <a:gd name="T55" fmla="*/ 148 h 154"/>
                <a:gd name="T56" fmla="*/ 81 w 81"/>
                <a:gd name="T57" fmla="*/ 148 h 154"/>
                <a:gd name="T58" fmla="*/ 63 w 81"/>
                <a:gd name="T59" fmla="*/ 153 h 154"/>
                <a:gd name="T60" fmla="*/ 45 w 81"/>
                <a:gd name="T61" fmla="*/ 154 h 154"/>
                <a:gd name="T62" fmla="*/ 26 w 81"/>
                <a:gd name="T63" fmla="*/ 153 h 154"/>
                <a:gd name="T64" fmla="*/ 8 w 81"/>
                <a:gd name="T65" fmla="*/ 148 h 154"/>
                <a:gd name="T66" fmla="*/ 0 w 81"/>
                <a:gd name="T67" fmla="*/ 145 h 154"/>
                <a:gd name="T68" fmla="*/ 0 w 81"/>
                <a:gd name="T69" fmla="*/ 145 h 154"/>
                <a:gd name="T70" fmla="*/ 0 w 81"/>
                <a:gd name="T71" fmla="*/ 145 h 154"/>
                <a:gd name="T72" fmla="*/ 0 w 81"/>
                <a:gd name="T73" fmla="*/ 145 h 154"/>
                <a:gd name="T74" fmla="*/ 0 w 81"/>
                <a:gd name="T75" fmla="*/ 145 h 154"/>
                <a:gd name="T76" fmla="*/ 0 w 81"/>
                <a:gd name="T77" fmla="*/ 145 h 154"/>
                <a:gd name="T78" fmla="*/ 0 w 81"/>
                <a:gd name="T79" fmla="*/ 145 h 154"/>
                <a:gd name="T80" fmla="*/ 0 w 81"/>
                <a:gd name="T81" fmla="*/ 147 h 154"/>
                <a:gd name="T82" fmla="*/ 2 w 81"/>
                <a:gd name="T83" fmla="*/ 147 h 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154"/>
                <a:gd name="T128" fmla="*/ 81 w 81"/>
                <a:gd name="T129" fmla="*/ 154 h 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154">
                  <a:moveTo>
                    <a:pt x="45" y="0"/>
                  </a:moveTo>
                  <a:lnTo>
                    <a:pt x="45" y="0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0"/>
                  </a:lnTo>
                  <a:close/>
                  <a:moveTo>
                    <a:pt x="2" y="147"/>
                  </a:moveTo>
                  <a:lnTo>
                    <a:pt x="8" y="148"/>
                  </a:lnTo>
                  <a:lnTo>
                    <a:pt x="26" y="153"/>
                  </a:lnTo>
                  <a:lnTo>
                    <a:pt x="45" y="154"/>
                  </a:lnTo>
                  <a:lnTo>
                    <a:pt x="63" y="153"/>
                  </a:lnTo>
                  <a:lnTo>
                    <a:pt x="79" y="150"/>
                  </a:lnTo>
                  <a:lnTo>
                    <a:pt x="81" y="148"/>
                  </a:lnTo>
                  <a:lnTo>
                    <a:pt x="63" y="153"/>
                  </a:lnTo>
                  <a:lnTo>
                    <a:pt x="45" y="154"/>
                  </a:lnTo>
                  <a:lnTo>
                    <a:pt x="26" y="153"/>
                  </a:lnTo>
                  <a:lnTo>
                    <a:pt x="8" y="148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2" y="147"/>
                  </a:lnTo>
                  <a:close/>
                </a:path>
              </a:pathLst>
            </a:custGeom>
            <a:solidFill>
              <a:srgbClr val="30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524"/>
            <p:cNvSpPr>
              <a:spLocks noEditPoints="1"/>
            </p:cNvSpPr>
            <p:nvPr/>
          </p:nvSpPr>
          <p:spPr bwMode="auto">
            <a:xfrm>
              <a:off x="904" y="1478"/>
              <a:ext cx="86" cy="152"/>
            </a:xfrm>
            <a:custGeom>
              <a:avLst/>
              <a:gdLst>
                <a:gd name="T0" fmla="*/ 46 w 86"/>
                <a:gd name="T1" fmla="*/ 0 h 152"/>
                <a:gd name="T2" fmla="*/ 46 w 86"/>
                <a:gd name="T3" fmla="*/ 0 h 152"/>
                <a:gd name="T4" fmla="*/ 44 w 86"/>
                <a:gd name="T5" fmla="*/ 0 h 152"/>
                <a:gd name="T6" fmla="*/ 44 w 86"/>
                <a:gd name="T7" fmla="*/ 0 h 152"/>
                <a:gd name="T8" fmla="*/ 44 w 86"/>
                <a:gd name="T9" fmla="*/ 0 h 152"/>
                <a:gd name="T10" fmla="*/ 44 w 86"/>
                <a:gd name="T11" fmla="*/ 0 h 152"/>
                <a:gd name="T12" fmla="*/ 44 w 86"/>
                <a:gd name="T13" fmla="*/ 0 h 152"/>
                <a:gd name="T14" fmla="*/ 44 w 86"/>
                <a:gd name="T15" fmla="*/ 0 h 152"/>
                <a:gd name="T16" fmla="*/ 44 w 86"/>
                <a:gd name="T17" fmla="*/ 0 h 152"/>
                <a:gd name="T18" fmla="*/ 44 w 86"/>
                <a:gd name="T19" fmla="*/ 0 h 152"/>
                <a:gd name="T20" fmla="*/ 44 w 86"/>
                <a:gd name="T21" fmla="*/ 0 h 152"/>
                <a:gd name="T22" fmla="*/ 46 w 86"/>
                <a:gd name="T23" fmla="*/ 0 h 152"/>
                <a:gd name="T24" fmla="*/ 46 w 86"/>
                <a:gd name="T25" fmla="*/ 0 h 152"/>
                <a:gd name="T26" fmla="*/ 46 w 86"/>
                <a:gd name="T27" fmla="*/ 0 h 152"/>
                <a:gd name="T28" fmla="*/ 1 w 86"/>
                <a:gd name="T29" fmla="*/ 143 h 152"/>
                <a:gd name="T30" fmla="*/ 9 w 86"/>
                <a:gd name="T31" fmla="*/ 146 h 152"/>
                <a:gd name="T32" fmla="*/ 27 w 86"/>
                <a:gd name="T33" fmla="*/ 151 h 152"/>
                <a:gd name="T34" fmla="*/ 46 w 86"/>
                <a:gd name="T35" fmla="*/ 152 h 152"/>
                <a:gd name="T36" fmla="*/ 64 w 86"/>
                <a:gd name="T37" fmla="*/ 151 h 152"/>
                <a:gd name="T38" fmla="*/ 82 w 86"/>
                <a:gd name="T39" fmla="*/ 146 h 152"/>
                <a:gd name="T40" fmla="*/ 82 w 86"/>
                <a:gd name="T41" fmla="*/ 146 h 152"/>
                <a:gd name="T42" fmla="*/ 84 w 86"/>
                <a:gd name="T43" fmla="*/ 146 h 152"/>
                <a:gd name="T44" fmla="*/ 84 w 86"/>
                <a:gd name="T45" fmla="*/ 146 h 152"/>
                <a:gd name="T46" fmla="*/ 84 w 86"/>
                <a:gd name="T47" fmla="*/ 145 h 152"/>
                <a:gd name="T48" fmla="*/ 84 w 86"/>
                <a:gd name="T49" fmla="*/ 145 h 152"/>
                <a:gd name="T50" fmla="*/ 84 w 86"/>
                <a:gd name="T51" fmla="*/ 145 h 152"/>
                <a:gd name="T52" fmla="*/ 84 w 86"/>
                <a:gd name="T53" fmla="*/ 145 h 152"/>
                <a:gd name="T54" fmla="*/ 84 w 86"/>
                <a:gd name="T55" fmla="*/ 145 h 152"/>
                <a:gd name="T56" fmla="*/ 86 w 86"/>
                <a:gd name="T57" fmla="*/ 145 h 152"/>
                <a:gd name="T58" fmla="*/ 80 w 86"/>
                <a:gd name="T59" fmla="*/ 146 h 152"/>
                <a:gd name="T60" fmla="*/ 64 w 86"/>
                <a:gd name="T61" fmla="*/ 151 h 152"/>
                <a:gd name="T62" fmla="*/ 46 w 86"/>
                <a:gd name="T63" fmla="*/ 152 h 152"/>
                <a:gd name="T64" fmla="*/ 27 w 86"/>
                <a:gd name="T65" fmla="*/ 151 h 152"/>
                <a:gd name="T66" fmla="*/ 9 w 86"/>
                <a:gd name="T67" fmla="*/ 146 h 152"/>
                <a:gd name="T68" fmla="*/ 0 w 86"/>
                <a:gd name="T69" fmla="*/ 142 h 152"/>
                <a:gd name="T70" fmla="*/ 0 w 86"/>
                <a:gd name="T71" fmla="*/ 142 h 152"/>
                <a:gd name="T72" fmla="*/ 0 w 86"/>
                <a:gd name="T73" fmla="*/ 142 h 152"/>
                <a:gd name="T74" fmla="*/ 0 w 86"/>
                <a:gd name="T75" fmla="*/ 142 h 152"/>
                <a:gd name="T76" fmla="*/ 0 w 86"/>
                <a:gd name="T77" fmla="*/ 143 h 152"/>
                <a:gd name="T78" fmla="*/ 0 w 86"/>
                <a:gd name="T79" fmla="*/ 143 h 152"/>
                <a:gd name="T80" fmla="*/ 1 w 86"/>
                <a:gd name="T81" fmla="*/ 143 h 152"/>
                <a:gd name="T82" fmla="*/ 1 w 86"/>
                <a:gd name="T83" fmla="*/ 143 h 152"/>
                <a:gd name="T84" fmla="*/ 1 w 86"/>
                <a:gd name="T85" fmla="*/ 143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152"/>
                <a:gd name="T131" fmla="*/ 86 w 86"/>
                <a:gd name="T132" fmla="*/ 152 h 1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152">
                  <a:moveTo>
                    <a:pt x="46" y="0"/>
                  </a:moveTo>
                  <a:lnTo>
                    <a:pt x="46" y="0"/>
                  </a:lnTo>
                  <a:lnTo>
                    <a:pt x="44" y="0"/>
                  </a:lnTo>
                  <a:lnTo>
                    <a:pt x="46" y="0"/>
                  </a:lnTo>
                  <a:close/>
                  <a:moveTo>
                    <a:pt x="1" y="143"/>
                  </a:moveTo>
                  <a:lnTo>
                    <a:pt x="9" y="146"/>
                  </a:lnTo>
                  <a:lnTo>
                    <a:pt x="27" y="151"/>
                  </a:lnTo>
                  <a:lnTo>
                    <a:pt x="46" y="152"/>
                  </a:lnTo>
                  <a:lnTo>
                    <a:pt x="64" y="151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4" y="145"/>
                  </a:lnTo>
                  <a:lnTo>
                    <a:pt x="86" y="145"/>
                  </a:lnTo>
                  <a:lnTo>
                    <a:pt x="80" y="146"/>
                  </a:lnTo>
                  <a:lnTo>
                    <a:pt x="64" y="151"/>
                  </a:lnTo>
                  <a:lnTo>
                    <a:pt x="46" y="152"/>
                  </a:lnTo>
                  <a:lnTo>
                    <a:pt x="27" y="151"/>
                  </a:lnTo>
                  <a:lnTo>
                    <a:pt x="9" y="146"/>
                  </a:lnTo>
                  <a:lnTo>
                    <a:pt x="0" y="142"/>
                  </a:lnTo>
                  <a:lnTo>
                    <a:pt x="0" y="143"/>
                  </a:lnTo>
                  <a:lnTo>
                    <a:pt x="1" y="143"/>
                  </a:lnTo>
                  <a:close/>
                </a:path>
              </a:pathLst>
            </a:custGeom>
            <a:solidFill>
              <a:srgbClr val="31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525"/>
            <p:cNvSpPr>
              <a:spLocks noEditPoints="1"/>
            </p:cNvSpPr>
            <p:nvPr/>
          </p:nvSpPr>
          <p:spPr bwMode="auto">
            <a:xfrm>
              <a:off x="902" y="1478"/>
              <a:ext cx="88" cy="152"/>
            </a:xfrm>
            <a:custGeom>
              <a:avLst/>
              <a:gdLst>
                <a:gd name="T0" fmla="*/ 48 w 88"/>
                <a:gd name="T1" fmla="*/ 0 h 152"/>
                <a:gd name="T2" fmla="*/ 48 w 88"/>
                <a:gd name="T3" fmla="*/ 0 h 152"/>
                <a:gd name="T4" fmla="*/ 46 w 88"/>
                <a:gd name="T5" fmla="*/ 0 h 152"/>
                <a:gd name="T6" fmla="*/ 46 w 88"/>
                <a:gd name="T7" fmla="*/ 0 h 152"/>
                <a:gd name="T8" fmla="*/ 46 w 88"/>
                <a:gd name="T9" fmla="*/ 0 h 152"/>
                <a:gd name="T10" fmla="*/ 46 w 88"/>
                <a:gd name="T11" fmla="*/ 0 h 152"/>
                <a:gd name="T12" fmla="*/ 46 w 88"/>
                <a:gd name="T13" fmla="*/ 0 h 152"/>
                <a:gd name="T14" fmla="*/ 46 w 88"/>
                <a:gd name="T15" fmla="*/ 0 h 152"/>
                <a:gd name="T16" fmla="*/ 46 w 88"/>
                <a:gd name="T17" fmla="*/ 0 h 152"/>
                <a:gd name="T18" fmla="*/ 46 w 88"/>
                <a:gd name="T19" fmla="*/ 0 h 152"/>
                <a:gd name="T20" fmla="*/ 46 w 88"/>
                <a:gd name="T21" fmla="*/ 0 h 152"/>
                <a:gd name="T22" fmla="*/ 48 w 88"/>
                <a:gd name="T23" fmla="*/ 0 h 152"/>
                <a:gd name="T24" fmla="*/ 48 w 88"/>
                <a:gd name="T25" fmla="*/ 0 h 152"/>
                <a:gd name="T26" fmla="*/ 48 w 88"/>
                <a:gd name="T27" fmla="*/ 0 h 152"/>
                <a:gd name="T28" fmla="*/ 2 w 88"/>
                <a:gd name="T29" fmla="*/ 142 h 152"/>
                <a:gd name="T30" fmla="*/ 11 w 88"/>
                <a:gd name="T31" fmla="*/ 146 h 152"/>
                <a:gd name="T32" fmla="*/ 29 w 88"/>
                <a:gd name="T33" fmla="*/ 151 h 152"/>
                <a:gd name="T34" fmla="*/ 48 w 88"/>
                <a:gd name="T35" fmla="*/ 152 h 152"/>
                <a:gd name="T36" fmla="*/ 66 w 88"/>
                <a:gd name="T37" fmla="*/ 151 h 152"/>
                <a:gd name="T38" fmla="*/ 82 w 88"/>
                <a:gd name="T39" fmla="*/ 146 h 152"/>
                <a:gd name="T40" fmla="*/ 88 w 88"/>
                <a:gd name="T41" fmla="*/ 145 h 152"/>
                <a:gd name="T42" fmla="*/ 88 w 88"/>
                <a:gd name="T43" fmla="*/ 145 h 152"/>
                <a:gd name="T44" fmla="*/ 88 w 88"/>
                <a:gd name="T45" fmla="*/ 145 h 152"/>
                <a:gd name="T46" fmla="*/ 88 w 88"/>
                <a:gd name="T47" fmla="*/ 145 h 152"/>
                <a:gd name="T48" fmla="*/ 88 w 88"/>
                <a:gd name="T49" fmla="*/ 143 h 152"/>
                <a:gd name="T50" fmla="*/ 88 w 88"/>
                <a:gd name="T51" fmla="*/ 143 h 152"/>
                <a:gd name="T52" fmla="*/ 88 w 88"/>
                <a:gd name="T53" fmla="*/ 143 h 152"/>
                <a:gd name="T54" fmla="*/ 88 w 88"/>
                <a:gd name="T55" fmla="*/ 143 h 152"/>
                <a:gd name="T56" fmla="*/ 88 w 88"/>
                <a:gd name="T57" fmla="*/ 143 h 152"/>
                <a:gd name="T58" fmla="*/ 82 w 88"/>
                <a:gd name="T59" fmla="*/ 146 h 152"/>
                <a:gd name="T60" fmla="*/ 66 w 88"/>
                <a:gd name="T61" fmla="*/ 151 h 152"/>
                <a:gd name="T62" fmla="*/ 48 w 88"/>
                <a:gd name="T63" fmla="*/ 152 h 152"/>
                <a:gd name="T64" fmla="*/ 29 w 88"/>
                <a:gd name="T65" fmla="*/ 151 h 152"/>
                <a:gd name="T66" fmla="*/ 11 w 88"/>
                <a:gd name="T67" fmla="*/ 146 h 152"/>
                <a:gd name="T68" fmla="*/ 0 w 88"/>
                <a:gd name="T69" fmla="*/ 142 h 152"/>
                <a:gd name="T70" fmla="*/ 0 w 88"/>
                <a:gd name="T71" fmla="*/ 142 h 152"/>
                <a:gd name="T72" fmla="*/ 0 w 88"/>
                <a:gd name="T73" fmla="*/ 142 h 152"/>
                <a:gd name="T74" fmla="*/ 2 w 88"/>
                <a:gd name="T75" fmla="*/ 142 h 152"/>
                <a:gd name="T76" fmla="*/ 2 w 88"/>
                <a:gd name="T77" fmla="*/ 142 h 152"/>
                <a:gd name="T78" fmla="*/ 2 w 88"/>
                <a:gd name="T79" fmla="*/ 142 h 152"/>
                <a:gd name="T80" fmla="*/ 2 w 88"/>
                <a:gd name="T81" fmla="*/ 142 h 152"/>
                <a:gd name="T82" fmla="*/ 2 w 88"/>
                <a:gd name="T83" fmla="*/ 142 h 152"/>
                <a:gd name="T84" fmla="*/ 2 w 88"/>
                <a:gd name="T85" fmla="*/ 142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52"/>
                <a:gd name="T131" fmla="*/ 88 w 88"/>
                <a:gd name="T132" fmla="*/ 152 h 1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52">
                  <a:moveTo>
                    <a:pt x="48" y="0"/>
                  </a:moveTo>
                  <a:lnTo>
                    <a:pt x="48" y="0"/>
                  </a:lnTo>
                  <a:lnTo>
                    <a:pt x="46" y="0"/>
                  </a:lnTo>
                  <a:lnTo>
                    <a:pt x="48" y="0"/>
                  </a:lnTo>
                  <a:close/>
                  <a:moveTo>
                    <a:pt x="2" y="142"/>
                  </a:moveTo>
                  <a:lnTo>
                    <a:pt x="11" y="146"/>
                  </a:lnTo>
                  <a:lnTo>
                    <a:pt x="29" y="151"/>
                  </a:lnTo>
                  <a:lnTo>
                    <a:pt x="48" y="152"/>
                  </a:lnTo>
                  <a:lnTo>
                    <a:pt x="66" y="151"/>
                  </a:lnTo>
                  <a:lnTo>
                    <a:pt x="82" y="146"/>
                  </a:lnTo>
                  <a:lnTo>
                    <a:pt x="88" y="145"/>
                  </a:lnTo>
                  <a:lnTo>
                    <a:pt x="88" y="143"/>
                  </a:lnTo>
                  <a:lnTo>
                    <a:pt x="82" y="146"/>
                  </a:lnTo>
                  <a:lnTo>
                    <a:pt x="66" y="151"/>
                  </a:lnTo>
                  <a:lnTo>
                    <a:pt x="48" y="152"/>
                  </a:lnTo>
                  <a:lnTo>
                    <a:pt x="29" y="151"/>
                  </a:lnTo>
                  <a:lnTo>
                    <a:pt x="11" y="146"/>
                  </a:lnTo>
                  <a:lnTo>
                    <a:pt x="0" y="142"/>
                  </a:lnTo>
                  <a:lnTo>
                    <a:pt x="2" y="142"/>
                  </a:lnTo>
                  <a:close/>
                </a:path>
              </a:pathLst>
            </a:custGeom>
            <a:solidFill>
              <a:srgbClr val="32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526"/>
            <p:cNvSpPr>
              <a:spLocks noEditPoints="1"/>
            </p:cNvSpPr>
            <p:nvPr/>
          </p:nvSpPr>
          <p:spPr bwMode="auto">
            <a:xfrm>
              <a:off x="902" y="1478"/>
              <a:ext cx="90" cy="152"/>
            </a:xfrm>
            <a:custGeom>
              <a:avLst/>
              <a:gdLst>
                <a:gd name="T0" fmla="*/ 48 w 90"/>
                <a:gd name="T1" fmla="*/ 0 h 152"/>
                <a:gd name="T2" fmla="*/ 48 w 90"/>
                <a:gd name="T3" fmla="*/ 0 h 152"/>
                <a:gd name="T4" fmla="*/ 46 w 90"/>
                <a:gd name="T5" fmla="*/ 0 h 152"/>
                <a:gd name="T6" fmla="*/ 46 w 90"/>
                <a:gd name="T7" fmla="*/ 0 h 152"/>
                <a:gd name="T8" fmla="*/ 46 w 90"/>
                <a:gd name="T9" fmla="*/ 0 h 152"/>
                <a:gd name="T10" fmla="*/ 46 w 90"/>
                <a:gd name="T11" fmla="*/ 0 h 152"/>
                <a:gd name="T12" fmla="*/ 46 w 90"/>
                <a:gd name="T13" fmla="*/ 0 h 152"/>
                <a:gd name="T14" fmla="*/ 46 w 90"/>
                <a:gd name="T15" fmla="*/ 0 h 152"/>
                <a:gd name="T16" fmla="*/ 46 w 90"/>
                <a:gd name="T17" fmla="*/ 0 h 152"/>
                <a:gd name="T18" fmla="*/ 46 w 90"/>
                <a:gd name="T19" fmla="*/ 1 h 152"/>
                <a:gd name="T20" fmla="*/ 46 w 90"/>
                <a:gd name="T21" fmla="*/ 1 h 152"/>
                <a:gd name="T22" fmla="*/ 48 w 90"/>
                <a:gd name="T23" fmla="*/ 0 h 152"/>
                <a:gd name="T24" fmla="*/ 48 w 90"/>
                <a:gd name="T25" fmla="*/ 1 h 152"/>
                <a:gd name="T26" fmla="*/ 48 w 90"/>
                <a:gd name="T27" fmla="*/ 0 h 152"/>
                <a:gd name="T28" fmla="*/ 0 w 90"/>
                <a:gd name="T29" fmla="*/ 142 h 152"/>
                <a:gd name="T30" fmla="*/ 11 w 90"/>
                <a:gd name="T31" fmla="*/ 146 h 152"/>
                <a:gd name="T32" fmla="*/ 29 w 90"/>
                <a:gd name="T33" fmla="*/ 151 h 152"/>
                <a:gd name="T34" fmla="*/ 48 w 90"/>
                <a:gd name="T35" fmla="*/ 152 h 152"/>
                <a:gd name="T36" fmla="*/ 66 w 90"/>
                <a:gd name="T37" fmla="*/ 151 h 152"/>
                <a:gd name="T38" fmla="*/ 82 w 90"/>
                <a:gd name="T39" fmla="*/ 146 h 152"/>
                <a:gd name="T40" fmla="*/ 88 w 90"/>
                <a:gd name="T41" fmla="*/ 143 h 152"/>
                <a:gd name="T42" fmla="*/ 90 w 90"/>
                <a:gd name="T43" fmla="*/ 143 h 152"/>
                <a:gd name="T44" fmla="*/ 90 w 90"/>
                <a:gd name="T45" fmla="*/ 143 h 152"/>
                <a:gd name="T46" fmla="*/ 90 w 90"/>
                <a:gd name="T47" fmla="*/ 143 h 152"/>
                <a:gd name="T48" fmla="*/ 90 w 90"/>
                <a:gd name="T49" fmla="*/ 143 h 152"/>
                <a:gd name="T50" fmla="*/ 90 w 90"/>
                <a:gd name="T51" fmla="*/ 143 h 152"/>
                <a:gd name="T52" fmla="*/ 90 w 90"/>
                <a:gd name="T53" fmla="*/ 143 h 152"/>
                <a:gd name="T54" fmla="*/ 90 w 90"/>
                <a:gd name="T55" fmla="*/ 142 h 152"/>
                <a:gd name="T56" fmla="*/ 90 w 90"/>
                <a:gd name="T57" fmla="*/ 142 h 152"/>
                <a:gd name="T58" fmla="*/ 82 w 90"/>
                <a:gd name="T59" fmla="*/ 146 h 152"/>
                <a:gd name="T60" fmla="*/ 66 w 90"/>
                <a:gd name="T61" fmla="*/ 149 h 152"/>
                <a:gd name="T62" fmla="*/ 48 w 90"/>
                <a:gd name="T63" fmla="*/ 151 h 152"/>
                <a:gd name="T64" fmla="*/ 29 w 90"/>
                <a:gd name="T65" fmla="*/ 149 h 152"/>
                <a:gd name="T66" fmla="*/ 11 w 90"/>
                <a:gd name="T67" fmla="*/ 146 h 152"/>
                <a:gd name="T68" fmla="*/ 0 w 90"/>
                <a:gd name="T69" fmla="*/ 140 h 152"/>
                <a:gd name="T70" fmla="*/ 0 w 90"/>
                <a:gd name="T71" fmla="*/ 140 h 152"/>
                <a:gd name="T72" fmla="*/ 0 w 90"/>
                <a:gd name="T73" fmla="*/ 140 h 152"/>
                <a:gd name="T74" fmla="*/ 0 w 90"/>
                <a:gd name="T75" fmla="*/ 140 h 152"/>
                <a:gd name="T76" fmla="*/ 0 w 90"/>
                <a:gd name="T77" fmla="*/ 140 h 152"/>
                <a:gd name="T78" fmla="*/ 0 w 90"/>
                <a:gd name="T79" fmla="*/ 140 h 152"/>
                <a:gd name="T80" fmla="*/ 0 w 90"/>
                <a:gd name="T81" fmla="*/ 140 h 152"/>
                <a:gd name="T82" fmla="*/ 0 w 90"/>
                <a:gd name="T83" fmla="*/ 142 h 152"/>
                <a:gd name="T84" fmla="*/ 0 w 90"/>
                <a:gd name="T85" fmla="*/ 142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0"/>
                <a:gd name="T130" fmla="*/ 0 h 152"/>
                <a:gd name="T131" fmla="*/ 90 w 90"/>
                <a:gd name="T132" fmla="*/ 152 h 1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0" h="152">
                  <a:moveTo>
                    <a:pt x="48" y="0"/>
                  </a:moveTo>
                  <a:lnTo>
                    <a:pt x="48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0"/>
                  </a:lnTo>
                  <a:close/>
                  <a:moveTo>
                    <a:pt x="0" y="142"/>
                  </a:moveTo>
                  <a:lnTo>
                    <a:pt x="11" y="146"/>
                  </a:lnTo>
                  <a:lnTo>
                    <a:pt x="29" y="151"/>
                  </a:lnTo>
                  <a:lnTo>
                    <a:pt x="48" y="152"/>
                  </a:lnTo>
                  <a:lnTo>
                    <a:pt x="66" y="151"/>
                  </a:lnTo>
                  <a:lnTo>
                    <a:pt x="82" y="146"/>
                  </a:lnTo>
                  <a:lnTo>
                    <a:pt x="88" y="143"/>
                  </a:lnTo>
                  <a:lnTo>
                    <a:pt x="90" y="143"/>
                  </a:lnTo>
                  <a:lnTo>
                    <a:pt x="90" y="142"/>
                  </a:lnTo>
                  <a:lnTo>
                    <a:pt x="82" y="146"/>
                  </a:lnTo>
                  <a:lnTo>
                    <a:pt x="66" y="149"/>
                  </a:lnTo>
                  <a:lnTo>
                    <a:pt x="48" y="151"/>
                  </a:lnTo>
                  <a:lnTo>
                    <a:pt x="29" y="149"/>
                  </a:lnTo>
                  <a:lnTo>
                    <a:pt x="11" y="146"/>
                  </a:lnTo>
                  <a:lnTo>
                    <a:pt x="0" y="14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33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527"/>
            <p:cNvSpPr>
              <a:spLocks noEditPoints="1"/>
            </p:cNvSpPr>
            <p:nvPr/>
          </p:nvSpPr>
          <p:spPr bwMode="auto">
            <a:xfrm>
              <a:off x="900" y="1478"/>
              <a:ext cx="94" cy="151"/>
            </a:xfrm>
            <a:custGeom>
              <a:avLst/>
              <a:gdLst>
                <a:gd name="T0" fmla="*/ 50 w 94"/>
                <a:gd name="T1" fmla="*/ 1 h 151"/>
                <a:gd name="T2" fmla="*/ 50 w 94"/>
                <a:gd name="T3" fmla="*/ 0 h 151"/>
                <a:gd name="T4" fmla="*/ 48 w 94"/>
                <a:gd name="T5" fmla="*/ 1 h 151"/>
                <a:gd name="T6" fmla="*/ 48 w 94"/>
                <a:gd name="T7" fmla="*/ 1 h 151"/>
                <a:gd name="T8" fmla="*/ 48 w 94"/>
                <a:gd name="T9" fmla="*/ 1 h 151"/>
                <a:gd name="T10" fmla="*/ 48 w 94"/>
                <a:gd name="T11" fmla="*/ 1 h 151"/>
                <a:gd name="T12" fmla="*/ 48 w 94"/>
                <a:gd name="T13" fmla="*/ 1 h 151"/>
                <a:gd name="T14" fmla="*/ 48 w 94"/>
                <a:gd name="T15" fmla="*/ 1 h 151"/>
                <a:gd name="T16" fmla="*/ 48 w 94"/>
                <a:gd name="T17" fmla="*/ 1 h 151"/>
                <a:gd name="T18" fmla="*/ 48 w 94"/>
                <a:gd name="T19" fmla="*/ 1 h 151"/>
                <a:gd name="T20" fmla="*/ 48 w 94"/>
                <a:gd name="T21" fmla="*/ 1 h 151"/>
                <a:gd name="T22" fmla="*/ 50 w 94"/>
                <a:gd name="T23" fmla="*/ 1 h 151"/>
                <a:gd name="T24" fmla="*/ 50 w 94"/>
                <a:gd name="T25" fmla="*/ 1 h 151"/>
                <a:gd name="T26" fmla="*/ 50 w 94"/>
                <a:gd name="T27" fmla="*/ 1 h 151"/>
                <a:gd name="T28" fmla="*/ 2 w 94"/>
                <a:gd name="T29" fmla="*/ 140 h 151"/>
                <a:gd name="T30" fmla="*/ 13 w 94"/>
                <a:gd name="T31" fmla="*/ 146 h 151"/>
                <a:gd name="T32" fmla="*/ 31 w 94"/>
                <a:gd name="T33" fmla="*/ 149 h 151"/>
                <a:gd name="T34" fmla="*/ 50 w 94"/>
                <a:gd name="T35" fmla="*/ 151 h 151"/>
                <a:gd name="T36" fmla="*/ 68 w 94"/>
                <a:gd name="T37" fmla="*/ 149 h 151"/>
                <a:gd name="T38" fmla="*/ 84 w 94"/>
                <a:gd name="T39" fmla="*/ 146 h 151"/>
                <a:gd name="T40" fmla="*/ 92 w 94"/>
                <a:gd name="T41" fmla="*/ 142 h 151"/>
                <a:gd name="T42" fmla="*/ 92 w 94"/>
                <a:gd name="T43" fmla="*/ 142 h 151"/>
                <a:gd name="T44" fmla="*/ 94 w 94"/>
                <a:gd name="T45" fmla="*/ 142 h 151"/>
                <a:gd name="T46" fmla="*/ 94 w 94"/>
                <a:gd name="T47" fmla="*/ 142 h 151"/>
                <a:gd name="T48" fmla="*/ 94 w 94"/>
                <a:gd name="T49" fmla="*/ 142 h 151"/>
                <a:gd name="T50" fmla="*/ 94 w 94"/>
                <a:gd name="T51" fmla="*/ 142 h 151"/>
                <a:gd name="T52" fmla="*/ 94 w 94"/>
                <a:gd name="T53" fmla="*/ 142 h 151"/>
                <a:gd name="T54" fmla="*/ 94 w 94"/>
                <a:gd name="T55" fmla="*/ 142 h 151"/>
                <a:gd name="T56" fmla="*/ 94 w 94"/>
                <a:gd name="T57" fmla="*/ 142 h 151"/>
                <a:gd name="T58" fmla="*/ 84 w 94"/>
                <a:gd name="T59" fmla="*/ 145 h 151"/>
                <a:gd name="T60" fmla="*/ 68 w 94"/>
                <a:gd name="T61" fmla="*/ 149 h 151"/>
                <a:gd name="T62" fmla="*/ 50 w 94"/>
                <a:gd name="T63" fmla="*/ 151 h 151"/>
                <a:gd name="T64" fmla="*/ 31 w 94"/>
                <a:gd name="T65" fmla="*/ 149 h 151"/>
                <a:gd name="T66" fmla="*/ 13 w 94"/>
                <a:gd name="T67" fmla="*/ 145 h 151"/>
                <a:gd name="T68" fmla="*/ 0 w 94"/>
                <a:gd name="T69" fmla="*/ 139 h 151"/>
                <a:gd name="T70" fmla="*/ 0 w 94"/>
                <a:gd name="T71" fmla="*/ 140 h 151"/>
                <a:gd name="T72" fmla="*/ 0 w 94"/>
                <a:gd name="T73" fmla="*/ 140 h 151"/>
                <a:gd name="T74" fmla="*/ 0 w 94"/>
                <a:gd name="T75" fmla="*/ 140 h 151"/>
                <a:gd name="T76" fmla="*/ 2 w 94"/>
                <a:gd name="T77" fmla="*/ 140 h 151"/>
                <a:gd name="T78" fmla="*/ 2 w 94"/>
                <a:gd name="T79" fmla="*/ 140 h 151"/>
                <a:gd name="T80" fmla="*/ 2 w 94"/>
                <a:gd name="T81" fmla="*/ 140 h 151"/>
                <a:gd name="T82" fmla="*/ 2 w 94"/>
                <a:gd name="T83" fmla="*/ 140 h 151"/>
                <a:gd name="T84" fmla="*/ 2 w 94"/>
                <a:gd name="T85" fmla="*/ 140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4"/>
                <a:gd name="T130" fmla="*/ 0 h 151"/>
                <a:gd name="T131" fmla="*/ 94 w 94"/>
                <a:gd name="T132" fmla="*/ 151 h 1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4" h="151">
                  <a:moveTo>
                    <a:pt x="50" y="1"/>
                  </a:moveTo>
                  <a:lnTo>
                    <a:pt x="50" y="0"/>
                  </a:lnTo>
                  <a:lnTo>
                    <a:pt x="48" y="1"/>
                  </a:lnTo>
                  <a:lnTo>
                    <a:pt x="50" y="1"/>
                  </a:lnTo>
                  <a:close/>
                  <a:moveTo>
                    <a:pt x="2" y="140"/>
                  </a:moveTo>
                  <a:lnTo>
                    <a:pt x="13" y="146"/>
                  </a:lnTo>
                  <a:lnTo>
                    <a:pt x="31" y="149"/>
                  </a:lnTo>
                  <a:lnTo>
                    <a:pt x="50" y="151"/>
                  </a:lnTo>
                  <a:lnTo>
                    <a:pt x="68" y="149"/>
                  </a:lnTo>
                  <a:lnTo>
                    <a:pt x="84" y="146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84" y="145"/>
                  </a:lnTo>
                  <a:lnTo>
                    <a:pt x="68" y="149"/>
                  </a:lnTo>
                  <a:lnTo>
                    <a:pt x="50" y="151"/>
                  </a:lnTo>
                  <a:lnTo>
                    <a:pt x="31" y="149"/>
                  </a:lnTo>
                  <a:lnTo>
                    <a:pt x="13" y="145"/>
                  </a:lnTo>
                  <a:lnTo>
                    <a:pt x="0" y="139"/>
                  </a:lnTo>
                  <a:lnTo>
                    <a:pt x="0" y="140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rgbClr val="34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528"/>
            <p:cNvSpPr>
              <a:spLocks noEditPoints="1"/>
            </p:cNvSpPr>
            <p:nvPr/>
          </p:nvSpPr>
          <p:spPr bwMode="auto">
            <a:xfrm>
              <a:off x="900" y="1479"/>
              <a:ext cx="95" cy="150"/>
            </a:xfrm>
            <a:custGeom>
              <a:avLst/>
              <a:gdLst>
                <a:gd name="T0" fmla="*/ 50 w 95"/>
                <a:gd name="T1" fmla="*/ 0 h 150"/>
                <a:gd name="T2" fmla="*/ 50 w 95"/>
                <a:gd name="T3" fmla="*/ 0 h 150"/>
                <a:gd name="T4" fmla="*/ 48 w 95"/>
                <a:gd name="T5" fmla="*/ 0 h 150"/>
                <a:gd name="T6" fmla="*/ 48 w 95"/>
                <a:gd name="T7" fmla="*/ 0 h 150"/>
                <a:gd name="T8" fmla="*/ 48 w 95"/>
                <a:gd name="T9" fmla="*/ 0 h 150"/>
                <a:gd name="T10" fmla="*/ 48 w 95"/>
                <a:gd name="T11" fmla="*/ 0 h 150"/>
                <a:gd name="T12" fmla="*/ 48 w 95"/>
                <a:gd name="T13" fmla="*/ 0 h 150"/>
                <a:gd name="T14" fmla="*/ 48 w 95"/>
                <a:gd name="T15" fmla="*/ 0 h 150"/>
                <a:gd name="T16" fmla="*/ 48 w 95"/>
                <a:gd name="T17" fmla="*/ 0 h 150"/>
                <a:gd name="T18" fmla="*/ 48 w 95"/>
                <a:gd name="T19" fmla="*/ 0 h 150"/>
                <a:gd name="T20" fmla="*/ 48 w 95"/>
                <a:gd name="T21" fmla="*/ 0 h 150"/>
                <a:gd name="T22" fmla="*/ 50 w 95"/>
                <a:gd name="T23" fmla="*/ 0 h 150"/>
                <a:gd name="T24" fmla="*/ 51 w 95"/>
                <a:gd name="T25" fmla="*/ 0 h 150"/>
                <a:gd name="T26" fmla="*/ 50 w 95"/>
                <a:gd name="T27" fmla="*/ 0 h 150"/>
                <a:gd name="T28" fmla="*/ 0 w 95"/>
                <a:gd name="T29" fmla="*/ 138 h 150"/>
                <a:gd name="T30" fmla="*/ 13 w 95"/>
                <a:gd name="T31" fmla="*/ 144 h 150"/>
                <a:gd name="T32" fmla="*/ 31 w 95"/>
                <a:gd name="T33" fmla="*/ 148 h 150"/>
                <a:gd name="T34" fmla="*/ 50 w 95"/>
                <a:gd name="T35" fmla="*/ 150 h 150"/>
                <a:gd name="T36" fmla="*/ 68 w 95"/>
                <a:gd name="T37" fmla="*/ 148 h 150"/>
                <a:gd name="T38" fmla="*/ 84 w 95"/>
                <a:gd name="T39" fmla="*/ 144 h 150"/>
                <a:gd name="T40" fmla="*/ 94 w 95"/>
                <a:gd name="T41" fmla="*/ 141 h 150"/>
                <a:gd name="T42" fmla="*/ 94 w 95"/>
                <a:gd name="T43" fmla="*/ 141 h 150"/>
                <a:gd name="T44" fmla="*/ 94 w 95"/>
                <a:gd name="T45" fmla="*/ 139 h 150"/>
                <a:gd name="T46" fmla="*/ 94 w 95"/>
                <a:gd name="T47" fmla="*/ 139 h 150"/>
                <a:gd name="T48" fmla="*/ 94 w 95"/>
                <a:gd name="T49" fmla="*/ 139 h 150"/>
                <a:gd name="T50" fmla="*/ 95 w 95"/>
                <a:gd name="T51" fmla="*/ 139 h 150"/>
                <a:gd name="T52" fmla="*/ 95 w 95"/>
                <a:gd name="T53" fmla="*/ 139 h 150"/>
                <a:gd name="T54" fmla="*/ 95 w 95"/>
                <a:gd name="T55" fmla="*/ 139 h 150"/>
                <a:gd name="T56" fmla="*/ 95 w 95"/>
                <a:gd name="T57" fmla="*/ 139 h 150"/>
                <a:gd name="T58" fmla="*/ 84 w 95"/>
                <a:gd name="T59" fmla="*/ 144 h 150"/>
                <a:gd name="T60" fmla="*/ 68 w 95"/>
                <a:gd name="T61" fmla="*/ 148 h 150"/>
                <a:gd name="T62" fmla="*/ 50 w 95"/>
                <a:gd name="T63" fmla="*/ 150 h 150"/>
                <a:gd name="T64" fmla="*/ 31 w 95"/>
                <a:gd name="T65" fmla="*/ 148 h 150"/>
                <a:gd name="T66" fmla="*/ 15 w 95"/>
                <a:gd name="T67" fmla="*/ 144 h 150"/>
                <a:gd name="T68" fmla="*/ 0 w 95"/>
                <a:gd name="T69" fmla="*/ 138 h 150"/>
                <a:gd name="T70" fmla="*/ 0 w 95"/>
                <a:gd name="T71" fmla="*/ 138 h 150"/>
                <a:gd name="T72" fmla="*/ 0 w 95"/>
                <a:gd name="T73" fmla="*/ 138 h 150"/>
                <a:gd name="T74" fmla="*/ 0 w 95"/>
                <a:gd name="T75" fmla="*/ 138 h 150"/>
                <a:gd name="T76" fmla="*/ 0 w 95"/>
                <a:gd name="T77" fmla="*/ 138 h 150"/>
                <a:gd name="T78" fmla="*/ 0 w 95"/>
                <a:gd name="T79" fmla="*/ 138 h 150"/>
                <a:gd name="T80" fmla="*/ 0 w 95"/>
                <a:gd name="T81" fmla="*/ 138 h 150"/>
                <a:gd name="T82" fmla="*/ 0 w 95"/>
                <a:gd name="T83" fmla="*/ 138 h 150"/>
                <a:gd name="T84" fmla="*/ 0 w 95"/>
                <a:gd name="T85" fmla="*/ 138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150"/>
                <a:gd name="T131" fmla="*/ 95 w 95"/>
                <a:gd name="T132" fmla="*/ 150 h 1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150">
                  <a:moveTo>
                    <a:pt x="50" y="0"/>
                  </a:moveTo>
                  <a:lnTo>
                    <a:pt x="50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0" y="0"/>
                  </a:lnTo>
                  <a:close/>
                  <a:moveTo>
                    <a:pt x="0" y="138"/>
                  </a:moveTo>
                  <a:lnTo>
                    <a:pt x="13" y="144"/>
                  </a:lnTo>
                  <a:lnTo>
                    <a:pt x="31" y="148"/>
                  </a:lnTo>
                  <a:lnTo>
                    <a:pt x="50" y="150"/>
                  </a:lnTo>
                  <a:lnTo>
                    <a:pt x="68" y="148"/>
                  </a:lnTo>
                  <a:lnTo>
                    <a:pt x="84" y="144"/>
                  </a:lnTo>
                  <a:lnTo>
                    <a:pt x="94" y="141"/>
                  </a:lnTo>
                  <a:lnTo>
                    <a:pt x="94" y="139"/>
                  </a:lnTo>
                  <a:lnTo>
                    <a:pt x="95" y="139"/>
                  </a:lnTo>
                  <a:lnTo>
                    <a:pt x="84" y="144"/>
                  </a:lnTo>
                  <a:lnTo>
                    <a:pt x="68" y="148"/>
                  </a:lnTo>
                  <a:lnTo>
                    <a:pt x="50" y="150"/>
                  </a:lnTo>
                  <a:lnTo>
                    <a:pt x="31" y="148"/>
                  </a:lnTo>
                  <a:lnTo>
                    <a:pt x="15" y="14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3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529"/>
            <p:cNvSpPr>
              <a:spLocks noEditPoints="1"/>
            </p:cNvSpPr>
            <p:nvPr/>
          </p:nvSpPr>
          <p:spPr bwMode="auto">
            <a:xfrm>
              <a:off x="898" y="1479"/>
              <a:ext cx="97" cy="150"/>
            </a:xfrm>
            <a:custGeom>
              <a:avLst/>
              <a:gdLst>
                <a:gd name="T0" fmla="*/ 53 w 97"/>
                <a:gd name="T1" fmla="*/ 0 h 150"/>
                <a:gd name="T2" fmla="*/ 52 w 97"/>
                <a:gd name="T3" fmla="*/ 0 h 150"/>
                <a:gd name="T4" fmla="*/ 50 w 97"/>
                <a:gd name="T5" fmla="*/ 0 h 150"/>
                <a:gd name="T6" fmla="*/ 50 w 97"/>
                <a:gd name="T7" fmla="*/ 0 h 150"/>
                <a:gd name="T8" fmla="*/ 50 w 97"/>
                <a:gd name="T9" fmla="*/ 0 h 150"/>
                <a:gd name="T10" fmla="*/ 50 w 97"/>
                <a:gd name="T11" fmla="*/ 0 h 150"/>
                <a:gd name="T12" fmla="*/ 50 w 97"/>
                <a:gd name="T13" fmla="*/ 0 h 150"/>
                <a:gd name="T14" fmla="*/ 50 w 97"/>
                <a:gd name="T15" fmla="*/ 0 h 150"/>
                <a:gd name="T16" fmla="*/ 50 w 97"/>
                <a:gd name="T17" fmla="*/ 0 h 150"/>
                <a:gd name="T18" fmla="*/ 50 w 97"/>
                <a:gd name="T19" fmla="*/ 0 h 150"/>
                <a:gd name="T20" fmla="*/ 50 w 97"/>
                <a:gd name="T21" fmla="*/ 0 h 150"/>
                <a:gd name="T22" fmla="*/ 52 w 97"/>
                <a:gd name="T23" fmla="*/ 0 h 150"/>
                <a:gd name="T24" fmla="*/ 53 w 97"/>
                <a:gd name="T25" fmla="*/ 0 h 150"/>
                <a:gd name="T26" fmla="*/ 53 w 97"/>
                <a:gd name="T27" fmla="*/ 0 h 150"/>
                <a:gd name="T28" fmla="*/ 2 w 97"/>
                <a:gd name="T29" fmla="*/ 138 h 150"/>
                <a:gd name="T30" fmla="*/ 17 w 97"/>
                <a:gd name="T31" fmla="*/ 144 h 150"/>
                <a:gd name="T32" fmla="*/ 33 w 97"/>
                <a:gd name="T33" fmla="*/ 148 h 150"/>
                <a:gd name="T34" fmla="*/ 52 w 97"/>
                <a:gd name="T35" fmla="*/ 150 h 150"/>
                <a:gd name="T36" fmla="*/ 70 w 97"/>
                <a:gd name="T37" fmla="*/ 148 h 150"/>
                <a:gd name="T38" fmla="*/ 86 w 97"/>
                <a:gd name="T39" fmla="*/ 144 h 150"/>
                <a:gd name="T40" fmla="*/ 97 w 97"/>
                <a:gd name="T41" fmla="*/ 139 h 150"/>
                <a:gd name="T42" fmla="*/ 97 w 97"/>
                <a:gd name="T43" fmla="*/ 139 h 150"/>
                <a:gd name="T44" fmla="*/ 97 w 97"/>
                <a:gd name="T45" fmla="*/ 139 h 150"/>
                <a:gd name="T46" fmla="*/ 97 w 97"/>
                <a:gd name="T47" fmla="*/ 139 h 150"/>
                <a:gd name="T48" fmla="*/ 97 w 97"/>
                <a:gd name="T49" fmla="*/ 139 h 150"/>
                <a:gd name="T50" fmla="*/ 97 w 97"/>
                <a:gd name="T51" fmla="*/ 139 h 150"/>
                <a:gd name="T52" fmla="*/ 97 w 97"/>
                <a:gd name="T53" fmla="*/ 139 h 150"/>
                <a:gd name="T54" fmla="*/ 97 w 97"/>
                <a:gd name="T55" fmla="*/ 138 h 150"/>
                <a:gd name="T56" fmla="*/ 97 w 97"/>
                <a:gd name="T57" fmla="*/ 138 h 150"/>
                <a:gd name="T58" fmla="*/ 86 w 97"/>
                <a:gd name="T59" fmla="*/ 144 h 150"/>
                <a:gd name="T60" fmla="*/ 70 w 97"/>
                <a:gd name="T61" fmla="*/ 148 h 150"/>
                <a:gd name="T62" fmla="*/ 52 w 97"/>
                <a:gd name="T63" fmla="*/ 150 h 150"/>
                <a:gd name="T64" fmla="*/ 33 w 97"/>
                <a:gd name="T65" fmla="*/ 148 h 150"/>
                <a:gd name="T66" fmla="*/ 17 w 97"/>
                <a:gd name="T67" fmla="*/ 144 h 150"/>
                <a:gd name="T68" fmla="*/ 0 w 97"/>
                <a:gd name="T69" fmla="*/ 136 h 150"/>
                <a:gd name="T70" fmla="*/ 0 w 97"/>
                <a:gd name="T71" fmla="*/ 136 h 150"/>
                <a:gd name="T72" fmla="*/ 0 w 97"/>
                <a:gd name="T73" fmla="*/ 138 h 150"/>
                <a:gd name="T74" fmla="*/ 2 w 97"/>
                <a:gd name="T75" fmla="*/ 138 h 150"/>
                <a:gd name="T76" fmla="*/ 2 w 97"/>
                <a:gd name="T77" fmla="*/ 138 h 150"/>
                <a:gd name="T78" fmla="*/ 2 w 97"/>
                <a:gd name="T79" fmla="*/ 138 h 150"/>
                <a:gd name="T80" fmla="*/ 2 w 97"/>
                <a:gd name="T81" fmla="*/ 138 h 150"/>
                <a:gd name="T82" fmla="*/ 2 w 97"/>
                <a:gd name="T83" fmla="*/ 138 h 150"/>
                <a:gd name="T84" fmla="*/ 2 w 97"/>
                <a:gd name="T85" fmla="*/ 138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"/>
                <a:gd name="T130" fmla="*/ 0 h 150"/>
                <a:gd name="T131" fmla="*/ 97 w 97"/>
                <a:gd name="T132" fmla="*/ 150 h 1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" h="150">
                  <a:moveTo>
                    <a:pt x="53" y="0"/>
                  </a:moveTo>
                  <a:lnTo>
                    <a:pt x="52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2" y="138"/>
                  </a:moveTo>
                  <a:lnTo>
                    <a:pt x="17" y="144"/>
                  </a:lnTo>
                  <a:lnTo>
                    <a:pt x="33" y="148"/>
                  </a:lnTo>
                  <a:lnTo>
                    <a:pt x="52" y="150"/>
                  </a:lnTo>
                  <a:lnTo>
                    <a:pt x="70" y="148"/>
                  </a:lnTo>
                  <a:lnTo>
                    <a:pt x="86" y="144"/>
                  </a:lnTo>
                  <a:lnTo>
                    <a:pt x="97" y="139"/>
                  </a:lnTo>
                  <a:lnTo>
                    <a:pt x="97" y="138"/>
                  </a:lnTo>
                  <a:lnTo>
                    <a:pt x="86" y="144"/>
                  </a:lnTo>
                  <a:lnTo>
                    <a:pt x="70" y="148"/>
                  </a:lnTo>
                  <a:lnTo>
                    <a:pt x="52" y="150"/>
                  </a:lnTo>
                  <a:lnTo>
                    <a:pt x="33" y="148"/>
                  </a:lnTo>
                  <a:lnTo>
                    <a:pt x="17" y="144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2" y="138"/>
                  </a:lnTo>
                  <a:close/>
                </a:path>
              </a:pathLst>
            </a:custGeom>
            <a:solidFill>
              <a:srgbClr val="36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530"/>
            <p:cNvSpPr>
              <a:spLocks noEditPoints="1"/>
            </p:cNvSpPr>
            <p:nvPr/>
          </p:nvSpPr>
          <p:spPr bwMode="auto">
            <a:xfrm>
              <a:off x="898" y="1479"/>
              <a:ext cx="99" cy="150"/>
            </a:xfrm>
            <a:custGeom>
              <a:avLst/>
              <a:gdLst>
                <a:gd name="T0" fmla="*/ 53 w 99"/>
                <a:gd name="T1" fmla="*/ 0 h 150"/>
                <a:gd name="T2" fmla="*/ 52 w 99"/>
                <a:gd name="T3" fmla="*/ 0 h 150"/>
                <a:gd name="T4" fmla="*/ 50 w 99"/>
                <a:gd name="T5" fmla="*/ 0 h 150"/>
                <a:gd name="T6" fmla="*/ 50 w 99"/>
                <a:gd name="T7" fmla="*/ 0 h 150"/>
                <a:gd name="T8" fmla="*/ 50 w 99"/>
                <a:gd name="T9" fmla="*/ 0 h 150"/>
                <a:gd name="T10" fmla="*/ 50 w 99"/>
                <a:gd name="T11" fmla="*/ 0 h 150"/>
                <a:gd name="T12" fmla="*/ 50 w 99"/>
                <a:gd name="T13" fmla="*/ 0 h 150"/>
                <a:gd name="T14" fmla="*/ 50 w 99"/>
                <a:gd name="T15" fmla="*/ 0 h 150"/>
                <a:gd name="T16" fmla="*/ 50 w 99"/>
                <a:gd name="T17" fmla="*/ 0 h 150"/>
                <a:gd name="T18" fmla="*/ 50 w 99"/>
                <a:gd name="T19" fmla="*/ 2 h 150"/>
                <a:gd name="T20" fmla="*/ 50 w 99"/>
                <a:gd name="T21" fmla="*/ 2 h 150"/>
                <a:gd name="T22" fmla="*/ 52 w 99"/>
                <a:gd name="T23" fmla="*/ 0 h 150"/>
                <a:gd name="T24" fmla="*/ 53 w 99"/>
                <a:gd name="T25" fmla="*/ 2 h 150"/>
                <a:gd name="T26" fmla="*/ 53 w 99"/>
                <a:gd name="T27" fmla="*/ 0 h 150"/>
                <a:gd name="T28" fmla="*/ 0 w 99"/>
                <a:gd name="T29" fmla="*/ 136 h 150"/>
                <a:gd name="T30" fmla="*/ 17 w 99"/>
                <a:gd name="T31" fmla="*/ 144 h 150"/>
                <a:gd name="T32" fmla="*/ 33 w 99"/>
                <a:gd name="T33" fmla="*/ 148 h 150"/>
                <a:gd name="T34" fmla="*/ 52 w 99"/>
                <a:gd name="T35" fmla="*/ 150 h 150"/>
                <a:gd name="T36" fmla="*/ 70 w 99"/>
                <a:gd name="T37" fmla="*/ 148 h 150"/>
                <a:gd name="T38" fmla="*/ 86 w 99"/>
                <a:gd name="T39" fmla="*/ 144 h 150"/>
                <a:gd name="T40" fmla="*/ 97 w 99"/>
                <a:gd name="T41" fmla="*/ 138 h 150"/>
                <a:gd name="T42" fmla="*/ 99 w 99"/>
                <a:gd name="T43" fmla="*/ 138 h 150"/>
                <a:gd name="T44" fmla="*/ 99 w 99"/>
                <a:gd name="T45" fmla="*/ 138 h 150"/>
                <a:gd name="T46" fmla="*/ 99 w 99"/>
                <a:gd name="T47" fmla="*/ 138 h 150"/>
                <a:gd name="T48" fmla="*/ 99 w 99"/>
                <a:gd name="T49" fmla="*/ 138 h 150"/>
                <a:gd name="T50" fmla="*/ 99 w 99"/>
                <a:gd name="T51" fmla="*/ 138 h 150"/>
                <a:gd name="T52" fmla="*/ 99 w 99"/>
                <a:gd name="T53" fmla="*/ 138 h 150"/>
                <a:gd name="T54" fmla="*/ 99 w 99"/>
                <a:gd name="T55" fmla="*/ 138 h 150"/>
                <a:gd name="T56" fmla="*/ 99 w 99"/>
                <a:gd name="T57" fmla="*/ 138 h 150"/>
                <a:gd name="T58" fmla="*/ 86 w 99"/>
                <a:gd name="T59" fmla="*/ 144 h 150"/>
                <a:gd name="T60" fmla="*/ 70 w 99"/>
                <a:gd name="T61" fmla="*/ 148 h 150"/>
                <a:gd name="T62" fmla="*/ 52 w 99"/>
                <a:gd name="T63" fmla="*/ 148 h 150"/>
                <a:gd name="T64" fmla="*/ 33 w 99"/>
                <a:gd name="T65" fmla="*/ 148 h 150"/>
                <a:gd name="T66" fmla="*/ 17 w 99"/>
                <a:gd name="T67" fmla="*/ 144 h 150"/>
                <a:gd name="T68" fmla="*/ 0 w 99"/>
                <a:gd name="T69" fmla="*/ 136 h 150"/>
                <a:gd name="T70" fmla="*/ 0 w 99"/>
                <a:gd name="T71" fmla="*/ 136 h 150"/>
                <a:gd name="T72" fmla="*/ 0 w 99"/>
                <a:gd name="T73" fmla="*/ 136 h 150"/>
                <a:gd name="T74" fmla="*/ 0 w 99"/>
                <a:gd name="T75" fmla="*/ 136 h 150"/>
                <a:gd name="T76" fmla="*/ 0 w 99"/>
                <a:gd name="T77" fmla="*/ 136 h 150"/>
                <a:gd name="T78" fmla="*/ 0 w 99"/>
                <a:gd name="T79" fmla="*/ 136 h 150"/>
                <a:gd name="T80" fmla="*/ 0 w 99"/>
                <a:gd name="T81" fmla="*/ 136 h 150"/>
                <a:gd name="T82" fmla="*/ 0 w 99"/>
                <a:gd name="T83" fmla="*/ 136 h 150"/>
                <a:gd name="T84" fmla="*/ 0 w 99"/>
                <a:gd name="T85" fmla="*/ 136 h 150"/>
                <a:gd name="T86" fmla="*/ 0 w 99"/>
                <a:gd name="T87" fmla="*/ 136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"/>
                <a:gd name="T133" fmla="*/ 0 h 150"/>
                <a:gd name="T134" fmla="*/ 99 w 99"/>
                <a:gd name="T135" fmla="*/ 150 h 1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" h="150">
                  <a:moveTo>
                    <a:pt x="53" y="0"/>
                  </a:moveTo>
                  <a:lnTo>
                    <a:pt x="52" y="0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3" y="0"/>
                  </a:lnTo>
                  <a:close/>
                  <a:moveTo>
                    <a:pt x="0" y="136"/>
                  </a:moveTo>
                  <a:lnTo>
                    <a:pt x="17" y="144"/>
                  </a:lnTo>
                  <a:lnTo>
                    <a:pt x="33" y="148"/>
                  </a:lnTo>
                  <a:lnTo>
                    <a:pt x="52" y="150"/>
                  </a:lnTo>
                  <a:lnTo>
                    <a:pt x="70" y="148"/>
                  </a:lnTo>
                  <a:lnTo>
                    <a:pt x="86" y="144"/>
                  </a:lnTo>
                  <a:lnTo>
                    <a:pt x="97" y="138"/>
                  </a:lnTo>
                  <a:lnTo>
                    <a:pt x="99" y="138"/>
                  </a:lnTo>
                  <a:lnTo>
                    <a:pt x="86" y="144"/>
                  </a:lnTo>
                  <a:lnTo>
                    <a:pt x="70" y="148"/>
                  </a:lnTo>
                  <a:lnTo>
                    <a:pt x="52" y="148"/>
                  </a:lnTo>
                  <a:lnTo>
                    <a:pt x="33" y="148"/>
                  </a:lnTo>
                  <a:lnTo>
                    <a:pt x="17" y="144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531"/>
            <p:cNvSpPr>
              <a:spLocks noEditPoints="1"/>
            </p:cNvSpPr>
            <p:nvPr/>
          </p:nvSpPr>
          <p:spPr bwMode="auto">
            <a:xfrm>
              <a:off x="896" y="1479"/>
              <a:ext cx="103" cy="148"/>
            </a:xfrm>
            <a:custGeom>
              <a:avLst/>
              <a:gdLst>
                <a:gd name="T0" fmla="*/ 55 w 103"/>
                <a:gd name="T1" fmla="*/ 2 h 148"/>
                <a:gd name="T2" fmla="*/ 54 w 103"/>
                <a:gd name="T3" fmla="*/ 0 h 148"/>
                <a:gd name="T4" fmla="*/ 52 w 103"/>
                <a:gd name="T5" fmla="*/ 2 h 148"/>
                <a:gd name="T6" fmla="*/ 52 w 103"/>
                <a:gd name="T7" fmla="*/ 2 h 148"/>
                <a:gd name="T8" fmla="*/ 52 w 103"/>
                <a:gd name="T9" fmla="*/ 2 h 148"/>
                <a:gd name="T10" fmla="*/ 52 w 103"/>
                <a:gd name="T11" fmla="*/ 2 h 148"/>
                <a:gd name="T12" fmla="*/ 52 w 103"/>
                <a:gd name="T13" fmla="*/ 2 h 148"/>
                <a:gd name="T14" fmla="*/ 50 w 103"/>
                <a:gd name="T15" fmla="*/ 2 h 148"/>
                <a:gd name="T16" fmla="*/ 50 w 103"/>
                <a:gd name="T17" fmla="*/ 2 h 148"/>
                <a:gd name="T18" fmla="*/ 50 w 103"/>
                <a:gd name="T19" fmla="*/ 2 h 148"/>
                <a:gd name="T20" fmla="*/ 50 w 103"/>
                <a:gd name="T21" fmla="*/ 2 h 148"/>
                <a:gd name="T22" fmla="*/ 54 w 103"/>
                <a:gd name="T23" fmla="*/ 2 h 148"/>
                <a:gd name="T24" fmla="*/ 55 w 103"/>
                <a:gd name="T25" fmla="*/ 2 h 148"/>
                <a:gd name="T26" fmla="*/ 55 w 103"/>
                <a:gd name="T27" fmla="*/ 2 h 148"/>
                <a:gd name="T28" fmla="*/ 2 w 103"/>
                <a:gd name="T29" fmla="*/ 136 h 148"/>
                <a:gd name="T30" fmla="*/ 2 w 103"/>
                <a:gd name="T31" fmla="*/ 136 h 148"/>
                <a:gd name="T32" fmla="*/ 19 w 103"/>
                <a:gd name="T33" fmla="*/ 144 h 148"/>
                <a:gd name="T34" fmla="*/ 35 w 103"/>
                <a:gd name="T35" fmla="*/ 148 h 148"/>
                <a:gd name="T36" fmla="*/ 54 w 103"/>
                <a:gd name="T37" fmla="*/ 148 h 148"/>
                <a:gd name="T38" fmla="*/ 72 w 103"/>
                <a:gd name="T39" fmla="*/ 148 h 148"/>
                <a:gd name="T40" fmla="*/ 88 w 103"/>
                <a:gd name="T41" fmla="*/ 144 h 148"/>
                <a:gd name="T42" fmla="*/ 101 w 103"/>
                <a:gd name="T43" fmla="*/ 138 h 148"/>
                <a:gd name="T44" fmla="*/ 101 w 103"/>
                <a:gd name="T45" fmla="*/ 138 h 148"/>
                <a:gd name="T46" fmla="*/ 101 w 103"/>
                <a:gd name="T47" fmla="*/ 138 h 148"/>
                <a:gd name="T48" fmla="*/ 101 w 103"/>
                <a:gd name="T49" fmla="*/ 138 h 148"/>
                <a:gd name="T50" fmla="*/ 101 w 103"/>
                <a:gd name="T51" fmla="*/ 136 h 148"/>
                <a:gd name="T52" fmla="*/ 101 w 103"/>
                <a:gd name="T53" fmla="*/ 136 h 148"/>
                <a:gd name="T54" fmla="*/ 103 w 103"/>
                <a:gd name="T55" fmla="*/ 136 h 148"/>
                <a:gd name="T56" fmla="*/ 103 w 103"/>
                <a:gd name="T57" fmla="*/ 136 h 148"/>
                <a:gd name="T58" fmla="*/ 103 w 103"/>
                <a:gd name="T59" fmla="*/ 136 h 148"/>
                <a:gd name="T60" fmla="*/ 88 w 103"/>
                <a:gd name="T61" fmla="*/ 142 h 148"/>
                <a:gd name="T62" fmla="*/ 72 w 103"/>
                <a:gd name="T63" fmla="*/ 147 h 148"/>
                <a:gd name="T64" fmla="*/ 54 w 103"/>
                <a:gd name="T65" fmla="*/ 148 h 148"/>
                <a:gd name="T66" fmla="*/ 35 w 103"/>
                <a:gd name="T67" fmla="*/ 147 h 148"/>
                <a:gd name="T68" fmla="*/ 19 w 103"/>
                <a:gd name="T69" fmla="*/ 142 h 148"/>
                <a:gd name="T70" fmla="*/ 4 w 103"/>
                <a:gd name="T71" fmla="*/ 136 h 148"/>
                <a:gd name="T72" fmla="*/ 0 w 103"/>
                <a:gd name="T73" fmla="*/ 135 h 148"/>
                <a:gd name="T74" fmla="*/ 0 w 103"/>
                <a:gd name="T75" fmla="*/ 135 h 148"/>
                <a:gd name="T76" fmla="*/ 0 w 103"/>
                <a:gd name="T77" fmla="*/ 135 h 148"/>
                <a:gd name="T78" fmla="*/ 0 w 103"/>
                <a:gd name="T79" fmla="*/ 135 h 148"/>
                <a:gd name="T80" fmla="*/ 0 w 103"/>
                <a:gd name="T81" fmla="*/ 135 h 148"/>
                <a:gd name="T82" fmla="*/ 2 w 103"/>
                <a:gd name="T83" fmla="*/ 135 h 148"/>
                <a:gd name="T84" fmla="*/ 2 w 103"/>
                <a:gd name="T85" fmla="*/ 135 h 148"/>
                <a:gd name="T86" fmla="*/ 2 w 103"/>
                <a:gd name="T87" fmla="*/ 136 h 148"/>
                <a:gd name="T88" fmla="*/ 2 w 103"/>
                <a:gd name="T89" fmla="*/ 136 h 1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48"/>
                <a:gd name="T137" fmla="*/ 103 w 103"/>
                <a:gd name="T138" fmla="*/ 148 h 1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48">
                  <a:moveTo>
                    <a:pt x="55" y="2"/>
                  </a:moveTo>
                  <a:lnTo>
                    <a:pt x="54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5" y="2"/>
                  </a:lnTo>
                  <a:close/>
                  <a:moveTo>
                    <a:pt x="2" y="136"/>
                  </a:moveTo>
                  <a:lnTo>
                    <a:pt x="2" y="136"/>
                  </a:lnTo>
                  <a:lnTo>
                    <a:pt x="19" y="144"/>
                  </a:lnTo>
                  <a:lnTo>
                    <a:pt x="35" y="148"/>
                  </a:lnTo>
                  <a:lnTo>
                    <a:pt x="54" y="148"/>
                  </a:lnTo>
                  <a:lnTo>
                    <a:pt x="72" y="148"/>
                  </a:lnTo>
                  <a:lnTo>
                    <a:pt x="88" y="144"/>
                  </a:lnTo>
                  <a:lnTo>
                    <a:pt x="101" y="138"/>
                  </a:lnTo>
                  <a:lnTo>
                    <a:pt x="101" y="136"/>
                  </a:lnTo>
                  <a:lnTo>
                    <a:pt x="103" y="136"/>
                  </a:lnTo>
                  <a:lnTo>
                    <a:pt x="88" y="142"/>
                  </a:lnTo>
                  <a:lnTo>
                    <a:pt x="72" y="147"/>
                  </a:lnTo>
                  <a:lnTo>
                    <a:pt x="54" y="148"/>
                  </a:lnTo>
                  <a:lnTo>
                    <a:pt x="35" y="147"/>
                  </a:lnTo>
                  <a:lnTo>
                    <a:pt x="19" y="142"/>
                  </a:lnTo>
                  <a:lnTo>
                    <a:pt x="4" y="136"/>
                  </a:lnTo>
                  <a:lnTo>
                    <a:pt x="0" y="135"/>
                  </a:lnTo>
                  <a:lnTo>
                    <a:pt x="2" y="135"/>
                  </a:lnTo>
                  <a:lnTo>
                    <a:pt x="2" y="136"/>
                  </a:lnTo>
                  <a:close/>
                </a:path>
              </a:pathLst>
            </a:custGeom>
            <a:solidFill>
              <a:srgbClr val="38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532"/>
            <p:cNvSpPr>
              <a:spLocks noEditPoints="1"/>
            </p:cNvSpPr>
            <p:nvPr/>
          </p:nvSpPr>
          <p:spPr bwMode="auto">
            <a:xfrm>
              <a:off x="896" y="1481"/>
              <a:ext cx="105" cy="146"/>
            </a:xfrm>
            <a:custGeom>
              <a:avLst/>
              <a:gdLst>
                <a:gd name="T0" fmla="*/ 55 w 105"/>
                <a:gd name="T1" fmla="*/ 0 h 146"/>
                <a:gd name="T2" fmla="*/ 54 w 105"/>
                <a:gd name="T3" fmla="*/ 0 h 146"/>
                <a:gd name="T4" fmla="*/ 50 w 105"/>
                <a:gd name="T5" fmla="*/ 0 h 146"/>
                <a:gd name="T6" fmla="*/ 50 w 105"/>
                <a:gd name="T7" fmla="*/ 0 h 146"/>
                <a:gd name="T8" fmla="*/ 50 w 105"/>
                <a:gd name="T9" fmla="*/ 0 h 146"/>
                <a:gd name="T10" fmla="*/ 50 w 105"/>
                <a:gd name="T11" fmla="*/ 0 h 146"/>
                <a:gd name="T12" fmla="*/ 50 w 105"/>
                <a:gd name="T13" fmla="*/ 0 h 146"/>
                <a:gd name="T14" fmla="*/ 50 w 105"/>
                <a:gd name="T15" fmla="*/ 0 h 146"/>
                <a:gd name="T16" fmla="*/ 50 w 105"/>
                <a:gd name="T17" fmla="*/ 0 h 146"/>
                <a:gd name="T18" fmla="*/ 50 w 105"/>
                <a:gd name="T19" fmla="*/ 0 h 146"/>
                <a:gd name="T20" fmla="*/ 50 w 105"/>
                <a:gd name="T21" fmla="*/ 0 h 146"/>
                <a:gd name="T22" fmla="*/ 54 w 105"/>
                <a:gd name="T23" fmla="*/ 0 h 146"/>
                <a:gd name="T24" fmla="*/ 55 w 105"/>
                <a:gd name="T25" fmla="*/ 0 h 146"/>
                <a:gd name="T26" fmla="*/ 55 w 105"/>
                <a:gd name="T27" fmla="*/ 0 h 146"/>
                <a:gd name="T28" fmla="*/ 0 w 105"/>
                <a:gd name="T29" fmla="*/ 133 h 146"/>
                <a:gd name="T30" fmla="*/ 4 w 105"/>
                <a:gd name="T31" fmla="*/ 134 h 146"/>
                <a:gd name="T32" fmla="*/ 19 w 105"/>
                <a:gd name="T33" fmla="*/ 140 h 146"/>
                <a:gd name="T34" fmla="*/ 35 w 105"/>
                <a:gd name="T35" fmla="*/ 145 h 146"/>
                <a:gd name="T36" fmla="*/ 54 w 105"/>
                <a:gd name="T37" fmla="*/ 146 h 146"/>
                <a:gd name="T38" fmla="*/ 72 w 105"/>
                <a:gd name="T39" fmla="*/ 145 h 146"/>
                <a:gd name="T40" fmla="*/ 88 w 105"/>
                <a:gd name="T41" fmla="*/ 140 h 146"/>
                <a:gd name="T42" fmla="*/ 103 w 105"/>
                <a:gd name="T43" fmla="*/ 134 h 146"/>
                <a:gd name="T44" fmla="*/ 103 w 105"/>
                <a:gd name="T45" fmla="*/ 134 h 146"/>
                <a:gd name="T46" fmla="*/ 103 w 105"/>
                <a:gd name="T47" fmla="*/ 134 h 146"/>
                <a:gd name="T48" fmla="*/ 103 w 105"/>
                <a:gd name="T49" fmla="*/ 134 h 146"/>
                <a:gd name="T50" fmla="*/ 103 w 105"/>
                <a:gd name="T51" fmla="*/ 134 h 146"/>
                <a:gd name="T52" fmla="*/ 103 w 105"/>
                <a:gd name="T53" fmla="*/ 134 h 146"/>
                <a:gd name="T54" fmla="*/ 103 w 105"/>
                <a:gd name="T55" fmla="*/ 133 h 146"/>
                <a:gd name="T56" fmla="*/ 103 w 105"/>
                <a:gd name="T57" fmla="*/ 133 h 146"/>
                <a:gd name="T58" fmla="*/ 105 w 105"/>
                <a:gd name="T59" fmla="*/ 133 h 146"/>
                <a:gd name="T60" fmla="*/ 103 w 105"/>
                <a:gd name="T61" fmla="*/ 134 h 146"/>
                <a:gd name="T62" fmla="*/ 88 w 105"/>
                <a:gd name="T63" fmla="*/ 140 h 146"/>
                <a:gd name="T64" fmla="*/ 72 w 105"/>
                <a:gd name="T65" fmla="*/ 145 h 146"/>
                <a:gd name="T66" fmla="*/ 54 w 105"/>
                <a:gd name="T67" fmla="*/ 146 h 146"/>
                <a:gd name="T68" fmla="*/ 35 w 105"/>
                <a:gd name="T69" fmla="*/ 145 h 146"/>
                <a:gd name="T70" fmla="*/ 19 w 105"/>
                <a:gd name="T71" fmla="*/ 140 h 146"/>
                <a:gd name="T72" fmla="*/ 4 w 105"/>
                <a:gd name="T73" fmla="*/ 134 h 146"/>
                <a:gd name="T74" fmla="*/ 0 w 105"/>
                <a:gd name="T75" fmla="*/ 131 h 146"/>
                <a:gd name="T76" fmla="*/ 0 w 105"/>
                <a:gd name="T77" fmla="*/ 131 h 146"/>
                <a:gd name="T78" fmla="*/ 0 w 105"/>
                <a:gd name="T79" fmla="*/ 131 h 146"/>
                <a:gd name="T80" fmla="*/ 0 w 105"/>
                <a:gd name="T81" fmla="*/ 131 h 146"/>
                <a:gd name="T82" fmla="*/ 0 w 105"/>
                <a:gd name="T83" fmla="*/ 131 h 146"/>
                <a:gd name="T84" fmla="*/ 0 w 105"/>
                <a:gd name="T85" fmla="*/ 133 h 146"/>
                <a:gd name="T86" fmla="*/ 0 w 105"/>
                <a:gd name="T87" fmla="*/ 133 h 146"/>
                <a:gd name="T88" fmla="*/ 0 w 105"/>
                <a:gd name="T89" fmla="*/ 133 h 146"/>
                <a:gd name="T90" fmla="*/ 0 w 105"/>
                <a:gd name="T91" fmla="*/ 133 h 1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5"/>
                <a:gd name="T139" fmla="*/ 0 h 146"/>
                <a:gd name="T140" fmla="*/ 105 w 105"/>
                <a:gd name="T141" fmla="*/ 146 h 1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5" h="146">
                  <a:moveTo>
                    <a:pt x="55" y="0"/>
                  </a:moveTo>
                  <a:lnTo>
                    <a:pt x="54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5" y="0"/>
                  </a:lnTo>
                  <a:close/>
                  <a:moveTo>
                    <a:pt x="0" y="133"/>
                  </a:moveTo>
                  <a:lnTo>
                    <a:pt x="4" y="134"/>
                  </a:lnTo>
                  <a:lnTo>
                    <a:pt x="19" y="140"/>
                  </a:lnTo>
                  <a:lnTo>
                    <a:pt x="35" y="145"/>
                  </a:lnTo>
                  <a:lnTo>
                    <a:pt x="54" y="146"/>
                  </a:lnTo>
                  <a:lnTo>
                    <a:pt x="72" y="145"/>
                  </a:lnTo>
                  <a:lnTo>
                    <a:pt x="88" y="140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5" y="133"/>
                  </a:lnTo>
                  <a:lnTo>
                    <a:pt x="103" y="134"/>
                  </a:lnTo>
                  <a:lnTo>
                    <a:pt x="88" y="140"/>
                  </a:lnTo>
                  <a:lnTo>
                    <a:pt x="72" y="145"/>
                  </a:lnTo>
                  <a:lnTo>
                    <a:pt x="54" y="146"/>
                  </a:lnTo>
                  <a:lnTo>
                    <a:pt x="35" y="145"/>
                  </a:lnTo>
                  <a:lnTo>
                    <a:pt x="19" y="140"/>
                  </a:lnTo>
                  <a:lnTo>
                    <a:pt x="4" y="134"/>
                  </a:lnTo>
                  <a:lnTo>
                    <a:pt x="0" y="13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39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533"/>
            <p:cNvSpPr>
              <a:spLocks noEditPoints="1"/>
            </p:cNvSpPr>
            <p:nvPr/>
          </p:nvSpPr>
          <p:spPr bwMode="auto">
            <a:xfrm>
              <a:off x="894" y="1481"/>
              <a:ext cx="109" cy="146"/>
            </a:xfrm>
            <a:custGeom>
              <a:avLst/>
              <a:gdLst>
                <a:gd name="T0" fmla="*/ 57 w 109"/>
                <a:gd name="T1" fmla="*/ 0 h 146"/>
                <a:gd name="T2" fmla="*/ 56 w 109"/>
                <a:gd name="T3" fmla="*/ 0 h 146"/>
                <a:gd name="T4" fmla="*/ 52 w 109"/>
                <a:gd name="T5" fmla="*/ 0 h 146"/>
                <a:gd name="T6" fmla="*/ 52 w 109"/>
                <a:gd name="T7" fmla="*/ 0 h 146"/>
                <a:gd name="T8" fmla="*/ 52 w 109"/>
                <a:gd name="T9" fmla="*/ 0 h 146"/>
                <a:gd name="T10" fmla="*/ 52 w 109"/>
                <a:gd name="T11" fmla="*/ 0 h 146"/>
                <a:gd name="T12" fmla="*/ 52 w 109"/>
                <a:gd name="T13" fmla="*/ 0 h 146"/>
                <a:gd name="T14" fmla="*/ 52 w 109"/>
                <a:gd name="T15" fmla="*/ 0 h 146"/>
                <a:gd name="T16" fmla="*/ 52 w 109"/>
                <a:gd name="T17" fmla="*/ 0 h 146"/>
                <a:gd name="T18" fmla="*/ 52 w 109"/>
                <a:gd name="T19" fmla="*/ 0 h 146"/>
                <a:gd name="T20" fmla="*/ 52 w 109"/>
                <a:gd name="T21" fmla="*/ 0 h 146"/>
                <a:gd name="T22" fmla="*/ 56 w 109"/>
                <a:gd name="T23" fmla="*/ 0 h 146"/>
                <a:gd name="T24" fmla="*/ 57 w 109"/>
                <a:gd name="T25" fmla="*/ 0 h 146"/>
                <a:gd name="T26" fmla="*/ 57 w 109"/>
                <a:gd name="T27" fmla="*/ 0 h 146"/>
                <a:gd name="T28" fmla="*/ 2 w 109"/>
                <a:gd name="T29" fmla="*/ 131 h 146"/>
                <a:gd name="T30" fmla="*/ 6 w 109"/>
                <a:gd name="T31" fmla="*/ 134 h 146"/>
                <a:gd name="T32" fmla="*/ 21 w 109"/>
                <a:gd name="T33" fmla="*/ 140 h 146"/>
                <a:gd name="T34" fmla="*/ 37 w 109"/>
                <a:gd name="T35" fmla="*/ 145 h 146"/>
                <a:gd name="T36" fmla="*/ 56 w 109"/>
                <a:gd name="T37" fmla="*/ 146 h 146"/>
                <a:gd name="T38" fmla="*/ 74 w 109"/>
                <a:gd name="T39" fmla="*/ 145 h 146"/>
                <a:gd name="T40" fmla="*/ 90 w 109"/>
                <a:gd name="T41" fmla="*/ 140 h 146"/>
                <a:gd name="T42" fmla="*/ 105 w 109"/>
                <a:gd name="T43" fmla="*/ 134 h 146"/>
                <a:gd name="T44" fmla="*/ 107 w 109"/>
                <a:gd name="T45" fmla="*/ 133 h 146"/>
                <a:gd name="T46" fmla="*/ 107 w 109"/>
                <a:gd name="T47" fmla="*/ 133 h 146"/>
                <a:gd name="T48" fmla="*/ 107 w 109"/>
                <a:gd name="T49" fmla="*/ 133 h 146"/>
                <a:gd name="T50" fmla="*/ 107 w 109"/>
                <a:gd name="T51" fmla="*/ 133 h 146"/>
                <a:gd name="T52" fmla="*/ 107 w 109"/>
                <a:gd name="T53" fmla="*/ 133 h 146"/>
                <a:gd name="T54" fmla="*/ 107 w 109"/>
                <a:gd name="T55" fmla="*/ 133 h 146"/>
                <a:gd name="T56" fmla="*/ 107 w 109"/>
                <a:gd name="T57" fmla="*/ 131 h 146"/>
                <a:gd name="T58" fmla="*/ 107 w 109"/>
                <a:gd name="T59" fmla="*/ 131 h 146"/>
                <a:gd name="T60" fmla="*/ 109 w 109"/>
                <a:gd name="T61" fmla="*/ 131 h 146"/>
                <a:gd name="T62" fmla="*/ 105 w 109"/>
                <a:gd name="T63" fmla="*/ 134 h 146"/>
                <a:gd name="T64" fmla="*/ 90 w 109"/>
                <a:gd name="T65" fmla="*/ 140 h 146"/>
                <a:gd name="T66" fmla="*/ 74 w 109"/>
                <a:gd name="T67" fmla="*/ 145 h 146"/>
                <a:gd name="T68" fmla="*/ 56 w 109"/>
                <a:gd name="T69" fmla="*/ 146 h 146"/>
                <a:gd name="T70" fmla="*/ 37 w 109"/>
                <a:gd name="T71" fmla="*/ 145 h 146"/>
                <a:gd name="T72" fmla="*/ 21 w 109"/>
                <a:gd name="T73" fmla="*/ 140 h 146"/>
                <a:gd name="T74" fmla="*/ 6 w 109"/>
                <a:gd name="T75" fmla="*/ 134 h 146"/>
                <a:gd name="T76" fmla="*/ 0 w 109"/>
                <a:gd name="T77" fmla="*/ 130 h 146"/>
                <a:gd name="T78" fmla="*/ 0 w 109"/>
                <a:gd name="T79" fmla="*/ 130 h 146"/>
                <a:gd name="T80" fmla="*/ 0 w 109"/>
                <a:gd name="T81" fmla="*/ 131 h 146"/>
                <a:gd name="T82" fmla="*/ 0 w 109"/>
                <a:gd name="T83" fmla="*/ 131 h 146"/>
                <a:gd name="T84" fmla="*/ 0 w 109"/>
                <a:gd name="T85" fmla="*/ 131 h 146"/>
                <a:gd name="T86" fmla="*/ 0 w 109"/>
                <a:gd name="T87" fmla="*/ 131 h 146"/>
                <a:gd name="T88" fmla="*/ 0 w 109"/>
                <a:gd name="T89" fmla="*/ 131 h 146"/>
                <a:gd name="T90" fmla="*/ 2 w 109"/>
                <a:gd name="T91" fmla="*/ 131 h 146"/>
                <a:gd name="T92" fmla="*/ 2 w 109"/>
                <a:gd name="T93" fmla="*/ 131 h 1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9"/>
                <a:gd name="T142" fmla="*/ 0 h 146"/>
                <a:gd name="T143" fmla="*/ 109 w 109"/>
                <a:gd name="T144" fmla="*/ 146 h 1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9" h="146">
                  <a:moveTo>
                    <a:pt x="57" y="0"/>
                  </a:moveTo>
                  <a:lnTo>
                    <a:pt x="5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7" y="0"/>
                  </a:lnTo>
                  <a:close/>
                  <a:moveTo>
                    <a:pt x="2" y="131"/>
                  </a:moveTo>
                  <a:lnTo>
                    <a:pt x="6" y="134"/>
                  </a:lnTo>
                  <a:lnTo>
                    <a:pt x="21" y="140"/>
                  </a:lnTo>
                  <a:lnTo>
                    <a:pt x="37" y="145"/>
                  </a:lnTo>
                  <a:lnTo>
                    <a:pt x="56" y="146"/>
                  </a:lnTo>
                  <a:lnTo>
                    <a:pt x="74" y="145"/>
                  </a:lnTo>
                  <a:lnTo>
                    <a:pt x="90" y="140"/>
                  </a:lnTo>
                  <a:lnTo>
                    <a:pt x="105" y="134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9" y="131"/>
                  </a:lnTo>
                  <a:lnTo>
                    <a:pt x="105" y="134"/>
                  </a:lnTo>
                  <a:lnTo>
                    <a:pt x="90" y="140"/>
                  </a:lnTo>
                  <a:lnTo>
                    <a:pt x="74" y="145"/>
                  </a:lnTo>
                  <a:lnTo>
                    <a:pt x="56" y="146"/>
                  </a:lnTo>
                  <a:lnTo>
                    <a:pt x="37" y="145"/>
                  </a:lnTo>
                  <a:lnTo>
                    <a:pt x="21" y="140"/>
                  </a:lnTo>
                  <a:lnTo>
                    <a:pt x="6" y="13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2" y="131"/>
                  </a:lnTo>
                  <a:close/>
                </a:path>
              </a:pathLst>
            </a:custGeom>
            <a:solidFill>
              <a:srgbClr val="3A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534"/>
            <p:cNvSpPr>
              <a:spLocks noEditPoints="1"/>
            </p:cNvSpPr>
            <p:nvPr/>
          </p:nvSpPr>
          <p:spPr bwMode="auto">
            <a:xfrm>
              <a:off x="894" y="1481"/>
              <a:ext cx="109" cy="146"/>
            </a:xfrm>
            <a:custGeom>
              <a:avLst/>
              <a:gdLst>
                <a:gd name="T0" fmla="*/ 57 w 109"/>
                <a:gd name="T1" fmla="*/ 0 h 146"/>
                <a:gd name="T2" fmla="*/ 56 w 109"/>
                <a:gd name="T3" fmla="*/ 0 h 146"/>
                <a:gd name="T4" fmla="*/ 52 w 109"/>
                <a:gd name="T5" fmla="*/ 0 h 146"/>
                <a:gd name="T6" fmla="*/ 52 w 109"/>
                <a:gd name="T7" fmla="*/ 0 h 146"/>
                <a:gd name="T8" fmla="*/ 52 w 109"/>
                <a:gd name="T9" fmla="*/ 0 h 146"/>
                <a:gd name="T10" fmla="*/ 52 w 109"/>
                <a:gd name="T11" fmla="*/ 0 h 146"/>
                <a:gd name="T12" fmla="*/ 52 w 109"/>
                <a:gd name="T13" fmla="*/ 0 h 146"/>
                <a:gd name="T14" fmla="*/ 52 w 109"/>
                <a:gd name="T15" fmla="*/ 0 h 146"/>
                <a:gd name="T16" fmla="*/ 52 w 109"/>
                <a:gd name="T17" fmla="*/ 1 h 146"/>
                <a:gd name="T18" fmla="*/ 52 w 109"/>
                <a:gd name="T19" fmla="*/ 1 h 146"/>
                <a:gd name="T20" fmla="*/ 52 w 109"/>
                <a:gd name="T21" fmla="*/ 1 h 146"/>
                <a:gd name="T22" fmla="*/ 56 w 109"/>
                <a:gd name="T23" fmla="*/ 0 h 146"/>
                <a:gd name="T24" fmla="*/ 57 w 109"/>
                <a:gd name="T25" fmla="*/ 1 h 146"/>
                <a:gd name="T26" fmla="*/ 57 w 109"/>
                <a:gd name="T27" fmla="*/ 0 h 146"/>
                <a:gd name="T28" fmla="*/ 0 w 109"/>
                <a:gd name="T29" fmla="*/ 130 h 146"/>
                <a:gd name="T30" fmla="*/ 6 w 109"/>
                <a:gd name="T31" fmla="*/ 134 h 146"/>
                <a:gd name="T32" fmla="*/ 21 w 109"/>
                <a:gd name="T33" fmla="*/ 140 h 146"/>
                <a:gd name="T34" fmla="*/ 37 w 109"/>
                <a:gd name="T35" fmla="*/ 145 h 146"/>
                <a:gd name="T36" fmla="*/ 56 w 109"/>
                <a:gd name="T37" fmla="*/ 146 h 146"/>
                <a:gd name="T38" fmla="*/ 74 w 109"/>
                <a:gd name="T39" fmla="*/ 145 h 146"/>
                <a:gd name="T40" fmla="*/ 90 w 109"/>
                <a:gd name="T41" fmla="*/ 140 h 146"/>
                <a:gd name="T42" fmla="*/ 105 w 109"/>
                <a:gd name="T43" fmla="*/ 134 h 146"/>
                <a:gd name="T44" fmla="*/ 109 w 109"/>
                <a:gd name="T45" fmla="*/ 131 h 146"/>
                <a:gd name="T46" fmla="*/ 109 w 109"/>
                <a:gd name="T47" fmla="*/ 131 h 146"/>
                <a:gd name="T48" fmla="*/ 109 w 109"/>
                <a:gd name="T49" fmla="*/ 131 h 146"/>
                <a:gd name="T50" fmla="*/ 109 w 109"/>
                <a:gd name="T51" fmla="*/ 131 h 146"/>
                <a:gd name="T52" fmla="*/ 109 w 109"/>
                <a:gd name="T53" fmla="*/ 131 h 146"/>
                <a:gd name="T54" fmla="*/ 109 w 109"/>
                <a:gd name="T55" fmla="*/ 130 h 146"/>
                <a:gd name="T56" fmla="*/ 109 w 109"/>
                <a:gd name="T57" fmla="*/ 130 h 146"/>
                <a:gd name="T58" fmla="*/ 109 w 109"/>
                <a:gd name="T59" fmla="*/ 130 h 146"/>
                <a:gd name="T60" fmla="*/ 109 w 109"/>
                <a:gd name="T61" fmla="*/ 130 h 146"/>
                <a:gd name="T62" fmla="*/ 105 w 109"/>
                <a:gd name="T63" fmla="*/ 133 h 146"/>
                <a:gd name="T64" fmla="*/ 89 w 109"/>
                <a:gd name="T65" fmla="*/ 140 h 146"/>
                <a:gd name="T66" fmla="*/ 72 w 109"/>
                <a:gd name="T67" fmla="*/ 145 h 146"/>
                <a:gd name="T68" fmla="*/ 56 w 109"/>
                <a:gd name="T69" fmla="*/ 146 h 146"/>
                <a:gd name="T70" fmla="*/ 37 w 109"/>
                <a:gd name="T71" fmla="*/ 145 h 146"/>
                <a:gd name="T72" fmla="*/ 21 w 109"/>
                <a:gd name="T73" fmla="*/ 140 h 146"/>
                <a:gd name="T74" fmla="*/ 6 w 109"/>
                <a:gd name="T75" fmla="*/ 133 h 146"/>
                <a:gd name="T76" fmla="*/ 0 w 109"/>
                <a:gd name="T77" fmla="*/ 130 h 146"/>
                <a:gd name="T78" fmla="*/ 0 w 109"/>
                <a:gd name="T79" fmla="*/ 130 h 146"/>
                <a:gd name="T80" fmla="*/ 0 w 109"/>
                <a:gd name="T81" fmla="*/ 130 h 146"/>
                <a:gd name="T82" fmla="*/ 0 w 109"/>
                <a:gd name="T83" fmla="*/ 130 h 146"/>
                <a:gd name="T84" fmla="*/ 0 w 109"/>
                <a:gd name="T85" fmla="*/ 130 h 146"/>
                <a:gd name="T86" fmla="*/ 0 w 109"/>
                <a:gd name="T87" fmla="*/ 130 h 146"/>
                <a:gd name="T88" fmla="*/ 0 w 109"/>
                <a:gd name="T89" fmla="*/ 130 h 146"/>
                <a:gd name="T90" fmla="*/ 0 w 109"/>
                <a:gd name="T91" fmla="*/ 130 h 146"/>
                <a:gd name="T92" fmla="*/ 0 w 109"/>
                <a:gd name="T93" fmla="*/ 130 h 1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9"/>
                <a:gd name="T142" fmla="*/ 0 h 146"/>
                <a:gd name="T143" fmla="*/ 109 w 109"/>
                <a:gd name="T144" fmla="*/ 146 h 1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9" h="146">
                  <a:moveTo>
                    <a:pt x="57" y="0"/>
                  </a:moveTo>
                  <a:lnTo>
                    <a:pt x="56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7" y="0"/>
                  </a:lnTo>
                  <a:close/>
                  <a:moveTo>
                    <a:pt x="0" y="130"/>
                  </a:moveTo>
                  <a:lnTo>
                    <a:pt x="6" y="134"/>
                  </a:lnTo>
                  <a:lnTo>
                    <a:pt x="21" y="140"/>
                  </a:lnTo>
                  <a:lnTo>
                    <a:pt x="37" y="145"/>
                  </a:lnTo>
                  <a:lnTo>
                    <a:pt x="56" y="146"/>
                  </a:lnTo>
                  <a:lnTo>
                    <a:pt x="74" y="145"/>
                  </a:lnTo>
                  <a:lnTo>
                    <a:pt x="90" y="140"/>
                  </a:lnTo>
                  <a:lnTo>
                    <a:pt x="105" y="134"/>
                  </a:lnTo>
                  <a:lnTo>
                    <a:pt x="109" y="131"/>
                  </a:lnTo>
                  <a:lnTo>
                    <a:pt x="109" y="130"/>
                  </a:lnTo>
                  <a:lnTo>
                    <a:pt x="105" y="133"/>
                  </a:lnTo>
                  <a:lnTo>
                    <a:pt x="89" y="140"/>
                  </a:lnTo>
                  <a:lnTo>
                    <a:pt x="72" y="145"/>
                  </a:lnTo>
                  <a:lnTo>
                    <a:pt x="56" y="146"/>
                  </a:lnTo>
                  <a:lnTo>
                    <a:pt x="37" y="145"/>
                  </a:lnTo>
                  <a:lnTo>
                    <a:pt x="21" y="140"/>
                  </a:lnTo>
                  <a:lnTo>
                    <a:pt x="6" y="13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3B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535"/>
            <p:cNvSpPr>
              <a:spLocks noEditPoints="1"/>
            </p:cNvSpPr>
            <p:nvPr/>
          </p:nvSpPr>
          <p:spPr bwMode="auto">
            <a:xfrm>
              <a:off x="893" y="1481"/>
              <a:ext cx="112" cy="146"/>
            </a:xfrm>
            <a:custGeom>
              <a:avLst/>
              <a:gdLst>
                <a:gd name="T0" fmla="*/ 58 w 112"/>
                <a:gd name="T1" fmla="*/ 1 h 146"/>
                <a:gd name="T2" fmla="*/ 57 w 112"/>
                <a:gd name="T3" fmla="*/ 0 h 146"/>
                <a:gd name="T4" fmla="*/ 53 w 112"/>
                <a:gd name="T5" fmla="*/ 1 h 146"/>
                <a:gd name="T6" fmla="*/ 53 w 112"/>
                <a:gd name="T7" fmla="*/ 1 h 146"/>
                <a:gd name="T8" fmla="*/ 53 w 112"/>
                <a:gd name="T9" fmla="*/ 1 h 146"/>
                <a:gd name="T10" fmla="*/ 53 w 112"/>
                <a:gd name="T11" fmla="*/ 1 h 146"/>
                <a:gd name="T12" fmla="*/ 53 w 112"/>
                <a:gd name="T13" fmla="*/ 1 h 146"/>
                <a:gd name="T14" fmla="*/ 53 w 112"/>
                <a:gd name="T15" fmla="*/ 1 h 146"/>
                <a:gd name="T16" fmla="*/ 53 w 112"/>
                <a:gd name="T17" fmla="*/ 1 h 146"/>
                <a:gd name="T18" fmla="*/ 53 w 112"/>
                <a:gd name="T19" fmla="*/ 1 h 146"/>
                <a:gd name="T20" fmla="*/ 53 w 112"/>
                <a:gd name="T21" fmla="*/ 1 h 146"/>
                <a:gd name="T22" fmla="*/ 57 w 112"/>
                <a:gd name="T23" fmla="*/ 1 h 146"/>
                <a:gd name="T24" fmla="*/ 58 w 112"/>
                <a:gd name="T25" fmla="*/ 1 h 146"/>
                <a:gd name="T26" fmla="*/ 58 w 112"/>
                <a:gd name="T27" fmla="*/ 1 h 146"/>
                <a:gd name="T28" fmla="*/ 1 w 112"/>
                <a:gd name="T29" fmla="*/ 130 h 146"/>
                <a:gd name="T30" fmla="*/ 7 w 112"/>
                <a:gd name="T31" fmla="*/ 133 h 146"/>
                <a:gd name="T32" fmla="*/ 22 w 112"/>
                <a:gd name="T33" fmla="*/ 140 h 146"/>
                <a:gd name="T34" fmla="*/ 38 w 112"/>
                <a:gd name="T35" fmla="*/ 145 h 146"/>
                <a:gd name="T36" fmla="*/ 57 w 112"/>
                <a:gd name="T37" fmla="*/ 146 h 146"/>
                <a:gd name="T38" fmla="*/ 73 w 112"/>
                <a:gd name="T39" fmla="*/ 145 h 146"/>
                <a:gd name="T40" fmla="*/ 90 w 112"/>
                <a:gd name="T41" fmla="*/ 140 h 146"/>
                <a:gd name="T42" fmla="*/ 106 w 112"/>
                <a:gd name="T43" fmla="*/ 133 h 146"/>
                <a:gd name="T44" fmla="*/ 110 w 112"/>
                <a:gd name="T45" fmla="*/ 130 h 146"/>
                <a:gd name="T46" fmla="*/ 110 w 112"/>
                <a:gd name="T47" fmla="*/ 130 h 146"/>
                <a:gd name="T48" fmla="*/ 112 w 112"/>
                <a:gd name="T49" fmla="*/ 130 h 146"/>
                <a:gd name="T50" fmla="*/ 112 w 112"/>
                <a:gd name="T51" fmla="*/ 130 h 146"/>
                <a:gd name="T52" fmla="*/ 112 w 112"/>
                <a:gd name="T53" fmla="*/ 130 h 146"/>
                <a:gd name="T54" fmla="*/ 112 w 112"/>
                <a:gd name="T55" fmla="*/ 130 h 146"/>
                <a:gd name="T56" fmla="*/ 112 w 112"/>
                <a:gd name="T57" fmla="*/ 128 h 146"/>
                <a:gd name="T58" fmla="*/ 112 w 112"/>
                <a:gd name="T59" fmla="*/ 128 h 146"/>
                <a:gd name="T60" fmla="*/ 112 w 112"/>
                <a:gd name="T61" fmla="*/ 128 h 146"/>
                <a:gd name="T62" fmla="*/ 106 w 112"/>
                <a:gd name="T63" fmla="*/ 133 h 146"/>
                <a:gd name="T64" fmla="*/ 90 w 112"/>
                <a:gd name="T65" fmla="*/ 140 h 146"/>
                <a:gd name="T66" fmla="*/ 73 w 112"/>
                <a:gd name="T67" fmla="*/ 143 h 146"/>
                <a:gd name="T68" fmla="*/ 57 w 112"/>
                <a:gd name="T69" fmla="*/ 145 h 146"/>
                <a:gd name="T70" fmla="*/ 38 w 112"/>
                <a:gd name="T71" fmla="*/ 143 h 146"/>
                <a:gd name="T72" fmla="*/ 22 w 112"/>
                <a:gd name="T73" fmla="*/ 140 h 146"/>
                <a:gd name="T74" fmla="*/ 7 w 112"/>
                <a:gd name="T75" fmla="*/ 133 h 146"/>
                <a:gd name="T76" fmla="*/ 0 w 112"/>
                <a:gd name="T77" fmla="*/ 128 h 146"/>
                <a:gd name="T78" fmla="*/ 0 w 112"/>
                <a:gd name="T79" fmla="*/ 128 h 146"/>
                <a:gd name="T80" fmla="*/ 0 w 112"/>
                <a:gd name="T81" fmla="*/ 128 h 146"/>
                <a:gd name="T82" fmla="*/ 0 w 112"/>
                <a:gd name="T83" fmla="*/ 128 h 146"/>
                <a:gd name="T84" fmla="*/ 1 w 112"/>
                <a:gd name="T85" fmla="*/ 128 h 146"/>
                <a:gd name="T86" fmla="*/ 1 w 112"/>
                <a:gd name="T87" fmla="*/ 128 h 146"/>
                <a:gd name="T88" fmla="*/ 1 w 112"/>
                <a:gd name="T89" fmla="*/ 130 h 146"/>
                <a:gd name="T90" fmla="*/ 1 w 112"/>
                <a:gd name="T91" fmla="*/ 130 h 146"/>
                <a:gd name="T92" fmla="*/ 1 w 112"/>
                <a:gd name="T93" fmla="*/ 130 h 1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2"/>
                <a:gd name="T142" fmla="*/ 0 h 146"/>
                <a:gd name="T143" fmla="*/ 112 w 112"/>
                <a:gd name="T144" fmla="*/ 146 h 1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2" h="146">
                  <a:moveTo>
                    <a:pt x="58" y="1"/>
                  </a:moveTo>
                  <a:lnTo>
                    <a:pt x="57" y="0"/>
                  </a:lnTo>
                  <a:lnTo>
                    <a:pt x="53" y="1"/>
                  </a:lnTo>
                  <a:lnTo>
                    <a:pt x="57" y="1"/>
                  </a:lnTo>
                  <a:lnTo>
                    <a:pt x="58" y="1"/>
                  </a:lnTo>
                  <a:close/>
                  <a:moveTo>
                    <a:pt x="1" y="130"/>
                  </a:moveTo>
                  <a:lnTo>
                    <a:pt x="7" y="133"/>
                  </a:lnTo>
                  <a:lnTo>
                    <a:pt x="22" y="140"/>
                  </a:lnTo>
                  <a:lnTo>
                    <a:pt x="38" y="145"/>
                  </a:lnTo>
                  <a:lnTo>
                    <a:pt x="57" y="146"/>
                  </a:lnTo>
                  <a:lnTo>
                    <a:pt x="73" y="145"/>
                  </a:lnTo>
                  <a:lnTo>
                    <a:pt x="90" y="140"/>
                  </a:lnTo>
                  <a:lnTo>
                    <a:pt x="106" y="133"/>
                  </a:lnTo>
                  <a:lnTo>
                    <a:pt x="110" y="130"/>
                  </a:lnTo>
                  <a:lnTo>
                    <a:pt x="112" y="130"/>
                  </a:lnTo>
                  <a:lnTo>
                    <a:pt x="112" y="128"/>
                  </a:lnTo>
                  <a:lnTo>
                    <a:pt x="106" y="133"/>
                  </a:lnTo>
                  <a:lnTo>
                    <a:pt x="90" y="140"/>
                  </a:lnTo>
                  <a:lnTo>
                    <a:pt x="73" y="143"/>
                  </a:lnTo>
                  <a:lnTo>
                    <a:pt x="57" y="145"/>
                  </a:lnTo>
                  <a:lnTo>
                    <a:pt x="38" y="143"/>
                  </a:lnTo>
                  <a:lnTo>
                    <a:pt x="22" y="140"/>
                  </a:lnTo>
                  <a:lnTo>
                    <a:pt x="7" y="133"/>
                  </a:lnTo>
                  <a:lnTo>
                    <a:pt x="0" y="128"/>
                  </a:lnTo>
                  <a:lnTo>
                    <a:pt x="1" y="128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3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536"/>
            <p:cNvSpPr>
              <a:spLocks noEditPoints="1"/>
            </p:cNvSpPr>
            <p:nvPr/>
          </p:nvSpPr>
          <p:spPr bwMode="auto">
            <a:xfrm>
              <a:off x="893" y="1482"/>
              <a:ext cx="114" cy="144"/>
            </a:xfrm>
            <a:custGeom>
              <a:avLst/>
              <a:gdLst>
                <a:gd name="T0" fmla="*/ 58 w 114"/>
                <a:gd name="T1" fmla="*/ 0 h 144"/>
                <a:gd name="T2" fmla="*/ 57 w 114"/>
                <a:gd name="T3" fmla="*/ 0 h 144"/>
                <a:gd name="T4" fmla="*/ 53 w 114"/>
                <a:gd name="T5" fmla="*/ 0 h 144"/>
                <a:gd name="T6" fmla="*/ 53 w 114"/>
                <a:gd name="T7" fmla="*/ 0 h 144"/>
                <a:gd name="T8" fmla="*/ 53 w 114"/>
                <a:gd name="T9" fmla="*/ 0 h 144"/>
                <a:gd name="T10" fmla="*/ 53 w 114"/>
                <a:gd name="T11" fmla="*/ 0 h 144"/>
                <a:gd name="T12" fmla="*/ 53 w 114"/>
                <a:gd name="T13" fmla="*/ 0 h 144"/>
                <a:gd name="T14" fmla="*/ 53 w 114"/>
                <a:gd name="T15" fmla="*/ 0 h 144"/>
                <a:gd name="T16" fmla="*/ 53 w 114"/>
                <a:gd name="T17" fmla="*/ 0 h 144"/>
                <a:gd name="T18" fmla="*/ 53 w 114"/>
                <a:gd name="T19" fmla="*/ 0 h 144"/>
                <a:gd name="T20" fmla="*/ 53 w 114"/>
                <a:gd name="T21" fmla="*/ 0 h 144"/>
                <a:gd name="T22" fmla="*/ 57 w 114"/>
                <a:gd name="T23" fmla="*/ 0 h 144"/>
                <a:gd name="T24" fmla="*/ 60 w 114"/>
                <a:gd name="T25" fmla="*/ 0 h 144"/>
                <a:gd name="T26" fmla="*/ 58 w 114"/>
                <a:gd name="T27" fmla="*/ 0 h 144"/>
                <a:gd name="T28" fmla="*/ 0 w 114"/>
                <a:gd name="T29" fmla="*/ 127 h 144"/>
                <a:gd name="T30" fmla="*/ 7 w 114"/>
                <a:gd name="T31" fmla="*/ 132 h 144"/>
                <a:gd name="T32" fmla="*/ 22 w 114"/>
                <a:gd name="T33" fmla="*/ 139 h 144"/>
                <a:gd name="T34" fmla="*/ 38 w 114"/>
                <a:gd name="T35" fmla="*/ 142 h 144"/>
                <a:gd name="T36" fmla="*/ 57 w 114"/>
                <a:gd name="T37" fmla="*/ 144 h 144"/>
                <a:gd name="T38" fmla="*/ 73 w 114"/>
                <a:gd name="T39" fmla="*/ 142 h 144"/>
                <a:gd name="T40" fmla="*/ 90 w 114"/>
                <a:gd name="T41" fmla="*/ 139 h 144"/>
                <a:gd name="T42" fmla="*/ 106 w 114"/>
                <a:gd name="T43" fmla="*/ 132 h 144"/>
                <a:gd name="T44" fmla="*/ 112 w 114"/>
                <a:gd name="T45" fmla="*/ 127 h 144"/>
                <a:gd name="T46" fmla="*/ 112 w 114"/>
                <a:gd name="T47" fmla="*/ 127 h 144"/>
                <a:gd name="T48" fmla="*/ 112 w 114"/>
                <a:gd name="T49" fmla="*/ 127 h 144"/>
                <a:gd name="T50" fmla="*/ 112 w 114"/>
                <a:gd name="T51" fmla="*/ 127 h 144"/>
                <a:gd name="T52" fmla="*/ 112 w 114"/>
                <a:gd name="T53" fmla="*/ 127 h 144"/>
                <a:gd name="T54" fmla="*/ 112 w 114"/>
                <a:gd name="T55" fmla="*/ 127 h 144"/>
                <a:gd name="T56" fmla="*/ 112 w 114"/>
                <a:gd name="T57" fmla="*/ 127 h 144"/>
                <a:gd name="T58" fmla="*/ 114 w 114"/>
                <a:gd name="T59" fmla="*/ 127 h 144"/>
                <a:gd name="T60" fmla="*/ 114 w 114"/>
                <a:gd name="T61" fmla="*/ 126 h 144"/>
                <a:gd name="T62" fmla="*/ 104 w 114"/>
                <a:gd name="T63" fmla="*/ 132 h 144"/>
                <a:gd name="T64" fmla="*/ 90 w 114"/>
                <a:gd name="T65" fmla="*/ 138 h 144"/>
                <a:gd name="T66" fmla="*/ 73 w 114"/>
                <a:gd name="T67" fmla="*/ 142 h 144"/>
                <a:gd name="T68" fmla="*/ 57 w 114"/>
                <a:gd name="T69" fmla="*/ 144 h 144"/>
                <a:gd name="T70" fmla="*/ 38 w 114"/>
                <a:gd name="T71" fmla="*/ 142 h 144"/>
                <a:gd name="T72" fmla="*/ 22 w 114"/>
                <a:gd name="T73" fmla="*/ 138 h 144"/>
                <a:gd name="T74" fmla="*/ 7 w 114"/>
                <a:gd name="T75" fmla="*/ 132 h 144"/>
                <a:gd name="T76" fmla="*/ 0 w 114"/>
                <a:gd name="T77" fmla="*/ 126 h 144"/>
                <a:gd name="T78" fmla="*/ 0 w 114"/>
                <a:gd name="T79" fmla="*/ 127 h 144"/>
                <a:gd name="T80" fmla="*/ 0 w 114"/>
                <a:gd name="T81" fmla="*/ 127 h 144"/>
                <a:gd name="T82" fmla="*/ 0 w 114"/>
                <a:gd name="T83" fmla="*/ 127 h 144"/>
                <a:gd name="T84" fmla="*/ 0 w 114"/>
                <a:gd name="T85" fmla="*/ 127 h 144"/>
                <a:gd name="T86" fmla="*/ 0 w 114"/>
                <a:gd name="T87" fmla="*/ 127 h 144"/>
                <a:gd name="T88" fmla="*/ 0 w 114"/>
                <a:gd name="T89" fmla="*/ 127 h 144"/>
                <a:gd name="T90" fmla="*/ 0 w 114"/>
                <a:gd name="T91" fmla="*/ 127 h 144"/>
                <a:gd name="T92" fmla="*/ 0 w 114"/>
                <a:gd name="T93" fmla="*/ 127 h 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4"/>
                <a:gd name="T142" fmla="*/ 0 h 144"/>
                <a:gd name="T143" fmla="*/ 114 w 114"/>
                <a:gd name="T144" fmla="*/ 144 h 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4" h="144">
                  <a:moveTo>
                    <a:pt x="58" y="0"/>
                  </a:moveTo>
                  <a:lnTo>
                    <a:pt x="57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58" y="0"/>
                  </a:lnTo>
                  <a:close/>
                  <a:moveTo>
                    <a:pt x="0" y="127"/>
                  </a:moveTo>
                  <a:lnTo>
                    <a:pt x="7" y="132"/>
                  </a:lnTo>
                  <a:lnTo>
                    <a:pt x="22" y="139"/>
                  </a:lnTo>
                  <a:lnTo>
                    <a:pt x="38" y="142"/>
                  </a:lnTo>
                  <a:lnTo>
                    <a:pt x="57" y="144"/>
                  </a:lnTo>
                  <a:lnTo>
                    <a:pt x="73" y="142"/>
                  </a:lnTo>
                  <a:lnTo>
                    <a:pt x="90" y="139"/>
                  </a:lnTo>
                  <a:lnTo>
                    <a:pt x="106" y="132"/>
                  </a:lnTo>
                  <a:lnTo>
                    <a:pt x="112" y="127"/>
                  </a:lnTo>
                  <a:lnTo>
                    <a:pt x="114" y="127"/>
                  </a:lnTo>
                  <a:lnTo>
                    <a:pt x="114" y="126"/>
                  </a:lnTo>
                  <a:lnTo>
                    <a:pt x="104" y="132"/>
                  </a:lnTo>
                  <a:lnTo>
                    <a:pt x="90" y="138"/>
                  </a:lnTo>
                  <a:lnTo>
                    <a:pt x="73" y="142"/>
                  </a:lnTo>
                  <a:lnTo>
                    <a:pt x="57" y="144"/>
                  </a:lnTo>
                  <a:lnTo>
                    <a:pt x="38" y="142"/>
                  </a:lnTo>
                  <a:lnTo>
                    <a:pt x="22" y="138"/>
                  </a:lnTo>
                  <a:lnTo>
                    <a:pt x="7" y="132"/>
                  </a:lnTo>
                  <a:lnTo>
                    <a:pt x="0" y="12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3D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537"/>
            <p:cNvSpPr>
              <a:spLocks noEditPoints="1"/>
            </p:cNvSpPr>
            <p:nvPr/>
          </p:nvSpPr>
          <p:spPr bwMode="auto">
            <a:xfrm>
              <a:off x="893" y="1482"/>
              <a:ext cx="114" cy="144"/>
            </a:xfrm>
            <a:custGeom>
              <a:avLst/>
              <a:gdLst>
                <a:gd name="T0" fmla="*/ 60 w 114"/>
                <a:gd name="T1" fmla="*/ 0 h 144"/>
                <a:gd name="T2" fmla="*/ 57 w 114"/>
                <a:gd name="T3" fmla="*/ 0 h 144"/>
                <a:gd name="T4" fmla="*/ 53 w 114"/>
                <a:gd name="T5" fmla="*/ 0 h 144"/>
                <a:gd name="T6" fmla="*/ 53 w 114"/>
                <a:gd name="T7" fmla="*/ 0 h 144"/>
                <a:gd name="T8" fmla="*/ 53 w 114"/>
                <a:gd name="T9" fmla="*/ 0 h 144"/>
                <a:gd name="T10" fmla="*/ 53 w 114"/>
                <a:gd name="T11" fmla="*/ 0 h 144"/>
                <a:gd name="T12" fmla="*/ 53 w 114"/>
                <a:gd name="T13" fmla="*/ 0 h 144"/>
                <a:gd name="T14" fmla="*/ 53 w 114"/>
                <a:gd name="T15" fmla="*/ 0 h 144"/>
                <a:gd name="T16" fmla="*/ 53 w 114"/>
                <a:gd name="T17" fmla="*/ 0 h 144"/>
                <a:gd name="T18" fmla="*/ 53 w 114"/>
                <a:gd name="T19" fmla="*/ 0 h 144"/>
                <a:gd name="T20" fmla="*/ 53 w 114"/>
                <a:gd name="T21" fmla="*/ 0 h 144"/>
                <a:gd name="T22" fmla="*/ 57 w 114"/>
                <a:gd name="T23" fmla="*/ 0 h 144"/>
                <a:gd name="T24" fmla="*/ 60 w 114"/>
                <a:gd name="T25" fmla="*/ 0 h 144"/>
                <a:gd name="T26" fmla="*/ 60 w 114"/>
                <a:gd name="T27" fmla="*/ 0 h 144"/>
                <a:gd name="T28" fmla="*/ 0 w 114"/>
                <a:gd name="T29" fmla="*/ 126 h 144"/>
                <a:gd name="T30" fmla="*/ 7 w 114"/>
                <a:gd name="T31" fmla="*/ 132 h 144"/>
                <a:gd name="T32" fmla="*/ 22 w 114"/>
                <a:gd name="T33" fmla="*/ 138 h 144"/>
                <a:gd name="T34" fmla="*/ 38 w 114"/>
                <a:gd name="T35" fmla="*/ 142 h 144"/>
                <a:gd name="T36" fmla="*/ 57 w 114"/>
                <a:gd name="T37" fmla="*/ 144 h 144"/>
                <a:gd name="T38" fmla="*/ 73 w 114"/>
                <a:gd name="T39" fmla="*/ 142 h 144"/>
                <a:gd name="T40" fmla="*/ 90 w 114"/>
                <a:gd name="T41" fmla="*/ 138 h 144"/>
                <a:gd name="T42" fmla="*/ 104 w 114"/>
                <a:gd name="T43" fmla="*/ 132 h 144"/>
                <a:gd name="T44" fmla="*/ 114 w 114"/>
                <a:gd name="T45" fmla="*/ 126 h 144"/>
                <a:gd name="T46" fmla="*/ 114 w 114"/>
                <a:gd name="T47" fmla="*/ 126 h 144"/>
                <a:gd name="T48" fmla="*/ 114 w 114"/>
                <a:gd name="T49" fmla="*/ 126 h 144"/>
                <a:gd name="T50" fmla="*/ 114 w 114"/>
                <a:gd name="T51" fmla="*/ 126 h 144"/>
                <a:gd name="T52" fmla="*/ 114 w 114"/>
                <a:gd name="T53" fmla="*/ 126 h 144"/>
                <a:gd name="T54" fmla="*/ 114 w 114"/>
                <a:gd name="T55" fmla="*/ 126 h 144"/>
                <a:gd name="T56" fmla="*/ 114 w 114"/>
                <a:gd name="T57" fmla="*/ 126 h 144"/>
                <a:gd name="T58" fmla="*/ 114 w 114"/>
                <a:gd name="T59" fmla="*/ 126 h 144"/>
                <a:gd name="T60" fmla="*/ 114 w 114"/>
                <a:gd name="T61" fmla="*/ 126 h 144"/>
                <a:gd name="T62" fmla="*/ 104 w 114"/>
                <a:gd name="T63" fmla="*/ 132 h 144"/>
                <a:gd name="T64" fmla="*/ 90 w 114"/>
                <a:gd name="T65" fmla="*/ 138 h 144"/>
                <a:gd name="T66" fmla="*/ 73 w 114"/>
                <a:gd name="T67" fmla="*/ 142 h 144"/>
                <a:gd name="T68" fmla="*/ 57 w 114"/>
                <a:gd name="T69" fmla="*/ 144 h 144"/>
                <a:gd name="T70" fmla="*/ 38 w 114"/>
                <a:gd name="T71" fmla="*/ 142 h 144"/>
                <a:gd name="T72" fmla="*/ 22 w 114"/>
                <a:gd name="T73" fmla="*/ 138 h 144"/>
                <a:gd name="T74" fmla="*/ 7 w 114"/>
                <a:gd name="T75" fmla="*/ 132 h 144"/>
                <a:gd name="T76" fmla="*/ 0 w 114"/>
                <a:gd name="T77" fmla="*/ 126 h 144"/>
                <a:gd name="T78" fmla="*/ 0 w 114"/>
                <a:gd name="T79" fmla="*/ 126 h 144"/>
                <a:gd name="T80" fmla="*/ 0 w 114"/>
                <a:gd name="T81" fmla="*/ 126 h 144"/>
                <a:gd name="T82" fmla="*/ 0 w 114"/>
                <a:gd name="T83" fmla="*/ 126 h 144"/>
                <a:gd name="T84" fmla="*/ 0 w 114"/>
                <a:gd name="T85" fmla="*/ 126 h 144"/>
                <a:gd name="T86" fmla="*/ 0 w 114"/>
                <a:gd name="T87" fmla="*/ 126 h 144"/>
                <a:gd name="T88" fmla="*/ 0 w 114"/>
                <a:gd name="T89" fmla="*/ 126 h 144"/>
                <a:gd name="T90" fmla="*/ 0 w 114"/>
                <a:gd name="T91" fmla="*/ 126 h 144"/>
                <a:gd name="T92" fmla="*/ 0 w 114"/>
                <a:gd name="T93" fmla="*/ 126 h 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4"/>
                <a:gd name="T142" fmla="*/ 0 h 144"/>
                <a:gd name="T143" fmla="*/ 114 w 114"/>
                <a:gd name="T144" fmla="*/ 144 h 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4" h="144">
                  <a:moveTo>
                    <a:pt x="60" y="0"/>
                  </a:moveTo>
                  <a:lnTo>
                    <a:pt x="57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close/>
                  <a:moveTo>
                    <a:pt x="0" y="126"/>
                  </a:moveTo>
                  <a:lnTo>
                    <a:pt x="7" y="132"/>
                  </a:lnTo>
                  <a:lnTo>
                    <a:pt x="22" y="138"/>
                  </a:lnTo>
                  <a:lnTo>
                    <a:pt x="38" y="142"/>
                  </a:lnTo>
                  <a:lnTo>
                    <a:pt x="57" y="144"/>
                  </a:lnTo>
                  <a:lnTo>
                    <a:pt x="73" y="142"/>
                  </a:lnTo>
                  <a:lnTo>
                    <a:pt x="90" y="138"/>
                  </a:lnTo>
                  <a:lnTo>
                    <a:pt x="104" y="132"/>
                  </a:lnTo>
                  <a:lnTo>
                    <a:pt x="114" y="126"/>
                  </a:lnTo>
                  <a:lnTo>
                    <a:pt x="104" y="132"/>
                  </a:lnTo>
                  <a:lnTo>
                    <a:pt x="90" y="138"/>
                  </a:lnTo>
                  <a:lnTo>
                    <a:pt x="73" y="142"/>
                  </a:lnTo>
                  <a:lnTo>
                    <a:pt x="57" y="144"/>
                  </a:lnTo>
                  <a:lnTo>
                    <a:pt x="38" y="142"/>
                  </a:lnTo>
                  <a:lnTo>
                    <a:pt x="22" y="138"/>
                  </a:lnTo>
                  <a:lnTo>
                    <a:pt x="7" y="13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3E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538"/>
            <p:cNvSpPr>
              <a:spLocks noEditPoints="1"/>
            </p:cNvSpPr>
            <p:nvPr/>
          </p:nvSpPr>
          <p:spPr bwMode="auto">
            <a:xfrm>
              <a:off x="891" y="1482"/>
              <a:ext cx="116" cy="144"/>
            </a:xfrm>
            <a:custGeom>
              <a:avLst/>
              <a:gdLst>
                <a:gd name="T0" fmla="*/ 62 w 116"/>
                <a:gd name="T1" fmla="*/ 0 h 144"/>
                <a:gd name="T2" fmla="*/ 59 w 116"/>
                <a:gd name="T3" fmla="*/ 0 h 144"/>
                <a:gd name="T4" fmla="*/ 55 w 116"/>
                <a:gd name="T5" fmla="*/ 0 h 144"/>
                <a:gd name="T6" fmla="*/ 55 w 116"/>
                <a:gd name="T7" fmla="*/ 0 h 144"/>
                <a:gd name="T8" fmla="*/ 55 w 116"/>
                <a:gd name="T9" fmla="*/ 0 h 144"/>
                <a:gd name="T10" fmla="*/ 55 w 116"/>
                <a:gd name="T11" fmla="*/ 0 h 144"/>
                <a:gd name="T12" fmla="*/ 55 w 116"/>
                <a:gd name="T13" fmla="*/ 0 h 144"/>
                <a:gd name="T14" fmla="*/ 55 w 116"/>
                <a:gd name="T15" fmla="*/ 2 h 144"/>
                <a:gd name="T16" fmla="*/ 55 w 116"/>
                <a:gd name="T17" fmla="*/ 2 h 144"/>
                <a:gd name="T18" fmla="*/ 55 w 116"/>
                <a:gd name="T19" fmla="*/ 2 h 144"/>
                <a:gd name="T20" fmla="*/ 55 w 116"/>
                <a:gd name="T21" fmla="*/ 2 h 144"/>
                <a:gd name="T22" fmla="*/ 59 w 116"/>
                <a:gd name="T23" fmla="*/ 0 h 144"/>
                <a:gd name="T24" fmla="*/ 62 w 116"/>
                <a:gd name="T25" fmla="*/ 2 h 144"/>
                <a:gd name="T26" fmla="*/ 62 w 116"/>
                <a:gd name="T27" fmla="*/ 0 h 144"/>
                <a:gd name="T28" fmla="*/ 2 w 116"/>
                <a:gd name="T29" fmla="*/ 126 h 144"/>
                <a:gd name="T30" fmla="*/ 9 w 116"/>
                <a:gd name="T31" fmla="*/ 132 h 144"/>
                <a:gd name="T32" fmla="*/ 24 w 116"/>
                <a:gd name="T33" fmla="*/ 138 h 144"/>
                <a:gd name="T34" fmla="*/ 40 w 116"/>
                <a:gd name="T35" fmla="*/ 142 h 144"/>
                <a:gd name="T36" fmla="*/ 59 w 116"/>
                <a:gd name="T37" fmla="*/ 144 h 144"/>
                <a:gd name="T38" fmla="*/ 75 w 116"/>
                <a:gd name="T39" fmla="*/ 142 h 144"/>
                <a:gd name="T40" fmla="*/ 92 w 116"/>
                <a:gd name="T41" fmla="*/ 138 h 144"/>
                <a:gd name="T42" fmla="*/ 106 w 116"/>
                <a:gd name="T43" fmla="*/ 132 h 144"/>
                <a:gd name="T44" fmla="*/ 116 w 116"/>
                <a:gd name="T45" fmla="*/ 126 h 144"/>
                <a:gd name="T46" fmla="*/ 116 w 116"/>
                <a:gd name="T47" fmla="*/ 126 h 144"/>
                <a:gd name="T48" fmla="*/ 116 w 116"/>
                <a:gd name="T49" fmla="*/ 126 h 144"/>
                <a:gd name="T50" fmla="*/ 116 w 116"/>
                <a:gd name="T51" fmla="*/ 124 h 144"/>
                <a:gd name="T52" fmla="*/ 116 w 116"/>
                <a:gd name="T53" fmla="*/ 124 h 144"/>
                <a:gd name="T54" fmla="*/ 116 w 116"/>
                <a:gd name="T55" fmla="*/ 124 h 144"/>
                <a:gd name="T56" fmla="*/ 116 w 116"/>
                <a:gd name="T57" fmla="*/ 124 h 144"/>
                <a:gd name="T58" fmla="*/ 116 w 116"/>
                <a:gd name="T59" fmla="*/ 124 h 144"/>
                <a:gd name="T60" fmla="*/ 116 w 116"/>
                <a:gd name="T61" fmla="*/ 124 h 144"/>
                <a:gd name="T62" fmla="*/ 106 w 116"/>
                <a:gd name="T63" fmla="*/ 132 h 144"/>
                <a:gd name="T64" fmla="*/ 92 w 116"/>
                <a:gd name="T65" fmla="*/ 138 h 144"/>
                <a:gd name="T66" fmla="*/ 75 w 116"/>
                <a:gd name="T67" fmla="*/ 142 h 144"/>
                <a:gd name="T68" fmla="*/ 59 w 116"/>
                <a:gd name="T69" fmla="*/ 144 h 144"/>
                <a:gd name="T70" fmla="*/ 40 w 116"/>
                <a:gd name="T71" fmla="*/ 142 h 144"/>
                <a:gd name="T72" fmla="*/ 24 w 116"/>
                <a:gd name="T73" fmla="*/ 138 h 144"/>
                <a:gd name="T74" fmla="*/ 9 w 116"/>
                <a:gd name="T75" fmla="*/ 132 h 144"/>
                <a:gd name="T76" fmla="*/ 0 w 116"/>
                <a:gd name="T77" fmla="*/ 124 h 144"/>
                <a:gd name="T78" fmla="*/ 0 w 116"/>
                <a:gd name="T79" fmla="*/ 124 h 144"/>
                <a:gd name="T80" fmla="*/ 0 w 116"/>
                <a:gd name="T81" fmla="*/ 124 h 144"/>
                <a:gd name="T82" fmla="*/ 2 w 116"/>
                <a:gd name="T83" fmla="*/ 126 h 144"/>
                <a:gd name="T84" fmla="*/ 2 w 116"/>
                <a:gd name="T85" fmla="*/ 126 h 144"/>
                <a:gd name="T86" fmla="*/ 2 w 116"/>
                <a:gd name="T87" fmla="*/ 126 h 144"/>
                <a:gd name="T88" fmla="*/ 2 w 116"/>
                <a:gd name="T89" fmla="*/ 126 h 144"/>
                <a:gd name="T90" fmla="*/ 2 w 116"/>
                <a:gd name="T91" fmla="*/ 126 h 144"/>
                <a:gd name="T92" fmla="*/ 2 w 116"/>
                <a:gd name="T93" fmla="*/ 126 h 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44"/>
                <a:gd name="T143" fmla="*/ 116 w 116"/>
                <a:gd name="T144" fmla="*/ 144 h 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44">
                  <a:moveTo>
                    <a:pt x="62" y="0"/>
                  </a:moveTo>
                  <a:lnTo>
                    <a:pt x="59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9" y="0"/>
                  </a:lnTo>
                  <a:lnTo>
                    <a:pt x="62" y="2"/>
                  </a:lnTo>
                  <a:lnTo>
                    <a:pt x="62" y="0"/>
                  </a:lnTo>
                  <a:close/>
                  <a:moveTo>
                    <a:pt x="2" y="126"/>
                  </a:moveTo>
                  <a:lnTo>
                    <a:pt x="9" y="132"/>
                  </a:lnTo>
                  <a:lnTo>
                    <a:pt x="24" y="138"/>
                  </a:lnTo>
                  <a:lnTo>
                    <a:pt x="40" y="142"/>
                  </a:lnTo>
                  <a:lnTo>
                    <a:pt x="59" y="144"/>
                  </a:lnTo>
                  <a:lnTo>
                    <a:pt x="75" y="142"/>
                  </a:lnTo>
                  <a:lnTo>
                    <a:pt x="92" y="138"/>
                  </a:lnTo>
                  <a:lnTo>
                    <a:pt x="106" y="132"/>
                  </a:lnTo>
                  <a:lnTo>
                    <a:pt x="116" y="126"/>
                  </a:lnTo>
                  <a:lnTo>
                    <a:pt x="116" y="124"/>
                  </a:lnTo>
                  <a:lnTo>
                    <a:pt x="106" y="132"/>
                  </a:lnTo>
                  <a:lnTo>
                    <a:pt x="92" y="138"/>
                  </a:lnTo>
                  <a:lnTo>
                    <a:pt x="75" y="142"/>
                  </a:lnTo>
                  <a:lnTo>
                    <a:pt x="59" y="144"/>
                  </a:lnTo>
                  <a:lnTo>
                    <a:pt x="40" y="142"/>
                  </a:lnTo>
                  <a:lnTo>
                    <a:pt x="24" y="138"/>
                  </a:lnTo>
                  <a:lnTo>
                    <a:pt x="9" y="132"/>
                  </a:lnTo>
                  <a:lnTo>
                    <a:pt x="0" y="124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rgbClr val="3F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539"/>
            <p:cNvSpPr>
              <a:spLocks noEditPoints="1"/>
            </p:cNvSpPr>
            <p:nvPr/>
          </p:nvSpPr>
          <p:spPr bwMode="auto">
            <a:xfrm>
              <a:off x="891" y="1482"/>
              <a:ext cx="117" cy="144"/>
            </a:xfrm>
            <a:custGeom>
              <a:avLst/>
              <a:gdLst>
                <a:gd name="T0" fmla="*/ 62 w 117"/>
                <a:gd name="T1" fmla="*/ 2 h 144"/>
                <a:gd name="T2" fmla="*/ 59 w 117"/>
                <a:gd name="T3" fmla="*/ 0 h 144"/>
                <a:gd name="T4" fmla="*/ 55 w 117"/>
                <a:gd name="T5" fmla="*/ 2 h 144"/>
                <a:gd name="T6" fmla="*/ 55 w 117"/>
                <a:gd name="T7" fmla="*/ 2 h 144"/>
                <a:gd name="T8" fmla="*/ 55 w 117"/>
                <a:gd name="T9" fmla="*/ 2 h 144"/>
                <a:gd name="T10" fmla="*/ 55 w 117"/>
                <a:gd name="T11" fmla="*/ 2 h 144"/>
                <a:gd name="T12" fmla="*/ 55 w 117"/>
                <a:gd name="T13" fmla="*/ 2 h 144"/>
                <a:gd name="T14" fmla="*/ 55 w 117"/>
                <a:gd name="T15" fmla="*/ 2 h 144"/>
                <a:gd name="T16" fmla="*/ 55 w 117"/>
                <a:gd name="T17" fmla="*/ 2 h 144"/>
                <a:gd name="T18" fmla="*/ 55 w 117"/>
                <a:gd name="T19" fmla="*/ 2 h 144"/>
                <a:gd name="T20" fmla="*/ 55 w 117"/>
                <a:gd name="T21" fmla="*/ 2 h 144"/>
                <a:gd name="T22" fmla="*/ 59 w 117"/>
                <a:gd name="T23" fmla="*/ 2 h 144"/>
                <a:gd name="T24" fmla="*/ 62 w 117"/>
                <a:gd name="T25" fmla="*/ 2 h 144"/>
                <a:gd name="T26" fmla="*/ 62 w 117"/>
                <a:gd name="T27" fmla="*/ 2 h 144"/>
                <a:gd name="T28" fmla="*/ 0 w 117"/>
                <a:gd name="T29" fmla="*/ 124 h 144"/>
                <a:gd name="T30" fmla="*/ 9 w 117"/>
                <a:gd name="T31" fmla="*/ 132 h 144"/>
                <a:gd name="T32" fmla="*/ 24 w 117"/>
                <a:gd name="T33" fmla="*/ 138 h 144"/>
                <a:gd name="T34" fmla="*/ 40 w 117"/>
                <a:gd name="T35" fmla="*/ 142 h 144"/>
                <a:gd name="T36" fmla="*/ 59 w 117"/>
                <a:gd name="T37" fmla="*/ 144 h 144"/>
                <a:gd name="T38" fmla="*/ 75 w 117"/>
                <a:gd name="T39" fmla="*/ 142 h 144"/>
                <a:gd name="T40" fmla="*/ 92 w 117"/>
                <a:gd name="T41" fmla="*/ 138 h 144"/>
                <a:gd name="T42" fmla="*/ 106 w 117"/>
                <a:gd name="T43" fmla="*/ 132 h 144"/>
                <a:gd name="T44" fmla="*/ 116 w 117"/>
                <a:gd name="T45" fmla="*/ 124 h 144"/>
                <a:gd name="T46" fmla="*/ 117 w 117"/>
                <a:gd name="T47" fmla="*/ 124 h 144"/>
                <a:gd name="T48" fmla="*/ 117 w 117"/>
                <a:gd name="T49" fmla="*/ 124 h 144"/>
                <a:gd name="T50" fmla="*/ 117 w 117"/>
                <a:gd name="T51" fmla="*/ 124 h 144"/>
                <a:gd name="T52" fmla="*/ 117 w 117"/>
                <a:gd name="T53" fmla="*/ 124 h 144"/>
                <a:gd name="T54" fmla="*/ 117 w 117"/>
                <a:gd name="T55" fmla="*/ 124 h 144"/>
                <a:gd name="T56" fmla="*/ 117 w 117"/>
                <a:gd name="T57" fmla="*/ 124 h 144"/>
                <a:gd name="T58" fmla="*/ 117 w 117"/>
                <a:gd name="T59" fmla="*/ 124 h 144"/>
                <a:gd name="T60" fmla="*/ 117 w 117"/>
                <a:gd name="T61" fmla="*/ 123 h 144"/>
                <a:gd name="T62" fmla="*/ 106 w 117"/>
                <a:gd name="T63" fmla="*/ 130 h 144"/>
                <a:gd name="T64" fmla="*/ 92 w 117"/>
                <a:gd name="T65" fmla="*/ 138 h 144"/>
                <a:gd name="T66" fmla="*/ 75 w 117"/>
                <a:gd name="T67" fmla="*/ 141 h 144"/>
                <a:gd name="T68" fmla="*/ 59 w 117"/>
                <a:gd name="T69" fmla="*/ 142 h 144"/>
                <a:gd name="T70" fmla="*/ 40 w 117"/>
                <a:gd name="T71" fmla="*/ 141 h 144"/>
                <a:gd name="T72" fmla="*/ 25 w 117"/>
                <a:gd name="T73" fmla="*/ 138 h 144"/>
                <a:gd name="T74" fmla="*/ 11 w 117"/>
                <a:gd name="T75" fmla="*/ 130 h 144"/>
                <a:gd name="T76" fmla="*/ 0 w 117"/>
                <a:gd name="T77" fmla="*/ 124 h 144"/>
                <a:gd name="T78" fmla="*/ 0 w 117"/>
                <a:gd name="T79" fmla="*/ 124 h 144"/>
                <a:gd name="T80" fmla="*/ 0 w 117"/>
                <a:gd name="T81" fmla="*/ 124 h 144"/>
                <a:gd name="T82" fmla="*/ 0 w 117"/>
                <a:gd name="T83" fmla="*/ 124 h 144"/>
                <a:gd name="T84" fmla="*/ 0 w 117"/>
                <a:gd name="T85" fmla="*/ 124 h 144"/>
                <a:gd name="T86" fmla="*/ 0 w 117"/>
                <a:gd name="T87" fmla="*/ 124 h 144"/>
                <a:gd name="T88" fmla="*/ 0 w 117"/>
                <a:gd name="T89" fmla="*/ 124 h 144"/>
                <a:gd name="T90" fmla="*/ 0 w 117"/>
                <a:gd name="T91" fmla="*/ 124 h 144"/>
                <a:gd name="T92" fmla="*/ 0 w 117"/>
                <a:gd name="T93" fmla="*/ 124 h 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7"/>
                <a:gd name="T142" fmla="*/ 0 h 144"/>
                <a:gd name="T143" fmla="*/ 117 w 117"/>
                <a:gd name="T144" fmla="*/ 144 h 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7" h="144">
                  <a:moveTo>
                    <a:pt x="62" y="2"/>
                  </a:moveTo>
                  <a:lnTo>
                    <a:pt x="59" y="0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2" y="2"/>
                  </a:lnTo>
                  <a:close/>
                  <a:moveTo>
                    <a:pt x="0" y="124"/>
                  </a:moveTo>
                  <a:lnTo>
                    <a:pt x="9" y="132"/>
                  </a:lnTo>
                  <a:lnTo>
                    <a:pt x="24" y="138"/>
                  </a:lnTo>
                  <a:lnTo>
                    <a:pt x="40" y="142"/>
                  </a:lnTo>
                  <a:lnTo>
                    <a:pt x="59" y="144"/>
                  </a:lnTo>
                  <a:lnTo>
                    <a:pt x="75" y="142"/>
                  </a:lnTo>
                  <a:lnTo>
                    <a:pt x="92" y="138"/>
                  </a:lnTo>
                  <a:lnTo>
                    <a:pt x="106" y="132"/>
                  </a:lnTo>
                  <a:lnTo>
                    <a:pt x="116" y="124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06" y="130"/>
                  </a:lnTo>
                  <a:lnTo>
                    <a:pt x="92" y="138"/>
                  </a:lnTo>
                  <a:lnTo>
                    <a:pt x="75" y="141"/>
                  </a:lnTo>
                  <a:lnTo>
                    <a:pt x="59" y="142"/>
                  </a:lnTo>
                  <a:lnTo>
                    <a:pt x="40" y="141"/>
                  </a:lnTo>
                  <a:lnTo>
                    <a:pt x="25" y="138"/>
                  </a:lnTo>
                  <a:lnTo>
                    <a:pt x="11" y="13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40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540"/>
            <p:cNvSpPr>
              <a:spLocks noEditPoints="1"/>
            </p:cNvSpPr>
            <p:nvPr/>
          </p:nvSpPr>
          <p:spPr bwMode="auto">
            <a:xfrm>
              <a:off x="891" y="1484"/>
              <a:ext cx="117" cy="140"/>
            </a:xfrm>
            <a:custGeom>
              <a:avLst/>
              <a:gdLst>
                <a:gd name="T0" fmla="*/ 62 w 117"/>
                <a:gd name="T1" fmla="*/ 0 h 140"/>
                <a:gd name="T2" fmla="*/ 59 w 117"/>
                <a:gd name="T3" fmla="*/ 0 h 140"/>
                <a:gd name="T4" fmla="*/ 55 w 117"/>
                <a:gd name="T5" fmla="*/ 0 h 140"/>
                <a:gd name="T6" fmla="*/ 55 w 117"/>
                <a:gd name="T7" fmla="*/ 0 h 140"/>
                <a:gd name="T8" fmla="*/ 55 w 117"/>
                <a:gd name="T9" fmla="*/ 0 h 140"/>
                <a:gd name="T10" fmla="*/ 55 w 117"/>
                <a:gd name="T11" fmla="*/ 0 h 140"/>
                <a:gd name="T12" fmla="*/ 55 w 117"/>
                <a:gd name="T13" fmla="*/ 0 h 140"/>
                <a:gd name="T14" fmla="*/ 53 w 117"/>
                <a:gd name="T15" fmla="*/ 0 h 140"/>
                <a:gd name="T16" fmla="*/ 53 w 117"/>
                <a:gd name="T17" fmla="*/ 0 h 140"/>
                <a:gd name="T18" fmla="*/ 53 w 117"/>
                <a:gd name="T19" fmla="*/ 0 h 140"/>
                <a:gd name="T20" fmla="*/ 53 w 117"/>
                <a:gd name="T21" fmla="*/ 0 h 140"/>
                <a:gd name="T22" fmla="*/ 59 w 117"/>
                <a:gd name="T23" fmla="*/ 0 h 140"/>
                <a:gd name="T24" fmla="*/ 62 w 117"/>
                <a:gd name="T25" fmla="*/ 0 h 140"/>
                <a:gd name="T26" fmla="*/ 62 w 117"/>
                <a:gd name="T27" fmla="*/ 0 h 140"/>
                <a:gd name="T28" fmla="*/ 0 w 117"/>
                <a:gd name="T29" fmla="*/ 122 h 140"/>
                <a:gd name="T30" fmla="*/ 11 w 117"/>
                <a:gd name="T31" fmla="*/ 128 h 140"/>
                <a:gd name="T32" fmla="*/ 25 w 117"/>
                <a:gd name="T33" fmla="*/ 136 h 140"/>
                <a:gd name="T34" fmla="*/ 40 w 117"/>
                <a:gd name="T35" fmla="*/ 139 h 140"/>
                <a:gd name="T36" fmla="*/ 59 w 117"/>
                <a:gd name="T37" fmla="*/ 140 h 140"/>
                <a:gd name="T38" fmla="*/ 75 w 117"/>
                <a:gd name="T39" fmla="*/ 139 h 140"/>
                <a:gd name="T40" fmla="*/ 92 w 117"/>
                <a:gd name="T41" fmla="*/ 136 h 140"/>
                <a:gd name="T42" fmla="*/ 106 w 117"/>
                <a:gd name="T43" fmla="*/ 128 h 140"/>
                <a:gd name="T44" fmla="*/ 117 w 117"/>
                <a:gd name="T45" fmla="*/ 121 h 140"/>
                <a:gd name="T46" fmla="*/ 117 w 117"/>
                <a:gd name="T47" fmla="*/ 121 h 140"/>
                <a:gd name="T48" fmla="*/ 117 w 117"/>
                <a:gd name="T49" fmla="*/ 121 h 140"/>
                <a:gd name="T50" fmla="*/ 117 w 117"/>
                <a:gd name="T51" fmla="*/ 121 h 140"/>
                <a:gd name="T52" fmla="*/ 117 w 117"/>
                <a:gd name="T53" fmla="*/ 121 h 140"/>
                <a:gd name="T54" fmla="*/ 117 w 117"/>
                <a:gd name="T55" fmla="*/ 121 h 140"/>
                <a:gd name="T56" fmla="*/ 117 w 117"/>
                <a:gd name="T57" fmla="*/ 121 h 140"/>
                <a:gd name="T58" fmla="*/ 117 w 117"/>
                <a:gd name="T59" fmla="*/ 121 h 140"/>
                <a:gd name="T60" fmla="*/ 117 w 117"/>
                <a:gd name="T61" fmla="*/ 121 h 140"/>
                <a:gd name="T62" fmla="*/ 106 w 117"/>
                <a:gd name="T63" fmla="*/ 128 h 140"/>
                <a:gd name="T64" fmla="*/ 92 w 117"/>
                <a:gd name="T65" fmla="*/ 134 h 140"/>
                <a:gd name="T66" fmla="*/ 75 w 117"/>
                <a:gd name="T67" fmla="*/ 139 h 140"/>
                <a:gd name="T68" fmla="*/ 59 w 117"/>
                <a:gd name="T69" fmla="*/ 140 h 140"/>
                <a:gd name="T70" fmla="*/ 40 w 117"/>
                <a:gd name="T71" fmla="*/ 139 h 140"/>
                <a:gd name="T72" fmla="*/ 25 w 117"/>
                <a:gd name="T73" fmla="*/ 134 h 140"/>
                <a:gd name="T74" fmla="*/ 11 w 117"/>
                <a:gd name="T75" fmla="*/ 128 h 140"/>
                <a:gd name="T76" fmla="*/ 0 w 117"/>
                <a:gd name="T77" fmla="*/ 121 h 140"/>
                <a:gd name="T78" fmla="*/ 0 w 117"/>
                <a:gd name="T79" fmla="*/ 121 h 140"/>
                <a:gd name="T80" fmla="*/ 0 w 117"/>
                <a:gd name="T81" fmla="*/ 121 h 140"/>
                <a:gd name="T82" fmla="*/ 0 w 117"/>
                <a:gd name="T83" fmla="*/ 121 h 140"/>
                <a:gd name="T84" fmla="*/ 0 w 117"/>
                <a:gd name="T85" fmla="*/ 122 h 140"/>
                <a:gd name="T86" fmla="*/ 0 w 117"/>
                <a:gd name="T87" fmla="*/ 122 h 140"/>
                <a:gd name="T88" fmla="*/ 0 w 117"/>
                <a:gd name="T89" fmla="*/ 122 h 140"/>
                <a:gd name="T90" fmla="*/ 0 w 117"/>
                <a:gd name="T91" fmla="*/ 122 h 140"/>
                <a:gd name="T92" fmla="*/ 0 w 117"/>
                <a:gd name="T93" fmla="*/ 122 h 1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7"/>
                <a:gd name="T142" fmla="*/ 0 h 140"/>
                <a:gd name="T143" fmla="*/ 117 w 117"/>
                <a:gd name="T144" fmla="*/ 140 h 1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7" h="140">
                  <a:moveTo>
                    <a:pt x="62" y="0"/>
                  </a:moveTo>
                  <a:lnTo>
                    <a:pt x="59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2" y="0"/>
                  </a:lnTo>
                  <a:close/>
                  <a:moveTo>
                    <a:pt x="0" y="122"/>
                  </a:moveTo>
                  <a:lnTo>
                    <a:pt x="11" y="128"/>
                  </a:lnTo>
                  <a:lnTo>
                    <a:pt x="25" y="136"/>
                  </a:lnTo>
                  <a:lnTo>
                    <a:pt x="40" y="139"/>
                  </a:lnTo>
                  <a:lnTo>
                    <a:pt x="59" y="140"/>
                  </a:lnTo>
                  <a:lnTo>
                    <a:pt x="75" y="139"/>
                  </a:lnTo>
                  <a:lnTo>
                    <a:pt x="92" y="136"/>
                  </a:lnTo>
                  <a:lnTo>
                    <a:pt x="106" y="128"/>
                  </a:lnTo>
                  <a:lnTo>
                    <a:pt x="117" y="121"/>
                  </a:lnTo>
                  <a:lnTo>
                    <a:pt x="106" y="128"/>
                  </a:lnTo>
                  <a:lnTo>
                    <a:pt x="92" y="134"/>
                  </a:lnTo>
                  <a:lnTo>
                    <a:pt x="75" y="139"/>
                  </a:lnTo>
                  <a:lnTo>
                    <a:pt x="59" y="140"/>
                  </a:lnTo>
                  <a:lnTo>
                    <a:pt x="40" y="139"/>
                  </a:lnTo>
                  <a:lnTo>
                    <a:pt x="25" y="134"/>
                  </a:lnTo>
                  <a:lnTo>
                    <a:pt x="11" y="128"/>
                  </a:lnTo>
                  <a:lnTo>
                    <a:pt x="0" y="121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41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541"/>
            <p:cNvSpPr>
              <a:spLocks noEditPoints="1"/>
            </p:cNvSpPr>
            <p:nvPr/>
          </p:nvSpPr>
          <p:spPr bwMode="auto">
            <a:xfrm>
              <a:off x="891" y="1484"/>
              <a:ext cx="117" cy="140"/>
            </a:xfrm>
            <a:custGeom>
              <a:avLst/>
              <a:gdLst>
                <a:gd name="T0" fmla="*/ 62 w 117"/>
                <a:gd name="T1" fmla="*/ 0 h 140"/>
                <a:gd name="T2" fmla="*/ 59 w 117"/>
                <a:gd name="T3" fmla="*/ 0 h 140"/>
                <a:gd name="T4" fmla="*/ 53 w 117"/>
                <a:gd name="T5" fmla="*/ 0 h 140"/>
                <a:gd name="T6" fmla="*/ 53 w 117"/>
                <a:gd name="T7" fmla="*/ 0 h 140"/>
                <a:gd name="T8" fmla="*/ 53 w 117"/>
                <a:gd name="T9" fmla="*/ 0 h 140"/>
                <a:gd name="T10" fmla="*/ 53 w 117"/>
                <a:gd name="T11" fmla="*/ 0 h 140"/>
                <a:gd name="T12" fmla="*/ 53 w 117"/>
                <a:gd name="T13" fmla="*/ 0 h 140"/>
                <a:gd name="T14" fmla="*/ 53 w 117"/>
                <a:gd name="T15" fmla="*/ 0 h 140"/>
                <a:gd name="T16" fmla="*/ 53 w 117"/>
                <a:gd name="T17" fmla="*/ 0 h 140"/>
                <a:gd name="T18" fmla="*/ 53 w 117"/>
                <a:gd name="T19" fmla="*/ 0 h 140"/>
                <a:gd name="T20" fmla="*/ 53 w 117"/>
                <a:gd name="T21" fmla="*/ 0 h 140"/>
                <a:gd name="T22" fmla="*/ 59 w 117"/>
                <a:gd name="T23" fmla="*/ 0 h 140"/>
                <a:gd name="T24" fmla="*/ 62 w 117"/>
                <a:gd name="T25" fmla="*/ 0 h 140"/>
                <a:gd name="T26" fmla="*/ 62 w 117"/>
                <a:gd name="T27" fmla="*/ 0 h 140"/>
                <a:gd name="T28" fmla="*/ 0 w 117"/>
                <a:gd name="T29" fmla="*/ 121 h 140"/>
                <a:gd name="T30" fmla="*/ 11 w 117"/>
                <a:gd name="T31" fmla="*/ 128 h 140"/>
                <a:gd name="T32" fmla="*/ 25 w 117"/>
                <a:gd name="T33" fmla="*/ 134 h 140"/>
                <a:gd name="T34" fmla="*/ 40 w 117"/>
                <a:gd name="T35" fmla="*/ 139 h 140"/>
                <a:gd name="T36" fmla="*/ 59 w 117"/>
                <a:gd name="T37" fmla="*/ 140 h 140"/>
                <a:gd name="T38" fmla="*/ 75 w 117"/>
                <a:gd name="T39" fmla="*/ 139 h 140"/>
                <a:gd name="T40" fmla="*/ 92 w 117"/>
                <a:gd name="T41" fmla="*/ 134 h 140"/>
                <a:gd name="T42" fmla="*/ 106 w 117"/>
                <a:gd name="T43" fmla="*/ 128 h 140"/>
                <a:gd name="T44" fmla="*/ 117 w 117"/>
                <a:gd name="T45" fmla="*/ 121 h 140"/>
                <a:gd name="T46" fmla="*/ 117 w 117"/>
                <a:gd name="T47" fmla="*/ 121 h 140"/>
                <a:gd name="T48" fmla="*/ 117 w 117"/>
                <a:gd name="T49" fmla="*/ 121 h 140"/>
                <a:gd name="T50" fmla="*/ 117 w 117"/>
                <a:gd name="T51" fmla="*/ 121 h 140"/>
                <a:gd name="T52" fmla="*/ 117 w 117"/>
                <a:gd name="T53" fmla="*/ 121 h 140"/>
                <a:gd name="T54" fmla="*/ 117 w 117"/>
                <a:gd name="T55" fmla="*/ 121 h 140"/>
                <a:gd name="T56" fmla="*/ 117 w 117"/>
                <a:gd name="T57" fmla="*/ 119 h 140"/>
                <a:gd name="T58" fmla="*/ 117 w 117"/>
                <a:gd name="T59" fmla="*/ 119 h 140"/>
                <a:gd name="T60" fmla="*/ 117 w 117"/>
                <a:gd name="T61" fmla="*/ 119 h 140"/>
                <a:gd name="T62" fmla="*/ 106 w 117"/>
                <a:gd name="T63" fmla="*/ 128 h 140"/>
                <a:gd name="T64" fmla="*/ 92 w 117"/>
                <a:gd name="T65" fmla="*/ 134 h 140"/>
                <a:gd name="T66" fmla="*/ 75 w 117"/>
                <a:gd name="T67" fmla="*/ 139 h 140"/>
                <a:gd name="T68" fmla="*/ 59 w 117"/>
                <a:gd name="T69" fmla="*/ 140 h 140"/>
                <a:gd name="T70" fmla="*/ 40 w 117"/>
                <a:gd name="T71" fmla="*/ 139 h 140"/>
                <a:gd name="T72" fmla="*/ 25 w 117"/>
                <a:gd name="T73" fmla="*/ 134 h 140"/>
                <a:gd name="T74" fmla="*/ 11 w 117"/>
                <a:gd name="T75" fmla="*/ 128 h 140"/>
                <a:gd name="T76" fmla="*/ 0 w 117"/>
                <a:gd name="T77" fmla="*/ 121 h 140"/>
                <a:gd name="T78" fmla="*/ 0 w 117"/>
                <a:gd name="T79" fmla="*/ 121 h 140"/>
                <a:gd name="T80" fmla="*/ 0 w 117"/>
                <a:gd name="T81" fmla="*/ 121 h 140"/>
                <a:gd name="T82" fmla="*/ 0 w 117"/>
                <a:gd name="T83" fmla="*/ 121 h 140"/>
                <a:gd name="T84" fmla="*/ 0 w 117"/>
                <a:gd name="T85" fmla="*/ 121 h 140"/>
                <a:gd name="T86" fmla="*/ 0 w 117"/>
                <a:gd name="T87" fmla="*/ 121 h 140"/>
                <a:gd name="T88" fmla="*/ 0 w 117"/>
                <a:gd name="T89" fmla="*/ 121 h 140"/>
                <a:gd name="T90" fmla="*/ 0 w 117"/>
                <a:gd name="T91" fmla="*/ 121 h 140"/>
                <a:gd name="T92" fmla="*/ 0 w 117"/>
                <a:gd name="T93" fmla="*/ 121 h 1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7"/>
                <a:gd name="T142" fmla="*/ 0 h 140"/>
                <a:gd name="T143" fmla="*/ 117 w 117"/>
                <a:gd name="T144" fmla="*/ 140 h 1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7" h="140">
                  <a:moveTo>
                    <a:pt x="62" y="0"/>
                  </a:moveTo>
                  <a:lnTo>
                    <a:pt x="59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2" y="0"/>
                  </a:lnTo>
                  <a:close/>
                  <a:moveTo>
                    <a:pt x="0" y="121"/>
                  </a:moveTo>
                  <a:lnTo>
                    <a:pt x="11" y="128"/>
                  </a:lnTo>
                  <a:lnTo>
                    <a:pt x="25" y="134"/>
                  </a:lnTo>
                  <a:lnTo>
                    <a:pt x="40" y="139"/>
                  </a:lnTo>
                  <a:lnTo>
                    <a:pt x="59" y="140"/>
                  </a:lnTo>
                  <a:lnTo>
                    <a:pt x="75" y="139"/>
                  </a:lnTo>
                  <a:lnTo>
                    <a:pt x="92" y="134"/>
                  </a:lnTo>
                  <a:lnTo>
                    <a:pt x="106" y="128"/>
                  </a:lnTo>
                  <a:lnTo>
                    <a:pt x="117" y="121"/>
                  </a:lnTo>
                  <a:lnTo>
                    <a:pt x="117" y="119"/>
                  </a:lnTo>
                  <a:lnTo>
                    <a:pt x="106" y="128"/>
                  </a:lnTo>
                  <a:lnTo>
                    <a:pt x="92" y="134"/>
                  </a:lnTo>
                  <a:lnTo>
                    <a:pt x="75" y="139"/>
                  </a:lnTo>
                  <a:lnTo>
                    <a:pt x="59" y="140"/>
                  </a:lnTo>
                  <a:lnTo>
                    <a:pt x="40" y="139"/>
                  </a:lnTo>
                  <a:lnTo>
                    <a:pt x="25" y="134"/>
                  </a:lnTo>
                  <a:lnTo>
                    <a:pt x="11" y="12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42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542"/>
            <p:cNvSpPr>
              <a:spLocks noEditPoints="1"/>
            </p:cNvSpPr>
            <p:nvPr/>
          </p:nvSpPr>
          <p:spPr bwMode="auto">
            <a:xfrm>
              <a:off x="889" y="1484"/>
              <a:ext cx="121" cy="140"/>
            </a:xfrm>
            <a:custGeom>
              <a:avLst/>
              <a:gdLst>
                <a:gd name="T0" fmla="*/ 64 w 121"/>
                <a:gd name="T1" fmla="*/ 0 h 140"/>
                <a:gd name="T2" fmla="*/ 61 w 121"/>
                <a:gd name="T3" fmla="*/ 0 h 140"/>
                <a:gd name="T4" fmla="*/ 55 w 121"/>
                <a:gd name="T5" fmla="*/ 0 h 140"/>
                <a:gd name="T6" fmla="*/ 55 w 121"/>
                <a:gd name="T7" fmla="*/ 0 h 140"/>
                <a:gd name="T8" fmla="*/ 55 w 121"/>
                <a:gd name="T9" fmla="*/ 0 h 140"/>
                <a:gd name="T10" fmla="*/ 55 w 121"/>
                <a:gd name="T11" fmla="*/ 0 h 140"/>
                <a:gd name="T12" fmla="*/ 55 w 121"/>
                <a:gd name="T13" fmla="*/ 1 h 140"/>
                <a:gd name="T14" fmla="*/ 55 w 121"/>
                <a:gd name="T15" fmla="*/ 1 h 140"/>
                <a:gd name="T16" fmla="*/ 55 w 121"/>
                <a:gd name="T17" fmla="*/ 1 h 140"/>
                <a:gd name="T18" fmla="*/ 55 w 121"/>
                <a:gd name="T19" fmla="*/ 1 h 140"/>
                <a:gd name="T20" fmla="*/ 55 w 121"/>
                <a:gd name="T21" fmla="*/ 1 h 140"/>
                <a:gd name="T22" fmla="*/ 61 w 121"/>
                <a:gd name="T23" fmla="*/ 0 h 140"/>
                <a:gd name="T24" fmla="*/ 64 w 121"/>
                <a:gd name="T25" fmla="*/ 1 h 140"/>
                <a:gd name="T26" fmla="*/ 64 w 121"/>
                <a:gd name="T27" fmla="*/ 0 h 140"/>
                <a:gd name="T28" fmla="*/ 2 w 121"/>
                <a:gd name="T29" fmla="*/ 121 h 140"/>
                <a:gd name="T30" fmla="*/ 13 w 121"/>
                <a:gd name="T31" fmla="*/ 128 h 140"/>
                <a:gd name="T32" fmla="*/ 27 w 121"/>
                <a:gd name="T33" fmla="*/ 134 h 140"/>
                <a:gd name="T34" fmla="*/ 42 w 121"/>
                <a:gd name="T35" fmla="*/ 139 h 140"/>
                <a:gd name="T36" fmla="*/ 61 w 121"/>
                <a:gd name="T37" fmla="*/ 140 h 140"/>
                <a:gd name="T38" fmla="*/ 77 w 121"/>
                <a:gd name="T39" fmla="*/ 139 h 140"/>
                <a:gd name="T40" fmla="*/ 94 w 121"/>
                <a:gd name="T41" fmla="*/ 134 h 140"/>
                <a:gd name="T42" fmla="*/ 108 w 121"/>
                <a:gd name="T43" fmla="*/ 128 h 140"/>
                <a:gd name="T44" fmla="*/ 119 w 121"/>
                <a:gd name="T45" fmla="*/ 119 h 140"/>
                <a:gd name="T46" fmla="*/ 119 w 121"/>
                <a:gd name="T47" fmla="*/ 119 h 140"/>
                <a:gd name="T48" fmla="*/ 119 w 121"/>
                <a:gd name="T49" fmla="*/ 119 h 140"/>
                <a:gd name="T50" fmla="*/ 121 w 121"/>
                <a:gd name="T51" fmla="*/ 119 h 140"/>
                <a:gd name="T52" fmla="*/ 121 w 121"/>
                <a:gd name="T53" fmla="*/ 119 h 140"/>
                <a:gd name="T54" fmla="*/ 121 w 121"/>
                <a:gd name="T55" fmla="*/ 119 h 140"/>
                <a:gd name="T56" fmla="*/ 121 w 121"/>
                <a:gd name="T57" fmla="*/ 119 h 140"/>
                <a:gd name="T58" fmla="*/ 121 w 121"/>
                <a:gd name="T59" fmla="*/ 119 h 140"/>
                <a:gd name="T60" fmla="*/ 121 w 121"/>
                <a:gd name="T61" fmla="*/ 119 h 140"/>
                <a:gd name="T62" fmla="*/ 119 w 121"/>
                <a:gd name="T63" fmla="*/ 119 h 140"/>
                <a:gd name="T64" fmla="*/ 108 w 121"/>
                <a:gd name="T65" fmla="*/ 128 h 140"/>
                <a:gd name="T66" fmla="*/ 94 w 121"/>
                <a:gd name="T67" fmla="*/ 134 h 140"/>
                <a:gd name="T68" fmla="*/ 77 w 121"/>
                <a:gd name="T69" fmla="*/ 139 h 140"/>
                <a:gd name="T70" fmla="*/ 61 w 121"/>
                <a:gd name="T71" fmla="*/ 140 h 140"/>
                <a:gd name="T72" fmla="*/ 44 w 121"/>
                <a:gd name="T73" fmla="*/ 139 h 140"/>
                <a:gd name="T74" fmla="*/ 27 w 121"/>
                <a:gd name="T75" fmla="*/ 134 h 140"/>
                <a:gd name="T76" fmla="*/ 13 w 121"/>
                <a:gd name="T77" fmla="*/ 128 h 140"/>
                <a:gd name="T78" fmla="*/ 0 w 121"/>
                <a:gd name="T79" fmla="*/ 119 h 140"/>
                <a:gd name="T80" fmla="*/ 0 w 121"/>
                <a:gd name="T81" fmla="*/ 119 h 140"/>
                <a:gd name="T82" fmla="*/ 0 w 121"/>
                <a:gd name="T83" fmla="*/ 119 h 140"/>
                <a:gd name="T84" fmla="*/ 2 w 121"/>
                <a:gd name="T85" fmla="*/ 119 h 140"/>
                <a:gd name="T86" fmla="*/ 2 w 121"/>
                <a:gd name="T87" fmla="*/ 119 h 140"/>
                <a:gd name="T88" fmla="*/ 2 w 121"/>
                <a:gd name="T89" fmla="*/ 121 h 140"/>
                <a:gd name="T90" fmla="*/ 2 w 121"/>
                <a:gd name="T91" fmla="*/ 121 h 140"/>
                <a:gd name="T92" fmla="*/ 2 w 121"/>
                <a:gd name="T93" fmla="*/ 121 h 140"/>
                <a:gd name="T94" fmla="*/ 2 w 121"/>
                <a:gd name="T95" fmla="*/ 121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40"/>
                <a:gd name="T146" fmla="*/ 121 w 121"/>
                <a:gd name="T147" fmla="*/ 140 h 1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40">
                  <a:moveTo>
                    <a:pt x="64" y="0"/>
                  </a:moveTo>
                  <a:lnTo>
                    <a:pt x="61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4" y="0"/>
                  </a:lnTo>
                  <a:close/>
                  <a:moveTo>
                    <a:pt x="2" y="121"/>
                  </a:moveTo>
                  <a:lnTo>
                    <a:pt x="13" y="128"/>
                  </a:lnTo>
                  <a:lnTo>
                    <a:pt x="27" y="134"/>
                  </a:lnTo>
                  <a:lnTo>
                    <a:pt x="42" y="139"/>
                  </a:lnTo>
                  <a:lnTo>
                    <a:pt x="61" y="140"/>
                  </a:lnTo>
                  <a:lnTo>
                    <a:pt x="77" y="139"/>
                  </a:lnTo>
                  <a:lnTo>
                    <a:pt x="94" y="134"/>
                  </a:lnTo>
                  <a:lnTo>
                    <a:pt x="108" y="128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19" y="119"/>
                  </a:lnTo>
                  <a:lnTo>
                    <a:pt x="108" y="128"/>
                  </a:lnTo>
                  <a:lnTo>
                    <a:pt x="94" y="134"/>
                  </a:lnTo>
                  <a:lnTo>
                    <a:pt x="77" y="139"/>
                  </a:lnTo>
                  <a:lnTo>
                    <a:pt x="61" y="140"/>
                  </a:lnTo>
                  <a:lnTo>
                    <a:pt x="44" y="139"/>
                  </a:lnTo>
                  <a:lnTo>
                    <a:pt x="27" y="134"/>
                  </a:lnTo>
                  <a:lnTo>
                    <a:pt x="13" y="128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21"/>
                  </a:lnTo>
                  <a:close/>
                </a:path>
              </a:pathLst>
            </a:custGeom>
            <a:solidFill>
              <a:srgbClr val="43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543"/>
            <p:cNvSpPr>
              <a:spLocks noEditPoints="1"/>
            </p:cNvSpPr>
            <p:nvPr/>
          </p:nvSpPr>
          <p:spPr bwMode="auto">
            <a:xfrm>
              <a:off x="889" y="1484"/>
              <a:ext cx="121" cy="140"/>
            </a:xfrm>
            <a:custGeom>
              <a:avLst/>
              <a:gdLst>
                <a:gd name="T0" fmla="*/ 64 w 121"/>
                <a:gd name="T1" fmla="*/ 1 h 140"/>
                <a:gd name="T2" fmla="*/ 61 w 121"/>
                <a:gd name="T3" fmla="*/ 0 h 140"/>
                <a:gd name="T4" fmla="*/ 55 w 121"/>
                <a:gd name="T5" fmla="*/ 1 h 140"/>
                <a:gd name="T6" fmla="*/ 55 w 121"/>
                <a:gd name="T7" fmla="*/ 1 h 140"/>
                <a:gd name="T8" fmla="*/ 55 w 121"/>
                <a:gd name="T9" fmla="*/ 1 h 140"/>
                <a:gd name="T10" fmla="*/ 55 w 121"/>
                <a:gd name="T11" fmla="*/ 1 h 140"/>
                <a:gd name="T12" fmla="*/ 55 w 121"/>
                <a:gd name="T13" fmla="*/ 1 h 140"/>
                <a:gd name="T14" fmla="*/ 55 w 121"/>
                <a:gd name="T15" fmla="*/ 1 h 140"/>
                <a:gd name="T16" fmla="*/ 55 w 121"/>
                <a:gd name="T17" fmla="*/ 1 h 140"/>
                <a:gd name="T18" fmla="*/ 55 w 121"/>
                <a:gd name="T19" fmla="*/ 1 h 140"/>
                <a:gd name="T20" fmla="*/ 55 w 121"/>
                <a:gd name="T21" fmla="*/ 1 h 140"/>
                <a:gd name="T22" fmla="*/ 61 w 121"/>
                <a:gd name="T23" fmla="*/ 1 h 140"/>
                <a:gd name="T24" fmla="*/ 64 w 121"/>
                <a:gd name="T25" fmla="*/ 1 h 140"/>
                <a:gd name="T26" fmla="*/ 64 w 121"/>
                <a:gd name="T27" fmla="*/ 1 h 140"/>
                <a:gd name="T28" fmla="*/ 0 w 121"/>
                <a:gd name="T29" fmla="*/ 119 h 140"/>
                <a:gd name="T30" fmla="*/ 13 w 121"/>
                <a:gd name="T31" fmla="*/ 128 h 140"/>
                <a:gd name="T32" fmla="*/ 27 w 121"/>
                <a:gd name="T33" fmla="*/ 134 h 140"/>
                <a:gd name="T34" fmla="*/ 44 w 121"/>
                <a:gd name="T35" fmla="*/ 139 h 140"/>
                <a:gd name="T36" fmla="*/ 61 w 121"/>
                <a:gd name="T37" fmla="*/ 140 h 140"/>
                <a:gd name="T38" fmla="*/ 77 w 121"/>
                <a:gd name="T39" fmla="*/ 139 h 140"/>
                <a:gd name="T40" fmla="*/ 94 w 121"/>
                <a:gd name="T41" fmla="*/ 134 h 140"/>
                <a:gd name="T42" fmla="*/ 108 w 121"/>
                <a:gd name="T43" fmla="*/ 128 h 140"/>
                <a:gd name="T44" fmla="*/ 119 w 121"/>
                <a:gd name="T45" fmla="*/ 119 h 140"/>
                <a:gd name="T46" fmla="*/ 121 w 121"/>
                <a:gd name="T47" fmla="*/ 119 h 140"/>
                <a:gd name="T48" fmla="*/ 121 w 121"/>
                <a:gd name="T49" fmla="*/ 119 h 140"/>
                <a:gd name="T50" fmla="*/ 121 w 121"/>
                <a:gd name="T51" fmla="*/ 118 h 140"/>
                <a:gd name="T52" fmla="*/ 121 w 121"/>
                <a:gd name="T53" fmla="*/ 118 h 140"/>
                <a:gd name="T54" fmla="*/ 121 w 121"/>
                <a:gd name="T55" fmla="*/ 118 h 140"/>
                <a:gd name="T56" fmla="*/ 121 w 121"/>
                <a:gd name="T57" fmla="*/ 118 h 140"/>
                <a:gd name="T58" fmla="*/ 121 w 121"/>
                <a:gd name="T59" fmla="*/ 118 h 140"/>
                <a:gd name="T60" fmla="*/ 121 w 121"/>
                <a:gd name="T61" fmla="*/ 118 h 140"/>
                <a:gd name="T62" fmla="*/ 121 w 121"/>
                <a:gd name="T63" fmla="*/ 118 h 140"/>
                <a:gd name="T64" fmla="*/ 119 w 121"/>
                <a:gd name="T65" fmla="*/ 119 h 140"/>
                <a:gd name="T66" fmla="*/ 106 w 121"/>
                <a:gd name="T67" fmla="*/ 127 h 140"/>
                <a:gd name="T68" fmla="*/ 94 w 121"/>
                <a:gd name="T69" fmla="*/ 134 h 140"/>
                <a:gd name="T70" fmla="*/ 77 w 121"/>
                <a:gd name="T71" fmla="*/ 137 h 140"/>
                <a:gd name="T72" fmla="*/ 61 w 121"/>
                <a:gd name="T73" fmla="*/ 139 h 140"/>
                <a:gd name="T74" fmla="*/ 44 w 121"/>
                <a:gd name="T75" fmla="*/ 137 h 140"/>
                <a:gd name="T76" fmla="*/ 27 w 121"/>
                <a:gd name="T77" fmla="*/ 134 h 140"/>
                <a:gd name="T78" fmla="*/ 13 w 121"/>
                <a:gd name="T79" fmla="*/ 127 h 140"/>
                <a:gd name="T80" fmla="*/ 0 w 121"/>
                <a:gd name="T81" fmla="*/ 119 h 140"/>
                <a:gd name="T82" fmla="*/ 0 w 121"/>
                <a:gd name="T83" fmla="*/ 119 h 140"/>
                <a:gd name="T84" fmla="*/ 0 w 121"/>
                <a:gd name="T85" fmla="*/ 119 h 140"/>
                <a:gd name="T86" fmla="*/ 0 w 121"/>
                <a:gd name="T87" fmla="*/ 119 h 140"/>
                <a:gd name="T88" fmla="*/ 0 w 121"/>
                <a:gd name="T89" fmla="*/ 119 h 140"/>
                <a:gd name="T90" fmla="*/ 0 w 121"/>
                <a:gd name="T91" fmla="*/ 119 h 140"/>
                <a:gd name="T92" fmla="*/ 0 w 121"/>
                <a:gd name="T93" fmla="*/ 119 h 140"/>
                <a:gd name="T94" fmla="*/ 0 w 121"/>
                <a:gd name="T95" fmla="*/ 119 h 140"/>
                <a:gd name="T96" fmla="*/ 0 w 121"/>
                <a:gd name="T97" fmla="*/ 119 h 140"/>
                <a:gd name="T98" fmla="*/ 0 w 121"/>
                <a:gd name="T99" fmla="*/ 119 h 1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1"/>
                <a:gd name="T151" fmla="*/ 0 h 140"/>
                <a:gd name="T152" fmla="*/ 121 w 121"/>
                <a:gd name="T153" fmla="*/ 140 h 1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1" h="140">
                  <a:moveTo>
                    <a:pt x="64" y="1"/>
                  </a:moveTo>
                  <a:lnTo>
                    <a:pt x="61" y="0"/>
                  </a:lnTo>
                  <a:lnTo>
                    <a:pt x="55" y="1"/>
                  </a:lnTo>
                  <a:lnTo>
                    <a:pt x="61" y="1"/>
                  </a:lnTo>
                  <a:lnTo>
                    <a:pt x="64" y="1"/>
                  </a:lnTo>
                  <a:close/>
                  <a:moveTo>
                    <a:pt x="0" y="119"/>
                  </a:moveTo>
                  <a:lnTo>
                    <a:pt x="13" y="128"/>
                  </a:lnTo>
                  <a:lnTo>
                    <a:pt x="27" y="134"/>
                  </a:lnTo>
                  <a:lnTo>
                    <a:pt x="44" y="139"/>
                  </a:lnTo>
                  <a:lnTo>
                    <a:pt x="61" y="140"/>
                  </a:lnTo>
                  <a:lnTo>
                    <a:pt x="77" y="139"/>
                  </a:lnTo>
                  <a:lnTo>
                    <a:pt x="94" y="134"/>
                  </a:lnTo>
                  <a:lnTo>
                    <a:pt x="108" y="128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8"/>
                  </a:lnTo>
                  <a:lnTo>
                    <a:pt x="119" y="119"/>
                  </a:lnTo>
                  <a:lnTo>
                    <a:pt x="106" y="127"/>
                  </a:lnTo>
                  <a:lnTo>
                    <a:pt x="94" y="134"/>
                  </a:lnTo>
                  <a:lnTo>
                    <a:pt x="77" y="137"/>
                  </a:lnTo>
                  <a:lnTo>
                    <a:pt x="61" y="139"/>
                  </a:lnTo>
                  <a:lnTo>
                    <a:pt x="44" y="137"/>
                  </a:lnTo>
                  <a:lnTo>
                    <a:pt x="27" y="134"/>
                  </a:lnTo>
                  <a:lnTo>
                    <a:pt x="13" y="127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44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544"/>
            <p:cNvSpPr>
              <a:spLocks noEditPoints="1"/>
            </p:cNvSpPr>
            <p:nvPr/>
          </p:nvSpPr>
          <p:spPr bwMode="auto">
            <a:xfrm>
              <a:off x="889" y="1485"/>
              <a:ext cx="121" cy="138"/>
            </a:xfrm>
            <a:custGeom>
              <a:avLst/>
              <a:gdLst>
                <a:gd name="T0" fmla="*/ 64 w 121"/>
                <a:gd name="T1" fmla="*/ 0 h 138"/>
                <a:gd name="T2" fmla="*/ 61 w 121"/>
                <a:gd name="T3" fmla="*/ 0 h 138"/>
                <a:gd name="T4" fmla="*/ 55 w 121"/>
                <a:gd name="T5" fmla="*/ 0 h 138"/>
                <a:gd name="T6" fmla="*/ 55 w 121"/>
                <a:gd name="T7" fmla="*/ 0 h 138"/>
                <a:gd name="T8" fmla="*/ 55 w 121"/>
                <a:gd name="T9" fmla="*/ 0 h 138"/>
                <a:gd name="T10" fmla="*/ 55 w 121"/>
                <a:gd name="T11" fmla="*/ 0 h 138"/>
                <a:gd name="T12" fmla="*/ 55 w 121"/>
                <a:gd name="T13" fmla="*/ 0 h 138"/>
                <a:gd name="T14" fmla="*/ 55 w 121"/>
                <a:gd name="T15" fmla="*/ 0 h 138"/>
                <a:gd name="T16" fmla="*/ 55 w 121"/>
                <a:gd name="T17" fmla="*/ 0 h 138"/>
                <a:gd name="T18" fmla="*/ 55 w 121"/>
                <a:gd name="T19" fmla="*/ 0 h 138"/>
                <a:gd name="T20" fmla="*/ 55 w 121"/>
                <a:gd name="T21" fmla="*/ 0 h 138"/>
                <a:gd name="T22" fmla="*/ 61 w 121"/>
                <a:gd name="T23" fmla="*/ 0 h 138"/>
                <a:gd name="T24" fmla="*/ 66 w 121"/>
                <a:gd name="T25" fmla="*/ 0 h 138"/>
                <a:gd name="T26" fmla="*/ 64 w 121"/>
                <a:gd name="T27" fmla="*/ 0 h 138"/>
                <a:gd name="T28" fmla="*/ 0 w 121"/>
                <a:gd name="T29" fmla="*/ 118 h 138"/>
                <a:gd name="T30" fmla="*/ 0 w 121"/>
                <a:gd name="T31" fmla="*/ 118 h 138"/>
                <a:gd name="T32" fmla="*/ 13 w 121"/>
                <a:gd name="T33" fmla="*/ 126 h 138"/>
                <a:gd name="T34" fmla="*/ 27 w 121"/>
                <a:gd name="T35" fmla="*/ 133 h 138"/>
                <a:gd name="T36" fmla="*/ 44 w 121"/>
                <a:gd name="T37" fmla="*/ 136 h 138"/>
                <a:gd name="T38" fmla="*/ 61 w 121"/>
                <a:gd name="T39" fmla="*/ 138 h 138"/>
                <a:gd name="T40" fmla="*/ 77 w 121"/>
                <a:gd name="T41" fmla="*/ 136 h 138"/>
                <a:gd name="T42" fmla="*/ 94 w 121"/>
                <a:gd name="T43" fmla="*/ 133 h 138"/>
                <a:gd name="T44" fmla="*/ 106 w 121"/>
                <a:gd name="T45" fmla="*/ 126 h 138"/>
                <a:gd name="T46" fmla="*/ 119 w 121"/>
                <a:gd name="T47" fmla="*/ 118 h 138"/>
                <a:gd name="T48" fmla="*/ 121 w 121"/>
                <a:gd name="T49" fmla="*/ 117 h 138"/>
                <a:gd name="T50" fmla="*/ 121 w 121"/>
                <a:gd name="T51" fmla="*/ 117 h 138"/>
                <a:gd name="T52" fmla="*/ 121 w 121"/>
                <a:gd name="T53" fmla="*/ 117 h 138"/>
                <a:gd name="T54" fmla="*/ 121 w 121"/>
                <a:gd name="T55" fmla="*/ 117 h 138"/>
                <a:gd name="T56" fmla="*/ 121 w 121"/>
                <a:gd name="T57" fmla="*/ 117 h 138"/>
                <a:gd name="T58" fmla="*/ 121 w 121"/>
                <a:gd name="T59" fmla="*/ 117 h 138"/>
                <a:gd name="T60" fmla="*/ 121 w 121"/>
                <a:gd name="T61" fmla="*/ 115 h 138"/>
                <a:gd name="T62" fmla="*/ 121 w 121"/>
                <a:gd name="T63" fmla="*/ 115 h 138"/>
                <a:gd name="T64" fmla="*/ 121 w 121"/>
                <a:gd name="T65" fmla="*/ 115 h 138"/>
                <a:gd name="T66" fmla="*/ 119 w 121"/>
                <a:gd name="T67" fmla="*/ 118 h 138"/>
                <a:gd name="T68" fmla="*/ 106 w 121"/>
                <a:gd name="T69" fmla="*/ 126 h 138"/>
                <a:gd name="T70" fmla="*/ 94 w 121"/>
                <a:gd name="T71" fmla="*/ 132 h 138"/>
                <a:gd name="T72" fmla="*/ 77 w 121"/>
                <a:gd name="T73" fmla="*/ 136 h 138"/>
                <a:gd name="T74" fmla="*/ 61 w 121"/>
                <a:gd name="T75" fmla="*/ 138 h 138"/>
                <a:gd name="T76" fmla="*/ 44 w 121"/>
                <a:gd name="T77" fmla="*/ 136 h 138"/>
                <a:gd name="T78" fmla="*/ 27 w 121"/>
                <a:gd name="T79" fmla="*/ 132 h 138"/>
                <a:gd name="T80" fmla="*/ 13 w 121"/>
                <a:gd name="T81" fmla="*/ 126 h 138"/>
                <a:gd name="T82" fmla="*/ 2 w 121"/>
                <a:gd name="T83" fmla="*/ 118 h 138"/>
                <a:gd name="T84" fmla="*/ 0 w 121"/>
                <a:gd name="T85" fmla="*/ 117 h 138"/>
                <a:gd name="T86" fmla="*/ 0 w 121"/>
                <a:gd name="T87" fmla="*/ 117 h 138"/>
                <a:gd name="T88" fmla="*/ 0 w 121"/>
                <a:gd name="T89" fmla="*/ 117 h 138"/>
                <a:gd name="T90" fmla="*/ 0 w 121"/>
                <a:gd name="T91" fmla="*/ 117 h 138"/>
                <a:gd name="T92" fmla="*/ 0 w 121"/>
                <a:gd name="T93" fmla="*/ 117 h 138"/>
                <a:gd name="T94" fmla="*/ 0 w 121"/>
                <a:gd name="T95" fmla="*/ 117 h 138"/>
                <a:gd name="T96" fmla="*/ 0 w 121"/>
                <a:gd name="T97" fmla="*/ 117 h 138"/>
                <a:gd name="T98" fmla="*/ 0 w 121"/>
                <a:gd name="T99" fmla="*/ 118 h 138"/>
                <a:gd name="T100" fmla="*/ 0 w 121"/>
                <a:gd name="T101" fmla="*/ 118 h 1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"/>
                <a:gd name="T154" fmla="*/ 0 h 138"/>
                <a:gd name="T155" fmla="*/ 121 w 121"/>
                <a:gd name="T156" fmla="*/ 138 h 1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" h="138">
                  <a:moveTo>
                    <a:pt x="64" y="0"/>
                  </a:moveTo>
                  <a:lnTo>
                    <a:pt x="61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4" y="0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13" y="126"/>
                  </a:lnTo>
                  <a:lnTo>
                    <a:pt x="27" y="133"/>
                  </a:lnTo>
                  <a:lnTo>
                    <a:pt x="44" y="136"/>
                  </a:lnTo>
                  <a:lnTo>
                    <a:pt x="61" y="138"/>
                  </a:lnTo>
                  <a:lnTo>
                    <a:pt x="77" y="136"/>
                  </a:lnTo>
                  <a:lnTo>
                    <a:pt x="94" y="133"/>
                  </a:lnTo>
                  <a:lnTo>
                    <a:pt x="106" y="126"/>
                  </a:lnTo>
                  <a:lnTo>
                    <a:pt x="119" y="118"/>
                  </a:lnTo>
                  <a:lnTo>
                    <a:pt x="121" y="117"/>
                  </a:lnTo>
                  <a:lnTo>
                    <a:pt x="121" y="115"/>
                  </a:lnTo>
                  <a:lnTo>
                    <a:pt x="119" y="118"/>
                  </a:lnTo>
                  <a:lnTo>
                    <a:pt x="106" y="126"/>
                  </a:lnTo>
                  <a:lnTo>
                    <a:pt x="94" y="132"/>
                  </a:lnTo>
                  <a:lnTo>
                    <a:pt x="77" y="136"/>
                  </a:lnTo>
                  <a:lnTo>
                    <a:pt x="61" y="138"/>
                  </a:lnTo>
                  <a:lnTo>
                    <a:pt x="44" y="136"/>
                  </a:lnTo>
                  <a:lnTo>
                    <a:pt x="27" y="132"/>
                  </a:lnTo>
                  <a:lnTo>
                    <a:pt x="13" y="126"/>
                  </a:lnTo>
                  <a:lnTo>
                    <a:pt x="2" y="118"/>
                  </a:lnTo>
                  <a:lnTo>
                    <a:pt x="0" y="11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45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545"/>
            <p:cNvSpPr>
              <a:spLocks noEditPoints="1"/>
            </p:cNvSpPr>
            <p:nvPr/>
          </p:nvSpPr>
          <p:spPr bwMode="auto">
            <a:xfrm>
              <a:off x="889" y="1485"/>
              <a:ext cx="121" cy="138"/>
            </a:xfrm>
            <a:custGeom>
              <a:avLst/>
              <a:gdLst>
                <a:gd name="T0" fmla="*/ 66 w 121"/>
                <a:gd name="T1" fmla="*/ 0 h 138"/>
                <a:gd name="T2" fmla="*/ 61 w 121"/>
                <a:gd name="T3" fmla="*/ 0 h 138"/>
                <a:gd name="T4" fmla="*/ 55 w 121"/>
                <a:gd name="T5" fmla="*/ 0 h 138"/>
                <a:gd name="T6" fmla="*/ 55 w 121"/>
                <a:gd name="T7" fmla="*/ 0 h 138"/>
                <a:gd name="T8" fmla="*/ 55 w 121"/>
                <a:gd name="T9" fmla="*/ 0 h 138"/>
                <a:gd name="T10" fmla="*/ 55 w 121"/>
                <a:gd name="T11" fmla="*/ 0 h 138"/>
                <a:gd name="T12" fmla="*/ 55 w 121"/>
                <a:gd name="T13" fmla="*/ 0 h 138"/>
                <a:gd name="T14" fmla="*/ 55 w 121"/>
                <a:gd name="T15" fmla="*/ 0 h 138"/>
                <a:gd name="T16" fmla="*/ 55 w 121"/>
                <a:gd name="T17" fmla="*/ 0 h 138"/>
                <a:gd name="T18" fmla="*/ 55 w 121"/>
                <a:gd name="T19" fmla="*/ 0 h 138"/>
                <a:gd name="T20" fmla="*/ 55 w 121"/>
                <a:gd name="T21" fmla="*/ 0 h 138"/>
                <a:gd name="T22" fmla="*/ 61 w 121"/>
                <a:gd name="T23" fmla="*/ 0 h 138"/>
                <a:gd name="T24" fmla="*/ 66 w 121"/>
                <a:gd name="T25" fmla="*/ 0 h 138"/>
                <a:gd name="T26" fmla="*/ 66 w 121"/>
                <a:gd name="T27" fmla="*/ 0 h 138"/>
                <a:gd name="T28" fmla="*/ 0 w 121"/>
                <a:gd name="T29" fmla="*/ 117 h 138"/>
                <a:gd name="T30" fmla="*/ 2 w 121"/>
                <a:gd name="T31" fmla="*/ 118 h 138"/>
                <a:gd name="T32" fmla="*/ 13 w 121"/>
                <a:gd name="T33" fmla="*/ 126 h 138"/>
                <a:gd name="T34" fmla="*/ 27 w 121"/>
                <a:gd name="T35" fmla="*/ 132 h 138"/>
                <a:gd name="T36" fmla="*/ 44 w 121"/>
                <a:gd name="T37" fmla="*/ 136 h 138"/>
                <a:gd name="T38" fmla="*/ 61 w 121"/>
                <a:gd name="T39" fmla="*/ 138 h 138"/>
                <a:gd name="T40" fmla="*/ 77 w 121"/>
                <a:gd name="T41" fmla="*/ 136 h 138"/>
                <a:gd name="T42" fmla="*/ 94 w 121"/>
                <a:gd name="T43" fmla="*/ 132 h 138"/>
                <a:gd name="T44" fmla="*/ 106 w 121"/>
                <a:gd name="T45" fmla="*/ 126 h 138"/>
                <a:gd name="T46" fmla="*/ 119 w 121"/>
                <a:gd name="T47" fmla="*/ 118 h 138"/>
                <a:gd name="T48" fmla="*/ 121 w 121"/>
                <a:gd name="T49" fmla="*/ 115 h 138"/>
                <a:gd name="T50" fmla="*/ 121 w 121"/>
                <a:gd name="T51" fmla="*/ 115 h 138"/>
                <a:gd name="T52" fmla="*/ 121 w 121"/>
                <a:gd name="T53" fmla="*/ 115 h 138"/>
                <a:gd name="T54" fmla="*/ 121 w 121"/>
                <a:gd name="T55" fmla="*/ 115 h 138"/>
                <a:gd name="T56" fmla="*/ 121 w 121"/>
                <a:gd name="T57" fmla="*/ 115 h 138"/>
                <a:gd name="T58" fmla="*/ 121 w 121"/>
                <a:gd name="T59" fmla="*/ 115 h 138"/>
                <a:gd name="T60" fmla="*/ 121 w 121"/>
                <a:gd name="T61" fmla="*/ 115 h 138"/>
                <a:gd name="T62" fmla="*/ 121 w 121"/>
                <a:gd name="T63" fmla="*/ 115 h 138"/>
                <a:gd name="T64" fmla="*/ 121 w 121"/>
                <a:gd name="T65" fmla="*/ 115 h 138"/>
                <a:gd name="T66" fmla="*/ 119 w 121"/>
                <a:gd name="T67" fmla="*/ 118 h 138"/>
                <a:gd name="T68" fmla="*/ 106 w 121"/>
                <a:gd name="T69" fmla="*/ 126 h 138"/>
                <a:gd name="T70" fmla="*/ 92 w 121"/>
                <a:gd name="T71" fmla="*/ 132 h 138"/>
                <a:gd name="T72" fmla="*/ 77 w 121"/>
                <a:gd name="T73" fmla="*/ 136 h 138"/>
                <a:gd name="T74" fmla="*/ 61 w 121"/>
                <a:gd name="T75" fmla="*/ 138 h 138"/>
                <a:gd name="T76" fmla="*/ 44 w 121"/>
                <a:gd name="T77" fmla="*/ 136 h 138"/>
                <a:gd name="T78" fmla="*/ 27 w 121"/>
                <a:gd name="T79" fmla="*/ 132 h 138"/>
                <a:gd name="T80" fmla="*/ 13 w 121"/>
                <a:gd name="T81" fmla="*/ 126 h 138"/>
                <a:gd name="T82" fmla="*/ 2 w 121"/>
                <a:gd name="T83" fmla="*/ 118 h 138"/>
                <a:gd name="T84" fmla="*/ 0 w 121"/>
                <a:gd name="T85" fmla="*/ 115 h 138"/>
                <a:gd name="T86" fmla="*/ 0 w 121"/>
                <a:gd name="T87" fmla="*/ 115 h 138"/>
                <a:gd name="T88" fmla="*/ 0 w 121"/>
                <a:gd name="T89" fmla="*/ 115 h 138"/>
                <a:gd name="T90" fmla="*/ 0 w 121"/>
                <a:gd name="T91" fmla="*/ 115 h 138"/>
                <a:gd name="T92" fmla="*/ 0 w 121"/>
                <a:gd name="T93" fmla="*/ 117 h 138"/>
                <a:gd name="T94" fmla="*/ 0 w 121"/>
                <a:gd name="T95" fmla="*/ 117 h 138"/>
                <a:gd name="T96" fmla="*/ 0 w 121"/>
                <a:gd name="T97" fmla="*/ 117 h 138"/>
                <a:gd name="T98" fmla="*/ 0 w 121"/>
                <a:gd name="T99" fmla="*/ 117 h 138"/>
                <a:gd name="T100" fmla="*/ 0 w 121"/>
                <a:gd name="T101" fmla="*/ 117 h 1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"/>
                <a:gd name="T154" fmla="*/ 0 h 138"/>
                <a:gd name="T155" fmla="*/ 121 w 121"/>
                <a:gd name="T156" fmla="*/ 138 h 1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" h="138">
                  <a:moveTo>
                    <a:pt x="66" y="0"/>
                  </a:moveTo>
                  <a:lnTo>
                    <a:pt x="61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6" y="0"/>
                  </a:lnTo>
                  <a:close/>
                  <a:moveTo>
                    <a:pt x="0" y="117"/>
                  </a:moveTo>
                  <a:lnTo>
                    <a:pt x="2" y="118"/>
                  </a:lnTo>
                  <a:lnTo>
                    <a:pt x="13" y="126"/>
                  </a:lnTo>
                  <a:lnTo>
                    <a:pt x="27" y="132"/>
                  </a:lnTo>
                  <a:lnTo>
                    <a:pt x="44" y="136"/>
                  </a:lnTo>
                  <a:lnTo>
                    <a:pt x="61" y="138"/>
                  </a:lnTo>
                  <a:lnTo>
                    <a:pt x="77" y="136"/>
                  </a:lnTo>
                  <a:lnTo>
                    <a:pt x="94" y="132"/>
                  </a:lnTo>
                  <a:lnTo>
                    <a:pt x="106" y="126"/>
                  </a:lnTo>
                  <a:lnTo>
                    <a:pt x="119" y="118"/>
                  </a:lnTo>
                  <a:lnTo>
                    <a:pt x="121" y="115"/>
                  </a:lnTo>
                  <a:lnTo>
                    <a:pt x="119" y="118"/>
                  </a:lnTo>
                  <a:lnTo>
                    <a:pt x="106" y="126"/>
                  </a:lnTo>
                  <a:lnTo>
                    <a:pt x="92" y="132"/>
                  </a:lnTo>
                  <a:lnTo>
                    <a:pt x="77" y="136"/>
                  </a:lnTo>
                  <a:lnTo>
                    <a:pt x="61" y="138"/>
                  </a:lnTo>
                  <a:lnTo>
                    <a:pt x="44" y="136"/>
                  </a:lnTo>
                  <a:lnTo>
                    <a:pt x="27" y="132"/>
                  </a:lnTo>
                  <a:lnTo>
                    <a:pt x="13" y="126"/>
                  </a:lnTo>
                  <a:lnTo>
                    <a:pt x="2" y="118"/>
                  </a:lnTo>
                  <a:lnTo>
                    <a:pt x="0" y="11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46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546"/>
            <p:cNvSpPr>
              <a:spLocks noEditPoints="1"/>
            </p:cNvSpPr>
            <p:nvPr/>
          </p:nvSpPr>
          <p:spPr bwMode="auto">
            <a:xfrm>
              <a:off x="887" y="1485"/>
              <a:ext cx="123" cy="138"/>
            </a:xfrm>
            <a:custGeom>
              <a:avLst/>
              <a:gdLst>
                <a:gd name="T0" fmla="*/ 68 w 123"/>
                <a:gd name="T1" fmla="*/ 0 h 138"/>
                <a:gd name="T2" fmla="*/ 63 w 123"/>
                <a:gd name="T3" fmla="*/ 0 h 138"/>
                <a:gd name="T4" fmla="*/ 57 w 123"/>
                <a:gd name="T5" fmla="*/ 0 h 138"/>
                <a:gd name="T6" fmla="*/ 57 w 123"/>
                <a:gd name="T7" fmla="*/ 0 h 138"/>
                <a:gd name="T8" fmla="*/ 57 w 123"/>
                <a:gd name="T9" fmla="*/ 0 h 138"/>
                <a:gd name="T10" fmla="*/ 57 w 123"/>
                <a:gd name="T11" fmla="*/ 2 h 138"/>
                <a:gd name="T12" fmla="*/ 57 w 123"/>
                <a:gd name="T13" fmla="*/ 2 h 138"/>
                <a:gd name="T14" fmla="*/ 57 w 123"/>
                <a:gd name="T15" fmla="*/ 2 h 138"/>
                <a:gd name="T16" fmla="*/ 57 w 123"/>
                <a:gd name="T17" fmla="*/ 2 h 138"/>
                <a:gd name="T18" fmla="*/ 57 w 123"/>
                <a:gd name="T19" fmla="*/ 2 h 138"/>
                <a:gd name="T20" fmla="*/ 57 w 123"/>
                <a:gd name="T21" fmla="*/ 2 h 138"/>
                <a:gd name="T22" fmla="*/ 63 w 123"/>
                <a:gd name="T23" fmla="*/ 0 h 138"/>
                <a:gd name="T24" fmla="*/ 68 w 123"/>
                <a:gd name="T25" fmla="*/ 2 h 138"/>
                <a:gd name="T26" fmla="*/ 68 w 123"/>
                <a:gd name="T27" fmla="*/ 0 h 138"/>
                <a:gd name="T28" fmla="*/ 2 w 123"/>
                <a:gd name="T29" fmla="*/ 115 h 138"/>
                <a:gd name="T30" fmla="*/ 4 w 123"/>
                <a:gd name="T31" fmla="*/ 118 h 138"/>
                <a:gd name="T32" fmla="*/ 15 w 123"/>
                <a:gd name="T33" fmla="*/ 126 h 138"/>
                <a:gd name="T34" fmla="*/ 29 w 123"/>
                <a:gd name="T35" fmla="*/ 132 h 138"/>
                <a:gd name="T36" fmla="*/ 46 w 123"/>
                <a:gd name="T37" fmla="*/ 136 h 138"/>
                <a:gd name="T38" fmla="*/ 63 w 123"/>
                <a:gd name="T39" fmla="*/ 138 h 138"/>
                <a:gd name="T40" fmla="*/ 79 w 123"/>
                <a:gd name="T41" fmla="*/ 136 h 138"/>
                <a:gd name="T42" fmla="*/ 94 w 123"/>
                <a:gd name="T43" fmla="*/ 132 h 138"/>
                <a:gd name="T44" fmla="*/ 108 w 123"/>
                <a:gd name="T45" fmla="*/ 126 h 138"/>
                <a:gd name="T46" fmla="*/ 121 w 123"/>
                <a:gd name="T47" fmla="*/ 118 h 138"/>
                <a:gd name="T48" fmla="*/ 123 w 123"/>
                <a:gd name="T49" fmla="*/ 115 h 138"/>
                <a:gd name="T50" fmla="*/ 123 w 123"/>
                <a:gd name="T51" fmla="*/ 115 h 138"/>
                <a:gd name="T52" fmla="*/ 123 w 123"/>
                <a:gd name="T53" fmla="*/ 115 h 138"/>
                <a:gd name="T54" fmla="*/ 123 w 123"/>
                <a:gd name="T55" fmla="*/ 115 h 138"/>
                <a:gd name="T56" fmla="*/ 123 w 123"/>
                <a:gd name="T57" fmla="*/ 115 h 138"/>
                <a:gd name="T58" fmla="*/ 123 w 123"/>
                <a:gd name="T59" fmla="*/ 114 h 138"/>
                <a:gd name="T60" fmla="*/ 123 w 123"/>
                <a:gd name="T61" fmla="*/ 114 h 138"/>
                <a:gd name="T62" fmla="*/ 123 w 123"/>
                <a:gd name="T63" fmla="*/ 114 h 138"/>
                <a:gd name="T64" fmla="*/ 123 w 123"/>
                <a:gd name="T65" fmla="*/ 114 h 138"/>
                <a:gd name="T66" fmla="*/ 121 w 123"/>
                <a:gd name="T67" fmla="*/ 117 h 138"/>
                <a:gd name="T68" fmla="*/ 108 w 123"/>
                <a:gd name="T69" fmla="*/ 126 h 138"/>
                <a:gd name="T70" fmla="*/ 94 w 123"/>
                <a:gd name="T71" fmla="*/ 132 h 138"/>
                <a:gd name="T72" fmla="*/ 79 w 123"/>
                <a:gd name="T73" fmla="*/ 136 h 138"/>
                <a:gd name="T74" fmla="*/ 63 w 123"/>
                <a:gd name="T75" fmla="*/ 138 h 138"/>
                <a:gd name="T76" fmla="*/ 46 w 123"/>
                <a:gd name="T77" fmla="*/ 136 h 138"/>
                <a:gd name="T78" fmla="*/ 29 w 123"/>
                <a:gd name="T79" fmla="*/ 132 h 138"/>
                <a:gd name="T80" fmla="*/ 17 w 123"/>
                <a:gd name="T81" fmla="*/ 126 h 138"/>
                <a:gd name="T82" fmla="*/ 4 w 123"/>
                <a:gd name="T83" fmla="*/ 117 h 138"/>
                <a:gd name="T84" fmla="*/ 0 w 123"/>
                <a:gd name="T85" fmla="*/ 114 h 138"/>
                <a:gd name="T86" fmla="*/ 0 w 123"/>
                <a:gd name="T87" fmla="*/ 115 h 138"/>
                <a:gd name="T88" fmla="*/ 0 w 123"/>
                <a:gd name="T89" fmla="*/ 115 h 138"/>
                <a:gd name="T90" fmla="*/ 0 w 123"/>
                <a:gd name="T91" fmla="*/ 115 h 138"/>
                <a:gd name="T92" fmla="*/ 0 w 123"/>
                <a:gd name="T93" fmla="*/ 115 h 138"/>
                <a:gd name="T94" fmla="*/ 0 w 123"/>
                <a:gd name="T95" fmla="*/ 115 h 138"/>
                <a:gd name="T96" fmla="*/ 2 w 123"/>
                <a:gd name="T97" fmla="*/ 115 h 138"/>
                <a:gd name="T98" fmla="*/ 2 w 123"/>
                <a:gd name="T99" fmla="*/ 115 h 138"/>
                <a:gd name="T100" fmla="*/ 2 w 123"/>
                <a:gd name="T101" fmla="*/ 115 h 1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"/>
                <a:gd name="T154" fmla="*/ 0 h 138"/>
                <a:gd name="T155" fmla="*/ 123 w 123"/>
                <a:gd name="T156" fmla="*/ 138 h 1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" h="138">
                  <a:moveTo>
                    <a:pt x="68" y="0"/>
                  </a:moveTo>
                  <a:lnTo>
                    <a:pt x="63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68" y="2"/>
                  </a:lnTo>
                  <a:lnTo>
                    <a:pt x="68" y="0"/>
                  </a:lnTo>
                  <a:close/>
                  <a:moveTo>
                    <a:pt x="2" y="115"/>
                  </a:moveTo>
                  <a:lnTo>
                    <a:pt x="4" y="118"/>
                  </a:lnTo>
                  <a:lnTo>
                    <a:pt x="15" y="126"/>
                  </a:lnTo>
                  <a:lnTo>
                    <a:pt x="29" y="132"/>
                  </a:lnTo>
                  <a:lnTo>
                    <a:pt x="46" y="136"/>
                  </a:lnTo>
                  <a:lnTo>
                    <a:pt x="63" y="138"/>
                  </a:lnTo>
                  <a:lnTo>
                    <a:pt x="79" y="136"/>
                  </a:lnTo>
                  <a:lnTo>
                    <a:pt x="94" y="132"/>
                  </a:lnTo>
                  <a:lnTo>
                    <a:pt x="108" y="126"/>
                  </a:lnTo>
                  <a:lnTo>
                    <a:pt x="121" y="118"/>
                  </a:lnTo>
                  <a:lnTo>
                    <a:pt x="123" y="115"/>
                  </a:lnTo>
                  <a:lnTo>
                    <a:pt x="123" y="114"/>
                  </a:lnTo>
                  <a:lnTo>
                    <a:pt x="121" y="117"/>
                  </a:lnTo>
                  <a:lnTo>
                    <a:pt x="108" y="126"/>
                  </a:lnTo>
                  <a:lnTo>
                    <a:pt x="94" y="132"/>
                  </a:lnTo>
                  <a:lnTo>
                    <a:pt x="79" y="136"/>
                  </a:lnTo>
                  <a:lnTo>
                    <a:pt x="63" y="138"/>
                  </a:lnTo>
                  <a:lnTo>
                    <a:pt x="46" y="136"/>
                  </a:lnTo>
                  <a:lnTo>
                    <a:pt x="29" y="132"/>
                  </a:lnTo>
                  <a:lnTo>
                    <a:pt x="17" y="126"/>
                  </a:lnTo>
                  <a:lnTo>
                    <a:pt x="4" y="117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2" y="115"/>
                  </a:lnTo>
                  <a:close/>
                </a:path>
              </a:pathLst>
            </a:custGeom>
            <a:solidFill>
              <a:srgbClr val="47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547"/>
            <p:cNvSpPr>
              <a:spLocks noEditPoints="1"/>
            </p:cNvSpPr>
            <p:nvPr/>
          </p:nvSpPr>
          <p:spPr bwMode="auto">
            <a:xfrm>
              <a:off x="887" y="1485"/>
              <a:ext cx="123" cy="138"/>
            </a:xfrm>
            <a:custGeom>
              <a:avLst/>
              <a:gdLst>
                <a:gd name="T0" fmla="*/ 68 w 123"/>
                <a:gd name="T1" fmla="*/ 2 h 138"/>
                <a:gd name="T2" fmla="*/ 63 w 123"/>
                <a:gd name="T3" fmla="*/ 0 h 138"/>
                <a:gd name="T4" fmla="*/ 57 w 123"/>
                <a:gd name="T5" fmla="*/ 2 h 138"/>
                <a:gd name="T6" fmla="*/ 57 w 123"/>
                <a:gd name="T7" fmla="*/ 2 h 138"/>
                <a:gd name="T8" fmla="*/ 57 w 123"/>
                <a:gd name="T9" fmla="*/ 2 h 138"/>
                <a:gd name="T10" fmla="*/ 57 w 123"/>
                <a:gd name="T11" fmla="*/ 2 h 138"/>
                <a:gd name="T12" fmla="*/ 57 w 123"/>
                <a:gd name="T13" fmla="*/ 2 h 138"/>
                <a:gd name="T14" fmla="*/ 57 w 123"/>
                <a:gd name="T15" fmla="*/ 2 h 138"/>
                <a:gd name="T16" fmla="*/ 57 w 123"/>
                <a:gd name="T17" fmla="*/ 2 h 138"/>
                <a:gd name="T18" fmla="*/ 57 w 123"/>
                <a:gd name="T19" fmla="*/ 2 h 138"/>
                <a:gd name="T20" fmla="*/ 57 w 123"/>
                <a:gd name="T21" fmla="*/ 2 h 138"/>
                <a:gd name="T22" fmla="*/ 63 w 123"/>
                <a:gd name="T23" fmla="*/ 2 h 138"/>
                <a:gd name="T24" fmla="*/ 68 w 123"/>
                <a:gd name="T25" fmla="*/ 2 h 138"/>
                <a:gd name="T26" fmla="*/ 68 w 123"/>
                <a:gd name="T27" fmla="*/ 2 h 138"/>
                <a:gd name="T28" fmla="*/ 0 w 123"/>
                <a:gd name="T29" fmla="*/ 114 h 138"/>
                <a:gd name="T30" fmla="*/ 4 w 123"/>
                <a:gd name="T31" fmla="*/ 117 h 138"/>
                <a:gd name="T32" fmla="*/ 17 w 123"/>
                <a:gd name="T33" fmla="*/ 126 h 138"/>
                <a:gd name="T34" fmla="*/ 29 w 123"/>
                <a:gd name="T35" fmla="*/ 132 h 138"/>
                <a:gd name="T36" fmla="*/ 46 w 123"/>
                <a:gd name="T37" fmla="*/ 136 h 138"/>
                <a:gd name="T38" fmla="*/ 63 w 123"/>
                <a:gd name="T39" fmla="*/ 138 h 138"/>
                <a:gd name="T40" fmla="*/ 79 w 123"/>
                <a:gd name="T41" fmla="*/ 136 h 138"/>
                <a:gd name="T42" fmla="*/ 94 w 123"/>
                <a:gd name="T43" fmla="*/ 132 h 138"/>
                <a:gd name="T44" fmla="*/ 108 w 123"/>
                <a:gd name="T45" fmla="*/ 126 h 138"/>
                <a:gd name="T46" fmla="*/ 121 w 123"/>
                <a:gd name="T47" fmla="*/ 117 h 138"/>
                <a:gd name="T48" fmla="*/ 123 w 123"/>
                <a:gd name="T49" fmla="*/ 114 h 138"/>
                <a:gd name="T50" fmla="*/ 123 w 123"/>
                <a:gd name="T51" fmla="*/ 114 h 138"/>
                <a:gd name="T52" fmla="*/ 123 w 123"/>
                <a:gd name="T53" fmla="*/ 114 h 138"/>
                <a:gd name="T54" fmla="*/ 123 w 123"/>
                <a:gd name="T55" fmla="*/ 114 h 138"/>
                <a:gd name="T56" fmla="*/ 123 w 123"/>
                <a:gd name="T57" fmla="*/ 114 h 138"/>
                <a:gd name="T58" fmla="*/ 123 w 123"/>
                <a:gd name="T59" fmla="*/ 114 h 138"/>
                <a:gd name="T60" fmla="*/ 123 w 123"/>
                <a:gd name="T61" fmla="*/ 114 h 138"/>
                <a:gd name="T62" fmla="*/ 123 w 123"/>
                <a:gd name="T63" fmla="*/ 114 h 138"/>
                <a:gd name="T64" fmla="*/ 123 w 123"/>
                <a:gd name="T65" fmla="*/ 114 h 138"/>
                <a:gd name="T66" fmla="*/ 121 w 123"/>
                <a:gd name="T67" fmla="*/ 117 h 138"/>
                <a:gd name="T68" fmla="*/ 108 w 123"/>
                <a:gd name="T69" fmla="*/ 126 h 138"/>
                <a:gd name="T70" fmla="*/ 94 w 123"/>
                <a:gd name="T71" fmla="*/ 132 h 138"/>
                <a:gd name="T72" fmla="*/ 79 w 123"/>
                <a:gd name="T73" fmla="*/ 135 h 138"/>
                <a:gd name="T74" fmla="*/ 63 w 123"/>
                <a:gd name="T75" fmla="*/ 136 h 138"/>
                <a:gd name="T76" fmla="*/ 46 w 123"/>
                <a:gd name="T77" fmla="*/ 135 h 138"/>
                <a:gd name="T78" fmla="*/ 29 w 123"/>
                <a:gd name="T79" fmla="*/ 132 h 138"/>
                <a:gd name="T80" fmla="*/ 17 w 123"/>
                <a:gd name="T81" fmla="*/ 126 h 138"/>
                <a:gd name="T82" fmla="*/ 4 w 123"/>
                <a:gd name="T83" fmla="*/ 117 h 138"/>
                <a:gd name="T84" fmla="*/ 0 w 123"/>
                <a:gd name="T85" fmla="*/ 114 h 138"/>
                <a:gd name="T86" fmla="*/ 0 w 123"/>
                <a:gd name="T87" fmla="*/ 114 h 138"/>
                <a:gd name="T88" fmla="*/ 0 w 123"/>
                <a:gd name="T89" fmla="*/ 114 h 138"/>
                <a:gd name="T90" fmla="*/ 0 w 123"/>
                <a:gd name="T91" fmla="*/ 114 h 138"/>
                <a:gd name="T92" fmla="*/ 0 w 123"/>
                <a:gd name="T93" fmla="*/ 114 h 138"/>
                <a:gd name="T94" fmla="*/ 0 w 123"/>
                <a:gd name="T95" fmla="*/ 114 h 138"/>
                <a:gd name="T96" fmla="*/ 0 w 123"/>
                <a:gd name="T97" fmla="*/ 114 h 138"/>
                <a:gd name="T98" fmla="*/ 0 w 123"/>
                <a:gd name="T99" fmla="*/ 114 h 138"/>
                <a:gd name="T100" fmla="*/ 0 w 123"/>
                <a:gd name="T101" fmla="*/ 114 h 1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"/>
                <a:gd name="T154" fmla="*/ 0 h 138"/>
                <a:gd name="T155" fmla="*/ 123 w 123"/>
                <a:gd name="T156" fmla="*/ 138 h 1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" h="138">
                  <a:moveTo>
                    <a:pt x="68" y="2"/>
                  </a:moveTo>
                  <a:lnTo>
                    <a:pt x="63" y="0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8" y="2"/>
                  </a:lnTo>
                  <a:close/>
                  <a:moveTo>
                    <a:pt x="0" y="114"/>
                  </a:moveTo>
                  <a:lnTo>
                    <a:pt x="4" y="117"/>
                  </a:lnTo>
                  <a:lnTo>
                    <a:pt x="17" y="126"/>
                  </a:lnTo>
                  <a:lnTo>
                    <a:pt x="29" y="132"/>
                  </a:lnTo>
                  <a:lnTo>
                    <a:pt x="46" y="136"/>
                  </a:lnTo>
                  <a:lnTo>
                    <a:pt x="63" y="138"/>
                  </a:lnTo>
                  <a:lnTo>
                    <a:pt x="79" y="136"/>
                  </a:lnTo>
                  <a:lnTo>
                    <a:pt x="94" y="132"/>
                  </a:lnTo>
                  <a:lnTo>
                    <a:pt x="108" y="126"/>
                  </a:lnTo>
                  <a:lnTo>
                    <a:pt x="121" y="117"/>
                  </a:lnTo>
                  <a:lnTo>
                    <a:pt x="123" y="114"/>
                  </a:lnTo>
                  <a:lnTo>
                    <a:pt x="121" y="117"/>
                  </a:lnTo>
                  <a:lnTo>
                    <a:pt x="108" y="126"/>
                  </a:lnTo>
                  <a:lnTo>
                    <a:pt x="94" y="132"/>
                  </a:lnTo>
                  <a:lnTo>
                    <a:pt x="79" y="135"/>
                  </a:lnTo>
                  <a:lnTo>
                    <a:pt x="63" y="136"/>
                  </a:lnTo>
                  <a:lnTo>
                    <a:pt x="46" y="135"/>
                  </a:lnTo>
                  <a:lnTo>
                    <a:pt x="29" y="132"/>
                  </a:lnTo>
                  <a:lnTo>
                    <a:pt x="17" y="126"/>
                  </a:lnTo>
                  <a:lnTo>
                    <a:pt x="4" y="117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48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548"/>
            <p:cNvSpPr>
              <a:spLocks noEditPoints="1"/>
            </p:cNvSpPr>
            <p:nvPr/>
          </p:nvSpPr>
          <p:spPr bwMode="auto">
            <a:xfrm>
              <a:off x="887" y="1487"/>
              <a:ext cx="123" cy="134"/>
            </a:xfrm>
            <a:custGeom>
              <a:avLst/>
              <a:gdLst>
                <a:gd name="T0" fmla="*/ 68 w 123"/>
                <a:gd name="T1" fmla="*/ 0 h 134"/>
                <a:gd name="T2" fmla="*/ 63 w 123"/>
                <a:gd name="T3" fmla="*/ 0 h 134"/>
                <a:gd name="T4" fmla="*/ 57 w 123"/>
                <a:gd name="T5" fmla="*/ 0 h 134"/>
                <a:gd name="T6" fmla="*/ 57 w 123"/>
                <a:gd name="T7" fmla="*/ 0 h 134"/>
                <a:gd name="T8" fmla="*/ 57 w 123"/>
                <a:gd name="T9" fmla="*/ 0 h 134"/>
                <a:gd name="T10" fmla="*/ 57 w 123"/>
                <a:gd name="T11" fmla="*/ 0 h 134"/>
                <a:gd name="T12" fmla="*/ 55 w 123"/>
                <a:gd name="T13" fmla="*/ 0 h 134"/>
                <a:gd name="T14" fmla="*/ 55 w 123"/>
                <a:gd name="T15" fmla="*/ 0 h 134"/>
                <a:gd name="T16" fmla="*/ 55 w 123"/>
                <a:gd name="T17" fmla="*/ 0 h 134"/>
                <a:gd name="T18" fmla="*/ 55 w 123"/>
                <a:gd name="T19" fmla="*/ 0 h 134"/>
                <a:gd name="T20" fmla="*/ 55 w 123"/>
                <a:gd name="T21" fmla="*/ 0 h 134"/>
                <a:gd name="T22" fmla="*/ 63 w 123"/>
                <a:gd name="T23" fmla="*/ 0 h 134"/>
                <a:gd name="T24" fmla="*/ 68 w 123"/>
                <a:gd name="T25" fmla="*/ 0 h 134"/>
                <a:gd name="T26" fmla="*/ 68 w 123"/>
                <a:gd name="T27" fmla="*/ 0 h 134"/>
                <a:gd name="T28" fmla="*/ 0 w 123"/>
                <a:gd name="T29" fmla="*/ 112 h 134"/>
                <a:gd name="T30" fmla="*/ 4 w 123"/>
                <a:gd name="T31" fmla="*/ 115 h 134"/>
                <a:gd name="T32" fmla="*/ 17 w 123"/>
                <a:gd name="T33" fmla="*/ 124 h 134"/>
                <a:gd name="T34" fmla="*/ 29 w 123"/>
                <a:gd name="T35" fmla="*/ 130 h 134"/>
                <a:gd name="T36" fmla="*/ 46 w 123"/>
                <a:gd name="T37" fmla="*/ 133 h 134"/>
                <a:gd name="T38" fmla="*/ 63 w 123"/>
                <a:gd name="T39" fmla="*/ 134 h 134"/>
                <a:gd name="T40" fmla="*/ 79 w 123"/>
                <a:gd name="T41" fmla="*/ 133 h 134"/>
                <a:gd name="T42" fmla="*/ 94 w 123"/>
                <a:gd name="T43" fmla="*/ 130 h 134"/>
                <a:gd name="T44" fmla="*/ 108 w 123"/>
                <a:gd name="T45" fmla="*/ 124 h 134"/>
                <a:gd name="T46" fmla="*/ 121 w 123"/>
                <a:gd name="T47" fmla="*/ 115 h 134"/>
                <a:gd name="T48" fmla="*/ 123 w 123"/>
                <a:gd name="T49" fmla="*/ 112 h 134"/>
                <a:gd name="T50" fmla="*/ 123 w 123"/>
                <a:gd name="T51" fmla="*/ 112 h 134"/>
                <a:gd name="T52" fmla="*/ 123 w 123"/>
                <a:gd name="T53" fmla="*/ 112 h 134"/>
                <a:gd name="T54" fmla="*/ 123 w 123"/>
                <a:gd name="T55" fmla="*/ 112 h 134"/>
                <a:gd name="T56" fmla="*/ 123 w 123"/>
                <a:gd name="T57" fmla="*/ 112 h 134"/>
                <a:gd name="T58" fmla="*/ 123 w 123"/>
                <a:gd name="T59" fmla="*/ 112 h 134"/>
                <a:gd name="T60" fmla="*/ 123 w 123"/>
                <a:gd name="T61" fmla="*/ 112 h 134"/>
                <a:gd name="T62" fmla="*/ 123 w 123"/>
                <a:gd name="T63" fmla="*/ 110 h 134"/>
                <a:gd name="T64" fmla="*/ 123 w 123"/>
                <a:gd name="T65" fmla="*/ 110 h 134"/>
                <a:gd name="T66" fmla="*/ 120 w 123"/>
                <a:gd name="T67" fmla="*/ 115 h 134"/>
                <a:gd name="T68" fmla="*/ 108 w 123"/>
                <a:gd name="T69" fmla="*/ 122 h 134"/>
                <a:gd name="T70" fmla="*/ 94 w 123"/>
                <a:gd name="T71" fmla="*/ 130 h 134"/>
                <a:gd name="T72" fmla="*/ 79 w 123"/>
                <a:gd name="T73" fmla="*/ 133 h 134"/>
                <a:gd name="T74" fmla="*/ 63 w 123"/>
                <a:gd name="T75" fmla="*/ 134 h 134"/>
                <a:gd name="T76" fmla="*/ 46 w 123"/>
                <a:gd name="T77" fmla="*/ 133 h 134"/>
                <a:gd name="T78" fmla="*/ 29 w 123"/>
                <a:gd name="T79" fmla="*/ 130 h 134"/>
                <a:gd name="T80" fmla="*/ 17 w 123"/>
                <a:gd name="T81" fmla="*/ 122 h 134"/>
                <a:gd name="T82" fmla="*/ 4 w 123"/>
                <a:gd name="T83" fmla="*/ 115 h 134"/>
                <a:gd name="T84" fmla="*/ 0 w 123"/>
                <a:gd name="T85" fmla="*/ 110 h 134"/>
                <a:gd name="T86" fmla="*/ 0 w 123"/>
                <a:gd name="T87" fmla="*/ 110 h 134"/>
                <a:gd name="T88" fmla="*/ 0 w 123"/>
                <a:gd name="T89" fmla="*/ 110 h 134"/>
                <a:gd name="T90" fmla="*/ 0 w 123"/>
                <a:gd name="T91" fmla="*/ 110 h 134"/>
                <a:gd name="T92" fmla="*/ 0 w 123"/>
                <a:gd name="T93" fmla="*/ 110 h 134"/>
                <a:gd name="T94" fmla="*/ 0 w 123"/>
                <a:gd name="T95" fmla="*/ 112 h 134"/>
                <a:gd name="T96" fmla="*/ 0 w 123"/>
                <a:gd name="T97" fmla="*/ 112 h 134"/>
                <a:gd name="T98" fmla="*/ 0 w 123"/>
                <a:gd name="T99" fmla="*/ 112 h 134"/>
                <a:gd name="T100" fmla="*/ 0 w 123"/>
                <a:gd name="T101" fmla="*/ 112 h 1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"/>
                <a:gd name="T154" fmla="*/ 0 h 134"/>
                <a:gd name="T155" fmla="*/ 123 w 123"/>
                <a:gd name="T156" fmla="*/ 134 h 1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" h="134">
                  <a:moveTo>
                    <a:pt x="68" y="0"/>
                  </a:moveTo>
                  <a:lnTo>
                    <a:pt x="63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8" y="0"/>
                  </a:lnTo>
                  <a:close/>
                  <a:moveTo>
                    <a:pt x="0" y="112"/>
                  </a:moveTo>
                  <a:lnTo>
                    <a:pt x="4" y="115"/>
                  </a:lnTo>
                  <a:lnTo>
                    <a:pt x="17" y="124"/>
                  </a:lnTo>
                  <a:lnTo>
                    <a:pt x="29" y="130"/>
                  </a:lnTo>
                  <a:lnTo>
                    <a:pt x="46" y="133"/>
                  </a:lnTo>
                  <a:lnTo>
                    <a:pt x="63" y="134"/>
                  </a:lnTo>
                  <a:lnTo>
                    <a:pt x="79" y="133"/>
                  </a:lnTo>
                  <a:lnTo>
                    <a:pt x="94" y="130"/>
                  </a:lnTo>
                  <a:lnTo>
                    <a:pt x="108" y="124"/>
                  </a:lnTo>
                  <a:lnTo>
                    <a:pt x="121" y="115"/>
                  </a:lnTo>
                  <a:lnTo>
                    <a:pt x="123" y="112"/>
                  </a:lnTo>
                  <a:lnTo>
                    <a:pt x="123" y="110"/>
                  </a:lnTo>
                  <a:lnTo>
                    <a:pt x="120" y="115"/>
                  </a:lnTo>
                  <a:lnTo>
                    <a:pt x="108" y="122"/>
                  </a:lnTo>
                  <a:lnTo>
                    <a:pt x="94" y="130"/>
                  </a:lnTo>
                  <a:lnTo>
                    <a:pt x="79" y="133"/>
                  </a:lnTo>
                  <a:lnTo>
                    <a:pt x="63" y="134"/>
                  </a:lnTo>
                  <a:lnTo>
                    <a:pt x="46" y="133"/>
                  </a:lnTo>
                  <a:lnTo>
                    <a:pt x="29" y="130"/>
                  </a:lnTo>
                  <a:lnTo>
                    <a:pt x="17" y="122"/>
                  </a:lnTo>
                  <a:lnTo>
                    <a:pt x="4" y="115"/>
                  </a:lnTo>
                  <a:lnTo>
                    <a:pt x="0" y="11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49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549"/>
            <p:cNvSpPr>
              <a:spLocks noEditPoints="1"/>
            </p:cNvSpPr>
            <p:nvPr/>
          </p:nvSpPr>
          <p:spPr bwMode="auto">
            <a:xfrm>
              <a:off x="887" y="1487"/>
              <a:ext cx="125" cy="134"/>
            </a:xfrm>
            <a:custGeom>
              <a:avLst/>
              <a:gdLst>
                <a:gd name="T0" fmla="*/ 68 w 125"/>
                <a:gd name="T1" fmla="*/ 0 h 134"/>
                <a:gd name="T2" fmla="*/ 63 w 125"/>
                <a:gd name="T3" fmla="*/ 0 h 134"/>
                <a:gd name="T4" fmla="*/ 55 w 125"/>
                <a:gd name="T5" fmla="*/ 0 h 134"/>
                <a:gd name="T6" fmla="*/ 55 w 125"/>
                <a:gd name="T7" fmla="*/ 0 h 134"/>
                <a:gd name="T8" fmla="*/ 55 w 125"/>
                <a:gd name="T9" fmla="*/ 0 h 134"/>
                <a:gd name="T10" fmla="*/ 55 w 125"/>
                <a:gd name="T11" fmla="*/ 0 h 134"/>
                <a:gd name="T12" fmla="*/ 55 w 125"/>
                <a:gd name="T13" fmla="*/ 0 h 134"/>
                <a:gd name="T14" fmla="*/ 55 w 125"/>
                <a:gd name="T15" fmla="*/ 0 h 134"/>
                <a:gd name="T16" fmla="*/ 55 w 125"/>
                <a:gd name="T17" fmla="*/ 0 h 134"/>
                <a:gd name="T18" fmla="*/ 55 w 125"/>
                <a:gd name="T19" fmla="*/ 0 h 134"/>
                <a:gd name="T20" fmla="*/ 55 w 125"/>
                <a:gd name="T21" fmla="*/ 0 h 134"/>
                <a:gd name="T22" fmla="*/ 63 w 125"/>
                <a:gd name="T23" fmla="*/ 0 h 134"/>
                <a:gd name="T24" fmla="*/ 68 w 125"/>
                <a:gd name="T25" fmla="*/ 0 h 134"/>
                <a:gd name="T26" fmla="*/ 68 w 125"/>
                <a:gd name="T27" fmla="*/ 0 h 134"/>
                <a:gd name="T28" fmla="*/ 0 w 125"/>
                <a:gd name="T29" fmla="*/ 110 h 134"/>
                <a:gd name="T30" fmla="*/ 4 w 125"/>
                <a:gd name="T31" fmla="*/ 115 h 134"/>
                <a:gd name="T32" fmla="*/ 17 w 125"/>
                <a:gd name="T33" fmla="*/ 122 h 134"/>
                <a:gd name="T34" fmla="*/ 29 w 125"/>
                <a:gd name="T35" fmla="*/ 130 h 134"/>
                <a:gd name="T36" fmla="*/ 46 w 125"/>
                <a:gd name="T37" fmla="*/ 133 h 134"/>
                <a:gd name="T38" fmla="*/ 63 w 125"/>
                <a:gd name="T39" fmla="*/ 134 h 134"/>
                <a:gd name="T40" fmla="*/ 79 w 125"/>
                <a:gd name="T41" fmla="*/ 133 h 134"/>
                <a:gd name="T42" fmla="*/ 94 w 125"/>
                <a:gd name="T43" fmla="*/ 130 h 134"/>
                <a:gd name="T44" fmla="*/ 108 w 125"/>
                <a:gd name="T45" fmla="*/ 122 h 134"/>
                <a:gd name="T46" fmla="*/ 120 w 125"/>
                <a:gd name="T47" fmla="*/ 115 h 134"/>
                <a:gd name="T48" fmla="*/ 123 w 125"/>
                <a:gd name="T49" fmla="*/ 110 h 134"/>
                <a:gd name="T50" fmla="*/ 123 w 125"/>
                <a:gd name="T51" fmla="*/ 110 h 134"/>
                <a:gd name="T52" fmla="*/ 123 w 125"/>
                <a:gd name="T53" fmla="*/ 110 h 134"/>
                <a:gd name="T54" fmla="*/ 123 w 125"/>
                <a:gd name="T55" fmla="*/ 110 h 134"/>
                <a:gd name="T56" fmla="*/ 123 w 125"/>
                <a:gd name="T57" fmla="*/ 110 h 134"/>
                <a:gd name="T58" fmla="*/ 123 w 125"/>
                <a:gd name="T59" fmla="*/ 110 h 134"/>
                <a:gd name="T60" fmla="*/ 123 w 125"/>
                <a:gd name="T61" fmla="*/ 110 h 134"/>
                <a:gd name="T62" fmla="*/ 123 w 125"/>
                <a:gd name="T63" fmla="*/ 110 h 134"/>
                <a:gd name="T64" fmla="*/ 123 w 125"/>
                <a:gd name="T65" fmla="*/ 110 h 134"/>
                <a:gd name="T66" fmla="*/ 125 w 125"/>
                <a:gd name="T67" fmla="*/ 110 h 134"/>
                <a:gd name="T68" fmla="*/ 125 w 125"/>
                <a:gd name="T69" fmla="*/ 110 h 134"/>
                <a:gd name="T70" fmla="*/ 125 w 125"/>
                <a:gd name="T71" fmla="*/ 110 h 134"/>
                <a:gd name="T72" fmla="*/ 125 w 125"/>
                <a:gd name="T73" fmla="*/ 110 h 134"/>
                <a:gd name="T74" fmla="*/ 125 w 125"/>
                <a:gd name="T75" fmla="*/ 110 h 134"/>
                <a:gd name="T76" fmla="*/ 125 w 125"/>
                <a:gd name="T77" fmla="*/ 110 h 134"/>
                <a:gd name="T78" fmla="*/ 125 w 125"/>
                <a:gd name="T79" fmla="*/ 110 h 134"/>
                <a:gd name="T80" fmla="*/ 125 w 125"/>
                <a:gd name="T81" fmla="*/ 110 h 134"/>
                <a:gd name="T82" fmla="*/ 120 w 125"/>
                <a:gd name="T83" fmla="*/ 115 h 134"/>
                <a:gd name="T84" fmla="*/ 108 w 125"/>
                <a:gd name="T85" fmla="*/ 122 h 134"/>
                <a:gd name="T86" fmla="*/ 94 w 125"/>
                <a:gd name="T87" fmla="*/ 128 h 134"/>
                <a:gd name="T88" fmla="*/ 79 w 125"/>
                <a:gd name="T89" fmla="*/ 133 h 134"/>
                <a:gd name="T90" fmla="*/ 63 w 125"/>
                <a:gd name="T91" fmla="*/ 134 h 134"/>
                <a:gd name="T92" fmla="*/ 46 w 125"/>
                <a:gd name="T93" fmla="*/ 133 h 134"/>
                <a:gd name="T94" fmla="*/ 31 w 125"/>
                <a:gd name="T95" fmla="*/ 128 h 134"/>
                <a:gd name="T96" fmla="*/ 17 w 125"/>
                <a:gd name="T97" fmla="*/ 122 h 134"/>
                <a:gd name="T98" fmla="*/ 4 w 125"/>
                <a:gd name="T99" fmla="*/ 115 h 134"/>
                <a:gd name="T100" fmla="*/ 0 w 125"/>
                <a:gd name="T101" fmla="*/ 110 h 134"/>
                <a:gd name="T102" fmla="*/ 0 w 125"/>
                <a:gd name="T103" fmla="*/ 110 h 134"/>
                <a:gd name="T104" fmla="*/ 0 w 125"/>
                <a:gd name="T105" fmla="*/ 110 h 134"/>
                <a:gd name="T106" fmla="*/ 0 w 125"/>
                <a:gd name="T107" fmla="*/ 110 h 134"/>
                <a:gd name="T108" fmla="*/ 0 w 125"/>
                <a:gd name="T109" fmla="*/ 110 h 134"/>
                <a:gd name="T110" fmla="*/ 0 w 125"/>
                <a:gd name="T111" fmla="*/ 110 h 134"/>
                <a:gd name="T112" fmla="*/ 0 w 125"/>
                <a:gd name="T113" fmla="*/ 110 h 134"/>
                <a:gd name="T114" fmla="*/ 0 w 125"/>
                <a:gd name="T115" fmla="*/ 110 h 134"/>
                <a:gd name="T116" fmla="*/ 0 w 125"/>
                <a:gd name="T117" fmla="*/ 110 h 1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5"/>
                <a:gd name="T178" fmla="*/ 0 h 134"/>
                <a:gd name="T179" fmla="*/ 125 w 125"/>
                <a:gd name="T180" fmla="*/ 134 h 1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5" h="134">
                  <a:moveTo>
                    <a:pt x="68" y="0"/>
                  </a:moveTo>
                  <a:lnTo>
                    <a:pt x="63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8" y="0"/>
                  </a:lnTo>
                  <a:close/>
                  <a:moveTo>
                    <a:pt x="0" y="110"/>
                  </a:moveTo>
                  <a:lnTo>
                    <a:pt x="4" y="115"/>
                  </a:lnTo>
                  <a:lnTo>
                    <a:pt x="17" y="122"/>
                  </a:lnTo>
                  <a:lnTo>
                    <a:pt x="29" y="130"/>
                  </a:lnTo>
                  <a:lnTo>
                    <a:pt x="46" y="133"/>
                  </a:lnTo>
                  <a:lnTo>
                    <a:pt x="63" y="134"/>
                  </a:lnTo>
                  <a:lnTo>
                    <a:pt x="79" y="133"/>
                  </a:lnTo>
                  <a:lnTo>
                    <a:pt x="94" y="130"/>
                  </a:lnTo>
                  <a:lnTo>
                    <a:pt x="108" y="122"/>
                  </a:lnTo>
                  <a:lnTo>
                    <a:pt x="120" y="115"/>
                  </a:lnTo>
                  <a:lnTo>
                    <a:pt x="123" y="110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08" y="122"/>
                  </a:lnTo>
                  <a:lnTo>
                    <a:pt x="94" y="128"/>
                  </a:lnTo>
                  <a:lnTo>
                    <a:pt x="79" y="133"/>
                  </a:lnTo>
                  <a:lnTo>
                    <a:pt x="63" y="134"/>
                  </a:lnTo>
                  <a:lnTo>
                    <a:pt x="46" y="133"/>
                  </a:lnTo>
                  <a:lnTo>
                    <a:pt x="31" y="128"/>
                  </a:lnTo>
                  <a:lnTo>
                    <a:pt x="17" y="122"/>
                  </a:lnTo>
                  <a:lnTo>
                    <a:pt x="4" y="115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A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550"/>
            <p:cNvSpPr>
              <a:spLocks noEditPoints="1"/>
            </p:cNvSpPr>
            <p:nvPr/>
          </p:nvSpPr>
          <p:spPr bwMode="auto">
            <a:xfrm>
              <a:off x="887" y="1487"/>
              <a:ext cx="125" cy="134"/>
            </a:xfrm>
            <a:custGeom>
              <a:avLst/>
              <a:gdLst>
                <a:gd name="T0" fmla="*/ 68 w 125"/>
                <a:gd name="T1" fmla="*/ 0 h 134"/>
                <a:gd name="T2" fmla="*/ 63 w 125"/>
                <a:gd name="T3" fmla="*/ 0 h 134"/>
                <a:gd name="T4" fmla="*/ 55 w 125"/>
                <a:gd name="T5" fmla="*/ 0 h 134"/>
                <a:gd name="T6" fmla="*/ 55 w 125"/>
                <a:gd name="T7" fmla="*/ 0 h 134"/>
                <a:gd name="T8" fmla="*/ 55 w 125"/>
                <a:gd name="T9" fmla="*/ 1 h 134"/>
                <a:gd name="T10" fmla="*/ 55 w 125"/>
                <a:gd name="T11" fmla="*/ 1 h 134"/>
                <a:gd name="T12" fmla="*/ 55 w 125"/>
                <a:gd name="T13" fmla="*/ 1 h 134"/>
                <a:gd name="T14" fmla="*/ 55 w 125"/>
                <a:gd name="T15" fmla="*/ 1 h 134"/>
                <a:gd name="T16" fmla="*/ 55 w 125"/>
                <a:gd name="T17" fmla="*/ 1 h 134"/>
                <a:gd name="T18" fmla="*/ 55 w 125"/>
                <a:gd name="T19" fmla="*/ 1 h 134"/>
                <a:gd name="T20" fmla="*/ 55 w 125"/>
                <a:gd name="T21" fmla="*/ 1 h 134"/>
                <a:gd name="T22" fmla="*/ 63 w 125"/>
                <a:gd name="T23" fmla="*/ 0 h 134"/>
                <a:gd name="T24" fmla="*/ 68 w 125"/>
                <a:gd name="T25" fmla="*/ 1 h 134"/>
                <a:gd name="T26" fmla="*/ 68 w 125"/>
                <a:gd name="T27" fmla="*/ 0 h 134"/>
                <a:gd name="T28" fmla="*/ 0 w 125"/>
                <a:gd name="T29" fmla="*/ 110 h 134"/>
                <a:gd name="T30" fmla="*/ 4 w 125"/>
                <a:gd name="T31" fmla="*/ 115 h 134"/>
                <a:gd name="T32" fmla="*/ 17 w 125"/>
                <a:gd name="T33" fmla="*/ 122 h 134"/>
                <a:gd name="T34" fmla="*/ 31 w 125"/>
                <a:gd name="T35" fmla="*/ 128 h 134"/>
                <a:gd name="T36" fmla="*/ 46 w 125"/>
                <a:gd name="T37" fmla="*/ 133 h 134"/>
                <a:gd name="T38" fmla="*/ 63 w 125"/>
                <a:gd name="T39" fmla="*/ 134 h 134"/>
                <a:gd name="T40" fmla="*/ 79 w 125"/>
                <a:gd name="T41" fmla="*/ 133 h 134"/>
                <a:gd name="T42" fmla="*/ 94 w 125"/>
                <a:gd name="T43" fmla="*/ 128 h 134"/>
                <a:gd name="T44" fmla="*/ 108 w 125"/>
                <a:gd name="T45" fmla="*/ 122 h 134"/>
                <a:gd name="T46" fmla="*/ 120 w 125"/>
                <a:gd name="T47" fmla="*/ 115 h 134"/>
                <a:gd name="T48" fmla="*/ 125 w 125"/>
                <a:gd name="T49" fmla="*/ 110 h 134"/>
                <a:gd name="T50" fmla="*/ 125 w 125"/>
                <a:gd name="T51" fmla="*/ 110 h 134"/>
                <a:gd name="T52" fmla="*/ 125 w 125"/>
                <a:gd name="T53" fmla="*/ 110 h 134"/>
                <a:gd name="T54" fmla="*/ 125 w 125"/>
                <a:gd name="T55" fmla="*/ 110 h 134"/>
                <a:gd name="T56" fmla="*/ 125 w 125"/>
                <a:gd name="T57" fmla="*/ 110 h 134"/>
                <a:gd name="T58" fmla="*/ 125 w 125"/>
                <a:gd name="T59" fmla="*/ 110 h 134"/>
                <a:gd name="T60" fmla="*/ 125 w 125"/>
                <a:gd name="T61" fmla="*/ 110 h 134"/>
                <a:gd name="T62" fmla="*/ 125 w 125"/>
                <a:gd name="T63" fmla="*/ 109 h 134"/>
                <a:gd name="T64" fmla="*/ 125 w 125"/>
                <a:gd name="T65" fmla="*/ 109 h 134"/>
                <a:gd name="T66" fmla="*/ 120 w 125"/>
                <a:gd name="T67" fmla="*/ 115 h 134"/>
                <a:gd name="T68" fmla="*/ 107 w 125"/>
                <a:gd name="T69" fmla="*/ 122 h 134"/>
                <a:gd name="T70" fmla="*/ 94 w 125"/>
                <a:gd name="T71" fmla="*/ 128 h 134"/>
                <a:gd name="T72" fmla="*/ 79 w 125"/>
                <a:gd name="T73" fmla="*/ 133 h 134"/>
                <a:gd name="T74" fmla="*/ 63 w 125"/>
                <a:gd name="T75" fmla="*/ 134 h 134"/>
                <a:gd name="T76" fmla="*/ 46 w 125"/>
                <a:gd name="T77" fmla="*/ 133 h 134"/>
                <a:gd name="T78" fmla="*/ 31 w 125"/>
                <a:gd name="T79" fmla="*/ 128 h 134"/>
                <a:gd name="T80" fmla="*/ 17 w 125"/>
                <a:gd name="T81" fmla="*/ 122 h 134"/>
                <a:gd name="T82" fmla="*/ 6 w 125"/>
                <a:gd name="T83" fmla="*/ 115 h 134"/>
                <a:gd name="T84" fmla="*/ 0 w 125"/>
                <a:gd name="T85" fmla="*/ 109 h 134"/>
                <a:gd name="T86" fmla="*/ 0 w 125"/>
                <a:gd name="T87" fmla="*/ 109 h 134"/>
                <a:gd name="T88" fmla="*/ 0 w 125"/>
                <a:gd name="T89" fmla="*/ 109 h 134"/>
                <a:gd name="T90" fmla="*/ 0 w 125"/>
                <a:gd name="T91" fmla="*/ 109 h 134"/>
                <a:gd name="T92" fmla="*/ 0 w 125"/>
                <a:gd name="T93" fmla="*/ 109 h 134"/>
                <a:gd name="T94" fmla="*/ 0 w 125"/>
                <a:gd name="T95" fmla="*/ 109 h 134"/>
                <a:gd name="T96" fmla="*/ 0 w 125"/>
                <a:gd name="T97" fmla="*/ 109 h 134"/>
                <a:gd name="T98" fmla="*/ 0 w 125"/>
                <a:gd name="T99" fmla="*/ 109 h 134"/>
                <a:gd name="T100" fmla="*/ 0 w 125"/>
                <a:gd name="T101" fmla="*/ 110 h 1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34"/>
                <a:gd name="T155" fmla="*/ 125 w 125"/>
                <a:gd name="T156" fmla="*/ 134 h 1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34">
                  <a:moveTo>
                    <a:pt x="68" y="0"/>
                  </a:moveTo>
                  <a:lnTo>
                    <a:pt x="63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68" y="0"/>
                  </a:lnTo>
                  <a:close/>
                  <a:moveTo>
                    <a:pt x="0" y="110"/>
                  </a:moveTo>
                  <a:lnTo>
                    <a:pt x="4" y="115"/>
                  </a:lnTo>
                  <a:lnTo>
                    <a:pt x="17" y="122"/>
                  </a:lnTo>
                  <a:lnTo>
                    <a:pt x="31" y="128"/>
                  </a:lnTo>
                  <a:lnTo>
                    <a:pt x="46" y="133"/>
                  </a:lnTo>
                  <a:lnTo>
                    <a:pt x="63" y="134"/>
                  </a:lnTo>
                  <a:lnTo>
                    <a:pt x="79" y="133"/>
                  </a:lnTo>
                  <a:lnTo>
                    <a:pt x="94" y="128"/>
                  </a:lnTo>
                  <a:lnTo>
                    <a:pt x="108" y="122"/>
                  </a:lnTo>
                  <a:lnTo>
                    <a:pt x="120" y="115"/>
                  </a:lnTo>
                  <a:lnTo>
                    <a:pt x="125" y="110"/>
                  </a:lnTo>
                  <a:lnTo>
                    <a:pt x="125" y="109"/>
                  </a:lnTo>
                  <a:lnTo>
                    <a:pt x="120" y="115"/>
                  </a:lnTo>
                  <a:lnTo>
                    <a:pt x="107" y="122"/>
                  </a:lnTo>
                  <a:lnTo>
                    <a:pt x="94" y="128"/>
                  </a:lnTo>
                  <a:lnTo>
                    <a:pt x="79" y="133"/>
                  </a:lnTo>
                  <a:lnTo>
                    <a:pt x="63" y="134"/>
                  </a:lnTo>
                  <a:lnTo>
                    <a:pt x="46" y="133"/>
                  </a:lnTo>
                  <a:lnTo>
                    <a:pt x="31" y="128"/>
                  </a:lnTo>
                  <a:lnTo>
                    <a:pt x="17" y="122"/>
                  </a:lnTo>
                  <a:lnTo>
                    <a:pt x="6" y="115"/>
                  </a:lnTo>
                  <a:lnTo>
                    <a:pt x="0" y="109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B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551"/>
            <p:cNvSpPr>
              <a:spLocks noEditPoints="1"/>
            </p:cNvSpPr>
            <p:nvPr/>
          </p:nvSpPr>
          <p:spPr bwMode="auto">
            <a:xfrm>
              <a:off x="885" y="1487"/>
              <a:ext cx="127" cy="134"/>
            </a:xfrm>
            <a:custGeom>
              <a:avLst/>
              <a:gdLst>
                <a:gd name="T0" fmla="*/ 70 w 127"/>
                <a:gd name="T1" fmla="*/ 1 h 134"/>
                <a:gd name="T2" fmla="*/ 65 w 127"/>
                <a:gd name="T3" fmla="*/ 0 h 134"/>
                <a:gd name="T4" fmla="*/ 57 w 127"/>
                <a:gd name="T5" fmla="*/ 1 h 134"/>
                <a:gd name="T6" fmla="*/ 57 w 127"/>
                <a:gd name="T7" fmla="*/ 1 h 134"/>
                <a:gd name="T8" fmla="*/ 57 w 127"/>
                <a:gd name="T9" fmla="*/ 1 h 134"/>
                <a:gd name="T10" fmla="*/ 57 w 127"/>
                <a:gd name="T11" fmla="*/ 1 h 134"/>
                <a:gd name="T12" fmla="*/ 57 w 127"/>
                <a:gd name="T13" fmla="*/ 1 h 134"/>
                <a:gd name="T14" fmla="*/ 57 w 127"/>
                <a:gd name="T15" fmla="*/ 1 h 134"/>
                <a:gd name="T16" fmla="*/ 57 w 127"/>
                <a:gd name="T17" fmla="*/ 1 h 134"/>
                <a:gd name="T18" fmla="*/ 57 w 127"/>
                <a:gd name="T19" fmla="*/ 1 h 134"/>
                <a:gd name="T20" fmla="*/ 57 w 127"/>
                <a:gd name="T21" fmla="*/ 1 h 134"/>
                <a:gd name="T22" fmla="*/ 65 w 127"/>
                <a:gd name="T23" fmla="*/ 1 h 134"/>
                <a:gd name="T24" fmla="*/ 70 w 127"/>
                <a:gd name="T25" fmla="*/ 1 h 134"/>
                <a:gd name="T26" fmla="*/ 70 w 127"/>
                <a:gd name="T27" fmla="*/ 1 h 134"/>
                <a:gd name="T28" fmla="*/ 2 w 127"/>
                <a:gd name="T29" fmla="*/ 109 h 134"/>
                <a:gd name="T30" fmla="*/ 8 w 127"/>
                <a:gd name="T31" fmla="*/ 115 h 134"/>
                <a:gd name="T32" fmla="*/ 19 w 127"/>
                <a:gd name="T33" fmla="*/ 122 h 134"/>
                <a:gd name="T34" fmla="*/ 33 w 127"/>
                <a:gd name="T35" fmla="*/ 128 h 134"/>
                <a:gd name="T36" fmla="*/ 48 w 127"/>
                <a:gd name="T37" fmla="*/ 133 h 134"/>
                <a:gd name="T38" fmla="*/ 65 w 127"/>
                <a:gd name="T39" fmla="*/ 134 h 134"/>
                <a:gd name="T40" fmla="*/ 81 w 127"/>
                <a:gd name="T41" fmla="*/ 133 h 134"/>
                <a:gd name="T42" fmla="*/ 96 w 127"/>
                <a:gd name="T43" fmla="*/ 128 h 134"/>
                <a:gd name="T44" fmla="*/ 109 w 127"/>
                <a:gd name="T45" fmla="*/ 122 h 134"/>
                <a:gd name="T46" fmla="*/ 122 w 127"/>
                <a:gd name="T47" fmla="*/ 115 h 134"/>
                <a:gd name="T48" fmla="*/ 127 w 127"/>
                <a:gd name="T49" fmla="*/ 109 h 134"/>
                <a:gd name="T50" fmla="*/ 127 w 127"/>
                <a:gd name="T51" fmla="*/ 109 h 134"/>
                <a:gd name="T52" fmla="*/ 127 w 127"/>
                <a:gd name="T53" fmla="*/ 109 h 134"/>
                <a:gd name="T54" fmla="*/ 127 w 127"/>
                <a:gd name="T55" fmla="*/ 109 h 134"/>
                <a:gd name="T56" fmla="*/ 127 w 127"/>
                <a:gd name="T57" fmla="*/ 109 h 134"/>
                <a:gd name="T58" fmla="*/ 127 w 127"/>
                <a:gd name="T59" fmla="*/ 109 h 134"/>
                <a:gd name="T60" fmla="*/ 127 w 127"/>
                <a:gd name="T61" fmla="*/ 109 h 134"/>
                <a:gd name="T62" fmla="*/ 127 w 127"/>
                <a:gd name="T63" fmla="*/ 109 h 134"/>
                <a:gd name="T64" fmla="*/ 127 w 127"/>
                <a:gd name="T65" fmla="*/ 109 h 134"/>
                <a:gd name="T66" fmla="*/ 122 w 127"/>
                <a:gd name="T67" fmla="*/ 113 h 134"/>
                <a:gd name="T68" fmla="*/ 109 w 127"/>
                <a:gd name="T69" fmla="*/ 122 h 134"/>
                <a:gd name="T70" fmla="*/ 96 w 127"/>
                <a:gd name="T71" fmla="*/ 128 h 134"/>
                <a:gd name="T72" fmla="*/ 81 w 127"/>
                <a:gd name="T73" fmla="*/ 131 h 134"/>
                <a:gd name="T74" fmla="*/ 65 w 127"/>
                <a:gd name="T75" fmla="*/ 133 h 134"/>
                <a:gd name="T76" fmla="*/ 48 w 127"/>
                <a:gd name="T77" fmla="*/ 131 h 134"/>
                <a:gd name="T78" fmla="*/ 33 w 127"/>
                <a:gd name="T79" fmla="*/ 128 h 134"/>
                <a:gd name="T80" fmla="*/ 19 w 127"/>
                <a:gd name="T81" fmla="*/ 122 h 134"/>
                <a:gd name="T82" fmla="*/ 8 w 127"/>
                <a:gd name="T83" fmla="*/ 113 h 134"/>
                <a:gd name="T84" fmla="*/ 0 w 127"/>
                <a:gd name="T85" fmla="*/ 107 h 134"/>
                <a:gd name="T86" fmla="*/ 0 w 127"/>
                <a:gd name="T87" fmla="*/ 107 h 134"/>
                <a:gd name="T88" fmla="*/ 0 w 127"/>
                <a:gd name="T89" fmla="*/ 109 h 134"/>
                <a:gd name="T90" fmla="*/ 0 w 127"/>
                <a:gd name="T91" fmla="*/ 109 h 134"/>
                <a:gd name="T92" fmla="*/ 0 w 127"/>
                <a:gd name="T93" fmla="*/ 109 h 134"/>
                <a:gd name="T94" fmla="*/ 0 w 127"/>
                <a:gd name="T95" fmla="*/ 109 h 134"/>
                <a:gd name="T96" fmla="*/ 0 w 127"/>
                <a:gd name="T97" fmla="*/ 109 h 134"/>
                <a:gd name="T98" fmla="*/ 2 w 127"/>
                <a:gd name="T99" fmla="*/ 109 h 134"/>
                <a:gd name="T100" fmla="*/ 2 w 127"/>
                <a:gd name="T101" fmla="*/ 109 h 1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"/>
                <a:gd name="T154" fmla="*/ 0 h 134"/>
                <a:gd name="T155" fmla="*/ 127 w 127"/>
                <a:gd name="T156" fmla="*/ 134 h 1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" h="134">
                  <a:moveTo>
                    <a:pt x="70" y="1"/>
                  </a:moveTo>
                  <a:lnTo>
                    <a:pt x="65" y="0"/>
                  </a:lnTo>
                  <a:lnTo>
                    <a:pt x="57" y="1"/>
                  </a:lnTo>
                  <a:lnTo>
                    <a:pt x="65" y="1"/>
                  </a:lnTo>
                  <a:lnTo>
                    <a:pt x="70" y="1"/>
                  </a:lnTo>
                  <a:close/>
                  <a:moveTo>
                    <a:pt x="2" y="109"/>
                  </a:moveTo>
                  <a:lnTo>
                    <a:pt x="8" y="115"/>
                  </a:lnTo>
                  <a:lnTo>
                    <a:pt x="19" y="122"/>
                  </a:lnTo>
                  <a:lnTo>
                    <a:pt x="33" y="128"/>
                  </a:lnTo>
                  <a:lnTo>
                    <a:pt x="48" y="133"/>
                  </a:lnTo>
                  <a:lnTo>
                    <a:pt x="65" y="134"/>
                  </a:lnTo>
                  <a:lnTo>
                    <a:pt x="81" y="133"/>
                  </a:lnTo>
                  <a:lnTo>
                    <a:pt x="96" y="128"/>
                  </a:lnTo>
                  <a:lnTo>
                    <a:pt x="109" y="122"/>
                  </a:lnTo>
                  <a:lnTo>
                    <a:pt x="122" y="115"/>
                  </a:lnTo>
                  <a:lnTo>
                    <a:pt x="127" y="109"/>
                  </a:lnTo>
                  <a:lnTo>
                    <a:pt x="122" y="113"/>
                  </a:lnTo>
                  <a:lnTo>
                    <a:pt x="109" y="122"/>
                  </a:lnTo>
                  <a:lnTo>
                    <a:pt x="96" y="128"/>
                  </a:lnTo>
                  <a:lnTo>
                    <a:pt x="81" y="131"/>
                  </a:lnTo>
                  <a:lnTo>
                    <a:pt x="65" y="133"/>
                  </a:lnTo>
                  <a:lnTo>
                    <a:pt x="48" y="131"/>
                  </a:lnTo>
                  <a:lnTo>
                    <a:pt x="33" y="128"/>
                  </a:lnTo>
                  <a:lnTo>
                    <a:pt x="19" y="122"/>
                  </a:lnTo>
                  <a:lnTo>
                    <a:pt x="8" y="113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2" y="109"/>
                  </a:lnTo>
                  <a:close/>
                </a:path>
              </a:pathLst>
            </a:custGeom>
            <a:solidFill>
              <a:srgbClr val="4C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552"/>
            <p:cNvSpPr>
              <a:spLocks noEditPoints="1"/>
            </p:cNvSpPr>
            <p:nvPr/>
          </p:nvSpPr>
          <p:spPr bwMode="auto">
            <a:xfrm>
              <a:off x="885" y="1488"/>
              <a:ext cx="127" cy="132"/>
            </a:xfrm>
            <a:custGeom>
              <a:avLst/>
              <a:gdLst>
                <a:gd name="T0" fmla="*/ 70 w 127"/>
                <a:gd name="T1" fmla="*/ 0 h 132"/>
                <a:gd name="T2" fmla="*/ 65 w 127"/>
                <a:gd name="T3" fmla="*/ 0 h 132"/>
                <a:gd name="T4" fmla="*/ 57 w 127"/>
                <a:gd name="T5" fmla="*/ 0 h 132"/>
                <a:gd name="T6" fmla="*/ 57 w 127"/>
                <a:gd name="T7" fmla="*/ 0 h 132"/>
                <a:gd name="T8" fmla="*/ 57 w 127"/>
                <a:gd name="T9" fmla="*/ 0 h 132"/>
                <a:gd name="T10" fmla="*/ 57 w 127"/>
                <a:gd name="T11" fmla="*/ 0 h 132"/>
                <a:gd name="T12" fmla="*/ 57 w 127"/>
                <a:gd name="T13" fmla="*/ 0 h 132"/>
                <a:gd name="T14" fmla="*/ 57 w 127"/>
                <a:gd name="T15" fmla="*/ 0 h 132"/>
                <a:gd name="T16" fmla="*/ 57 w 127"/>
                <a:gd name="T17" fmla="*/ 0 h 132"/>
                <a:gd name="T18" fmla="*/ 57 w 127"/>
                <a:gd name="T19" fmla="*/ 0 h 132"/>
                <a:gd name="T20" fmla="*/ 57 w 127"/>
                <a:gd name="T21" fmla="*/ 0 h 132"/>
                <a:gd name="T22" fmla="*/ 65 w 127"/>
                <a:gd name="T23" fmla="*/ 0 h 132"/>
                <a:gd name="T24" fmla="*/ 72 w 127"/>
                <a:gd name="T25" fmla="*/ 0 h 132"/>
                <a:gd name="T26" fmla="*/ 70 w 127"/>
                <a:gd name="T27" fmla="*/ 0 h 132"/>
                <a:gd name="T28" fmla="*/ 0 w 127"/>
                <a:gd name="T29" fmla="*/ 106 h 132"/>
                <a:gd name="T30" fmla="*/ 8 w 127"/>
                <a:gd name="T31" fmla="*/ 112 h 132"/>
                <a:gd name="T32" fmla="*/ 19 w 127"/>
                <a:gd name="T33" fmla="*/ 121 h 132"/>
                <a:gd name="T34" fmla="*/ 33 w 127"/>
                <a:gd name="T35" fmla="*/ 127 h 132"/>
                <a:gd name="T36" fmla="*/ 48 w 127"/>
                <a:gd name="T37" fmla="*/ 130 h 132"/>
                <a:gd name="T38" fmla="*/ 65 w 127"/>
                <a:gd name="T39" fmla="*/ 132 h 132"/>
                <a:gd name="T40" fmla="*/ 81 w 127"/>
                <a:gd name="T41" fmla="*/ 130 h 132"/>
                <a:gd name="T42" fmla="*/ 96 w 127"/>
                <a:gd name="T43" fmla="*/ 127 h 132"/>
                <a:gd name="T44" fmla="*/ 109 w 127"/>
                <a:gd name="T45" fmla="*/ 121 h 132"/>
                <a:gd name="T46" fmla="*/ 122 w 127"/>
                <a:gd name="T47" fmla="*/ 112 h 132"/>
                <a:gd name="T48" fmla="*/ 127 w 127"/>
                <a:gd name="T49" fmla="*/ 108 h 132"/>
                <a:gd name="T50" fmla="*/ 127 w 127"/>
                <a:gd name="T51" fmla="*/ 108 h 132"/>
                <a:gd name="T52" fmla="*/ 127 w 127"/>
                <a:gd name="T53" fmla="*/ 108 h 132"/>
                <a:gd name="T54" fmla="*/ 127 w 127"/>
                <a:gd name="T55" fmla="*/ 108 h 132"/>
                <a:gd name="T56" fmla="*/ 127 w 127"/>
                <a:gd name="T57" fmla="*/ 108 h 132"/>
                <a:gd name="T58" fmla="*/ 127 w 127"/>
                <a:gd name="T59" fmla="*/ 108 h 132"/>
                <a:gd name="T60" fmla="*/ 127 w 127"/>
                <a:gd name="T61" fmla="*/ 108 h 132"/>
                <a:gd name="T62" fmla="*/ 127 w 127"/>
                <a:gd name="T63" fmla="*/ 108 h 132"/>
                <a:gd name="T64" fmla="*/ 127 w 127"/>
                <a:gd name="T65" fmla="*/ 106 h 132"/>
                <a:gd name="T66" fmla="*/ 122 w 127"/>
                <a:gd name="T67" fmla="*/ 112 h 132"/>
                <a:gd name="T68" fmla="*/ 109 w 127"/>
                <a:gd name="T69" fmla="*/ 121 h 132"/>
                <a:gd name="T70" fmla="*/ 96 w 127"/>
                <a:gd name="T71" fmla="*/ 127 h 132"/>
                <a:gd name="T72" fmla="*/ 81 w 127"/>
                <a:gd name="T73" fmla="*/ 130 h 132"/>
                <a:gd name="T74" fmla="*/ 65 w 127"/>
                <a:gd name="T75" fmla="*/ 132 h 132"/>
                <a:gd name="T76" fmla="*/ 48 w 127"/>
                <a:gd name="T77" fmla="*/ 130 h 132"/>
                <a:gd name="T78" fmla="*/ 33 w 127"/>
                <a:gd name="T79" fmla="*/ 127 h 132"/>
                <a:gd name="T80" fmla="*/ 19 w 127"/>
                <a:gd name="T81" fmla="*/ 121 h 132"/>
                <a:gd name="T82" fmla="*/ 8 w 127"/>
                <a:gd name="T83" fmla="*/ 112 h 132"/>
                <a:gd name="T84" fmla="*/ 0 w 127"/>
                <a:gd name="T85" fmla="*/ 106 h 132"/>
                <a:gd name="T86" fmla="*/ 0 w 127"/>
                <a:gd name="T87" fmla="*/ 106 h 132"/>
                <a:gd name="T88" fmla="*/ 0 w 127"/>
                <a:gd name="T89" fmla="*/ 106 h 132"/>
                <a:gd name="T90" fmla="*/ 0 w 127"/>
                <a:gd name="T91" fmla="*/ 106 h 132"/>
                <a:gd name="T92" fmla="*/ 0 w 127"/>
                <a:gd name="T93" fmla="*/ 106 h 132"/>
                <a:gd name="T94" fmla="*/ 0 w 127"/>
                <a:gd name="T95" fmla="*/ 106 h 132"/>
                <a:gd name="T96" fmla="*/ 0 w 127"/>
                <a:gd name="T97" fmla="*/ 106 h 132"/>
                <a:gd name="T98" fmla="*/ 0 w 127"/>
                <a:gd name="T99" fmla="*/ 106 h 132"/>
                <a:gd name="T100" fmla="*/ 0 w 127"/>
                <a:gd name="T101" fmla="*/ 106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"/>
                <a:gd name="T154" fmla="*/ 0 h 132"/>
                <a:gd name="T155" fmla="*/ 127 w 127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" h="132">
                  <a:moveTo>
                    <a:pt x="70" y="0"/>
                  </a:moveTo>
                  <a:lnTo>
                    <a:pt x="65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0" y="0"/>
                  </a:lnTo>
                  <a:close/>
                  <a:moveTo>
                    <a:pt x="0" y="106"/>
                  </a:moveTo>
                  <a:lnTo>
                    <a:pt x="8" y="112"/>
                  </a:lnTo>
                  <a:lnTo>
                    <a:pt x="19" y="121"/>
                  </a:lnTo>
                  <a:lnTo>
                    <a:pt x="33" y="127"/>
                  </a:lnTo>
                  <a:lnTo>
                    <a:pt x="48" y="130"/>
                  </a:lnTo>
                  <a:lnTo>
                    <a:pt x="65" y="132"/>
                  </a:lnTo>
                  <a:lnTo>
                    <a:pt x="81" y="130"/>
                  </a:lnTo>
                  <a:lnTo>
                    <a:pt x="96" y="127"/>
                  </a:lnTo>
                  <a:lnTo>
                    <a:pt x="109" y="121"/>
                  </a:lnTo>
                  <a:lnTo>
                    <a:pt x="122" y="112"/>
                  </a:lnTo>
                  <a:lnTo>
                    <a:pt x="127" y="108"/>
                  </a:lnTo>
                  <a:lnTo>
                    <a:pt x="127" y="106"/>
                  </a:lnTo>
                  <a:lnTo>
                    <a:pt x="122" y="112"/>
                  </a:lnTo>
                  <a:lnTo>
                    <a:pt x="109" y="121"/>
                  </a:lnTo>
                  <a:lnTo>
                    <a:pt x="96" y="127"/>
                  </a:lnTo>
                  <a:lnTo>
                    <a:pt x="81" y="130"/>
                  </a:lnTo>
                  <a:lnTo>
                    <a:pt x="65" y="132"/>
                  </a:lnTo>
                  <a:lnTo>
                    <a:pt x="48" y="130"/>
                  </a:lnTo>
                  <a:lnTo>
                    <a:pt x="33" y="127"/>
                  </a:lnTo>
                  <a:lnTo>
                    <a:pt x="19" y="121"/>
                  </a:lnTo>
                  <a:lnTo>
                    <a:pt x="8" y="11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4D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553"/>
            <p:cNvSpPr>
              <a:spLocks noEditPoints="1"/>
            </p:cNvSpPr>
            <p:nvPr/>
          </p:nvSpPr>
          <p:spPr bwMode="auto">
            <a:xfrm>
              <a:off x="885" y="1488"/>
              <a:ext cx="127" cy="132"/>
            </a:xfrm>
            <a:custGeom>
              <a:avLst/>
              <a:gdLst>
                <a:gd name="T0" fmla="*/ 72 w 127"/>
                <a:gd name="T1" fmla="*/ 0 h 132"/>
                <a:gd name="T2" fmla="*/ 65 w 127"/>
                <a:gd name="T3" fmla="*/ 0 h 132"/>
                <a:gd name="T4" fmla="*/ 57 w 127"/>
                <a:gd name="T5" fmla="*/ 0 h 132"/>
                <a:gd name="T6" fmla="*/ 57 w 127"/>
                <a:gd name="T7" fmla="*/ 0 h 132"/>
                <a:gd name="T8" fmla="*/ 57 w 127"/>
                <a:gd name="T9" fmla="*/ 0 h 132"/>
                <a:gd name="T10" fmla="*/ 57 w 127"/>
                <a:gd name="T11" fmla="*/ 0 h 132"/>
                <a:gd name="T12" fmla="*/ 57 w 127"/>
                <a:gd name="T13" fmla="*/ 0 h 132"/>
                <a:gd name="T14" fmla="*/ 57 w 127"/>
                <a:gd name="T15" fmla="*/ 0 h 132"/>
                <a:gd name="T16" fmla="*/ 57 w 127"/>
                <a:gd name="T17" fmla="*/ 0 h 132"/>
                <a:gd name="T18" fmla="*/ 57 w 127"/>
                <a:gd name="T19" fmla="*/ 0 h 132"/>
                <a:gd name="T20" fmla="*/ 57 w 127"/>
                <a:gd name="T21" fmla="*/ 0 h 132"/>
                <a:gd name="T22" fmla="*/ 65 w 127"/>
                <a:gd name="T23" fmla="*/ 0 h 132"/>
                <a:gd name="T24" fmla="*/ 72 w 127"/>
                <a:gd name="T25" fmla="*/ 0 h 132"/>
                <a:gd name="T26" fmla="*/ 72 w 127"/>
                <a:gd name="T27" fmla="*/ 0 h 132"/>
                <a:gd name="T28" fmla="*/ 0 w 127"/>
                <a:gd name="T29" fmla="*/ 106 h 132"/>
                <a:gd name="T30" fmla="*/ 8 w 127"/>
                <a:gd name="T31" fmla="*/ 112 h 132"/>
                <a:gd name="T32" fmla="*/ 19 w 127"/>
                <a:gd name="T33" fmla="*/ 121 h 132"/>
                <a:gd name="T34" fmla="*/ 33 w 127"/>
                <a:gd name="T35" fmla="*/ 127 h 132"/>
                <a:gd name="T36" fmla="*/ 48 w 127"/>
                <a:gd name="T37" fmla="*/ 130 h 132"/>
                <a:gd name="T38" fmla="*/ 65 w 127"/>
                <a:gd name="T39" fmla="*/ 132 h 132"/>
                <a:gd name="T40" fmla="*/ 81 w 127"/>
                <a:gd name="T41" fmla="*/ 130 h 132"/>
                <a:gd name="T42" fmla="*/ 96 w 127"/>
                <a:gd name="T43" fmla="*/ 127 h 132"/>
                <a:gd name="T44" fmla="*/ 109 w 127"/>
                <a:gd name="T45" fmla="*/ 121 h 132"/>
                <a:gd name="T46" fmla="*/ 122 w 127"/>
                <a:gd name="T47" fmla="*/ 112 h 132"/>
                <a:gd name="T48" fmla="*/ 127 w 127"/>
                <a:gd name="T49" fmla="*/ 106 h 132"/>
                <a:gd name="T50" fmla="*/ 127 w 127"/>
                <a:gd name="T51" fmla="*/ 106 h 132"/>
                <a:gd name="T52" fmla="*/ 127 w 127"/>
                <a:gd name="T53" fmla="*/ 106 h 132"/>
                <a:gd name="T54" fmla="*/ 127 w 127"/>
                <a:gd name="T55" fmla="*/ 106 h 132"/>
                <a:gd name="T56" fmla="*/ 127 w 127"/>
                <a:gd name="T57" fmla="*/ 106 h 132"/>
                <a:gd name="T58" fmla="*/ 127 w 127"/>
                <a:gd name="T59" fmla="*/ 106 h 132"/>
                <a:gd name="T60" fmla="*/ 127 w 127"/>
                <a:gd name="T61" fmla="*/ 106 h 132"/>
                <a:gd name="T62" fmla="*/ 127 w 127"/>
                <a:gd name="T63" fmla="*/ 106 h 132"/>
                <a:gd name="T64" fmla="*/ 127 w 127"/>
                <a:gd name="T65" fmla="*/ 106 h 132"/>
                <a:gd name="T66" fmla="*/ 120 w 127"/>
                <a:gd name="T67" fmla="*/ 112 h 132"/>
                <a:gd name="T68" fmla="*/ 109 w 127"/>
                <a:gd name="T69" fmla="*/ 120 h 132"/>
                <a:gd name="T70" fmla="*/ 96 w 127"/>
                <a:gd name="T71" fmla="*/ 126 h 132"/>
                <a:gd name="T72" fmla="*/ 81 w 127"/>
                <a:gd name="T73" fmla="*/ 130 h 132"/>
                <a:gd name="T74" fmla="*/ 65 w 127"/>
                <a:gd name="T75" fmla="*/ 132 h 132"/>
                <a:gd name="T76" fmla="*/ 48 w 127"/>
                <a:gd name="T77" fmla="*/ 130 h 132"/>
                <a:gd name="T78" fmla="*/ 33 w 127"/>
                <a:gd name="T79" fmla="*/ 126 h 132"/>
                <a:gd name="T80" fmla="*/ 20 w 127"/>
                <a:gd name="T81" fmla="*/ 120 h 132"/>
                <a:gd name="T82" fmla="*/ 8 w 127"/>
                <a:gd name="T83" fmla="*/ 112 h 132"/>
                <a:gd name="T84" fmla="*/ 0 w 127"/>
                <a:gd name="T85" fmla="*/ 105 h 132"/>
                <a:gd name="T86" fmla="*/ 0 w 127"/>
                <a:gd name="T87" fmla="*/ 105 h 132"/>
                <a:gd name="T88" fmla="*/ 0 w 127"/>
                <a:gd name="T89" fmla="*/ 105 h 132"/>
                <a:gd name="T90" fmla="*/ 0 w 127"/>
                <a:gd name="T91" fmla="*/ 105 h 132"/>
                <a:gd name="T92" fmla="*/ 0 w 127"/>
                <a:gd name="T93" fmla="*/ 106 h 132"/>
                <a:gd name="T94" fmla="*/ 0 w 127"/>
                <a:gd name="T95" fmla="*/ 106 h 132"/>
                <a:gd name="T96" fmla="*/ 0 w 127"/>
                <a:gd name="T97" fmla="*/ 106 h 132"/>
                <a:gd name="T98" fmla="*/ 0 w 127"/>
                <a:gd name="T99" fmla="*/ 106 h 132"/>
                <a:gd name="T100" fmla="*/ 0 w 127"/>
                <a:gd name="T101" fmla="*/ 106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"/>
                <a:gd name="T154" fmla="*/ 0 h 132"/>
                <a:gd name="T155" fmla="*/ 127 w 127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" h="132">
                  <a:moveTo>
                    <a:pt x="72" y="0"/>
                  </a:moveTo>
                  <a:lnTo>
                    <a:pt x="65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0"/>
                  </a:lnTo>
                  <a:close/>
                  <a:moveTo>
                    <a:pt x="0" y="106"/>
                  </a:moveTo>
                  <a:lnTo>
                    <a:pt x="8" y="112"/>
                  </a:lnTo>
                  <a:lnTo>
                    <a:pt x="19" y="121"/>
                  </a:lnTo>
                  <a:lnTo>
                    <a:pt x="33" y="127"/>
                  </a:lnTo>
                  <a:lnTo>
                    <a:pt x="48" y="130"/>
                  </a:lnTo>
                  <a:lnTo>
                    <a:pt x="65" y="132"/>
                  </a:lnTo>
                  <a:lnTo>
                    <a:pt x="81" y="130"/>
                  </a:lnTo>
                  <a:lnTo>
                    <a:pt x="96" y="127"/>
                  </a:lnTo>
                  <a:lnTo>
                    <a:pt x="109" y="121"/>
                  </a:lnTo>
                  <a:lnTo>
                    <a:pt x="122" y="112"/>
                  </a:lnTo>
                  <a:lnTo>
                    <a:pt x="127" y="106"/>
                  </a:lnTo>
                  <a:lnTo>
                    <a:pt x="120" y="112"/>
                  </a:lnTo>
                  <a:lnTo>
                    <a:pt x="109" y="120"/>
                  </a:lnTo>
                  <a:lnTo>
                    <a:pt x="96" y="126"/>
                  </a:lnTo>
                  <a:lnTo>
                    <a:pt x="81" y="130"/>
                  </a:lnTo>
                  <a:lnTo>
                    <a:pt x="65" y="132"/>
                  </a:lnTo>
                  <a:lnTo>
                    <a:pt x="48" y="130"/>
                  </a:lnTo>
                  <a:lnTo>
                    <a:pt x="33" y="126"/>
                  </a:lnTo>
                  <a:lnTo>
                    <a:pt x="20" y="120"/>
                  </a:lnTo>
                  <a:lnTo>
                    <a:pt x="8" y="112"/>
                  </a:lnTo>
                  <a:lnTo>
                    <a:pt x="0" y="105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4E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554"/>
            <p:cNvSpPr>
              <a:spLocks noEditPoints="1"/>
            </p:cNvSpPr>
            <p:nvPr/>
          </p:nvSpPr>
          <p:spPr bwMode="auto">
            <a:xfrm>
              <a:off x="885" y="1488"/>
              <a:ext cx="127" cy="132"/>
            </a:xfrm>
            <a:custGeom>
              <a:avLst/>
              <a:gdLst>
                <a:gd name="T0" fmla="*/ 72 w 127"/>
                <a:gd name="T1" fmla="*/ 0 h 132"/>
                <a:gd name="T2" fmla="*/ 65 w 127"/>
                <a:gd name="T3" fmla="*/ 0 h 132"/>
                <a:gd name="T4" fmla="*/ 57 w 127"/>
                <a:gd name="T5" fmla="*/ 0 h 132"/>
                <a:gd name="T6" fmla="*/ 57 w 127"/>
                <a:gd name="T7" fmla="*/ 2 h 132"/>
                <a:gd name="T8" fmla="*/ 57 w 127"/>
                <a:gd name="T9" fmla="*/ 2 h 132"/>
                <a:gd name="T10" fmla="*/ 57 w 127"/>
                <a:gd name="T11" fmla="*/ 2 h 132"/>
                <a:gd name="T12" fmla="*/ 57 w 127"/>
                <a:gd name="T13" fmla="*/ 2 h 132"/>
                <a:gd name="T14" fmla="*/ 57 w 127"/>
                <a:gd name="T15" fmla="*/ 2 h 132"/>
                <a:gd name="T16" fmla="*/ 57 w 127"/>
                <a:gd name="T17" fmla="*/ 2 h 132"/>
                <a:gd name="T18" fmla="*/ 57 w 127"/>
                <a:gd name="T19" fmla="*/ 2 h 132"/>
                <a:gd name="T20" fmla="*/ 57 w 127"/>
                <a:gd name="T21" fmla="*/ 2 h 132"/>
                <a:gd name="T22" fmla="*/ 65 w 127"/>
                <a:gd name="T23" fmla="*/ 0 h 132"/>
                <a:gd name="T24" fmla="*/ 72 w 127"/>
                <a:gd name="T25" fmla="*/ 2 h 132"/>
                <a:gd name="T26" fmla="*/ 72 w 127"/>
                <a:gd name="T27" fmla="*/ 0 h 132"/>
                <a:gd name="T28" fmla="*/ 0 w 127"/>
                <a:gd name="T29" fmla="*/ 105 h 132"/>
                <a:gd name="T30" fmla="*/ 8 w 127"/>
                <a:gd name="T31" fmla="*/ 112 h 132"/>
                <a:gd name="T32" fmla="*/ 20 w 127"/>
                <a:gd name="T33" fmla="*/ 120 h 132"/>
                <a:gd name="T34" fmla="*/ 33 w 127"/>
                <a:gd name="T35" fmla="*/ 126 h 132"/>
                <a:gd name="T36" fmla="*/ 48 w 127"/>
                <a:gd name="T37" fmla="*/ 130 h 132"/>
                <a:gd name="T38" fmla="*/ 65 w 127"/>
                <a:gd name="T39" fmla="*/ 132 h 132"/>
                <a:gd name="T40" fmla="*/ 81 w 127"/>
                <a:gd name="T41" fmla="*/ 130 h 132"/>
                <a:gd name="T42" fmla="*/ 96 w 127"/>
                <a:gd name="T43" fmla="*/ 126 h 132"/>
                <a:gd name="T44" fmla="*/ 109 w 127"/>
                <a:gd name="T45" fmla="*/ 120 h 132"/>
                <a:gd name="T46" fmla="*/ 120 w 127"/>
                <a:gd name="T47" fmla="*/ 112 h 132"/>
                <a:gd name="T48" fmla="*/ 127 w 127"/>
                <a:gd name="T49" fmla="*/ 106 h 132"/>
                <a:gd name="T50" fmla="*/ 127 w 127"/>
                <a:gd name="T51" fmla="*/ 106 h 132"/>
                <a:gd name="T52" fmla="*/ 127 w 127"/>
                <a:gd name="T53" fmla="*/ 106 h 132"/>
                <a:gd name="T54" fmla="*/ 127 w 127"/>
                <a:gd name="T55" fmla="*/ 106 h 132"/>
                <a:gd name="T56" fmla="*/ 127 w 127"/>
                <a:gd name="T57" fmla="*/ 106 h 132"/>
                <a:gd name="T58" fmla="*/ 127 w 127"/>
                <a:gd name="T59" fmla="*/ 106 h 132"/>
                <a:gd name="T60" fmla="*/ 127 w 127"/>
                <a:gd name="T61" fmla="*/ 106 h 132"/>
                <a:gd name="T62" fmla="*/ 127 w 127"/>
                <a:gd name="T63" fmla="*/ 106 h 132"/>
                <a:gd name="T64" fmla="*/ 127 w 127"/>
                <a:gd name="T65" fmla="*/ 106 h 132"/>
                <a:gd name="T66" fmla="*/ 120 w 127"/>
                <a:gd name="T67" fmla="*/ 112 h 132"/>
                <a:gd name="T68" fmla="*/ 109 w 127"/>
                <a:gd name="T69" fmla="*/ 120 h 132"/>
                <a:gd name="T70" fmla="*/ 96 w 127"/>
                <a:gd name="T71" fmla="*/ 126 h 132"/>
                <a:gd name="T72" fmla="*/ 79 w 127"/>
                <a:gd name="T73" fmla="*/ 130 h 132"/>
                <a:gd name="T74" fmla="*/ 65 w 127"/>
                <a:gd name="T75" fmla="*/ 132 h 132"/>
                <a:gd name="T76" fmla="*/ 48 w 127"/>
                <a:gd name="T77" fmla="*/ 130 h 132"/>
                <a:gd name="T78" fmla="*/ 33 w 127"/>
                <a:gd name="T79" fmla="*/ 126 h 132"/>
                <a:gd name="T80" fmla="*/ 20 w 127"/>
                <a:gd name="T81" fmla="*/ 120 h 132"/>
                <a:gd name="T82" fmla="*/ 8 w 127"/>
                <a:gd name="T83" fmla="*/ 112 h 132"/>
                <a:gd name="T84" fmla="*/ 0 w 127"/>
                <a:gd name="T85" fmla="*/ 105 h 132"/>
                <a:gd name="T86" fmla="*/ 0 w 127"/>
                <a:gd name="T87" fmla="*/ 105 h 132"/>
                <a:gd name="T88" fmla="*/ 0 w 127"/>
                <a:gd name="T89" fmla="*/ 105 h 132"/>
                <a:gd name="T90" fmla="*/ 0 w 127"/>
                <a:gd name="T91" fmla="*/ 105 h 132"/>
                <a:gd name="T92" fmla="*/ 0 w 127"/>
                <a:gd name="T93" fmla="*/ 105 h 132"/>
                <a:gd name="T94" fmla="*/ 0 w 127"/>
                <a:gd name="T95" fmla="*/ 105 h 132"/>
                <a:gd name="T96" fmla="*/ 0 w 127"/>
                <a:gd name="T97" fmla="*/ 105 h 132"/>
                <a:gd name="T98" fmla="*/ 0 w 127"/>
                <a:gd name="T99" fmla="*/ 105 h 132"/>
                <a:gd name="T100" fmla="*/ 0 w 127"/>
                <a:gd name="T101" fmla="*/ 105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"/>
                <a:gd name="T154" fmla="*/ 0 h 132"/>
                <a:gd name="T155" fmla="*/ 127 w 127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" h="132">
                  <a:moveTo>
                    <a:pt x="72" y="0"/>
                  </a:moveTo>
                  <a:lnTo>
                    <a:pt x="6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65" y="0"/>
                  </a:lnTo>
                  <a:lnTo>
                    <a:pt x="72" y="2"/>
                  </a:lnTo>
                  <a:lnTo>
                    <a:pt x="72" y="0"/>
                  </a:lnTo>
                  <a:close/>
                  <a:moveTo>
                    <a:pt x="0" y="105"/>
                  </a:moveTo>
                  <a:lnTo>
                    <a:pt x="8" y="112"/>
                  </a:lnTo>
                  <a:lnTo>
                    <a:pt x="20" y="120"/>
                  </a:lnTo>
                  <a:lnTo>
                    <a:pt x="33" y="126"/>
                  </a:lnTo>
                  <a:lnTo>
                    <a:pt x="48" y="130"/>
                  </a:lnTo>
                  <a:lnTo>
                    <a:pt x="65" y="132"/>
                  </a:lnTo>
                  <a:lnTo>
                    <a:pt x="81" y="130"/>
                  </a:lnTo>
                  <a:lnTo>
                    <a:pt x="96" y="126"/>
                  </a:lnTo>
                  <a:lnTo>
                    <a:pt x="109" y="120"/>
                  </a:lnTo>
                  <a:lnTo>
                    <a:pt x="120" y="112"/>
                  </a:lnTo>
                  <a:lnTo>
                    <a:pt x="127" y="106"/>
                  </a:lnTo>
                  <a:lnTo>
                    <a:pt x="120" y="112"/>
                  </a:lnTo>
                  <a:lnTo>
                    <a:pt x="109" y="120"/>
                  </a:lnTo>
                  <a:lnTo>
                    <a:pt x="96" y="126"/>
                  </a:lnTo>
                  <a:lnTo>
                    <a:pt x="79" y="130"/>
                  </a:lnTo>
                  <a:lnTo>
                    <a:pt x="65" y="132"/>
                  </a:lnTo>
                  <a:lnTo>
                    <a:pt x="48" y="130"/>
                  </a:lnTo>
                  <a:lnTo>
                    <a:pt x="33" y="126"/>
                  </a:lnTo>
                  <a:lnTo>
                    <a:pt x="20" y="120"/>
                  </a:lnTo>
                  <a:lnTo>
                    <a:pt x="8" y="11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4F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555"/>
            <p:cNvSpPr>
              <a:spLocks noEditPoints="1"/>
            </p:cNvSpPr>
            <p:nvPr/>
          </p:nvSpPr>
          <p:spPr bwMode="auto">
            <a:xfrm>
              <a:off x="885" y="1488"/>
              <a:ext cx="127" cy="132"/>
            </a:xfrm>
            <a:custGeom>
              <a:avLst/>
              <a:gdLst>
                <a:gd name="T0" fmla="*/ 72 w 127"/>
                <a:gd name="T1" fmla="*/ 2 h 132"/>
                <a:gd name="T2" fmla="*/ 65 w 127"/>
                <a:gd name="T3" fmla="*/ 0 h 132"/>
                <a:gd name="T4" fmla="*/ 57 w 127"/>
                <a:gd name="T5" fmla="*/ 2 h 132"/>
                <a:gd name="T6" fmla="*/ 57 w 127"/>
                <a:gd name="T7" fmla="*/ 2 h 132"/>
                <a:gd name="T8" fmla="*/ 57 w 127"/>
                <a:gd name="T9" fmla="*/ 2 h 132"/>
                <a:gd name="T10" fmla="*/ 57 w 127"/>
                <a:gd name="T11" fmla="*/ 2 h 132"/>
                <a:gd name="T12" fmla="*/ 55 w 127"/>
                <a:gd name="T13" fmla="*/ 2 h 132"/>
                <a:gd name="T14" fmla="*/ 55 w 127"/>
                <a:gd name="T15" fmla="*/ 2 h 132"/>
                <a:gd name="T16" fmla="*/ 55 w 127"/>
                <a:gd name="T17" fmla="*/ 2 h 132"/>
                <a:gd name="T18" fmla="*/ 55 w 127"/>
                <a:gd name="T19" fmla="*/ 2 h 132"/>
                <a:gd name="T20" fmla="*/ 55 w 127"/>
                <a:gd name="T21" fmla="*/ 2 h 132"/>
                <a:gd name="T22" fmla="*/ 65 w 127"/>
                <a:gd name="T23" fmla="*/ 2 h 132"/>
                <a:gd name="T24" fmla="*/ 72 w 127"/>
                <a:gd name="T25" fmla="*/ 2 h 132"/>
                <a:gd name="T26" fmla="*/ 72 w 127"/>
                <a:gd name="T27" fmla="*/ 2 h 132"/>
                <a:gd name="T28" fmla="*/ 0 w 127"/>
                <a:gd name="T29" fmla="*/ 105 h 132"/>
                <a:gd name="T30" fmla="*/ 8 w 127"/>
                <a:gd name="T31" fmla="*/ 112 h 132"/>
                <a:gd name="T32" fmla="*/ 20 w 127"/>
                <a:gd name="T33" fmla="*/ 120 h 132"/>
                <a:gd name="T34" fmla="*/ 33 w 127"/>
                <a:gd name="T35" fmla="*/ 126 h 132"/>
                <a:gd name="T36" fmla="*/ 48 w 127"/>
                <a:gd name="T37" fmla="*/ 130 h 132"/>
                <a:gd name="T38" fmla="*/ 65 w 127"/>
                <a:gd name="T39" fmla="*/ 132 h 132"/>
                <a:gd name="T40" fmla="*/ 79 w 127"/>
                <a:gd name="T41" fmla="*/ 130 h 132"/>
                <a:gd name="T42" fmla="*/ 96 w 127"/>
                <a:gd name="T43" fmla="*/ 126 h 132"/>
                <a:gd name="T44" fmla="*/ 109 w 127"/>
                <a:gd name="T45" fmla="*/ 120 h 132"/>
                <a:gd name="T46" fmla="*/ 120 w 127"/>
                <a:gd name="T47" fmla="*/ 112 h 132"/>
                <a:gd name="T48" fmla="*/ 127 w 127"/>
                <a:gd name="T49" fmla="*/ 106 h 132"/>
                <a:gd name="T50" fmla="*/ 127 w 127"/>
                <a:gd name="T51" fmla="*/ 105 h 132"/>
                <a:gd name="T52" fmla="*/ 127 w 127"/>
                <a:gd name="T53" fmla="*/ 105 h 132"/>
                <a:gd name="T54" fmla="*/ 127 w 127"/>
                <a:gd name="T55" fmla="*/ 105 h 132"/>
                <a:gd name="T56" fmla="*/ 127 w 127"/>
                <a:gd name="T57" fmla="*/ 105 h 132"/>
                <a:gd name="T58" fmla="*/ 127 w 127"/>
                <a:gd name="T59" fmla="*/ 105 h 132"/>
                <a:gd name="T60" fmla="*/ 127 w 127"/>
                <a:gd name="T61" fmla="*/ 105 h 132"/>
                <a:gd name="T62" fmla="*/ 127 w 127"/>
                <a:gd name="T63" fmla="*/ 105 h 132"/>
                <a:gd name="T64" fmla="*/ 127 w 127"/>
                <a:gd name="T65" fmla="*/ 105 h 132"/>
                <a:gd name="T66" fmla="*/ 120 w 127"/>
                <a:gd name="T67" fmla="*/ 112 h 132"/>
                <a:gd name="T68" fmla="*/ 109 w 127"/>
                <a:gd name="T69" fmla="*/ 120 h 132"/>
                <a:gd name="T70" fmla="*/ 94 w 127"/>
                <a:gd name="T71" fmla="*/ 126 h 132"/>
                <a:gd name="T72" fmla="*/ 79 w 127"/>
                <a:gd name="T73" fmla="*/ 130 h 132"/>
                <a:gd name="T74" fmla="*/ 65 w 127"/>
                <a:gd name="T75" fmla="*/ 130 h 132"/>
                <a:gd name="T76" fmla="*/ 48 w 127"/>
                <a:gd name="T77" fmla="*/ 130 h 132"/>
                <a:gd name="T78" fmla="*/ 33 w 127"/>
                <a:gd name="T79" fmla="*/ 126 h 132"/>
                <a:gd name="T80" fmla="*/ 20 w 127"/>
                <a:gd name="T81" fmla="*/ 120 h 132"/>
                <a:gd name="T82" fmla="*/ 8 w 127"/>
                <a:gd name="T83" fmla="*/ 112 h 132"/>
                <a:gd name="T84" fmla="*/ 0 w 127"/>
                <a:gd name="T85" fmla="*/ 103 h 132"/>
                <a:gd name="T86" fmla="*/ 0 w 127"/>
                <a:gd name="T87" fmla="*/ 103 h 132"/>
                <a:gd name="T88" fmla="*/ 0 w 127"/>
                <a:gd name="T89" fmla="*/ 103 h 132"/>
                <a:gd name="T90" fmla="*/ 0 w 127"/>
                <a:gd name="T91" fmla="*/ 103 h 132"/>
                <a:gd name="T92" fmla="*/ 0 w 127"/>
                <a:gd name="T93" fmla="*/ 103 h 132"/>
                <a:gd name="T94" fmla="*/ 0 w 127"/>
                <a:gd name="T95" fmla="*/ 105 h 132"/>
                <a:gd name="T96" fmla="*/ 0 w 127"/>
                <a:gd name="T97" fmla="*/ 105 h 132"/>
                <a:gd name="T98" fmla="*/ 0 w 127"/>
                <a:gd name="T99" fmla="*/ 105 h 132"/>
                <a:gd name="T100" fmla="*/ 0 w 127"/>
                <a:gd name="T101" fmla="*/ 105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"/>
                <a:gd name="T154" fmla="*/ 0 h 132"/>
                <a:gd name="T155" fmla="*/ 127 w 127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" h="132">
                  <a:moveTo>
                    <a:pt x="72" y="2"/>
                  </a:moveTo>
                  <a:lnTo>
                    <a:pt x="65" y="0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65" y="2"/>
                  </a:lnTo>
                  <a:lnTo>
                    <a:pt x="72" y="2"/>
                  </a:lnTo>
                  <a:close/>
                  <a:moveTo>
                    <a:pt x="0" y="105"/>
                  </a:moveTo>
                  <a:lnTo>
                    <a:pt x="8" y="112"/>
                  </a:lnTo>
                  <a:lnTo>
                    <a:pt x="20" y="120"/>
                  </a:lnTo>
                  <a:lnTo>
                    <a:pt x="33" y="126"/>
                  </a:lnTo>
                  <a:lnTo>
                    <a:pt x="48" y="130"/>
                  </a:lnTo>
                  <a:lnTo>
                    <a:pt x="65" y="132"/>
                  </a:lnTo>
                  <a:lnTo>
                    <a:pt x="79" y="130"/>
                  </a:lnTo>
                  <a:lnTo>
                    <a:pt x="96" y="126"/>
                  </a:lnTo>
                  <a:lnTo>
                    <a:pt x="109" y="120"/>
                  </a:lnTo>
                  <a:lnTo>
                    <a:pt x="120" y="112"/>
                  </a:lnTo>
                  <a:lnTo>
                    <a:pt x="127" y="106"/>
                  </a:lnTo>
                  <a:lnTo>
                    <a:pt x="127" y="105"/>
                  </a:lnTo>
                  <a:lnTo>
                    <a:pt x="120" y="112"/>
                  </a:lnTo>
                  <a:lnTo>
                    <a:pt x="109" y="120"/>
                  </a:lnTo>
                  <a:lnTo>
                    <a:pt x="94" y="126"/>
                  </a:lnTo>
                  <a:lnTo>
                    <a:pt x="79" y="130"/>
                  </a:lnTo>
                  <a:lnTo>
                    <a:pt x="65" y="130"/>
                  </a:lnTo>
                  <a:lnTo>
                    <a:pt x="48" y="130"/>
                  </a:lnTo>
                  <a:lnTo>
                    <a:pt x="33" y="126"/>
                  </a:lnTo>
                  <a:lnTo>
                    <a:pt x="20" y="120"/>
                  </a:lnTo>
                  <a:lnTo>
                    <a:pt x="8" y="112"/>
                  </a:lnTo>
                  <a:lnTo>
                    <a:pt x="0" y="103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50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556"/>
            <p:cNvSpPr>
              <a:spLocks noEditPoints="1"/>
            </p:cNvSpPr>
            <p:nvPr/>
          </p:nvSpPr>
          <p:spPr bwMode="auto">
            <a:xfrm>
              <a:off x="885" y="1490"/>
              <a:ext cx="127" cy="128"/>
            </a:xfrm>
            <a:custGeom>
              <a:avLst/>
              <a:gdLst>
                <a:gd name="T0" fmla="*/ 72 w 127"/>
                <a:gd name="T1" fmla="*/ 0 h 128"/>
                <a:gd name="T2" fmla="*/ 65 w 127"/>
                <a:gd name="T3" fmla="*/ 0 h 128"/>
                <a:gd name="T4" fmla="*/ 55 w 127"/>
                <a:gd name="T5" fmla="*/ 0 h 128"/>
                <a:gd name="T6" fmla="*/ 55 w 127"/>
                <a:gd name="T7" fmla="*/ 0 h 128"/>
                <a:gd name="T8" fmla="*/ 55 w 127"/>
                <a:gd name="T9" fmla="*/ 0 h 128"/>
                <a:gd name="T10" fmla="*/ 55 w 127"/>
                <a:gd name="T11" fmla="*/ 0 h 128"/>
                <a:gd name="T12" fmla="*/ 55 w 127"/>
                <a:gd name="T13" fmla="*/ 0 h 128"/>
                <a:gd name="T14" fmla="*/ 55 w 127"/>
                <a:gd name="T15" fmla="*/ 0 h 128"/>
                <a:gd name="T16" fmla="*/ 55 w 127"/>
                <a:gd name="T17" fmla="*/ 0 h 128"/>
                <a:gd name="T18" fmla="*/ 55 w 127"/>
                <a:gd name="T19" fmla="*/ 0 h 128"/>
                <a:gd name="T20" fmla="*/ 55 w 127"/>
                <a:gd name="T21" fmla="*/ 0 h 128"/>
                <a:gd name="T22" fmla="*/ 65 w 127"/>
                <a:gd name="T23" fmla="*/ 0 h 128"/>
                <a:gd name="T24" fmla="*/ 72 w 127"/>
                <a:gd name="T25" fmla="*/ 0 h 128"/>
                <a:gd name="T26" fmla="*/ 72 w 127"/>
                <a:gd name="T27" fmla="*/ 0 h 128"/>
                <a:gd name="T28" fmla="*/ 0 w 127"/>
                <a:gd name="T29" fmla="*/ 101 h 128"/>
                <a:gd name="T30" fmla="*/ 8 w 127"/>
                <a:gd name="T31" fmla="*/ 110 h 128"/>
                <a:gd name="T32" fmla="*/ 20 w 127"/>
                <a:gd name="T33" fmla="*/ 118 h 128"/>
                <a:gd name="T34" fmla="*/ 33 w 127"/>
                <a:gd name="T35" fmla="*/ 124 h 128"/>
                <a:gd name="T36" fmla="*/ 48 w 127"/>
                <a:gd name="T37" fmla="*/ 128 h 128"/>
                <a:gd name="T38" fmla="*/ 65 w 127"/>
                <a:gd name="T39" fmla="*/ 128 h 128"/>
                <a:gd name="T40" fmla="*/ 79 w 127"/>
                <a:gd name="T41" fmla="*/ 128 h 128"/>
                <a:gd name="T42" fmla="*/ 94 w 127"/>
                <a:gd name="T43" fmla="*/ 124 h 128"/>
                <a:gd name="T44" fmla="*/ 109 w 127"/>
                <a:gd name="T45" fmla="*/ 118 h 128"/>
                <a:gd name="T46" fmla="*/ 120 w 127"/>
                <a:gd name="T47" fmla="*/ 110 h 128"/>
                <a:gd name="T48" fmla="*/ 127 w 127"/>
                <a:gd name="T49" fmla="*/ 103 h 128"/>
                <a:gd name="T50" fmla="*/ 127 w 127"/>
                <a:gd name="T51" fmla="*/ 103 h 128"/>
                <a:gd name="T52" fmla="*/ 127 w 127"/>
                <a:gd name="T53" fmla="*/ 103 h 128"/>
                <a:gd name="T54" fmla="*/ 127 w 127"/>
                <a:gd name="T55" fmla="*/ 103 h 128"/>
                <a:gd name="T56" fmla="*/ 127 w 127"/>
                <a:gd name="T57" fmla="*/ 103 h 128"/>
                <a:gd name="T58" fmla="*/ 127 w 127"/>
                <a:gd name="T59" fmla="*/ 103 h 128"/>
                <a:gd name="T60" fmla="*/ 127 w 127"/>
                <a:gd name="T61" fmla="*/ 103 h 128"/>
                <a:gd name="T62" fmla="*/ 127 w 127"/>
                <a:gd name="T63" fmla="*/ 103 h 128"/>
                <a:gd name="T64" fmla="*/ 127 w 127"/>
                <a:gd name="T65" fmla="*/ 103 h 128"/>
                <a:gd name="T66" fmla="*/ 120 w 127"/>
                <a:gd name="T67" fmla="*/ 110 h 128"/>
                <a:gd name="T68" fmla="*/ 109 w 127"/>
                <a:gd name="T69" fmla="*/ 118 h 128"/>
                <a:gd name="T70" fmla="*/ 94 w 127"/>
                <a:gd name="T71" fmla="*/ 124 h 128"/>
                <a:gd name="T72" fmla="*/ 79 w 127"/>
                <a:gd name="T73" fmla="*/ 127 h 128"/>
                <a:gd name="T74" fmla="*/ 65 w 127"/>
                <a:gd name="T75" fmla="*/ 128 h 128"/>
                <a:gd name="T76" fmla="*/ 48 w 127"/>
                <a:gd name="T77" fmla="*/ 127 h 128"/>
                <a:gd name="T78" fmla="*/ 33 w 127"/>
                <a:gd name="T79" fmla="*/ 124 h 128"/>
                <a:gd name="T80" fmla="*/ 20 w 127"/>
                <a:gd name="T81" fmla="*/ 118 h 128"/>
                <a:gd name="T82" fmla="*/ 9 w 127"/>
                <a:gd name="T83" fmla="*/ 110 h 128"/>
                <a:gd name="T84" fmla="*/ 0 w 127"/>
                <a:gd name="T85" fmla="*/ 101 h 128"/>
                <a:gd name="T86" fmla="*/ 0 w 127"/>
                <a:gd name="T87" fmla="*/ 101 h 128"/>
                <a:gd name="T88" fmla="*/ 0 w 127"/>
                <a:gd name="T89" fmla="*/ 101 h 128"/>
                <a:gd name="T90" fmla="*/ 0 w 127"/>
                <a:gd name="T91" fmla="*/ 101 h 128"/>
                <a:gd name="T92" fmla="*/ 0 w 127"/>
                <a:gd name="T93" fmla="*/ 101 h 128"/>
                <a:gd name="T94" fmla="*/ 0 w 127"/>
                <a:gd name="T95" fmla="*/ 101 h 128"/>
                <a:gd name="T96" fmla="*/ 0 w 127"/>
                <a:gd name="T97" fmla="*/ 101 h 128"/>
                <a:gd name="T98" fmla="*/ 0 w 127"/>
                <a:gd name="T99" fmla="*/ 101 h 128"/>
                <a:gd name="T100" fmla="*/ 0 w 127"/>
                <a:gd name="T101" fmla="*/ 101 h 1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"/>
                <a:gd name="T154" fmla="*/ 0 h 128"/>
                <a:gd name="T155" fmla="*/ 127 w 127"/>
                <a:gd name="T156" fmla="*/ 128 h 1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" h="128">
                  <a:moveTo>
                    <a:pt x="72" y="0"/>
                  </a:moveTo>
                  <a:lnTo>
                    <a:pt x="65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2" y="0"/>
                  </a:lnTo>
                  <a:close/>
                  <a:moveTo>
                    <a:pt x="0" y="101"/>
                  </a:moveTo>
                  <a:lnTo>
                    <a:pt x="8" y="110"/>
                  </a:lnTo>
                  <a:lnTo>
                    <a:pt x="20" y="118"/>
                  </a:lnTo>
                  <a:lnTo>
                    <a:pt x="33" y="124"/>
                  </a:lnTo>
                  <a:lnTo>
                    <a:pt x="48" y="128"/>
                  </a:lnTo>
                  <a:lnTo>
                    <a:pt x="65" y="128"/>
                  </a:lnTo>
                  <a:lnTo>
                    <a:pt x="79" y="128"/>
                  </a:lnTo>
                  <a:lnTo>
                    <a:pt x="94" y="124"/>
                  </a:lnTo>
                  <a:lnTo>
                    <a:pt x="109" y="118"/>
                  </a:lnTo>
                  <a:lnTo>
                    <a:pt x="120" y="110"/>
                  </a:lnTo>
                  <a:lnTo>
                    <a:pt x="127" y="103"/>
                  </a:lnTo>
                  <a:lnTo>
                    <a:pt x="120" y="110"/>
                  </a:lnTo>
                  <a:lnTo>
                    <a:pt x="109" y="118"/>
                  </a:lnTo>
                  <a:lnTo>
                    <a:pt x="94" y="124"/>
                  </a:lnTo>
                  <a:lnTo>
                    <a:pt x="79" y="127"/>
                  </a:lnTo>
                  <a:lnTo>
                    <a:pt x="65" y="128"/>
                  </a:lnTo>
                  <a:lnTo>
                    <a:pt x="48" y="127"/>
                  </a:lnTo>
                  <a:lnTo>
                    <a:pt x="33" y="124"/>
                  </a:lnTo>
                  <a:lnTo>
                    <a:pt x="20" y="118"/>
                  </a:lnTo>
                  <a:lnTo>
                    <a:pt x="9" y="11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51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557"/>
            <p:cNvSpPr>
              <a:spLocks noEditPoints="1"/>
            </p:cNvSpPr>
            <p:nvPr/>
          </p:nvSpPr>
          <p:spPr bwMode="auto">
            <a:xfrm>
              <a:off x="885" y="1490"/>
              <a:ext cx="127" cy="128"/>
            </a:xfrm>
            <a:custGeom>
              <a:avLst/>
              <a:gdLst>
                <a:gd name="T0" fmla="*/ 72 w 127"/>
                <a:gd name="T1" fmla="*/ 0 h 128"/>
                <a:gd name="T2" fmla="*/ 65 w 127"/>
                <a:gd name="T3" fmla="*/ 0 h 128"/>
                <a:gd name="T4" fmla="*/ 55 w 127"/>
                <a:gd name="T5" fmla="*/ 0 h 128"/>
                <a:gd name="T6" fmla="*/ 55 w 127"/>
                <a:gd name="T7" fmla="*/ 0 h 128"/>
                <a:gd name="T8" fmla="*/ 55 w 127"/>
                <a:gd name="T9" fmla="*/ 0 h 128"/>
                <a:gd name="T10" fmla="*/ 55 w 127"/>
                <a:gd name="T11" fmla="*/ 0 h 128"/>
                <a:gd name="T12" fmla="*/ 55 w 127"/>
                <a:gd name="T13" fmla="*/ 0 h 128"/>
                <a:gd name="T14" fmla="*/ 55 w 127"/>
                <a:gd name="T15" fmla="*/ 0 h 128"/>
                <a:gd name="T16" fmla="*/ 55 w 127"/>
                <a:gd name="T17" fmla="*/ 0 h 128"/>
                <a:gd name="T18" fmla="*/ 55 w 127"/>
                <a:gd name="T19" fmla="*/ 0 h 128"/>
                <a:gd name="T20" fmla="*/ 55 w 127"/>
                <a:gd name="T21" fmla="*/ 2 h 128"/>
                <a:gd name="T22" fmla="*/ 65 w 127"/>
                <a:gd name="T23" fmla="*/ 0 h 128"/>
                <a:gd name="T24" fmla="*/ 72 w 127"/>
                <a:gd name="T25" fmla="*/ 0 h 128"/>
                <a:gd name="T26" fmla="*/ 72 w 127"/>
                <a:gd name="T27" fmla="*/ 0 h 128"/>
                <a:gd name="T28" fmla="*/ 0 w 127"/>
                <a:gd name="T29" fmla="*/ 101 h 128"/>
                <a:gd name="T30" fmla="*/ 9 w 127"/>
                <a:gd name="T31" fmla="*/ 110 h 128"/>
                <a:gd name="T32" fmla="*/ 20 w 127"/>
                <a:gd name="T33" fmla="*/ 118 h 128"/>
                <a:gd name="T34" fmla="*/ 33 w 127"/>
                <a:gd name="T35" fmla="*/ 124 h 128"/>
                <a:gd name="T36" fmla="*/ 48 w 127"/>
                <a:gd name="T37" fmla="*/ 127 h 128"/>
                <a:gd name="T38" fmla="*/ 65 w 127"/>
                <a:gd name="T39" fmla="*/ 128 h 128"/>
                <a:gd name="T40" fmla="*/ 79 w 127"/>
                <a:gd name="T41" fmla="*/ 127 h 128"/>
                <a:gd name="T42" fmla="*/ 94 w 127"/>
                <a:gd name="T43" fmla="*/ 124 h 128"/>
                <a:gd name="T44" fmla="*/ 109 w 127"/>
                <a:gd name="T45" fmla="*/ 118 h 128"/>
                <a:gd name="T46" fmla="*/ 120 w 127"/>
                <a:gd name="T47" fmla="*/ 110 h 128"/>
                <a:gd name="T48" fmla="*/ 127 w 127"/>
                <a:gd name="T49" fmla="*/ 103 h 128"/>
                <a:gd name="T50" fmla="*/ 127 w 127"/>
                <a:gd name="T51" fmla="*/ 103 h 128"/>
                <a:gd name="T52" fmla="*/ 127 w 127"/>
                <a:gd name="T53" fmla="*/ 101 h 128"/>
                <a:gd name="T54" fmla="*/ 127 w 127"/>
                <a:gd name="T55" fmla="*/ 101 h 128"/>
                <a:gd name="T56" fmla="*/ 127 w 127"/>
                <a:gd name="T57" fmla="*/ 101 h 128"/>
                <a:gd name="T58" fmla="*/ 127 w 127"/>
                <a:gd name="T59" fmla="*/ 101 h 128"/>
                <a:gd name="T60" fmla="*/ 127 w 127"/>
                <a:gd name="T61" fmla="*/ 101 h 128"/>
                <a:gd name="T62" fmla="*/ 127 w 127"/>
                <a:gd name="T63" fmla="*/ 101 h 128"/>
                <a:gd name="T64" fmla="*/ 127 w 127"/>
                <a:gd name="T65" fmla="*/ 101 h 128"/>
                <a:gd name="T66" fmla="*/ 120 w 127"/>
                <a:gd name="T67" fmla="*/ 109 h 128"/>
                <a:gd name="T68" fmla="*/ 109 w 127"/>
                <a:gd name="T69" fmla="*/ 118 h 128"/>
                <a:gd name="T70" fmla="*/ 94 w 127"/>
                <a:gd name="T71" fmla="*/ 124 h 128"/>
                <a:gd name="T72" fmla="*/ 79 w 127"/>
                <a:gd name="T73" fmla="*/ 127 h 128"/>
                <a:gd name="T74" fmla="*/ 65 w 127"/>
                <a:gd name="T75" fmla="*/ 128 h 128"/>
                <a:gd name="T76" fmla="*/ 48 w 127"/>
                <a:gd name="T77" fmla="*/ 127 h 128"/>
                <a:gd name="T78" fmla="*/ 33 w 127"/>
                <a:gd name="T79" fmla="*/ 124 h 128"/>
                <a:gd name="T80" fmla="*/ 20 w 127"/>
                <a:gd name="T81" fmla="*/ 118 h 128"/>
                <a:gd name="T82" fmla="*/ 9 w 127"/>
                <a:gd name="T83" fmla="*/ 109 h 128"/>
                <a:gd name="T84" fmla="*/ 0 w 127"/>
                <a:gd name="T85" fmla="*/ 99 h 128"/>
                <a:gd name="T86" fmla="*/ 0 w 127"/>
                <a:gd name="T87" fmla="*/ 99 h 128"/>
                <a:gd name="T88" fmla="*/ 0 w 127"/>
                <a:gd name="T89" fmla="*/ 99 h 128"/>
                <a:gd name="T90" fmla="*/ 0 w 127"/>
                <a:gd name="T91" fmla="*/ 99 h 128"/>
                <a:gd name="T92" fmla="*/ 0 w 127"/>
                <a:gd name="T93" fmla="*/ 99 h 128"/>
                <a:gd name="T94" fmla="*/ 0 w 127"/>
                <a:gd name="T95" fmla="*/ 101 h 128"/>
                <a:gd name="T96" fmla="*/ 0 w 127"/>
                <a:gd name="T97" fmla="*/ 101 h 128"/>
                <a:gd name="T98" fmla="*/ 0 w 127"/>
                <a:gd name="T99" fmla="*/ 101 h 128"/>
                <a:gd name="T100" fmla="*/ 0 w 127"/>
                <a:gd name="T101" fmla="*/ 101 h 1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"/>
                <a:gd name="T154" fmla="*/ 0 h 128"/>
                <a:gd name="T155" fmla="*/ 127 w 127"/>
                <a:gd name="T156" fmla="*/ 128 h 1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" h="128">
                  <a:moveTo>
                    <a:pt x="72" y="0"/>
                  </a:moveTo>
                  <a:lnTo>
                    <a:pt x="65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65" y="0"/>
                  </a:lnTo>
                  <a:lnTo>
                    <a:pt x="72" y="0"/>
                  </a:lnTo>
                  <a:close/>
                  <a:moveTo>
                    <a:pt x="0" y="101"/>
                  </a:moveTo>
                  <a:lnTo>
                    <a:pt x="9" y="110"/>
                  </a:lnTo>
                  <a:lnTo>
                    <a:pt x="20" y="118"/>
                  </a:lnTo>
                  <a:lnTo>
                    <a:pt x="33" y="124"/>
                  </a:lnTo>
                  <a:lnTo>
                    <a:pt x="48" y="127"/>
                  </a:lnTo>
                  <a:lnTo>
                    <a:pt x="65" y="128"/>
                  </a:lnTo>
                  <a:lnTo>
                    <a:pt x="79" y="127"/>
                  </a:lnTo>
                  <a:lnTo>
                    <a:pt x="94" y="124"/>
                  </a:lnTo>
                  <a:lnTo>
                    <a:pt x="109" y="118"/>
                  </a:lnTo>
                  <a:lnTo>
                    <a:pt x="120" y="110"/>
                  </a:lnTo>
                  <a:lnTo>
                    <a:pt x="127" y="103"/>
                  </a:lnTo>
                  <a:lnTo>
                    <a:pt x="127" y="101"/>
                  </a:lnTo>
                  <a:lnTo>
                    <a:pt x="120" y="109"/>
                  </a:lnTo>
                  <a:lnTo>
                    <a:pt x="109" y="118"/>
                  </a:lnTo>
                  <a:lnTo>
                    <a:pt x="94" y="124"/>
                  </a:lnTo>
                  <a:lnTo>
                    <a:pt x="79" y="127"/>
                  </a:lnTo>
                  <a:lnTo>
                    <a:pt x="65" y="128"/>
                  </a:lnTo>
                  <a:lnTo>
                    <a:pt x="48" y="127"/>
                  </a:lnTo>
                  <a:lnTo>
                    <a:pt x="33" y="124"/>
                  </a:lnTo>
                  <a:lnTo>
                    <a:pt x="20" y="118"/>
                  </a:lnTo>
                  <a:lnTo>
                    <a:pt x="9" y="109"/>
                  </a:lnTo>
                  <a:lnTo>
                    <a:pt x="0" y="99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52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558"/>
            <p:cNvSpPr>
              <a:spLocks noEditPoints="1"/>
            </p:cNvSpPr>
            <p:nvPr/>
          </p:nvSpPr>
          <p:spPr bwMode="auto">
            <a:xfrm>
              <a:off x="885" y="1490"/>
              <a:ext cx="127" cy="128"/>
            </a:xfrm>
            <a:custGeom>
              <a:avLst/>
              <a:gdLst>
                <a:gd name="T0" fmla="*/ 72 w 127"/>
                <a:gd name="T1" fmla="*/ 0 h 128"/>
                <a:gd name="T2" fmla="*/ 65 w 127"/>
                <a:gd name="T3" fmla="*/ 0 h 128"/>
                <a:gd name="T4" fmla="*/ 55 w 127"/>
                <a:gd name="T5" fmla="*/ 2 h 128"/>
                <a:gd name="T6" fmla="*/ 55 w 127"/>
                <a:gd name="T7" fmla="*/ 2 h 128"/>
                <a:gd name="T8" fmla="*/ 55 w 127"/>
                <a:gd name="T9" fmla="*/ 2 h 128"/>
                <a:gd name="T10" fmla="*/ 55 w 127"/>
                <a:gd name="T11" fmla="*/ 2 h 128"/>
                <a:gd name="T12" fmla="*/ 55 w 127"/>
                <a:gd name="T13" fmla="*/ 2 h 128"/>
                <a:gd name="T14" fmla="*/ 55 w 127"/>
                <a:gd name="T15" fmla="*/ 2 h 128"/>
                <a:gd name="T16" fmla="*/ 55 w 127"/>
                <a:gd name="T17" fmla="*/ 2 h 128"/>
                <a:gd name="T18" fmla="*/ 55 w 127"/>
                <a:gd name="T19" fmla="*/ 2 h 128"/>
                <a:gd name="T20" fmla="*/ 55 w 127"/>
                <a:gd name="T21" fmla="*/ 2 h 128"/>
                <a:gd name="T22" fmla="*/ 65 w 127"/>
                <a:gd name="T23" fmla="*/ 0 h 128"/>
                <a:gd name="T24" fmla="*/ 72 w 127"/>
                <a:gd name="T25" fmla="*/ 2 h 128"/>
                <a:gd name="T26" fmla="*/ 72 w 127"/>
                <a:gd name="T27" fmla="*/ 0 h 128"/>
                <a:gd name="T28" fmla="*/ 0 w 127"/>
                <a:gd name="T29" fmla="*/ 99 h 128"/>
                <a:gd name="T30" fmla="*/ 9 w 127"/>
                <a:gd name="T31" fmla="*/ 109 h 128"/>
                <a:gd name="T32" fmla="*/ 20 w 127"/>
                <a:gd name="T33" fmla="*/ 118 h 128"/>
                <a:gd name="T34" fmla="*/ 33 w 127"/>
                <a:gd name="T35" fmla="*/ 124 h 128"/>
                <a:gd name="T36" fmla="*/ 48 w 127"/>
                <a:gd name="T37" fmla="*/ 127 h 128"/>
                <a:gd name="T38" fmla="*/ 65 w 127"/>
                <a:gd name="T39" fmla="*/ 128 h 128"/>
                <a:gd name="T40" fmla="*/ 79 w 127"/>
                <a:gd name="T41" fmla="*/ 127 h 128"/>
                <a:gd name="T42" fmla="*/ 94 w 127"/>
                <a:gd name="T43" fmla="*/ 124 h 128"/>
                <a:gd name="T44" fmla="*/ 109 w 127"/>
                <a:gd name="T45" fmla="*/ 118 h 128"/>
                <a:gd name="T46" fmla="*/ 120 w 127"/>
                <a:gd name="T47" fmla="*/ 109 h 128"/>
                <a:gd name="T48" fmla="*/ 127 w 127"/>
                <a:gd name="T49" fmla="*/ 101 h 128"/>
                <a:gd name="T50" fmla="*/ 127 w 127"/>
                <a:gd name="T51" fmla="*/ 101 h 128"/>
                <a:gd name="T52" fmla="*/ 127 w 127"/>
                <a:gd name="T53" fmla="*/ 101 h 128"/>
                <a:gd name="T54" fmla="*/ 127 w 127"/>
                <a:gd name="T55" fmla="*/ 101 h 128"/>
                <a:gd name="T56" fmla="*/ 127 w 127"/>
                <a:gd name="T57" fmla="*/ 101 h 128"/>
                <a:gd name="T58" fmla="*/ 127 w 127"/>
                <a:gd name="T59" fmla="*/ 101 h 128"/>
                <a:gd name="T60" fmla="*/ 127 w 127"/>
                <a:gd name="T61" fmla="*/ 101 h 128"/>
                <a:gd name="T62" fmla="*/ 127 w 127"/>
                <a:gd name="T63" fmla="*/ 101 h 128"/>
                <a:gd name="T64" fmla="*/ 127 w 127"/>
                <a:gd name="T65" fmla="*/ 101 h 128"/>
                <a:gd name="T66" fmla="*/ 120 w 127"/>
                <a:gd name="T67" fmla="*/ 109 h 128"/>
                <a:gd name="T68" fmla="*/ 107 w 127"/>
                <a:gd name="T69" fmla="*/ 116 h 128"/>
                <a:gd name="T70" fmla="*/ 94 w 127"/>
                <a:gd name="T71" fmla="*/ 122 h 128"/>
                <a:gd name="T72" fmla="*/ 79 w 127"/>
                <a:gd name="T73" fmla="*/ 127 h 128"/>
                <a:gd name="T74" fmla="*/ 65 w 127"/>
                <a:gd name="T75" fmla="*/ 128 h 128"/>
                <a:gd name="T76" fmla="*/ 48 w 127"/>
                <a:gd name="T77" fmla="*/ 127 h 128"/>
                <a:gd name="T78" fmla="*/ 33 w 127"/>
                <a:gd name="T79" fmla="*/ 122 h 128"/>
                <a:gd name="T80" fmla="*/ 20 w 127"/>
                <a:gd name="T81" fmla="*/ 116 h 128"/>
                <a:gd name="T82" fmla="*/ 9 w 127"/>
                <a:gd name="T83" fmla="*/ 109 h 128"/>
                <a:gd name="T84" fmla="*/ 0 w 127"/>
                <a:gd name="T85" fmla="*/ 99 h 128"/>
                <a:gd name="T86" fmla="*/ 0 w 127"/>
                <a:gd name="T87" fmla="*/ 98 h 128"/>
                <a:gd name="T88" fmla="*/ 0 w 127"/>
                <a:gd name="T89" fmla="*/ 99 h 128"/>
                <a:gd name="T90" fmla="*/ 0 w 127"/>
                <a:gd name="T91" fmla="*/ 99 h 128"/>
                <a:gd name="T92" fmla="*/ 0 w 127"/>
                <a:gd name="T93" fmla="*/ 99 h 128"/>
                <a:gd name="T94" fmla="*/ 0 w 127"/>
                <a:gd name="T95" fmla="*/ 99 h 128"/>
                <a:gd name="T96" fmla="*/ 0 w 127"/>
                <a:gd name="T97" fmla="*/ 99 h 128"/>
                <a:gd name="T98" fmla="*/ 0 w 127"/>
                <a:gd name="T99" fmla="*/ 99 h 128"/>
                <a:gd name="T100" fmla="*/ 0 w 127"/>
                <a:gd name="T101" fmla="*/ 99 h 128"/>
                <a:gd name="T102" fmla="*/ 0 w 127"/>
                <a:gd name="T103" fmla="*/ 99 h 1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7"/>
                <a:gd name="T157" fmla="*/ 0 h 128"/>
                <a:gd name="T158" fmla="*/ 127 w 127"/>
                <a:gd name="T159" fmla="*/ 128 h 12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7" h="128">
                  <a:moveTo>
                    <a:pt x="72" y="0"/>
                  </a:moveTo>
                  <a:lnTo>
                    <a:pt x="65" y="0"/>
                  </a:lnTo>
                  <a:lnTo>
                    <a:pt x="55" y="2"/>
                  </a:lnTo>
                  <a:lnTo>
                    <a:pt x="65" y="0"/>
                  </a:lnTo>
                  <a:lnTo>
                    <a:pt x="72" y="2"/>
                  </a:lnTo>
                  <a:lnTo>
                    <a:pt x="72" y="0"/>
                  </a:lnTo>
                  <a:close/>
                  <a:moveTo>
                    <a:pt x="0" y="99"/>
                  </a:moveTo>
                  <a:lnTo>
                    <a:pt x="9" y="109"/>
                  </a:lnTo>
                  <a:lnTo>
                    <a:pt x="20" y="118"/>
                  </a:lnTo>
                  <a:lnTo>
                    <a:pt x="33" y="124"/>
                  </a:lnTo>
                  <a:lnTo>
                    <a:pt x="48" y="127"/>
                  </a:lnTo>
                  <a:lnTo>
                    <a:pt x="65" y="128"/>
                  </a:lnTo>
                  <a:lnTo>
                    <a:pt x="79" y="127"/>
                  </a:lnTo>
                  <a:lnTo>
                    <a:pt x="94" y="124"/>
                  </a:lnTo>
                  <a:lnTo>
                    <a:pt x="109" y="118"/>
                  </a:lnTo>
                  <a:lnTo>
                    <a:pt x="120" y="109"/>
                  </a:lnTo>
                  <a:lnTo>
                    <a:pt x="127" y="101"/>
                  </a:lnTo>
                  <a:lnTo>
                    <a:pt x="120" y="109"/>
                  </a:lnTo>
                  <a:lnTo>
                    <a:pt x="107" y="116"/>
                  </a:lnTo>
                  <a:lnTo>
                    <a:pt x="94" y="122"/>
                  </a:lnTo>
                  <a:lnTo>
                    <a:pt x="79" y="127"/>
                  </a:lnTo>
                  <a:lnTo>
                    <a:pt x="65" y="128"/>
                  </a:lnTo>
                  <a:lnTo>
                    <a:pt x="48" y="127"/>
                  </a:lnTo>
                  <a:lnTo>
                    <a:pt x="33" y="122"/>
                  </a:lnTo>
                  <a:lnTo>
                    <a:pt x="20" y="116"/>
                  </a:lnTo>
                  <a:lnTo>
                    <a:pt x="9" y="109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53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559"/>
            <p:cNvSpPr>
              <a:spLocks noEditPoints="1"/>
            </p:cNvSpPr>
            <p:nvPr/>
          </p:nvSpPr>
          <p:spPr bwMode="auto">
            <a:xfrm>
              <a:off x="883" y="1490"/>
              <a:ext cx="129" cy="128"/>
            </a:xfrm>
            <a:custGeom>
              <a:avLst/>
              <a:gdLst>
                <a:gd name="T0" fmla="*/ 74 w 129"/>
                <a:gd name="T1" fmla="*/ 2 h 128"/>
                <a:gd name="T2" fmla="*/ 67 w 129"/>
                <a:gd name="T3" fmla="*/ 0 h 128"/>
                <a:gd name="T4" fmla="*/ 57 w 129"/>
                <a:gd name="T5" fmla="*/ 2 h 128"/>
                <a:gd name="T6" fmla="*/ 57 w 129"/>
                <a:gd name="T7" fmla="*/ 2 h 128"/>
                <a:gd name="T8" fmla="*/ 57 w 129"/>
                <a:gd name="T9" fmla="*/ 2 h 128"/>
                <a:gd name="T10" fmla="*/ 57 w 129"/>
                <a:gd name="T11" fmla="*/ 2 h 128"/>
                <a:gd name="T12" fmla="*/ 57 w 129"/>
                <a:gd name="T13" fmla="*/ 2 h 128"/>
                <a:gd name="T14" fmla="*/ 57 w 129"/>
                <a:gd name="T15" fmla="*/ 2 h 128"/>
                <a:gd name="T16" fmla="*/ 57 w 129"/>
                <a:gd name="T17" fmla="*/ 2 h 128"/>
                <a:gd name="T18" fmla="*/ 57 w 129"/>
                <a:gd name="T19" fmla="*/ 2 h 128"/>
                <a:gd name="T20" fmla="*/ 57 w 129"/>
                <a:gd name="T21" fmla="*/ 2 h 128"/>
                <a:gd name="T22" fmla="*/ 67 w 129"/>
                <a:gd name="T23" fmla="*/ 2 h 128"/>
                <a:gd name="T24" fmla="*/ 74 w 129"/>
                <a:gd name="T25" fmla="*/ 2 h 128"/>
                <a:gd name="T26" fmla="*/ 74 w 129"/>
                <a:gd name="T27" fmla="*/ 2 h 128"/>
                <a:gd name="T28" fmla="*/ 2 w 129"/>
                <a:gd name="T29" fmla="*/ 98 h 128"/>
                <a:gd name="T30" fmla="*/ 2 w 129"/>
                <a:gd name="T31" fmla="*/ 99 h 128"/>
                <a:gd name="T32" fmla="*/ 11 w 129"/>
                <a:gd name="T33" fmla="*/ 109 h 128"/>
                <a:gd name="T34" fmla="*/ 22 w 129"/>
                <a:gd name="T35" fmla="*/ 116 h 128"/>
                <a:gd name="T36" fmla="*/ 35 w 129"/>
                <a:gd name="T37" fmla="*/ 122 h 128"/>
                <a:gd name="T38" fmla="*/ 50 w 129"/>
                <a:gd name="T39" fmla="*/ 127 h 128"/>
                <a:gd name="T40" fmla="*/ 67 w 129"/>
                <a:gd name="T41" fmla="*/ 128 h 128"/>
                <a:gd name="T42" fmla="*/ 81 w 129"/>
                <a:gd name="T43" fmla="*/ 127 h 128"/>
                <a:gd name="T44" fmla="*/ 96 w 129"/>
                <a:gd name="T45" fmla="*/ 122 h 128"/>
                <a:gd name="T46" fmla="*/ 109 w 129"/>
                <a:gd name="T47" fmla="*/ 116 h 128"/>
                <a:gd name="T48" fmla="*/ 122 w 129"/>
                <a:gd name="T49" fmla="*/ 109 h 128"/>
                <a:gd name="T50" fmla="*/ 129 w 129"/>
                <a:gd name="T51" fmla="*/ 101 h 128"/>
                <a:gd name="T52" fmla="*/ 129 w 129"/>
                <a:gd name="T53" fmla="*/ 101 h 128"/>
                <a:gd name="T54" fmla="*/ 129 w 129"/>
                <a:gd name="T55" fmla="*/ 101 h 128"/>
                <a:gd name="T56" fmla="*/ 129 w 129"/>
                <a:gd name="T57" fmla="*/ 101 h 128"/>
                <a:gd name="T58" fmla="*/ 129 w 129"/>
                <a:gd name="T59" fmla="*/ 99 h 128"/>
                <a:gd name="T60" fmla="*/ 129 w 129"/>
                <a:gd name="T61" fmla="*/ 99 h 128"/>
                <a:gd name="T62" fmla="*/ 129 w 129"/>
                <a:gd name="T63" fmla="*/ 99 h 128"/>
                <a:gd name="T64" fmla="*/ 129 w 129"/>
                <a:gd name="T65" fmla="*/ 99 h 128"/>
                <a:gd name="T66" fmla="*/ 129 w 129"/>
                <a:gd name="T67" fmla="*/ 99 h 128"/>
                <a:gd name="T68" fmla="*/ 120 w 129"/>
                <a:gd name="T69" fmla="*/ 109 h 128"/>
                <a:gd name="T70" fmla="*/ 109 w 129"/>
                <a:gd name="T71" fmla="*/ 116 h 128"/>
                <a:gd name="T72" fmla="*/ 96 w 129"/>
                <a:gd name="T73" fmla="*/ 122 h 128"/>
                <a:gd name="T74" fmla="*/ 81 w 129"/>
                <a:gd name="T75" fmla="*/ 127 h 128"/>
                <a:gd name="T76" fmla="*/ 67 w 129"/>
                <a:gd name="T77" fmla="*/ 127 h 128"/>
                <a:gd name="T78" fmla="*/ 50 w 129"/>
                <a:gd name="T79" fmla="*/ 127 h 128"/>
                <a:gd name="T80" fmla="*/ 35 w 129"/>
                <a:gd name="T81" fmla="*/ 122 h 128"/>
                <a:gd name="T82" fmla="*/ 22 w 129"/>
                <a:gd name="T83" fmla="*/ 116 h 128"/>
                <a:gd name="T84" fmla="*/ 11 w 129"/>
                <a:gd name="T85" fmla="*/ 109 h 128"/>
                <a:gd name="T86" fmla="*/ 2 w 129"/>
                <a:gd name="T87" fmla="*/ 99 h 128"/>
                <a:gd name="T88" fmla="*/ 0 w 129"/>
                <a:gd name="T89" fmla="*/ 98 h 128"/>
                <a:gd name="T90" fmla="*/ 0 w 129"/>
                <a:gd name="T91" fmla="*/ 98 h 128"/>
                <a:gd name="T92" fmla="*/ 0 w 129"/>
                <a:gd name="T93" fmla="*/ 98 h 128"/>
                <a:gd name="T94" fmla="*/ 0 w 129"/>
                <a:gd name="T95" fmla="*/ 98 h 128"/>
                <a:gd name="T96" fmla="*/ 0 w 129"/>
                <a:gd name="T97" fmla="*/ 98 h 128"/>
                <a:gd name="T98" fmla="*/ 0 w 129"/>
                <a:gd name="T99" fmla="*/ 98 h 128"/>
                <a:gd name="T100" fmla="*/ 0 w 129"/>
                <a:gd name="T101" fmla="*/ 98 h 128"/>
                <a:gd name="T102" fmla="*/ 0 w 129"/>
                <a:gd name="T103" fmla="*/ 98 h 128"/>
                <a:gd name="T104" fmla="*/ 2 w 129"/>
                <a:gd name="T105" fmla="*/ 98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9"/>
                <a:gd name="T160" fmla="*/ 0 h 128"/>
                <a:gd name="T161" fmla="*/ 129 w 129"/>
                <a:gd name="T162" fmla="*/ 128 h 1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9" h="128">
                  <a:moveTo>
                    <a:pt x="74" y="2"/>
                  </a:moveTo>
                  <a:lnTo>
                    <a:pt x="67" y="0"/>
                  </a:lnTo>
                  <a:lnTo>
                    <a:pt x="57" y="2"/>
                  </a:lnTo>
                  <a:lnTo>
                    <a:pt x="67" y="2"/>
                  </a:lnTo>
                  <a:lnTo>
                    <a:pt x="74" y="2"/>
                  </a:lnTo>
                  <a:close/>
                  <a:moveTo>
                    <a:pt x="2" y="98"/>
                  </a:moveTo>
                  <a:lnTo>
                    <a:pt x="2" y="99"/>
                  </a:lnTo>
                  <a:lnTo>
                    <a:pt x="11" y="109"/>
                  </a:lnTo>
                  <a:lnTo>
                    <a:pt x="22" y="116"/>
                  </a:lnTo>
                  <a:lnTo>
                    <a:pt x="35" y="122"/>
                  </a:lnTo>
                  <a:lnTo>
                    <a:pt x="50" y="127"/>
                  </a:lnTo>
                  <a:lnTo>
                    <a:pt x="67" y="128"/>
                  </a:lnTo>
                  <a:lnTo>
                    <a:pt x="81" y="127"/>
                  </a:lnTo>
                  <a:lnTo>
                    <a:pt x="96" y="122"/>
                  </a:lnTo>
                  <a:lnTo>
                    <a:pt x="109" y="116"/>
                  </a:lnTo>
                  <a:lnTo>
                    <a:pt x="122" y="109"/>
                  </a:lnTo>
                  <a:lnTo>
                    <a:pt x="129" y="101"/>
                  </a:lnTo>
                  <a:lnTo>
                    <a:pt x="129" y="99"/>
                  </a:lnTo>
                  <a:lnTo>
                    <a:pt x="120" y="109"/>
                  </a:lnTo>
                  <a:lnTo>
                    <a:pt x="109" y="116"/>
                  </a:lnTo>
                  <a:lnTo>
                    <a:pt x="96" y="122"/>
                  </a:lnTo>
                  <a:lnTo>
                    <a:pt x="81" y="127"/>
                  </a:lnTo>
                  <a:lnTo>
                    <a:pt x="67" y="127"/>
                  </a:lnTo>
                  <a:lnTo>
                    <a:pt x="50" y="127"/>
                  </a:lnTo>
                  <a:lnTo>
                    <a:pt x="35" y="122"/>
                  </a:lnTo>
                  <a:lnTo>
                    <a:pt x="22" y="116"/>
                  </a:lnTo>
                  <a:lnTo>
                    <a:pt x="11" y="109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2" y="98"/>
                  </a:lnTo>
                  <a:close/>
                </a:path>
              </a:pathLst>
            </a:custGeom>
            <a:solidFill>
              <a:srgbClr val="54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560"/>
            <p:cNvSpPr>
              <a:spLocks noEditPoints="1"/>
            </p:cNvSpPr>
            <p:nvPr/>
          </p:nvSpPr>
          <p:spPr bwMode="auto">
            <a:xfrm>
              <a:off x="883" y="1492"/>
              <a:ext cx="129" cy="125"/>
            </a:xfrm>
            <a:custGeom>
              <a:avLst/>
              <a:gdLst>
                <a:gd name="T0" fmla="*/ 74 w 129"/>
                <a:gd name="T1" fmla="*/ 0 h 125"/>
                <a:gd name="T2" fmla="*/ 67 w 129"/>
                <a:gd name="T3" fmla="*/ 0 h 125"/>
                <a:gd name="T4" fmla="*/ 57 w 129"/>
                <a:gd name="T5" fmla="*/ 0 h 125"/>
                <a:gd name="T6" fmla="*/ 57 w 129"/>
                <a:gd name="T7" fmla="*/ 0 h 125"/>
                <a:gd name="T8" fmla="*/ 57 w 129"/>
                <a:gd name="T9" fmla="*/ 0 h 125"/>
                <a:gd name="T10" fmla="*/ 57 w 129"/>
                <a:gd name="T11" fmla="*/ 0 h 125"/>
                <a:gd name="T12" fmla="*/ 57 w 129"/>
                <a:gd name="T13" fmla="*/ 0 h 125"/>
                <a:gd name="T14" fmla="*/ 57 w 129"/>
                <a:gd name="T15" fmla="*/ 0 h 125"/>
                <a:gd name="T16" fmla="*/ 57 w 129"/>
                <a:gd name="T17" fmla="*/ 0 h 125"/>
                <a:gd name="T18" fmla="*/ 57 w 129"/>
                <a:gd name="T19" fmla="*/ 0 h 125"/>
                <a:gd name="T20" fmla="*/ 57 w 129"/>
                <a:gd name="T21" fmla="*/ 0 h 125"/>
                <a:gd name="T22" fmla="*/ 67 w 129"/>
                <a:gd name="T23" fmla="*/ 0 h 125"/>
                <a:gd name="T24" fmla="*/ 74 w 129"/>
                <a:gd name="T25" fmla="*/ 0 h 125"/>
                <a:gd name="T26" fmla="*/ 74 w 129"/>
                <a:gd name="T27" fmla="*/ 0 h 125"/>
                <a:gd name="T28" fmla="*/ 0 w 129"/>
                <a:gd name="T29" fmla="*/ 96 h 125"/>
                <a:gd name="T30" fmla="*/ 2 w 129"/>
                <a:gd name="T31" fmla="*/ 97 h 125"/>
                <a:gd name="T32" fmla="*/ 11 w 129"/>
                <a:gd name="T33" fmla="*/ 107 h 125"/>
                <a:gd name="T34" fmla="*/ 22 w 129"/>
                <a:gd name="T35" fmla="*/ 114 h 125"/>
                <a:gd name="T36" fmla="*/ 35 w 129"/>
                <a:gd name="T37" fmla="*/ 120 h 125"/>
                <a:gd name="T38" fmla="*/ 50 w 129"/>
                <a:gd name="T39" fmla="*/ 125 h 125"/>
                <a:gd name="T40" fmla="*/ 67 w 129"/>
                <a:gd name="T41" fmla="*/ 125 h 125"/>
                <a:gd name="T42" fmla="*/ 81 w 129"/>
                <a:gd name="T43" fmla="*/ 125 h 125"/>
                <a:gd name="T44" fmla="*/ 96 w 129"/>
                <a:gd name="T45" fmla="*/ 120 h 125"/>
                <a:gd name="T46" fmla="*/ 109 w 129"/>
                <a:gd name="T47" fmla="*/ 114 h 125"/>
                <a:gd name="T48" fmla="*/ 120 w 129"/>
                <a:gd name="T49" fmla="*/ 107 h 125"/>
                <a:gd name="T50" fmla="*/ 129 w 129"/>
                <a:gd name="T51" fmla="*/ 97 h 125"/>
                <a:gd name="T52" fmla="*/ 129 w 129"/>
                <a:gd name="T53" fmla="*/ 97 h 125"/>
                <a:gd name="T54" fmla="*/ 129 w 129"/>
                <a:gd name="T55" fmla="*/ 97 h 125"/>
                <a:gd name="T56" fmla="*/ 129 w 129"/>
                <a:gd name="T57" fmla="*/ 97 h 125"/>
                <a:gd name="T58" fmla="*/ 129 w 129"/>
                <a:gd name="T59" fmla="*/ 97 h 125"/>
                <a:gd name="T60" fmla="*/ 129 w 129"/>
                <a:gd name="T61" fmla="*/ 97 h 125"/>
                <a:gd name="T62" fmla="*/ 129 w 129"/>
                <a:gd name="T63" fmla="*/ 97 h 125"/>
                <a:gd name="T64" fmla="*/ 129 w 129"/>
                <a:gd name="T65" fmla="*/ 97 h 125"/>
                <a:gd name="T66" fmla="*/ 129 w 129"/>
                <a:gd name="T67" fmla="*/ 97 h 125"/>
                <a:gd name="T68" fmla="*/ 120 w 129"/>
                <a:gd name="T69" fmla="*/ 107 h 125"/>
                <a:gd name="T70" fmla="*/ 109 w 129"/>
                <a:gd name="T71" fmla="*/ 114 h 125"/>
                <a:gd name="T72" fmla="*/ 96 w 129"/>
                <a:gd name="T73" fmla="*/ 120 h 125"/>
                <a:gd name="T74" fmla="*/ 81 w 129"/>
                <a:gd name="T75" fmla="*/ 123 h 125"/>
                <a:gd name="T76" fmla="*/ 67 w 129"/>
                <a:gd name="T77" fmla="*/ 125 h 125"/>
                <a:gd name="T78" fmla="*/ 50 w 129"/>
                <a:gd name="T79" fmla="*/ 123 h 125"/>
                <a:gd name="T80" fmla="*/ 37 w 129"/>
                <a:gd name="T81" fmla="*/ 120 h 125"/>
                <a:gd name="T82" fmla="*/ 22 w 129"/>
                <a:gd name="T83" fmla="*/ 114 h 125"/>
                <a:gd name="T84" fmla="*/ 11 w 129"/>
                <a:gd name="T85" fmla="*/ 107 h 125"/>
                <a:gd name="T86" fmla="*/ 2 w 129"/>
                <a:gd name="T87" fmla="*/ 97 h 125"/>
                <a:gd name="T88" fmla="*/ 0 w 129"/>
                <a:gd name="T89" fmla="*/ 94 h 125"/>
                <a:gd name="T90" fmla="*/ 0 w 129"/>
                <a:gd name="T91" fmla="*/ 94 h 125"/>
                <a:gd name="T92" fmla="*/ 0 w 129"/>
                <a:gd name="T93" fmla="*/ 94 h 125"/>
                <a:gd name="T94" fmla="*/ 0 w 129"/>
                <a:gd name="T95" fmla="*/ 94 h 125"/>
                <a:gd name="T96" fmla="*/ 0 w 129"/>
                <a:gd name="T97" fmla="*/ 94 h 125"/>
                <a:gd name="T98" fmla="*/ 0 w 129"/>
                <a:gd name="T99" fmla="*/ 94 h 125"/>
                <a:gd name="T100" fmla="*/ 0 w 129"/>
                <a:gd name="T101" fmla="*/ 96 h 125"/>
                <a:gd name="T102" fmla="*/ 0 w 129"/>
                <a:gd name="T103" fmla="*/ 96 h 125"/>
                <a:gd name="T104" fmla="*/ 0 w 129"/>
                <a:gd name="T105" fmla="*/ 96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9"/>
                <a:gd name="T160" fmla="*/ 0 h 125"/>
                <a:gd name="T161" fmla="*/ 129 w 129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9" h="125">
                  <a:moveTo>
                    <a:pt x="74" y="0"/>
                  </a:moveTo>
                  <a:lnTo>
                    <a:pt x="67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4" y="0"/>
                  </a:lnTo>
                  <a:close/>
                  <a:moveTo>
                    <a:pt x="0" y="96"/>
                  </a:moveTo>
                  <a:lnTo>
                    <a:pt x="2" y="97"/>
                  </a:lnTo>
                  <a:lnTo>
                    <a:pt x="11" y="107"/>
                  </a:lnTo>
                  <a:lnTo>
                    <a:pt x="22" y="114"/>
                  </a:lnTo>
                  <a:lnTo>
                    <a:pt x="35" y="120"/>
                  </a:lnTo>
                  <a:lnTo>
                    <a:pt x="50" y="125"/>
                  </a:lnTo>
                  <a:lnTo>
                    <a:pt x="67" y="125"/>
                  </a:lnTo>
                  <a:lnTo>
                    <a:pt x="81" y="125"/>
                  </a:lnTo>
                  <a:lnTo>
                    <a:pt x="96" y="120"/>
                  </a:lnTo>
                  <a:lnTo>
                    <a:pt x="109" y="114"/>
                  </a:lnTo>
                  <a:lnTo>
                    <a:pt x="120" y="107"/>
                  </a:lnTo>
                  <a:lnTo>
                    <a:pt x="129" y="97"/>
                  </a:lnTo>
                  <a:lnTo>
                    <a:pt x="120" y="107"/>
                  </a:lnTo>
                  <a:lnTo>
                    <a:pt x="109" y="114"/>
                  </a:lnTo>
                  <a:lnTo>
                    <a:pt x="96" y="120"/>
                  </a:lnTo>
                  <a:lnTo>
                    <a:pt x="81" y="123"/>
                  </a:lnTo>
                  <a:lnTo>
                    <a:pt x="67" y="125"/>
                  </a:lnTo>
                  <a:lnTo>
                    <a:pt x="50" y="123"/>
                  </a:lnTo>
                  <a:lnTo>
                    <a:pt x="37" y="120"/>
                  </a:lnTo>
                  <a:lnTo>
                    <a:pt x="22" y="114"/>
                  </a:lnTo>
                  <a:lnTo>
                    <a:pt x="11" y="107"/>
                  </a:lnTo>
                  <a:lnTo>
                    <a:pt x="2" y="97"/>
                  </a:lnTo>
                  <a:lnTo>
                    <a:pt x="0" y="9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55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561"/>
            <p:cNvSpPr>
              <a:spLocks noEditPoints="1"/>
            </p:cNvSpPr>
            <p:nvPr/>
          </p:nvSpPr>
          <p:spPr bwMode="auto">
            <a:xfrm>
              <a:off x="883" y="1492"/>
              <a:ext cx="129" cy="125"/>
            </a:xfrm>
            <a:custGeom>
              <a:avLst/>
              <a:gdLst>
                <a:gd name="T0" fmla="*/ 74 w 129"/>
                <a:gd name="T1" fmla="*/ 0 h 125"/>
                <a:gd name="T2" fmla="*/ 67 w 129"/>
                <a:gd name="T3" fmla="*/ 0 h 125"/>
                <a:gd name="T4" fmla="*/ 57 w 129"/>
                <a:gd name="T5" fmla="*/ 0 h 125"/>
                <a:gd name="T6" fmla="*/ 57 w 129"/>
                <a:gd name="T7" fmla="*/ 0 h 125"/>
                <a:gd name="T8" fmla="*/ 57 w 129"/>
                <a:gd name="T9" fmla="*/ 0 h 125"/>
                <a:gd name="T10" fmla="*/ 57 w 129"/>
                <a:gd name="T11" fmla="*/ 0 h 125"/>
                <a:gd name="T12" fmla="*/ 57 w 129"/>
                <a:gd name="T13" fmla="*/ 0 h 125"/>
                <a:gd name="T14" fmla="*/ 57 w 129"/>
                <a:gd name="T15" fmla="*/ 0 h 125"/>
                <a:gd name="T16" fmla="*/ 57 w 129"/>
                <a:gd name="T17" fmla="*/ 1 h 125"/>
                <a:gd name="T18" fmla="*/ 57 w 129"/>
                <a:gd name="T19" fmla="*/ 1 h 125"/>
                <a:gd name="T20" fmla="*/ 56 w 129"/>
                <a:gd name="T21" fmla="*/ 1 h 125"/>
                <a:gd name="T22" fmla="*/ 67 w 129"/>
                <a:gd name="T23" fmla="*/ 0 h 125"/>
                <a:gd name="T24" fmla="*/ 76 w 129"/>
                <a:gd name="T25" fmla="*/ 1 h 125"/>
                <a:gd name="T26" fmla="*/ 74 w 129"/>
                <a:gd name="T27" fmla="*/ 0 h 125"/>
                <a:gd name="T28" fmla="*/ 0 w 129"/>
                <a:gd name="T29" fmla="*/ 94 h 125"/>
                <a:gd name="T30" fmla="*/ 2 w 129"/>
                <a:gd name="T31" fmla="*/ 97 h 125"/>
                <a:gd name="T32" fmla="*/ 11 w 129"/>
                <a:gd name="T33" fmla="*/ 107 h 125"/>
                <a:gd name="T34" fmla="*/ 22 w 129"/>
                <a:gd name="T35" fmla="*/ 114 h 125"/>
                <a:gd name="T36" fmla="*/ 37 w 129"/>
                <a:gd name="T37" fmla="*/ 120 h 125"/>
                <a:gd name="T38" fmla="*/ 50 w 129"/>
                <a:gd name="T39" fmla="*/ 123 h 125"/>
                <a:gd name="T40" fmla="*/ 67 w 129"/>
                <a:gd name="T41" fmla="*/ 125 h 125"/>
                <a:gd name="T42" fmla="*/ 81 w 129"/>
                <a:gd name="T43" fmla="*/ 123 h 125"/>
                <a:gd name="T44" fmla="*/ 96 w 129"/>
                <a:gd name="T45" fmla="*/ 120 h 125"/>
                <a:gd name="T46" fmla="*/ 109 w 129"/>
                <a:gd name="T47" fmla="*/ 114 h 125"/>
                <a:gd name="T48" fmla="*/ 120 w 129"/>
                <a:gd name="T49" fmla="*/ 107 h 125"/>
                <a:gd name="T50" fmla="*/ 129 w 129"/>
                <a:gd name="T51" fmla="*/ 97 h 125"/>
                <a:gd name="T52" fmla="*/ 129 w 129"/>
                <a:gd name="T53" fmla="*/ 97 h 125"/>
                <a:gd name="T54" fmla="*/ 129 w 129"/>
                <a:gd name="T55" fmla="*/ 97 h 125"/>
                <a:gd name="T56" fmla="*/ 129 w 129"/>
                <a:gd name="T57" fmla="*/ 97 h 125"/>
                <a:gd name="T58" fmla="*/ 129 w 129"/>
                <a:gd name="T59" fmla="*/ 97 h 125"/>
                <a:gd name="T60" fmla="*/ 129 w 129"/>
                <a:gd name="T61" fmla="*/ 96 h 125"/>
                <a:gd name="T62" fmla="*/ 129 w 129"/>
                <a:gd name="T63" fmla="*/ 96 h 125"/>
                <a:gd name="T64" fmla="*/ 129 w 129"/>
                <a:gd name="T65" fmla="*/ 96 h 125"/>
                <a:gd name="T66" fmla="*/ 129 w 129"/>
                <a:gd name="T67" fmla="*/ 96 h 125"/>
                <a:gd name="T68" fmla="*/ 129 w 129"/>
                <a:gd name="T69" fmla="*/ 97 h 125"/>
                <a:gd name="T70" fmla="*/ 120 w 129"/>
                <a:gd name="T71" fmla="*/ 107 h 125"/>
                <a:gd name="T72" fmla="*/ 109 w 129"/>
                <a:gd name="T73" fmla="*/ 114 h 125"/>
                <a:gd name="T74" fmla="*/ 96 w 129"/>
                <a:gd name="T75" fmla="*/ 120 h 125"/>
                <a:gd name="T76" fmla="*/ 81 w 129"/>
                <a:gd name="T77" fmla="*/ 123 h 125"/>
                <a:gd name="T78" fmla="*/ 67 w 129"/>
                <a:gd name="T79" fmla="*/ 125 h 125"/>
                <a:gd name="T80" fmla="*/ 50 w 129"/>
                <a:gd name="T81" fmla="*/ 123 h 125"/>
                <a:gd name="T82" fmla="*/ 37 w 129"/>
                <a:gd name="T83" fmla="*/ 120 h 125"/>
                <a:gd name="T84" fmla="*/ 24 w 129"/>
                <a:gd name="T85" fmla="*/ 114 h 125"/>
                <a:gd name="T86" fmla="*/ 11 w 129"/>
                <a:gd name="T87" fmla="*/ 107 h 125"/>
                <a:gd name="T88" fmla="*/ 2 w 129"/>
                <a:gd name="T89" fmla="*/ 97 h 125"/>
                <a:gd name="T90" fmla="*/ 0 w 129"/>
                <a:gd name="T91" fmla="*/ 93 h 125"/>
                <a:gd name="T92" fmla="*/ 0 w 129"/>
                <a:gd name="T93" fmla="*/ 93 h 125"/>
                <a:gd name="T94" fmla="*/ 0 w 129"/>
                <a:gd name="T95" fmla="*/ 94 h 125"/>
                <a:gd name="T96" fmla="*/ 0 w 129"/>
                <a:gd name="T97" fmla="*/ 94 h 125"/>
                <a:gd name="T98" fmla="*/ 0 w 129"/>
                <a:gd name="T99" fmla="*/ 94 h 125"/>
                <a:gd name="T100" fmla="*/ 0 w 129"/>
                <a:gd name="T101" fmla="*/ 94 h 125"/>
                <a:gd name="T102" fmla="*/ 0 w 129"/>
                <a:gd name="T103" fmla="*/ 94 h 125"/>
                <a:gd name="T104" fmla="*/ 0 w 129"/>
                <a:gd name="T105" fmla="*/ 94 h 125"/>
                <a:gd name="T106" fmla="*/ 0 w 129"/>
                <a:gd name="T107" fmla="*/ 94 h 1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"/>
                <a:gd name="T163" fmla="*/ 0 h 125"/>
                <a:gd name="T164" fmla="*/ 129 w 129"/>
                <a:gd name="T165" fmla="*/ 125 h 1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" h="125">
                  <a:moveTo>
                    <a:pt x="74" y="0"/>
                  </a:moveTo>
                  <a:lnTo>
                    <a:pt x="6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67" y="0"/>
                  </a:lnTo>
                  <a:lnTo>
                    <a:pt x="76" y="1"/>
                  </a:lnTo>
                  <a:lnTo>
                    <a:pt x="74" y="0"/>
                  </a:lnTo>
                  <a:close/>
                  <a:moveTo>
                    <a:pt x="0" y="94"/>
                  </a:moveTo>
                  <a:lnTo>
                    <a:pt x="2" y="97"/>
                  </a:lnTo>
                  <a:lnTo>
                    <a:pt x="11" y="107"/>
                  </a:lnTo>
                  <a:lnTo>
                    <a:pt x="22" y="114"/>
                  </a:lnTo>
                  <a:lnTo>
                    <a:pt x="37" y="120"/>
                  </a:lnTo>
                  <a:lnTo>
                    <a:pt x="50" y="123"/>
                  </a:lnTo>
                  <a:lnTo>
                    <a:pt x="67" y="125"/>
                  </a:lnTo>
                  <a:lnTo>
                    <a:pt x="81" y="123"/>
                  </a:lnTo>
                  <a:lnTo>
                    <a:pt x="96" y="120"/>
                  </a:lnTo>
                  <a:lnTo>
                    <a:pt x="109" y="114"/>
                  </a:lnTo>
                  <a:lnTo>
                    <a:pt x="120" y="107"/>
                  </a:lnTo>
                  <a:lnTo>
                    <a:pt x="129" y="97"/>
                  </a:lnTo>
                  <a:lnTo>
                    <a:pt x="129" y="96"/>
                  </a:lnTo>
                  <a:lnTo>
                    <a:pt x="129" y="97"/>
                  </a:lnTo>
                  <a:lnTo>
                    <a:pt x="120" y="107"/>
                  </a:lnTo>
                  <a:lnTo>
                    <a:pt x="109" y="114"/>
                  </a:lnTo>
                  <a:lnTo>
                    <a:pt x="96" y="120"/>
                  </a:lnTo>
                  <a:lnTo>
                    <a:pt x="81" y="123"/>
                  </a:lnTo>
                  <a:lnTo>
                    <a:pt x="67" y="125"/>
                  </a:lnTo>
                  <a:lnTo>
                    <a:pt x="50" y="123"/>
                  </a:lnTo>
                  <a:lnTo>
                    <a:pt x="37" y="120"/>
                  </a:lnTo>
                  <a:lnTo>
                    <a:pt x="24" y="114"/>
                  </a:lnTo>
                  <a:lnTo>
                    <a:pt x="11" y="107"/>
                  </a:lnTo>
                  <a:lnTo>
                    <a:pt x="2" y="97"/>
                  </a:lnTo>
                  <a:lnTo>
                    <a:pt x="0" y="93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56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562"/>
            <p:cNvSpPr>
              <a:spLocks noEditPoints="1"/>
            </p:cNvSpPr>
            <p:nvPr/>
          </p:nvSpPr>
          <p:spPr bwMode="auto">
            <a:xfrm>
              <a:off x="883" y="1492"/>
              <a:ext cx="129" cy="125"/>
            </a:xfrm>
            <a:custGeom>
              <a:avLst/>
              <a:gdLst>
                <a:gd name="T0" fmla="*/ 76 w 129"/>
                <a:gd name="T1" fmla="*/ 1 h 125"/>
                <a:gd name="T2" fmla="*/ 67 w 129"/>
                <a:gd name="T3" fmla="*/ 0 h 125"/>
                <a:gd name="T4" fmla="*/ 56 w 129"/>
                <a:gd name="T5" fmla="*/ 1 h 125"/>
                <a:gd name="T6" fmla="*/ 56 w 129"/>
                <a:gd name="T7" fmla="*/ 1 h 125"/>
                <a:gd name="T8" fmla="*/ 56 w 129"/>
                <a:gd name="T9" fmla="*/ 1 h 125"/>
                <a:gd name="T10" fmla="*/ 56 w 129"/>
                <a:gd name="T11" fmla="*/ 1 h 125"/>
                <a:gd name="T12" fmla="*/ 56 w 129"/>
                <a:gd name="T13" fmla="*/ 1 h 125"/>
                <a:gd name="T14" fmla="*/ 56 w 129"/>
                <a:gd name="T15" fmla="*/ 1 h 125"/>
                <a:gd name="T16" fmla="*/ 56 w 129"/>
                <a:gd name="T17" fmla="*/ 1 h 125"/>
                <a:gd name="T18" fmla="*/ 56 w 129"/>
                <a:gd name="T19" fmla="*/ 1 h 125"/>
                <a:gd name="T20" fmla="*/ 56 w 129"/>
                <a:gd name="T21" fmla="*/ 1 h 125"/>
                <a:gd name="T22" fmla="*/ 67 w 129"/>
                <a:gd name="T23" fmla="*/ 0 h 125"/>
                <a:gd name="T24" fmla="*/ 76 w 129"/>
                <a:gd name="T25" fmla="*/ 1 h 125"/>
                <a:gd name="T26" fmla="*/ 76 w 129"/>
                <a:gd name="T27" fmla="*/ 1 h 125"/>
                <a:gd name="T28" fmla="*/ 0 w 129"/>
                <a:gd name="T29" fmla="*/ 93 h 125"/>
                <a:gd name="T30" fmla="*/ 2 w 129"/>
                <a:gd name="T31" fmla="*/ 97 h 125"/>
                <a:gd name="T32" fmla="*/ 11 w 129"/>
                <a:gd name="T33" fmla="*/ 107 h 125"/>
                <a:gd name="T34" fmla="*/ 24 w 129"/>
                <a:gd name="T35" fmla="*/ 114 h 125"/>
                <a:gd name="T36" fmla="*/ 37 w 129"/>
                <a:gd name="T37" fmla="*/ 120 h 125"/>
                <a:gd name="T38" fmla="*/ 50 w 129"/>
                <a:gd name="T39" fmla="*/ 123 h 125"/>
                <a:gd name="T40" fmla="*/ 67 w 129"/>
                <a:gd name="T41" fmla="*/ 125 h 125"/>
                <a:gd name="T42" fmla="*/ 81 w 129"/>
                <a:gd name="T43" fmla="*/ 123 h 125"/>
                <a:gd name="T44" fmla="*/ 96 w 129"/>
                <a:gd name="T45" fmla="*/ 120 h 125"/>
                <a:gd name="T46" fmla="*/ 109 w 129"/>
                <a:gd name="T47" fmla="*/ 114 h 125"/>
                <a:gd name="T48" fmla="*/ 120 w 129"/>
                <a:gd name="T49" fmla="*/ 107 h 125"/>
                <a:gd name="T50" fmla="*/ 129 w 129"/>
                <a:gd name="T51" fmla="*/ 97 h 125"/>
                <a:gd name="T52" fmla="*/ 129 w 129"/>
                <a:gd name="T53" fmla="*/ 96 h 125"/>
                <a:gd name="T54" fmla="*/ 129 w 129"/>
                <a:gd name="T55" fmla="*/ 96 h 125"/>
                <a:gd name="T56" fmla="*/ 129 w 129"/>
                <a:gd name="T57" fmla="*/ 96 h 125"/>
                <a:gd name="T58" fmla="*/ 129 w 129"/>
                <a:gd name="T59" fmla="*/ 96 h 125"/>
                <a:gd name="T60" fmla="*/ 129 w 129"/>
                <a:gd name="T61" fmla="*/ 96 h 125"/>
                <a:gd name="T62" fmla="*/ 129 w 129"/>
                <a:gd name="T63" fmla="*/ 96 h 125"/>
                <a:gd name="T64" fmla="*/ 129 w 129"/>
                <a:gd name="T65" fmla="*/ 96 h 125"/>
                <a:gd name="T66" fmla="*/ 129 w 129"/>
                <a:gd name="T67" fmla="*/ 96 h 125"/>
                <a:gd name="T68" fmla="*/ 129 w 129"/>
                <a:gd name="T69" fmla="*/ 96 h 125"/>
                <a:gd name="T70" fmla="*/ 129 w 129"/>
                <a:gd name="T71" fmla="*/ 96 h 125"/>
                <a:gd name="T72" fmla="*/ 120 w 129"/>
                <a:gd name="T73" fmla="*/ 107 h 125"/>
                <a:gd name="T74" fmla="*/ 109 w 129"/>
                <a:gd name="T75" fmla="*/ 114 h 125"/>
                <a:gd name="T76" fmla="*/ 96 w 129"/>
                <a:gd name="T77" fmla="*/ 119 h 125"/>
                <a:gd name="T78" fmla="*/ 81 w 129"/>
                <a:gd name="T79" fmla="*/ 123 h 125"/>
                <a:gd name="T80" fmla="*/ 67 w 129"/>
                <a:gd name="T81" fmla="*/ 125 h 125"/>
                <a:gd name="T82" fmla="*/ 50 w 129"/>
                <a:gd name="T83" fmla="*/ 123 h 125"/>
                <a:gd name="T84" fmla="*/ 37 w 129"/>
                <a:gd name="T85" fmla="*/ 119 h 125"/>
                <a:gd name="T86" fmla="*/ 24 w 129"/>
                <a:gd name="T87" fmla="*/ 114 h 125"/>
                <a:gd name="T88" fmla="*/ 13 w 129"/>
                <a:gd name="T89" fmla="*/ 107 h 125"/>
                <a:gd name="T90" fmla="*/ 4 w 129"/>
                <a:gd name="T91" fmla="*/ 96 h 125"/>
                <a:gd name="T92" fmla="*/ 0 w 129"/>
                <a:gd name="T93" fmla="*/ 93 h 125"/>
                <a:gd name="T94" fmla="*/ 0 w 129"/>
                <a:gd name="T95" fmla="*/ 93 h 125"/>
                <a:gd name="T96" fmla="*/ 0 w 129"/>
                <a:gd name="T97" fmla="*/ 93 h 125"/>
                <a:gd name="T98" fmla="*/ 0 w 129"/>
                <a:gd name="T99" fmla="*/ 93 h 125"/>
                <a:gd name="T100" fmla="*/ 0 w 129"/>
                <a:gd name="T101" fmla="*/ 93 h 125"/>
                <a:gd name="T102" fmla="*/ 0 w 129"/>
                <a:gd name="T103" fmla="*/ 93 h 125"/>
                <a:gd name="T104" fmla="*/ 0 w 129"/>
                <a:gd name="T105" fmla="*/ 93 h 125"/>
                <a:gd name="T106" fmla="*/ 0 w 129"/>
                <a:gd name="T107" fmla="*/ 93 h 125"/>
                <a:gd name="T108" fmla="*/ 0 w 129"/>
                <a:gd name="T109" fmla="*/ 93 h 1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25"/>
                <a:gd name="T167" fmla="*/ 129 w 129"/>
                <a:gd name="T168" fmla="*/ 125 h 1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25">
                  <a:moveTo>
                    <a:pt x="76" y="1"/>
                  </a:moveTo>
                  <a:lnTo>
                    <a:pt x="67" y="0"/>
                  </a:lnTo>
                  <a:lnTo>
                    <a:pt x="56" y="1"/>
                  </a:lnTo>
                  <a:lnTo>
                    <a:pt x="67" y="0"/>
                  </a:lnTo>
                  <a:lnTo>
                    <a:pt x="76" y="1"/>
                  </a:lnTo>
                  <a:close/>
                  <a:moveTo>
                    <a:pt x="0" y="93"/>
                  </a:moveTo>
                  <a:lnTo>
                    <a:pt x="2" y="97"/>
                  </a:lnTo>
                  <a:lnTo>
                    <a:pt x="11" y="107"/>
                  </a:lnTo>
                  <a:lnTo>
                    <a:pt x="24" y="114"/>
                  </a:lnTo>
                  <a:lnTo>
                    <a:pt x="37" y="120"/>
                  </a:lnTo>
                  <a:lnTo>
                    <a:pt x="50" y="123"/>
                  </a:lnTo>
                  <a:lnTo>
                    <a:pt x="67" y="125"/>
                  </a:lnTo>
                  <a:lnTo>
                    <a:pt x="81" y="123"/>
                  </a:lnTo>
                  <a:lnTo>
                    <a:pt x="96" y="120"/>
                  </a:lnTo>
                  <a:lnTo>
                    <a:pt x="109" y="114"/>
                  </a:lnTo>
                  <a:lnTo>
                    <a:pt x="120" y="107"/>
                  </a:lnTo>
                  <a:lnTo>
                    <a:pt x="129" y="97"/>
                  </a:lnTo>
                  <a:lnTo>
                    <a:pt x="129" y="96"/>
                  </a:lnTo>
                  <a:lnTo>
                    <a:pt x="120" y="107"/>
                  </a:lnTo>
                  <a:lnTo>
                    <a:pt x="109" y="114"/>
                  </a:lnTo>
                  <a:lnTo>
                    <a:pt x="96" y="119"/>
                  </a:lnTo>
                  <a:lnTo>
                    <a:pt x="81" y="123"/>
                  </a:lnTo>
                  <a:lnTo>
                    <a:pt x="67" y="125"/>
                  </a:lnTo>
                  <a:lnTo>
                    <a:pt x="50" y="123"/>
                  </a:lnTo>
                  <a:lnTo>
                    <a:pt x="37" y="119"/>
                  </a:lnTo>
                  <a:lnTo>
                    <a:pt x="24" y="114"/>
                  </a:lnTo>
                  <a:lnTo>
                    <a:pt x="13" y="107"/>
                  </a:lnTo>
                  <a:lnTo>
                    <a:pt x="4" y="9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57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563"/>
            <p:cNvSpPr>
              <a:spLocks noEditPoints="1"/>
            </p:cNvSpPr>
            <p:nvPr/>
          </p:nvSpPr>
          <p:spPr bwMode="auto">
            <a:xfrm>
              <a:off x="883" y="1492"/>
              <a:ext cx="129" cy="125"/>
            </a:xfrm>
            <a:custGeom>
              <a:avLst/>
              <a:gdLst>
                <a:gd name="T0" fmla="*/ 76 w 129"/>
                <a:gd name="T1" fmla="*/ 1 h 125"/>
                <a:gd name="T2" fmla="*/ 67 w 129"/>
                <a:gd name="T3" fmla="*/ 0 h 125"/>
                <a:gd name="T4" fmla="*/ 56 w 129"/>
                <a:gd name="T5" fmla="*/ 1 h 125"/>
                <a:gd name="T6" fmla="*/ 56 w 129"/>
                <a:gd name="T7" fmla="*/ 1 h 125"/>
                <a:gd name="T8" fmla="*/ 56 w 129"/>
                <a:gd name="T9" fmla="*/ 1 h 125"/>
                <a:gd name="T10" fmla="*/ 56 w 129"/>
                <a:gd name="T11" fmla="*/ 1 h 125"/>
                <a:gd name="T12" fmla="*/ 56 w 129"/>
                <a:gd name="T13" fmla="*/ 1 h 125"/>
                <a:gd name="T14" fmla="*/ 56 w 129"/>
                <a:gd name="T15" fmla="*/ 1 h 125"/>
                <a:gd name="T16" fmla="*/ 56 w 129"/>
                <a:gd name="T17" fmla="*/ 1 h 125"/>
                <a:gd name="T18" fmla="*/ 56 w 129"/>
                <a:gd name="T19" fmla="*/ 1 h 125"/>
                <a:gd name="T20" fmla="*/ 56 w 129"/>
                <a:gd name="T21" fmla="*/ 1 h 125"/>
                <a:gd name="T22" fmla="*/ 67 w 129"/>
                <a:gd name="T23" fmla="*/ 1 h 125"/>
                <a:gd name="T24" fmla="*/ 76 w 129"/>
                <a:gd name="T25" fmla="*/ 1 h 125"/>
                <a:gd name="T26" fmla="*/ 76 w 129"/>
                <a:gd name="T27" fmla="*/ 1 h 125"/>
                <a:gd name="T28" fmla="*/ 0 w 129"/>
                <a:gd name="T29" fmla="*/ 93 h 125"/>
                <a:gd name="T30" fmla="*/ 4 w 129"/>
                <a:gd name="T31" fmla="*/ 96 h 125"/>
                <a:gd name="T32" fmla="*/ 13 w 129"/>
                <a:gd name="T33" fmla="*/ 107 h 125"/>
                <a:gd name="T34" fmla="*/ 24 w 129"/>
                <a:gd name="T35" fmla="*/ 114 h 125"/>
                <a:gd name="T36" fmla="*/ 37 w 129"/>
                <a:gd name="T37" fmla="*/ 119 h 125"/>
                <a:gd name="T38" fmla="*/ 50 w 129"/>
                <a:gd name="T39" fmla="*/ 123 h 125"/>
                <a:gd name="T40" fmla="*/ 67 w 129"/>
                <a:gd name="T41" fmla="*/ 125 h 125"/>
                <a:gd name="T42" fmla="*/ 81 w 129"/>
                <a:gd name="T43" fmla="*/ 123 h 125"/>
                <a:gd name="T44" fmla="*/ 96 w 129"/>
                <a:gd name="T45" fmla="*/ 119 h 125"/>
                <a:gd name="T46" fmla="*/ 109 w 129"/>
                <a:gd name="T47" fmla="*/ 114 h 125"/>
                <a:gd name="T48" fmla="*/ 120 w 129"/>
                <a:gd name="T49" fmla="*/ 107 h 125"/>
                <a:gd name="T50" fmla="*/ 129 w 129"/>
                <a:gd name="T51" fmla="*/ 96 h 125"/>
                <a:gd name="T52" fmla="*/ 129 w 129"/>
                <a:gd name="T53" fmla="*/ 96 h 125"/>
                <a:gd name="T54" fmla="*/ 129 w 129"/>
                <a:gd name="T55" fmla="*/ 96 h 125"/>
                <a:gd name="T56" fmla="*/ 129 w 129"/>
                <a:gd name="T57" fmla="*/ 96 h 125"/>
                <a:gd name="T58" fmla="*/ 129 w 129"/>
                <a:gd name="T59" fmla="*/ 94 h 125"/>
                <a:gd name="T60" fmla="*/ 129 w 129"/>
                <a:gd name="T61" fmla="*/ 94 h 125"/>
                <a:gd name="T62" fmla="*/ 129 w 129"/>
                <a:gd name="T63" fmla="*/ 94 h 125"/>
                <a:gd name="T64" fmla="*/ 129 w 129"/>
                <a:gd name="T65" fmla="*/ 94 h 125"/>
                <a:gd name="T66" fmla="*/ 129 w 129"/>
                <a:gd name="T67" fmla="*/ 94 h 125"/>
                <a:gd name="T68" fmla="*/ 129 w 129"/>
                <a:gd name="T69" fmla="*/ 94 h 125"/>
                <a:gd name="T70" fmla="*/ 129 w 129"/>
                <a:gd name="T71" fmla="*/ 96 h 125"/>
                <a:gd name="T72" fmla="*/ 120 w 129"/>
                <a:gd name="T73" fmla="*/ 105 h 125"/>
                <a:gd name="T74" fmla="*/ 109 w 129"/>
                <a:gd name="T75" fmla="*/ 113 h 125"/>
                <a:gd name="T76" fmla="*/ 96 w 129"/>
                <a:gd name="T77" fmla="*/ 119 h 125"/>
                <a:gd name="T78" fmla="*/ 81 w 129"/>
                <a:gd name="T79" fmla="*/ 123 h 125"/>
                <a:gd name="T80" fmla="*/ 67 w 129"/>
                <a:gd name="T81" fmla="*/ 123 h 125"/>
                <a:gd name="T82" fmla="*/ 52 w 129"/>
                <a:gd name="T83" fmla="*/ 123 h 125"/>
                <a:gd name="T84" fmla="*/ 37 w 129"/>
                <a:gd name="T85" fmla="*/ 119 h 125"/>
                <a:gd name="T86" fmla="*/ 24 w 129"/>
                <a:gd name="T87" fmla="*/ 113 h 125"/>
                <a:gd name="T88" fmla="*/ 13 w 129"/>
                <a:gd name="T89" fmla="*/ 105 h 125"/>
                <a:gd name="T90" fmla="*/ 4 w 129"/>
                <a:gd name="T91" fmla="*/ 96 h 125"/>
                <a:gd name="T92" fmla="*/ 0 w 129"/>
                <a:gd name="T93" fmla="*/ 91 h 125"/>
                <a:gd name="T94" fmla="*/ 0 w 129"/>
                <a:gd name="T95" fmla="*/ 91 h 125"/>
                <a:gd name="T96" fmla="*/ 0 w 129"/>
                <a:gd name="T97" fmla="*/ 91 h 125"/>
                <a:gd name="T98" fmla="*/ 0 w 129"/>
                <a:gd name="T99" fmla="*/ 91 h 125"/>
                <a:gd name="T100" fmla="*/ 0 w 129"/>
                <a:gd name="T101" fmla="*/ 91 h 125"/>
                <a:gd name="T102" fmla="*/ 0 w 129"/>
                <a:gd name="T103" fmla="*/ 91 h 125"/>
                <a:gd name="T104" fmla="*/ 0 w 129"/>
                <a:gd name="T105" fmla="*/ 91 h 125"/>
                <a:gd name="T106" fmla="*/ 0 w 129"/>
                <a:gd name="T107" fmla="*/ 91 h 125"/>
                <a:gd name="T108" fmla="*/ 0 w 129"/>
                <a:gd name="T109" fmla="*/ 91 h 125"/>
                <a:gd name="T110" fmla="*/ 0 w 129"/>
                <a:gd name="T111" fmla="*/ 91 h 125"/>
                <a:gd name="T112" fmla="*/ 0 w 129"/>
                <a:gd name="T113" fmla="*/ 91 h 125"/>
                <a:gd name="T114" fmla="*/ 0 w 129"/>
                <a:gd name="T115" fmla="*/ 93 h 125"/>
                <a:gd name="T116" fmla="*/ 0 w 129"/>
                <a:gd name="T117" fmla="*/ 93 h 125"/>
                <a:gd name="T118" fmla="*/ 0 w 129"/>
                <a:gd name="T119" fmla="*/ 93 h 125"/>
                <a:gd name="T120" fmla="*/ 0 w 129"/>
                <a:gd name="T121" fmla="*/ 93 h 125"/>
                <a:gd name="T122" fmla="*/ 0 w 129"/>
                <a:gd name="T123" fmla="*/ 93 h 125"/>
                <a:gd name="T124" fmla="*/ 0 w 129"/>
                <a:gd name="T125" fmla="*/ 93 h 1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"/>
                <a:gd name="T190" fmla="*/ 0 h 125"/>
                <a:gd name="T191" fmla="*/ 129 w 129"/>
                <a:gd name="T192" fmla="*/ 125 h 1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" h="125">
                  <a:moveTo>
                    <a:pt x="76" y="1"/>
                  </a:moveTo>
                  <a:lnTo>
                    <a:pt x="67" y="0"/>
                  </a:lnTo>
                  <a:lnTo>
                    <a:pt x="56" y="1"/>
                  </a:lnTo>
                  <a:lnTo>
                    <a:pt x="67" y="1"/>
                  </a:lnTo>
                  <a:lnTo>
                    <a:pt x="76" y="1"/>
                  </a:lnTo>
                  <a:close/>
                  <a:moveTo>
                    <a:pt x="0" y="93"/>
                  </a:moveTo>
                  <a:lnTo>
                    <a:pt x="4" y="96"/>
                  </a:lnTo>
                  <a:lnTo>
                    <a:pt x="13" y="107"/>
                  </a:lnTo>
                  <a:lnTo>
                    <a:pt x="24" y="114"/>
                  </a:lnTo>
                  <a:lnTo>
                    <a:pt x="37" y="119"/>
                  </a:lnTo>
                  <a:lnTo>
                    <a:pt x="50" y="123"/>
                  </a:lnTo>
                  <a:lnTo>
                    <a:pt x="67" y="125"/>
                  </a:lnTo>
                  <a:lnTo>
                    <a:pt x="81" y="123"/>
                  </a:lnTo>
                  <a:lnTo>
                    <a:pt x="96" y="119"/>
                  </a:lnTo>
                  <a:lnTo>
                    <a:pt x="109" y="114"/>
                  </a:lnTo>
                  <a:lnTo>
                    <a:pt x="120" y="107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0" y="105"/>
                  </a:lnTo>
                  <a:lnTo>
                    <a:pt x="109" y="113"/>
                  </a:lnTo>
                  <a:lnTo>
                    <a:pt x="96" y="119"/>
                  </a:lnTo>
                  <a:lnTo>
                    <a:pt x="81" y="123"/>
                  </a:lnTo>
                  <a:lnTo>
                    <a:pt x="67" y="123"/>
                  </a:lnTo>
                  <a:lnTo>
                    <a:pt x="52" y="123"/>
                  </a:lnTo>
                  <a:lnTo>
                    <a:pt x="37" y="119"/>
                  </a:lnTo>
                  <a:lnTo>
                    <a:pt x="24" y="113"/>
                  </a:lnTo>
                  <a:lnTo>
                    <a:pt x="13" y="105"/>
                  </a:lnTo>
                  <a:lnTo>
                    <a:pt x="4" y="96"/>
                  </a:lnTo>
                  <a:lnTo>
                    <a:pt x="0" y="9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58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564"/>
            <p:cNvSpPr>
              <a:spLocks noEditPoints="1"/>
            </p:cNvSpPr>
            <p:nvPr/>
          </p:nvSpPr>
          <p:spPr bwMode="auto">
            <a:xfrm>
              <a:off x="883" y="1493"/>
              <a:ext cx="129" cy="122"/>
            </a:xfrm>
            <a:custGeom>
              <a:avLst/>
              <a:gdLst>
                <a:gd name="T0" fmla="*/ 76 w 129"/>
                <a:gd name="T1" fmla="*/ 0 h 122"/>
                <a:gd name="T2" fmla="*/ 67 w 129"/>
                <a:gd name="T3" fmla="*/ 0 h 122"/>
                <a:gd name="T4" fmla="*/ 56 w 129"/>
                <a:gd name="T5" fmla="*/ 0 h 122"/>
                <a:gd name="T6" fmla="*/ 56 w 129"/>
                <a:gd name="T7" fmla="*/ 0 h 122"/>
                <a:gd name="T8" fmla="*/ 56 w 129"/>
                <a:gd name="T9" fmla="*/ 0 h 122"/>
                <a:gd name="T10" fmla="*/ 56 w 129"/>
                <a:gd name="T11" fmla="*/ 0 h 122"/>
                <a:gd name="T12" fmla="*/ 56 w 129"/>
                <a:gd name="T13" fmla="*/ 0 h 122"/>
                <a:gd name="T14" fmla="*/ 56 w 129"/>
                <a:gd name="T15" fmla="*/ 0 h 122"/>
                <a:gd name="T16" fmla="*/ 56 w 129"/>
                <a:gd name="T17" fmla="*/ 0 h 122"/>
                <a:gd name="T18" fmla="*/ 56 w 129"/>
                <a:gd name="T19" fmla="*/ 0 h 122"/>
                <a:gd name="T20" fmla="*/ 56 w 129"/>
                <a:gd name="T21" fmla="*/ 0 h 122"/>
                <a:gd name="T22" fmla="*/ 67 w 129"/>
                <a:gd name="T23" fmla="*/ 0 h 122"/>
                <a:gd name="T24" fmla="*/ 76 w 129"/>
                <a:gd name="T25" fmla="*/ 0 h 122"/>
                <a:gd name="T26" fmla="*/ 76 w 129"/>
                <a:gd name="T27" fmla="*/ 0 h 122"/>
                <a:gd name="T28" fmla="*/ 0 w 129"/>
                <a:gd name="T29" fmla="*/ 90 h 122"/>
                <a:gd name="T30" fmla="*/ 4 w 129"/>
                <a:gd name="T31" fmla="*/ 95 h 122"/>
                <a:gd name="T32" fmla="*/ 13 w 129"/>
                <a:gd name="T33" fmla="*/ 104 h 122"/>
                <a:gd name="T34" fmla="*/ 24 w 129"/>
                <a:gd name="T35" fmla="*/ 112 h 122"/>
                <a:gd name="T36" fmla="*/ 37 w 129"/>
                <a:gd name="T37" fmla="*/ 118 h 122"/>
                <a:gd name="T38" fmla="*/ 52 w 129"/>
                <a:gd name="T39" fmla="*/ 122 h 122"/>
                <a:gd name="T40" fmla="*/ 67 w 129"/>
                <a:gd name="T41" fmla="*/ 122 h 122"/>
                <a:gd name="T42" fmla="*/ 81 w 129"/>
                <a:gd name="T43" fmla="*/ 122 h 122"/>
                <a:gd name="T44" fmla="*/ 96 w 129"/>
                <a:gd name="T45" fmla="*/ 118 h 122"/>
                <a:gd name="T46" fmla="*/ 109 w 129"/>
                <a:gd name="T47" fmla="*/ 112 h 122"/>
                <a:gd name="T48" fmla="*/ 120 w 129"/>
                <a:gd name="T49" fmla="*/ 104 h 122"/>
                <a:gd name="T50" fmla="*/ 129 w 129"/>
                <a:gd name="T51" fmla="*/ 95 h 122"/>
                <a:gd name="T52" fmla="*/ 129 w 129"/>
                <a:gd name="T53" fmla="*/ 93 h 122"/>
                <a:gd name="T54" fmla="*/ 129 w 129"/>
                <a:gd name="T55" fmla="*/ 93 h 122"/>
                <a:gd name="T56" fmla="*/ 129 w 129"/>
                <a:gd name="T57" fmla="*/ 93 h 122"/>
                <a:gd name="T58" fmla="*/ 129 w 129"/>
                <a:gd name="T59" fmla="*/ 93 h 122"/>
                <a:gd name="T60" fmla="*/ 129 w 129"/>
                <a:gd name="T61" fmla="*/ 93 h 122"/>
                <a:gd name="T62" fmla="*/ 129 w 129"/>
                <a:gd name="T63" fmla="*/ 93 h 122"/>
                <a:gd name="T64" fmla="*/ 129 w 129"/>
                <a:gd name="T65" fmla="*/ 93 h 122"/>
                <a:gd name="T66" fmla="*/ 129 w 129"/>
                <a:gd name="T67" fmla="*/ 93 h 122"/>
                <a:gd name="T68" fmla="*/ 129 w 129"/>
                <a:gd name="T69" fmla="*/ 93 h 122"/>
                <a:gd name="T70" fmla="*/ 129 w 129"/>
                <a:gd name="T71" fmla="*/ 95 h 122"/>
                <a:gd name="T72" fmla="*/ 120 w 129"/>
                <a:gd name="T73" fmla="*/ 104 h 122"/>
                <a:gd name="T74" fmla="*/ 109 w 129"/>
                <a:gd name="T75" fmla="*/ 112 h 122"/>
                <a:gd name="T76" fmla="*/ 96 w 129"/>
                <a:gd name="T77" fmla="*/ 118 h 122"/>
                <a:gd name="T78" fmla="*/ 81 w 129"/>
                <a:gd name="T79" fmla="*/ 121 h 122"/>
                <a:gd name="T80" fmla="*/ 67 w 129"/>
                <a:gd name="T81" fmla="*/ 122 h 122"/>
                <a:gd name="T82" fmla="*/ 52 w 129"/>
                <a:gd name="T83" fmla="*/ 121 h 122"/>
                <a:gd name="T84" fmla="*/ 37 w 129"/>
                <a:gd name="T85" fmla="*/ 118 h 122"/>
                <a:gd name="T86" fmla="*/ 24 w 129"/>
                <a:gd name="T87" fmla="*/ 112 h 122"/>
                <a:gd name="T88" fmla="*/ 13 w 129"/>
                <a:gd name="T89" fmla="*/ 104 h 122"/>
                <a:gd name="T90" fmla="*/ 4 w 129"/>
                <a:gd name="T91" fmla="*/ 95 h 122"/>
                <a:gd name="T92" fmla="*/ 0 w 129"/>
                <a:gd name="T93" fmla="*/ 90 h 122"/>
                <a:gd name="T94" fmla="*/ 0 w 129"/>
                <a:gd name="T95" fmla="*/ 90 h 122"/>
                <a:gd name="T96" fmla="*/ 0 w 129"/>
                <a:gd name="T97" fmla="*/ 90 h 122"/>
                <a:gd name="T98" fmla="*/ 0 w 129"/>
                <a:gd name="T99" fmla="*/ 90 h 122"/>
                <a:gd name="T100" fmla="*/ 0 w 129"/>
                <a:gd name="T101" fmla="*/ 90 h 122"/>
                <a:gd name="T102" fmla="*/ 0 w 129"/>
                <a:gd name="T103" fmla="*/ 90 h 122"/>
                <a:gd name="T104" fmla="*/ 0 w 129"/>
                <a:gd name="T105" fmla="*/ 90 h 122"/>
                <a:gd name="T106" fmla="*/ 0 w 129"/>
                <a:gd name="T107" fmla="*/ 90 h 122"/>
                <a:gd name="T108" fmla="*/ 0 w 129"/>
                <a:gd name="T109" fmla="*/ 90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22"/>
                <a:gd name="T167" fmla="*/ 129 w 129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22">
                  <a:moveTo>
                    <a:pt x="76" y="0"/>
                  </a:moveTo>
                  <a:lnTo>
                    <a:pt x="67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6" y="0"/>
                  </a:lnTo>
                  <a:close/>
                  <a:moveTo>
                    <a:pt x="0" y="90"/>
                  </a:moveTo>
                  <a:lnTo>
                    <a:pt x="4" y="95"/>
                  </a:lnTo>
                  <a:lnTo>
                    <a:pt x="13" y="104"/>
                  </a:lnTo>
                  <a:lnTo>
                    <a:pt x="24" y="112"/>
                  </a:lnTo>
                  <a:lnTo>
                    <a:pt x="37" y="118"/>
                  </a:lnTo>
                  <a:lnTo>
                    <a:pt x="52" y="122"/>
                  </a:lnTo>
                  <a:lnTo>
                    <a:pt x="67" y="122"/>
                  </a:lnTo>
                  <a:lnTo>
                    <a:pt x="81" y="122"/>
                  </a:lnTo>
                  <a:lnTo>
                    <a:pt x="96" y="118"/>
                  </a:lnTo>
                  <a:lnTo>
                    <a:pt x="109" y="112"/>
                  </a:lnTo>
                  <a:lnTo>
                    <a:pt x="120" y="104"/>
                  </a:lnTo>
                  <a:lnTo>
                    <a:pt x="129" y="95"/>
                  </a:lnTo>
                  <a:lnTo>
                    <a:pt x="129" y="93"/>
                  </a:lnTo>
                  <a:lnTo>
                    <a:pt x="129" y="95"/>
                  </a:lnTo>
                  <a:lnTo>
                    <a:pt x="120" y="104"/>
                  </a:lnTo>
                  <a:lnTo>
                    <a:pt x="109" y="112"/>
                  </a:lnTo>
                  <a:lnTo>
                    <a:pt x="96" y="118"/>
                  </a:lnTo>
                  <a:lnTo>
                    <a:pt x="81" y="121"/>
                  </a:lnTo>
                  <a:lnTo>
                    <a:pt x="67" y="122"/>
                  </a:lnTo>
                  <a:lnTo>
                    <a:pt x="52" y="121"/>
                  </a:lnTo>
                  <a:lnTo>
                    <a:pt x="37" y="118"/>
                  </a:lnTo>
                  <a:lnTo>
                    <a:pt x="24" y="112"/>
                  </a:lnTo>
                  <a:lnTo>
                    <a:pt x="13" y="104"/>
                  </a:lnTo>
                  <a:lnTo>
                    <a:pt x="4" y="9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59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565"/>
            <p:cNvSpPr>
              <a:spLocks noEditPoints="1"/>
            </p:cNvSpPr>
            <p:nvPr/>
          </p:nvSpPr>
          <p:spPr bwMode="auto">
            <a:xfrm>
              <a:off x="883" y="1493"/>
              <a:ext cx="129" cy="122"/>
            </a:xfrm>
            <a:custGeom>
              <a:avLst/>
              <a:gdLst>
                <a:gd name="T0" fmla="*/ 76 w 129"/>
                <a:gd name="T1" fmla="*/ 0 h 122"/>
                <a:gd name="T2" fmla="*/ 67 w 129"/>
                <a:gd name="T3" fmla="*/ 0 h 122"/>
                <a:gd name="T4" fmla="*/ 56 w 129"/>
                <a:gd name="T5" fmla="*/ 0 h 122"/>
                <a:gd name="T6" fmla="*/ 56 w 129"/>
                <a:gd name="T7" fmla="*/ 0 h 122"/>
                <a:gd name="T8" fmla="*/ 56 w 129"/>
                <a:gd name="T9" fmla="*/ 0 h 122"/>
                <a:gd name="T10" fmla="*/ 56 w 129"/>
                <a:gd name="T11" fmla="*/ 0 h 122"/>
                <a:gd name="T12" fmla="*/ 56 w 129"/>
                <a:gd name="T13" fmla="*/ 0 h 122"/>
                <a:gd name="T14" fmla="*/ 56 w 129"/>
                <a:gd name="T15" fmla="*/ 2 h 122"/>
                <a:gd name="T16" fmla="*/ 56 w 129"/>
                <a:gd name="T17" fmla="*/ 2 h 122"/>
                <a:gd name="T18" fmla="*/ 56 w 129"/>
                <a:gd name="T19" fmla="*/ 2 h 122"/>
                <a:gd name="T20" fmla="*/ 56 w 129"/>
                <a:gd name="T21" fmla="*/ 2 h 122"/>
                <a:gd name="T22" fmla="*/ 67 w 129"/>
                <a:gd name="T23" fmla="*/ 0 h 122"/>
                <a:gd name="T24" fmla="*/ 76 w 129"/>
                <a:gd name="T25" fmla="*/ 2 h 122"/>
                <a:gd name="T26" fmla="*/ 76 w 129"/>
                <a:gd name="T27" fmla="*/ 0 h 122"/>
                <a:gd name="T28" fmla="*/ 0 w 129"/>
                <a:gd name="T29" fmla="*/ 90 h 122"/>
                <a:gd name="T30" fmla="*/ 4 w 129"/>
                <a:gd name="T31" fmla="*/ 95 h 122"/>
                <a:gd name="T32" fmla="*/ 13 w 129"/>
                <a:gd name="T33" fmla="*/ 104 h 122"/>
                <a:gd name="T34" fmla="*/ 24 w 129"/>
                <a:gd name="T35" fmla="*/ 112 h 122"/>
                <a:gd name="T36" fmla="*/ 37 w 129"/>
                <a:gd name="T37" fmla="*/ 118 h 122"/>
                <a:gd name="T38" fmla="*/ 52 w 129"/>
                <a:gd name="T39" fmla="*/ 121 h 122"/>
                <a:gd name="T40" fmla="*/ 67 w 129"/>
                <a:gd name="T41" fmla="*/ 122 h 122"/>
                <a:gd name="T42" fmla="*/ 81 w 129"/>
                <a:gd name="T43" fmla="*/ 121 h 122"/>
                <a:gd name="T44" fmla="*/ 96 w 129"/>
                <a:gd name="T45" fmla="*/ 118 h 122"/>
                <a:gd name="T46" fmla="*/ 109 w 129"/>
                <a:gd name="T47" fmla="*/ 112 h 122"/>
                <a:gd name="T48" fmla="*/ 120 w 129"/>
                <a:gd name="T49" fmla="*/ 104 h 122"/>
                <a:gd name="T50" fmla="*/ 129 w 129"/>
                <a:gd name="T51" fmla="*/ 95 h 122"/>
                <a:gd name="T52" fmla="*/ 129 w 129"/>
                <a:gd name="T53" fmla="*/ 93 h 122"/>
                <a:gd name="T54" fmla="*/ 129 w 129"/>
                <a:gd name="T55" fmla="*/ 92 h 122"/>
                <a:gd name="T56" fmla="*/ 129 w 129"/>
                <a:gd name="T57" fmla="*/ 92 h 122"/>
                <a:gd name="T58" fmla="*/ 129 w 129"/>
                <a:gd name="T59" fmla="*/ 92 h 122"/>
                <a:gd name="T60" fmla="*/ 129 w 129"/>
                <a:gd name="T61" fmla="*/ 92 h 122"/>
                <a:gd name="T62" fmla="*/ 129 w 129"/>
                <a:gd name="T63" fmla="*/ 92 h 122"/>
                <a:gd name="T64" fmla="*/ 129 w 129"/>
                <a:gd name="T65" fmla="*/ 92 h 122"/>
                <a:gd name="T66" fmla="*/ 129 w 129"/>
                <a:gd name="T67" fmla="*/ 92 h 122"/>
                <a:gd name="T68" fmla="*/ 129 w 129"/>
                <a:gd name="T69" fmla="*/ 92 h 122"/>
                <a:gd name="T70" fmla="*/ 127 w 129"/>
                <a:gd name="T71" fmla="*/ 95 h 122"/>
                <a:gd name="T72" fmla="*/ 118 w 129"/>
                <a:gd name="T73" fmla="*/ 104 h 122"/>
                <a:gd name="T74" fmla="*/ 107 w 129"/>
                <a:gd name="T75" fmla="*/ 112 h 122"/>
                <a:gd name="T76" fmla="*/ 96 w 129"/>
                <a:gd name="T77" fmla="*/ 118 h 122"/>
                <a:gd name="T78" fmla="*/ 81 w 129"/>
                <a:gd name="T79" fmla="*/ 121 h 122"/>
                <a:gd name="T80" fmla="*/ 67 w 129"/>
                <a:gd name="T81" fmla="*/ 122 h 122"/>
                <a:gd name="T82" fmla="*/ 52 w 129"/>
                <a:gd name="T83" fmla="*/ 121 h 122"/>
                <a:gd name="T84" fmla="*/ 37 w 129"/>
                <a:gd name="T85" fmla="*/ 118 h 122"/>
                <a:gd name="T86" fmla="*/ 24 w 129"/>
                <a:gd name="T87" fmla="*/ 112 h 122"/>
                <a:gd name="T88" fmla="*/ 13 w 129"/>
                <a:gd name="T89" fmla="*/ 104 h 122"/>
                <a:gd name="T90" fmla="*/ 4 w 129"/>
                <a:gd name="T91" fmla="*/ 95 h 122"/>
                <a:gd name="T92" fmla="*/ 0 w 129"/>
                <a:gd name="T93" fmla="*/ 89 h 122"/>
                <a:gd name="T94" fmla="*/ 0 w 129"/>
                <a:gd name="T95" fmla="*/ 89 h 122"/>
                <a:gd name="T96" fmla="*/ 0 w 129"/>
                <a:gd name="T97" fmla="*/ 89 h 122"/>
                <a:gd name="T98" fmla="*/ 0 w 129"/>
                <a:gd name="T99" fmla="*/ 89 h 122"/>
                <a:gd name="T100" fmla="*/ 0 w 129"/>
                <a:gd name="T101" fmla="*/ 89 h 122"/>
                <a:gd name="T102" fmla="*/ 0 w 129"/>
                <a:gd name="T103" fmla="*/ 90 h 122"/>
                <a:gd name="T104" fmla="*/ 0 w 129"/>
                <a:gd name="T105" fmla="*/ 90 h 122"/>
                <a:gd name="T106" fmla="*/ 0 w 129"/>
                <a:gd name="T107" fmla="*/ 90 h 122"/>
                <a:gd name="T108" fmla="*/ 0 w 129"/>
                <a:gd name="T109" fmla="*/ 90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22"/>
                <a:gd name="T167" fmla="*/ 129 w 129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22">
                  <a:moveTo>
                    <a:pt x="76" y="0"/>
                  </a:moveTo>
                  <a:lnTo>
                    <a:pt x="67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76" y="0"/>
                  </a:lnTo>
                  <a:close/>
                  <a:moveTo>
                    <a:pt x="0" y="90"/>
                  </a:moveTo>
                  <a:lnTo>
                    <a:pt x="4" y="95"/>
                  </a:lnTo>
                  <a:lnTo>
                    <a:pt x="13" y="104"/>
                  </a:lnTo>
                  <a:lnTo>
                    <a:pt x="24" y="112"/>
                  </a:lnTo>
                  <a:lnTo>
                    <a:pt x="37" y="118"/>
                  </a:lnTo>
                  <a:lnTo>
                    <a:pt x="52" y="121"/>
                  </a:lnTo>
                  <a:lnTo>
                    <a:pt x="67" y="122"/>
                  </a:lnTo>
                  <a:lnTo>
                    <a:pt x="81" y="121"/>
                  </a:lnTo>
                  <a:lnTo>
                    <a:pt x="96" y="118"/>
                  </a:lnTo>
                  <a:lnTo>
                    <a:pt x="109" y="112"/>
                  </a:lnTo>
                  <a:lnTo>
                    <a:pt x="120" y="104"/>
                  </a:lnTo>
                  <a:lnTo>
                    <a:pt x="129" y="95"/>
                  </a:lnTo>
                  <a:lnTo>
                    <a:pt x="129" y="93"/>
                  </a:lnTo>
                  <a:lnTo>
                    <a:pt x="129" y="92"/>
                  </a:lnTo>
                  <a:lnTo>
                    <a:pt x="127" y="95"/>
                  </a:lnTo>
                  <a:lnTo>
                    <a:pt x="118" y="104"/>
                  </a:lnTo>
                  <a:lnTo>
                    <a:pt x="107" y="112"/>
                  </a:lnTo>
                  <a:lnTo>
                    <a:pt x="96" y="118"/>
                  </a:lnTo>
                  <a:lnTo>
                    <a:pt x="81" y="121"/>
                  </a:lnTo>
                  <a:lnTo>
                    <a:pt x="67" y="122"/>
                  </a:lnTo>
                  <a:lnTo>
                    <a:pt x="52" y="121"/>
                  </a:lnTo>
                  <a:lnTo>
                    <a:pt x="37" y="118"/>
                  </a:lnTo>
                  <a:lnTo>
                    <a:pt x="24" y="112"/>
                  </a:lnTo>
                  <a:lnTo>
                    <a:pt x="13" y="104"/>
                  </a:lnTo>
                  <a:lnTo>
                    <a:pt x="4" y="95"/>
                  </a:lnTo>
                  <a:lnTo>
                    <a:pt x="0" y="8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5A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566"/>
            <p:cNvSpPr>
              <a:spLocks noEditPoints="1"/>
            </p:cNvSpPr>
            <p:nvPr/>
          </p:nvSpPr>
          <p:spPr bwMode="auto">
            <a:xfrm>
              <a:off x="883" y="1493"/>
              <a:ext cx="129" cy="122"/>
            </a:xfrm>
            <a:custGeom>
              <a:avLst/>
              <a:gdLst>
                <a:gd name="T0" fmla="*/ 76 w 129"/>
                <a:gd name="T1" fmla="*/ 2 h 122"/>
                <a:gd name="T2" fmla="*/ 67 w 129"/>
                <a:gd name="T3" fmla="*/ 0 h 122"/>
                <a:gd name="T4" fmla="*/ 56 w 129"/>
                <a:gd name="T5" fmla="*/ 2 h 122"/>
                <a:gd name="T6" fmla="*/ 56 w 129"/>
                <a:gd name="T7" fmla="*/ 2 h 122"/>
                <a:gd name="T8" fmla="*/ 56 w 129"/>
                <a:gd name="T9" fmla="*/ 2 h 122"/>
                <a:gd name="T10" fmla="*/ 56 w 129"/>
                <a:gd name="T11" fmla="*/ 2 h 122"/>
                <a:gd name="T12" fmla="*/ 56 w 129"/>
                <a:gd name="T13" fmla="*/ 2 h 122"/>
                <a:gd name="T14" fmla="*/ 56 w 129"/>
                <a:gd name="T15" fmla="*/ 2 h 122"/>
                <a:gd name="T16" fmla="*/ 56 w 129"/>
                <a:gd name="T17" fmla="*/ 2 h 122"/>
                <a:gd name="T18" fmla="*/ 56 w 129"/>
                <a:gd name="T19" fmla="*/ 2 h 122"/>
                <a:gd name="T20" fmla="*/ 56 w 129"/>
                <a:gd name="T21" fmla="*/ 2 h 122"/>
                <a:gd name="T22" fmla="*/ 67 w 129"/>
                <a:gd name="T23" fmla="*/ 0 h 122"/>
                <a:gd name="T24" fmla="*/ 76 w 129"/>
                <a:gd name="T25" fmla="*/ 2 h 122"/>
                <a:gd name="T26" fmla="*/ 76 w 129"/>
                <a:gd name="T27" fmla="*/ 2 h 122"/>
                <a:gd name="T28" fmla="*/ 0 w 129"/>
                <a:gd name="T29" fmla="*/ 89 h 122"/>
                <a:gd name="T30" fmla="*/ 4 w 129"/>
                <a:gd name="T31" fmla="*/ 95 h 122"/>
                <a:gd name="T32" fmla="*/ 13 w 129"/>
                <a:gd name="T33" fmla="*/ 104 h 122"/>
                <a:gd name="T34" fmla="*/ 24 w 129"/>
                <a:gd name="T35" fmla="*/ 112 h 122"/>
                <a:gd name="T36" fmla="*/ 37 w 129"/>
                <a:gd name="T37" fmla="*/ 118 h 122"/>
                <a:gd name="T38" fmla="*/ 52 w 129"/>
                <a:gd name="T39" fmla="*/ 121 h 122"/>
                <a:gd name="T40" fmla="*/ 67 w 129"/>
                <a:gd name="T41" fmla="*/ 122 h 122"/>
                <a:gd name="T42" fmla="*/ 81 w 129"/>
                <a:gd name="T43" fmla="*/ 121 h 122"/>
                <a:gd name="T44" fmla="*/ 96 w 129"/>
                <a:gd name="T45" fmla="*/ 118 h 122"/>
                <a:gd name="T46" fmla="*/ 107 w 129"/>
                <a:gd name="T47" fmla="*/ 112 h 122"/>
                <a:gd name="T48" fmla="*/ 118 w 129"/>
                <a:gd name="T49" fmla="*/ 104 h 122"/>
                <a:gd name="T50" fmla="*/ 127 w 129"/>
                <a:gd name="T51" fmla="*/ 95 h 122"/>
                <a:gd name="T52" fmla="*/ 129 w 129"/>
                <a:gd name="T53" fmla="*/ 92 h 122"/>
                <a:gd name="T54" fmla="*/ 129 w 129"/>
                <a:gd name="T55" fmla="*/ 92 h 122"/>
                <a:gd name="T56" fmla="*/ 129 w 129"/>
                <a:gd name="T57" fmla="*/ 92 h 122"/>
                <a:gd name="T58" fmla="*/ 129 w 129"/>
                <a:gd name="T59" fmla="*/ 92 h 122"/>
                <a:gd name="T60" fmla="*/ 129 w 129"/>
                <a:gd name="T61" fmla="*/ 92 h 122"/>
                <a:gd name="T62" fmla="*/ 129 w 129"/>
                <a:gd name="T63" fmla="*/ 92 h 122"/>
                <a:gd name="T64" fmla="*/ 129 w 129"/>
                <a:gd name="T65" fmla="*/ 92 h 122"/>
                <a:gd name="T66" fmla="*/ 129 w 129"/>
                <a:gd name="T67" fmla="*/ 92 h 122"/>
                <a:gd name="T68" fmla="*/ 129 w 129"/>
                <a:gd name="T69" fmla="*/ 90 h 122"/>
                <a:gd name="T70" fmla="*/ 127 w 129"/>
                <a:gd name="T71" fmla="*/ 95 h 122"/>
                <a:gd name="T72" fmla="*/ 118 w 129"/>
                <a:gd name="T73" fmla="*/ 104 h 122"/>
                <a:gd name="T74" fmla="*/ 107 w 129"/>
                <a:gd name="T75" fmla="*/ 112 h 122"/>
                <a:gd name="T76" fmla="*/ 94 w 129"/>
                <a:gd name="T77" fmla="*/ 118 h 122"/>
                <a:gd name="T78" fmla="*/ 81 w 129"/>
                <a:gd name="T79" fmla="*/ 121 h 122"/>
                <a:gd name="T80" fmla="*/ 67 w 129"/>
                <a:gd name="T81" fmla="*/ 122 h 122"/>
                <a:gd name="T82" fmla="*/ 52 w 129"/>
                <a:gd name="T83" fmla="*/ 121 h 122"/>
                <a:gd name="T84" fmla="*/ 37 w 129"/>
                <a:gd name="T85" fmla="*/ 118 h 122"/>
                <a:gd name="T86" fmla="*/ 24 w 129"/>
                <a:gd name="T87" fmla="*/ 112 h 122"/>
                <a:gd name="T88" fmla="*/ 13 w 129"/>
                <a:gd name="T89" fmla="*/ 104 h 122"/>
                <a:gd name="T90" fmla="*/ 4 w 129"/>
                <a:gd name="T91" fmla="*/ 95 h 122"/>
                <a:gd name="T92" fmla="*/ 0 w 129"/>
                <a:gd name="T93" fmla="*/ 89 h 122"/>
                <a:gd name="T94" fmla="*/ 0 w 129"/>
                <a:gd name="T95" fmla="*/ 89 h 122"/>
                <a:gd name="T96" fmla="*/ 0 w 129"/>
                <a:gd name="T97" fmla="*/ 89 h 122"/>
                <a:gd name="T98" fmla="*/ 0 w 129"/>
                <a:gd name="T99" fmla="*/ 89 h 122"/>
                <a:gd name="T100" fmla="*/ 0 w 129"/>
                <a:gd name="T101" fmla="*/ 89 h 122"/>
                <a:gd name="T102" fmla="*/ 0 w 129"/>
                <a:gd name="T103" fmla="*/ 89 h 122"/>
                <a:gd name="T104" fmla="*/ 0 w 129"/>
                <a:gd name="T105" fmla="*/ 89 h 122"/>
                <a:gd name="T106" fmla="*/ 0 w 129"/>
                <a:gd name="T107" fmla="*/ 89 h 122"/>
                <a:gd name="T108" fmla="*/ 0 w 129"/>
                <a:gd name="T109" fmla="*/ 89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22"/>
                <a:gd name="T167" fmla="*/ 129 w 129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22">
                  <a:moveTo>
                    <a:pt x="76" y="2"/>
                  </a:moveTo>
                  <a:lnTo>
                    <a:pt x="67" y="0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6" y="2"/>
                  </a:lnTo>
                  <a:close/>
                  <a:moveTo>
                    <a:pt x="0" y="89"/>
                  </a:moveTo>
                  <a:lnTo>
                    <a:pt x="4" y="95"/>
                  </a:lnTo>
                  <a:lnTo>
                    <a:pt x="13" y="104"/>
                  </a:lnTo>
                  <a:lnTo>
                    <a:pt x="24" y="112"/>
                  </a:lnTo>
                  <a:lnTo>
                    <a:pt x="37" y="118"/>
                  </a:lnTo>
                  <a:lnTo>
                    <a:pt x="52" y="121"/>
                  </a:lnTo>
                  <a:lnTo>
                    <a:pt x="67" y="122"/>
                  </a:lnTo>
                  <a:lnTo>
                    <a:pt x="81" y="121"/>
                  </a:lnTo>
                  <a:lnTo>
                    <a:pt x="96" y="118"/>
                  </a:lnTo>
                  <a:lnTo>
                    <a:pt x="107" y="112"/>
                  </a:lnTo>
                  <a:lnTo>
                    <a:pt x="118" y="104"/>
                  </a:lnTo>
                  <a:lnTo>
                    <a:pt x="127" y="95"/>
                  </a:lnTo>
                  <a:lnTo>
                    <a:pt x="129" y="92"/>
                  </a:lnTo>
                  <a:lnTo>
                    <a:pt x="129" y="90"/>
                  </a:lnTo>
                  <a:lnTo>
                    <a:pt x="127" y="95"/>
                  </a:lnTo>
                  <a:lnTo>
                    <a:pt x="118" y="104"/>
                  </a:lnTo>
                  <a:lnTo>
                    <a:pt x="107" y="112"/>
                  </a:lnTo>
                  <a:lnTo>
                    <a:pt x="94" y="118"/>
                  </a:lnTo>
                  <a:lnTo>
                    <a:pt x="81" y="121"/>
                  </a:lnTo>
                  <a:lnTo>
                    <a:pt x="67" y="122"/>
                  </a:lnTo>
                  <a:lnTo>
                    <a:pt x="52" y="121"/>
                  </a:lnTo>
                  <a:lnTo>
                    <a:pt x="37" y="118"/>
                  </a:lnTo>
                  <a:lnTo>
                    <a:pt x="24" y="112"/>
                  </a:lnTo>
                  <a:lnTo>
                    <a:pt x="13" y="104"/>
                  </a:lnTo>
                  <a:lnTo>
                    <a:pt x="4" y="95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5B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567"/>
            <p:cNvSpPr>
              <a:spLocks noEditPoints="1"/>
            </p:cNvSpPr>
            <p:nvPr/>
          </p:nvSpPr>
          <p:spPr bwMode="auto">
            <a:xfrm>
              <a:off x="883" y="1493"/>
              <a:ext cx="131" cy="122"/>
            </a:xfrm>
            <a:custGeom>
              <a:avLst/>
              <a:gdLst>
                <a:gd name="T0" fmla="*/ 76 w 131"/>
                <a:gd name="T1" fmla="*/ 2 h 122"/>
                <a:gd name="T2" fmla="*/ 67 w 131"/>
                <a:gd name="T3" fmla="*/ 0 h 122"/>
                <a:gd name="T4" fmla="*/ 56 w 131"/>
                <a:gd name="T5" fmla="*/ 2 h 122"/>
                <a:gd name="T6" fmla="*/ 56 w 131"/>
                <a:gd name="T7" fmla="*/ 2 h 122"/>
                <a:gd name="T8" fmla="*/ 56 w 131"/>
                <a:gd name="T9" fmla="*/ 2 h 122"/>
                <a:gd name="T10" fmla="*/ 56 w 131"/>
                <a:gd name="T11" fmla="*/ 2 h 122"/>
                <a:gd name="T12" fmla="*/ 56 w 131"/>
                <a:gd name="T13" fmla="*/ 2 h 122"/>
                <a:gd name="T14" fmla="*/ 56 w 131"/>
                <a:gd name="T15" fmla="*/ 2 h 122"/>
                <a:gd name="T16" fmla="*/ 56 w 131"/>
                <a:gd name="T17" fmla="*/ 2 h 122"/>
                <a:gd name="T18" fmla="*/ 56 w 131"/>
                <a:gd name="T19" fmla="*/ 2 h 122"/>
                <a:gd name="T20" fmla="*/ 56 w 131"/>
                <a:gd name="T21" fmla="*/ 2 h 122"/>
                <a:gd name="T22" fmla="*/ 67 w 131"/>
                <a:gd name="T23" fmla="*/ 2 h 122"/>
                <a:gd name="T24" fmla="*/ 76 w 131"/>
                <a:gd name="T25" fmla="*/ 2 h 122"/>
                <a:gd name="T26" fmla="*/ 76 w 131"/>
                <a:gd name="T27" fmla="*/ 2 h 122"/>
                <a:gd name="T28" fmla="*/ 0 w 131"/>
                <a:gd name="T29" fmla="*/ 89 h 122"/>
                <a:gd name="T30" fmla="*/ 4 w 131"/>
                <a:gd name="T31" fmla="*/ 95 h 122"/>
                <a:gd name="T32" fmla="*/ 13 w 131"/>
                <a:gd name="T33" fmla="*/ 104 h 122"/>
                <a:gd name="T34" fmla="*/ 24 w 131"/>
                <a:gd name="T35" fmla="*/ 112 h 122"/>
                <a:gd name="T36" fmla="*/ 37 w 131"/>
                <a:gd name="T37" fmla="*/ 118 h 122"/>
                <a:gd name="T38" fmla="*/ 52 w 131"/>
                <a:gd name="T39" fmla="*/ 121 h 122"/>
                <a:gd name="T40" fmla="*/ 67 w 131"/>
                <a:gd name="T41" fmla="*/ 122 h 122"/>
                <a:gd name="T42" fmla="*/ 81 w 131"/>
                <a:gd name="T43" fmla="*/ 121 h 122"/>
                <a:gd name="T44" fmla="*/ 94 w 131"/>
                <a:gd name="T45" fmla="*/ 118 h 122"/>
                <a:gd name="T46" fmla="*/ 107 w 131"/>
                <a:gd name="T47" fmla="*/ 112 h 122"/>
                <a:gd name="T48" fmla="*/ 118 w 131"/>
                <a:gd name="T49" fmla="*/ 104 h 122"/>
                <a:gd name="T50" fmla="*/ 127 w 131"/>
                <a:gd name="T51" fmla="*/ 95 h 122"/>
                <a:gd name="T52" fmla="*/ 129 w 131"/>
                <a:gd name="T53" fmla="*/ 90 h 122"/>
                <a:gd name="T54" fmla="*/ 129 w 131"/>
                <a:gd name="T55" fmla="*/ 90 h 122"/>
                <a:gd name="T56" fmla="*/ 129 w 131"/>
                <a:gd name="T57" fmla="*/ 90 h 122"/>
                <a:gd name="T58" fmla="*/ 129 w 131"/>
                <a:gd name="T59" fmla="*/ 90 h 122"/>
                <a:gd name="T60" fmla="*/ 129 w 131"/>
                <a:gd name="T61" fmla="*/ 90 h 122"/>
                <a:gd name="T62" fmla="*/ 129 w 131"/>
                <a:gd name="T63" fmla="*/ 90 h 122"/>
                <a:gd name="T64" fmla="*/ 131 w 131"/>
                <a:gd name="T65" fmla="*/ 90 h 122"/>
                <a:gd name="T66" fmla="*/ 131 w 131"/>
                <a:gd name="T67" fmla="*/ 90 h 122"/>
                <a:gd name="T68" fmla="*/ 131 w 131"/>
                <a:gd name="T69" fmla="*/ 90 h 122"/>
                <a:gd name="T70" fmla="*/ 127 w 131"/>
                <a:gd name="T71" fmla="*/ 95 h 122"/>
                <a:gd name="T72" fmla="*/ 118 w 131"/>
                <a:gd name="T73" fmla="*/ 104 h 122"/>
                <a:gd name="T74" fmla="*/ 107 w 131"/>
                <a:gd name="T75" fmla="*/ 112 h 122"/>
                <a:gd name="T76" fmla="*/ 94 w 131"/>
                <a:gd name="T77" fmla="*/ 116 h 122"/>
                <a:gd name="T78" fmla="*/ 81 w 131"/>
                <a:gd name="T79" fmla="*/ 121 h 122"/>
                <a:gd name="T80" fmla="*/ 67 w 131"/>
                <a:gd name="T81" fmla="*/ 121 h 122"/>
                <a:gd name="T82" fmla="*/ 52 w 131"/>
                <a:gd name="T83" fmla="*/ 121 h 122"/>
                <a:gd name="T84" fmla="*/ 37 w 131"/>
                <a:gd name="T85" fmla="*/ 116 h 122"/>
                <a:gd name="T86" fmla="*/ 24 w 131"/>
                <a:gd name="T87" fmla="*/ 112 h 122"/>
                <a:gd name="T88" fmla="*/ 15 w 131"/>
                <a:gd name="T89" fmla="*/ 104 h 122"/>
                <a:gd name="T90" fmla="*/ 6 w 131"/>
                <a:gd name="T91" fmla="*/ 95 h 122"/>
                <a:gd name="T92" fmla="*/ 0 w 131"/>
                <a:gd name="T93" fmla="*/ 87 h 122"/>
                <a:gd name="T94" fmla="*/ 0 w 131"/>
                <a:gd name="T95" fmla="*/ 87 h 122"/>
                <a:gd name="T96" fmla="*/ 0 w 131"/>
                <a:gd name="T97" fmla="*/ 87 h 122"/>
                <a:gd name="T98" fmla="*/ 0 w 131"/>
                <a:gd name="T99" fmla="*/ 87 h 122"/>
                <a:gd name="T100" fmla="*/ 0 w 131"/>
                <a:gd name="T101" fmla="*/ 89 h 122"/>
                <a:gd name="T102" fmla="*/ 0 w 131"/>
                <a:gd name="T103" fmla="*/ 89 h 122"/>
                <a:gd name="T104" fmla="*/ 0 w 131"/>
                <a:gd name="T105" fmla="*/ 89 h 122"/>
                <a:gd name="T106" fmla="*/ 0 w 131"/>
                <a:gd name="T107" fmla="*/ 89 h 122"/>
                <a:gd name="T108" fmla="*/ 0 w 131"/>
                <a:gd name="T109" fmla="*/ 89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"/>
                <a:gd name="T166" fmla="*/ 0 h 122"/>
                <a:gd name="T167" fmla="*/ 131 w 131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" h="122">
                  <a:moveTo>
                    <a:pt x="76" y="2"/>
                  </a:moveTo>
                  <a:lnTo>
                    <a:pt x="67" y="0"/>
                  </a:lnTo>
                  <a:lnTo>
                    <a:pt x="56" y="2"/>
                  </a:lnTo>
                  <a:lnTo>
                    <a:pt x="67" y="2"/>
                  </a:lnTo>
                  <a:lnTo>
                    <a:pt x="76" y="2"/>
                  </a:lnTo>
                  <a:close/>
                  <a:moveTo>
                    <a:pt x="0" y="89"/>
                  </a:moveTo>
                  <a:lnTo>
                    <a:pt x="4" y="95"/>
                  </a:lnTo>
                  <a:lnTo>
                    <a:pt x="13" y="104"/>
                  </a:lnTo>
                  <a:lnTo>
                    <a:pt x="24" y="112"/>
                  </a:lnTo>
                  <a:lnTo>
                    <a:pt x="37" y="118"/>
                  </a:lnTo>
                  <a:lnTo>
                    <a:pt x="52" y="121"/>
                  </a:lnTo>
                  <a:lnTo>
                    <a:pt x="67" y="122"/>
                  </a:lnTo>
                  <a:lnTo>
                    <a:pt x="81" y="121"/>
                  </a:lnTo>
                  <a:lnTo>
                    <a:pt x="94" y="118"/>
                  </a:lnTo>
                  <a:lnTo>
                    <a:pt x="107" y="112"/>
                  </a:lnTo>
                  <a:lnTo>
                    <a:pt x="118" y="104"/>
                  </a:lnTo>
                  <a:lnTo>
                    <a:pt x="127" y="95"/>
                  </a:lnTo>
                  <a:lnTo>
                    <a:pt x="129" y="90"/>
                  </a:lnTo>
                  <a:lnTo>
                    <a:pt x="131" y="90"/>
                  </a:lnTo>
                  <a:lnTo>
                    <a:pt x="127" y="95"/>
                  </a:lnTo>
                  <a:lnTo>
                    <a:pt x="118" y="104"/>
                  </a:lnTo>
                  <a:lnTo>
                    <a:pt x="107" y="112"/>
                  </a:lnTo>
                  <a:lnTo>
                    <a:pt x="94" y="116"/>
                  </a:lnTo>
                  <a:lnTo>
                    <a:pt x="81" y="121"/>
                  </a:lnTo>
                  <a:lnTo>
                    <a:pt x="67" y="121"/>
                  </a:lnTo>
                  <a:lnTo>
                    <a:pt x="52" y="121"/>
                  </a:lnTo>
                  <a:lnTo>
                    <a:pt x="37" y="116"/>
                  </a:lnTo>
                  <a:lnTo>
                    <a:pt x="24" y="112"/>
                  </a:lnTo>
                  <a:lnTo>
                    <a:pt x="15" y="104"/>
                  </a:lnTo>
                  <a:lnTo>
                    <a:pt x="6" y="95"/>
                  </a:lnTo>
                  <a:lnTo>
                    <a:pt x="0" y="8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5C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568"/>
            <p:cNvSpPr>
              <a:spLocks noEditPoints="1"/>
            </p:cNvSpPr>
            <p:nvPr/>
          </p:nvSpPr>
          <p:spPr bwMode="auto">
            <a:xfrm>
              <a:off x="883" y="1495"/>
              <a:ext cx="131" cy="119"/>
            </a:xfrm>
            <a:custGeom>
              <a:avLst/>
              <a:gdLst>
                <a:gd name="T0" fmla="*/ 76 w 131"/>
                <a:gd name="T1" fmla="*/ 0 h 119"/>
                <a:gd name="T2" fmla="*/ 67 w 131"/>
                <a:gd name="T3" fmla="*/ 0 h 119"/>
                <a:gd name="T4" fmla="*/ 56 w 131"/>
                <a:gd name="T5" fmla="*/ 0 h 119"/>
                <a:gd name="T6" fmla="*/ 54 w 131"/>
                <a:gd name="T7" fmla="*/ 0 h 119"/>
                <a:gd name="T8" fmla="*/ 54 w 131"/>
                <a:gd name="T9" fmla="*/ 0 h 119"/>
                <a:gd name="T10" fmla="*/ 54 w 131"/>
                <a:gd name="T11" fmla="*/ 0 h 119"/>
                <a:gd name="T12" fmla="*/ 54 w 131"/>
                <a:gd name="T13" fmla="*/ 0 h 119"/>
                <a:gd name="T14" fmla="*/ 54 w 131"/>
                <a:gd name="T15" fmla="*/ 0 h 119"/>
                <a:gd name="T16" fmla="*/ 54 w 131"/>
                <a:gd name="T17" fmla="*/ 0 h 119"/>
                <a:gd name="T18" fmla="*/ 54 w 131"/>
                <a:gd name="T19" fmla="*/ 0 h 119"/>
                <a:gd name="T20" fmla="*/ 54 w 131"/>
                <a:gd name="T21" fmla="*/ 0 h 119"/>
                <a:gd name="T22" fmla="*/ 67 w 131"/>
                <a:gd name="T23" fmla="*/ 0 h 119"/>
                <a:gd name="T24" fmla="*/ 76 w 131"/>
                <a:gd name="T25" fmla="*/ 0 h 119"/>
                <a:gd name="T26" fmla="*/ 76 w 131"/>
                <a:gd name="T27" fmla="*/ 0 h 119"/>
                <a:gd name="T28" fmla="*/ 0 w 131"/>
                <a:gd name="T29" fmla="*/ 85 h 119"/>
                <a:gd name="T30" fmla="*/ 6 w 131"/>
                <a:gd name="T31" fmla="*/ 93 h 119"/>
                <a:gd name="T32" fmla="*/ 15 w 131"/>
                <a:gd name="T33" fmla="*/ 102 h 119"/>
                <a:gd name="T34" fmla="*/ 24 w 131"/>
                <a:gd name="T35" fmla="*/ 110 h 119"/>
                <a:gd name="T36" fmla="*/ 37 w 131"/>
                <a:gd name="T37" fmla="*/ 114 h 119"/>
                <a:gd name="T38" fmla="*/ 52 w 131"/>
                <a:gd name="T39" fmla="*/ 119 h 119"/>
                <a:gd name="T40" fmla="*/ 67 w 131"/>
                <a:gd name="T41" fmla="*/ 119 h 119"/>
                <a:gd name="T42" fmla="*/ 81 w 131"/>
                <a:gd name="T43" fmla="*/ 119 h 119"/>
                <a:gd name="T44" fmla="*/ 94 w 131"/>
                <a:gd name="T45" fmla="*/ 114 h 119"/>
                <a:gd name="T46" fmla="*/ 107 w 131"/>
                <a:gd name="T47" fmla="*/ 110 h 119"/>
                <a:gd name="T48" fmla="*/ 118 w 131"/>
                <a:gd name="T49" fmla="*/ 102 h 119"/>
                <a:gd name="T50" fmla="*/ 127 w 131"/>
                <a:gd name="T51" fmla="*/ 93 h 119"/>
                <a:gd name="T52" fmla="*/ 131 w 131"/>
                <a:gd name="T53" fmla="*/ 88 h 119"/>
                <a:gd name="T54" fmla="*/ 131 w 131"/>
                <a:gd name="T55" fmla="*/ 88 h 119"/>
                <a:gd name="T56" fmla="*/ 131 w 131"/>
                <a:gd name="T57" fmla="*/ 88 h 119"/>
                <a:gd name="T58" fmla="*/ 131 w 131"/>
                <a:gd name="T59" fmla="*/ 88 h 119"/>
                <a:gd name="T60" fmla="*/ 131 w 131"/>
                <a:gd name="T61" fmla="*/ 88 h 119"/>
                <a:gd name="T62" fmla="*/ 131 w 131"/>
                <a:gd name="T63" fmla="*/ 88 h 119"/>
                <a:gd name="T64" fmla="*/ 131 w 131"/>
                <a:gd name="T65" fmla="*/ 88 h 119"/>
                <a:gd name="T66" fmla="*/ 131 w 131"/>
                <a:gd name="T67" fmla="*/ 87 h 119"/>
                <a:gd name="T68" fmla="*/ 131 w 131"/>
                <a:gd name="T69" fmla="*/ 87 h 119"/>
                <a:gd name="T70" fmla="*/ 127 w 131"/>
                <a:gd name="T71" fmla="*/ 93 h 119"/>
                <a:gd name="T72" fmla="*/ 118 w 131"/>
                <a:gd name="T73" fmla="*/ 102 h 119"/>
                <a:gd name="T74" fmla="*/ 107 w 131"/>
                <a:gd name="T75" fmla="*/ 108 h 119"/>
                <a:gd name="T76" fmla="*/ 94 w 131"/>
                <a:gd name="T77" fmla="*/ 114 h 119"/>
                <a:gd name="T78" fmla="*/ 81 w 131"/>
                <a:gd name="T79" fmla="*/ 117 h 119"/>
                <a:gd name="T80" fmla="*/ 67 w 131"/>
                <a:gd name="T81" fmla="*/ 119 h 119"/>
                <a:gd name="T82" fmla="*/ 52 w 131"/>
                <a:gd name="T83" fmla="*/ 117 h 119"/>
                <a:gd name="T84" fmla="*/ 37 w 131"/>
                <a:gd name="T85" fmla="*/ 114 h 119"/>
                <a:gd name="T86" fmla="*/ 26 w 131"/>
                <a:gd name="T87" fmla="*/ 108 h 119"/>
                <a:gd name="T88" fmla="*/ 15 w 131"/>
                <a:gd name="T89" fmla="*/ 102 h 119"/>
                <a:gd name="T90" fmla="*/ 6 w 131"/>
                <a:gd name="T91" fmla="*/ 93 h 119"/>
                <a:gd name="T92" fmla="*/ 0 w 131"/>
                <a:gd name="T93" fmla="*/ 85 h 119"/>
                <a:gd name="T94" fmla="*/ 0 w 131"/>
                <a:gd name="T95" fmla="*/ 85 h 119"/>
                <a:gd name="T96" fmla="*/ 0 w 131"/>
                <a:gd name="T97" fmla="*/ 85 h 119"/>
                <a:gd name="T98" fmla="*/ 0 w 131"/>
                <a:gd name="T99" fmla="*/ 85 h 119"/>
                <a:gd name="T100" fmla="*/ 0 w 131"/>
                <a:gd name="T101" fmla="*/ 85 h 119"/>
                <a:gd name="T102" fmla="*/ 0 w 131"/>
                <a:gd name="T103" fmla="*/ 85 h 119"/>
                <a:gd name="T104" fmla="*/ 0 w 131"/>
                <a:gd name="T105" fmla="*/ 85 h 119"/>
                <a:gd name="T106" fmla="*/ 0 w 131"/>
                <a:gd name="T107" fmla="*/ 85 h 119"/>
                <a:gd name="T108" fmla="*/ 0 w 131"/>
                <a:gd name="T109" fmla="*/ 85 h 1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"/>
                <a:gd name="T166" fmla="*/ 0 h 119"/>
                <a:gd name="T167" fmla="*/ 131 w 131"/>
                <a:gd name="T168" fmla="*/ 119 h 1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" h="119">
                  <a:moveTo>
                    <a:pt x="76" y="0"/>
                  </a:moveTo>
                  <a:lnTo>
                    <a:pt x="6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6" y="0"/>
                  </a:lnTo>
                  <a:close/>
                  <a:moveTo>
                    <a:pt x="0" y="85"/>
                  </a:moveTo>
                  <a:lnTo>
                    <a:pt x="6" y="93"/>
                  </a:lnTo>
                  <a:lnTo>
                    <a:pt x="15" y="102"/>
                  </a:lnTo>
                  <a:lnTo>
                    <a:pt x="24" y="110"/>
                  </a:lnTo>
                  <a:lnTo>
                    <a:pt x="37" y="114"/>
                  </a:lnTo>
                  <a:lnTo>
                    <a:pt x="52" y="119"/>
                  </a:lnTo>
                  <a:lnTo>
                    <a:pt x="67" y="119"/>
                  </a:lnTo>
                  <a:lnTo>
                    <a:pt x="81" y="119"/>
                  </a:lnTo>
                  <a:lnTo>
                    <a:pt x="94" y="114"/>
                  </a:lnTo>
                  <a:lnTo>
                    <a:pt x="107" y="110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1" y="88"/>
                  </a:lnTo>
                  <a:lnTo>
                    <a:pt x="131" y="87"/>
                  </a:lnTo>
                  <a:lnTo>
                    <a:pt x="127" y="93"/>
                  </a:lnTo>
                  <a:lnTo>
                    <a:pt x="118" y="102"/>
                  </a:lnTo>
                  <a:lnTo>
                    <a:pt x="107" y="108"/>
                  </a:lnTo>
                  <a:lnTo>
                    <a:pt x="94" y="114"/>
                  </a:lnTo>
                  <a:lnTo>
                    <a:pt x="81" y="117"/>
                  </a:lnTo>
                  <a:lnTo>
                    <a:pt x="67" y="119"/>
                  </a:lnTo>
                  <a:lnTo>
                    <a:pt x="52" y="117"/>
                  </a:lnTo>
                  <a:lnTo>
                    <a:pt x="37" y="114"/>
                  </a:lnTo>
                  <a:lnTo>
                    <a:pt x="26" y="108"/>
                  </a:lnTo>
                  <a:lnTo>
                    <a:pt x="15" y="102"/>
                  </a:lnTo>
                  <a:lnTo>
                    <a:pt x="6" y="9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5D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569"/>
            <p:cNvSpPr>
              <a:spLocks noEditPoints="1"/>
            </p:cNvSpPr>
            <p:nvPr/>
          </p:nvSpPr>
          <p:spPr bwMode="auto">
            <a:xfrm>
              <a:off x="883" y="1495"/>
              <a:ext cx="131" cy="119"/>
            </a:xfrm>
            <a:custGeom>
              <a:avLst/>
              <a:gdLst>
                <a:gd name="T0" fmla="*/ 76 w 131"/>
                <a:gd name="T1" fmla="*/ 0 h 119"/>
                <a:gd name="T2" fmla="*/ 67 w 131"/>
                <a:gd name="T3" fmla="*/ 0 h 119"/>
                <a:gd name="T4" fmla="*/ 54 w 131"/>
                <a:gd name="T5" fmla="*/ 0 h 119"/>
                <a:gd name="T6" fmla="*/ 54 w 131"/>
                <a:gd name="T7" fmla="*/ 0 h 119"/>
                <a:gd name="T8" fmla="*/ 54 w 131"/>
                <a:gd name="T9" fmla="*/ 0 h 119"/>
                <a:gd name="T10" fmla="*/ 54 w 131"/>
                <a:gd name="T11" fmla="*/ 1 h 119"/>
                <a:gd name="T12" fmla="*/ 54 w 131"/>
                <a:gd name="T13" fmla="*/ 1 h 119"/>
                <a:gd name="T14" fmla="*/ 54 w 131"/>
                <a:gd name="T15" fmla="*/ 1 h 119"/>
                <a:gd name="T16" fmla="*/ 54 w 131"/>
                <a:gd name="T17" fmla="*/ 1 h 119"/>
                <a:gd name="T18" fmla="*/ 54 w 131"/>
                <a:gd name="T19" fmla="*/ 1 h 119"/>
                <a:gd name="T20" fmla="*/ 54 w 131"/>
                <a:gd name="T21" fmla="*/ 1 h 119"/>
                <a:gd name="T22" fmla="*/ 67 w 131"/>
                <a:gd name="T23" fmla="*/ 0 h 119"/>
                <a:gd name="T24" fmla="*/ 78 w 131"/>
                <a:gd name="T25" fmla="*/ 1 h 119"/>
                <a:gd name="T26" fmla="*/ 76 w 131"/>
                <a:gd name="T27" fmla="*/ 0 h 119"/>
                <a:gd name="T28" fmla="*/ 0 w 131"/>
                <a:gd name="T29" fmla="*/ 85 h 119"/>
                <a:gd name="T30" fmla="*/ 6 w 131"/>
                <a:gd name="T31" fmla="*/ 93 h 119"/>
                <a:gd name="T32" fmla="*/ 15 w 131"/>
                <a:gd name="T33" fmla="*/ 102 h 119"/>
                <a:gd name="T34" fmla="*/ 26 w 131"/>
                <a:gd name="T35" fmla="*/ 108 h 119"/>
                <a:gd name="T36" fmla="*/ 37 w 131"/>
                <a:gd name="T37" fmla="*/ 114 h 119"/>
                <a:gd name="T38" fmla="*/ 52 w 131"/>
                <a:gd name="T39" fmla="*/ 117 h 119"/>
                <a:gd name="T40" fmla="*/ 67 w 131"/>
                <a:gd name="T41" fmla="*/ 119 h 119"/>
                <a:gd name="T42" fmla="*/ 81 w 131"/>
                <a:gd name="T43" fmla="*/ 117 h 119"/>
                <a:gd name="T44" fmla="*/ 94 w 131"/>
                <a:gd name="T45" fmla="*/ 114 h 119"/>
                <a:gd name="T46" fmla="*/ 107 w 131"/>
                <a:gd name="T47" fmla="*/ 108 h 119"/>
                <a:gd name="T48" fmla="*/ 118 w 131"/>
                <a:gd name="T49" fmla="*/ 102 h 119"/>
                <a:gd name="T50" fmla="*/ 127 w 131"/>
                <a:gd name="T51" fmla="*/ 93 h 119"/>
                <a:gd name="T52" fmla="*/ 131 w 131"/>
                <a:gd name="T53" fmla="*/ 87 h 119"/>
                <a:gd name="T54" fmla="*/ 131 w 131"/>
                <a:gd name="T55" fmla="*/ 87 h 119"/>
                <a:gd name="T56" fmla="*/ 131 w 131"/>
                <a:gd name="T57" fmla="*/ 87 h 119"/>
                <a:gd name="T58" fmla="*/ 131 w 131"/>
                <a:gd name="T59" fmla="*/ 87 h 119"/>
                <a:gd name="T60" fmla="*/ 131 w 131"/>
                <a:gd name="T61" fmla="*/ 87 h 119"/>
                <a:gd name="T62" fmla="*/ 131 w 131"/>
                <a:gd name="T63" fmla="*/ 87 h 119"/>
                <a:gd name="T64" fmla="*/ 131 w 131"/>
                <a:gd name="T65" fmla="*/ 87 h 119"/>
                <a:gd name="T66" fmla="*/ 131 w 131"/>
                <a:gd name="T67" fmla="*/ 87 h 119"/>
                <a:gd name="T68" fmla="*/ 131 w 131"/>
                <a:gd name="T69" fmla="*/ 87 h 119"/>
                <a:gd name="T70" fmla="*/ 127 w 131"/>
                <a:gd name="T71" fmla="*/ 93 h 119"/>
                <a:gd name="T72" fmla="*/ 118 w 131"/>
                <a:gd name="T73" fmla="*/ 101 h 119"/>
                <a:gd name="T74" fmla="*/ 107 w 131"/>
                <a:gd name="T75" fmla="*/ 108 h 119"/>
                <a:gd name="T76" fmla="*/ 94 w 131"/>
                <a:gd name="T77" fmla="*/ 114 h 119"/>
                <a:gd name="T78" fmla="*/ 81 w 131"/>
                <a:gd name="T79" fmla="*/ 117 h 119"/>
                <a:gd name="T80" fmla="*/ 67 w 131"/>
                <a:gd name="T81" fmla="*/ 119 h 119"/>
                <a:gd name="T82" fmla="*/ 52 w 131"/>
                <a:gd name="T83" fmla="*/ 117 h 119"/>
                <a:gd name="T84" fmla="*/ 37 w 131"/>
                <a:gd name="T85" fmla="*/ 114 h 119"/>
                <a:gd name="T86" fmla="*/ 26 w 131"/>
                <a:gd name="T87" fmla="*/ 108 h 119"/>
                <a:gd name="T88" fmla="*/ 15 w 131"/>
                <a:gd name="T89" fmla="*/ 101 h 119"/>
                <a:gd name="T90" fmla="*/ 6 w 131"/>
                <a:gd name="T91" fmla="*/ 93 h 119"/>
                <a:gd name="T92" fmla="*/ 0 w 131"/>
                <a:gd name="T93" fmla="*/ 84 h 119"/>
                <a:gd name="T94" fmla="*/ 0 w 131"/>
                <a:gd name="T95" fmla="*/ 84 h 119"/>
                <a:gd name="T96" fmla="*/ 0 w 131"/>
                <a:gd name="T97" fmla="*/ 85 h 119"/>
                <a:gd name="T98" fmla="*/ 0 w 131"/>
                <a:gd name="T99" fmla="*/ 85 h 119"/>
                <a:gd name="T100" fmla="*/ 0 w 131"/>
                <a:gd name="T101" fmla="*/ 85 h 119"/>
                <a:gd name="T102" fmla="*/ 0 w 131"/>
                <a:gd name="T103" fmla="*/ 85 h 119"/>
                <a:gd name="T104" fmla="*/ 0 w 131"/>
                <a:gd name="T105" fmla="*/ 85 h 119"/>
                <a:gd name="T106" fmla="*/ 0 w 131"/>
                <a:gd name="T107" fmla="*/ 85 h 119"/>
                <a:gd name="T108" fmla="*/ 0 w 131"/>
                <a:gd name="T109" fmla="*/ 85 h 1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"/>
                <a:gd name="T166" fmla="*/ 0 h 119"/>
                <a:gd name="T167" fmla="*/ 131 w 131"/>
                <a:gd name="T168" fmla="*/ 119 h 1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" h="119">
                  <a:moveTo>
                    <a:pt x="76" y="0"/>
                  </a:moveTo>
                  <a:lnTo>
                    <a:pt x="67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67" y="0"/>
                  </a:lnTo>
                  <a:lnTo>
                    <a:pt x="78" y="1"/>
                  </a:lnTo>
                  <a:lnTo>
                    <a:pt x="76" y="0"/>
                  </a:lnTo>
                  <a:close/>
                  <a:moveTo>
                    <a:pt x="0" y="85"/>
                  </a:moveTo>
                  <a:lnTo>
                    <a:pt x="6" y="93"/>
                  </a:lnTo>
                  <a:lnTo>
                    <a:pt x="15" y="102"/>
                  </a:lnTo>
                  <a:lnTo>
                    <a:pt x="26" y="108"/>
                  </a:lnTo>
                  <a:lnTo>
                    <a:pt x="37" y="114"/>
                  </a:lnTo>
                  <a:lnTo>
                    <a:pt x="52" y="117"/>
                  </a:lnTo>
                  <a:lnTo>
                    <a:pt x="67" y="119"/>
                  </a:lnTo>
                  <a:lnTo>
                    <a:pt x="81" y="117"/>
                  </a:lnTo>
                  <a:lnTo>
                    <a:pt x="94" y="114"/>
                  </a:lnTo>
                  <a:lnTo>
                    <a:pt x="107" y="108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1" y="87"/>
                  </a:lnTo>
                  <a:lnTo>
                    <a:pt x="127" y="93"/>
                  </a:lnTo>
                  <a:lnTo>
                    <a:pt x="118" y="101"/>
                  </a:lnTo>
                  <a:lnTo>
                    <a:pt x="107" y="108"/>
                  </a:lnTo>
                  <a:lnTo>
                    <a:pt x="94" y="114"/>
                  </a:lnTo>
                  <a:lnTo>
                    <a:pt x="81" y="117"/>
                  </a:lnTo>
                  <a:lnTo>
                    <a:pt x="67" y="119"/>
                  </a:lnTo>
                  <a:lnTo>
                    <a:pt x="52" y="117"/>
                  </a:lnTo>
                  <a:lnTo>
                    <a:pt x="37" y="114"/>
                  </a:lnTo>
                  <a:lnTo>
                    <a:pt x="26" y="108"/>
                  </a:lnTo>
                  <a:lnTo>
                    <a:pt x="15" y="101"/>
                  </a:lnTo>
                  <a:lnTo>
                    <a:pt x="6" y="93"/>
                  </a:lnTo>
                  <a:lnTo>
                    <a:pt x="0" y="8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5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570"/>
            <p:cNvSpPr>
              <a:spLocks noEditPoints="1"/>
            </p:cNvSpPr>
            <p:nvPr/>
          </p:nvSpPr>
          <p:spPr bwMode="auto">
            <a:xfrm>
              <a:off x="883" y="1495"/>
              <a:ext cx="131" cy="119"/>
            </a:xfrm>
            <a:custGeom>
              <a:avLst/>
              <a:gdLst>
                <a:gd name="T0" fmla="*/ 78 w 131"/>
                <a:gd name="T1" fmla="*/ 1 h 119"/>
                <a:gd name="T2" fmla="*/ 67 w 131"/>
                <a:gd name="T3" fmla="*/ 0 h 119"/>
                <a:gd name="T4" fmla="*/ 54 w 131"/>
                <a:gd name="T5" fmla="*/ 1 h 119"/>
                <a:gd name="T6" fmla="*/ 54 w 131"/>
                <a:gd name="T7" fmla="*/ 1 h 119"/>
                <a:gd name="T8" fmla="*/ 54 w 131"/>
                <a:gd name="T9" fmla="*/ 1 h 119"/>
                <a:gd name="T10" fmla="*/ 54 w 131"/>
                <a:gd name="T11" fmla="*/ 1 h 119"/>
                <a:gd name="T12" fmla="*/ 54 w 131"/>
                <a:gd name="T13" fmla="*/ 1 h 119"/>
                <a:gd name="T14" fmla="*/ 54 w 131"/>
                <a:gd name="T15" fmla="*/ 1 h 119"/>
                <a:gd name="T16" fmla="*/ 54 w 131"/>
                <a:gd name="T17" fmla="*/ 1 h 119"/>
                <a:gd name="T18" fmla="*/ 54 w 131"/>
                <a:gd name="T19" fmla="*/ 1 h 119"/>
                <a:gd name="T20" fmla="*/ 54 w 131"/>
                <a:gd name="T21" fmla="*/ 1 h 119"/>
                <a:gd name="T22" fmla="*/ 67 w 131"/>
                <a:gd name="T23" fmla="*/ 0 h 119"/>
                <a:gd name="T24" fmla="*/ 78 w 131"/>
                <a:gd name="T25" fmla="*/ 1 h 119"/>
                <a:gd name="T26" fmla="*/ 78 w 131"/>
                <a:gd name="T27" fmla="*/ 1 h 119"/>
                <a:gd name="T28" fmla="*/ 0 w 131"/>
                <a:gd name="T29" fmla="*/ 84 h 119"/>
                <a:gd name="T30" fmla="*/ 6 w 131"/>
                <a:gd name="T31" fmla="*/ 93 h 119"/>
                <a:gd name="T32" fmla="*/ 15 w 131"/>
                <a:gd name="T33" fmla="*/ 101 h 119"/>
                <a:gd name="T34" fmla="*/ 26 w 131"/>
                <a:gd name="T35" fmla="*/ 108 h 119"/>
                <a:gd name="T36" fmla="*/ 37 w 131"/>
                <a:gd name="T37" fmla="*/ 114 h 119"/>
                <a:gd name="T38" fmla="*/ 52 w 131"/>
                <a:gd name="T39" fmla="*/ 117 h 119"/>
                <a:gd name="T40" fmla="*/ 67 w 131"/>
                <a:gd name="T41" fmla="*/ 119 h 119"/>
                <a:gd name="T42" fmla="*/ 81 w 131"/>
                <a:gd name="T43" fmla="*/ 117 h 119"/>
                <a:gd name="T44" fmla="*/ 94 w 131"/>
                <a:gd name="T45" fmla="*/ 114 h 119"/>
                <a:gd name="T46" fmla="*/ 107 w 131"/>
                <a:gd name="T47" fmla="*/ 108 h 119"/>
                <a:gd name="T48" fmla="*/ 118 w 131"/>
                <a:gd name="T49" fmla="*/ 101 h 119"/>
                <a:gd name="T50" fmla="*/ 127 w 131"/>
                <a:gd name="T51" fmla="*/ 93 h 119"/>
                <a:gd name="T52" fmla="*/ 131 w 131"/>
                <a:gd name="T53" fmla="*/ 87 h 119"/>
                <a:gd name="T54" fmla="*/ 131 w 131"/>
                <a:gd name="T55" fmla="*/ 87 h 119"/>
                <a:gd name="T56" fmla="*/ 131 w 131"/>
                <a:gd name="T57" fmla="*/ 87 h 119"/>
                <a:gd name="T58" fmla="*/ 131 w 131"/>
                <a:gd name="T59" fmla="*/ 87 h 119"/>
                <a:gd name="T60" fmla="*/ 131 w 131"/>
                <a:gd name="T61" fmla="*/ 87 h 119"/>
                <a:gd name="T62" fmla="*/ 131 w 131"/>
                <a:gd name="T63" fmla="*/ 87 h 119"/>
                <a:gd name="T64" fmla="*/ 131 w 131"/>
                <a:gd name="T65" fmla="*/ 87 h 119"/>
                <a:gd name="T66" fmla="*/ 131 w 131"/>
                <a:gd name="T67" fmla="*/ 85 h 119"/>
                <a:gd name="T68" fmla="*/ 131 w 131"/>
                <a:gd name="T69" fmla="*/ 85 h 119"/>
                <a:gd name="T70" fmla="*/ 125 w 131"/>
                <a:gd name="T71" fmla="*/ 91 h 119"/>
                <a:gd name="T72" fmla="*/ 118 w 131"/>
                <a:gd name="T73" fmla="*/ 101 h 119"/>
                <a:gd name="T74" fmla="*/ 107 w 131"/>
                <a:gd name="T75" fmla="*/ 108 h 119"/>
                <a:gd name="T76" fmla="*/ 94 w 131"/>
                <a:gd name="T77" fmla="*/ 114 h 119"/>
                <a:gd name="T78" fmla="*/ 81 w 131"/>
                <a:gd name="T79" fmla="*/ 117 h 119"/>
                <a:gd name="T80" fmla="*/ 67 w 131"/>
                <a:gd name="T81" fmla="*/ 119 h 119"/>
                <a:gd name="T82" fmla="*/ 52 w 131"/>
                <a:gd name="T83" fmla="*/ 117 h 119"/>
                <a:gd name="T84" fmla="*/ 39 w 131"/>
                <a:gd name="T85" fmla="*/ 114 h 119"/>
                <a:gd name="T86" fmla="*/ 26 w 131"/>
                <a:gd name="T87" fmla="*/ 108 h 119"/>
                <a:gd name="T88" fmla="*/ 15 w 131"/>
                <a:gd name="T89" fmla="*/ 101 h 119"/>
                <a:gd name="T90" fmla="*/ 6 w 131"/>
                <a:gd name="T91" fmla="*/ 91 h 119"/>
                <a:gd name="T92" fmla="*/ 0 w 131"/>
                <a:gd name="T93" fmla="*/ 84 h 119"/>
                <a:gd name="T94" fmla="*/ 0 w 131"/>
                <a:gd name="T95" fmla="*/ 84 h 119"/>
                <a:gd name="T96" fmla="*/ 0 w 131"/>
                <a:gd name="T97" fmla="*/ 84 h 119"/>
                <a:gd name="T98" fmla="*/ 0 w 131"/>
                <a:gd name="T99" fmla="*/ 84 h 119"/>
                <a:gd name="T100" fmla="*/ 0 w 131"/>
                <a:gd name="T101" fmla="*/ 84 h 119"/>
                <a:gd name="T102" fmla="*/ 0 w 131"/>
                <a:gd name="T103" fmla="*/ 84 h 119"/>
                <a:gd name="T104" fmla="*/ 0 w 131"/>
                <a:gd name="T105" fmla="*/ 84 h 119"/>
                <a:gd name="T106" fmla="*/ 0 w 131"/>
                <a:gd name="T107" fmla="*/ 84 h 119"/>
                <a:gd name="T108" fmla="*/ 0 w 131"/>
                <a:gd name="T109" fmla="*/ 84 h 1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"/>
                <a:gd name="T166" fmla="*/ 0 h 119"/>
                <a:gd name="T167" fmla="*/ 131 w 131"/>
                <a:gd name="T168" fmla="*/ 119 h 1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" h="119">
                  <a:moveTo>
                    <a:pt x="78" y="1"/>
                  </a:moveTo>
                  <a:lnTo>
                    <a:pt x="67" y="0"/>
                  </a:lnTo>
                  <a:lnTo>
                    <a:pt x="54" y="1"/>
                  </a:lnTo>
                  <a:lnTo>
                    <a:pt x="67" y="0"/>
                  </a:lnTo>
                  <a:lnTo>
                    <a:pt x="78" y="1"/>
                  </a:lnTo>
                  <a:close/>
                  <a:moveTo>
                    <a:pt x="0" y="84"/>
                  </a:moveTo>
                  <a:lnTo>
                    <a:pt x="6" y="93"/>
                  </a:lnTo>
                  <a:lnTo>
                    <a:pt x="15" y="101"/>
                  </a:lnTo>
                  <a:lnTo>
                    <a:pt x="26" y="108"/>
                  </a:lnTo>
                  <a:lnTo>
                    <a:pt x="37" y="114"/>
                  </a:lnTo>
                  <a:lnTo>
                    <a:pt x="52" y="117"/>
                  </a:lnTo>
                  <a:lnTo>
                    <a:pt x="67" y="119"/>
                  </a:lnTo>
                  <a:lnTo>
                    <a:pt x="81" y="117"/>
                  </a:lnTo>
                  <a:lnTo>
                    <a:pt x="94" y="114"/>
                  </a:lnTo>
                  <a:lnTo>
                    <a:pt x="107" y="108"/>
                  </a:lnTo>
                  <a:lnTo>
                    <a:pt x="118" y="101"/>
                  </a:lnTo>
                  <a:lnTo>
                    <a:pt x="127" y="93"/>
                  </a:lnTo>
                  <a:lnTo>
                    <a:pt x="131" y="87"/>
                  </a:lnTo>
                  <a:lnTo>
                    <a:pt x="131" y="85"/>
                  </a:lnTo>
                  <a:lnTo>
                    <a:pt x="125" y="91"/>
                  </a:lnTo>
                  <a:lnTo>
                    <a:pt x="118" y="101"/>
                  </a:lnTo>
                  <a:lnTo>
                    <a:pt x="107" y="108"/>
                  </a:lnTo>
                  <a:lnTo>
                    <a:pt x="94" y="114"/>
                  </a:lnTo>
                  <a:lnTo>
                    <a:pt x="81" y="117"/>
                  </a:lnTo>
                  <a:lnTo>
                    <a:pt x="67" y="119"/>
                  </a:lnTo>
                  <a:lnTo>
                    <a:pt x="52" y="117"/>
                  </a:lnTo>
                  <a:lnTo>
                    <a:pt x="39" y="114"/>
                  </a:lnTo>
                  <a:lnTo>
                    <a:pt x="26" y="108"/>
                  </a:lnTo>
                  <a:lnTo>
                    <a:pt x="15" y="101"/>
                  </a:lnTo>
                  <a:lnTo>
                    <a:pt x="6" y="9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5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571"/>
            <p:cNvSpPr>
              <a:spLocks noEditPoints="1"/>
            </p:cNvSpPr>
            <p:nvPr/>
          </p:nvSpPr>
          <p:spPr bwMode="auto">
            <a:xfrm>
              <a:off x="883" y="1495"/>
              <a:ext cx="131" cy="119"/>
            </a:xfrm>
            <a:custGeom>
              <a:avLst/>
              <a:gdLst>
                <a:gd name="T0" fmla="*/ 78 w 131"/>
                <a:gd name="T1" fmla="*/ 1 h 119"/>
                <a:gd name="T2" fmla="*/ 67 w 131"/>
                <a:gd name="T3" fmla="*/ 0 h 119"/>
                <a:gd name="T4" fmla="*/ 54 w 131"/>
                <a:gd name="T5" fmla="*/ 1 h 119"/>
                <a:gd name="T6" fmla="*/ 54 w 131"/>
                <a:gd name="T7" fmla="*/ 1 h 119"/>
                <a:gd name="T8" fmla="*/ 54 w 131"/>
                <a:gd name="T9" fmla="*/ 1 h 119"/>
                <a:gd name="T10" fmla="*/ 54 w 131"/>
                <a:gd name="T11" fmla="*/ 1 h 119"/>
                <a:gd name="T12" fmla="*/ 54 w 131"/>
                <a:gd name="T13" fmla="*/ 1 h 119"/>
                <a:gd name="T14" fmla="*/ 54 w 131"/>
                <a:gd name="T15" fmla="*/ 1 h 119"/>
                <a:gd name="T16" fmla="*/ 54 w 131"/>
                <a:gd name="T17" fmla="*/ 1 h 119"/>
                <a:gd name="T18" fmla="*/ 54 w 131"/>
                <a:gd name="T19" fmla="*/ 1 h 119"/>
                <a:gd name="T20" fmla="*/ 54 w 131"/>
                <a:gd name="T21" fmla="*/ 1 h 119"/>
                <a:gd name="T22" fmla="*/ 67 w 131"/>
                <a:gd name="T23" fmla="*/ 0 h 119"/>
                <a:gd name="T24" fmla="*/ 78 w 131"/>
                <a:gd name="T25" fmla="*/ 1 h 119"/>
                <a:gd name="T26" fmla="*/ 78 w 131"/>
                <a:gd name="T27" fmla="*/ 1 h 119"/>
                <a:gd name="T28" fmla="*/ 0 w 131"/>
                <a:gd name="T29" fmla="*/ 84 h 119"/>
                <a:gd name="T30" fmla="*/ 6 w 131"/>
                <a:gd name="T31" fmla="*/ 91 h 119"/>
                <a:gd name="T32" fmla="*/ 15 w 131"/>
                <a:gd name="T33" fmla="*/ 101 h 119"/>
                <a:gd name="T34" fmla="*/ 26 w 131"/>
                <a:gd name="T35" fmla="*/ 108 h 119"/>
                <a:gd name="T36" fmla="*/ 39 w 131"/>
                <a:gd name="T37" fmla="*/ 114 h 119"/>
                <a:gd name="T38" fmla="*/ 52 w 131"/>
                <a:gd name="T39" fmla="*/ 117 h 119"/>
                <a:gd name="T40" fmla="*/ 67 w 131"/>
                <a:gd name="T41" fmla="*/ 119 h 119"/>
                <a:gd name="T42" fmla="*/ 81 w 131"/>
                <a:gd name="T43" fmla="*/ 117 h 119"/>
                <a:gd name="T44" fmla="*/ 94 w 131"/>
                <a:gd name="T45" fmla="*/ 114 h 119"/>
                <a:gd name="T46" fmla="*/ 107 w 131"/>
                <a:gd name="T47" fmla="*/ 108 h 119"/>
                <a:gd name="T48" fmla="*/ 118 w 131"/>
                <a:gd name="T49" fmla="*/ 101 h 119"/>
                <a:gd name="T50" fmla="*/ 125 w 131"/>
                <a:gd name="T51" fmla="*/ 91 h 119"/>
                <a:gd name="T52" fmla="*/ 131 w 131"/>
                <a:gd name="T53" fmla="*/ 85 h 119"/>
                <a:gd name="T54" fmla="*/ 131 w 131"/>
                <a:gd name="T55" fmla="*/ 85 h 119"/>
                <a:gd name="T56" fmla="*/ 131 w 131"/>
                <a:gd name="T57" fmla="*/ 85 h 119"/>
                <a:gd name="T58" fmla="*/ 131 w 131"/>
                <a:gd name="T59" fmla="*/ 85 h 119"/>
                <a:gd name="T60" fmla="*/ 131 w 131"/>
                <a:gd name="T61" fmla="*/ 85 h 119"/>
                <a:gd name="T62" fmla="*/ 131 w 131"/>
                <a:gd name="T63" fmla="*/ 85 h 119"/>
                <a:gd name="T64" fmla="*/ 131 w 131"/>
                <a:gd name="T65" fmla="*/ 85 h 119"/>
                <a:gd name="T66" fmla="*/ 131 w 131"/>
                <a:gd name="T67" fmla="*/ 85 h 119"/>
                <a:gd name="T68" fmla="*/ 131 w 131"/>
                <a:gd name="T69" fmla="*/ 85 h 119"/>
                <a:gd name="T70" fmla="*/ 125 w 131"/>
                <a:gd name="T71" fmla="*/ 91 h 119"/>
                <a:gd name="T72" fmla="*/ 116 w 131"/>
                <a:gd name="T73" fmla="*/ 101 h 119"/>
                <a:gd name="T74" fmla="*/ 107 w 131"/>
                <a:gd name="T75" fmla="*/ 108 h 119"/>
                <a:gd name="T76" fmla="*/ 94 w 131"/>
                <a:gd name="T77" fmla="*/ 113 h 119"/>
                <a:gd name="T78" fmla="*/ 81 w 131"/>
                <a:gd name="T79" fmla="*/ 117 h 119"/>
                <a:gd name="T80" fmla="*/ 67 w 131"/>
                <a:gd name="T81" fmla="*/ 117 h 119"/>
                <a:gd name="T82" fmla="*/ 52 w 131"/>
                <a:gd name="T83" fmla="*/ 117 h 119"/>
                <a:gd name="T84" fmla="*/ 39 w 131"/>
                <a:gd name="T85" fmla="*/ 113 h 119"/>
                <a:gd name="T86" fmla="*/ 26 w 131"/>
                <a:gd name="T87" fmla="*/ 108 h 119"/>
                <a:gd name="T88" fmla="*/ 15 w 131"/>
                <a:gd name="T89" fmla="*/ 101 h 119"/>
                <a:gd name="T90" fmla="*/ 6 w 131"/>
                <a:gd name="T91" fmla="*/ 91 h 119"/>
                <a:gd name="T92" fmla="*/ 0 w 131"/>
                <a:gd name="T93" fmla="*/ 84 h 119"/>
                <a:gd name="T94" fmla="*/ 0 w 131"/>
                <a:gd name="T95" fmla="*/ 84 h 119"/>
                <a:gd name="T96" fmla="*/ 0 w 131"/>
                <a:gd name="T97" fmla="*/ 84 h 119"/>
                <a:gd name="T98" fmla="*/ 0 w 131"/>
                <a:gd name="T99" fmla="*/ 84 h 119"/>
                <a:gd name="T100" fmla="*/ 0 w 131"/>
                <a:gd name="T101" fmla="*/ 84 h 119"/>
                <a:gd name="T102" fmla="*/ 0 w 131"/>
                <a:gd name="T103" fmla="*/ 84 h 119"/>
                <a:gd name="T104" fmla="*/ 0 w 131"/>
                <a:gd name="T105" fmla="*/ 84 h 119"/>
                <a:gd name="T106" fmla="*/ 0 w 131"/>
                <a:gd name="T107" fmla="*/ 84 h 119"/>
                <a:gd name="T108" fmla="*/ 0 w 131"/>
                <a:gd name="T109" fmla="*/ 84 h 1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"/>
                <a:gd name="T166" fmla="*/ 0 h 119"/>
                <a:gd name="T167" fmla="*/ 131 w 131"/>
                <a:gd name="T168" fmla="*/ 119 h 1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" h="119">
                  <a:moveTo>
                    <a:pt x="78" y="1"/>
                  </a:moveTo>
                  <a:lnTo>
                    <a:pt x="67" y="0"/>
                  </a:lnTo>
                  <a:lnTo>
                    <a:pt x="54" y="1"/>
                  </a:lnTo>
                  <a:lnTo>
                    <a:pt x="67" y="0"/>
                  </a:lnTo>
                  <a:lnTo>
                    <a:pt x="78" y="1"/>
                  </a:lnTo>
                  <a:close/>
                  <a:moveTo>
                    <a:pt x="0" y="84"/>
                  </a:moveTo>
                  <a:lnTo>
                    <a:pt x="6" y="91"/>
                  </a:lnTo>
                  <a:lnTo>
                    <a:pt x="15" y="101"/>
                  </a:lnTo>
                  <a:lnTo>
                    <a:pt x="26" y="108"/>
                  </a:lnTo>
                  <a:lnTo>
                    <a:pt x="39" y="114"/>
                  </a:lnTo>
                  <a:lnTo>
                    <a:pt x="52" y="117"/>
                  </a:lnTo>
                  <a:lnTo>
                    <a:pt x="67" y="119"/>
                  </a:lnTo>
                  <a:lnTo>
                    <a:pt x="81" y="117"/>
                  </a:lnTo>
                  <a:lnTo>
                    <a:pt x="94" y="114"/>
                  </a:lnTo>
                  <a:lnTo>
                    <a:pt x="107" y="108"/>
                  </a:lnTo>
                  <a:lnTo>
                    <a:pt x="118" y="101"/>
                  </a:lnTo>
                  <a:lnTo>
                    <a:pt x="125" y="91"/>
                  </a:lnTo>
                  <a:lnTo>
                    <a:pt x="131" y="85"/>
                  </a:lnTo>
                  <a:lnTo>
                    <a:pt x="125" y="91"/>
                  </a:lnTo>
                  <a:lnTo>
                    <a:pt x="116" y="101"/>
                  </a:lnTo>
                  <a:lnTo>
                    <a:pt x="107" y="108"/>
                  </a:lnTo>
                  <a:lnTo>
                    <a:pt x="94" y="113"/>
                  </a:lnTo>
                  <a:lnTo>
                    <a:pt x="81" y="117"/>
                  </a:lnTo>
                  <a:lnTo>
                    <a:pt x="67" y="117"/>
                  </a:lnTo>
                  <a:lnTo>
                    <a:pt x="52" y="117"/>
                  </a:lnTo>
                  <a:lnTo>
                    <a:pt x="39" y="113"/>
                  </a:lnTo>
                  <a:lnTo>
                    <a:pt x="26" y="108"/>
                  </a:lnTo>
                  <a:lnTo>
                    <a:pt x="15" y="101"/>
                  </a:lnTo>
                  <a:lnTo>
                    <a:pt x="6" y="9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6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572"/>
            <p:cNvSpPr>
              <a:spLocks noEditPoints="1"/>
            </p:cNvSpPr>
            <p:nvPr/>
          </p:nvSpPr>
          <p:spPr bwMode="auto">
            <a:xfrm>
              <a:off x="883" y="1495"/>
              <a:ext cx="131" cy="117"/>
            </a:xfrm>
            <a:custGeom>
              <a:avLst/>
              <a:gdLst>
                <a:gd name="T0" fmla="*/ 78 w 131"/>
                <a:gd name="T1" fmla="*/ 1 h 117"/>
                <a:gd name="T2" fmla="*/ 67 w 131"/>
                <a:gd name="T3" fmla="*/ 0 h 117"/>
                <a:gd name="T4" fmla="*/ 54 w 131"/>
                <a:gd name="T5" fmla="*/ 1 h 117"/>
                <a:gd name="T6" fmla="*/ 54 w 131"/>
                <a:gd name="T7" fmla="*/ 1 h 117"/>
                <a:gd name="T8" fmla="*/ 54 w 131"/>
                <a:gd name="T9" fmla="*/ 1 h 117"/>
                <a:gd name="T10" fmla="*/ 54 w 131"/>
                <a:gd name="T11" fmla="*/ 1 h 117"/>
                <a:gd name="T12" fmla="*/ 54 w 131"/>
                <a:gd name="T13" fmla="*/ 1 h 117"/>
                <a:gd name="T14" fmla="*/ 54 w 131"/>
                <a:gd name="T15" fmla="*/ 1 h 117"/>
                <a:gd name="T16" fmla="*/ 54 w 131"/>
                <a:gd name="T17" fmla="*/ 1 h 117"/>
                <a:gd name="T18" fmla="*/ 54 w 131"/>
                <a:gd name="T19" fmla="*/ 1 h 117"/>
                <a:gd name="T20" fmla="*/ 54 w 131"/>
                <a:gd name="T21" fmla="*/ 1 h 117"/>
                <a:gd name="T22" fmla="*/ 67 w 131"/>
                <a:gd name="T23" fmla="*/ 1 h 117"/>
                <a:gd name="T24" fmla="*/ 78 w 131"/>
                <a:gd name="T25" fmla="*/ 1 h 117"/>
                <a:gd name="T26" fmla="*/ 78 w 131"/>
                <a:gd name="T27" fmla="*/ 1 h 117"/>
                <a:gd name="T28" fmla="*/ 0 w 131"/>
                <a:gd name="T29" fmla="*/ 84 h 117"/>
                <a:gd name="T30" fmla="*/ 6 w 131"/>
                <a:gd name="T31" fmla="*/ 91 h 117"/>
                <a:gd name="T32" fmla="*/ 15 w 131"/>
                <a:gd name="T33" fmla="*/ 101 h 117"/>
                <a:gd name="T34" fmla="*/ 26 w 131"/>
                <a:gd name="T35" fmla="*/ 108 h 117"/>
                <a:gd name="T36" fmla="*/ 39 w 131"/>
                <a:gd name="T37" fmla="*/ 113 h 117"/>
                <a:gd name="T38" fmla="*/ 52 w 131"/>
                <a:gd name="T39" fmla="*/ 117 h 117"/>
                <a:gd name="T40" fmla="*/ 67 w 131"/>
                <a:gd name="T41" fmla="*/ 117 h 117"/>
                <a:gd name="T42" fmla="*/ 81 w 131"/>
                <a:gd name="T43" fmla="*/ 117 h 117"/>
                <a:gd name="T44" fmla="*/ 94 w 131"/>
                <a:gd name="T45" fmla="*/ 113 h 117"/>
                <a:gd name="T46" fmla="*/ 107 w 131"/>
                <a:gd name="T47" fmla="*/ 108 h 117"/>
                <a:gd name="T48" fmla="*/ 116 w 131"/>
                <a:gd name="T49" fmla="*/ 101 h 117"/>
                <a:gd name="T50" fmla="*/ 125 w 131"/>
                <a:gd name="T51" fmla="*/ 91 h 117"/>
                <a:gd name="T52" fmla="*/ 131 w 131"/>
                <a:gd name="T53" fmla="*/ 85 h 117"/>
                <a:gd name="T54" fmla="*/ 129 w 131"/>
                <a:gd name="T55" fmla="*/ 85 h 117"/>
                <a:gd name="T56" fmla="*/ 129 w 131"/>
                <a:gd name="T57" fmla="*/ 85 h 117"/>
                <a:gd name="T58" fmla="*/ 129 w 131"/>
                <a:gd name="T59" fmla="*/ 85 h 117"/>
                <a:gd name="T60" fmla="*/ 129 w 131"/>
                <a:gd name="T61" fmla="*/ 85 h 117"/>
                <a:gd name="T62" fmla="*/ 129 w 131"/>
                <a:gd name="T63" fmla="*/ 85 h 117"/>
                <a:gd name="T64" fmla="*/ 129 w 131"/>
                <a:gd name="T65" fmla="*/ 85 h 117"/>
                <a:gd name="T66" fmla="*/ 129 w 131"/>
                <a:gd name="T67" fmla="*/ 84 h 117"/>
                <a:gd name="T68" fmla="*/ 129 w 131"/>
                <a:gd name="T69" fmla="*/ 84 h 117"/>
                <a:gd name="T70" fmla="*/ 125 w 131"/>
                <a:gd name="T71" fmla="*/ 91 h 117"/>
                <a:gd name="T72" fmla="*/ 116 w 131"/>
                <a:gd name="T73" fmla="*/ 101 h 117"/>
                <a:gd name="T74" fmla="*/ 105 w 131"/>
                <a:gd name="T75" fmla="*/ 108 h 117"/>
                <a:gd name="T76" fmla="*/ 94 w 131"/>
                <a:gd name="T77" fmla="*/ 113 h 117"/>
                <a:gd name="T78" fmla="*/ 81 w 131"/>
                <a:gd name="T79" fmla="*/ 116 h 117"/>
                <a:gd name="T80" fmla="*/ 67 w 131"/>
                <a:gd name="T81" fmla="*/ 117 h 117"/>
                <a:gd name="T82" fmla="*/ 52 w 131"/>
                <a:gd name="T83" fmla="*/ 116 h 117"/>
                <a:gd name="T84" fmla="*/ 39 w 131"/>
                <a:gd name="T85" fmla="*/ 113 h 117"/>
                <a:gd name="T86" fmla="*/ 26 w 131"/>
                <a:gd name="T87" fmla="*/ 108 h 117"/>
                <a:gd name="T88" fmla="*/ 15 w 131"/>
                <a:gd name="T89" fmla="*/ 101 h 117"/>
                <a:gd name="T90" fmla="*/ 8 w 131"/>
                <a:gd name="T91" fmla="*/ 91 h 117"/>
                <a:gd name="T92" fmla="*/ 0 w 131"/>
                <a:gd name="T93" fmla="*/ 82 h 117"/>
                <a:gd name="T94" fmla="*/ 0 w 131"/>
                <a:gd name="T95" fmla="*/ 82 h 117"/>
                <a:gd name="T96" fmla="*/ 0 w 131"/>
                <a:gd name="T97" fmla="*/ 82 h 117"/>
                <a:gd name="T98" fmla="*/ 0 w 131"/>
                <a:gd name="T99" fmla="*/ 82 h 117"/>
                <a:gd name="T100" fmla="*/ 0 w 131"/>
                <a:gd name="T101" fmla="*/ 82 h 117"/>
                <a:gd name="T102" fmla="*/ 0 w 131"/>
                <a:gd name="T103" fmla="*/ 82 h 117"/>
                <a:gd name="T104" fmla="*/ 0 w 131"/>
                <a:gd name="T105" fmla="*/ 82 h 117"/>
                <a:gd name="T106" fmla="*/ 0 w 131"/>
                <a:gd name="T107" fmla="*/ 82 h 117"/>
                <a:gd name="T108" fmla="*/ 0 w 131"/>
                <a:gd name="T109" fmla="*/ 84 h 1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"/>
                <a:gd name="T166" fmla="*/ 0 h 117"/>
                <a:gd name="T167" fmla="*/ 131 w 131"/>
                <a:gd name="T168" fmla="*/ 117 h 1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" h="117">
                  <a:moveTo>
                    <a:pt x="78" y="1"/>
                  </a:moveTo>
                  <a:lnTo>
                    <a:pt x="67" y="0"/>
                  </a:lnTo>
                  <a:lnTo>
                    <a:pt x="54" y="1"/>
                  </a:lnTo>
                  <a:lnTo>
                    <a:pt x="67" y="1"/>
                  </a:lnTo>
                  <a:lnTo>
                    <a:pt x="78" y="1"/>
                  </a:lnTo>
                  <a:close/>
                  <a:moveTo>
                    <a:pt x="0" y="84"/>
                  </a:moveTo>
                  <a:lnTo>
                    <a:pt x="6" y="91"/>
                  </a:lnTo>
                  <a:lnTo>
                    <a:pt x="15" y="101"/>
                  </a:lnTo>
                  <a:lnTo>
                    <a:pt x="26" y="108"/>
                  </a:lnTo>
                  <a:lnTo>
                    <a:pt x="39" y="113"/>
                  </a:lnTo>
                  <a:lnTo>
                    <a:pt x="52" y="117"/>
                  </a:lnTo>
                  <a:lnTo>
                    <a:pt x="67" y="117"/>
                  </a:lnTo>
                  <a:lnTo>
                    <a:pt x="81" y="117"/>
                  </a:lnTo>
                  <a:lnTo>
                    <a:pt x="94" y="113"/>
                  </a:lnTo>
                  <a:lnTo>
                    <a:pt x="107" y="108"/>
                  </a:lnTo>
                  <a:lnTo>
                    <a:pt x="116" y="101"/>
                  </a:lnTo>
                  <a:lnTo>
                    <a:pt x="125" y="91"/>
                  </a:lnTo>
                  <a:lnTo>
                    <a:pt x="131" y="85"/>
                  </a:lnTo>
                  <a:lnTo>
                    <a:pt x="129" y="85"/>
                  </a:lnTo>
                  <a:lnTo>
                    <a:pt x="129" y="84"/>
                  </a:lnTo>
                  <a:lnTo>
                    <a:pt x="125" y="91"/>
                  </a:lnTo>
                  <a:lnTo>
                    <a:pt x="116" y="101"/>
                  </a:lnTo>
                  <a:lnTo>
                    <a:pt x="105" y="108"/>
                  </a:lnTo>
                  <a:lnTo>
                    <a:pt x="94" y="113"/>
                  </a:lnTo>
                  <a:lnTo>
                    <a:pt x="81" y="116"/>
                  </a:lnTo>
                  <a:lnTo>
                    <a:pt x="67" y="117"/>
                  </a:lnTo>
                  <a:lnTo>
                    <a:pt x="52" y="116"/>
                  </a:lnTo>
                  <a:lnTo>
                    <a:pt x="39" y="113"/>
                  </a:lnTo>
                  <a:lnTo>
                    <a:pt x="26" y="108"/>
                  </a:lnTo>
                  <a:lnTo>
                    <a:pt x="15" y="101"/>
                  </a:lnTo>
                  <a:lnTo>
                    <a:pt x="8" y="91"/>
                  </a:lnTo>
                  <a:lnTo>
                    <a:pt x="0" y="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61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573"/>
            <p:cNvSpPr>
              <a:spLocks noEditPoints="1"/>
            </p:cNvSpPr>
            <p:nvPr/>
          </p:nvSpPr>
          <p:spPr bwMode="auto">
            <a:xfrm>
              <a:off x="883" y="1496"/>
              <a:ext cx="129" cy="116"/>
            </a:xfrm>
            <a:custGeom>
              <a:avLst/>
              <a:gdLst>
                <a:gd name="T0" fmla="*/ 78 w 129"/>
                <a:gd name="T1" fmla="*/ 0 h 116"/>
                <a:gd name="T2" fmla="*/ 67 w 129"/>
                <a:gd name="T3" fmla="*/ 0 h 116"/>
                <a:gd name="T4" fmla="*/ 54 w 129"/>
                <a:gd name="T5" fmla="*/ 0 h 116"/>
                <a:gd name="T6" fmla="*/ 54 w 129"/>
                <a:gd name="T7" fmla="*/ 0 h 116"/>
                <a:gd name="T8" fmla="*/ 54 w 129"/>
                <a:gd name="T9" fmla="*/ 2 h 116"/>
                <a:gd name="T10" fmla="*/ 54 w 129"/>
                <a:gd name="T11" fmla="*/ 2 h 116"/>
                <a:gd name="T12" fmla="*/ 54 w 129"/>
                <a:gd name="T13" fmla="*/ 2 h 116"/>
                <a:gd name="T14" fmla="*/ 54 w 129"/>
                <a:gd name="T15" fmla="*/ 2 h 116"/>
                <a:gd name="T16" fmla="*/ 54 w 129"/>
                <a:gd name="T17" fmla="*/ 2 h 116"/>
                <a:gd name="T18" fmla="*/ 52 w 129"/>
                <a:gd name="T19" fmla="*/ 2 h 116"/>
                <a:gd name="T20" fmla="*/ 52 w 129"/>
                <a:gd name="T21" fmla="*/ 2 h 116"/>
                <a:gd name="T22" fmla="*/ 67 w 129"/>
                <a:gd name="T23" fmla="*/ 0 h 116"/>
                <a:gd name="T24" fmla="*/ 78 w 129"/>
                <a:gd name="T25" fmla="*/ 2 h 116"/>
                <a:gd name="T26" fmla="*/ 78 w 129"/>
                <a:gd name="T27" fmla="*/ 0 h 116"/>
                <a:gd name="T28" fmla="*/ 0 w 129"/>
                <a:gd name="T29" fmla="*/ 81 h 116"/>
                <a:gd name="T30" fmla="*/ 8 w 129"/>
                <a:gd name="T31" fmla="*/ 90 h 116"/>
                <a:gd name="T32" fmla="*/ 15 w 129"/>
                <a:gd name="T33" fmla="*/ 100 h 116"/>
                <a:gd name="T34" fmla="*/ 26 w 129"/>
                <a:gd name="T35" fmla="*/ 107 h 116"/>
                <a:gd name="T36" fmla="*/ 39 w 129"/>
                <a:gd name="T37" fmla="*/ 112 h 116"/>
                <a:gd name="T38" fmla="*/ 52 w 129"/>
                <a:gd name="T39" fmla="*/ 115 h 116"/>
                <a:gd name="T40" fmla="*/ 67 w 129"/>
                <a:gd name="T41" fmla="*/ 116 h 116"/>
                <a:gd name="T42" fmla="*/ 81 w 129"/>
                <a:gd name="T43" fmla="*/ 115 h 116"/>
                <a:gd name="T44" fmla="*/ 94 w 129"/>
                <a:gd name="T45" fmla="*/ 112 h 116"/>
                <a:gd name="T46" fmla="*/ 105 w 129"/>
                <a:gd name="T47" fmla="*/ 107 h 116"/>
                <a:gd name="T48" fmla="*/ 116 w 129"/>
                <a:gd name="T49" fmla="*/ 100 h 116"/>
                <a:gd name="T50" fmla="*/ 125 w 129"/>
                <a:gd name="T51" fmla="*/ 90 h 116"/>
                <a:gd name="T52" fmla="*/ 129 w 129"/>
                <a:gd name="T53" fmla="*/ 83 h 116"/>
                <a:gd name="T54" fmla="*/ 129 w 129"/>
                <a:gd name="T55" fmla="*/ 83 h 116"/>
                <a:gd name="T56" fmla="*/ 129 w 129"/>
                <a:gd name="T57" fmla="*/ 83 h 116"/>
                <a:gd name="T58" fmla="*/ 129 w 129"/>
                <a:gd name="T59" fmla="*/ 83 h 116"/>
                <a:gd name="T60" fmla="*/ 129 w 129"/>
                <a:gd name="T61" fmla="*/ 83 h 116"/>
                <a:gd name="T62" fmla="*/ 129 w 129"/>
                <a:gd name="T63" fmla="*/ 83 h 116"/>
                <a:gd name="T64" fmla="*/ 129 w 129"/>
                <a:gd name="T65" fmla="*/ 83 h 116"/>
                <a:gd name="T66" fmla="*/ 129 w 129"/>
                <a:gd name="T67" fmla="*/ 83 h 116"/>
                <a:gd name="T68" fmla="*/ 129 w 129"/>
                <a:gd name="T69" fmla="*/ 83 h 116"/>
                <a:gd name="T70" fmla="*/ 125 w 129"/>
                <a:gd name="T71" fmla="*/ 90 h 116"/>
                <a:gd name="T72" fmla="*/ 116 w 129"/>
                <a:gd name="T73" fmla="*/ 100 h 116"/>
                <a:gd name="T74" fmla="*/ 105 w 129"/>
                <a:gd name="T75" fmla="*/ 106 h 116"/>
                <a:gd name="T76" fmla="*/ 94 w 129"/>
                <a:gd name="T77" fmla="*/ 112 h 116"/>
                <a:gd name="T78" fmla="*/ 81 w 129"/>
                <a:gd name="T79" fmla="*/ 115 h 116"/>
                <a:gd name="T80" fmla="*/ 67 w 129"/>
                <a:gd name="T81" fmla="*/ 116 h 116"/>
                <a:gd name="T82" fmla="*/ 52 w 129"/>
                <a:gd name="T83" fmla="*/ 115 h 116"/>
                <a:gd name="T84" fmla="*/ 39 w 129"/>
                <a:gd name="T85" fmla="*/ 112 h 116"/>
                <a:gd name="T86" fmla="*/ 26 w 129"/>
                <a:gd name="T87" fmla="*/ 106 h 116"/>
                <a:gd name="T88" fmla="*/ 17 w 129"/>
                <a:gd name="T89" fmla="*/ 100 h 116"/>
                <a:gd name="T90" fmla="*/ 8 w 129"/>
                <a:gd name="T91" fmla="*/ 90 h 116"/>
                <a:gd name="T92" fmla="*/ 0 w 129"/>
                <a:gd name="T93" fmla="*/ 81 h 116"/>
                <a:gd name="T94" fmla="*/ 0 w 129"/>
                <a:gd name="T95" fmla="*/ 81 h 116"/>
                <a:gd name="T96" fmla="*/ 0 w 129"/>
                <a:gd name="T97" fmla="*/ 81 h 116"/>
                <a:gd name="T98" fmla="*/ 0 w 129"/>
                <a:gd name="T99" fmla="*/ 81 h 116"/>
                <a:gd name="T100" fmla="*/ 0 w 129"/>
                <a:gd name="T101" fmla="*/ 81 h 116"/>
                <a:gd name="T102" fmla="*/ 0 w 129"/>
                <a:gd name="T103" fmla="*/ 81 h 116"/>
                <a:gd name="T104" fmla="*/ 0 w 129"/>
                <a:gd name="T105" fmla="*/ 81 h 116"/>
                <a:gd name="T106" fmla="*/ 0 w 129"/>
                <a:gd name="T107" fmla="*/ 81 h 116"/>
                <a:gd name="T108" fmla="*/ 0 w 129"/>
                <a:gd name="T109" fmla="*/ 81 h 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16"/>
                <a:gd name="T167" fmla="*/ 129 w 129"/>
                <a:gd name="T168" fmla="*/ 116 h 1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16">
                  <a:moveTo>
                    <a:pt x="78" y="0"/>
                  </a:moveTo>
                  <a:lnTo>
                    <a:pt x="67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78" y="2"/>
                  </a:lnTo>
                  <a:lnTo>
                    <a:pt x="78" y="0"/>
                  </a:lnTo>
                  <a:close/>
                  <a:moveTo>
                    <a:pt x="0" y="81"/>
                  </a:moveTo>
                  <a:lnTo>
                    <a:pt x="8" y="90"/>
                  </a:lnTo>
                  <a:lnTo>
                    <a:pt x="15" y="100"/>
                  </a:lnTo>
                  <a:lnTo>
                    <a:pt x="26" y="107"/>
                  </a:lnTo>
                  <a:lnTo>
                    <a:pt x="39" y="112"/>
                  </a:lnTo>
                  <a:lnTo>
                    <a:pt x="52" y="115"/>
                  </a:lnTo>
                  <a:lnTo>
                    <a:pt x="67" y="116"/>
                  </a:lnTo>
                  <a:lnTo>
                    <a:pt x="81" y="115"/>
                  </a:lnTo>
                  <a:lnTo>
                    <a:pt x="94" y="112"/>
                  </a:lnTo>
                  <a:lnTo>
                    <a:pt x="105" y="107"/>
                  </a:lnTo>
                  <a:lnTo>
                    <a:pt x="116" y="100"/>
                  </a:lnTo>
                  <a:lnTo>
                    <a:pt x="125" y="90"/>
                  </a:lnTo>
                  <a:lnTo>
                    <a:pt x="129" y="83"/>
                  </a:lnTo>
                  <a:lnTo>
                    <a:pt x="125" y="90"/>
                  </a:lnTo>
                  <a:lnTo>
                    <a:pt x="116" y="100"/>
                  </a:lnTo>
                  <a:lnTo>
                    <a:pt x="105" y="106"/>
                  </a:lnTo>
                  <a:lnTo>
                    <a:pt x="94" y="112"/>
                  </a:lnTo>
                  <a:lnTo>
                    <a:pt x="81" y="115"/>
                  </a:lnTo>
                  <a:lnTo>
                    <a:pt x="67" y="116"/>
                  </a:lnTo>
                  <a:lnTo>
                    <a:pt x="52" y="115"/>
                  </a:lnTo>
                  <a:lnTo>
                    <a:pt x="39" y="112"/>
                  </a:lnTo>
                  <a:lnTo>
                    <a:pt x="26" y="106"/>
                  </a:lnTo>
                  <a:lnTo>
                    <a:pt x="17" y="100"/>
                  </a:lnTo>
                  <a:lnTo>
                    <a:pt x="8" y="9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62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574"/>
            <p:cNvSpPr>
              <a:spLocks noEditPoints="1"/>
            </p:cNvSpPr>
            <p:nvPr/>
          </p:nvSpPr>
          <p:spPr bwMode="auto">
            <a:xfrm>
              <a:off x="883" y="1496"/>
              <a:ext cx="129" cy="116"/>
            </a:xfrm>
            <a:custGeom>
              <a:avLst/>
              <a:gdLst>
                <a:gd name="T0" fmla="*/ 78 w 129"/>
                <a:gd name="T1" fmla="*/ 2 h 116"/>
                <a:gd name="T2" fmla="*/ 67 w 129"/>
                <a:gd name="T3" fmla="*/ 0 h 116"/>
                <a:gd name="T4" fmla="*/ 52 w 129"/>
                <a:gd name="T5" fmla="*/ 2 h 116"/>
                <a:gd name="T6" fmla="*/ 52 w 129"/>
                <a:gd name="T7" fmla="*/ 2 h 116"/>
                <a:gd name="T8" fmla="*/ 52 w 129"/>
                <a:gd name="T9" fmla="*/ 2 h 116"/>
                <a:gd name="T10" fmla="*/ 52 w 129"/>
                <a:gd name="T11" fmla="*/ 2 h 116"/>
                <a:gd name="T12" fmla="*/ 52 w 129"/>
                <a:gd name="T13" fmla="*/ 2 h 116"/>
                <a:gd name="T14" fmla="*/ 52 w 129"/>
                <a:gd name="T15" fmla="*/ 2 h 116"/>
                <a:gd name="T16" fmla="*/ 52 w 129"/>
                <a:gd name="T17" fmla="*/ 2 h 116"/>
                <a:gd name="T18" fmla="*/ 52 w 129"/>
                <a:gd name="T19" fmla="*/ 2 h 116"/>
                <a:gd name="T20" fmla="*/ 52 w 129"/>
                <a:gd name="T21" fmla="*/ 2 h 116"/>
                <a:gd name="T22" fmla="*/ 67 w 129"/>
                <a:gd name="T23" fmla="*/ 0 h 116"/>
                <a:gd name="T24" fmla="*/ 78 w 129"/>
                <a:gd name="T25" fmla="*/ 2 h 116"/>
                <a:gd name="T26" fmla="*/ 78 w 129"/>
                <a:gd name="T27" fmla="*/ 2 h 116"/>
                <a:gd name="T28" fmla="*/ 0 w 129"/>
                <a:gd name="T29" fmla="*/ 81 h 116"/>
                <a:gd name="T30" fmla="*/ 8 w 129"/>
                <a:gd name="T31" fmla="*/ 90 h 116"/>
                <a:gd name="T32" fmla="*/ 17 w 129"/>
                <a:gd name="T33" fmla="*/ 100 h 116"/>
                <a:gd name="T34" fmla="*/ 26 w 129"/>
                <a:gd name="T35" fmla="*/ 106 h 116"/>
                <a:gd name="T36" fmla="*/ 39 w 129"/>
                <a:gd name="T37" fmla="*/ 112 h 116"/>
                <a:gd name="T38" fmla="*/ 52 w 129"/>
                <a:gd name="T39" fmla="*/ 115 h 116"/>
                <a:gd name="T40" fmla="*/ 67 w 129"/>
                <a:gd name="T41" fmla="*/ 116 h 116"/>
                <a:gd name="T42" fmla="*/ 81 w 129"/>
                <a:gd name="T43" fmla="*/ 115 h 116"/>
                <a:gd name="T44" fmla="*/ 94 w 129"/>
                <a:gd name="T45" fmla="*/ 112 h 116"/>
                <a:gd name="T46" fmla="*/ 105 w 129"/>
                <a:gd name="T47" fmla="*/ 106 h 116"/>
                <a:gd name="T48" fmla="*/ 116 w 129"/>
                <a:gd name="T49" fmla="*/ 100 h 116"/>
                <a:gd name="T50" fmla="*/ 125 w 129"/>
                <a:gd name="T51" fmla="*/ 90 h 116"/>
                <a:gd name="T52" fmla="*/ 129 w 129"/>
                <a:gd name="T53" fmla="*/ 83 h 116"/>
                <a:gd name="T54" fmla="*/ 129 w 129"/>
                <a:gd name="T55" fmla="*/ 83 h 116"/>
                <a:gd name="T56" fmla="*/ 129 w 129"/>
                <a:gd name="T57" fmla="*/ 83 h 116"/>
                <a:gd name="T58" fmla="*/ 129 w 129"/>
                <a:gd name="T59" fmla="*/ 83 h 116"/>
                <a:gd name="T60" fmla="*/ 129 w 129"/>
                <a:gd name="T61" fmla="*/ 83 h 116"/>
                <a:gd name="T62" fmla="*/ 129 w 129"/>
                <a:gd name="T63" fmla="*/ 83 h 116"/>
                <a:gd name="T64" fmla="*/ 129 w 129"/>
                <a:gd name="T65" fmla="*/ 83 h 116"/>
                <a:gd name="T66" fmla="*/ 129 w 129"/>
                <a:gd name="T67" fmla="*/ 81 h 116"/>
                <a:gd name="T68" fmla="*/ 129 w 129"/>
                <a:gd name="T69" fmla="*/ 81 h 116"/>
                <a:gd name="T70" fmla="*/ 125 w 129"/>
                <a:gd name="T71" fmla="*/ 90 h 116"/>
                <a:gd name="T72" fmla="*/ 116 w 129"/>
                <a:gd name="T73" fmla="*/ 100 h 116"/>
                <a:gd name="T74" fmla="*/ 105 w 129"/>
                <a:gd name="T75" fmla="*/ 106 h 116"/>
                <a:gd name="T76" fmla="*/ 94 w 129"/>
                <a:gd name="T77" fmla="*/ 112 h 116"/>
                <a:gd name="T78" fmla="*/ 81 w 129"/>
                <a:gd name="T79" fmla="*/ 115 h 116"/>
                <a:gd name="T80" fmla="*/ 67 w 129"/>
                <a:gd name="T81" fmla="*/ 116 h 116"/>
                <a:gd name="T82" fmla="*/ 52 w 129"/>
                <a:gd name="T83" fmla="*/ 115 h 116"/>
                <a:gd name="T84" fmla="*/ 39 w 129"/>
                <a:gd name="T85" fmla="*/ 112 h 116"/>
                <a:gd name="T86" fmla="*/ 26 w 129"/>
                <a:gd name="T87" fmla="*/ 106 h 116"/>
                <a:gd name="T88" fmla="*/ 17 w 129"/>
                <a:gd name="T89" fmla="*/ 100 h 116"/>
                <a:gd name="T90" fmla="*/ 8 w 129"/>
                <a:gd name="T91" fmla="*/ 90 h 116"/>
                <a:gd name="T92" fmla="*/ 2 w 129"/>
                <a:gd name="T93" fmla="*/ 80 h 116"/>
                <a:gd name="T94" fmla="*/ 0 w 129"/>
                <a:gd name="T95" fmla="*/ 80 h 116"/>
                <a:gd name="T96" fmla="*/ 0 w 129"/>
                <a:gd name="T97" fmla="*/ 80 h 116"/>
                <a:gd name="T98" fmla="*/ 0 w 129"/>
                <a:gd name="T99" fmla="*/ 80 h 116"/>
                <a:gd name="T100" fmla="*/ 0 w 129"/>
                <a:gd name="T101" fmla="*/ 80 h 116"/>
                <a:gd name="T102" fmla="*/ 0 w 129"/>
                <a:gd name="T103" fmla="*/ 80 h 116"/>
                <a:gd name="T104" fmla="*/ 0 w 129"/>
                <a:gd name="T105" fmla="*/ 80 h 116"/>
                <a:gd name="T106" fmla="*/ 0 w 129"/>
                <a:gd name="T107" fmla="*/ 81 h 116"/>
                <a:gd name="T108" fmla="*/ 0 w 129"/>
                <a:gd name="T109" fmla="*/ 81 h 116"/>
                <a:gd name="T110" fmla="*/ 0 w 129"/>
                <a:gd name="T111" fmla="*/ 81 h 1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9"/>
                <a:gd name="T169" fmla="*/ 0 h 116"/>
                <a:gd name="T170" fmla="*/ 129 w 129"/>
                <a:gd name="T171" fmla="*/ 116 h 1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9" h="116">
                  <a:moveTo>
                    <a:pt x="78" y="2"/>
                  </a:moveTo>
                  <a:lnTo>
                    <a:pt x="67" y="0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78" y="2"/>
                  </a:lnTo>
                  <a:close/>
                  <a:moveTo>
                    <a:pt x="0" y="81"/>
                  </a:moveTo>
                  <a:lnTo>
                    <a:pt x="8" y="90"/>
                  </a:lnTo>
                  <a:lnTo>
                    <a:pt x="17" y="100"/>
                  </a:lnTo>
                  <a:lnTo>
                    <a:pt x="26" y="106"/>
                  </a:lnTo>
                  <a:lnTo>
                    <a:pt x="39" y="112"/>
                  </a:lnTo>
                  <a:lnTo>
                    <a:pt x="52" y="115"/>
                  </a:lnTo>
                  <a:lnTo>
                    <a:pt x="67" y="116"/>
                  </a:lnTo>
                  <a:lnTo>
                    <a:pt x="81" y="115"/>
                  </a:lnTo>
                  <a:lnTo>
                    <a:pt x="94" y="112"/>
                  </a:lnTo>
                  <a:lnTo>
                    <a:pt x="105" y="106"/>
                  </a:lnTo>
                  <a:lnTo>
                    <a:pt x="116" y="100"/>
                  </a:lnTo>
                  <a:lnTo>
                    <a:pt x="125" y="90"/>
                  </a:lnTo>
                  <a:lnTo>
                    <a:pt x="129" y="83"/>
                  </a:lnTo>
                  <a:lnTo>
                    <a:pt x="129" y="81"/>
                  </a:lnTo>
                  <a:lnTo>
                    <a:pt x="125" y="90"/>
                  </a:lnTo>
                  <a:lnTo>
                    <a:pt x="116" y="100"/>
                  </a:lnTo>
                  <a:lnTo>
                    <a:pt x="105" y="106"/>
                  </a:lnTo>
                  <a:lnTo>
                    <a:pt x="94" y="112"/>
                  </a:lnTo>
                  <a:lnTo>
                    <a:pt x="81" y="115"/>
                  </a:lnTo>
                  <a:lnTo>
                    <a:pt x="67" y="116"/>
                  </a:lnTo>
                  <a:lnTo>
                    <a:pt x="52" y="115"/>
                  </a:lnTo>
                  <a:lnTo>
                    <a:pt x="39" y="112"/>
                  </a:lnTo>
                  <a:lnTo>
                    <a:pt x="26" y="106"/>
                  </a:lnTo>
                  <a:lnTo>
                    <a:pt x="17" y="100"/>
                  </a:lnTo>
                  <a:lnTo>
                    <a:pt x="8" y="9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63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575"/>
            <p:cNvSpPr>
              <a:spLocks noEditPoints="1"/>
            </p:cNvSpPr>
            <p:nvPr/>
          </p:nvSpPr>
          <p:spPr bwMode="auto">
            <a:xfrm>
              <a:off x="883" y="1496"/>
              <a:ext cx="129" cy="116"/>
            </a:xfrm>
            <a:custGeom>
              <a:avLst/>
              <a:gdLst>
                <a:gd name="T0" fmla="*/ 78 w 129"/>
                <a:gd name="T1" fmla="*/ 2 h 116"/>
                <a:gd name="T2" fmla="*/ 67 w 129"/>
                <a:gd name="T3" fmla="*/ 0 h 116"/>
                <a:gd name="T4" fmla="*/ 52 w 129"/>
                <a:gd name="T5" fmla="*/ 2 h 116"/>
                <a:gd name="T6" fmla="*/ 52 w 129"/>
                <a:gd name="T7" fmla="*/ 2 h 116"/>
                <a:gd name="T8" fmla="*/ 52 w 129"/>
                <a:gd name="T9" fmla="*/ 2 h 116"/>
                <a:gd name="T10" fmla="*/ 52 w 129"/>
                <a:gd name="T11" fmla="*/ 2 h 116"/>
                <a:gd name="T12" fmla="*/ 52 w 129"/>
                <a:gd name="T13" fmla="*/ 2 h 116"/>
                <a:gd name="T14" fmla="*/ 52 w 129"/>
                <a:gd name="T15" fmla="*/ 2 h 116"/>
                <a:gd name="T16" fmla="*/ 52 w 129"/>
                <a:gd name="T17" fmla="*/ 2 h 116"/>
                <a:gd name="T18" fmla="*/ 52 w 129"/>
                <a:gd name="T19" fmla="*/ 2 h 116"/>
                <a:gd name="T20" fmla="*/ 52 w 129"/>
                <a:gd name="T21" fmla="*/ 2 h 116"/>
                <a:gd name="T22" fmla="*/ 52 w 129"/>
                <a:gd name="T23" fmla="*/ 2 h 116"/>
                <a:gd name="T24" fmla="*/ 67 w 129"/>
                <a:gd name="T25" fmla="*/ 0 h 116"/>
                <a:gd name="T26" fmla="*/ 78 w 129"/>
                <a:gd name="T27" fmla="*/ 2 h 116"/>
                <a:gd name="T28" fmla="*/ 78 w 129"/>
                <a:gd name="T29" fmla="*/ 2 h 116"/>
                <a:gd name="T30" fmla="*/ 0 w 129"/>
                <a:gd name="T31" fmla="*/ 80 h 116"/>
                <a:gd name="T32" fmla="*/ 2 w 129"/>
                <a:gd name="T33" fmla="*/ 80 h 116"/>
                <a:gd name="T34" fmla="*/ 8 w 129"/>
                <a:gd name="T35" fmla="*/ 90 h 116"/>
                <a:gd name="T36" fmla="*/ 17 w 129"/>
                <a:gd name="T37" fmla="*/ 100 h 116"/>
                <a:gd name="T38" fmla="*/ 26 w 129"/>
                <a:gd name="T39" fmla="*/ 106 h 116"/>
                <a:gd name="T40" fmla="*/ 39 w 129"/>
                <a:gd name="T41" fmla="*/ 112 h 116"/>
                <a:gd name="T42" fmla="*/ 52 w 129"/>
                <a:gd name="T43" fmla="*/ 115 h 116"/>
                <a:gd name="T44" fmla="*/ 67 w 129"/>
                <a:gd name="T45" fmla="*/ 116 h 116"/>
                <a:gd name="T46" fmla="*/ 81 w 129"/>
                <a:gd name="T47" fmla="*/ 115 h 116"/>
                <a:gd name="T48" fmla="*/ 94 w 129"/>
                <a:gd name="T49" fmla="*/ 112 h 116"/>
                <a:gd name="T50" fmla="*/ 105 w 129"/>
                <a:gd name="T51" fmla="*/ 106 h 116"/>
                <a:gd name="T52" fmla="*/ 116 w 129"/>
                <a:gd name="T53" fmla="*/ 100 h 116"/>
                <a:gd name="T54" fmla="*/ 125 w 129"/>
                <a:gd name="T55" fmla="*/ 90 h 116"/>
                <a:gd name="T56" fmla="*/ 129 w 129"/>
                <a:gd name="T57" fmla="*/ 81 h 116"/>
                <a:gd name="T58" fmla="*/ 129 w 129"/>
                <a:gd name="T59" fmla="*/ 81 h 116"/>
                <a:gd name="T60" fmla="*/ 129 w 129"/>
                <a:gd name="T61" fmla="*/ 81 h 116"/>
                <a:gd name="T62" fmla="*/ 129 w 129"/>
                <a:gd name="T63" fmla="*/ 81 h 116"/>
                <a:gd name="T64" fmla="*/ 129 w 129"/>
                <a:gd name="T65" fmla="*/ 81 h 116"/>
                <a:gd name="T66" fmla="*/ 129 w 129"/>
                <a:gd name="T67" fmla="*/ 81 h 116"/>
                <a:gd name="T68" fmla="*/ 129 w 129"/>
                <a:gd name="T69" fmla="*/ 81 h 116"/>
                <a:gd name="T70" fmla="*/ 129 w 129"/>
                <a:gd name="T71" fmla="*/ 81 h 116"/>
                <a:gd name="T72" fmla="*/ 129 w 129"/>
                <a:gd name="T73" fmla="*/ 81 h 116"/>
                <a:gd name="T74" fmla="*/ 124 w 129"/>
                <a:gd name="T75" fmla="*/ 90 h 116"/>
                <a:gd name="T76" fmla="*/ 116 w 129"/>
                <a:gd name="T77" fmla="*/ 98 h 116"/>
                <a:gd name="T78" fmla="*/ 105 w 129"/>
                <a:gd name="T79" fmla="*/ 106 h 116"/>
                <a:gd name="T80" fmla="*/ 94 w 129"/>
                <a:gd name="T81" fmla="*/ 110 h 116"/>
                <a:gd name="T82" fmla="*/ 79 w 129"/>
                <a:gd name="T83" fmla="*/ 115 h 116"/>
                <a:gd name="T84" fmla="*/ 67 w 129"/>
                <a:gd name="T85" fmla="*/ 115 h 116"/>
                <a:gd name="T86" fmla="*/ 52 w 129"/>
                <a:gd name="T87" fmla="*/ 115 h 116"/>
                <a:gd name="T88" fmla="*/ 39 w 129"/>
                <a:gd name="T89" fmla="*/ 110 h 116"/>
                <a:gd name="T90" fmla="*/ 28 w 129"/>
                <a:gd name="T91" fmla="*/ 106 h 116"/>
                <a:gd name="T92" fmla="*/ 17 w 129"/>
                <a:gd name="T93" fmla="*/ 98 h 116"/>
                <a:gd name="T94" fmla="*/ 8 w 129"/>
                <a:gd name="T95" fmla="*/ 90 h 116"/>
                <a:gd name="T96" fmla="*/ 2 w 129"/>
                <a:gd name="T97" fmla="*/ 80 h 116"/>
                <a:gd name="T98" fmla="*/ 2 w 129"/>
                <a:gd name="T99" fmla="*/ 80 h 116"/>
                <a:gd name="T100" fmla="*/ 2 w 129"/>
                <a:gd name="T101" fmla="*/ 80 h 116"/>
                <a:gd name="T102" fmla="*/ 2 w 129"/>
                <a:gd name="T103" fmla="*/ 80 h 116"/>
                <a:gd name="T104" fmla="*/ 2 w 129"/>
                <a:gd name="T105" fmla="*/ 80 h 116"/>
                <a:gd name="T106" fmla="*/ 2 w 129"/>
                <a:gd name="T107" fmla="*/ 80 h 116"/>
                <a:gd name="T108" fmla="*/ 2 w 129"/>
                <a:gd name="T109" fmla="*/ 80 h 116"/>
                <a:gd name="T110" fmla="*/ 2 w 129"/>
                <a:gd name="T111" fmla="*/ 80 h 116"/>
                <a:gd name="T112" fmla="*/ 0 w 129"/>
                <a:gd name="T113" fmla="*/ 80 h 116"/>
                <a:gd name="T114" fmla="*/ 0 w 129"/>
                <a:gd name="T115" fmla="*/ 80 h 1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9"/>
                <a:gd name="T175" fmla="*/ 0 h 116"/>
                <a:gd name="T176" fmla="*/ 129 w 129"/>
                <a:gd name="T177" fmla="*/ 116 h 1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9" h="116">
                  <a:moveTo>
                    <a:pt x="78" y="2"/>
                  </a:moveTo>
                  <a:lnTo>
                    <a:pt x="67" y="0"/>
                  </a:lnTo>
                  <a:lnTo>
                    <a:pt x="52" y="2"/>
                  </a:lnTo>
                  <a:lnTo>
                    <a:pt x="67" y="0"/>
                  </a:lnTo>
                  <a:lnTo>
                    <a:pt x="78" y="2"/>
                  </a:lnTo>
                  <a:close/>
                  <a:moveTo>
                    <a:pt x="0" y="80"/>
                  </a:moveTo>
                  <a:lnTo>
                    <a:pt x="2" y="80"/>
                  </a:lnTo>
                  <a:lnTo>
                    <a:pt x="8" y="90"/>
                  </a:lnTo>
                  <a:lnTo>
                    <a:pt x="17" y="100"/>
                  </a:lnTo>
                  <a:lnTo>
                    <a:pt x="26" y="106"/>
                  </a:lnTo>
                  <a:lnTo>
                    <a:pt x="39" y="112"/>
                  </a:lnTo>
                  <a:lnTo>
                    <a:pt x="52" y="115"/>
                  </a:lnTo>
                  <a:lnTo>
                    <a:pt x="67" y="116"/>
                  </a:lnTo>
                  <a:lnTo>
                    <a:pt x="81" y="115"/>
                  </a:lnTo>
                  <a:lnTo>
                    <a:pt x="94" y="112"/>
                  </a:lnTo>
                  <a:lnTo>
                    <a:pt x="105" y="106"/>
                  </a:lnTo>
                  <a:lnTo>
                    <a:pt x="116" y="100"/>
                  </a:lnTo>
                  <a:lnTo>
                    <a:pt x="125" y="90"/>
                  </a:lnTo>
                  <a:lnTo>
                    <a:pt x="129" y="81"/>
                  </a:lnTo>
                  <a:lnTo>
                    <a:pt x="124" y="90"/>
                  </a:lnTo>
                  <a:lnTo>
                    <a:pt x="116" y="98"/>
                  </a:lnTo>
                  <a:lnTo>
                    <a:pt x="105" y="106"/>
                  </a:lnTo>
                  <a:lnTo>
                    <a:pt x="94" y="110"/>
                  </a:lnTo>
                  <a:lnTo>
                    <a:pt x="79" y="115"/>
                  </a:lnTo>
                  <a:lnTo>
                    <a:pt x="67" y="115"/>
                  </a:lnTo>
                  <a:lnTo>
                    <a:pt x="52" y="115"/>
                  </a:lnTo>
                  <a:lnTo>
                    <a:pt x="39" y="110"/>
                  </a:lnTo>
                  <a:lnTo>
                    <a:pt x="28" y="106"/>
                  </a:lnTo>
                  <a:lnTo>
                    <a:pt x="17" y="98"/>
                  </a:lnTo>
                  <a:lnTo>
                    <a:pt x="8" y="90"/>
                  </a:lnTo>
                  <a:lnTo>
                    <a:pt x="2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4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576"/>
            <p:cNvSpPr>
              <a:spLocks noEditPoints="1"/>
            </p:cNvSpPr>
            <p:nvPr/>
          </p:nvSpPr>
          <p:spPr bwMode="auto">
            <a:xfrm>
              <a:off x="885" y="1496"/>
              <a:ext cx="127" cy="115"/>
            </a:xfrm>
            <a:custGeom>
              <a:avLst/>
              <a:gdLst>
                <a:gd name="T0" fmla="*/ 76 w 127"/>
                <a:gd name="T1" fmla="*/ 2 h 115"/>
                <a:gd name="T2" fmla="*/ 65 w 127"/>
                <a:gd name="T3" fmla="*/ 0 h 115"/>
                <a:gd name="T4" fmla="*/ 50 w 127"/>
                <a:gd name="T5" fmla="*/ 2 h 115"/>
                <a:gd name="T6" fmla="*/ 50 w 127"/>
                <a:gd name="T7" fmla="*/ 2 h 115"/>
                <a:gd name="T8" fmla="*/ 50 w 127"/>
                <a:gd name="T9" fmla="*/ 2 h 115"/>
                <a:gd name="T10" fmla="*/ 50 w 127"/>
                <a:gd name="T11" fmla="*/ 2 h 115"/>
                <a:gd name="T12" fmla="*/ 50 w 127"/>
                <a:gd name="T13" fmla="*/ 2 h 115"/>
                <a:gd name="T14" fmla="*/ 50 w 127"/>
                <a:gd name="T15" fmla="*/ 2 h 115"/>
                <a:gd name="T16" fmla="*/ 50 w 127"/>
                <a:gd name="T17" fmla="*/ 2 h 115"/>
                <a:gd name="T18" fmla="*/ 50 w 127"/>
                <a:gd name="T19" fmla="*/ 2 h 115"/>
                <a:gd name="T20" fmla="*/ 50 w 127"/>
                <a:gd name="T21" fmla="*/ 3 h 115"/>
                <a:gd name="T22" fmla="*/ 50 w 127"/>
                <a:gd name="T23" fmla="*/ 3 h 115"/>
                <a:gd name="T24" fmla="*/ 50 w 127"/>
                <a:gd name="T25" fmla="*/ 2 h 115"/>
                <a:gd name="T26" fmla="*/ 65 w 127"/>
                <a:gd name="T27" fmla="*/ 2 h 115"/>
                <a:gd name="T28" fmla="*/ 76 w 127"/>
                <a:gd name="T29" fmla="*/ 2 h 115"/>
                <a:gd name="T30" fmla="*/ 76 w 127"/>
                <a:gd name="T31" fmla="*/ 2 h 115"/>
                <a:gd name="T32" fmla="*/ 0 w 127"/>
                <a:gd name="T33" fmla="*/ 80 h 115"/>
                <a:gd name="T34" fmla="*/ 0 w 127"/>
                <a:gd name="T35" fmla="*/ 80 h 115"/>
                <a:gd name="T36" fmla="*/ 6 w 127"/>
                <a:gd name="T37" fmla="*/ 90 h 115"/>
                <a:gd name="T38" fmla="*/ 15 w 127"/>
                <a:gd name="T39" fmla="*/ 98 h 115"/>
                <a:gd name="T40" fmla="*/ 26 w 127"/>
                <a:gd name="T41" fmla="*/ 106 h 115"/>
                <a:gd name="T42" fmla="*/ 37 w 127"/>
                <a:gd name="T43" fmla="*/ 110 h 115"/>
                <a:gd name="T44" fmla="*/ 50 w 127"/>
                <a:gd name="T45" fmla="*/ 115 h 115"/>
                <a:gd name="T46" fmla="*/ 65 w 127"/>
                <a:gd name="T47" fmla="*/ 115 h 115"/>
                <a:gd name="T48" fmla="*/ 77 w 127"/>
                <a:gd name="T49" fmla="*/ 115 h 115"/>
                <a:gd name="T50" fmla="*/ 92 w 127"/>
                <a:gd name="T51" fmla="*/ 110 h 115"/>
                <a:gd name="T52" fmla="*/ 103 w 127"/>
                <a:gd name="T53" fmla="*/ 106 h 115"/>
                <a:gd name="T54" fmla="*/ 114 w 127"/>
                <a:gd name="T55" fmla="*/ 98 h 115"/>
                <a:gd name="T56" fmla="*/ 122 w 127"/>
                <a:gd name="T57" fmla="*/ 90 h 115"/>
                <a:gd name="T58" fmla="*/ 127 w 127"/>
                <a:gd name="T59" fmla="*/ 81 h 115"/>
                <a:gd name="T60" fmla="*/ 127 w 127"/>
                <a:gd name="T61" fmla="*/ 81 h 115"/>
                <a:gd name="T62" fmla="*/ 127 w 127"/>
                <a:gd name="T63" fmla="*/ 81 h 115"/>
                <a:gd name="T64" fmla="*/ 127 w 127"/>
                <a:gd name="T65" fmla="*/ 81 h 115"/>
                <a:gd name="T66" fmla="*/ 127 w 127"/>
                <a:gd name="T67" fmla="*/ 81 h 115"/>
                <a:gd name="T68" fmla="*/ 127 w 127"/>
                <a:gd name="T69" fmla="*/ 81 h 115"/>
                <a:gd name="T70" fmla="*/ 127 w 127"/>
                <a:gd name="T71" fmla="*/ 81 h 115"/>
                <a:gd name="T72" fmla="*/ 127 w 127"/>
                <a:gd name="T73" fmla="*/ 81 h 115"/>
                <a:gd name="T74" fmla="*/ 127 w 127"/>
                <a:gd name="T75" fmla="*/ 80 h 115"/>
                <a:gd name="T76" fmla="*/ 122 w 127"/>
                <a:gd name="T77" fmla="*/ 90 h 115"/>
                <a:gd name="T78" fmla="*/ 112 w 127"/>
                <a:gd name="T79" fmla="*/ 98 h 115"/>
                <a:gd name="T80" fmla="*/ 103 w 127"/>
                <a:gd name="T81" fmla="*/ 106 h 115"/>
                <a:gd name="T82" fmla="*/ 90 w 127"/>
                <a:gd name="T83" fmla="*/ 110 h 115"/>
                <a:gd name="T84" fmla="*/ 77 w 127"/>
                <a:gd name="T85" fmla="*/ 113 h 115"/>
                <a:gd name="T86" fmla="*/ 65 w 127"/>
                <a:gd name="T87" fmla="*/ 115 h 115"/>
                <a:gd name="T88" fmla="*/ 50 w 127"/>
                <a:gd name="T89" fmla="*/ 113 h 115"/>
                <a:gd name="T90" fmla="*/ 37 w 127"/>
                <a:gd name="T91" fmla="*/ 110 h 115"/>
                <a:gd name="T92" fmla="*/ 26 w 127"/>
                <a:gd name="T93" fmla="*/ 106 h 115"/>
                <a:gd name="T94" fmla="*/ 15 w 127"/>
                <a:gd name="T95" fmla="*/ 98 h 115"/>
                <a:gd name="T96" fmla="*/ 6 w 127"/>
                <a:gd name="T97" fmla="*/ 90 h 115"/>
                <a:gd name="T98" fmla="*/ 0 w 127"/>
                <a:gd name="T99" fmla="*/ 80 h 115"/>
                <a:gd name="T100" fmla="*/ 0 w 127"/>
                <a:gd name="T101" fmla="*/ 78 h 115"/>
                <a:gd name="T102" fmla="*/ 0 w 127"/>
                <a:gd name="T103" fmla="*/ 78 h 115"/>
                <a:gd name="T104" fmla="*/ 0 w 127"/>
                <a:gd name="T105" fmla="*/ 78 h 115"/>
                <a:gd name="T106" fmla="*/ 0 w 127"/>
                <a:gd name="T107" fmla="*/ 78 h 115"/>
                <a:gd name="T108" fmla="*/ 0 w 127"/>
                <a:gd name="T109" fmla="*/ 78 h 115"/>
                <a:gd name="T110" fmla="*/ 0 w 127"/>
                <a:gd name="T111" fmla="*/ 78 h 115"/>
                <a:gd name="T112" fmla="*/ 0 w 127"/>
                <a:gd name="T113" fmla="*/ 78 h 115"/>
                <a:gd name="T114" fmla="*/ 0 w 127"/>
                <a:gd name="T115" fmla="*/ 78 h 115"/>
                <a:gd name="T116" fmla="*/ 0 w 127"/>
                <a:gd name="T117" fmla="*/ 80 h 1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7"/>
                <a:gd name="T178" fmla="*/ 0 h 115"/>
                <a:gd name="T179" fmla="*/ 127 w 127"/>
                <a:gd name="T180" fmla="*/ 115 h 1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7" h="115">
                  <a:moveTo>
                    <a:pt x="76" y="2"/>
                  </a:moveTo>
                  <a:lnTo>
                    <a:pt x="65" y="0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65" y="2"/>
                  </a:lnTo>
                  <a:lnTo>
                    <a:pt x="76" y="2"/>
                  </a:lnTo>
                  <a:close/>
                  <a:moveTo>
                    <a:pt x="0" y="80"/>
                  </a:moveTo>
                  <a:lnTo>
                    <a:pt x="0" y="80"/>
                  </a:lnTo>
                  <a:lnTo>
                    <a:pt x="6" y="90"/>
                  </a:lnTo>
                  <a:lnTo>
                    <a:pt x="15" y="98"/>
                  </a:lnTo>
                  <a:lnTo>
                    <a:pt x="26" y="106"/>
                  </a:lnTo>
                  <a:lnTo>
                    <a:pt x="37" y="110"/>
                  </a:lnTo>
                  <a:lnTo>
                    <a:pt x="50" y="115"/>
                  </a:lnTo>
                  <a:lnTo>
                    <a:pt x="65" y="115"/>
                  </a:lnTo>
                  <a:lnTo>
                    <a:pt x="77" y="115"/>
                  </a:lnTo>
                  <a:lnTo>
                    <a:pt x="92" y="110"/>
                  </a:lnTo>
                  <a:lnTo>
                    <a:pt x="103" y="106"/>
                  </a:lnTo>
                  <a:lnTo>
                    <a:pt x="114" y="98"/>
                  </a:lnTo>
                  <a:lnTo>
                    <a:pt x="122" y="90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22" y="90"/>
                  </a:lnTo>
                  <a:lnTo>
                    <a:pt x="112" y="98"/>
                  </a:lnTo>
                  <a:lnTo>
                    <a:pt x="103" y="106"/>
                  </a:lnTo>
                  <a:lnTo>
                    <a:pt x="90" y="110"/>
                  </a:lnTo>
                  <a:lnTo>
                    <a:pt x="77" y="113"/>
                  </a:lnTo>
                  <a:lnTo>
                    <a:pt x="65" y="115"/>
                  </a:lnTo>
                  <a:lnTo>
                    <a:pt x="50" y="113"/>
                  </a:lnTo>
                  <a:lnTo>
                    <a:pt x="37" y="110"/>
                  </a:lnTo>
                  <a:lnTo>
                    <a:pt x="26" y="106"/>
                  </a:lnTo>
                  <a:lnTo>
                    <a:pt x="15" y="98"/>
                  </a:lnTo>
                  <a:lnTo>
                    <a:pt x="6" y="90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5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577"/>
            <p:cNvSpPr>
              <a:spLocks noEditPoints="1"/>
            </p:cNvSpPr>
            <p:nvPr/>
          </p:nvSpPr>
          <p:spPr bwMode="auto">
            <a:xfrm>
              <a:off x="885" y="1498"/>
              <a:ext cx="127" cy="113"/>
            </a:xfrm>
            <a:custGeom>
              <a:avLst/>
              <a:gdLst>
                <a:gd name="T0" fmla="*/ 76 w 127"/>
                <a:gd name="T1" fmla="*/ 0 h 113"/>
                <a:gd name="T2" fmla="*/ 65 w 127"/>
                <a:gd name="T3" fmla="*/ 0 h 113"/>
                <a:gd name="T4" fmla="*/ 50 w 127"/>
                <a:gd name="T5" fmla="*/ 0 h 113"/>
                <a:gd name="T6" fmla="*/ 50 w 127"/>
                <a:gd name="T7" fmla="*/ 1 h 113"/>
                <a:gd name="T8" fmla="*/ 50 w 127"/>
                <a:gd name="T9" fmla="*/ 1 h 113"/>
                <a:gd name="T10" fmla="*/ 50 w 127"/>
                <a:gd name="T11" fmla="*/ 1 h 113"/>
                <a:gd name="T12" fmla="*/ 50 w 127"/>
                <a:gd name="T13" fmla="*/ 1 h 113"/>
                <a:gd name="T14" fmla="*/ 50 w 127"/>
                <a:gd name="T15" fmla="*/ 1 h 113"/>
                <a:gd name="T16" fmla="*/ 50 w 127"/>
                <a:gd name="T17" fmla="*/ 1 h 113"/>
                <a:gd name="T18" fmla="*/ 50 w 127"/>
                <a:gd name="T19" fmla="*/ 1 h 113"/>
                <a:gd name="T20" fmla="*/ 50 w 127"/>
                <a:gd name="T21" fmla="*/ 1 h 113"/>
                <a:gd name="T22" fmla="*/ 50 w 127"/>
                <a:gd name="T23" fmla="*/ 1 h 113"/>
                <a:gd name="T24" fmla="*/ 50 w 127"/>
                <a:gd name="T25" fmla="*/ 1 h 113"/>
                <a:gd name="T26" fmla="*/ 65 w 127"/>
                <a:gd name="T27" fmla="*/ 0 h 113"/>
                <a:gd name="T28" fmla="*/ 77 w 127"/>
                <a:gd name="T29" fmla="*/ 1 h 113"/>
                <a:gd name="T30" fmla="*/ 76 w 127"/>
                <a:gd name="T31" fmla="*/ 0 h 113"/>
                <a:gd name="T32" fmla="*/ 0 w 127"/>
                <a:gd name="T33" fmla="*/ 76 h 113"/>
                <a:gd name="T34" fmla="*/ 0 w 127"/>
                <a:gd name="T35" fmla="*/ 78 h 113"/>
                <a:gd name="T36" fmla="*/ 6 w 127"/>
                <a:gd name="T37" fmla="*/ 88 h 113"/>
                <a:gd name="T38" fmla="*/ 15 w 127"/>
                <a:gd name="T39" fmla="*/ 96 h 113"/>
                <a:gd name="T40" fmla="*/ 26 w 127"/>
                <a:gd name="T41" fmla="*/ 104 h 113"/>
                <a:gd name="T42" fmla="*/ 37 w 127"/>
                <a:gd name="T43" fmla="*/ 108 h 113"/>
                <a:gd name="T44" fmla="*/ 50 w 127"/>
                <a:gd name="T45" fmla="*/ 111 h 113"/>
                <a:gd name="T46" fmla="*/ 65 w 127"/>
                <a:gd name="T47" fmla="*/ 113 h 113"/>
                <a:gd name="T48" fmla="*/ 77 w 127"/>
                <a:gd name="T49" fmla="*/ 111 h 113"/>
                <a:gd name="T50" fmla="*/ 90 w 127"/>
                <a:gd name="T51" fmla="*/ 108 h 113"/>
                <a:gd name="T52" fmla="*/ 103 w 127"/>
                <a:gd name="T53" fmla="*/ 104 h 113"/>
                <a:gd name="T54" fmla="*/ 112 w 127"/>
                <a:gd name="T55" fmla="*/ 96 h 113"/>
                <a:gd name="T56" fmla="*/ 122 w 127"/>
                <a:gd name="T57" fmla="*/ 88 h 113"/>
                <a:gd name="T58" fmla="*/ 127 w 127"/>
                <a:gd name="T59" fmla="*/ 78 h 113"/>
                <a:gd name="T60" fmla="*/ 127 w 127"/>
                <a:gd name="T61" fmla="*/ 78 h 113"/>
                <a:gd name="T62" fmla="*/ 127 w 127"/>
                <a:gd name="T63" fmla="*/ 78 h 113"/>
                <a:gd name="T64" fmla="*/ 127 w 127"/>
                <a:gd name="T65" fmla="*/ 78 h 113"/>
                <a:gd name="T66" fmla="*/ 127 w 127"/>
                <a:gd name="T67" fmla="*/ 78 h 113"/>
                <a:gd name="T68" fmla="*/ 127 w 127"/>
                <a:gd name="T69" fmla="*/ 78 h 113"/>
                <a:gd name="T70" fmla="*/ 127 w 127"/>
                <a:gd name="T71" fmla="*/ 78 h 113"/>
                <a:gd name="T72" fmla="*/ 127 w 127"/>
                <a:gd name="T73" fmla="*/ 78 h 113"/>
                <a:gd name="T74" fmla="*/ 127 w 127"/>
                <a:gd name="T75" fmla="*/ 78 h 113"/>
                <a:gd name="T76" fmla="*/ 127 w 127"/>
                <a:gd name="T77" fmla="*/ 78 h 113"/>
                <a:gd name="T78" fmla="*/ 122 w 127"/>
                <a:gd name="T79" fmla="*/ 87 h 113"/>
                <a:gd name="T80" fmla="*/ 112 w 127"/>
                <a:gd name="T81" fmla="*/ 96 h 113"/>
                <a:gd name="T82" fmla="*/ 103 w 127"/>
                <a:gd name="T83" fmla="*/ 104 h 113"/>
                <a:gd name="T84" fmla="*/ 90 w 127"/>
                <a:gd name="T85" fmla="*/ 108 h 113"/>
                <a:gd name="T86" fmla="*/ 77 w 127"/>
                <a:gd name="T87" fmla="*/ 111 h 113"/>
                <a:gd name="T88" fmla="*/ 65 w 127"/>
                <a:gd name="T89" fmla="*/ 113 h 113"/>
                <a:gd name="T90" fmla="*/ 50 w 127"/>
                <a:gd name="T91" fmla="*/ 111 h 113"/>
                <a:gd name="T92" fmla="*/ 37 w 127"/>
                <a:gd name="T93" fmla="*/ 108 h 113"/>
                <a:gd name="T94" fmla="*/ 26 w 127"/>
                <a:gd name="T95" fmla="*/ 104 h 113"/>
                <a:gd name="T96" fmla="*/ 15 w 127"/>
                <a:gd name="T97" fmla="*/ 96 h 113"/>
                <a:gd name="T98" fmla="*/ 8 w 127"/>
                <a:gd name="T99" fmla="*/ 87 h 113"/>
                <a:gd name="T100" fmla="*/ 0 w 127"/>
                <a:gd name="T101" fmla="*/ 78 h 113"/>
                <a:gd name="T102" fmla="*/ 0 w 127"/>
                <a:gd name="T103" fmla="*/ 75 h 113"/>
                <a:gd name="T104" fmla="*/ 0 w 127"/>
                <a:gd name="T105" fmla="*/ 75 h 113"/>
                <a:gd name="T106" fmla="*/ 0 w 127"/>
                <a:gd name="T107" fmla="*/ 75 h 113"/>
                <a:gd name="T108" fmla="*/ 0 w 127"/>
                <a:gd name="T109" fmla="*/ 76 h 113"/>
                <a:gd name="T110" fmla="*/ 0 w 127"/>
                <a:gd name="T111" fmla="*/ 76 h 113"/>
                <a:gd name="T112" fmla="*/ 0 w 127"/>
                <a:gd name="T113" fmla="*/ 76 h 113"/>
                <a:gd name="T114" fmla="*/ 0 w 127"/>
                <a:gd name="T115" fmla="*/ 76 h 113"/>
                <a:gd name="T116" fmla="*/ 0 w 127"/>
                <a:gd name="T117" fmla="*/ 76 h 113"/>
                <a:gd name="T118" fmla="*/ 0 w 127"/>
                <a:gd name="T119" fmla="*/ 76 h 1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7"/>
                <a:gd name="T181" fmla="*/ 0 h 113"/>
                <a:gd name="T182" fmla="*/ 127 w 127"/>
                <a:gd name="T183" fmla="*/ 113 h 1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7" h="113">
                  <a:moveTo>
                    <a:pt x="76" y="0"/>
                  </a:moveTo>
                  <a:lnTo>
                    <a:pt x="65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65" y="0"/>
                  </a:lnTo>
                  <a:lnTo>
                    <a:pt x="77" y="1"/>
                  </a:lnTo>
                  <a:lnTo>
                    <a:pt x="76" y="0"/>
                  </a:lnTo>
                  <a:close/>
                  <a:moveTo>
                    <a:pt x="0" y="76"/>
                  </a:moveTo>
                  <a:lnTo>
                    <a:pt x="0" y="78"/>
                  </a:lnTo>
                  <a:lnTo>
                    <a:pt x="6" y="88"/>
                  </a:lnTo>
                  <a:lnTo>
                    <a:pt x="15" y="96"/>
                  </a:lnTo>
                  <a:lnTo>
                    <a:pt x="26" y="104"/>
                  </a:lnTo>
                  <a:lnTo>
                    <a:pt x="37" y="108"/>
                  </a:lnTo>
                  <a:lnTo>
                    <a:pt x="50" y="111"/>
                  </a:lnTo>
                  <a:lnTo>
                    <a:pt x="65" y="113"/>
                  </a:lnTo>
                  <a:lnTo>
                    <a:pt x="77" y="111"/>
                  </a:lnTo>
                  <a:lnTo>
                    <a:pt x="90" y="108"/>
                  </a:lnTo>
                  <a:lnTo>
                    <a:pt x="103" y="104"/>
                  </a:lnTo>
                  <a:lnTo>
                    <a:pt x="112" y="96"/>
                  </a:lnTo>
                  <a:lnTo>
                    <a:pt x="122" y="88"/>
                  </a:lnTo>
                  <a:lnTo>
                    <a:pt x="127" y="78"/>
                  </a:lnTo>
                  <a:lnTo>
                    <a:pt x="122" y="87"/>
                  </a:lnTo>
                  <a:lnTo>
                    <a:pt x="112" y="96"/>
                  </a:lnTo>
                  <a:lnTo>
                    <a:pt x="103" y="104"/>
                  </a:lnTo>
                  <a:lnTo>
                    <a:pt x="90" y="108"/>
                  </a:lnTo>
                  <a:lnTo>
                    <a:pt x="77" y="111"/>
                  </a:lnTo>
                  <a:lnTo>
                    <a:pt x="65" y="113"/>
                  </a:lnTo>
                  <a:lnTo>
                    <a:pt x="50" y="111"/>
                  </a:lnTo>
                  <a:lnTo>
                    <a:pt x="37" y="108"/>
                  </a:lnTo>
                  <a:lnTo>
                    <a:pt x="26" y="104"/>
                  </a:lnTo>
                  <a:lnTo>
                    <a:pt x="15" y="96"/>
                  </a:lnTo>
                  <a:lnTo>
                    <a:pt x="8" y="87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66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578"/>
            <p:cNvSpPr>
              <a:spLocks noEditPoints="1"/>
            </p:cNvSpPr>
            <p:nvPr/>
          </p:nvSpPr>
          <p:spPr bwMode="auto">
            <a:xfrm>
              <a:off x="885" y="1498"/>
              <a:ext cx="127" cy="113"/>
            </a:xfrm>
            <a:custGeom>
              <a:avLst/>
              <a:gdLst>
                <a:gd name="T0" fmla="*/ 77 w 127"/>
                <a:gd name="T1" fmla="*/ 1 h 113"/>
                <a:gd name="T2" fmla="*/ 65 w 127"/>
                <a:gd name="T3" fmla="*/ 0 h 113"/>
                <a:gd name="T4" fmla="*/ 50 w 127"/>
                <a:gd name="T5" fmla="*/ 1 h 113"/>
                <a:gd name="T6" fmla="*/ 50 w 127"/>
                <a:gd name="T7" fmla="*/ 1 h 113"/>
                <a:gd name="T8" fmla="*/ 50 w 127"/>
                <a:gd name="T9" fmla="*/ 1 h 113"/>
                <a:gd name="T10" fmla="*/ 50 w 127"/>
                <a:gd name="T11" fmla="*/ 1 h 113"/>
                <a:gd name="T12" fmla="*/ 50 w 127"/>
                <a:gd name="T13" fmla="*/ 1 h 113"/>
                <a:gd name="T14" fmla="*/ 50 w 127"/>
                <a:gd name="T15" fmla="*/ 1 h 113"/>
                <a:gd name="T16" fmla="*/ 50 w 127"/>
                <a:gd name="T17" fmla="*/ 1 h 113"/>
                <a:gd name="T18" fmla="*/ 48 w 127"/>
                <a:gd name="T19" fmla="*/ 1 h 113"/>
                <a:gd name="T20" fmla="*/ 48 w 127"/>
                <a:gd name="T21" fmla="*/ 1 h 113"/>
                <a:gd name="T22" fmla="*/ 48 w 127"/>
                <a:gd name="T23" fmla="*/ 1 h 113"/>
                <a:gd name="T24" fmla="*/ 50 w 127"/>
                <a:gd name="T25" fmla="*/ 1 h 113"/>
                <a:gd name="T26" fmla="*/ 65 w 127"/>
                <a:gd name="T27" fmla="*/ 0 h 113"/>
                <a:gd name="T28" fmla="*/ 77 w 127"/>
                <a:gd name="T29" fmla="*/ 1 h 113"/>
                <a:gd name="T30" fmla="*/ 77 w 127"/>
                <a:gd name="T31" fmla="*/ 1 h 113"/>
                <a:gd name="T32" fmla="*/ 0 w 127"/>
                <a:gd name="T33" fmla="*/ 75 h 113"/>
                <a:gd name="T34" fmla="*/ 0 w 127"/>
                <a:gd name="T35" fmla="*/ 78 h 113"/>
                <a:gd name="T36" fmla="*/ 8 w 127"/>
                <a:gd name="T37" fmla="*/ 87 h 113"/>
                <a:gd name="T38" fmla="*/ 15 w 127"/>
                <a:gd name="T39" fmla="*/ 96 h 113"/>
                <a:gd name="T40" fmla="*/ 26 w 127"/>
                <a:gd name="T41" fmla="*/ 104 h 113"/>
                <a:gd name="T42" fmla="*/ 37 w 127"/>
                <a:gd name="T43" fmla="*/ 108 h 113"/>
                <a:gd name="T44" fmla="*/ 50 w 127"/>
                <a:gd name="T45" fmla="*/ 111 h 113"/>
                <a:gd name="T46" fmla="*/ 65 w 127"/>
                <a:gd name="T47" fmla="*/ 113 h 113"/>
                <a:gd name="T48" fmla="*/ 77 w 127"/>
                <a:gd name="T49" fmla="*/ 111 h 113"/>
                <a:gd name="T50" fmla="*/ 90 w 127"/>
                <a:gd name="T51" fmla="*/ 108 h 113"/>
                <a:gd name="T52" fmla="*/ 103 w 127"/>
                <a:gd name="T53" fmla="*/ 104 h 113"/>
                <a:gd name="T54" fmla="*/ 112 w 127"/>
                <a:gd name="T55" fmla="*/ 96 h 113"/>
                <a:gd name="T56" fmla="*/ 122 w 127"/>
                <a:gd name="T57" fmla="*/ 87 h 113"/>
                <a:gd name="T58" fmla="*/ 127 w 127"/>
                <a:gd name="T59" fmla="*/ 78 h 113"/>
                <a:gd name="T60" fmla="*/ 127 w 127"/>
                <a:gd name="T61" fmla="*/ 78 h 113"/>
                <a:gd name="T62" fmla="*/ 127 w 127"/>
                <a:gd name="T63" fmla="*/ 78 h 113"/>
                <a:gd name="T64" fmla="*/ 127 w 127"/>
                <a:gd name="T65" fmla="*/ 78 h 113"/>
                <a:gd name="T66" fmla="*/ 127 w 127"/>
                <a:gd name="T67" fmla="*/ 78 h 113"/>
                <a:gd name="T68" fmla="*/ 127 w 127"/>
                <a:gd name="T69" fmla="*/ 78 h 113"/>
                <a:gd name="T70" fmla="*/ 127 w 127"/>
                <a:gd name="T71" fmla="*/ 78 h 113"/>
                <a:gd name="T72" fmla="*/ 127 w 127"/>
                <a:gd name="T73" fmla="*/ 78 h 113"/>
                <a:gd name="T74" fmla="*/ 127 w 127"/>
                <a:gd name="T75" fmla="*/ 76 h 113"/>
                <a:gd name="T76" fmla="*/ 127 w 127"/>
                <a:gd name="T77" fmla="*/ 76 h 113"/>
                <a:gd name="T78" fmla="*/ 127 w 127"/>
                <a:gd name="T79" fmla="*/ 78 h 113"/>
                <a:gd name="T80" fmla="*/ 122 w 127"/>
                <a:gd name="T81" fmla="*/ 87 h 113"/>
                <a:gd name="T82" fmla="*/ 112 w 127"/>
                <a:gd name="T83" fmla="*/ 96 h 113"/>
                <a:gd name="T84" fmla="*/ 103 w 127"/>
                <a:gd name="T85" fmla="*/ 102 h 113"/>
                <a:gd name="T86" fmla="*/ 90 w 127"/>
                <a:gd name="T87" fmla="*/ 108 h 113"/>
                <a:gd name="T88" fmla="*/ 77 w 127"/>
                <a:gd name="T89" fmla="*/ 111 h 113"/>
                <a:gd name="T90" fmla="*/ 65 w 127"/>
                <a:gd name="T91" fmla="*/ 113 h 113"/>
                <a:gd name="T92" fmla="*/ 50 w 127"/>
                <a:gd name="T93" fmla="*/ 111 h 113"/>
                <a:gd name="T94" fmla="*/ 37 w 127"/>
                <a:gd name="T95" fmla="*/ 108 h 113"/>
                <a:gd name="T96" fmla="*/ 26 w 127"/>
                <a:gd name="T97" fmla="*/ 102 h 113"/>
                <a:gd name="T98" fmla="*/ 15 w 127"/>
                <a:gd name="T99" fmla="*/ 96 h 113"/>
                <a:gd name="T100" fmla="*/ 8 w 127"/>
                <a:gd name="T101" fmla="*/ 87 h 113"/>
                <a:gd name="T102" fmla="*/ 0 w 127"/>
                <a:gd name="T103" fmla="*/ 78 h 113"/>
                <a:gd name="T104" fmla="*/ 0 w 127"/>
                <a:gd name="T105" fmla="*/ 75 h 113"/>
                <a:gd name="T106" fmla="*/ 0 w 127"/>
                <a:gd name="T107" fmla="*/ 75 h 113"/>
                <a:gd name="T108" fmla="*/ 0 w 127"/>
                <a:gd name="T109" fmla="*/ 75 h 113"/>
                <a:gd name="T110" fmla="*/ 0 w 127"/>
                <a:gd name="T111" fmla="*/ 75 h 113"/>
                <a:gd name="T112" fmla="*/ 0 w 127"/>
                <a:gd name="T113" fmla="*/ 75 h 113"/>
                <a:gd name="T114" fmla="*/ 0 w 127"/>
                <a:gd name="T115" fmla="*/ 75 h 113"/>
                <a:gd name="T116" fmla="*/ 0 w 127"/>
                <a:gd name="T117" fmla="*/ 75 h 113"/>
                <a:gd name="T118" fmla="*/ 0 w 127"/>
                <a:gd name="T119" fmla="*/ 75 h 113"/>
                <a:gd name="T120" fmla="*/ 0 w 127"/>
                <a:gd name="T121" fmla="*/ 75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"/>
                <a:gd name="T184" fmla="*/ 0 h 113"/>
                <a:gd name="T185" fmla="*/ 127 w 127"/>
                <a:gd name="T186" fmla="*/ 113 h 1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" h="113">
                  <a:moveTo>
                    <a:pt x="77" y="1"/>
                  </a:moveTo>
                  <a:lnTo>
                    <a:pt x="65" y="0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65" y="0"/>
                  </a:lnTo>
                  <a:lnTo>
                    <a:pt x="77" y="1"/>
                  </a:lnTo>
                  <a:close/>
                  <a:moveTo>
                    <a:pt x="0" y="75"/>
                  </a:moveTo>
                  <a:lnTo>
                    <a:pt x="0" y="78"/>
                  </a:lnTo>
                  <a:lnTo>
                    <a:pt x="8" y="87"/>
                  </a:lnTo>
                  <a:lnTo>
                    <a:pt x="15" y="96"/>
                  </a:lnTo>
                  <a:lnTo>
                    <a:pt x="26" y="104"/>
                  </a:lnTo>
                  <a:lnTo>
                    <a:pt x="37" y="108"/>
                  </a:lnTo>
                  <a:lnTo>
                    <a:pt x="50" y="111"/>
                  </a:lnTo>
                  <a:lnTo>
                    <a:pt x="65" y="113"/>
                  </a:lnTo>
                  <a:lnTo>
                    <a:pt x="77" y="111"/>
                  </a:lnTo>
                  <a:lnTo>
                    <a:pt x="90" y="108"/>
                  </a:lnTo>
                  <a:lnTo>
                    <a:pt x="103" y="104"/>
                  </a:lnTo>
                  <a:lnTo>
                    <a:pt x="112" y="96"/>
                  </a:lnTo>
                  <a:lnTo>
                    <a:pt x="122" y="87"/>
                  </a:lnTo>
                  <a:lnTo>
                    <a:pt x="127" y="78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2" y="87"/>
                  </a:lnTo>
                  <a:lnTo>
                    <a:pt x="112" y="96"/>
                  </a:lnTo>
                  <a:lnTo>
                    <a:pt x="103" y="102"/>
                  </a:lnTo>
                  <a:lnTo>
                    <a:pt x="90" y="108"/>
                  </a:lnTo>
                  <a:lnTo>
                    <a:pt x="77" y="111"/>
                  </a:lnTo>
                  <a:lnTo>
                    <a:pt x="65" y="113"/>
                  </a:lnTo>
                  <a:lnTo>
                    <a:pt x="50" y="111"/>
                  </a:lnTo>
                  <a:lnTo>
                    <a:pt x="37" y="108"/>
                  </a:lnTo>
                  <a:lnTo>
                    <a:pt x="26" y="102"/>
                  </a:lnTo>
                  <a:lnTo>
                    <a:pt x="15" y="96"/>
                  </a:lnTo>
                  <a:lnTo>
                    <a:pt x="8" y="87"/>
                  </a:lnTo>
                  <a:lnTo>
                    <a:pt x="0" y="78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67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579"/>
            <p:cNvSpPr>
              <a:spLocks noEditPoints="1"/>
            </p:cNvSpPr>
            <p:nvPr/>
          </p:nvSpPr>
          <p:spPr bwMode="auto">
            <a:xfrm>
              <a:off x="885" y="1498"/>
              <a:ext cx="127" cy="113"/>
            </a:xfrm>
            <a:custGeom>
              <a:avLst/>
              <a:gdLst>
                <a:gd name="T0" fmla="*/ 77 w 127"/>
                <a:gd name="T1" fmla="*/ 1 h 113"/>
                <a:gd name="T2" fmla="*/ 65 w 127"/>
                <a:gd name="T3" fmla="*/ 0 h 113"/>
                <a:gd name="T4" fmla="*/ 50 w 127"/>
                <a:gd name="T5" fmla="*/ 1 h 113"/>
                <a:gd name="T6" fmla="*/ 48 w 127"/>
                <a:gd name="T7" fmla="*/ 1 h 113"/>
                <a:gd name="T8" fmla="*/ 48 w 127"/>
                <a:gd name="T9" fmla="*/ 1 h 113"/>
                <a:gd name="T10" fmla="*/ 48 w 127"/>
                <a:gd name="T11" fmla="*/ 1 h 113"/>
                <a:gd name="T12" fmla="*/ 48 w 127"/>
                <a:gd name="T13" fmla="*/ 1 h 113"/>
                <a:gd name="T14" fmla="*/ 48 w 127"/>
                <a:gd name="T15" fmla="*/ 1 h 113"/>
                <a:gd name="T16" fmla="*/ 48 w 127"/>
                <a:gd name="T17" fmla="*/ 1 h 113"/>
                <a:gd name="T18" fmla="*/ 48 w 127"/>
                <a:gd name="T19" fmla="*/ 1 h 113"/>
                <a:gd name="T20" fmla="*/ 48 w 127"/>
                <a:gd name="T21" fmla="*/ 3 h 113"/>
                <a:gd name="T22" fmla="*/ 48 w 127"/>
                <a:gd name="T23" fmla="*/ 3 h 113"/>
                <a:gd name="T24" fmla="*/ 50 w 127"/>
                <a:gd name="T25" fmla="*/ 1 h 113"/>
                <a:gd name="T26" fmla="*/ 65 w 127"/>
                <a:gd name="T27" fmla="*/ 0 h 113"/>
                <a:gd name="T28" fmla="*/ 77 w 127"/>
                <a:gd name="T29" fmla="*/ 1 h 113"/>
                <a:gd name="T30" fmla="*/ 77 w 127"/>
                <a:gd name="T31" fmla="*/ 1 h 113"/>
                <a:gd name="T32" fmla="*/ 0 w 127"/>
                <a:gd name="T33" fmla="*/ 75 h 113"/>
                <a:gd name="T34" fmla="*/ 0 w 127"/>
                <a:gd name="T35" fmla="*/ 78 h 113"/>
                <a:gd name="T36" fmla="*/ 8 w 127"/>
                <a:gd name="T37" fmla="*/ 87 h 113"/>
                <a:gd name="T38" fmla="*/ 15 w 127"/>
                <a:gd name="T39" fmla="*/ 96 h 113"/>
                <a:gd name="T40" fmla="*/ 26 w 127"/>
                <a:gd name="T41" fmla="*/ 102 h 113"/>
                <a:gd name="T42" fmla="*/ 37 w 127"/>
                <a:gd name="T43" fmla="*/ 108 h 113"/>
                <a:gd name="T44" fmla="*/ 50 w 127"/>
                <a:gd name="T45" fmla="*/ 111 h 113"/>
                <a:gd name="T46" fmla="*/ 65 w 127"/>
                <a:gd name="T47" fmla="*/ 113 h 113"/>
                <a:gd name="T48" fmla="*/ 77 w 127"/>
                <a:gd name="T49" fmla="*/ 111 h 113"/>
                <a:gd name="T50" fmla="*/ 90 w 127"/>
                <a:gd name="T51" fmla="*/ 108 h 113"/>
                <a:gd name="T52" fmla="*/ 103 w 127"/>
                <a:gd name="T53" fmla="*/ 102 h 113"/>
                <a:gd name="T54" fmla="*/ 112 w 127"/>
                <a:gd name="T55" fmla="*/ 96 h 113"/>
                <a:gd name="T56" fmla="*/ 122 w 127"/>
                <a:gd name="T57" fmla="*/ 87 h 113"/>
                <a:gd name="T58" fmla="*/ 127 w 127"/>
                <a:gd name="T59" fmla="*/ 78 h 113"/>
                <a:gd name="T60" fmla="*/ 127 w 127"/>
                <a:gd name="T61" fmla="*/ 76 h 113"/>
                <a:gd name="T62" fmla="*/ 127 w 127"/>
                <a:gd name="T63" fmla="*/ 76 h 113"/>
                <a:gd name="T64" fmla="*/ 127 w 127"/>
                <a:gd name="T65" fmla="*/ 76 h 113"/>
                <a:gd name="T66" fmla="*/ 127 w 127"/>
                <a:gd name="T67" fmla="*/ 76 h 113"/>
                <a:gd name="T68" fmla="*/ 127 w 127"/>
                <a:gd name="T69" fmla="*/ 76 h 113"/>
                <a:gd name="T70" fmla="*/ 127 w 127"/>
                <a:gd name="T71" fmla="*/ 76 h 113"/>
                <a:gd name="T72" fmla="*/ 127 w 127"/>
                <a:gd name="T73" fmla="*/ 76 h 113"/>
                <a:gd name="T74" fmla="*/ 127 w 127"/>
                <a:gd name="T75" fmla="*/ 76 h 113"/>
                <a:gd name="T76" fmla="*/ 127 w 127"/>
                <a:gd name="T77" fmla="*/ 76 h 113"/>
                <a:gd name="T78" fmla="*/ 127 w 127"/>
                <a:gd name="T79" fmla="*/ 78 h 113"/>
                <a:gd name="T80" fmla="*/ 120 w 127"/>
                <a:gd name="T81" fmla="*/ 87 h 113"/>
                <a:gd name="T82" fmla="*/ 112 w 127"/>
                <a:gd name="T83" fmla="*/ 96 h 113"/>
                <a:gd name="T84" fmla="*/ 101 w 127"/>
                <a:gd name="T85" fmla="*/ 102 h 113"/>
                <a:gd name="T86" fmla="*/ 90 w 127"/>
                <a:gd name="T87" fmla="*/ 108 h 113"/>
                <a:gd name="T88" fmla="*/ 77 w 127"/>
                <a:gd name="T89" fmla="*/ 111 h 113"/>
                <a:gd name="T90" fmla="*/ 65 w 127"/>
                <a:gd name="T91" fmla="*/ 111 h 113"/>
                <a:gd name="T92" fmla="*/ 50 w 127"/>
                <a:gd name="T93" fmla="*/ 111 h 113"/>
                <a:gd name="T94" fmla="*/ 37 w 127"/>
                <a:gd name="T95" fmla="*/ 108 h 113"/>
                <a:gd name="T96" fmla="*/ 26 w 127"/>
                <a:gd name="T97" fmla="*/ 102 h 113"/>
                <a:gd name="T98" fmla="*/ 17 w 127"/>
                <a:gd name="T99" fmla="*/ 96 h 113"/>
                <a:gd name="T100" fmla="*/ 8 w 127"/>
                <a:gd name="T101" fmla="*/ 87 h 113"/>
                <a:gd name="T102" fmla="*/ 2 w 127"/>
                <a:gd name="T103" fmla="*/ 78 h 113"/>
                <a:gd name="T104" fmla="*/ 0 w 127"/>
                <a:gd name="T105" fmla="*/ 73 h 113"/>
                <a:gd name="T106" fmla="*/ 0 w 127"/>
                <a:gd name="T107" fmla="*/ 73 h 113"/>
                <a:gd name="T108" fmla="*/ 0 w 127"/>
                <a:gd name="T109" fmla="*/ 73 h 113"/>
                <a:gd name="T110" fmla="*/ 0 w 127"/>
                <a:gd name="T111" fmla="*/ 73 h 113"/>
                <a:gd name="T112" fmla="*/ 0 w 127"/>
                <a:gd name="T113" fmla="*/ 73 h 113"/>
                <a:gd name="T114" fmla="*/ 0 w 127"/>
                <a:gd name="T115" fmla="*/ 75 h 113"/>
                <a:gd name="T116" fmla="*/ 0 w 127"/>
                <a:gd name="T117" fmla="*/ 75 h 113"/>
                <a:gd name="T118" fmla="*/ 0 w 127"/>
                <a:gd name="T119" fmla="*/ 75 h 113"/>
                <a:gd name="T120" fmla="*/ 0 w 127"/>
                <a:gd name="T121" fmla="*/ 75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"/>
                <a:gd name="T184" fmla="*/ 0 h 113"/>
                <a:gd name="T185" fmla="*/ 127 w 127"/>
                <a:gd name="T186" fmla="*/ 113 h 1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" h="113">
                  <a:moveTo>
                    <a:pt x="77" y="1"/>
                  </a:moveTo>
                  <a:lnTo>
                    <a:pt x="65" y="0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65" y="0"/>
                  </a:lnTo>
                  <a:lnTo>
                    <a:pt x="77" y="1"/>
                  </a:lnTo>
                  <a:close/>
                  <a:moveTo>
                    <a:pt x="0" y="75"/>
                  </a:moveTo>
                  <a:lnTo>
                    <a:pt x="0" y="78"/>
                  </a:lnTo>
                  <a:lnTo>
                    <a:pt x="8" y="87"/>
                  </a:lnTo>
                  <a:lnTo>
                    <a:pt x="15" y="96"/>
                  </a:lnTo>
                  <a:lnTo>
                    <a:pt x="26" y="102"/>
                  </a:lnTo>
                  <a:lnTo>
                    <a:pt x="37" y="108"/>
                  </a:lnTo>
                  <a:lnTo>
                    <a:pt x="50" y="111"/>
                  </a:lnTo>
                  <a:lnTo>
                    <a:pt x="65" y="113"/>
                  </a:lnTo>
                  <a:lnTo>
                    <a:pt x="77" y="111"/>
                  </a:lnTo>
                  <a:lnTo>
                    <a:pt x="90" y="108"/>
                  </a:lnTo>
                  <a:lnTo>
                    <a:pt x="103" y="102"/>
                  </a:lnTo>
                  <a:lnTo>
                    <a:pt x="112" y="96"/>
                  </a:lnTo>
                  <a:lnTo>
                    <a:pt x="122" y="87"/>
                  </a:lnTo>
                  <a:lnTo>
                    <a:pt x="127" y="78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0" y="87"/>
                  </a:lnTo>
                  <a:lnTo>
                    <a:pt x="112" y="96"/>
                  </a:lnTo>
                  <a:lnTo>
                    <a:pt x="101" y="102"/>
                  </a:lnTo>
                  <a:lnTo>
                    <a:pt x="90" y="108"/>
                  </a:lnTo>
                  <a:lnTo>
                    <a:pt x="77" y="111"/>
                  </a:lnTo>
                  <a:lnTo>
                    <a:pt x="65" y="111"/>
                  </a:lnTo>
                  <a:lnTo>
                    <a:pt x="50" y="111"/>
                  </a:lnTo>
                  <a:lnTo>
                    <a:pt x="37" y="108"/>
                  </a:lnTo>
                  <a:lnTo>
                    <a:pt x="26" y="102"/>
                  </a:lnTo>
                  <a:lnTo>
                    <a:pt x="17" y="96"/>
                  </a:lnTo>
                  <a:lnTo>
                    <a:pt x="8" y="87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68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580"/>
            <p:cNvSpPr>
              <a:spLocks noEditPoints="1"/>
            </p:cNvSpPr>
            <p:nvPr/>
          </p:nvSpPr>
          <p:spPr bwMode="auto">
            <a:xfrm>
              <a:off x="885" y="1498"/>
              <a:ext cx="127" cy="111"/>
            </a:xfrm>
            <a:custGeom>
              <a:avLst/>
              <a:gdLst>
                <a:gd name="T0" fmla="*/ 77 w 127"/>
                <a:gd name="T1" fmla="*/ 1 h 111"/>
                <a:gd name="T2" fmla="*/ 65 w 127"/>
                <a:gd name="T3" fmla="*/ 0 h 111"/>
                <a:gd name="T4" fmla="*/ 50 w 127"/>
                <a:gd name="T5" fmla="*/ 1 h 111"/>
                <a:gd name="T6" fmla="*/ 48 w 127"/>
                <a:gd name="T7" fmla="*/ 3 h 111"/>
                <a:gd name="T8" fmla="*/ 48 w 127"/>
                <a:gd name="T9" fmla="*/ 3 h 111"/>
                <a:gd name="T10" fmla="*/ 48 w 127"/>
                <a:gd name="T11" fmla="*/ 3 h 111"/>
                <a:gd name="T12" fmla="*/ 48 w 127"/>
                <a:gd name="T13" fmla="*/ 3 h 111"/>
                <a:gd name="T14" fmla="*/ 48 w 127"/>
                <a:gd name="T15" fmla="*/ 3 h 111"/>
                <a:gd name="T16" fmla="*/ 48 w 127"/>
                <a:gd name="T17" fmla="*/ 3 h 111"/>
                <a:gd name="T18" fmla="*/ 48 w 127"/>
                <a:gd name="T19" fmla="*/ 3 h 111"/>
                <a:gd name="T20" fmla="*/ 48 w 127"/>
                <a:gd name="T21" fmla="*/ 3 h 111"/>
                <a:gd name="T22" fmla="*/ 48 w 127"/>
                <a:gd name="T23" fmla="*/ 3 h 111"/>
                <a:gd name="T24" fmla="*/ 50 w 127"/>
                <a:gd name="T25" fmla="*/ 1 h 111"/>
                <a:gd name="T26" fmla="*/ 65 w 127"/>
                <a:gd name="T27" fmla="*/ 1 h 111"/>
                <a:gd name="T28" fmla="*/ 77 w 127"/>
                <a:gd name="T29" fmla="*/ 1 h 111"/>
                <a:gd name="T30" fmla="*/ 77 w 127"/>
                <a:gd name="T31" fmla="*/ 1 h 111"/>
                <a:gd name="T32" fmla="*/ 0 w 127"/>
                <a:gd name="T33" fmla="*/ 73 h 111"/>
                <a:gd name="T34" fmla="*/ 2 w 127"/>
                <a:gd name="T35" fmla="*/ 78 h 111"/>
                <a:gd name="T36" fmla="*/ 8 w 127"/>
                <a:gd name="T37" fmla="*/ 87 h 111"/>
                <a:gd name="T38" fmla="*/ 17 w 127"/>
                <a:gd name="T39" fmla="*/ 96 h 111"/>
                <a:gd name="T40" fmla="*/ 26 w 127"/>
                <a:gd name="T41" fmla="*/ 102 h 111"/>
                <a:gd name="T42" fmla="*/ 37 w 127"/>
                <a:gd name="T43" fmla="*/ 108 h 111"/>
                <a:gd name="T44" fmla="*/ 50 w 127"/>
                <a:gd name="T45" fmla="*/ 111 h 111"/>
                <a:gd name="T46" fmla="*/ 65 w 127"/>
                <a:gd name="T47" fmla="*/ 111 h 111"/>
                <a:gd name="T48" fmla="*/ 77 w 127"/>
                <a:gd name="T49" fmla="*/ 111 h 111"/>
                <a:gd name="T50" fmla="*/ 90 w 127"/>
                <a:gd name="T51" fmla="*/ 108 h 111"/>
                <a:gd name="T52" fmla="*/ 101 w 127"/>
                <a:gd name="T53" fmla="*/ 102 h 111"/>
                <a:gd name="T54" fmla="*/ 112 w 127"/>
                <a:gd name="T55" fmla="*/ 96 h 111"/>
                <a:gd name="T56" fmla="*/ 120 w 127"/>
                <a:gd name="T57" fmla="*/ 87 h 111"/>
                <a:gd name="T58" fmla="*/ 127 w 127"/>
                <a:gd name="T59" fmla="*/ 78 h 111"/>
                <a:gd name="T60" fmla="*/ 127 w 127"/>
                <a:gd name="T61" fmla="*/ 76 h 111"/>
                <a:gd name="T62" fmla="*/ 127 w 127"/>
                <a:gd name="T63" fmla="*/ 76 h 111"/>
                <a:gd name="T64" fmla="*/ 127 w 127"/>
                <a:gd name="T65" fmla="*/ 76 h 111"/>
                <a:gd name="T66" fmla="*/ 127 w 127"/>
                <a:gd name="T67" fmla="*/ 75 h 111"/>
                <a:gd name="T68" fmla="*/ 127 w 127"/>
                <a:gd name="T69" fmla="*/ 75 h 111"/>
                <a:gd name="T70" fmla="*/ 127 w 127"/>
                <a:gd name="T71" fmla="*/ 75 h 111"/>
                <a:gd name="T72" fmla="*/ 127 w 127"/>
                <a:gd name="T73" fmla="*/ 75 h 111"/>
                <a:gd name="T74" fmla="*/ 127 w 127"/>
                <a:gd name="T75" fmla="*/ 75 h 111"/>
                <a:gd name="T76" fmla="*/ 127 w 127"/>
                <a:gd name="T77" fmla="*/ 75 h 111"/>
                <a:gd name="T78" fmla="*/ 127 w 127"/>
                <a:gd name="T79" fmla="*/ 78 h 111"/>
                <a:gd name="T80" fmla="*/ 120 w 127"/>
                <a:gd name="T81" fmla="*/ 87 h 111"/>
                <a:gd name="T82" fmla="*/ 112 w 127"/>
                <a:gd name="T83" fmla="*/ 95 h 111"/>
                <a:gd name="T84" fmla="*/ 101 w 127"/>
                <a:gd name="T85" fmla="*/ 102 h 111"/>
                <a:gd name="T86" fmla="*/ 90 w 127"/>
                <a:gd name="T87" fmla="*/ 107 h 111"/>
                <a:gd name="T88" fmla="*/ 77 w 127"/>
                <a:gd name="T89" fmla="*/ 110 h 111"/>
                <a:gd name="T90" fmla="*/ 65 w 127"/>
                <a:gd name="T91" fmla="*/ 111 h 111"/>
                <a:gd name="T92" fmla="*/ 50 w 127"/>
                <a:gd name="T93" fmla="*/ 110 h 111"/>
                <a:gd name="T94" fmla="*/ 37 w 127"/>
                <a:gd name="T95" fmla="*/ 107 h 111"/>
                <a:gd name="T96" fmla="*/ 26 w 127"/>
                <a:gd name="T97" fmla="*/ 102 h 111"/>
                <a:gd name="T98" fmla="*/ 17 w 127"/>
                <a:gd name="T99" fmla="*/ 95 h 111"/>
                <a:gd name="T100" fmla="*/ 8 w 127"/>
                <a:gd name="T101" fmla="*/ 87 h 111"/>
                <a:gd name="T102" fmla="*/ 2 w 127"/>
                <a:gd name="T103" fmla="*/ 78 h 111"/>
                <a:gd name="T104" fmla="*/ 0 w 127"/>
                <a:gd name="T105" fmla="*/ 73 h 111"/>
                <a:gd name="T106" fmla="*/ 0 w 127"/>
                <a:gd name="T107" fmla="*/ 73 h 111"/>
                <a:gd name="T108" fmla="*/ 0 w 127"/>
                <a:gd name="T109" fmla="*/ 73 h 111"/>
                <a:gd name="T110" fmla="*/ 0 w 127"/>
                <a:gd name="T111" fmla="*/ 73 h 111"/>
                <a:gd name="T112" fmla="*/ 0 w 127"/>
                <a:gd name="T113" fmla="*/ 73 h 111"/>
                <a:gd name="T114" fmla="*/ 0 w 127"/>
                <a:gd name="T115" fmla="*/ 73 h 111"/>
                <a:gd name="T116" fmla="*/ 0 w 127"/>
                <a:gd name="T117" fmla="*/ 73 h 111"/>
                <a:gd name="T118" fmla="*/ 0 w 127"/>
                <a:gd name="T119" fmla="*/ 73 h 111"/>
                <a:gd name="T120" fmla="*/ 0 w 127"/>
                <a:gd name="T121" fmla="*/ 73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"/>
                <a:gd name="T184" fmla="*/ 0 h 111"/>
                <a:gd name="T185" fmla="*/ 127 w 127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" h="111">
                  <a:moveTo>
                    <a:pt x="77" y="1"/>
                  </a:moveTo>
                  <a:lnTo>
                    <a:pt x="65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65" y="1"/>
                  </a:lnTo>
                  <a:lnTo>
                    <a:pt x="77" y="1"/>
                  </a:lnTo>
                  <a:close/>
                  <a:moveTo>
                    <a:pt x="0" y="73"/>
                  </a:moveTo>
                  <a:lnTo>
                    <a:pt x="2" y="78"/>
                  </a:lnTo>
                  <a:lnTo>
                    <a:pt x="8" y="87"/>
                  </a:lnTo>
                  <a:lnTo>
                    <a:pt x="17" y="96"/>
                  </a:lnTo>
                  <a:lnTo>
                    <a:pt x="26" y="102"/>
                  </a:lnTo>
                  <a:lnTo>
                    <a:pt x="37" y="108"/>
                  </a:lnTo>
                  <a:lnTo>
                    <a:pt x="50" y="111"/>
                  </a:lnTo>
                  <a:lnTo>
                    <a:pt x="65" y="111"/>
                  </a:lnTo>
                  <a:lnTo>
                    <a:pt x="77" y="111"/>
                  </a:lnTo>
                  <a:lnTo>
                    <a:pt x="90" y="108"/>
                  </a:lnTo>
                  <a:lnTo>
                    <a:pt x="101" y="102"/>
                  </a:lnTo>
                  <a:lnTo>
                    <a:pt x="112" y="96"/>
                  </a:lnTo>
                  <a:lnTo>
                    <a:pt x="120" y="87"/>
                  </a:lnTo>
                  <a:lnTo>
                    <a:pt x="127" y="78"/>
                  </a:lnTo>
                  <a:lnTo>
                    <a:pt x="127" y="76"/>
                  </a:lnTo>
                  <a:lnTo>
                    <a:pt x="127" y="75"/>
                  </a:lnTo>
                  <a:lnTo>
                    <a:pt x="127" y="78"/>
                  </a:lnTo>
                  <a:lnTo>
                    <a:pt x="120" y="87"/>
                  </a:lnTo>
                  <a:lnTo>
                    <a:pt x="112" y="95"/>
                  </a:lnTo>
                  <a:lnTo>
                    <a:pt x="101" y="102"/>
                  </a:lnTo>
                  <a:lnTo>
                    <a:pt x="90" y="107"/>
                  </a:lnTo>
                  <a:lnTo>
                    <a:pt x="77" y="110"/>
                  </a:lnTo>
                  <a:lnTo>
                    <a:pt x="65" y="111"/>
                  </a:lnTo>
                  <a:lnTo>
                    <a:pt x="50" y="110"/>
                  </a:lnTo>
                  <a:lnTo>
                    <a:pt x="37" y="107"/>
                  </a:lnTo>
                  <a:lnTo>
                    <a:pt x="26" y="102"/>
                  </a:lnTo>
                  <a:lnTo>
                    <a:pt x="17" y="95"/>
                  </a:lnTo>
                  <a:lnTo>
                    <a:pt x="8" y="87"/>
                  </a:lnTo>
                  <a:lnTo>
                    <a:pt x="2" y="7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9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581"/>
            <p:cNvSpPr>
              <a:spLocks noEditPoints="1"/>
            </p:cNvSpPr>
            <p:nvPr/>
          </p:nvSpPr>
          <p:spPr bwMode="auto">
            <a:xfrm>
              <a:off x="885" y="1499"/>
              <a:ext cx="127" cy="110"/>
            </a:xfrm>
            <a:custGeom>
              <a:avLst/>
              <a:gdLst>
                <a:gd name="T0" fmla="*/ 77 w 127"/>
                <a:gd name="T1" fmla="*/ 0 h 110"/>
                <a:gd name="T2" fmla="*/ 65 w 127"/>
                <a:gd name="T3" fmla="*/ 0 h 110"/>
                <a:gd name="T4" fmla="*/ 50 w 127"/>
                <a:gd name="T5" fmla="*/ 0 h 110"/>
                <a:gd name="T6" fmla="*/ 48 w 127"/>
                <a:gd name="T7" fmla="*/ 2 h 110"/>
                <a:gd name="T8" fmla="*/ 48 w 127"/>
                <a:gd name="T9" fmla="*/ 2 h 110"/>
                <a:gd name="T10" fmla="*/ 48 w 127"/>
                <a:gd name="T11" fmla="*/ 2 h 110"/>
                <a:gd name="T12" fmla="*/ 48 w 127"/>
                <a:gd name="T13" fmla="*/ 2 h 110"/>
                <a:gd name="T14" fmla="*/ 48 w 127"/>
                <a:gd name="T15" fmla="*/ 2 h 110"/>
                <a:gd name="T16" fmla="*/ 48 w 127"/>
                <a:gd name="T17" fmla="*/ 2 h 110"/>
                <a:gd name="T18" fmla="*/ 48 w 127"/>
                <a:gd name="T19" fmla="*/ 2 h 110"/>
                <a:gd name="T20" fmla="*/ 48 w 127"/>
                <a:gd name="T21" fmla="*/ 2 h 110"/>
                <a:gd name="T22" fmla="*/ 48 w 127"/>
                <a:gd name="T23" fmla="*/ 2 h 110"/>
                <a:gd name="T24" fmla="*/ 50 w 127"/>
                <a:gd name="T25" fmla="*/ 2 h 110"/>
                <a:gd name="T26" fmla="*/ 65 w 127"/>
                <a:gd name="T27" fmla="*/ 0 h 110"/>
                <a:gd name="T28" fmla="*/ 77 w 127"/>
                <a:gd name="T29" fmla="*/ 2 h 110"/>
                <a:gd name="T30" fmla="*/ 77 w 127"/>
                <a:gd name="T31" fmla="*/ 0 h 110"/>
                <a:gd name="T32" fmla="*/ 0 w 127"/>
                <a:gd name="T33" fmla="*/ 72 h 110"/>
                <a:gd name="T34" fmla="*/ 2 w 127"/>
                <a:gd name="T35" fmla="*/ 77 h 110"/>
                <a:gd name="T36" fmla="*/ 8 w 127"/>
                <a:gd name="T37" fmla="*/ 86 h 110"/>
                <a:gd name="T38" fmla="*/ 17 w 127"/>
                <a:gd name="T39" fmla="*/ 94 h 110"/>
                <a:gd name="T40" fmla="*/ 26 w 127"/>
                <a:gd name="T41" fmla="*/ 101 h 110"/>
                <a:gd name="T42" fmla="*/ 37 w 127"/>
                <a:gd name="T43" fmla="*/ 106 h 110"/>
                <a:gd name="T44" fmla="*/ 50 w 127"/>
                <a:gd name="T45" fmla="*/ 109 h 110"/>
                <a:gd name="T46" fmla="*/ 65 w 127"/>
                <a:gd name="T47" fmla="*/ 110 h 110"/>
                <a:gd name="T48" fmla="*/ 77 w 127"/>
                <a:gd name="T49" fmla="*/ 109 h 110"/>
                <a:gd name="T50" fmla="*/ 90 w 127"/>
                <a:gd name="T51" fmla="*/ 106 h 110"/>
                <a:gd name="T52" fmla="*/ 101 w 127"/>
                <a:gd name="T53" fmla="*/ 101 h 110"/>
                <a:gd name="T54" fmla="*/ 112 w 127"/>
                <a:gd name="T55" fmla="*/ 94 h 110"/>
                <a:gd name="T56" fmla="*/ 120 w 127"/>
                <a:gd name="T57" fmla="*/ 86 h 110"/>
                <a:gd name="T58" fmla="*/ 127 w 127"/>
                <a:gd name="T59" fmla="*/ 77 h 110"/>
                <a:gd name="T60" fmla="*/ 127 w 127"/>
                <a:gd name="T61" fmla="*/ 74 h 110"/>
                <a:gd name="T62" fmla="*/ 127 w 127"/>
                <a:gd name="T63" fmla="*/ 74 h 110"/>
                <a:gd name="T64" fmla="*/ 127 w 127"/>
                <a:gd name="T65" fmla="*/ 74 h 110"/>
                <a:gd name="T66" fmla="*/ 127 w 127"/>
                <a:gd name="T67" fmla="*/ 74 h 110"/>
                <a:gd name="T68" fmla="*/ 127 w 127"/>
                <a:gd name="T69" fmla="*/ 74 h 110"/>
                <a:gd name="T70" fmla="*/ 127 w 127"/>
                <a:gd name="T71" fmla="*/ 74 h 110"/>
                <a:gd name="T72" fmla="*/ 127 w 127"/>
                <a:gd name="T73" fmla="*/ 74 h 110"/>
                <a:gd name="T74" fmla="*/ 127 w 127"/>
                <a:gd name="T75" fmla="*/ 74 h 110"/>
                <a:gd name="T76" fmla="*/ 127 w 127"/>
                <a:gd name="T77" fmla="*/ 74 h 110"/>
                <a:gd name="T78" fmla="*/ 125 w 127"/>
                <a:gd name="T79" fmla="*/ 77 h 110"/>
                <a:gd name="T80" fmla="*/ 120 w 127"/>
                <a:gd name="T81" fmla="*/ 86 h 110"/>
                <a:gd name="T82" fmla="*/ 112 w 127"/>
                <a:gd name="T83" fmla="*/ 94 h 110"/>
                <a:gd name="T84" fmla="*/ 101 w 127"/>
                <a:gd name="T85" fmla="*/ 101 h 110"/>
                <a:gd name="T86" fmla="*/ 90 w 127"/>
                <a:gd name="T87" fmla="*/ 106 h 110"/>
                <a:gd name="T88" fmla="*/ 77 w 127"/>
                <a:gd name="T89" fmla="*/ 109 h 110"/>
                <a:gd name="T90" fmla="*/ 65 w 127"/>
                <a:gd name="T91" fmla="*/ 110 h 110"/>
                <a:gd name="T92" fmla="*/ 50 w 127"/>
                <a:gd name="T93" fmla="*/ 109 h 110"/>
                <a:gd name="T94" fmla="*/ 39 w 127"/>
                <a:gd name="T95" fmla="*/ 106 h 110"/>
                <a:gd name="T96" fmla="*/ 26 w 127"/>
                <a:gd name="T97" fmla="*/ 101 h 110"/>
                <a:gd name="T98" fmla="*/ 17 w 127"/>
                <a:gd name="T99" fmla="*/ 94 h 110"/>
                <a:gd name="T100" fmla="*/ 8 w 127"/>
                <a:gd name="T101" fmla="*/ 86 h 110"/>
                <a:gd name="T102" fmla="*/ 2 w 127"/>
                <a:gd name="T103" fmla="*/ 77 h 110"/>
                <a:gd name="T104" fmla="*/ 0 w 127"/>
                <a:gd name="T105" fmla="*/ 71 h 110"/>
                <a:gd name="T106" fmla="*/ 0 w 127"/>
                <a:gd name="T107" fmla="*/ 71 h 110"/>
                <a:gd name="T108" fmla="*/ 0 w 127"/>
                <a:gd name="T109" fmla="*/ 71 h 110"/>
                <a:gd name="T110" fmla="*/ 0 w 127"/>
                <a:gd name="T111" fmla="*/ 71 h 110"/>
                <a:gd name="T112" fmla="*/ 0 w 127"/>
                <a:gd name="T113" fmla="*/ 71 h 110"/>
                <a:gd name="T114" fmla="*/ 0 w 127"/>
                <a:gd name="T115" fmla="*/ 71 h 110"/>
                <a:gd name="T116" fmla="*/ 0 w 127"/>
                <a:gd name="T117" fmla="*/ 71 h 110"/>
                <a:gd name="T118" fmla="*/ 0 w 127"/>
                <a:gd name="T119" fmla="*/ 72 h 110"/>
                <a:gd name="T120" fmla="*/ 0 w 127"/>
                <a:gd name="T121" fmla="*/ 72 h 1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"/>
                <a:gd name="T184" fmla="*/ 0 h 110"/>
                <a:gd name="T185" fmla="*/ 127 w 127"/>
                <a:gd name="T186" fmla="*/ 110 h 1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" h="110">
                  <a:moveTo>
                    <a:pt x="77" y="0"/>
                  </a:moveTo>
                  <a:lnTo>
                    <a:pt x="65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77" y="0"/>
                  </a:lnTo>
                  <a:close/>
                  <a:moveTo>
                    <a:pt x="0" y="72"/>
                  </a:moveTo>
                  <a:lnTo>
                    <a:pt x="2" y="77"/>
                  </a:lnTo>
                  <a:lnTo>
                    <a:pt x="8" y="86"/>
                  </a:lnTo>
                  <a:lnTo>
                    <a:pt x="17" y="94"/>
                  </a:lnTo>
                  <a:lnTo>
                    <a:pt x="26" y="101"/>
                  </a:lnTo>
                  <a:lnTo>
                    <a:pt x="37" y="106"/>
                  </a:lnTo>
                  <a:lnTo>
                    <a:pt x="50" y="109"/>
                  </a:lnTo>
                  <a:lnTo>
                    <a:pt x="65" y="110"/>
                  </a:lnTo>
                  <a:lnTo>
                    <a:pt x="77" y="109"/>
                  </a:lnTo>
                  <a:lnTo>
                    <a:pt x="90" y="106"/>
                  </a:lnTo>
                  <a:lnTo>
                    <a:pt x="101" y="101"/>
                  </a:lnTo>
                  <a:lnTo>
                    <a:pt x="112" y="94"/>
                  </a:lnTo>
                  <a:lnTo>
                    <a:pt x="120" y="86"/>
                  </a:lnTo>
                  <a:lnTo>
                    <a:pt x="127" y="77"/>
                  </a:lnTo>
                  <a:lnTo>
                    <a:pt x="127" y="74"/>
                  </a:lnTo>
                  <a:lnTo>
                    <a:pt x="125" y="77"/>
                  </a:lnTo>
                  <a:lnTo>
                    <a:pt x="120" y="86"/>
                  </a:lnTo>
                  <a:lnTo>
                    <a:pt x="112" y="94"/>
                  </a:lnTo>
                  <a:lnTo>
                    <a:pt x="101" y="101"/>
                  </a:lnTo>
                  <a:lnTo>
                    <a:pt x="90" y="106"/>
                  </a:lnTo>
                  <a:lnTo>
                    <a:pt x="77" y="109"/>
                  </a:lnTo>
                  <a:lnTo>
                    <a:pt x="65" y="110"/>
                  </a:lnTo>
                  <a:lnTo>
                    <a:pt x="50" y="109"/>
                  </a:lnTo>
                  <a:lnTo>
                    <a:pt x="39" y="106"/>
                  </a:lnTo>
                  <a:lnTo>
                    <a:pt x="26" y="101"/>
                  </a:lnTo>
                  <a:lnTo>
                    <a:pt x="17" y="94"/>
                  </a:lnTo>
                  <a:lnTo>
                    <a:pt x="8" y="86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A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582"/>
            <p:cNvSpPr>
              <a:spLocks noEditPoints="1"/>
            </p:cNvSpPr>
            <p:nvPr/>
          </p:nvSpPr>
          <p:spPr bwMode="auto">
            <a:xfrm>
              <a:off x="885" y="1499"/>
              <a:ext cx="127" cy="110"/>
            </a:xfrm>
            <a:custGeom>
              <a:avLst/>
              <a:gdLst>
                <a:gd name="T0" fmla="*/ 77 w 127"/>
                <a:gd name="T1" fmla="*/ 2 h 110"/>
                <a:gd name="T2" fmla="*/ 65 w 127"/>
                <a:gd name="T3" fmla="*/ 0 h 110"/>
                <a:gd name="T4" fmla="*/ 50 w 127"/>
                <a:gd name="T5" fmla="*/ 2 h 110"/>
                <a:gd name="T6" fmla="*/ 48 w 127"/>
                <a:gd name="T7" fmla="*/ 2 h 110"/>
                <a:gd name="T8" fmla="*/ 48 w 127"/>
                <a:gd name="T9" fmla="*/ 2 h 110"/>
                <a:gd name="T10" fmla="*/ 48 w 127"/>
                <a:gd name="T11" fmla="*/ 2 h 110"/>
                <a:gd name="T12" fmla="*/ 48 w 127"/>
                <a:gd name="T13" fmla="*/ 2 h 110"/>
                <a:gd name="T14" fmla="*/ 48 w 127"/>
                <a:gd name="T15" fmla="*/ 2 h 110"/>
                <a:gd name="T16" fmla="*/ 48 w 127"/>
                <a:gd name="T17" fmla="*/ 2 h 110"/>
                <a:gd name="T18" fmla="*/ 48 w 127"/>
                <a:gd name="T19" fmla="*/ 2 h 110"/>
                <a:gd name="T20" fmla="*/ 46 w 127"/>
                <a:gd name="T21" fmla="*/ 3 h 110"/>
                <a:gd name="T22" fmla="*/ 46 w 127"/>
                <a:gd name="T23" fmla="*/ 3 h 110"/>
                <a:gd name="T24" fmla="*/ 50 w 127"/>
                <a:gd name="T25" fmla="*/ 2 h 110"/>
                <a:gd name="T26" fmla="*/ 65 w 127"/>
                <a:gd name="T27" fmla="*/ 0 h 110"/>
                <a:gd name="T28" fmla="*/ 77 w 127"/>
                <a:gd name="T29" fmla="*/ 2 h 110"/>
                <a:gd name="T30" fmla="*/ 77 w 127"/>
                <a:gd name="T31" fmla="*/ 2 h 110"/>
                <a:gd name="T32" fmla="*/ 77 w 127"/>
                <a:gd name="T33" fmla="*/ 2 h 110"/>
                <a:gd name="T34" fmla="*/ 0 w 127"/>
                <a:gd name="T35" fmla="*/ 71 h 110"/>
                <a:gd name="T36" fmla="*/ 2 w 127"/>
                <a:gd name="T37" fmla="*/ 77 h 110"/>
                <a:gd name="T38" fmla="*/ 8 w 127"/>
                <a:gd name="T39" fmla="*/ 86 h 110"/>
                <a:gd name="T40" fmla="*/ 17 w 127"/>
                <a:gd name="T41" fmla="*/ 94 h 110"/>
                <a:gd name="T42" fmla="*/ 26 w 127"/>
                <a:gd name="T43" fmla="*/ 101 h 110"/>
                <a:gd name="T44" fmla="*/ 39 w 127"/>
                <a:gd name="T45" fmla="*/ 106 h 110"/>
                <a:gd name="T46" fmla="*/ 50 w 127"/>
                <a:gd name="T47" fmla="*/ 109 h 110"/>
                <a:gd name="T48" fmla="*/ 65 w 127"/>
                <a:gd name="T49" fmla="*/ 110 h 110"/>
                <a:gd name="T50" fmla="*/ 77 w 127"/>
                <a:gd name="T51" fmla="*/ 109 h 110"/>
                <a:gd name="T52" fmla="*/ 90 w 127"/>
                <a:gd name="T53" fmla="*/ 106 h 110"/>
                <a:gd name="T54" fmla="*/ 101 w 127"/>
                <a:gd name="T55" fmla="*/ 101 h 110"/>
                <a:gd name="T56" fmla="*/ 112 w 127"/>
                <a:gd name="T57" fmla="*/ 94 h 110"/>
                <a:gd name="T58" fmla="*/ 120 w 127"/>
                <a:gd name="T59" fmla="*/ 86 h 110"/>
                <a:gd name="T60" fmla="*/ 125 w 127"/>
                <a:gd name="T61" fmla="*/ 77 h 110"/>
                <a:gd name="T62" fmla="*/ 127 w 127"/>
                <a:gd name="T63" fmla="*/ 74 h 110"/>
                <a:gd name="T64" fmla="*/ 127 w 127"/>
                <a:gd name="T65" fmla="*/ 72 h 110"/>
                <a:gd name="T66" fmla="*/ 127 w 127"/>
                <a:gd name="T67" fmla="*/ 72 h 110"/>
                <a:gd name="T68" fmla="*/ 127 w 127"/>
                <a:gd name="T69" fmla="*/ 72 h 110"/>
                <a:gd name="T70" fmla="*/ 127 w 127"/>
                <a:gd name="T71" fmla="*/ 72 h 110"/>
                <a:gd name="T72" fmla="*/ 127 w 127"/>
                <a:gd name="T73" fmla="*/ 72 h 110"/>
                <a:gd name="T74" fmla="*/ 127 w 127"/>
                <a:gd name="T75" fmla="*/ 72 h 110"/>
                <a:gd name="T76" fmla="*/ 127 w 127"/>
                <a:gd name="T77" fmla="*/ 72 h 110"/>
                <a:gd name="T78" fmla="*/ 127 w 127"/>
                <a:gd name="T79" fmla="*/ 72 h 110"/>
                <a:gd name="T80" fmla="*/ 125 w 127"/>
                <a:gd name="T81" fmla="*/ 77 h 110"/>
                <a:gd name="T82" fmla="*/ 120 w 127"/>
                <a:gd name="T83" fmla="*/ 86 h 110"/>
                <a:gd name="T84" fmla="*/ 110 w 127"/>
                <a:gd name="T85" fmla="*/ 94 h 110"/>
                <a:gd name="T86" fmla="*/ 101 w 127"/>
                <a:gd name="T87" fmla="*/ 101 h 110"/>
                <a:gd name="T88" fmla="*/ 90 w 127"/>
                <a:gd name="T89" fmla="*/ 106 h 110"/>
                <a:gd name="T90" fmla="*/ 77 w 127"/>
                <a:gd name="T91" fmla="*/ 109 h 110"/>
                <a:gd name="T92" fmla="*/ 65 w 127"/>
                <a:gd name="T93" fmla="*/ 110 h 110"/>
                <a:gd name="T94" fmla="*/ 50 w 127"/>
                <a:gd name="T95" fmla="*/ 109 h 110"/>
                <a:gd name="T96" fmla="*/ 39 w 127"/>
                <a:gd name="T97" fmla="*/ 106 h 110"/>
                <a:gd name="T98" fmla="*/ 28 w 127"/>
                <a:gd name="T99" fmla="*/ 101 h 110"/>
                <a:gd name="T100" fmla="*/ 17 w 127"/>
                <a:gd name="T101" fmla="*/ 94 h 110"/>
                <a:gd name="T102" fmla="*/ 9 w 127"/>
                <a:gd name="T103" fmla="*/ 86 h 110"/>
                <a:gd name="T104" fmla="*/ 2 w 127"/>
                <a:gd name="T105" fmla="*/ 77 h 110"/>
                <a:gd name="T106" fmla="*/ 0 w 127"/>
                <a:gd name="T107" fmla="*/ 71 h 110"/>
                <a:gd name="T108" fmla="*/ 0 w 127"/>
                <a:gd name="T109" fmla="*/ 71 h 110"/>
                <a:gd name="T110" fmla="*/ 0 w 127"/>
                <a:gd name="T111" fmla="*/ 71 h 110"/>
                <a:gd name="T112" fmla="*/ 0 w 127"/>
                <a:gd name="T113" fmla="*/ 71 h 110"/>
                <a:gd name="T114" fmla="*/ 0 w 127"/>
                <a:gd name="T115" fmla="*/ 71 h 110"/>
                <a:gd name="T116" fmla="*/ 0 w 127"/>
                <a:gd name="T117" fmla="*/ 71 h 110"/>
                <a:gd name="T118" fmla="*/ 0 w 127"/>
                <a:gd name="T119" fmla="*/ 71 h 110"/>
                <a:gd name="T120" fmla="*/ 0 w 127"/>
                <a:gd name="T121" fmla="*/ 71 h 110"/>
                <a:gd name="T122" fmla="*/ 0 w 127"/>
                <a:gd name="T123" fmla="*/ 71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7"/>
                <a:gd name="T187" fmla="*/ 0 h 110"/>
                <a:gd name="T188" fmla="*/ 127 w 127"/>
                <a:gd name="T189" fmla="*/ 110 h 1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7" h="110">
                  <a:moveTo>
                    <a:pt x="77" y="2"/>
                  </a:moveTo>
                  <a:lnTo>
                    <a:pt x="65" y="0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3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77" y="2"/>
                  </a:lnTo>
                  <a:close/>
                  <a:moveTo>
                    <a:pt x="0" y="71"/>
                  </a:moveTo>
                  <a:lnTo>
                    <a:pt x="2" y="77"/>
                  </a:lnTo>
                  <a:lnTo>
                    <a:pt x="8" y="86"/>
                  </a:lnTo>
                  <a:lnTo>
                    <a:pt x="17" y="94"/>
                  </a:lnTo>
                  <a:lnTo>
                    <a:pt x="26" y="101"/>
                  </a:lnTo>
                  <a:lnTo>
                    <a:pt x="39" y="106"/>
                  </a:lnTo>
                  <a:lnTo>
                    <a:pt x="50" y="109"/>
                  </a:lnTo>
                  <a:lnTo>
                    <a:pt x="65" y="110"/>
                  </a:lnTo>
                  <a:lnTo>
                    <a:pt x="77" y="109"/>
                  </a:lnTo>
                  <a:lnTo>
                    <a:pt x="90" y="106"/>
                  </a:lnTo>
                  <a:lnTo>
                    <a:pt x="101" y="101"/>
                  </a:lnTo>
                  <a:lnTo>
                    <a:pt x="112" y="94"/>
                  </a:lnTo>
                  <a:lnTo>
                    <a:pt x="120" y="86"/>
                  </a:lnTo>
                  <a:lnTo>
                    <a:pt x="125" y="77"/>
                  </a:lnTo>
                  <a:lnTo>
                    <a:pt x="127" y="74"/>
                  </a:lnTo>
                  <a:lnTo>
                    <a:pt x="127" y="72"/>
                  </a:lnTo>
                  <a:lnTo>
                    <a:pt x="125" y="77"/>
                  </a:lnTo>
                  <a:lnTo>
                    <a:pt x="120" y="86"/>
                  </a:lnTo>
                  <a:lnTo>
                    <a:pt x="110" y="94"/>
                  </a:lnTo>
                  <a:lnTo>
                    <a:pt x="101" y="101"/>
                  </a:lnTo>
                  <a:lnTo>
                    <a:pt x="90" y="106"/>
                  </a:lnTo>
                  <a:lnTo>
                    <a:pt x="77" y="109"/>
                  </a:lnTo>
                  <a:lnTo>
                    <a:pt x="65" y="110"/>
                  </a:lnTo>
                  <a:lnTo>
                    <a:pt x="50" y="109"/>
                  </a:lnTo>
                  <a:lnTo>
                    <a:pt x="39" y="106"/>
                  </a:lnTo>
                  <a:lnTo>
                    <a:pt x="28" y="101"/>
                  </a:lnTo>
                  <a:lnTo>
                    <a:pt x="17" y="94"/>
                  </a:lnTo>
                  <a:lnTo>
                    <a:pt x="9" y="86"/>
                  </a:lnTo>
                  <a:lnTo>
                    <a:pt x="2" y="7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B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583"/>
            <p:cNvSpPr>
              <a:spLocks noEditPoints="1"/>
            </p:cNvSpPr>
            <p:nvPr/>
          </p:nvSpPr>
          <p:spPr bwMode="auto">
            <a:xfrm>
              <a:off x="885" y="1499"/>
              <a:ext cx="127" cy="110"/>
            </a:xfrm>
            <a:custGeom>
              <a:avLst/>
              <a:gdLst>
                <a:gd name="T0" fmla="*/ 77 w 127"/>
                <a:gd name="T1" fmla="*/ 2 h 110"/>
                <a:gd name="T2" fmla="*/ 77 w 127"/>
                <a:gd name="T3" fmla="*/ 2 h 110"/>
                <a:gd name="T4" fmla="*/ 65 w 127"/>
                <a:gd name="T5" fmla="*/ 0 h 110"/>
                <a:gd name="T6" fmla="*/ 50 w 127"/>
                <a:gd name="T7" fmla="*/ 2 h 110"/>
                <a:gd name="T8" fmla="*/ 46 w 127"/>
                <a:gd name="T9" fmla="*/ 3 h 110"/>
                <a:gd name="T10" fmla="*/ 46 w 127"/>
                <a:gd name="T11" fmla="*/ 3 h 110"/>
                <a:gd name="T12" fmla="*/ 46 w 127"/>
                <a:gd name="T13" fmla="*/ 3 h 110"/>
                <a:gd name="T14" fmla="*/ 46 w 127"/>
                <a:gd name="T15" fmla="*/ 3 h 110"/>
                <a:gd name="T16" fmla="*/ 46 w 127"/>
                <a:gd name="T17" fmla="*/ 3 h 110"/>
                <a:gd name="T18" fmla="*/ 46 w 127"/>
                <a:gd name="T19" fmla="*/ 3 h 110"/>
                <a:gd name="T20" fmla="*/ 46 w 127"/>
                <a:gd name="T21" fmla="*/ 3 h 110"/>
                <a:gd name="T22" fmla="*/ 46 w 127"/>
                <a:gd name="T23" fmla="*/ 3 h 110"/>
                <a:gd name="T24" fmla="*/ 46 w 127"/>
                <a:gd name="T25" fmla="*/ 3 h 110"/>
                <a:gd name="T26" fmla="*/ 52 w 127"/>
                <a:gd name="T27" fmla="*/ 2 h 110"/>
                <a:gd name="T28" fmla="*/ 65 w 127"/>
                <a:gd name="T29" fmla="*/ 0 h 110"/>
                <a:gd name="T30" fmla="*/ 77 w 127"/>
                <a:gd name="T31" fmla="*/ 2 h 110"/>
                <a:gd name="T32" fmla="*/ 77 w 127"/>
                <a:gd name="T33" fmla="*/ 2 h 110"/>
                <a:gd name="T34" fmla="*/ 77 w 127"/>
                <a:gd name="T35" fmla="*/ 2 h 110"/>
                <a:gd name="T36" fmla="*/ 0 w 127"/>
                <a:gd name="T37" fmla="*/ 71 h 110"/>
                <a:gd name="T38" fmla="*/ 2 w 127"/>
                <a:gd name="T39" fmla="*/ 77 h 110"/>
                <a:gd name="T40" fmla="*/ 9 w 127"/>
                <a:gd name="T41" fmla="*/ 86 h 110"/>
                <a:gd name="T42" fmla="*/ 17 w 127"/>
                <a:gd name="T43" fmla="*/ 94 h 110"/>
                <a:gd name="T44" fmla="*/ 28 w 127"/>
                <a:gd name="T45" fmla="*/ 101 h 110"/>
                <a:gd name="T46" fmla="*/ 39 w 127"/>
                <a:gd name="T47" fmla="*/ 106 h 110"/>
                <a:gd name="T48" fmla="*/ 50 w 127"/>
                <a:gd name="T49" fmla="*/ 109 h 110"/>
                <a:gd name="T50" fmla="*/ 65 w 127"/>
                <a:gd name="T51" fmla="*/ 110 h 110"/>
                <a:gd name="T52" fmla="*/ 77 w 127"/>
                <a:gd name="T53" fmla="*/ 109 h 110"/>
                <a:gd name="T54" fmla="*/ 90 w 127"/>
                <a:gd name="T55" fmla="*/ 106 h 110"/>
                <a:gd name="T56" fmla="*/ 101 w 127"/>
                <a:gd name="T57" fmla="*/ 101 h 110"/>
                <a:gd name="T58" fmla="*/ 110 w 127"/>
                <a:gd name="T59" fmla="*/ 94 h 110"/>
                <a:gd name="T60" fmla="*/ 120 w 127"/>
                <a:gd name="T61" fmla="*/ 86 h 110"/>
                <a:gd name="T62" fmla="*/ 125 w 127"/>
                <a:gd name="T63" fmla="*/ 77 h 110"/>
                <a:gd name="T64" fmla="*/ 127 w 127"/>
                <a:gd name="T65" fmla="*/ 72 h 110"/>
                <a:gd name="T66" fmla="*/ 127 w 127"/>
                <a:gd name="T67" fmla="*/ 72 h 110"/>
                <a:gd name="T68" fmla="*/ 127 w 127"/>
                <a:gd name="T69" fmla="*/ 72 h 110"/>
                <a:gd name="T70" fmla="*/ 127 w 127"/>
                <a:gd name="T71" fmla="*/ 72 h 110"/>
                <a:gd name="T72" fmla="*/ 127 w 127"/>
                <a:gd name="T73" fmla="*/ 72 h 110"/>
                <a:gd name="T74" fmla="*/ 127 w 127"/>
                <a:gd name="T75" fmla="*/ 72 h 110"/>
                <a:gd name="T76" fmla="*/ 127 w 127"/>
                <a:gd name="T77" fmla="*/ 71 h 110"/>
                <a:gd name="T78" fmla="*/ 127 w 127"/>
                <a:gd name="T79" fmla="*/ 71 h 110"/>
                <a:gd name="T80" fmla="*/ 127 w 127"/>
                <a:gd name="T81" fmla="*/ 71 h 110"/>
                <a:gd name="T82" fmla="*/ 125 w 127"/>
                <a:gd name="T83" fmla="*/ 75 h 110"/>
                <a:gd name="T84" fmla="*/ 120 w 127"/>
                <a:gd name="T85" fmla="*/ 86 h 110"/>
                <a:gd name="T86" fmla="*/ 110 w 127"/>
                <a:gd name="T87" fmla="*/ 94 h 110"/>
                <a:gd name="T88" fmla="*/ 101 w 127"/>
                <a:gd name="T89" fmla="*/ 100 h 110"/>
                <a:gd name="T90" fmla="*/ 90 w 127"/>
                <a:gd name="T91" fmla="*/ 106 h 110"/>
                <a:gd name="T92" fmla="*/ 77 w 127"/>
                <a:gd name="T93" fmla="*/ 109 h 110"/>
                <a:gd name="T94" fmla="*/ 65 w 127"/>
                <a:gd name="T95" fmla="*/ 110 h 110"/>
                <a:gd name="T96" fmla="*/ 52 w 127"/>
                <a:gd name="T97" fmla="*/ 109 h 110"/>
                <a:gd name="T98" fmla="*/ 39 w 127"/>
                <a:gd name="T99" fmla="*/ 106 h 110"/>
                <a:gd name="T100" fmla="*/ 28 w 127"/>
                <a:gd name="T101" fmla="*/ 100 h 110"/>
                <a:gd name="T102" fmla="*/ 17 w 127"/>
                <a:gd name="T103" fmla="*/ 94 h 110"/>
                <a:gd name="T104" fmla="*/ 9 w 127"/>
                <a:gd name="T105" fmla="*/ 86 h 110"/>
                <a:gd name="T106" fmla="*/ 4 w 127"/>
                <a:gd name="T107" fmla="*/ 75 h 110"/>
                <a:gd name="T108" fmla="*/ 0 w 127"/>
                <a:gd name="T109" fmla="*/ 69 h 110"/>
                <a:gd name="T110" fmla="*/ 0 w 127"/>
                <a:gd name="T111" fmla="*/ 69 h 110"/>
                <a:gd name="T112" fmla="*/ 0 w 127"/>
                <a:gd name="T113" fmla="*/ 69 h 110"/>
                <a:gd name="T114" fmla="*/ 0 w 127"/>
                <a:gd name="T115" fmla="*/ 69 h 110"/>
                <a:gd name="T116" fmla="*/ 0 w 127"/>
                <a:gd name="T117" fmla="*/ 69 h 110"/>
                <a:gd name="T118" fmla="*/ 0 w 127"/>
                <a:gd name="T119" fmla="*/ 69 h 110"/>
                <a:gd name="T120" fmla="*/ 0 w 127"/>
                <a:gd name="T121" fmla="*/ 69 h 110"/>
                <a:gd name="T122" fmla="*/ 0 w 127"/>
                <a:gd name="T123" fmla="*/ 69 h 110"/>
                <a:gd name="T124" fmla="*/ 0 w 127"/>
                <a:gd name="T125" fmla="*/ 71 h 1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"/>
                <a:gd name="T190" fmla="*/ 0 h 110"/>
                <a:gd name="T191" fmla="*/ 127 w 127"/>
                <a:gd name="T192" fmla="*/ 110 h 1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" h="110">
                  <a:moveTo>
                    <a:pt x="77" y="2"/>
                  </a:moveTo>
                  <a:lnTo>
                    <a:pt x="77" y="2"/>
                  </a:lnTo>
                  <a:lnTo>
                    <a:pt x="65" y="0"/>
                  </a:lnTo>
                  <a:lnTo>
                    <a:pt x="50" y="2"/>
                  </a:lnTo>
                  <a:lnTo>
                    <a:pt x="46" y="3"/>
                  </a:lnTo>
                  <a:lnTo>
                    <a:pt x="52" y="2"/>
                  </a:lnTo>
                  <a:lnTo>
                    <a:pt x="65" y="0"/>
                  </a:lnTo>
                  <a:lnTo>
                    <a:pt x="77" y="2"/>
                  </a:lnTo>
                  <a:close/>
                  <a:moveTo>
                    <a:pt x="0" y="71"/>
                  </a:moveTo>
                  <a:lnTo>
                    <a:pt x="2" y="77"/>
                  </a:lnTo>
                  <a:lnTo>
                    <a:pt x="9" y="86"/>
                  </a:lnTo>
                  <a:lnTo>
                    <a:pt x="17" y="94"/>
                  </a:lnTo>
                  <a:lnTo>
                    <a:pt x="28" y="101"/>
                  </a:lnTo>
                  <a:lnTo>
                    <a:pt x="39" y="106"/>
                  </a:lnTo>
                  <a:lnTo>
                    <a:pt x="50" y="109"/>
                  </a:lnTo>
                  <a:lnTo>
                    <a:pt x="65" y="110"/>
                  </a:lnTo>
                  <a:lnTo>
                    <a:pt x="77" y="109"/>
                  </a:lnTo>
                  <a:lnTo>
                    <a:pt x="90" y="106"/>
                  </a:lnTo>
                  <a:lnTo>
                    <a:pt x="101" y="101"/>
                  </a:lnTo>
                  <a:lnTo>
                    <a:pt x="110" y="94"/>
                  </a:lnTo>
                  <a:lnTo>
                    <a:pt x="120" y="86"/>
                  </a:lnTo>
                  <a:lnTo>
                    <a:pt x="125" y="77"/>
                  </a:lnTo>
                  <a:lnTo>
                    <a:pt x="127" y="72"/>
                  </a:lnTo>
                  <a:lnTo>
                    <a:pt x="127" y="71"/>
                  </a:lnTo>
                  <a:lnTo>
                    <a:pt x="125" y="75"/>
                  </a:lnTo>
                  <a:lnTo>
                    <a:pt x="120" y="86"/>
                  </a:lnTo>
                  <a:lnTo>
                    <a:pt x="110" y="94"/>
                  </a:lnTo>
                  <a:lnTo>
                    <a:pt x="101" y="100"/>
                  </a:lnTo>
                  <a:lnTo>
                    <a:pt x="90" y="106"/>
                  </a:lnTo>
                  <a:lnTo>
                    <a:pt x="77" y="109"/>
                  </a:lnTo>
                  <a:lnTo>
                    <a:pt x="65" y="110"/>
                  </a:lnTo>
                  <a:lnTo>
                    <a:pt x="52" y="109"/>
                  </a:lnTo>
                  <a:lnTo>
                    <a:pt x="39" y="106"/>
                  </a:lnTo>
                  <a:lnTo>
                    <a:pt x="28" y="100"/>
                  </a:lnTo>
                  <a:lnTo>
                    <a:pt x="17" y="94"/>
                  </a:lnTo>
                  <a:lnTo>
                    <a:pt x="9" y="86"/>
                  </a:lnTo>
                  <a:lnTo>
                    <a:pt x="4" y="75"/>
                  </a:lnTo>
                  <a:lnTo>
                    <a:pt x="0" y="6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C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584"/>
            <p:cNvSpPr>
              <a:spLocks noEditPoints="1"/>
            </p:cNvSpPr>
            <p:nvPr/>
          </p:nvSpPr>
          <p:spPr bwMode="auto">
            <a:xfrm>
              <a:off x="885" y="1499"/>
              <a:ext cx="127" cy="110"/>
            </a:xfrm>
            <a:custGeom>
              <a:avLst/>
              <a:gdLst>
                <a:gd name="T0" fmla="*/ 77 w 127"/>
                <a:gd name="T1" fmla="*/ 2 h 110"/>
                <a:gd name="T2" fmla="*/ 77 w 127"/>
                <a:gd name="T3" fmla="*/ 2 h 110"/>
                <a:gd name="T4" fmla="*/ 65 w 127"/>
                <a:gd name="T5" fmla="*/ 0 h 110"/>
                <a:gd name="T6" fmla="*/ 52 w 127"/>
                <a:gd name="T7" fmla="*/ 2 h 110"/>
                <a:gd name="T8" fmla="*/ 46 w 127"/>
                <a:gd name="T9" fmla="*/ 3 h 110"/>
                <a:gd name="T10" fmla="*/ 46 w 127"/>
                <a:gd name="T11" fmla="*/ 3 h 110"/>
                <a:gd name="T12" fmla="*/ 46 w 127"/>
                <a:gd name="T13" fmla="*/ 3 h 110"/>
                <a:gd name="T14" fmla="*/ 46 w 127"/>
                <a:gd name="T15" fmla="*/ 3 h 110"/>
                <a:gd name="T16" fmla="*/ 46 w 127"/>
                <a:gd name="T17" fmla="*/ 3 h 110"/>
                <a:gd name="T18" fmla="*/ 46 w 127"/>
                <a:gd name="T19" fmla="*/ 3 h 110"/>
                <a:gd name="T20" fmla="*/ 46 w 127"/>
                <a:gd name="T21" fmla="*/ 3 h 110"/>
                <a:gd name="T22" fmla="*/ 46 w 127"/>
                <a:gd name="T23" fmla="*/ 3 h 110"/>
                <a:gd name="T24" fmla="*/ 46 w 127"/>
                <a:gd name="T25" fmla="*/ 3 h 110"/>
                <a:gd name="T26" fmla="*/ 52 w 127"/>
                <a:gd name="T27" fmla="*/ 2 h 110"/>
                <a:gd name="T28" fmla="*/ 65 w 127"/>
                <a:gd name="T29" fmla="*/ 2 h 110"/>
                <a:gd name="T30" fmla="*/ 77 w 127"/>
                <a:gd name="T31" fmla="*/ 2 h 110"/>
                <a:gd name="T32" fmla="*/ 79 w 127"/>
                <a:gd name="T33" fmla="*/ 3 h 110"/>
                <a:gd name="T34" fmla="*/ 77 w 127"/>
                <a:gd name="T35" fmla="*/ 2 h 110"/>
                <a:gd name="T36" fmla="*/ 0 w 127"/>
                <a:gd name="T37" fmla="*/ 69 h 110"/>
                <a:gd name="T38" fmla="*/ 4 w 127"/>
                <a:gd name="T39" fmla="*/ 75 h 110"/>
                <a:gd name="T40" fmla="*/ 9 w 127"/>
                <a:gd name="T41" fmla="*/ 86 h 110"/>
                <a:gd name="T42" fmla="*/ 17 w 127"/>
                <a:gd name="T43" fmla="*/ 94 h 110"/>
                <a:gd name="T44" fmla="*/ 28 w 127"/>
                <a:gd name="T45" fmla="*/ 100 h 110"/>
                <a:gd name="T46" fmla="*/ 39 w 127"/>
                <a:gd name="T47" fmla="*/ 106 h 110"/>
                <a:gd name="T48" fmla="*/ 52 w 127"/>
                <a:gd name="T49" fmla="*/ 109 h 110"/>
                <a:gd name="T50" fmla="*/ 65 w 127"/>
                <a:gd name="T51" fmla="*/ 110 h 110"/>
                <a:gd name="T52" fmla="*/ 77 w 127"/>
                <a:gd name="T53" fmla="*/ 109 h 110"/>
                <a:gd name="T54" fmla="*/ 90 w 127"/>
                <a:gd name="T55" fmla="*/ 106 h 110"/>
                <a:gd name="T56" fmla="*/ 101 w 127"/>
                <a:gd name="T57" fmla="*/ 100 h 110"/>
                <a:gd name="T58" fmla="*/ 110 w 127"/>
                <a:gd name="T59" fmla="*/ 94 h 110"/>
                <a:gd name="T60" fmla="*/ 120 w 127"/>
                <a:gd name="T61" fmla="*/ 86 h 110"/>
                <a:gd name="T62" fmla="*/ 125 w 127"/>
                <a:gd name="T63" fmla="*/ 75 h 110"/>
                <a:gd name="T64" fmla="*/ 127 w 127"/>
                <a:gd name="T65" fmla="*/ 71 h 110"/>
                <a:gd name="T66" fmla="*/ 127 w 127"/>
                <a:gd name="T67" fmla="*/ 71 h 110"/>
                <a:gd name="T68" fmla="*/ 127 w 127"/>
                <a:gd name="T69" fmla="*/ 71 h 110"/>
                <a:gd name="T70" fmla="*/ 127 w 127"/>
                <a:gd name="T71" fmla="*/ 71 h 110"/>
                <a:gd name="T72" fmla="*/ 127 w 127"/>
                <a:gd name="T73" fmla="*/ 71 h 110"/>
                <a:gd name="T74" fmla="*/ 127 w 127"/>
                <a:gd name="T75" fmla="*/ 71 h 110"/>
                <a:gd name="T76" fmla="*/ 127 w 127"/>
                <a:gd name="T77" fmla="*/ 71 h 110"/>
                <a:gd name="T78" fmla="*/ 127 w 127"/>
                <a:gd name="T79" fmla="*/ 71 h 110"/>
                <a:gd name="T80" fmla="*/ 127 w 127"/>
                <a:gd name="T81" fmla="*/ 71 h 110"/>
                <a:gd name="T82" fmla="*/ 125 w 127"/>
                <a:gd name="T83" fmla="*/ 75 h 110"/>
                <a:gd name="T84" fmla="*/ 118 w 127"/>
                <a:gd name="T85" fmla="*/ 84 h 110"/>
                <a:gd name="T86" fmla="*/ 110 w 127"/>
                <a:gd name="T87" fmla="*/ 94 h 110"/>
                <a:gd name="T88" fmla="*/ 101 w 127"/>
                <a:gd name="T89" fmla="*/ 100 h 110"/>
                <a:gd name="T90" fmla="*/ 90 w 127"/>
                <a:gd name="T91" fmla="*/ 104 h 110"/>
                <a:gd name="T92" fmla="*/ 77 w 127"/>
                <a:gd name="T93" fmla="*/ 109 h 110"/>
                <a:gd name="T94" fmla="*/ 65 w 127"/>
                <a:gd name="T95" fmla="*/ 109 h 110"/>
                <a:gd name="T96" fmla="*/ 52 w 127"/>
                <a:gd name="T97" fmla="*/ 109 h 110"/>
                <a:gd name="T98" fmla="*/ 39 w 127"/>
                <a:gd name="T99" fmla="*/ 104 h 110"/>
                <a:gd name="T100" fmla="*/ 28 w 127"/>
                <a:gd name="T101" fmla="*/ 100 h 110"/>
                <a:gd name="T102" fmla="*/ 17 w 127"/>
                <a:gd name="T103" fmla="*/ 94 h 110"/>
                <a:gd name="T104" fmla="*/ 9 w 127"/>
                <a:gd name="T105" fmla="*/ 84 h 110"/>
                <a:gd name="T106" fmla="*/ 4 w 127"/>
                <a:gd name="T107" fmla="*/ 75 h 110"/>
                <a:gd name="T108" fmla="*/ 0 w 127"/>
                <a:gd name="T109" fmla="*/ 68 h 110"/>
                <a:gd name="T110" fmla="*/ 0 w 127"/>
                <a:gd name="T111" fmla="*/ 69 h 110"/>
                <a:gd name="T112" fmla="*/ 0 w 127"/>
                <a:gd name="T113" fmla="*/ 69 h 110"/>
                <a:gd name="T114" fmla="*/ 0 w 127"/>
                <a:gd name="T115" fmla="*/ 69 h 110"/>
                <a:gd name="T116" fmla="*/ 0 w 127"/>
                <a:gd name="T117" fmla="*/ 69 h 110"/>
                <a:gd name="T118" fmla="*/ 0 w 127"/>
                <a:gd name="T119" fmla="*/ 69 h 110"/>
                <a:gd name="T120" fmla="*/ 0 w 127"/>
                <a:gd name="T121" fmla="*/ 69 h 110"/>
                <a:gd name="T122" fmla="*/ 0 w 127"/>
                <a:gd name="T123" fmla="*/ 69 h 110"/>
                <a:gd name="T124" fmla="*/ 0 w 127"/>
                <a:gd name="T125" fmla="*/ 69 h 1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"/>
                <a:gd name="T190" fmla="*/ 0 h 110"/>
                <a:gd name="T191" fmla="*/ 127 w 127"/>
                <a:gd name="T192" fmla="*/ 110 h 1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" h="110">
                  <a:moveTo>
                    <a:pt x="77" y="2"/>
                  </a:moveTo>
                  <a:lnTo>
                    <a:pt x="77" y="2"/>
                  </a:lnTo>
                  <a:lnTo>
                    <a:pt x="65" y="0"/>
                  </a:lnTo>
                  <a:lnTo>
                    <a:pt x="52" y="2"/>
                  </a:lnTo>
                  <a:lnTo>
                    <a:pt x="46" y="3"/>
                  </a:lnTo>
                  <a:lnTo>
                    <a:pt x="52" y="2"/>
                  </a:lnTo>
                  <a:lnTo>
                    <a:pt x="65" y="2"/>
                  </a:lnTo>
                  <a:lnTo>
                    <a:pt x="77" y="2"/>
                  </a:lnTo>
                  <a:lnTo>
                    <a:pt x="79" y="3"/>
                  </a:lnTo>
                  <a:lnTo>
                    <a:pt x="77" y="2"/>
                  </a:lnTo>
                  <a:close/>
                  <a:moveTo>
                    <a:pt x="0" y="69"/>
                  </a:moveTo>
                  <a:lnTo>
                    <a:pt x="4" y="75"/>
                  </a:lnTo>
                  <a:lnTo>
                    <a:pt x="9" y="86"/>
                  </a:lnTo>
                  <a:lnTo>
                    <a:pt x="17" y="94"/>
                  </a:lnTo>
                  <a:lnTo>
                    <a:pt x="28" y="100"/>
                  </a:lnTo>
                  <a:lnTo>
                    <a:pt x="39" y="106"/>
                  </a:lnTo>
                  <a:lnTo>
                    <a:pt x="52" y="109"/>
                  </a:lnTo>
                  <a:lnTo>
                    <a:pt x="65" y="110"/>
                  </a:lnTo>
                  <a:lnTo>
                    <a:pt x="77" y="109"/>
                  </a:lnTo>
                  <a:lnTo>
                    <a:pt x="90" y="106"/>
                  </a:lnTo>
                  <a:lnTo>
                    <a:pt x="101" y="100"/>
                  </a:lnTo>
                  <a:lnTo>
                    <a:pt x="110" y="94"/>
                  </a:lnTo>
                  <a:lnTo>
                    <a:pt x="120" y="86"/>
                  </a:lnTo>
                  <a:lnTo>
                    <a:pt x="125" y="75"/>
                  </a:lnTo>
                  <a:lnTo>
                    <a:pt x="127" y="71"/>
                  </a:lnTo>
                  <a:lnTo>
                    <a:pt x="125" y="75"/>
                  </a:lnTo>
                  <a:lnTo>
                    <a:pt x="118" y="84"/>
                  </a:lnTo>
                  <a:lnTo>
                    <a:pt x="110" y="94"/>
                  </a:lnTo>
                  <a:lnTo>
                    <a:pt x="101" y="100"/>
                  </a:lnTo>
                  <a:lnTo>
                    <a:pt x="90" y="104"/>
                  </a:lnTo>
                  <a:lnTo>
                    <a:pt x="77" y="109"/>
                  </a:lnTo>
                  <a:lnTo>
                    <a:pt x="65" y="109"/>
                  </a:lnTo>
                  <a:lnTo>
                    <a:pt x="52" y="109"/>
                  </a:lnTo>
                  <a:lnTo>
                    <a:pt x="39" y="104"/>
                  </a:lnTo>
                  <a:lnTo>
                    <a:pt x="28" y="100"/>
                  </a:lnTo>
                  <a:lnTo>
                    <a:pt x="17" y="94"/>
                  </a:lnTo>
                  <a:lnTo>
                    <a:pt x="9" y="84"/>
                  </a:lnTo>
                  <a:lnTo>
                    <a:pt x="4" y="75"/>
                  </a:lnTo>
                  <a:lnTo>
                    <a:pt x="0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D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585"/>
            <p:cNvSpPr>
              <a:spLocks noEditPoints="1"/>
            </p:cNvSpPr>
            <p:nvPr/>
          </p:nvSpPr>
          <p:spPr bwMode="auto">
            <a:xfrm>
              <a:off x="885" y="1501"/>
              <a:ext cx="127" cy="107"/>
            </a:xfrm>
            <a:custGeom>
              <a:avLst/>
              <a:gdLst>
                <a:gd name="T0" fmla="*/ 79 w 127"/>
                <a:gd name="T1" fmla="*/ 1 h 107"/>
                <a:gd name="T2" fmla="*/ 77 w 127"/>
                <a:gd name="T3" fmla="*/ 0 h 107"/>
                <a:gd name="T4" fmla="*/ 65 w 127"/>
                <a:gd name="T5" fmla="*/ 0 h 107"/>
                <a:gd name="T6" fmla="*/ 52 w 127"/>
                <a:gd name="T7" fmla="*/ 0 h 107"/>
                <a:gd name="T8" fmla="*/ 46 w 127"/>
                <a:gd name="T9" fmla="*/ 1 h 107"/>
                <a:gd name="T10" fmla="*/ 46 w 127"/>
                <a:gd name="T11" fmla="*/ 1 h 107"/>
                <a:gd name="T12" fmla="*/ 46 w 127"/>
                <a:gd name="T13" fmla="*/ 1 h 107"/>
                <a:gd name="T14" fmla="*/ 46 w 127"/>
                <a:gd name="T15" fmla="*/ 1 h 107"/>
                <a:gd name="T16" fmla="*/ 46 w 127"/>
                <a:gd name="T17" fmla="*/ 1 h 107"/>
                <a:gd name="T18" fmla="*/ 46 w 127"/>
                <a:gd name="T19" fmla="*/ 1 h 107"/>
                <a:gd name="T20" fmla="*/ 46 w 127"/>
                <a:gd name="T21" fmla="*/ 1 h 107"/>
                <a:gd name="T22" fmla="*/ 46 w 127"/>
                <a:gd name="T23" fmla="*/ 3 h 107"/>
                <a:gd name="T24" fmla="*/ 46 w 127"/>
                <a:gd name="T25" fmla="*/ 3 h 107"/>
                <a:gd name="T26" fmla="*/ 52 w 127"/>
                <a:gd name="T27" fmla="*/ 1 h 107"/>
                <a:gd name="T28" fmla="*/ 65 w 127"/>
                <a:gd name="T29" fmla="*/ 0 h 107"/>
                <a:gd name="T30" fmla="*/ 77 w 127"/>
                <a:gd name="T31" fmla="*/ 1 h 107"/>
                <a:gd name="T32" fmla="*/ 79 w 127"/>
                <a:gd name="T33" fmla="*/ 1 h 107"/>
                <a:gd name="T34" fmla="*/ 79 w 127"/>
                <a:gd name="T35" fmla="*/ 1 h 107"/>
                <a:gd name="T36" fmla="*/ 0 w 127"/>
                <a:gd name="T37" fmla="*/ 66 h 107"/>
                <a:gd name="T38" fmla="*/ 4 w 127"/>
                <a:gd name="T39" fmla="*/ 73 h 107"/>
                <a:gd name="T40" fmla="*/ 9 w 127"/>
                <a:gd name="T41" fmla="*/ 82 h 107"/>
                <a:gd name="T42" fmla="*/ 17 w 127"/>
                <a:gd name="T43" fmla="*/ 92 h 107"/>
                <a:gd name="T44" fmla="*/ 28 w 127"/>
                <a:gd name="T45" fmla="*/ 98 h 107"/>
                <a:gd name="T46" fmla="*/ 39 w 127"/>
                <a:gd name="T47" fmla="*/ 102 h 107"/>
                <a:gd name="T48" fmla="*/ 52 w 127"/>
                <a:gd name="T49" fmla="*/ 107 h 107"/>
                <a:gd name="T50" fmla="*/ 65 w 127"/>
                <a:gd name="T51" fmla="*/ 107 h 107"/>
                <a:gd name="T52" fmla="*/ 77 w 127"/>
                <a:gd name="T53" fmla="*/ 107 h 107"/>
                <a:gd name="T54" fmla="*/ 90 w 127"/>
                <a:gd name="T55" fmla="*/ 102 h 107"/>
                <a:gd name="T56" fmla="*/ 101 w 127"/>
                <a:gd name="T57" fmla="*/ 98 h 107"/>
                <a:gd name="T58" fmla="*/ 110 w 127"/>
                <a:gd name="T59" fmla="*/ 92 h 107"/>
                <a:gd name="T60" fmla="*/ 118 w 127"/>
                <a:gd name="T61" fmla="*/ 82 h 107"/>
                <a:gd name="T62" fmla="*/ 125 w 127"/>
                <a:gd name="T63" fmla="*/ 73 h 107"/>
                <a:gd name="T64" fmla="*/ 127 w 127"/>
                <a:gd name="T65" fmla="*/ 69 h 107"/>
                <a:gd name="T66" fmla="*/ 127 w 127"/>
                <a:gd name="T67" fmla="*/ 69 h 107"/>
                <a:gd name="T68" fmla="*/ 127 w 127"/>
                <a:gd name="T69" fmla="*/ 69 h 107"/>
                <a:gd name="T70" fmla="*/ 127 w 127"/>
                <a:gd name="T71" fmla="*/ 69 h 107"/>
                <a:gd name="T72" fmla="*/ 127 w 127"/>
                <a:gd name="T73" fmla="*/ 69 h 107"/>
                <a:gd name="T74" fmla="*/ 127 w 127"/>
                <a:gd name="T75" fmla="*/ 67 h 107"/>
                <a:gd name="T76" fmla="*/ 127 w 127"/>
                <a:gd name="T77" fmla="*/ 67 h 107"/>
                <a:gd name="T78" fmla="*/ 127 w 127"/>
                <a:gd name="T79" fmla="*/ 67 h 107"/>
                <a:gd name="T80" fmla="*/ 127 w 127"/>
                <a:gd name="T81" fmla="*/ 67 h 107"/>
                <a:gd name="T82" fmla="*/ 125 w 127"/>
                <a:gd name="T83" fmla="*/ 73 h 107"/>
                <a:gd name="T84" fmla="*/ 118 w 127"/>
                <a:gd name="T85" fmla="*/ 82 h 107"/>
                <a:gd name="T86" fmla="*/ 110 w 127"/>
                <a:gd name="T87" fmla="*/ 92 h 107"/>
                <a:gd name="T88" fmla="*/ 101 w 127"/>
                <a:gd name="T89" fmla="*/ 98 h 107"/>
                <a:gd name="T90" fmla="*/ 90 w 127"/>
                <a:gd name="T91" fmla="*/ 102 h 107"/>
                <a:gd name="T92" fmla="*/ 77 w 127"/>
                <a:gd name="T93" fmla="*/ 105 h 107"/>
                <a:gd name="T94" fmla="*/ 65 w 127"/>
                <a:gd name="T95" fmla="*/ 107 h 107"/>
                <a:gd name="T96" fmla="*/ 52 w 127"/>
                <a:gd name="T97" fmla="*/ 105 h 107"/>
                <a:gd name="T98" fmla="*/ 39 w 127"/>
                <a:gd name="T99" fmla="*/ 102 h 107"/>
                <a:gd name="T100" fmla="*/ 28 w 127"/>
                <a:gd name="T101" fmla="*/ 98 h 107"/>
                <a:gd name="T102" fmla="*/ 19 w 127"/>
                <a:gd name="T103" fmla="*/ 92 h 107"/>
                <a:gd name="T104" fmla="*/ 9 w 127"/>
                <a:gd name="T105" fmla="*/ 82 h 107"/>
                <a:gd name="T106" fmla="*/ 4 w 127"/>
                <a:gd name="T107" fmla="*/ 73 h 107"/>
                <a:gd name="T108" fmla="*/ 0 w 127"/>
                <a:gd name="T109" fmla="*/ 66 h 107"/>
                <a:gd name="T110" fmla="*/ 0 w 127"/>
                <a:gd name="T111" fmla="*/ 66 h 107"/>
                <a:gd name="T112" fmla="*/ 0 w 127"/>
                <a:gd name="T113" fmla="*/ 66 h 107"/>
                <a:gd name="T114" fmla="*/ 0 w 127"/>
                <a:gd name="T115" fmla="*/ 66 h 107"/>
                <a:gd name="T116" fmla="*/ 0 w 127"/>
                <a:gd name="T117" fmla="*/ 66 h 107"/>
                <a:gd name="T118" fmla="*/ 0 w 127"/>
                <a:gd name="T119" fmla="*/ 66 h 107"/>
                <a:gd name="T120" fmla="*/ 0 w 127"/>
                <a:gd name="T121" fmla="*/ 66 h 107"/>
                <a:gd name="T122" fmla="*/ 0 w 127"/>
                <a:gd name="T123" fmla="*/ 66 h 107"/>
                <a:gd name="T124" fmla="*/ 0 w 127"/>
                <a:gd name="T125" fmla="*/ 66 h 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"/>
                <a:gd name="T190" fmla="*/ 0 h 107"/>
                <a:gd name="T191" fmla="*/ 127 w 127"/>
                <a:gd name="T192" fmla="*/ 107 h 1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" h="107">
                  <a:moveTo>
                    <a:pt x="79" y="1"/>
                  </a:moveTo>
                  <a:lnTo>
                    <a:pt x="77" y="0"/>
                  </a:lnTo>
                  <a:lnTo>
                    <a:pt x="65" y="0"/>
                  </a:lnTo>
                  <a:lnTo>
                    <a:pt x="52" y="0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65" y="0"/>
                  </a:lnTo>
                  <a:lnTo>
                    <a:pt x="77" y="1"/>
                  </a:lnTo>
                  <a:lnTo>
                    <a:pt x="79" y="1"/>
                  </a:lnTo>
                  <a:close/>
                  <a:moveTo>
                    <a:pt x="0" y="66"/>
                  </a:moveTo>
                  <a:lnTo>
                    <a:pt x="4" y="73"/>
                  </a:lnTo>
                  <a:lnTo>
                    <a:pt x="9" y="82"/>
                  </a:lnTo>
                  <a:lnTo>
                    <a:pt x="17" y="92"/>
                  </a:lnTo>
                  <a:lnTo>
                    <a:pt x="28" y="98"/>
                  </a:lnTo>
                  <a:lnTo>
                    <a:pt x="39" y="102"/>
                  </a:lnTo>
                  <a:lnTo>
                    <a:pt x="52" y="107"/>
                  </a:lnTo>
                  <a:lnTo>
                    <a:pt x="65" y="107"/>
                  </a:lnTo>
                  <a:lnTo>
                    <a:pt x="77" y="107"/>
                  </a:lnTo>
                  <a:lnTo>
                    <a:pt x="90" y="102"/>
                  </a:lnTo>
                  <a:lnTo>
                    <a:pt x="101" y="98"/>
                  </a:lnTo>
                  <a:lnTo>
                    <a:pt x="110" y="92"/>
                  </a:lnTo>
                  <a:lnTo>
                    <a:pt x="118" y="82"/>
                  </a:lnTo>
                  <a:lnTo>
                    <a:pt x="125" y="73"/>
                  </a:lnTo>
                  <a:lnTo>
                    <a:pt x="127" y="69"/>
                  </a:lnTo>
                  <a:lnTo>
                    <a:pt x="127" y="67"/>
                  </a:lnTo>
                  <a:lnTo>
                    <a:pt x="125" y="73"/>
                  </a:lnTo>
                  <a:lnTo>
                    <a:pt x="118" y="82"/>
                  </a:lnTo>
                  <a:lnTo>
                    <a:pt x="110" y="92"/>
                  </a:lnTo>
                  <a:lnTo>
                    <a:pt x="101" y="98"/>
                  </a:lnTo>
                  <a:lnTo>
                    <a:pt x="90" y="102"/>
                  </a:lnTo>
                  <a:lnTo>
                    <a:pt x="77" y="105"/>
                  </a:lnTo>
                  <a:lnTo>
                    <a:pt x="65" y="107"/>
                  </a:lnTo>
                  <a:lnTo>
                    <a:pt x="52" y="105"/>
                  </a:lnTo>
                  <a:lnTo>
                    <a:pt x="39" y="102"/>
                  </a:lnTo>
                  <a:lnTo>
                    <a:pt x="28" y="98"/>
                  </a:lnTo>
                  <a:lnTo>
                    <a:pt x="19" y="92"/>
                  </a:lnTo>
                  <a:lnTo>
                    <a:pt x="9" y="82"/>
                  </a:lnTo>
                  <a:lnTo>
                    <a:pt x="4" y="7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E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586"/>
            <p:cNvSpPr>
              <a:spLocks noEditPoints="1"/>
            </p:cNvSpPr>
            <p:nvPr/>
          </p:nvSpPr>
          <p:spPr bwMode="auto">
            <a:xfrm>
              <a:off x="885" y="1501"/>
              <a:ext cx="127" cy="107"/>
            </a:xfrm>
            <a:custGeom>
              <a:avLst/>
              <a:gdLst>
                <a:gd name="T0" fmla="*/ 79 w 127"/>
                <a:gd name="T1" fmla="*/ 1 h 107"/>
                <a:gd name="T2" fmla="*/ 77 w 127"/>
                <a:gd name="T3" fmla="*/ 1 h 107"/>
                <a:gd name="T4" fmla="*/ 65 w 127"/>
                <a:gd name="T5" fmla="*/ 0 h 107"/>
                <a:gd name="T6" fmla="*/ 52 w 127"/>
                <a:gd name="T7" fmla="*/ 1 h 107"/>
                <a:gd name="T8" fmla="*/ 46 w 127"/>
                <a:gd name="T9" fmla="*/ 3 h 107"/>
                <a:gd name="T10" fmla="*/ 46 w 127"/>
                <a:gd name="T11" fmla="*/ 3 h 107"/>
                <a:gd name="T12" fmla="*/ 46 w 127"/>
                <a:gd name="T13" fmla="*/ 3 h 107"/>
                <a:gd name="T14" fmla="*/ 46 w 127"/>
                <a:gd name="T15" fmla="*/ 3 h 107"/>
                <a:gd name="T16" fmla="*/ 46 w 127"/>
                <a:gd name="T17" fmla="*/ 3 h 107"/>
                <a:gd name="T18" fmla="*/ 46 w 127"/>
                <a:gd name="T19" fmla="*/ 3 h 107"/>
                <a:gd name="T20" fmla="*/ 46 w 127"/>
                <a:gd name="T21" fmla="*/ 3 h 107"/>
                <a:gd name="T22" fmla="*/ 46 w 127"/>
                <a:gd name="T23" fmla="*/ 3 h 107"/>
                <a:gd name="T24" fmla="*/ 44 w 127"/>
                <a:gd name="T25" fmla="*/ 3 h 107"/>
                <a:gd name="T26" fmla="*/ 52 w 127"/>
                <a:gd name="T27" fmla="*/ 1 h 107"/>
                <a:gd name="T28" fmla="*/ 65 w 127"/>
                <a:gd name="T29" fmla="*/ 0 h 107"/>
                <a:gd name="T30" fmla="*/ 77 w 127"/>
                <a:gd name="T31" fmla="*/ 1 h 107"/>
                <a:gd name="T32" fmla="*/ 79 w 127"/>
                <a:gd name="T33" fmla="*/ 1 h 107"/>
                <a:gd name="T34" fmla="*/ 79 w 127"/>
                <a:gd name="T35" fmla="*/ 1 h 107"/>
                <a:gd name="T36" fmla="*/ 0 w 127"/>
                <a:gd name="T37" fmla="*/ 66 h 107"/>
                <a:gd name="T38" fmla="*/ 4 w 127"/>
                <a:gd name="T39" fmla="*/ 73 h 107"/>
                <a:gd name="T40" fmla="*/ 9 w 127"/>
                <a:gd name="T41" fmla="*/ 82 h 107"/>
                <a:gd name="T42" fmla="*/ 19 w 127"/>
                <a:gd name="T43" fmla="*/ 92 h 107"/>
                <a:gd name="T44" fmla="*/ 28 w 127"/>
                <a:gd name="T45" fmla="*/ 98 h 107"/>
                <a:gd name="T46" fmla="*/ 39 w 127"/>
                <a:gd name="T47" fmla="*/ 102 h 107"/>
                <a:gd name="T48" fmla="*/ 52 w 127"/>
                <a:gd name="T49" fmla="*/ 105 h 107"/>
                <a:gd name="T50" fmla="*/ 65 w 127"/>
                <a:gd name="T51" fmla="*/ 107 h 107"/>
                <a:gd name="T52" fmla="*/ 77 w 127"/>
                <a:gd name="T53" fmla="*/ 105 h 107"/>
                <a:gd name="T54" fmla="*/ 90 w 127"/>
                <a:gd name="T55" fmla="*/ 102 h 107"/>
                <a:gd name="T56" fmla="*/ 101 w 127"/>
                <a:gd name="T57" fmla="*/ 98 h 107"/>
                <a:gd name="T58" fmla="*/ 110 w 127"/>
                <a:gd name="T59" fmla="*/ 92 h 107"/>
                <a:gd name="T60" fmla="*/ 118 w 127"/>
                <a:gd name="T61" fmla="*/ 82 h 107"/>
                <a:gd name="T62" fmla="*/ 125 w 127"/>
                <a:gd name="T63" fmla="*/ 73 h 107"/>
                <a:gd name="T64" fmla="*/ 127 w 127"/>
                <a:gd name="T65" fmla="*/ 67 h 107"/>
                <a:gd name="T66" fmla="*/ 127 w 127"/>
                <a:gd name="T67" fmla="*/ 67 h 107"/>
                <a:gd name="T68" fmla="*/ 127 w 127"/>
                <a:gd name="T69" fmla="*/ 67 h 107"/>
                <a:gd name="T70" fmla="*/ 127 w 127"/>
                <a:gd name="T71" fmla="*/ 67 h 107"/>
                <a:gd name="T72" fmla="*/ 127 w 127"/>
                <a:gd name="T73" fmla="*/ 67 h 107"/>
                <a:gd name="T74" fmla="*/ 127 w 127"/>
                <a:gd name="T75" fmla="*/ 67 h 107"/>
                <a:gd name="T76" fmla="*/ 127 w 127"/>
                <a:gd name="T77" fmla="*/ 67 h 107"/>
                <a:gd name="T78" fmla="*/ 127 w 127"/>
                <a:gd name="T79" fmla="*/ 67 h 107"/>
                <a:gd name="T80" fmla="*/ 127 w 127"/>
                <a:gd name="T81" fmla="*/ 67 h 107"/>
                <a:gd name="T82" fmla="*/ 123 w 127"/>
                <a:gd name="T83" fmla="*/ 73 h 107"/>
                <a:gd name="T84" fmla="*/ 118 w 127"/>
                <a:gd name="T85" fmla="*/ 82 h 107"/>
                <a:gd name="T86" fmla="*/ 110 w 127"/>
                <a:gd name="T87" fmla="*/ 90 h 107"/>
                <a:gd name="T88" fmla="*/ 101 w 127"/>
                <a:gd name="T89" fmla="*/ 98 h 107"/>
                <a:gd name="T90" fmla="*/ 90 w 127"/>
                <a:gd name="T91" fmla="*/ 102 h 107"/>
                <a:gd name="T92" fmla="*/ 77 w 127"/>
                <a:gd name="T93" fmla="*/ 105 h 107"/>
                <a:gd name="T94" fmla="*/ 65 w 127"/>
                <a:gd name="T95" fmla="*/ 107 h 107"/>
                <a:gd name="T96" fmla="*/ 52 w 127"/>
                <a:gd name="T97" fmla="*/ 105 h 107"/>
                <a:gd name="T98" fmla="*/ 39 w 127"/>
                <a:gd name="T99" fmla="*/ 102 h 107"/>
                <a:gd name="T100" fmla="*/ 28 w 127"/>
                <a:gd name="T101" fmla="*/ 98 h 107"/>
                <a:gd name="T102" fmla="*/ 19 w 127"/>
                <a:gd name="T103" fmla="*/ 90 h 107"/>
                <a:gd name="T104" fmla="*/ 11 w 127"/>
                <a:gd name="T105" fmla="*/ 82 h 107"/>
                <a:gd name="T106" fmla="*/ 4 w 127"/>
                <a:gd name="T107" fmla="*/ 73 h 107"/>
                <a:gd name="T108" fmla="*/ 0 w 127"/>
                <a:gd name="T109" fmla="*/ 64 h 107"/>
                <a:gd name="T110" fmla="*/ 0 w 127"/>
                <a:gd name="T111" fmla="*/ 64 h 107"/>
                <a:gd name="T112" fmla="*/ 0 w 127"/>
                <a:gd name="T113" fmla="*/ 66 h 107"/>
                <a:gd name="T114" fmla="*/ 0 w 127"/>
                <a:gd name="T115" fmla="*/ 66 h 107"/>
                <a:gd name="T116" fmla="*/ 0 w 127"/>
                <a:gd name="T117" fmla="*/ 66 h 107"/>
                <a:gd name="T118" fmla="*/ 0 w 127"/>
                <a:gd name="T119" fmla="*/ 66 h 107"/>
                <a:gd name="T120" fmla="*/ 0 w 127"/>
                <a:gd name="T121" fmla="*/ 66 h 107"/>
                <a:gd name="T122" fmla="*/ 0 w 127"/>
                <a:gd name="T123" fmla="*/ 66 h 107"/>
                <a:gd name="T124" fmla="*/ 0 w 127"/>
                <a:gd name="T125" fmla="*/ 66 h 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"/>
                <a:gd name="T190" fmla="*/ 0 h 107"/>
                <a:gd name="T191" fmla="*/ 127 w 127"/>
                <a:gd name="T192" fmla="*/ 107 h 1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" h="107">
                  <a:moveTo>
                    <a:pt x="79" y="1"/>
                  </a:moveTo>
                  <a:lnTo>
                    <a:pt x="77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52" y="1"/>
                  </a:lnTo>
                  <a:lnTo>
                    <a:pt x="65" y="0"/>
                  </a:lnTo>
                  <a:lnTo>
                    <a:pt x="77" y="1"/>
                  </a:lnTo>
                  <a:lnTo>
                    <a:pt x="79" y="1"/>
                  </a:lnTo>
                  <a:close/>
                  <a:moveTo>
                    <a:pt x="0" y="66"/>
                  </a:moveTo>
                  <a:lnTo>
                    <a:pt x="4" y="73"/>
                  </a:lnTo>
                  <a:lnTo>
                    <a:pt x="9" y="82"/>
                  </a:lnTo>
                  <a:lnTo>
                    <a:pt x="19" y="92"/>
                  </a:lnTo>
                  <a:lnTo>
                    <a:pt x="28" y="98"/>
                  </a:lnTo>
                  <a:lnTo>
                    <a:pt x="39" y="102"/>
                  </a:lnTo>
                  <a:lnTo>
                    <a:pt x="52" y="105"/>
                  </a:lnTo>
                  <a:lnTo>
                    <a:pt x="65" y="107"/>
                  </a:lnTo>
                  <a:lnTo>
                    <a:pt x="77" y="105"/>
                  </a:lnTo>
                  <a:lnTo>
                    <a:pt x="90" y="102"/>
                  </a:lnTo>
                  <a:lnTo>
                    <a:pt x="101" y="98"/>
                  </a:lnTo>
                  <a:lnTo>
                    <a:pt x="110" y="92"/>
                  </a:lnTo>
                  <a:lnTo>
                    <a:pt x="118" y="82"/>
                  </a:lnTo>
                  <a:lnTo>
                    <a:pt x="125" y="73"/>
                  </a:lnTo>
                  <a:lnTo>
                    <a:pt x="127" y="67"/>
                  </a:lnTo>
                  <a:lnTo>
                    <a:pt x="123" y="73"/>
                  </a:lnTo>
                  <a:lnTo>
                    <a:pt x="118" y="82"/>
                  </a:lnTo>
                  <a:lnTo>
                    <a:pt x="110" y="90"/>
                  </a:lnTo>
                  <a:lnTo>
                    <a:pt x="101" y="98"/>
                  </a:lnTo>
                  <a:lnTo>
                    <a:pt x="90" y="102"/>
                  </a:lnTo>
                  <a:lnTo>
                    <a:pt x="77" y="105"/>
                  </a:lnTo>
                  <a:lnTo>
                    <a:pt x="65" y="107"/>
                  </a:lnTo>
                  <a:lnTo>
                    <a:pt x="52" y="105"/>
                  </a:lnTo>
                  <a:lnTo>
                    <a:pt x="39" y="102"/>
                  </a:lnTo>
                  <a:lnTo>
                    <a:pt x="28" y="98"/>
                  </a:lnTo>
                  <a:lnTo>
                    <a:pt x="19" y="90"/>
                  </a:lnTo>
                  <a:lnTo>
                    <a:pt x="11" y="82"/>
                  </a:lnTo>
                  <a:lnTo>
                    <a:pt x="4" y="73"/>
                  </a:lnTo>
                  <a:lnTo>
                    <a:pt x="0" y="6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F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587"/>
            <p:cNvSpPr>
              <a:spLocks noEditPoints="1"/>
            </p:cNvSpPr>
            <p:nvPr/>
          </p:nvSpPr>
          <p:spPr bwMode="auto">
            <a:xfrm>
              <a:off x="885" y="1501"/>
              <a:ext cx="127" cy="107"/>
            </a:xfrm>
            <a:custGeom>
              <a:avLst/>
              <a:gdLst>
                <a:gd name="T0" fmla="*/ 79 w 127"/>
                <a:gd name="T1" fmla="*/ 1 h 107"/>
                <a:gd name="T2" fmla="*/ 77 w 127"/>
                <a:gd name="T3" fmla="*/ 1 h 107"/>
                <a:gd name="T4" fmla="*/ 65 w 127"/>
                <a:gd name="T5" fmla="*/ 0 h 107"/>
                <a:gd name="T6" fmla="*/ 52 w 127"/>
                <a:gd name="T7" fmla="*/ 1 h 107"/>
                <a:gd name="T8" fmla="*/ 44 w 127"/>
                <a:gd name="T9" fmla="*/ 3 h 107"/>
                <a:gd name="T10" fmla="*/ 44 w 127"/>
                <a:gd name="T11" fmla="*/ 3 h 107"/>
                <a:gd name="T12" fmla="*/ 44 w 127"/>
                <a:gd name="T13" fmla="*/ 3 h 107"/>
                <a:gd name="T14" fmla="*/ 44 w 127"/>
                <a:gd name="T15" fmla="*/ 3 h 107"/>
                <a:gd name="T16" fmla="*/ 44 w 127"/>
                <a:gd name="T17" fmla="*/ 3 h 107"/>
                <a:gd name="T18" fmla="*/ 44 w 127"/>
                <a:gd name="T19" fmla="*/ 3 h 107"/>
                <a:gd name="T20" fmla="*/ 44 w 127"/>
                <a:gd name="T21" fmla="*/ 3 h 107"/>
                <a:gd name="T22" fmla="*/ 44 w 127"/>
                <a:gd name="T23" fmla="*/ 3 h 107"/>
                <a:gd name="T24" fmla="*/ 44 w 127"/>
                <a:gd name="T25" fmla="*/ 3 h 107"/>
                <a:gd name="T26" fmla="*/ 52 w 127"/>
                <a:gd name="T27" fmla="*/ 1 h 107"/>
                <a:gd name="T28" fmla="*/ 65 w 127"/>
                <a:gd name="T29" fmla="*/ 0 h 107"/>
                <a:gd name="T30" fmla="*/ 77 w 127"/>
                <a:gd name="T31" fmla="*/ 1 h 107"/>
                <a:gd name="T32" fmla="*/ 79 w 127"/>
                <a:gd name="T33" fmla="*/ 1 h 107"/>
                <a:gd name="T34" fmla="*/ 79 w 127"/>
                <a:gd name="T35" fmla="*/ 1 h 107"/>
                <a:gd name="T36" fmla="*/ 0 w 127"/>
                <a:gd name="T37" fmla="*/ 64 h 107"/>
                <a:gd name="T38" fmla="*/ 4 w 127"/>
                <a:gd name="T39" fmla="*/ 73 h 107"/>
                <a:gd name="T40" fmla="*/ 11 w 127"/>
                <a:gd name="T41" fmla="*/ 82 h 107"/>
                <a:gd name="T42" fmla="*/ 19 w 127"/>
                <a:gd name="T43" fmla="*/ 90 h 107"/>
                <a:gd name="T44" fmla="*/ 28 w 127"/>
                <a:gd name="T45" fmla="*/ 98 h 107"/>
                <a:gd name="T46" fmla="*/ 39 w 127"/>
                <a:gd name="T47" fmla="*/ 102 h 107"/>
                <a:gd name="T48" fmla="*/ 52 w 127"/>
                <a:gd name="T49" fmla="*/ 105 h 107"/>
                <a:gd name="T50" fmla="*/ 65 w 127"/>
                <a:gd name="T51" fmla="*/ 107 h 107"/>
                <a:gd name="T52" fmla="*/ 77 w 127"/>
                <a:gd name="T53" fmla="*/ 105 h 107"/>
                <a:gd name="T54" fmla="*/ 90 w 127"/>
                <a:gd name="T55" fmla="*/ 102 h 107"/>
                <a:gd name="T56" fmla="*/ 101 w 127"/>
                <a:gd name="T57" fmla="*/ 98 h 107"/>
                <a:gd name="T58" fmla="*/ 110 w 127"/>
                <a:gd name="T59" fmla="*/ 90 h 107"/>
                <a:gd name="T60" fmla="*/ 118 w 127"/>
                <a:gd name="T61" fmla="*/ 82 h 107"/>
                <a:gd name="T62" fmla="*/ 123 w 127"/>
                <a:gd name="T63" fmla="*/ 73 h 107"/>
                <a:gd name="T64" fmla="*/ 127 w 127"/>
                <a:gd name="T65" fmla="*/ 67 h 107"/>
                <a:gd name="T66" fmla="*/ 127 w 127"/>
                <a:gd name="T67" fmla="*/ 67 h 107"/>
                <a:gd name="T68" fmla="*/ 127 w 127"/>
                <a:gd name="T69" fmla="*/ 67 h 107"/>
                <a:gd name="T70" fmla="*/ 127 w 127"/>
                <a:gd name="T71" fmla="*/ 67 h 107"/>
                <a:gd name="T72" fmla="*/ 127 w 127"/>
                <a:gd name="T73" fmla="*/ 66 h 107"/>
                <a:gd name="T74" fmla="*/ 127 w 127"/>
                <a:gd name="T75" fmla="*/ 66 h 107"/>
                <a:gd name="T76" fmla="*/ 127 w 127"/>
                <a:gd name="T77" fmla="*/ 66 h 107"/>
                <a:gd name="T78" fmla="*/ 127 w 127"/>
                <a:gd name="T79" fmla="*/ 66 h 107"/>
                <a:gd name="T80" fmla="*/ 127 w 127"/>
                <a:gd name="T81" fmla="*/ 66 h 107"/>
                <a:gd name="T82" fmla="*/ 123 w 127"/>
                <a:gd name="T83" fmla="*/ 73 h 107"/>
                <a:gd name="T84" fmla="*/ 118 w 127"/>
                <a:gd name="T85" fmla="*/ 82 h 107"/>
                <a:gd name="T86" fmla="*/ 110 w 127"/>
                <a:gd name="T87" fmla="*/ 90 h 107"/>
                <a:gd name="T88" fmla="*/ 99 w 127"/>
                <a:gd name="T89" fmla="*/ 98 h 107"/>
                <a:gd name="T90" fmla="*/ 88 w 127"/>
                <a:gd name="T91" fmla="*/ 102 h 107"/>
                <a:gd name="T92" fmla="*/ 77 w 127"/>
                <a:gd name="T93" fmla="*/ 105 h 107"/>
                <a:gd name="T94" fmla="*/ 65 w 127"/>
                <a:gd name="T95" fmla="*/ 107 h 107"/>
                <a:gd name="T96" fmla="*/ 52 w 127"/>
                <a:gd name="T97" fmla="*/ 105 h 107"/>
                <a:gd name="T98" fmla="*/ 39 w 127"/>
                <a:gd name="T99" fmla="*/ 102 h 107"/>
                <a:gd name="T100" fmla="*/ 28 w 127"/>
                <a:gd name="T101" fmla="*/ 98 h 107"/>
                <a:gd name="T102" fmla="*/ 19 w 127"/>
                <a:gd name="T103" fmla="*/ 90 h 107"/>
                <a:gd name="T104" fmla="*/ 11 w 127"/>
                <a:gd name="T105" fmla="*/ 82 h 107"/>
                <a:gd name="T106" fmla="*/ 4 w 127"/>
                <a:gd name="T107" fmla="*/ 73 h 107"/>
                <a:gd name="T108" fmla="*/ 2 w 127"/>
                <a:gd name="T109" fmla="*/ 64 h 107"/>
                <a:gd name="T110" fmla="*/ 2 w 127"/>
                <a:gd name="T111" fmla="*/ 64 h 107"/>
                <a:gd name="T112" fmla="*/ 2 w 127"/>
                <a:gd name="T113" fmla="*/ 64 h 107"/>
                <a:gd name="T114" fmla="*/ 2 w 127"/>
                <a:gd name="T115" fmla="*/ 64 h 107"/>
                <a:gd name="T116" fmla="*/ 2 w 127"/>
                <a:gd name="T117" fmla="*/ 64 h 107"/>
                <a:gd name="T118" fmla="*/ 0 w 127"/>
                <a:gd name="T119" fmla="*/ 64 h 107"/>
                <a:gd name="T120" fmla="*/ 0 w 127"/>
                <a:gd name="T121" fmla="*/ 64 h 107"/>
                <a:gd name="T122" fmla="*/ 0 w 127"/>
                <a:gd name="T123" fmla="*/ 64 h 107"/>
                <a:gd name="T124" fmla="*/ 0 w 127"/>
                <a:gd name="T125" fmla="*/ 64 h 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"/>
                <a:gd name="T190" fmla="*/ 0 h 107"/>
                <a:gd name="T191" fmla="*/ 127 w 127"/>
                <a:gd name="T192" fmla="*/ 107 h 1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" h="107">
                  <a:moveTo>
                    <a:pt x="79" y="1"/>
                  </a:moveTo>
                  <a:lnTo>
                    <a:pt x="77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4" y="3"/>
                  </a:lnTo>
                  <a:lnTo>
                    <a:pt x="52" y="1"/>
                  </a:lnTo>
                  <a:lnTo>
                    <a:pt x="65" y="0"/>
                  </a:lnTo>
                  <a:lnTo>
                    <a:pt x="77" y="1"/>
                  </a:lnTo>
                  <a:lnTo>
                    <a:pt x="79" y="1"/>
                  </a:lnTo>
                  <a:close/>
                  <a:moveTo>
                    <a:pt x="0" y="64"/>
                  </a:moveTo>
                  <a:lnTo>
                    <a:pt x="4" y="73"/>
                  </a:lnTo>
                  <a:lnTo>
                    <a:pt x="11" y="82"/>
                  </a:lnTo>
                  <a:lnTo>
                    <a:pt x="19" y="90"/>
                  </a:lnTo>
                  <a:lnTo>
                    <a:pt x="28" y="98"/>
                  </a:lnTo>
                  <a:lnTo>
                    <a:pt x="39" y="102"/>
                  </a:lnTo>
                  <a:lnTo>
                    <a:pt x="52" y="105"/>
                  </a:lnTo>
                  <a:lnTo>
                    <a:pt x="65" y="107"/>
                  </a:lnTo>
                  <a:lnTo>
                    <a:pt x="77" y="105"/>
                  </a:lnTo>
                  <a:lnTo>
                    <a:pt x="90" y="102"/>
                  </a:lnTo>
                  <a:lnTo>
                    <a:pt x="101" y="98"/>
                  </a:lnTo>
                  <a:lnTo>
                    <a:pt x="110" y="90"/>
                  </a:lnTo>
                  <a:lnTo>
                    <a:pt x="118" y="82"/>
                  </a:lnTo>
                  <a:lnTo>
                    <a:pt x="123" y="73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3" y="73"/>
                  </a:lnTo>
                  <a:lnTo>
                    <a:pt x="118" y="82"/>
                  </a:lnTo>
                  <a:lnTo>
                    <a:pt x="110" y="90"/>
                  </a:lnTo>
                  <a:lnTo>
                    <a:pt x="99" y="98"/>
                  </a:lnTo>
                  <a:lnTo>
                    <a:pt x="88" y="102"/>
                  </a:lnTo>
                  <a:lnTo>
                    <a:pt x="77" y="105"/>
                  </a:lnTo>
                  <a:lnTo>
                    <a:pt x="65" y="107"/>
                  </a:lnTo>
                  <a:lnTo>
                    <a:pt x="52" y="105"/>
                  </a:lnTo>
                  <a:lnTo>
                    <a:pt x="39" y="102"/>
                  </a:lnTo>
                  <a:lnTo>
                    <a:pt x="28" y="98"/>
                  </a:lnTo>
                  <a:lnTo>
                    <a:pt x="19" y="90"/>
                  </a:lnTo>
                  <a:lnTo>
                    <a:pt x="11" y="82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0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588"/>
            <p:cNvSpPr>
              <a:spLocks noEditPoints="1"/>
            </p:cNvSpPr>
            <p:nvPr/>
          </p:nvSpPr>
          <p:spPr bwMode="auto">
            <a:xfrm>
              <a:off x="887" y="1501"/>
              <a:ext cx="125" cy="107"/>
            </a:xfrm>
            <a:custGeom>
              <a:avLst/>
              <a:gdLst>
                <a:gd name="T0" fmla="*/ 75 w 125"/>
                <a:gd name="T1" fmla="*/ 1 h 107"/>
                <a:gd name="T2" fmla="*/ 50 w 125"/>
                <a:gd name="T3" fmla="*/ 1 h 107"/>
                <a:gd name="T4" fmla="*/ 42 w 125"/>
                <a:gd name="T5" fmla="*/ 3 h 107"/>
                <a:gd name="T6" fmla="*/ 42 w 125"/>
                <a:gd name="T7" fmla="*/ 3 h 107"/>
                <a:gd name="T8" fmla="*/ 42 w 125"/>
                <a:gd name="T9" fmla="*/ 3 h 107"/>
                <a:gd name="T10" fmla="*/ 42 w 125"/>
                <a:gd name="T11" fmla="*/ 4 h 107"/>
                <a:gd name="T12" fmla="*/ 50 w 125"/>
                <a:gd name="T13" fmla="*/ 1 h 107"/>
                <a:gd name="T14" fmla="*/ 75 w 125"/>
                <a:gd name="T15" fmla="*/ 1 h 107"/>
                <a:gd name="T16" fmla="*/ 77 w 125"/>
                <a:gd name="T17" fmla="*/ 1 h 107"/>
                <a:gd name="T18" fmla="*/ 2 w 125"/>
                <a:gd name="T19" fmla="*/ 73 h 107"/>
                <a:gd name="T20" fmla="*/ 17 w 125"/>
                <a:gd name="T21" fmla="*/ 90 h 107"/>
                <a:gd name="T22" fmla="*/ 37 w 125"/>
                <a:gd name="T23" fmla="*/ 102 h 107"/>
                <a:gd name="T24" fmla="*/ 63 w 125"/>
                <a:gd name="T25" fmla="*/ 107 h 107"/>
                <a:gd name="T26" fmla="*/ 86 w 125"/>
                <a:gd name="T27" fmla="*/ 102 h 107"/>
                <a:gd name="T28" fmla="*/ 108 w 125"/>
                <a:gd name="T29" fmla="*/ 90 h 107"/>
                <a:gd name="T30" fmla="*/ 121 w 125"/>
                <a:gd name="T31" fmla="*/ 73 h 107"/>
                <a:gd name="T32" fmla="*/ 125 w 125"/>
                <a:gd name="T33" fmla="*/ 66 h 107"/>
                <a:gd name="T34" fmla="*/ 125 w 125"/>
                <a:gd name="T35" fmla="*/ 66 h 107"/>
                <a:gd name="T36" fmla="*/ 125 w 125"/>
                <a:gd name="T37" fmla="*/ 66 h 107"/>
                <a:gd name="T38" fmla="*/ 125 w 125"/>
                <a:gd name="T39" fmla="*/ 66 h 107"/>
                <a:gd name="T40" fmla="*/ 121 w 125"/>
                <a:gd name="T41" fmla="*/ 73 h 107"/>
                <a:gd name="T42" fmla="*/ 107 w 125"/>
                <a:gd name="T43" fmla="*/ 90 h 107"/>
                <a:gd name="T44" fmla="*/ 86 w 125"/>
                <a:gd name="T45" fmla="*/ 102 h 107"/>
                <a:gd name="T46" fmla="*/ 63 w 125"/>
                <a:gd name="T47" fmla="*/ 105 h 107"/>
                <a:gd name="T48" fmla="*/ 37 w 125"/>
                <a:gd name="T49" fmla="*/ 102 h 107"/>
                <a:gd name="T50" fmla="*/ 17 w 125"/>
                <a:gd name="T51" fmla="*/ 90 h 107"/>
                <a:gd name="T52" fmla="*/ 4 w 125"/>
                <a:gd name="T53" fmla="*/ 73 h 107"/>
                <a:gd name="T54" fmla="*/ 0 w 125"/>
                <a:gd name="T55" fmla="*/ 63 h 107"/>
                <a:gd name="T56" fmla="*/ 0 w 125"/>
                <a:gd name="T57" fmla="*/ 63 h 107"/>
                <a:gd name="T58" fmla="*/ 0 w 125"/>
                <a:gd name="T59" fmla="*/ 64 h 107"/>
                <a:gd name="T60" fmla="*/ 0 w 125"/>
                <a:gd name="T61" fmla="*/ 64 h 107"/>
                <a:gd name="T62" fmla="*/ 0 w 125"/>
                <a:gd name="T63" fmla="*/ 64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"/>
                <a:gd name="T97" fmla="*/ 0 h 107"/>
                <a:gd name="T98" fmla="*/ 125 w 125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" h="107">
                  <a:moveTo>
                    <a:pt x="77" y="1"/>
                  </a:moveTo>
                  <a:lnTo>
                    <a:pt x="75" y="1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7" y="1"/>
                  </a:lnTo>
                  <a:close/>
                  <a:moveTo>
                    <a:pt x="0" y="64"/>
                  </a:moveTo>
                  <a:lnTo>
                    <a:pt x="2" y="73"/>
                  </a:lnTo>
                  <a:lnTo>
                    <a:pt x="9" y="82"/>
                  </a:lnTo>
                  <a:lnTo>
                    <a:pt x="17" y="90"/>
                  </a:lnTo>
                  <a:lnTo>
                    <a:pt x="26" y="98"/>
                  </a:lnTo>
                  <a:lnTo>
                    <a:pt x="37" y="102"/>
                  </a:lnTo>
                  <a:lnTo>
                    <a:pt x="50" y="105"/>
                  </a:lnTo>
                  <a:lnTo>
                    <a:pt x="63" y="107"/>
                  </a:lnTo>
                  <a:lnTo>
                    <a:pt x="75" y="105"/>
                  </a:lnTo>
                  <a:lnTo>
                    <a:pt x="86" y="102"/>
                  </a:lnTo>
                  <a:lnTo>
                    <a:pt x="97" y="98"/>
                  </a:lnTo>
                  <a:lnTo>
                    <a:pt x="108" y="90"/>
                  </a:lnTo>
                  <a:lnTo>
                    <a:pt x="116" y="82"/>
                  </a:lnTo>
                  <a:lnTo>
                    <a:pt x="121" y="73"/>
                  </a:lnTo>
                  <a:lnTo>
                    <a:pt x="125" y="66"/>
                  </a:lnTo>
                  <a:lnTo>
                    <a:pt x="121" y="73"/>
                  </a:lnTo>
                  <a:lnTo>
                    <a:pt x="116" y="82"/>
                  </a:lnTo>
                  <a:lnTo>
                    <a:pt x="107" y="90"/>
                  </a:lnTo>
                  <a:lnTo>
                    <a:pt x="97" y="96"/>
                  </a:lnTo>
                  <a:lnTo>
                    <a:pt x="86" y="102"/>
                  </a:lnTo>
                  <a:lnTo>
                    <a:pt x="75" y="105"/>
                  </a:lnTo>
                  <a:lnTo>
                    <a:pt x="63" y="105"/>
                  </a:lnTo>
                  <a:lnTo>
                    <a:pt x="50" y="105"/>
                  </a:lnTo>
                  <a:lnTo>
                    <a:pt x="37" y="102"/>
                  </a:lnTo>
                  <a:lnTo>
                    <a:pt x="26" y="96"/>
                  </a:lnTo>
                  <a:lnTo>
                    <a:pt x="17" y="90"/>
                  </a:lnTo>
                  <a:lnTo>
                    <a:pt x="9" y="82"/>
                  </a:lnTo>
                  <a:lnTo>
                    <a:pt x="4" y="73"/>
                  </a:lnTo>
                  <a:lnTo>
                    <a:pt x="0" y="6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1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589"/>
            <p:cNvSpPr>
              <a:spLocks noEditPoints="1"/>
            </p:cNvSpPr>
            <p:nvPr/>
          </p:nvSpPr>
          <p:spPr bwMode="auto">
            <a:xfrm>
              <a:off x="887" y="1502"/>
              <a:ext cx="125" cy="104"/>
            </a:xfrm>
            <a:custGeom>
              <a:avLst/>
              <a:gdLst>
                <a:gd name="T0" fmla="*/ 75 w 125"/>
                <a:gd name="T1" fmla="*/ 0 h 104"/>
                <a:gd name="T2" fmla="*/ 50 w 125"/>
                <a:gd name="T3" fmla="*/ 0 h 104"/>
                <a:gd name="T4" fmla="*/ 42 w 125"/>
                <a:gd name="T5" fmla="*/ 3 h 104"/>
                <a:gd name="T6" fmla="*/ 42 w 125"/>
                <a:gd name="T7" fmla="*/ 3 h 104"/>
                <a:gd name="T8" fmla="*/ 42 w 125"/>
                <a:gd name="T9" fmla="*/ 3 h 104"/>
                <a:gd name="T10" fmla="*/ 42 w 125"/>
                <a:gd name="T11" fmla="*/ 3 h 104"/>
                <a:gd name="T12" fmla="*/ 50 w 125"/>
                <a:gd name="T13" fmla="*/ 2 h 104"/>
                <a:gd name="T14" fmla="*/ 75 w 125"/>
                <a:gd name="T15" fmla="*/ 2 h 104"/>
                <a:gd name="T16" fmla="*/ 77 w 125"/>
                <a:gd name="T17" fmla="*/ 2 h 104"/>
                <a:gd name="T18" fmla="*/ 0 w 125"/>
                <a:gd name="T19" fmla="*/ 62 h 104"/>
                <a:gd name="T20" fmla="*/ 9 w 125"/>
                <a:gd name="T21" fmla="*/ 81 h 104"/>
                <a:gd name="T22" fmla="*/ 26 w 125"/>
                <a:gd name="T23" fmla="*/ 95 h 104"/>
                <a:gd name="T24" fmla="*/ 50 w 125"/>
                <a:gd name="T25" fmla="*/ 104 h 104"/>
                <a:gd name="T26" fmla="*/ 75 w 125"/>
                <a:gd name="T27" fmla="*/ 104 h 104"/>
                <a:gd name="T28" fmla="*/ 97 w 125"/>
                <a:gd name="T29" fmla="*/ 95 h 104"/>
                <a:gd name="T30" fmla="*/ 116 w 125"/>
                <a:gd name="T31" fmla="*/ 81 h 104"/>
                <a:gd name="T32" fmla="*/ 125 w 125"/>
                <a:gd name="T33" fmla="*/ 65 h 104"/>
                <a:gd name="T34" fmla="*/ 123 w 125"/>
                <a:gd name="T35" fmla="*/ 65 h 104"/>
                <a:gd name="T36" fmla="*/ 123 w 125"/>
                <a:gd name="T37" fmla="*/ 63 h 104"/>
                <a:gd name="T38" fmla="*/ 123 w 125"/>
                <a:gd name="T39" fmla="*/ 63 h 104"/>
                <a:gd name="T40" fmla="*/ 123 w 125"/>
                <a:gd name="T41" fmla="*/ 63 h 104"/>
                <a:gd name="T42" fmla="*/ 114 w 125"/>
                <a:gd name="T43" fmla="*/ 81 h 104"/>
                <a:gd name="T44" fmla="*/ 97 w 125"/>
                <a:gd name="T45" fmla="*/ 95 h 104"/>
                <a:gd name="T46" fmla="*/ 75 w 125"/>
                <a:gd name="T47" fmla="*/ 103 h 104"/>
                <a:gd name="T48" fmla="*/ 50 w 125"/>
                <a:gd name="T49" fmla="*/ 103 h 104"/>
                <a:gd name="T50" fmla="*/ 26 w 125"/>
                <a:gd name="T51" fmla="*/ 95 h 104"/>
                <a:gd name="T52" fmla="*/ 9 w 125"/>
                <a:gd name="T53" fmla="*/ 81 h 104"/>
                <a:gd name="T54" fmla="*/ 0 w 125"/>
                <a:gd name="T55" fmla="*/ 62 h 104"/>
                <a:gd name="T56" fmla="*/ 0 w 125"/>
                <a:gd name="T57" fmla="*/ 62 h 104"/>
                <a:gd name="T58" fmla="*/ 0 w 125"/>
                <a:gd name="T59" fmla="*/ 62 h 104"/>
                <a:gd name="T60" fmla="*/ 0 w 125"/>
                <a:gd name="T61" fmla="*/ 62 h 104"/>
                <a:gd name="T62" fmla="*/ 0 w 125"/>
                <a:gd name="T63" fmla="*/ 62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"/>
                <a:gd name="T97" fmla="*/ 0 h 104"/>
                <a:gd name="T98" fmla="*/ 125 w 125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" h="104">
                  <a:moveTo>
                    <a:pt x="77" y="2"/>
                  </a:moveTo>
                  <a:lnTo>
                    <a:pt x="75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42" y="3"/>
                  </a:lnTo>
                  <a:lnTo>
                    <a:pt x="50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77" y="2"/>
                  </a:lnTo>
                  <a:close/>
                  <a:moveTo>
                    <a:pt x="0" y="62"/>
                  </a:moveTo>
                  <a:lnTo>
                    <a:pt x="0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7" y="89"/>
                  </a:lnTo>
                  <a:lnTo>
                    <a:pt x="26" y="95"/>
                  </a:lnTo>
                  <a:lnTo>
                    <a:pt x="37" y="101"/>
                  </a:lnTo>
                  <a:lnTo>
                    <a:pt x="50" y="104"/>
                  </a:lnTo>
                  <a:lnTo>
                    <a:pt x="63" y="104"/>
                  </a:lnTo>
                  <a:lnTo>
                    <a:pt x="75" y="104"/>
                  </a:lnTo>
                  <a:lnTo>
                    <a:pt x="86" y="101"/>
                  </a:lnTo>
                  <a:lnTo>
                    <a:pt x="97" y="95"/>
                  </a:lnTo>
                  <a:lnTo>
                    <a:pt x="107" y="89"/>
                  </a:lnTo>
                  <a:lnTo>
                    <a:pt x="116" y="81"/>
                  </a:lnTo>
                  <a:lnTo>
                    <a:pt x="121" y="72"/>
                  </a:lnTo>
                  <a:lnTo>
                    <a:pt x="125" y="65"/>
                  </a:lnTo>
                  <a:lnTo>
                    <a:pt x="123" y="65"/>
                  </a:lnTo>
                  <a:lnTo>
                    <a:pt x="123" y="63"/>
                  </a:lnTo>
                  <a:lnTo>
                    <a:pt x="121" y="72"/>
                  </a:lnTo>
                  <a:lnTo>
                    <a:pt x="114" y="81"/>
                  </a:lnTo>
                  <a:lnTo>
                    <a:pt x="107" y="89"/>
                  </a:lnTo>
                  <a:lnTo>
                    <a:pt x="97" y="95"/>
                  </a:lnTo>
                  <a:lnTo>
                    <a:pt x="86" y="100"/>
                  </a:lnTo>
                  <a:lnTo>
                    <a:pt x="75" y="103"/>
                  </a:lnTo>
                  <a:lnTo>
                    <a:pt x="63" y="104"/>
                  </a:lnTo>
                  <a:lnTo>
                    <a:pt x="50" y="103"/>
                  </a:lnTo>
                  <a:lnTo>
                    <a:pt x="37" y="100"/>
                  </a:lnTo>
                  <a:lnTo>
                    <a:pt x="26" y="95"/>
                  </a:lnTo>
                  <a:lnTo>
                    <a:pt x="17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72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590"/>
            <p:cNvSpPr>
              <a:spLocks noEditPoints="1"/>
            </p:cNvSpPr>
            <p:nvPr/>
          </p:nvSpPr>
          <p:spPr bwMode="auto">
            <a:xfrm>
              <a:off x="887" y="1502"/>
              <a:ext cx="123" cy="104"/>
            </a:xfrm>
            <a:custGeom>
              <a:avLst/>
              <a:gdLst>
                <a:gd name="T0" fmla="*/ 75 w 123"/>
                <a:gd name="T1" fmla="*/ 2 h 104"/>
                <a:gd name="T2" fmla="*/ 50 w 123"/>
                <a:gd name="T3" fmla="*/ 2 h 104"/>
                <a:gd name="T4" fmla="*/ 42 w 123"/>
                <a:gd name="T5" fmla="*/ 3 h 104"/>
                <a:gd name="T6" fmla="*/ 42 w 123"/>
                <a:gd name="T7" fmla="*/ 3 h 104"/>
                <a:gd name="T8" fmla="*/ 42 w 123"/>
                <a:gd name="T9" fmla="*/ 3 h 104"/>
                <a:gd name="T10" fmla="*/ 42 w 123"/>
                <a:gd name="T11" fmla="*/ 3 h 104"/>
                <a:gd name="T12" fmla="*/ 50 w 123"/>
                <a:gd name="T13" fmla="*/ 2 h 104"/>
                <a:gd name="T14" fmla="*/ 75 w 123"/>
                <a:gd name="T15" fmla="*/ 2 h 104"/>
                <a:gd name="T16" fmla="*/ 77 w 123"/>
                <a:gd name="T17" fmla="*/ 2 h 104"/>
                <a:gd name="T18" fmla="*/ 0 w 123"/>
                <a:gd name="T19" fmla="*/ 62 h 104"/>
                <a:gd name="T20" fmla="*/ 9 w 123"/>
                <a:gd name="T21" fmla="*/ 81 h 104"/>
                <a:gd name="T22" fmla="*/ 26 w 123"/>
                <a:gd name="T23" fmla="*/ 95 h 104"/>
                <a:gd name="T24" fmla="*/ 50 w 123"/>
                <a:gd name="T25" fmla="*/ 103 h 104"/>
                <a:gd name="T26" fmla="*/ 75 w 123"/>
                <a:gd name="T27" fmla="*/ 103 h 104"/>
                <a:gd name="T28" fmla="*/ 97 w 123"/>
                <a:gd name="T29" fmla="*/ 95 h 104"/>
                <a:gd name="T30" fmla="*/ 114 w 123"/>
                <a:gd name="T31" fmla="*/ 81 h 104"/>
                <a:gd name="T32" fmla="*/ 123 w 123"/>
                <a:gd name="T33" fmla="*/ 63 h 104"/>
                <a:gd name="T34" fmla="*/ 123 w 123"/>
                <a:gd name="T35" fmla="*/ 63 h 104"/>
                <a:gd name="T36" fmla="*/ 123 w 123"/>
                <a:gd name="T37" fmla="*/ 63 h 104"/>
                <a:gd name="T38" fmla="*/ 123 w 123"/>
                <a:gd name="T39" fmla="*/ 63 h 104"/>
                <a:gd name="T40" fmla="*/ 123 w 123"/>
                <a:gd name="T41" fmla="*/ 63 h 104"/>
                <a:gd name="T42" fmla="*/ 114 w 123"/>
                <a:gd name="T43" fmla="*/ 81 h 104"/>
                <a:gd name="T44" fmla="*/ 97 w 123"/>
                <a:gd name="T45" fmla="*/ 95 h 104"/>
                <a:gd name="T46" fmla="*/ 75 w 123"/>
                <a:gd name="T47" fmla="*/ 103 h 104"/>
                <a:gd name="T48" fmla="*/ 50 w 123"/>
                <a:gd name="T49" fmla="*/ 103 h 104"/>
                <a:gd name="T50" fmla="*/ 28 w 123"/>
                <a:gd name="T51" fmla="*/ 95 h 104"/>
                <a:gd name="T52" fmla="*/ 9 w 123"/>
                <a:gd name="T53" fmla="*/ 81 h 104"/>
                <a:gd name="T54" fmla="*/ 0 w 123"/>
                <a:gd name="T55" fmla="*/ 62 h 104"/>
                <a:gd name="T56" fmla="*/ 0 w 123"/>
                <a:gd name="T57" fmla="*/ 60 h 104"/>
                <a:gd name="T58" fmla="*/ 0 w 123"/>
                <a:gd name="T59" fmla="*/ 60 h 104"/>
                <a:gd name="T60" fmla="*/ 0 w 123"/>
                <a:gd name="T61" fmla="*/ 60 h 104"/>
                <a:gd name="T62" fmla="*/ 0 w 123"/>
                <a:gd name="T63" fmla="*/ 60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104"/>
                <a:gd name="T98" fmla="*/ 123 w 12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104">
                  <a:moveTo>
                    <a:pt x="77" y="2"/>
                  </a:moveTo>
                  <a:lnTo>
                    <a:pt x="75" y="2"/>
                  </a:lnTo>
                  <a:lnTo>
                    <a:pt x="63" y="0"/>
                  </a:lnTo>
                  <a:lnTo>
                    <a:pt x="50" y="2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50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77" y="2"/>
                  </a:lnTo>
                  <a:close/>
                  <a:moveTo>
                    <a:pt x="0" y="60"/>
                  </a:moveTo>
                  <a:lnTo>
                    <a:pt x="0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7" y="89"/>
                  </a:lnTo>
                  <a:lnTo>
                    <a:pt x="26" y="95"/>
                  </a:lnTo>
                  <a:lnTo>
                    <a:pt x="37" y="100"/>
                  </a:lnTo>
                  <a:lnTo>
                    <a:pt x="50" y="103"/>
                  </a:lnTo>
                  <a:lnTo>
                    <a:pt x="63" y="104"/>
                  </a:lnTo>
                  <a:lnTo>
                    <a:pt x="75" y="103"/>
                  </a:lnTo>
                  <a:lnTo>
                    <a:pt x="86" y="100"/>
                  </a:lnTo>
                  <a:lnTo>
                    <a:pt x="97" y="95"/>
                  </a:lnTo>
                  <a:lnTo>
                    <a:pt x="107" y="89"/>
                  </a:lnTo>
                  <a:lnTo>
                    <a:pt x="114" y="81"/>
                  </a:lnTo>
                  <a:lnTo>
                    <a:pt x="121" y="72"/>
                  </a:lnTo>
                  <a:lnTo>
                    <a:pt x="123" y="63"/>
                  </a:lnTo>
                  <a:lnTo>
                    <a:pt x="120" y="72"/>
                  </a:lnTo>
                  <a:lnTo>
                    <a:pt x="114" y="81"/>
                  </a:lnTo>
                  <a:lnTo>
                    <a:pt x="107" y="89"/>
                  </a:lnTo>
                  <a:lnTo>
                    <a:pt x="97" y="95"/>
                  </a:lnTo>
                  <a:lnTo>
                    <a:pt x="86" y="100"/>
                  </a:lnTo>
                  <a:lnTo>
                    <a:pt x="75" y="103"/>
                  </a:lnTo>
                  <a:lnTo>
                    <a:pt x="63" y="104"/>
                  </a:lnTo>
                  <a:lnTo>
                    <a:pt x="50" y="103"/>
                  </a:lnTo>
                  <a:lnTo>
                    <a:pt x="37" y="100"/>
                  </a:lnTo>
                  <a:lnTo>
                    <a:pt x="28" y="95"/>
                  </a:lnTo>
                  <a:lnTo>
                    <a:pt x="18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3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591"/>
            <p:cNvSpPr>
              <a:spLocks noEditPoints="1"/>
            </p:cNvSpPr>
            <p:nvPr/>
          </p:nvSpPr>
          <p:spPr bwMode="auto">
            <a:xfrm>
              <a:off x="887" y="1502"/>
              <a:ext cx="123" cy="104"/>
            </a:xfrm>
            <a:custGeom>
              <a:avLst/>
              <a:gdLst>
                <a:gd name="T0" fmla="*/ 75 w 123"/>
                <a:gd name="T1" fmla="*/ 2 h 104"/>
                <a:gd name="T2" fmla="*/ 50 w 123"/>
                <a:gd name="T3" fmla="*/ 2 h 104"/>
                <a:gd name="T4" fmla="*/ 40 w 123"/>
                <a:gd name="T5" fmla="*/ 3 h 104"/>
                <a:gd name="T6" fmla="*/ 40 w 123"/>
                <a:gd name="T7" fmla="*/ 3 h 104"/>
                <a:gd name="T8" fmla="*/ 40 w 123"/>
                <a:gd name="T9" fmla="*/ 3 h 104"/>
                <a:gd name="T10" fmla="*/ 40 w 123"/>
                <a:gd name="T11" fmla="*/ 5 h 104"/>
                <a:gd name="T12" fmla="*/ 50 w 123"/>
                <a:gd name="T13" fmla="*/ 2 h 104"/>
                <a:gd name="T14" fmla="*/ 75 w 123"/>
                <a:gd name="T15" fmla="*/ 2 h 104"/>
                <a:gd name="T16" fmla="*/ 77 w 123"/>
                <a:gd name="T17" fmla="*/ 2 h 104"/>
                <a:gd name="T18" fmla="*/ 0 w 123"/>
                <a:gd name="T19" fmla="*/ 62 h 104"/>
                <a:gd name="T20" fmla="*/ 9 w 123"/>
                <a:gd name="T21" fmla="*/ 81 h 104"/>
                <a:gd name="T22" fmla="*/ 28 w 123"/>
                <a:gd name="T23" fmla="*/ 95 h 104"/>
                <a:gd name="T24" fmla="*/ 50 w 123"/>
                <a:gd name="T25" fmla="*/ 103 h 104"/>
                <a:gd name="T26" fmla="*/ 75 w 123"/>
                <a:gd name="T27" fmla="*/ 103 h 104"/>
                <a:gd name="T28" fmla="*/ 97 w 123"/>
                <a:gd name="T29" fmla="*/ 95 h 104"/>
                <a:gd name="T30" fmla="*/ 114 w 123"/>
                <a:gd name="T31" fmla="*/ 81 h 104"/>
                <a:gd name="T32" fmla="*/ 123 w 123"/>
                <a:gd name="T33" fmla="*/ 63 h 104"/>
                <a:gd name="T34" fmla="*/ 123 w 123"/>
                <a:gd name="T35" fmla="*/ 63 h 104"/>
                <a:gd name="T36" fmla="*/ 123 w 123"/>
                <a:gd name="T37" fmla="*/ 63 h 104"/>
                <a:gd name="T38" fmla="*/ 123 w 123"/>
                <a:gd name="T39" fmla="*/ 62 h 104"/>
                <a:gd name="T40" fmla="*/ 123 w 123"/>
                <a:gd name="T41" fmla="*/ 62 h 104"/>
                <a:gd name="T42" fmla="*/ 120 w 123"/>
                <a:gd name="T43" fmla="*/ 72 h 104"/>
                <a:gd name="T44" fmla="*/ 107 w 123"/>
                <a:gd name="T45" fmla="*/ 89 h 104"/>
                <a:gd name="T46" fmla="*/ 86 w 123"/>
                <a:gd name="T47" fmla="*/ 100 h 104"/>
                <a:gd name="T48" fmla="*/ 63 w 123"/>
                <a:gd name="T49" fmla="*/ 104 h 104"/>
                <a:gd name="T50" fmla="*/ 39 w 123"/>
                <a:gd name="T51" fmla="*/ 100 h 104"/>
                <a:gd name="T52" fmla="*/ 18 w 123"/>
                <a:gd name="T53" fmla="*/ 89 h 104"/>
                <a:gd name="T54" fmla="*/ 4 w 123"/>
                <a:gd name="T55" fmla="*/ 72 h 104"/>
                <a:gd name="T56" fmla="*/ 0 w 123"/>
                <a:gd name="T57" fmla="*/ 59 h 104"/>
                <a:gd name="T58" fmla="*/ 0 w 123"/>
                <a:gd name="T59" fmla="*/ 59 h 104"/>
                <a:gd name="T60" fmla="*/ 0 w 123"/>
                <a:gd name="T61" fmla="*/ 59 h 104"/>
                <a:gd name="T62" fmla="*/ 0 w 123"/>
                <a:gd name="T63" fmla="*/ 60 h 104"/>
                <a:gd name="T64" fmla="*/ 0 w 123"/>
                <a:gd name="T65" fmla="*/ 6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3"/>
                <a:gd name="T100" fmla="*/ 0 h 104"/>
                <a:gd name="T101" fmla="*/ 123 w 123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3" h="104">
                  <a:moveTo>
                    <a:pt x="77" y="2"/>
                  </a:moveTo>
                  <a:lnTo>
                    <a:pt x="75" y="2"/>
                  </a:lnTo>
                  <a:lnTo>
                    <a:pt x="63" y="0"/>
                  </a:lnTo>
                  <a:lnTo>
                    <a:pt x="50" y="2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50" y="2"/>
                  </a:lnTo>
                  <a:lnTo>
                    <a:pt x="63" y="0"/>
                  </a:lnTo>
                  <a:lnTo>
                    <a:pt x="75" y="2"/>
                  </a:lnTo>
                  <a:lnTo>
                    <a:pt x="79" y="3"/>
                  </a:lnTo>
                  <a:lnTo>
                    <a:pt x="77" y="2"/>
                  </a:lnTo>
                  <a:close/>
                  <a:moveTo>
                    <a:pt x="0" y="60"/>
                  </a:moveTo>
                  <a:lnTo>
                    <a:pt x="0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8" y="89"/>
                  </a:lnTo>
                  <a:lnTo>
                    <a:pt x="28" y="95"/>
                  </a:lnTo>
                  <a:lnTo>
                    <a:pt x="37" y="100"/>
                  </a:lnTo>
                  <a:lnTo>
                    <a:pt x="50" y="103"/>
                  </a:lnTo>
                  <a:lnTo>
                    <a:pt x="63" y="104"/>
                  </a:lnTo>
                  <a:lnTo>
                    <a:pt x="75" y="103"/>
                  </a:lnTo>
                  <a:lnTo>
                    <a:pt x="86" y="100"/>
                  </a:lnTo>
                  <a:lnTo>
                    <a:pt x="97" y="95"/>
                  </a:lnTo>
                  <a:lnTo>
                    <a:pt x="107" y="89"/>
                  </a:lnTo>
                  <a:lnTo>
                    <a:pt x="114" y="81"/>
                  </a:lnTo>
                  <a:lnTo>
                    <a:pt x="120" y="72"/>
                  </a:lnTo>
                  <a:lnTo>
                    <a:pt x="123" y="63"/>
                  </a:lnTo>
                  <a:lnTo>
                    <a:pt x="123" y="62"/>
                  </a:lnTo>
                  <a:lnTo>
                    <a:pt x="120" y="72"/>
                  </a:lnTo>
                  <a:lnTo>
                    <a:pt x="114" y="81"/>
                  </a:lnTo>
                  <a:lnTo>
                    <a:pt x="107" y="89"/>
                  </a:lnTo>
                  <a:lnTo>
                    <a:pt x="97" y="95"/>
                  </a:lnTo>
                  <a:lnTo>
                    <a:pt x="86" y="100"/>
                  </a:lnTo>
                  <a:lnTo>
                    <a:pt x="75" y="103"/>
                  </a:lnTo>
                  <a:lnTo>
                    <a:pt x="63" y="104"/>
                  </a:lnTo>
                  <a:lnTo>
                    <a:pt x="50" y="103"/>
                  </a:lnTo>
                  <a:lnTo>
                    <a:pt x="39" y="100"/>
                  </a:lnTo>
                  <a:lnTo>
                    <a:pt x="28" y="95"/>
                  </a:lnTo>
                  <a:lnTo>
                    <a:pt x="18" y="89"/>
                  </a:lnTo>
                  <a:lnTo>
                    <a:pt x="11" y="81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4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592"/>
            <p:cNvSpPr>
              <a:spLocks noEditPoints="1"/>
            </p:cNvSpPr>
            <p:nvPr/>
          </p:nvSpPr>
          <p:spPr bwMode="auto">
            <a:xfrm>
              <a:off x="887" y="1502"/>
              <a:ext cx="123" cy="104"/>
            </a:xfrm>
            <a:custGeom>
              <a:avLst/>
              <a:gdLst>
                <a:gd name="T0" fmla="*/ 75 w 123"/>
                <a:gd name="T1" fmla="*/ 2 h 104"/>
                <a:gd name="T2" fmla="*/ 50 w 123"/>
                <a:gd name="T3" fmla="*/ 2 h 104"/>
                <a:gd name="T4" fmla="*/ 40 w 123"/>
                <a:gd name="T5" fmla="*/ 5 h 104"/>
                <a:gd name="T6" fmla="*/ 40 w 123"/>
                <a:gd name="T7" fmla="*/ 5 h 104"/>
                <a:gd name="T8" fmla="*/ 40 w 123"/>
                <a:gd name="T9" fmla="*/ 5 h 104"/>
                <a:gd name="T10" fmla="*/ 40 w 123"/>
                <a:gd name="T11" fmla="*/ 5 h 104"/>
                <a:gd name="T12" fmla="*/ 50 w 123"/>
                <a:gd name="T13" fmla="*/ 2 h 104"/>
                <a:gd name="T14" fmla="*/ 75 w 123"/>
                <a:gd name="T15" fmla="*/ 2 h 104"/>
                <a:gd name="T16" fmla="*/ 79 w 123"/>
                <a:gd name="T17" fmla="*/ 3 h 104"/>
                <a:gd name="T18" fmla="*/ 0 w 123"/>
                <a:gd name="T19" fmla="*/ 62 h 104"/>
                <a:gd name="T20" fmla="*/ 11 w 123"/>
                <a:gd name="T21" fmla="*/ 81 h 104"/>
                <a:gd name="T22" fmla="*/ 28 w 123"/>
                <a:gd name="T23" fmla="*/ 95 h 104"/>
                <a:gd name="T24" fmla="*/ 50 w 123"/>
                <a:gd name="T25" fmla="*/ 103 h 104"/>
                <a:gd name="T26" fmla="*/ 75 w 123"/>
                <a:gd name="T27" fmla="*/ 103 h 104"/>
                <a:gd name="T28" fmla="*/ 97 w 123"/>
                <a:gd name="T29" fmla="*/ 95 h 104"/>
                <a:gd name="T30" fmla="*/ 114 w 123"/>
                <a:gd name="T31" fmla="*/ 81 h 104"/>
                <a:gd name="T32" fmla="*/ 123 w 123"/>
                <a:gd name="T33" fmla="*/ 62 h 104"/>
                <a:gd name="T34" fmla="*/ 123 w 123"/>
                <a:gd name="T35" fmla="*/ 62 h 104"/>
                <a:gd name="T36" fmla="*/ 123 w 123"/>
                <a:gd name="T37" fmla="*/ 62 h 104"/>
                <a:gd name="T38" fmla="*/ 123 w 123"/>
                <a:gd name="T39" fmla="*/ 62 h 104"/>
                <a:gd name="T40" fmla="*/ 123 w 123"/>
                <a:gd name="T41" fmla="*/ 62 h 104"/>
                <a:gd name="T42" fmla="*/ 123 w 123"/>
                <a:gd name="T43" fmla="*/ 62 h 104"/>
                <a:gd name="T44" fmla="*/ 114 w 123"/>
                <a:gd name="T45" fmla="*/ 80 h 104"/>
                <a:gd name="T46" fmla="*/ 97 w 123"/>
                <a:gd name="T47" fmla="*/ 95 h 104"/>
                <a:gd name="T48" fmla="*/ 75 w 123"/>
                <a:gd name="T49" fmla="*/ 103 h 104"/>
                <a:gd name="T50" fmla="*/ 50 w 123"/>
                <a:gd name="T51" fmla="*/ 103 h 104"/>
                <a:gd name="T52" fmla="*/ 28 w 123"/>
                <a:gd name="T53" fmla="*/ 95 h 104"/>
                <a:gd name="T54" fmla="*/ 11 w 123"/>
                <a:gd name="T55" fmla="*/ 80 h 104"/>
                <a:gd name="T56" fmla="*/ 2 w 123"/>
                <a:gd name="T57" fmla="*/ 62 h 104"/>
                <a:gd name="T58" fmla="*/ 0 w 123"/>
                <a:gd name="T59" fmla="*/ 57 h 104"/>
                <a:gd name="T60" fmla="*/ 0 w 123"/>
                <a:gd name="T61" fmla="*/ 59 h 104"/>
                <a:gd name="T62" fmla="*/ 0 w 123"/>
                <a:gd name="T63" fmla="*/ 59 h 104"/>
                <a:gd name="T64" fmla="*/ 0 w 123"/>
                <a:gd name="T65" fmla="*/ 59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3"/>
                <a:gd name="T100" fmla="*/ 0 h 104"/>
                <a:gd name="T101" fmla="*/ 123 w 123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3" h="104">
                  <a:moveTo>
                    <a:pt x="79" y="3"/>
                  </a:moveTo>
                  <a:lnTo>
                    <a:pt x="75" y="2"/>
                  </a:lnTo>
                  <a:lnTo>
                    <a:pt x="63" y="0"/>
                  </a:lnTo>
                  <a:lnTo>
                    <a:pt x="50" y="2"/>
                  </a:lnTo>
                  <a:lnTo>
                    <a:pt x="40" y="5"/>
                  </a:lnTo>
                  <a:lnTo>
                    <a:pt x="50" y="2"/>
                  </a:lnTo>
                  <a:lnTo>
                    <a:pt x="63" y="2"/>
                  </a:lnTo>
                  <a:lnTo>
                    <a:pt x="75" y="2"/>
                  </a:lnTo>
                  <a:lnTo>
                    <a:pt x="79" y="3"/>
                  </a:lnTo>
                  <a:close/>
                  <a:moveTo>
                    <a:pt x="0" y="59"/>
                  </a:moveTo>
                  <a:lnTo>
                    <a:pt x="0" y="62"/>
                  </a:lnTo>
                  <a:lnTo>
                    <a:pt x="4" y="72"/>
                  </a:lnTo>
                  <a:lnTo>
                    <a:pt x="11" y="81"/>
                  </a:lnTo>
                  <a:lnTo>
                    <a:pt x="18" y="89"/>
                  </a:lnTo>
                  <a:lnTo>
                    <a:pt x="28" y="95"/>
                  </a:lnTo>
                  <a:lnTo>
                    <a:pt x="39" y="100"/>
                  </a:lnTo>
                  <a:lnTo>
                    <a:pt x="50" y="103"/>
                  </a:lnTo>
                  <a:lnTo>
                    <a:pt x="63" y="104"/>
                  </a:lnTo>
                  <a:lnTo>
                    <a:pt x="75" y="103"/>
                  </a:lnTo>
                  <a:lnTo>
                    <a:pt x="86" y="100"/>
                  </a:lnTo>
                  <a:lnTo>
                    <a:pt x="97" y="95"/>
                  </a:lnTo>
                  <a:lnTo>
                    <a:pt x="107" y="89"/>
                  </a:lnTo>
                  <a:lnTo>
                    <a:pt x="114" y="81"/>
                  </a:lnTo>
                  <a:lnTo>
                    <a:pt x="120" y="72"/>
                  </a:lnTo>
                  <a:lnTo>
                    <a:pt x="123" y="62"/>
                  </a:lnTo>
                  <a:lnTo>
                    <a:pt x="120" y="72"/>
                  </a:lnTo>
                  <a:lnTo>
                    <a:pt x="114" y="80"/>
                  </a:lnTo>
                  <a:lnTo>
                    <a:pt x="107" y="87"/>
                  </a:lnTo>
                  <a:lnTo>
                    <a:pt x="97" y="95"/>
                  </a:lnTo>
                  <a:lnTo>
                    <a:pt x="86" y="100"/>
                  </a:lnTo>
                  <a:lnTo>
                    <a:pt x="75" y="103"/>
                  </a:lnTo>
                  <a:lnTo>
                    <a:pt x="63" y="103"/>
                  </a:lnTo>
                  <a:lnTo>
                    <a:pt x="50" y="103"/>
                  </a:lnTo>
                  <a:lnTo>
                    <a:pt x="39" y="100"/>
                  </a:lnTo>
                  <a:lnTo>
                    <a:pt x="28" y="95"/>
                  </a:lnTo>
                  <a:lnTo>
                    <a:pt x="18" y="87"/>
                  </a:lnTo>
                  <a:lnTo>
                    <a:pt x="11" y="80"/>
                  </a:lnTo>
                  <a:lnTo>
                    <a:pt x="6" y="72"/>
                  </a:lnTo>
                  <a:lnTo>
                    <a:pt x="2" y="62"/>
                  </a:lnTo>
                  <a:lnTo>
                    <a:pt x="0" y="5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5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593"/>
            <p:cNvSpPr>
              <a:spLocks noEditPoints="1"/>
            </p:cNvSpPr>
            <p:nvPr/>
          </p:nvSpPr>
          <p:spPr bwMode="auto">
            <a:xfrm>
              <a:off x="887" y="1504"/>
              <a:ext cx="123" cy="101"/>
            </a:xfrm>
            <a:custGeom>
              <a:avLst/>
              <a:gdLst>
                <a:gd name="T0" fmla="*/ 75 w 123"/>
                <a:gd name="T1" fmla="*/ 0 h 101"/>
                <a:gd name="T2" fmla="*/ 50 w 123"/>
                <a:gd name="T3" fmla="*/ 0 h 101"/>
                <a:gd name="T4" fmla="*/ 40 w 123"/>
                <a:gd name="T5" fmla="*/ 3 h 101"/>
                <a:gd name="T6" fmla="*/ 40 w 123"/>
                <a:gd name="T7" fmla="*/ 3 h 101"/>
                <a:gd name="T8" fmla="*/ 40 w 123"/>
                <a:gd name="T9" fmla="*/ 3 h 101"/>
                <a:gd name="T10" fmla="*/ 40 w 123"/>
                <a:gd name="T11" fmla="*/ 3 h 101"/>
                <a:gd name="T12" fmla="*/ 50 w 123"/>
                <a:gd name="T13" fmla="*/ 1 h 101"/>
                <a:gd name="T14" fmla="*/ 75 w 123"/>
                <a:gd name="T15" fmla="*/ 1 h 101"/>
                <a:gd name="T16" fmla="*/ 79 w 123"/>
                <a:gd name="T17" fmla="*/ 1 h 101"/>
                <a:gd name="T18" fmla="*/ 2 w 123"/>
                <a:gd name="T19" fmla="*/ 60 h 101"/>
                <a:gd name="T20" fmla="*/ 11 w 123"/>
                <a:gd name="T21" fmla="*/ 78 h 101"/>
                <a:gd name="T22" fmla="*/ 28 w 123"/>
                <a:gd name="T23" fmla="*/ 93 h 101"/>
                <a:gd name="T24" fmla="*/ 50 w 123"/>
                <a:gd name="T25" fmla="*/ 101 h 101"/>
                <a:gd name="T26" fmla="*/ 75 w 123"/>
                <a:gd name="T27" fmla="*/ 101 h 101"/>
                <a:gd name="T28" fmla="*/ 97 w 123"/>
                <a:gd name="T29" fmla="*/ 93 h 101"/>
                <a:gd name="T30" fmla="*/ 114 w 123"/>
                <a:gd name="T31" fmla="*/ 78 h 101"/>
                <a:gd name="T32" fmla="*/ 123 w 123"/>
                <a:gd name="T33" fmla="*/ 60 h 101"/>
                <a:gd name="T34" fmla="*/ 123 w 123"/>
                <a:gd name="T35" fmla="*/ 60 h 101"/>
                <a:gd name="T36" fmla="*/ 123 w 123"/>
                <a:gd name="T37" fmla="*/ 58 h 101"/>
                <a:gd name="T38" fmla="*/ 123 w 123"/>
                <a:gd name="T39" fmla="*/ 58 h 101"/>
                <a:gd name="T40" fmla="*/ 123 w 123"/>
                <a:gd name="T41" fmla="*/ 58 h 101"/>
                <a:gd name="T42" fmla="*/ 123 w 123"/>
                <a:gd name="T43" fmla="*/ 60 h 101"/>
                <a:gd name="T44" fmla="*/ 114 w 123"/>
                <a:gd name="T45" fmla="*/ 78 h 101"/>
                <a:gd name="T46" fmla="*/ 97 w 123"/>
                <a:gd name="T47" fmla="*/ 92 h 101"/>
                <a:gd name="T48" fmla="*/ 75 w 123"/>
                <a:gd name="T49" fmla="*/ 99 h 101"/>
                <a:gd name="T50" fmla="*/ 50 w 123"/>
                <a:gd name="T51" fmla="*/ 99 h 101"/>
                <a:gd name="T52" fmla="*/ 28 w 123"/>
                <a:gd name="T53" fmla="*/ 92 h 101"/>
                <a:gd name="T54" fmla="*/ 11 w 123"/>
                <a:gd name="T55" fmla="*/ 78 h 101"/>
                <a:gd name="T56" fmla="*/ 2 w 123"/>
                <a:gd name="T57" fmla="*/ 60 h 101"/>
                <a:gd name="T58" fmla="*/ 0 w 123"/>
                <a:gd name="T59" fmla="*/ 55 h 101"/>
                <a:gd name="T60" fmla="*/ 0 w 123"/>
                <a:gd name="T61" fmla="*/ 55 h 101"/>
                <a:gd name="T62" fmla="*/ 0 w 123"/>
                <a:gd name="T63" fmla="*/ 55 h 101"/>
                <a:gd name="T64" fmla="*/ 0 w 123"/>
                <a:gd name="T65" fmla="*/ 55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3"/>
                <a:gd name="T100" fmla="*/ 0 h 101"/>
                <a:gd name="T101" fmla="*/ 123 w 123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3" h="101">
                  <a:moveTo>
                    <a:pt x="79" y="1"/>
                  </a:moveTo>
                  <a:lnTo>
                    <a:pt x="75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40" y="3"/>
                  </a:lnTo>
                  <a:lnTo>
                    <a:pt x="50" y="1"/>
                  </a:lnTo>
                  <a:lnTo>
                    <a:pt x="63" y="0"/>
                  </a:lnTo>
                  <a:lnTo>
                    <a:pt x="75" y="1"/>
                  </a:lnTo>
                  <a:lnTo>
                    <a:pt x="79" y="1"/>
                  </a:lnTo>
                  <a:close/>
                  <a:moveTo>
                    <a:pt x="0" y="55"/>
                  </a:moveTo>
                  <a:lnTo>
                    <a:pt x="2" y="60"/>
                  </a:lnTo>
                  <a:lnTo>
                    <a:pt x="6" y="70"/>
                  </a:lnTo>
                  <a:lnTo>
                    <a:pt x="11" y="78"/>
                  </a:lnTo>
                  <a:lnTo>
                    <a:pt x="18" y="85"/>
                  </a:lnTo>
                  <a:lnTo>
                    <a:pt x="28" y="93"/>
                  </a:lnTo>
                  <a:lnTo>
                    <a:pt x="39" y="98"/>
                  </a:lnTo>
                  <a:lnTo>
                    <a:pt x="50" y="101"/>
                  </a:lnTo>
                  <a:lnTo>
                    <a:pt x="63" y="101"/>
                  </a:lnTo>
                  <a:lnTo>
                    <a:pt x="75" y="101"/>
                  </a:lnTo>
                  <a:lnTo>
                    <a:pt x="86" y="98"/>
                  </a:lnTo>
                  <a:lnTo>
                    <a:pt x="97" y="93"/>
                  </a:lnTo>
                  <a:lnTo>
                    <a:pt x="107" y="85"/>
                  </a:lnTo>
                  <a:lnTo>
                    <a:pt x="114" y="78"/>
                  </a:lnTo>
                  <a:lnTo>
                    <a:pt x="120" y="70"/>
                  </a:lnTo>
                  <a:lnTo>
                    <a:pt x="123" y="60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0" y="70"/>
                  </a:lnTo>
                  <a:lnTo>
                    <a:pt x="114" y="78"/>
                  </a:lnTo>
                  <a:lnTo>
                    <a:pt x="107" y="85"/>
                  </a:lnTo>
                  <a:lnTo>
                    <a:pt x="97" y="92"/>
                  </a:lnTo>
                  <a:lnTo>
                    <a:pt x="86" y="96"/>
                  </a:lnTo>
                  <a:lnTo>
                    <a:pt x="75" y="99"/>
                  </a:lnTo>
                  <a:lnTo>
                    <a:pt x="63" y="101"/>
                  </a:lnTo>
                  <a:lnTo>
                    <a:pt x="50" y="99"/>
                  </a:lnTo>
                  <a:lnTo>
                    <a:pt x="39" y="96"/>
                  </a:lnTo>
                  <a:lnTo>
                    <a:pt x="28" y="92"/>
                  </a:lnTo>
                  <a:lnTo>
                    <a:pt x="18" y="85"/>
                  </a:lnTo>
                  <a:lnTo>
                    <a:pt x="11" y="78"/>
                  </a:lnTo>
                  <a:lnTo>
                    <a:pt x="6" y="70"/>
                  </a:lnTo>
                  <a:lnTo>
                    <a:pt x="2" y="60"/>
                  </a:lnTo>
                  <a:lnTo>
                    <a:pt x="2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6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594"/>
            <p:cNvSpPr>
              <a:spLocks noEditPoints="1"/>
            </p:cNvSpPr>
            <p:nvPr/>
          </p:nvSpPr>
          <p:spPr bwMode="auto">
            <a:xfrm>
              <a:off x="889" y="1504"/>
              <a:ext cx="121" cy="101"/>
            </a:xfrm>
            <a:custGeom>
              <a:avLst/>
              <a:gdLst>
                <a:gd name="T0" fmla="*/ 73 w 121"/>
                <a:gd name="T1" fmla="*/ 1 h 101"/>
                <a:gd name="T2" fmla="*/ 48 w 121"/>
                <a:gd name="T3" fmla="*/ 1 h 101"/>
                <a:gd name="T4" fmla="*/ 38 w 121"/>
                <a:gd name="T5" fmla="*/ 3 h 101"/>
                <a:gd name="T6" fmla="*/ 38 w 121"/>
                <a:gd name="T7" fmla="*/ 3 h 101"/>
                <a:gd name="T8" fmla="*/ 38 w 121"/>
                <a:gd name="T9" fmla="*/ 3 h 101"/>
                <a:gd name="T10" fmla="*/ 37 w 121"/>
                <a:gd name="T11" fmla="*/ 4 h 101"/>
                <a:gd name="T12" fmla="*/ 48 w 121"/>
                <a:gd name="T13" fmla="*/ 1 h 101"/>
                <a:gd name="T14" fmla="*/ 73 w 121"/>
                <a:gd name="T15" fmla="*/ 1 h 101"/>
                <a:gd name="T16" fmla="*/ 77 w 121"/>
                <a:gd name="T17" fmla="*/ 1 h 101"/>
                <a:gd name="T18" fmla="*/ 0 w 121"/>
                <a:gd name="T19" fmla="*/ 60 h 101"/>
                <a:gd name="T20" fmla="*/ 9 w 121"/>
                <a:gd name="T21" fmla="*/ 78 h 101"/>
                <a:gd name="T22" fmla="*/ 26 w 121"/>
                <a:gd name="T23" fmla="*/ 92 h 101"/>
                <a:gd name="T24" fmla="*/ 48 w 121"/>
                <a:gd name="T25" fmla="*/ 99 h 101"/>
                <a:gd name="T26" fmla="*/ 73 w 121"/>
                <a:gd name="T27" fmla="*/ 99 h 101"/>
                <a:gd name="T28" fmla="*/ 95 w 121"/>
                <a:gd name="T29" fmla="*/ 92 h 101"/>
                <a:gd name="T30" fmla="*/ 112 w 121"/>
                <a:gd name="T31" fmla="*/ 78 h 101"/>
                <a:gd name="T32" fmla="*/ 121 w 121"/>
                <a:gd name="T33" fmla="*/ 60 h 101"/>
                <a:gd name="T34" fmla="*/ 121 w 121"/>
                <a:gd name="T35" fmla="*/ 58 h 101"/>
                <a:gd name="T36" fmla="*/ 121 w 121"/>
                <a:gd name="T37" fmla="*/ 58 h 101"/>
                <a:gd name="T38" fmla="*/ 121 w 121"/>
                <a:gd name="T39" fmla="*/ 58 h 101"/>
                <a:gd name="T40" fmla="*/ 121 w 121"/>
                <a:gd name="T41" fmla="*/ 57 h 101"/>
                <a:gd name="T42" fmla="*/ 119 w 121"/>
                <a:gd name="T43" fmla="*/ 60 h 101"/>
                <a:gd name="T44" fmla="*/ 110 w 121"/>
                <a:gd name="T45" fmla="*/ 78 h 101"/>
                <a:gd name="T46" fmla="*/ 94 w 121"/>
                <a:gd name="T47" fmla="*/ 92 h 101"/>
                <a:gd name="T48" fmla="*/ 73 w 121"/>
                <a:gd name="T49" fmla="*/ 99 h 101"/>
                <a:gd name="T50" fmla="*/ 48 w 121"/>
                <a:gd name="T51" fmla="*/ 99 h 101"/>
                <a:gd name="T52" fmla="*/ 26 w 121"/>
                <a:gd name="T53" fmla="*/ 92 h 101"/>
                <a:gd name="T54" fmla="*/ 9 w 121"/>
                <a:gd name="T55" fmla="*/ 78 h 101"/>
                <a:gd name="T56" fmla="*/ 0 w 121"/>
                <a:gd name="T57" fmla="*/ 60 h 101"/>
                <a:gd name="T58" fmla="*/ 0 w 121"/>
                <a:gd name="T59" fmla="*/ 54 h 101"/>
                <a:gd name="T60" fmla="*/ 0 w 121"/>
                <a:gd name="T61" fmla="*/ 54 h 101"/>
                <a:gd name="T62" fmla="*/ 0 w 121"/>
                <a:gd name="T63" fmla="*/ 54 h 101"/>
                <a:gd name="T64" fmla="*/ 0 w 121"/>
                <a:gd name="T65" fmla="*/ 54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01"/>
                <a:gd name="T101" fmla="*/ 121 w 121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01">
                  <a:moveTo>
                    <a:pt x="77" y="1"/>
                  </a:moveTo>
                  <a:lnTo>
                    <a:pt x="73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73" y="1"/>
                  </a:lnTo>
                  <a:lnTo>
                    <a:pt x="77" y="3"/>
                  </a:lnTo>
                  <a:lnTo>
                    <a:pt x="77" y="1"/>
                  </a:lnTo>
                  <a:close/>
                  <a:moveTo>
                    <a:pt x="0" y="55"/>
                  </a:moveTo>
                  <a:lnTo>
                    <a:pt x="0" y="60"/>
                  </a:lnTo>
                  <a:lnTo>
                    <a:pt x="4" y="70"/>
                  </a:lnTo>
                  <a:lnTo>
                    <a:pt x="9" y="78"/>
                  </a:lnTo>
                  <a:lnTo>
                    <a:pt x="16" y="85"/>
                  </a:lnTo>
                  <a:lnTo>
                    <a:pt x="26" y="92"/>
                  </a:lnTo>
                  <a:lnTo>
                    <a:pt x="37" y="96"/>
                  </a:lnTo>
                  <a:lnTo>
                    <a:pt x="48" y="99"/>
                  </a:lnTo>
                  <a:lnTo>
                    <a:pt x="61" y="101"/>
                  </a:lnTo>
                  <a:lnTo>
                    <a:pt x="73" y="99"/>
                  </a:lnTo>
                  <a:lnTo>
                    <a:pt x="84" y="96"/>
                  </a:lnTo>
                  <a:lnTo>
                    <a:pt x="95" y="92"/>
                  </a:lnTo>
                  <a:lnTo>
                    <a:pt x="105" y="85"/>
                  </a:lnTo>
                  <a:lnTo>
                    <a:pt x="112" y="78"/>
                  </a:lnTo>
                  <a:lnTo>
                    <a:pt x="118" y="70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1" y="57"/>
                  </a:lnTo>
                  <a:lnTo>
                    <a:pt x="119" y="60"/>
                  </a:lnTo>
                  <a:lnTo>
                    <a:pt x="118" y="69"/>
                  </a:lnTo>
                  <a:lnTo>
                    <a:pt x="110" y="78"/>
                  </a:lnTo>
                  <a:lnTo>
                    <a:pt x="103" y="85"/>
                  </a:lnTo>
                  <a:lnTo>
                    <a:pt x="94" y="92"/>
                  </a:lnTo>
                  <a:lnTo>
                    <a:pt x="84" y="96"/>
                  </a:lnTo>
                  <a:lnTo>
                    <a:pt x="73" y="99"/>
                  </a:lnTo>
                  <a:lnTo>
                    <a:pt x="61" y="101"/>
                  </a:lnTo>
                  <a:lnTo>
                    <a:pt x="48" y="99"/>
                  </a:lnTo>
                  <a:lnTo>
                    <a:pt x="37" y="96"/>
                  </a:lnTo>
                  <a:lnTo>
                    <a:pt x="26" y="92"/>
                  </a:lnTo>
                  <a:lnTo>
                    <a:pt x="16" y="85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7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595"/>
            <p:cNvSpPr>
              <a:spLocks noEditPoints="1"/>
            </p:cNvSpPr>
            <p:nvPr/>
          </p:nvSpPr>
          <p:spPr bwMode="auto">
            <a:xfrm>
              <a:off x="889" y="1504"/>
              <a:ext cx="121" cy="101"/>
            </a:xfrm>
            <a:custGeom>
              <a:avLst/>
              <a:gdLst>
                <a:gd name="T0" fmla="*/ 73 w 121"/>
                <a:gd name="T1" fmla="*/ 1 h 101"/>
                <a:gd name="T2" fmla="*/ 48 w 121"/>
                <a:gd name="T3" fmla="*/ 1 h 101"/>
                <a:gd name="T4" fmla="*/ 37 w 121"/>
                <a:gd name="T5" fmla="*/ 4 h 101"/>
                <a:gd name="T6" fmla="*/ 37 w 121"/>
                <a:gd name="T7" fmla="*/ 4 h 101"/>
                <a:gd name="T8" fmla="*/ 37 w 121"/>
                <a:gd name="T9" fmla="*/ 4 h 101"/>
                <a:gd name="T10" fmla="*/ 37 w 121"/>
                <a:gd name="T11" fmla="*/ 4 h 101"/>
                <a:gd name="T12" fmla="*/ 48 w 121"/>
                <a:gd name="T13" fmla="*/ 1 h 101"/>
                <a:gd name="T14" fmla="*/ 72 w 121"/>
                <a:gd name="T15" fmla="*/ 1 h 101"/>
                <a:gd name="T16" fmla="*/ 77 w 121"/>
                <a:gd name="T17" fmla="*/ 3 h 101"/>
                <a:gd name="T18" fmla="*/ 0 w 121"/>
                <a:gd name="T19" fmla="*/ 60 h 101"/>
                <a:gd name="T20" fmla="*/ 9 w 121"/>
                <a:gd name="T21" fmla="*/ 78 h 101"/>
                <a:gd name="T22" fmla="*/ 26 w 121"/>
                <a:gd name="T23" fmla="*/ 92 h 101"/>
                <a:gd name="T24" fmla="*/ 48 w 121"/>
                <a:gd name="T25" fmla="*/ 99 h 101"/>
                <a:gd name="T26" fmla="*/ 73 w 121"/>
                <a:gd name="T27" fmla="*/ 99 h 101"/>
                <a:gd name="T28" fmla="*/ 94 w 121"/>
                <a:gd name="T29" fmla="*/ 92 h 101"/>
                <a:gd name="T30" fmla="*/ 110 w 121"/>
                <a:gd name="T31" fmla="*/ 78 h 101"/>
                <a:gd name="T32" fmla="*/ 119 w 121"/>
                <a:gd name="T33" fmla="*/ 60 h 101"/>
                <a:gd name="T34" fmla="*/ 121 w 121"/>
                <a:gd name="T35" fmla="*/ 57 h 101"/>
                <a:gd name="T36" fmla="*/ 121 w 121"/>
                <a:gd name="T37" fmla="*/ 57 h 101"/>
                <a:gd name="T38" fmla="*/ 121 w 121"/>
                <a:gd name="T39" fmla="*/ 57 h 101"/>
                <a:gd name="T40" fmla="*/ 119 w 121"/>
                <a:gd name="T41" fmla="*/ 57 h 101"/>
                <a:gd name="T42" fmla="*/ 119 w 121"/>
                <a:gd name="T43" fmla="*/ 60 h 101"/>
                <a:gd name="T44" fmla="*/ 110 w 121"/>
                <a:gd name="T45" fmla="*/ 78 h 101"/>
                <a:gd name="T46" fmla="*/ 94 w 121"/>
                <a:gd name="T47" fmla="*/ 92 h 101"/>
                <a:gd name="T48" fmla="*/ 72 w 121"/>
                <a:gd name="T49" fmla="*/ 99 h 101"/>
                <a:gd name="T50" fmla="*/ 48 w 121"/>
                <a:gd name="T51" fmla="*/ 99 h 101"/>
                <a:gd name="T52" fmla="*/ 26 w 121"/>
                <a:gd name="T53" fmla="*/ 92 h 101"/>
                <a:gd name="T54" fmla="*/ 9 w 121"/>
                <a:gd name="T55" fmla="*/ 78 h 101"/>
                <a:gd name="T56" fmla="*/ 0 w 121"/>
                <a:gd name="T57" fmla="*/ 60 h 101"/>
                <a:gd name="T58" fmla="*/ 0 w 121"/>
                <a:gd name="T59" fmla="*/ 52 h 101"/>
                <a:gd name="T60" fmla="*/ 0 w 121"/>
                <a:gd name="T61" fmla="*/ 52 h 101"/>
                <a:gd name="T62" fmla="*/ 0 w 121"/>
                <a:gd name="T63" fmla="*/ 54 h 101"/>
                <a:gd name="T64" fmla="*/ 0 w 121"/>
                <a:gd name="T65" fmla="*/ 54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01"/>
                <a:gd name="T101" fmla="*/ 121 w 121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01">
                  <a:moveTo>
                    <a:pt x="77" y="3"/>
                  </a:moveTo>
                  <a:lnTo>
                    <a:pt x="73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77" y="3"/>
                  </a:lnTo>
                  <a:close/>
                  <a:moveTo>
                    <a:pt x="0" y="54"/>
                  </a:moveTo>
                  <a:lnTo>
                    <a:pt x="0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6" y="85"/>
                  </a:lnTo>
                  <a:lnTo>
                    <a:pt x="26" y="92"/>
                  </a:lnTo>
                  <a:lnTo>
                    <a:pt x="37" y="96"/>
                  </a:lnTo>
                  <a:lnTo>
                    <a:pt x="48" y="99"/>
                  </a:lnTo>
                  <a:lnTo>
                    <a:pt x="61" y="101"/>
                  </a:lnTo>
                  <a:lnTo>
                    <a:pt x="73" y="99"/>
                  </a:lnTo>
                  <a:lnTo>
                    <a:pt x="84" y="96"/>
                  </a:lnTo>
                  <a:lnTo>
                    <a:pt x="94" y="92"/>
                  </a:lnTo>
                  <a:lnTo>
                    <a:pt x="103" y="85"/>
                  </a:lnTo>
                  <a:lnTo>
                    <a:pt x="110" y="78"/>
                  </a:lnTo>
                  <a:lnTo>
                    <a:pt x="118" y="69"/>
                  </a:lnTo>
                  <a:lnTo>
                    <a:pt x="119" y="60"/>
                  </a:lnTo>
                  <a:lnTo>
                    <a:pt x="121" y="57"/>
                  </a:lnTo>
                  <a:lnTo>
                    <a:pt x="119" y="57"/>
                  </a:lnTo>
                  <a:lnTo>
                    <a:pt x="119" y="60"/>
                  </a:lnTo>
                  <a:lnTo>
                    <a:pt x="116" y="69"/>
                  </a:lnTo>
                  <a:lnTo>
                    <a:pt x="110" y="78"/>
                  </a:lnTo>
                  <a:lnTo>
                    <a:pt x="103" y="85"/>
                  </a:lnTo>
                  <a:lnTo>
                    <a:pt x="94" y="92"/>
                  </a:lnTo>
                  <a:lnTo>
                    <a:pt x="84" y="96"/>
                  </a:lnTo>
                  <a:lnTo>
                    <a:pt x="72" y="99"/>
                  </a:lnTo>
                  <a:lnTo>
                    <a:pt x="61" y="101"/>
                  </a:lnTo>
                  <a:lnTo>
                    <a:pt x="48" y="99"/>
                  </a:lnTo>
                  <a:lnTo>
                    <a:pt x="37" y="96"/>
                  </a:lnTo>
                  <a:lnTo>
                    <a:pt x="26" y="92"/>
                  </a:lnTo>
                  <a:lnTo>
                    <a:pt x="16" y="85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8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596"/>
            <p:cNvSpPr>
              <a:spLocks noEditPoints="1"/>
            </p:cNvSpPr>
            <p:nvPr/>
          </p:nvSpPr>
          <p:spPr bwMode="auto">
            <a:xfrm>
              <a:off x="889" y="1504"/>
              <a:ext cx="119" cy="101"/>
            </a:xfrm>
            <a:custGeom>
              <a:avLst/>
              <a:gdLst>
                <a:gd name="T0" fmla="*/ 72 w 119"/>
                <a:gd name="T1" fmla="*/ 1 h 101"/>
                <a:gd name="T2" fmla="*/ 48 w 119"/>
                <a:gd name="T3" fmla="*/ 1 h 101"/>
                <a:gd name="T4" fmla="*/ 37 w 119"/>
                <a:gd name="T5" fmla="*/ 4 h 101"/>
                <a:gd name="T6" fmla="*/ 37 w 119"/>
                <a:gd name="T7" fmla="*/ 4 h 101"/>
                <a:gd name="T8" fmla="*/ 37 w 119"/>
                <a:gd name="T9" fmla="*/ 4 h 101"/>
                <a:gd name="T10" fmla="*/ 37 w 119"/>
                <a:gd name="T11" fmla="*/ 4 h 101"/>
                <a:gd name="T12" fmla="*/ 37 w 119"/>
                <a:gd name="T13" fmla="*/ 4 h 101"/>
                <a:gd name="T14" fmla="*/ 61 w 119"/>
                <a:gd name="T15" fmla="*/ 1 h 101"/>
                <a:gd name="T16" fmla="*/ 77 w 119"/>
                <a:gd name="T17" fmla="*/ 3 h 101"/>
                <a:gd name="T18" fmla="*/ 0 w 119"/>
                <a:gd name="T19" fmla="*/ 52 h 101"/>
                <a:gd name="T20" fmla="*/ 4 w 119"/>
                <a:gd name="T21" fmla="*/ 69 h 101"/>
                <a:gd name="T22" fmla="*/ 16 w 119"/>
                <a:gd name="T23" fmla="*/ 85 h 101"/>
                <a:gd name="T24" fmla="*/ 37 w 119"/>
                <a:gd name="T25" fmla="*/ 96 h 101"/>
                <a:gd name="T26" fmla="*/ 61 w 119"/>
                <a:gd name="T27" fmla="*/ 101 h 101"/>
                <a:gd name="T28" fmla="*/ 84 w 119"/>
                <a:gd name="T29" fmla="*/ 96 h 101"/>
                <a:gd name="T30" fmla="*/ 103 w 119"/>
                <a:gd name="T31" fmla="*/ 85 h 101"/>
                <a:gd name="T32" fmla="*/ 116 w 119"/>
                <a:gd name="T33" fmla="*/ 69 h 101"/>
                <a:gd name="T34" fmla="*/ 119 w 119"/>
                <a:gd name="T35" fmla="*/ 57 h 101"/>
                <a:gd name="T36" fmla="*/ 119 w 119"/>
                <a:gd name="T37" fmla="*/ 57 h 101"/>
                <a:gd name="T38" fmla="*/ 119 w 119"/>
                <a:gd name="T39" fmla="*/ 55 h 101"/>
                <a:gd name="T40" fmla="*/ 119 w 119"/>
                <a:gd name="T41" fmla="*/ 55 h 101"/>
                <a:gd name="T42" fmla="*/ 119 w 119"/>
                <a:gd name="T43" fmla="*/ 55 h 101"/>
                <a:gd name="T44" fmla="*/ 116 w 119"/>
                <a:gd name="T45" fmla="*/ 69 h 101"/>
                <a:gd name="T46" fmla="*/ 103 w 119"/>
                <a:gd name="T47" fmla="*/ 85 h 101"/>
                <a:gd name="T48" fmla="*/ 84 w 119"/>
                <a:gd name="T49" fmla="*/ 96 h 101"/>
                <a:gd name="T50" fmla="*/ 61 w 119"/>
                <a:gd name="T51" fmla="*/ 99 h 101"/>
                <a:gd name="T52" fmla="*/ 37 w 119"/>
                <a:gd name="T53" fmla="*/ 96 h 101"/>
                <a:gd name="T54" fmla="*/ 18 w 119"/>
                <a:gd name="T55" fmla="*/ 85 h 101"/>
                <a:gd name="T56" fmla="*/ 5 w 119"/>
                <a:gd name="T57" fmla="*/ 69 h 101"/>
                <a:gd name="T58" fmla="*/ 0 w 119"/>
                <a:gd name="T59" fmla="*/ 52 h 101"/>
                <a:gd name="T60" fmla="*/ 0 w 119"/>
                <a:gd name="T61" fmla="*/ 52 h 101"/>
                <a:gd name="T62" fmla="*/ 0 w 119"/>
                <a:gd name="T63" fmla="*/ 52 h 101"/>
                <a:gd name="T64" fmla="*/ 0 w 119"/>
                <a:gd name="T65" fmla="*/ 52 h 101"/>
                <a:gd name="T66" fmla="*/ 0 w 119"/>
                <a:gd name="T67" fmla="*/ 52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101"/>
                <a:gd name="T104" fmla="*/ 119 w 119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101">
                  <a:moveTo>
                    <a:pt x="77" y="3"/>
                  </a:moveTo>
                  <a:lnTo>
                    <a:pt x="72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61" y="1"/>
                  </a:lnTo>
                  <a:lnTo>
                    <a:pt x="72" y="1"/>
                  </a:lnTo>
                  <a:lnTo>
                    <a:pt x="77" y="3"/>
                  </a:lnTo>
                  <a:close/>
                  <a:moveTo>
                    <a:pt x="0" y="52"/>
                  </a:moveTo>
                  <a:lnTo>
                    <a:pt x="0" y="60"/>
                  </a:lnTo>
                  <a:lnTo>
                    <a:pt x="4" y="69"/>
                  </a:lnTo>
                  <a:lnTo>
                    <a:pt x="9" y="78"/>
                  </a:lnTo>
                  <a:lnTo>
                    <a:pt x="16" y="85"/>
                  </a:lnTo>
                  <a:lnTo>
                    <a:pt x="26" y="92"/>
                  </a:lnTo>
                  <a:lnTo>
                    <a:pt x="37" y="96"/>
                  </a:lnTo>
                  <a:lnTo>
                    <a:pt x="48" y="99"/>
                  </a:lnTo>
                  <a:lnTo>
                    <a:pt x="61" y="101"/>
                  </a:lnTo>
                  <a:lnTo>
                    <a:pt x="72" y="99"/>
                  </a:lnTo>
                  <a:lnTo>
                    <a:pt x="84" y="96"/>
                  </a:lnTo>
                  <a:lnTo>
                    <a:pt x="94" y="92"/>
                  </a:lnTo>
                  <a:lnTo>
                    <a:pt x="103" y="85"/>
                  </a:lnTo>
                  <a:lnTo>
                    <a:pt x="110" y="78"/>
                  </a:lnTo>
                  <a:lnTo>
                    <a:pt x="116" y="69"/>
                  </a:lnTo>
                  <a:lnTo>
                    <a:pt x="119" y="60"/>
                  </a:lnTo>
                  <a:lnTo>
                    <a:pt x="119" y="57"/>
                  </a:lnTo>
                  <a:lnTo>
                    <a:pt x="119" y="55"/>
                  </a:lnTo>
                  <a:lnTo>
                    <a:pt x="119" y="60"/>
                  </a:lnTo>
                  <a:lnTo>
                    <a:pt x="116" y="69"/>
                  </a:lnTo>
                  <a:lnTo>
                    <a:pt x="110" y="78"/>
                  </a:lnTo>
                  <a:lnTo>
                    <a:pt x="103" y="85"/>
                  </a:lnTo>
                  <a:lnTo>
                    <a:pt x="94" y="92"/>
                  </a:lnTo>
                  <a:lnTo>
                    <a:pt x="84" y="96"/>
                  </a:lnTo>
                  <a:lnTo>
                    <a:pt x="72" y="99"/>
                  </a:lnTo>
                  <a:lnTo>
                    <a:pt x="61" y="99"/>
                  </a:lnTo>
                  <a:lnTo>
                    <a:pt x="48" y="99"/>
                  </a:lnTo>
                  <a:lnTo>
                    <a:pt x="37" y="96"/>
                  </a:lnTo>
                  <a:lnTo>
                    <a:pt x="26" y="92"/>
                  </a:lnTo>
                  <a:lnTo>
                    <a:pt x="18" y="85"/>
                  </a:lnTo>
                  <a:lnTo>
                    <a:pt x="11" y="78"/>
                  </a:lnTo>
                  <a:lnTo>
                    <a:pt x="5" y="69"/>
                  </a:lnTo>
                  <a:lnTo>
                    <a:pt x="2" y="6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79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597"/>
            <p:cNvSpPr>
              <a:spLocks noEditPoints="1"/>
            </p:cNvSpPr>
            <p:nvPr/>
          </p:nvSpPr>
          <p:spPr bwMode="auto">
            <a:xfrm>
              <a:off x="889" y="1505"/>
              <a:ext cx="119" cy="98"/>
            </a:xfrm>
            <a:custGeom>
              <a:avLst/>
              <a:gdLst>
                <a:gd name="T0" fmla="*/ 72 w 119"/>
                <a:gd name="T1" fmla="*/ 0 h 98"/>
                <a:gd name="T2" fmla="*/ 48 w 119"/>
                <a:gd name="T3" fmla="*/ 0 h 98"/>
                <a:gd name="T4" fmla="*/ 37 w 119"/>
                <a:gd name="T5" fmla="*/ 3 h 98"/>
                <a:gd name="T6" fmla="*/ 37 w 119"/>
                <a:gd name="T7" fmla="*/ 3 h 98"/>
                <a:gd name="T8" fmla="*/ 37 w 119"/>
                <a:gd name="T9" fmla="*/ 5 h 98"/>
                <a:gd name="T10" fmla="*/ 37 w 119"/>
                <a:gd name="T11" fmla="*/ 5 h 98"/>
                <a:gd name="T12" fmla="*/ 35 w 119"/>
                <a:gd name="T13" fmla="*/ 5 h 98"/>
                <a:gd name="T14" fmla="*/ 48 w 119"/>
                <a:gd name="T15" fmla="*/ 2 h 98"/>
                <a:gd name="T16" fmla="*/ 72 w 119"/>
                <a:gd name="T17" fmla="*/ 2 h 98"/>
                <a:gd name="T18" fmla="*/ 77 w 119"/>
                <a:gd name="T19" fmla="*/ 2 h 98"/>
                <a:gd name="T20" fmla="*/ 2 w 119"/>
                <a:gd name="T21" fmla="*/ 59 h 98"/>
                <a:gd name="T22" fmla="*/ 11 w 119"/>
                <a:gd name="T23" fmla="*/ 77 h 98"/>
                <a:gd name="T24" fmla="*/ 26 w 119"/>
                <a:gd name="T25" fmla="*/ 91 h 98"/>
                <a:gd name="T26" fmla="*/ 48 w 119"/>
                <a:gd name="T27" fmla="*/ 98 h 98"/>
                <a:gd name="T28" fmla="*/ 72 w 119"/>
                <a:gd name="T29" fmla="*/ 98 h 98"/>
                <a:gd name="T30" fmla="*/ 94 w 119"/>
                <a:gd name="T31" fmla="*/ 91 h 98"/>
                <a:gd name="T32" fmla="*/ 110 w 119"/>
                <a:gd name="T33" fmla="*/ 77 h 98"/>
                <a:gd name="T34" fmla="*/ 119 w 119"/>
                <a:gd name="T35" fmla="*/ 59 h 98"/>
                <a:gd name="T36" fmla="*/ 119 w 119"/>
                <a:gd name="T37" fmla="*/ 54 h 98"/>
                <a:gd name="T38" fmla="*/ 119 w 119"/>
                <a:gd name="T39" fmla="*/ 54 h 98"/>
                <a:gd name="T40" fmla="*/ 119 w 119"/>
                <a:gd name="T41" fmla="*/ 54 h 98"/>
                <a:gd name="T42" fmla="*/ 119 w 119"/>
                <a:gd name="T43" fmla="*/ 54 h 98"/>
                <a:gd name="T44" fmla="*/ 119 w 119"/>
                <a:gd name="T45" fmla="*/ 59 h 98"/>
                <a:gd name="T46" fmla="*/ 110 w 119"/>
                <a:gd name="T47" fmla="*/ 77 h 98"/>
                <a:gd name="T48" fmla="*/ 94 w 119"/>
                <a:gd name="T49" fmla="*/ 91 h 98"/>
                <a:gd name="T50" fmla="*/ 72 w 119"/>
                <a:gd name="T51" fmla="*/ 97 h 98"/>
                <a:gd name="T52" fmla="*/ 48 w 119"/>
                <a:gd name="T53" fmla="*/ 97 h 98"/>
                <a:gd name="T54" fmla="*/ 27 w 119"/>
                <a:gd name="T55" fmla="*/ 91 h 98"/>
                <a:gd name="T56" fmla="*/ 11 w 119"/>
                <a:gd name="T57" fmla="*/ 77 h 98"/>
                <a:gd name="T58" fmla="*/ 2 w 119"/>
                <a:gd name="T59" fmla="*/ 59 h 98"/>
                <a:gd name="T60" fmla="*/ 0 w 119"/>
                <a:gd name="T61" fmla="*/ 50 h 98"/>
                <a:gd name="T62" fmla="*/ 0 w 119"/>
                <a:gd name="T63" fmla="*/ 50 h 98"/>
                <a:gd name="T64" fmla="*/ 0 w 119"/>
                <a:gd name="T65" fmla="*/ 50 h 98"/>
                <a:gd name="T66" fmla="*/ 0 w 119"/>
                <a:gd name="T67" fmla="*/ 5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98"/>
                <a:gd name="T104" fmla="*/ 119 w 119"/>
                <a:gd name="T105" fmla="*/ 98 h 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98">
                  <a:moveTo>
                    <a:pt x="77" y="2"/>
                  </a:moveTo>
                  <a:lnTo>
                    <a:pt x="72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7" y="3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72" y="2"/>
                  </a:lnTo>
                  <a:lnTo>
                    <a:pt x="77" y="2"/>
                  </a:lnTo>
                  <a:close/>
                  <a:moveTo>
                    <a:pt x="0" y="51"/>
                  </a:moveTo>
                  <a:lnTo>
                    <a:pt x="2" y="59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8" y="84"/>
                  </a:lnTo>
                  <a:lnTo>
                    <a:pt x="26" y="91"/>
                  </a:lnTo>
                  <a:lnTo>
                    <a:pt x="37" y="95"/>
                  </a:lnTo>
                  <a:lnTo>
                    <a:pt x="48" y="98"/>
                  </a:lnTo>
                  <a:lnTo>
                    <a:pt x="61" y="98"/>
                  </a:lnTo>
                  <a:lnTo>
                    <a:pt x="72" y="98"/>
                  </a:lnTo>
                  <a:lnTo>
                    <a:pt x="84" y="95"/>
                  </a:lnTo>
                  <a:lnTo>
                    <a:pt x="94" y="91"/>
                  </a:lnTo>
                  <a:lnTo>
                    <a:pt x="103" y="84"/>
                  </a:lnTo>
                  <a:lnTo>
                    <a:pt x="110" y="77"/>
                  </a:lnTo>
                  <a:lnTo>
                    <a:pt x="116" y="68"/>
                  </a:lnTo>
                  <a:lnTo>
                    <a:pt x="119" y="59"/>
                  </a:lnTo>
                  <a:lnTo>
                    <a:pt x="119" y="54"/>
                  </a:lnTo>
                  <a:lnTo>
                    <a:pt x="119" y="59"/>
                  </a:lnTo>
                  <a:lnTo>
                    <a:pt x="116" y="68"/>
                  </a:lnTo>
                  <a:lnTo>
                    <a:pt x="110" y="77"/>
                  </a:lnTo>
                  <a:lnTo>
                    <a:pt x="103" y="84"/>
                  </a:lnTo>
                  <a:lnTo>
                    <a:pt x="94" y="91"/>
                  </a:lnTo>
                  <a:lnTo>
                    <a:pt x="83" y="95"/>
                  </a:lnTo>
                  <a:lnTo>
                    <a:pt x="72" y="97"/>
                  </a:lnTo>
                  <a:lnTo>
                    <a:pt x="61" y="98"/>
                  </a:lnTo>
                  <a:lnTo>
                    <a:pt x="48" y="97"/>
                  </a:lnTo>
                  <a:lnTo>
                    <a:pt x="37" y="95"/>
                  </a:lnTo>
                  <a:lnTo>
                    <a:pt x="27" y="91"/>
                  </a:lnTo>
                  <a:lnTo>
                    <a:pt x="18" y="84"/>
                  </a:lnTo>
                  <a:lnTo>
                    <a:pt x="11" y="77"/>
                  </a:lnTo>
                  <a:lnTo>
                    <a:pt x="5" y="68"/>
                  </a:lnTo>
                  <a:lnTo>
                    <a:pt x="2" y="59"/>
                  </a:lnTo>
                  <a:lnTo>
                    <a:pt x="0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A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598"/>
            <p:cNvSpPr>
              <a:spLocks noEditPoints="1"/>
            </p:cNvSpPr>
            <p:nvPr/>
          </p:nvSpPr>
          <p:spPr bwMode="auto">
            <a:xfrm>
              <a:off x="889" y="1505"/>
              <a:ext cx="119" cy="98"/>
            </a:xfrm>
            <a:custGeom>
              <a:avLst/>
              <a:gdLst>
                <a:gd name="T0" fmla="*/ 72 w 119"/>
                <a:gd name="T1" fmla="*/ 2 h 98"/>
                <a:gd name="T2" fmla="*/ 48 w 119"/>
                <a:gd name="T3" fmla="*/ 2 h 98"/>
                <a:gd name="T4" fmla="*/ 35 w 119"/>
                <a:gd name="T5" fmla="*/ 5 h 98"/>
                <a:gd name="T6" fmla="*/ 35 w 119"/>
                <a:gd name="T7" fmla="*/ 5 h 98"/>
                <a:gd name="T8" fmla="*/ 35 w 119"/>
                <a:gd name="T9" fmla="*/ 5 h 98"/>
                <a:gd name="T10" fmla="*/ 35 w 119"/>
                <a:gd name="T11" fmla="*/ 5 h 98"/>
                <a:gd name="T12" fmla="*/ 35 w 119"/>
                <a:gd name="T13" fmla="*/ 5 h 98"/>
                <a:gd name="T14" fmla="*/ 48 w 119"/>
                <a:gd name="T15" fmla="*/ 2 h 98"/>
                <a:gd name="T16" fmla="*/ 72 w 119"/>
                <a:gd name="T17" fmla="*/ 2 h 98"/>
                <a:gd name="T18" fmla="*/ 77 w 119"/>
                <a:gd name="T19" fmla="*/ 2 h 98"/>
                <a:gd name="T20" fmla="*/ 2 w 119"/>
                <a:gd name="T21" fmla="*/ 59 h 98"/>
                <a:gd name="T22" fmla="*/ 11 w 119"/>
                <a:gd name="T23" fmla="*/ 77 h 98"/>
                <a:gd name="T24" fmla="*/ 27 w 119"/>
                <a:gd name="T25" fmla="*/ 91 h 98"/>
                <a:gd name="T26" fmla="*/ 48 w 119"/>
                <a:gd name="T27" fmla="*/ 97 h 98"/>
                <a:gd name="T28" fmla="*/ 72 w 119"/>
                <a:gd name="T29" fmla="*/ 97 h 98"/>
                <a:gd name="T30" fmla="*/ 94 w 119"/>
                <a:gd name="T31" fmla="*/ 91 h 98"/>
                <a:gd name="T32" fmla="*/ 110 w 119"/>
                <a:gd name="T33" fmla="*/ 77 h 98"/>
                <a:gd name="T34" fmla="*/ 119 w 119"/>
                <a:gd name="T35" fmla="*/ 59 h 98"/>
                <a:gd name="T36" fmla="*/ 119 w 119"/>
                <a:gd name="T37" fmla="*/ 54 h 98"/>
                <a:gd name="T38" fmla="*/ 119 w 119"/>
                <a:gd name="T39" fmla="*/ 53 h 98"/>
                <a:gd name="T40" fmla="*/ 119 w 119"/>
                <a:gd name="T41" fmla="*/ 53 h 98"/>
                <a:gd name="T42" fmla="*/ 119 w 119"/>
                <a:gd name="T43" fmla="*/ 53 h 98"/>
                <a:gd name="T44" fmla="*/ 118 w 119"/>
                <a:gd name="T45" fmla="*/ 59 h 98"/>
                <a:gd name="T46" fmla="*/ 110 w 119"/>
                <a:gd name="T47" fmla="*/ 77 h 98"/>
                <a:gd name="T48" fmla="*/ 94 w 119"/>
                <a:gd name="T49" fmla="*/ 89 h 98"/>
                <a:gd name="T50" fmla="*/ 72 w 119"/>
                <a:gd name="T51" fmla="*/ 97 h 98"/>
                <a:gd name="T52" fmla="*/ 48 w 119"/>
                <a:gd name="T53" fmla="*/ 97 h 98"/>
                <a:gd name="T54" fmla="*/ 27 w 119"/>
                <a:gd name="T55" fmla="*/ 89 h 98"/>
                <a:gd name="T56" fmla="*/ 11 w 119"/>
                <a:gd name="T57" fmla="*/ 77 h 98"/>
                <a:gd name="T58" fmla="*/ 2 w 119"/>
                <a:gd name="T59" fmla="*/ 59 h 98"/>
                <a:gd name="T60" fmla="*/ 0 w 119"/>
                <a:gd name="T61" fmla="*/ 48 h 98"/>
                <a:gd name="T62" fmla="*/ 0 w 119"/>
                <a:gd name="T63" fmla="*/ 48 h 98"/>
                <a:gd name="T64" fmla="*/ 0 w 119"/>
                <a:gd name="T65" fmla="*/ 48 h 98"/>
                <a:gd name="T66" fmla="*/ 0 w 119"/>
                <a:gd name="T67" fmla="*/ 50 h 98"/>
                <a:gd name="T68" fmla="*/ 0 w 119"/>
                <a:gd name="T69" fmla="*/ 5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98"/>
                <a:gd name="T107" fmla="*/ 119 w 119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98">
                  <a:moveTo>
                    <a:pt x="77" y="2"/>
                  </a:moveTo>
                  <a:lnTo>
                    <a:pt x="72" y="2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7" y="3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72" y="2"/>
                  </a:lnTo>
                  <a:lnTo>
                    <a:pt x="79" y="3"/>
                  </a:lnTo>
                  <a:lnTo>
                    <a:pt x="77" y="2"/>
                  </a:lnTo>
                  <a:close/>
                  <a:moveTo>
                    <a:pt x="0" y="50"/>
                  </a:moveTo>
                  <a:lnTo>
                    <a:pt x="2" y="59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8" y="84"/>
                  </a:lnTo>
                  <a:lnTo>
                    <a:pt x="27" y="91"/>
                  </a:lnTo>
                  <a:lnTo>
                    <a:pt x="37" y="95"/>
                  </a:lnTo>
                  <a:lnTo>
                    <a:pt x="48" y="97"/>
                  </a:lnTo>
                  <a:lnTo>
                    <a:pt x="61" y="98"/>
                  </a:lnTo>
                  <a:lnTo>
                    <a:pt x="72" y="97"/>
                  </a:lnTo>
                  <a:lnTo>
                    <a:pt x="83" y="95"/>
                  </a:lnTo>
                  <a:lnTo>
                    <a:pt x="94" y="91"/>
                  </a:lnTo>
                  <a:lnTo>
                    <a:pt x="103" y="84"/>
                  </a:lnTo>
                  <a:lnTo>
                    <a:pt x="110" y="77"/>
                  </a:lnTo>
                  <a:lnTo>
                    <a:pt x="116" y="68"/>
                  </a:lnTo>
                  <a:lnTo>
                    <a:pt x="119" y="59"/>
                  </a:lnTo>
                  <a:lnTo>
                    <a:pt x="119" y="54"/>
                  </a:lnTo>
                  <a:lnTo>
                    <a:pt x="119" y="53"/>
                  </a:lnTo>
                  <a:lnTo>
                    <a:pt x="118" y="59"/>
                  </a:lnTo>
                  <a:lnTo>
                    <a:pt x="116" y="68"/>
                  </a:lnTo>
                  <a:lnTo>
                    <a:pt x="110" y="77"/>
                  </a:lnTo>
                  <a:lnTo>
                    <a:pt x="103" y="83"/>
                  </a:lnTo>
                  <a:lnTo>
                    <a:pt x="94" y="89"/>
                  </a:lnTo>
                  <a:lnTo>
                    <a:pt x="83" y="94"/>
                  </a:lnTo>
                  <a:lnTo>
                    <a:pt x="72" y="97"/>
                  </a:lnTo>
                  <a:lnTo>
                    <a:pt x="61" y="98"/>
                  </a:lnTo>
                  <a:lnTo>
                    <a:pt x="48" y="97"/>
                  </a:lnTo>
                  <a:lnTo>
                    <a:pt x="37" y="94"/>
                  </a:lnTo>
                  <a:lnTo>
                    <a:pt x="27" y="89"/>
                  </a:lnTo>
                  <a:lnTo>
                    <a:pt x="18" y="83"/>
                  </a:lnTo>
                  <a:lnTo>
                    <a:pt x="11" y="77"/>
                  </a:lnTo>
                  <a:lnTo>
                    <a:pt x="5" y="68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B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599"/>
            <p:cNvSpPr>
              <a:spLocks noEditPoints="1"/>
            </p:cNvSpPr>
            <p:nvPr/>
          </p:nvSpPr>
          <p:spPr bwMode="auto">
            <a:xfrm>
              <a:off x="889" y="1505"/>
              <a:ext cx="119" cy="98"/>
            </a:xfrm>
            <a:custGeom>
              <a:avLst/>
              <a:gdLst>
                <a:gd name="T0" fmla="*/ 72 w 119"/>
                <a:gd name="T1" fmla="*/ 2 h 98"/>
                <a:gd name="T2" fmla="*/ 48 w 119"/>
                <a:gd name="T3" fmla="*/ 2 h 98"/>
                <a:gd name="T4" fmla="*/ 35 w 119"/>
                <a:gd name="T5" fmla="*/ 5 h 98"/>
                <a:gd name="T6" fmla="*/ 35 w 119"/>
                <a:gd name="T7" fmla="*/ 5 h 98"/>
                <a:gd name="T8" fmla="*/ 35 w 119"/>
                <a:gd name="T9" fmla="*/ 6 h 98"/>
                <a:gd name="T10" fmla="*/ 35 w 119"/>
                <a:gd name="T11" fmla="*/ 6 h 98"/>
                <a:gd name="T12" fmla="*/ 35 w 119"/>
                <a:gd name="T13" fmla="*/ 6 h 98"/>
                <a:gd name="T14" fmla="*/ 48 w 119"/>
                <a:gd name="T15" fmla="*/ 2 h 98"/>
                <a:gd name="T16" fmla="*/ 72 w 119"/>
                <a:gd name="T17" fmla="*/ 2 h 98"/>
                <a:gd name="T18" fmla="*/ 79 w 119"/>
                <a:gd name="T19" fmla="*/ 3 h 98"/>
                <a:gd name="T20" fmla="*/ 0 w 119"/>
                <a:gd name="T21" fmla="*/ 48 h 98"/>
                <a:gd name="T22" fmla="*/ 5 w 119"/>
                <a:gd name="T23" fmla="*/ 68 h 98"/>
                <a:gd name="T24" fmla="*/ 18 w 119"/>
                <a:gd name="T25" fmla="*/ 83 h 98"/>
                <a:gd name="T26" fmla="*/ 37 w 119"/>
                <a:gd name="T27" fmla="*/ 94 h 98"/>
                <a:gd name="T28" fmla="*/ 61 w 119"/>
                <a:gd name="T29" fmla="*/ 98 h 98"/>
                <a:gd name="T30" fmla="*/ 83 w 119"/>
                <a:gd name="T31" fmla="*/ 94 h 98"/>
                <a:gd name="T32" fmla="*/ 103 w 119"/>
                <a:gd name="T33" fmla="*/ 83 h 98"/>
                <a:gd name="T34" fmla="*/ 116 w 119"/>
                <a:gd name="T35" fmla="*/ 68 h 98"/>
                <a:gd name="T36" fmla="*/ 119 w 119"/>
                <a:gd name="T37" fmla="*/ 53 h 98"/>
                <a:gd name="T38" fmla="*/ 119 w 119"/>
                <a:gd name="T39" fmla="*/ 53 h 98"/>
                <a:gd name="T40" fmla="*/ 119 w 119"/>
                <a:gd name="T41" fmla="*/ 53 h 98"/>
                <a:gd name="T42" fmla="*/ 119 w 119"/>
                <a:gd name="T43" fmla="*/ 53 h 98"/>
                <a:gd name="T44" fmla="*/ 119 w 119"/>
                <a:gd name="T45" fmla="*/ 53 h 98"/>
                <a:gd name="T46" fmla="*/ 114 w 119"/>
                <a:gd name="T47" fmla="*/ 68 h 98"/>
                <a:gd name="T48" fmla="*/ 103 w 119"/>
                <a:gd name="T49" fmla="*/ 83 h 98"/>
                <a:gd name="T50" fmla="*/ 83 w 119"/>
                <a:gd name="T51" fmla="*/ 94 h 98"/>
                <a:gd name="T52" fmla="*/ 61 w 119"/>
                <a:gd name="T53" fmla="*/ 98 h 98"/>
                <a:gd name="T54" fmla="*/ 37 w 119"/>
                <a:gd name="T55" fmla="*/ 94 h 98"/>
                <a:gd name="T56" fmla="*/ 18 w 119"/>
                <a:gd name="T57" fmla="*/ 83 h 98"/>
                <a:gd name="T58" fmla="*/ 5 w 119"/>
                <a:gd name="T59" fmla="*/ 68 h 98"/>
                <a:gd name="T60" fmla="*/ 2 w 119"/>
                <a:gd name="T61" fmla="*/ 48 h 98"/>
                <a:gd name="T62" fmla="*/ 2 w 119"/>
                <a:gd name="T63" fmla="*/ 47 h 98"/>
                <a:gd name="T64" fmla="*/ 2 w 119"/>
                <a:gd name="T65" fmla="*/ 47 h 98"/>
                <a:gd name="T66" fmla="*/ 2 w 119"/>
                <a:gd name="T67" fmla="*/ 48 h 98"/>
                <a:gd name="T68" fmla="*/ 2 w 119"/>
                <a:gd name="T69" fmla="*/ 48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98"/>
                <a:gd name="T107" fmla="*/ 119 w 119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98">
                  <a:moveTo>
                    <a:pt x="79" y="3"/>
                  </a:moveTo>
                  <a:lnTo>
                    <a:pt x="72" y="2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72" y="2"/>
                  </a:lnTo>
                  <a:lnTo>
                    <a:pt x="79" y="3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2" y="59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8" y="83"/>
                  </a:lnTo>
                  <a:lnTo>
                    <a:pt x="27" y="89"/>
                  </a:lnTo>
                  <a:lnTo>
                    <a:pt x="37" y="94"/>
                  </a:lnTo>
                  <a:lnTo>
                    <a:pt x="48" y="97"/>
                  </a:lnTo>
                  <a:lnTo>
                    <a:pt x="61" y="98"/>
                  </a:lnTo>
                  <a:lnTo>
                    <a:pt x="72" y="97"/>
                  </a:lnTo>
                  <a:lnTo>
                    <a:pt x="83" y="94"/>
                  </a:lnTo>
                  <a:lnTo>
                    <a:pt x="94" y="89"/>
                  </a:lnTo>
                  <a:lnTo>
                    <a:pt x="103" y="83"/>
                  </a:lnTo>
                  <a:lnTo>
                    <a:pt x="110" y="77"/>
                  </a:lnTo>
                  <a:lnTo>
                    <a:pt x="116" y="68"/>
                  </a:lnTo>
                  <a:lnTo>
                    <a:pt x="118" y="59"/>
                  </a:lnTo>
                  <a:lnTo>
                    <a:pt x="119" y="53"/>
                  </a:lnTo>
                  <a:lnTo>
                    <a:pt x="118" y="59"/>
                  </a:lnTo>
                  <a:lnTo>
                    <a:pt x="114" y="68"/>
                  </a:lnTo>
                  <a:lnTo>
                    <a:pt x="108" y="75"/>
                  </a:lnTo>
                  <a:lnTo>
                    <a:pt x="103" y="83"/>
                  </a:lnTo>
                  <a:lnTo>
                    <a:pt x="94" y="89"/>
                  </a:lnTo>
                  <a:lnTo>
                    <a:pt x="83" y="94"/>
                  </a:lnTo>
                  <a:lnTo>
                    <a:pt x="72" y="97"/>
                  </a:lnTo>
                  <a:lnTo>
                    <a:pt x="61" y="98"/>
                  </a:lnTo>
                  <a:lnTo>
                    <a:pt x="48" y="97"/>
                  </a:lnTo>
                  <a:lnTo>
                    <a:pt x="37" y="94"/>
                  </a:lnTo>
                  <a:lnTo>
                    <a:pt x="27" y="89"/>
                  </a:lnTo>
                  <a:lnTo>
                    <a:pt x="18" y="83"/>
                  </a:lnTo>
                  <a:lnTo>
                    <a:pt x="11" y="75"/>
                  </a:lnTo>
                  <a:lnTo>
                    <a:pt x="5" y="68"/>
                  </a:lnTo>
                  <a:lnTo>
                    <a:pt x="2" y="59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C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600"/>
            <p:cNvSpPr>
              <a:spLocks noEditPoints="1"/>
            </p:cNvSpPr>
            <p:nvPr/>
          </p:nvSpPr>
          <p:spPr bwMode="auto">
            <a:xfrm>
              <a:off x="891" y="1505"/>
              <a:ext cx="117" cy="98"/>
            </a:xfrm>
            <a:custGeom>
              <a:avLst/>
              <a:gdLst>
                <a:gd name="T0" fmla="*/ 70 w 117"/>
                <a:gd name="T1" fmla="*/ 2 h 98"/>
                <a:gd name="T2" fmla="*/ 46 w 117"/>
                <a:gd name="T3" fmla="*/ 2 h 98"/>
                <a:gd name="T4" fmla="*/ 33 w 117"/>
                <a:gd name="T5" fmla="*/ 6 h 98"/>
                <a:gd name="T6" fmla="*/ 33 w 117"/>
                <a:gd name="T7" fmla="*/ 6 h 98"/>
                <a:gd name="T8" fmla="*/ 31 w 117"/>
                <a:gd name="T9" fmla="*/ 6 h 98"/>
                <a:gd name="T10" fmla="*/ 31 w 117"/>
                <a:gd name="T11" fmla="*/ 6 h 98"/>
                <a:gd name="T12" fmla="*/ 31 w 117"/>
                <a:gd name="T13" fmla="*/ 6 h 98"/>
                <a:gd name="T14" fmla="*/ 46 w 117"/>
                <a:gd name="T15" fmla="*/ 2 h 98"/>
                <a:gd name="T16" fmla="*/ 70 w 117"/>
                <a:gd name="T17" fmla="*/ 2 h 98"/>
                <a:gd name="T18" fmla="*/ 77 w 117"/>
                <a:gd name="T19" fmla="*/ 3 h 98"/>
                <a:gd name="T20" fmla="*/ 0 w 117"/>
                <a:gd name="T21" fmla="*/ 48 h 98"/>
                <a:gd name="T22" fmla="*/ 3 w 117"/>
                <a:gd name="T23" fmla="*/ 68 h 98"/>
                <a:gd name="T24" fmla="*/ 16 w 117"/>
                <a:gd name="T25" fmla="*/ 83 h 98"/>
                <a:gd name="T26" fmla="*/ 35 w 117"/>
                <a:gd name="T27" fmla="*/ 94 h 98"/>
                <a:gd name="T28" fmla="*/ 59 w 117"/>
                <a:gd name="T29" fmla="*/ 98 h 98"/>
                <a:gd name="T30" fmla="*/ 81 w 117"/>
                <a:gd name="T31" fmla="*/ 94 h 98"/>
                <a:gd name="T32" fmla="*/ 101 w 117"/>
                <a:gd name="T33" fmla="*/ 83 h 98"/>
                <a:gd name="T34" fmla="*/ 112 w 117"/>
                <a:gd name="T35" fmla="*/ 68 h 98"/>
                <a:gd name="T36" fmla="*/ 117 w 117"/>
                <a:gd name="T37" fmla="*/ 53 h 98"/>
                <a:gd name="T38" fmla="*/ 117 w 117"/>
                <a:gd name="T39" fmla="*/ 53 h 98"/>
                <a:gd name="T40" fmla="*/ 117 w 117"/>
                <a:gd name="T41" fmla="*/ 51 h 98"/>
                <a:gd name="T42" fmla="*/ 117 w 117"/>
                <a:gd name="T43" fmla="*/ 51 h 98"/>
                <a:gd name="T44" fmla="*/ 116 w 117"/>
                <a:gd name="T45" fmla="*/ 51 h 98"/>
                <a:gd name="T46" fmla="*/ 112 w 117"/>
                <a:gd name="T47" fmla="*/ 68 h 98"/>
                <a:gd name="T48" fmla="*/ 99 w 117"/>
                <a:gd name="T49" fmla="*/ 83 h 98"/>
                <a:gd name="T50" fmla="*/ 81 w 117"/>
                <a:gd name="T51" fmla="*/ 94 h 98"/>
                <a:gd name="T52" fmla="*/ 59 w 117"/>
                <a:gd name="T53" fmla="*/ 97 h 98"/>
                <a:gd name="T54" fmla="*/ 35 w 117"/>
                <a:gd name="T55" fmla="*/ 94 h 98"/>
                <a:gd name="T56" fmla="*/ 16 w 117"/>
                <a:gd name="T57" fmla="*/ 83 h 98"/>
                <a:gd name="T58" fmla="*/ 3 w 117"/>
                <a:gd name="T59" fmla="*/ 68 h 98"/>
                <a:gd name="T60" fmla="*/ 0 w 117"/>
                <a:gd name="T61" fmla="*/ 48 h 98"/>
                <a:gd name="T62" fmla="*/ 0 w 117"/>
                <a:gd name="T63" fmla="*/ 45 h 98"/>
                <a:gd name="T64" fmla="*/ 0 w 117"/>
                <a:gd name="T65" fmla="*/ 45 h 98"/>
                <a:gd name="T66" fmla="*/ 0 w 117"/>
                <a:gd name="T67" fmla="*/ 47 h 98"/>
                <a:gd name="T68" fmla="*/ 0 w 117"/>
                <a:gd name="T69" fmla="*/ 47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"/>
                <a:gd name="T106" fmla="*/ 0 h 98"/>
                <a:gd name="T107" fmla="*/ 117 w 117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" h="98">
                  <a:moveTo>
                    <a:pt x="77" y="3"/>
                  </a:moveTo>
                  <a:lnTo>
                    <a:pt x="70" y="2"/>
                  </a:lnTo>
                  <a:lnTo>
                    <a:pt x="59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9" y="2"/>
                  </a:lnTo>
                  <a:lnTo>
                    <a:pt x="70" y="2"/>
                  </a:lnTo>
                  <a:lnTo>
                    <a:pt x="77" y="3"/>
                  </a:lnTo>
                  <a:close/>
                  <a:moveTo>
                    <a:pt x="0" y="47"/>
                  </a:moveTo>
                  <a:lnTo>
                    <a:pt x="0" y="48"/>
                  </a:lnTo>
                  <a:lnTo>
                    <a:pt x="0" y="59"/>
                  </a:lnTo>
                  <a:lnTo>
                    <a:pt x="3" y="68"/>
                  </a:lnTo>
                  <a:lnTo>
                    <a:pt x="9" y="75"/>
                  </a:lnTo>
                  <a:lnTo>
                    <a:pt x="16" y="83"/>
                  </a:lnTo>
                  <a:lnTo>
                    <a:pt x="25" y="89"/>
                  </a:lnTo>
                  <a:lnTo>
                    <a:pt x="35" y="94"/>
                  </a:lnTo>
                  <a:lnTo>
                    <a:pt x="46" y="97"/>
                  </a:lnTo>
                  <a:lnTo>
                    <a:pt x="59" y="98"/>
                  </a:lnTo>
                  <a:lnTo>
                    <a:pt x="70" y="97"/>
                  </a:lnTo>
                  <a:lnTo>
                    <a:pt x="81" y="94"/>
                  </a:lnTo>
                  <a:lnTo>
                    <a:pt x="92" y="89"/>
                  </a:lnTo>
                  <a:lnTo>
                    <a:pt x="101" y="83"/>
                  </a:lnTo>
                  <a:lnTo>
                    <a:pt x="106" y="75"/>
                  </a:lnTo>
                  <a:lnTo>
                    <a:pt x="112" y="68"/>
                  </a:lnTo>
                  <a:lnTo>
                    <a:pt x="116" y="59"/>
                  </a:lnTo>
                  <a:lnTo>
                    <a:pt x="117" y="53"/>
                  </a:lnTo>
                  <a:lnTo>
                    <a:pt x="117" y="51"/>
                  </a:lnTo>
                  <a:lnTo>
                    <a:pt x="116" y="51"/>
                  </a:lnTo>
                  <a:lnTo>
                    <a:pt x="116" y="59"/>
                  </a:lnTo>
                  <a:lnTo>
                    <a:pt x="112" y="68"/>
                  </a:lnTo>
                  <a:lnTo>
                    <a:pt x="106" y="75"/>
                  </a:lnTo>
                  <a:lnTo>
                    <a:pt x="99" y="83"/>
                  </a:lnTo>
                  <a:lnTo>
                    <a:pt x="92" y="89"/>
                  </a:lnTo>
                  <a:lnTo>
                    <a:pt x="81" y="94"/>
                  </a:lnTo>
                  <a:lnTo>
                    <a:pt x="70" y="97"/>
                  </a:lnTo>
                  <a:lnTo>
                    <a:pt x="59" y="97"/>
                  </a:lnTo>
                  <a:lnTo>
                    <a:pt x="46" y="97"/>
                  </a:lnTo>
                  <a:lnTo>
                    <a:pt x="35" y="94"/>
                  </a:lnTo>
                  <a:lnTo>
                    <a:pt x="25" y="89"/>
                  </a:lnTo>
                  <a:lnTo>
                    <a:pt x="16" y="83"/>
                  </a:lnTo>
                  <a:lnTo>
                    <a:pt x="9" y="75"/>
                  </a:lnTo>
                  <a:lnTo>
                    <a:pt x="3" y="68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7D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601"/>
            <p:cNvSpPr>
              <a:spLocks noEditPoints="1"/>
            </p:cNvSpPr>
            <p:nvPr/>
          </p:nvSpPr>
          <p:spPr bwMode="auto">
            <a:xfrm>
              <a:off x="891" y="1507"/>
              <a:ext cx="116" cy="95"/>
            </a:xfrm>
            <a:custGeom>
              <a:avLst/>
              <a:gdLst>
                <a:gd name="T0" fmla="*/ 70 w 116"/>
                <a:gd name="T1" fmla="*/ 0 h 95"/>
                <a:gd name="T2" fmla="*/ 46 w 116"/>
                <a:gd name="T3" fmla="*/ 0 h 95"/>
                <a:gd name="T4" fmla="*/ 31 w 116"/>
                <a:gd name="T5" fmla="*/ 4 h 95"/>
                <a:gd name="T6" fmla="*/ 31 w 116"/>
                <a:gd name="T7" fmla="*/ 4 h 95"/>
                <a:gd name="T8" fmla="*/ 31 w 116"/>
                <a:gd name="T9" fmla="*/ 6 h 95"/>
                <a:gd name="T10" fmla="*/ 31 w 116"/>
                <a:gd name="T11" fmla="*/ 6 h 95"/>
                <a:gd name="T12" fmla="*/ 31 w 116"/>
                <a:gd name="T13" fmla="*/ 6 h 95"/>
                <a:gd name="T14" fmla="*/ 46 w 116"/>
                <a:gd name="T15" fmla="*/ 0 h 95"/>
                <a:gd name="T16" fmla="*/ 70 w 116"/>
                <a:gd name="T17" fmla="*/ 0 h 95"/>
                <a:gd name="T18" fmla="*/ 77 w 116"/>
                <a:gd name="T19" fmla="*/ 1 h 95"/>
                <a:gd name="T20" fmla="*/ 0 w 116"/>
                <a:gd name="T21" fmla="*/ 46 h 95"/>
                <a:gd name="T22" fmla="*/ 3 w 116"/>
                <a:gd name="T23" fmla="*/ 66 h 95"/>
                <a:gd name="T24" fmla="*/ 16 w 116"/>
                <a:gd name="T25" fmla="*/ 81 h 95"/>
                <a:gd name="T26" fmla="*/ 35 w 116"/>
                <a:gd name="T27" fmla="*/ 92 h 95"/>
                <a:gd name="T28" fmla="*/ 59 w 116"/>
                <a:gd name="T29" fmla="*/ 95 h 95"/>
                <a:gd name="T30" fmla="*/ 81 w 116"/>
                <a:gd name="T31" fmla="*/ 92 h 95"/>
                <a:gd name="T32" fmla="*/ 99 w 116"/>
                <a:gd name="T33" fmla="*/ 81 h 95"/>
                <a:gd name="T34" fmla="*/ 112 w 116"/>
                <a:gd name="T35" fmla="*/ 66 h 95"/>
                <a:gd name="T36" fmla="*/ 116 w 116"/>
                <a:gd name="T37" fmla="*/ 49 h 95"/>
                <a:gd name="T38" fmla="*/ 116 w 116"/>
                <a:gd name="T39" fmla="*/ 49 h 95"/>
                <a:gd name="T40" fmla="*/ 116 w 116"/>
                <a:gd name="T41" fmla="*/ 49 h 95"/>
                <a:gd name="T42" fmla="*/ 116 w 116"/>
                <a:gd name="T43" fmla="*/ 49 h 95"/>
                <a:gd name="T44" fmla="*/ 116 w 116"/>
                <a:gd name="T45" fmla="*/ 49 h 95"/>
                <a:gd name="T46" fmla="*/ 112 w 116"/>
                <a:gd name="T47" fmla="*/ 66 h 95"/>
                <a:gd name="T48" fmla="*/ 99 w 116"/>
                <a:gd name="T49" fmla="*/ 81 h 95"/>
                <a:gd name="T50" fmla="*/ 81 w 116"/>
                <a:gd name="T51" fmla="*/ 92 h 95"/>
                <a:gd name="T52" fmla="*/ 59 w 116"/>
                <a:gd name="T53" fmla="*/ 95 h 95"/>
                <a:gd name="T54" fmla="*/ 35 w 116"/>
                <a:gd name="T55" fmla="*/ 92 h 95"/>
                <a:gd name="T56" fmla="*/ 16 w 116"/>
                <a:gd name="T57" fmla="*/ 81 h 95"/>
                <a:gd name="T58" fmla="*/ 5 w 116"/>
                <a:gd name="T59" fmla="*/ 66 h 95"/>
                <a:gd name="T60" fmla="*/ 0 w 116"/>
                <a:gd name="T61" fmla="*/ 46 h 95"/>
                <a:gd name="T62" fmla="*/ 0 w 116"/>
                <a:gd name="T63" fmla="*/ 42 h 95"/>
                <a:gd name="T64" fmla="*/ 0 w 116"/>
                <a:gd name="T65" fmla="*/ 42 h 95"/>
                <a:gd name="T66" fmla="*/ 0 w 116"/>
                <a:gd name="T67" fmla="*/ 42 h 95"/>
                <a:gd name="T68" fmla="*/ 0 w 116"/>
                <a:gd name="T69" fmla="*/ 43 h 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95"/>
                <a:gd name="T107" fmla="*/ 116 w 116"/>
                <a:gd name="T108" fmla="*/ 95 h 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95">
                  <a:moveTo>
                    <a:pt x="77" y="1"/>
                  </a:moveTo>
                  <a:lnTo>
                    <a:pt x="70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5" y="3"/>
                  </a:lnTo>
                  <a:lnTo>
                    <a:pt x="46" y="0"/>
                  </a:lnTo>
                  <a:lnTo>
                    <a:pt x="59" y="0"/>
                  </a:lnTo>
                  <a:lnTo>
                    <a:pt x="70" y="0"/>
                  </a:lnTo>
                  <a:lnTo>
                    <a:pt x="77" y="3"/>
                  </a:lnTo>
                  <a:lnTo>
                    <a:pt x="77" y="1"/>
                  </a:lnTo>
                  <a:close/>
                  <a:moveTo>
                    <a:pt x="0" y="43"/>
                  </a:moveTo>
                  <a:lnTo>
                    <a:pt x="0" y="46"/>
                  </a:lnTo>
                  <a:lnTo>
                    <a:pt x="2" y="57"/>
                  </a:lnTo>
                  <a:lnTo>
                    <a:pt x="3" y="66"/>
                  </a:lnTo>
                  <a:lnTo>
                    <a:pt x="9" y="73"/>
                  </a:lnTo>
                  <a:lnTo>
                    <a:pt x="16" y="81"/>
                  </a:lnTo>
                  <a:lnTo>
                    <a:pt x="25" y="87"/>
                  </a:lnTo>
                  <a:lnTo>
                    <a:pt x="35" y="92"/>
                  </a:lnTo>
                  <a:lnTo>
                    <a:pt x="46" y="95"/>
                  </a:lnTo>
                  <a:lnTo>
                    <a:pt x="59" y="95"/>
                  </a:lnTo>
                  <a:lnTo>
                    <a:pt x="70" y="95"/>
                  </a:lnTo>
                  <a:lnTo>
                    <a:pt x="81" y="92"/>
                  </a:lnTo>
                  <a:lnTo>
                    <a:pt x="92" y="87"/>
                  </a:lnTo>
                  <a:lnTo>
                    <a:pt x="99" y="81"/>
                  </a:lnTo>
                  <a:lnTo>
                    <a:pt x="106" y="73"/>
                  </a:lnTo>
                  <a:lnTo>
                    <a:pt x="112" y="66"/>
                  </a:lnTo>
                  <a:lnTo>
                    <a:pt x="116" y="57"/>
                  </a:lnTo>
                  <a:lnTo>
                    <a:pt x="116" y="49"/>
                  </a:lnTo>
                  <a:lnTo>
                    <a:pt x="116" y="57"/>
                  </a:lnTo>
                  <a:lnTo>
                    <a:pt x="112" y="66"/>
                  </a:lnTo>
                  <a:lnTo>
                    <a:pt x="106" y="73"/>
                  </a:lnTo>
                  <a:lnTo>
                    <a:pt x="99" y="81"/>
                  </a:lnTo>
                  <a:lnTo>
                    <a:pt x="90" y="87"/>
                  </a:lnTo>
                  <a:lnTo>
                    <a:pt x="81" y="92"/>
                  </a:lnTo>
                  <a:lnTo>
                    <a:pt x="70" y="93"/>
                  </a:lnTo>
                  <a:lnTo>
                    <a:pt x="59" y="95"/>
                  </a:lnTo>
                  <a:lnTo>
                    <a:pt x="46" y="93"/>
                  </a:lnTo>
                  <a:lnTo>
                    <a:pt x="35" y="92"/>
                  </a:lnTo>
                  <a:lnTo>
                    <a:pt x="25" y="87"/>
                  </a:lnTo>
                  <a:lnTo>
                    <a:pt x="16" y="81"/>
                  </a:lnTo>
                  <a:lnTo>
                    <a:pt x="11" y="73"/>
                  </a:lnTo>
                  <a:lnTo>
                    <a:pt x="5" y="66"/>
                  </a:lnTo>
                  <a:lnTo>
                    <a:pt x="2" y="57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E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602"/>
            <p:cNvSpPr>
              <a:spLocks noEditPoints="1"/>
            </p:cNvSpPr>
            <p:nvPr/>
          </p:nvSpPr>
          <p:spPr bwMode="auto">
            <a:xfrm>
              <a:off x="891" y="1507"/>
              <a:ext cx="116" cy="95"/>
            </a:xfrm>
            <a:custGeom>
              <a:avLst/>
              <a:gdLst>
                <a:gd name="T0" fmla="*/ 70 w 116"/>
                <a:gd name="T1" fmla="*/ 0 h 95"/>
                <a:gd name="T2" fmla="*/ 46 w 116"/>
                <a:gd name="T3" fmla="*/ 0 h 95"/>
                <a:gd name="T4" fmla="*/ 31 w 116"/>
                <a:gd name="T5" fmla="*/ 6 h 95"/>
                <a:gd name="T6" fmla="*/ 31 w 116"/>
                <a:gd name="T7" fmla="*/ 6 h 95"/>
                <a:gd name="T8" fmla="*/ 31 w 116"/>
                <a:gd name="T9" fmla="*/ 6 h 95"/>
                <a:gd name="T10" fmla="*/ 29 w 116"/>
                <a:gd name="T11" fmla="*/ 6 h 95"/>
                <a:gd name="T12" fmla="*/ 29 w 116"/>
                <a:gd name="T13" fmla="*/ 6 h 95"/>
                <a:gd name="T14" fmla="*/ 46 w 116"/>
                <a:gd name="T15" fmla="*/ 1 h 95"/>
                <a:gd name="T16" fmla="*/ 70 w 116"/>
                <a:gd name="T17" fmla="*/ 1 h 95"/>
                <a:gd name="T18" fmla="*/ 77 w 116"/>
                <a:gd name="T19" fmla="*/ 3 h 95"/>
                <a:gd name="T20" fmla="*/ 0 w 116"/>
                <a:gd name="T21" fmla="*/ 46 h 95"/>
                <a:gd name="T22" fmla="*/ 5 w 116"/>
                <a:gd name="T23" fmla="*/ 66 h 95"/>
                <a:gd name="T24" fmla="*/ 16 w 116"/>
                <a:gd name="T25" fmla="*/ 81 h 95"/>
                <a:gd name="T26" fmla="*/ 35 w 116"/>
                <a:gd name="T27" fmla="*/ 92 h 95"/>
                <a:gd name="T28" fmla="*/ 59 w 116"/>
                <a:gd name="T29" fmla="*/ 95 h 95"/>
                <a:gd name="T30" fmla="*/ 81 w 116"/>
                <a:gd name="T31" fmla="*/ 92 h 95"/>
                <a:gd name="T32" fmla="*/ 99 w 116"/>
                <a:gd name="T33" fmla="*/ 81 h 95"/>
                <a:gd name="T34" fmla="*/ 112 w 116"/>
                <a:gd name="T35" fmla="*/ 66 h 95"/>
                <a:gd name="T36" fmla="*/ 116 w 116"/>
                <a:gd name="T37" fmla="*/ 49 h 95"/>
                <a:gd name="T38" fmla="*/ 116 w 116"/>
                <a:gd name="T39" fmla="*/ 49 h 95"/>
                <a:gd name="T40" fmla="*/ 116 w 116"/>
                <a:gd name="T41" fmla="*/ 48 h 95"/>
                <a:gd name="T42" fmla="*/ 116 w 116"/>
                <a:gd name="T43" fmla="*/ 48 h 95"/>
                <a:gd name="T44" fmla="*/ 116 w 116"/>
                <a:gd name="T45" fmla="*/ 48 h 95"/>
                <a:gd name="T46" fmla="*/ 112 w 116"/>
                <a:gd name="T47" fmla="*/ 66 h 95"/>
                <a:gd name="T48" fmla="*/ 99 w 116"/>
                <a:gd name="T49" fmla="*/ 81 h 95"/>
                <a:gd name="T50" fmla="*/ 81 w 116"/>
                <a:gd name="T51" fmla="*/ 90 h 95"/>
                <a:gd name="T52" fmla="*/ 59 w 116"/>
                <a:gd name="T53" fmla="*/ 95 h 95"/>
                <a:gd name="T54" fmla="*/ 36 w 116"/>
                <a:gd name="T55" fmla="*/ 90 h 95"/>
                <a:gd name="T56" fmla="*/ 18 w 116"/>
                <a:gd name="T57" fmla="*/ 81 h 95"/>
                <a:gd name="T58" fmla="*/ 5 w 116"/>
                <a:gd name="T59" fmla="*/ 66 h 95"/>
                <a:gd name="T60" fmla="*/ 0 w 116"/>
                <a:gd name="T61" fmla="*/ 46 h 95"/>
                <a:gd name="T62" fmla="*/ 2 w 116"/>
                <a:gd name="T63" fmla="*/ 40 h 95"/>
                <a:gd name="T64" fmla="*/ 2 w 116"/>
                <a:gd name="T65" fmla="*/ 40 h 95"/>
                <a:gd name="T66" fmla="*/ 2 w 116"/>
                <a:gd name="T67" fmla="*/ 42 h 95"/>
                <a:gd name="T68" fmla="*/ 2 w 116"/>
                <a:gd name="T69" fmla="*/ 42 h 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95"/>
                <a:gd name="T107" fmla="*/ 116 w 116"/>
                <a:gd name="T108" fmla="*/ 95 h 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95">
                  <a:moveTo>
                    <a:pt x="77" y="3"/>
                  </a:moveTo>
                  <a:lnTo>
                    <a:pt x="70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9" y="0"/>
                  </a:lnTo>
                  <a:lnTo>
                    <a:pt x="70" y="1"/>
                  </a:lnTo>
                  <a:lnTo>
                    <a:pt x="77" y="3"/>
                  </a:lnTo>
                  <a:close/>
                  <a:moveTo>
                    <a:pt x="2" y="42"/>
                  </a:moveTo>
                  <a:lnTo>
                    <a:pt x="0" y="46"/>
                  </a:lnTo>
                  <a:lnTo>
                    <a:pt x="2" y="57"/>
                  </a:lnTo>
                  <a:lnTo>
                    <a:pt x="5" y="66"/>
                  </a:lnTo>
                  <a:lnTo>
                    <a:pt x="11" y="73"/>
                  </a:lnTo>
                  <a:lnTo>
                    <a:pt x="16" y="81"/>
                  </a:lnTo>
                  <a:lnTo>
                    <a:pt x="25" y="87"/>
                  </a:lnTo>
                  <a:lnTo>
                    <a:pt x="35" y="92"/>
                  </a:lnTo>
                  <a:lnTo>
                    <a:pt x="46" y="93"/>
                  </a:lnTo>
                  <a:lnTo>
                    <a:pt x="59" y="95"/>
                  </a:lnTo>
                  <a:lnTo>
                    <a:pt x="70" y="93"/>
                  </a:lnTo>
                  <a:lnTo>
                    <a:pt x="81" y="92"/>
                  </a:lnTo>
                  <a:lnTo>
                    <a:pt x="90" y="87"/>
                  </a:lnTo>
                  <a:lnTo>
                    <a:pt x="99" y="81"/>
                  </a:lnTo>
                  <a:lnTo>
                    <a:pt x="106" y="73"/>
                  </a:lnTo>
                  <a:lnTo>
                    <a:pt x="112" y="66"/>
                  </a:lnTo>
                  <a:lnTo>
                    <a:pt x="116" y="57"/>
                  </a:lnTo>
                  <a:lnTo>
                    <a:pt x="116" y="49"/>
                  </a:lnTo>
                  <a:lnTo>
                    <a:pt x="116" y="48"/>
                  </a:lnTo>
                  <a:lnTo>
                    <a:pt x="116" y="57"/>
                  </a:lnTo>
                  <a:lnTo>
                    <a:pt x="112" y="66"/>
                  </a:lnTo>
                  <a:lnTo>
                    <a:pt x="106" y="73"/>
                  </a:lnTo>
                  <a:lnTo>
                    <a:pt x="99" y="81"/>
                  </a:lnTo>
                  <a:lnTo>
                    <a:pt x="90" y="86"/>
                  </a:lnTo>
                  <a:lnTo>
                    <a:pt x="81" y="90"/>
                  </a:lnTo>
                  <a:lnTo>
                    <a:pt x="70" y="93"/>
                  </a:lnTo>
                  <a:lnTo>
                    <a:pt x="59" y="95"/>
                  </a:lnTo>
                  <a:lnTo>
                    <a:pt x="46" y="93"/>
                  </a:lnTo>
                  <a:lnTo>
                    <a:pt x="36" y="90"/>
                  </a:lnTo>
                  <a:lnTo>
                    <a:pt x="25" y="86"/>
                  </a:lnTo>
                  <a:lnTo>
                    <a:pt x="18" y="81"/>
                  </a:lnTo>
                  <a:lnTo>
                    <a:pt x="11" y="73"/>
                  </a:lnTo>
                  <a:lnTo>
                    <a:pt x="5" y="66"/>
                  </a:lnTo>
                  <a:lnTo>
                    <a:pt x="2" y="57"/>
                  </a:lnTo>
                  <a:lnTo>
                    <a:pt x="0" y="46"/>
                  </a:lnTo>
                  <a:lnTo>
                    <a:pt x="2" y="40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7F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603"/>
            <p:cNvSpPr>
              <a:spLocks noEditPoints="1"/>
            </p:cNvSpPr>
            <p:nvPr/>
          </p:nvSpPr>
          <p:spPr bwMode="auto">
            <a:xfrm>
              <a:off x="891" y="1507"/>
              <a:ext cx="116" cy="95"/>
            </a:xfrm>
            <a:custGeom>
              <a:avLst/>
              <a:gdLst>
                <a:gd name="T0" fmla="*/ 70 w 116"/>
                <a:gd name="T1" fmla="*/ 1 h 95"/>
                <a:gd name="T2" fmla="*/ 46 w 116"/>
                <a:gd name="T3" fmla="*/ 1 h 95"/>
                <a:gd name="T4" fmla="*/ 29 w 116"/>
                <a:gd name="T5" fmla="*/ 6 h 95"/>
                <a:gd name="T6" fmla="*/ 29 w 116"/>
                <a:gd name="T7" fmla="*/ 6 h 95"/>
                <a:gd name="T8" fmla="*/ 29 w 116"/>
                <a:gd name="T9" fmla="*/ 7 h 95"/>
                <a:gd name="T10" fmla="*/ 29 w 116"/>
                <a:gd name="T11" fmla="*/ 7 h 95"/>
                <a:gd name="T12" fmla="*/ 29 w 116"/>
                <a:gd name="T13" fmla="*/ 7 h 95"/>
                <a:gd name="T14" fmla="*/ 48 w 116"/>
                <a:gd name="T15" fmla="*/ 1 h 95"/>
                <a:gd name="T16" fmla="*/ 70 w 116"/>
                <a:gd name="T17" fmla="*/ 1 h 95"/>
                <a:gd name="T18" fmla="*/ 77 w 116"/>
                <a:gd name="T19" fmla="*/ 3 h 95"/>
                <a:gd name="T20" fmla="*/ 0 w 116"/>
                <a:gd name="T21" fmla="*/ 46 h 95"/>
                <a:gd name="T22" fmla="*/ 5 w 116"/>
                <a:gd name="T23" fmla="*/ 66 h 95"/>
                <a:gd name="T24" fmla="*/ 18 w 116"/>
                <a:gd name="T25" fmla="*/ 81 h 95"/>
                <a:gd name="T26" fmla="*/ 36 w 116"/>
                <a:gd name="T27" fmla="*/ 90 h 95"/>
                <a:gd name="T28" fmla="*/ 59 w 116"/>
                <a:gd name="T29" fmla="*/ 95 h 95"/>
                <a:gd name="T30" fmla="*/ 81 w 116"/>
                <a:gd name="T31" fmla="*/ 90 h 95"/>
                <a:gd name="T32" fmla="*/ 99 w 116"/>
                <a:gd name="T33" fmla="*/ 81 h 95"/>
                <a:gd name="T34" fmla="*/ 112 w 116"/>
                <a:gd name="T35" fmla="*/ 66 h 95"/>
                <a:gd name="T36" fmla="*/ 116 w 116"/>
                <a:gd name="T37" fmla="*/ 48 h 95"/>
                <a:gd name="T38" fmla="*/ 116 w 116"/>
                <a:gd name="T39" fmla="*/ 48 h 95"/>
                <a:gd name="T40" fmla="*/ 116 w 116"/>
                <a:gd name="T41" fmla="*/ 48 h 95"/>
                <a:gd name="T42" fmla="*/ 116 w 116"/>
                <a:gd name="T43" fmla="*/ 48 h 95"/>
                <a:gd name="T44" fmla="*/ 116 w 116"/>
                <a:gd name="T45" fmla="*/ 48 h 95"/>
                <a:gd name="T46" fmla="*/ 110 w 116"/>
                <a:gd name="T47" fmla="*/ 66 h 95"/>
                <a:gd name="T48" fmla="*/ 99 w 116"/>
                <a:gd name="T49" fmla="*/ 79 h 95"/>
                <a:gd name="T50" fmla="*/ 81 w 116"/>
                <a:gd name="T51" fmla="*/ 90 h 95"/>
                <a:gd name="T52" fmla="*/ 59 w 116"/>
                <a:gd name="T53" fmla="*/ 95 h 95"/>
                <a:gd name="T54" fmla="*/ 36 w 116"/>
                <a:gd name="T55" fmla="*/ 90 h 95"/>
                <a:gd name="T56" fmla="*/ 18 w 116"/>
                <a:gd name="T57" fmla="*/ 79 h 95"/>
                <a:gd name="T58" fmla="*/ 5 w 116"/>
                <a:gd name="T59" fmla="*/ 66 h 95"/>
                <a:gd name="T60" fmla="*/ 2 w 116"/>
                <a:gd name="T61" fmla="*/ 46 h 95"/>
                <a:gd name="T62" fmla="*/ 2 w 116"/>
                <a:gd name="T63" fmla="*/ 39 h 95"/>
                <a:gd name="T64" fmla="*/ 2 w 116"/>
                <a:gd name="T65" fmla="*/ 39 h 95"/>
                <a:gd name="T66" fmla="*/ 2 w 116"/>
                <a:gd name="T67" fmla="*/ 40 h 95"/>
                <a:gd name="T68" fmla="*/ 2 w 116"/>
                <a:gd name="T69" fmla="*/ 40 h 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95"/>
                <a:gd name="T107" fmla="*/ 116 w 116"/>
                <a:gd name="T108" fmla="*/ 95 h 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95">
                  <a:moveTo>
                    <a:pt x="77" y="3"/>
                  </a:moveTo>
                  <a:lnTo>
                    <a:pt x="70" y="1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6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4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70" y="1"/>
                  </a:lnTo>
                  <a:lnTo>
                    <a:pt x="77" y="3"/>
                  </a:lnTo>
                  <a:close/>
                  <a:moveTo>
                    <a:pt x="2" y="40"/>
                  </a:moveTo>
                  <a:lnTo>
                    <a:pt x="0" y="46"/>
                  </a:lnTo>
                  <a:lnTo>
                    <a:pt x="2" y="57"/>
                  </a:lnTo>
                  <a:lnTo>
                    <a:pt x="5" y="66"/>
                  </a:lnTo>
                  <a:lnTo>
                    <a:pt x="11" y="73"/>
                  </a:lnTo>
                  <a:lnTo>
                    <a:pt x="18" y="81"/>
                  </a:lnTo>
                  <a:lnTo>
                    <a:pt x="25" y="86"/>
                  </a:lnTo>
                  <a:lnTo>
                    <a:pt x="36" y="90"/>
                  </a:lnTo>
                  <a:lnTo>
                    <a:pt x="46" y="93"/>
                  </a:lnTo>
                  <a:lnTo>
                    <a:pt x="59" y="95"/>
                  </a:lnTo>
                  <a:lnTo>
                    <a:pt x="70" y="93"/>
                  </a:lnTo>
                  <a:lnTo>
                    <a:pt x="81" y="90"/>
                  </a:lnTo>
                  <a:lnTo>
                    <a:pt x="90" y="86"/>
                  </a:lnTo>
                  <a:lnTo>
                    <a:pt x="99" y="81"/>
                  </a:lnTo>
                  <a:lnTo>
                    <a:pt x="106" y="73"/>
                  </a:lnTo>
                  <a:lnTo>
                    <a:pt x="112" y="66"/>
                  </a:lnTo>
                  <a:lnTo>
                    <a:pt x="116" y="57"/>
                  </a:lnTo>
                  <a:lnTo>
                    <a:pt x="116" y="48"/>
                  </a:lnTo>
                  <a:lnTo>
                    <a:pt x="114" y="57"/>
                  </a:lnTo>
                  <a:lnTo>
                    <a:pt x="110" y="66"/>
                  </a:lnTo>
                  <a:lnTo>
                    <a:pt x="106" y="73"/>
                  </a:lnTo>
                  <a:lnTo>
                    <a:pt x="99" y="79"/>
                  </a:lnTo>
                  <a:lnTo>
                    <a:pt x="90" y="86"/>
                  </a:lnTo>
                  <a:lnTo>
                    <a:pt x="81" y="90"/>
                  </a:lnTo>
                  <a:lnTo>
                    <a:pt x="70" y="93"/>
                  </a:lnTo>
                  <a:lnTo>
                    <a:pt x="59" y="95"/>
                  </a:lnTo>
                  <a:lnTo>
                    <a:pt x="48" y="93"/>
                  </a:lnTo>
                  <a:lnTo>
                    <a:pt x="36" y="90"/>
                  </a:lnTo>
                  <a:lnTo>
                    <a:pt x="25" y="86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5" y="66"/>
                  </a:lnTo>
                  <a:lnTo>
                    <a:pt x="2" y="57"/>
                  </a:lnTo>
                  <a:lnTo>
                    <a:pt x="2" y="46"/>
                  </a:lnTo>
                  <a:lnTo>
                    <a:pt x="2" y="39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80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604"/>
            <p:cNvSpPr>
              <a:spLocks noEditPoints="1"/>
            </p:cNvSpPr>
            <p:nvPr/>
          </p:nvSpPr>
          <p:spPr bwMode="auto">
            <a:xfrm>
              <a:off x="893" y="1507"/>
              <a:ext cx="114" cy="95"/>
            </a:xfrm>
            <a:custGeom>
              <a:avLst/>
              <a:gdLst>
                <a:gd name="T0" fmla="*/ 68 w 114"/>
                <a:gd name="T1" fmla="*/ 1 h 95"/>
                <a:gd name="T2" fmla="*/ 46 w 114"/>
                <a:gd name="T3" fmla="*/ 1 h 95"/>
                <a:gd name="T4" fmla="*/ 27 w 114"/>
                <a:gd name="T5" fmla="*/ 7 h 95"/>
                <a:gd name="T6" fmla="*/ 27 w 114"/>
                <a:gd name="T7" fmla="*/ 7 h 95"/>
                <a:gd name="T8" fmla="*/ 27 w 114"/>
                <a:gd name="T9" fmla="*/ 7 h 95"/>
                <a:gd name="T10" fmla="*/ 27 w 114"/>
                <a:gd name="T11" fmla="*/ 7 h 95"/>
                <a:gd name="T12" fmla="*/ 27 w 114"/>
                <a:gd name="T13" fmla="*/ 7 h 95"/>
                <a:gd name="T14" fmla="*/ 46 w 114"/>
                <a:gd name="T15" fmla="*/ 1 h 95"/>
                <a:gd name="T16" fmla="*/ 68 w 114"/>
                <a:gd name="T17" fmla="*/ 1 h 95"/>
                <a:gd name="T18" fmla="*/ 75 w 114"/>
                <a:gd name="T19" fmla="*/ 3 h 95"/>
                <a:gd name="T20" fmla="*/ 0 w 114"/>
                <a:gd name="T21" fmla="*/ 46 h 95"/>
                <a:gd name="T22" fmla="*/ 3 w 114"/>
                <a:gd name="T23" fmla="*/ 66 h 95"/>
                <a:gd name="T24" fmla="*/ 16 w 114"/>
                <a:gd name="T25" fmla="*/ 79 h 95"/>
                <a:gd name="T26" fmla="*/ 34 w 114"/>
                <a:gd name="T27" fmla="*/ 90 h 95"/>
                <a:gd name="T28" fmla="*/ 57 w 114"/>
                <a:gd name="T29" fmla="*/ 95 h 95"/>
                <a:gd name="T30" fmla="*/ 79 w 114"/>
                <a:gd name="T31" fmla="*/ 90 h 95"/>
                <a:gd name="T32" fmla="*/ 97 w 114"/>
                <a:gd name="T33" fmla="*/ 79 h 95"/>
                <a:gd name="T34" fmla="*/ 108 w 114"/>
                <a:gd name="T35" fmla="*/ 66 h 95"/>
                <a:gd name="T36" fmla="*/ 114 w 114"/>
                <a:gd name="T37" fmla="*/ 48 h 95"/>
                <a:gd name="T38" fmla="*/ 114 w 114"/>
                <a:gd name="T39" fmla="*/ 48 h 95"/>
                <a:gd name="T40" fmla="*/ 114 w 114"/>
                <a:gd name="T41" fmla="*/ 48 h 95"/>
                <a:gd name="T42" fmla="*/ 114 w 114"/>
                <a:gd name="T43" fmla="*/ 48 h 95"/>
                <a:gd name="T44" fmla="*/ 114 w 114"/>
                <a:gd name="T45" fmla="*/ 46 h 95"/>
                <a:gd name="T46" fmla="*/ 114 w 114"/>
                <a:gd name="T47" fmla="*/ 46 h 95"/>
                <a:gd name="T48" fmla="*/ 114 w 114"/>
                <a:gd name="T49" fmla="*/ 46 h 95"/>
                <a:gd name="T50" fmla="*/ 114 w 114"/>
                <a:gd name="T51" fmla="*/ 46 h 95"/>
                <a:gd name="T52" fmla="*/ 114 w 114"/>
                <a:gd name="T53" fmla="*/ 46 h 95"/>
                <a:gd name="T54" fmla="*/ 114 w 114"/>
                <a:gd name="T55" fmla="*/ 46 h 95"/>
                <a:gd name="T56" fmla="*/ 112 w 114"/>
                <a:gd name="T57" fmla="*/ 57 h 95"/>
                <a:gd name="T58" fmla="*/ 102 w 114"/>
                <a:gd name="T59" fmla="*/ 73 h 95"/>
                <a:gd name="T60" fmla="*/ 88 w 114"/>
                <a:gd name="T61" fmla="*/ 86 h 95"/>
                <a:gd name="T62" fmla="*/ 68 w 114"/>
                <a:gd name="T63" fmla="*/ 93 h 95"/>
                <a:gd name="T64" fmla="*/ 46 w 114"/>
                <a:gd name="T65" fmla="*/ 93 h 95"/>
                <a:gd name="T66" fmla="*/ 25 w 114"/>
                <a:gd name="T67" fmla="*/ 86 h 95"/>
                <a:gd name="T68" fmla="*/ 9 w 114"/>
                <a:gd name="T69" fmla="*/ 73 h 95"/>
                <a:gd name="T70" fmla="*/ 1 w 114"/>
                <a:gd name="T71" fmla="*/ 57 h 95"/>
                <a:gd name="T72" fmla="*/ 1 w 114"/>
                <a:gd name="T73" fmla="*/ 37 h 95"/>
                <a:gd name="T74" fmla="*/ 0 w 114"/>
                <a:gd name="T75" fmla="*/ 39 h 95"/>
                <a:gd name="T76" fmla="*/ 0 w 114"/>
                <a:gd name="T77" fmla="*/ 39 h 95"/>
                <a:gd name="T78" fmla="*/ 0 w 114"/>
                <a:gd name="T79" fmla="*/ 39 h 95"/>
                <a:gd name="T80" fmla="*/ 0 w 114"/>
                <a:gd name="T81" fmla="*/ 39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95"/>
                <a:gd name="T125" fmla="*/ 114 w 114"/>
                <a:gd name="T126" fmla="*/ 95 h 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95">
                  <a:moveTo>
                    <a:pt x="75" y="3"/>
                  </a:moveTo>
                  <a:lnTo>
                    <a:pt x="68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4"/>
                  </a:lnTo>
                  <a:lnTo>
                    <a:pt x="27" y="7"/>
                  </a:lnTo>
                  <a:lnTo>
                    <a:pt x="34" y="4"/>
                  </a:lnTo>
                  <a:lnTo>
                    <a:pt x="46" y="1"/>
                  </a:lnTo>
                  <a:lnTo>
                    <a:pt x="57" y="1"/>
                  </a:lnTo>
                  <a:lnTo>
                    <a:pt x="68" y="1"/>
                  </a:lnTo>
                  <a:lnTo>
                    <a:pt x="75" y="4"/>
                  </a:lnTo>
                  <a:lnTo>
                    <a:pt x="75" y="3"/>
                  </a:lnTo>
                  <a:close/>
                  <a:moveTo>
                    <a:pt x="0" y="39"/>
                  </a:moveTo>
                  <a:lnTo>
                    <a:pt x="0" y="46"/>
                  </a:lnTo>
                  <a:lnTo>
                    <a:pt x="0" y="57"/>
                  </a:lnTo>
                  <a:lnTo>
                    <a:pt x="3" y="66"/>
                  </a:lnTo>
                  <a:lnTo>
                    <a:pt x="9" y="73"/>
                  </a:lnTo>
                  <a:lnTo>
                    <a:pt x="16" y="79"/>
                  </a:lnTo>
                  <a:lnTo>
                    <a:pt x="23" y="86"/>
                  </a:lnTo>
                  <a:lnTo>
                    <a:pt x="34" y="90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8" y="93"/>
                  </a:lnTo>
                  <a:lnTo>
                    <a:pt x="79" y="90"/>
                  </a:lnTo>
                  <a:lnTo>
                    <a:pt x="88" y="86"/>
                  </a:lnTo>
                  <a:lnTo>
                    <a:pt x="97" y="79"/>
                  </a:lnTo>
                  <a:lnTo>
                    <a:pt x="104" y="73"/>
                  </a:lnTo>
                  <a:lnTo>
                    <a:pt x="108" y="66"/>
                  </a:lnTo>
                  <a:lnTo>
                    <a:pt x="112" y="57"/>
                  </a:lnTo>
                  <a:lnTo>
                    <a:pt x="114" y="48"/>
                  </a:lnTo>
                  <a:lnTo>
                    <a:pt x="114" y="46"/>
                  </a:lnTo>
                  <a:lnTo>
                    <a:pt x="112" y="57"/>
                  </a:lnTo>
                  <a:lnTo>
                    <a:pt x="108" y="64"/>
                  </a:lnTo>
                  <a:lnTo>
                    <a:pt x="102" y="73"/>
                  </a:lnTo>
                  <a:lnTo>
                    <a:pt x="97" y="79"/>
                  </a:lnTo>
                  <a:lnTo>
                    <a:pt x="88" y="86"/>
                  </a:lnTo>
                  <a:lnTo>
                    <a:pt x="79" y="90"/>
                  </a:lnTo>
                  <a:lnTo>
                    <a:pt x="68" y="93"/>
                  </a:lnTo>
                  <a:lnTo>
                    <a:pt x="57" y="93"/>
                  </a:lnTo>
                  <a:lnTo>
                    <a:pt x="46" y="93"/>
                  </a:lnTo>
                  <a:lnTo>
                    <a:pt x="34" y="90"/>
                  </a:lnTo>
                  <a:lnTo>
                    <a:pt x="25" y="86"/>
                  </a:lnTo>
                  <a:lnTo>
                    <a:pt x="16" y="79"/>
                  </a:lnTo>
                  <a:lnTo>
                    <a:pt x="9" y="73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81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605"/>
            <p:cNvSpPr>
              <a:spLocks noEditPoints="1"/>
            </p:cNvSpPr>
            <p:nvPr/>
          </p:nvSpPr>
          <p:spPr bwMode="auto">
            <a:xfrm>
              <a:off x="893" y="1508"/>
              <a:ext cx="114" cy="92"/>
            </a:xfrm>
            <a:custGeom>
              <a:avLst/>
              <a:gdLst>
                <a:gd name="T0" fmla="*/ 114 w 114"/>
                <a:gd name="T1" fmla="*/ 45 h 92"/>
                <a:gd name="T2" fmla="*/ 114 w 114"/>
                <a:gd name="T3" fmla="*/ 45 h 92"/>
                <a:gd name="T4" fmla="*/ 114 w 114"/>
                <a:gd name="T5" fmla="*/ 45 h 92"/>
                <a:gd name="T6" fmla="*/ 112 w 114"/>
                <a:gd name="T7" fmla="*/ 45 h 92"/>
                <a:gd name="T8" fmla="*/ 112 w 114"/>
                <a:gd name="T9" fmla="*/ 45 h 92"/>
                <a:gd name="T10" fmla="*/ 114 w 114"/>
                <a:gd name="T11" fmla="*/ 45 h 92"/>
                <a:gd name="T12" fmla="*/ 108 w 114"/>
                <a:gd name="T13" fmla="*/ 63 h 92"/>
                <a:gd name="T14" fmla="*/ 97 w 114"/>
                <a:gd name="T15" fmla="*/ 78 h 92"/>
                <a:gd name="T16" fmla="*/ 79 w 114"/>
                <a:gd name="T17" fmla="*/ 89 h 92"/>
                <a:gd name="T18" fmla="*/ 57 w 114"/>
                <a:gd name="T19" fmla="*/ 92 h 92"/>
                <a:gd name="T20" fmla="*/ 34 w 114"/>
                <a:gd name="T21" fmla="*/ 89 h 92"/>
                <a:gd name="T22" fmla="*/ 16 w 114"/>
                <a:gd name="T23" fmla="*/ 78 h 92"/>
                <a:gd name="T24" fmla="*/ 3 w 114"/>
                <a:gd name="T25" fmla="*/ 63 h 92"/>
                <a:gd name="T26" fmla="*/ 0 w 114"/>
                <a:gd name="T27" fmla="*/ 45 h 92"/>
                <a:gd name="T28" fmla="*/ 1 w 114"/>
                <a:gd name="T29" fmla="*/ 36 h 92"/>
                <a:gd name="T30" fmla="*/ 1 w 114"/>
                <a:gd name="T31" fmla="*/ 36 h 92"/>
                <a:gd name="T32" fmla="*/ 1 w 114"/>
                <a:gd name="T33" fmla="*/ 35 h 92"/>
                <a:gd name="T34" fmla="*/ 1 w 114"/>
                <a:gd name="T35" fmla="*/ 35 h 92"/>
                <a:gd name="T36" fmla="*/ 1 w 114"/>
                <a:gd name="T37" fmla="*/ 36 h 92"/>
                <a:gd name="T38" fmla="*/ 1 w 114"/>
                <a:gd name="T39" fmla="*/ 56 h 92"/>
                <a:gd name="T40" fmla="*/ 9 w 114"/>
                <a:gd name="T41" fmla="*/ 72 h 92"/>
                <a:gd name="T42" fmla="*/ 25 w 114"/>
                <a:gd name="T43" fmla="*/ 85 h 92"/>
                <a:gd name="T44" fmla="*/ 46 w 114"/>
                <a:gd name="T45" fmla="*/ 91 h 92"/>
                <a:gd name="T46" fmla="*/ 68 w 114"/>
                <a:gd name="T47" fmla="*/ 91 h 92"/>
                <a:gd name="T48" fmla="*/ 88 w 114"/>
                <a:gd name="T49" fmla="*/ 85 h 92"/>
                <a:gd name="T50" fmla="*/ 102 w 114"/>
                <a:gd name="T51" fmla="*/ 72 h 92"/>
                <a:gd name="T52" fmla="*/ 112 w 114"/>
                <a:gd name="T53" fmla="*/ 56 h 92"/>
                <a:gd name="T54" fmla="*/ 114 w 114"/>
                <a:gd name="T55" fmla="*/ 45 h 92"/>
                <a:gd name="T56" fmla="*/ 68 w 114"/>
                <a:gd name="T57" fmla="*/ 0 h 92"/>
                <a:gd name="T58" fmla="*/ 46 w 114"/>
                <a:gd name="T59" fmla="*/ 0 h 92"/>
                <a:gd name="T60" fmla="*/ 27 w 114"/>
                <a:gd name="T61" fmla="*/ 6 h 92"/>
                <a:gd name="T62" fmla="*/ 25 w 114"/>
                <a:gd name="T63" fmla="*/ 6 h 92"/>
                <a:gd name="T64" fmla="*/ 25 w 114"/>
                <a:gd name="T65" fmla="*/ 8 h 92"/>
                <a:gd name="T66" fmla="*/ 25 w 114"/>
                <a:gd name="T67" fmla="*/ 8 h 92"/>
                <a:gd name="T68" fmla="*/ 25 w 114"/>
                <a:gd name="T69" fmla="*/ 8 h 92"/>
                <a:gd name="T70" fmla="*/ 46 w 114"/>
                <a:gd name="T71" fmla="*/ 0 h 92"/>
                <a:gd name="T72" fmla="*/ 68 w 114"/>
                <a:gd name="T73" fmla="*/ 0 h 92"/>
                <a:gd name="T74" fmla="*/ 75 w 114"/>
                <a:gd name="T75" fmla="*/ 3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4"/>
                <a:gd name="T115" fmla="*/ 0 h 92"/>
                <a:gd name="T116" fmla="*/ 114 w 114"/>
                <a:gd name="T117" fmla="*/ 92 h 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4" h="92">
                  <a:moveTo>
                    <a:pt x="114" y="45"/>
                  </a:moveTo>
                  <a:lnTo>
                    <a:pt x="114" y="45"/>
                  </a:lnTo>
                  <a:lnTo>
                    <a:pt x="112" y="45"/>
                  </a:lnTo>
                  <a:lnTo>
                    <a:pt x="114" y="45"/>
                  </a:lnTo>
                  <a:lnTo>
                    <a:pt x="112" y="56"/>
                  </a:lnTo>
                  <a:lnTo>
                    <a:pt x="108" y="63"/>
                  </a:lnTo>
                  <a:lnTo>
                    <a:pt x="102" y="72"/>
                  </a:lnTo>
                  <a:lnTo>
                    <a:pt x="97" y="78"/>
                  </a:lnTo>
                  <a:lnTo>
                    <a:pt x="88" y="85"/>
                  </a:lnTo>
                  <a:lnTo>
                    <a:pt x="79" y="89"/>
                  </a:lnTo>
                  <a:lnTo>
                    <a:pt x="68" y="92"/>
                  </a:lnTo>
                  <a:lnTo>
                    <a:pt x="57" y="92"/>
                  </a:lnTo>
                  <a:lnTo>
                    <a:pt x="46" y="92"/>
                  </a:lnTo>
                  <a:lnTo>
                    <a:pt x="34" y="89"/>
                  </a:lnTo>
                  <a:lnTo>
                    <a:pt x="25" y="85"/>
                  </a:lnTo>
                  <a:lnTo>
                    <a:pt x="16" y="78"/>
                  </a:lnTo>
                  <a:lnTo>
                    <a:pt x="9" y="72"/>
                  </a:lnTo>
                  <a:lnTo>
                    <a:pt x="3" y="63"/>
                  </a:lnTo>
                  <a:lnTo>
                    <a:pt x="1" y="56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1" y="56"/>
                  </a:lnTo>
                  <a:lnTo>
                    <a:pt x="5" y="63"/>
                  </a:lnTo>
                  <a:lnTo>
                    <a:pt x="9" y="72"/>
                  </a:lnTo>
                  <a:lnTo>
                    <a:pt x="16" y="78"/>
                  </a:lnTo>
                  <a:lnTo>
                    <a:pt x="25" y="85"/>
                  </a:lnTo>
                  <a:lnTo>
                    <a:pt x="34" y="89"/>
                  </a:lnTo>
                  <a:lnTo>
                    <a:pt x="46" y="91"/>
                  </a:lnTo>
                  <a:lnTo>
                    <a:pt x="57" y="92"/>
                  </a:lnTo>
                  <a:lnTo>
                    <a:pt x="68" y="91"/>
                  </a:lnTo>
                  <a:lnTo>
                    <a:pt x="79" y="89"/>
                  </a:lnTo>
                  <a:lnTo>
                    <a:pt x="88" y="85"/>
                  </a:lnTo>
                  <a:lnTo>
                    <a:pt x="95" y="78"/>
                  </a:lnTo>
                  <a:lnTo>
                    <a:pt x="102" y="72"/>
                  </a:lnTo>
                  <a:lnTo>
                    <a:pt x="108" y="63"/>
                  </a:lnTo>
                  <a:lnTo>
                    <a:pt x="112" y="56"/>
                  </a:lnTo>
                  <a:lnTo>
                    <a:pt x="112" y="45"/>
                  </a:lnTo>
                  <a:lnTo>
                    <a:pt x="114" y="45"/>
                  </a:lnTo>
                  <a:close/>
                  <a:moveTo>
                    <a:pt x="75" y="3"/>
                  </a:moveTo>
                  <a:lnTo>
                    <a:pt x="68" y="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7" y="3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8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7" name="Group 807"/>
          <p:cNvGrpSpPr>
            <a:grpSpLocks/>
          </p:cNvGrpSpPr>
          <p:nvPr/>
        </p:nvGrpSpPr>
        <p:grpSpPr bwMode="auto">
          <a:xfrm>
            <a:off x="1293813" y="1455738"/>
            <a:ext cx="3990975" cy="2093912"/>
            <a:chOff x="883" y="917"/>
            <a:chExt cx="2723" cy="1319"/>
          </a:xfrm>
        </p:grpSpPr>
        <p:sp>
          <p:nvSpPr>
            <p:cNvPr id="618" name="Freeform 607"/>
            <p:cNvSpPr>
              <a:spLocks noEditPoints="1"/>
            </p:cNvSpPr>
            <p:nvPr/>
          </p:nvSpPr>
          <p:spPr bwMode="auto">
            <a:xfrm>
              <a:off x="893" y="1508"/>
              <a:ext cx="112" cy="92"/>
            </a:xfrm>
            <a:custGeom>
              <a:avLst/>
              <a:gdLst>
                <a:gd name="T0" fmla="*/ 112 w 112"/>
                <a:gd name="T1" fmla="*/ 45 h 92"/>
                <a:gd name="T2" fmla="*/ 112 w 112"/>
                <a:gd name="T3" fmla="*/ 45 h 92"/>
                <a:gd name="T4" fmla="*/ 112 w 112"/>
                <a:gd name="T5" fmla="*/ 45 h 92"/>
                <a:gd name="T6" fmla="*/ 112 w 112"/>
                <a:gd name="T7" fmla="*/ 44 h 92"/>
                <a:gd name="T8" fmla="*/ 112 w 112"/>
                <a:gd name="T9" fmla="*/ 44 h 92"/>
                <a:gd name="T10" fmla="*/ 112 w 112"/>
                <a:gd name="T11" fmla="*/ 45 h 92"/>
                <a:gd name="T12" fmla="*/ 108 w 112"/>
                <a:gd name="T13" fmla="*/ 63 h 92"/>
                <a:gd name="T14" fmla="*/ 95 w 112"/>
                <a:gd name="T15" fmla="*/ 78 h 92"/>
                <a:gd name="T16" fmla="*/ 79 w 112"/>
                <a:gd name="T17" fmla="*/ 89 h 92"/>
                <a:gd name="T18" fmla="*/ 57 w 112"/>
                <a:gd name="T19" fmla="*/ 92 h 92"/>
                <a:gd name="T20" fmla="*/ 34 w 112"/>
                <a:gd name="T21" fmla="*/ 89 h 92"/>
                <a:gd name="T22" fmla="*/ 16 w 112"/>
                <a:gd name="T23" fmla="*/ 78 h 92"/>
                <a:gd name="T24" fmla="*/ 5 w 112"/>
                <a:gd name="T25" fmla="*/ 63 h 92"/>
                <a:gd name="T26" fmla="*/ 0 w 112"/>
                <a:gd name="T27" fmla="*/ 45 h 92"/>
                <a:gd name="T28" fmla="*/ 1 w 112"/>
                <a:gd name="T29" fmla="*/ 33 h 92"/>
                <a:gd name="T30" fmla="*/ 3 w 112"/>
                <a:gd name="T31" fmla="*/ 33 h 92"/>
                <a:gd name="T32" fmla="*/ 3 w 112"/>
                <a:gd name="T33" fmla="*/ 33 h 92"/>
                <a:gd name="T34" fmla="*/ 3 w 112"/>
                <a:gd name="T35" fmla="*/ 32 h 92"/>
                <a:gd name="T36" fmla="*/ 3 w 112"/>
                <a:gd name="T37" fmla="*/ 32 h 92"/>
                <a:gd name="T38" fmla="*/ 0 w 112"/>
                <a:gd name="T39" fmla="*/ 45 h 92"/>
                <a:gd name="T40" fmla="*/ 5 w 112"/>
                <a:gd name="T41" fmla="*/ 63 h 92"/>
                <a:gd name="T42" fmla="*/ 16 w 112"/>
                <a:gd name="T43" fmla="*/ 78 h 92"/>
                <a:gd name="T44" fmla="*/ 34 w 112"/>
                <a:gd name="T45" fmla="*/ 88 h 92"/>
                <a:gd name="T46" fmla="*/ 57 w 112"/>
                <a:gd name="T47" fmla="*/ 92 h 92"/>
                <a:gd name="T48" fmla="*/ 79 w 112"/>
                <a:gd name="T49" fmla="*/ 88 h 92"/>
                <a:gd name="T50" fmla="*/ 95 w 112"/>
                <a:gd name="T51" fmla="*/ 78 h 92"/>
                <a:gd name="T52" fmla="*/ 108 w 112"/>
                <a:gd name="T53" fmla="*/ 63 h 92"/>
                <a:gd name="T54" fmla="*/ 112 w 112"/>
                <a:gd name="T55" fmla="*/ 45 h 92"/>
                <a:gd name="T56" fmla="*/ 77 w 112"/>
                <a:gd name="T57" fmla="*/ 3 h 92"/>
                <a:gd name="T58" fmla="*/ 57 w 112"/>
                <a:gd name="T59" fmla="*/ 0 h 92"/>
                <a:gd name="T60" fmla="*/ 34 w 112"/>
                <a:gd name="T61" fmla="*/ 3 h 92"/>
                <a:gd name="T62" fmla="*/ 25 w 112"/>
                <a:gd name="T63" fmla="*/ 8 h 92"/>
                <a:gd name="T64" fmla="*/ 25 w 112"/>
                <a:gd name="T65" fmla="*/ 8 h 92"/>
                <a:gd name="T66" fmla="*/ 25 w 112"/>
                <a:gd name="T67" fmla="*/ 8 h 92"/>
                <a:gd name="T68" fmla="*/ 25 w 112"/>
                <a:gd name="T69" fmla="*/ 8 h 92"/>
                <a:gd name="T70" fmla="*/ 25 w 112"/>
                <a:gd name="T71" fmla="*/ 8 h 92"/>
                <a:gd name="T72" fmla="*/ 46 w 112"/>
                <a:gd name="T73" fmla="*/ 2 h 92"/>
                <a:gd name="T74" fmla="*/ 68 w 112"/>
                <a:gd name="T75" fmla="*/ 2 h 92"/>
                <a:gd name="T76" fmla="*/ 77 w 112"/>
                <a:gd name="T77" fmla="*/ 3 h 92"/>
                <a:gd name="T78" fmla="*/ 77 w 112"/>
                <a:gd name="T79" fmla="*/ 3 h 92"/>
                <a:gd name="T80" fmla="*/ 77 w 112"/>
                <a:gd name="T81" fmla="*/ 3 h 92"/>
                <a:gd name="T82" fmla="*/ 77 w 112"/>
                <a:gd name="T83" fmla="*/ 3 h 92"/>
                <a:gd name="T84" fmla="*/ 77 w 112"/>
                <a:gd name="T85" fmla="*/ 3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2"/>
                <a:gd name="T130" fmla="*/ 0 h 92"/>
                <a:gd name="T131" fmla="*/ 112 w 112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2" h="92">
                  <a:moveTo>
                    <a:pt x="112" y="45"/>
                  </a:moveTo>
                  <a:lnTo>
                    <a:pt x="112" y="45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2" y="56"/>
                  </a:lnTo>
                  <a:lnTo>
                    <a:pt x="108" y="63"/>
                  </a:lnTo>
                  <a:lnTo>
                    <a:pt x="102" y="72"/>
                  </a:lnTo>
                  <a:lnTo>
                    <a:pt x="95" y="78"/>
                  </a:lnTo>
                  <a:lnTo>
                    <a:pt x="88" y="85"/>
                  </a:lnTo>
                  <a:lnTo>
                    <a:pt x="79" y="89"/>
                  </a:lnTo>
                  <a:lnTo>
                    <a:pt x="68" y="91"/>
                  </a:lnTo>
                  <a:lnTo>
                    <a:pt x="57" y="92"/>
                  </a:lnTo>
                  <a:lnTo>
                    <a:pt x="46" y="91"/>
                  </a:lnTo>
                  <a:lnTo>
                    <a:pt x="34" y="89"/>
                  </a:lnTo>
                  <a:lnTo>
                    <a:pt x="25" y="85"/>
                  </a:lnTo>
                  <a:lnTo>
                    <a:pt x="16" y="78"/>
                  </a:lnTo>
                  <a:lnTo>
                    <a:pt x="9" y="72"/>
                  </a:lnTo>
                  <a:lnTo>
                    <a:pt x="5" y="63"/>
                  </a:lnTo>
                  <a:lnTo>
                    <a:pt x="1" y="56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1" y="56"/>
                  </a:lnTo>
                  <a:lnTo>
                    <a:pt x="5" y="63"/>
                  </a:lnTo>
                  <a:lnTo>
                    <a:pt x="11" y="71"/>
                  </a:lnTo>
                  <a:lnTo>
                    <a:pt x="16" y="78"/>
                  </a:lnTo>
                  <a:lnTo>
                    <a:pt x="25" y="85"/>
                  </a:lnTo>
                  <a:lnTo>
                    <a:pt x="34" y="88"/>
                  </a:lnTo>
                  <a:lnTo>
                    <a:pt x="46" y="91"/>
                  </a:lnTo>
                  <a:lnTo>
                    <a:pt x="57" y="92"/>
                  </a:lnTo>
                  <a:lnTo>
                    <a:pt x="68" y="91"/>
                  </a:lnTo>
                  <a:lnTo>
                    <a:pt x="79" y="88"/>
                  </a:lnTo>
                  <a:lnTo>
                    <a:pt x="88" y="85"/>
                  </a:lnTo>
                  <a:lnTo>
                    <a:pt x="95" y="78"/>
                  </a:lnTo>
                  <a:lnTo>
                    <a:pt x="102" y="71"/>
                  </a:lnTo>
                  <a:lnTo>
                    <a:pt x="108" y="63"/>
                  </a:lnTo>
                  <a:lnTo>
                    <a:pt x="112" y="56"/>
                  </a:lnTo>
                  <a:lnTo>
                    <a:pt x="112" y="45"/>
                  </a:lnTo>
                  <a:close/>
                  <a:moveTo>
                    <a:pt x="77" y="3"/>
                  </a:moveTo>
                  <a:lnTo>
                    <a:pt x="68" y="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7" y="3"/>
                  </a:lnTo>
                  <a:close/>
                </a:path>
              </a:pathLst>
            </a:custGeom>
            <a:solidFill>
              <a:srgbClr val="83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608"/>
            <p:cNvSpPr>
              <a:spLocks noEditPoints="1"/>
            </p:cNvSpPr>
            <p:nvPr/>
          </p:nvSpPr>
          <p:spPr bwMode="auto">
            <a:xfrm>
              <a:off x="893" y="1508"/>
              <a:ext cx="112" cy="92"/>
            </a:xfrm>
            <a:custGeom>
              <a:avLst/>
              <a:gdLst>
                <a:gd name="T0" fmla="*/ 112 w 112"/>
                <a:gd name="T1" fmla="*/ 44 h 92"/>
                <a:gd name="T2" fmla="*/ 112 w 112"/>
                <a:gd name="T3" fmla="*/ 44 h 92"/>
                <a:gd name="T4" fmla="*/ 112 w 112"/>
                <a:gd name="T5" fmla="*/ 44 h 92"/>
                <a:gd name="T6" fmla="*/ 112 w 112"/>
                <a:gd name="T7" fmla="*/ 44 h 92"/>
                <a:gd name="T8" fmla="*/ 112 w 112"/>
                <a:gd name="T9" fmla="*/ 44 h 92"/>
                <a:gd name="T10" fmla="*/ 112 w 112"/>
                <a:gd name="T11" fmla="*/ 45 h 92"/>
                <a:gd name="T12" fmla="*/ 108 w 112"/>
                <a:gd name="T13" fmla="*/ 63 h 92"/>
                <a:gd name="T14" fmla="*/ 95 w 112"/>
                <a:gd name="T15" fmla="*/ 78 h 92"/>
                <a:gd name="T16" fmla="*/ 79 w 112"/>
                <a:gd name="T17" fmla="*/ 88 h 92"/>
                <a:gd name="T18" fmla="*/ 57 w 112"/>
                <a:gd name="T19" fmla="*/ 92 h 92"/>
                <a:gd name="T20" fmla="*/ 34 w 112"/>
                <a:gd name="T21" fmla="*/ 88 h 92"/>
                <a:gd name="T22" fmla="*/ 16 w 112"/>
                <a:gd name="T23" fmla="*/ 78 h 92"/>
                <a:gd name="T24" fmla="*/ 5 w 112"/>
                <a:gd name="T25" fmla="*/ 63 h 92"/>
                <a:gd name="T26" fmla="*/ 0 w 112"/>
                <a:gd name="T27" fmla="*/ 45 h 92"/>
                <a:gd name="T28" fmla="*/ 3 w 112"/>
                <a:gd name="T29" fmla="*/ 32 h 92"/>
                <a:gd name="T30" fmla="*/ 3 w 112"/>
                <a:gd name="T31" fmla="*/ 32 h 92"/>
                <a:gd name="T32" fmla="*/ 3 w 112"/>
                <a:gd name="T33" fmla="*/ 30 h 92"/>
                <a:gd name="T34" fmla="*/ 5 w 112"/>
                <a:gd name="T35" fmla="*/ 30 h 92"/>
                <a:gd name="T36" fmla="*/ 5 w 112"/>
                <a:gd name="T37" fmla="*/ 30 h 92"/>
                <a:gd name="T38" fmla="*/ 1 w 112"/>
                <a:gd name="T39" fmla="*/ 45 h 92"/>
                <a:gd name="T40" fmla="*/ 5 w 112"/>
                <a:gd name="T41" fmla="*/ 63 h 92"/>
                <a:gd name="T42" fmla="*/ 16 w 112"/>
                <a:gd name="T43" fmla="*/ 78 h 92"/>
                <a:gd name="T44" fmla="*/ 34 w 112"/>
                <a:gd name="T45" fmla="*/ 88 h 92"/>
                <a:gd name="T46" fmla="*/ 57 w 112"/>
                <a:gd name="T47" fmla="*/ 92 h 92"/>
                <a:gd name="T48" fmla="*/ 79 w 112"/>
                <a:gd name="T49" fmla="*/ 88 h 92"/>
                <a:gd name="T50" fmla="*/ 95 w 112"/>
                <a:gd name="T51" fmla="*/ 78 h 92"/>
                <a:gd name="T52" fmla="*/ 108 w 112"/>
                <a:gd name="T53" fmla="*/ 63 h 92"/>
                <a:gd name="T54" fmla="*/ 112 w 112"/>
                <a:gd name="T55" fmla="*/ 45 h 92"/>
                <a:gd name="T56" fmla="*/ 77 w 112"/>
                <a:gd name="T57" fmla="*/ 3 h 92"/>
                <a:gd name="T58" fmla="*/ 57 w 112"/>
                <a:gd name="T59" fmla="*/ 0 h 92"/>
                <a:gd name="T60" fmla="*/ 34 w 112"/>
                <a:gd name="T61" fmla="*/ 3 h 92"/>
                <a:gd name="T62" fmla="*/ 25 w 112"/>
                <a:gd name="T63" fmla="*/ 8 h 92"/>
                <a:gd name="T64" fmla="*/ 23 w 112"/>
                <a:gd name="T65" fmla="*/ 9 h 92"/>
                <a:gd name="T66" fmla="*/ 23 w 112"/>
                <a:gd name="T67" fmla="*/ 9 h 92"/>
                <a:gd name="T68" fmla="*/ 23 w 112"/>
                <a:gd name="T69" fmla="*/ 9 h 92"/>
                <a:gd name="T70" fmla="*/ 23 w 112"/>
                <a:gd name="T71" fmla="*/ 11 h 92"/>
                <a:gd name="T72" fmla="*/ 34 w 112"/>
                <a:gd name="T73" fmla="*/ 5 h 92"/>
                <a:gd name="T74" fmla="*/ 57 w 112"/>
                <a:gd name="T75" fmla="*/ 0 h 92"/>
                <a:gd name="T76" fmla="*/ 77 w 112"/>
                <a:gd name="T77" fmla="*/ 3 h 92"/>
                <a:gd name="T78" fmla="*/ 77 w 112"/>
                <a:gd name="T79" fmla="*/ 3 h 92"/>
                <a:gd name="T80" fmla="*/ 77 w 112"/>
                <a:gd name="T81" fmla="*/ 3 h 92"/>
                <a:gd name="T82" fmla="*/ 77 w 112"/>
                <a:gd name="T83" fmla="*/ 3 h 92"/>
                <a:gd name="T84" fmla="*/ 77 w 112"/>
                <a:gd name="T85" fmla="*/ 3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2"/>
                <a:gd name="T130" fmla="*/ 0 h 92"/>
                <a:gd name="T131" fmla="*/ 112 w 112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2" h="92">
                  <a:moveTo>
                    <a:pt x="112" y="45"/>
                  </a:moveTo>
                  <a:lnTo>
                    <a:pt x="112" y="44"/>
                  </a:lnTo>
                  <a:lnTo>
                    <a:pt x="112" y="45"/>
                  </a:lnTo>
                  <a:lnTo>
                    <a:pt x="112" y="56"/>
                  </a:lnTo>
                  <a:lnTo>
                    <a:pt x="108" y="63"/>
                  </a:lnTo>
                  <a:lnTo>
                    <a:pt x="102" y="71"/>
                  </a:lnTo>
                  <a:lnTo>
                    <a:pt x="95" y="78"/>
                  </a:lnTo>
                  <a:lnTo>
                    <a:pt x="88" y="85"/>
                  </a:lnTo>
                  <a:lnTo>
                    <a:pt x="79" y="88"/>
                  </a:lnTo>
                  <a:lnTo>
                    <a:pt x="68" y="91"/>
                  </a:lnTo>
                  <a:lnTo>
                    <a:pt x="57" y="92"/>
                  </a:lnTo>
                  <a:lnTo>
                    <a:pt x="46" y="91"/>
                  </a:lnTo>
                  <a:lnTo>
                    <a:pt x="34" y="88"/>
                  </a:lnTo>
                  <a:lnTo>
                    <a:pt x="25" y="85"/>
                  </a:lnTo>
                  <a:lnTo>
                    <a:pt x="16" y="78"/>
                  </a:lnTo>
                  <a:lnTo>
                    <a:pt x="11" y="71"/>
                  </a:lnTo>
                  <a:lnTo>
                    <a:pt x="5" y="63"/>
                  </a:lnTo>
                  <a:lnTo>
                    <a:pt x="1" y="56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1" y="36"/>
                  </a:lnTo>
                  <a:lnTo>
                    <a:pt x="1" y="45"/>
                  </a:lnTo>
                  <a:lnTo>
                    <a:pt x="1" y="56"/>
                  </a:lnTo>
                  <a:lnTo>
                    <a:pt x="5" y="63"/>
                  </a:lnTo>
                  <a:lnTo>
                    <a:pt x="11" y="71"/>
                  </a:lnTo>
                  <a:lnTo>
                    <a:pt x="16" y="78"/>
                  </a:lnTo>
                  <a:lnTo>
                    <a:pt x="25" y="83"/>
                  </a:lnTo>
                  <a:lnTo>
                    <a:pt x="34" y="88"/>
                  </a:lnTo>
                  <a:lnTo>
                    <a:pt x="46" y="91"/>
                  </a:lnTo>
                  <a:lnTo>
                    <a:pt x="57" y="92"/>
                  </a:lnTo>
                  <a:lnTo>
                    <a:pt x="68" y="91"/>
                  </a:lnTo>
                  <a:lnTo>
                    <a:pt x="79" y="88"/>
                  </a:lnTo>
                  <a:lnTo>
                    <a:pt x="88" y="83"/>
                  </a:lnTo>
                  <a:lnTo>
                    <a:pt x="95" y="78"/>
                  </a:lnTo>
                  <a:lnTo>
                    <a:pt x="102" y="71"/>
                  </a:lnTo>
                  <a:lnTo>
                    <a:pt x="108" y="63"/>
                  </a:lnTo>
                  <a:lnTo>
                    <a:pt x="110" y="56"/>
                  </a:lnTo>
                  <a:lnTo>
                    <a:pt x="112" y="45"/>
                  </a:lnTo>
                  <a:close/>
                  <a:moveTo>
                    <a:pt x="77" y="3"/>
                  </a:moveTo>
                  <a:lnTo>
                    <a:pt x="68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5" y="8"/>
                  </a:lnTo>
                  <a:lnTo>
                    <a:pt x="34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7" y="3"/>
                  </a:lnTo>
                  <a:close/>
                </a:path>
              </a:pathLst>
            </a:custGeom>
            <a:solidFill>
              <a:srgbClr val="84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609"/>
            <p:cNvSpPr>
              <a:spLocks noEditPoints="1"/>
            </p:cNvSpPr>
            <p:nvPr/>
          </p:nvSpPr>
          <p:spPr bwMode="auto">
            <a:xfrm>
              <a:off x="894" y="1508"/>
              <a:ext cx="111" cy="92"/>
            </a:xfrm>
            <a:custGeom>
              <a:avLst/>
              <a:gdLst>
                <a:gd name="T0" fmla="*/ 111 w 111"/>
                <a:gd name="T1" fmla="*/ 44 h 92"/>
                <a:gd name="T2" fmla="*/ 111 w 111"/>
                <a:gd name="T3" fmla="*/ 44 h 92"/>
                <a:gd name="T4" fmla="*/ 111 w 111"/>
                <a:gd name="T5" fmla="*/ 44 h 92"/>
                <a:gd name="T6" fmla="*/ 111 w 111"/>
                <a:gd name="T7" fmla="*/ 42 h 92"/>
                <a:gd name="T8" fmla="*/ 109 w 111"/>
                <a:gd name="T9" fmla="*/ 42 h 92"/>
                <a:gd name="T10" fmla="*/ 111 w 111"/>
                <a:gd name="T11" fmla="*/ 45 h 92"/>
                <a:gd name="T12" fmla="*/ 107 w 111"/>
                <a:gd name="T13" fmla="*/ 63 h 92"/>
                <a:gd name="T14" fmla="*/ 94 w 111"/>
                <a:gd name="T15" fmla="*/ 78 h 92"/>
                <a:gd name="T16" fmla="*/ 78 w 111"/>
                <a:gd name="T17" fmla="*/ 88 h 92"/>
                <a:gd name="T18" fmla="*/ 56 w 111"/>
                <a:gd name="T19" fmla="*/ 92 h 92"/>
                <a:gd name="T20" fmla="*/ 33 w 111"/>
                <a:gd name="T21" fmla="*/ 88 h 92"/>
                <a:gd name="T22" fmla="*/ 15 w 111"/>
                <a:gd name="T23" fmla="*/ 78 h 92"/>
                <a:gd name="T24" fmla="*/ 4 w 111"/>
                <a:gd name="T25" fmla="*/ 63 h 92"/>
                <a:gd name="T26" fmla="*/ 0 w 111"/>
                <a:gd name="T27" fmla="*/ 45 h 92"/>
                <a:gd name="T28" fmla="*/ 4 w 111"/>
                <a:gd name="T29" fmla="*/ 30 h 92"/>
                <a:gd name="T30" fmla="*/ 4 w 111"/>
                <a:gd name="T31" fmla="*/ 29 h 92"/>
                <a:gd name="T32" fmla="*/ 4 w 111"/>
                <a:gd name="T33" fmla="*/ 27 h 92"/>
                <a:gd name="T34" fmla="*/ 6 w 111"/>
                <a:gd name="T35" fmla="*/ 27 h 92"/>
                <a:gd name="T36" fmla="*/ 6 w 111"/>
                <a:gd name="T37" fmla="*/ 26 h 92"/>
                <a:gd name="T38" fmla="*/ 0 w 111"/>
                <a:gd name="T39" fmla="*/ 36 h 92"/>
                <a:gd name="T40" fmla="*/ 0 w 111"/>
                <a:gd name="T41" fmla="*/ 54 h 92"/>
                <a:gd name="T42" fmla="*/ 10 w 111"/>
                <a:gd name="T43" fmla="*/ 71 h 92"/>
                <a:gd name="T44" fmla="*/ 24 w 111"/>
                <a:gd name="T45" fmla="*/ 83 h 92"/>
                <a:gd name="T46" fmla="*/ 45 w 111"/>
                <a:gd name="T47" fmla="*/ 91 h 92"/>
                <a:gd name="T48" fmla="*/ 67 w 111"/>
                <a:gd name="T49" fmla="*/ 91 h 92"/>
                <a:gd name="T50" fmla="*/ 87 w 111"/>
                <a:gd name="T51" fmla="*/ 83 h 92"/>
                <a:gd name="T52" fmla="*/ 101 w 111"/>
                <a:gd name="T53" fmla="*/ 71 h 92"/>
                <a:gd name="T54" fmla="*/ 109 w 111"/>
                <a:gd name="T55" fmla="*/ 54 h 92"/>
                <a:gd name="T56" fmla="*/ 111 w 111"/>
                <a:gd name="T57" fmla="*/ 45 h 92"/>
                <a:gd name="T58" fmla="*/ 67 w 111"/>
                <a:gd name="T59" fmla="*/ 2 h 92"/>
                <a:gd name="T60" fmla="*/ 45 w 111"/>
                <a:gd name="T61" fmla="*/ 2 h 92"/>
                <a:gd name="T62" fmla="*/ 24 w 111"/>
                <a:gd name="T63" fmla="*/ 8 h 92"/>
                <a:gd name="T64" fmla="*/ 22 w 111"/>
                <a:gd name="T65" fmla="*/ 11 h 92"/>
                <a:gd name="T66" fmla="*/ 21 w 111"/>
                <a:gd name="T67" fmla="*/ 11 h 92"/>
                <a:gd name="T68" fmla="*/ 21 w 111"/>
                <a:gd name="T69" fmla="*/ 11 h 92"/>
                <a:gd name="T70" fmla="*/ 21 w 111"/>
                <a:gd name="T71" fmla="*/ 12 h 92"/>
                <a:gd name="T72" fmla="*/ 24 w 111"/>
                <a:gd name="T73" fmla="*/ 9 h 92"/>
                <a:gd name="T74" fmla="*/ 45 w 111"/>
                <a:gd name="T75" fmla="*/ 2 h 92"/>
                <a:gd name="T76" fmla="*/ 67 w 111"/>
                <a:gd name="T77" fmla="*/ 2 h 92"/>
                <a:gd name="T78" fmla="*/ 76 w 111"/>
                <a:gd name="T79" fmla="*/ 5 h 92"/>
                <a:gd name="T80" fmla="*/ 76 w 111"/>
                <a:gd name="T81" fmla="*/ 5 h 92"/>
                <a:gd name="T82" fmla="*/ 76 w 111"/>
                <a:gd name="T83" fmla="*/ 5 h 92"/>
                <a:gd name="T84" fmla="*/ 76 w 111"/>
                <a:gd name="T85" fmla="*/ 3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92"/>
                <a:gd name="T131" fmla="*/ 111 w 111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92">
                  <a:moveTo>
                    <a:pt x="111" y="45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09" y="42"/>
                  </a:lnTo>
                  <a:lnTo>
                    <a:pt x="111" y="45"/>
                  </a:lnTo>
                  <a:lnTo>
                    <a:pt x="109" y="56"/>
                  </a:lnTo>
                  <a:lnTo>
                    <a:pt x="107" y="63"/>
                  </a:lnTo>
                  <a:lnTo>
                    <a:pt x="101" y="71"/>
                  </a:lnTo>
                  <a:lnTo>
                    <a:pt x="94" y="78"/>
                  </a:lnTo>
                  <a:lnTo>
                    <a:pt x="87" y="83"/>
                  </a:lnTo>
                  <a:lnTo>
                    <a:pt x="78" y="88"/>
                  </a:lnTo>
                  <a:lnTo>
                    <a:pt x="67" y="91"/>
                  </a:lnTo>
                  <a:lnTo>
                    <a:pt x="56" y="92"/>
                  </a:lnTo>
                  <a:lnTo>
                    <a:pt x="45" y="91"/>
                  </a:lnTo>
                  <a:lnTo>
                    <a:pt x="33" y="88"/>
                  </a:lnTo>
                  <a:lnTo>
                    <a:pt x="24" y="83"/>
                  </a:lnTo>
                  <a:lnTo>
                    <a:pt x="15" y="78"/>
                  </a:lnTo>
                  <a:lnTo>
                    <a:pt x="10" y="71"/>
                  </a:lnTo>
                  <a:lnTo>
                    <a:pt x="4" y="63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4" y="29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4" y="63"/>
                  </a:lnTo>
                  <a:lnTo>
                    <a:pt x="10" y="71"/>
                  </a:lnTo>
                  <a:lnTo>
                    <a:pt x="17" y="78"/>
                  </a:lnTo>
                  <a:lnTo>
                    <a:pt x="24" y="83"/>
                  </a:lnTo>
                  <a:lnTo>
                    <a:pt x="33" y="88"/>
                  </a:lnTo>
                  <a:lnTo>
                    <a:pt x="45" y="91"/>
                  </a:lnTo>
                  <a:lnTo>
                    <a:pt x="56" y="91"/>
                  </a:lnTo>
                  <a:lnTo>
                    <a:pt x="67" y="91"/>
                  </a:lnTo>
                  <a:lnTo>
                    <a:pt x="76" y="88"/>
                  </a:lnTo>
                  <a:lnTo>
                    <a:pt x="87" y="83"/>
                  </a:lnTo>
                  <a:lnTo>
                    <a:pt x="94" y="78"/>
                  </a:lnTo>
                  <a:lnTo>
                    <a:pt x="101" y="71"/>
                  </a:lnTo>
                  <a:lnTo>
                    <a:pt x="105" y="63"/>
                  </a:lnTo>
                  <a:lnTo>
                    <a:pt x="109" y="54"/>
                  </a:lnTo>
                  <a:lnTo>
                    <a:pt x="111" y="45"/>
                  </a:lnTo>
                  <a:close/>
                  <a:moveTo>
                    <a:pt x="76" y="3"/>
                  </a:moveTo>
                  <a:lnTo>
                    <a:pt x="67" y="2"/>
                  </a:lnTo>
                  <a:lnTo>
                    <a:pt x="56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33" y="5"/>
                  </a:lnTo>
                  <a:lnTo>
                    <a:pt x="45" y="2"/>
                  </a:lnTo>
                  <a:lnTo>
                    <a:pt x="56" y="2"/>
                  </a:lnTo>
                  <a:lnTo>
                    <a:pt x="67" y="2"/>
                  </a:lnTo>
                  <a:lnTo>
                    <a:pt x="76" y="5"/>
                  </a:lnTo>
                  <a:lnTo>
                    <a:pt x="76" y="3"/>
                  </a:lnTo>
                  <a:close/>
                </a:path>
              </a:pathLst>
            </a:custGeom>
            <a:solidFill>
              <a:srgbClr val="85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610"/>
            <p:cNvSpPr>
              <a:spLocks noEditPoints="1"/>
            </p:cNvSpPr>
            <p:nvPr/>
          </p:nvSpPr>
          <p:spPr bwMode="auto">
            <a:xfrm>
              <a:off x="894" y="1510"/>
              <a:ext cx="111" cy="89"/>
            </a:xfrm>
            <a:custGeom>
              <a:avLst/>
              <a:gdLst>
                <a:gd name="T0" fmla="*/ 109 w 111"/>
                <a:gd name="T1" fmla="*/ 40 h 89"/>
                <a:gd name="T2" fmla="*/ 109 w 111"/>
                <a:gd name="T3" fmla="*/ 40 h 89"/>
                <a:gd name="T4" fmla="*/ 109 w 111"/>
                <a:gd name="T5" fmla="*/ 40 h 89"/>
                <a:gd name="T6" fmla="*/ 109 w 111"/>
                <a:gd name="T7" fmla="*/ 40 h 89"/>
                <a:gd name="T8" fmla="*/ 109 w 111"/>
                <a:gd name="T9" fmla="*/ 40 h 89"/>
                <a:gd name="T10" fmla="*/ 111 w 111"/>
                <a:gd name="T11" fmla="*/ 43 h 89"/>
                <a:gd name="T12" fmla="*/ 105 w 111"/>
                <a:gd name="T13" fmla="*/ 61 h 89"/>
                <a:gd name="T14" fmla="*/ 94 w 111"/>
                <a:gd name="T15" fmla="*/ 76 h 89"/>
                <a:gd name="T16" fmla="*/ 76 w 111"/>
                <a:gd name="T17" fmla="*/ 86 h 89"/>
                <a:gd name="T18" fmla="*/ 56 w 111"/>
                <a:gd name="T19" fmla="*/ 89 h 89"/>
                <a:gd name="T20" fmla="*/ 33 w 111"/>
                <a:gd name="T21" fmla="*/ 86 h 89"/>
                <a:gd name="T22" fmla="*/ 17 w 111"/>
                <a:gd name="T23" fmla="*/ 76 h 89"/>
                <a:gd name="T24" fmla="*/ 4 w 111"/>
                <a:gd name="T25" fmla="*/ 61 h 89"/>
                <a:gd name="T26" fmla="*/ 0 w 111"/>
                <a:gd name="T27" fmla="*/ 43 h 89"/>
                <a:gd name="T28" fmla="*/ 4 w 111"/>
                <a:gd name="T29" fmla="*/ 27 h 89"/>
                <a:gd name="T30" fmla="*/ 6 w 111"/>
                <a:gd name="T31" fmla="*/ 24 h 89"/>
                <a:gd name="T32" fmla="*/ 8 w 111"/>
                <a:gd name="T33" fmla="*/ 22 h 89"/>
                <a:gd name="T34" fmla="*/ 8 w 111"/>
                <a:gd name="T35" fmla="*/ 22 h 89"/>
                <a:gd name="T36" fmla="*/ 10 w 111"/>
                <a:gd name="T37" fmla="*/ 21 h 89"/>
                <a:gd name="T38" fmla="*/ 4 w 111"/>
                <a:gd name="T39" fmla="*/ 27 h 89"/>
                <a:gd name="T40" fmla="*/ 0 w 111"/>
                <a:gd name="T41" fmla="*/ 43 h 89"/>
                <a:gd name="T42" fmla="*/ 4 w 111"/>
                <a:gd name="T43" fmla="*/ 61 h 89"/>
                <a:gd name="T44" fmla="*/ 17 w 111"/>
                <a:gd name="T45" fmla="*/ 75 h 89"/>
                <a:gd name="T46" fmla="*/ 33 w 111"/>
                <a:gd name="T47" fmla="*/ 86 h 89"/>
                <a:gd name="T48" fmla="*/ 56 w 111"/>
                <a:gd name="T49" fmla="*/ 89 h 89"/>
                <a:gd name="T50" fmla="*/ 76 w 111"/>
                <a:gd name="T51" fmla="*/ 86 h 89"/>
                <a:gd name="T52" fmla="*/ 94 w 111"/>
                <a:gd name="T53" fmla="*/ 75 h 89"/>
                <a:gd name="T54" fmla="*/ 105 w 111"/>
                <a:gd name="T55" fmla="*/ 61 h 89"/>
                <a:gd name="T56" fmla="*/ 109 w 111"/>
                <a:gd name="T57" fmla="*/ 43 h 89"/>
                <a:gd name="T58" fmla="*/ 76 w 111"/>
                <a:gd name="T59" fmla="*/ 3 h 89"/>
                <a:gd name="T60" fmla="*/ 56 w 111"/>
                <a:gd name="T61" fmla="*/ 0 h 89"/>
                <a:gd name="T62" fmla="*/ 33 w 111"/>
                <a:gd name="T63" fmla="*/ 3 h 89"/>
                <a:gd name="T64" fmla="*/ 21 w 111"/>
                <a:gd name="T65" fmla="*/ 10 h 89"/>
                <a:gd name="T66" fmla="*/ 19 w 111"/>
                <a:gd name="T67" fmla="*/ 10 h 89"/>
                <a:gd name="T68" fmla="*/ 19 w 111"/>
                <a:gd name="T69" fmla="*/ 10 h 89"/>
                <a:gd name="T70" fmla="*/ 19 w 111"/>
                <a:gd name="T71" fmla="*/ 10 h 89"/>
                <a:gd name="T72" fmla="*/ 19 w 111"/>
                <a:gd name="T73" fmla="*/ 12 h 89"/>
                <a:gd name="T74" fmla="*/ 33 w 111"/>
                <a:gd name="T75" fmla="*/ 3 h 89"/>
                <a:gd name="T76" fmla="*/ 56 w 111"/>
                <a:gd name="T77" fmla="*/ 0 h 89"/>
                <a:gd name="T78" fmla="*/ 76 w 111"/>
                <a:gd name="T79" fmla="*/ 3 h 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1"/>
                <a:gd name="T121" fmla="*/ 0 h 89"/>
                <a:gd name="T122" fmla="*/ 111 w 111"/>
                <a:gd name="T123" fmla="*/ 89 h 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1" h="89">
                  <a:moveTo>
                    <a:pt x="111" y="43"/>
                  </a:moveTo>
                  <a:lnTo>
                    <a:pt x="109" y="40"/>
                  </a:lnTo>
                  <a:lnTo>
                    <a:pt x="109" y="43"/>
                  </a:lnTo>
                  <a:lnTo>
                    <a:pt x="111" y="43"/>
                  </a:lnTo>
                  <a:lnTo>
                    <a:pt x="109" y="52"/>
                  </a:lnTo>
                  <a:lnTo>
                    <a:pt x="105" y="61"/>
                  </a:lnTo>
                  <a:lnTo>
                    <a:pt x="101" y="69"/>
                  </a:lnTo>
                  <a:lnTo>
                    <a:pt x="94" y="76"/>
                  </a:lnTo>
                  <a:lnTo>
                    <a:pt x="87" y="81"/>
                  </a:lnTo>
                  <a:lnTo>
                    <a:pt x="76" y="86"/>
                  </a:lnTo>
                  <a:lnTo>
                    <a:pt x="67" y="89"/>
                  </a:lnTo>
                  <a:lnTo>
                    <a:pt x="56" y="89"/>
                  </a:lnTo>
                  <a:lnTo>
                    <a:pt x="45" y="89"/>
                  </a:lnTo>
                  <a:lnTo>
                    <a:pt x="33" y="86"/>
                  </a:lnTo>
                  <a:lnTo>
                    <a:pt x="24" y="81"/>
                  </a:lnTo>
                  <a:lnTo>
                    <a:pt x="17" y="76"/>
                  </a:lnTo>
                  <a:lnTo>
                    <a:pt x="10" y="69"/>
                  </a:lnTo>
                  <a:lnTo>
                    <a:pt x="4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4" y="27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3"/>
                  </a:lnTo>
                  <a:lnTo>
                    <a:pt x="2" y="52"/>
                  </a:lnTo>
                  <a:lnTo>
                    <a:pt x="4" y="61"/>
                  </a:lnTo>
                  <a:lnTo>
                    <a:pt x="10" y="69"/>
                  </a:lnTo>
                  <a:lnTo>
                    <a:pt x="17" y="75"/>
                  </a:lnTo>
                  <a:lnTo>
                    <a:pt x="24" y="81"/>
                  </a:lnTo>
                  <a:lnTo>
                    <a:pt x="33" y="86"/>
                  </a:lnTo>
                  <a:lnTo>
                    <a:pt x="45" y="89"/>
                  </a:lnTo>
                  <a:lnTo>
                    <a:pt x="56" y="89"/>
                  </a:lnTo>
                  <a:lnTo>
                    <a:pt x="67" y="89"/>
                  </a:lnTo>
                  <a:lnTo>
                    <a:pt x="76" y="86"/>
                  </a:lnTo>
                  <a:lnTo>
                    <a:pt x="85" y="81"/>
                  </a:lnTo>
                  <a:lnTo>
                    <a:pt x="94" y="75"/>
                  </a:lnTo>
                  <a:lnTo>
                    <a:pt x="100" y="69"/>
                  </a:lnTo>
                  <a:lnTo>
                    <a:pt x="105" y="61"/>
                  </a:lnTo>
                  <a:lnTo>
                    <a:pt x="109" y="52"/>
                  </a:lnTo>
                  <a:lnTo>
                    <a:pt x="109" y="43"/>
                  </a:lnTo>
                  <a:lnTo>
                    <a:pt x="111" y="43"/>
                  </a:lnTo>
                  <a:close/>
                  <a:moveTo>
                    <a:pt x="76" y="3"/>
                  </a:moveTo>
                  <a:lnTo>
                    <a:pt x="67" y="0"/>
                  </a:lnTo>
                  <a:lnTo>
                    <a:pt x="56" y="0"/>
                  </a:lnTo>
                  <a:lnTo>
                    <a:pt x="45" y="0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6" y="3"/>
                  </a:lnTo>
                  <a:close/>
                </a:path>
              </a:pathLst>
            </a:custGeom>
            <a:solidFill>
              <a:srgbClr val="8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611"/>
            <p:cNvSpPr>
              <a:spLocks/>
            </p:cNvSpPr>
            <p:nvPr/>
          </p:nvSpPr>
          <p:spPr bwMode="auto">
            <a:xfrm>
              <a:off x="894" y="1510"/>
              <a:ext cx="109" cy="89"/>
            </a:xfrm>
            <a:custGeom>
              <a:avLst/>
              <a:gdLst>
                <a:gd name="T0" fmla="*/ 109 w 109"/>
                <a:gd name="T1" fmla="*/ 40 h 89"/>
                <a:gd name="T2" fmla="*/ 109 w 109"/>
                <a:gd name="T3" fmla="*/ 40 h 89"/>
                <a:gd name="T4" fmla="*/ 109 w 109"/>
                <a:gd name="T5" fmla="*/ 40 h 89"/>
                <a:gd name="T6" fmla="*/ 109 w 109"/>
                <a:gd name="T7" fmla="*/ 40 h 89"/>
                <a:gd name="T8" fmla="*/ 109 w 109"/>
                <a:gd name="T9" fmla="*/ 40 h 89"/>
                <a:gd name="T10" fmla="*/ 109 w 109"/>
                <a:gd name="T11" fmla="*/ 40 h 89"/>
                <a:gd name="T12" fmla="*/ 109 w 109"/>
                <a:gd name="T13" fmla="*/ 40 h 89"/>
                <a:gd name="T14" fmla="*/ 109 w 109"/>
                <a:gd name="T15" fmla="*/ 40 h 89"/>
                <a:gd name="T16" fmla="*/ 109 w 109"/>
                <a:gd name="T17" fmla="*/ 40 h 89"/>
                <a:gd name="T18" fmla="*/ 109 w 109"/>
                <a:gd name="T19" fmla="*/ 43 h 89"/>
                <a:gd name="T20" fmla="*/ 105 w 109"/>
                <a:gd name="T21" fmla="*/ 61 h 89"/>
                <a:gd name="T22" fmla="*/ 94 w 109"/>
                <a:gd name="T23" fmla="*/ 75 h 89"/>
                <a:gd name="T24" fmla="*/ 76 w 109"/>
                <a:gd name="T25" fmla="*/ 86 h 89"/>
                <a:gd name="T26" fmla="*/ 56 w 109"/>
                <a:gd name="T27" fmla="*/ 89 h 89"/>
                <a:gd name="T28" fmla="*/ 33 w 109"/>
                <a:gd name="T29" fmla="*/ 86 h 89"/>
                <a:gd name="T30" fmla="*/ 17 w 109"/>
                <a:gd name="T31" fmla="*/ 75 h 89"/>
                <a:gd name="T32" fmla="*/ 4 w 109"/>
                <a:gd name="T33" fmla="*/ 61 h 89"/>
                <a:gd name="T34" fmla="*/ 0 w 109"/>
                <a:gd name="T35" fmla="*/ 43 h 89"/>
                <a:gd name="T36" fmla="*/ 4 w 109"/>
                <a:gd name="T37" fmla="*/ 27 h 89"/>
                <a:gd name="T38" fmla="*/ 10 w 109"/>
                <a:gd name="T39" fmla="*/ 19 h 89"/>
                <a:gd name="T40" fmla="*/ 10 w 109"/>
                <a:gd name="T41" fmla="*/ 19 h 89"/>
                <a:gd name="T42" fmla="*/ 11 w 109"/>
                <a:gd name="T43" fmla="*/ 18 h 89"/>
                <a:gd name="T44" fmla="*/ 11 w 109"/>
                <a:gd name="T45" fmla="*/ 18 h 89"/>
                <a:gd name="T46" fmla="*/ 13 w 109"/>
                <a:gd name="T47" fmla="*/ 16 h 89"/>
                <a:gd name="T48" fmla="*/ 15 w 109"/>
                <a:gd name="T49" fmla="*/ 15 h 89"/>
                <a:gd name="T50" fmla="*/ 15 w 109"/>
                <a:gd name="T51" fmla="*/ 13 h 89"/>
                <a:gd name="T52" fmla="*/ 17 w 109"/>
                <a:gd name="T53" fmla="*/ 12 h 89"/>
                <a:gd name="T54" fmla="*/ 24 w 109"/>
                <a:gd name="T55" fmla="*/ 7 h 89"/>
                <a:gd name="T56" fmla="*/ 45 w 109"/>
                <a:gd name="T57" fmla="*/ 0 h 89"/>
                <a:gd name="T58" fmla="*/ 67 w 109"/>
                <a:gd name="T59" fmla="*/ 0 h 89"/>
                <a:gd name="T60" fmla="*/ 76 w 109"/>
                <a:gd name="T61" fmla="*/ 3 h 89"/>
                <a:gd name="T62" fmla="*/ 76 w 109"/>
                <a:gd name="T63" fmla="*/ 3 h 89"/>
                <a:gd name="T64" fmla="*/ 76 w 109"/>
                <a:gd name="T65" fmla="*/ 3 h 89"/>
                <a:gd name="T66" fmla="*/ 76 w 109"/>
                <a:gd name="T67" fmla="*/ 3 h 89"/>
                <a:gd name="T68" fmla="*/ 67 w 109"/>
                <a:gd name="T69" fmla="*/ 1 h 89"/>
                <a:gd name="T70" fmla="*/ 45 w 109"/>
                <a:gd name="T71" fmla="*/ 1 h 89"/>
                <a:gd name="T72" fmla="*/ 24 w 109"/>
                <a:gd name="T73" fmla="*/ 7 h 89"/>
                <a:gd name="T74" fmla="*/ 10 w 109"/>
                <a:gd name="T75" fmla="*/ 19 h 89"/>
                <a:gd name="T76" fmla="*/ 2 w 109"/>
                <a:gd name="T77" fmla="*/ 36 h 89"/>
                <a:gd name="T78" fmla="*/ 2 w 109"/>
                <a:gd name="T79" fmla="*/ 52 h 89"/>
                <a:gd name="T80" fmla="*/ 10 w 109"/>
                <a:gd name="T81" fmla="*/ 69 h 89"/>
                <a:gd name="T82" fmla="*/ 24 w 109"/>
                <a:gd name="T83" fmla="*/ 81 h 89"/>
                <a:gd name="T84" fmla="*/ 45 w 109"/>
                <a:gd name="T85" fmla="*/ 87 h 89"/>
                <a:gd name="T86" fmla="*/ 67 w 109"/>
                <a:gd name="T87" fmla="*/ 87 h 89"/>
                <a:gd name="T88" fmla="*/ 85 w 109"/>
                <a:gd name="T89" fmla="*/ 81 h 89"/>
                <a:gd name="T90" fmla="*/ 100 w 109"/>
                <a:gd name="T91" fmla="*/ 69 h 89"/>
                <a:gd name="T92" fmla="*/ 109 w 109"/>
                <a:gd name="T93" fmla="*/ 52 h 89"/>
                <a:gd name="T94" fmla="*/ 109 w 109"/>
                <a:gd name="T95" fmla="*/ 43 h 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9"/>
                <a:gd name="T145" fmla="*/ 0 h 89"/>
                <a:gd name="T146" fmla="*/ 109 w 109"/>
                <a:gd name="T147" fmla="*/ 89 h 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9" h="89">
                  <a:moveTo>
                    <a:pt x="109" y="43"/>
                  </a:moveTo>
                  <a:lnTo>
                    <a:pt x="109" y="40"/>
                  </a:lnTo>
                  <a:lnTo>
                    <a:pt x="109" y="43"/>
                  </a:lnTo>
                  <a:lnTo>
                    <a:pt x="109" y="52"/>
                  </a:lnTo>
                  <a:lnTo>
                    <a:pt x="105" y="61"/>
                  </a:lnTo>
                  <a:lnTo>
                    <a:pt x="100" y="69"/>
                  </a:lnTo>
                  <a:lnTo>
                    <a:pt x="94" y="75"/>
                  </a:lnTo>
                  <a:lnTo>
                    <a:pt x="85" y="81"/>
                  </a:lnTo>
                  <a:lnTo>
                    <a:pt x="76" y="86"/>
                  </a:lnTo>
                  <a:lnTo>
                    <a:pt x="67" y="89"/>
                  </a:lnTo>
                  <a:lnTo>
                    <a:pt x="56" y="89"/>
                  </a:lnTo>
                  <a:lnTo>
                    <a:pt x="45" y="89"/>
                  </a:lnTo>
                  <a:lnTo>
                    <a:pt x="33" y="86"/>
                  </a:lnTo>
                  <a:lnTo>
                    <a:pt x="24" y="81"/>
                  </a:lnTo>
                  <a:lnTo>
                    <a:pt x="17" y="75"/>
                  </a:lnTo>
                  <a:lnTo>
                    <a:pt x="10" y="69"/>
                  </a:lnTo>
                  <a:lnTo>
                    <a:pt x="4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7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6" y="3"/>
                  </a:lnTo>
                  <a:lnTo>
                    <a:pt x="67" y="1"/>
                  </a:lnTo>
                  <a:lnTo>
                    <a:pt x="56" y="0"/>
                  </a:lnTo>
                  <a:lnTo>
                    <a:pt x="45" y="1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7" y="13"/>
                  </a:lnTo>
                  <a:lnTo>
                    <a:pt x="10" y="19"/>
                  </a:lnTo>
                  <a:lnTo>
                    <a:pt x="6" y="27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2"/>
                  </a:lnTo>
                  <a:lnTo>
                    <a:pt x="6" y="61"/>
                  </a:lnTo>
                  <a:lnTo>
                    <a:pt x="10" y="69"/>
                  </a:lnTo>
                  <a:lnTo>
                    <a:pt x="17" y="75"/>
                  </a:lnTo>
                  <a:lnTo>
                    <a:pt x="24" y="81"/>
                  </a:lnTo>
                  <a:lnTo>
                    <a:pt x="33" y="86"/>
                  </a:lnTo>
                  <a:lnTo>
                    <a:pt x="45" y="87"/>
                  </a:lnTo>
                  <a:lnTo>
                    <a:pt x="56" y="89"/>
                  </a:lnTo>
                  <a:lnTo>
                    <a:pt x="67" y="87"/>
                  </a:lnTo>
                  <a:lnTo>
                    <a:pt x="76" y="86"/>
                  </a:lnTo>
                  <a:lnTo>
                    <a:pt x="85" y="81"/>
                  </a:lnTo>
                  <a:lnTo>
                    <a:pt x="94" y="75"/>
                  </a:lnTo>
                  <a:lnTo>
                    <a:pt x="100" y="69"/>
                  </a:lnTo>
                  <a:lnTo>
                    <a:pt x="105" y="61"/>
                  </a:lnTo>
                  <a:lnTo>
                    <a:pt x="109" y="52"/>
                  </a:lnTo>
                  <a:lnTo>
                    <a:pt x="109" y="43"/>
                  </a:lnTo>
                  <a:close/>
                </a:path>
              </a:pathLst>
            </a:custGeom>
            <a:solidFill>
              <a:srgbClr val="87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612"/>
            <p:cNvSpPr>
              <a:spLocks/>
            </p:cNvSpPr>
            <p:nvPr/>
          </p:nvSpPr>
          <p:spPr bwMode="auto">
            <a:xfrm>
              <a:off x="894" y="1510"/>
              <a:ext cx="109" cy="89"/>
            </a:xfrm>
            <a:custGeom>
              <a:avLst/>
              <a:gdLst>
                <a:gd name="T0" fmla="*/ 109 w 109"/>
                <a:gd name="T1" fmla="*/ 40 h 89"/>
                <a:gd name="T2" fmla="*/ 109 w 109"/>
                <a:gd name="T3" fmla="*/ 39 h 89"/>
                <a:gd name="T4" fmla="*/ 109 w 109"/>
                <a:gd name="T5" fmla="*/ 39 h 89"/>
                <a:gd name="T6" fmla="*/ 109 w 109"/>
                <a:gd name="T7" fmla="*/ 39 h 89"/>
                <a:gd name="T8" fmla="*/ 109 w 109"/>
                <a:gd name="T9" fmla="*/ 39 h 89"/>
                <a:gd name="T10" fmla="*/ 109 w 109"/>
                <a:gd name="T11" fmla="*/ 43 h 89"/>
                <a:gd name="T12" fmla="*/ 105 w 109"/>
                <a:gd name="T13" fmla="*/ 61 h 89"/>
                <a:gd name="T14" fmla="*/ 94 w 109"/>
                <a:gd name="T15" fmla="*/ 75 h 89"/>
                <a:gd name="T16" fmla="*/ 76 w 109"/>
                <a:gd name="T17" fmla="*/ 86 h 89"/>
                <a:gd name="T18" fmla="*/ 56 w 109"/>
                <a:gd name="T19" fmla="*/ 89 h 89"/>
                <a:gd name="T20" fmla="*/ 33 w 109"/>
                <a:gd name="T21" fmla="*/ 86 h 89"/>
                <a:gd name="T22" fmla="*/ 17 w 109"/>
                <a:gd name="T23" fmla="*/ 75 h 89"/>
                <a:gd name="T24" fmla="*/ 6 w 109"/>
                <a:gd name="T25" fmla="*/ 61 h 89"/>
                <a:gd name="T26" fmla="*/ 0 w 109"/>
                <a:gd name="T27" fmla="*/ 43 h 89"/>
                <a:gd name="T28" fmla="*/ 6 w 109"/>
                <a:gd name="T29" fmla="*/ 27 h 89"/>
                <a:gd name="T30" fmla="*/ 17 w 109"/>
                <a:gd name="T31" fmla="*/ 13 h 89"/>
                <a:gd name="T32" fmla="*/ 33 w 109"/>
                <a:gd name="T33" fmla="*/ 3 h 89"/>
                <a:gd name="T34" fmla="*/ 56 w 109"/>
                <a:gd name="T35" fmla="*/ 0 h 89"/>
                <a:gd name="T36" fmla="*/ 76 w 109"/>
                <a:gd name="T37" fmla="*/ 3 h 89"/>
                <a:gd name="T38" fmla="*/ 76 w 109"/>
                <a:gd name="T39" fmla="*/ 3 h 89"/>
                <a:gd name="T40" fmla="*/ 76 w 109"/>
                <a:gd name="T41" fmla="*/ 3 h 89"/>
                <a:gd name="T42" fmla="*/ 76 w 109"/>
                <a:gd name="T43" fmla="*/ 4 h 89"/>
                <a:gd name="T44" fmla="*/ 76 w 109"/>
                <a:gd name="T45" fmla="*/ 4 h 89"/>
                <a:gd name="T46" fmla="*/ 67 w 109"/>
                <a:gd name="T47" fmla="*/ 1 h 89"/>
                <a:gd name="T48" fmla="*/ 45 w 109"/>
                <a:gd name="T49" fmla="*/ 1 h 89"/>
                <a:gd name="T50" fmla="*/ 24 w 109"/>
                <a:gd name="T51" fmla="*/ 7 h 89"/>
                <a:gd name="T52" fmla="*/ 11 w 109"/>
                <a:gd name="T53" fmla="*/ 19 h 89"/>
                <a:gd name="T54" fmla="*/ 2 w 109"/>
                <a:gd name="T55" fmla="*/ 36 h 89"/>
                <a:gd name="T56" fmla="*/ 2 w 109"/>
                <a:gd name="T57" fmla="*/ 52 h 89"/>
                <a:gd name="T58" fmla="*/ 11 w 109"/>
                <a:gd name="T59" fmla="*/ 69 h 89"/>
                <a:gd name="T60" fmla="*/ 24 w 109"/>
                <a:gd name="T61" fmla="*/ 81 h 89"/>
                <a:gd name="T62" fmla="*/ 45 w 109"/>
                <a:gd name="T63" fmla="*/ 87 h 89"/>
                <a:gd name="T64" fmla="*/ 67 w 109"/>
                <a:gd name="T65" fmla="*/ 87 h 89"/>
                <a:gd name="T66" fmla="*/ 85 w 109"/>
                <a:gd name="T67" fmla="*/ 81 h 89"/>
                <a:gd name="T68" fmla="*/ 100 w 109"/>
                <a:gd name="T69" fmla="*/ 69 h 89"/>
                <a:gd name="T70" fmla="*/ 107 w 109"/>
                <a:gd name="T71" fmla="*/ 52 h 89"/>
                <a:gd name="T72" fmla="*/ 109 w 109"/>
                <a:gd name="T73" fmla="*/ 43 h 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89"/>
                <a:gd name="T113" fmla="*/ 109 w 109"/>
                <a:gd name="T114" fmla="*/ 89 h 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89">
                  <a:moveTo>
                    <a:pt x="109" y="43"/>
                  </a:moveTo>
                  <a:lnTo>
                    <a:pt x="109" y="40"/>
                  </a:lnTo>
                  <a:lnTo>
                    <a:pt x="109" y="39"/>
                  </a:lnTo>
                  <a:lnTo>
                    <a:pt x="109" y="43"/>
                  </a:lnTo>
                  <a:lnTo>
                    <a:pt x="109" y="52"/>
                  </a:lnTo>
                  <a:lnTo>
                    <a:pt x="105" y="61"/>
                  </a:lnTo>
                  <a:lnTo>
                    <a:pt x="100" y="69"/>
                  </a:lnTo>
                  <a:lnTo>
                    <a:pt x="94" y="75"/>
                  </a:lnTo>
                  <a:lnTo>
                    <a:pt x="85" y="81"/>
                  </a:lnTo>
                  <a:lnTo>
                    <a:pt x="76" y="86"/>
                  </a:lnTo>
                  <a:lnTo>
                    <a:pt x="67" y="87"/>
                  </a:lnTo>
                  <a:lnTo>
                    <a:pt x="56" y="89"/>
                  </a:lnTo>
                  <a:lnTo>
                    <a:pt x="45" y="87"/>
                  </a:lnTo>
                  <a:lnTo>
                    <a:pt x="33" y="86"/>
                  </a:lnTo>
                  <a:lnTo>
                    <a:pt x="24" y="81"/>
                  </a:lnTo>
                  <a:lnTo>
                    <a:pt x="17" y="75"/>
                  </a:lnTo>
                  <a:lnTo>
                    <a:pt x="10" y="69"/>
                  </a:lnTo>
                  <a:lnTo>
                    <a:pt x="6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6" y="27"/>
                  </a:lnTo>
                  <a:lnTo>
                    <a:pt x="10" y="19"/>
                  </a:lnTo>
                  <a:lnTo>
                    <a:pt x="17" y="13"/>
                  </a:lnTo>
                  <a:lnTo>
                    <a:pt x="24" y="7"/>
                  </a:lnTo>
                  <a:lnTo>
                    <a:pt x="33" y="3"/>
                  </a:lnTo>
                  <a:lnTo>
                    <a:pt x="45" y="1"/>
                  </a:lnTo>
                  <a:lnTo>
                    <a:pt x="56" y="0"/>
                  </a:lnTo>
                  <a:lnTo>
                    <a:pt x="67" y="1"/>
                  </a:lnTo>
                  <a:lnTo>
                    <a:pt x="76" y="3"/>
                  </a:lnTo>
                  <a:lnTo>
                    <a:pt x="76" y="4"/>
                  </a:lnTo>
                  <a:lnTo>
                    <a:pt x="67" y="1"/>
                  </a:lnTo>
                  <a:lnTo>
                    <a:pt x="56" y="0"/>
                  </a:lnTo>
                  <a:lnTo>
                    <a:pt x="45" y="1"/>
                  </a:lnTo>
                  <a:lnTo>
                    <a:pt x="33" y="4"/>
                  </a:lnTo>
                  <a:lnTo>
                    <a:pt x="24" y="7"/>
                  </a:lnTo>
                  <a:lnTo>
                    <a:pt x="17" y="13"/>
                  </a:lnTo>
                  <a:lnTo>
                    <a:pt x="11" y="19"/>
                  </a:lnTo>
                  <a:lnTo>
                    <a:pt x="6" y="27"/>
                  </a:lnTo>
                  <a:lnTo>
                    <a:pt x="2" y="36"/>
                  </a:lnTo>
                  <a:lnTo>
                    <a:pt x="2" y="43"/>
                  </a:lnTo>
                  <a:lnTo>
                    <a:pt x="2" y="52"/>
                  </a:lnTo>
                  <a:lnTo>
                    <a:pt x="6" y="61"/>
                  </a:lnTo>
                  <a:lnTo>
                    <a:pt x="11" y="69"/>
                  </a:lnTo>
                  <a:lnTo>
                    <a:pt x="17" y="75"/>
                  </a:lnTo>
                  <a:lnTo>
                    <a:pt x="24" y="81"/>
                  </a:lnTo>
                  <a:lnTo>
                    <a:pt x="33" y="84"/>
                  </a:lnTo>
                  <a:lnTo>
                    <a:pt x="45" y="87"/>
                  </a:lnTo>
                  <a:lnTo>
                    <a:pt x="56" y="89"/>
                  </a:lnTo>
                  <a:lnTo>
                    <a:pt x="67" y="87"/>
                  </a:lnTo>
                  <a:lnTo>
                    <a:pt x="76" y="84"/>
                  </a:lnTo>
                  <a:lnTo>
                    <a:pt x="85" y="81"/>
                  </a:lnTo>
                  <a:lnTo>
                    <a:pt x="92" y="75"/>
                  </a:lnTo>
                  <a:lnTo>
                    <a:pt x="100" y="69"/>
                  </a:lnTo>
                  <a:lnTo>
                    <a:pt x="105" y="61"/>
                  </a:lnTo>
                  <a:lnTo>
                    <a:pt x="107" y="52"/>
                  </a:lnTo>
                  <a:lnTo>
                    <a:pt x="109" y="43"/>
                  </a:lnTo>
                  <a:close/>
                </a:path>
              </a:pathLst>
            </a:custGeom>
            <a:solidFill>
              <a:srgbClr val="88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613"/>
            <p:cNvSpPr>
              <a:spLocks/>
            </p:cNvSpPr>
            <p:nvPr/>
          </p:nvSpPr>
          <p:spPr bwMode="auto">
            <a:xfrm>
              <a:off x="896" y="1510"/>
              <a:ext cx="107" cy="89"/>
            </a:xfrm>
            <a:custGeom>
              <a:avLst/>
              <a:gdLst>
                <a:gd name="T0" fmla="*/ 107 w 107"/>
                <a:gd name="T1" fmla="*/ 39 h 89"/>
                <a:gd name="T2" fmla="*/ 107 w 107"/>
                <a:gd name="T3" fmla="*/ 39 h 89"/>
                <a:gd name="T4" fmla="*/ 107 w 107"/>
                <a:gd name="T5" fmla="*/ 39 h 89"/>
                <a:gd name="T6" fmla="*/ 105 w 107"/>
                <a:gd name="T7" fmla="*/ 39 h 89"/>
                <a:gd name="T8" fmla="*/ 105 w 107"/>
                <a:gd name="T9" fmla="*/ 39 h 89"/>
                <a:gd name="T10" fmla="*/ 107 w 107"/>
                <a:gd name="T11" fmla="*/ 43 h 89"/>
                <a:gd name="T12" fmla="*/ 103 w 107"/>
                <a:gd name="T13" fmla="*/ 61 h 89"/>
                <a:gd name="T14" fmla="*/ 90 w 107"/>
                <a:gd name="T15" fmla="*/ 75 h 89"/>
                <a:gd name="T16" fmla="*/ 74 w 107"/>
                <a:gd name="T17" fmla="*/ 84 h 89"/>
                <a:gd name="T18" fmla="*/ 54 w 107"/>
                <a:gd name="T19" fmla="*/ 89 h 89"/>
                <a:gd name="T20" fmla="*/ 31 w 107"/>
                <a:gd name="T21" fmla="*/ 84 h 89"/>
                <a:gd name="T22" fmla="*/ 15 w 107"/>
                <a:gd name="T23" fmla="*/ 75 h 89"/>
                <a:gd name="T24" fmla="*/ 4 w 107"/>
                <a:gd name="T25" fmla="*/ 61 h 89"/>
                <a:gd name="T26" fmla="*/ 0 w 107"/>
                <a:gd name="T27" fmla="*/ 43 h 89"/>
                <a:gd name="T28" fmla="*/ 4 w 107"/>
                <a:gd name="T29" fmla="*/ 27 h 89"/>
                <a:gd name="T30" fmla="*/ 15 w 107"/>
                <a:gd name="T31" fmla="*/ 13 h 89"/>
                <a:gd name="T32" fmla="*/ 31 w 107"/>
                <a:gd name="T33" fmla="*/ 4 h 89"/>
                <a:gd name="T34" fmla="*/ 54 w 107"/>
                <a:gd name="T35" fmla="*/ 0 h 89"/>
                <a:gd name="T36" fmla="*/ 74 w 107"/>
                <a:gd name="T37" fmla="*/ 4 h 89"/>
                <a:gd name="T38" fmla="*/ 74 w 107"/>
                <a:gd name="T39" fmla="*/ 4 h 89"/>
                <a:gd name="T40" fmla="*/ 74 w 107"/>
                <a:gd name="T41" fmla="*/ 4 h 89"/>
                <a:gd name="T42" fmla="*/ 74 w 107"/>
                <a:gd name="T43" fmla="*/ 4 h 89"/>
                <a:gd name="T44" fmla="*/ 74 w 107"/>
                <a:gd name="T45" fmla="*/ 4 h 89"/>
                <a:gd name="T46" fmla="*/ 74 w 107"/>
                <a:gd name="T47" fmla="*/ 4 h 89"/>
                <a:gd name="T48" fmla="*/ 54 w 107"/>
                <a:gd name="T49" fmla="*/ 1 h 89"/>
                <a:gd name="T50" fmla="*/ 33 w 107"/>
                <a:gd name="T51" fmla="*/ 4 h 89"/>
                <a:gd name="T52" fmla="*/ 15 w 107"/>
                <a:gd name="T53" fmla="*/ 13 h 89"/>
                <a:gd name="T54" fmla="*/ 4 w 107"/>
                <a:gd name="T55" fmla="*/ 27 h 89"/>
                <a:gd name="T56" fmla="*/ 0 w 107"/>
                <a:gd name="T57" fmla="*/ 43 h 89"/>
                <a:gd name="T58" fmla="*/ 4 w 107"/>
                <a:gd name="T59" fmla="*/ 61 h 89"/>
                <a:gd name="T60" fmla="*/ 15 w 107"/>
                <a:gd name="T61" fmla="*/ 75 h 89"/>
                <a:gd name="T62" fmla="*/ 33 w 107"/>
                <a:gd name="T63" fmla="*/ 84 h 89"/>
                <a:gd name="T64" fmla="*/ 54 w 107"/>
                <a:gd name="T65" fmla="*/ 87 h 89"/>
                <a:gd name="T66" fmla="*/ 74 w 107"/>
                <a:gd name="T67" fmla="*/ 84 h 89"/>
                <a:gd name="T68" fmla="*/ 90 w 107"/>
                <a:gd name="T69" fmla="*/ 75 h 89"/>
                <a:gd name="T70" fmla="*/ 101 w 107"/>
                <a:gd name="T71" fmla="*/ 61 h 89"/>
                <a:gd name="T72" fmla="*/ 107 w 107"/>
                <a:gd name="T73" fmla="*/ 43 h 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"/>
                <a:gd name="T112" fmla="*/ 0 h 89"/>
                <a:gd name="T113" fmla="*/ 107 w 107"/>
                <a:gd name="T114" fmla="*/ 89 h 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" h="89">
                  <a:moveTo>
                    <a:pt x="107" y="43"/>
                  </a:moveTo>
                  <a:lnTo>
                    <a:pt x="107" y="39"/>
                  </a:lnTo>
                  <a:lnTo>
                    <a:pt x="105" y="39"/>
                  </a:lnTo>
                  <a:lnTo>
                    <a:pt x="107" y="43"/>
                  </a:lnTo>
                  <a:lnTo>
                    <a:pt x="105" y="52"/>
                  </a:lnTo>
                  <a:lnTo>
                    <a:pt x="103" y="61"/>
                  </a:lnTo>
                  <a:lnTo>
                    <a:pt x="98" y="69"/>
                  </a:lnTo>
                  <a:lnTo>
                    <a:pt x="90" y="75"/>
                  </a:lnTo>
                  <a:lnTo>
                    <a:pt x="83" y="81"/>
                  </a:lnTo>
                  <a:lnTo>
                    <a:pt x="74" y="84"/>
                  </a:lnTo>
                  <a:lnTo>
                    <a:pt x="65" y="87"/>
                  </a:lnTo>
                  <a:lnTo>
                    <a:pt x="54" y="89"/>
                  </a:lnTo>
                  <a:lnTo>
                    <a:pt x="43" y="87"/>
                  </a:lnTo>
                  <a:lnTo>
                    <a:pt x="31" y="84"/>
                  </a:lnTo>
                  <a:lnTo>
                    <a:pt x="22" y="81"/>
                  </a:lnTo>
                  <a:lnTo>
                    <a:pt x="15" y="75"/>
                  </a:lnTo>
                  <a:lnTo>
                    <a:pt x="9" y="69"/>
                  </a:lnTo>
                  <a:lnTo>
                    <a:pt x="4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5" y="13"/>
                  </a:lnTo>
                  <a:lnTo>
                    <a:pt x="22" y="7"/>
                  </a:lnTo>
                  <a:lnTo>
                    <a:pt x="31" y="4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4" y="1"/>
                  </a:lnTo>
                  <a:lnTo>
                    <a:pt x="43" y="1"/>
                  </a:lnTo>
                  <a:lnTo>
                    <a:pt x="33" y="4"/>
                  </a:lnTo>
                  <a:lnTo>
                    <a:pt x="24" y="7"/>
                  </a:lnTo>
                  <a:lnTo>
                    <a:pt x="15" y="13"/>
                  </a:lnTo>
                  <a:lnTo>
                    <a:pt x="9" y="19"/>
                  </a:lnTo>
                  <a:lnTo>
                    <a:pt x="4" y="27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4" y="61"/>
                  </a:lnTo>
                  <a:lnTo>
                    <a:pt x="9" y="69"/>
                  </a:lnTo>
                  <a:lnTo>
                    <a:pt x="15" y="75"/>
                  </a:lnTo>
                  <a:lnTo>
                    <a:pt x="24" y="79"/>
                  </a:lnTo>
                  <a:lnTo>
                    <a:pt x="33" y="84"/>
                  </a:lnTo>
                  <a:lnTo>
                    <a:pt x="43" y="87"/>
                  </a:lnTo>
                  <a:lnTo>
                    <a:pt x="54" y="87"/>
                  </a:lnTo>
                  <a:lnTo>
                    <a:pt x="65" y="87"/>
                  </a:lnTo>
                  <a:lnTo>
                    <a:pt x="74" y="84"/>
                  </a:lnTo>
                  <a:lnTo>
                    <a:pt x="83" y="79"/>
                  </a:lnTo>
                  <a:lnTo>
                    <a:pt x="90" y="75"/>
                  </a:lnTo>
                  <a:lnTo>
                    <a:pt x="98" y="69"/>
                  </a:lnTo>
                  <a:lnTo>
                    <a:pt x="101" y="61"/>
                  </a:lnTo>
                  <a:lnTo>
                    <a:pt x="105" y="52"/>
                  </a:lnTo>
                  <a:lnTo>
                    <a:pt x="107" y="43"/>
                  </a:lnTo>
                  <a:close/>
                </a:path>
              </a:pathLst>
            </a:custGeom>
            <a:solidFill>
              <a:srgbClr val="89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614"/>
            <p:cNvSpPr>
              <a:spLocks/>
            </p:cNvSpPr>
            <p:nvPr/>
          </p:nvSpPr>
          <p:spPr bwMode="auto">
            <a:xfrm>
              <a:off x="896" y="1511"/>
              <a:ext cx="107" cy="86"/>
            </a:xfrm>
            <a:custGeom>
              <a:avLst/>
              <a:gdLst>
                <a:gd name="T0" fmla="*/ 105 w 107"/>
                <a:gd name="T1" fmla="*/ 38 h 86"/>
                <a:gd name="T2" fmla="*/ 105 w 107"/>
                <a:gd name="T3" fmla="*/ 38 h 86"/>
                <a:gd name="T4" fmla="*/ 105 w 107"/>
                <a:gd name="T5" fmla="*/ 38 h 86"/>
                <a:gd name="T6" fmla="*/ 105 w 107"/>
                <a:gd name="T7" fmla="*/ 38 h 86"/>
                <a:gd name="T8" fmla="*/ 105 w 107"/>
                <a:gd name="T9" fmla="*/ 38 h 86"/>
                <a:gd name="T10" fmla="*/ 107 w 107"/>
                <a:gd name="T11" fmla="*/ 42 h 86"/>
                <a:gd name="T12" fmla="*/ 101 w 107"/>
                <a:gd name="T13" fmla="*/ 60 h 86"/>
                <a:gd name="T14" fmla="*/ 90 w 107"/>
                <a:gd name="T15" fmla="*/ 74 h 86"/>
                <a:gd name="T16" fmla="*/ 74 w 107"/>
                <a:gd name="T17" fmla="*/ 83 h 86"/>
                <a:gd name="T18" fmla="*/ 54 w 107"/>
                <a:gd name="T19" fmla="*/ 86 h 86"/>
                <a:gd name="T20" fmla="*/ 33 w 107"/>
                <a:gd name="T21" fmla="*/ 83 h 86"/>
                <a:gd name="T22" fmla="*/ 15 w 107"/>
                <a:gd name="T23" fmla="*/ 74 h 86"/>
                <a:gd name="T24" fmla="*/ 4 w 107"/>
                <a:gd name="T25" fmla="*/ 60 h 86"/>
                <a:gd name="T26" fmla="*/ 0 w 107"/>
                <a:gd name="T27" fmla="*/ 42 h 86"/>
                <a:gd name="T28" fmla="*/ 4 w 107"/>
                <a:gd name="T29" fmla="*/ 26 h 86"/>
                <a:gd name="T30" fmla="*/ 15 w 107"/>
                <a:gd name="T31" fmla="*/ 12 h 86"/>
                <a:gd name="T32" fmla="*/ 33 w 107"/>
                <a:gd name="T33" fmla="*/ 3 h 86"/>
                <a:gd name="T34" fmla="*/ 54 w 107"/>
                <a:gd name="T35" fmla="*/ 0 h 86"/>
                <a:gd name="T36" fmla="*/ 74 w 107"/>
                <a:gd name="T37" fmla="*/ 3 h 86"/>
                <a:gd name="T38" fmla="*/ 74 w 107"/>
                <a:gd name="T39" fmla="*/ 3 h 86"/>
                <a:gd name="T40" fmla="*/ 74 w 107"/>
                <a:gd name="T41" fmla="*/ 3 h 86"/>
                <a:gd name="T42" fmla="*/ 74 w 107"/>
                <a:gd name="T43" fmla="*/ 3 h 86"/>
                <a:gd name="T44" fmla="*/ 76 w 107"/>
                <a:gd name="T45" fmla="*/ 3 h 86"/>
                <a:gd name="T46" fmla="*/ 74 w 107"/>
                <a:gd name="T47" fmla="*/ 3 h 86"/>
                <a:gd name="T48" fmla="*/ 54 w 107"/>
                <a:gd name="T49" fmla="*/ 0 h 86"/>
                <a:gd name="T50" fmla="*/ 33 w 107"/>
                <a:gd name="T51" fmla="*/ 3 h 86"/>
                <a:gd name="T52" fmla="*/ 17 w 107"/>
                <a:gd name="T53" fmla="*/ 12 h 86"/>
                <a:gd name="T54" fmla="*/ 4 w 107"/>
                <a:gd name="T55" fmla="*/ 26 h 86"/>
                <a:gd name="T56" fmla="*/ 0 w 107"/>
                <a:gd name="T57" fmla="*/ 42 h 86"/>
                <a:gd name="T58" fmla="*/ 4 w 107"/>
                <a:gd name="T59" fmla="*/ 60 h 86"/>
                <a:gd name="T60" fmla="*/ 17 w 107"/>
                <a:gd name="T61" fmla="*/ 74 h 86"/>
                <a:gd name="T62" fmla="*/ 33 w 107"/>
                <a:gd name="T63" fmla="*/ 83 h 86"/>
                <a:gd name="T64" fmla="*/ 54 w 107"/>
                <a:gd name="T65" fmla="*/ 86 h 86"/>
                <a:gd name="T66" fmla="*/ 74 w 107"/>
                <a:gd name="T67" fmla="*/ 83 h 86"/>
                <a:gd name="T68" fmla="*/ 90 w 107"/>
                <a:gd name="T69" fmla="*/ 74 h 86"/>
                <a:gd name="T70" fmla="*/ 101 w 107"/>
                <a:gd name="T71" fmla="*/ 60 h 86"/>
                <a:gd name="T72" fmla="*/ 105 w 107"/>
                <a:gd name="T73" fmla="*/ 42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"/>
                <a:gd name="T112" fmla="*/ 0 h 86"/>
                <a:gd name="T113" fmla="*/ 107 w 107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" h="86">
                  <a:moveTo>
                    <a:pt x="107" y="42"/>
                  </a:moveTo>
                  <a:lnTo>
                    <a:pt x="105" y="38"/>
                  </a:lnTo>
                  <a:lnTo>
                    <a:pt x="105" y="42"/>
                  </a:lnTo>
                  <a:lnTo>
                    <a:pt x="107" y="42"/>
                  </a:lnTo>
                  <a:lnTo>
                    <a:pt x="105" y="51"/>
                  </a:lnTo>
                  <a:lnTo>
                    <a:pt x="101" y="60"/>
                  </a:lnTo>
                  <a:lnTo>
                    <a:pt x="98" y="68"/>
                  </a:lnTo>
                  <a:lnTo>
                    <a:pt x="90" y="74"/>
                  </a:lnTo>
                  <a:lnTo>
                    <a:pt x="83" y="78"/>
                  </a:lnTo>
                  <a:lnTo>
                    <a:pt x="74" y="83"/>
                  </a:lnTo>
                  <a:lnTo>
                    <a:pt x="65" y="86"/>
                  </a:lnTo>
                  <a:lnTo>
                    <a:pt x="54" y="86"/>
                  </a:lnTo>
                  <a:lnTo>
                    <a:pt x="43" y="86"/>
                  </a:lnTo>
                  <a:lnTo>
                    <a:pt x="33" y="83"/>
                  </a:lnTo>
                  <a:lnTo>
                    <a:pt x="24" y="78"/>
                  </a:lnTo>
                  <a:lnTo>
                    <a:pt x="15" y="74"/>
                  </a:lnTo>
                  <a:lnTo>
                    <a:pt x="9" y="68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6"/>
                  </a:lnTo>
                  <a:lnTo>
                    <a:pt x="9" y="18"/>
                  </a:lnTo>
                  <a:lnTo>
                    <a:pt x="15" y="12"/>
                  </a:lnTo>
                  <a:lnTo>
                    <a:pt x="24" y="6"/>
                  </a:lnTo>
                  <a:lnTo>
                    <a:pt x="33" y="3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4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3" y="3"/>
                  </a:lnTo>
                  <a:lnTo>
                    <a:pt x="24" y="8"/>
                  </a:lnTo>
                  <a:lnTo>
                    <a:pt x="17" y="12"/>
                  </a:lnTo>
                  <a:lnTo>
                    <a:pt x="9" y="18"/>
                  </a:lnTo>
                  <a:lnTo>
                    <a:pt x="4" y="26"/>
                  </a:lnTo>
                  <a:lnTo>
                    <a:pt x="2" y="35"/>
                  </a:lnTo>
                  <a:lnTo>
                    <a:pt x="0" y="42"/>
                  </a:lnTo>
                  <a:lnTo>
                    <a:pt x="2" y="51"/>
                  </a:lnTo>
                  <a:lnTo>
                    <a:pt x="4" y="60"/>
                  </a:lnTo>
                  <a:lnTo>
                    <a:pt x="9" y="68"/>
                  </a:lnTo>
                  <a:lnTo>
                    <a:pt x="17" y="74"/>
                  </a:lnTo>
                  <a:lnTo>
                    <a:pt x="24" y="78"/>
                  </a:lnTo>
                  <a:lnTo>
                    <a:pt x="33" y="83"/>
                  </a:lnTo>
                  <a:lnTo>
                    <a:pt x="43" y="86"/>
                  </a:lnTo>
                  <a:lnTo>
                    <a:pt x="54" y="86"/>
                  </a:lnTo>
                  <a:lnTo>
                    <a:pt x="65" y="86"/>
                  </a:lnTo>
                  <a:lnTo>
                    <a:pt x="74" y="83"/>
                  </a:lnTo>
                  <a:lnTo>
                    <a:pt x="83" y="78"/>
                  </a:lnTo>
                  <a:lnTo>
                    <a:pt x="90" y="74"/>
                  </a:lnTo>
                  <a:lnTo>
                    <a:pt x="98" y="68"/>
                  </a:lnTo>
                  <a:lnTo>
                    <a:pt x="101" y="60"/>
                  </a:lnTo>
                  <a:lnTo>
                    <a:pt x="105" y="51"/>
                  </a:lnTo>
                  <a:lnTo>
                    <a:pt x="105" y="42"/>
                  </a:lnTo>
                  <a:lnTo>
                    <a:pt x="107" y="42"/>
                  </a:lnTo>
                  <a:close/>
                </a:path>
              </a:pathLst>
            </a:custGeom>
            <a:solidFill>
              <a:srgbClr val="8A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615"/>
            <p:cNvSpPr>
              <a:spLocks/>
            </p:cNvSpPr>
            <p:nvPr/>
          </p:nvSpPr>
          <p:spPr bwMode="auto">
            <a:xfrm>
              <a:off x="896" y="1511"/>
              <a:ext cx="105" cy="86"/>
            </a:xfrm>
            <a:custGeom>
              <a:avLst/>
              <a:gdLst>
                <a:gd name="T0" fmla="*/ 105 w 105"/>
                <a:gd name="T1" fmla="*/ 38 h 86"/>
                <a:gd name="T2" fmla="*/ 105 w 105"/>
                <a:gd name="T3" fmla="*/ 38 h 86"/>
                <a:gd name="T4" fmla="*/ 105 w 105"/>
                <a:gd name="T5" fmla="*/ 38 h 86"/>
                <a:gd name="T6" fmla="*/ 105 w 105"/>
                <a:gd name="T7" fmla="*/ 36 h 86"/>
                <a:gd name="T8" fmla="*/ 105 w 105"/>
                <a:gd name="T9" fmla="*/ 36 h 86"/>
                <a:gd name="T10" fmla="*/ 105 w 105"/>
                <a:gd name="T11" fmla="*/ 42 h 86"/>
                <a:gd name="T12" fmla="*/ 101 w 105"/>
                <a:gd name="T13" fmla="*/ 60 h 86"/>
                <a:gd name="T14" fmla="*/ 90 w 105"/>
                <a:gd name="T15" fmla="*/ 74 h 86"/>
                <a:gd name="T16" fmla="*/ 74 w 105"/>
                <a:gd name="T17" fmla="*/ 83 h 86"/>
                <a:gd name="T18" fmla="*/ 54 w 105"/>
                <a:gd name="T19" fmla="*/ 86 h 86"/>
                <a:gd name="T20" fmla="*/ 33 w 105"/>
                <a:gd name="T21" fmla="*/ 83 h 86"/>
                <a:gd name="T22" fmla="*/ 17 w 105"/>
                <a:gd name="T23" fmla="*/ 74 h 86"/>
                <a:gd name="T24" fmla="*/ 4 w 105"/>
                <a:gd name="T25" fmla="*/ 60 h 86"/>
                <a:gd name="T26" fmla="*/ 0 w 105"/>
                <a:gd name="T27" fmla="*/ 42 h 86"/>
                <a:gd name="T28" fmla="*/ 4 w 105"/>
                <a:gd name="T29" fmla="*/ 26 h 86"/>
                <a:gd name="T30" fmla="*/ 17 w 105"/>
                <a:gd name="T31" fmla="*/ 12 h 86"/>
                <a:gd name="T32" fmla="*/ 33 w 105"/>
                <a:gd name="T33" fmla="*/ 3 h 86"/>
                <a:gd name="T34" fmla="*/ 54 w 105"/>
                <a:gd name="T35" fmla="*/ 0 h 86"/>
                <a:gd name="T36" fmla="*/ 74 w 105"/>
                <a:gd name="T37" fmla="*/ 3 h 86"/>
                <a:gd name="T38" fmla="*/ 76 w 105"/>
                <a:gd name="T39" fmla="*/ 3 h 86"/>
                <a:gd name="T40" fmla="*/ 76 w 105"/>
                <a:gd name="T41" fmla="*/ 3 h 86"/>
                <a:gd name="T42" fmla="*/ 76 w 105"/>
                <a:gd name="T43" fmla="*/ 5 h 86"/>
                <a:gd name="T44" fmla="*/ 76 w 105"/>
                <a:gd name="T45" fmla="*/ 5 h 86"/>
                <a:gd name="T46" fmla="*/ 74 w 105"/>
                <a:gd name="T47" fmla="*/ 3 h 86"/>
                <a:gd name="T48" fmla="*/ 54 w 105"/>
                <a:gd name="T49" fmla="*/ 0 h 86"/>
                <a:gd name="T50" fmla="*/ 33 w 105"/>
                <a:gd name="T51" fmla="*/ 3 h 86"/>
                <a:gd name="T52" fmla="*/ 17 w 105"/>
                <a:gd name="T53" fmla="*/ 12 h 86"/>
                <a:gd name="T54" fmla="*/ 6 w 105"/>
                <a:gd name="T55" fmla="*/ 26 h 86"/>
                <a:gd name="T56" fmla="*/ 0 w 105"/>
                <a:gd name="T57" fmla="*/ 42 h 86"/>
                <a:gd name="T58" fmla="*/ 6 w 105"/>
                <a:gd name="T59" fmla="*/ 60 h 86"/>
                <a:gd name="T60" fmla="*/ 17 w 105"/>
                <a:gd name="T61" fmla="*/ 74 h 86"/>
                <a:gd name="T62" fmla="*/ 33 w 105"/>
                <a:gd name="T63" fmla="*/ 83 h 86"/>
                <a:gd name="T64" fmla="*/ 54 w 105"/>
                <a:gd name="T65" fmla="*/ 86 h 86"/>
                <a:gd name="T66" fmla="*/ 74 w 105"/>
                <a:gd name="T67" fmla="*/ 83 h 86"/>
                <a:gd name="T68" fmla="*/ 90 w 105"/>
                <a:gd name="T69" fmla="*/ 74 h 86"/>
                <a:gd name="T70" fmla="*/ 101 w 105"/>
                <a:gd name="T71" fmla="*/ 60 h 86"/>
                <a:gd name="T72" fmla="*/ 105 w 105"/>
                <a:gd name="T73" fmla="*/ 42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86"/>
                <a:gd name="T113" fmla="*/ 105 w 10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86">
                  <a:moveTo>
                    <a:pt x="105" y="42"/>
                  </a:moveTo>
                  <a:lnTo>
                    <a:pt x="105" y="38"/>
                  </a:lnTo>
                  <a:lnTo>
                    <a:pt x="105" y="36"/>
                  </a:lnTo>
                  <a:lnTo>
                    <a:pt x="105" y="42"/>
                  </a:lnTo>
                  <a:lnTo>
                    <a:pt x="105" y="51"/>
                  </a:lnTo>
                  <a:lnTo>
                    <a:pt x="101" y="60"/>
                  </a:lnTo>
                  <a:lnTo>
                    <a:pt x="98" y="68"/>
                  </a:lnTo>
                  <a:lnTo>
                    <a:pt x="90" y="74"/>
                  </a:lnTo>
                  <a:lnTo>
                    <a:pt x="83" y="78"/>
                  </a:lnTo>
                  <a:lnTo>
                    <a:pt x="74" y="83"/>
                  </a:lnTo>
                  <a:lnTo>
                    <a:pt x="65" y="86"/>
                  </a:lnTo>
                  <a:lnTo>
                    <a:pt x="54" y="86"/>
                  </a:lnTo>
                  <a:lnTo>
                    <a:pt x="43" y="86"/>
                  </a:lnTo>
                  <a:lnTo>
                    <a:pt x="33" y="83"/>
                  </a:lnTo>
                  <a:lnTo>
                    <a:pt x="24" y="78"/>
                  </a:lnTo>
                  <a:lnTo>
                    <a:pt x="17" y="74"/>
                  </a:lnTo>
                  <a:lnTo>
                    <a:pt x="9" y="68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9" y="18"/>
                  </a:lnTo>
                  <a:lnTo>
                    <a:pt x="17" y="12"/>
                  </a:lnTo>
                  <a:lnTo>
                    <a:pt x="24" y="8"/>
                  </a:lnTo>
                  <a:lnTo>
                    <a:pt x="33" y="3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4" y="3"/>
                  </a:lnTo>
                  <a:lnTo>
                    <a:pt x="76" y="3"/>
                  </a:lnTo>
                  <a:lnTo>
                    <a:pt x="76" y="5"/>
                  </a:lnTo>
                  <a:lnTo>
                    <a:pt x="74" y="3"/>
                  </a:lnTo>
                  <a:lnTo>
                    <a:pt x="65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8"/>
                  </a:lnTo>
                  <a:lnTo>
                    <a:pt x="17" y="12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2" y="35"/>
                  </a:lnTo>
                  <a:lnTo>
                    <a:pt x="0" y="42"/>
                  </a:lnTo>
                  <a:lnTo>
                    <a:pt x="2" y="51"/>
                  </a:lnTo>
                  <a:lnTo>
                    <a:pt x="6" y="60"/>
                  </a:lnTo>
                  <a:lnTo>
                    <a:pt x="9" y="66"/>
                  </a:lnTo>
                  <a:lnTo>
                    <a:pt x="17" y="74"/>
                  </a:lnTo>
                  <a:lnTo>
                    <a:pt x="24" y="78"/>
                  </a:lnTo>
                  <a:lnTo>
                    <a:pt x="33" y="83"/>
                  </a:lnTo>
                  <a:lnTo>
                    <a:pt x="43" y="85"/>
                  </a:lnTo>
                  <a:lnTo>
                    <a:pt x="54" y="86"/>
                  </a:lnTo>
                  <a:lnTo>
                    <a:pt x="65" y="85"/>
                  </a:lnTo>
                  <a:lnTo>
                    <a:pt x="74" y="83"/>
                  </a:lnTo>
                  <a:lnTo>
                    <a:pt x="83" y="78"/>
                  </a:lnTo>
                  <a:lnTo>
                    <a:pt x="90" y="74"/>
                  </a:lnTo>
                  <a:lnTo>
                    <a:pt x="96" y="66"/>
                  </a:lnTo>
                  <a:lnTo>
                    <a:pt x="101" y="60"/>
                  </a:lnTo>
                  <a:lnTo>
                    <a:pt x="105" y="51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8B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616"/>
            <p:cNvSpPr>
              <a:spLocks/>
            </p:cNvSpPr>
            <p:nvPr/>
          </p:nvSpPr>
          <p:spPr bwMode="auto">
            <a:xfrm>
              <a:off x="896" y="1511"/>
              <a:ext cx="105" cy="86"/>
            </a:xfrm>
            <a:custGeom>
              <a:avLst/>
              <a:gdLst>
                <a:gd name="T0" fmla="*/ 105 w 105"/>
                <a:gd name="T1" fmla="*/ 36 h 86"/>
                <a:gd name="T2" fmla="*/ 105 w 105"/>
                <a:gd name="T3" fmla="*/ 36 h 86"/>
                <a:gd name="T4" fmla="*/ 105 w 105"/>
                <a:gd name="T5" fmla="*/ 36 h 86"/>
                <a:gd name="T6" fmla="*/ 105 w 105"/>
                <a:gd name="T7" fmla="*/ 36 h 86"/>
                <a:gd name="T8" fmla="*/ 105 w 105"/>
                <a:gd name="T9" fmla="*/ 36 h 86"/>
                <a:gd name="T10" fmla="*/ 105 w 105"/>
                <a:gd name="T11" fmla="*/ 42 h 86"/>
                <a:gd name="T12" fmla="*/ 101 w 105"/>
                <a:gd name="T13" fmla="*/ 60 h 86"/>
                <a:gd name="T14" fmla="*/ 90 w 105"/>
                <a:gd name="T15" fmla="*/ 74 h 86"/>
                <a:gd name="T16" fmla="*/ 74 w 105"/>
                <a:gd name="T17" fmla="*/ 83 h 86"/>
                <a:gd name="T18" fmla="*/ 54 w 105"/>
                <a:gd name="T19" fmla="*/ 86 h 86"/>
                <a:gd name="T20" fmla="*/ 33 w 105"/>
                <a:gd name="T21" fmla="*/ 83 h 86"/>
                <a:gd name="T22" fmla="*/ 17 w 105"/>
                <a:gd name="T23" fmla="*/ 74 h 86"/>
                <a:gd name="T24" fmla="*/ 6 w 105"/>
                <a:gd name="T25" fmla="*/ 60 h 86"/>
                <a:gd name="T26" fmla="*/ 0 w 105"/>
                <a:gd name="T27" fmla="*/ 42 h 86"/>
                <a:gd name="T28" fmla="*/ 6 w 105"/>
                <a:gd name="T29" fmla="*/ 26 h 86"/>
                <a:gd name="T30" fmla="*/ 17 w 105"/>
                <a:gd name="T31" fmla="*/ 12 h 86"/>
                <a:gd name="T32" fmla="*/ 33 w 105"/>
                <a:gd name="T33" fmla="*/ 3 h 86"/>
                <a:gd name="T34" fmla="*/ 54 w 105"/>
                <a:gd name="T35" fmla="*/ 0 h 86"/>
                <a:gd name="T36" fmla="*/ 74 w 105"/>
                <a:gd name="T37" fmla="*/ 3 h 86"/>
                <a:gd name="T38" fmla="*/ 76 w 105"/>
                <a:gd name="T39" fmla="*/ 5 h 86"/>
                <a:gd name="T40" fmla="*/ 76 w 105"/>
                <a:gd name="T41" fmla="*/ 5 h 86"/>
                <a:gd name="T42" fmla="*/ 76 w 105"/>
                <a:gd name="T43" fmla="*/ 5 h 86"/>
                <a:gd name="T44" fmla="*/ 76 w 105"/>
                <a:gd name="T45" fmla="*/ 5 h 86"/>
                <a:gd name="T46" fmla="*/ 74 w 105"/>
                <a:gd name="T47" fmla="*/ 3 h 86"/>
                <a:gd name="T48" fmla="*/ 54 w 105"/>
                <a:gd name="T49" fmla="*/ 0 h 86"/>
                <a:gd name="T50" fmla="*/ 33 w 105"/>
                <a:gd name="T51" fmla="*/ 3 h 86"/>
                <a:gd name="T52" fmla="*/ 17 w 105"/>
                <a:gd name="T53" fmla="*/ 14 h 86"/>
                <a:gd name="T54" fmla="*/ 6 w 105"/>
                <a:gd name="T55" fmla="*/ 26 h 86"/>
                <a:gd name="T56" fmla="*/ 2 w 105"/>
                <a:gd name="T57" fmla="*/ 42 h 86"/>
                <a:gd name="T58" fmla="*/ 6 w 105"/>
                <a:gd name="T59" fmla="*/ 59 h 86"/>
                <a:gd name="T60" fmla="*/ 17 w 105"/>
                <a:gd name="T61" fmla="*/ 72 h 86"/>
                <a:gd name="T62" fmla="*/ 33 w 105"/>
                <a:gd name="T63" fmla="*/ 82 h 86"/>
                <a:gd name="T64" fmla="*/ 54 w 105"/>
                <a:gd name="T65" fmla="*/ 86 h 86"/>
                <a:gd name="T66" fmla="*/ 74 w 105"/>
                <a:gd name="T67" fmla="*/ 82 h 86"/>
                <a:gd name="T68" fmla="*/ 90 w 105"/>
                <a:gd name="T69" fmla="*/ 72 h 86"/>
                <a:gd name="T70" fmla="*/ 101 w 105"/>
                <a:gd name="T71" fmla="*/ 59 h 86"/>
                <a:gd name="T72" fmla="*/ 105 w 105"/>
                <a:gd name="T73" fmla="*/ 42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86"/>
                <a:gd name="T113" fmla="*/ 105 w 10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86">
                  <a:moveTo>
                    <a:pt x="105" y="42"/>
                  </a:moveTo>
                  <a:lnTo>
                    <a:pt x="105" y="36"/>
                  </a:lnTo>
                  <a:lnTo>
                    <a:pt x="105" y="42"/>
                  </a:lnTo>
                  <a:lnTo>
                    <a:pt x="105" y="51"/>
                  </a:lnTo>
                  <a:lnTo>
                    <a:pt x="101" y="60"/>
                  </a:lnTo>
                  <a:lnTo>
                    <a:pt x="96" y="66"/>
                  </a:lnTo>
                  <a:lnTo>
                    <a:pt x="90" y="74"/>
                  </a:lnTo>
                  <a:lnTo>
                    <a:pt x="83" y="78"/>
                  </a:lnTo>
                  <a:lnTo>
                    <a:pt x="74" y="83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3" y="85"/>
                  </a:lnTo>
                  <a:lnTo>
                    <a:pt x="33" y="83"/>
                  </a:lnTo>
                  <a:lnTo>
                    <a:pt x="24" y="78"/>
                  </a:lnTo>
                  <a:lnTo>
                    <a:pt x="17" y="74"/>
                  </a:lnTo>
                  <a:lnTo>
                    <a:pt x="9" y="66"/>
                  </a:lnTo>
                  <a:lnTo>
                    <a:pt x="6" y="60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7" y="12"/>
                  </a:lnTo>
                  <a:lnTo>
                    <a:pt x="24" y="8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4" y="3"/>
                  </a:lnTo>
                  <a:lnTo>
                    <a:pt x="76" y="5"/>
                  </a:lnTo>
                  <a:lnTo>
                    <a:pt x="74" y="3"/>
                  </a:lnTo>
                  <a:lnTo>
                    <a:pt x="63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8"/>
                  </a:lnTo>
                  <a:lnTo>
                    <a:pt x="17" y="14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2" y="35"/>
                  </a:lnTo>
                  <a:lnTo>
                    <a:pt x="2" y="42"/>
                  </a:lnTo>
                  <a:lnTo>
                    <a:pt x="2" y="51"/>
                  </a:lnTo>
                  <a:lnTo>
                    <a:pt x="6" y="59"/>
                  </a:lnTo>
                  <a:lnTo>
                    <a:pt x="9" y="66"/>
                  </a:lnTo>
                  <a:lnTo>
                    <a:pt x="17" y="72"/>
                  </a:lnTo>
                  <a:lnTo>
                    <a:pt x="24" y="78"/>
                  </a:lnTo>
                  <a:lnTo>
                    <a:pt x="33" y="82"/>
                  </a:lnTo>
                  <a:lnTo>
                    <a:pt x="43" y="85"/>
                  </a:lnTo>
                  <a:lnTo>
                    <a:pt x="54" y="86"/>
                  </a:lnTo>
                  <a:lnTo>
                    <a:pt x="63" y="85"/>
                  </a:lnTo>
                  <a:lnTo>
                    <a:pt x="74" y="82"/>
                  </a:lnTo>
                  <a:lnTo>
                    <a:pt x="83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1" y="59"/>
                  </a:lnTo>
                  <a:lnTo>
                    <a:pt x="103" y="51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8C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617"/>
            <p:cNvSpPr>
              <a:spLocks/>
            </p:cNvSpPr>
            <p:nvPr/>
          </p:nvSpPr>
          <p:spPr bwMode="auto">
            <a:xfrm>
              <a:off x="898" y="1511"/>
              <a:ext cx="103" cy="86"/>
            </a:xfrm>
            <a:custGeom>
              <a:avLst/>
              <a:gdLst>
                <a:gd name="T0" fmla="*/ 103 w 103"/>
                <a:gd name="T1" fmla="*/ 36 h 86"/>
                <a:gd name="T2" fmla="*/ 101 w 103"/>
                <a:gd name="T3" fmla="*/ 36 h 86"/>
                <a:gd name="T4" fmla="*/ 101 w 103"/>
                <a:gd name="T5" fmla="*/ 36 h 86"/>
                <a:gd name="T6" fmla="*/ 101 w 103"/>
                <a:gd name="T7" fmla="*/ 36 h 86"/>
                <a:gd name="T8" fmla="*/ 101 w 103"/>
                <a:gd name="T9" fmla="*/ 36 h 86"/>
                <a:gd name="T10" fmla="*/ 103 w 103"/>
                <a:gd name="T11" fmla="*/ 42 h 86"/>
                <a:gd name="T12" fmla="*/ 99 w 103"/>
                <a:gd name="T13" fmla="*/ 59 h 86"/>
                <a:gd name="T14" fmla="*/ 88 w 103"/>
                <a:gd name="T15" fmla="*/ 72 h 86"/>
                <a:gd name="T16" fmla="*/ 72 w 103"/>
                <a:gd name="T17" fmla="*/ 82 h 86"/>
                <a:gd name="T18" fmla="*/ 52 w 103"/>
                <a:gd name="T19" fmla="*/ 86 h 86"/>
                <a:gd name="T20" fmla="*/ 31 w 103"/>
                <a:gd name="T21" fmla="*/ 82 h 86"/>
                <a:gd name="T22" fmla="*/ 15 w 103"/>
                <a:gd name="T23" fmla="*/ 72 h 86"/>
                <a:gd name="T24" fmla="*/ 4 w 103"/>
                <a:gd name="T25" fmla="*/ 59 h 86"/>
                <a:gd name="T26" fmla="*/ 0 w 103"/>
                <a:gd name="T27" fmla="*/ 42 h 86"/>
                <a:gd name="T28" fmla="*/ 4 w 103"/>
                <a:gd name="T29" fmla="*/ 26 h 86"/>
                <a:gd name="T30" fmla="*/ 15 w 103"/>
                <a:gd name="T31" fmla="*/ 14 h 86"/>
                <a:gd name="T32" fmla="*/ 31 w 103"/>
                <a:gd name="T33" fmla="*/ 3 h 86"/>
                <a:gd name="T34" fmla="*/ 52 w 103"/>
                <a:gd name="T35" fmla="*/ 0 h 86"/>
                <a:gd name="T36" fmla="*/ 72 w 103"/>
                <a:gd name="T37" fmla="*/ 3 h 86"/>
                <a:gd name="T38" fmla="*/ 74 w 103"/>
                <a:gd name="T39" fmla="*/ 5 h 86"/>
                <a:gd name="T40" fmla="*/ 74 w 103"/>
                <a:gd name="T41" fmla="*/ 5 h 86"/>
                <a:gd name="T42" fmla="*/ 74 w 103"/>
                <a:gd name="T43" fmla="*/ 5 h 86"/>
                <a:gd name="T44" fmla="*/ 74 w 103"/>
                <a:gd name="T45" fmla="*/ 5 h 86"/>
                <a:gd name="T46" fmla="*/ 72 w 103"/>
                <a:gd name="T47" fmla="*/ 5 h 86"/>
                <a:gd name="T48" fmla="*/ 52 w 103"/>
                <a:gd name="T49" fmla="*/ 2 h 86"/>
                <a:gd name="T50" fmla="*/ 31 w 103"/>
                <a:gd name="T51" fmla="*/ 5 h 86"/>
                <a:gd name="T52" fmla="*/ 15 w 103"/>
                <a:gd name="T53" fmla="*/ 14 h 86"/>
                <a:gd name="T54" fmla="*/ 4 w 103"/>
                <a:gd name="T55" fmla="*/ 27 h 86"/>
                <a:gd name="T56" fmla="*/ 0 w 103"/>
                <a:gd name="T57" fmla="*/ 42 h 86"/>
                <a:gd name="T58" fmla="*/ 4 w 103"/>
                <a:gd name="T59" fmla="*/ 59 h 86"/>
                <a:gd name="T60" fmla="*/ 15 w 103"/>
                <a:gd name="T61" fmla="*/ 72 h 86"/>
                <a:gd name="T62" fmla="*/ 31 w 103"/>
                <a:gd name="T63" fmla="*/ 82 h 86"/>
                <a:gd name="T64" fmla="*/ 52 w 103"/>
                <a:gd name="T65" fmla="*/ 85 h 86"/>
                <a:gd name="T66" fmla="*/ 72 w 103"/>
                <a:gd name="T67" fmla="*/ 82 h 86"/>
                <a:gd name="T68" fmla="*/ 88 w 103"/>
                <a:gd name="T69" fmla="*/ 72 h 86"/>
                <a:gd name="T70" fmla="*/ 99 w 103"/>
                <a:gd name="T71" fmla="*/ 59 h 86"/>
                <a:gd name="T72" fmla="*/ 103 w 103"/>
                <a:gd name="T73" fmla="*/ 42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"/>
                <a:gd name="T112" fmla="*/ 0 h 86"/>
                <a:gd name="T113" fmla="*/ 103 w 103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" h="86">
                  <a:moveTo>
                    <a:pt x="103" y="42"/>
                  </a:moveTo>
                  <a:lnTo>
                    <a:pt x="103" y="36"/>
                  </a:lnTo>
                  <a:lnTo>
                    <a:pt x="101" y="36"/>
                  </a:lnTo>
                  <a:lnTo>
                    <a:pt x="103" y="42"/>
                  </a:lnTo>
                  <a:lnTo>
                    <a:pt x="101" y="51"/>
                  </a:lnTo>
                  <a:lnTo>
                    <a:pt x="99" y="59"/>
                  </a:lnTo>
                  <a:lnTo>
                    <a:pt x="94" y="66"/>
                  </a:lnTo>
                  <a:lnTo>
                    <a:pt x="88" y="72"/>
                  </a:lnTo>
                  <a:lnTo>
                    <a:pt x="81" y="78"/>
                  </a:lnTo>
                  <a:lnTo>
                    <a:pt x="72" y="82"/>
                  </a:lnTo>
                  <a:lnTo>
                    <a:pt x="61" y="85"/>
                  </a:lnTo>
                  <a:lnTo>
                    <a:pt x="52" y="86"/>
                  </a:lnTo>
                  <a:lnTo>
                    <a:pt x="41" y="85"/>
                  </a:lnTo>
                  <a:lnTo>
                    <a:pt x="31" y="82"/>
                  </a:lnTo>
                  <a:lnTo>
                    <a:pt x="22" y="78"/>
                  </a:lnTo>
                  <a:lnTo>
                    <a:pt x="15" y="72"/>
                  </a:lnTo>
                  <a:lnTo>
                    <a:pt x="7" y="66"/>
                  </a:lnTo>
                  <a:lnTo>
                    <a:pt x="4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6"/>
                  </a:lnTo>
                  <a:lnTo>
                    <a:pt x="7" y="20"/>
                  </a:lnTo>
                  <a:lnTo>
                    <a:pt x="15" y="14"/>
                  </a:lnTo>
                  <a:lnTo>
                    <a:pt x="22" y="8"/>
                  </a:lnTo>
                  <a:lnTo>
                    <a:pt x="31" y="3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2" y="3"/>
                  </a:lnTo>
                  <a:lnTo>
                    <a:pt x="74" y="5"/>
                  </a:lnTo>
                  <a:lnTo>
                    <a:pt x="72" y="5"/>
                  </a:lnTo>
                  <a:lnTo>
                    <a:pt x="61" y="2"/>
                  </a:lnTo>
                  <a:lnTo>
                    <a:pt x="52" y="2"/>
                  </a:lnTo>
                  <a:lnTo>
                    <a:pt x="41" y="2"/>
                  </a:lnTo>
                  <a:lnTo>
                    <a:pt x="31" y="5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0"/>
                  </a:lnTo>
                  <a:lnTo>
                    <a:pt x="4" y="27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4" y="59"/>
                  </a:lnTo>
                  <a:lnTo>
                    <a:pt x="9" y="66"/>
                  </a:lnTo>
                  <a:lnTo>
                    <a:pt x="15" y="72"/>
                  </a:lnTo>
                  <a:lnTo>
                    <a:pt x="22" y="78"/>
                  </a:lnTo>
                  <a:lnTo>
                    <a:pt x="31" y="82"/>
                  </a:lnTo>
                  <a:lnTo>
                    <a:pt x="41" y="85"/>
                  </a:lnTo>
                  <a:lnTo>
                    <a:pt x="52" y="85"/>
                  </a:lnTo>
                  <a:lnTo>
                    <a:pt x="61" y="85"/>
                  </a:lnTo>
                  <a:lnTo>
                    <a:pt x="72" y="82"/>
                  </a:lnTo>
                  <a:lnTo>
                    <a:pt x="79" y="78"/>
                  </a:lnTo>
                  <a:lnTo>
                    <a:pt x="88" y="72"/>
                  </a:lnTo>
                  <a:lnTo>
                    <a:pt x="94" y="66"/>
                  </a:lnTo>
                  <a:lnTo>
                    <a:pt x="99" y="59"/>
                  </a:lnTo>
                  <a:lnTo>
                    <a:pt x="101" y="51"/>
                  </a:lnTo>
                  <a:lnTo>
                    <a:pt x="103" y="42"/>
                  </a:lnTo>
                  <a:close/>
                </a:path>
              </a:pathLst>
            </a:custGeom>
            <a:solidFill>
              <a:srgbClr val="8D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618"/>
            <p:cNvSpPr>
              <a:spLocks/>
            </p:cNvSpPr>
            <p:nvPr/>
          </p:nvSpPr>
          <p:spPr bwMode="auto">
            <a:xfrm>
              <a:off x="898" y="1513"/>
              <a:ext cx="103" cy="83"/>
            </a:xfrm>
            <a:custGeom>
              <a:avLst/>
              <a:gdLst>
                <a:gd name="T0" fmla="*/ 101 w 103"/>
                <a:gd name="T1" fmla="*/ 34 h 83"/>
                <a:gd name="T2" fmla="*/ 101 w 103"/>
                <a:gd name="T3" fmla="*/ 34 h 83"/>
                <a:gd name="T4" fmla="*/ 101 w 103"/>
                <a:gd name="T5" fmla="*/ 34 h 83"/>
                <a:gd name="T6" fmla="*/ 101 w 103"/>
                <a:gd name="T7" fmla="*/ 34 h 83"/>
                <a:gd name="T8" fmla="*/ 101 w 103"/>
                <a:gd name="T9" fmla="*/ 33 h 83"/>
                <a:gd name="T10" fmla="*/ 103 w 103"/>
                <a:gd name="T11" fmla="*/ 40 h 83"/>
                <a:gd name="T12" fmla="*/ 99 w 103"/>
                <a:gd name="T13" fmla="*/ 57 h 83"/>
                <a:gd name="T14" fmla="*/ 88 w 103"/>
                <a:gd name="T15" fmla="*/ 70 h 83"/>
                <a:gd name="T16" fmla="*/ 72 w 103"/>
                <a:gd name="T17" fmla="*/ 80 h 83"/>
                <a:gd name="T18" fmla="*/ 52 w 103"/>
                <a:gd name="T19" fmla="*/ 83 h 83"/>
                <a:gd name="T20" fmla="*/ 31 w 103"/>
                <a:gd name="T21" fmla="*/ 80 h 83"/>
                <a:gd name="T22" fmla="*/ 15 w 103"/>
                <a:gd name="T23" fmla="*/ 70 h 83"/>
                <a:gd name="T24" fmla="*/ 4 w 103"/>
                <a:gd name="T25" fmla="*/ 57 h 83"/>
                <a:gd name="T26" fmla="*/ 0 w 103"/>
                <a:gd name="T27" fmla="*/ 40 h 83"/>
                <a:gd name="T28" fmla="*/ 4 w 103"/>
                <a:gd name="T29" fmla="*/ 25 h 83"/>
                <a:gd name="T30" fmla="*/ 15 w 103"/>
                <a:gd name="T31" fmla="*/ 12 h 83"/>
                <a:gd name="T32" fmla="*/ 31 w 103"/>
                <a:gd name="T33" fmla="*/ 3 h 83"/>
                <a:gd name="T34" fmla="*/ 52 w 103"/>
                <a:gd name="T35" fmla="*/ 0 h 83"/>
                <a:gd name="T36" fmla="*/ 72 w 103"/>
                <a:gd name="T37" fmla="*/ 3 h 83"/>
                <a:gd name="T38" fmla="*/ 74 w 103"/>
                <a:gd name="T39" fmla="*/ 4 h 83"/>
                <a:gd name="T40" fmla="*/ 74 w 103"/>
                <a:gd name="T41" fmla="*/ 4 h 83"/>
                <a:gd name="T42" fmla="*/ 74 w 103"/>
                <a:gd name="T43" fmla="*/ 4 h 83"/>
                <a:gd name="T44" fmla="*/ 74 w 103"/>
                <a:gd name="T45" fmla="*/ 4 h 83"/>
                <a:gd name="T46" fmla="*/ 72 w 103"/>
                <a:gd name="T47" fmla="*/ 3 h 83"/>
                <a:gd name="T48" fmla="*/ 52 w 103"/>
                <a:gd name="T49" fmla="*/ 0 h 83"/>
                <a:gd name="T50" fmla="*/ 31 w 103"/>
                <a:gd name="T51" fmla="*/ 3 h 83"/>
                <a:gd name="T52" fmla="*/ 15 w 103"/>
                <a:gd name="T53" fmla="*/ 12 h 83"/>
                <a:gd name="T54" fmla="*/ 4 w 103"/>
                <a:gd name="T55" fmla="*/ 25 h 83"/>
                <a:gd name="T56" fmla="*/ 0 w 103"/>
                <a:gd name="T57" fmla="*/ 40 h 83"/>
                <a:gd name="T58" fmla="*/ 4 w 103"/>
                <a:gd name="T59" fmla="*/ 57 h 83"/>
                <a:gd name="T60" fmla="*/ 15 w 103"/>
                <a:gd name="T61" fmla="*/ 70 h 83"/>
                <a:gd name="T62" fmla="*/ 31 w 103"/>
                <a:gd name="T63" fmla="*/ 80 h 83"/>
                <a:gd name="T64" fmla="*/ 52 w 103"/>
                <a:gd name="T65" fmla="*/ 83 h 83"/>
                <a:gd name="T66" fmla="*/ 72 w 103"/>
                <a:gd name="T67" fmla="*/ 80 h 83"/>
                <a:gd name="T68" fmla="*/ 86 w 103"/>
                <a:gd name="T69" fmla="*/ 70 h 83"/>
                <a:gd name="T70" fmla="*/ 97 w 103"/>
                <a:gd name="T71" fmla="*/ 57 h 83"/>
                <a:gd name="T72" fmla="*/ 101 w 103"/>
                <a:gd name="T73" fmla="*/ 4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"/>
                <a:gd name="T112" fmla="*/ 0 h 83"/>
                <a:gd name="T113" fmla="*/ 103 w 103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" h="83">
                  <a:moveTo>
                    <a:pt x="103" y="40"/>
                  </a:moveTo>
                  <a:lnTo>
                    <a:pt x="101" y="34"/>
                  </a:lnTo>
                  <a:lnTo>
                    <a:pt x="101" y="33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1" y="49"/>
                  </a:lnTo>
                  <a:lnTo>
                    <a:pt x="99" y="57"/>
                  </a:lnTo>
                  <a:lnTo>
                    <a:pt x="94" y="64"/>
                  </a:lnTo>
                  <a:lnTo>
                    <a:pt x="88" y="70"/>
                  </a:lnTo>
                  <a:lnTo>
                    <a:pt x="79" y="76"/>
                  </a:lnTo>
                  <a:lnTo>
                    <a:pt x="72" y="80"/>
                  </a:lnTo>
                  <a:lnTo>
                    <a:pt x="61" y="83"/>
                  </a:lnTo>
                  <a:lnTo>
                    <a:pt x="52" y="83"/>
                  </a:lnTo>
                  <a:lnTo>
                    <a:pt x="41" y="83"/>
                  </a:lnTo>
                  <a:lnTo>
                    <a:pt x="31" y="80"/>
                  </a:lnTo>
                  <a:lnTo>
                    <a:pt x="22" y="76"/>
                  </a:lnTo>
                  <a:lnTo>
                    <a:pt x="15" y="70"/>
                  </a:lnTo>
                  <a:lnTo>
                    <a:pt x="9" y="64"/>
                  </a:lnTo>
                  <a:lnTo>
                    <a:pt x="4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5"/>
                  </a:lnTo>
                  <a:lnTo>
                    <a:pt x="9" y="18"/>
                  </a:lnTo>
                  <a:lnTo>
                    <a:pt x="15" y="12"/>
                  </a:lnTo>
                  <a:lnTo>
                    <a:pt x="22" y="6"/>
                  </a:lnTo>
                  <a:lnTo>
                    <a:pt x="31" y="3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2" y="3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31" y="3"/>
                  </a:lnTo>
                  <a:lnTo>
                    <a:pt x="22" y="7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4" y="25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4" y="57"/>
                  </a:lnTo>
                  <a:lnTo>
                    <a:pt x="9" y="64"/>
                  </a:lnTo>
                  <a:lnTo>
                    <a:pt x="15" y="70"/>
                  </a:lnTo>
                  <a:lnTo>
                    <a:pt x="22" y="75"/>
                  </a:lnTo>
                  <a:lnTo>
                    <a:pt x="31" y="80"/>
                  </a:lnTo>
                  <a:lnTo>
                    <a:pt x="41" y="83"/>
                  </a:lnTo>
                  <a:lnTo>
                    <a:pt x="52" y="83"/>
                  </a:lnTo>
                  <a:lnTo>
                    <a:pt x="61" y="83"/>
                  </a:lnTo>
                  <a:lnTo>
                    <a:pt x="72" y="80"/>
                  </a:lnTo>
                  <a:lnTo>
                    <a:pt x="79" y="75"/>
                  </a:lnTo>
                  <a:lnTo>
                    <a:pt x="86" y="70"/>
                  </a:lnTo>
                  <a:lnTo>
                    <a:pt x="94" y="64"/>
                  </a:lnTo>
                  <a:lnTo>
                    <a:pt x="97" y="57"/>
                  </a:lnTo>
                  <a:lnTo>
                    <a:pt x="101" y="49"/>
                  </a:lnTo>
                  <a:lnTo>
                    <a:pt x="101" y="40"/>
                  </a:lnTo>
                  <a:lnTo>
                    <a:pt x="103" y="40"/>
                  </a:lnTo>
                  <a:close/>
                </a:path>
              </a:pathLst>
            </a:custGeom>
            <a:solidFill>
              <a:srgbClr val="8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619"/>
            <p:cNvSpPr>
              <a:spLocks/>
            </p:cNvSpPr>
            <p:nvPr/>
          </p:nvSpPr>
          <p:spPr bwMode="auto">
            <a:xfrm>
              <a:off x="898" y="1513"/>
              <a:ext cx="101" cy="83"/>
            </a:xfrm>
            <a:custGeom>
              <a:avLst/>
              <a:gdLst>
                <a:gd name="T0" fmla="*/ 101 w 101"/>
                <a:gd name="T1" fmla="*/ 33 h 83"/>
                <a:gd name="T2" fmla="*/ 101 w 101"/>
                <a:gd name="T3" fmla="*/ 33 h 83"/>
                <a:gd name="T4" fmla="*/ 101 w 101"/>
                <a:gd name="T5" fmla="*/ 33 h 83"/>
                <a:gd name="T6" fmla="*/ 101 w 101"/>
                <a:gd name="T7" fmla="*/ 33 h 83"/>
                <a:gd name="T8" fmla="*/ 101 w 101"/>
                <a:gd name="T9" fmla="*/ 33 h 83"/>
                <a:gd name="T10" fmla="*/ 101 w 101"/>
                <a:gd name="T11" fmla="*/ 40 h 83"/>
                <a:gd name="T12" fmla="*/ 97 w 101"/>
                <a:gd name="T13" fmla="*/ 57 h 83"/>
                <a:gd name="T14" fmla="*/ 86 w 101"/>
                <a:gd name="T15" fmla="*/ 70 h 83"/>
                <a:gd name="T16" fmla="*/ 72 w 101"/>
                <a:gd name="T17" fmla="*/ 80 h 83"/>
                <a:gd name="T18" fmla="*/ 52 w 101"/>
                <a:gd name="T19" fmla="*/ 83 h 83"/>
                <a:gd name="T20" fmla="*/ 31 w 101"/>
                <a:gd name="T21" fmla="*/ 80 h 83"/>
                <a:gd name="T22" fmla="*/ 15 w 101"/>
                <a:gd name="T23" fmla="*/ 70 h 83"/>
                <a:gd name="T24" fmla="*/ 4 w 101"/>
                <a:gd name="T25" fmla="*/ 57 h 83"/>
                <a:gd name="T26" fmla="*/ 0 w 101"/>
                <a:gd name="T27" fmla="*/ 40 h 83"/>
                <a:gd name="T28" fmla="*/ 4 w 101"/>
                <a:gd name="T29" fmla="*/ 25 h 83"/>
                <a:gd name="T30" fmla="*/ 15 w 101"/>
                <a:gd name="T31" fmla="*/ 12 h 83"/>
                <a:gd name="T32" fmla="*/ 31 w 101"/>
                <a:gd name="T33" fmla="*/ 3 h 83"/>
                <a:gd name="T34" fmla="*/ 52 w 101"/>
                <a:gd name="T35" fmla="*/ 0 h 83"/>
                <a:gd name="T36" fmla="*/ 72 w 101"/>
                <a:gd name="T37" fmla="*/ 3 h 83"/>
                <a:gd name="T38" fmla="*/ 74 w 101"/>
                <a:gd name="T39" fmla="*/ 4 h 83"/>
                <a:gd name="T40" fmla="*/ 74 w 101"/>
                <a:gd name="T41" fmla="*/ 4 h 83"/>
                <a:gd name="T42" fmla="*/ 74 w 101"/>
                <a:gd name="T43" fmla="*/ 4 h 83"/>
                <a:gd name="T44" fmla="*/ 74 w 101"/>
                <a:gd name="T45" fmla="*/ 4 h 83"/>
                <a:gd name="T46" fmla="*/ 70 w 101"/>
                <a:gd name="T47" fmla="*/ 3 h 83"/>
                <a:gd name="T48" fmla="*/ 52 w 101"/>
                <a:gd name="T49" fmla="*/ 0 h 83"/>
                <a:gd name="T50" fmla="*/ 31 w 101"/>
                <a:gd name="T51" fmla="*/ 3 h 83"/>
                <a:gd name="T52" fmla="*/ 15 w 101"/>
                <a:gd name="T53" fmla="*/ 12 h 83"/>
                <a:gd name="T54" fmla="*/ 4 w 101"/>
                <a:gd name="T55" fmla="*/ 25 h 83"/>
                <a:gd name="T56" fmla="*/ 0 w 101"/>
                <a:gd name="T57" fmla="*/ 40 h 83"/>
                <a:gd name="T58" fmla="*/ 4 w 101"/>
                <a:gd name="T59" fmla="*/ 57 h 83"/>
                <a:gd name="T60" fmla="*/ 15 w 101"/>
                <a:gd name="T61" fmla="*/ 70 h 83"/>
                <a:gd name="T62" fmla="*/ 31 w 101"/>
                <a:gd name="T63" fmla="*/ 80 h 83"/>
                <a:gd name="T64" fmla="*/ 52 w 101"/>
                <a:gd name="T65" fmla="*/ 83 h 83"/>
                <a:gd name="T66" fmla="*/ 70 w 101"/>
                <a:gd name="T67" fmla="*/ 80 h 83"/>
                <a:gd name="T68" fmla="*/ 86 w 101"/>
                <a:gd name="T69" fmla="*/ 70 h 83"/>
                <a:gd name="T70" fmla="*/ 97 w 101"/>
                <a:gd name="T71" fmla="*/ 57 h 83"/>
                <a:gd name="T72" fmla="*/ 101 w 101"/>
                <a:gd name="T73" fmla="*/ 4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"/>
                <a:gd name="T112" fmla="*/ 0 h 83"/>
                <a:gd name="T113" fmla="*/ 101 w 101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" h="83">
                  <a:moveTo>
                    <a:pt x="101" y="40"/>
                  </a:moveTo>
                  <a:lnTo>
                    <a:pt x="101" y="33"/>
                  </a:lnTo>
                  <a:lnTo>
                    <a:pt x="101" y="40"/>
                  </a:lnTo>
                  <a:lnTo>
                    <a:pt x="101" y="49"/>
                  </a:lnTo>
                  <a:lnTo>
                    <a:pt x="97" y="57"/>
                  </a:lnTo>
                  <a:lnTo>
                    <a:pt x="94" y="64"/>
                  </a:lnTo>
                  <a:lnTo>
                    <a:pt x="86" y="70"/>
                  </a:lnTo>
                  <a:lnTo>
                    <a:pt x="79" y="75"/>
                  </a:lnTo>
                  <a:lnTo>
                    <a:pt x="72" y="80"/>
                  </a:lnTo>
                  <a:lnTo>
                    <a:pt x="61" y="83"/>
                  </a:lnTo>
                  <a:lnTo>
                    <a:pt x="52" y="83"/>
                  </a:lnTo>
                  <a:lnTo>
                    <a:pt x="41" y="83"/>
                  </a:lnTo>
                  <a:lnTo>
                    <a:pt x="31" y="80"/>
                  </a:lnTo>
                  <a:lnTo>
                    <a:pt x="22" y="75"/>
                  </a:lnTo>
                  <a:lnTo>
                    <a:pt x="15" y="70"/>
                  </a:lnTo>
                  <a:lnTo>
                    <a:pt x="9" y="64"/>
                  </a:lnTo>
                  <a:lnTo>
                    <a:pt x="4" y="57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2" y="33"/>
                  </a:lnTo>
                  <a:lnTo>
                    <a:pt x="4" y="25"/>
                  </a:lnTo>
                  <a:lnTo>
                    <a:pt x="9" y="18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1" y="3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1" y="3"/>
                  </a:lnTo>
                  <a:lnTo>
                    <a:pt x="22" y="7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4" y="25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2" y="49"/>
                  </a:lnTo>
                  <a:lnTo>
                    <a:pt x="4" y="57"/>
                  </a:lnTo>
                  <a:lnTo>
                    <a:pt x="9" y="64"/>
                  </a:lnTo>
                  <a:lnTo>
                    <a:pt x="15" y="70"/>
                  </a:lnTo>
                  <a:lnTo>
                    <a:pt x="22" y="75"/>
                  </a:lnTo>
                  <a:lnTo>
                    <a:pt x="31" y="80"/>
                  </a:lnTo>
                  <a:lnTo>
                    <a:pt x="41" y="81"/>
                  </a:lnTo>
                  <a:lnTo>
                    <a:pt x="52" y="83"/>
                  </a:lnTo>
                  <a:lnTo>
                    <a:pt x="61" y="81"/>
                  </a:lnTo>
                  <a:lnTo>
                    <a:pt x="70" y="80"/>
                  </a:lnTo>
                  <a:lnTo>
                    <a:pt x="79" y="75"/>
                  </a:lnTo>
                  <a:lnTo>
                    <a:pt x="86" y="70"/>
                  </a:lnTo>
                  <a:lnTo>
                    <a:pt x="94" y="64"/>
                  </a:lnTo>
                  <a:lnTo>
                    <a:pt x="97" y="57"/>
                  </a:lnTo>
                  <a:lnTo>
                    <a:pt x="101" y="49"/>
                  </a:lnTo>
                  <a:lnTo>
                    <a:pt x="101" y="40"/>
                  </a:lnTo>
                  <a:close/>
                </a:path>
              </a:pathLst>
            </a:custGeom>
            <a:solidFill>
              <a:srgbClr val="8F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620"/>
            <p:cNvSpPr>
              <a:spLocks/>
            </p:cNvSpPr>
            <p:nvPr/>
          </p:nvSpPr>
          <p:spPr bwMode="auto">
            <a:xfrm>
              <a:off x="898" y="1513"/>
              <a:ext cx="101" cy="83"/>
            </a:xfrm>
            <a:custGeom>
              <a:avLst/>
              <a:gdLst>
                <a:gd name="T0" fmla="*/ 101 w 101"/>
                <a:gd name="T1" fmla="*/ 33 h 83"/>
                <a:gd name="T2" fmla="*/ 101 w 101"/>
                <a:gd name="T3" fmla="*/ 33 h 83"/>
                <a:gd name="T4" fmla="*/ 101 w 101"/>
                <a:gd name="T5" fmla="*/ 33 h 83"/>
                <a:gd name="T6" fmla="*/ 99 w 101"/>
                <a:gd name="T7" fmla="*/ 33 h 83"/>
                <a:gd name="T8" fmla="*/ 99 w 101"/>
                <a:gd name="T9" fmla="*/ 33 h 83"/>
                <a:gd name="T10" fmla="*/ 101 w 101"/>
                <a:gd name="T11" fmla="*/ 40 h 83"/>
                <a:gd name="T12" fmla="*/ 101 w 101"/>
                <a:gd name="T13" fmla="*/ 49 h 83"/>
                <a:gd name="T14" fmla="*/ 94 w 101"/>
                <a:gd name="T15" fmla="*/ 64 h 83"/>
                <a:gd name="T16" fmla="*/ 79 w 101"/>
                <a:gd name="T17" fmla="*/ 75 h 83"/>
                <a:gd name="T18" fmla="*/ 61 w 101"/>
                <a:gd name="T19" fmla="*/ 81 h 83"/>
                <a:gd name="T20" fmla="*/ 41 w 101"/>
                <a:gd name="T21" fmla="*/ 81 h 83"/>
                <a:gd name="T22" fmla="*/ 22 w 101"/>
                <a:gd name="T23" fmla="*/ 75 h 83"/>
                <a:gd name="T24" fmla="*/ 9 w 101"/>
                <a:gd name="T25" fmla="*/ 64 h 83"/>
                <a:gd name="T26" fmla="*/ 2 w 101"/>
                <a:gd name="T27" fmla="*/ 49 h 83"/>
                <a:gd name="T28" fmla="*/ 2 w 101"/>
                <a:gd name="T29" fmla="*/ 33 h 83"/>
                <a:gd name="T30" fmla="*/ 9 w 101"/>
                <a:gd name="T31" fmla="*/ 18 h 83"/>
                <a:gd name="T32" fmla="*/ 22 w 101"/>
                <a:gd name="T33" fmla="*/ 7 h 83"/>
                <a:gd name="T34" fmla="*/ 41 w 101"/>
                <a:gd name="T35" fmla="*/ 1 h 83"/>
                <a:gd name="T36" fmla="*/ 61 w 101"/>
                <a:gd name="T37" fmla="*/ 1 h 83"/>
                <a:gd name="T38" fmla="*/ 75 w 101"/>
                <a:gd name="T39" fmla="*/ 4 h 83"/>
                <a:gd name="T40" fmla="*/ 75 w 101"/>
                <a:gd name="T41" fmla="*/ 4 h 83"/>
                <a:gd name="T42" fmla="*/ 75 w 101"/>
                <a:gd name="T43" fmla="*/ 4 h 83"/>
                <a:gd name="T44" fmla="*/ 75 w 101"/>
                <a:gd name="T45" fmla="*/ 6 h 83"/>
                <a:gd name="T46" fmla="*/ 75 w 101"/>
                <a:gd name="T47" fmla="*/ 6 h 83"/>
                <a:gd name="T48" fmla="*/ 61 w 101"/>
                <a:gd name="T49" fmla="*/ 1 h 83"/>
                <a:gd name="T50" fmla="*/ 41 w 101"/>
                <a:gd name="T51" fmla="*/ 1 h 83"/>
                <a:gd name="T52" fmla="*/ 24 w 101"/>
                <a:gd name="T53" fmla="*/ 7 h 83"/>
                <a:gd name="T54" fmla="*/ 9 w 101"/>
                <a:gd name="T55" fmla="*/ 18 h 83"/>
                <a:gd name="T56" fmla="*/ 2 w 101"/>
                <a:gd name="T57" fmla="*/ 33 h 83"/>
                <a:gd name="T58" fmla="*/ 2 w 101"/>
                <a:gd name="T59" fmla="*/ 49 h 83"/>
                <a:gd name="T60" fmla="*/ 9 w 101"/>
                <a:gd name="T61" fmla="*/ 64 h 83"/>
                <a:gd name="T62" fmla="*/ 24 w 101"/>
                <a:gd name="T63" fmla="*/ 75 h 83"/>
                <a:gd name="T64" fmla="*/ 41 w 101"/>
                <a:gd name="T65" fmla="*/ 81 h 83"/>
                <a:gd name="T66" fmla="*/ 61 w 101"/>
                <a:gd name="T67" fmla="*/ 81 h 83"/>
                <a:gd name="T68" fmla="*/ 79 w 101"/>
                <a:gd name="T69" fmla="*/ 75 h 83"/>
                <a:gd name="T70" fmla="*/ 92 w 101"/>
                <a:gd name="T71" fmla="*/ 64 h 83"/>
                <a:gd name="T72" fmla="*/ 99 w 101"/>
                <a:gd name="T73" fmla="*/ 49 h 83"/>
                <a:gd name="T74" fmla="*/ 101 w 101"/>
                <a:gd name="T75" fmla="*/ 40 h 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1"/>
                <a:gd name="T115" fmla="*/ 0 h 83"/>
                <a:gd name="T116" fmla="*/ 101 w 101"/>
                <a:gd name="T117" fmla="*/ 83 h 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1" h="83">
                  <a:moveTo>
                    <a:pt x="101" y="40"/>
                  </a:moveTo>
                  <a:lnTo>
                    <a:pt x="101" y="33"/>
                  </a:lnTo>
                  <a:lnTo>
                    <a:pt x="99" y="33"/>
                  </a:lnTo>
                  <a:lnTo>
                    <a:pt x="101" y="40"/>
                  </a:lnTo>
                  <a:lnTo>
                    <a:pt x="101" y="49"/>
                  </a:lnTo>
                  <a:lnTo>
                    <a:pt x="97" y="57"/>
                  </a:lnTo>
                  <a:lnTo>
                    <a:pt x="94" y="64"/>
                  </a:lnTo>
                  <a:lnTo>
                    <a:pt x="86" y="70"/>
                  </a:lnTo>
                  <a:lnTo>
                    <a:pt x="79" y="75"/>
                  </a:lnTo>
                  <a:lnTo>
                    <a:pt x="70" y="80"/>
                  </a:lnTo>
                  <a:lnTo>
                    <a:pt x="61" y="81"/>
                  </a:lnTo>
                  <a:lnTo>
                    <a:pt x="52" y="83"/>
                  </a:lnTo>
                  <a:lnTo>
                    <a:pt x="41" y="81"/>
                  </a:lnTo>
                  <a:lnTo>
                    <a:pt x="31" y="80"/>
                  </a:lnTo>
                  <a:lnTo>
                    <a:pt x="22" y="75"/>
                  </a:lnTo>
                  <a:lnTo>
                    <a:pt x="15" y="70"/>
                  </a:lnTo>
                  <a:lnTo>
                    <a:pt x="9" y="64"/>
                  </a:lnTo>
                  <a:lnTo>
                    <a:pt x="4" y="57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2" y="33"/>
                  </a:lnTo>
                  <a:lnTo>
                    <a:pt x="4" y="25"/>
                  </a:lnTo>
                  <a:lnTo>
                    <a:pt x="9" y="18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70" y="3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31" y="3"/>
                  </a:lnTo>
                  <a:lnTo>
                    <a:pt x="24" y="7"/>
                  </a:lnTo>
                  <a:lnTo>
                    <a:pt x="17" y="12"/>
                  </a:lnTo>
                  <a:lnTo>
                    <a:pt x="9" y="18"/>
                  </a:lnTo>
                  <a:lnTo>
                    <a:pt x="6" y="25"/>
                  </a:lnTo>
                  <a:lnTo>
                    <a:pt x="2" y="33"/>
                  </a:lnTo>
                  <a:lnTo>
                    <a:pt x="2" y="40"/>
                  </a:lnTo>
                  <a:lnTo>
                    <a:pt x="2" y="49"/>
                  </a:lnTo>
                  <a:lnTo>
                    <a:pt x="6" y="57"/>
                  </a:lnTo>
                  <a:lnTo>
                    <a:pt x="9" y="64"/>
                  </a:lnTo>
                  <a:lnTo>
                    <a:pt x="17" y="70"/>
                  </a:lnTo>
                  <a:lnTo>
                    <a:pt x="24" y="75"/>
                  </a:lnTo>
                  <a:lnTo>
                    <a:pt x="31" y="80"/>
                  </a:lnTo>
                  <a:lnTo>
                    <a:pt x="41" y="81"/>
                  </a:lnTo>
                  <a:lnTo>
                    <a:pt x="52" y="83"/>
                  </a:lnTo>
                  <a:lnTo>
                    <a:pt x="61" y="81"/>
                  </a:lnTo>
                  <a:lnTo>
                    <a:pt x="70" y="80"/>
                  </a:lnTo>
                  <a:lnTo>
                    <a:pt x="79" y="75"/>
                  </a:lnTo>
                  <a:lnTo>
                    <a:pt x="86" y="70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99" y="49"/>
                  </a:lnTo>
                  <a:lnTo>
                    <a:pt x="101" y="40"/>
                  </a:lnTo>
                  <a:close/>
                </a:path>
              </a:pathLst>
            </a:custGeom>
            <a:solidFill>
              <a:srgbClr val="90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621"/>
            <p:cNvSpPr>
              <a:spLocks/>
            </p:cNvSpPr>
            <p:nvPr/>
          </p:nvSpPr>
          <p:spPr bwMode="auto">
            <a:xfrm>
              <a:off x="900" y="1513"/>
              <a:ext cx="99" cy="83"/>
            </a:xfrm>
            <a:custGeom>
              <a:avLst/>
              <a:gdLst>
                <a:gd name="T0" fmla="*/ 97 w 99"/>
                <a:gd name="T1" fmla="*/ 33 h 83"/>
                <a:gd name="T2" fmla="*/ 97 w 99"/>
                <a:gd name="T3" fmla="*/ 33 h 83"/>
                <a:gd name="T4" fmla="*/ 97 w 99"/>
                <a:gd name="T5" fmla="*/ 33 h 83"/>
                <a:gd name="T6" fmla="*/ 97 w 99"/>
                <a:gd name="T7" fmla="*/ 33 h 83"/>
                <a:gd name="T8" fmla="*/ 97 w 99"/>
                <a:gd name="T9" fmla="*/ 31 h 83"/>
                <a:gd name="T10" fmla="*/ 97 w 99"/>
                <a:gd name="T11" fmla="*/ 33 h 83"/>
                <a:gd name="T12" fmla="*/ 99 w 99"/>
                <a:gd name="T13" fmla="*/ 40 h 83"/>
                <a:gd name="T14" fmla="*/ 95 w 99"/>
                <a:gd name="T15" fmla="*/ 57 h 83"/>
                <a:gd name="T16" fmla="*/ 84 w 99"/>
                <a:gd name="T17" fmla="*/ 70 h 83"/>
                <a:gd name="T18" fmla="*/ 68 w 99"/>
                <a:gd name="T19" fmla="*/ 80 h 83"/>
                <a:gd name="T20" fmla="*/ 50 w 99"/>
                <a:gd name="T21" fmla="*/ 83 h 83"/>
                <a:gd name="T22" fmla="*/ 29 w 99"/>
                <a:gd name="T23" fmla="*/ 80 h 83"/>
                <a:gd name="T24" fmla="*/ 15 w 99"/>
                <a:gd name="T25" fmla="*/ 70 h 83"/>
                <a:gd name="T26" fmla="*/ 4 w 99"/>
                <a:gd name="T27" fmla="*/ 57 h 83"/>
                <a:gd name="T28" fmla="*/ 0 w 99"/>
                <a:gd name="T29" fmla="*/ 40 h 83"/>
                <a:gd name="T30" fmla="*/ 4 w 99"/>
                <a:gd name="T31" fmla="*/ 25 h 83"/>
                <a:gd name="T32" fmla="*/ 15 w 99"/>
                <a:gd name="T33" fmla="*/ 12 h 83"/>
                <a:gd name="T34" fmla="*/ 29 w 99"/>
                <a:gd name="T35" fmla="*/ 3 h 83"/>
                <a:gd name="T36" fmla="*/ 50 w 99"/>
                <a:gd name="T37" fmla="*/ 0 h 83"/>
                <a:gd name="T38" fmla="*/ 68 w 99"/>
                <a:gd name="T39" fmla="*/ 3 h 83"/>
                <a:gd name="T40" fmla="*/ 73 w 99"/>
                <a:gd name="T41" fmla="*/ 6 h 83"/>
                <a:gd name="T42" fmla="*/ 73 w 99"/>
                <a:gd name="T43" fmla="*/ 6 h 83"/>
                <a:gd name="T44" fmla="*/ 73 w 99"/>
                <a:gd name="T45" fmla="*/ 6 h 83"/>
                <a:gd name="T46" fmla="*/ 73 w 99"/>
                <a:gd name="T47" fmla="*/ 6 h 83"/>
                <a:gd name="T48" fmla="*/ 68 w 99"/>
                <a:gd name="T49" fmla="*/ 4 h 83"/>
                <a:gd name="T50" fmla="*/ 50 w 99"/>
                <a:gd name="T51" fmla="*/ 1 h 83"/>
                <a:gd name="T52" fmla="*/ 29 w 99"/>
                <a:gd name="T53" fmla="*/ 4 h 83"/>
                <a:gd name="T54" fmla="*/ 15 w 99"/>
                <a:gd name="T55" fmla="*/ 12 h 83"/>
                <a:gd name="T56" fmla="*/ 4 w 99"/>
                <a:gd name="T57" fmla="*/ 25 h 83"/>
                <a:gd name="T58" fmla="*/ 0 w 99"/>
                <a:gd name="T59" fmla="*/ 40 h 83"/>
                <a:gd name="T60" fmla="*/ 4 w 99"/>
                <a:gd name="T61" fmla="*/ 57 h 83"/>
                <a:gd name="T62" fmla="*/ 15 w 99"/>
                <a:gd name="T63" fmla="*/ 70 h 83"/>
                <a:gd name="T64" fmla="*/ 29 w 99"/>
                <a:gd name="T65" fmla="*/ 78 h 83"/>
                <a:gd name="T66" fmla="*/ 50 w 99"/>
                <a:gd name="T67" fmla="*/ 81 h 83"/>
                <a:gd name="T68" fmla="*/ 68 w 99"/>
                <a:gd name="T69" fmla="*/ 78 h 83"/>
                <a:gd name="T70" fmla="*/ 84 w 99"/>
                <a:gd name="T71" fmla="*/ 70 h 83"/>
                <a:gd name="T72" fmla="*/ 95 w 99"/>
                <a:gd name="T73" fmla="*/ 57 h 83"/>
                <a:gd name="T74" fmla="*/ 99 w 99"/>
                <a:gd name="T75" fmla="*/ 40 h 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"/>
                <a:gd name="T115" fmla="*/ 0 h 83"/>
                <a:gd name="T116" fmla="*/ 99 w 99"/>
                <a:gd name="T117" fmla="*/ 83 h 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" h="83">
                  <a:moveTo>
                    <a:pt x="99" y="40"/>
                  </a:moveTo>
                  <a:lnTo>
                    <a:pt x="97" y="33"/>
                  </a:lnTo>
                  <a:lnTo>
                    <a:pt x="97" y="31"/>
                  </a:lnTo>
                  <a:lnTo>
                    <a:pt x="97" y="33"/>
                  </a:lnTo>
                  <a:lnTo>
                    <a:pt x="99" y="40"/>
                  </a:lnTo>
                  <a:lnTo>
                    <a:pt x="97" y="49"/>
                  </a:lnTo>
                  <a:lnTo>
                    <a:pt x="95" y="57"/>
                  </a:lnTo>
                  <a:lnTo>
                    <a:pt x="90" y="64"/>
                  </a:lnTo>
                  <a:lnTo>
                    <a:pt x="84" y="70"/>
                  </a:lnTo>
                  <a:lnTo>
                    <a:pt x="77" y="75"/>
                  </a:lnTo>
                  <a:lnTo>
                    <a:pt x="68" y="80"/>
                  </a:lnTo>
                  <a:lnTo>
                    <a:pt x="59" y="81"/>
                  </a:lnTo>
                  <a:lnTo>
                    <a:pt x="50" y="83"/>
                  </a:lnTo>
                  <a:lnTo>
                    <a:pt x="39" y="81"/>
                  </a:lnTo>
                  <a:lnTo>
                    <a:pt x="29" y="80"/>
                  </a:lnTo>
                  <a:lnTo>
                    <a:pt x="22" y="75"/>
                  </a:lnTo>
                  <a:lnTo>
                    <a:pt x="15" y="70"/>
                  </a:lnTo>
                  <a:lnTo>
                    <a:pt x="7" y="64"/>
                  </a:lnTo>
                  <a:lnTo>
                    <a:pt x="4" y="57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3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8" y="3"/>
                  </a:lnTo>
                  <a:lnTo>
                    <a:pt x="73" y="6"/>
                  </a:lnTo>
                  <a:lnTo>
                    <a:pt x="68" y="4"/>
                  </a:lnTo>
                  <a:lnTo>
                    <a:pt x="59" y="1"/>
                  </a:lnTo>
                  <a:lnTo>
                    <a:pt x="50" y="1"/>
                  </a:lnTo>
                  <a:lnTo>
                    <a:pt x="39" y="1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5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5" y="70"/>
                  </a:lnTo>
                  <a:lnTo>
                    <a:pt x="22" y="75"/>
                  </a:lnTo>
                  <a:lnTo>
                    <a:pt x="29" y="78"/>
                  </a:lnTo>
                  <a:lnTo>
                    <a:pt x="39" y="81"/>
                  </a:lnTo>
                  <a:lnTo>
                    <a:pt x="50" y="81"/>
                  </a:lnTo>
                  <a:lnTo>
                    <a:pt x="59" y="81"/>
                  </a:lnTo>
                  <a:lnTo>
                    <a:pt x="68" y="78"/>
                  </a:lnTo>
                  <a:lnTo>
                    <a:pt x="77" y="75"/>
                  </a:lnTo>
                  <a:lnTo>
                    <a:pt x="84" y="70"/>
                  </a:lnTo>
                  <a:lnTo>
                    <a:pt x="90" y="64"/>
                  </a:lnTo>
                  <a:lnTo>
                    <a:pt x="95" y="57"/>
                  </a:lnTo>
                  <a:lnTo>
                    <a:pt x="97" y="49"/>
                  </a:lnTo>
                  <a:lnTo>
                    <a:pt x="99" y="40"/>
                  </a:lnTo>
                  <a:close/>
                </a:path>
              </a:pathLst>
            </a:custGeom>
            <a:solidFill>
              <a:srgbClr val="91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622"/>
            <p:cNvSpPr>
              <a:spLocks/>
            </p:cNvSpPr>
            <p:nvPr/>
          </p:nvSpPr>
          <p:spPr bwMode="auto">
            <a:xfrm>
              <a:off x="900" y="1514"/>
              <a:ext cx="99" cy="80"/>
            </a:xfrm>
            <a:custGeom>
              <a:avLst/>
              <a:gdLst>
                <a:gd name="T0" fmla="*/ 97 w 99"/>
                <a:gd name="T1" fmla="*/ 32 h 80"/>
                <a:gd name="T2" fmla="*/ 97 w 99"/>
                <a:gd name="T3" fmla="*/ 30 h 80"/>
                <a:gd name="T4" fmla="*/ 97 w 99"/>
                <a:gd name="T5" fmla="*/ 30 h 80"/>
                <a:gd name="T6" fmla="*/ 97 w 99"/>
                <a:gd name="T7" fmla="*/ 30 h 80"/>
                <a:gd name="T8" fmla="*/ 97 w 99"/>
                <a:gd name="T9" fmla="*/ 30 h 80"/>
                <a:gd name="T10" fmla="*/ 97 w 99"/>
                <a:gd name="T11" fmla="*/ 32 h 80"/>
                <a:gd name="T12" fmla="*/ 99 w 99"/>
                <a:gd name="T13" fmla="*/ 39 h 80"/>
                <a:gd name="T14" fmla="*/ 95 w 99"/>
                <a:gd name="T15" fmla="*/ 56 h 80"/>
                <a:gd name="T16" fmla="*/ 84 w 99"/>
                <a:gd name="T17" fmla="*/ 69 h 80"/>
                <a:gd name="T18" fmla="*/ 68 w 99"/>
                <a:gd name="T19" fmla="*/ 77 h 80"/>
                <a:gd name="T20" fmla="*/ 50 w 99"/>
                <a:gd name="T21" fmla="*/ 80 h 80"/>
                <a:gd name="T22" fmla="*/ 29 w 99"/>
                <a:gd name="T23" fmla="*/ 77 h 80"/>
                <a:gd name="T24" fmla="*/ 15 w 99"/>
                <a:gd name="T25" fmla="*/ 69 h 80"/>
                <a:gd name="T26" fmla="*/ 4 w 99"/>
                <a:gd name="T27" fmla="*/ 56 h 80"/>
                <a:gd name="T28" fmla="*/ 0 w 99"/>
                <a:gd name="T29" fmla="*/ 39 h 80"/>
                <a:gd name="T30" fmla="*/ 4 w 99"/>
                <a:gd name="T31" fmla="*/ 24 h 80"/>
                <a:gd name="T32" fmla="*/ 15 w 99"/>
                <a:gd name="T33" fmla="*/ 11 h 80"/>
                <a:gd name="T34" fmla="*/ 29 w 99"/>
                <a:gd name="T35" fmla="*/ 3 h 80"/>
                <a:gd name="T36" fmla="*/ 50 w 99"/>
                <a:gd name="T37" fmla="*/ 0 h 80"/>
                <a:gd name="T38" fmla="*/ 68 w 99"/>
                <a:gd name="T39" fmla="*/ 3 h 80"/>
                <a:gd name="T40" fmla="*/ 73 w 99"/>
                <a:gd name="T41" fmla="*/ 5 h 80"/>
                <a:gd name="T42" fmla="*/ 73 w 99"/>
                <a:gd name="T43" fmla="*/ 5 h 80"/>
                <a:gd name="T44" fmla="*/ 73 w 99"/>
                <a:gd name="T45" fmla="*/ 5 h 80"/>
                <a:gd name="T46" fmla="*/ 73 w 99"/>
                <a:gd name="T47" fmla="*/ 5 h 80"/>
                <a:gd name="T48" fmla="*/ 68 w 99"/>
                <a:gd name="T49" fmla="*/ 3 h 80"/>
                <a:gd name="T50" fmla="*/ 50 w 99"/>
                <a:gd name="T51" fmla="*/ 0 h 80"/>
                <a:gd name="T52" fmla="*/ 29 w 99"/>
                <a:gd name="T53" fmla="*/ 3 h 80"/>
                <a:gd name="T54" fmla="*/ 15 w 99"/>
                <a:gd name="T55" fmla="*/ 12 h 80"/>
                <a:gd name="T56" fmla="*/ 4 w 99"/>
                <a:gd name="T57" fmla="*/ 24 h 80"/>
                <a:gd name="T58" fmla="*/ 0 w 99"/>
                <a:gd name="T59" fmla="*/ 39 h 80"/>
                <a:gd name="T60" fmla="*/ 4 w 99"/>
                <a:gd name="T61" fmla="*/ 56 h 80"/>
                <a:gd name="T62" fmla="*/ 15 w 99"/>
                <a:gd name="T63" fmla="*/ 68 h 80"/>
                <a:gd name="T64" fmla="*/ 29 w 99"/>
                <a:gd name="T65" fmla="*/ 77 h 80"/>
                <a:gd name="T66" fmla="*/ 50 w 99"/>
                <a:gd name="T67" fmla="*/ 80 h 80"/>
                <a:gd name="T68" fmla="*/ 68 w 99"/>
                <a:gd name="T69" fmla="*/ 77 h 80"/>
                <a:gd name="T70" fmla="*/ 84 w 99"/>
                <a:gd name="T71" fmla="*/ 68 h 80"/>
                <a:gd name="T72" fmla="*/ 94 w 99"/>
                <a:gd name="T73" fmla="*/ 56 h 80"/>
                <a:gd name="T74" fmla="*/ 99 w 99"/>
                <a:gd name="T75" fmla="*/ 39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"/>
                <a:gd name="T115" fmla="*/ 0 h 80"/>
                <a:gd name="T116" fmla="*/ 99 w 99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" h="80">
                  <a:moveTo>
                    <a:pt x="99" y="39"/>
                  </a:moveTo>
                  <a:lnTo>
                    <a:pt x="97" y="32"/>
                  </a:lnTo>
                  <a:lnTo>
                    <a:pt x="97" y="30"/>
                  </a:lnTo>
                  <a:lnTo>
                    <a:pt x="97" y="32"/>
                  </a:lnTo>
                  <a:lnTo>
                    <a:pt x="99" y="39"/>
                  </a:lnTo>
                  <a:lnTo>
                    <a:pt x="97" y="48"/>
                  </a:lnTo>
                  <a:lnTo>
                    <a:pt x="95" y="56"/>
                  </a:lnTo>
                  <a:lnTo>
                    <a:pt x="90" y="63"/>
                  </a:lnTo>
                  <a:lnTo>
                    <a:pt x="84" y="69"/>
                  </a:lnTo>
                  <a:lnTo>
                    <a:pt x="77" y="74"/>
                  </a:lnTo>
                  <a:lnTo>
                    <a:pt x="68" y="77"/>
                  </a:lnTo>
                  <a:lnTo>
                    <a:pt x="59" y="80"/>
                  </a:lnTo>
                  <a:lnTo>
                    <a:pt x="50" y="80"/>
                  </a:lnTo>
                  <a:lnTo>
                    <a:pt x="39" y="80"/>
                  </a:lnTo>
                  <a:lnTo>
                    <a:pt x="29" y="77"/>
                  </a:lnTo>
                  <a:lnTo>
                    <a:pt x="22" y="74"/>
                  </a:lnTo>
                  <a:lnTo>
                    <a:pt x="15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29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3"/>
                  </a:lnTo>
                  <a:lnTo>
                    <a:pt x="73" y="5"/>
                  </a:lnTo>
                  <a:lnTo>
                    <a:pt x="68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22" y="6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39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5" y="68"/>
                  </a:lnTo>
                  <a:lnTo>
                    <a:pt x="22" y="74"/>
                  </a:lnTo>
                  <a:lnTo>
                    <a:pt x="29" y="77"/>
                  </a:lnTo>
                  <a:lnTo>
                    <a:pt x="39" y="80"/>
                  </a:lnTo>
                  <a:lnTo>
                    <a:pt x="50" y="80"/>
                  </a:lnTo>
                  <a:lnTo>
                    <a:pt x="59" y="80"/>
                  </a:lnTo>
                  <a:lnTo>
                    <a:pt x="68" y="77"/>
                  </a:lnTo>
                  <a:lnTo>
                    <a:pt x="77" y="74"/>
                  </a:lnTo>
                  <a:lnTo>
                    <a:pt x="84" y="68"/>
                  </a:lnTo>
                  <a:lnTo>
                    <a:pt x="90" y="62"/>
                  </a:lnTo>
                  <a:lnTo>
                    <a:pt x="94" y="56"/>
                  </a:lnTo>
                  <a:lnTo>
                    <a:pt x="97" y="48"/>
                  </a:lnTo>
                  <a:lnTo>
                    <a:pt x="99" y="39"/>
                  </a:lnTo>
                  <a:close/>
                </a:path>
              </a:pathLst>
            </a:custGeom>
            <a:solidFill>
              <a:srgbClr val="92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623"/>
            <p:cNvSpPr>
              <a:spLocks/>
            </p:cNvSpPr>
            <p:nvPr/>
          </p:nvSpPr>
          <p:spPr bwMode="auto">
            <a:xfrm>
              <a:off x="900" y="1514"/>
              <a:ext cx="99" cy="80"/>
            </a:xfrm>
            <a:custGeom>
              <a:avLst/>
              <a:gdLst>
                <a:gd name="T0" fmla="*/ 97 w 99"/>
                <a:gd name="T1" fmla="*/ 32 h 80"/>
                <a:gd name="T2" fmla="*/ 97 w 99"/>
                <a:gd name="T3" fmla="*/ 30 h 80"/>
                <a:gd name="T4" fmla="*/ 95 w 99"/>
                <a:gd name="T5" fmla="*/ 30 h 80"/>
                <a:gd name="T6" fmla="*/ 95 w 99"/>
                <a:gd name="T7" fmla="*/ 30 h 80"/>
                <a:gd name="T8" fmla="*/ 95 w 99"/>
                <a:gd name="T9" fmla="*/ 30 h 80"/>
                <a:gd name="T10" fmla="*/ 97 w 99"/>
                <a:gd name="T11" fmla="*/ 32 h 80"/>
                <a:gd name="T12" fmla="*/ 99 w 99"/>
                <a:gd name="T13" fmla="*/ 39 h 80"/>
                <a:gd name="T14" fmla="*/ 94 w 99"/>
                <a:gd name="T15" fmla="*/ 56 h 80"/>
                <a:gd name="T16" fmla="*/ 84 w 99"/>
                <a:gd name="T17" fmla="*/ 68 h 80"/>
                <a:gd name="T18" fmla="*/ 68 w 99"/>
                <a:gd name="T19" fmla="*/ 77 h 80"/>
                <a:gd name="T20" fmla="*/ 50 w 99"/>
                <a:gd name="T21" fmla="*/ 80 h 80"/>
                <a:gd name="T22" fmla="*/ 29 w 99"/>
                <a:gd name="T23" fmla="*/ 77 h 80"/>
                <a:gd name="T24" fmla="*/ 15 w 99"/>
                <a:gd name="T25" fmla="*/ 68 h 80"/>
                <a:gd name="T26" fmla="*/ 4 w 99"/>
                <a:gd name="T27" fmla="*/ 56 h 80"/>
                <a:gd name="T28" fmla="*/ 0 w 99"/>
                <a:gd name="T29" fmla="*/ 39 h 80"/>
                <a:gd name="T30" fmla="*/ 4 w 99"/>
                <a:gd name="T31" fmla="*/ 24 h 80"/>
                <a:gd name="T32" fmla="*/ 15 w 99"/>
                <a:gd name="T33" fmla="*/ 12 h 80"/>
                <a:gd name="T34" fmla="*/ 29 w 99"/>
                <a:gd name="T35" fmla="*/ 3 h 80"/>
                <a:gd name="T36" fmla="*/ 50 w 99"/>
                <a:gd name="T37" fmla="*/ 0 h 80"/>
                <a:gd name="T38" fmla="*/ 68 w 99"/>
                <a:gd name="T39" fmla="*/ 3 h 80"/>
                <a:gd name="T40" fmla="*/ 73 w 99"/>
                <a:gd name="T41" fmla="*/ 6 h 80"/>
                <a:gd name="T42" fmla="*/ 73 w 99"/>
                <a:gd name="T43" fmla="*/ 6 h 80"/>
                <a:gd name="T44" fmla="*/ 73 w 99"/>
                <a:gd name="T45" fmla="*/ 6 h 80"/>
                <a:gd name="T46" fmla="*/ 73 w 99"/>
                <a:gd name="T47" fmla="*/ 6 h 80"/>
                <a:gd name="T48" fmla="*/ 68 w 99"/>
                <a:gd name="T49" fmla="*/ 3 h 80"/>
                <a:gd name="T50" fmla="*/ 50 w 99"/>
                <a:gd name="T51" fmla="*/ 0 h 80"/>
                <a:gd name="T52" fmla="*/ 29 w 99"/>
                <a:gd name="T53" fmla="*/ 3 h 80"/>
                <a:gd name="T54" fmla="*/ 15 w 99"/>
                <a:gd name="T55" fmla="*/ 12 h 80"/>
                <a:gd name="T56" fmla="*/ 4 w 99"/>
                <a:gd name="T57" fmla="*/ 24 h 80"/>
                <a:gd name="T58" fmla="*/ 0 w 99"/>
                <a:gd name="T59" fmla="*/ 39 h 80"/>
                <a:gd name="T60" fmla="*/ 4 w 99"/>
                <a:gd name="T61" fmla="*/ 56 h 80"/>
                <a:gd name="T62" fmla="*/ 15 w 99"/>
                <a:gd name="T63" fmla="*/ 68 h 80"/>
                <a:gd name="T64" fmla="*/ 29 w 99"/>
                <a:gd name="T65" fmla="*/ 77 h 80"/>
                <a:gd name="T66" fmla="*/ 50 w 99"/>
                <a:gd name="T67" fmla="*/ 80 h 80"/>
                <a:gd name="T68" fmla="*/ 68 w 99"/>
                <a:gd name="T69" fmla="*/ 77 h 80"/>
                <a:gd name="T70" fmla="*/ 84 w 99"/>
                <a:gd name="T71" fmla="*/ 68 h 80"/>
                <a:gd name="T72" fmla="*/ 94 w 99"/>
                <a:gd name="T73" fmla="*/ 56 h 80"/>
                <a:gd name="T74" fmla="*/ 97 w 99"/>
                <a:gd name="T75" fmla="*/ 39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"/>
                <a:gd name="T115" fmla="*/ 0 h 80"/>
                <a:gd name="T116" fmla="*/ 99 w 99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" h="80">
                  <a:moveTo>
                    <a:pt x="99" y="39"/>
                  </a:moveTo>
                  <a:lnTo>
                    <a:pt x="97" y="32"/>
                  </a:lnTo>
                  <a:lnTo>
                    <a:pt x="97" y="30"/>
                  </a:lnTo>
                  <a:lnTo>
                    <a:pt x="95" y="30"/>
                  </a:lnTo>
                  <a:lnTo>
                    <a:pt x="97" y="32"/>
                  </a:lnTo>
                  <a:lnTo>
                    <a:pt x="97" y="39"/>
                  </a:lnTo>
                  <a:lnTo>
                    <a:pt x="99" y="39"/>
                  </a:lnTo>
                  <a:lnTo>
                    <a:pt x="97" y="48"/>
                  </a:lnTo>
                  <a:lnTo>
                    <a:pt x="94" y="56"/>
                  </a:lnTo>
                  <a:lnTo>
                    <a:pt x="90" y="62"/>
                  </a:lnTo>
                  <a:lnTo>
                    <a:pt x="84" y="68"/>
                  </a:lnTo>
                  <a:lnTo>
                    <a:pt x="77" y="74"/>
                  </a:lnTo>
                  <a:lnTo>
                    <a:pt x="68" y="77"/>
                  </a:lnTo>
                  <a:lnTo>
                    <a:pt x="59" y="80"/>
                  </a:lnTo>
                  <a:lnTo>
                    <a:pt x="50" y="80"/>
                  </a:lnTo>
                  <a:lnTo>
                    <a:pt x="39" y="80"/>
                  </a:lnTo>
                  <a:lnTo>
                    <a:pt x="29" y="77"/>
                  </a:lnTo>
                  <a:lnTo>
                    <a:pt x="22" y="74"/>
                  </a:lnTo>
                  <a:lnTo>
                    <a:pt x="15" y="68"/>
                  </a:lnTo>
                  <a:lnTo>
                    <a:pt x="9" y="62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9" y="18"/>
                  </a:lnTo>
                  <a:lnTo>
                    <a:pt x="15" y="12"/>
                  </a:lnTo>
                  <a:lnTo>
                    <a:pt x="22" y="6"/>
                  </a:lnTo>
                  <a:lnTo>
                    <a:pt x="29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3"/>
                  </a:lnTo>
                  <a:lnTo>
                    <a:pt x="73" y="5"/>
                  </a:lnTo>
                  <a:lnTo>
                    <a:pt x="73" y="6"/>
                  </a:lnTo>
                  <a:lnTo>
                    <a:pt x="68" y="3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39" y="2"/>
                  </a:lnTo>
                  <a:lnTo>
                    <a:pt x="29" y="3"/>
                  </a:lnTo>
                  <a:lnTo>
                    <a:pt x="22" y="8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39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5" y="68"/>
                  </a:lnTo>
                  <a:lnTo>
                    <a:pt x="22" y="72"/>
                  </a:lnTo>
                  <a:lnTo>
                    <a:pt x="29" y="77"/>
                  </a:lnTo>
                  <a:lnTo>
                    <a:pt x="39" y="79"/>
                  </a:lnTo>
                  <a:lnTo>
                    <a:pt x="50" y="80"/>
                  </a:lnTo>
                  <a:lnTo>
                    <a:pt x="59" y="79"/>
                  </a:lnTo>
                  <a:lnTo>
                    <a:pt x="68" y="77"/>
                  </a:lnTo>
                  <a:lnTo>
                    <a:pt x="77" y="72"/>
                  </a:lnTo>
                  <a:lnTo>
                    <a:pt x="84" y="68"/>
                  </a:lnTo>
                  <a:lnTo>
                    <a:pt x="90" y="62"/>
                  </a:lnTo>
                  <a:lnTo>
                    <a:pt x="94" y="56"/>
                  </a:lnTo>
                  <a:lnTo>
                    <a:pt x="97" y="48"/>
                  </a:lnTo>
                  <a:lnTo>
                    <a:pt x="97" y="39"/>
                  </a:lnTo>
                  <a:lnTo>
                    <a:pt x="99" y="39"/>
                  </a:lnTo>
                  <a:close/>
                </a:path>
              </a:pathLst>
            </a:custGeom>
            <a:solidFill>
              <a:srgbClr val="93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624"/>
            <p:cNvSpPr>
              <a:spLocks/>
            </p:cNvSpPr>
            <p:nvPr/>
          </p:nvSpPr>
          <p:spPr bwMode="auto">
            <a:xfrm>
              <a:off x="900" y="1514"/>
              <a:ext cx="97" cy="80"/>
            </a:xfrm>
            <a:custGeom>
              <a:avLst/>
              <a:gdLst>
                <a:gd name="T0" fmla="*/ 97 w 97"/>
                <a:gd name="T1" fmla="*/ 32 h 80"/>
                <a:gd name="T2" fmla="*/ 95 w 97"/>
                <a:gd name="T3" fmla="*/ 29 h 80"/>
                <a:gd name="T4" fmla="*/ 95 w 97"/>
                <a:gd name="T5" fmla="*/ 29 h 80"/>
                <a:gd name="T6" fmla="*/ 95 w 97"/>
                <a:gd name="T7" fmla="*/ 29 h 80"/>
                <a:gd name="T8" fmla="*/ 95 w 97"/>
                <a:gd name="T9" fmla="*/ 29 h 80"/>
                <a:gd name="T10" fmla="*/ 95 w 97"/>
                <a:gd name="T11" fmla="*/ 32 h 80"/>
                <a:gd name="T12" fmla="*/ 97 w 97"/>
                <a:gd name="T13" fmla="*/ 39 h 80"/>
                <a:gd name="T14" fmla="*/ 94 w 97"/>
                <a:gd name="T15" fmla="*/ 56 h 80"/>
                <a:gd name="T16" fmla="*/ 84 w 97"/>
                <a:gd name="T17" fmla="*/ 68 h 80"/>
                <a:gd name="T18" fmla="*/ 68 w 97"/>
                <a:gd name="T19" fmla="*/ 77 h 80"/>
                <a:gd name="T20" fmla="*/ 50 w 97"/>
                <a:gd name="T21" fmla="*/ 80 h 80"/>
                <a:gd name="T22" fmla="*/ 29 w 97"/>
                <a:gd name="T23" fmla="*/ 77 h 80"/>
                <a:gd name="T24" fmla="*/ 15 w 97"/>
                <a:gd name="T25" fmla="*/ 68 h 80"/>
                <a:gd name="T26" fmla="*/ 4 w 97"/>
                <a:gd name="T27" fmla="*/ 56 h 80"/>
                <a:gd name="T28" fmla="*/ 0 w 97"/>
                <a:gd name="T29" fmla="*/ 39 h 80"/>
                <a:gd name="T30" fmla="*/ 4 w 97"/>
                <a:gd name="T31" fmla="*/ 24 h 80"/>
                <a:gd name="T32" fmla="*/ 15 w 97"/>
                <a:gd name="T33" fmla="*/ 12 h 80"/>
                <a:gd name="T34" fmla="*/ 29 w 97"/>
                <a:gd name="T35" fmla="*/ 3 h 80"/>
                <a:gd name="T36" fmla="*/ 50 w 97"/>
                <a:gd name="T37" fmla="*/ 0 h 80"/>
                <a:gd name="T38" fmla="*/ 68 w 97"/>
                <a:gd name="T39" fmla="*/ 3 h 80"/>
                <a:gd name="T40" fmla="*/ 73 w 97"/>
                <a:gd name="T41" fmla="*/ 6 h 80"/>
                <a:gd name="T42" fmla="*/ 75 w 97"/>
                <a:gd name="T43" fmla="*/ 6 h 80"/>
                <a:gd name="T44" fmla="*/ 75 w 97"/>
                <a:gd name="T45" fmla="*/ 6 h 80"/>
                <a:gd name="T46" fmla="*/ 75 w 97"/>
                <a:gd name="T47" fmla="*/ 6 h 80"/>
                <a:gd name="T48" fmla="*/ 68 w 97"/>
                <a:gd name="T49" fmla="*/ 3 h 80"/>
                <a:gd name="T50" fmla="*/ 50 w 97"/>
                <a:gd name="T51" fmla="*/ 0 h 80"/>
                <a:gd name="T52" fmla="*/ 31 w 97"/>
                <a:gd name="T53" fmla="*/ 3 h 80"/>
                <a:gd name="T54" fmla="*/ 15 w 97"/>
                <a:gd name="T55" fmla="*/ 12 h 80"/>
                <a:gd name="T56" fmla="*/ 5 w 97"/>
                <a:gd name="T57" fmla="*/ 24 h 80"/>
                <a:gd name="T58" fmla="*/ 2 w 97"/>
                <a:gd name="T59" fmla="*/ 39 h 80"/>
                <a:gd name="T60" fmla="*/ 5 w 97"/>
                <a:gd name="T61" fmla="*/ 56 h 80"/>
                <a:gd name="T62" fmla="*/ 15 w 97"/>
                <a:gd name="T63" fmla="*/ 68 h 80"/>
                <a:gd name="T64" fmla="*/ 31 w 97"/>
                <a:gd name="T65" fmla="*/ 77 h 80"/>
                <a:gd name="T66" fmla="*/ 50 w 97"/>
                <a:gd name="T67" fmla="*/ 80 h 80"/>
                <a:gd name="T68" fmla="*/ 68 w 97"/>
                <a:gd name="T69" fmla="*/ 77 h 80"/>
                <a:gd name="T70" fmla="*/ 83 w 97"/>
                <a:gd name="T71" fmla="*/ 68 h 80"/>
                <a:gd name="T72" fmla="*/ 94 w 97"/>
                <a:gd name="T73" fmla="*/ 56 h 80"/>
                <a:gd name="T74" fmla="*/ 97 w 97"/>
                <a:gd name="T75" fmla="*/ 39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7"/>
                <a:gd name="T115" fmla="*/ 0 h 80"/>
                <a:gd name="T116" fmla="*/ 97 w 97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7" h="80">
                  <a:moveTo>
                    <a:pt x="97" y="39"/>
                  </a:moveTo>
                  <a:lnTo>
                    <a:pt x="97" y="32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5" y="32"/>
                  </a:lnTo>
                  <a:lnTo>
                    <a:pt x="97" y="39"/>
                  </a:lnTo>
                  <a:lnTo>
                    <a:pt x="97" y="48"/>
                  </a:lnTo>
                  <a:lnTo>
                    <a:pt x="94" y="56"/>
                  </a:lnTo>
                  <a:lnTo>
                    <a:pt x="90" y="62"/>
                  </a:lnTo>
                  <a:lnTo>
                    <a:pt x="84" y="68"/>
                  </a:lnTo>
                  <a:lnTo>
                    <a:pt x="77" y="72"/>
                  </a:lnTo>
                  <a:lnTo>
                    <a:pt x="68" y="77"/>
                  </a:lnTo>
                  <a:lnTo>
                    <a:pt x="59" y="79"/>
                  </a:lnTo>
                  <a:lnTo>
                    <a:pt x="50" y="80"/>
                  </a:lnTo>
                  <a:lnTo>
                    <a:pt x="39" y="79"/>
                  </a:lnTo>
                  <a:lnTo>
                    <a:pt x="29" y="77"/>
                  </a:lnTo>
                  <a:lnTo>
                    <a:pt x="22" y="72"/>
                  </a:lnTo>
                  <a:lnTo>
                    <a:pt x="15" y="68"/>
                  </a:lnTo>
                  <a:lnTo>
                    <a:pt x="9" y="62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9" y="18"/>
                  </a:lnTo>
                  <a:lnTo>
                    <a:pt x="15" y="12"/>
                  </a:lnTo>
                  <a:lnTo>
                    <a:pt x="22" y="8"/>
                  </a:lnTo>
                  <a:lnTo>
                    <a:pt x="29" y="3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3" y="6"/>
                  </a:lnTo>
                  <a:lnTo>
                    <a:pt x="75" y="6"/>
                  </a:lnTo>
                  <a:lnTo>
                    <a:pt x="68" y="3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2" y="39"/>
                  </a:lnTo>
                  <a:lnTo>
                    <a:pt x="2" y="48"/>
                  </a:lnTo>
                  <a:lnTo>
                    <a:pt x="5" y="56"/>
                  </a:lnTo>
                  <a:lnTo>
                    <a:pt x="9" y="62"/>
                  </a:lnTo>
                  <a:lnTo>
                    <a:pt x="15" y="68"/>
                  </a:lnTo>
                  <a:lnTo>
                    <a:pt x="22" y="72"/>
                  </a:lnTo>
                  <a:lnTo>
                    <a:pt x="31" y="77"/>
                  </a:lnTo>
                  <a:lnTo>
                    <a:pt x="40" y="79"/>
                  </a:lnTo>
                  <a:lnTo>
                    <a:pt x="50" y="80"/>
                  </a:lnTo>
                  <a:lnTo>
                    <a:pt x="59" y="79"/>
                  </a:lnTo>
                  <a:lnTo>
                    <a:pt x="68" y="77"/>
                  </a:lnTo>
                  <a:lnTo>
                    <a:pt x="75" y="72"/>
                  </a:lnTo>
                  <a:lnTo>
                    <a:pt x="83" y="68"/>
                  </a:lnTo>
                  <a:lnTo>
                    <a:pt x="90" y="62"/>
                  </a:lnTo>
                  <a:lnTo>
                    <a:pt x="94" y="56"/>
                  </a:lnTo>
                  <a:lnTo>
                    <a:pt x="95" y="48"/>
                  </a:lnTo>
                  <a:lnTo>
                    <a:pt x="97" y="39"/>
                  </a:lnTo>
                  <a:close/>
                </a:path>
              </a:pathLst>
            </a:custGeom>
            <a:solidFill>
              <a:srgbClr val="94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625"/>
            <p:cNvSpPr>
              <a:spLocks/>
            </p:cNvSpPr>
            <p:nvPr/>
          </p:nvSpPr>
          <p:spPr bwMode="auto">
            <a:xfrm>
              <a:off x="902" y="1514"/>
              <a:ext cx="95" cy="80"/>
            </a:xfrm>
            <a:custGeom>
              <a:avLst/>
              <a:gdLst>
                <a:gd name="T0" fmla="*/ 93 w 95"/>
                <a:gd name="T1" fmla="*/ 32 h 80"/>
                <a:gd name="T2" fmla="*/ 93 w 95"/>
                <a:gd name="T3" fmla="*/ 29 h 80"/>
                <a:gd name="T4" fmla="*/ 93 w 95"/>
                <a:gd name="T5" fmla="*/ 29 h 80"/>
                <a:gd name="T6" fmla="*/ 93 w 95"/>
                <a:gd name="T7" fmla="*/ 29 h 80"/>
                <a:gd name="T8" fmla="*/ 92 w 95"/>
                <a:gd name="T9" fmla="*/ 29 h 80"/>
                <a:gd name="T10" fmla="*/ 93 w 95"/>
                <a:gd name="T11" fmla="*/ 32 h 80"/>
                <a:gd name="T12" fmla="*/ 95 w 95"/>
                <a:gd name="T13" fmla="*/ 39 h 80"/>
                <a:gd name="T14" fmla="*/ 92 w 95"/>
                <a:gd name="T15" fmla="*/ 56 h 80"/>
                <a:gd name="T16" fmla="*/ 81 w 95"/>
                <a:gd name="T17" fmla="*/ 68 h 80"/>
                <a:gd name="T18" fmla="*/ 66 w 95"/>
                <a:gd name="T19" fmla="*/ 77 h 80"/>
                <a:gd name="T20" fmla="*/ 48 w 95"/>
                <a:gd name="T21" fmla="*/ 80 h 80"/>
                <a:gd name="T22" fmla="*/ 29 w 95"/>
                <a:gd name="T23" fmla="*/ 77 h 80"/>
                <a:gd name="T24" fmla="*/ 13 w 95"/>
                <a:gd name="T25" fmla="*/ 68 h 80"/>
                <a:gd name="T26" fmla="*/ 3 w 95"/>
                <a:gd name="T27" fmla="*/ 56 h 80"/>
                <a:gd name="T28" fmla="*/ 0 w 95"/>
                <a:gd name="T29" fmla="*/ 39 h 80"/>
                <a:gd name="T30" fmla="*/ 3 w 95"/>
                <a:gd name="T31" fmla="*/ 24 h 80"/>
                <a:gd name="T32" fmla="*/ 13 w 95"/>
                <a:gd name="T33" fmla="*/ 12 h 80"/>
                <a:gd name="T34" fmla="*/ 29 w 95"/>
                <a:gd name="T35" fmla="*/ 3 h 80"/>
                <a:gd name="T36" fmla="*/ 48 w 95"/>
                <a:gd name="T37" fmla="*/ 0 h 80"/>
                <a:gd name="T38" fmla="*/ 66 w 95"/>
                <a:gd name="T39" fmla="*/ 3 h 80"/>
                <a:gd name="T40" fmla="*/ 73 w 95"/>
                <a:gd name="T41" fmla="*/ 6 h 80"/>
                <a:gd name="T42" fmla="*/ 73 w 95"/>
                <a:gd name="T43" fmla="*/ 6 h 80"/>
                <a:gd name="T44" fmla="*/ 73 w 95"/>
                <a:gd name="T45" fmla="*/ 8 h 80"/>
                <a:gd name="T46" fmla="*/ 73 w 95"/>
                <a:gd name="T47" fmla="*/ 8 h 80"/>
                <a:gd name="T48" fmla="*/ 66 w 95"/>
                <a:gd name="T49" fmla="*/ 5 h 80"/>
                <a:gd name="T50" fmla="*/ 48 w 95"/>
                <a:gd name="T51" fmla="*/ 0 h 80"/>
                <a:gd name="T52" fmla="*/ 29 w 95"/>
                <a:gd name="T53" fmla="*/ 5 h 80"/>
                <a:gd name="T54" fmla="*/ 13 w 95"/>
                <a:gd name="T55" fmla="*/ 12 h 80"/>
                <a:gd name="T56" fmla="*/ 3 w 95"/>
                <a:gd name="T57" fmla="*/ 24 h 80"/>
                <a:gd name="T58" fmla="*/ 0 w 95"/>
                <a:gd name="T59" fmla="*/ 39 h 80"/>
                <a:gd name="T60" fmla="*/ 3 w 95"/>
                <a:gd name="T61" fmla="*/ 56 h 80"/>
                <a:gd name="T62" fmla="*/ 13 w 95"/>
                <a:gd name="T63" fmla="*/ 68 h 80"/>
                <a:gd name="T64" fmla="*/ 29 w 95"/>
                <a:gd name="T65" fmla="*/ 75 h 80"/>
                <a:gd name="T66" fmla="*/ 48 w 95"/>
                <a:gd name="T67" fmla="*/ 79 h 80"/>
                <a:gd name="T68" fmla="*/ 66 w 95"/>
                <a:gd name="T69" fmla="*/ 75 h 80"/>
                <a:gd name="T70" fmla="*/ 81 w 95"/>
                <a:gd name="T71" fmla="*/ 68 h 80"/>
                <a:gd name="T72" fmla="*/ 92 w 95"/>
                <a:gd name="T73" fmla="*/ 56 h 80"/>
                <a:gd name="T74" fmla="*/ 95 w 95"/>
                <a:gd name="T75" fmla="*/ 39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80"/>
                <a:gd name="T116" fmla="*/ 95 w 95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80">
                  <a:moveTo>
                    <a:pt x="95" y="39"/>
                  </a:moveTo>
                  <a:lnTo>
                    <a:pt x="93" y="32"/>
                  </a:lnTo>
                  <a:lnTo>
                    <a:pt x="93" y="29"/>
                  </a:lnTo>
                  <a:lnTo>
                    <a:pt x="92" y="29"/>
                  </a:lnTo>
                  <a:lnTo>
                    <a:pt x="93" y="32"/>
                  </a:lnTo>
                  <a:lnTo>
                    <a:pt x="95" y="39"/>
                  </a:lnTo>
                  <a:lnTo>
                    <a:pt x="93" y="48"/>
                  </a:lnTo>
                  <a:lnTo>
                    <a:pt x="92" y="56"/>
                  </a:lnTo>
                  <a:lnTo>
                    <a:pt x="88" y="62"/>
                  </a:lnTo>
                  <a:lnTo>
                    <a:pt x="81" y="68"/>
                  </a:lnTo>
                  <a:lnTo>
                    <a:pt x="73" y="72"/>
                  </a:lnTo>
                  <a:lnTo>
                    <a:pt x="66" y="77"/>
                  </a:lnTo>
                  <a:lnTo>
                    <a:pt x="57" y="79"/>
                  </a:lnTo>
                  <a:lnTo>
                    <a:pt x="48" y="80"/>
                  </a:lnTo>
                  <a:lnTo>
                    <a:pt x="38" y="79"/>
                  </a:lnTo>
                  <a:lnTo>
                    <a:pt x="29" y="77"/>
                  </a:lnTo>
                  <a:lnTo>
                    <a:pt x="20" y="72"/>
                  </a:lnTo>
                  <a:lnTo>
                    <a:pt x="13" y="68"/>
                  </a:lnTo>
                  <a:lnTo>
                    <a:pt x="7" y="62"/>
                  </a:lnTo>
                  <a:lnTo>
                    <a:pt x="3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6" y="3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66" y="5"/>
                  </a:lnTo>
                  <a:lnTo>
                    <a:pt x="57" y="2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29" y="5"/>
                  </a:lnTo>
                  <a:lnTo>
                    <a:pt x="20" y="8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3" y="56"/>
                  </a:lnTo>
                  <a:lnTo>
                    <a:pt x="7" y="62"/>
                  </a:lnTo>
                  <a:lnTo>
                    <a:pt x="13" y="68"/>
                  </a:lnTo>
                  <a:lnTo>
                    <a:pt x="20" y="72"/>
                  </a:lnTo>
                  <a:lnTo>
                    <a:pt x="29" y="75"/>
                  </a:lnTo>
                  <a:lnTo>
                    <a:pt x="38" y="79"/>
                  </a:lnTo>
                  <a:lnTo>
                    <a:pt x="48" y="79"/>
                  </a:lnTo>
                  <a:lnTo>
                    <a:pt x="57" y="79"/>
                  </a:lnTo>
                  <a:lnTo>
                    <a:pt x="66" y="75"/>
                  </a:lnTo>
                  <a:lnTo>
                    <a:pt x="73" y="72"/>
                  </a:lnTo>
                  <a:lnTo>
                    <a:pt x="81" y="68"/>
                  </a:lnTo>
                  <a:lnTo>
                    <a:pt x="86" y="62"/>
                  </a:lnTo>
                  <a:lnTo>
                    <a:pt x="92" y="56"/>
                  </a:lnTo>
                  <a:lnTo>
                    <a:pt x="93" y="48"/>
                  </a:lnTo>
                  <a:lnTo>
                    <a:pt x="95" y="39"/>
                  </a:lnTo>
                  <a:close/>
                </a:path>
              </a:pathLst>
            </a:custGeom>
            <a:solidFill>
              <a:srgbClr val="95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626"/>
            <p:cNvSpPr>
              <a:spLocks/>
            </p:cNvSpPr>
            <p:nvPr/>
          </p:nvSpPr>
          <p:spPr bwMode="auto">
            <a:xfrm>
              <a:off x="902" y="1514"/>
              <a:ext cx="95" cy="79"/>
            </a:xfrm>
            <a:custGeom>
              <a:avLst/>
              <a:gdLst>
                <a:gd name="T0" fmla="*/ 93 w 95"/>
                <a:gd name="T1" fmla="*/ 32 h 79"/>
                <a:gd name="T2" fmla="*/ 92 w 95"/>
                <a:gd name="T3" fmla="*/ 29 h 79"/>
                <a:gd name="T4" fmla="*/ 92 w 95"/>
                <a:gd name="T5" fmla="*/ 27 h 79"/>
                <a:gd name="T6" fmla="*/ 92 w 95"/>
                <a:gd name="T7" fmla="*/ 27 h 79"/>
                <a:gd name="T8" fmla="*/ 92 w 95"/>
                <a:gd name="T9" fmla="*/ 27 h 79"/>
                <a:gd name="T10" fmla="*/ 93 w 95"/>
                <a:gd name="T11" fmla="*/ 32 h 79"/>
                <a:gd name="T12" fmla="*/ 95 w 95"/>
                <a:gd name="T13" fmla="*/ 39 h 79"/>
                <a:gd name="T14" fmla="*/ 92 w 95"/>
                <a:gd name="T15" fmla="*/ 56 h 79"/>
                <a:gd name="T16" fmla="*/ 81 w 95"/>
                <a:gd name="T17" fmla="*/ 68 h 79"/>
                <a:gd name="T18" fmla="*/ 66 w 95"/>
                <a:gd name="T19" fmla="*/ 75 h 79"/>
                <a:gd name="T20" fmla="*/ 48 w 95"/>
                <a:gd name="T21" fmla="*/ 79 h 79"/>
                <a:gd name="T22" fmla="*/ 29 w 95"/>
                <a:gd name="T23" fmla="*/ 75 h 79"/>
                <a:gd name="T24" fmla="*/ 13 w 95"/>
                <a:gd name="T25" fmla="*/ 68 h 79"/>
                <a:gd name="T26" fmla="*/ 3 w 95"/>
                <a:gd name="T27" fmla="*/ 56 h 79"/>
                <a:gd name="T28" fmla="*/ 0 w 95"/>
                <a:gd name="T29" fmla="*/ 39 h 79"/>
                <a:gd name="T30" fmla="*/ 3 w 95"/>
                <a:gd name="T31" fmla="*/ 24 h 79"/>
                <a:gd name="T32" fmla="*/ 13 w 95"/>
                <a:gd name="T33" fmla="*/ 12 h 79"/>
                <a:gd name="T34" fmla="*/ 29 w 95"/>
                <a:gd name="T35" fmla="*/ 5 h 79"/>
                <a:gd name="T36" fmla="*/ 48 w 95"/>
                <a:gd name="T37" fmla="*/ 0 h 79"/>
                <a:gd name="T38" fmla="*/ 66 w 95"/>
                <a:gd name="T39" fmla="*/ 5 h 79"/>
                <a:gd name="T40" fmla="*/ 73 w 95"/>
                <a:gd name="T41" fmla="*/ 8 h 79"/>
                <a:gd name="T42" fmla="*/ 73 w 95"/>
                <a:gd name="T43" fmla="*/ 8 h 79"/>
                <a:gd name="T44" fmla="*/ 73 w 95"/>
                <a:gd name="T45" fmla="*/ 8 h 79"/>
                <a:gd name="T46" fmla="*/ 73 w 95"/>
                <a:gd name="T47" fmla="*/ 8 h 79"/>
                <a:gd name="T48" fmla="*/ 66 w 95"/>
                <a:gd name="T49" fmla="*/ 5 h 79"/>
                <a:gd name="T50" fmla="*/ 48 w 95"/>
                <a:gd name="T51" fmla="*/ 2 h 79"/>
                <a:gd name="T52" fmla="*/ 29 w 95"/>
                <a:gd name="T53" fmla="*/ 5 h 79"/>
                <a:gd name="T54" fmla="*/ 14 w 95"/>
                <a:gd name="T55" fmla="*/ 12 h 79"/>
                <a:gd name="T56" fmla="*/ 3 w 95"/>
                <a:gd name="T57" fmla="*/ 24 h 79"/>
                <a:gd name="T58" fmla="*/ 0 w 95"/>
                <a:gd name="T59" fmla="*/ 39 h 79"/>
                <a:gd name="T60" fmla="*/ 3 w 95"/>
                <a:gd name="T61" fmla="*/ 54 h 79"/>
                <a:gd name="T62" fmla="*/ 14 w 95"/>
                <a:gd name="T63" fmla="*/ 68 h 79"/>
                <a:gd name="T64" fmla="*/ 29 w 95"/>
                <a:gd name="T65" fmla="*/ 75 h 79"/>
                <a:gd name="T66" fmla="*/ 48 w 95"/>
                <a:gd name="T67" fmla="*/ 79 h 79"/>
                <a:gd name="T68" fmla="*/ 66 w 95"/>
                <a:gd name="T69" fmla="*/ 75 h 79"/>
                <a:gd name="T70" fmla="*/ 81 w 95"/>
                <a:gd name="T71" fmla="*/ 68 h 79"/>
                <a:gd name="T72" fmla="*/ 92 w 95"/>
                <a:gd name="T73" fmla="*/ 54 h 79"/>
                <a:gd name="T74" fmla="*/ 95 w 95"/>
                <a:gd name="T75" fmla="*/ 39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79"/>
                <a:gd name="T116" fmla="*/ 95 w 95"/>
                <a:gd name="T117" fmla="*/ 79 h 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79">
                  <a:moveTo>
                    <a:pt x="95" y="39"/>
                  </a:moveTo>
                  <a:lnTo>
                    <a:pt x="93" y="32"/>
                  </a:lnTo>
                  <a:lnTo>
                    <a:pt x="92" y="29"/>
                  </a:lnTo>
                  <a:lnTo>
                    <a:pt x="92" y="27"/>
                  </a:lnTo>
                  <a:lnTo>
                    <a:pt x="93" y="32"/>
                  </a:lnTo>
                  <a:lnTo>
                    <a:pt x="95" y="39"/>
                  </a:lnTo>
                  <a:lnTo>
                    <a:pt x="93" y="48"/>
                  </a:lnTo>
                  <a:lnTo>
                    <a:pt x="92" y="56"/>
                  </a:lnTo>
                  <a:lnTo>
                    <a:pt x="86" y="62"/>
                  </a:lnTo>
                  <a:lnTo>
                    <a:pt x="81" y="68"/>
                  </a:lnTo>
                  <a:lnTo>
                    <a:pt x="73" y="72"/>
                  </a:lnTo>
                  <a:lnTo>
                    <a:pt x="66" y="75"/>
                  </a:lnTo>
                  <a:lnTo>
                    <a:pt x="57" y="79"/>
                  </a:lnTo>
                  <a:lnTo>
                    <a:pt x="48" y="79"/>
                  </a:lnTo>
                  <a:lnTo>
                    <a:pt x="38" y="79"/>
                  </a:lnTo>
                  <a:lnTo>
                    <a:pt x="29" y="75"/>
                  </a:lnTo>
                  <a:lnTo>
                    <a:pt x="20" y="72"/>
                  </a:lnTo>
                  <a:lnTo>
                    <a:pt x="13" y="68"/>
                  </a:lnTo>
                  <a:lnTo>
                    <a:pt x="7" y="62"/>
                  </a:lnTo>
                  <a:lnTo>
                    <a:pt x="3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9" y="5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3" y="8"/>
                  </a:lnTo>
                  <a:lnTo>
                    <a:pt x="66" y="5"/>
                  </a:lnTo>
                  <a:lnTo>
                    <a:pt x="57" y="2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9" y="5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2" y="32"/>
                  </a:lnTo>
                  <a:lnTo>
                    <a:pt x="0" y="39"/>
                  </a:lnTo>
                  <a:lnTo>
                    <a:pt x="2" y="48"/>
                  </a:lnTo>
                  <a:lnTo>
                    <a:pt x="3" y="54"/>
                  </a:lnTo>
                  <a:lnTo>
                    <a:pt x="7" y="62"/>
                  </a:lnTo>
                  <a:lnTo>
                    <a:pt x="14" y="68"/>
                  </a:lnTo>
                  <a:lnTo>
                    <a:pt x="20" y="72"/>
                  </a:lnTo>
                  <a:lnTo>
                    <a:pt x="29" y="75"/>
                  </a:lnTo>
                  <a:lnTo>
                    <a:pt x="38" y="79"/>
                  </a:lnTo>
                  <a:lnTo>
                    <a:pt x="48" y="79"/>
                  </a:lnTo>
                  <a:lnTo>
                    <a:pt x="57" y="79"/>
                  </a:lnTo>
                  <a:lnTo>
                    <a:pt x="66" y="75"/>
                  </a:lnTo>
                  <a:lnTo>
                    <a:pt x="73" y="72"/>
                  </a:lnTo>
                  <a:lnTo>
                    <a:pt x="81" y="68"/>
                  </a:lnTo>
                  <a:lnTo>
                    <a:pt x="86" y="62"/>
                  </a:lnTo>
                  <a:lnTo>
                    <a:pt x="92" y="54"/>
                  </a:lnTo>
                  <a:lnTo>
                    <a:pt x="93" y="48"/>
                  </a:lnTo>
                  <a:lnTo>
                    <a:pt x="95" y="39"/>
                  </a:lnTo>
                  <a:close/>
                </a:path>
              </a:pathLst>
            </a:custGeom>
            <a:solidFill>
              <a:srgbClr val="96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627"/>
            <p:cNvSpPr>
              <a:spLocks/>
            </p:cNvSpPr>
            <p:nvPr/>
          </p:nvSpPr>
          <p:spPr bwMode="auto">
            <a:xfrm>
              <a:off x="902" y="1516"/>
              <a:ext cx="95" cy="77"/>
            </a:xfrm>
            <a:custGeom>
              <a:avLst/>
              <a:gdLst>
                <a:gd name="T0" fmla="*/ 93 w 95"/>
                <a:gd name="T1" fmla="*/ 30 h 77"/>
                <a:gd name="T2" fmla="*/ 92 w 95"/>
                <a:gd name="T3" fmla="*/ 25 h 77"/>
                <a:gd name="T4" fmla="*/ 92 w 95"/>
                <a:gd name="T5" fmla="*/ 25 h 77"/>
                <a:gd name="T6" fmla="*/ 92 w 95"/>
                <a:gd name="T7" fmla="*/ 25 h 77"/>
                <a:gd name="T8" fmla="*/ 92 w 95"/>
                <a:gd name="T9" fmla="*/ 25 h 77"/>
                <a:gd name="T10" fmla="*/ 93 w 95"/>
                <a:gd name="T11" fmla="*/ 30 h 77"/>
                <a:gd name="T12" fmla="*/ 95 w 95"/>
                <a:gd name="T13" fmla="*/ 37 h 77"/>
                <a:gd name="T14" fmla="*/ 92 w 95"/>
                <a:gd name="T15" fmla="*/ 52 h 77"/>
                <a:gd name="T16" fmla="*/ 81 w 95"/>
                <a:gd name="T17" fmla="*/ 66 h 77"/>
                <a:gd name="T18" fmla="*/ 66 w 95"/>
                <a:gd name="T19" fmla="*/ 73 h 77"/>
                <a:gd name="T20" fmla="*/ 48 w 95"/>
                <a:gd name="T21" fmla="*/ 77 h 77"/>
                <a:gd name="T22" fmla="*/ 29 w 95"/>
                <a:gd name="T23" fmla="*/ 73 h 77"/>
                <a:gd name="T24" fmla="*/ 14 w 95"/>
                <a:gd name="T25" fmla="*/ 66 h 77"/>
                <a:gd name="T26" fmla="*/ 3 w 95"/>
                <a:gd name="T27" fmla="*/ 52 h 77"/>
                <a:gd name="T28" fmla="*/ 0 w 95"/>
                <a:gd name="T29" fmla="*/ 37 h 77"/>
                <a:gd name="T30" fmla="*/ 3 w 95"/>
                <a:gd name="T31" fmla="*/ 22 h 77"/>
                <a:gd name="T32" fmla="*/ 14 w 95"/>
                <a:gd name="T33" fmla="*/ 10 h 77"/>
                <a:gd name="T34" fmla="*/ 29 w 95"/>
                <a:gd name="T35" fmla="*/ 3 h 77"/>
                <a:gd name="T36" fmla="*/ 48 w 95"/>
                <a:gd name="T37" fmla="*/ 0 h 77"/>
                <a:gd name="T38" fmla="*/ 66 w 95"/>
                <a:gd name="T39" fmla="*/ 3 h 77"/>
                <a:gd name="T40" fmla="*/ 73 w 95"/>
                <a:gd name="T41" fmla="*/ 6 h 77"/>
                <a:gd name="T42" fmla="*/ 73 w 95"/>
                <a:gd name="T43" fmla="*/ 6 h 77"/>
                <a:gd name="T44" fmla="*/ 73 w 95"/>
                <a:gd name="T45" fmla="*/ 7 h 77"/>
                <a:gd name="T46" fmla="*/ 75 w 95"/>
                <a:gd name="T47" fmla="*/ 7 h 77"/>
                <a:gd name="T48" fmla="*/ 73 w 95"/>
                <a:gd name="T49" fmla="*/ 6 h 77"/>
                <a:gd name="T50" fmla="*/ 57 w 95"/>
                <a:gd name="T51" fmla="*/ 0 h 77"/>
                <a:gd name="T52" fmla="*/ 38 w 95"/>
                <a:gd name="T53" fmla="*/ 0 h 77"/>
                <a:gd name="T54" fmla="*/ 22 w 95"/>
                <a:gd name="T55" fmla="*/ 6 h 77"/>
                <a:gd name="T56" fmla="*/ 9 w 95"/>
                <a:gd name="T57" fmla="*/ 16 h 77"/>
                <a:gd name="T58" fmla="*/ 2 w 95"/>
                <a:gd name="T59" fmla="*/ 30 h 77"/>
                <a:gd name="T60" fmla="*/ 2 w 95"/>
                <a:gd name="T61" fmla="*/ 46 h 77"/>
                <a:gd name="T62" fmla="*/ 9 w 95"/>
                <a:gd name="T63" fmla="*/ 60 h 77"/>
                <a:gd name="T64" fmla="*/ 22 w 95"/>
                <a:gd name="T65" fmla="*/ 70 h 77"/>
                <a:gd name="T66" fmla="*/ 38 w 95"/>
                <a:gd name="T67" fmla="*/ 75 h 77"/>
                <a:gd name="T68" fmla="*/ 57 w 95"/>
                <a:gd name="T69" fmla="*/ 75 h 77"/>
                <a:gd name="T70" fmla="*/ 73 w 95"/>
                <a:gd name="T71" fmla="*/ 70 h 77"/>
                <a:gd name="T72" fmla="*/ 86 w 95"/>
                <a:gd name="T73" fmla="*/ 60 h 77"/>
                <a:gd name="T74" fmla="*/ 93 w 95"/>
                <a:gd name="T75" fmla="*/ 46 h 77"/>
                <a:gd name="T76" fmla="*/ 95 w 95"/>
                <a:gd name="T77" fmla="*/ 37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5"/>
                <a:gd name="T118" fmla="*/ 0 h 77"/>
                <a:gd name="T119" fmla="*/ 95 w 95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5" h="77">
                  <a:moveTo>
                    <a:pt x="95" y="37"/>
                  </a:moveTo>
                  <a:lnTo>
                    <a:pt x="93" y="30"/>
                  </a:lnTo>
                  <a:lnTo>
                    <a:pt x="92" y="25"/>
                  </a:lnTo>
                  <a:lnTo>
                    <a:pt x="93" y="30"/>
                  </a:lnTo>
                  <a:lnTo>
                    <a:pt x="93" y="37"/>
                  </a:lnTo>
                  <a:lnTo>
                    <a:pt x="95" y="37"/>
                  </a:lnTo>
                  <a:lnTo>
                    <a:pt x="93" y="46"/>
                  </a:lnTo>
                  <a:lnTo>
                    <a:pt x="92" y="52"/>
                  </a:lnTo>
                  <a:lnTo>
                    <a:pt x="86" y="60"/>
                  </a:lnTo>
                  <a:lnTo>
                    <a:pt x="81" y="66"/>
                  </a:lnTo>
                  <a:lnTo>
                    <a:pt x="73" y="70"/>
                  </a:lnTo>
                  <a:lnTo>
                    <a:pt x="66" y="73"/>
                  </a:lnTo>
                  <a:lnTo>
                    <a:pt x="57" y="77"/>
                  </a:lnTo>
                  <a:lnTo>
                    <a:pt x="48" y="77"/>
                  </a:lnTo>
                  <a:lnTo>
                    <a:pt x="38" y="77"/>
                  </a:lnTo>
                  <a:lnTo>
                    <a:pt x="29" y="73"/>
                  </a:lnTo>
                  <a:lnTo>
                    <a:pt x="20" y="70"/>
                  </a:lnTo>
                  <a:lnTo>
                    <a:pt x="14" y="66"/>
                  </a:lnTo>
                  <a:lnTo>
                    <a:pt x="7" y="60"/>
                  </a:lnTo>
                  <a:lnTo>
                    <a:pt x="3" y="52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3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6" y="3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5" y="7"/>
                  </a:lnTo>
                  <a:lnTo>
                    <a:pt x="73" y="6"/>
                  </a:lnTo>
                  <a:lnTo>
                    <a:pt x="66" y="3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2" y="6"/>
                  </a:lnTo>
                  <a:lnTo>
                    <a:pt x="14" y="10"/>
                  </a:lnTo>
                  <a:lnTo>
                    <a:pt x="9" y="16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7"/>
                  </a:lnTo>
                  <a:lnTo>
                    <a:pt x="2" y="46"/>
                  </a:lnTo>
                  <a:lnTo>
                    <a:pt x="3" y="52"/>
                  </a:lnTo>
                  <a:lnTo>
                    <a:pt x="9" y="60"/>
                  </a:lnTo>
                  <a:lnTo>
                    <a:pt x="14" y="64"/>
                  </a:lnTo>
                  <a:lnTo>
                    <a:pt x="22" y="70"/>
                  </a:lnTo>
                  <a:lnTo>
                    <a:pt x="29" y="73"/>
                  </a:lnTo>
                  <a:lnTo>
                    <a:pt x="38" y="75"/>
                  </a:lnTo>
                  <a:lnTo>
                    <a:pt x="48" y="77"/>
                  </a:lnTo>
                  <a:lnTo>
                    <a:pt x="57" y="75"/>
                  </a:lnTo>
                  <a:lnTo>
                    <a:pt x="66" y="73"/>
                  </a:lnTo>
                  <a:lnTo>
                    <a:pt x="73" y="70"/>
                  </a:lnTo>
                  <a:lnTo>
                    <a:pt x="81" y="64"/>
                  </a:lnTo>
                  <a:lnTo>
                    <a:pt x="86" y="60"/>
                  </a:lnTo>
                  <a:lnTo>
                    <a:pt x="90" y="52"/>
                  </a:lnTo>
                  <a:lnTo>
                    <a:pt x="93" y="46"/>
                  </a:lnTo>
                  <a:lnTo>
                    <a:pt x="93" y="37"/>
                  </a:lnTo>
                  <a:lnTo>
                    <a:pt x="95" y="37"/>
                  </a:lnTo>
                  <a:close/>
                </a:path>
              </a:pathLst>
            </a:custGeom>
            <a:solidFill>
              <a:srgbClr val="97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628"/>
            <p:cNvSpPr>
              <a:spLocks/>
            </p:cNvSpPr>
            <p:nvPr/>
          </p:nvSpPr>
          <p:spPr bwMode="auto">
            <a:xfrm>
              <a:off x="902" y="1516"/>
              <a:ext cx="93" cy="77"/>
            </a:xfrm>
            <a:custGeom>
              <a:avLst/>
              <a:gdLst>
                <a:gd name="T0" fmla="*/ 93 w 93"/>
                <a:gd name="T1" fmla="*/ 30 h 77"/>
                <a:gd name="T2" fmla="*/ 92 w 93"/>
                <a:gd name="T3" fmla="*/ 25 h 77"/>
                <a:gd name="T4" fmla="*/ 90 w 93"/>
                <a:gd name="T5" fmla="*/ 25 h 77"/>
                <a:gd name="T6" fmla="*/ 90 w 93"/>
                <a:gd name="T7" fmla="*/ 24 h 77"/>
                <a:gd name="T8" fmla="*/ 90 w 93"/>
                <a:gd name="T9" fmla="*/ 24 h 77"/>
                <a:gd name="T10" fmla="*/ 93 w 93"/>
                <a:gd name="T11" fmla="*/ 30 h 77"/>
                <a:gd name="T12" fmla="*/ 93 w 93"/>
                <a:gd name="T13" fmla="*/ 37 h 77"/>
                <a:gd name="T14" fmla="*/ 90 w 93"/>
                <a:gd name="T15" fmla="*/ 52 h 77"/>
                <a:gd name="T16" fmla="*/ 81 w 93"/>
                <a:gd name="T17" fmla="*/ 64 h 77"/>
                <a:gd name="T18" fmla="*/ 66 w 93"/>
                <a:gd name="T19" fmla="*/ 73 h 77"/>
                <a:gd name="T20" fmla="*/ 48 w 93"/>
                <a:gd name="T21" fmla="*/ 77 h 77"/>
                <a:gd name="T22" fmla="*/ 29 w 93"/>
                <a:gd name="T23" fmla="*/ 73 h 77"/>
                <a:gd name="T24" fmla="*/ 14 w 93"/>
                <a:gd name="T25" fmla="*/ 64 h 77"/>
                <a:gd name="T26" fmla="*/ 3 w 93"/>
                <a:gd name="T27" fmla="*/ 52 h 77"/>
                <a:gd name="T28" fmla="*/ 0 w 93"/>
                <a:gd name="T29" fmla="*/ 37 h 77"/>
                <a:gd name="T30" fmla="*/ 3 w 93"/>
                <a:gd name="T31" fmla="*/ 24 h 77"/>
                <a:gd name="T32" fmla="*/ 14 w 93"/>
                <a:gd name="T33" fmla="*/ 10 h 77"/>
                <a:gd name="T34" fmla="*/ 29 w 93"/>
                <a:gd name="T35" fmla="*/ 3 h 77"/>
                <a:gd name="T36" fmla="*/ 48 w 93"/>
                <a:gd name="T37" fmla="*/ 0 h 77"/>
                <a:gd name="T38" fmla="*/ 66 w 93"/>
                <a:gd name="T39" fmla="*/ 3 h 77"/>
                <a:gd name="T40" fmla="*/ 75 w 93"/>
                <a:gd name="T41" fmla="*/ 7 h 77"/>
                <a:gd name="T42" fmla="*/ 75 w 93"/>
                <a:gd name="T43" fmla="*/ 7 h 77"/>
                <a:gd name="T44" fmla="*/ 75 w 93"/>
                <a:gd name="T45" fmla="*/ 7 h 77"/>
                <a:gd name="T46" fmla="*/ 75 w 93"/>
                <a:gd name="T47" fmla="*/ 7 h 77"/>
                <a:gd name="T48" fmla="*/ 75 w 93"/>
                <a:gd name="T49" fmla="*/ 7 h 77"/>
                <a:gd name="T50" fmla="*/ 66 w 93"/>
                <a:gd name="T51" fmla="*/ 3 h 77"/>
                <a:gd name="T52" fmla="*/ 48 w 93"/>
                <a:gd name="T53" fmla="*/ 0 h 77"/>
                <a:gd name="T54" fmla="*/ 29 w 93"/>
                <a:gd name="T55" fmla="*/ 3 h 77"/>
                <a:gd name="T56" fmla="*/ 14 w 93"/>
                <a:gd name="T57" fmla="*/ 12 h 77"/>
                <a:gd name="T58" fmla="*/ 5 w 93"/>
                <a:gd name="T59" fmla="*/ 24 h 77"/>
                <a:gd name="T60" fmla="*/ 2 w 93"/>
                <a:gd name="T61" fmla="*/ 37 h 77"/>
                <a:gd name="T62" fmla="*/ 5 w 93"/>
                <a:gd name="T63" fmla="*/ 52 h 77"/>
                <a:gd name="T64" fmla="*/ 14 w 93"/>
                <a:gd name="T65" fmla="*/ 64 h 77"/>
                <a:gd name="T66" fmla="*/ 29 w 93"/>
                <a:gd name="T67" fmla="*/ 73 h 77"/>
                <a:gd name="T68" fmla="*/ 48 w 93"/>
                <a:gd name="T69" fmla="*/ 77 h 77"/>
                <a:gd name="T70" fmla="*/ 66 w 93"/>
                <a:gd name="T71" fmla="*/ 73 h 77"/>
                <a:gd name="T72" fmla="*/ 81 w 93"/>
                <a:gd name="T73" fmla="*/ 64 h 77"/>
                <a:gd name="T74" fmla="*/ 90 w 93"/>
                <a:gd name="T75" fmla="*/ 52 h 77"/>
                <a:gd name="T76" fmla="*/ 93 w 93"/>
                <a:gd name="T77" fmla="*/ 37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3"/>
                <a:gd name="T118" fmla="*/ 0 h 77"/>
                <a:gd name="T119" fmla="*/ 93 w 93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3" h="77">
                  <a:moveTo>
                    <a:pt x="93" y="37"/>
                  </a:moveTo>
                  <a:lnTo>
                    <a:pt x="93" y="30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0" y="24"/>
                  </a:lnTo>
                  <a:lnTo>
                    <a:pt x="93" y="30"/>
                  </a:lnTo>
                  <a:lnTo>
                    <a:pt x="93" y="37"/>
                  </a:lnTo>
                  <a:lnTo>
                    <a:pt x="93" y="46"/>
                  </a:lnTo>
                  <a:lnTo>
                    <a:pt x="90" y="52"/>
                  </a:lnTo>
                  <a:lnTo>
                    <a:pt x="86" y="60"/>
                  </a:lnTo>
                  <a:lnTo>
                    <a:pt x="81" y="64"/>
                  </a:lnTo>
                  <a:lnTo>
                    <a:pt x="73" y="70"/>
                  </a:lnTo>
                  <a:lnTo>
                    <a:pt x="66" y="73"/>
                  </a:lnTo>
                  <a:lnTo>
                    <a:pt x="57" y="75"/>
                  </a:lnTo>
                  <a:lnTo>
                    <a:pt x="48" y="77"/>
                  </a:lnTo>
                  <a:lnTo>
                    <a:pt x="38" y="75"/>
                  </a:lnTo>
                  <a:lnTo>
                    <a:pt x="29" y="73"/>
                  </a:lnTo>
                  <a:lnTo>
                    <a:pt x="22" y="70"/>
                  </a:lnTo>
                  <a:lnTo>
                    <a:pt x="14" y="64"/>
                  </a:lnTo>
                  <a:lnTo>
                    <a:pt x="9" y="60"/>
                  </a:lnTo>
                  <a:lnTo>
                    <a:pt x="3" y="52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3" y="24"/>
                  </a:lnTo>
                  <a:lnTo>
                    <a:pt x="9" y="16"/>
                  </a:lnTo>
                  <a:lnTo>
                    <a:pt x="14" y="10"/>
                  </a:lnTo>
                  <a:lnTo>
                    <a:pt x="22" y="6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6" y="3"/>
                  </a:lnTo>
                  <a:lnTo>
                    <a:pt x="73" y="6"/>
                  </a:lnTo>
                  <a:lnTo>
                    <a:pt x="75" y="7"/>
                  </a:lnTo>
                  <a:lnTo>
                    <a:pt x="73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29" y="3"/>
                  </a:lnTo>
                  <a:lnTo>
                    <a:pt x="22" y="7"/>
                  </a:lnTo>
                  <a:lnTo>
                    <a:pt x="14" y="12"/>
                  </a:lnTo>
                  <a:lnTo>
                    <a:pt x="9" y="16"/>
                  </a:lnTo>
                  <a:lnTo>
                    <a:pt x="5" y="24"/>
                  </a:lnTo>
                  <a:lnTo>
                    <a:pt x="2" y="30"/>
                  </a:lnTo>
                  <a:lnTo>
                    <a:pt x="2" y="37"/>
                  </a:lnTo>
                  <a:lnTo>
                    <a:pt x="2" y="46"/>
                  </a:lnTo>
                  <a:lnTo>
                    <a:pt x="5" y="52"/>
                  </a:lnTo>
                  <a:lnTo>
                    <a:pt x="9" y="60"/>
                  </a:lnTo>
                  <a:lnTo>
                    <a:pt x="14" y="64"/>
                  </a:lnTo>
                  <a:lnTo>
                    <a:pt x="22" y="69"/>
                  </a:lnTo>
                  <a:lnTo>
                    <a:pt x="29" y="73"/>
                  </a:lnTo>
                  <a:lnTo>
                    <a:pt x="38" y="75"/>
                  </a:lnTo>
                  <a:lnTo>
                    <a:pt x="48" y="77"/>
                  </a:lnTo>
                  <a:lnTo>
                    <a:pt x="57" y="75"/>
                  </a:lnTo>
                  <a:lnTo>
                    <a:pt x="66" y="73"/>
                  </a:lnTo>
                  <a:lnTo>
                    <a:pt x="73" y="69"/>
                  </a:lnTo>
                  <a:lnTo>
                    <a:pt x="81" y="64"/>
                  </a:lnTo>
                  <a:lnTo>
                    <a:pt x="86" y="60"/>
                  </a:lnTo>
                  <a:lnTo>
                    <a:pt x="90" y="52"/>
                  </a:lnTo>
                  <a:lnTo>
                    <a:pt x="93" y="46"/>
                  </a:lnTo>
                  <a:lnTo>
                    <a:pt x="93" y="37"/>
                  </a:lnTo>
                  <a:close/>
                </a:path>
              </a:pathLst>
            </a:custGeom>
            <a:solidFill>
              <a:srgbClr val="98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629"/>
            <p:cNvSpPr>
              <a:spLocks/>
            </p:cNvSpPr>
            <p:nvPr/>
          </p:nvSpPr>
          <p:spPr bwMode="auto">
            <a:xfrm>
              <a:off x="904" y="1516"/>
              <a:ext cx="91" cy="77"/>
            </a:xfrm>
            <a:custGeom>
              <a:avLst/>
              <a:gdLst>
                <a:gd name="T0" fmla="*/ 91 w 91"/>
                <a:gd name="T1" fmla="*/ 30 h 77"/>
                <a:gd name="T2" fmla="*/ 88 w 91"/>
                <a:gd name="T3" fmla="*/ 24 h 77"/>
                <a:gd name="T4" fmla="*/ 88 w 91"/>
                <a:gd name="T5" fmla="*/ 24 h 77"/>
                <a:gd name="T6" fmla="*/ 88 w 91"/>
                <a:gd name="T7" fmla="*/ 24 h 77"/>
                <a:gd name="T8" fmla="*/ 88 w 91"/>
                <a:gd name="T9" fmla="*/ 24 h 77"/>
                <a:gd name="T10" fmla="*/ 90 w 91"/>
                <a:gd name="T11" fmla="*/ 30 h 77"/>
                <a:gd name="T12" fmla="*/ 91 w 91"/>
                <a:gd name="T13" fmla="*/ 37 h 77"/>
                <a:gd name="T14" fmla="*/ 88 w 91"/>
                <a:gd name="T15" fmla="*/ 52 h 77"/>
                <a:gd name="T16" fmla="*/ 79 w 91"/>
                <a:gd name="T17" fmla="*/ 64 h 77"/>
                <a:gd name="T18" fmla="*/ 64 w 91"/>
                <a:gd name="T19" fmla="*/ 73 h 77"/>
                <a:gd name="T20" fmla="*/ 46 w 91"/>
                <a:gd name="T21" fmla="*/ 77 h 77"/>
                <a:gd name="T22" fmla="*/ 27 w 91"/>
                <a:gd name="T23" fmla="*/ 73 h 77"/>
                <a:gd name="T24" fmla="*/ 12 w 91"/>
                <a:gd name="T25" fmla="*/ 64 h 77"/>
                <a:gd name="T26" fmla="*/ 3 w 91"/>
                <a:gd name="T27" fmla="*/ 52 h 77"/>
                <a:gd name="T28" fmla="*/ 0 w 91"/>
                <a:gd name="T29" fmla="*/ 37 h 77"/>
                <a:gd name="T30" fmla="*/ 3 w 91"/>
                <a:gd name="T31" fmla="*/ 24 h 77"/>
                <a:gd name="T32" fmla="*/ 12 w 91"/>
                <a:gd name="T33" fmla="*/ 12 h 77"/>
                <a:gd name="T34" fmla="*/ 27 w 91"/>
                <a:gd name="T35" fmla="*/ 3 h 77"/>
                <a:gd name="T36" fmla="*/ 46 w 91"/>
                <a:gd name="T37" fmla="*/ 0 h 77"/>
                <a:gd name="T38" fmla="*/ 64 w 91"/>
                <a:gd name="T39" fmla="*/ 3 h 77"/>
                <a:gd name="T40" fmla="*/ 73 w 91"/>
                <a:gd name="T41" fmla="*/ 7 h 77"/>
                <a:gd name="T42" fmla="*/ 73 w 91"/>
                <a:gd name="T43" fmla="*/ 9 h 77"/>
                <a:gd name="T44" fmla="*/ 73 w 91"/>
                <a:gd name="T45" fmla="*/ 9 h 77"/>
                <a:gd name="T46" fmla="*/ 73 w 91"/>
                <a:gd name="T47" fmla="*/ 9 h 77"/>
                <a:gd name="T48" fmla="*/ 75 w 91"/>
                <a:gd name="T49" fmla="*/ 9 h 77"/>
                <a:gd name="T50" fmla="*/ 64 w 91"/>
                <a:gd name="T51" fmla="*/ 3 h 77"/>
                <a:gd name="T52" fmla="*/ 46 w 91"/>
                <a:gd name="T53" fmla="*/ 0 h 77"/>
                <a:gd name="T54" fmla="*/ 27 w 91"/>
                <a:gd name="T55" fmla="*/ 3 h 77"/>
                <a:gd name="T56" fmla="*/ 12 w 91"/>
                <a:gd name="T57" fmla="*/ 12 h 77"/>
                <a:gd name="T58" fmla="*/ 3 w 91"/>
                <a:gd name="T59" fmla="*/ 24 h 77"/>
                <a:gd name="T60" fmla="*/ 0 w 91"/>
                <a:gd name="T61" fmla="*/ 37 h 77"/>
                <a:gd name="T62" fmla="*/ 3 w 91"/>
                <a:gd name="T63" fmla="*/ 52 h 77"/>
                <a:gd name="T64" fmla="*/ 12 w 91"/>
                <a:gd name="T65" fmla="*/ 64 h 77"/>
                <a:gd name="T66" fmla="*/ 27 w 91"/>
                <a:gd name="T67" fmla="*/ 73 h 77"/>
                <a:gd name="T68" fmla="*/ 46 w 91"/>
                <a:gd name="T69" fmla="*/ 75 h 77"/>
                <a:gd name="T70" fmla="*/ 64 w 91"/>
                <a:gd name="T71" fmla="*/ 73 h 77"/>
                <a:gd name="T72" fmla="*/ 77 w 91"/>
                <a:gd name="T73" fmla="*/ 64 h 77"/>
                <a:gd name="T74" fmla="*/ 88 w 91"/>
                <a:gd name="T75" fmla="*/ 52 h 77"/>
                <a:gd name="T76" fmla="*/ 91 w 91"/>
                <a:gd name="T77" fmla="*/ 37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1"/>
                <a:gd name="T118" fmla="*/ 0 h 77"/>
                <a:gd name="T119" fmla="*/ 91 w 91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1" h="77">
                  <a:moveTo>
                    <a:pt x="91" y="37"/>
                  </a:moveTo>
                  <a:lnTo>
                    <a:pt x="91" y="30"/>
                  </a:lnTo>
                  <a:lnTo>
                    <a:pt x="88" y="24"/>
                  </a:lnTo>
                  <a:lnTo>
                    <a:pt x="90" y="30"/>
                  </a:lnTo>
                  <a:lnTo>
                    <a:pt x="91" y="37"/>
                  </a:lnTo>
                  <a:lnTo>
                    <a:pt x="91" y="46"/>
                  </a:lnTo>
                  <a:lnTo>
                    <a:pt x="88" y="52"/>
                  </a:lnTo>
                  <a:lnTo>
                    <a:pt x="84" y="60"/>
                  </a:lnTo>
                  <a:lnTo>
                    <a:pt x="79" y="64"/>
                  </a:lnTo>
                  <a:lnTo>
                    <a:pt x="71" y="69"/>
                  </a:lnTo>
                  <a:lnTo>
                    <a:pt x="64" y="73"/>
                  </a:lnTo>
                  <a:lnTo>
                    <a:pt x="55" y="75"/>
                  </a:lnTo>
                  <a:lnTo>
                    <a:pt x="46" y="77"/>
                  </a:lnTo>
                  <a:lnTo>
                    <a:pt x="36" y="75"/>
                  </a:lnTo>
                  <a:lnTo>
                    <a:pt x="27" y="73"/>
                  </a:lnTo>
                  <a:lnTo>
                    <a:pt x="20" y="69"/>
                  </a:lnTo>
                  <a:lnTo>
                    <a:pt x="12" y="64"/>
                  </a:lnTo>
                  <a:lnTo>
                    <a:pt x="7" y="60"/>
                  </a:lnTo>
                  <a:lnTo>
                    <a:pt x="3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3" y="24"/>
                  </a:lnTo>
                  <a:lnTo>
                    <a:pt x="7" y="16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55" y="1"/>
                  </a:lnTo>
                  <a:lnTo>
                    <a:pt x="64" y="3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1" y="7"/>
                  </a:lnTo>
                  <a:lnTo>
                    <a:pt x="64" y="3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7" y="16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4"/>
                  </a:lnTo>
                  <a:lnTo>
                    <a:pt x="20" y="69"/>
                  </a:lnTo>
                  <a:lnTo>
                    <a:pt x="27" y="73"/>
                  </a:lnTo>
                  <a:lnTo>
                    <a:pt x="36" y="75"/>
                  </a:lnTo>
                  <a:lnTo>
                    <a:pt x="46" y="75"/>
                  </a:lnTo>
                  <a:lnTo>
                    <a:pt x="55" y="75"/>
                  </a:lnTo>
                  <a:lnTo>
                    <a:pt x="64" y="73"/>
                  </a:lnTo>
                  <a:lnTo>
                    <a:pt x="71" y="69"/>
                  </a:lnTo>
                  <a:lnTo>
                    <a:pt x="77" y="64"/>
                  </a:lnTo>
                  <a:lnTo>
                    <a:pt x="84" y="58"/>
                  </a:lnTo>
                  <a:lnTo>
                    <a:pt x="88" y="52"/>
                  </a:lnTo>
                  <a:lnTo>
                    <a:pt x="90" y="46"/>
                  </a:lnTo>
                  <a:lnTo>
                    <a:pt x="91" y="37"/>
                  </a:lnTo>
                  <a:close/>
                </a:path>
              </a:pathLst>
            </a:custGeom>
            <a:solidFill>
              <a:srgbClr val="99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630"/>
            <p:cNvSpPr>
              <a:spLocks/>
            </p:cNvSpPr>
            <p:nvPr/>
          </p:nvSpPr>
          <p:spPr bwMode="auto">
            <a:xfrm>
              <a:off x="904" y="1516"/>
              <a:ext cx="91" cy="75"/>
            </a:xfrm>
            <a:custGeom>
              <a:avLst/>
              <a:gdLst>
                <a:gd name="T0" fmla="*/ 90 w 91"/>
                <a:gd name="T1" fmla="*/ 30 h 75"/>
                <a:gd name="T2" fmla="*/ 88 w 91"/>
                <a:gd name="T3" fmla="*/ 24 h 75"/>
                <a:gd name="T4" fmla="*/ 88 w 91"/>
                <a:gd name="T5" fmla="*/ 22 h 75"/>
                <a:gd name="T6" fmla="*/ 86 w 91"/>
                <a:gd name="T7" fmla="*/ 22 h 75"/>
                <a:gd name="T8" fmla="*/ 86 w 91"/>
                <a:gd name="T9" fmla="*/ 22 h 75"/>
                <a:gd name="T10" fmla="*/ 88 w 91"/>
                <a:gd name="T11" fmla="*/ 24 h 75"/>
                <a:gd name="T12" fmla="*/ 91 w 91"/>
                <a:gd name="T13" fmla="*/ 37 h 75"/>
                <a:gd name="T14" fmla="*/ 90 w 91"/>
                <a:gd name="T15" fmla="*/ 46 h 75"/>
                <a:gd name="T16" fmla="*/ 84 w 91"/>
                <a:gd name="T17" fmla="*/ 58 h 75"/>
                <a:gd name="T18" fmla="*/ 71 w 91"/>
                <a:gd name="T19" fmla="*/ 69 h 75"/>
                <a:gd name="T20" fmla="*/ 55 w 91"/>
                <a:gd name="T21" fmla="*/ 75 h 75"/>
                <a:gd name="T22" fmla="*/ 36 w 91"/>
                <a:gd name="T23" fmla="*/ 75 h 75"/>
                <a:gd name="T24" fmla="*/ 20 w 91"/>
                <a:gd name="T25" fmla="*/ 69 h 75"/>
                <a:gd name="T26" fmla="*/ 7 w 91"/>
                <a:gd name="T27" fmla="*/ 58 h 75"/>
                <a:gd name="T28" fmla="*/ 0 w 91"/>
                <a:gd name="T29" fmla="*/ 46 h 75"/>
                <a:gd name="T30" fmla="*/ 0 w 91"/>
                <a:gd name="T31" fmla="*/ 30 h 75"/>
                <a:gd name="T32" fmla="*/ 7 w 91"/>
                <a:gd name="T33" fmla="*/ 16 h 75"/>
                <a:gd name="T34" fmla="*/ 20 w 91"/>
                <a:gd name="T35" fmla="*/ 7 h 75"/>
                <a:gd name="T36" fmla="*/ 36 w 91"/>
                <a:gd name="T37" fmla="*/ 1 h 75"/>
                <a:gd name="T38" fmla="*/ 55 w 91"/>
                <a:gd name="T39" fmla="*/ 1 h 75"/>
                <a:gd name="T40" fmla="*/ 71 w 91"/>
                <a:gd name="T41" fmla="*/ 7 h 75"/>
                <a:gd name="T42" fmla="*/ 75 w 91"/>
                <a:gd name="T43" fmla="*/ 9 h 75"/>
                <a:gd name="T44" fmla="*/ 75 w 91"/>
                <a:gd name="T45" fmla="*/ 9 h 75"/>
                <a:gd name="T46" fmla="*/ 75 w 91"/>
                <a:gd name="T47" fmla="*/ 10 h 75"/>
                <a:gd name="T48" fmla="*/ 75 w 91"/>
                <a:gd name="T49" fmla="*/ 10 h 75"/>
                <a:gd name="T50" fmla="*/ 71 w 91"/>
                <a:gd name="T51" fmla="*/ 7 h 75"/>
                <a:gd name="T52" fmla="*/ 55 w 91"/>
                <a:gd name="T53" fmla="*/ 1 h 75"/>
                <a:gd name="T54" fmla="*/ 36 w 91"/>
                <a:gd name="T55" fmla="*/ 1 h 75"/>
                <a:gd name="T56" fmla="*/ 20 w 91"/>
                <a:gd name="T57" fmla="*/ 7 h 75"/>
                <a:gd name="T58" fmla="*/ 7 w 91"/>
                <a:gd name="T59" fmla="*/ 18 h 75"/>
                <a:gd name="T60" fmla="*/ 1 w 91"/>
                <a:gd name="T61" fmla="*/ 30 h 75"/>
                <a:gd name="T62" fmla="*/ 1 w 91"/>
                <a:gd name="T63" fmla="*/ 45 h 75"/>
                <a:gd name="T64" fmla="*/ 7 w 91"/>
                <a:gd name="T65" fmla="*/ 58 h 75"/>
                <a:gd name="T66" fmla="*/ 20 w 91"/>
                <a:gd name="T67" fmla="*/ 69 h 75"/>
                <a:gd name="T68" fmla="*/ 36 w 91"/>
                <a:gd name="T69" fmla="*/ 75 h 75"/>
                <a:gd name="T70" fmla="*/ 55 w 91"/>
                <a:gd name="T71" fmla="*/ 75 h 75"/>
                <a:gd name="T72" fmla="*/ 71 w 91"/>
                <a:gd name="T73" fmla="*/ 69 h 75"/>
                <a:gd name="T74" fmla="*/ 82 w 91"/>
                <a:gd name="T75" fmla="*/ 58 h 75"/>
                <a:gd name="T76" fmla="*/ 90 w 91"/>
                <a:gd name="T77" fmla="*/ 45 h 75"/>
                <a:gd name="T78" fmla="*/ 91 w 91"/>
                <a:gd name="T79" fmla="*/ 37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75"/>
                <a:gd name="T122" fmla="*/ 91 w 91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75">
                  <a:moveTo>
                    <a:pt x="91" y="37"/>
                  </a:moveTo>
                  <a:lnTo>
                    <a:pt x="90" y="30"/>
                  </a:lnTo>
                  <a:lnTo>
                    <a:pt x="88" y="24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8" y="24"/>
                  </a:lnTo>
                  <a:lnTo>
                    <a:pt x="90" y="30"/>
                  </a:lnTo>
                  <a:lnTo>
                    <a:pt x="91" y="37"/>
                  </a:lnTo>
                  <a:lnTo>
                    <a:pt x="90" y="46"/>
                  </a:lnTo>
                  <a:lnTo>
                    <a:pt x="88" y="52"/>
                  </a:lnTo>
                  <a:lnTo>
                    <a:pt x="84" y="58"/>
                  </a:lnTo>
                  <a:lnTo>
                    <a:pt x="77" y="64"/>
                  </a:lnTo>
                  <a:lnTo>
                    <a:pt x="71" y="69"/>
                  </a:lnTo>
                  <a:lnTo>
                    <a:pt x="64" y="73"/>
                  </a:lnTo>
                  <a:lnTo>
                    <a:pt x="55" y="75"/>
                  </a:lnTo>
                  <a:lnTo>
                    <a:pt x="46" y="75"/>
                  </a:lnTo>
                  <a:lnTo>
                    <a:pt x="36" y="75"/>
                  </a:lnTo>
                  <a:lnTo>
                    <a:pt x="27" y="73"/>
                  </a:lnTo>
                  <a:lnTo>
                    <a:pt x="20" y="69"/>
                  </a:lnTo>
                  <a:lnTo>
                    <a:pt x="12" y="64"/>
                  </a:lnTo>
                  <a:lnTo>
                    <a:pt x="7" y="58"/>
                  </a:lnTo>
                  <a:lnTo>
                    <a:pt x="3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3" y="24"/>
                  </a:lnTo>
                  <a:lnTo>
                    <a:pt x="7" y="16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55" y="1"/>
                  </a:lnTo>
                  <a:lnTo>
                    <a:pt x="64" y="3"/>
                  </a:lnTo>
                  <a:lnTo>
                    <a:pt x="71" y="7"/>
                  </a:lnTo>
                  <a:lnTo>
                    <a:pt x="75" y="9"/>
                  </a:lnTo>
                  <a:lnTo>
                    <a:pt x="75" y="10"/>
                  </a:lnTo>
                  <a:lnTo>
                    <a:pt x="71" y="7"/>
                  </a:lnTo>
                  <a:lnTo>
                    <a:pt x="62" y="4"/>
                  </a:lnTo>
                  <a:lnTo>
                    <a:pt x="55" y="1"/>
                  </a:lnTo>
                  <a:lnTo>
                    <a:pt x="46" y="1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4"/>
                  </a:lnTo>
                  <a:lnTo>
                    <a:pt x="20" y="69"/>
                  </a:lnTo>
                  <a:lnTo>
                    <a:pt x="27" y="72"/>
                  </a:lnTo>
                  <a:lnTo>
                    <a:pt x="36" y="75"/>
                  </a:lnTo>
                  <a:lnTo>
                    <a:pt x="46" y="75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71" y="69"/>
                  </a:lnTo>
                  <a:lnTo>
                    <a:pt x="77" y="64"/>
                  </a:lnTo>
                  <a:lnTo>
                    <a:pt x="82" y="58"/>
                  </a:lnTo>
                  <a:lnTo>
                    <a:pt x="88" y="52"/>
                  </a:lnTo>
                  <a:lnTo>
                    <a:pt x="90" y="45"/>
                  </a:lnTo>
                  <a:lnTo>
                    <a:pt x="91" y="37"/>
                  </a:lnTo>
                  <a:close/>
                </a:path>
              </a:pathLst>
            </a:custGeom>
            <a:solidFill>
              <a:srgbClr val="9A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631"/>
            <p:cNvSpPr>
              <a:spLocks/>
            </p:cNvSpPr>
            <p:nvPr/>
          </p:nvSpPr>
          <p:spPr bwMode="auto">
            <a:xfrm>
              <a:off x="904" y="1517"/>
              <a:ext cx="91" cy="74"/>
            </a:xfrm>
            <a:custGeom>
              <a:avLst/>
              <a:gdLst>
                <a:gd name="T0" fmla="*/ 90 w 91"/>
                <a:gd name="T1" fmla="*/ 29 h 74"/>
                <a:gd name="T2" fmla="*/ 86 w 91"/>
                <a:gd name="T3" fmla="*/ 21 h 74"/>
                <a:gd name="T4" fmla="*/ 86 w 91"/>
                <a:gd name="T5" fmla="*/ 21 h 74"/>
                <a:gd name="T6" fmla="*/ 86 w 91"/>
                <a:gd name="T7" fmla="*/ 20 h 74"/>
                <a:gd name="T8" fmla="*/ 84 w 91"/>
                <a:gd name="T9" fmla="*/ 20 h 74"/>
                <a:gd name="T10" fmla="*/ 84 w 91"/>
                <a:gd name="T11" fmla="*/ 20 h 74"/>
                <a:gd name="T12" fmla="*/ 90 w 91"/>
                <a:gd name="T13" fmla="*/ 30 h 74"/>
                <a:gd name="T14" fmla="*/ 91 w 91"/>
                <a:gd name="T15" fmla="*/ 36 h 74"/>
                <a:gd name="T16" fmla="*/ 88 w 91"/>
                <a:gd name="T17" fmla="*/ 51 h 74"/>
                <a:gd name="T18" fmla="*/ 77 w 91"/>
                <a:gd name="T19" fmla="*/ 63 h 74"/>
                <a:gd name="T20" fmla="*/ 62 w 91"/>
                <a:gd name="T21" fmla="*/ 71 h 74"/>
                <a:gd name="T22" fmla="*/ 46 w 91"/>
                <a:gd name="T23" fmla="*/ 74 h 74"/>
                <a:gd name="T24" fmla="*/ 27 w 91"/>
                <a:gd name="T25" fmla="*/ 71 h 74"/>
                <a:gd name="T26" fmla="*/ 12 w 91"/>
                <a:gd name="T27" fmla="*/ 63 h 74"/>
                <a:gd name="T28" fmla="*/ 3 w 91"/>
                <a:gd name="T29" fmla="*/ 51 h 74"/>
                <a:gd name="T30" fmla="*/ 0 w 91"/>
                <a:gd name="T31" fmla="*/ 36 h 74"/>
                <a:gd name="T32" fmla="*/ 3 w 91"/>
                <a:gd name="T33" fmla="*/ 23 h 74"/>
                <a:gd name="T34" fmla="*/ 12 w 91"/>
                <a:gd name="T35" fmla="*/ 11 h 74"/>
                <a:gd name="T36" fmla="*/ 27 w 91"/>
                <a:gd name="T37" fmla="*/ 3 h 74"/>
                <a:gd name="T38" fmla="*/ 46 w 91"/>
                <a:gd name="T39" fmla="*/ 0 h 74"/>
                <a:gd name="T40" fmla="*/ 62 w 91"/>
                <a:gd name="T41" fmla="*/ 3 h 74"/>
                <a:gd name="T42" fmla="*/ 75 w 91"/>
                <a:gd name="T43" fmla="*/ 9 h 74"/>
                <a:gd name="T44" fmla="*/ 75 w 91"/>
                <a:gd name="T45" fmla="*/ 9 h 74"/>
                <a:gd name="T46" fmla="*/ 75 w 91"/>
                <a:gd name="T47" fmla="*/ 9 h 74"/>
                <a:gd name="T48" fmla="*/ 75 w 91"/>
                <a:gd name="T49" fmla="*/ 9 h 74"/>
                <a:gd name="T50" fmla="*/ 77 w 91"/>
                <a:gd name="T51" fmla="*/ 11 h 74"/>
                <a:gd name="T52" fmla="*/ 62 w 91"/>
                <a:gd name="T53" fmla="*/ 3 h 74"/>
                <a:gd name="T54" fmla="*/ 46 w 91"/>
                <a:gd name="T55" fmla="*/ 0 h 74"/>
                <a:gd name="T56" fmla="*/ 27 w 91"/>
                <a:gd name="T57" fmla="*/ 3 h 74"/>
                <a:gd name="T58" fmla="*/ 12 w 91"/>
                <a:gd name="T59" fmla="*/ 11 h 74"/>
                <a:gd name="T60" fmla="*/ 3 w 91"/>
                <a:gd name="T61" fmla="*/ 23 h 74"/>
                <a:gd name="T62" fmla="*/ 0 w 91"/>
                <a:gd name="T63" fmla="*/ 36 h 74"/>
                <a:gd name="T64" fmla="*/ 3 w 91"/>
                <a:gd name="T65" fmla="*/ 51 h 74"/>
                <a:gd name="T66" fmla="*/ 12 w 91"/>
                <a:gd name="T67" fmla="*/ 63 h 74"/>
                <a:gd name="T68" fmla="*/ 27 w 91"/>
                <a:gd name="T69" fmla="*/ 71 h 74"/>
                <a:gd name="T70" fmla="*/ 46 w 91"/>
                <a:gd name="T71" fmla="*/ 74 h 74"/>
                <a:gd name="T72" fmla="*/ 62 w 91"/>
                <a:gd name="T73" fmla="*/ 71 h 74"/>
                <a:gd name="T74" fmla="*/ 77 w 91"/>
                <a:gd name="T75" fmla="*/ 63 h 74"/>
                <a:gd name="T76" fmla="*/ 86 w 91"/>
                <a:gd name="T77" fmla="*/ 51 h 74"/>
                <a:gd name="T78" fmla="*/ 90 w 91"/>
                <a:gd name="T79" fmla="*/ 36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74"/>
                <a:gd name="T122" fmla="*/ 91 w 91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74">
                  <a:moveTo>
                    <a:pt x="91" y="36"/>
                  </a:moveTo>
                  <a:lnTo>
                    <a:pt x="90" y="29"/>
                  </a:lnTo>
                  <a:lnTo>
                    <a:pt x="88" y="23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86" y="23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1" y="36"/>
                  </a:lnTo>
                  <a:lnTo>
                    <a:pt x="90" y="44"/>
                  </a:lnTo>
                  <a:lnTo>
                    <a:pt x="88" y="51"/>
                  </a:lnTo>
                  <a:lnTo>
                    <a:pt x="82" y="57"/>
                  </a:lnTo>
                  <a:lnTo>
                    <a:pt x="77" y="63"/>
                  </a:lnTo>
                  <a:lnTo>
                    <a:pt x="71" y="68"/>
                  </a:lnTo>
                  <a:lnTo>
                    <a:pt x="62" y="71"/>
                  </a:lnTo>
                  <a:lnTo>
                    <a:pt x="55" y="74"/>
                  </a:lnTo>
                  <a:lnTo>
                    <a:pt x="46" y="74"/>
                  </a:lnTo>
                  <a:lnTo>
                    <a:pt x="36" y="74"/>
                  </a:lnTo>
                  <a:lnTo>
                    <a:pt x="27" y="71"/>
                  </a:lnTo>
                  <a:lnTo>
                    <a:pt x="20" y="68"/>
                  </a:lnTo>
                  <a:lnTo>
                    <a:pt x="12" y="63"/>
                  </a:lnTo>
                  <a:lnTo>
                    <a:pt x="7" y="57"/>
                  </a:lnTo>
                  <a:lnTo>
                    <a:pt x="3" y="51"/>
                  </a:lnTo>
                  <a:lnTo>
                    <a:pt x="1" y="44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2" y="11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2" y="3"/>
                  </a:lnTo>
                  <a:lnTo>
                    <a:pt x="71" y="6"/>
                  </a:lnTo>
                  <a:lnTo>
                    <a:pt x="75" y="9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69" y="6"/>
                  </a:lnTo>
                  <a:lnTo>
                    <a:pt x="62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3"/>
                  </a:lnTo>
                  <a:lnTo>
                    <a:pt x="20" y="68"/>
                  </a:lnTo>
                  <a:lnTo>
                    <a:pt x="27" y="71"/>
                  </a:lnTo>
                  <a:lnTo>
                    <a:pt x="36" y="72"/>
                  </a:lnTo>
                  <a:lnTo>
                    <a:pt x="46" y="74"/>
                  </a:lnTo>
                  <a:lnTo>
                    <a:pt x="55" y="72"/>
                  </a:lnTo>
                  <a:lnTo>
                    <a:pt x="62" y="71"/>
                  </a:lnTo>
                  <a:lnTo>
                    <a:pt x="69" y="68"/>
                  </a:lnTo>
                  <a:lnTo>
                    <a:pt x="77" y="63"/>
                  </a:lnTo>
                  <a:lnTo>
                    <a:pt x="82" y="57"/>
                  </a:lnTo>
                  <a:lnTo>
                    <a:pt x="86" y="51"/>
                  </a:lnTo>
                  <a:lnTo>
                    <a:pt x="90" y="44"/>
                  </a:lnTo>
                  <a:lnTo>
                    <a:pt x="90" y="36"/>
                  </a:lnTo>
                  <a:lnTo>
                    <a:pt x="91" y="36"/>
                  </a:lnTo>
                  <a:close/>
                </a:path>
              </a:pathLst>
            </a:custGeom>
            <a:solidFill>
              <a:srgbClr val="9B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632"/>
            <p:cNvSpPr>
              <a:spLocks/>
            </p:cNvSpPr>
            <p:nvPr/>
          </p:nvSpPr>
          <p:spPr bwMode="auto">
            <a:xfrm>
              <a:off x="904" y="1517"/>
              <a:ext cx="90" cy="74"/>
            </a:xfrm>
            <a:custGeom>
              <a:avLst/>
              <a:gdLst>
                <a:gd name="T0" fmla="*/ 90 w 90"/>
                <a:gd name="T1" fmla="*/ 30 h 74"/>
                <a:gd name="T2" fmla="*/ 84 w 90"/>
                <a:gd name="T3" fmla="*/ 20 h 74"/>
                <a:gd name="T4" fmla="*/ 84 w 90"/>
                <a:gd name="T5" fmla="*/ 20 h 74"/>
                <a:gd name="T6" fmla="*/ 84 w 90"/>
                <a:gd name="T7" fmla="*/ 18 h 74"/>
                <a:gd name="T8" fmla="*/ 84 w 90"/>
                <a:gd name="T9" fmla="*/ 18 h 74"/>
                <a:gd name="T10" fmla="*/ 82 w 90"/>
                <a:gd name="T11" fmla="*/ 18 h 74"/>
                <a:gd name="T12" fmla="*/ 90 w 90"/>
                <a:gd name="T13" fmla="*/ 30 h 74"/>
                <a:gd name="T14" fmla="*/ 90 w 90"/>
                <a:gd name="T15" fmla="*/ 36 h 74"/>
                <a:gd name="T16" fmla="*/ 86 w 90"/>
                <a:gd name="T17" fmla="*/ 51 h 74"/>
                <a:gd name="T18" fmla="*/ 77 w 90"/>
                <a:gd name="T19" fmla="*/ 63 h 74"/>
                <a:gd name="T20" fmla="*/ 62 w 90"/>
                <a:gd name="T21" fmla="*/ 71 h 74"/>
                <a:gd name="T22" fmla="*/ 46 w 90"/>
                <a:gd name="T23" fmla="*/ 74 h 74"/>
                <a:gd name="T24" fmla="*/ 27 w 90"/>
                <a:gd name="T25" fmla="*/ 71 h 74"/>
                <a:gd name="T26" fmla="*/ 12 w 90"/>
                <a:gd name="T27" fmla="*/ 63 h 74"/>
                <a:gd name="T28" fmla="*/ 3 w 90"/>
                <a:gd name="T29" fmla="*/ 51 h 74"/>
                <a:gd name="T30" fmla="*/ 0 w 90"/>
                <a:gd name="T31" fmla="*/ 36 h 74"/>
                <a:gd name="T32" fmla="*/ 3 w 90"/>
                <a:gd name="T33" fmla="*/ 23 h 74"/>
                <a:gd name="T34" fmla="*/ 12 w 90"/>
                <a:gd name="T35" fmla="*/ 11 h 74"/>
                <a:gd name="T36" fmla="*/ 27 w 90"/>
                <a:gd name="T37" fmla="*/ 3 h 74"/>
                <a:gd name="T38" fmla="*/ 46 w 90"/>
                <a:gd name="T39" fmla="*/ 0 h 74"/>
                <a:gd name="T40" fmla="*/ 62 w 90"/>
                <a:gd name="T41" fmla="*/ 3 h 74"/>
                <a:gd name="T42" fmla="*/ 77 w 90"/>
                <a:gd name="T43" fmla="*/ 11 h 74"/>
                <a:gd name="T44" fmla="*/ 77 w 90"/>
                <a:gd name="T45" fmla="*/ 11 h 74"/>
                <a:gd name="T46" fmla="*/ 77 w 90"/>
                <a:gd name="T47" fmla="*/ 11 h 74"/>
                <a:gd name="T48" fmla="*/ 77 w 90"/>
                <a:gd name="T49" fmla="*/ 12 h 74"/>
                <a:gd name="T50" fmla="*/ 77 w 90"/>
                <a:gd name="T51" fmla="*/ 12 h 74"/>
                <a:gd name="T52" fmla="*/ 69 w 90"/>
                <a:gd name="T53" fmla="*/ 6 h 74"/>
                <a:gd name="T54" fmla="*/ 55 w 90"/>
                <a:gd name="T55" fmla="*/ 2 h 74"/>
                <a:gd name="T56" fmla="*/ 36 w 90"/>
                <a:gd name="T57" fmla="*/ 2 h 74"/>
                <a:gd name="T58" fmla="*/ 20 w 90"/>
                <a:gd name="T59" fmla="*/ 6 h 74"/>
                <a:gd name="T60" fmla="*/ 9 w 90"/>
                <a:gd name="T61" fmla="*/ 17 h 74"/>
                <a:gd name="T62" fmla="*/ 1 w 90"/>
                <a:gd name="T63" fmla="*/ 30 h 74"/>
                <a:gd name="T64" fmla="*/ 1 w 90"/>
                <a:gd name="T65" fmla="*/ 44 h 74"/>
                <a:gd name="T66" fmla="*/ 9 w 90"/>
                <a:gd name="T67" fmla="*/ 57 h 74"/>
                <a:gd name="T68" fmla="*/ 20 w 90"/>
                <a:gd name="T69" fmla="*/ 68 h 74"/>
                <a:gd name="T70" fmla="*/ 36 w 90"/>
                <a:gd name="T71" fmla="*/ 72 h 74"/>
                <a:gd name="T72" fmla="*/ 55 w 90"/>
                <a:gd name="T73" fmla="*/ 72 h 74"/>
                <a:gd name="T74" fmla="*/ 69 w 90"/>
                <a:gd name="T75" fmla="*/ 68 h 74"/>
                <a:gd name="T76" fmla="*/ 82 w 90"/>
                <a:gd name="T77" fmla="*/ 57 h 74"/>
                <a:gd name="T78" fmla="*/ 90 w 90"/>
                <a:gd name="T79" fmla="*/ 44 h 74"/>
                <a:gd name="T80" fmla="*/ 90 w 90"/>
                <a:gd name="T81" fmla="*/ 36 h 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0"/>
                <a:gd name="T124" fmla="*/ 0 h 74"/>
                <a:gd name="T125" fmla="*/ 90 w 90"/>
                <a:gd name="T126" fmla="*/ 74 h 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0" h="74">
                  <a:moveTo>
                    <a:pt x="90" y="36"/>
                  </a:moveTo>
                  <a:lnTo>
                    <a:pt x="90" y="30"/>
                  </a:lnTo>
                  <a:lnTo>
                    <a:pt x="86" y="23"/>
                  </a:lnTo>
                  <a:lnTo>
                    <a:pt x="84" y="2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6" y="23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44"/>
                  </a:lnTo>
                  <a:lnTo>
                    <a:pt x="86" y="51"/>
                  </a:lnTo>
                  <a:lnTo>
                    <a:pt x="82" y="57"/>
                  </a:lnTo>
                  <a:lnTo>
                    <a:pt x="77" y="63"/>
                  </a:lnTo>
                  <a:lnTo>
                    <a:pt x="69" y="68"/>
                  </a:lnTo>
                  <a:lnTo>
                    <a:pt x="62" y="71"/>
                  </a:lnTo>
                  <a:lnTo>
                    <a:pt x="55" y="72"/>
                  </a:lnTo>
                  <a:lnTo>
                    <a:pt x="46" y="74"/>
                  </a:lnTo>
                  <a:lnTo>
                    <a:pt x="36" y="72"/>
                  </a:lnTo>
                  <a:lnTo>
                    <a:pt x="27" y="71"/>
                  </a:lnTo>
                  <a:lnTo>
                    <a:pt x="20" y="68"/>
                  </a:lnTo>
                  <a:lnTo>
                    <a:pt x="12" y="63"/>
                  </a:lnTo>
                  <a:lnTo>
                    <a:pt x="7" y="57"/>
                  </a:lnTo>
                  <a:lnTo>
                    <a:pt x="3" y="51"/>
                  </a:lnTo>
                  <a:lnTo>
                    <a:pt x="1" y="44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2" y="11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69" y="6"/>
                  </a:lnTo>
                  <a:lnTo>
                    <a:pt x="62" y="3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1" y="36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9" y="57"/>
                  </a:lnTo>
                  <a:lnTo>
                    <a:pt x="14" y="63"/>
                  </a:lnTo>
                  <a:lnTo>
                    <a:pt x="20" y="68"/>
                  </a:lnTo>
                  <a:lnTo>
                    <a:pt x="27" y="71"/>
                  </a:lnTo>
                  <a:lnTo>
                    <a:pt x="36" y="72"/>
                  </a:lnTo>
                  <a:lnTo>
                    <a:pt x="46" y="74"/>
                  </a:lnTo>
                  <a:lnTo>
                    <a:pt x="55" y="72"/>
                  </a:lnTo>
                  <a:lnTo>
                    <a:pt x="62" y="71"/>
                  </a:lnTo>
                  <a:lnTo>
                    <a:pt x="69" y="68"/>
                  </a:lnTo>
                  <a:lnTo>
                    <a:pt x="77" y="63"/>
                  </a:lnTo>
                  <a:lnTo>
                    <a:pt x="82" y="57"/>
                  </a:lnTo>
                  <a:lnTo>
                    <a:pt x="86" y="51"/>
                  </a:lnTo>
                  <a:lnTo>
                    <a:pt x="90" y="44"/>
                  </a:lnTo>
                  <a:lnTo>
                    <a:pt x="90" y="36"/>
                  </a:lnTo>
                  <a:close/>
                </a:path>
              </a:pathLst>
            </a:custGeom>
            <a:solidFill>
              <a:srgbClr val="9C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633"/>
            <p:cNvSpPr>
              <a:spLocks/>
            </p:cNvSpPr>
            <p:nvPr/>
          </p:nvSpPr>
          <p:spPr bwMode="auto">
            <a:xfrm>
              <a:off x="905" y="1517"/>
              <a:ext cx="89" cy="74"/>
            </a:xfrm>
            <a:custGeom>
              <a:avLst/>
              <a:gdLst>
                <a:gd name="T0" fmla="*/ 89 w 89"/>
                <a:gd name="T1" fmla="*/ 30 h 74"/>
                <a:gd name="T2" fmla="*/ 81 w 89"/>
                <a:gd name="T3" fmla="*/ 18 h 74"/>
                <a:gd name="T4" fmla="*/ 81 w 89"/>
                <a:gd name="T5" fmla="*/ 17 h 74"/>
                <a:gd name="T6" fmla="*/ 79 w 89"/>
                <a:gd name="T7" fmla="*/ 15 h 74"/>
                <a:gd name="T8" fmla="*/ 78 w 89"/>
                <a:gd name="T9" fmla="*/ 14 h 74"/>
                <a:gd name="T10" fmla="*/ 76 w 89"/>
                <a:gd name="T11" fmla="*/ 12 h 74"/>
                <a:gd name="T12" fmla="*/ 68 w 89"/>
                <a:gd name="T13" fmla="*/ 6 h 74"/>
                <a:gd name="T14" fmla="*/ 54 w 89"/>
                <a:gd name="T15" fmla="*/ 2 h 74"/>
                <a:gd name="T16" fmla="*/ 35 w 89"/>
                <a:gd name="T17" fmla="*/ 2 h 74"/>
                <a:gd name="T18" fmla="*/ 19 w 89"/>
                <a:gd name="T19" fmla="*/ 6 h 74"/>
                <a:gd name="T20" fmla="*/ 8 w 89"/>
                <a:gd name="T21" fmla="*/ 17 h 74"/>
                <a:gd name="T22" fmla="*/ 0 w 89"/>
                <a:gd name="T23" fmla="*/ 30 h 74"/>
                <a:gd name="T24" fmla="*/ 0 w 89"/>
                <a:gd name="T25" fmla="*/ 44 h 74"/>
                <a:gd name="T26" fmla="*/ 8 w 89"/>
                <a:gd name="T27" fmla="*/ 57 h 74"/>
                <a:gd name="T28" fmla="*/ 19 w 89"/>
                <a:gd name="T29" fmla="*/ 68 h 74"/>
                <a:gd name="T30" fmla="*/ 35 w 89"/>
                <a:gd name="T31" fmla="*/ 72 h 74"/>
                <a:gd name="T32" fmla="*/ 54 w 89"/>
                <a:gd name="T33" fmla="*/ 72 h 74"/>
                <a:gd name="T34" fmla="*/ 68 w 89"/>
                <a:gd name="T35" fmla="*/ 68 h 74"/>
                <a:gd name="T36" fmla="*/ 81 w 89"/>
                <a:gd name="T37" fmla="*/ 57 h 74"/>
                <a:gd name="T38" fmla="*/ 89 w 89"/>
                <a:gd name="T39" fmla="*/ 44 h 74"/>
                <a:gd name="T40" fmla="*/ 89 w 89"/>
                <a:gd name="T41" fmla="*/ 36 h 74"/>
                <a:gd name="T42" fmla="*/ 85 w 89"/>
                <a:gd name="T43" fmla="*/ 23 h 74"/>
                <a:gd name="T44" fmla="*/ 76 w 89"/>
                <a:gd name="T45" fmla="*/ 11 h 74"/>
                <a:gd name="T46" fmla="*/ 61 w 89"/>
                <a:gd name="T47" fmla="*/ 3 h 74"/>
                <a:gd name="T48" fmla="*/ 45 w 89"/>
                <a:gd name="T49" fmla="*/ 0 h 74"/>
                <a:gd name="T50" fmla="*/ 26 w 89"/>
                <a:gd name="T51" fmla="*/ 3 h 74"/>
                <a:gd name="T52" fmla="*/ 13 w 89"/>
                <a:gd name="T53" fmla="*/ 11 h 74"/>
                <a:gd name="T54" fmla="*/ 4 w 89"/>
                <a:gd name="T55" fmla="*/ 23 h 74"/>
                <a:gd name="T56" fmla="*/ 0 w 89"/>
                <a:gd name="T57" fmla="*/ 36 h 74"/>
                <a:gd name="T58" fmla="*/ 4 w 89"/>
                <a:gd name="T59" fmla="*/ 51 h 74"/>
                <a:gd name="T60" fmla="*/ 13 w 89"/>
                <a:gd name="T61" fmla="*/ 62 h 74"/>
                <a:gd name="T62" fmla="*/ 26 w 89"/>
                <a:gd name="T63" fmla="*/ 71 h 74"/>
                <a:gd name="T64" fmla="*/ 45 w 89"/>
                <a:gd name="T65" fmla="*/ 72 h 74"/>
                <a:gd name="T66" fmla="*/ 61 w 89"/>
                <a:gd name="T67" fmla="*/ 71 h 74"/>
                <a:gd name="T68" fmla="*/ 76 w 89"/>
                <a:gd name="T69" fmla="*/ 62 h 74"/>
                <a:gd name="T70" fmla="*/ 85 w 89"/>
                <a:gd name="T71" fmla="*/ 51 h 74"/>
                <a:gd name="T72" fmla="*/ 89 w 89"/>
                <a:gd name="T73" fmla="*/ 36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74"/>
                <a:gd name="T113" fmla="*/ 89 w 89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74">
                  <a:moveTo>
                    <a:pt x="89" y="36"/>
                  </a:moveTo>
                  <a:lnTo>
                    <a:pt x="89" y="30"/>
                  </a:lnTo>
                  <a:lnTo>
                    <a:pt x="85" y="23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11"/>
                  </a:lnTo>
                  <a:lnTo>
                    <a:pt x="68" y="6"/>
                  </a:lnTo>
                  <a:lnTo>
                    <a:pt x="61" y="3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5" y="2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8" y="57"/>
                  </a:lnTo>
                  <a:lnTo>
                    <a:pt x="13" y="63"/>
                  </a:lnTo>
                  <a:lnTo>
                    <a:pt x="19" y="68"/>
                  </a:lnTo>
                  <a:lnTo>
                    <a:pt x="26" y="71"/>
                  </a:lnTo>
                  <a:lnTo>
                    <a:pt x="35" y="72"/>
                  </a:lnTo>
                  <a:lnTo>
                    <a:pt x="45" y="74"/>
                  </a:lnTo>
                  <a:lnTo>
                    <a:pt x="54" y="72"/>
                  </a:lnTo>
                  <a:lnTo>
                    <a:pt x="61" y="71"/>
                  </a:lnTo>
                  <a:lnTo>
                    <a:pt x="68" y="68"/>
                  </a:lnTo>
                  <a:lnTo>
                    <a:pt x="76" y="63"/>
                  </a:lnTo>
                  <a:lnTo>
                    <a:pt x="81" y="57"/>
                  </a:lnTo>
                  <a:lnTo>
                    <a:pt x="85" y="51"/>
                  </a:lnTo>
                  <a:lnTo>
                    <a:pt x="89" y="44"/>
                  </a:lnTo>
                  <a:lnTo>
                    <a:pt x="89" y="36"/>
                  </a:lnTo>
                  <a:lnTo>
                    <a:pt x="87" y="30"/>
                  </a:lnTo>
                  <a:lnTo>
                    <a:pt x="85" y="23"/>
                  </a:lnTo>
                  <a:lnTo>
                    <a:pt x="81" y="17"/>
                  </a:lnTo>
                  <a:lnTo>
                    <a:pt x="76" y="11"/>
                  </a:lnTo>
                  <a:lnTo>
                    <a:pt x="68" y="8"/>
                  </a:lnTo>
                  <a:lnTo>
                    <a:pt x="61" y="3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5" y="2"/>
                  </a:lnTo>
                  <a:lnTo>
                    <a:pt x="26" y="3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6" y="71"/>
                  </a:lnTo>
                  <a:lnTo>
                    <a:pt x="35" y="72"/>
                  </a:lnTo>
                  <a:lnTo>
                    <a:pt x="45" y="72"/>
                  </a:lnTo>
                  <a:lnTo>
                    <a:pt x="54" y="72"/>
                  </a:lnTo>
                  <a:lnTo>
                    <a:pt x="61" y="71"/>
                  </a:lnTo>
                  <a:lnTo>
                    <a:pt x="68" y="66"/>
                  </a:lnTo>
                  <a:lnTo>
                    <a:pt x="76" y="62"/>
                  </a:lnTo>
                  <a:lnTo>
                    <a:pt x="81" y="57"/>
                  </a:lnTo>
                  <a:lnTo>
                    <a:pt x="85" y="51"/>
                  </a:lnTo>
                  <a:lnTo>
                    <a:pt x="87" y="44"/>
                  </a:lnTo>
                  <a:lnTo>
                    <a:pt x="89" y="36"/>
                  </a:lnTo>
                  <a:close/>
                </a:path>
              </a:pathLst>
            </a:custGeom>
            <a:solidFill>
              <a:srgbClr val="9D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634"/>
            <p:cNvSpPr>
              <a:spLocks/>
            </p:cNvSpPr>
            <p:nvPr/>
          </p:nvSpPr>
          <p:spPr bwMode="auto">
            <a:xfrm>
              <a:off x="905" y="1517"/>
              <a:ext cx="89" cy="72"/>
            </a:xfrm>
            <a:custGeom>
              <a:avLst/>
              <a:gdLst>
                <a:gd name="T0" fmla="*/ 87 w 89"/>
                <a:gd name="T1" fmla="*/ 30 h 72"/>
                <a:gd name="T2" fmla="*/ 81 w 89"/>
                <a:gd name="T3" fmla="*/ 17 h 72"/>
                <a:gd name="T4" fmla="*/ 68 w 89"/>
                <a:gd name="T5" fmla="*/ 8 h 72"/>
                <a:gd name="T6" fmla="*/ 54 w 89"/>
                <a:gd name="T7" fmla="*/ 2 h 72"/>
                <a:gd name="T8" fmla="*/ 35 w 89"/>
                <a:gd name="T9" fmla="*/ 2 h 72"/>
                <a:gd name="T10" fmla="*/ 19 w 89"/>
                <a:gd name="T11" fmla="*/ 8 h 72"/>
                <a:gd name="T12" fmla="*/ 8 w 89"/>
                <a:gd name="T13" fmla="*/ 17 h 72"/>
                <a:gd name="T14" fmla="*/ 0 w 89"/>
                <a:gd name="T15" fmla="*/ 30 h 72"/>
                <a:gd name="T16" fmla="*/ 0 w 89"/>
                <a:gd name="T17" fmla="*/ 44 h 72"/>
                <a:gd name="T18" fmla="*/ 8 w 89"/>
                <a:gd name="T19" fmla="*/ 57 h 72"/>
                <a:gd name="T20" fmla="*/ 19 w 89"/>
                <a:gd name="T21" fmla="*/ 66 h 72"/>
                <a:gd name="T22" fmla="*/ 35 w 89"/>
                <a:gd name="T23" fmla="*/ 72 h 72"/>
                <a:gd name="T24" fmla="*/ 54 w 89"/>
                <a:gd name="T25" fmla="*/ 72 h 72"/>
                <a:gd name="T26" fmla="*/ 68 w 89"/>
                <a:gd name="T27" fmla="*/ 66 h 72"/>
                <a:gd name="T28" fmla="*/ 81 w 89"/>
                <a:gd name="T29" fmla="*/ 57 h 72"/>
                <a:gd name="T30" fmla="*/ 87 w 89"/>
                <a:gd name="T31" fmla="*/ 44 h 72"/>
                <a:gd name="T32" fmla="*/ 89 w 89"/>
                <a:gd name="T33" fmla="*/ 36 h 72"/>
                <a:gd name="T34" fmla="*/ 85 w 89"/>
                <a:gd name="T35" fmla="*/ 23 h 72"/>
                <a:gd name="T36" fmla="*/ 76 w 89"/>
                <a:gd name="T37" fmla="*/ 12 h 72"/>
                <a:gd name="T38" fmla="*/ 61 w 89"/>
                <a:gd name="T39" fmla="*/ 5 h 72"/>
                <a:gd name="T40" fmla="*/ 45 w 89"/>
                <a:gd name="T41" fmla="*/ 2 h 72"/>
                <a:gd name="T42" fmla="*/ 28 w 89"/>
                <a:gd name="T43" fmla="*/ 5 h 72"/>
                <a:gd name="T44" fmla="*/ 13 w 89"/>
                <a:gd name="T45" fmla="*/ 12 h 72"/>
                <a:gd name="T46" fmla="*/ 4 w 89"/>
                <a:gd name="T47" fmla="*/ 23 h 72"/>
                <a:gd name="T48" fmla="*/ 0 w 89"/>
                <a:gd name="T49" fmla="*/ 36 h 72"/>
                <a:gd name="T50" fmla="*/ 4 w 89"/>
                <a:gd name="T51" fmla="*/ 51 h 72"/>
                <a:gd name="T52" fmla="*/ 13 w 89"/>
                <a:gd name="T53" fmla="*/ 62 h 72"/>
                <a:gd name="T54" fmla="*/ 28 w 89"/>
                <a:gd name="T55" fmla="*/ 69 h 72"/>
                <a:gd name="T56" fmla="*/ 45 w 89"/>
                <a:gd name="T57" fmla="*/ 72 h 72"/>
                <a:gd name="T58" fmla="*/ 61 w 89"/>
                <a:gd name="T59" fmla="*/ 69 h 72"/>
                <a:gd name="T60" fmla="*/ 76 w 89"/>
                <a:gd name="T61" fmla="*/ 62 h 72"/>
                <a:gd name="T62" fmla="*/ 85 w 89"/>
                <a:gd name="T63" fmla="*/ 51 h 72"/>
                <a:gd name="T64" fmla="*/ 89 w 89"/>
                <a:gd name="T65" fmla="*/ 36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72"/>
                <a:gd name="T101" fmla="*/ 89 w 89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72">
                  <a:moveTo>
                    <a:pt x="89" y="36"/>
                  </a:moveTo>
                  <a:lnTo>
                    <a:pt x="87" y="30"/>
                  </a:lnTo>
                  <a:lnTo>
                    <a:pt x="85" y="23"/>
                  </a:lnTo>
                  <a:lnTo>
                    <a:pt x="81" y="17"/>
                  </a:lnTo>
                  <a:lnTo>
                    <a:pt x="76" y="11"/>
                  </a:lnTo>
                  <a:lnTo>
                    <a:pt x="68" y="8"/>
                  </a:lnTo>
                  <a:lnTo>
                    <a:pt x="61" y="3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5" y="2"/>
                  </a:lnTo>
                  <a:lnTo>
                    <a:pt x="26" y="3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6" y="71"/>
                  </a:lnTo>
                  <a:lnTo>
                    <a:pt x="35" y="72"/>
                  </a:lnTo>
                  <a:lnTo>
                    <a:pt x="45" y="72"/>
                  </a:lnTo>
                  <a:lnTo>
                    <a:pt x="54" y="72"/>
                  </a:lnTo>
                  <a:lnTo>
                    <a:pt x="61" y="71"/>
                  </a:lnTo>
                  <a:lnTo>
                    <a:pt x="68" y="66"/>
                  </a:lnTo>
                  <a:lnTo>
                    <a:pt x="76" y="62"/>
                  </a:lnTo>
                  <a:lnTo>
                    <a:pt x="81" y="57"/>
                  </a:lnTo>
                  <a:lnTo>
                    <a:pt x="85" y="51"/>
                  </a:lnTo>
                  <a:lnTo>
                    <a:pt x="87" y="44"/>
                  </a:lnTo>
                  <a:lnTo>
                    <a:pt x="89" y="36"/>
                  </a:lnTo>
                  <a:lnTo>
                    <a:pt x="87" y="30"/>
                  </a:lnTo>
                  <a:lnTo>
                    <a:pt x="85" y="23"/>
                  </a:lnTo>
                  <a:lnTo>
                    <a:pt x="81" y="17"/>
                  </a:lnTo>
                  <a:lnTo>
                    <a:pt x="76" y="12"/>
                  </a:lnTo>
                  <a:lnTo>
                    <a:pt x="68" y="8"/>
                  </a:lnTo>
                  <a:lnTo>
                    <a:pt x="61" y="5"/>
                  </a:lnTo>
                  <a:lnTo>
                    <a:pt x="54" y="2"/>
                  </a:lnTo>
                  <a:lnTo>
                    <a:pt x="45" y="2"/>
                  </a:lnTo>
                  <a:lnTo>
                    <a:pt x="35" y="2"/>
                  </a:lnTo>
                  <a:lnTo>
                    <a:pt x="28" y="5"/>
                  </a:lnTo>
                  <a:lnTo>
                    <a:pt x="19" y="8"/>
                  </a:lnTo>
                  <a:lnTo>
                    <a:pt x="13" y="12"/>
                  </a:lnTo>
                  <a:lnTo>
                    <a:pt x="8" y="17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8" y="69"/>
                  </a:lnTo>
                  <a:lnTo>
                    <a:pt x="35" y="72"/>
                  </a:lnTo>
                  <a:lnTo>
                    <a:pt x="45" y="72"/>
                  </a:lnTo>
                  <a:lnTo>
                    <a:pt x="54" y="72"/>
                  </a:lnTo>
                  <a:lnTo>
                    <a:pt x="61" y="69"/>
                  </a:lnTo>
                  <a:lnTo>
                    <a:pt x="68" y="66"/>
                  </a:lnTo>
                  <a:lnTo>
                    <a:pt x="76" y="62"/>
                  </a:lnTo>
                  <a:lnTo>
                    <a:pt x="81" y="57"/>
                  </a:lnTo>
                  <a:lnTo>
                    <a:pt x="85" y="51"/>
                  </a:lnTo>
                  <a:lnTo>
                    <a:pt x="87" y="44"/>
                  </a:lnTo>
                  <a:lnTo>
                    <a:pt x="89" y="36"/>
                  </a:lnTo>
                  <a:close/>
                </a:path>
              </a:pathLst>
            </a:custGeom>
            <a:solidFill>
              <a:srgbClr val="9E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635"/>
            <p:cNvSpPr>
              <a:spLocks/>
            </p:cNvSpPr>
            <p:nvPr/>
          </p:nvSpPr>
          <p:spPr bwMode="auto">
            <a:xfrm>
              <a:off x="905" y="1519"/>
              <a:ext cx="89" cy="70"/>
            </a:xfrm>
            <a:custGeom>
              <a:avLst/>
              <a:gdLst>
                <a:gd name="T0" fmla="*/ 87 w 89"/>
                <a:gd name="T1" fmla="*/ 28 h 70"/>
                <a:gd name="T2" fmla="*/ 81 w 89"/>
                <a:gd name="T3" fmla="*/ 15 h 70"/>
                <a:gd name="T4" fmla="*/ 68 w 89"/>
                <a:gd name="T5" fmla="*/ 6 h 70"/>
                <a:gd name="T6" fmla="*/ 54 w 89"/>
                <a:gd name="T7" fmla="*/ 0 h 70"/>
                <a:gd name="T8" fmla="*/ 35 w 89"/>
                <a:gd name="T9" fmla="*/ 0 h 70"/>
                <a:gd name="T10" fmla="*/ 19 w 89"/>
                <a:gd name="T11" fmla="*/ 6 h 70"/>
                <a:gd name="T12" fmla="*/ 8 w 89"/>
                <a:gd name="T13" fmla="*/ 15 h 70"/>
                <a:gd name="T14" fmla="*/ 0 w 89"/>
                <a:gd name="T15" fmla="*/ 28 h 70"/>
                <a:gd name="T16" fmla="*/ 0 w 89"/>
                <a:gd name="T17" fmla="*/ 42 h 70"/>
                <a:gd name="T18" fmla="*/ 8 w 89"/>
                <a:gd name="T19" fmla="*/ 55 h 70"/>
                <a:gd name="T20" fmla="*/ 19 w 89"/>
                <a:gd name="T21" fmla="*/ 64 h 70"/>
                <a:gd name="T22" fmla="*/ 35 w 89"/>
                <a:gd name="T23" fmla="*/ 70 h 70"/>
                <a:gd name="T24" fmla="*/ 54 w 89"/>
                <a:gd name="T25" fmla="*/ 70 h 70"/>
                <a:gd name="T26" fmla="*/ 68 w 89"/>
                <a:gd name="T27" fmla="*/ 64 h 70"/>
                <a:gd name="T28" fmla="*/ 81 w 89"/>
                <a:gd name="T29" fmla="*/ 55 h 70"/>
                <a:gd name="T30" fmla="*/ 87 w 89"/>
                <a:gd name="T31" fmla="*/ 42 h 70"/>
                <a:gd name="T32" fmla="*/ 87 w 89"/>
                <a:gd name="T33" fmla="*/ 34 h 70"/>
                <a:gd name="T34" fmla="*/ 83 w 89"/>
                <a:gd name="T35" fmla="*/ 21 h 70"/>
                <a:gd name="T36" fmla="*/ 74 w 89"/>
                <a:gd name="T37" fmla="*/ 10 h 70"/>
                <a:gd name="T38" fmla="*/ 61 w 89"/>
                <a:gd name="T39" fmla="*/ 3 h 70"/>
                <a:gd name="T40" fmla="*/ 45 w 89"/>
                <a:gd name="T41" fmla="*/ 0 h 70"/>
                <a:gd name="T42" fmla="*/ 28 w 89"/>
                <a:gd name="T43" fmla="*/ 3 h 70"/>
                <a:gd name="T44" fmla="*/ 13 w 89"/>
                <a:gd name="T45" fmla="*/ 10 h 70"/>
                <a:gd name="T46" fmla="*/ 4 w 89"/>
                <a:gd name="T47" fmla="*/ 21 h 70"/>
                <a:gd name="T48" fmla="*/ 0 w 89"/>
                <a:gd name="T49" fmla="*/ 34 h 70"/>
                <a:gd name="T50" fmla="*/ 4 w 89"/>
                <a:gd name="T51" fmla="*/ 49 h 70"/>
                <a:gd name="T52" fmla="*/ 13 w 89"/>
                <a:gd name="T53" fmla="*/ 60 h 70"/>
                <a:gd name="T54" fmla="*/ 28 w 89"/>
                <a:gd name="T55" fmla="*/ 67 h 70"/>
                <a:gd name="T56" fmla="*/ 45 w 89"/>
                <a:gd name="T57" fmla="*/ 70 h 70"/>
                <a:gd name="T58" fmla="*/ 61 w 89"/>
                <a:gd name="T59" fmla="*/ 67 h 70"/>
                <a:gd name="T60" fmla="*/ 74 w 89"/>
                <a:gd name="T61" fmla="*/ 60 h 70"/>
                <a:gd name="T62" fmla="*/ 83 w 89"/>
                <a:gd name="T63" fmla="*/ 49 h 70"/>
                <a:gd name="T64" fmla="*/ 87 w 89"/>
                <a:gd name="T65" fmla="*/ 34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70"/>
                <a:gd name="T101" fmla="*/ 89 w 89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70">
                  <a:moveTo>
                    <a:pt x="89" y="34"/>
                  </a:moveTo>
                  <a:lnTo>
                    <a:pt x="87" y="28"/>
                  </a:lnTo>
                  <a:lnTo>
                    <a:pt x="85" y="21"/>
                  </a:lnTo>
                  <a:lnTo>
                    <a:pt x="81" y="15"/>
                  </a:lnTo>
                  <a:lnTo>
                    <a:pt x="76" y="10"/>
                  </a:lnTo>
                  <a:lnTo>
                    <a:pt x="68" y="6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8" y="3"/>
                  </a:lnTo>
                  <a:lnTo>
                    <a:pt x="19" y="6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9"/>
                  </a:lnTo>
                  <a:lnTo>
                    <a:pt x="8" y="55"/>
                  </a:lnTo>
                  <a:lnTo>
                    <a:pt x="13" y="60"/>
                  </a:lnTo>
                  <a:lnTo>
                    <a:pt x="19" y="64"/>
                  </a:lnTo>
                  <a:lnTo>
                    <a:pt x="28" y="67"/>
                  </a:lnTo>
                  <a:lnTo>
                    <a:pt x="35" y="70"/>
                  </a:lnTo>
                  <a:lnTo>
                    <a:pt x="45" y="70"/>
                  </a:lnTo>
                  <a:lnTo>
                    <a:pt x="54" y="70"/>
                  </a:lnTo>
                  <a:lnTo>
                    <a:pt x="61" y="67"/>
                  </a:lnTo>
                  <a:lnTo>
                    <a:pt x="68" y="64"/>
                  </a:lnTo>
                  <a:lnTo>
                    <a:pt x="76" y="60"/>
                  </a:lnTo>
                  <a:lnTo>
                    <a:pt x="81" y="55"/>
                  </a:lnTo>
                  <a:lnTo>
                    <a:pt x="85" y="49"/>
                  </a:lnTo>
                  <a:lnTo>
                    <a:pt x="87" y="42"/>
                  </a:lnTo>
                  <a:lnTo>
                    <a:pt x="89" y="34"/>
                  </a:lnTo>
                  <a:lnTo>
                    <a:pt x="87" y="34"/>
                  </a:lnTo>
                  <a:lnTo>
                    <a:pt x="87" y="28"/>
                  </a:lnTo>
                  <a:lnTo>
                    <a:pt x="83" y="21"/>
                  </a:lnTo>
                  <a:lnTo>
                    <a:pt x="79" y="15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8" y="3"/>
                  </a:lnTo>
                  <a:lnTo>
                    <a:pt x="21" y="6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4" y="49"/>
                  </a:lnTo>
                  <a:lnTo>
                    <a:pt x="8" y="55"/>
                  </a:lnTo>
                  <a:lnTo>
                    <a:pt x="13" y="60"/>
                  </a:lnTo>
                  <a:lnTo>
                    <a:pt x="21" y="64"/>
                  </a:lnTo>
                  <a:lnTo>
                    <a:pt x="28" y="67"/>
                  </a:lnTo>
                  <a:lnTo>
                    <a:pt x="35" y="70"/>
                  </a:lnTo>
                  <a:lnTo>
                    <a:pt x="45" y="70"/>
                  </a:lnTo>
                  <a:lnTo>
                    <a:pt x="54" y="70"/>
                  </a:lnTo>
                  <a:lnTo>
                    <a:pt x="61" y="67"/>
                  </a:lnTo>
                  <a:lnTo>
                    <a:pt x="68" y="64"/>
                  </a:lnTo>
                  <a:lnTo>
                    <a:pt x="74" y="60"/>
                  </a:lnTo>
                  <a:lnTo>
                    <a:pt x="79" y="55"/>
                  </a:lnTo>
                  <a:lnTo>
                    <a:pt x="83" y="49"/>
                  </a:lnTo>
                  <a:lnTo>
                    <a:pt x="87" y="42"/>
                  </a:lnTo>
                  <a:lnTo>
                    <a:pt x="87" y="34"/>
                  </a:lnTo>
                  <a:lnTo>
                    <a:pt x="89" y="34"/>
                  </a:lnTo>
                  <a:close/>
                </a:path>
              </a:pathLst>
            </a:custGeom>
            <a:solidFill>
              <a:srgbClr val="9F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636"/>
            <p:cNvSpPr>
              <a:spLocks/>
            </p:cNvSpPr>
            <p:nvPr/>
          </p:nvSpPr>
          <p:spPr bwMode="auto">
            <a:xfrm>
              <a:off x="905" y="1519"/>
              <a:ext cx="87" cy="70"/>
            </a:xfrm>
            <a:custGeom>
              <a:avLst/>
              <a:gdLst>
                <a:gd name="T0" fmla="*/ 87 w 87"/>
                <a:gd name="T1" fmla="*/ 28 h 70"/>
                <a:gd name="T2" fmla="*/ 79 w 87"/>
                <a:gd name="T3" fmla="*/ 15 h 70"/>
                <a:gd name="T4" fmla="*/ 68 w 87"/>
                <a:gd name="T5" fmla="*/ 6 h 70"/>
                <a:gd name="T6" fmla="*/ 54 w 87"/>
                <a:gd name="T7" fmla="*/ 0 h 70"/>
                <a:gd name="T8" fmla="*/ 35 w 87"/>
                <a:gd name="T9" fmla="*/ 0 h 70"/>
                <a:gd name="T10" fmla="*/ 21 w 87"/>
                <a:gd name="T11" fmla="*/ 6 h 70"/>
                <a:gd name="T12" fmla="*/ 8 w 87"/>
                <a:gd name="T13" fmla="*/ 15 h 70"/>
                <a:gd name="T14" fmla="*/ 2 w 87"/>
                <a:gd name="T15" fmla="*/ 28 h 70"/>
                <a:gd name="T16" fmla="*/ 2 w 87"/>
                <a:gd name="T17" fmla="*/ 42 h 70"/>
                <a:gd name="T18" fmla="*/ 8 w 87"/>
                <a:gd name="T19" fmla="*/ 55 h 70"/>
                <a:gd name="T20" fmla="*/ 21 w 87"/>
                <a:gd name="T21" fmla="*/ 64 h 70"/>
                <a:gd name="T22" fmla="*/ 35 w 87"/>
                <a:gd name="T23" fmla="*/ 70 h 70"/>
                <a:gd name="T24" fmla="*/ 54 w 87"/>
                <a:gd name="T25" fmla="*/ 70 h 70"/>
                <a:gd name="T26" fmla="*/ 68 w 87"/>
                <a:gd name="T27" fmla="*/ 64 h 70"/>
                <a:gd name="T28" fmla="*/ 79 w 87"/>
                <a:gd name="T29" fmla="*/ 55 h 70"/>
                <a:gd name="T30" fmla="*/ 87 w 87"/>
                <a:gd name="T31" fmla="*/ 42 h 70"/>
                <a:gd name="T32" fmla="*/ 87 w 87"/>
                <a:gd name="T33" fmla="*/ 34 h 70"/>
                <a:gd name="T34" fmla="*/ 83 w 87"/>
                <a:gd name="T35" fmla="*/ 21 h 70"/>
                <a:gd name="T36" fmla="*/ 74 w 87"/>
                <a:gd name="T37" fmla="*/ 10 h 70"/>
                <a:gd name="T38" fmla="*/ 61 w 87"/>
                <a:gd name="T39" fmla="*/ 3 h 70"/>
                <a:gd name="T40" fmla="*/ 45 w 87"/>
                <a:gd name="T41" fmla="*/ 0 h 70"/>
                <a:gd name="T42" fmla="*/ 28 w 87"/>
                <a:gd name="T43" fmla="*/ 3 h 70"/>
                <a:gd name="T44" fmla="*/ 13 w 87"/>
                <a:gd name="T45" fmla="*/ 10 h 70"/>
                <a:gd name="T46" fmla="*/ 4 w 87"/>
                <a:gd name="T47" fmla="*/ 21 h 70"/>
                <a:gd name="T48" fmla="*/ 2 w 87"/>
                <a:gd name="T49" fmla="*/ 34 h 70"/>
                <a:gd name="T50" fmla="*/ 4 w 87"/>
                <a:gd name="T51" fmla="*/ 49 h 70"/>
                <a:gd name="T52" fmla="*/ 13 w 87"/>
                <a:gd name="T53" fmla="*/ 60 h 70"/>
                <a:gd name="T54" fmla="*/ 28 w 87"/>
                <a:gd name="T55" fmla="*/ 67 h 70"/>
                <a:gd name="T56" fmla="*/ 45 w 87"/>
                <a:gd name="T57" fmla="*/ 70 h 70"/>
                <a:gd name="T58" fmla="*/ 61 w 87"/>
                <a:gd name="T59" fmla="*/ 67 h 70"/>
                <a:gd name="T60" fmla="*/ 74 w 87"/>
                <a:gd name="T61" fmla="*/ 60 h 70"/>
                <a:gd name="T62" fmla="*/ 83 w 87"/>
                <a:gd name="T63" fmla="*/ 49 h 70"/>
                <a:gd name="T64" fmla="*/ 87 w 87"/>
                <a:gd name="T65" fmla="*/ 34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7"/>
                <a:gd name="T100" fmla="*/ 0 h 70"/>
                <a:gd name="T101" fmla="*/ 87 w 87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7" h="70">
                  <a:moveTo>
                    <a:pt x="87" y="34"/>
                  </a:moveTo>
                  <a:lnTo>
                    <a:pt x="87" y="28"/>
                  </a:lnTo>
                  <a:lnTo>
                    <a:pt x="83" y="21"/>
                  </a:lnTo>
                  <a:lnTo>
                    <a:pt x="79" y="15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8" y="3"/>
                  </a:lnTo>
                  <a:lnTo>
                    <a:pt x="21" y="6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4" y="49"/>
                  </a:lnTo>
                  <a:lnTo>
                    <a:pt x="8" y="55"/>
                  </a:lnTo>
                  <a:lnTo>
                    <a:pt x="13" y="60"/>
                  </a:lnTo>
                  <a:lnTo>
                    <a:pt x="21" y="64"/>
                  </a:lnTo>
                  <a:lnTo>
                    <a:pt x="28" y="67"/>
                  </a:lnTo>
                  <a:lnTo>
                    <a:pt x="35" y="70"/>
                  </a:lnTo>
                  <a:lnTo>
                    <a:pt x="45" y="70"/>
                  </a:lnTo>
                  <a:lnTo>
                    <a:pt x="54" y="70"/>
                  </a:lnTo>
                  <a:lnTo>
                    <a:pt x="61" y="67"/>
                  </a:lnTo>
                  <a:lnTo>
                    <a:pt x="68" y="64"/>
                  </a:lnTo>
                  <a:lnTo>
                    <a:pt x="74" y="60"/>
                  </a:lnTo>
                  <a:lnTo>
                    <a:pt x="79" y="55"/>
                  </a:lnTo>
                  <a:lnTo>
                    <a:pt x="83" y="49"/>
                  </a:lnTo>
                  <a:lnTo>
                    <a:pt x="87" y="42"/>
                  </a:lnTo>
                  <a:lnTo>
                    <a:pt x="87" y="34"/>
                  </a:lnTo>
                  <a:lnTo>
                    <a:pt x="87" y="28"/>
                  </a:lnTo>
                  <a:lnTo>
                    <a:pt x="83" y="21"/>
                  </a:lnTo>
                  <a:lnTo>
                    <a:pt x="79" y="15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1" y="3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5" y="1"/>
                  </a:lnTo>
                  <a:lnTo>
                    <a:pt x="28" y="3"/>
                  </a:lnTo>
                  <a:lnTo>
                    <a:pt x="21" y="6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" y="42"/>
                  </a:lnTo>
                  <a:lnTo>
                    <a:pt x="4" y="49"/>
                  </a:lnTo>
                  <a:lnTo>
                    <a:pt x="8" y="54"/>
                  </a:lnTo>
                  <a:lnTo>
                    <a:pt x="13" y="60"/>
                  </a:lnTo>
                  <a:lnTo>
                    <a:pt x="21" y="64"/>
                  </a:lnTo>
                  <a:lnTo>
                    <a:pt x="28" y="67"/>
                  </a:lnTo>
                  <a:lnTo>
                    <a:pt x="35" y="69"/>
                  </a:lnTo>
                  <a:lnTo>
                    <a:pt x="45" y="70"/>
                  </a:lnTo>
                  <a:lnTo>
                    <a:pt x="52" y="69"/>
                  </a:lnTo>
                  <a:lnTo>
                    <a:pt x="61" y="67"/>
                  </a:lnTo>
                  <a:lnTo>
                    <a:pt x="68" y="64"/>
                  </a:lnTo>
                  <a:lnTo>
                    <a:pt x="74" y="60"/>
                  </a:lnTo>
                  <a:lnTo>
                    <a:pt x="79" y="54"/>
                  </a:lnTo>
                  <a:lnTo>
                    <a:pt x="83" y="49"/>
                  </a:lnTo>
                  <a:lnTo>
                    <a:pt x="87" y="42"/>
                  </a:lnTo>
                  <a:lnTo>
                    <a:pt x="87" y="34"/>
                  </a:lnTo>
                  <a:close/>
                </a:path>
              </a:pathLst>
            </a:custGeom>
            <a:solidFill>
              <a:srgbClr val="A0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637"/>
            <p:cNvSpPr>
              <a:spLocks/>
            </p:cNvSpPr>
            <p:nvPr/>
          </p:nvSpPr>
          <p:spPr bwMode="auto">
            <a:xfrm>
              <a:off x="907" y="1519"/>
              <a:ext cx="85" cy="70"/>
            </a:xfrm>
            <a:custGeom>
              <a:avLst/>
              <a:gdLst>
                <a:gd name="T0" fmla="*/ 85 w 85"/>
                <a:gd name="T1" fmla="*/ 28 h 70"/>
                <a:gd name="T2" fmla="*/ 77 w 85"/>
                <a:gd name="T3" fmla="*/ 15 h 70"/>
                <a:gd name="T4" fmla="*/ 66 w 85"/>
                <a:gd name="T5" fmla="*/ 6 h 70"/>
                <a:gd name="T6" fmla="*/ 50 w 85"/>
                <a:gd name="T7" fmla="*/ 1 h 70"/>
                <a:gd name="T8" fmla="*/ 33 w 85"/>
                <a:gd name="T9" fmla="*/ 1 h 70"/>
                <a:gd name="T10" fmla="*/ 19 w 85"/>
                <a:gd name="T11" fmla="*/ 6 h 70"/>
                <a:gd name="T12" fmla="*/ 6 w 85"/>
                <a:gd name="T13" fmla="*/ 15 h 70"/>
                <a:gd name="T14" fmla="*/ 0 w 85"/>
                <a:gd name="T15" fmla="*/ 28 h 70"/>
                <a:gd name="T16" fmla="*/ 0 w 85"/>
                <a:gd name="T17" fmla="*/ 42 h 70"/>
                <a:gd name="T18" fmla="*/ 6 w 85"/>
                <a:gd name="T19" fmla="*/ 54 h 70"/>
                <a:gd name="T20" fmla="*/ 19 w 85"/>
                <a:gd name="T21" fmla="*/ 64 h 70"/>
                <a:gd name="T22" fmla="*/ 33 w 85"/>
                <a:gd name="T23" fmla="*/ 69 h 70"/>
                <a:gd name="T24" fmla="*/ 50 w 85"/>
                <a:gd name="T25" fmla="*/ 69 h 70"/>
                <a:gd name="T26" fmla="*/ 66 w 85"/>
                <a:gd name="T27" fmla="*/ 64 h 70"/>
                <a:gd name="T28" fmla="*/ 77 w 85"/>
                <a:gd name="T29" fmla="*/ 54 h 70"/>
                <a:gd name="T30" fmla="*/ 85 w 85"/>
                <a:gd name="T31" fmla="*/ 42 h 70"/>
                <a:gd name="T32" fmla="*/ 85 w 85"/>
                <a:gd name="T33" fmla="*/ 34 h 70"/>
                <a:gd name="T34" fmla="*/ 81 w 85"/>
                <a:gd name="T35" fmla="*/ 22 h 70"/>
                <a:gd name="T36" fmla="*/ 72 w 85"/>
                <a:gd name="T37" fmla="*/ 10 h 70"/>
                <a:gd name="T38" fmla="*/ 59 w 85"/>
                <a:gd name="T39" fmla="*/ 3 h 70"/>
                <a:gd name="T40" fmla="*/ 43 w 85"/>
                <a:gd name="T41" fmla="*/ 0 h 70"/>
                <a:gd name="T42" fmla="*/ 26 w 85"/>
                <a:gd name="T43" fmla="*/ 3 h 70"/>
                <a:gd name="T44" fmla="*/ 11 w 85"/>
                <a:gd name="T45" fmla="*/ 10 h 70"/>
                <a:gd name="T46" fmla="*/ 4 w 85"/>
                <a:gd name="T47" fmla="*/ 22 h 70"/>
                <a:gd name="T48" fmla="*/ 0 w 85"/>
                <a:gd name="T49" fmla="*/ 34 h 70"/>
                <a:gd name="T50" fmla="*/ 4 w 85"/>
                <a:gd name="T51" fmla="*/ 48 h 70"/>
                <a:gd name="T52" fmla="*/ 11 w 85"/>
                <a:gd name="T53" fmla="*/ 60 h 70"/>
                <a:gd name="T54" fmla="*/ 26 w 85"/>
                <a:gd name="T55" fmla="*/ 67 h 70"/>
                <a:gd name="T56" fmla="*/ 43 w 85"/>
                <a:gd name="T57" fmla="*/ 70 h 70"/>
                <a:gd name="T58" fmla="*/ 59 w 85"/>
                <a:gd name="T59" fmla="*/ 67 h 70"/>
                <a:gd name="T60" fmla="*/ 72 w 85"/>
                <a:gd name="T61" fmla="*/ 60 h 70"/>
                <a:gd name="T62" fmla="*/ 81 w 85"/>
                <a:gd name="T63" fmla="*/ 48 h 70"/>
                <a:gd name="T64" fmla="*/ 85 w 85"/>
                <a:gd name="T65" fmla="*/ 34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70"/>
                <a:gd name="T101" fmla="*/ 85 w 85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70">
                  <a:moveTo>
                    <a:pt x="85" y="34"/>
                  </a:moveTo>
                  <a:lnTo>
                    <a:pt x="85" y="28"/>
                  </a:lnTo>
                  <a:lnTo>
                    <a:pt x="81" y="21"/>
                  </a:lnTo>
                  <a:lnTo>
                    <a:pt x="77" y="15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59" y="3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2" y="49"/>
                  </a:lnTo>
                  <a:lnTo>
                    <a:pt x="6" y="54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6" y="67"/>
                  </a:lnTo>
                  <a:lnTo>
                    <a:pt x="33" y="69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9" y="67"/>
                  </a:lnTo>
                  <a:lnTo>
                    <a:pt x="66" y="64"/>
                  </a:lnTo>
                  <a:lnTo>
                    <a:pt x="72" y="60"/>
                  </a:lnTo>
                  <a:lnTo>
                    <a:pt x="77" y="54"/>
                  </a:lnTo>
                  <a:lnTo>
                    <a:pt x="81" y="49"/>
                  </a:lnTo>
                  <a:lnTo>
                    <a:pt x="85" y="42"/>
                  </a:lnTo>
                  <a:lnTo>
                    <a:pt x="85" y="34"/>
                  </a:lnTo>
                  <a:lnTo>
                    <a:pt x="83" y="28"/>
                  </a:lnTo>
                  <a:lnTo>
                    <a:pt x="81" y="22"/>
                  </a:lnTo>
                  <a:lnTo>
                    <a:pt x="77" y="16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59" y="3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1" y="10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8" y="54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6" y="67"/>
                  </a:lnTo>
                  <a:lnTo>
                    <a:pt x="33" y="69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9" y="67"/>
                  </a:lnTo>
                  <a:lnTo>
                    <a:pt x="66" y="64"/>
                  </a:lnTo>
                  <a:lnTo>
                    <a:pt x="72" y="60"/>
                  </a:lnTo>
                  <a:lnTo>
                    <a:pt x="77" y="54"/>
                  </a:lnTo>
                  <a:lnTo>
                    <a:pt x="81" y="48"/>
                  </a:lnTo>
                  <a:lnTo>
                    <a:pt x="83" y="42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rgbClr val="A1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638"/>
            <p:cNvSpPr>
              <a:spLocks/>
            </p:cNvSpPr>
            <p:nvPr/>
          </p:nvSpPr>
          <p:spPr bwMode="auto">
            <a:xfrm>
              <a:off x="907" y="1519"/>
              <a:ext cx="85" cy="70"/>
            </a:xfrm>
            <a:custGeom>
              <a:avLst/>
              <a:gdLst>
                <a:gd name="T0" fmla="*/ 83 w 85"/>
                <a:gd name="T1" fmla="*/ 28 h 70"/>
                <a:gd name="T2" fmla="*/ 77 w 85"/>
                <a:gd name="T3" fmla="*/ 16 h 70"/>
                <a:gd name="T4" fmla="*/ 66 w 85"/>
                <a:gd name="T5" fmla="*/ 6 h 70"/>
                <a:gd name="T6" fmla="*/ 50 w 85"/>
                <a:gd name="T7" fmla="*/ 1 h 70"/>
                <a:gd name="T8" fmla="*/ 33 w 85"/>
                <a:gd name="T9" fmla="*/ 1 h 70"/>
                <a:gd name="T10" fmla="*/ 19 w 85"/>
                <a:gd name="T11" fmla="*/ 6 h 70"/>
                <a:gd name="T12" fmla="*/ 8 w 85"/>
                <a:gd name="T13" fmla="*/ 16 h 70"/>
                <a:gd name="T14" fmla="*/ 0 w 85"/>
                <a:gd name="T15" fmla="*/ 28 h 70"/>
                <a:gd name="T16" fmla="*/ 0 w 85"/>
                <a:gd name="T17" fmla="*/ 42 h 70"/>
                <a:gd name="T18" fmla="*/ 8 w 85"/>
                <a:gd name="T19" fmla="*/ 54 h 70"/>
                <a:gd name="T20" fmla="*/ 19 w 85"/>
                <a:gd name="T21" fmla="*/ 64 h 70"/>
                <a:gd name="T22" fmla="*/ 33 w 85"/>
                <a:gd name="T23" fmla="*/ 69 h 70"/>
                <a:gd name="T24" fmla="*/ 50 w 85"/>
                <a:gd name="T25" fmla="*/ 69 h 70"/>
                <a:gd name="T26" fmla="*/ 66 w 85"/>
                <a:gd name="T27" fmla="*/ 64 h 70"/>
                <a:gd name="T28" fmla="*/ 77 w 85"/>
                <a:gd name="T29" fmla="*/ 54 h 70"/>
                <a:gd name="T30" fmla="*/ 83 w 85"/>
                <a:gd name="T31" fmla="*/ 42 h 70"/>
                <a:gd name="T32" fmla="*/ 85 w 85"/>
                <a:gd name="T33" fmla="*/ 34 h 70"/>
                <a:gd name="T34" fmla="*/ 81 w 85"/>
                <a:gd name="T35" fmla="*/ 22 h 70"/>
                <a:gd name="T36" fmla="*/ 72 w 85"/>
                <a:gd name="T37" fmla="*/ 10 h 70"/>
                <a:gd name="T38" fmla="*/ 59 w 85"/>
                <a:gd name="T39" fmla="*/ 3 h 70"/>
                <a:gd name="T40" fmla="*/ 43 w 85"/>
                <a:gd name="T41" fmla="*/ 1 h 70"/>
                <a:gd name="T42" fmla="*/ 26 w 85"/>
                <a:gd name="T43" fmla="*/ 3 h 70"/>
                <a:gd name="T44" fmla="*/ 13 w 85"/>
                <a:gd name="T45" fmla="*/ 10 h 70"/>
                <a:gd name="T46" fmla="*/ 4 w 85"/>
                <a:gd name="T47" fmla="*/ 22 h 70"/>
                <a:gd name="T48" fmla="*/ 0 w 85"/>
                <a:gd name="T49" fmla="*/ 34 h 70"/>
                <a:gd name="T50" fmla="*/ 4 w 85"/>
                <a:gd name="T51" fmla="*/ 48 h 70"/>
                <a:gd name="T52" fmla="*/ 13 w 85"/>
                <a:gd name="T53" fmla="*/ 60 h 70"/>
                <a:gd name="T54" fmla="*/ 26 w 85"/>
                <a:gd name="T55" fmla="*/ 66 h 70"/>
                <a:gd name="T56" fmla="*/ 43 w 85"/>
                <a:gd name="T57" fmla="*/ 69 h 70"/>
                <a:gd name="T58" fmla="*/ 59 w 85"/>
                <a:gd name="T59" fmla="*/ 66 h 70"/>
                <a:gd name="T60" fmla="*/ 72 w 85"/>
                <a:gd name="T61" fmla="*/ 60 h 70"/>
                <a:gd name="T62" fmla="*/ 81 w 85"/>
                <a:gd name="T63" fmla="*/ 48 h 70"/>
                <a:gd name="T64" fmla="*/ 85 w 85"/>
                <a:gd name="T65" fmla="*/ 34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70"/>
                <a:gd name="T101" fmla="*/ 85 w 85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70">
                  <a:moveTo>
                    <a:pt x="85" y="34"/>
                  </a:moveTo>
                  <a:lnTo>
                    <a:pt x="83" y="28"/>
                  </a:lnTo>
                  <a:lnTo>
                    <a:pt x="81" y="22"/>
                  </a:lnTo>
                  <a:lnTo>
                    <a:pt x="77" y="16"/>
                  </a:lnTo>
                  <a:lnTo>
                    <a:pt x="72" y="10"/>
                  </a:lnTo>
                  <a:lnTo>
                    <a:pt x="66" y="6"/>
                  </a:lnTo>
                  <a:lnTo>
                    <a:pt x="59" y="3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1" y="10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8" y="54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6" y="67"/>
                  </a:lnTo>
                  <a:lnTo>
                    <a:pt x="33" y="69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9" y="67"/>
                  </a:lnTo>
                  <a:lnTo>
                    <a:pt x="66" y="64"/>
                  </a:lnTo>
                  <a:lnTo>
                    <a:pt x="72" y="60"/>
                  </a:lnTo>
                  <a:lnTo>
                    <a:pt x="77" y="54"/>
                  </a:lnTo>
                  <a:lnTo>
                    <a:pt x="81" y="48"/>
                  </a:lnTo>
                  <a:lnTo>
                    <a:pt x="83" y="42"/>
                  </a:lnTo>
                  <a:lnTo>
                    <a:pt x="85" y="34"/>
                  </a:lnTo>
                  <a:lnTo>
                    <a:pt x="83" y="28"/>
                  </a:lnTo>
                  <a:lnTo>
                    <a:pt x="81" y="22"/>
                  </a:lnTo>
                  <a:lnTo>
                    <a:pt x="77" y="16"/>
                  </a:lnTo>
                  <a:lnTo>
                    <a:pt x="72" y="10"/>
                  </a:lnTo>
                  <a:lnTo>
                    <a:pt x="66" y="7"/>
                  </a:lnTo>
                  <a:lnTo>
                    <a:pt x="59" y="3"/>
                  </a:lnTo>
                  <a:lnTo>
                    <a:pt x="50" y="1"/>
                  </a:lnTo>
                  <a:lnTo>
                    <a:pt x="43" y="1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3" y="10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8" y="54"/>
                  </a:lnTo>
                  <a:lnTo>
                    <a:pt x="13" y="60"/>
                  </a:lnTo>
                  <a:lnTo>
                    <a:pt x="19" y="63"/>
                  </a:lnTo>
                  <a:lnTo>
                    <a:pt x="26" y="66"/>
                  </a:lnTo>
                  <a:lnTo>
                    <a:pt x="33" y="69"/>
                  </a:lnTo>
                  <a:lnTo>
                    <a:pt x="43" y="69"/>
                  </a:lnTo>
                  <a:lnTo>
                    <a:pt x="50" y="69"/>
                  </a:lnTo>
                  <a:lnTo>
                    <a:pt x="59" y="66"/>
                  </a:lnTo>
                  <a:lnTo>
                    <a:pt x="66" y="63"/>
                  </a:lnTo>
                  <a:lnTo>
                    <a:pt x="72" y="60"/>
                  </a:lnTo>
                  <a:lnTo>
                    <a:pt x="77" y="54"/>
                  </a:lnTo>
                  <a:lnTo>
                    <a:pt x="81" y="48"/>
                  </a:lnTo>
                  <a:lnTo>
                    <a:pt x="83" y="42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rgbClr val="A2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639"/>
            <p:cNvSpPr>
              <a:spLocks/>
            </p:cNvSpPr>
            <p:nvPr/>
          </p:nvSpPr>
          <p:spPr bwMode="auto">
            <a:xfrm>
              <a:off x="907" y="1520"/>
              <a:ext cx="85" cy="68"/>
            </a:xfrm>
            <a:custGeom>
              <a:avLst/>
              <a:gdLst>
                <a:gd name="T0" fmla="*/ 83 w 85"/>
                <a:gd name="T1" fmla="*/ 27 h 68"/>
                <a:gd name="T2" fmla="*/ 77 w 85"/>
                <a:gd name="T3" fmla="*/ 15 h 68"/>
                <a:gd name="T4" fmla="*/ 66 w 85"/>
                <a:gd name="T5" fmla="*/ 6 h 68"/>
                <a:gd name="T6" fmla="*/ 50 w 85"/>
                <a:gd name="T7" fmla="*/ 0 h 68"/>
                <a:gd name="T8" fmla="*/ 33 w 85"/>
                <a:gd name="T9" fmla="*/ 0 h 68"/>
                <a:gd name="T10" fmla="*/ 19 w 85"/>
                <a:gd name="T11" fmla="*/ 6 h 68"/>
                <a:gd name="T12" fmla="*/ 8 w 85"/>
                <a:gd name="T13" fmla="*/ 15 h 68"/>
                <a:gd name="T14" fmla="*/ 0 w 85"/>
                <a:gd name="T15" fmla="*/ 27 h 68"/>
                <a:gd name="T16" fmla="*/ 0 w 85"/>
                <a:gd name="T17" fmla="*/ 41 h 68"/>
                <a:gd name="T18" fmla="*/ 8 w 85"/>
                <a:gd name="T19" fmla="*/ 53 h 68"/>
                <a:gd name="T20" fmla="*/ 19 w 85"/>
                <a:gd name="T21" fmla="*/ 62 h 68"/>
                <a:gd name="T22" fmla="*/ 33 w 85"/>
                <a:gd name="T23" fmla="*/ 68 h 68"/>
                <a:gd name="T24" fmla="*/ 50 w 85"/>
                <a:gd name="T25" fmla="*/ 68 h 68"/>
                <a:gd name="T26" fmla="*/ 66 w 85"/>
                <a:gd name="T27" fmla="*/ 62 h 68"/>
                <a:gd name="T28" fmla="*/ 77 w 85"/>
                <a:gd name="T29" fmla="*/ 53 h 68"/>
                <a:gd name="T30" fmla="*/ 83 w 85"/>
                <a:gd name="T31" fmla="*/ 41 h 68"/>
                <a:gd name="T32" fmla="*/ 83 w 85"/>
                <a:gd name="T33" fmla="*/ 33 h 68"/>
                <a:gd name="T34" fmla="*/ 81 w 85"/>
                <a:gd name="T35" fmla="*/ 21 h 68"/>
                <a:gd name="T36" fmla="*/ 72 w 85"/>
                <a:gd name="T37" fmla="*/ 11 h 68"/>
                <a:gd name="T38" fmla="*/ 59 w 85"/>
                <a:gd name="T39" fmla="*/ 3 h 68"/>
                <a:gd name="T40" fmla="*/ 43 w 85"/>
                <a:gd name="T41" fmla="*/ 0 h 68"/>
                <a:gd name="T42" fmla="*/ 26 w 85"/>
                <a:gd name="T43" fmla="*/ 3 h 68"/>
                <a:gd name="T44" fmla="*/ 13 w 85"/>
                <a:gd name="T45" fmla="*/ 11 h 68"/>
                <a:gd name="T46" fmla="*/ 4 w 85"/>
                <a:gd name="T47" fmla="*/ 21 h 68"/>
                <a:gd name="T48" fmla="*/ 0 w 85"/>
                <a:gd name="T49" fmla="*/ 33 h 68"/>
                <a:gd name="T50" fmla="*/ 4 w 85"/>
                <a:gd name="T51" fmla="*/ 47 h 68"/>
                <a:gd name="T52" fmla="*/ 13 w 85"/>
                <a:gd name="T53" fmla="*/ 57 h 68"/>
                <a:gd name="T54" fmla="*/ 26 w 85"/>
                <a:gd name="T55" fmla="*/ 65 h 68"/>
                <a:gd name="T56" fmla="*/ 43 w 85"/>
                <a:gd name="T57" fmla="*/ 68 h 68"/>
                <a:gd name="T58" fmla="*/ 59 w 85"/>
                <a:gd name="T59" fmla="*/ 65 h 68"/>
                <a:gd name="T60" fmla="*/ 72 w 85"/>
                <a:gd name="T61" fmla="*/ 57 h 68"/>
                <a:gd name="T62" fmla="*/ 81 w 85"/>
                <a:gd name="T63" fmla="*/ 47 h 68"/>
                <a:gd name="T64" fmla="*/ 83 w 85"/>
                <a:gd name="T65" fmla="*/ 33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68"/>
                <a:gd name="T101" fmla="*/ 85 w 85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68">
                  <a:moveTo>
                    <a:pt x="85" y="33"/>
                  </a:moveTo>
                  <a:lnTo>
                    <a:pt x="83" y="27"/>
                  </a:lnTo>
                  <a:lnTo>
                    <a:pt x="81" y="21"/>
                  </a:lnTo>
                  <a:lnTo>
                    <a:pt x="77" y="15"/>
                  </a:lnTo>
                  <a:lnTo>
                    <a:pt x="72" y="9"/>
                  </a:lnTo>
                  <a:lnTo>
                    <a:pt x="66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9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4" y="47"/>
                  </a:lnTo>
                  <a:lnTo>
                    <a:pt x="8" y="53"/>
                  </a:lnTo>
                  <a:lnTo>
                    <a:pt x="13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3" y="68"/>
                  </a:lnTo>
                  <a:lnTo>
                    <a:pt x="43" y="68"/>
                  </a:lnTo>
                  <a:lnTo>
                    <a:pt x="50" y="68"/>
                  </a:lnTo>
                  <a:lnTo>
                    <a:pt x="59" y="65"/>
                  </a:lnTo>
                  <a:lnTo>
                    <a:pt x="66" y="62"/>
                  </a:lnTo>
                  <a:lnTo>
                    <a:pt x="72" y="59"/>
                  </a:lnTo>
                  <a:lnTo>
                    <a:pt x="77" y="53"/>
                  </a:lnTo>
                  <a:lnTo>
                    <a:pt x="81" y="47"/>
                  </a:lnTo>
                  <a:lnTo>
                    <a:pt x="83" y="4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3" y="27"/>
                  </a:lnTo>
                  <a:lnTo>
                    <a:pt x="81" y="21"/>
                  </a:lnTo>
                  <a:lnTo>
                    <a:pt x="76" y="15"/>
                  </a:lnTo>
                  <a:lnTo>
                    <a:pt x="72" y="11"/>
                  </a:lnTo>
                  <a:lnTo>
                    <a:pt x="65" y="6"/>
                  </a:lnTo>
                  <a:lnTo>
                    <a:pt x="59" y="3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3"/>
                  </a:lnTo>
                  <a:lnTo>
                    <a:pt x="13" y="57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3" y="68"/>
                  </a:lnTo>
                  <a:lnTo>
                    <a:pt x="43" y="68"/>
                  </a:lnTo>
                  <a:lnTo>
                    <a:pt x="50" y="68"/>
                  </a:lnTo>
                  <a:lnTo>
                    <a:pt x="59" y="65"/>
                  </a:lnTo>
                  <a:lnTo>
                    <a:pt x="65" y="62"/>
                  </a:lnTo>
                  <a:lnTo>
                    <a:pt x="72" y="57"/>
                  </a:lnTo>
                  <a:lnTo>
                    <a:pt x="76" y="53"/>
                  </a:lnTo>
                  <a:lnTo>
                    <a:pt x="81" y="47"/>
                  </a:lnTo>
                  <a:lnTo>
                    <a:pt x="83" y="41"/>
                  </a:lnTo>
                  <a:lnTo>
                    <a:pt x="83" y="33"/>
                  </a:lnTo>
                  <a:lnTo>
                    <a:pt x="85" y="33"/>
                  </a:lnTo>
                  <a:close/>
                </a:path>
              </a:pathLst>
            </a:custGeom>
            <a:solidFill>
              <a:srgbClr val="A3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640"/>
            <p:cNvSpPr>
              <a:spLocks/>
            </p:cNvSpPr>
            <p:nvPr/>
          </p:nvSpPr>
          <p:spPr bwMode="auto">
            <a:xfrm>
              <a:off x="907" y="1520"/>
              <a:ext cx="83" cy="68"/>
            </a:xfrm>
            <a:custGeom>
              <a:avLst/>
              <a:gdLst>
                <a:gd name="T0" fmla="*/ 83 w 83"/>
                <a:gd name="T1" fmla="*/ 27 h 68"/>
                <a:gd name="T2" fmla="*/ 76 w 83"/>
                <a:gd name="T3" fmla="*/ 15 h 68"/>
                <a:gd name="T4" fmla="*/ 65 w 83"/>
                <a:gd name="T5" fmla="*/ 6 h 68"/>
                <a:gd name="T6" fmla="*/ 50 w 83"/>
                <a:gd name="T7" fmla="*/ 0 h 68"/>
                <a:gd name="T8" fmla="*/ 33 w 83"/>
                <a:gd name="T9" fmla="*/ 0 h 68"/>
                <a:gd name="T10" fmla="*/ 19 w 83"/>
                <a:gd name="T11" fmla="*/ 6 h 68"/>
                <a:gd name="T12" fmla="*/ 8 w 83"/>
                <a:gd name="T13" fmla="*/ 15 h 68"/>
                <a:gd name="T14" fmla="*/ 2 w 83"/>
                <a:gd name="T15" fmla="*/ 27 h 68"/>
                <a:gd name="T16" fmla="*/ 2 w 83"/>
                <a:gd name="T17" fmla="*/ 41 h 68"/>
                <a:gd name="T18" fmla="*/ 8 w 83"/>
                <a:gd name="T19" fmla="*/ 53 h 68"/>
                <a:gd name="T20" fmla="*/ 19 w 83"/>
                <a:gd name="T21" fmla="*/ 62 h 68"/>
                <a:gd name="T22" fmla="*/ 33 w 83"/>
                <a:gd name="T23" fmla="*/ 68 h 68"/>
                <a:gd name="T24" fmla="*/ 50 w 83"/>
                <a:gd name="T25" fmla="*/ 68 h 68"/>
                <a:gd name="T26" fmla="*/ 65 w 83"/>
                <a:gd name="T27" fmla="*/ 62 h 68"/>
                <a:gd name="T28" fmla="*/ 76 w 83"/>
                <a:gd name="T29" fmla="*/ 53 h 68"/>
                <a:gd name="T30" fmla="*/ 83 w 83"/>
                <a:gd name="T31" fmla="*/ 41 h 68"/>
                <a:gd name="T32" fmla="*/ 83 w 83"/>
                <a:gd name="T33" fmla="*/ 33 h 68"/>
                <a:gd name="T34" fmla="*/ 79 w 83"/>
                <a:gd name="T35" fmla="*/ 21 h 68"/>
                <a:gd name="T36" fmla="*/ 72 w 83"/>
                <a:gd name="T37" fmla="*/ 11 h 68"/>
                <a:gd name="T38" fmla="*/ 57 w 83"/>
                <a:gd name="T39" fmla="*/ 3 h 68"/>
                <a:gd name="T40" fmla="*/ 43 w 83"/>
                <a:gd name="T41" fmla="*/ 0 h 68"/>
                <a:gd name="T42" fmla="*/ 26 w 83"/>
                <a:gd name="T43" fmla="*/ 3 h 68"/>
                <a:gd name="T44" fmla="*/ 13 w 83"/>
                <a:gd name="T45" fmla="*/ 11 h 68"/>
                <a:gd name="T46" fmla="*/ 4 w 83"/>
                <a:gd name="T47" fmla="*/ 21 h 68"/>
                <a:gd name="T48" fmla="*/ 0 w 83"/>
                <a:gd name="T49" fmla="*/ 33 h 68"/>
                <a:gd name="T50" fmla="*/ 4 w 83"/>
                <a:gd name="T51" fmla="*/ 47 h 68"/>
                <a:gd name="T52" fmla="*/ 13 w 83"/>
                <a:gd name="T53" fmla="*/ 57 h 68"/>
                <a:gd name="T54" fmla="*/ 26 w 83"/>
                <a:gd name="T55" fmla="*/ 65 h 68"/>
                <a:gd name="T56" fmla="*/ 43 w 83"/>
                <a:gd name="T57" fmla="*/ 68 h 68"/>
                <a:gd name="T58" fmla="*/ 57 w 83"/>
                <a:gd name="T59" fmla="*/ 65 h 68"/>
                <a:gd name="T60" fmla="*/ 72 w 83"/>
                <a:gd name="T61" fmla="*/ 57 h 68"/>
                <a:gd name="T62" fmla="*/ 79 w 83"/>
                <a:gd name="T63" fmla="*/ 47 h 68"/>
                <a:gd name="T64" fmla="*/ 83 w 83"/>
                <a:gd name="T65" fmla="*/ 33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68"/>
                <a:gd name="T101" fmla="*/ 83 w 83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68">
                  <a:moveTo>
                    <a:pt x="83" y="33"/>
                  </a:moveTo>
                  <a:lnTo>
                    <a:pt x="83" y="27"/>
                  </a:lnTo>
                  <a:lnTo>
                    <a:pt x="81" y="21"/>
                  </a:lnTo>
                  <a:lnTo>
                    <a:pt x="76" y="15"/>
                  </a:lnTo>
                  <a:lnTo>
                    <a:pt x="72" y="11"/>
                  </a:lnTo>
                  <a:lnTo>
                    <a:pt x="65" y="6"/>
                  </a:lnTo>
                  <a:lnTo>
                    <a:pt x="59" y="3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3"/>
                  </a:lnTo>
                  <a:lnTo>
                    <a:pt x="13" y="57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3" y="68"/>
                  </a:lnTo>
                  <a:lnTo>
                    <a:pt x="43" y="68"/>
                  </a:lnTo>
                  <a:lnTo>
                    <a:pt x="50" y="68"/>
                  </a:lnTo>
                  <a:lnTo>
                    <a:pt x="59" y="65"/>
                  </a:lnTo>
                  <a:lnTo>
                    <a:pt x="65" y="62"/>
                  </a:lnTo>
                  <a:lnTo>
                    <a:pt x="72" y="57"/>
                  </a:lnTo>
                  <a:lnTo>
                    <a:pt x="76" y="53"/>
                  </a:lnTo>
                  <a:lnTo>
                    <a:pt x="81" y="47"/>
                  </a:lnTo>
                  <a:lnTo>
                    <a:pt x="83" y="41"/>
                  </a:lnTo>
                  <a:lnTo>
                    <a:pt x="83" y="33"/>
                  </a:lnTo>
                  <a:lnTo>
                    <a:pt x="83" y="27"/>
                  </a:lnTo>
                  <a:lnTo>
                    <a:pt x="79" y="21"/>
                  </a:lnTo>
                  <a:lnTo>
                    <a:pt x="76" y="15"/>
                  </a:lnTo>
                  <a:lnTo>
                    <a:pt x="72" y="11"/>
                  </a:lnTo>
                  <a:lnTo>
                    <a:pt x="65" y="6"/>
                  </a:lnTo>
                  <a:lnTo>
                    <a:pt x="57" y="3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3" y="2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3"/>
                  </a:lnTo>
                  <a:lnTo>
                    <a:pt x="13" y="57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3" y="66"/>
                  </a:lnTo>
                  <a:lnTo>
                    <a:pt x="43" y="68"/>
                  </a:lnTo>
                  <a:lnTo>
                    <a:pt x="50" y="66"/>
                  </a:lnTo>
                  <a:lnTo>
                    <a:pt x="57" y="65"/>
                  </a:lnTo>
                  <a:lnTo>
                    <a:pt x="65" y="62"/>
                  </a:lnTo>
                  <a:lnTo>
                    <a:pt x="72" y="57"/>
                  </a:lnTo>
                  <a:lnTo>
                    <a:pt x="76" y="53"/>
                  </a:lnTo>
                  <a:lnTo>
                    <a:pt x="79" y="47"/>
                  </a:lnTo>
                  <a:lnTo>
                    <a:pt x="83" y="41"/>
                  </a:lnTo>
                  <a:lnTo>
                    <a:pt x="83" y="33"/>
                  </a:lnTo>
                  <a:close/>
                </a:path>
              </a:pathLst>
            </a:custGeom>
            <a:solidFill>
              <a:srgbClr val="A4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641"/>
            <p:cNvSpPr>
              <a:spLocks/>
            </p:cNvSpPr>
            <p:nvPr/>
          </p:nvSpPr>
          <p:spPr bwMode="auto">
            <a:xfrm>
              <a:off x="907" y="1520"/>
              <a:ext cx="83" cy="68"/>
            </a:xfrm>
            <a:custGeom>
              <a:avLst/>
              <a:gdLst>
                <a:gd name="T0" fmla="*/ 83 w 83"/>
                <a:gd name="T1" fmla="*/ 27 h 68"/>
                <a:gd name="T2" fmla="*/ 76 w 83"/>
                <a:gd name="T3" fmla="*/ 15 h 68"/>
                <a:gd name="T4" fmla="*/ 65 w 83"/>
                <a:gd name="T5" fmla="*/ 6 h 68"/>
                <a:gd name="T6" fmla="*/ 50 w 83"/>
                <a:gd name="T7" fmla="*/ 2 h 68"/>
                <a:gd name="T8" fmla="*/ 33 w 83"/>
                <a:gd name="T9" fmla="*/ 2 h 68"/>
                <a:gd name="T10" fmla="*/ 19 w 83"/>
                <a:gd name="T11" fmla="*/ 6 h 68"/>
                <a:gd name="T12" fmla="*/ 8 w 83"/>
                <a:gd name="T13" fmla="*/ 15 h 68"/>
                <a:gd name="T14" fmla="*/ 2 w 83"/>
                <a:gd name="T15" fmla="*/ 27 h 68"/>
                <a:gd name="T16" fmla="*/ 2 w 83"/>
                <a:gd name="T17" fmla="*/ 41 h 68"/>
                <a:gd name="T18" fmla="*/ 8 w 83"/>
                <a:gd name="T19" fmla="*/ 53 h 68"/>
                <a:gd name="T20" fmla="*/ 19 w 83"/>
                <a:gd name="T21" fmla="*/ 62 h 68"/>
                <a:gd name="T22" fmla="*/ 33 w 83"/>
                <a:gd name="T23" fmla="*/ 66 h 68"/>
                <a:gd name="T24" fmla="*/ 50 w 83"/>
                <a:gd name="T25" fmla="*/ 66 h 68"/>
                <a:gd name="T26" fmla="*/ 65 w 83"/>
                <a:gd name="T27" fmla="*/ 62 h 68"/>
                <a:gd name="T28" fmla="*/ 76 w 83"/>
                <a:gd name="T29" fmla="*/ 53 h 68"/>
                <a:gd name="T30" fmla="*/ 83 w 83"/>
                <a:gd name="T31" fmla="*/ 41 h 68"/>
                <a:gd name="T32" fmla="*/ 83 w 83"/>
                <a:gd name="T33" fmla="*/ 33 h 68"/>
                <a:gd name="T34" fmla="*/ 79 w 83"/>
                <a:gd name="T35" fmla="*/ 21 h 68"/>
                <a:gd name="T36" fmla="*/ 70 w 83"/>
                <a:gd name="T37" fmla="*/ 11 h 68"/>
                <a:gd name="T38" fmla="*/ 57 w 83"/>
                <a:gd name="T39" fmla="*/ 3 h 68"/>
                <a:gd name="T40" fmla="*/ 43 w 83"/>
                <a:gd name="T41" fmla="*/ 0 h 68"/>
                <a:gd name="T42" fmla="*/ 26 w 83"/>
                <a:gd name="T43" fmla="*/ 3 h 68"/>
                <a:gd name="T44" fmla="*/ 13 w 83"/>
                <a:gd name="T45" fmla="*/ 11 h 68"/>
                <a:gd name="T46" fmla="*/ 4 w 83"/>
                <a:gd name="T47" fmla="*/ 21 h 68"/>
                <a:gd name="T48" fmla="*/ 2 w 83"/>
                <a:gd name="T49" fmla="*/ 33 h 68"/>
                <a:gd name="T50" fmla="*/ 4 w 83"/>
                <a:gd name="T51" fmla="*/ 47 h 68"/>
                <a:gd name="T52" fmla="*/ 13 w 83"/>
                <a:gd name="T53" fmla="*/ 57 h 68"/>
                <a:gd name="T54" fmla="*/ 26 w 83"/>
                <a:gd name="T55" fmla="*/ 65 h 68"/>
                <a:gd name="T56" fmla="*/ 43 w 83"/>
                <a:gd name="T57" fmla="*/ 68 h 68"/>
                <a:gd name="T58" fmla="*/ 57 w 83"/>
                <a:gd name="T59" fmla="*/ 65 h 68"/>
                <a:gd name="T60" fmla="*/ 70 w 83"/>
                <a:gd name="T61" fmla="*/ 57 h 68"/>
                <a:gd name="T62" fmla="*/ 79 w 83"/>
                <a:gd name="T63" fmla="*/ 47 h 68"/>
                <a:gd name="T64" fmla="*/ 83 w 83"/>
                <a:gd name="T65" fmla="*/ 33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68"/>
                <a:gd name="T101" fmla="*/ 83 w 83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68">
                  <a:moveTo>
                    <a:pt x="83" y="33"/>
                  </a:moveTo>
                  <a:lnTo>
                    <a:pt x="83" y="27"/>
                  </a:lnTo>
                  <a:lnTo>
                    <a:pt x="79" y="21"/>
                  </a:lnTo>
                  <a:lnTo>
                    <a:pt x="76" y="15"/>
                  </a:lnTo>
                  <a:lnTo>
                    <a:pt x="72" y="11"/>
                  </a:lnTo>
                  <a:lnTo>
                    <a:pt x="65" y="6"/>
                  </a:lnTo>
                  <a:lnTo>
                    <a:pt x="57" y="3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3" y="2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3"/>
                  </a:lnTo>
                  <a:lnTo>
                    <a:pt x="13" y="57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3" y="66"/>
                  </a:lnTo>
                  <a:lnTo>
                    <a:pt x="43" y="68"/>
                  </a:lnTo>
                  <a:lnTo>
                    <a:pt x="50" y="66"/>
                  </a:lnTo>
                  <a:lnTo>
                    <a:pt x="57" y="65"/>
                  </a:lnTo>
                  <a:lnTo>
                    <a:pt x="65" y="62"/>
                  </a:lnTo>
                  <a:lnTo>
                    <a:pt x="72" y="57"/>
                  </a:lnTo>
                  <a:lnTo>
                    <a:pt x="76" y="53"/>
                  </a:lnTo>
                  <a:lnTo>
                    <a:pt x="79" y="47"/>
                  </a:lnTo>
                  <a:lnTo>
                    <a:pt x="83" y="41"/>
                  </a:lnTo>
                  <a:lnTo>
                    <a:pt x="83" y="33"/>
                  </a:lnTo>
                  <a:lnTo>
                    <a:pt x="81" y="27"/>
                  </a:lnTo>
                  <a:lnTo>
                    <a:pt x="79" y="21"/>
                  </a:lnTo>
                  <a:lnTo>
                    <a:pt x="76" y="15"/>
                  </a:lnTo>
                  <a:lnTo>
                    <a:pt x="70" y="11"/>
                  </a:lnTo>
                  <a:lnTo>
                    <a:pt x="65" y="6"/>
                  </a:lnTo>
                  <a:lnTo>
                    <a:pt x="57" y="3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3" y="2"/>
                  </a:lnTo>
                  <a:lnTo>
                    <a:pt x="26" y="3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3"/>
                  </a:lnTo>
                  <a:lnTo>
                    <a:pt x="13" y="57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3" y="66"/>
                  </a:lnTo>
                  <a:lnTo>
                    <a:pt x="43" y="68"/>
                  </a:lnTo>
                  <a:lnTo>
                    <a:pt x="50" y="66"/>
                  </a:lnTo>
                  <a:lnTo>
                    <a:pt x="57" y="65"/>
                  </a:lnTo>
                  <a:lnTo>
                    <a:pt x="65" y="62"/>
                  </a:lnTo>
                  <a:lnTo>
                    <a:pt x="70" y="57"/>
                  </a:lnTo>
                  <a:lnTo>
                    <a:pt x="76" y="53"/>
                  </a:lnTo>
                  <a:lnTo>
                    <a:pt x="79" y="47"/>
                  </a:lnTo>
                  <a:lnTo>
                    <a:pt x="81" y="41"/>
                  </a:lnTo>
                  <a:lnTo>
                    <a:pt x="83" y="33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642"/>
            <p:cNvSpPr>
              <a:spLocks/>
            </p:cNvSpPr>
            <p:nvPr/>
          </p:nvSpPr>
          <p:spPr bwMode="auto">
            <a:xfrm>
              <a:off x="909" y="1520"/>
              <a:ext cx="81" cy="68"/>
            </a:xfrm>
            <a:custGeom>
              <a:avLst/>
              <a:gdLst>
                <a:gd name="T0" fmla="*/ 79 w 81"/>
                <a:gd name="T1" fmla="*/ 27 h 68"/>
                <a:gd name="T2" fmla="*/ 74 w 81"/>
                <a:gd name="T3" fmla="*/ 15 h 68"/>
                <a:gd name="T4" fmla="*/ 63 w 81"/>
                <a:gd name="T5" fmla="*/ 6 h 68"/>
                <a:gd name="T6" fmla="*/ 48 w 81"/>
                <a:gd name="T7" fmla="*/ 2 h 68"/>
                <a:gd name="T8" fmla="*/ 31 w 81"/>
                <a:gd name="T9" fmla="*/ 2 h 68"/>
                <a:gd name="T10" fmla="*/ 17 w 81"/>
                <a:gd name="T11" fmla="*/ 6 h 68"/>
                <a:gd name="T12" fmla="*/ 6 w 81"/>
                <a:gd name="T13" fmla="*/ 15 h 68"/>
                <a:gd name="T14" fmla="*/ 0 w 81"/>
                <a:gd name="T15" fmla="*/ 27 h 68"/>
                <a:gd name="T16" fmla="*/ 0 w 81"/>
                <a:gd name="T17" fmla="*/ 41 h 68"/>
                <a:gd name="T18" fmla="*/ 6 w 81"/>
                <a:gd name="T19" fmla="*/ 53 h 68"/>
                <a:gd name="T20" fmla="*/ 17 w 81"/>
                <a:gd name="T21" fmla="*/ 62 h 68"/>
                <a:gd name="T22" fmla="*/ 31 w 81"/>
                <a:gd name="T23" fmla="*/ 66 h 68"/>
                <a:gd name="T24" fmla="*/ 48 w 81"/>
                <a:gd name="T25" fmla="*/ 66 h 68"/>
                <a:gd name="T26" fmla="*/ 63 w 81"/>
                <a:gd name="T27" fmla="*/ 62 h 68"/>
                <a:gd name="T28" fmla="*/ 74 w 81"/>
                <a:gd name="T29" fmla="*/ 53 h 68"/>
                <a:gd name="T30" fmla="*/ 79 w 81"/>
                <a:gd name="T31" fmla="*/ 41 h 68"/>
                <a:gd name="T32" fmla="*/ 81 w 81"/>
                <a:gd name="T33" fmla="*/ 33 h 68"/>
                <a:gd name="T34" fmla="*/ 77 w 81"/>
                <a:gd name="T35" fmla="*/ 21 h 68"/>
                <a:gd name="T36" fmla="*/ 68 w 81"/>
                <a:gd name="T37" fmla="*/ 11 h 68"/>
                <a:gd name="T38" fmla="*/ 55 w 81"/>
                <a:gd name="T39" fmla="*/ 3 h 68"/>
                <a:gd name="T40" fmla="*/ 41 w 81"/>
                <a:gd name="T41" fmla="*/ 2 h 68"/>
                <a:gd name="T42" fmla="*/ 24 w 81"/>
                <a:gd name="T43" fmla="*/ 3 h 68"/>
                <a:gd name="T44" fmla="*/ 11 w 81"/>
                <a:gd name="T45" fmla="*/ 11 h 68"/>
                <a:gd name="T46" fmla="*/ 4 w 81"/>
                <a:gd name="T47" fmla="*/ 21 h 68"/>
                <a:gd name="T48" fmla="*/ 0 w 81"/>
                <a:gd name="T49" fmla="*/ 33 h 68"/>
                <a:gd name="T50" fmla="*/ 4 w 81"/>
                <a:gd name="T51" fmla="*/ 47 h 68"/>
                <a:gd name="T52" fmla="*/ 11 w 81"/>
                <a:gd name="T53" fmla="*/ 57 h 68"/>
                <a:gd name="T54" fmla="*/ 24 w 81"/>
                <a:gd name="T55" fmla="*/ 65 h 68"/>
                <a:gd name="T56" fmla="*/ 41 w 81"/>
                <a:gd name="T57" fmla="*/ 66 h 68"/>
                <a:gd name="T58" fmla="*/ 55 w 81"/>
                <a:gd name="T59" fmla="*/ 65 h 68"/>
                <a:gd name="T60" fmla="*/ 68 w 81"/>
                <a:gd name="T61" fmla="*/ 57 h 68"/>
                <a:gd name="T62" fmla="*/ 77 w 81"/>
                <a:gd name="T63" fmla="*/ 47 h 68"/>
                <a:gd name="T64" fmla="*/ 81 w 81"/>
                <a:gd name="T65" fmla="*/ 33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68"/>
                <a:gd name="T101" fmla="*/ 81 w 81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68">
                  <a:moveTo>
                    <a:pt x="81" y="33"/>
                  </a:moveTo>
                  <a:lnTo>
                    <a:pt x="79" y="27"/>
                  </a:lnTo>
                  <a:lnTo>
                    <a:pt x="77" y="21"/>
                  </a:lnTo>
                  <a:lnTo>
                    <a:pt x="74" y="15"/>
                  </a:lnTo>
                  <a:lnTo>
                    <a:pt x="68" y="11"/>
                  </a:lnTo>
                  <a:lnTo>
                    <a:pt x="63" y="6"/>
                  </a:lnTo>
                  <a:lnTo>
                    <a:pt x="55" y="3"/>
                  </a:lnTo>
                  <a:lnTo>
                    <a:pt x="48" y="2"/>
                  </a:lnTo>
                  <a:lnTo>
                    <a:pt x="41" y="0"/>
                  </a:lnTo>
                  <a:lnTo>
                    <a:pt x="31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6" y="53"/>
                  </a:lnTo>
                  <a:lnTo>
                    <a:pt x="11" y="57"/>
                  </a:lnTo>
                  <a:lnTo>
                    <a:pt x="17" y="62"/>
                  </a:lnTo>
                  <a:lnTo>
                    <a:pt x="24" y="65"/>
                  </a:lnTo>
                  <a:lnTo>
                    <a:pt x="31" y="66"/>
                  </a:lnTo>
                  <a:lnTo>
                    <a:pt x="41" y="68"/>
                  </a:lnTo>
                  <a:lnTo>
                    <a:pt x="48" y="66"/>
                  </a:lnTo>
                  <a:lnTo>
                    <a:pt x="55" y="65"/>
                  </a:lnTo>
                  <a:lnTo>
                    <a:pt x="63" y="62"/>
                  </a:lnTo>
                  <a:lnTo>
                    <a:pt x="68" y="57"/>
                  </a:lnTo>
                  <a:lnTo>
                    <a:pt x="74" y="53"/>
                  </a:lnTo>
                  <a:lnTo>
                    <a:pt x="77" y="47"/>
                  </a:lnTo>
                  <a:lnTo>
                    <a:pt x="79" y="41"/>
                  </a:lnTo>
                  <a:lnTo>
                    <a:pt x="81" y="33"/>
                  </a:lnTo>
                  <a:lnTo>
                    <a:pt x="79" y="27"/>
                  </a:lnTo>
                  <a:lnTo>
                    <a:pt x="77" y="21"/>
                  </a:lnTo>
                  <a:lnTo>
                    <a:pt x="74" y="15"/>
                  </a:lnTo>
                  <a:lnTo>
                    <a:pt x="68" y="11"/>
                  </a:lnTo>
                  <a:lnTo>
                    <a:pt x="63" y="6"/>
                  </a:lnTo>
                  <a:lnTo>
                    <a:pt x="55" y="3"/>
                  </a:lnTo>
                  <a:lnTo>
                    <a:pt x="48" y="2"/>
                  </a:lnTo>
                  <a:lnTo>
                    <a:pt x="41" y="2"/>
                  </a:lnTo>
                  <a:lnTo>
                    <a:pt x="31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4" y="47"/>
                  </a:lnTo>
                  <a:lnTo>
                    <a:pt x="7" y="53"/>
                  </a:lnTo>
                  <a:lnTo>
                    <a:pt x="11" y="57"/>
                  </a:lnTo>
                  <a:lnTo>
                    <a:pt x="18" y="62"/>
                  </a:lnTo>
                  <a:lnTo>
                    <a:pt x="24" y="65"/>
                  </a:lnTo>
                  <a:lnTo>
                    <a:pt x="31" y="66"/>
                  </a:lnTo>
                  <a:lnTo>
                    <a:pt x="41" y="66"/>
                  </a:lnTo>
                  <a:lnTo>
                    <a:pt x="48" y="66"/>
                  </a:lnTo>
                  <a:lnTo>
                    <a:pt x="55" y="65"/>
                  </a:lnTo>
                  <a:lnTo>
                    <a:pt x="63" y="62"/>
                  </a:lnTo>
                  <a:lnTo>
                    <a:pt x="68" y="57"/>
                  </a:lnTo>
                  <a:lnTo>
                    <a:pt x="74" y="53"/>
                  </a:lnTo>
                  <a:lnTo>
                    <a:pt x="77" y="47"/>
                  </a:lnTo>
                  <a:lnTo>
                    <a:pt x="79" y="41"/>
                  </a:lnTo>
                  <a:lnTo>
                    <a:pt x="81" y="33"/>
                  </a:lnTo>
                  <a:close/>
                </a:path>
              </a:pathLst>
            </a:custGeom>
            <a:solidFill>
              <a:srgbClr val="A6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643"/>
            <p:cNvSpPr>
              <a:spLocks/>
            </p:cNvSpPr>
            <p:nvPr/>
          </p:nvSpPr>
          <p:spPr bwMode="auto">
            <a:xfrm>
              <a:off x="909" y="1522"/>
              <a:ext cx="81" cy="64"/>
            </a:xfrm>
            <a:custGeom>
              <a:avLst/>
              <a:gdLst>
                <a:gd name="T0" fmla="*/ 79 w 81"/>
                <a:gd name="T1" fmla="*/ 25 h 64"/>
                <a:gd name="T2" fmla="*/ 74 w 81"/>
                <a:gd name="T3" fmla="*/ 13 h 64"/>
                <a:gd name="T4" fmla="*/ 63 w 81"/>
                <a:gd name="T5" fmla="*/ 4 h 64"/>
                <a:gd name="T6" fmla="*/ 48 w 81"/>
                <a:gd name="T7" fmla="*/ 0 h 64"/>
                <a:gd name="T8" fmla="*/ 31 w 81"/>
                <a:gd name="T9" fmla="*/ 0 h 64"/>
                <a:gd name="T10" fmla="*/ 18 w 81"/>
                <a:gd name="T11" fmla="*/ 4 h 64"/>
                <a:gd name="T12" fmla="*/ 7 w 81"/>
                <a:gd name="T13" fmla="*/ 13 h 64"/>
                <a:gd name="T14" fmla="*/ 0 w 81"/>
                <a:gd name="T15" fmla="*/ 25 h 64"/>
                <a:gd name="T16" fmla="*/ 0 w 81"/>
                <a:gd name="T17" fmla="*/ 39 h 64"/>
                <a:gd name="T18" fmla="*/ 7 w 81"/>
                <a:gd name="T19" fmla="*/ 51 h 64"/>
                <a:gd name="T20" fmla="*/ 18 w 81"/>
                <a:gd name="T21" fmla="*/ 60 h 64"/>
                <a:gd name="T22" fmla="*/ 31 w 81"/>
                <a:gd name="T23" fmla="*/ 64 h 64"/>
                <a:gd name="T24" fmla="*/ 48 w 81"/>
                <a:gd name="T25" fmla="*/ 64 h 64"/>
                <a:gd name="T26" fmla="*/ 63 w 81"/>
                <a:gd name="T27" fmla="*/ 60 h 64"/>
                <a:gd name="T28" fmla="*/ 74 w 81"/>
                <a:gd name="T29" fmla="*/ 51 h 64"/>
                <a:gd name="T30" fmla="*/ 79 w 81"/>
                <a:gd name="T31" fmla="*/ 39 h 64"/>
                <a:gd name="T32" fmla="*/ 79 w 81"/>
                <a:gd name="T33" fmla="*/ 31 h 64"/>
                <a:gd name="T34" fmla="*/ 77 w 81"/>
                <a:gd name="T35" fmla="*/ 19 h 64"/>
                <a:gd name="T36" fmla="*/ 68 w 81"/>
                <a:gd name="T37" fmla="*/ 9 h 64"/>
                <a:gd name="T38" fmla="*/ 55 w 81"/>
                <a:gd name="T39" fmla="*/ 3 h 64"/>
                <a:gd name="T40" fmla="*/ 41 w 81"/>
                <a:gd name="T41" fmla="*/ 0 h 64"/>
                <a:gd name="T42" fmla="*/ 24 w 81"/>
                <a:gd name="T43" fmla="*/ 3 h 64"/>
                <a:gd name="T44" fmla="*/ 13 w 81"/>
                <a:gd name="T45" fmla="*/ 9 h 64"/>
                <a:gd name="T46" fmla="*/ 4 w 81"/>
                <a:gd name="T47" fmla="*/ 19 h 64"/>
                <a:gd name="T48" fmla="*/ 0 w 81"/>
                <a:gd name="T49" fmla="*/ 31 h 64"/>
                <a:gd name="T50" fmla="*/ 4 w 81"/>
                <a:gd name="T51" fmla="*/ 45 h 64"/>
                <a:gd name="T52" fmla="*/ 13 w 81"/>
                <a:gd name="T53" fmla="*/ 55 h 64"/>
                <a:gd name="T54" fmla="*/ 24 w 81"/>
                <a:gd name="T55" fmla="*/ 61 h 64"/>
                <a:gd name="T56" fmla="*/ 41 w 81"/>
                <a:gd name="T57" fmla="*/ 64 h 64"/>
                <a:gd name="T58" fmla="*/ 55 w 81"/>
                <a:gd name="T59" fmla="*/ 61 h 64"/>
                <a:gd name="T60" fmla="*/ 68 w 81"/>
                <a:gd name="T61" fmla="*/ 55 h 64"/>
                <a:gd name="T62" fmla="*/ 77 w 81"/>
                <a:gd name="T63" fmla="*/ 45 h 64"/>
                <a:gd name="T64" fmla="*/ 79 w 81"/>
                <a:gd name="T65" fmla="*/ 31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64"/>
                <a:gd name="T101" fmla="*/ 81 w 81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64">
                  <a:moveTo>
                    <a:pt x="81" y="31"/>
                  </a:moveTo>
                  <a:lnTo>
                    <a:pt x="79" y="25"/>
                  </a:lnTo>
                  <a:lnTo>
                    <a:pt x="77" y="19"/>
                  </a:lnTo>
                  <a:lnTo>
                    <a:pt x="74" y="13"/>
                  </a:lnTo>
                  <a:lnTo>
                    <a:pt x="68" y="9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8" y="4"/>
                  </a:lnTo>
                  <a:lnTo>
                    <a:pt x="11" y="9"/>
                  </a:lnTo>
                  <a:lnTo>
                    <a:pt x="7" y="13"/>
                  </a:lnTo>
                  <a:lnTo>
                    <a:pt x="4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4" y="45"/>
                  </a:lnTo>
                  <a:lnTo>
                    <a:pt x="7" y="51"/>
                  </a:lnTo>
                  <a:lnTo>
                    <a:pt x="11" y="55"/>
                  </a:lnTo>
                  <a:lnTo>
                    <a:pt x="18" y="60"/>
                  </a:lnTo>
                  <a:lnTo>
                    <a:pt x="24" y="63"/>
                  </a:lnTo>
                  <a:lnTo>
                    <a:pt x="31" y="64"/>
                  </a:lnTo>
                  <a:lnTo>
                    <a:pt x="41" y="64"/>
                  </a:lnTo>
                  <a:lnTo>
                    <a:pt x="48" y="64"/>
                  </a:lnTo>
                  <a:lnTo>
                    <a:pt x="55" y="63"/>
                  </a:lnTo>
                  <a:lnTo>
                    <a:pt x="63" y="60"/>
                  </a:lnTo>
                  <a:lnTo>
                    <a:pt x="68" y="55"/>
                  </a:lnTo>
                  <a:lnTo>
                    <a:pt x="74" y="51"/>
                  </a:lnTo>
                  <a:lnTo>
                    <a:pt x="77" y="45"/>
                  </a:lnTo>
                  <a:lnTo>
                    <a:pt x="79" y="39"/>
                  </a:lnTo>
                  <a:lnTo>
                    <a:pt x="81" y="31"/>
                  </a:lnTo>
                  <a:lnTo>
                    <a:pt x="79" y="31"/>
                  </a:lnTo>
                  <a:lnTo>
                    <a:pt x="79" y="25"/>
                  </a:lnTo>
                  <a:lnTo>
                    <a:pt x="77" y="19"/>
                  </a:lnTo>
                  <a:lnTo>
                    <a:pt x="74" y="13"/>
                  </a:lnTo>
                  <a:lnTo>
                    <a:pt x="68" y="9"/>
                  </a:lnTo>
                  <a:lnTo>
                    <a:pt x="63" y="6"/>
                  </a:lnTo>
                  <a:lnTo>
                    <a:pt x="55" y="3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3" y="9"/>
                  </a:lnTo>
                  <a:lnTo>
                    <a:pt x="7" y="13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7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61"/>
                  </a:lnTo>
                  <a:lnTo>
                    <a:pt x="31" y="64"/>
                  </a:lnTo>
                  <a:lnTo>
                    <a:pt x="41" y="64"/>
                  </a:lnTo>
                  <a:lnTo>
                    <a:pt x="48" y="64"/>
                  </a:lnTo>
                  <a:lnTo>
                    <a:pt x="55" y="61"/>
                  </a:lnTo>
                  <a:lnTo>
                    <a:pt x="63" y="58"/>
                  </a:lnTo>
                  <a:lnTo>
                    <a:pt x="68" y="55"/>
                  </a:lnTo>
                  <a:lnTo>
                    <a:pt x="74" y="51"/>
                  </a:lnTo>
                  <a:lnTo>
                    <a:pt x="77" y="45"/>
                  </a:lnTo>
                  <a:lnTo>
                    <a:pt x="79" y="39"/>
                  </a:lnTo>
                  <a:lnTo>
                    <a:pt x="79" y="31"/>
                  </a:lnTo>
                  <a:lnTo>
                    <a:pt x="81" y="31"/>
                  </a:lnTo>
                  <a:close/>
                </a:path>
              </a:pathLst>
            </a:custGeom>
            <a:solidFill>
              <a:srgbClr val="A7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644"/>
            <p:cNvSpPr>
              <a:spLocks/>
            </p:cNvSpPr>
            <p:nvPr/>
          </p:nvSpPr>
          <p:spPr bwMode="auto">
            <a:xfrm>
              <a:off x="909" y="1522"/>
              <a:ext cx="79" cy="64"/>
            </a:xfrm>
            <a:custGeom>
              <a:avLst/>
              <a:gdLst>
                <a:gd name="T0" fmla="*/ 79 w 79"/>
                <a:gd name="T1" fmla="*/ 25 h 64"/>
                <a:gd name="T2" fmla="*/ 74 w 79"/>
                <a:gd name="T3" fmla="*/ 13 h 64"/>
                <a:gd name="T4" fmla="*/ 63 w 79"/>
                <a:gd name="T5" fmla="*/ 6 h 64"/>
                <a:gd name="T6" fmla="*/ 48 w 79"/>
                <a:gd name="T7" fmla="*/ 0 h 64"/>
                <a:gd name="T8" fmla="*/ 31 w 79"/>
                <a:gd name="T9" fmla="*/ 0 h 64"/>
                <a:gd name="T10" fmla="*/ 18 w 79"/>
                <a:gd name="T11" fmla="*/ 6 h 64"/>
                <a:gd name="T12" fmla="*/ 7 w 79"/>
                <a:gd name="T13" fmla="*/ 13 h 64"/>
                <a:gd name="T14" fmla="*/ 2 w 79"/>
                <a:gd name="T15" fmla="*/ 25 h 64"/>
                <a:gd name="T16" fmla="*/ 2 w 79"/>
                <a:gd name="T17" fmla="*/ 39 h 64"/>
                <a:gd name="T18" fmla="*/ 7 w 79"/>
                <a:gd name="T19" fmla="*/ 51 h 64"/>
                <a:gd name="T20" fmla="*/ 18 w 79"/>
                <a:gd name="T21" fmla="*/ 58 h 64"/>
                <a:gd name="T22" fmla="*/ 31 w 79"/>
                <a:gd name="T23" fmla="*/ 64 h 64"/>
                <a:gd name="T24" fmla="*/ 48 w 79"/>
                <a:gd name="T25" fmla="*/ 64 h 64"/>
                <a:gd name="T26" fmla="*/ 63 w 79"/>
                <a:gd name="T27" fmla="*/ 58 h 64"/>
                <a:gd name="T28" fmla="*/ 74 w 79"/>
                <a:gd name="T29" fmla="*/ 51 h 64"/>
                <a:gd name="T30" fmla="*/ 79 w 79"/>
                <a:gd name="T31" fmla="*/ 39 h 64"/>
                <a:gd name="T32" fmla="*/ 79 w 79"/>
                <a:gd name="T33" fmla="*/ 31 h 64"/>
                <a:gd name="T34" fmla="*/ 75 w 79"/>
                <a:gd name="T35" fmla="*/ 19 h 64"/>
                <a:gd name="T36" fmla="*/ 68 w 79"/>
                <a:gd name="T37" fmla="*/ 9 h 64"/>
                <a:gd name="T38" fmla="*/ 55 w 79"/>
                <a:gd name="T39" fmla="*/ 3 h 64"/>
                <a:gd name="T40" fmla="*/ 41 w 79"/>
                <a:gd name="T41" fmla="*/ 0 h 64"/>
                <a:gd name="T42" fmla="*/ 24 w 79"/>
                <a:gd name="T43" fmla="*/ 3 h 64"/>
                <a:gd name="T44" fmla="*/ 13 w 79"/>
                <a:gd name="T45" fmla="*/ 9 h 64"/>
                <a:gd name="T46" fmla="*/ 4 w 79"/>
                <a:gd name="T47" fmla="*/ 19 h 64"/>
                <a:gd name="T48" fmla="*/ 0 w 79"/>
                <a:gd name="T49" fmla="*/ 31 h 64"/>
                <a:gd name="T50" fmla="*/ 4 w 79"/>
                <a:gd name="T51" fmla="*/ 45 h 64"/>
                <a:gd name="T52" fmla="*/ 13 w 79"/>
                <a:gd name="T53" fmla="*/ 55 h 64"/>
                <a:gd name="T54" fmla="*/ 24 w 79"/>
                <a:gd name="T55" fmla="*/ 61 h 64"/>
                <a:gd name="T56" fmla="*/ 41 w 79"/>
                <a:gd name="T57" fmla="*/ 64 h 64"/>
                <a:gd name="T58" fmla="*/ 55 w 79"/>
                <a:gd name="T59" fmla="*/ 61 h 64"/>
                <a:gd name="T60" fmla="*/ 68 w 79"/>
                <a:gd name="T61" fmla="*/ 55 h 64"/>
                <a:gd name="T62" fmla="*/ 75 w 79"/>
                <a:gd name="T63" fmla="*/ 45 h 64"/>
                <a:gd name="T64" fmla="*/ 79 w 79"/>
                <a:gd name="T65" fmla="*/ 31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64"/>
                <a:gd name="T101" fmla="*/ 79 w 79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64">
                  <a:moveTo>
                    <a:pt x="79" y="31"/>
                  </a:moveTo>
                  <a:lnTo>
                    <a:pt x="79" y="25"/>
                  </a:lnTo>
                  <a:lnTo>
                    <a:pt x="77" y="19"/>
                  </a:lnTo>
                  <a:lnTo>
                    <a:pt x="74" y="13"/>
                  </a:lnTo>
                  <a:lnTo>
                    <a:pt x="68" y="9"/>
                  </a:lnTo>
                  <a:lnTo>
                    <a:pt x="63" y="6"/>
                  </a:lnTo>
                  <a:lnTo>
                    <a:pt x="55" y="3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3" y="9"/>
                  </a:lnTo>
                  <a:lnTo>
                    <a:pt x="7" y="13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7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61"/>
                  </a:lnTo>
                  <a:lnTo>
                    <a:pt x="31" y="64"/>
                  </a:lnTo>
                  <a:lnTo>
                    <a:pt x="41" y="64"/>
                  </a:lnTo>
                  <a:lnTo>
                    <a:pt x="48" y="64"/>
                  </a:lnTo>
                  <a:lnTo>
                    <a:pt x="55" y="61"/>
                  </a:lnTo>
                  <a:lnTo>
                    <a:pt x="63" y="58"/>
                  </a:lnTo>
                  <a:lnTo>
                    <a:pt x="68" y="55"/>
                  </a:lnTo>
                  <a:lnTo>
                    <a:pt x="74" y="51"/>
                  </a:lnTo>
                  <a:lnTo>
                    <a:pt x="77" y="45"/>
                  </a:lnTo>
                  <a:lnTo>
                    <a:pt x="79" y="39"/>
                  </a:lnTo>
                  <a:lnTo>
                    <a:pt x="79" y="31"/>
                  </a:lnTo>
                  <a:lnTo>
                    <a:pt x="79" y="25"/>
                  </a:lnTo>
                  <a:lnTo>
                    <a:pt x="75" y="19"/>
                  </a:lnTo>
                  <a:lnTo>
                    <a:pt x="72" y="15"/>
                  </a:lnTo>
                  <a:lnTo>
                    <a:pt x="68" y="9"/>
                  </a:lnTo>
                  <a:lnTo>
                    <a:pt x="63" y="6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3" y="9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61"/>
                  </a:lnTo>
                  <a:lnTo>
                    <a:pt x="31" y="63"/>
                  </a:lnTo>
                  <a:lnTo>
                    <a:pt x="41" y="64"/>
                  </a:lnTo>
                  <a:lnTo>
                    <a:pt x="48" y="63"/>
                  </a:lnTo>
                  <a:lnTo>
                    <a:pt x="55" y="61"/>
                  </a:lnTo>
                  <a:lnTo>
                    <a:pt x="63" y="58"/>
                  </a:lnTo>
                  <a:lnTo>
                    <a:pt x="68" y="55"/>
                  </a:lnTo>
                  <a:lnTo>
                    <a:pt x="72" y="49"/>
                  </a:lnTo>
                  <a:lnTo>
                    <a:pt x="75" y="45"/>
                  </a:lnTo>
                  <a:lnTo>
                    <a:pt x="79" y="39"/>
                  </a:lnTo>
                  <a:lnTo>
                    <a:pt x="79" y="31"/>
                  </a:lnTo>
                  <a:close/>
                </a:path>
              </a:pathLst>
            </a:custGeom>
            <a:solidFill>
              <a:srgbClr val="A8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645"/>
            <p:cNvSpPr>
              <a:spLocks/>
            </p:cNvSpPr>
            <p:nvPr/>
          </p:nvSpPr>
          <p:spPr bwMode="auto">
            <a:xfrm>
              <a:off x="909" y="1522"/>
              <a:ext cx="79" cy="64"/>
            </a:xfrm>
            <a:custGeom>
              <a:avLst/>
              <a:gdLst>
                <a:gd name="T0" fmla="*/ 79 w 79"/>
                <a:gd name="T1" fmla="*/ 25 h 64"/>
                <a:gd name="T2" fmla="*/ 72 w 79"/>
                <a:gd name="T3" fmla="*/ 15 h 64"/>
                <a:gd name="T4" fmla="*/ 63 w 79"/>
                <a:gd name="T5" fmla="*/ 6 h 64"/>
                <a:gd name="T6" fmla="*/ 48 w 79"/>
                <a:gd name="T7" fmla="*/ 1 h 64"/>
                <a:gd name="T8" fmla="*/ 31 w 79"/>
                <a:gd name="T9" fmla="*/ 1 h 64"/>
                <a:gd name="T10" fmla="*/ 18 w 79"/>
                <a:gd name="T11" fmla="*/ 6 h 64"/>
                <a:gd name="T12" fmla="*/ 7 w 79"/>
                <a:gd name="T13" fmla="*/ 15 h 64"/>
                <a:gd name="T14" fmla="*/ 2 w 79"/>
                <a:gd name="T15" fmla="*/ 25 h 64"/>
                <a:gd name="T16" fmla="*/ 2 w 79"/>
                <a:gd name="T17" fmla="*/ 39 h 64"/>
                <a:gd name="T18" fmla="*/ 7 w 79"/>
                <a:gd name="T19" fmla="*/ 49 h 64"/>
                <a:gd name="T20" fmla="*/ 18 w 79"/>
                <a:gd name="T21" fmla="*/ 58 h 64"/>
                <a:gd name="T22" fmla="*/ 31 w 79"/>
                <a:gd name="T23" fmla="*/ 63 h 64"/>
                <a:gd name="T24" fmla="*/ 48 w 79"/>
                <a:gd name="T25" fmla="*/ 63 h 64"/>
                <a:gd name="T26" fmla="*/ 63 w 79"/>
                <a:gd name="T27" fmla="*/ 58 h 64"/>
                <a:gd name="T28" fmla="*/ 72 w 79"/>
                <a:gd name="T29" fmla="*/ 49 h 64"/>
                <a:gd name="T30" fmla="*/ 79 w 79"/>
                <a:gd name="T31" fmla="*/ 39 h 64"/>
                <a:gd name="T32" fmla="*/ 79 w 79"/>
                <a:gd name="T33" fmla="*/ 31 h 64"/>
                <a:gd name="T34" fmla="*/ 75 w 79"/>
                <a:gd name="T35" fmla="*/ 19 h 64"/>
                <a:gd name="T36" fmla="*/ 68 w 79"/>
                <a:gd name="T37" fmla="*/ 10 h 64"/>
                <a:gd name="T38" fmla="*/ 55 w 79"/>
                <a:gd name="T39" fmla="*/ 3 h 64"/>
                <a:gd name="T40" fmla="*/ 41 w 79"/>
                <a:gd name="T41" fmla="*/ 0 h 64"/>
                <a:gd name="T42" fmla="*/ 26 w 79"/>
                <a:gd name="T43" fmla="*/ 3 h 64"/>
                <a:gd name="T44" fmla="*/ 13 w 79"/>
                <a:gd name="T45" fmla="*/ 10 h 64"/>
                <a:gd name="T46" fmla="*/ 4 w 79"/>
                <a:gd name="T47" fmla="*/ 19 h 64"/>
                <a:gd name="T48" fmla="*/ 2 w 79"/>
                <a:gd name="T49" fmla="*/ 31 h 64"/>
                <a:gd name="T50" fmla="*/ 4 w 79"/>
                <a:gd name="T51" fmla="*/ 45 h 64"/>
                <a:gd name="T52" fmla="*/ 13 w 79"/>
                <a:gd name="T53" fmla="*/ 54 h 64"/>
                <a:gd name="T54" fmla="*/ 26 w 79"/>
                <a:gd name="T55" fmla="*/ 61 h 64"/>
                <a:gd name="T56" fmla="*/ 41 w 79"/>
                <a:gd name="T57" fmla="*/ 64 h 64"/>
                <a:gd name="T58" fmla="*/ 55 w 79"/>
                <a:gd name="T59" fmla="*/ 61 h 64"/>
                <a:gd name="T60" fmla="*/ 68 w 79"/>
                <a:gd name="T61" fmla="*/ 54 h 64"/>
                <a:gd name="T62" fmla="*/ 75 w 79"/>
                <a:gd name="T63" fmla="*/ 45 h 64"/>
                <a:gd name="T64" fmla="*/ 79 w 79"/>
                <a:gd name="T65" fmla="*/ 31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64"/>
                <a:gd name="T101" fmla="*/ 79 w 79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64">
                  <a:moveTo>
                    <a:pt x="79" y="31"/>
                  </a:moveTo>
                  <a:lnTo>
                    <a:pt x="79" y="25"/>
                  </a:lnTo>
                  <a:lnTo>
                    <a:pt x="75" y="19"/>
                  </a:lnTo>
                  <a:lnTo>
                    <a:pt x="72" y="15"/>
                  </a:lnTo>
                  <a:lnTo>
                    <a:pt x="68" y="9"/>
                  </a:lnTo>
                  <a:lnTo>
                    <a:pt x="63" y="6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3" y="9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61"/>
                  </a:lnTo>
                  <a:lnTo>
                    <a:pt x="31" y="63"/>
                  </a:lnTo>
                  <a:lnTo>
                    <a:pt x="41" y="64"/>
                  </a:lnTo>
                  <a:lnTo>
                    <a:pt x="48" y="63"/>
                  </a:lnTo>
                  <a:lnTo>
                    <a:pt x="55" y="61"/>
                  </a:lnTo>
                  <a:lnTo>
                    <a:pt x="63" y="58"/>
                  </a:lnTo>
                  <a:lnTo>
                    <a:pt x="68" y="55"/>
                  </a:lnTo>
                  <a:lnTo>
                    <a:pt x="72" y="49"/>
                  </a:lnTo>
                  <a:lnTo>
                    <a:pt x="75" y="45"/>
                  </a:lnTo>
                  <a:lnTo>
                    <a:pt x="79" y="39"/>
                  </a:lnTo>
                  <a:lnTo>
                    <a:pt x="79" y="31"/>
                  </a:lnTo>
                  <a:lnTo>
                    <a:pt x="77" y="25"/>
                  </a:lnTo>
                  <a:lnTo>
                    <a:pt x="75" y="19"/>
                  </a:lnTo>
                  <a:lnTo>
                    <a:pt x="72" y="15"/>
                  </a:lnTo>
                  <a:lnTo>
                    <a:pt x="68" y="10"/>
                  </a:lnTo>
                  <a:lnTo>
                    <a:pt x="63" y="6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2" y="31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7" y="49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6" y="61"/>
                  </a:lnTo>
                  <a:lnTo>
                    <a:pt x="33" y="63"/>
                  </a:lnTo>
                  <a:lnTo>
                    <a:pt x="41" y="64"/>
                  </a:lnTo>
                  <a:lnTo>
                    <a:pt x="48" y="63"/>
                  </a:lnTo>
                  <a:lnTo>
                    <a:pt x="55" y="61"/>
                  </a:lnTo>
                  <a:lnTo>
                    <a:pt x="63" y="58"/>
                  </a:lnTo>
                  <a:lnTo>
                    <a:pt x="68" y="54"/>
                  </a:lnTo>
                  <a:lnTo>
                    <a:pt x="72" y="49"/>
                  </a:lnTo>
                  <a:lnTo>
                    <a:pt x="75" y="45"/>
                  </a:lnTo>
                  <a:lnTo>
                    <a:pt x="77" y="39"/>
                  </a:lnTo>
                  <a:lnTo>
                    <a:pt x="79" y="31"/>
                  </a:lnTo>
                  <a:close/>
                </a:path>
              </a:pathLst>
            </a:custGeom>
            <a:solidFill>
              <a:srgbClr val="A9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646"/>
            <p:cNvSpPr>
              <a:spLocks/>
            </p:cNvSpPr>
            <p:nvPr/>
          </p:nvSpPr>
          <p:spPr bwMode="auto">
            <a:xfrm>
              <a:off x="911" y="1522"/>
              <a:ext cx="77" cy="64"/>
            </a:xfrm>
            <a:custGeom>
              <a:avLst/>
              <a:gdLst>
                <a:gd name="T0" fmla="*/ 75 w 77"/>
                <a:gd name="T1" fmla="*/ 25 h 64"/>
                <a:gd name="T2" fmla="*/ 70 w 77"/>
                <a:gd name="T3" fmla="*/ 15 h 64"/>
                <a:gd name="T4" fmla="*/ 61 w 77"/>
                <a:gd name="T5" fmla="*/ 6 h 64"/>
                <a:gd name="T6" fmla="*/ 46 w 77"/>
                <a:gd name="T7" fmla="*/ 1 h 64"/>
                <a:gd name="T8" fmla="*/ 31 w 77"/>
                <a:gd name="T9" fmla="*/ 1 h 64"/>
                <a:gd name="T10" fmla="*/ 16 w 77"/>
                <a:gd name="T11" fmla="*/ 6 h 64"/>
                <a:gd name="T12" fmla="*/ 5 w 77"/>
                <a:gd name="T13" fmla="*/ 15 h 64"/>
                <a:gd name="T14" fmla="*/ 0 w 77"/>
                <a:gd name="T15" fmla="*/ 25 h 64"/>
                <a:gd name="T16" fmla="*/ 0 w 77"/>
                <a:gd name="T17" fmla="*/ 39 h 64"/>
                <a:gd name="T18" fmla="*/ 5 w 77"/>
                <a:gd name="T19" fmla="*/ 49 h 64"/>
                <a:gd name="T20" fmla="*/ 16 w 77"/>
                <a:gd name="T21" fmla="*/ 58 h 64"/>
                <a:gd name="T22" fmla="*/ 31 w 77"/>
                <a:gd name="T23" fmla="*/ 63 h 64"/>
                <a:gd name="T24" fmla="*/ 46 w 77"/>
                <a:gd name="T25" fmla="*/ 63 h 64"/>
                <a:gd name="T26" fmla="*/ 61 w 77"/>
                <a:gd name="T27" fmla="*/ 58 h 64"/>
                <a:gd name="T28" fmla="*/ 70 w 77"/>
                <a:gd name="T29" fmla="*/ 49 h 64"/>
                <a:gd name="T30" fmla="*/ 75 w 77"/>
                <a:gd name="T31" fmla="*/ 39 h 64"/>
                <a:gd name="T32" fmla="*/ 77 w 77"/>
                <a:gd name="T33" fmla="*/ 31 h 64"/>
                <a:gd name="T34" fmla="*/ 73 w 77"/>
                <a:gd name="T35" fmla="*/ 19 h 64"/>
                <a:gd name="T36" fmla="*/ 66 w 77"/>
                <a:gd name="T37" fmla="*/ 10 h 64"/>
                <a:gd name="T38" fmla="*/ 53 w 77"/>
                <a:gd name="T39" fmla="*/ 3 h 64"/>
                <a:gd name="T40" fmla="*/ 39 w 77"/>
                <a:gd name="T41" fmla="*/ 1 h 64"/>
                <a:gd name="T42" fmla="*/ 24 w 77"/>
                <a:gd name="T43" fmla="*/ 3 h 64"/>
                <a:gd name="T44" fmla="*/ 11 w 77"/>
                <a:gd name="T45" fmla="*/ 10 h 64"/>
                <a:gd name="T46" fmla="*/ 4 w 77"/>
                <a:gd name="T47" fmla="*/ 19 h 64"/>
                <a:gd name="T48" fmla="*/ 0 w 77"/>
                <a:gd name="T49" fmla="*/ 31 h 64"/>
                <a:gd name="T50" fmla="*/ 4 w 77"/>
                <a:gd name="T51" fmla="*/ 45 h 64"/>
                <a:gd name="T52" fmla="*/ 11 w 77"/>
                <a:gd name="T53" fmla="*/ 54 h 64"/>
                <a:gd name="T54" fmla="*/ 24 w 77"/>
                <a:gd name="T55" fmla="*/ 61 h 64"/>
                <a:gd name="T56" fmla="*/ 39 w 77"/>
                <a:gd name="T57" fmla="*/ 63 h 64"/>
                <a:gd name="T58" fmla="*/ 53 w 77"/>
                <a:gd name="T59" fmla="*/ 61 h 64"/>
                <a:gd name="T60" fmla="*/ 66 w 77"/>
                <a:gd name="T61" fmla="*/ 54 h 64"/>
                <a:gd name="T62" fmla="*/ 73 w 77"/>
                <a:gd name="T63" fmla="*/ 45 h 64"/>
                <a:gd name="T64" fmla="*/ 77 w 77"/>
                <a:gd name="T65" fmla="*/ 31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64"/>
                <a:gd name="T101" fmla="*/ 77 w 77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64">
                  <a:moveTo>
                    <a:pt x="77" y="31"/>
                  </a:moveTo>
                  <a:lnTo>
                    <a:pt x="75" y="25"/>
                  </a:lnTo>
                  <a:lnTo>
                    <a:pt x="73" y="19"/>
                  </a:lnTo>
                  <a:lnTo>
                    <a:pt x="70" y="15"/>
                  </a:lnTo>
                  <a:lnTo>
                    <a:pt x="66" y="10"/>
                  </a:lnTo>
                  <a:lnTo>
                    <a:pt x="61" y="6"/>
                  </a:lnTo>
                  <a:lnTo>
                    <a:pt x="53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5" y="15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11" y="54"/>
                  </a:lnTo>
                  <a:lnTo>
                    <a:pt x="16" y="58"/>
                  </a:lnTo>
                  <a:lnTo>
                    <a:pt x="24" y="61"/>
                  </a:lnTo>
                  <a:lnTo>
                    <a:pt x="31" y="63"/>
                  </a:lnTo>
                  <a:lnTo>
                    <a:pt x="39" y="64"/>
                  </a:lnTo>
                  <a:lnTo>
                    <a:pt x="46" y="63"/>
                  </a:lnTo>
                  <a:lnTo>
                    <a:pt x="53" y="61"/>
                  </a:lnTo>
                  <a:lnTo>
                    <a:pt x="61" y="58"/>
                  </a:lnTo>
                  <a:lnTo>
                    <a:pt x="66" y="54"/>
                  </a:lnTo>
                  <a:lnTo>
                    <a:pt x="70" y="49"/>
                  </a:lnTo>
                  <a:lnTo>
                    <a:pt x="73" y="45"/>
                  </a:lnTo>
                  <a:lnTo>
                    <a:pt x="75" y="39"/>
                  </a:lnTo>
                  <a:lnTo>
                    <a:pt x="77" y="31"/>
                  </a:lnTo>
                  <a:lnTo>
                    <a:pt x="75" y="25"/>
                  </a:lnTo>
                  <a:lnTo>
                    <a:pt x="73" y="19"/>
                  </a:lnTo>
                  <a:lnTo>
                    <a:pt x="70" y="15"/>
                  </a:lnTo>
                  <a:lnTo>
                    <a:pt x="66" y="10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6" y="1"/>
                  </a:lnTo>
                  <a:lnTo>
                    <a:pt x="39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4" y="45"/>
                  </a:lnTo>
                  <a:lnTo>
                    <a:pt x="7" y="49"/>
                  </a:lnTo>
                  <a:lnTo>
                    <a:pt x="11" y="54"/>
                  </a:lnTo>
                  <a:lnTo>
                    <a:pt x="16" y="58"/>
                  </a:lnTo>
                  <a:lnTo>
                    <a:pt x="24" y="61"/>
                  </a:lnTo>
                  <a:lnTo>
                    <a:pt x="31" y="63"/>
                  </a:lnTo>
                  <a:lnTo>
                    <a:pt x="39" y="63"/>
                  </a:lnTo>
                  <a:lnTo>
                    <a:pt x="46" y="63"/>
                  </a:lnTo>
                  <a:lnTo>
                    <a:pt x="53" y="61"/>
                  </a:lnTo>
                  <a:lnTo>
                    <a:pt x="59" y="58"/>
                  </a:lnTo>
                  <a:lnTo>
                    <a:pt x="66" y="54"/>
                  </a:lnTo>
                  <a:lnTo>
                    <a:pt x="70" y="49"/>
                  </a:lnTo>
                  <a:lnTo>
                    <a:pt x="73" y="45"/>
                  </a:lnTo>
                  <a:lnTo>
                    <a:pt x="75" y="39"/>
                  </a:lnTo>
                  <a:lnTo>
                    <a:pt x="77" y="31"/>
                  </a:lnTo>
                  <a:close/>
                </a:path>
              </a:pathLst>
            </a:custGeom>
            <a:solidFill>
              <a:srgbClr val="AA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647"/>
            <p:cNvSpPr>
              <a:spLocks/>
            </p:cNvSpPr>
            <p:nvPr/>
          </p:nvSpPr>
          <p:spPr bwMode="auto">
            <a:xfrm>
              <a:off x="911" y="1523"/>
              <a:ext cx="77" cy="62"/>
            </a:xfrm>
            <a:custGeom>
              <a:avLst/>
              <a:gdLst>
                <a:gd name="T0" fmla="*/ 75 w 77"/>
                <a:gd name="T1" fmla="*/ 24 h 62"/>
                <a:gd name="T2" fmla="*/ 70 w 77"/>
                <a:gd name="T3" fmla="*/ 14 h 62"/>
                <a:gd name="T4" fmla="*/ 59 w 77"/>
                <a:gd name="T5" fmla="*/ 5 h 62"/>
                <a:gd name="T6" fmla="*/ 46 w 77"/>
                <a:gd name="T7" fmla="*/ 0 h 62"/>
                <a:gd name="T8" fmla="*/ 31 w 77"/>
                <a:gd name="T9" fmla="*/ 0 h 62"/>
                <a:gd name="T10" fmla="*/ 16 w 77"/>
                <a:gd name="T11" fmla="*/ 5 h 62"/>
                <a:gd name="T12" fmla="*/ 7 w 77"/>
                <a:gd name="T13" fmla="*/ 14 h 62"/>
                <a:gd name="T14" fmla="*/ 0 w 77"/>
                <a:gd name="T15" fmla="*/ 24 h 62"/>
                <a:gd name="T16" fmla="*/ 0 w 77"/>
                <a:gd name="T17" fmla="*/ 38 h 62"/>
                <a:gd name="T18" fmla="*/ 7 w 77"/>
                <a:gd name="T19" fmla="*/ 48 h 62"/>
                <a:gd name="T20" fmla="*/ 16 w 77"/>
                <a:gd name="T21" fmla="*/ 57 h 62"/>
                <a:gd name="T22" fmla="*/ 31 w 77"/>
                <a:gd name="T23" fmla="*/ 62 h 62"/>
                <a:gd name="T24" fmla="*/ 46 w 77"/>
                <a:gd name="T25" fmla="*/ 62 h 62"/>
                <a:gd name="T26" fmla="*/ 59 w 77"/>
                <a:gd name="T27" fmla="*/ 57 h 62"/>
                <a:gd name="T28" fmla="*/ 70 w 77"/>
                <a:gd name="T29" fmla="*/ 48 h 62"/>
                <a:gd name="T30" fmla="*/ 75 w 77"/>
                <a:gd name="T31" fmla="*/ 38 h 62"/>
                <a:gd name="T32" fmla="*/ 75 w 77"/>
                <a:gd name="T33" fmla="*/ 30 h 62"/>
                <a:gd name="T34" fmla="*/ 73 w 77"/>
                <a:gd name="T35" fmla="*/ 18 h 62"/>
                <a:gd name="T36" fmla="*/ 64 w 77"/>
                <a:gd name="T37" fmla="*/ 9 h 62"/>
                <a:gd name="T38" fmla="*/ 53 w 77"/>
                <a:gd name="T39" fmla="*/ 2 h 62"/>
                <a:gd name="T40" fmla="*/ 39 w 77"/>
                <a:gd name="T41" fmla="*/ 0 h 62"/>
                <a:gd name="T42" fmla="*/ 24 w 77"/>
                <a:gd name="T43" fmla="*/ 2 h 62"/>
                <a:gd name="T44" fmla="*/ 11 w 77"/>
                <a:gd name="T45" fmla="*/ 9 h 62"/>
                <a:gd name="T46" fmla="*/ 4 w 77"/>
                <a:gd name="T47" fmla="*/ 18 h 62"/>
                <a:gd name="T48" fmla="*/ 0 w 77"/>
                <a:gd name="T49" fmla="*/ 30 h 62"/>
                <a:gd name="T50" fmla="*/ 4 w 77"/>
                <a:gd name="T51" fmla="*/ 42 h 62"/>
                <a:gd name="T52" fmla="*/ 11 w 77"/>
                <a:gd name="T53" fmla="*/ 53 h 62"/>
                <a:gd name="T54" fmla="*/ 24 w 77"/>
                <a:gd name="T55" fmla="*/ 59 h 62"/>
                <a:gd name="T56" fmla="*/ 39 w 77"/>
                <a:gd name="T57" fmla="*/ 62 h 62"/>
                <a:gd name="T58" fmla="*/ 53 w 77"/>
                <a:gd name="T59" fmla="*/ 59 h 62"/>
                <a:gd name="T60" fmla="*/ 64 w 77"/>
                <a:gd name="T61" fmla="*/ 53 h 62"/>
                <a:gd name="T62" fmla="*/ 73 w 77"/>
                <a:gd name="T63" fmla="*/ 42 h 62"/>
                <a:gd name="T64" fmla="*/ 75 w 77"/>
                <a:gd name="T65" fmla="*/ 30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62"/>
                <a:gd name="T101" fmla="*/ 77 w 77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62">
                  <a:moveTo>
                    <a:pt x="77" y="30"/>
                  </a:moveTo>
                  <a:lnTo>
                    <a:pt x="75" y="24"/>
                  </a:lnTo>
                  <a:lnTo>
                    <a:pt x="73" y="18"/>
                  </a:lnTo>
                  <a:lnTo>
                    <a:pt x="70" y="14"/>
                  </a:lnTo>
                  <a:lnTo>
                    <a:pt x="66" y="9"/>
                  </a:lnTo>
                  <a:lnTo>
                    <a:pt x="59" y="5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4" y="44"/>
                  </a:lnTo>
                  <a:lnTo>
                    <a:pt x="7" y="48"/>
                  </a:lnTo>
                  <a:lnTo>
                    <a:pt x="11" y="53"/>
                  </a:lnTo>
                  <a:lnTo>
                    <a:pt x="16" y="57"/>
                  </a:lnTo>
                  <a:lnTo>
                    <a:pt x="24" y="60"/>
                  </a:lnTo>
                  <a:lnTo>
                    <a:pt x="31" y="62"/>
                  </a:lnTo>
                  <a:lnTo>
                    <a:pt x="39" y="62"/>
                  </a:lnTo>
                  <a:lnTo>
                    <a:pt x="46" y="62"/>
                  </a:lnTo>
                  <a:lnTo>
                    <a:pt x="53" y="60"/>
                  </a:lnTo>
                  <a:lnTo>
                    <a:pt x="59" y="57"/>
                  </a:lnTo>
                  <a:lnTo>
                    <a:pt x="66" y="53"/>
                  </a:lnTo>
                  <a:lnTo>
                    <a:pt x="70" y="48"/>
                  </a:lnTo>
                  <a:lnTo>
                    <a:pt x="73" y="44"/>
                  </a:lnTo>
                  <a:lnTo>
                    <a:pt x="75" y="38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5" y="24"/>
                  </a:lnTo>
                  <a:lnTo>
                    <a:pt x="73" y="18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9" y="5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7" y="48"/>
                  </a:lnTo>
                  <a:lnTo>
                    <a:pt x="11" y="53"/>
                  </a:lnTo>
                  <a:lnTo>
                    <a:pt x="16" y="57"/>
                  </a:lnTo>
                  <a:lnTo>
                    <a:pt x="24" y="59"/>
                  </a:lnTo>
                  <a:lnTo>
                    <a:pt x="31" y="62"/>
                  </a:lnTo>
                  <a:lnTo>
                    <a:pt x="39" y="62"/>
                  </a:lnTo>
                  <a:lnTo>
                    <a:pt x="46" y="62"/>
                  </a:lnTo>
                  <a:lnTo>
                    <a:pt x="53" y="59"/>
                  </a:lnTo>
                  <a:lnTo>
                    <a:pt x="59" y="57"/>
                  </a:lnTo>
                  <a:lnTo>
                    <a:pt x="64" y="53"/>
                  </a:lnTo>
                  <a:lnTo>
                    <a:pt x="70" y="48"/>
                  </a:lnTo>
                  <a:lnTo>
                    <a:pt x="73" y="42"/>
                  </a:lnTo>
                  <a:lnTo>
                    <a:pt x="75" y="38"/>
                  </a:lnTo>
                  <a:lnTo>
                    <a:pt x="75" y="30"/>
                  </a:lnTo>
                  <a:lnTo>
                    <a:pt x="77" y="30"/>
                  </a:lnTo>
                  <a:close/>
                </a:path>
              </a:pathLst>
            </a:custGeom>
            <a:solidFill>
              <a:srgbClr val="AB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648"/>
            <p:cNvSpPr>
              <a:spLocks/>
            </p:cNvSpPr>
            <p:nvPr/>
          </p:nvSpPr>
          <p:spPr bwMode="auto">
            <a:xfrm>
              <a:off x="911" y="1523"/>
              <a:ext cx="75" cy="62"/>
            </a:xfrm>
            <a:custGeom>
              <a:avLst/>
              <a:gdLst>
                <a:gd name="T0" fmla="*/ 75 w 75"/>
                <a:gd name="T1" fmla="*/ 24 h 62"/>
                <a:gd name="T2" fmla="*/ 70 w 75"/>
                <a:gd name="T3" fmla="*/ 14 h 62"/>
                <a:gd name="T4" fmla="*/ 59 w 75"/>
                <a:gd name="T5" fmla="*/ 5 h 62"/>
                <a:gd name="T6" fmla="*/ 46 w 75"/>
                <a:gd name="T7" fmla="*/ 0 h 62"/>
                <a:gd name="T8" fmla="*/ 31 w 75"/>
                <a:gd name="T9" fmla="*/ 0 h 62"/>
                <a:gd name="T10" fmla="*/ 16 w 75"/>
                <a:gd name="T11" fmla="*/ 5 h 62"/>
                <a:gd name="T12" fmla="*/ 7 w 75"/>
                <a:gd name="T13" fmla="*/ 14 h 62"/>
                <a:gd name="T14" fmla="*/ 2 w 75"/>
                <a:gd name="T15" fmla="*/ 24 h 62"/>
                <a:gd name="T16" fmla="*/ 2 w 75"/>
                <a:gd name="T17" fmla="*/ 38 h 62"/>
                <a:gd name="T18" fmla="*/ 7 w 75"/>
                <a:gd name="T19" fmla="*/ 48 h 62"/>
                <a:gd name="T20" fmla="*/ 16 w 75"/>
                <a:gd name="T21" fmla="*/ 57 h 62"/>
                <a:gd name="T22" fmla="*/ 31 w 75"/>
                <a:gd name="T23" fmla="*/ 62 h 62"/>
                <a:gd name="T24" fmla="*/ 46 w 75"/>
                <a:gd name="T25" fmla="*/ 62 h 62"/>
                <a:gd name="T26" fmla="*/ 59 w 75"/>
                <a:gd name="T27" fmla="*/ 57 h 62"/>
                <a:gd name="T28" fmla="*/ 70 w 75"/>
                <a:gd name="T29" fmla="*/ 48 h 62"/>
                <a:gd name="T30" fmla="*/ 75 w 75"/>
                <a:gd name="T31" fmla="*/ 38 h 62"/>
                <a:gd name="T32" fmla="*/ 75 w 75"/>
                <a:gd name="T33" fmla="*/ 30 h 62"/>
                <a:gd name="T34" fmla="*/ 73 w 75"/>
                <a:gd name="T35" fmla="*/ 20 h 62"/>
                <a:gd name="T36" fmla="*/ 64 w 75"/>
                <a:gd name="T37" fmla="*/ 9 h 62"/>
                <a:gd name="T38" fmla="*/ 53 w 75"/>
                <a:gd name="T39" fmla="*/ 3 h 62"/>
                <a:gd name="T40" fmla="*/ 39 w 75"/>
                <a:gd name="T41" fmla="*/ 0 h 62"/>
                <a:gd name="T42" fmla="*/ 24 w 75"/>
                <a:gd name="T43" fmla="*/ 3 h 62"/>
                <a:gd name="T44" fmla="*/ 11 w 75"/>
                <a:gd name="T45" fmla="*/ 9 h 62"/>
                <a:gd name="T46" fmla="*/ 4 w 75"/>
                <a:gd name="T47" fmla="*/ 20 h 62"/>
                <a:gd name="T48" fmla="*/ 0 w 75"/>
                <a:gd name="T49" fmla="*/ 30 h 62"/>
                <a:gd name="T50" fmla="*/ 4 w 75"/>
                <a:gd name="T51" fmla="*/ 42 h 62"/>
                <a:gd name="T52" fmla="*/ 11 w 75"/>
                <a:gd name="T53" fmla="*/ 53 h 62"/>
                <a:gd name="T54" fmla="*/ 24 w 75"/>
                <a:gd name="T55" fmla="*/ 59 h 62"/>
                <a:gd name="T56" fmla="*/ 39 w 75"/>
                <a:gd name="T57" fmla="*/ 62 h 62"/>
                <a:gd name="T58" fmla="*/ 53 w 75"/>
                <a:gd name="T59" fmla="*/ 59 h 62"/>
                <a:gd name="T60" fmla="*/ 64 w 75"/>
                <a:gd name="T61" fmla="*/ 53 h 62"/>
                <a:gd name="T62" fmla="*/ 73 w 75"/>
                <a:gd name="T63" fmla="*/ 42 h 62"/>
                <a:gd name="T64" fmla="*/ 75 w 75"/>
                <a:gd name="T65" fmla="*/ 30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2"/>
                <a:gd name="T101" fmla="*/ 75 w 75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2">
                  <a:moveTo>
                    <a:pt x="75" y="30"/>
                  </a:moveTo>
                  <a:lnTo>
                    <a:pt x="75" y="24"/>
                  </a:lnTo>
                  <a:lnTo>
                    <a:pt x="73" y="18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9" y="5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7" y="48"/>
                  </a:lnTo>
                  <a:lnTo>
                    <a:pt x="11" y="53"/>
                  </a:lnTo>
                  <a:lnTo>
                    <a:pt x="16" y="57"/>
                  </a:lnTo>
                  <a:lnTo>
                    <a:pt x="24" y="59"/>
                  </a:lnTo>
                  <a:lnTo>
                    <a:pt x="31" y="62"/>
                  </a:lnTo>
                  <a:lnTo>
                    <a:pt x="39" y="62"/>
                  </a:lnTo>
                  <a:lnTo>
                    <a:pt x="46" y="62"/>
                  </a:lnTo>
                  <a:lnTo>
                    <a:pt x="53" y="59"/>
                  </a:lnTo>
                  <a:lnTo>
                    <a:pt x="59" y="57"/>
                  </a:lnTo>
                  <a:lnTo>
                    <a:pt x="64" y="53"/>
                  </a:lnTo>
                  <a:lnTo>
                    <a:pt x="70" y="48"/>
                  </a:lnTo>
                  <a:lnTo>
                    <a:pt x="73" y="42"/>
                  </a:lnTo>
                  <a:lnTo>
                    <a:pt x="75" y="38"/>
                  </a:lnTo>
                  <a:lnTo>
                    <a:pt x="75" y="30"/>
                  </a:lnTo>
                  <a:lnTo>
                    <a:pt x="75" y="24"/>
                  </a:lnTo>
                  <a:lnTo>
                    <a:pt x="73" y="20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6" y="2"/>
                  </a:lnTo>
                  <a:lnTo>
                    <a:pt x="39" y="0"/>
                  </a:lnTo>
                  <a:lnTo>
                    <a:pt x="31" y="2"/>
                  </a:lnTo>
                  <a:lnTo>
                    <a:pt x="24" y="3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7" y="48"/>
                  </a:lnTo>
                  <a:lnTo>
                    <a:pt x="11" y="53"/>
                  </a:lnTo>
                  <a:lnTo>
                    <a:pt x="16" y="56"/>
                  </a:lnTo>
                  <a:lnTo>
                    <a:pt x="24" y="59"/>
                  </a:lnTo>
                  <a:lnTo>
                    <a:pt x="31" y="60"/>
                  </a:lnTo>
                  <a:lnTo>
                    <a:pt x="39" y="62"/>
                  </a:lnTo>
                  <a:lnTo>
                    <a:pt x="46" y="60"/>
                  </a:lnTo>
                  <a:lnTo>
                    <a:pt x="53" y="59"/>
                  </a:lnTo>
                  <a:lnTo>
                    <a:pt x="59" y="56"/>
                  </a:lnTo>
                  <a:lnTo>
                    <a:pt x="64" y="53"/>
                  </a:lnTo>
                  <a:lnTo>
                    <a:pt x="70" y="48"/>
                  </a:lnTo>
                  <a:lnTo>
                    <a:pt x="73" y="42"/>
                  </a:lnTo>
                  <a:lnTo>
                    <a:pt x="75" y="38"/>
                  </a:lnTo>
                  <a:lnTo>
                    <a:pt x="75" y="30"/>
                  </a:lnTo>
                  <a:close/>
                </a:path>
              </a:pathLst>
            </a:custGeom>
            <a:solidFill>
              <a:srgbClr val="AC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649"/>
            <p:cNvSpPr>
              <a:spLocks/>
            </p:cNvSpPr>
            <p:nvPr/>
          </p:nvSpPr>
          <p:spPr bwMode="auto">
            <a:xfrm>
              <a:off x="911" y="1523"/>
              <a:ext cx="75" cy="62"/>
            </a:xfrm>
            <a:custGeom>
              <a:avLst/>
              <a:gdLst>
                <a:gd name="T0" fmla="*/ 75 w 75"/>
                <a:gd name="T1" fmla="*/ 24 h 62"/>
                <a:gd name="T2" fmla="*/ 70 w 75"/>
                <a:gd name="T3" fmla="*/ 14 h 62"/>
                <a:gd name="T4" fmla="*/ 59 w 75"/>
                <a:gd name="T5" fmla="*/ 6 h 62"/>
                <a:gd name="T6" fmla="*/ 46 w 75"/>
                <a:gd name="T7" fmla="*/ 2 h 62"/>
                <a:gd name="T8" fmla="*/ 31 w 75"/>
                <a:gd name="T9" fmla="*/ 2 h 62"/>
                <a:gd name="T10" fmla="*/ 16 w 75"/>
                <a:gd name="T11" fmla="*/ 6 h 62"/>
                <a:gd name="T12" fmla="*/ 7 w 75"/>
                <a:gd name="T13" fmla="*/ 14 h 62"/>
                <a:gd name="T14" fmla="*/ 2 w 75"/>
                <a:gd name="T15" fmla="*/ 24 h 62"/>
                <a:gd name="T16" fmla="*/ 2 w 75"/>
                <a:gd name="T17" fmla="*/ 38 h 62"/>
                <a:gd name="T18" fmla="*/ 7 w 75"/>
                <a:gd name="T19" fmla="*/ 48 h 62"/>
                <a:gd name="T20" fmla="*/ 16 w 75"/>
                <a:gd name="T21" fmla="*/ 56 h 62"/>
                <a:gd name="T22" fmla="*/ 31 w 75"/>
                <a:gd name="T23" fmla="*/ 60 h 62"/>
                <a:gd name="T24" fmla="*/ 46 w 75"/>
                <a:gd name="T25" fmla="*/ 60 h 62"/>
                <a:gd name="T26" fmla="*/ 59 w 75"/>
                <a:gd name="T27" fmla="*/ 56 h 62"/>
                <a:gd name="T28" fmla="*/ 70 w 75"/>
                <a:gd name="T29" fmla="*/ 48 h 62"/>
                <a:gd name="T30" fmla="*/ 75 w 75"/>
                <a:gd name="T31" fmla="*/ 38 h 62"/>
                <a:gd name="T32" fmla="*/ 75 w 75"/>
                <a:gd name="T33" fmla="*/ 30 h 62"/>
                <a:gd name="T34" fmla="*/ 72 w 75"/>
                <a:gd name="T35" fmla="*/ 20 h 62"/>
                <a:gd name="T36" fmla="*/ 64 w 75"/>
                <a:gd name="T37" fmla="*/ 9 h 62"/>
                <a:gd name="T38" fmla="*/ 53 w 75"/>
                <a:gd name="T39" fmla="*/ 3 h 62"/>
                <a:gd name="T40" fmla="*/ 39 w 75"/>
                <a:gd name="T41" fmla="*/ 0 h 62"/>
                <a:gd name="T42" fmla="*/ 24 w 75"/>
                <a:gd name="T43" fmla="*/ 3 h 62"/>
                <a:gd name="T44" fmla="*/ 13 w 75"/>
                <a:gd name="T45" fmla="*/ 9 h 62"/>
                <a:gd name="T46" fmla="*/ 4 w 75"/>
                <a:gd name="T47" fmla="*/ 20 h 62"/>
                <a:gd name="T48" fmla="*/ 2 w 75"/>
                <a:gd name="T49" fmla="*/ 30 h 62"/>
                <a:gd name="T50" fmla="*/ 4 w 75"/>
                <a:gd name="T51" fmla="*/ 42 h 62"/>
                <a:gd name="T52" fmla="*/ 13 w 75"/>
                <a:gd name="T53" fmla="*/ 53 h 62"/>
                <a:gd name="T54" fmla="*/ 24 w 75"/>
                <a:gd name="T55" fmla="*/ 59 h 62"/>
                <a:gd name="T56" fmla="*/ 39 w 75"/>
                <a:gd name="T57" fmla="*/ 62 h 62"/>
                <a:gd name="T58" fmla="*/ 53 w 75"/>
                <a:gd name="T59" fmla="*/ 59 h 62"/>
                <a:gd name="T60" fmla="*/ 64 w 75"/>
                <a:gd name="T61" fmla="*/ 53 h 62"/>
                <a:gd name="T62" fmla="*/ 72 w 75"/>
                <a:gd name="T63" fmla="*/ 42 h 62"/>
                <a:gd name="T64" fmla="*/ 75 w 75"/>
                <a:gd name="T65" fmla="*/ 30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2"/>
                <a:gd name="T101" fmla="*/ 75 w 75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2">
                  <a:moveTo>
                    <a:pt x="75" y="30"/>
                  </a:moveTo>
                  <a:lnTo>
                    <a:pt x="75" y="24"/>
                  </a:lnTo>
                  <a:lnTo>
                    <a:pt x="73" y="20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6" y="2"/>
                  </a:lnTo>
                  <a:lnTo>
                    <a:pt x="39" y="0"/>
                  </a:lnTo>
                  <a:lnTo>
                    <a:pt x="31" y="2"/>
                  </a:lnTo>
                  <a:lnTo>
                    <a:pt x="24" y="3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7" y="48"/>
                  </a:lnTo>
                  <a:lnTo>
                    <a:pt x="11" y="53"/>
                  </a:lnTo>
                  <a:lnTo>
                    <a:pt x="16" y="56"/>
                  </a:lnTo>
                  <a:lnTo>
                    <a:pt x="24" y="59"/>
                  </a:lnTo>
                  <a:lnTo>
                    <a:pt x="31" y="60"/>
                  </a:lnTo>
                  <a:lnTo>
                    <a:pt x="39" y="62"/>
                  </a:lnTo>
                  <a:lnTo>
                    <a:pt x="46" y="60"/>
                  </a:lnTo>
                  <a:lnTo>
                    <a:pt x="53" y="59"/>
                  </a:lnTo>
                  <a:lnTo>
                    <a:pt x="59" y="56"/>
                  </a:lnTo>
                  <a:lnTo>
                    <a:pt x="64" y="53"/>
                  </a:lnTo>
                  <a:lnTo>
                    <a:pt x="70" y="48"/>
                  </a:lnTo>
                  <a:lnTo>
                    <a:pt x="73" y="42"/>
                  </a:lnTo>
                  <a:lnTo>
                    <a:pt x="75" y="38"/>
                  </a:lnTo>
                  <a:lnTo>
                    <a:pt x="75" y="30"/>
                  </a:lnTo>
                  <a:lnTo>
                    <a:pt x="73" y="24"/>
                  </a:lnTo>
                  <a:lnTo>
                    <a:pt x="72" y="20"/>
                  </a:lnTo>
                  <a:lnTo>
                    <a:pt x="68" y="14"/>
                  </a:lnTo>
                  <a:lnTo>
                    <a:pt x="64" y="9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6" y="2"/>
                  </a:lnTo>
                  <a:lnTo>
                    <a:pt x="39" y="0"/>
                  </a:lnTo>
                  <a:lnTo>
                    <a:pt x="31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3" y="9"/>
                  </a:lnTo>
                  <a:lnTo>
                    <a:pt x="7" y="14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7" y="48"/>
                  </a:lnTo>
                  <a:lnTo>
                    <a:pt x="13" y="53"/>
                  </a:lnTo>
                  <a:lnTo>
                    <a:pt x="18" y="56"/>
                  </a:lnTo>
                  <a:lnTo>
                    <a:pt x="24" y="59"/>
                  </a:lnTo>
                  <a:lnTo>
                    <a:pt x="31" y="60"/>
                  </a:lnTo>
                  <a:lnTo>
                    <a:pt x="39" y="62"/>
                  </a:lnTo>
                  <a:lnTo>
                    <a:pt x="46" y="60"/>
                  </a:lnTo>
                  <a:lnTo>
                    <a:pt x="53" y="59"/>
                  </a:lnTo>
                  <a:lnTo>
                    <a:pt x="59" y="56"/>
                  </a:lnTo>
                  <a:lnTo>
                    <a:pt x="64" y="53"/>
                  </a:lnTo>
                  <a:lnTo>
                    <a:pt x="68" y="48"/>
                  </a:lnTo>
                  <a:lnTo>
                    <a:pt x="72" y="42"/>
                  </a:lnTo>
                  <a:lnTo>
                    <a:pt x="73" y="38"/>
                  </a:lnTo>
                  <a:lnTo>
                    <a:pt x="75" y="30"/>
                  </a:lnTo>
                  <a:close/>
                </a:path>
              </a:pathLst>
            </a:custGeom>
            <a:solidFill>
              <a:srgbClr val="AD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650"/>
            <p:cNvSpPr>
              <a:spLocks/>
            </p:cNvSpPr>
            <p:nvPr/>
          </p:nvSpPr>
          <p:spPr bwMode="auto">
            <a:xfrm>
              <a:off x="913" y="1523"/>
              <a:ext cx="73" cy="62"/>
            </a:xfrm>
            <a:custGeom>
              <a:avLst/>
              <a:gdLst>
                <a:gd name="T0" fmla="*/ 71 w 73"/>
                <a:gd name="T1" fmla="*/ 24 h 62"/>
                <a:gd name="T2" fmla="*/ 66 w 73"/>
                <a:gd name="T3" fmla="*/ 14 h 62"/>
                <a:gd name="T4" fmla="*/ 57 w 73"/>
                <a:gd name="T5" fmla="*/ 6 h 62"/>
                <a:gd name="T6" fmla="*/ 44 w 73"/>
                <a:gd name="T7" fmla="*/ 2 h 62"/>
                <a:gd name="T8" fmla="*/ 29 w 73"/>
                <a:gd name="T9" fmla="*/ 2 h 62"/>
                <a:gd name="T10" fmla="*/ 16 w 73"/>
                <a:gd name="T11" fmla="*/ 6 h 62"/>
                <a:gd name="T12" fmla="*/ 5 w 73"/>
                <a:gd name="T13" fmla="*/ 14 h 62"/>
                <a:gd name="T14" fmla="*/ 0 w 73"/>
                <a:gd name="T15" fmla="*/ 24 h 62"/>
                <a:gd name="T16" fmla="*/ 0 w 73"/>
                <a:gd name="T17" fmla="*/ 38 h 62"/>
                <a:gd name="T18" fmla="*/ 5 w 73"/>
                <a:gd name="T19" fmla="*/ 48 h 62"/>
                <a:gd name="T20" fmla="*/ 16 w 73"/>
                <a:gd name="T21" fmla="*/ 56 h 62"/>
                <a:gd name="T22" fmla="*/ 29 w 73"/>
                <a:gd name="T23" fmla="*/ 60 h 62"/>
                <a:gd name="T24" fmla="*/ 44 w 73"/>
                <a:gd name="T25" fmla="*/ 60 h 62"/>
                <a:gd name="T26" fmla="*/ 57 w 73"/>
                <a:gd name="T27" fmla="*/ 56 h 62"/>
                <a:gd name="T28" fmla="*/ 66 w 73"/>
                <a:gd name="T29" fmla="*/ 48 h 62"/>
                <a:gd name="T30" fmla="*/ 71 w 73"/>
                <a:gd name="T31" fmla="*/ 38 h 62"/>
                <a:gd name="T32" fmla="*/ 73 w 73"/>
                <a:gd name="T33" fmla="*/ 30 h 62"/>
                <a:gd name="T34" fmla="*/ 70 w 73"/>
                <a:gd name="T35" fmla="*/ 20 h 62"/>
                <a:gd name="T36" fmla="*/ 62 w 73"/>
                <a:gd name="T37" fmla="*/ 9 h 62"/>
                <a:gd name="T38" fmla="*/ 51 w 73"/>
                <a:gd name="T39" fmla="*/ 3 h 62"/>
                <a:gd name="T40" fmla="*/ 37 w 73"/>
                <a:gd name="T41" fmla="*/ 2 h 62"/>
                <a:gd name="T42" fmla="*/ 22 w 73"/>
                <a:gd name="T43" fmla="*/ 3 h 62"/>
                <a:gd name="T44" fmla="*/ 11 w 73"/>
                <a:gd name="T45" fmla="*/ 9 h 62"/>
                <a:gd name="T46" fmla="*/ 2 w 73"/>
                <a:gd name="T47" fmla="*/ 20 h 62"/>
                <a:gd name="T48" fmla="*/ 0 w 73"/>
                <a:gd name="T49" fmla="*/ 30 h 62"/>
                <a:gd name="T50" fmla="*/ 2 w 73"/>
                <a:gd name="T51" fmla="*/ 42 h 62"/>
                <a:gd name="T52" fmla="*/ 11 w 73"/>
                <a:gd name="T53" fmla="*/ 53 h 62"/>
                <a:gd name="T54" fmla="*/ 22 w 73"/>
                <a:gd name="T55" fmla="*/ 59 h 62"/>
                <a:gd name="T56" fmla="*/ 37 w 73"/>
                <a:gd name="T57" fmla="*/ 60 h 62"/>
                <a:gd name="T58" fmla="*/ 51 w 73"/>
                <a:gd name="T59" fmla="*/ 59 h 62"/>
                <a:gd name="T60" fmla="*/ 62 w 73"/>
                <a:gd name="T61" fmla="*/ 53 h 62"/>
                <a:gd name="T62" fmla="*/ 70 w 73"/>
                <a:gd name="T63" fmla="*/ 42 h 62"/>
                <a:gd name="T64" fmla="*/ 73 w 73"/>
                <a:gd name="T65" fmla="*/ 30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62"/>
                <a:gd name="T101" fmla="*/ 73 w 73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62">
                  <a:moveTo>
                    <a:pt x="73" y="30"/>
                  </a:moveTo>
                  <a:lnTo>
                    <a:pt x="71" y="24"/>
                  </a:lnTo>
                  <a:lnTo>
                    <a:pt x="70" y="20"/>
                  </a:lnTo>
                  <a:lnTo>
                    <a:pt x="66" y="14"/>
                  </a:lnTo>
                  <a:lnTo>
                    <a:pt x="62" y="9"/>
                  </a:lnTo>
                  <a:lnTo>
                    <a:pt x="57" y="6"/>
                  </a:lnTo>
                  <a:lnTo>
                    <a:pt x="51" y="3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11" y="53"/>
                  </a:lnTo>
                  <a:lnTo>
                    <a:pt x="16" y="56"/>
                  </a:lnTo>
                  <a:lnTo>
                    <a:pt x="22" y="59"/>
                  </a:lnTo>
                  <a:lnTo>
                    <a:pt x="29" y="60"/>
                  </a:lnTo>
                  <a:lnTo>
                    <a:pt x="37" y="62"/>
                  </a:lnTo>
                  <a:lnTo>
                    <a:pt x="44" y="60"/>
                  </a:lnTo>
                  <a:lnTo>
                    <a:pt x="51" y="59"/>
                  </a:lnTo>
                  <a:lnTo>
                    <a:pt x="57" y="56"/>
                  </a:lnTo>
                  <a:lnTo>
                    <a:pt x="62" y="53"/>
                  </a:lnTo>
                  <a:lnTo>
                    <a:pt x="66" y="48"/>
                  </a:lnTo>
                  <a:lnTo>
                    <a:pt x="70" y="42"/>
                  </a:lnTo>
                  <a:lnTo>
                    <a:pt x="71" y="38"/>
                  </a:lnTo>
                  <a:lnTo>
                    <a:pt x="73" y="30"/>
                  </a:lnTo>
                  <a:lnTo>
                    <a:pt x="71" y="24"/>
                  </a:lnTo>
                  <a:lnTo>
                    <a:pt x="70" y="20"/>
                  </a:lnTo>
                  <a:lnTo>
                    <a:pt x="66" y="14"/>
                  </a:lnTo>
                  <a:lnTo>
                    <a:pt x="62" y="9"/>
                  </a:lnTo>
                  <a:lnTo>
                    <a:pt x="57" y="6"/>
                  </a:lnTo>
                  <a:lnTo>
                    <a:pt x="51" y="3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11" y="53"/>
                  </a:lnTo>
                  <a:lnTo>
                    <a:pt x="16" y="56"/>
                  </a:lnTo>
                  <a:lnTo>
                    <a:pt x="22" y="59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44" y="60"/>
                  </a:lnTo>
                  <a:lnTo>
                    <a:pt x="51" y="59"/>
                  </a:lnTo>
                  <a:lnTo>
                    <a:pt x="57" y="56"/>
                  </a:lnTo>
                  <a:lnTo>
                    <a:pt x="62" y="53"/>
                  </a:lnTo>
                  <a:lnTo>
                    <a:pt x="66" y="48"/>
                  </a:lnTo>
                  <a:lnTo>
                    <a:pt x="70" y="42"/>
                  </a:lnTo>
                  <a:lnTo>
                    <a:pt x="71" y="36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AE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651"/>
            <p:cNvSpPr>
              <a:spLocks/>
            </p:cNvSpPr>
            <p:nvPr/>
          </p:nvSpPr>
          <p:spPr bwMode="auto">
            <a:xfrm>
              <a:off x="913" y="1525"/>
              <a:ext cx="73" cy="58"/>
            </a:xfrm>
            <a:custGeom>
              <a:avLst/>
              <a:gdLst>
                <a:gd name="T0" fmla="*/ 71 w 73"/>
                <a:gd name="T1" fmla="*/ 22 h 58"/>
                <a:gd name="T2" fmla="*/ 66 w 73"/>
                <a:gd name="T3" fmla="*/ 12 h 58"/>
                <a:gd name="T4" fmla="*/ 57 w 73"/>
                <a:gd name="T5" fmla="*/ 4 h 58"/>
                <a:gd name="T6" fmla="*/ 44 w 73"/>
                <a:gd name="T7" fmla="*/ 0 h 58"/>
                <a:gd name="T8" fmla="*/ 29 w 73"/>
                <a:gd name="T9" fmla="*/ 0 h 58"/>
                <a:gd name="T10" fmla="*/ 16 w 73"/>
                <a:gd name="T11" fmla="*/ 4 h 58"/>
                <a:gd name="T12" fmla="*/ 5 w 73"/>
                <a:gd name="T13" fmla="*/ 12 h 58"/>
                <a:gd name="T14" fmla="*/ 0 w 73"/>
                <a:gd name="T15" fmla="*/ 22 h 58"/>
                <a:gd name="T16" fmla="*/ 0 w 73"/>
                <a:gd name="T17" fmla="*/ 34 h 58"/>
                <a:gd name="T18" fmla="*/ 5 w 73"/>
                <a:gd name="T19" fmla="*/ 46 h 58"/>
                <a:gd name="T20" fmla="*/ 16 w 73"/>
                <a:gd name="T21" fmla="*/ 54 h 58"/>
                <a:gd name="T22" fmla="*/ 29 w 73"/>
                <a:gd name="T23" fmla="*/ 58 h 58"/>
                <a:gd name="T24" fmla="*/ 44 w 73"/>
                <a:gd name="T25" fmla="*/ 58 h 58"/>
                <a:gd name="T26" fmla="*/ 57 w 73"/>
                <a:gd name="T27" fmla="*/ 54 h 58"/>
                <a:gd name="T28" fmla="*/ 66 w 73"/>
                <a:gd name="T29" fmla="*/ 46 h 58"/>
                <a:gd name="T30" fmla="*/ 71 w 73"/>
                <a:gd name="T31" fmla="*/ 34 h 58"/>
                <a:gd name="T32" fmla="*/ 71 w 73"/>
                <a:gd name="T33" fmla="*/ 28 h 58"/>
                <a:gd name="T34" fmla="*/ 70 w 73"/>
                <a:gd name="T35" fmla="*/ 18 h 58"/>
                <a:gd name="T36" fmla="*/ 62 w 73"/>
                <a:gd name="T37" fmla="*/ 9 h 58"/>
                <a:gd name="T38" fmla="*/ 49 w 73"/>
                <a:gd name="T39" fmla="*/ 1 h 58"/>
                <a:gd name="T40" fmla="*/ 37 w 73"/>
                <a:gd name="T41" fmla="*/ 0 h 58"/>
                <a:gd name="T42" fmla="*/ 22 w 73"/>
                <a:gd name="T43" fmla="*/ 1 h 58"/>
                <a:gd name="T44" fmla="*/ 11 w 73"/>
                <a:gd name="T45" fmla="*/ 9 h 58"/>
                <a:gd name="T46" fmla="*/ 3 w 73"/>
                <a:gd name="T47" fmla="*/ 18 h 58"/>
                <a:gd name="T48" fmla="*/ 0 w 73"/>
                <a:gd name="T49" fmla="*/ 28 h 58"/>
                <a:gd name="T50" fmla="*/ 3 w 73"/>
                <a:gd name="T51" fmla="*/ 40 h 58"/>
                <a:gd name="T52" fmla="*/ 11 w 73"/>
                <a:gd name="T53" fmla="*/ 49 h 58"/>
                <a:gd name="T54" fmla="*/ 22 w 73"/>
                <a:gd name="T55" fmla="*/ 57 h 58"/>
                <a:gd name="T56" fmla="*/ 37 w 73"/>
                <a:gd name="T57" fmla="*/ 58 h 58"/>
                <a:gd name="T58" fmla="*/ 49 w 73"/>
                <a:gd name="T59" fmla="*/ 57 h 58"/>
                <a:gd name="T60" fmla="*/ 62 w 73"/>
                <a:gd name="T61" fmla="*/ 49 h 58"/>
                <a:gd name="T62" fmla="*/ 70 w 73"/>
                <a:gd name="T63" fmla="*/ 40 h 58"/>
                <a:gd name="T64" fmla="*/ 71 w 73"/>
                <a:gd name="T65" fmla="*/ 28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58"/>
                <a:gd name="T101" fmla="*/ 73 w 73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58">
                  <a:moveTo>
                    <a:pt x="73" y="28"/>
                  </a:moveTo>
                  <a:lnTo>
                    <a:pt x="71" y="22"/>
                  </a:lnTo>
                  <a:lnTo>
                    <a:pt x="70" y="18"/>
                  </a:lnTo>
                  <a:lnTo>
                    <a:pt x="66" y="12"/>
                  </a:lnTo>
                  <a:lnTo>
                    <a:pt x="62" y="7"/>
                  </a:lnTo>
                  <a:lnTo>
                    <a:pt x="57" y="4"/>
                  </a:lnTo>
                  <a:lnTo>
                    <a:pt x="51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5" y="12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11" y="51"/>
                  </a:lnTo>
                  <a:lnTo>
                    <a:pt x="16" y="54"/>
                  </a:lnTo>
                  <a:lnTo>
                    <a:pt x="22" y="57"/>
                  </a:lnTo>
                  <a:lnTo>
                    <a:pt x="29" y="58"/>
                  </a:lnTo>
                  <a:lnTo>
                    <a:pt x="37" y="58"/>
                  </a:lnTo>
                  <a:lnTo>
                    <a:pt x="44" y="58"/>
                  </a:lnTo>
                  <a:lnTo>
                    <a:pt x="51" y="57"/>
                  </a:lnTo>
                  <a:lnTo>
                    <a:pt x="57" y="54"/>
                  </a:lnTo>
                  <a:lnTo>
                    <a:pt x="62" y="51"/>
                  </a:lnTo>
                  <a:lnTo>
                    <a:pt x="66" y="46"/>
                  </a:lnTo>
                  <a:lnTo>
                    <a:pt x="70" y="40"/>
                  </a:lnTo>
                  <a:lnTo>
                    <a:pt x="71" y="34"/>
                  </a:lnTo>
                  <a:lnTo>
                    <a:pt x="73" y="28"/>
                  </a:lnTo>
                  <a:lnTo>
                    <a:pt x="71" y="28"/>
                  </a:lnTo>
                  <a:lnTo>
                    <a:pt x="71" y="24"/>
                  </a:lnTo>
                  <a:lnTo>
                    <a:pt x="70" y="18"/>
                  </a:lnTo>
                  <a:lnTo>
                    <a:pt x="66" y="13"/>
                  </a:lnTo>
                  <a:lnTo>
                    <a:pt x="62" y="9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7" y="13"/>
                  </a:lnTo>
                  <a:lnTo>
                    <a:pt x="3" y="18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3" y="40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6" y="54"/>
                  </a:lnTo>
                  <a:lnTo>
                    <a:pt x="22" y="57"/>
                  </a:lnTo>
                  <a:lnTo>
                    <a:pt x="29" y="58"/>
                  </a:lnTo>
                  <a:lnTo>
                    <a:pt x="37" y="58"/>
                  </a:lnTo>
                  <a:lnTo>
                    <a:pt x="44" y="58"/>
                  </a:lnTo>
                  <a:lnTo>
                    <a:pt x="49" y="57"/>
                  </a:lnTo>
                  <a:lnTo>
                    <a:pt x="57" y="54"/>
                  </a:lnTo>
                  <a:lnTo>
                    <a:pt x="62" y="49"/>
                  </a:lnTo>
                  <a:lnTo>
                    <a:pt x="66" y="45"/>
                  </a:lnTo>
                  <a:lnTo>
                    <a:pt x="70" y="40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73" y="28"/>
                  </a:lnTo>
                  <a:close/>
                </a:path>
              </a:pathLst>
            </a:custGeom>
            <a:solidFill>
              <a:srgbClr val="AF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652"/>
            <p:cNvSpPr>
              <a:spLocks/>
            </p:cNvSpPr>
            <p:nvPr/>
          </p:nvSpPr>
          <p:spPr bwMode="auto">
            <a:xfrm>
              <a:off x="913" y="1525"/>
              <a:ext cx="71" cy="58"/>
            </a:xfrm>
            <a:custGeom>
              <a:avLst/>
              <a:gdLst>
                <a:gd name="T0" fmla="*/ 71 w 71"/>
                <a:gd name="T1" fmla="*/ 24 h 58"/>
                <a:gd name="T2" fmla="*/ 66 w 71"/>
                <a:gd name="T3" fmla="*/ 13 h 58"/>
                <a:gd name="T4" fmla="*/ 57 w 71"/>
                <a:gd name="T5" fmla="*/ 4 h 58"/>
                <a:gd name="T6" fmla="*/ 44 w 71"/>
                <a:gd name="T7" fmla="*/ 0 h 58"/>
                <a:gd name="T8" fmla="*/ 29 w 71"/>
                <a:gd name="T9" fmla="*/ 0 h 58"/>
                <a:gd name="T10" fmla="*/ 16 w 71"/>
                <a:gd name="T11" fmla="*/ 4 h 58"/>
                <a:gd name="T12" fmla="*/ 7 w 71"/>
                <a:gd name="T13" fmla="*/ 13 h 58"/>
                <a:gd name="T14" fmla="*/ 2 w 71"/>
                <a:gd name="T15" fmla="*/ 24 h 58"/>
                <a:gd name="T16" fmla="*/ 2 w 71"/>
                <a:gd name="T17" fmla="*/ 34 h 58"/>
                <a:gd name="T18" fmla="*/ 7 w 71"/>
                <a:gd name="T19" fmla="*/ 45 h 58"/>
                <a:gd name="T20" fmla="*/ 16 w 71"/>
                <a:gd name="T21" fmla="*/ 54 h 58"/>
                <a:gd name="T22" fmla="*/ 29 w 71"/>
                <a:gd name="T23" fmla="*/ 58 h 58"/>
                <a:gd name="T24" fmla="*/ 44 w 71"/>
                <a:gd name="T25" fmla="*/ 58 h 58"/>
                <a:gd name="T26" fmla="*/ 57 w 71"/>
                <a:gd name="T27" fmla="*/ 54 h 58"/>
                <a:gd name="T28" fmla="*/ 66 w 71"/>
                <a:gd name="T29" fmla="*/ 45 h 58"/>
                <a:gd name="T30" fmla="*/ 71 w 71"/>
                <a:gd name="T31" fmla="*/ 34 h 58"/>
                <a:gd name="T32" fmla="*/ 71 w 71"/>
                <a:gd name="T33" fmla="*/ 28 h 58"/>
                <a:gd name="T34" fmla="*/ 70 w 71"/>
                <a:gd name="T35" fmla="*/ 18 h 58"/>
                <a:gd name="T36" fmla="*/ 60 w 71"/>
                <a:gd name="T37" fmla="*/ 9 h 58"/>
                <a:gd name="T38" fmla="*/ 49 w 71"/>
                <a:gd name="T39" fmla="*/ 3 h 58"/>
                <a:gd name="T40" fmla="*/ 37 w 71"/>
                <a:gd name="T41" fmla="*/ 0 h 58"/>
                <a:gd name="T42" fmla="*/ 22 w 71"/>
                <a:gd name="T43" fmla="*/ 3 h 58"/>
                <a:gd name="T44" fmla="*/ 11 w 71"/>
                <a:gd name="T45" fmla="*/ 9 h 58"/>
                <a:gd name="T46" fmla="*/ 3 w 71"/>
                <a:gd name="T47" fmla="*/ 18 h 58"/>
                <a:gd name="T48" fmla="*/ 0 w 71"/>
                <a:gd name="T49" fmla="*/ 28 h 58"/>
                <a:gd name="T50" fmla="*/ 3 w 71"/>
                <a:gd name="T51" fmla="*/ 40 h 58"/>
                <a:gd name="T52" fmla="*/ 11 w 71"/>
                <a:gd name="T53" fmla="*/ 49 h 58"/>
                <a:gd name="T54" fmla="*/ 22 w 71"/>
                <a:gd name="T55" fmla="*/ 55 h 58"/>
                <a:gd name="T56" fmla="*/ 37 w 71"/>
                <a:gd name="T57" fmla="*/ 58 h 58"/>
                <a:gd name="T58" fmla="*/ 49 w 71"/>
                <a:gd name="T59" fmla="*/ 55 h 58"/>
                <a:gd name="T60" fmla="*/ 60 w 71"/>
                <a:gd name="T61" fmla="*/ 49 h 58"/>
                <a:gd name="T62" fmla="*/ 70 w 71"/>
                <a:gd name="T63" fmla="*/ 40 h 58"/>
                <a:gd name="T64" fmla="*/ 71 w 71"/>
                <a:gd name="T65" fmla="*/ 28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58"/>
                <a:gd name="T101" fmla="*/ 71 w 71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58">
                  <a:moveTo>
                    <a:pt x="71" y="28"/>
                  </a:moveTo>
                  <a:lnTo>
                    <a:pt x="71" y="24"/>
                  </a:lnTo>
                  <a:lnTo>
                    <a:pt x="70" y="18"/>
                  </a:lnTo>
                  <a:lnTo>
                    <a:pt x="66" y="13"/>
                  </a:lnTo>
                  <a:lnTo>
                    <a:pt x="62" y="9"/>
                  </a:lnTo>
                  <a:lnTo>
                    <a:pt x="57" y="4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7" y="13"/>
                  </a:lnTo>
                  <a:lnTo>
                    <a:pt x="3" y="18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3" y="40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6" y="54"/>
                  </a:lnTo>
                  <a:lnTo>
                    <a:pt x="22" y="57"/>
                  </a:lnTo>
                  <a:lnTo>
                    <a:pt x="29" y="58"/>
                  </a:lnTo>
                  <a:lnTo>
                    <a:pt x="37" y="58"/>
                  </a:lnTo>
                  <a:lnTo>
                    <a:pt x="44" y="58"/>
                  </a:lnTo>
                  <a:lnTo>
                    <a:pt x="49" y="57"/>
                  </a:lnTo>
                  <a:lnTo>
                    <a:pt x="57" y="54"/>
                  </a:lnTo>
                  <a:lnTo>
                    <a:pt x="62" y="49"/>
                  </a:lnTo>
                  <a:lnTo>
                    <a:pt x="66" y="45"/>
                  </a:lnTo>
                  <a:lnTo>
                    <a:pt x="70" y="40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71" y="24"/>
                  </a:lnTo>
                  <a:lnTo>
                    <a:pt x="70" y="18"/>
                  </a:lnTo>
                  <a:lnTo>
                    <a:pt x="66" y="13"/>
                  </a:lnTo>
                  <a:lnTo>
                    <a:pt x="60" y="9"/>
                  </a:lnTo>
                  <a:lnTo>
                    <a:pt x="57" y="4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7" y="13"/>
                  </a:lnTo>
                  <a:lnTo>
                    <a:pt x="3" y="18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3" y="40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6" y="54"/>
                  </a:lnTo>
                  <a:lnTo>
                    <a:pt x="22" y="55"/>
                  </a:lnTo>
                  <a:lnTo>
                    <a:pt x="29" y="57"/>
                  </a:lnTo>
                  <a:lnTo>
                    <a:pt x="37" y="58"/>
                  </a:lnTo>
                  <a:lnTo>
                    <a:pt x="44" y="57"/>
                  </a:lnTo>
                  <a:lnTo>
                    <a:pt x="49" y="55"/>
                  </a:lnTo>
                  <a:lnTo>
                    <a:pt x="57" y="54"/>
                  </a:lnTo>
                  <a:lnTo>
                    <a:pt x="60" y="49"/>
                  </a:lnTo>
                  <a:lnTo>
                    <a:pt x="66" y="45"/>
                  </a:lnTo>
                  <a:lnTo>
                    <a:pt x="70" y="40"/>
                  </a:lnTo>
                  <a:lnTo>
                    <a:pt x="71" y="34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B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653"/>
            <p:cNvSpPr>
              <a:spLocks/>
            </p:cNvSpPr>
            <p:nvPr/>
          </p:nvSpPr>
          <p:spPr bwMode="auto">
            <a:xfrm>
              <a:off x="913" y="1525"/>
              <a:ext cx="71" cy="58"/>
            </a:xfrm>
            <a:custGeom>
              <a:avLst/>
              <a:gdLst>
                <a:gd name="T0" fmla="*/ 71 w 71"/>
                <a:gd name="T1" fmla="*/ 24 h 58"/>
                <a:gd name="T2" fmla="*/ 66 w 71"/>
                <a:gd name="T3" fmla="*/ 13 h 58"/>
                <a:gd name="T4" fmla="*/ 57 w 71"/>
                <a:gd name="T5" fmla="*/ 4 h 58"/>
                <a:gd name="T6" fmla="*/ 44 w 71"/>
                <a:gd name="T7" fmla="*/ 0 h 58"/>
                <a:gd name="T8" fmla="*/ 29 w 71"/>
                <a:gd name="T9" fmla="*/ 0 h 58"/>
                <a:gd name="T10" fmla="*/ 16 w 71"/>
                <a:gd name="T11" fmla="*/ 4 h 58"/>
                <a:gd name="T12" fmla="*/ 7 w 71"/>
                <a:gd name="T13" fmla="*/ 13 h 58"/>
                <a:gd name="T14" fmla="*/ 2 w 71"/>
                <a:gd name="T15" fmla="*/ 24 h 58"/>
                <a:gd name="T16" fmla="*/ 2 w 71"/>
                <a:gd name="T17" fmla="*/ 34 h 58"/>
                <a:gd name="T18" fmla="*/ 7 w 71"/>
                <a:gd name="T19" fmla="*/ 45 h 58"/>
                <a:gd name="T20" fmla="*/ 16 w 71"/>
                <a:gd name="T21" fmla="*/ 54 h 58"/>
                <a:gd name="T22" fmla="*/ 29 w 71"/>
                <a:gd name="T23" fmla="*/ 57 h 58"/>
                <a:gd name="T24" fmla="*/ 44 w 71"/>
                <a:gd name="T25" fmla="*/ 57 h 58"/>
                <a:gd name="T26" fmla="*/ 57 w 71"/>
                <a:gd name="T27" fmla="*/ 54 h 58"/>
                <a:gd name="T28" fmla="*/ 66 w 71"/>
                <a:gd name="T29" fmla="*/ 45 h 58"/>
                <a:gd name="T30" fmla="*/ 71 w 71"/>
                <a:gd name="T31" fmla="*/ 34 h 58"/>
                <a:gd name="T32" fmla="*/ 71 w 71"/>
                <a:gd name="T33" fmla="*/ 28 h 58"/>
                <a:gd name="T34" fmla="*/ 68 w 71"/>
                <a:gd name="T35" fmla="*/ 18 h 58"/>
                <a:gd name="T36" fmla="*/ 60 w 71"/>
                <a:gd name="T37" fmla="*/ 9 h 58"/>
                <a:gd name="T38" fmla="*/ 49 w 71"/>
                <a:gd name="T39" fmla="*/ 3 h 58"/>
                <a:gd name="T40" fmla="*/ 37 w 71"/>
                <a:gd name="T41" fmla="*/ 0 h 58"/>
                <a:gd name="T42" fmla="*/ 22 w 71"/>
                <a:gd name="T43" fmla="*/ 3 h 58"/>
                <a:gd name="T44" fmla="*/ 11 w 71"/>
                <a:gd name="T45" fmla="*/ 9 h 58"/>
                <a:gd name="T46" fmla="*/ 3 w 71"/>
                <a:gd name="T47" fmla="*/ 18 h 58"/>
                <a:gd name="T48" fmla="*/ 2 w 71"/>
                <a:gd name="T49" fmla="*/ 28 h 58"/>
                <a:gd name="T50" fmla="*/ 3 w 71"/>
                <a:gd name="T51" fmla="*/ 40 h 58"/>
                <a:gd name="T52" fmla="*/ 11 w 71"/>
                <a:gd name="T53" fmla="*/ 49 h 58"/>
                <a:gd name="T54" fmla="*/ 22 w 71"/>
                <a:gd name="T55" fmla="*/ 55 h 58"/>
                <a:gd name="T56" fmla="*/ 37 w 71"/>
                <a:gd name="T57" fmla="*/ 58 h 58"/>
                <a:gd name="T58" fmla="*/ 49 w 71"/>
                <a:gd name="T59" fmla="*/ 55 h 58"/>
                <a:gd name="T60" fmla="*/ 60 w 71"/>
                <a:gd name="T61" fmla="*/ 49 h 58"/>
                <a:gd name="T62" fmla="*/ 68 w 71"/>
                <a:gd name="T63" fmla="*/ 40 h 58"/>
                <a:gd name="T64" fmla="*/ 71 w 71"/>
                <a:gd name="T65" fmla="*/ 28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58"/>
                <a:gd name="T101" fmla="*/ 71 w 71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58">
                  <a:moveTo>
                    <a:pt x="71" y="28"/>
                  </a:moveTo>
                  <a:lnTo>
                    <a:pt x="71" y="24"/>
                  </a:lnTo>
                  <a:lnTo>
                    <a:pt x="70" y="18"/>
                  </a:lnTo>
                  <a:lnTo>
                    <a:pt x="66" y="13"/>
                  </a:lnTo>
                  <a:lnTo>
                    <a:pt x="60" y="9"/>
                  </a:lnTo>
                  <a:lnTo>
                    <a:pt x="57" y="4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7" y="13"/>
                  </a:lnTo>
                  <a:lnTo>
                    <a:pt x="3" y="18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3" y="40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6" y="54"/>
                  </a:lnTo>
                  <a:lnTo>
                    <a:pt x="22" y="55"/>
                  </a:lnTo>
                  <a:lnTo>
                    <a:pt x="29" y="57"/>
                  </a:lnTo>
                  <a:lnTo>
                    <a:pt x="37" y="58"/>
                  </a:lnTo>
                  <a:lnTo>
                    <a:pt x="44" y="57"/>
                  </a:lnTo>
                  <a:lnTo>
                    <a:pt x="49" y="55"/>
                  </a:lnTo>
                  <a:lnTo>
                    <a:pt x="57" y="54"/>
                  </a:lnTo>
                  <a:lnTo>
                    <a:pt x="60" y="49"/>
                  </a:lnTo>
                  <a:lnTo>
                    <a:pt x="66" y="45"/>
                  </a:lnTo>
                  <a:lnTo>
                    <a:pt x="70" y="40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71" y="24"/>
                  </a:lnTo>
                  <a:lnTo>
                    <a:pt x="68" y="18"/>
                  </a:lnTo>
                  <a:lnTo>
                    <a:pt x="66" y="13"/>
                  </a:lnTo>
                  <a:lnTo>
                    <a:pt x="60" y="9"/>
                  </a:lnTo>
                  <a:lnTo>
                    <a:pt x="55" y="6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7" y="13"/>
                  </a:lnTo>
                  <a:lnTo>
                    <a:pt x="3" y="18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3" y="40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6" y="52"/>
                  </a:lnTo>
                  <a:lnTo>
                    <a:pt x="22" y="55"/>
                  </a:lnTo>
                  <a:lnTo>
                    <a:pt x="29" y="57"/>
                  </a:lnTo>
                  <a:lnTo>
                    <a:pt x="37" y="58"/>
                  </a:lnTo>
                  <a:lnTo>
                    <a:pt x="44" y="57"/>
                  </a:lnTo>
                  <a:lnTo>
                    <a:pt x="49" y="55"/>
                  </a:lnTo>
                  <a:lnTo>
                    <a:pt x="55" y="52"/>
                  </a:lnTo>
                  <a:lnTo>
                    <a:pt x="60" y="49"/>
                  </a:lnTo>
                  <a:lnTo>
                    <a:pt x="66" y="45"/>
                  </a:lnTo>
                  <a:lnTo>
                    <a:pt x="68" y="40"/>
                  </a:lnTo>
                  <a:lnTo>
                    <a:pt x="71" y="34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B1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654"/>
            <p:cNvSpPr>
              <a:spLocks/>
            </p:cNvSpPr>
            <p:nvPr/>
          </p:nvSpPr>
          <p:spPr bwMode="auto">
            <a:xfrm>
              <a:off x="915" y="1525"/>
              <a:ext cx="69" cy="58"/>
            </a:xfrm>
            <a:custGeom>
              <a:avLst/>
              <a:gdLst>
                <a:gd name="T0" fmla="*/ 69 w 69"/>
                <a:gd name="T1" fmla="*/ 24 h 58"/>
                <a:gd name="T2" fmla="*/ 64 w 69"/>
                <a:gd name="T3" fmla="*/ 13 h 58"/>
                <a:gd name="T4" fmla="*/ 53 w 69"/>
                <a:gd name="T5" fmla="*/ 6 h 58"/>
                <a:gd name="T6" fmla="*/ 42 w 69"/>
                <a:gd name="T7" fmla="*/ 1 h 58"/>
                <a:gd name="T8" fmla="*/ 27 w 69"/>
                <a:gd name="T9" fmla="*/ 1 h 58"/>
                <a:gd name="T10" fmla="*/ 14 w 69"/>
                <a:gd name="T11" fmla="*/ 6 h 58"/>
                <a:gd name="T12" fmla="*/ 5 w 69"/>
                <a:gd name="T13" fmla="*/ 13 h 58"/>
                <a:gd name="T14" fmla="*/ 0 w 69"/>
                <a:gd name="T15" fmla="*/ 24 h 58"/>
                <a:gd name="T16" fmla="*/ 0 w 69"/>
                <a:gd name="T17" fmla="*/ 34 h 58"/>
                <a:gd name="T18" fmla="*/ 5 w 69"/>
                <a:gd name="T19" fmla="*/ 45 h 58"/>
                <a:gd name="T20" fmla="*/ 14 w 69"/>
                <a:gd name="T21" fmla="*/ 52 h 58"/>
                <a:gd name="T22" fmla="*/ 27 w 69"/>
                <a:gd name="T23" fmla="*/ 57 h 58"/>
                <a:gd name="T24" fmla="*/ 42 w 69"/>
                <a:gd name="T25" fmla="*/ 57 h 58"/>
                <a:gd name="T26" fmla="*/ 53 w 69"/>
                <a:gd name="T27" fmla="*/ 52 h 58"/>
                <a:gd name="T28" fmla="*/ 64 w 69"/>
                <a:gd name="T29" fmla="*/ 45 h 58"/>
                <a:gd name="T30" fmla="*/ 69 w 69"/>
                <a:gd name="T31" fmla="*/ 34 h 58"/>
                <a:gd name="T32" fmla="*/ 69 w 69"/>
                <a:gd name="T33" fmla="*/ 28 h 58"/>
                <a:gd name="T34" fmla="*/ 66 w 69"/>
                <a:gd name="T35" fmla="*/ 18 h 58"/>
                <a:gd name="T36" fmla="*/ 58 w 69"/>
                <a:gd name="T37" fmla="*/ 9 h 58"/>
                <a:gd name="T38" fmla="*/ 47 w 69"/>
                <a:gd name="T39" fmla="*/ 3 h 58"/>
                <a:gd name="T40" fmla="*/ 35 w 69"/>
                <a:gd name="T41" fmla="*/ 1 h 58"/>
                <a:gd name="T42" fmla="*/ 20 w 69"/>
                <a:gd name="T43" fmla="*/ 3 h 58"/>
                <a:gd name="T44" fmla="*/ 9 w 69"/>
                <a:gd name="T45" fmla="*/ 9 h 58"/>
                <a:gd name="T46" fmla="*/ 1 w 69"/>
                <a:gd name="T47" fmla="*/ 18 h 58"/>
                <a:gd name="T48" fmla="*/ 0 w 69"/>
                <a:gd name="T49" fmla="*/ 28 h 58"/>
                <a:gd name="T50" fmla="*/ 1 w 69"/>
                <a:gd name="T51" fmla="*/ 40 h 58"/>
                <a:gd name="T52" fmla="*/ 9 w 69"/>
                <a:gd name="T53" fmla="*/ 49 h 58"/>
                <a:gd name="T54" fmla="*/ 20 w 69"/>
                <a:gd name="T55" fmla="*/ 55 h 58"/>
                <a:gd name="T56" fmla="*/ 35 w 69"/>
                <a:gd name="T57" fmla="*/ 57 h 58"/>
                <a:gd name="T58" fmla="*/ 47 w 69"/>
                <a:gd name="T59" fmla="*/ 55 h 58"/>
                <a:gd name="T60" fmla="*/ 58 w 69"/>
                <a:gd name="T61" fmla="*/ 49 h 58"/>
                <a:gd name="T62" fmla="*/ 66 w 69"/>
                <a:gd name="T63" fmla="*/ 40 h 58"/>
                <a:gd name="T64" fmla="*/ 69 w 69"/>
                <a:gd name="T65" fmla="*/ 28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8"/>
                <a:gd name="T101" fmla="*/ 69 w 69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8">
                  <a:moveTo>
                    <a:pt x="69" y="28"/>
                  </a:moveTo>
                  <a:lnTo>
                    <a:pt x="69" y="24"/>
                  </a:lnTo>
                  <a:lnTo>
                    <a:pt x="66" y="18"/>
                  </a:lnTo>
                  <a:lnTo>
                    <a:pt x="64" y="13"/>
                  </a:lnTo>
                  <a:lnTo>
                    <a:pt x="58" y="9"/>
                  </a:lnTo>
                  <a:lnTo>
                    <a:pt x="53" y="6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9" y="49"/>
                  </a:lnTo>
                  <a:lnTo>
                    <a:pt x="14" y="52"/>
                  </a:lnTo>
                  <a:lnTo>
                    <a:pt x="20" y="55"/>
                  </a:lnTo>
                  <a:lnTo>
                    <a:pt x="27" y="57"/>
                  </a:lnTo>
                  <a:lnTo>
                    <a:pt x="35" y="58"/>
                  </a:lnTo>
                  <a:lnTo>
                    <a:pt x="42" y="57"/>
                  </a:lnTo>
                  <a:lnTo>
                    <a:pt x="47" y="55"/>
                  </a:lnTo>
                  <a:lnTo>
                    <a:pt x="53" y="52"/>
                  </a:lnTo>
                  <a:lnTo>
                    <a:pt x="58" y="49"/>
                  </a:lnTo>
                  <a:lnTo>
                    <a:pt x="64" y="45"/>
                  </a:lnTo>
                  <a:lnTo>
                    <a:pt x="66" y="40"/>
                  </a:lnTo>
                  <a:lnTo>
                    <a:pt x="69" y="34"/>
                  </a:lnTo>
                  <a:lnTo>
                    <a:pt x="69" y="28"/>
                  </a:lnTo>
                  <a:lnTo>
                    <a:pt x="68" y="24"/>
                  </a:lnTo>
                  <a:lnTo>
                    <a:pt x="66" y="18"/>
                  </a:lnTo>
                  <a:lnTo>
                    <a:pt x="62" y="13"/>
                  </a:lnTo>
                  <a:lnTo>
                    <a:pt x="58" y="9"/>
                  </a:lnTo>
                  <a:lnTo>
                    <a:pt x="53" y="6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9" y="49"/>
                  </a:lnTo>
                  <a:lnTo>
                    <a:pt x="14" y="52"/>
                  </a:lnTo>
                  <a:lnTo>
                    <a:pt x="20" y="55"/>
                  </a:lnTo>
                  <a:lnTo>
                    <a:pt x="27" y="57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47" y="55"/>
                  </a:lnTo>
                  <a:lnTo>
                    <a:pt x="53" y="52"/>
                  </a:lnTo>
                  <a:lnTo>
                    <a:pt x="58" y="49"/>
                  </a:lnTo>
                  <a:lnTo>
                    <a:pt x="62" y="45"/>
                  </a:lnTo>
                  <a:lnTo>
                    <a:pt x="66" y="40"/>
                  </a:lnTo>
                  <a:lnTo>
                    <a:pt x="68" y="34"/>
                  </a:lnTo>
                  <a:lnTo>
                    <a:pt x="69" y="28"/>
                  </a:lnTo>
                  <a:close/>
                </a:path>
              </a:pathLst>
            </a:custGeom>
            <a:solidFill>
              <a:srgbClr val="B2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655"/>
            <p:cNvSpPr>
              <a:spLocks/>
            </p:cNvSpPr>
            <p:nvPr/>
          </p:nvSpPr>
          <p:spPr bwMode="auto">
            <a:xfrm>
              <a:off x="915" y="1526"/>
              <a:ext cx="69" cy="56"/>
            </a:xfrm>
            <a:custGeom>
              <a:avLst/>
              <a:gdLst>
                <a:gd name="T0" fmla="*/ 68 w 69"/>
                <a:gd name="T1" fmla="*/ 23 h 56"/>
                <a:gd name="T2" fmla="*/ 62 w 69"/>
                <a:gd name="T3" fmla="*/ 12 h 56"/>
                <a:gd name="T4" fmla="*/ 53 w 69"/>
                <a:gd name="T5" fmla="*/ 5 h 56"/>
                <a:gd name="T6" fmla="*/ 42 w 69"/>
                <a:gd name="T7" fmla="*/ 0 h 56"/>
                <a:gd name="T8" fmla="*/ 27 w 69"/>
                <a:gd name="T9" fmla="*/ 0 h 56"/>
                <a:gd name="T10" fmla="*/ 14 w 69"/>
                <a:gd name="T11" fmla="*/ 5 h 56"/>
                <a:gd name="T12" fmla="*/ 5 w 69"/>
                <a:gd name="T13" fmla="*/ 12 h 56"/>
                <a:gd name="T14" fmla="*/ 0 w 69"/>
                <a:gd name="T15" fmla="*/ 23 h 56"/>
                <a:gd name="T16" fmla="*/ 0 w 69"/>
                <a:gd name="T17" fmla="*/ 33 h 56"/>
                <a:gd name="T18" fmla="*/ 5 w 69"/>
                <a:gd name="T19" fmla="*/ 44 h 56"/>
                <a:gd name="T20" fmla="*/ 14 w 69"/>
                <a:gd name="T21" fmla="*/ 51 h 56"/>
                <a:gd name="T22" fmla="*/ 27 w 69"/>
                <a:gd name="T23" fmla="*/ 56 h 56"/>
                <a:gd name="T24" fmla="*/ 42 w 69"/>
                <a:gd name="T25" fmla="*/ 56 h 56"/>
                <a:gd name="T26" fmla="*/ 53 w 69"/>
                <a:gd name="T27" fmla="*/ 51 h 56"/>
                <a:gd name="T28" fmla="*/ 62 w 69"/>
                <a:gd name="T29" fmla="*/ 44 h 56"/>
                <a:gd name="T30" fmla="*/ 68 w 69"/>
                <a:gd name="T31" fmla="*/ 33 h 56"/>
                <a:gd name="T32" fmla="*/ 68 w 69"/>
                <a:gd name="T33" fmla="*/ 27 h 56"/>
                <a:gd name="T34" fmla="*/ 66 w 69"/>
                <a:gd name="T35" fmla="*/ 17 h 56"/>
                <a:gd name="T36" fmla="*/ 58 w 69"/>
                <a:gd name="T37" fmla="*/ 8 h 56"/>
                <a:gd name="T38" fmla="*/ 47 w 69"/>
                <a:gd name="T39" fmla="*/ 2 h 56"/>
                <a:gd name="T40" fmla="*/ 35 w 69"/>
                <a:gd name="T41" fmla="*/ 0 h 56"/>
                <a:gd name="T42" fmla="*/ 22 w 69"/>
                <a:gd name="T43" fmla="*/ 2 h 56"/>
                <a:gd name="T44" fmla="*/ 11 w 69"/>
                <a:gd name="T45" fmla="*/ 8 h 56"/>
                <a:gd name="T46" fmla="*/ 3 w 69"/>
                <a:gd name="T47" fmla="*/ 17 h 56"/>
                <a:gd name="T48" fmla="*/ 0 w 69"/>
                <a:gd name="T49" fmla="*/ 27 h 56"/>
                <a:gd name="T50" fmla="*/ 3 w 69"/>
                <a:gd name="T51" fmla="*/ 39 h 56"/>
                <a:gd name="T52" fmla="*/ 11 w 69"/>
                <a:gd name="T53" fmla="*/ 48 h 56"/>
                <a:gd name="T54" fmla="*/ 22 w 69"/>
                <a:gd name="T55" fmla="*/ 54 h 56"/>
                <a:gd name="T56" fmla="*/ 35 w 69"/>
                <a:gd name="T57" fmla="*/ 56 h 56"/>
                <a:gd name="T58" fmla="*/ 47 w 69"/>
                <a:gd name="T59" fmla="*/ 54 h 56"/>
                <a:gd name="T60" fmla="*/ 58 w 69"/>
                <a:gd name="T61" fmla="*/ 48 h 56"/>
                <a:gd name="T62" fmla="*/ 66 w 69"/>
                <a:gd name="T63" fmla="*/ 39 h 56"/>
                <a:gd name="T64" fmla="*/ 68 w 69"/>
                <a:gd name="T65" fmla="*/ 2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56"/>
                <a:gd name="T101" fmla="*/ 69 w 69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56">
                  <a:moveTo>
                    <a:pt x="69" y="27"/>
                  </a:moveTo>
                  <a:lnTo>
                    <a:pt x="68" y="23"/>
                  </a:lnTo>
                  <a:lnTo>
                    <a:pt x="66" y="17"/>
                  </a:lnTo>
                  <a:lnTo>
                    <a:pt x="62" y="12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1" y="39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4" y="51"/>
                  </a:lnTo>
                  <a:lnTo>
                    <a:pt x="20" y="54"/>
                  </a:lnTo>
                  <a:lnTo>
                    <a:pt x="27" y="56"/>
                  </a:lnTo>
                  <a:lnTo>
                    <a:pt x="35" y="56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3" y="51"/>
                  </a:lnTo>
                  <a:lnTo>
                    <a:pt x="58" y="48"/>
                  </a:lnTo>
                  <a:lnTo>
                    <a:pt x="62" y="44"/>
                  </a:lnTo>
                  <a:lnTo>
                    <a:pt x="66" y="39"/>
                  </a:lnTo>
                  <a:lnTo>
                    <a:pt x="68" y="33"/>
                  </a:lnTo>
                  <a:lnTo>
                    <a:pt x="69" y="27"/>
                  </a:lnTo>
                  <a:lnTo>
                    <a:pt x="68" y="27"/>
                  </a:lnTo>
                  <a:lnTo>
                    <a:pt x="68" y="23"/>
                  </a:lnTo>
                  <a:lnTo>
                    <a:pt x="66" y="17"/>
                  </a:lnTo>
                  <a:lnTo>
                    <a:pt x="62" y="12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3" y="39"/>
                  </a:lnTo>
                  <a:lnTo>
                    <a:pt x="5" y="44"/>
                  </a:lnTo>
                  <a:lnTo>
                    <a:pt x="11" y="48"/>
                  </a:lnTo>
                  <a:lnTo>
                    <a:pt x="14" y="51"/>
                  </a:lnTo>
                  <a:lnTo>
                    <a:pt x="22" y="54"/>
                  </a:lnTo>
                  <a:lnTo>
                    <a:pt x="27" y="56"/>
                  </a:lnTo>
                  <a:lnTo>
                    <a:pt x="35" y="56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3" y="51"/>
                  </a:lnTo>
                  <a:lnTo>
                    <a:pt x="58" y="48"/>
                  </a:lnTo>
                  <a:lnTo>
                    <a:pt x="62" y="44"/>
                  </a:lnTo>
                  <a:lnTo>
                    <a:pt x="66" y="39"/>
                  </a:lnTo>
                  <a:lnTo>
                    <a:pt x="68" y="33"/>
                  </a:lnTo>
                  <a:lnTo>
                    <a:pt x="68" y="27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B3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656"/>
            <p:cNvSpPr>
              <a:spLocks/>
            </p:cNvSpPr>
            <p:nvPr/>
          </p:nvSpPr>
          <p:spPr bwMode="auto">
            <a:xfrm>
              <a:off x="915" y="1526"/>
              <a:ext cx="68" cy="56"/>
            </a:xfrm>
            <a:custGeom>
              <a:avLst/>
              <a:gdLst>
                <a:gd name="T0" fmla="*/ 68 w 68"/>
                <a:gd name="T1" fmla="*/ 23 h 56"/>
                <a:gd name="T2" fmla="*/ 62 w 68"/>
                <a:gd name="T3" fmla="*/ 12 h 56"/>
                <a:gd name="T4" fmla="*/ 53 w 68"/>
                <a:gd name="T5" fmla="*/ 5 h 56"/>
                <a:gd name="T6" fmla="*/ 42 w 68"/>
                <a:gd name="T7" fmla="*/ 0 h 56"/>
                <a:gd name="T8" fmla="*/ 27 w 68"/>
                <a:gd name="T9" fmla="*/ 0 h 56"/>
                <a:gd name="T10" fmla="*/ 14 w 68"/>
                <a:gd name="T11" fmla="*/ 5 h 56"/>
                <a:gd name="T12" fmla="*/ 5 w 68"/>
                <a:gd name="T13" fmla="*/ 12 h 56"/>
                <a:gd name="T14" fmla="*/ 1 w 68"/>
                <a:gd name="T15" fmla="*/ 23 h 56"/>
                <a:gd name="T16" fmla="*/ 1 w 68"/>
                <a:gd name="T17" fmla="*/ 33 h 56"/>
                <a:gd name="T18" fmla="*/ 5 w 68"/>
                <a:gd name="T19" fmla="*/ 44 h 56"/>
                <a:gd name="T20" fmla="*/ 14 w 68"/>
                <a:gd name="T21" fmla="*/ 51 h 56"/>
                <a:gd name="T22" fmla="*/ 27 w 68"/>
                <a:gd name="T23" fmla="*/ 56 h 56"/>
                <a:gd name="T24" fmla="*/ 42 w 68"/>
                <a:gd name="T25" fmla="*/ 56 h 56"/>
                <a:gd name="T26" fmla="*/ 53 w 68"/>
                <a:gd name="T27" fmla="*/ 51 h 56"/>
                <a:gd name="T28" fmla="*/ 62 w 68"/>
                <a:gd name="T29" fmla="*/ 44 h 56"/>
                <a:gd name="T30" fmla="*/ 68 w 68"/>
                <a:gd name="T31" fmla="*/ 33 h 56"/>
                <a:gd name="T32" fmla="*/ 68 w 68"/>
                <a:gd name="T33" fmla="*/ 27 h 56"/>
                <a:gd name="T34" fmla="*/ 66 w 68"/>
                <a:gd name="T35" fmla="*/ 17 h 56"/>
                <a:gd name="T36" fmla="*/ 58 w 68"/>
                <a:gd name="T37" fmla="*/ 8 h 56"/>
                <a:gd name="T38" fmla="*/ 47 w 68"/>
                <a:gd name="T39" fmla="*/ 3 h 56"/>
                <a:gd name="T40" fmla="*/ 35 w 68"/>
                <a:gd name="T41" fmla="*/ 0 h 56"/>
                <a:gd name="T42" fmla="*/ 22 w 68"/>
                <a:gd name="T43" fmla="*/ 3 h 56"/>
                <a:gd name="T44" fmla="*/ 11 w 68"/>
                <a:gd name="T45" fmla="*/ 8 h 56"/>
                <a:gd name="T46" fmla="*/ 3 w 68"/>
                <a:gd name="T47" fmla="*/ 17 h 56"/>
                <a:gd name="T48" fmla="*/ 0 w 68"/>
                <a:gd name="T49" fmla="*/ 27 h 56"/>
                <a:gd name="T50" fmla="*/ 3 w 68"/>
                <a:gd name="T51" fmla="*/ 39 h 56"/>
                <a:gd name="T52" fmla="*/ 11 w 68"/>
                <a:gd name="T53" fmla="*/ 47 h 56"/>
                <a:gd name="T54" fmla="*/ 22 w 68"/>
                <a:gd name="T55" fmla="*/ 53 h 56"/>
                <a:gd name="T56" fmla="*/ 35 w 68"/>
                <a:gd name="T57" fmla="*/ 56 h 56"/>
                <a:gd name="T58" fmla="*/ 47 w 68"/>
                <a:gd name="T59" fmla="*/ 53 h 56"/>
                <a:gd name="T60" fmla="*/ 58 w 68"/>
                <a:gd name="T61" fmla="*/ 47 h 56"/>
                <a:gd name="T62" fmla="*/ 66 w 68"/>
                <a:gd name="T63" fmla="*/ 39 h 56"/>
                <a:gd name="T64" fmla="*/ 68 w 68"/>
                <a:gd name="T65" fmla="*/ 2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56"/>
                <a:gd name="T101" fmla="*/ 68 w 68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56">
                  <a:moveTo>
                    <a:pt x="68" y="27"/>
                  </a:moveTo>
                  <a:lnTo>
                    <a:pt x="68" y="23"/>
                  </a:lnTo>
                  <a:lnTo>
                    <a:pt x="66" y="17"/>
                  </a:lnTo>
                  <a:lnTo>
                    <a:pt x="62" y="12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3" y="39"/>
                  </a:lnTo>
                  <a:lnTo>
                    <a:pt x="5" y="44"/>
                  </a:lnTo>
                  <a:lnTo>
                    <a:pt x="11" y="48"/>
                  </a:lnTo>
                  <a:lnTo>
                    <a:pt x="14" y="51"/>
                  </a:lnTo>
                  <a:lnTo>
                    <a:pt x="22" y="54"/>
                  </a:lnTo>
                  <a:lnTo>
                    <a:pt x="27" y="56"/>
                  </a:lnTo>
                  <a:lnTo>
                    <a:pt x="35" y="56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3" y="51"/>
                  </a:lnTo>
                  <a:lnTo>
                    <a:pt x="58" y="48"/>
                  </a:lnTo>
                  <a:lnTo>
                    <a:pt x="62" y="44"/>
                  </a:lnTo>
                  <a:lnTo>
                    <a:pt x="66" y="39"/>
                  </a:lnTo>
                  <a:lnTo>
                    <a:pt x="68" y="33"/>
                  </a:lnTo>
                  <a:lnTo>
                    <a:pt x="68" y="27"/>
                  </a:lnTo>
                  <a:lnTo>
                    <a:pt x="68" y="23"/>
                  </a:lnTo>
                  <a:lnTo>
                    <a:pt x="66" y="17"/>
                  </a:lnTo>
                  <a:lnTo>
                    <a:pt x="62" y="12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3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3" y="39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6" y="51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35" y="56"/>
                  </a:lnTo>
                  <a:lnTo>
                    <a:pt x="40" y="54"/>
                  </a:lnTo>
                  <a:lnTo>
                    <a:pt x="47" y="53"/>
                  </a:lnTo>
                  <a:lnTo>
                    <a:pt x="53" y="51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6" y="39"/>
                  </a:lnTo>
                  <a:lnTo>
                    <a:pt x="68" y="33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B4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657"/>
            <p:cNvSpPr>
              <a:spLocks/>
            </p:cNvSpPr>
            <p:nvPr/>
          </p:nvSpPr>
          <p:spPr bwMode="auto">
            <a:xfrm>
              <a:off x="915" y="1526"/>
              <a:ext cx="68" cy="56"/>
            </a:xfrm>
            <a:custGeom>
              <a:avLst/>
              <a:gdLst>
                <a:gd name="T0" fmla="*/ 68 w 68"/>
                <a:gd name="T1" fmla="*/ 23 h 56"/>
                <a:gd name="T2" fmla="*/ 62 w 68"/>
                <a:gd name="T3" fmla="*/ 12 h 56"/>
                <a:gd name="T4" fmla="*/ 53 w 68"/>
                <a:gd name="T5" fmla="*/ 5 h 56"/>
                <a:gd name="T6" fmla="*/ 40 w 68"/>
                <a:gd name="T7" fmla="*/ 0 h 56"/>
                <a:gd name="T8" fmla="*/ 27 w 68"/>
                <a:gd name="T9" fmla="*/ 0 h 56"/>
                <a:gd name="T10" fmla="*/ 16 w 68"/>
                <a:gd name="T11" fmla="*/ 5 h 56"/>
                <a:gd name="T12" fmla="*/ 7 w 68"/>
                <a:gd name="T13" fmla="*/ 12 h 56"/>
                <a:gd name="T14" fmla="*/ 1 w 68"/>
                <a:gd name="T15" fmla="*/ 23 h 56"/>
                <a:gd name="T16" fmla="*/ 1 w 68"/>
                <a:gd name="T17" fmla="*/ 33 h 56"/>
                <a:gd name="T18" fmla="*/ 7 w 68"/>
                <a:gd name="T19" fmla="*/ 44 h 56"/>
                <a:gd name="T20" fmla="*/ 16 w 68"/>
                <a:gd name="T21" fmla="*/ 51 h 56"/>
                <a:gd name="T22" fmla="*/ 27 w 68"/>
                <a:gd name="T23" fmla="*/ 54 h 56"/>
                <a:gd name="T24" fmla="*/ 40 w 68"/>
                <a:gd name="T25" fmla="*/ 54 h 56"/>
                <a:gd name="T26" fmla="*/ 53 w 68"/>
                <a:gd name="T27" fmla="*/ 51 h 56"/>
                <a:gd name="T28" fmla="*/ 62 w 68"/>
                <a:gd name="T29" fmla="*/ 44 h 56"/>
                <a:gd name="T30" fmla="*/ 68 w 68"/>
                <a:gd name="T31" fmla="*/ 33 h 56"/>
                <a:gd name="T32" fmla="*/ 68 w 68"/>
                <a:gd name="T33" fmla="*/ 27 h 56"/>
                <a:gd name="T34" fmla="*/ 66 w 68"/>
                <a:gd name="T35" fmla="*/ 17 h 56"/>
                <a:gd name="T36" fmla="*/ 58 w 68"/>
                <a:gd name="T37" fmla="*/ 9 h 56"/>
                <a:gd name="T38" fmla="*/ 47 w 68"/>
                <a:gd name="T39" fmla="*/ 3 h 56"/>
                <a:gd name="T40" fmla="*/ 35 w 68"/>
                <a:gd name="T41" fmla="*/ 0 h 56"/>
                <a:gd name="T42" fmla="*/ 22 w 68"/>
                <a:gd name="T43" fmla="*/ 3 h 56"/>
                <a:gd name="T44" fmla="*/ 11 w 68"/>
                <a:gd name="T45" fmla="*/ 9 h 56"/>
                <a:gd name="T46" fmla="*/ 3 w 68"/>
                <a:gd name="T47" fmla="*/ 17 h 56"/>
                <a:gd name="T48" fmla="*/ 1 w 68"/>
                <a:gd name="T49" fmla="*/ 27 h 56"/>
                <a:gd name="T50" fmla="*/ 3 w 68"/>
                <a:gd name="T51" fmla="*/ 39 h 56"/>
                <a:gd name="T52" fmla="*/ 11 w 68"/>
                <a:gd name="T53" fmla="*/ 47 h 56"/>
                <a:gd name="T54" fmla="*/ 22 w 68"/>
                <a:gd name="T55" fmla="*/ 53 h 56"/>
                <a:gd name="T56" fmla="*/ 35 w 68"/>
                <a:gd name="T57" fmla="*/ 56 h 56"/>
                <a:gd name="T58" fmla="*/ 47 w 68"/>
                <a:gd name="T59" fmla="*/ 53 h 56"/>
                <a:gd name="T60" fmla="*/ 58 w 68"/>
                <a:gd name="T61" fmla="*/ 47 h 56"/>
                <a:gd name="T62" fmla="*/ 66 w 68"/>
                <a:gd name="T63" fmla="*/ 39 h 56"/>
                <a:gd name="T64" fmla="*/ 68 w 68"/>
                <a:gd name="T65" fmla="*/ 2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56"/>
                <a:gd name="T101" fmla="*/ 68 w 68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56">
                  <a:moveTo>
                    <a:pt x="68" y="27"/>
                  </a:moveTo>
                  <a:lnTo>
                    <a:pt x="68" y="23"/>
                  </a:lnTo>
                  <a:lnTo>
                    <a:pt x="66" y="17"/>
                  </a:lnTo>
                  <a:lnTo>
                    <a:pt x="62" y="12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3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3" y="39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6" y="51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35" y="56"/>
                  </a:lnTo>
                  <a:lnTo>
                    <a:pt x="40" y="54"/>
                  </a:lnTo>
                  <a:lnTo>
                    <a:pt x="47" y="53"/>
                  </a:lnTo>
                  <a:lnTo>
                    <a:pt x="53" y="51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6" y="39"/>
                  </a:lnTo>
                  <a:lnTo>
                    <a:pt x="68" y="33"/>
                  </a:lnTo>
                  <a:lnTo>
                    <a:pt x="68" y="27"/>
                  </a:lnTo>
                  <a:lnTo>
                    <a:pt x="68" y="23"/>
                  </a:lnTo>
                  <a:lnTo>
                    <a:pt x="66" y="17"/>
                  </a:lnTo>
                  <a:lnTo>
                    <a:pt x="62" y="12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22" y="3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1" y="33"/>
                  </a:lnTo>
                  <a:lnTo>
                    <a:pt x="3" y="39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6" y="51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35" y="56"/>
                  </a:lnTo>
                  <a:lnTo>
                    <a:pt x="40" y="54"/>
                  </a:lnTo>
                  <a:lnTo>
                    <a:pt x="47" y="53"/>
                  </a:lnTo>
                  <a:lnTo>
                    <a:pt x="53" y="51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6" y="39"/>
                  </a:lnTo>
                  <a:lnTo>
                    <a:pt x="68" y="33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B5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658"/>
            <p:cNvSpPr>
              <a:spLocks/>
            </p:cNvSpPr>
            <p:nvPr/>
          </p:nvSpPr>
          <p:spPr bwMode="auto">
            <a:xfrm>
              <a:off x="916" y="1526"/>
              <a:ext cx="67" cy="56"/>
            </a:xfrm>
            <a:custGeom>
              <a:avLst/>
              <a:gdLst>
                <a:gd name="T0" fmla="*/ 67 w 67"/>
                <a:gd name="T1" fmla="*/ 23 h 56"/>
                <a:gd name="T2" fmla="*/ 61 w 67"/>
                <a:gd name="T3" fmla="*/ 12 h 56"/>
                <a:gd name="T4" fmla="*/ 52 w 67"/>
                <a:gd name="T5" fmla="*/ 5 h 56"/>
                <a:gd name="T6" fmla="*/ 39 w 67"/>
                <a:gd name="T7" fmla="*/ 2 h 56"/>
                <a:gd name="T8" fmla="*/ 26 w 67"/>
                <a:gd name="T9" fmla="*/ 2 h 56"/>
                <a:gd name="T10" fmla="*/ 15 w 67"/>
                <a:gd name="T11" fmla="*/ 5 h 56"/>
                <a:gd name="T12" fmla="*/ 6 w 67"/>
                <a:gd name="T13" fmla="*/ 12 h 56"/>
                <a:gd name="T14" fmla="*/ 0 w 67"/>
                <a:gd name="T15" fmla="*/ 23 h 56"/>
                <a:gd name="T16" fmla="*/ 0 w 67"/>
                <a:gd name="T17" fmla="*/ 33 h 56"/>
                <a:gd name="T18" fmla="*/ 6 w 67"/>
                <a:gd name="T19" fmla="*/ 44 h 56"/>
                <a:gd name="T20" fmla="*/ 15 w 67"/>
                <a:gd name="T21" fmla="*/ 51 h 56"/>
                <a:gd name="T22" fmla="*/ 26 w 67"/>
                <a:gd name="T23" fmla="*/ 54 h 56"/>
                <a:gd name="T24" fmla="*/ 39 w 67"/>
                <a:gd name="T25" fmla="*/ 54 h 56"/>
                <a:gd name="T26" fmla="*/ 52 w 67"/>
                <a:gd name="T27" fmla="*/ 51 h 56"/>
                <a:gd name="T28" fmla="*/ 61 w 67"/>
                <a:gd name="T29" fmla="*/ 44 h 56"/>
                <a:gd name="T30" fmla="*/ 67 w 67"/>
                <a:gd name="T31" fmla="*/ 33 h 56"/>
                <a:gd name="T32" fmla="*/ 67 w 67"/>
                <a:gd name="T33" fmla="*/ 27 h 56"/>
                <a:gd name="T34" fmla="*/ 63 w 67"/>
                <a:gd name="T35" fmla="*/ 18 h 56"/>
                <a:gd name="T36" fmla="*/ 56 w 67"/>
                <a:gd name="T37" fmla="*/ 9 h 56"/>
                <a:gd name="T38" fmla="*/ 46 w 67"/>
                <a:gd name="T39" fmla="*/ 3 h 56"/>
                <a:gd name="T40" fmla="*/ 34 w 67"/>
                <a:gd name="T41" fmla="*/ 2 h 56"/>
                <a:gd name="T42" fmla="*/ 21 w 67"/>
                <a:gd name="T43" fmla="*/ 3 h 56"/>
                <a:gd name="T44" fmla="*/ 10 w 67"/>
                <a:gd name="T45" fmla="*/ 9 h 56"/>
                <a:gd name="T46" fmla="*/ 2 w 67"/>
                <a:gd name="T47" fmla="*/ 18 h 56"/>
                <a:gd name="T48" fmla="*/ 0 w 67"/>
                <a:gd name="T49" fmla="*/ 27 h 56"/>
                <a:gd name="T50" fmla="*/ 2 w 67"/>
                <a:gd name="T51" fmla="*/ 38 h 56"/>
                <a:gd name="T52" fmla="*/ 10 w 67"/>
                <a:gd name="T53" fmla="*/ 47 h 56"/>
                <a:gd name="T54" fmla="*/ 21 w 67"/>
                <a:gd name="T55" fmla="*/ 53 h 56"/>
                <a:gd name="T56" fmla="*/ 34 w 67"/>
                <a:gd name="T57" fmla="*/ 54 h 56"/>
                <a:gd name="T58" fmla="*/ 46 w 67"/>
                <a:gd name="T59" fmla="*/ 53 h 56"/>
                <a:gd name="T60" fmla="*/ 56 w 67"/>
                <a:gd name="T61" fmla="*/ 47 h 56"/>
                <a:gd name="T62" fmla="*/ 63 w 67"/>
                <a:gd name="T63" fmla="*/ 38 h 56"/>
                <a:gd name="T64" fmla="*/ 67 w 67"/>
                <a:gd name="T65" fmla="*/ 2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"/>
                <a:gd name="T100" fmla="*/ 0 h 56"/>
                <a:gd name="T101" fmla="*/ 67 w 67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" h="56">
                  <a:moveTo>
                    <a:pt x="67" y="27"/>
                  </a:moveTo>
                  <a:lnTo>
                    <a:pt x="67" y="23"/>
                  </a:lnTo>
                  <a:lnTo>
                    <a:pt x="65" y="17"/>
                  </a:lnTo>
                  <a:lnTo>
                    <a:pt x="61" y="12"/>
                  </a:lnTo>
                  <a:lnTo>
                    <a:pt x="57" y="9"/>
                  </a:lnTo>
                  <a:lnTo>
                    <a:pt x="52" y="5"/>
                  </a:lnTo>
                  <a:lnTo>
                    <a:pt x="46" y="3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6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6" y="44"/>
                  </a:lnTo>
                  <a:lnTo>
                    <a:pt x="10" y="47"/>
                  </a:lnTo>
                  <a:lnTo>
                    <a:pt x="15" y="51"/>
                  </a:lnTo>
                  <a:lnTo>
                    <a:pt x="21" y="53"/>
                  </a:lnTo>
                  <a:lnTo>
                    <a:pt x="26" y="54"/>
                  </a:lnTo>
                  <a:lnTo>
                    <a:pt x="34" y="56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52" y="51"/>
                  </a:lnTo>
                  <a:lnTo>
                    <a:pt x="57" y="47"/>
                  </a:lnTo>
                  <a:lnTo>
                    <a:pt x="61" y="44"/>
                  </a:lnTo>
                  <a:lnTo>
                    <a:pt x="65" y="39"/>
                  </a:lnTo>
                  <a:lnTo>
                    <a:pt x="67" y="33"/>
                  </a:lnTo>
                  <a:lnTo>
                    <a:pt x="67" y="27"/>
                  </a:lnTo>
                  <a:lnTo>
                    <a:pt x="65" y="23"/>
                  </a:lnTo>
                  <a:lnTo>
                    <a:pt x="63" y="18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2" y="6"/>
                  </a:lnTo>
                  <a:lnTo>
                    <a:pt x="46" y="3"/>
                  </a:lnTo>
                  <a:lnTo>
                    <a:pt x="39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21" y="53"/>
                  </a:lnTo>
                  <a:lnTo>
                    <a:pt x="26" y="54"/>
                  </a:lnTo>
                  <a:lnTo>
                    <a:pt x="34" y="54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52" y="50"/>
                  </a:lnTo>
                  <a:lnTo>
                    <a:pt x="56" y="47"/>
                  </a:lnTo>
                  <a:lnTo>
                    <a:pt x="61" y="42"/>
                  </a:lnTo>
                  <a:lnTo>
                    <a:pt x="63" y="38"/>
                  </a:lnTo>
                  <a:lnTo>
                    <a:pt x="65" y="33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B6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659"/>
            <p:cNvSpPr>
              <a:spLocks/>
            </p:cNvSpPr>
            <p:nvPr/>
          </p:nvSpPr>
          <p:spPr bwMode="auto">
            <a:xfrm>
              <a:off x="916" y="1528"/>
              <a:ext cx="67" cy="52"/>
            </a:xfrm>
            <a:custGeom>
              <a:avLst/>
              <a:gdLst>
                <a:gd name="T0" fmla="*/ 65 w 67"/>
                <a:gd name="T1" fmla="*/ 21 h 52"/>
                <a:gd name="T2" fmla="*/ 61 w 67"/>
                <a:gd name="T3" fmla="*/ 10 h 52"/>
                <a:gd name="T4" fmla="*/ 52 w 67"/>
                <a:gd name="T5" fmla="*/ 4 h 52"/>
                <a:gd name="T6" fmla="*/ 39 w 67"/>
                <a:gd name="T7" fmla="*/ 0 h 52"/>
                <a:gd name="T8" fmla="*/ 26 w 67"/>
                <a:gd name="T9" fmla="*/ 0 h 52"/>
                <a:gd name="T10" fmla="*/ 15 w 67"/>
                <a:gd name="T11" fmla="*/ 4 h 52"/>
                <a:gd name="T12" fmla="*/ 6 w 67"/>
                <a:gd name="T13" fmla="*/ 10 h 52"/>
                <a:gd name="T14" fmla="*/ 0 w 67"/>
                <a:gd name="T15" fmla="*/ 21 h 52"/>
                <a:gd name="T16" fmla="*/ 0 w 67"/>
                <a:gd name="T17" fmla="*/ 31 h 52"/>
                <a:gd name="T18" fmla="*/ 6 w 67"/>
                <a:gd name="T19" fmla="*/ 40 h 52"/>
                <a:gd name="T20" fmla="*/ 15 w 67"/>
                <a:gd name="T21" fmla="*/ 48 h 52"/>
                <a:gd name="T22" fmla="*/ 26 w 67"/>
                <a:gd name="T23" fmla="*/ 52 h 52"/>
                <a:gd name="T24" fmla="*/ 39 w 67"/>
                <a:gd name="T25" fmla="*/ 52 h 52"/>
                <a:gd name="T26" fmla="*/ 52 w 67"/>
                <a:gd name="T27" fmla="*/ 48 h 52"/>
                <a:gd name="T28" fmla="*/ 61 w 67"/>
                <a:gd name="T29" fmla="*/ 40 h 52"/>
                <a:gd name="T30" fmla="*/ 65 w 67"/>
                <a:gd name="T31" fmla="*/ 31 h 52"/>
                <a:gd name="T32" fmla="*/ 65 w 67"/>
                <a:gd name="T33" fmla="*/ 25 h 52"/>
                <a:gd name="T34" fmla="*/ 63 w 67"/>
                <a:gd name="T35" fmla="*/ 16 h 52"/>
                <a:gd name="T36" fmla="*/ 56 w 67"/>
                <a:gd name="T37" fmla="*/ 7 h 52"/>
                <a:gd name="T38" fmla="*/ 46 w 67"/>
                <a:gd name="T39" fmla="*/ 1 h 52"/>
                <a:gd name="T40" fmla="*/ 34 w 67"/>
                <a:gd name="T41" fmla="*/ 0 h 52"/>
                <a:gd name="T42" fmla="*/ 21 w 67"/>
                <a:gd name="T43" fmla="*/ 1 h 52"/>
                <a:gd name="T44" fmla="*/ 10 w 67"/>
                <a:gd name="T45" fmla="*/ 7 h 52"/>
                <a:gd name="T46" fmla="*/ 4 w 67"/>
                <a:gd name="T47" fmla="*/ 16 h 52"/>
                <a:gd name="T48" fmla="*/ 0 w 67"/>
                <a:gd name="T49" fmla="*/ 25 h 52"/>
                <a:gd name="T50" fmla="*/ 4 w 67"/>
                <a:gd name="T51" fmla="*/ 36 h 52"/>
                <a:gd name="T52" fmla="*/ 10 w 67"/>
                <a:gd name="T53" fmla="*/ 45 h 52"/>
                <a:gd name="T54" fmla="*/ 21 w 67"/>
                <a:gd name="T55" fmla="*/ 51 h 52"/>
                <a:gd name="T56" fmla="*/ 34 w 67"/>
                <a:gd name="T57" fmla="*/ 52 h 52"/>
                <a:gd name="T58" fmla="*/ 46 w 67"/>
                <a:gd name="T59" fmla="*/ 51 h 52"/>
                <a:gd name="T60" fmla="*/ 56 w 67"/>
                <a:gd name="T61" fmla="*/ 45 h 52"/>
                <a:gd name="T62" fmla="*/ 63 w 67"/>
                <a:gd name="T63" fmla="*/ 36 h 52"/>
                <a:gd name="T64" fmla="*/ 65 w 67"/>
                <a:gd name="T65" fmla="*/ 25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"/>
                <a:gd name="T100" fmla="*/ 0 h 52"/>
                <a:gd name="T101" fmla="*/ 67 w 67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" h="52">
                  <a:moveTo>
                    <a:pt x="67" y="25"/>
                  </a:moveTo>
                  <a:lnTo>
                    <a:pt x="65" y="21"/>
                  </a:lnTo>
                  <a:lnTo>
                    <a:pt x="63" y="16"/>
                  </a:lnTo>
                  <a:lnTo>
                    <a:pt x="61" y="10"/>
                  </a:lnTo>
                  <a:lnTo>
                    <a:pt x="56" y="7"/>
                  </a:lnTo>
                  <a:lnTo>
                    <a:pt x="52" y="4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5" y="4"/>
                  </a:lnTo>
                  <a:lnTo>
                    <a:pt x="10" y="7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10" y="45"/>
                  </a:lnTo>
                  <a:lnTo>
                    <a:pt x="15" y="48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6" y="51"/>
                  </a:lnTo>
                  <a:lnTo>
                    <a:pt x="52" y="48"/>
                  </a:lnTo>
                  <a:lnTo>
                    <a:pt x="56" y="45"/>
                  </a:lnTo>
                  <a:lnTo>
                    <a:pt x="61" y="40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7" y="25"/>
                  </a:lnTo>
                  <a:lnTo>
                    <a:pt x="65" y="25"/>
                  </a:lnTo>
                  <a:lnTo>
                    <a:pt x="65" y="21"/>
                  </a:lnTo>
                  <a:lnTo>
                    <a:pt x="63" y="16"/>
                  </a:lnTo>
                  <a:lnTo>
                    <a:pt x="59" y="12"/>
                  </a:lnTo>
                  <a:lnTo>
                    <a:pt x="56" y="7"/>
                  </a:lnTo>
                  <a:lnTo>
                    <a:pt x="52" y="4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5" y="4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5"/>
                  </a:lnTo>
                  <a:lnTo>
                    <a:pt x="15" y="48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6" y="51"/>
                  </a:lnTo>
                  <a:lnTo>
                    <a:pt x="52" y="48"/>
                  </a:lnTo>
                  <a:lnTo>
                    <a:pt x="56" y="45"/>
                  </a:lnTo>
                  <a:lnTo>
                    <a:pt x="59" y="40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5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B7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660"/>
            <p:cNvSpPr>
              <a:spLocks/>
            </p:cNvSpPr>
            <p:nvPr/>
          </p:nvSpPr>
          <p:spPr bwMode="auto">
            <a:xfrm>
              <a:off x="916" y="1528"/>
              <a:ext cx="65" cy="52"/>
            </a:xfrm>
            <a:custGeom>
              <a:avLst/>
              <a:gdLst>
                <a:gd name="T0" fmla="*/ 65 w 65"/>
                <a:gd name="T1" fmla="*/ 21 h 52"/>
                <a:gd name="T2" fmla="*/ 59 w 65"/>
                <a:gd name="T3" fmla="*/ 12 h 52"/>
                <a:gd name="T4" fmla="*/ 52 w 65"/>
                <a:gd name="T5" fmla="*/ 4 h 52"/>
                <a:gd name="T6" fmla="*/ 39 w 65"/>
                <a:gd name="T7" fmla="*/ 0 h 52"/>
                <a:gd name="T8" fmla="*/ 26 w 65"/>
                <a:gd name="T9" fmla="*/ 0 h 52"/>
                <a:gd name="T10" fmla="*/ 15 w 65"/>
                <a:gd name="T11" fmla="*/ 4 h 52"/>
                <a:gd name="T12" fmla="*/ 6 w 65"/>
                <a:gd name="T13" fmla="*/ 12 h 52"/>
                <a:gd name="T14" fmla="*/ 0 w 65"/>
                <a:gd name="T15" fmla="*/ 21 h 52"/>
                <a:gd name="T16" fmla="*/ 0 w 65"/>
                <a:gd name="T17" fmla="*/ 31 h 52"/>
                <a:gd name="T18" fmla="*/ 6 w 65"/>
                <a:gd name="T19" fmla="*/ 40 h 52"/>
                <a:gd name="T20" fmla="*/ 15 w 65"/>
                <a:gd name="T21" fmla="*/ 48 h 52"/>
                <a:gd name="T22" fmla="*/ 26 w 65"/>
                <a:gd name="T23" fmla="*/ 52 h 52"/>
                <a:gd name="T24" fmla="*/ 39 w 65"/>
                <a:gd name="T25" fmla="*/ 52 h 52"/>
                <a:gd name="T26" fmla="*/ 52 w 65"/>
                <a:gd name="T27" fmla="*/ 48 h 52"/>
                <a:gd name="T28" fmla="*/ 59 w 65"/>
                <a:gd name="T29" fmla="*/ 40 h 52"/>
                <a:gd name="T30" fmla="*/ 65 w 65"/>
                <a:gd name="T31" fmla="*/ 31 h 52"/>
                <a:gd name="T32" fmla="*/ 65 w 65"/>
                <a:gd name="T33" fmla="*/ 25 h 52"/>
                <a:gd name="T34" fmla="*/ 63 w 65"/>
                <a:gd name="T35" fmla="*/ 16 h 52"/>
                <a:gd name="T36" fmla="*/ 56 w 65"/>
                <a:gd name="T37" fmla="*/ 7 h 52"/>
                <a:gd name="T38" fmla="*/ 46 w 65"/>
                <a:gd name="T39" fmla="*/ 1 h 52"/>
                <a:gd name="T40" fmla="*/ 34 w 65"/>
                <a:gd name="T41" fmla="*/ 0 h 52"/>
                <a:gd name="T42" fmla="*/ 21 w 65"/>
                <a:gd name="T43" fmla="*/ 1 h 52"/>
                <a:gd name="T44" fmla="*/ 10 w 65"/>
                <a:gd name="T45" fmla="*/ 7 h 52"/>
                <a:gd name="T46" fmla="*/ 4 w 65"/>
                <a:gd name="T47" fmla="*/ 16 h 52"/>
                <a:gd name="T48" fmla="*/ 0 w 65"/>
                <a:gd name="T49" fmla="*/ 25 h 52"/>
                <a:gd name="T50" fmla="*/ 4 w 65"/>
                <a:gd name="T51" fmla="*/ 36 h 52"/>
                <a:gd name="T52" fmla="*/ 10 w 65"/>
                <a:gd name="T53" fmla="*/ 45 h 52"/>
                <a:gd name="T54" fmla="*/ 21 w 65"/>
                <a:gd name="T55" fmla="*/ 51 h 52"/>
                <a:gd name="T56" fmla="*/ 34 w 65"/>
                <a:gd name="T57" fmla="*/ 52 h 52"/>
                <a:gd name="T58" fmla="*/ 46 w 65"/>
                <a:gd name="T59" fmla="*/ 51 h 52"/>
                <a:gd name="T60" fmla="*/ 56 w 65"/>
                <a:gd name="T61" fmla="*/ 45 h 52"/>
                <a:gd name="T62" fmla="*/ 63 w 65"/>
                <a:gd name="T63" fmla="*/ 36 h 52"/>
                <a:gd name="T64" fmla="*/ 65 w 65"/>
                <a:gd name="T65" fmla="*/ 25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52"/>
                <a:gd name="T101" fmla="*/ 65 w 65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52">
                  <a:moveTo>
                    <a:pt x="65" y="25"/>
                  </a:moveTo>
                  <a:lnTo>
                    <a:pt x="65" y="21"/>
                  </a:lnTo>
                  <a:lnTo>
                    <a:pt x="63" y="16"/>
                  </a:lnTo>
                  <a:lnTo>
                    <a:pt x="59" y="12"/>
                  </a:lnTo>
                  <a:lnTo>
                    <a:pt x="56" y="7"/>
                  </a:lnTo>
                  <a:lnTo>
                    <a:pt x="52" y="4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5" y="4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5"/>
                  </a:lnTo>
                  <a:lnTo>
                    <a:pt x="15" y="48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6" y="51"/>
                  </a:lnTo>
                  <a:lnTo>
                    <a:pt x="52" y="48"/>
                  </a:lnTo>
                  <a:lnTo>
                    <a:pt x="56" y="45"/>
                  </a:lnTo>
                  <a:lnTo>
                    <a:pt x="59" y="40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5"/>
                  </a:lnTo>
                  <a:lnTo>
                    <a:pt x="65" y="21"/>
                  </a:lnTo>
                  <a:lnTo>
                    <a:pt x="63" y="16"/>
                  </a:lnTo>
                  <a:lnTo>
                    <a:pt x="59" y="12"/>
                  </a:lnTo>
                  <a:lnTo>
                    <a:pt x="56" y="7"/>
                  </a:lnTo>
                  <a:lnTo>
                    <a:pt x="52" y="4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5" y="4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5"/>
                  </a:lnTo>
                  <a:lnTo>
                    <a:pt x="15" y="48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6" y="51"/>
                  </a:lnTo>
                  <a:lnTo>
                    <a:pt x="52" y="48"/>
                  </a:lnTo>
                  <a:lnTo>
                    <a:pt x="56" y="45"/>
                  </a:lnTo>
                  <a:lnTo>
                    <a:pt x="59" y="40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5"/>
                  </a:lnTo>
                  <a:close/>
                </a:path>
              </a:pathLst>
            </a:custGeom>
            <a:solidFill>
              <a:srgbClr val="B8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661"/>
            <p:cNvSpPr>
              <a:spLocks/>
            </p:cNvSpPr>
            <p:nvPr/>
          </p:nvSpPr>
          <p:spPr bwMode="auto">
            <a:xfrm>
              <a:off x="916" y="1528"/>
              <a:ext cx="65" cy="52"/>
            </a:xfrm>
            <a:custGeom>
              <a:avLst/>
              <a:gdLst>
                <a:gd name="T0" fmla="*/ 65 w 65"/>
                <a:gd name="T1" fmla="*/ 21 h 52"/>
                <a:gd name="T2" fmla="*/ 59 w 65"/>
                <a:gd name="T3" fmla="*/ 12 h 52"/>
                <a:gd name="T4" fmla="*/ 52 w 65"/>
                <a:gd name="T5" fmla="*/ 4 h 52"/>
                <a:gd name="T6" fmla="*/ 39 w 65"/>
                <a:gd name="T7" fmla="*/ 0 h 52"/>
                <a:gd name="T8" fmla="*/ 26 w 65"/>
                <a:gd name="T9" fmla="*/ 0 h 52"/>
                <a:gd name="T10" fmla="*/ 15 w 65"/>
                <a:gd name="T11" fmla="*/ 4 h 52"/>
                <a:gd name="T12" fmla="*/ 6 w 65"/>
                <a:gd name="T13" fmla="*/ 12 h 52"/>
                <a:gd name="T14" fmla="*/ 2 w 65"/>
                <a:gd name="T15" fmla="*/ 21 h 52"/>
                <a:gd name="T16" fmla="*/ 2 w 65"/>
                <a:gd name="T17" fmla="*/ 31 h 52"/>
                <a:gd name="T18" fmla="*/ 6 w 65"/>
                <a:gd name="T19" fmla="*/ 40 h 52"/>
                <a:gd name="T20" fmla="*/ 15 w 65"/>
                <a:gd name="T21" fmla="*/ 48 h 52"/>
                <a:gd name="T22" fmla="*/ 26 w 65"/>
                <a:gd name="T23" fmla="*/ 52 h 52"/>
                <a:gd name="T24" fmla="*/ 39 w 65"/>
                <a:gd name="T25" fmla="*/ 52 h 52"/>
                <a:gd name="T26" fmla="*/ 52 w 65"/>
                <a:gd name="T27" fmla="*/ 48 h 52"/>
                <a:gd name="T28" fmla="*/ 59 w 65"/>
                <a:gd name="T29" fmla="*/ 40 h 52"/>
                <a:gd name="T30" fmla="*/ 65 w 65"/>
                <a:gd name="T31" fmla="*/ 31 h 52"/>
                <a:gd name="T32" fmla="*/ 65 w 65"/>
                <a:gd name="T33" fmla="*/ 25 h 52"/>
                <a:gd name="T34" fmla="*/ 63 w 65"/>
                <a:gd name="T35" fmla="*/ 16 h 52"/>
                <a:gd name="T36" fmla="*/ 56 w 65"/>
                <a:gd name="T37" fmla="*/ 7 h 52"/>
                <a:gd name="T38" fmla="*/ 45 w 65"/>
                <a:gd name="T39" fmla="*/ 3 h 52"/>
                <a:gd name="T40" fmla="*/ 34 w 65"/>
                <a:gd name="T41" fmla="*/ 0 h 52"/>
                <a:gd name="T42" fmla="*/ 21 w 65"/>
                <a:gd name="T43" fmla="*/ 3 h 52"/>
                <a:gd name="T44" fmla="*/ 11 w 65"/>
                <a:gd name="T45" fmla="*/ 7 h 52"/>
                <a:gd name="T46" fmla="*/ 4 w 65"/>
                <a:gd name="T47" fmla="*/ 16 h 52"/>
                <a:gd name="T48" fmla="*/ 2 w 65"/>
                <a:gd name="T49" fmla="*/ 25 h 52"/>
                <a:gd name="T50" fmla="*/ 4 w 65"/>
                <a:gd name="T51" fmla="*/ 36 h 52"/>
                <a:gd name="T52" fmla="*/ 11 w 65"/>
                <a:gd name="T53" fmla="*/ 45 h 52"/>
                <a:gd name="T54" fmla="*/ 21 w 65"/>
                <a:gd name="T55" fmla="*/ 49 h 52"/>
                <a:gd name="T56" fmla="*/ 34 w 65"/>
                <a:gd name="T57" fmla="*/ 52 h 52"/>
                <a:gd name="T58" fmla="*/ 45 w 65"/>
                <a:gd name="T59" fmla="*/ 49 h 52"/>
                <a:gd name="T60" fmla="*/ 56 w 65"/>
                <a:gd name="T61" fmla="*/ 45 h 52"/>
                <a:gd name="T62" fmla="*/ 63 w 65"/>
                <a:gd name="T63" fmla="*/ 36 h 52"/>
                <a:gd name="T64" fmla="*/ 65 w 65"/>
                <a:gd name="T65" fmla="*/ 25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52"/>
                <a:gd name="T101" fmla="*/ 65 w 65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52">
                  <a:moveTo>
                    <a:pt x="65" y="25"/>
                  </a:moveTo>
                  <a:lnTo>
                    <a:pt x="65" y="21"/>
                  </a:lnTo>
                  <a:lnTo>
                    <a:pt x="63" y="16"/>
                  </a:lnTo>
                  <a:lnTo>
                    <a:pt x="59" y="12"/>
                  </a:lnTo>
                  <a:lnTo>
                    <a:pt x="56" y="7"/>
                  </a:lnTo>
                  <a:lnTo>
                    <a:pt x="52" y="4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5" y="4"/>
                  </a:lnTo>
                  <a:lnTo>
                    <a:pt x="10" y="7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5"/>
                  </a:lnTo>
                  <a:lnTo>
                    <a:pt x="15" y="48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6" y="51"/>
                  </a:lnTo>
                  <a:lnTo>
                    <a:pt x="52" y="48"/>
                  </a:lnTo>
                  <a:lnTo>
                    <a:pt x="56" y="45"/>
                  </a:lnTo>
                  <a:lnTo>
                    <a:pt x="59" y="40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5"/>
                  </a:lnTo>
                  <a:lnTo>
                    <a:pt x="65" y="21"/>
                  </a:lnTo>
                  <a:lnTo>
                    <a:pt x="63" y="16"/>
                  </a:lnTo>
                  <a:lnTo>
                    <a:pt x="59" y="12"/>
                  </a:lnTo>
                  <a:lnTo>
                    <a:pt x="56" y="7"/>
                  </a:lnTo>
                  <a:lnTo>
                    <a:pt x="50" y="4"/>
                  </a:lnTo>
                  <a:lnTo>
                    <a:pt x="45" y="3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21" y="3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1" y="45"/>
                  </a:lnTo>
                  <a:lnTo>
                    <a:pt x="15" y="48"/>
                  </a:lnTo>
                  <a:lnTo>
                    <a:pt x="21" y="49"/>
                  </a:lnTo>
                  <a:lnTo>
                    <a:pt x="26" y="51"/>
                  </a:lnTo>
                  <a:lnTo>
                    <a:pt x="34" y="52"/>
                  </a:lnTo>
                  <a:lnTo>
                    <a:pt x="39" y="51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6" y="45"/>
                  </a:lnTo>
                  <a:lnTo>
                    <a:pt x="59" y="40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5"/>
                  </a:lnTo>
                  <a:close/>
                </a:path>
              </a:pathLst>
            </a:custGeom>
            <a:solidFill>
              <a:srgbClr val="B9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662"/>
            <p:cNvSpPr>
              <a:spLocks/>
            </p:cNvSpPr>
            <p:nvPr/>
          </p:nvSpPr>
          <p:spPr bwMode="auto">
            <a:xfrm>
              <a:off x="918" y="1528"/>
              <a:ext cx="63" cy="52"/>
            </a:xfrm>
            <a:custGeom>
              <a:avLst/>
              <a:gdLst>
                <a:gd name="T0" fmla="*/ 63 w 63"/>
                <a:gd name="T1" fmla="*/ 21 h 52"/>
                <a:gd name="T2" fmla="*/ 57 w 63"/>
                <a:gd name="T3" fmla="*/ 12 h 52"/>
                <a:gd name="T4" fmla="*/ 48 w 63"/>
                <a:gd name="T5" fmla="*/ 4 h 52"/>
                <a:gd name="T6" fmla="*/ 37 w 63"/>
                <a:gd name="T7" fmla="*/ 1 h 52"/>
                <a:gd name="T8" fmla="*/ 24 w 63"/>
                <a:gd name="T9" fmla="*/ 1 h 52"/>
                <a:gd name="T10" fmla="*/ 13 w 63"/>
                <a:gd name="T11" fmla="*/ 4 h 52"/>
                <a:gd name="T12" fmla="*/ 6 w 63"/>
                <a:gd name="T13" fmla="*/ 12 h 52"/>
                <a:gd name="T14" fmla="*/ 0 w 63"/>
                <a:gd name="T15" fmla="*/ 21 h 52"/>
                <a:gd name="T16" fmla="*/ 0 w 63"/>
                <a:gd name="T17" fmla="*/ 31 h 52"/>
                <a:gd name="T18" fmla="*/ 6 w 63"/>
                <a:gd name="T19" fmla="*/ 40 h 52"/>
                <a:gd name="T20" fmla="*/ 13 w 63"/>
                <a:gd name="T21" fmla="*/ 48 h 52"/>
                <a:gd name="T22" fmla="*/ 24 w 63"/>
                <a:gd name="T23" fmla="*/ 51 h 52"/>
                <a:gd name="T24" fmla="*/ 37 w 63"/>
                <a:gd name="T25" fmla="*/ 51 h 52"/>
                <a:gd name="T26" fmla="*/ 48 w 63"/>
                <a:gd name="T27" fmla="*/ 48 h 52"/>
                <a:gd name="T28" fmla="*/ 57 w 63"/>
                <a:gd name="T29" fmla="*/ 40 h 52"/>
                <a:gd name="T30" fmla="*/ 63 w 63"/>
                <a:gd name="T31" fmla="*/ 31 h 52"/>
                <a:gd name="T32" fmla="*/ 63 w 63"/>
                <a:gd name="T33" fmla="*/ 25 h 52"/>
                <a:gd name="T34" fmla="*/ 59 w 63"/>
                <a:gd name="T35" fmla="*/ 16 h 52"/>
                <a:gd name="T36" fmla="*/ 54 w 63"/>
                <a:gd name="T37" fmla="*/ 9 h 52"/>
                <a:gd name="T38" fmla="*/ 43 w 63"/>
                <a:gd name="T39" fmla="*/ 3 h 52"/>
                <a:gd name="T40" fmla="*/ 32 w 63"/>
                <a:gd name="T41" fmla="*/ 1 h 52"/>
                <a:gd name="T42" fmla="*/ 19 w 63"/>
                <a:gd name="T43" fmla="*/ 3 h 52"/>
                <a:gd name="T44" fmla="*/ 9 w 63"/>
                <a:gd name="T45" fmla="*/ 9 h 52"/>
                <a:gd name="T46" fmla="*/ 2 w 63"/>
                <a:gd name="T47" fmla="*/ 16 h 52"/>
                <a:gd name="T48" fmla="*/ 0 w 63"/>
                <a:gd name="T49" fmla="*/ 25 h 52"/>
                <a:gd name="T50" fmla="*/ 2 w 63"/>
                <a:gd name="T51" fmla="*/ 36 h 52"/>
                <a:gd name="T52" fmla="*/ 9 w 63"/>
                <a:gd name="T53" fmla="*/ 43 h 52"/>
                <a:gd name="T54" fmla="*/ 19 w 63"/>
                <a:gd name="T55" fmla="*/ 49 h 52"/>
                <a:gd name="T56" fmla="*/ 32 w 63"/>
                <a:gd name="T57" fmla="*/ 51 h 52"/>
                <a:gd name="T58" fmla="*/ 43 w 63"/>
                <a:gd name="T59" fmla="*/ 49 h 52"/>
                <a:gd name="T60" fmla="*/ 54 w 63"/>
                <a:gd name="T61" fmla="*/ 43 h 52"/>
                <a:gd name="T62" fmla="*/ 59 w 63"/>
                <a:gd name="T63" fmla="*/ 36 h 52"/>
                <a:gd name="T64" fmla="*/ 63 w 63"/>
                <a:gd name="T65" fmla="*/ 25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52"/>
                <a:gd name="T101" fmla="*/ 63 w 63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52">
                  <a:moveTo>
                    <a:pt x="63" y="25"/>
                  </a:moveTo>
                  <a:lnTo>
                    <a:pt x="63" y="21"/>
                  </a:lnTo>
                  <a:lnTo>
                    <a:pt x="61" y="16"/>
                  </a:lnTo>
                  <a:lnTo>
                    <a:pt x="57" y="12"/>
                  </a:lnTo>
                  <a:lnTo>
                    <a:pt x="54" y="7"/>
                  </a:lnTo>
                  <a:lnTo>
                    <a:pt x="48" y="4"/>
                  </a:lnTo>
                  <a:lnTo>
                    <a:pt x="43" y="3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3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9" y="45"/>
                  </a:lnTo>
                  <a:lnTo>
                    <a:pt x="13" y="48"/>
                  </a:lnTo>
                  <a:lnTo>
                    <a:pt x="19" y="49"/>
                  </a:lnTo>
                  <a:lnTo>
                    <a:pt x="24" y="51"/>
                  </a:lnTo>
                  <a:lnTo>
                    <a:pt x="32" y="52"/>
                  </a:lnTo>
                  <a:lnTo>
                    <a:pt x="37" y="51"/>
                  </a:lnTo>
                  <a:lnTo>
                    <a:pt x="43" y="49"/>
                  </a:lnTo>
                  <a:lnTo>
                    <a:pt x="48" y="48"/>
                  </a:lnTo>
                  <a:lnTo>
                    <a:pt x="54" y="45"/>
                  </a:lnTo>
                  <a:lnTo>
                    <a:pt x="57" y="40"/>
                  </a:lnTo>
                  <a:lnTo>
                    <a:pt x="61" y="36"/>
                  </a:lnTo>
                  <a:lnTo>
                    <a:pt x="63" y="31"/>
                  </a:lnTo>
                  <a:lnTo>
                    <a:pt x="63" y="25"/>
                  </a:lnTo>
                  <a:lnTo>
                    <a:pt x="61" y="21"/>
                  </a:lnTo>
                  <a:lnTo>
                    <a:pt x="59" y="16"/>
                  </a:lnTo>
                  <a:lnTo>
                    <a:pt x="57" y="12"/>
                  </a:lnTo>
                  <a:lnTo>
                    <a:pt x="54" y="9"/>
                  </a:lnTo>
                  <a:lnTo>
                    <a:pt x="48" y="4"/>
                  </a:lnTo>
                  <a:lnTo>
                    <a:pt x="43" y="3"/>
                  </a:lnTo>
                  <a:lnTo>
                    <a:pt x="37" y="1"/>
                  </a:lnTo>
                  <a:lnTo>
                    <a:pt x="32" y="1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9" y="43"/>
                  </a:lnTo>
                  <a:lnTo>
                    <a:pt x="13" y="46"/>
                  </a:lnTo>
                  <a:lnTo>
                    <a:pt x="19" y="49"/>
                  </a:lnTo>
                  <a:lnTo>
                    <a:pt x="24" y="51"/>
                  </a:lnTo>
                  <a:lnTo>
                    <a:pt x="32" y="51"/>
                  </a:lnTo>
                  <a:lnTo>
                    <a:pt x="37" y="51"/>
                  </a:lnTo>
                  <a:lnTo>
                    <a:pt x="43" y="49"/>
                  </a:lnTo>
                  <a:lnTo>
                    <a:pt x="48" y="46"/>
                  </a:lnTo>
                  <a:lnTo>
                    <a:pt x="54" y="43"/>
                  </a:lnTo>
                  <a:lnTo>
                    <a:pt x="57" y="40"/>
                  </a:lnTo>
                  <a:lnTo>
                    <a:pt x="59" y="36"/>
                  </a:lnTo>
                  <a:lnTo>
                    <a:pt x="61" y="31"/>
                  </a:lnTo>
                  <a:lnTo>
                    <a:pt x="63" y="25"/>
                  </a:lnTo>
                  <a:close/>
                </a:path>
              </a:pathLst>
            </a:custGeom>
            <a:solidFill>
              <a:srgbClr val="BA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663"/>
            <p:cNvSpPr>
              <a:spLocks/>
            </p:cNvSpPr>
            <p:nvPr/>
          </p:nvSpPr>
          <p:spPr bwMode="auto">
            <a:xfrm>
              <a:off x="918" y="1529"/>
              <a:ext cx="63" cy="50"/>
            </a:xfrm>
            <a:custGeom>
              <a:avLst/>
              <a:gdLst>
                <a:gd name="T0" fmla="*/ 61 w 63"/>
                <a:gd name="T1" fmla="*/ 20 h 50"/>
                <a:gd name="T2" fmla="*/ 57 w 63"/>
                <a:gd name="T3" fmla="*/ 11 h 50"/>
                <a:gd name="T4" fmla="*/ 48 w 63"/>
                <a:gd name="T5" fmla="*/ 3 h 50"/>
                <a:gd name="T6" fmla="*/ 37 w 63"/>
                <a:gd name="T7" fmla="*/ 0 h 50"/>
                <a:gd name="T8" fmla="*/ 24 w 63"/>
                <a:gd name="T9" fmla="*/ 0 h 50"/>
                <a:gd name="T10" fmla="*/ 13 w 63"/>
                <a:gd name="T11" fmla="*/ 3 h 50"/>
                <a:gd name="T12" fmla="*/ 6 w 63"/>
                <a:gd name="T13" fmla="*/ 11 h 50"/>
                <a:gd name="T14" fmla="*/ 0 w 63"/>
                <a:gd name="T15" fmla="*/ 20 h 50"/>
                <a:gd name="T16" fmla="*/ 0 w 63"/>
                <a:gd name="T17" fmla="*/ 30 h 50"/>
                <a:gd name="T18" fmla="*/ 6 w 63"/>
                <a:gd name="T19" fmla="*/ 39 h 50"/>
                <a:gd name="T20" fmla="*/ 13 w 63"/>
                <a:gd name="T21" fmla="*/ 45 h 50"/>
                <a:gd name="T22" fmla="*/ 24 w 63"/>
                <a:gd name="T23" fmla="*/ 50 h 50"/>
                <a:gd name="T24" fmla="*/ 37 w 63"/>
                <a:gd name="T25" fmla="*/ 50 h 50"/>
                <a:gd name="T26" fmla="*/ 48 w 63"/>
                <a:gd name="T27" fmla="*/ 45 h 50"/>
                <a:gd name="T28" fmla="*/ 57 w 63"/>
                <a:gd name="T29" fmla="*/ 39 h 50"/>
                <a:gd name="T30" fmla="*/ 61 w 63"/>
                <a:gd name="T31" fmla="*/ 30 h 50"/>
                <a:gd name="T32" fmla="*/ 61 w 63"/>
                <a:gd name="T33" fmla="*/ 24 h 50"/>
                <a:gd name="T34" fmla="*/ 59 w 63"/>
                <a:gd name="T35" fmla="*/ 15 h 50"/>
                <a:gd name="T36" fmla="*/ 54 w 63"/>
                <a:gd name="T37" fmla="*/ 8 h 50"/>
                <a:gd name="T38" fmla="*/ 43 w 63"/>
                <a:gd name="T39" fmla="*/ 2 h 50"/>
                <a:gd name="T40" fmla="*/ 32 w 63"/>
                <a:gd name="T41" fmla="*/ 0 h 50"/>
                <a:gd name="T42" fmla="*/ 19 w 63"/>
                <a:gd name="T43" fmla="*/ 2 h 50"/>
                <a:gd name="T44" fmla="*/ 9 w 63"/>
                <a:gd name="T45" fmla="*/ 8 h 50"/>
                <a:gd name="T46" fmla="*/ 2 w 63"/>
                <a:gd name="T47" fmla="*/ 15 h 50"/>
                <a:gd name="T48" fmla="*/ 0 w 63"/>
                <a:gd name="T49" fmla="*/ 24 h 50"/>
                <a:gd name="T50" fmla="*/ 2 w 63"/>
                <a:gd name="T51" fmla="*/ 35 h 50"/>
                <a:gd name="T52" fmla="*/ 9 w 63"/>
                <a:gd name="T53" fmla="*/ 42 h 50"/>
                <a:gd name="T54" fmla="*/ 19 w 63"/>
                <a:gd name="T55" fmla="*/ 48 h 50"/>
                <a:gd name="T56" fmla="*/ 32 w 63"/>
                <a:gd name="T57" fmla="*/ 50 h 50"/>
                <a:gd name="T58" fmla="*/ 43 w 63"/>
                <a:gd name="T59" fmla="*/ 48 h 50"/>
                <a:gd name="T60" fmla="*/ 54 w 63"/>
                <a:gd name="T61" fmla="*/ 42 h 50"/>
                <a:gd name="T62" fmla="*/ 59 w 63"/>
                <a:gd name="T63" fmla="*/ 35 h 50"/>
                <a:gd name="T64" fmla="*/ 61 w 63"/>
                <a:gd name="T65" fmla="*/ 24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50"/>
                <a:gd name="T101" fmla="*/ 63 w 63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50">
                  <a:moveTo>
                    <a:pt x="63" y="24"/>
                  </a:moveTo>
                  <a:lnTo>
                    <a:pt x="61" y="20"/>
                  </a:lnTo>
                  <a:lnTo>
                    <a:pt x="59" y="15"/>
                  </a:lnTo>
                  <a:lnTo>
                    <a:pt x="57" y="11"/>
                  </a:lnTo>
                  <a:lnTo>
                    <a:pt x="54" y="8"/>
                  </a:lnTo>
                  <a:lnTo>
                    <a:pt x="48" y="3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9" y="8"/>
                  </a:lnTo>
                  <a:lnTo>
                    <a:pt x="6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9"/>
                  </a:lnTo>
                  <a:lnTo>
                    <a:pt x="9" y="42"/>
                  </a:lnTo>
                  <a:lnTo>
                    <a:pt x="13" y="45"/>
                  </a:lnTo>
                  <a:lnTo>
                    <a:pt x="19" y="48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3" y="48"/>
                  </a:lnTo>
                  <a:lnTo>
                    <a:pt x="48" y="45"/>
                  </a:lnTo>
                  <a:lnTo>
                    <a:pt x="54" y="42"/>
                  </a:lnTo>
                  <a:lnTo>
                    <a:pt x="57" y="39"/>
                  </a:lnTo>
                  <a:lnTo>
                    <a:pt x="59" y="35"/>
                  </a:lnTo>
                  <a:lnTo>
                    <a:pt x="61" y="30"/>
                  </a:lnTo>
                  <a:lnTo>
                    <a:pt x="63" y="24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59" y="15"/>
                  </a:lnTo>
                  <a:lnTo>
                    <a:pt x="57" y="11"/>
                  </a:lnTo>
                  <a:lnTo>
                    <a:pt x="54" y="8"/>
                  </a:lnTo>
                  <a:lnTo>
                    <a:pt x="48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9"/>
                  </a:lnTo>
                  <a:lnTo>
                    <a:pt x="9" y="42"/>
                  </a:lnTo>
                  <a:lnTo>
                    <a:pt x="13" y="45"/>
                  </a:lnTo>
                  <a:lnTo>
                    <a:pt x="19" y="48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3" y="48"/>
                  </a:lnTo>
                  <a:lnTo>
                    <a:pt x="48" y="45"/>
                  </a:lnTo>
                  <a:lnTo>
                    <a:pt x="54" y="42"/>
                  </a:lnTo>
                  <a:lnTo>
                    <a:pt x="57" y="39"/>
                  </a:lnTo>
                  <a:lnTo>
                    <a:pt x="59" y="35"/>
                  </a:lnTo>
                  <a:lnTo>
                    <a:pt x="61" y="30"/>
                  </a:lnTo>
                  <a:lnTo>
                    <a:pt x="61" y="24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rgbClr val="BB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664"/>
            <p:cNvSpPr>
              <a:spLocks/>
            </p:cNvSpPr>
            <p:nvPr/>
          </p:nvSpPr>
          <p:spPr bwMode="auto">
            <a:xfrm>
              <a:off x="918" y="1529"/>
              <a:ext cx="61" cy="50"/>
            </a:xfrm>
            <a:custGeom>
              <a:avLst/>
              <a:gdLst>
                <a:gd name="T0" fmla="*/ 61 w 61"/>
                <a:gd name="T1" fmla="*/ 20 h 50"/>
                <a:gd name="T2" fmla="*/ 57 w 61"/>
                <a:gd name="T3" fmla="*/ 11 h 50"/>
                <a:gd name="T4" fmla="*/ 48 w 61"/>
                <a:gd name="T5" fmla="*/ 5 h 50"/>
                <a:gd name="T6" fmla="*/ 37 w 61"/>
                <a:gd name="T7" fmla="*/ 0 h 50"/>
                <a:gd name="T8" fmla="*/ 24 w 61"/>
                <a:gd name="T9" fmla="*/ 0 h 50"/>
                <a:gd name="T10" fmla="*/ 13 w 61"/>
                <a:gd name="T11" fmla="*/ 5 h 50"/>
                <a:gd name="T12" fmla="*/ 6 w 61"/>
                <a:gd name="T13" fmla="*/ 11 h 50"/>
                <a:gd name="T14" fmla="*/ 0 w 61"/>
                <a:gd name="T15" fmla="*/ 20 h 50"/>
                <a:gd name="T16" fmla="*/ 0 w 61"/>
                <a:gd name="T17" fmla="*/ 30 h 50"/>
                <a:gd name="T18" fmla="*/ 6 w 61"/>
                <a:gd name="T19" fmla="*/ 39 h 50"/>
                <a:gd name="T20" fmla="*/ 13 w 61"/>
                <a:gd name="T21" fmla="*/ 45 h 50"/>
                <a:gd name="T22" fmla="*/ 24 w 61"/>
                <a:gd name="T23" fmla="*/ 50 h 50"/>
                <a:gd name="T24" fmla="*/ 37 w 61"/>
                <a:gd name="T25" fmla="*/ 50 h 50"/>
                <a:gd name="T26" fmla="*/ 48 w 61"/>
                <a:gd name="T27" fmla="*/ 45 h 50"/>
                <a:gd name="T28" fmla="*/ 57 w 61"/>
                <a:gd name="T29" fmla="*/ 39 h 50"/>
                <a:gd name="T30" fmla="*/ 61 w 61"/>
                <a:gd name="T31" fmla="*/ 30 h 50"/>
                <a:gd name="T32" fmla="*/ 61 w 61"/>
                <a:gd name="T33" fmla="*/ 24 h 50"/>
                <a:gd name="T34" fmla="*/ 59 w 61"/>
                <a:gd name="T35" fmla="*/ 15 h 50"/>
                <a:gd name="T36" fmla="*/ 52 w 61"/>
                <a:gd name="T37" fmla="*/ 8 h 50"/>
                <a:gd name="T38" fmla="*/ 43 w 61"/>
                <a:gd name="T39" fmla="*/ 2 h 50"/>
                <a:gd name="T40" fmla="*/ 32 w 61"/>
                <a:gd name="T41" fmla="*/ 0 h 50"/>
                <a:gd name="T42" fmla="*/ 19 w 61"/>
                <a:gd name="T43" fmla="*/ 2 h 50"/>
                <a:gd name="T44" fmla="*/ 9 w 61"/>
                <a:gd name="T45" fmla="*/ 8 h 50"/>
                <a:gd name="T46" fmla="*/ 4 w 61"/>
                <a:gd name="T47" fmla="*/ 15 h 50"/>
                <a:gd name="T48" fmla="*/ 0 w 61"/>
                <a:gd name="T49" fmla="*/ 24 h 50"/>
                <a:gd name="T50" fmla="*/ 4 w 61"/>
                <a:gd name="T51" fmla="*/ 35 h 50"/>
                <a:gd name="T52" fmla="*/ 9 w 61"/>
                <a:gd name="T53" fmla="*/ 42 h 50"/>
                <a:gd name="T54" fmla="*/ 19 w 61"/>
                <a:gd name="T55" fmla="*/ 48 h 50"/>
                <a:gd name="T56" fmla="*/ 32 w 61"/>
                <a:gd name="T57" fmla="*/ 50 h 50"/>
                <a:gd name="T58" fmla="*/ 43 w 61"/>
                <a:gd name="T59" fmla="*/ 48 h 50"/>
                <a:gd name="T60" fmla="*/ 52 w 61"/>
                <a:gd name="T61" fmla="*/ 42 h 50"/>
                <a:gd name="T62" fmla="*/ 59 w 61"/>
                <a:gd name="T63" fmla="*/ 35 h 50"/>
                <a:gd name="T64" fmla="*/ 61 w 61"/>
                <a:gd name="T65" fmla="*/ 24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50"/>
                <a:gd name="T101" fmla="*/ 61 w 61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50">
                  <a:moveTo>
                    <a:pt x="61" y="24"/>
                  </a:moveTo>
                  <a:lnTo>
                    <a:pt x="61" y="20"/>
                  </a:lnTo>
                  <a:lnTo>
                    <a:pt x="59" y="15"/>
                  </a:lnTo>
                  <a:lnTo>
                    <a:pt x="57" y="11"/>
                  </a:lnTo>
                  <a:lnTo>
                    <a:pt x="54" y="8"/>
                  </a:lnTo>
                  <a:lnTo>
                    <a:pt x="48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9"/>
                  </a:lnTo>
                  <a:lnTo>
                    <a:pt x="9" y="42"/>
                  </a:lnTo>
                  <a:lnTo>
                    <a:pt x="13" y="45"/>
                  </a:lnTo>
                  <a:lnTo>
                    <a:pt x="19" y="48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3" y="48"/>
                  </a:lnTo>
                  <a:lnTo>
                    <a:pt x="48" y="45"/>
                  </a:lnTo>
                  <a:lnTo>
                    <a:pt x="54" y="42"/>
                  </a:lnTo>
                  <a:lnTo>
                    <a:pt x="57" y="39"/>
                  </a:lnTo>
                  <a:lnTo>
                    <a:pt x="59" y="35"/>
                  </a:lnTo>
                  <a:lnTo>
                    <a:pt x="61" y="30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2" y="8"/>
                  </a:lnTo>
                  <a:lnTo>
                    <a:pt x="48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5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9" y="42"/>
                  </a:lnTo>
                  <a:lnTo>
                    <a:pt x="15" y="45"/>
                  </a:lnTo>
                  <a:lnTo>
                    <a:pt x="19" y="48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3" y="48"/>
                  </a:lnTo>
                  <a:lnTo>
                    <a:pt x="48" y="45"/>
                  </a:lnTo>
                  <a:lnTo>
                    <a:pt x="52" y="42"/>
                  </a:lnTo>
                  <a:lnTo>
                    <a:pt x="55" y="39"/>
                  </a:lnTo>
                  <a:lnTo>
                    <a:pt x="59" y="35"/>
                  </a:lnTo>
                  <a:lnTo>
                    <a:pt x="61" y="30"/>
                  </a:lnTo>
                  <a:lnTo>
                    <a:pt x="61" y="24"/>
                  </a:lnTo>
                  <a:close/>
                </a:path>
              </a:pathLst>
            </a:custGeom>
            <a:solidFill>
              <a:srgbClr val="BC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665"/>
            <p:cNvSpPr>
              <a:spLocks/>
            </p:cNvSpPr>
            <p:nvPr/>
          </p:nvSpPr>
          <p:spPr bwMode="auto">
            <a:xfrm>
              <a:off x="918" y="1529"/>
              <a:ext cx="61" cy="50"/>
            </a:xfrm>
            <a:custGeom>
              <a:avLst/>
              <a:gdLst>
                <a:gd name="T0" fmla="*/ 61 w 61"/>
                <a:gd name="T1" fmla="*/ 20 h 50"/>
                <a:gd name="T2" fmla="*/ 55 w 61"/>
                <a:gd name="T3" fmla="*/ 11 h 50"/>
                <a:gd name="T4" fmla="*/ 48 w 61"/>
                <a:gd name="T5" fmla="*/ 5 h 50"/>
                <a:gd name="T6" fmla="*/ 37 w 61"/>
                <a:gd name="T7" fmla="*/ 0 h 50"/>
                <a:gd name="T8" fmla="*/ 24 w 61"/>
                <a:gd name="T9" fmla="*/ 0 h 50"/>
                <a:gd name="T10" fmla="*/ 15 w 61"/>
                <a:gd name="T11" fmla="*/ 5 h 50"/>
                <a:gd name="T12" fmla="*/ 6 w 61"/>
                <a:gd name="T13" fmla="*/ 11 h 50"/>
                <a:gd name="T14" fmla="*/ 2 w 61"/>
                <a:gd name="T15" fmla="*/ 20 h 50"/>
                <a:gd name="T16" fmla="*/ 2 w 61"/>
                <a:gd name="T17" fmla="*/ 30 h 50"/>
                <a:gd name="T18" fmla="*/ 6 w 61"/>
                <a:gd name="T19" fmla="*/ 39 h 50"/>
                <a:gd name="T20" fmla="*/ 15 w 61"/>
                <a:gd name="T21" fmla="*/ 45 h 50"/>
                <a:gd name="T22" fmla="*/ 24 w 61"/>
                <a:gd name="T23" fmla="*/ 50 h 50"/>
                <a:gd name="T24" fmla="*/ 37 w 61"/>
                <a:gd name="T25" fmla="*/ 50 h 50"/>
                <a:gd name="T26" fmla="*/ 48 w 61"/>
                <a:gd name="T27" fmla="*/ 45 h 50"/>
                <a:gd name="T28" fmla="*/ 55 w 61"/>
                <a:gd name="T29" fmla="*/ 39 h 50"/>
                <a:gd name="T30" fmla="*/ 61 w 61"/>
                <a:gd name="T31" fmla="*/ 30 h 50"/>
                <a:gd name="T32" fmla="*/ 61 w 61"/>
                <a:gd name="T33" fmla="*/ 24 h 50"/>
                <a:gd name="T34" fmla="*/ 59 w 61"/>
                <a:gd name="T35" fmla="*/ 15 h 50"/>
                <a:gd name="T36" fmla="*/ 52 w 61"/>
                <a:gd name="T37" fmla="*/ 8 h 50"/>
                <a:gd name="T38" fmla="*/ 43 w 61"/>
                <a:gd name="T39" fmla="*/ 3 h 50"/>
                <a:gd name="T40" fmla="*/ 32 w 61"/>
                <a:gd name="T41" fmla="*/ 0 h 50"/>
                <a:gd name="T42" fmla="*/ 19 w 61"/>
                <a:gd name="T43" fmla="*/ 3 h 50"/>
                <a:gd name="T44" fmla="*/ 9 w 61"/>
                <a:gd name="T45" fmla="*/ 8 h 50"/>
                <a:gd name="T46" fmla="*/ 4 w 61"/>
                <a:gd name="T47" fmla="*/ 15 h 50"/>
                <a:gd name="T48" fmla="*/ 2 w 61"/>
                <a:gd name="T49" fmla="*/ 24 h 50"/>
                <a:gd name="T50" fmla="*/ 4 w 61"/>
                <a:gd name="T51" fmla="*/ 35 h 50"/>
                <a:gd name="T52" fmla="*/ 9 w 61"/>
                <a:gd name="T53" fmla="*/ 42 h 50"/>
                <a:gd name="T54" fmla="*/ 19 w 61"/>
                <a:gd name="T55" fmla="*/ 47 h 50"/>
                <a:gd name="T56" fmla="*/ 32 w 61"/>
                <a:gd name="T57" fmla="*/ 50 h 50"/>
                <a:gd name="T58" fmla="*/ 43 w 61"/>
                <a:gd name="T59" fmla="*/ 47 h 50"/>
                <a:gd name="T60" fmla="*/ 52 w 61"/>
                <a:gd name="T61" fmla="*/ 42 h 50"/>
                <a:gd name="T62" fmla="*/ 59 w 61"/>
                <a:gd name="T63" fmla="*/ 35 h 50"/>
                <a:gd name="T64" fmla="*/ 61 w 61"/>
                <a:gd name="T65" fmla="*/ 24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50"/>
                <a:gd name="T101" fmla="*/ 61 w 61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50">
                  <a:moveTo>
                    <a:pt x="61" y="24"/>
                  </a:moveTo>
                  <a:lnTo>
                    <a:pt x="61" y="20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2" y="8"/>
                  </a:lnTo>
                  <a:lnTo>
                    <a:pt x="48" y="5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5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9" y="42"/>
                  </a:lnTo>
                  <a:lnTo>
                    <a:pt x="15" y="45"/>
                  </a:lnTo>
                  <a:lnTo>
                    <a:pt x="19" y="48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3" y="48"/>
                  </a:lnTo>
                  <a:lnTo>
                    <a:pt x="48" y="45"/>
                  </a:lnTo>
                  <a:lnTo>
                    <a:pt x="52" y="42"/>
                  </a:lnTo>
                  <a:lnTo>
                    <a:pt x="55" y="39"/>
                  </a:lnTo>
                  <a:lnTo>
                    <a:pt x="59" y="35"/>
                  </a:lnTo>
                  <a:lnTo>
                    <a:pt x="61" y="30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2" y="8"/>
                  </a:lnTo>
                  <a:lnTo>
                    <a:pt x="48" y="5"/>
                  </a:lnTo>
                  <a:lnTo>
                    <a:pt x="43" y="3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9" y="42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6" y="48"/>
                  </a:lnTo>
                  <a:lnTo>
                    <a:pt x="32" y="50"/>
                  </a:lnTo>
                  <a:lnTo>
                    <a:pt x="37" y="48"/>
                  </a:lnTo>
                  <a:lnTo>
                    <a:pt x="43" y="47"/>
                  </a:lnTo>
                  <a:lnTo>
                    <a:pt x="48" y="45"/>
                  </a:lnTo>
                  <a:lnTo>
                    <a:pt x="52" y="42"/>
                  </a:lnTo>
                  <a:lnTo>
                    <a:pt x="55" y="39"/>
                  </a:lnTo>
                  <a:lnTo>
                    <a:pt x="59" y="35"/>
                  </a:lnTo>
                  <a:lnTo>
                    <a:pt x="61" y="30"/>
                  </a:lnTo>
                  <a:lnTo>
                    <a:pt x="61" y="24"/>
                  </a:lnTo>
                  <a:close/>
                </a:path>
              </a:pathLst>
            </a:custGeom>
            <a:solidFill>
              <a:srgbClr val="BD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666"/>
            <p:cNvSpPr>
              <a:spLocks/>
            </p:cNvSpPr>
            <p:nvPr/>
          </p:nvSpPr>
          <p:spPr bwMode="auto">
            <a:xfrm>
              <a:off x="920" y="1529"/>
              <a:ext cx="59" cy="50"/>
            </a:xfrm>
            <a:custGeom>
              <a:avLst/>
              <a:gdLst>
                <a:gd name="T0" fmla="*/ 59 w 59"/>
                <a:gd name="T1" fmla="*/ 20 h 50"/>
                <a:gd name="T2" fmla="*/ 53 w 59"/>
                <a:gd name="T3" fmla="*/ 11 h 50"/>
                <a:gd name="T4" fmla="*/ 46 w 59"/>
                <a:gd name="T5" fmla="*/ 5 h 50"/>
                <a:gd name="T6" fmla="*/ 35 w 59"/>
                <a:gd name="T7" fmla="*/ 2 h 50"/>
                <a:gd name="T8" fmla="*/ 24 w 59"/>
                <a:gd name="T9" fmla="*/ 2 h 50"/>
                <a:gd name="T10" fmla="*/ 13 w 59"/>
                <a:gd name="T11" fmla="*/ 5 h 50"/>
                <a:gd name="T12" fmla="*/ 4 w 59"/>
                <a:gd name="T13" fmla="*/ 11 h 50"/>
                <a:gd name="T14" fmla="*/ 0 w 59"/>
                <a:gd name="T15" fmla="*/ 20 h 50"/>
                <a:gd name="T16" fmla="*/ 0 w 59"/>
                <a:gd name="T17" fmla="*/ 30 h 50"/>
                <a:gd name="T18" fmla="*/ 4 w 59"/>
                <a:gd name="T19" fmla="*/ 39 h 50"/>
                <a:gd name="T20" fmla="*/ 13 w 59"/>
                <a:gd name="T21" fmla="*/ 45 h 50"/>
                <a:gd name="T22" fmla="*/ 24 w 59"/>
                <a:gd name="T23" fmla="*/ 48 h 50"/>
                <a:gd name="T24" fmla="*/ 35 w 59"/>
                <a:gd name="T25" fmla="*/ 48 h 50"/>
                <a:gd name="T26" fmla="*/ 46 w 59"/>
                <a:gd name="T27" fmla="*/ 45 h 50"/>
                <a:gd name="T28" fmla="*/ 53 w 59"/>
                <a:gd name="T29" fmla="*/ 39 h 50"/>
                <a:gd name="T30" fmla="*/ 59 w 59"/>
                <a:gd name="T31" fmla="*/ 30 h 50"/>
                <a:gd name="T32" fmla="*/ 59 w 59"/>
                <a:gd name="T33" fmla="*/ 24 h 50"/>
                <a:gd name="T34" fmla="*/ 55 w 59"/>
                <a:gd name="T35" fmla="*/ 15 h 50"/>
                <a:gd name="T36" fmla="*/ 50 w 59"/>
                <a:gd name="T37" fmla="*/ 8 h 50"/>
                <a:gd name="T38" fmla="*/ 41 w 59"/>
                <a:gd name="T39" fmla="*/ 3 h 50"/>
                <a:gd name="T40" fmla="*/ 30 w 59"/>
                <a:gd name="T41" fmla="*/ 2 h 50"/>
                <a:gd name="T42" fmla="*/ 19 w 59"/>
                <a:gd name="T43" fmla="*/ 3 h 50"/>
                <a:gd name="T44" fmla="*/ 9 w 59"/>
                <a:gd name="T45" fmla="*/ 8 h 50"/>
                <a:gd name="T46" fmla="*/ 2 w 59"/>
                <a:gd name="T47" fmla="*/ 15 h 50"/>
                <a:gd name="T48" fmla="*/ 0 w 59"/>
                <a:gd name="T49" fmla="*/ 24 h 50"/>
                <a:gd name="T50" fmla="*/ 2 w 59"/>
                <a:gd name="T51" fmla="*/ 35 h 50"/>
                <a:gd name="T52" fmla="*/ 9 w 59"/>
                <a:gd name="T53" fmla="*/ 42 h 50"/>
                <a:gd name="T54" fmla="*/ 19 w 59"/>
                <a:gd name="T55" fmla="*/ 47 h 50"/>
                <a:gd name="T56" fmla="*/ 30 w 59"/>
                <a:gd name="T57" fmla="*/ 48 h 50"/>
                <a:gd name="T58" fmla="*/ 41 w 59"/>
                <a:gd name="T59" fmla="*/ 47 h 50"/>
                <a:gd name="T60" fmla="*/ 50 w 59"/>
                <a:gd name="T61" fmla="*/ 42 h 50"/>
                <a:gd name="T62" fmla="*/ 55 w 59"/>
                <a:gd name="T63" fmla="*/ 35 h 50"/>
                <a:gd name="T64" fmla="*/ 59 w 59"/>
                <a:gd name="T65" fmla="*/ 24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59" y="24"/>
                  </a:moveTo>
                  <a:lnTo>
                    <a:pt x="59" y="20"/>
                  </a:lnTo>
                  <a:lnTo>
                    <a:pt x="57" y="15"/>
                  </a:lnTo>
                  <a:lnTo>
                    <a:pt x="53" y="11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7" y="3"/>
                  </a:lnTo>
                  <a:lnTo>
                    <a:pt x="13" y="5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7" y="42"/>
                  </a:lnTo>
                  <a:lnTo>
                    <a:pt x="13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50"/>
                  </a:lnTo>
                  <a:lnTo>
                    <a:pt x="35" y="48"/>
                  </a:lnTo>
                  <a:lnTo>
                    <a:pt x="41" y="47"/>
                  </a:lnTo>
                  <a:lnTo>
                    <a:pt x="46" y="45"/>
                  </a:lnTo>
                  <a:lnTo>
                    <a:pt x="50" y="42"/>
                  </a:lnTo>
                  <a:lnTo>
                    <a:pt x="53" y="39"/>
                  </a:lnTo>
                  <a:lnTo>
                    <a:pt x="57" y="35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57" y="20"/>
                  </a:lnTo>
                  <a:lnTo>
                    <a:pt x="55" y="15"/>
                  </a:lnTo>
                  <a:lnTo>
                    <a:pt x="53" y="12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3" y="5"/>
                  </a:lnTo>
                  <a:lnTo>
                    <a:pt x="9" y="8"/>
                  </a:lnTo>
                  <a:lnTo>
                    <a:pt x="6" y="12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2"/>
                  </a:lnTo>
                  <a:lnTo>
                    <a:pt x="13" y="45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5" y="48"/>
                  </a:lnTo>
                  <a:lnTo>
                    <a:pt x="41" y="47"/>
                  </a:lnTo>
                  <a:lnTo>
                    <a:pt x="46" y="45"/>
                  </a:lnTo>
                  <a:lnTo>
                    <a:pt x="50" y="42"/>
                  </a:lnTo>
                  <a:lnTo>
                    <a:pt x="53" y="38"/>
                  </a:lnTo>
                  <a:lnTo>
                    <a:pt x="55" y="35"/>
                  </a:lnTo>
                  <a:lnTo>
                    <a:pt x="57" y="30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BE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667"/>
            <p:cNvSpPr>
              <a:spLocks/>
            </p:cNvSpPr>
            <p:nvPr/>
          </p:nvSpPr>
          <p:spPr bwMode="auto">
            <a:xfrm>
              <a:off x="920" y="1531"/>
              <a:ext cx="59" cy="46"/>
            </a:xfrm>
            <a:custGeom>
              <a:avLst/>
              <a:gdLst>
                <a:gd name="T0" fmla="*/ 57 w 59"/>
                <a:gd name="T1" fmla="*/ 18 h 46"/>
                <a:gd name="T2" fmla="*/ 53 w 59"/>
                <a:gd name="T3" fmla="*/ 10 h 46"/>
                <a:gd name="T4" fmla="*/ 46 w 59"/>
                <a:gd name="T5" fmla="*/ 3 h 46"/>
                <a:gd name="T6" fmla="*/ 35 w 59"/>
                <a:gd name="T7" fmla="*/ 0 h 46"/>
                <a:gd name="T8" fmla="*/ 24 w 59"/>
                <a:gd name="T9" fmla="*/ 0 h 46"/>
                <a:gd name="T10" fmla="*/ 13 w 59"/>
                <a:gd name="T11" fmla="*/ 3 h 46"/>
                <a:gd name="T12" fmla="*/ 6 w 59"/>
                <a:gd name="T13" fmla="*/ 10 h 46"/>
                <a:gd name="T14" fmla="*/ 0 w 59"/>
                <a:gd name="T15" fmla="*/ 18 h 46"/>
                <a:gd name="T16" fmla="*/ 0 w 59"/>
                <a:gd name="T17" fmla="*/ 28 h 46"/>
                <a:gd name="T18" fmla="*/ 6 w 59"/>
                <a:gd name="T19" fmla="*/ 36 h 46"/>
                <a:gd name="T20" fmla="*/ 13 w 59"/>
                <a:gd name="T21" fmla="*/ 43 h 46"/>
                <a:gd name="T22" fmla="*/ 24 w 59"/>
                <a:gd name="T23" fmla="*/ 46 h 46"/>
                <a:gd name="T24" fmla="*/ 35 w 59"/>
                <a:gd name="T25" fmla="*/ 46 h 46"/>
                <a:gd name="T26" fmla="*/ 46 w 59"/>
                <a:gd name="T27" fmla="*/ 43 h 46"/>
                <a:gd name="T28" fmla="*/ 53 w 59"/>
                <a:gd name="T29" fmla="*/ 36 h 46"/>
                <a:gd name="T30" fmla="*/ 57 w 59"/>
                <a:gd name="T31" fmla="*/ 28 h 46"/>
                <a:gd name="T32" fmla="*/ 57 w 59"/>
                <a:gd name="T33" fmla="*/ 22 h 46"/>
                <a:gd name="T34" fmla="*/ 55 w 59"/>
                <a:gd name="T35" fmla="*/ 13 h 46"/>
                <a:gd name="T36" fmla="*/ 50 w 59"/>
                <a:gd name="T37" fmla="*/ 6 h 46"/>
                <a:gd name="T38" fmla="*/ 41 w 59"/>
                <a:gd name="T39" fmla="*/ 1 h 46"/>
                <a:gd name="T40" fmla="*/ 30 w 59"/>
                <a:gd name="T41" fmla="*/ 0 h 46"/>
                <a:gd name="T42" fmla="*/ 19 w 59"/>
                <a:gd name="T43" fmla="*/ 1 h 46"/>
                <a:gd name="T44" fmla="*/ 9 w 59"/>
                <a:gd name="T45" fmla="*/ 6 h 46"/>
                <a:gd name="T46" fmla="*/ 2 w 59"/>
                <a:gd name="T47" fmla="*/ 13 h 46"/>
                <a:gd name="T48" fmla="*/ 0 w 59"/>
                <a:gd name="T49" fmla="*/ 22 h 46"/>
                <a:gd name="T50" fmla="*/ 2 w 59"/>
                <a:gd name="T51" fmla="*/ 33 h 46"/>
                <a:gd name="T52" fmla="*/ 9 w 59"/>
                <a:gd name="T53" fmla="*/ 40 h 46"/>
                <a:gd name="T54" fmla="*/ 19 w 59"/>
                <a:gd name="T55" fmla="*/ 45 h 46"/>
                <a:gd name="T56" fmla="*/ 30 w 59"/>
                <a:gd name="T57" fmla="*/ 46 h 46"/>
                <a:gd name="T58" fmla="*/ 41 w 59"/>
                <a:gd name="T59" fmla="*/ 45 h 46"/>
                <a:gd name="T60" fmla="*/ 50 w 59"/>
                <a:gd name="T61" fmla="*/ 40 h 46"/>
                <a:gd name="T62" fmla="*/ 55 w 59"/>
                <a:gd name="T63" fmla="*/ 33 h 46"/>
                <a:gd name="T64" fmla="*/ 57 w 59"/>
                <a:gd name="T65" fmla="*/ 22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46"/>
                <a:gd name="T101" fmla="*/ 59 w 59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46">
                  <a:moveTo>
                    <a:pt x="59" y="22"/>
                  </a:moveTo>
                  <a:lnTo>
                    <a:pt x="57" y="18"/>
                  </a:lnTo>
                  <a:lnTo>
                    <a:pt x="55" y="13"/>
                  </a:lnTo>
                  <a:lnTo>
                    <a:pt x="53" y="10"/>
                  </a:lnTo>
                  <a:lnTo>
                    <a:pt x="50" y="6"/>
                  </a:lnTo>
                  <a:lnTo>
                    <a:pt x="46" y="3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10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6" y="36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9" y="45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41" y="45"/>
                  </a:lnTo>
                  <a:lnTo>
                    <a:pt x="46" y="43"/>
                  </a:lnTo>
                  <a:lnTo>
                    <a:pt x="50" y="40"/>
                  </a:lnTo>
                  <a:lnTo>
                    <a:pt x="53" y="36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9" y="22"/>
                  </a:lnTo>
                  <a:lnTo>
                    <a:pt x="57" y="22"/>
                  </a:lnTo>
                  <a:lnTo>
                    <a:pt x="57" y="18"/>
                  </a:lnTo>
                  <a:lnTo>
                    <a:pt x="55" y="13"/>
                  </a:lnTo>
                  <a:lnTo>
                    <a:pt x="53" y="10"/>
                  </a:lnTo>
                  <a:lnTo>
                    <a:pt x="50" y="6"/>
                  </a:lnTo>
                  <a:lnTo>
                    <a:pt x="46" y="3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10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6" y="36"/>
                  </a:lnTo>
                  <a:lnTo>
                    <a:pt x="9" y="40"/>
                  </a:lnTo>
                  <a:lnTo>
                    <a:pt x="13" y="42"/>
                  </a:lnTo>
                  <a:lnTo>
                    <a:pt x="19" y="45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41" y="45"/>
                  </a:lnTo>
                  <a:lnTo>
                    <a:pt x="46" y="42"/>
                  </a:lnTo>
                  <a:lnTo>
                    <a:pt x="50" y="40"/>
                  </a:lnTo>
                  <a:lnTo>
                    <a:pt x="53" y="36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7" y="22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BF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668"/>
            <p:cNvSpPr>
              <a:spLocks/>
            </p:cNvSpPr>
            <p:nvPr/>
          </p:nvSpPr>
          <p:spPr bwMode="auto">
            <a:xfrm>
              <a:off x="920" y="1531"/>
              <a:ext cx="57" cy="46"/>
            </a:xfrm>
            <a:custGeom>
              <a:avLst/>
              <a:gdLst>
                <a:gd name="T0" fmla="*/ 57 w 57"/>
                <a:gd name="T1" fmla="*/ 18 h 46"/>
                <a:gd name="T2" fmla="*/ 53 w 57"/>
                <a:gd name="T3" fmla="*/ 10 h 46"/>
                <a:gd name="T4" fmla="*/ 46 w 57"/>
                <a:gd name="T5" fmla="*/ 3 h 46"/>
                <a:gd name="T6" fmla="*/ 35 w 57"/>
                <a:gd name="T7" fmla="*/ 0 h 46"/>
                <a:gd name="T8" fmla="*/ 24 w 57"/>
                <a:gd name="T9" fmla="*/ 0 h 46"/>
                <a:gd name="T10" fmla="*/ 13 w 57"/>
                <a:gd name="T11" fmla="*/ 3 h 46"/>
                <a:gd name="T12" fmla="*/ 6 w 57"/>
                <a:gd name="T13" fmla="*/ 10 h 46"/>
                <a:gd name="T14" fmla="*/ 0 w 57"/>
                <a:gd name="T15" fmla="*/ 18 h 46"/>
                <a:gd name="T16" fmla="*/ 0 w 57"/>
                <a:gd name="T17" fmla="*/ 28 h 46"/>
                <a:gd name="T18" fmla="*/ 6 w 57"/>
                <a:gd name="T19" fmla="*/ 36 h 46"/>
                <a:gd name="T20" fmla="*/ 13 w 57"/>
                <a:gd name="T21" fmla="*/ 42 h 46"/>
                <a:gd name="T22" fmla="*/ 24 w 57"/>
                <a:gd name="T23" fmla="*/ 46 h 46"/>
                <a:gd name="T24" fmla="*/ 35 w 57"/>
                <a:gd name="T25" fmla="*/ 46 h 46"/>
                <a:gd name="T26" fmla="*/ 46 w 57"/>
                <a:gd name="T27" fmla="*/ 42 h 46"/>
                <a:gd name="T28" fmla="*/ 53 w 57"/>
                <a:gd name="T29" fmla="*/ 36 h 46"/>
                <a:gd name="T30" fmla="*/ 57 w 57"/>
                <a:gd name="T31" fmla="*/ 28 h 46"/>
                <a:gd name="T32" fmla="*/ 57 w 57"/>
                <a:gd name="T33" fmla="*/ 22 h 46"/>
                <a:gd name="T34" fmla="*/ 55 w 57"/>
                <a:gd name="T35" fmla="*/ 13 h 46"/>
                <a:gd name="T36" fmla="*/ 50 w 57"/>
                <a:gd name="T37" fmla="*/ 7 h 46"/>
                <a:gd name="T38" fmla="*/ 41 w 57"/>
                <a:gd name="T39" fmla="*/ 1 h 46"/>
                <a:gd name="T40" fmla="*/ 30 w 57"/>
                <a:gd name="T41" fmla="*/ 0 h 46"/>
                <a:gd name="T42" fmla="*/ 19 w 57"/>
                <a:gd name="T43" fmla="*/ 1 h 46"/>
                <a:gd name="T44" fmla="*/ 9 w 57"/>
                <a:gd name="T45" fmla="*/ 7 h 46"/>
                <a:gd name="T46" fmla="*/ 4 w 57"/>
                <a:gd name="T47" fmla="*/ 13 h 46"/>
                <a:gd name="T48" fmla="*/ 0 w 57"/>
                <a:gd name="T49" fmla="*/ 22 h 46"/>
                <a:gd name="T50" fmla="*/ 4 w 57"/>
                <a:gd name="T51" fmla="*/ 31 h 46"/>
                <a:gd name="T52" fmla="*/ 9 w 57"/>
                <a:gd name="T53" fmla="*/ 39 h 46"/>
                <a:gd name="T54" fmla="*/ 19 w 57"/>
                <a:gd name="T55" fmla="*/ 45 h 46"/>
                <a:gd name="T56" fmla="*/ 30 w 57"/>
                <a:gd name="T57" fmla="*/ 46 h 46"/>
                <a:gd name="T58" fmla="*/ 41 w 57"/>
                <a:gd name="T59" fmla="*/ 45 h 46"/>
                <a:gd name="T60" fmla="*/ 50 w 57"/>
                <a:gd name="T61" fmla="*/ 39 h 46"/>
                <a:gd name="T62" fmla="*/ 55 w 57"/>
                <a:gd name="T63" fmla="*/ 31 h 46"/>
                <a:gd name="T64" fmla="*/ 57 w 57"/>
                <a:gd name="T65" fmla="*/ 22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46"/>
                <a:gd name="T101" fmla="*/ 57 w 57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46">
                  <a:moveTo>
                    <a:pt x="57" y="22"/>
                  </a:moveTo>
                  <a:lnTo>
                    <a:pt x="57" y="18"/>
                  </a:lnTo>
                  <a:lnTo>
                    <a:pt x="55" y="13"/>
                  </a:lnTo>
                  <a:lnTo>
                    <a:pt x="53" y="10"/>
                  </a:lnTo>
                  <a:lnTo>
                    <a:pt x="50" y="6"/>
                  </a:lnTo>
                  <a:lnTo>
                    <a:pt x="46" y="3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10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6" y="36"/>
                  </a:lnTo>
                  <a:lnTo>
                    <a:pt x="9" y="40"/>
                  </a:lnTo>
                  <a:lnTo>
                    <a:pt x="13" y="42"/>
                  </a:lnTo>
                  <a:lnTo>
                    <a:pt x="19" y="45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41" y="45"/>
                  </a:lnTo>
                  <a:lnTo>
                    <a:pt x="46" y="42"/>
                  </a:lnTo>
                  <a:lnTo>
                    <a:pt x="50" y="40"/>
                  </a:lnTo>
                  <a:lnTo>
                    <a:pt x="53" y="36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7" y="22"/>
                  </a:lnTo>
                  <a:lnTo>
                    <a:pt x="57" y="18"/>
                  </a:lnTo>
                  <a:lnTo>
                    <a:pt x="55" y="13"/>
                  </a:lnTo>
                  <a:lnTo>
                    <a:pt x="53" y="10"/>
                  </a:lnTo>
                  <a:lnTo>
                    <a:pt x="50" y="7"/>
                  </a:lnTo>
                  <a:lnTo>
                    <a:pt x="44" y="4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3" y="4"/>
                  </a:lnTo>
                  <a:lnTo>
                    <a:pt x="9" y="7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2"/>
                  </a:lnTo>
                  <a:lnTo>
                    <a:pt x="19" y="45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41" y="45"/>
                  </a:lnTo>
                  <a:lnTo>
                    <a:pt x="44" y="42"/>
                  </a:lnTo>
                  <a:lnTo>
                    <a:pt x="50" y="39"/>
                  </a:lnTo>
                  <a:lnTo>
                    <a:pt x="53" y="36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C0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669"/>
            <p:cNvSpPr>
              <a:spLocks/>
            </p:cNvSpPr>
            <p:nvPr/>
          </p:nvSpPr>
          <p:spPr bwMode="auto">
            <a:xfrm>
              <a:off x="920" y="1531"/>
              <a:ext cx="57" cy="46"/>
            </a:xfrm>
            <a:custGeom>
              <a:avLst/>
              <a:gdLst>
                <a:gd name="T0" fmla="*/ 57 w 57"/>
                <a:gd name="T1" fmla="*/ 18 h 46"/>
                <a:gd name="T2" fmla="*/ 53 w 57"/>
                <a:gd name="T3" fmla="*/ 10 h 46"/>
                <a:gd name="T4" fmla="*/ 44 w 57"/>
                <a:gd name="T5" fmla="*/ 4 h 46"/>
                <a:gd name="T6" fmla="*/ 35 w 57"/>
                <a:gd name="T7" fmla="*/ 0 h 46"/>
                <a:gd name="T8" fmla="*/ 24 w 57"/>
                <a:gd name="T9" fmla="*/ 0 h 46"/>
                <a:gd name="T10" fmla="*/ 13 w 57"/>
                <a:gd name="T11" fmla="*/ 4 h 46"/>
                <a:gd name="T12" fmla="*/ 6 w 57"/>
                <a:gd name="T13" fmla="*/ 10 h 46"/>
                <a:gd name="T14" fmla="*/ 2 w 57"/>
                <a:gd name="T15" fmla="*/ 18 h 46"/>
                <a:gd name="T16" fmla="*/ 2 w 57"/>
                <a:gd name="T17" fmla="*/ 28 h 46"/>
                <a:gd name="T18" fmla="*/ 6 w 57"/>
                <a:gd name="T19" fmla="*/ 36 h 46"/>
                <a:gd name="T20" fmla="*/ 13 w 57"/>
                <a:gd name="T21" fmla="*/ 42 h 46"/>
                <a:gd name="T22" fmla="*/ 24 w 57"/>
                <a:gd name="T23" fmla="*/ 46 h 46"/>
                <a:gd name="T24" fmla="*/ 35 w 57"/>
                <a:gd name="T25" fmla="*/ 46 h 46"/>
                <a:gd name="T26" fmla="*/ 44 w 57"/>
                <a:gd name="T27" fmla="*/ 42 h 46"/>
                <a:gd name="T28" fmla="*/ 53 w 57"/>
                <a:gd name="T29" fmla="*/ 36 h 46"/>
                <a:gd name="T30" fmla="*/ 57 w 57"/>
                <a:gd name="T31" fmla="*/ 28 h 46"/>
                <a:gd name="T32" fmla="*/ 57 w 57"/>
                <a:gd name="T33" fmla="*/ 22 h 46"/>
                <a:gd name="T34" fmla="*/ 55 w 57"/>
                <a:gd name="T35" fmla="*/ 15 h 46"/>
                <a:gd name="T36" fmla="*/ 50 w 57"/>
                <a:gd name="T37" fmla="*/ 7 h 46"/>
                <a:gd name="T38" fmla="*/ 41 w 57"/>
                <a:gd name="T39" fmla="*/ 1 h 46"/>
                <a:gd name="T40" fmla="*/ 30 w 57"/>
                <a:gd name="T41" fmla="*/ 0 h 46"/>
                <a:gd name="T42" fmla="*/ 19 w 57"/>
                <a:gd name="T43" fmla="*/ 1 h 46"/>
                <a:gd name="T44" fmla="*/ 9 w 57"/>
                <a:gd name="T45" fmla="*/ 7 h 46"/>
                <a:gd name="T46" fmla="*/ 4 w 57"/>
                <a:gd name="T47" fmla="*/ 15 h 46"/>
                <a:gd name="T48" fmla="*/ 2 w 57"/>
                <a:gd name="T49" fmla="*/ 22 h 46"/>
                <a:gd name="T50" fmla="*/ 4 w 57"/>
                <a:gd name="T51" fmla="*/ 31 h 46"/>
                <a:gd name="T52" fmla="*/ 9 w 57"/>
                <a:gd name="T53" fmla="*/ 39 h 46"/>
                <a:gd name="T54" fmla="*/ 19 w 57"/>
                <a:gd name="T55" fmla="*/ 43 h 46"/>
                <a:gd name="T56" fmla="*/ 30 w 57"/>
                <a:gd name="T57" fmla="*/ 46 h 46"/>
                <a:gd name="T58" fmla="*/ 41 w 57"/>
                <a:gd name="T59" fmla="*/ 43 h 46"/>
                <a:gd name="T60" fmla="*/ 50 w 57"/>
                <a:gd name="T61" fmla="*/ 39 h 46"/>
                <a:gd name="T62" fmla="*/ 55 w 57"/>
                <a:gd name="T63" fmla="*/ 31 h 46"/>
                <a:gd name="T64" fmla="*/ 57 w 57"/>
                <a:gd name="T65" fmla="*/ 22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46"/>
                <a:gd name="T101" fmla="*/ 57 w 57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46">
                  <a:moveTo>
                    <a:pt x="57" y="22"/>
                  </a:moveTo>
                  <a:lnTo>
                    <a:pt x="57" y="18"/>
                  </a:lnTo>
                  <a:lnTo>
                    <a:pt x="55" y="13"/>
                  </a:lnTo>
                  <a:lnTo>
                    <a:pt x="53" y="10"/>
                  </a:lnTo>
                  <a:lnTo>
                    <a:pt x="50" y="7"/>
                  </a:lnTo>
                  <a:lnTo>
                    <a:pt x="44" y="4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3" y="4"/>
                  </a:lnTo>
                  <a:lnTo>
                    <a:pt x="9" y="7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2"/>
                  </a:lnTo>
                  <a:lnTo>
                    <a:pt x="19" y="45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41" y="45"/>
                  </a:lnTo>
                  <a:lnTo>
                    <a:pt x="44" y="42"/>
                  </a:lnTo>
                  <a:lnTo>
                    <a:pt x="50" y="39"/>
                  </a:lnTo>
                  <a:lnTo>
                    <a:pt x="53" y="36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2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2" y="10"/>
                  </a:lnTo>
                  <a:lnTo>
                    <a:pt x="50" y="7"/>
                  </a:lnTo>
                  <a:lnTo>
                    <a:pt x="44" y="4"/>
                  </a:lnTo>
                  <a:lnTo>
                    <a:pt x="41" y="1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9" y="1"/>
                  </a:lnTo>
                  <a:lnTo>
                    <a:pt x="13" y="4"/>
                  </a:lnTo>
                  <a:lnTo>
                    <a:pt x="9" y="7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2"/>
                  </a:lnTo>
                  <a:lnTo>
                    <a:pt x="19" y="43"/>
                  </a:lnTo>
                  <a:lnTo>
                    <a:pt x="24" y="45"/>
                  </a:lnTo>
                  <a:lnTo>
                    <a:pt x="30" y="46"/>
                  </a:lnTo>
                  <a:lnTo>
                    <a:pt x="35" y="45"/>
                  </a:lnTo>
                  <a:lnTo>
                    <a:pt x="41" y="43"/>
                  </a:lnTo>
                  <a:lnTo>
                    <a:pt x="44" y="42"/>
                  </a:lnTo>
                  <a:lnTo>
                    <a:pt x="50" y="39"/>
                  </a:lnTo>
                  <a:lnTo>
                    <a:pt x="52" y="36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C1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670"/>
            <p:cNvSpPr>
              <a:spLocks/>
            </p:cNvSpPr>
            <p:nvPr/>
          </p:nvSpPr>
          <p:spPr bwMode="auto">
            <a:xfrm>
              <a:off x="922" y="1531"/>
              <a:ext cx="55" cy="46"/>
            </a:xfrm>
            <a:custGeom>
              <a:avLst/>
              <a:gdLst>
                <a:gd name="T0" fmla="*/ 55 w 55"/>
                <a:gd name="T1" fmla="*/ 18 h 46"/>
                <a:gd name="T2" fmla="*/ 50 w 55"/>
                <a:gd name="T3" fmla="*/ 10 h 46"/>
                <a:gd name="T4" fmla="*/ 42 w 55"/>
                <a:gd name="T5" fmla="*/ 4 h 46"/>
                <a:gd name="T6" fmla="*/ 33 w 55"/>
                <a:gd name="T7" fmla="*/ 1 h 46"/>
                <a:gd name="T8" fmla="*/ 22 w 55"/>
                <a:gd name="T9" fmla="*/ 1 h 46"/>
                <a:gd name="T10" fmla="*/ 11 w 55"/>
                <a:gd name="T11" fmla="*/ 4 h 46"/>
                <a:gd name="T12" fmla="*/ 4 w 55"/>
                <a:gd name="T13" fmla="*/ 10 h 46"/>
                <a:gd name="T14" fmla="*/ 0 w 55"/>
                <a:gd name="T15" fmla="*/ 18 h 46"/>
                <a:gd name="T16" fmla="*/ 0 w 55"/>
                <a:gd name="T17" fmla="*/ 28 h 46"/>
                <a:gd name="T18" fmla="*/ 4 w 55"/>
                <a:gd name="T19" fmla="*/ 36 h 46"/>
                <a:gd name="T20" fmla="*/ 11 w 55"/>
                <a:gd name="T21" fmla="*/ 42 h 46"/>
                <a:gd name="T22" fmla="*/ 22 w 55"/>
                <a:gd name="T23" fmla="*/ 45 h 46"/>
                <a:gd name="T24" fmla="*/ 33 w 55"/>
                <a:gd name="T25" fmla="*/ 45 h 46"/>
                <a:gd name="T26" fmla="*/ 42 w 55"/>
                <a:gd name="T27" fmla="*/ 42 h 46"/>
                <a:gd name="T28" fmla="*/ 50 w 55"/>
                <a:gd name="T29" fmla="*/ 36 h 46"/>
                <a:gd name="T30" fmla="*/ 55 w 55"/>
                <a:gd name="T31" fmla="*/ 28 h 46"/>
                <a:gd name="T32" fmla="*/ 55 w 55"/>
                <a:gd name="T33" fmla="*/ 22 h 46"/>
                <a:gd name="T34" fmla="*/ 53 w 55"/>
                <a:gd name="T35" fmla="*/ 15 h 46"/>
                <a:gd name="T36" fmla="*/ 46 w 55"/>
                <a:gd name="T37" fmla="*/ 7 h 46"/>
                <a:gd name="T38" fmla="*/ 39 w 55"/>
                <a:gd name="T39" fmla="*/ 3 h 46"/>
                <a:gd name="T40" fmla="*/ 28 w 55"/>
                <a:gd name="T41" fmla="*/ 1 h 46"/>
                <a:gd name="T42" fmla="*/ 17 w 55"/>
                <a:gd name="T43" fmla="*/ 3 h 46"/>
                <a:gd name="T44" fmla="*/ 7 w 55"/>
                <a:gd name="T45" fmla="*/ 7 h 46"/>
                <a:gd name="T46" fmla="*/ 2 w 55"/>
                <a:gd name="T47" fmla="*/ 15 h 46"/>
                <a:gd name="T48" fmla="*/ 0 w 55"/>
                <a:gd name="T49" fmla="*/ 22 h 46"/>
                <a:gd name="T50" fmla="*/ 2 w 55"/>
                <a:gd name="T51" fmla="*/ 31 h 46"/>
                <a:gd name="T52" fmla="*/ 7 w 55"/>
                <a:gd name="T53" fmla="*/ 39 h 46"/>
                <a:gd name="T54" fmla="*/ 17 w 55"/>
                <a:gd name="T55" fmla="*/ 43 h 46"/>
                <a:gd name="T56" fmla="*/ 28 w 55"/>
                <a:gd name="T57" fmla="*/ 45 h 46"/>
                <a:gd name="T58" fmla="*/ 39 w 55"/>
                <a:gd name="T59" fmla="*/ 43 h 46"/>
                <a:gd name="T60" fmla="*/ 46 w 55"/>
                <a:gd name="T61" fmla="*/ 39 h 46"/>
                <a:gd name="T62" fmla="*/ 53 w 55"/>
                <a:gd name="T63" fmla="*/ 31 h 46"/>
                <a:gd name="T64" fmla="*/ 55 w 55"/>
                <a:gd name="T65" fmla="*/ 22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46"/>
                <a:gd name="T101" fmla="*/ 55 w 55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46">
                  <a:moveTo>
                    <a:pt x="55" y="22"/>
                  </a:moveTo>
                  <a:lnTo>
                    <a:pt x="55" y="18"/>
                  </a:lnTo>
                  <a:lnTo>
                    <a:pt x="53" y="15"/>
                  </a:lnTo>
                  <a:lnTo>
                    <a:pt x="50" y="10"/>
                  </a:lnTo>
                  <a:lnTo>
                    <a:pt x="48" y="7"/>
                  </a:lnTo>
                  <a:lnTo>
                    <a:pt x="42" y="4"/>
                  </a:lnTo>
                  <a:lnTo>
                    <a:pt x="39" y="1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39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5"/>
                  </a:lnTo>
                  <a:lnTo>
                    <a:pt x="28" y="46"/>
                  </a:lnTo>
                  <a:lnTo>
                    <a:pt x="33" y="45"/>
                  </a:lnTo>
                  <a:lnTo>
                    <a:pt x="39" y="43"/>
                  </a:lnTo>
                  <a:lnTo>
                    <a:pt x="42" y="42"/>
                  </a:lnTo>
                  <a:lnTo>
                    <a:pt x="48" y="39"/>
                  </a:lnTo>
                  <a:lnTo>
                    <a:pt x="50" y="36"/>
                  </a:lnTo>
                  <a:lnTo>
                    <a:pt x="53" y="31"/>
                  </a:lnTo>
                  <a:lnTo>
                    <a:pt x="55" y="28"/>
                  </a:lnTo>
                  <a:lnTo>
                    <a:pt x="55" y="22"/>
                  </a:lnTo>
                  <a:lnTo>
                    <a:pt x="53" y="18"/>
                  </a:lnTo>
                  <a:lnTo>
                    <a:pt x="53" y="15"/>
                  </a:lnTo>
                  <a:lnTo>
                    <a:pt x="50" y="10"/>
                  </a:lnTo>
                  <a:lnTo>
                    <a:pt x="46" y="7"/>
                  </a:lnTo>
                  <a:lnTo>
                    <a:pt x="42" y="4"/>
                  </a:lnTo>
                  <a:lnTo>
                    <a:pt x="39" y="3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39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5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9" y="43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50" y="36"/>
                  </a:lnTo>
                  <a:lnTo>
                    <a:pt x="53" y="31"/>
                  </a:lnTo>
                  <a:lnTo>
                    <a:pt x="53" y="27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C2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671"/>
            <p:cNvSpPr>
              <a:spLocks/>
            </p:cNvSpPr>
            <p:nvPr/>
          </p:nvSpPr>
          <p:spPr bwMode="auto">
            <a:xfrm>
              <a:off x="922" y="1532"/>
              <a:ext cx="55" cy="44"/>
            </a:xfrm>
            <a:custGeom>
              <a:avLst/>
              <a:gdLst>
                <a:gd name="T0" fmla="*/ 53 w 55"/>
                <a:gd name="T1" fmla="*/ 17 h 44"/>
                <a:gd name="T2" fmla="*/ 50 w 55"/>
                <a:gd name="T3" fmla="*/ 9 h 44"/>
                <a:gd name="T4" fmla="*/ 42 w 55"/>
                <a:gd name="T5" fmla="*/ 3 h 44"/>
                <a:gd name="T6" fmla="*/ 33 w 55"/>
                <a:gd name="T7" fmla="*/ 0 h 44"/>
                <a:gd name="T8" fmla="*/ 22 w 55"/>
                <a:gd name="T9" fmla="*/ 0 h 44"/>
                <a:gd name="T10" fmla="*/ 11 w 55"/>
                <a:gd name="T11" fmla="*/ 3 h 44"/>
                <a:gd name="T12" fmla="*/ 4 w 55"/>
                <a:gd name="T13" fmla="*/ 9 h 44"/>
                <a:gd name="T14" fmla="*/ 0 w 55"/>
                <a:gd name="T15" fmla="*/ 17 h 44"/>
                <a:gd name="T16" fmla="*/ 0 w 55"/>
                <a:gd name="T17" fmla="*/ 26 h 44"/>
                <a:gd name="T18" fmla="*/ 4 w 55"/>
                <a:gd name="T19" fmla="*/ 35 h 44"/>
                <a:gd name="T20" fmla="*/ 11 w 55"/>
                <a:gd name="T21" fmla="*/ 41 h 44"/>
                <a:gd name="T22" fmla="*/ 22 w 55"/>
                <a:gd name="T23" fmla="*/ 44 h 44"/>
                <a:gd name="T24" fmla="*/ 33 w 55"/>
                <a:gd name="T25" fmla="*/ 44 h 44"/>
                <a:gd name="T26" fmla="*/ 42 w 55"/>
                <a:gd name="T27" fmla="*/ 41 h 44"/>
                <a:gd name="T28" fmla="*/ 50 w 55"/>
                <a:gd name="T29" fmla="*/ 35 h 44"/>
                <a:gd name="T30" fmla="*/ 53 w 55"/>
                <a:gd name="T31" fmla="*/ 26 h 44"/>
                <a:gd name="T32" fmla="*/ 55 w 55"/>
                <a:gd name="T33" fmla="*/ 21 h 44"/>
                <a:gd name="T34" fmla="*/ 51 w 55"/>
                <a:gd name="T35" fmla="*/ 14 h 44"/>
                <a:gd name="T36" fmla="*/ 46 w 55"/>
                <a:gd name="T37" fmla="*/ 6 h 44"/>
                <a:gd name="T38" fmla="*/ 39 w 55"/>
                <a:gd name="T39" fmla="*/ 2 h 44"/>
                <a:gd name="T40" fmla="*/ 28 w 55"/>
                <a:gd name="T41" fmla="*/ 0 h 44"/>
                <a:gd name="T42" fmla="*/ 17 w 55"/>
                <a:gd name="T43" fmla="*/ 2 h 44"/>
                <a:gd name="T44" fmla="*/ 7 w 55"/>
                <a:gd name="T45" fmla="*/ 6 h 44"/>
                <a:gd name="T46" fmla="*/ 2 w 55"/>
                <a:gd name="T47" fmla="*/ 14 h 44"/>
                <a:gd name="T48" fmla="*/ 0 w 55"/>
                <a:gd name="T49" fmla="*/ 21 h 44"/>
                <a:gd name="T50" fmla="*/ 2 w 55"/>
                <a:gd name="T51" fmla="*/ 30 h 44"/>
                <a:gd name="T52" fmla="*/ 7 w 55"/>
                <a:gd name="T53" fmla="*/ 38 h 44"/>
                <a:gd name="T54" fmla="*/ 17 w 55"/>
                <a:gd name="T55" fmla="*/ 42 h 44"/>
                <a:gd name="T56" fmla="*/ 28 w 55"/>
                <a:gd name="T57" fmla="*/ 44 h 44"/>
                <a:gd name="T58" fmla="*/ 39 w 55"/>
                <a:gd name="T59" fmla="*/ 42 h 44"/>
                <a:gd name="T60" fmla="*/ 46 w 55"/>
                <a:gd name="T61" fmla="*/ 38 h 44"/>
                <a:gd name="T62" fmla="*/ 51 w 55"/>
                <a:gd name="T63" fmla="*/ 30 h 44"/>
                <a:gd name="T64" fmla="*/ 55 w 55"/>
                <a:gd name="T65" fmla="*/ 21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44"/>
                <a:gd name="T101" fmla="*/ 55 w 55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44">
                  <a:moveTo>
                    <a:pt x="55" y="21"/>
                  </a:moveTo>
                  <a:lnTo>
                    <a:pt x="53" y="17"/>
                  </a:lnTo>
                  <a:lnTo>
                    <a:pt x="53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11" y="41"/>
                  </a:lnTo>
                  <a:lnTo>
                    <a:pt x="17" y="42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33" y="44"/>
                  </a:lnTo>
                  <a:lnTo>
                    <a:pt x="39" y="42"/>
                  </a:lnTo>
                  <a:lnTo>
                    <a:pt x="42" y="41"/>
                  </a:lnTo>
                  <a:lnTo>
                    <a:pt x="46" y="38"/>
                  </a:lnTo>
                  <a:lnTo>
                    <a:pt x="50" y="35"/>
                  </a:lnTo>
                  <a:lnTo>
                    <a:pt x="53" y="30"/>
                  </a:lnTo>
                  <a:lnTo>
                    <a:pt x="53" y="26"/>
                  </a:lnTo>
                  <a:lnTo>
                    <a:pt x="55" y="21"/>
                  </a:lnTo>
                  <a:lnTo>
                    <a:pt x="53" y="18"/>
                  </a:lnTo>
                  <a:lnTo>
                    <a:pt x="51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5" y="35"/>
                  </a:lnTo>
                  <a:lnTo>
                    <a:pt x="7" y="38"/>
                  </a:lnTo>
                  <a:lnTo>
                    <a:pt x="13" y="41"/>
                  </a:lnTo>
                  <a:lnTo>
                    <a:pt x="17" y="42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33" y="44"/>
                  </a:lnTo>
                  <a:lnTo>
                    <a:pt x="39" y="42"/>
                  </a:lnTo>
                  <a:lnTo>
                    <a:pt x="42" y="41"/>
                  </a:lnTo>
                  <a:lnTo>
                    <a:pt x="46" y="38"/>
                  </a:lnTo>
                  <a:lnTo>
                    <a:pt x="50" y="35"/>
                  </a:lnTo>
                  <a:lnTo>
                    <a:pt x="51" y="30"/>
                  </a:lnTo>
                  <a:lnTo>
                    <a:pt x="53" y="26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C3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672"/>
            <p:cNvSpPr>
              <a:spLocks/>
            </p:cNvSpPr>
            <p:nvPr/>
          </p:nvSpPr>
          <p:spPr bwMode="auto">
            <a:xfrm>
              <a:off x="922" y="1532"/>
              <a:ext cx="55" cy="44"/>
            </a:xfrm>
            <a:custGeom>
              <a:avLst/>
              <a:gdLst>
                <a:gd name="T0" fmla="*/ 53 w 55"/>
                <a:gd name="T1" fmla="*/ 18 h 44"/>
                <a:gd name="T2" fmla="*/ 50 w 55"/>
                <a:gd name="T3" fmla="*/ 9 h 44"/>
                <a:gd name="T4" fmla="*/ 42 w 55"/>
                <a:gd name="T5" fmla="*/ 3 h 44"/>
                <a:gd name="T6" fmla="*/ 33 w 55"/>
                <a:gd name="T7" fmla="*/ 0 h 44"/>
                <a:gd name="T8" fmla="*/ 22 w 55"/>
                <a:gd name="T9" fmla="*/ 0 h 44"/>
                <a:gd name="T10" fmla="*/ 13 w 55"/>
                <a:gd name="T11" fmla="*/ 3 h 44"/>
                <a:gd name="T12" fmla="*/ 5 w 55"/>
                <a:gd name="T13" fmla="*/ 9 h 44"/>
                <a:gd name="T14" fmla="*/ 0 w 55"/>
                <a:gd name="T15" fmla="*/ 18 h 44"/>
                <a:gd name="T16" fmla="*/ 0 w 55"/>
                <a:gd name="T17" fmla="*/ 26 h 44"/>
                <a:gd name="T18" fmla="*/ 5 w 55"/>
                <a:gd name="T19" fmla="*/ 35 h 44"/>
                <a:gd name="T20" fmla="*/ 13 w 55"/>
                <a:gd name="T21" fmla="*/ 41 h 44"/>
                <a:gd name="T22" fmla="*/ 22 w 55"/>
                <a:gd name="T23" fmla="*/ 44 h 44"/>
                <a:gd name="T24" fmla="*/ 33 w 55"/>
                <a:gd name="T25" fmla="*/ 44 h 44"/>
                <a:gd name="T26" fmla="*/ 42 w 55"/>
                <a:gd name="T27" fmla="*/ 41 h 44"/>
                <a:gd name="T28" fmla="*/ 50 w 55"/>
                <a:gd name="T29" fmla="*/ 35 h 44"/>
                <a:gd name="T30" fmla="*/ 53 w 55"/>
                <a:gd name="T31" fmla="*/ 26 h 44"/>
                <a:gd name="T32" fmla="*/ 53 w 55"/>
                <a:gd name="T33" fmla="*/ 21 h 44"/>
                <a:gd name="T34" fmla="*/ 51 w 55"/>
                <a:gd name="T35" fmla="*/ 14 h 44"/>
                <a:gd name="T36" fmla="*/ 46 w 55"/>
                <a:gd name="T37" fmla="*/ 6 h 44"/>
                <a:gd name="T38" fmla="*/ 37 w 55"/>
                <a:gd name="T39" fmla="*/ 2 h 44"/>
                <a:gd name="T40" fmla="*/ 28 w 55"/>
                <a:gd name="T41" fmla="*/ 0 h 44"/>
                <a:gd name="T42" fmla="*/ 17 w 55"/>
                <a:gd name="T43" fmla="*/ 2 h 44"/>
                <a:gd name="T44" fmla="*/ 9 w 55"/>
                <a:gd name="T45" fmla="*/ 6 h 44"/>
                <a:gd name="T46" fmla="*/ 2 w 55"/>
                <a:gd name="T47" fmla="*/ 14 h 44"/>
                <a:gd name="T48" fmla="*/ 0 w 55"/>
                <a:gd name="T49" fmla="*/ 21 h 44"/>
                <a:gd name="T50" fmla="*/ 2 w 55"/>
                <a:gd name="T51" fmla="*/ 30 h 44"/>
                <a:gd name="T52" fmla="*/ 9 w 55"/>
                <a:gd name="T53" fmla="*/ 38 h 44"/>
                <a:gd name="T54" fmla="*/ 17 w 55"/>
                <a:gd name="T55" fmla="*/ 42 h 44"/>
                <a:gd name="T56" fmla="*/ 28 w 55"/>
                <a:gd name="T57" fmla="*/ 44 h 44"/>
                <a:gd name="T58" fmla="*/ 37 w 55"/>
                <a:gd name="T59" fmla="*/ 42 h 44"/>
                <a:gd name="T60" fmla="*/ 46 w 55"/>
                <a:gd name="T61" fmla="*/ 38 h 44"/>
                <a:gd name="T62" fmla="*/ 51 w 55"/>
                <a:gd name="T63" fmla="*/ 30 h 44"/>
                <a:gd name="T64" fmla="*/ 53 w 55"/>
                <a:gd name="T65" fmla="*/ 21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44"/>
                <a:gd name="T101" fmla="*/ 55 w 55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44">
                  <a:moveTo>
                    <a:pt x="55" y="21"/>
                  </a:moveTo>
                  <a:lnTo>
                    <a:pt x="53" y="18"/>
                  </a:lnTo>
                  <a:lnTo>
                    <a:pt x="51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5" y="35"/>
                  </a:lnTo>
                  <a:lnTo>
                    <a:pt x="7" y="38"/>
                  </a:lnTo>
                  <a:lnTo>
                    <a:pt x="13" y="41"/>
                  </a:lnTo>
                  <a:lnTo>
                    <a:pt x="17" y="42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33" y="44"/>
                  </a:lnTo>
                  <a:lnTo>
                    <a:pt x="39" y="42"/>
                  </a:lnTo>
                  <a:lnTo>
                    <a:pt x="42" y="41"/>
                  </a:lnTo>
                  <a:lnTo>
                    <a:pt x="46" y="38"/>
                  </a:lnTo>
                  <a:lnTo>
                    <a:pt x="50" y="35"/>
                  </a:lnTo>
                  <a:lnTo>
                    <a:pt x="51" y="30"/>
                  </a:lnTo>
                  <a:lnTo>
                    <a:pt x="53" y="26"/>
                  </a:lnTo>
                  <a:lnTo>
                    <a:pt x="55" y="21"/>
                  </a:lnTo>
                  <a:lnTo>
                    <a:pt x="53" y="21"/>
                  </a:lnTo>
                  <a:lnTo>
                    <a:pt x="53" y="18"/>
                  </a:lnTo>
                  <a:lnTo>
                    <a:pt x="51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9" y="6"/>
                  </a:lnTo>
                  <a:lnTo>
                    <a:pt x="5" y="9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3" y="39"/>
                  </a:lnTo>
                  <a:lnTo>
                    <a:pt x="17" y="42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33" y="44"/>
                  </a:lnTo>
                  <a:lnTo>
                    <a:pt x="37" y="42"/>
                  </a:lnTo>
                  <a:lnTo>
                    <a:pt x="42" y="39"/>
                  </a:lnTo>
                  <a:lnTo>
                    <a:pt x="46" y="38"/>
                  </a:lnTo>
                  <a:lnTo>
                    <a:pt x="50" y="35"/>
                  </a:lnTo>
                  <a:lnTo>
                    <a:pt x="51" y="30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C4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673"/>
            <p:cNvSpPr>
              <a:spLocks/>
            </p:cNvSpPr>
            <p:nvPr/>
          </p:nvSpPr>
          <p:spPr bwMode="auto">
            <a:xfrm>
              <a:off x="922" y="1532"/>
              <a:ext cx="53" cy="44"/>
            </a:xfrm>
            <a:custGeom>
              <a:avLst/>
              <a:gdLst>
                <a:gd name="T0" fmla="*/ 53 w 53"/>
                <a:gd name="T1" fmla="*/ 18 h 44"/>
                <a:gd name="T2" fmla="*/ 50 w 53"/>
                <a:gd name="T3" fmla="*/ 9 h 44"/>
                <a:gd name="T4" fmla="*/ 42 w 53"/>
                <a:gd name="T5" fmla="*/ 3 h 44"/>
                <a:gd name="T6" fmla="*/ 33 w 53"/>
                <a:gd name="T7" fmla="*/ 0 h 44"/>
                <a:gd name="T8" fmla="*/ 22 w 53"/>
                <a:gd name="T9" fmla="*/ 0 h 44"/>
                <a:gd name="T10" fmla="*/ 13 w 53"/>
                <a:gd name="T11" fmla="*/ 3 h 44"/>
                <a:gd name="T12" fmla="*/ 5 w 53"/>
                <a:gd name="T13" fmla="*/ 9 h 44"/>
                <a:gd name="T14" fmla="*/ 2 w 53"/>
                <a:gd name="T15" fmla="*/ 18 h 44"/>
                <a:gd name="T16" fmla="*/ 2 w 53"/>
                <a:gd name="T17" fmla="*/ 26 h 44"/>
                <a:gd name="T18" fmla="*/ 5 w 53"/>
                <a:gd name="T19" fmla="*/ 35 h 44"/>
                <a:gd name="T20" fmla="*/ 13 w 53"/>
                <a:gd name="T21" fmla="*/ 39 h 44"/>
                <a:gd name="T22" fmla="*/ 22 w 53"/>
                <a:gd name="T23" fmla="*/ 44 h 44"/>
                <a:gd name="T24" fmla="*/ 33 w 53"/>
                <a:gd name="T25" fmla="*/ 44 h 44"/>
                <a:gd name="T26" fmla="*/ 42 w 53"/>
                <a:gd name="T27" fmla="*/ 39 h 44"/>
                <a:gd name="T28" fmla="*/ 50 w 53"/>
                <a:gd name="T29" fmla="*/ 35 h 44"/>
                <a:gd name="T30" fmla="*/ 53 w 53"/>
                <a:gd name="T31" fmla="*/ 26 h 44"/>
                <a:gd name="T32" fmla="*/ 53 w 53"/>
                <a:gd name="T33" fmla="*/ 21 h 44"/>
                <a:gd name="T34" fmla="*/ 51 w 53"/>
                <a:gd name="T35" fmla="*/ 14 h 44"/>
                <a:gd name="T36" fmla="*/ 46 w 53"/>
                <a:gd name="T37" fmla="*/ 6 h 44"/>
                <a:gd name="T38" fmla="*/ 37 w 53"/>
                <a:gd name="T39" fmla="*/ 2 h 44"/>
                <a:gd name="T40" fmla="*/ 28 w 53"/>
                <a:gd name="T41" fmla="*/ 0 h 44"/>
                <a:gd name="T42" fmla="*/ 17 w 53"/>
                <a:gd name="T43" fmla="*/ 2 h 44"/>
                <a:gd name="T44" fmla="*/ 9 w 53"/>
                <a:gd name="T45" fmla="*/ 6 h 44"/>
                <a:gd name="T46" fmla="*/ 4 w 53"/>
                <a:gd name="T47" fmla="*/ 14 h 44"/>
                <a:gd name="T48" fmla="*/ 2 w 53"/>
                <a:gd name="T49" fmla="*/ 21 h 44"/>
                <a:gd name="T50" fmla="*/ 4 w 53"/>
                <a:gd name="T51" fmla="*/ 30 h 44"/>
                <a:gd name="T52" fmla="*/ 9 w 53"/>
                <a:gd name="T53" fmla="*/ 38 h 44"/>
                <a:gd name="T54" fmla="*/ 17 w 53"/>
                <a:gd name="T55" fmla="*/ 42 h 44"/>
                <a:gd name="T56" fmla="*/ 28 w 53"/>
                <a:gd name="T57" fmla="*/ 44 h 44"/>
                <a:gd name="T58" fmla="*/ 37 w 53"/>
                <a:gd name="T59" fmla="*/ 42 h 44"/>
                <a:gd name="T60" fmla="*/ 46 w 53"/>
                <a:gd name="T61" fmla="*/ 38 h 44"/>
                <a:gd name="T62" fmla="*/ 51 w 53"/>
                <a:gd name="T63" fmla="*/ 30 h 44"/>
                <a:gd name="T64" fmla="*/ 53 w 53"/>
                <a:gd name="T65" fmla="*/ 21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44"/>
                <a:gd name="T101" fmla="*/ 53 w 53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44">
                  <a:moveTo>
                    <a:pt x="53" y="21"/>
                  </a:moveTo>
                  <a:lnTo>
                    <a:pt x="53" y="18"/>
                  </a:lnTo>
                  <a:lnTo>
                    <a:pt x="51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9" y="6"/>
                  </a:lnTo>
                  <a:lnTo>
                    <a:pt x="5" y="9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5" y="35"/>
                  </a:lnTo>
                  <a:lnTo>
                    <a:pt x="9" y="38"/>
                  </a:lnTo>
                  <a:lnTo>
                    <a:pt x="13" y="39"/>
                  </a:lnTo>
                  <a:lnTo>
                    <a:pt x="17" y="42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33" y="44"/>
                  </a:lnTo>
                  <a:lnTo>
                    <a:pt x="37" y="42"/>
                  </a:lnTo>
                  <a:lnTo>
                    <a:pt x="42" y="39"/>
                  </a:lnTo>
                  <a:lnTo>
                    <a:pt x="46" y="38"/>
                  </a:lnTo>
                  <a:lnTo>
                    <a:pt x="50" y="35"/>
                  </a:lnTo>
                  <a:lnTo>
                    <a:pt x="51" y="30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3" y="18"/>
                  </a:lnTo>
                  <a:lnTo>
                    <a:pt x="51" y="14"/>
                  </a:lnTo>
                  <a:lnTo>
                    <a:pt x="50" y="11"/>
                  </a:lnTo>
                  <a:lnTo>
                    <a:pt x="46" y="6"/>
                  </a:lnTo>
                  <a:lnTo>
                    <a:pt x="42" y="5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9" y="6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5" y="33"/>
                  </a:lnTo>
                  <a:lnTo>
                    <a:pt x="9" y="38"/>
                  </a:lnTo>
                  <a:lnTo>
                    <a:pt x="13" y="39"/>
                  </a:lnTo>
                  <a:lnTo>
                    <a:pt x="17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3" y="42"/>
                  </a:lnTo>
                  <a:lnTo>
                    <a:pt x="37" y="42"/>
                  </a:lnTo>
                  <a:lnTo>
                    <a:pt x="42" y="39"/>
                  </a:lnTo>
                  <a:lnTo>
                    <a:pt x="46" y="38"/>
                  </a:lnTo>
                  <a:lnTo>
                    <a:pt x="50" y="33"/>
                  </a:lnTo>
                  <a:lnTo>
                    <a:pt x="51" y="30"/>
                  </a:lnTo>
                  <a:lnTo>
                    <a:pt x="53" y="26"/>
                  </a:lnTo>
                  <a:lnTo>
                    <a:pt x="53" y="21"/>
                  </a:lnTo>
                  <a:close/>
                </a:path>
              </a:pathLst>
            </a:custGeom>
            <a:solidFill>
              <a:srgbClr val="C5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674"/>
            <p:cNvSpPr>
              <a:spLocks/>
            </p:cNvSpPr>
            <p:nvPr/>
          </p:nvSpPr>
          <p:spPr bwMode="auto">
            <a:xfrm>
              <a:off x="924" y="1532"/>
              <a:ext cx="51" cy="44"/>
            </a:xfrm>
            <a:custGeom>
              <a:avLst/>
              <a:gdLst>
                <a:gd name="T0" fmla="*/ 51 w 51"/>
                <a:gd name="T1" fmla="*/ 18 h 44"/>
                <a:gd name="T2" fmla="*/ 48 w 51"/>
                <a:gd name="T3" fmla="*/ 11 h 44"/>
                <a:gd name="T4" fmla="*/ 40 w 51"/>
                <a:gd name="T5" fmla="*/ 5 h 44"/>
                <a:gd name="T6" fmla="*/ 31 w 51"/>
                <a:gd name="T7" fmla="*/ 2 h 44"/>
                <a:gd name="T8" fmla="*/ 20 w 51"/>
                <a:gd name="T9" fmla="*/ 2 h 44"/>
                <a:gd name="T10" fmla="*/ 11 w 51"/>
                <a:gd name="T11" fmla="*/ 5 h 44"/>
                <a:gd name="T12" fmla="*/ 3 w 51"/>
                <a:gd name="T13" fmla="*/ 11 h 44"/>
                <a:gd name="T14" fmla="*/ 0 w 51"/>
                <a:gd name="T15" fmla="*/ 18 h 44"/>
                <a:gd name="T16" fmla="*/ 0 w 51"/>
                <a:gd name="T17" fmla="*/ 26 h 44"/>
                <a:gd name="T18" fmla="*/ 3 w 51"/>
                <a:gd name="T19" fmla="*/ 33 h 44"/>
                <a:gd name="T20" fmla="*/ 11 w 51"/>
                <a:gd name="T21" fmla="*/ 39 h 44"/>
                <a:gd name="T22" fmla="*/ 20 w 51"/>
                <a:gd name="T23" fmla="*/ 42 h 44"/>
                <a:gd name="T24" fmla="*/ 31 w 51"/>
                <a:gd name="T25" fmla="*/ 42 h 44"/>
                <a:gd name="T26" fmla="*/ 40 w 51"/>
                <a:gd name="T27" fmla="*/ 39 h 44"/>
                <a:gd name="T28" fmla="*/ 48 w 51"/>
                <a:gd name="T29" fmla="*/ 33 h 44"/>
                <a:gd name="T30" fmla="*/ 51 w 51"/>
                <a:gd name="T31" fmla="*/ 26 h 44"/>
                <a:gd name="T32" fmla="*/ 51 w 51"/>
                <a:gd name="T33" fmla="*/ 21 h 44"/>
                <a:gd name="T34" fmla="*/ 49 w 51"/>
                <a:gd name="T35" fmla="*/ 14 h 44"/>
                <a:gd name="T36" fmla="*/ 44 w 51"/>
                <a:gd name="T37" fmla="*/ 8 h 44"/>
                <a:gd name="T38" fmla="*/ 35 w 51"/>
                <a:gd name="T39" fmla="*/ 3 h 44"/>
                <a:gd name="T40" fmla="*/ 26 w 51"/>
                <a:gd name="T41" fmla="*/ 0 h 44"/>
                <a:gd name="T42" fmla="*/ 15 w 51"/>
                <a:gd name="T43" fmla="*/ 3 h 44"/>
                <a:gd name="T44" fmla="*/ 7 w 51"/>
                <a:gd name="T45" fmla="*/ 8 h 44"/>
                <a:gd name="T46" fmla="*/ 2 w 51"/>
                <a:gd name="T47" fmla="*/ 14 h 44"/>
                <a:gd name="T48" fmla="*/ 0 w 51"/>
                <a:gd name="T49" fmla="*/ 21 h 44"/>
                <a:gd name="T50" fmla="*/ 2 w 51"/>
                <a:gd name="T51" fmla="*/ 30 h 44"/>
                <a:gd name="T52" fmla="*/ 7 w 51"/>
                <a:gd name="T53" fmla="*/ 36 h 44"/>
                <a:gd name="T54" fmla="*/ 15 w 51"/>
                <a:gd name="T55" fmla="*/ 41 h 44"/>
                <a:gd name="T56" fmla="*/ 26 w 51"/>
                <a:gd name="T57" fmla="*/ 42 h 44"/>
                <a:gd name="T58" fmla="*/ 35 w 51"/>
                <a:gd name="T59" fmla="*/ 41 h 44"/>
                <a:gd name="T60" fmla="*/ 44 w 51"/>
                <a:gd name="T61" fmla="*/ 36 h 44"/>
                <a:gd name="T62" fmla="*/ 49 w 51"/>
                <a:gd name="T63" fmla="*/ 30 h 44"/>
                <a:gd name="T64" fmla="*/ 51 w 51"/>
                <a:gd name="T65" fmla="*/ 21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44"/>
                <a:gd name="T101" fmla="*/ 51 w 51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44">
                  <a:moveTo>
                    <a:pt x="51" y="21"/>
                  </a:moveTo>
                  <a:lnTo>
                    <a:pt x="51" y="18"/>
                  </a:lnTo>
                  <a:lnTo>
                    <a:pt x="49" y="14"/>
                  </a:lnTo>
                  <a:lnTo>
                    <a:pt x="48" y="11"/>
                  </a:lnTo>
                  <a:lnTo>
                    <a:pt x="44" y="6"/>
                  </a:lnTo>
                  <a:lnTo>
                    <a:pt x="40" y="5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6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11" y="39"/>
                  </a:lnTo>
                  <a:lnTo>
                    <a:pt x="15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1" y="42"/>
                  </a:lnTo>
                  <a:lnTo>
                    <a:pt x="35" y="42"/>
                  </a:lnTo>
                  <a:lnTo>
                    <a:pt x="40" y="39"/>
                  </a:lnTo>
                  <a:lnTo>
                    <a:pt x="44" y="38"/>
                  </a:lnTo>
                  <a:lnTo>
                    <a:pt x="48" y="33"/>
                  </a:lnTo>
                  <a:lnTo>
                    <a:pt x="49" y="30"/>
                  </a:lnTo>
                  <a:lnTo>
                    <a:pt x="51" y="26"/>
                  </a:lnTo>
                  <a:lnTo>
                    <a:pt x="51" y="21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46" y="11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5" y="3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1" y="39"/>
                  </a:lnTo>
                  <a:lnTo>
                    <a:pt x="15" y="41"/>
                  </a:lnTo>
                  <a:lnTo>
                    <a:pt x="20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5" y="41"/>
                  </a:lnTo>
                  <a:lnTo>
                    <a:pt x="40" y="39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C6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675"/>
            <p:cNvSpPr>
              <a:spLocks/>
            </p:cNvSpPr>
            <p:nvPr/>
          </p:nvSpPr>
          <p:spPr bwMode="auto">
            <a:xfrm>
              <a:off x="924" y="1532"/>
              <a:ext cx="51" cy="42"/>
            </a:xfrm>
            <a:custGeom>
              <a:avLst/>
              <a:gdLst>
                <a:gd name="T0" fmla="*/ 49 w 51"/>
                <a:gd name="T1" fmla="*/ 18 h 42"/>
                <a:gd name="T2" fmla="*/ 46 w 51"/>
                <a:gd name="T3" fmla="*/ 11 h 42"/>
                <a:gd name="T4" fmla="*/ 40 w 51"/>
                <a:gd name="T5" fmla="*/ 5 h 42"/>
                <a:gd name="T6" fmla="*/ 31 w 51"/>
                <a:gd name="T7" fmla="*/ 2 h 42"/>
                <a:gd name="T8" fmla="*/ 20 w 51"/>
                <a:gd name="T9" fmla="*/ 2 h 42"/>
                <a:gd name="T10" fmla="*/ 11 w 51"/>
                <a:gd name="T11" fmla="*/ 5 h 42"/>
                <a:gd name="T12" fmla="*/ 3 w 51"/>
                <a:gd name="T13" fmla="*/ 11 h 42"/>
                <a:gd name="T14" fmla="*/ 0 w 51"/>
                <a:gd name="T15" fmla="*/ 18 h 42"/>
                <a:gd name="T16" fmla="*/ 0 w 51"/>
                <a:gd name="T17" fmla="*/ 26 h 42"/>
                <a:gd name="T18" fmla="*/ 3 w 51"/>
                <a:gd name="T19" fmla="*/ 33 h 42"/>
                <a:gd name="T20" fmla="*/ 11 w 51"/>
                <a:gd name="T21" fmla="*/ 39 h 42"/>
                <a:gd name="T22" fmla="*/ 20 w 51"/>
                <a:gd name="T23" fmla="*/ 42 h 42"/>
                <a:gd name="T24" fmla="*/ 31 w 51"/>
                <a:gd name="T25" fmla="*/ 42 h 42"/>
                <a:gd name="T26" fmla="*/ 40 w 51"/>
                <a:gd name="T27" fmla="*/ 39 h 42"/>
                <a:gd name="T28" fmla="*/ 46 w 51"/>
                <a:gd name="T29" fmla="*/ 33 h 42"/>
                <a:gd name="T30" fmla="*/ 49 w 51"/>
                <a:gd name="T31" fmla="*/ 26 h 42"/>
                <a:gd name="T32" fmla="*/ 51 w 51"/>
                <a:gd name="T33" fmla="*/ 21 h 42"/>
                <a:gd name="T34" fmla="*/ 48 w 51"/>
                <a:gd name="T35" fmla="*/ 14 h 42"/>
                <a:gd name="T36" fmla="*/ 44 w 51"/>
                <a:gd name="T37" fmla="*/ 8 h 42"/>
                <a:gd name="T38" fmla="*/ 35 w 51"/>
                <a:gd name="T39" fmla="*/ 3 h 42"/>
                <a:gd name="T40" fmla="*/ 26 w 51"/>
                <a:gd name="T41" fmla="*/ 2 h 42"/>
                <a:gd name="T42" fmla="*/ 15 w 51"/>
                <a:gd name="T43" fmla="*/ 3 h 42"/>
                <a:gd name="T44" fmla="*/ 7 w 51"/>
                <a:gd name="T45" fmla="*/ 8 h 42"/>
                <a:gd name="T46" fmla="*/ 2 w 51"/>
                <a:gd name="T47" fmla="*/ 14 h 42"/>
                <a:gd name="T48" fmla="*/ 0 w 51"/>
                <a:gd name="T49" fmla="*/ 21 h 42"/>
                <a:gd name="T50" fmla="*/ 2 w 51"/>
                <a:gd name="T51" fmla="*/ 30 h 42"/>
                <a:gd name="T52" fmla="*/ 7 w 51"/>
                <a:gd name="T53" fmla="*/ 36 h 42"/>
                <a:gd name="T54" fmla="*/ 15 w 51"/>
                <a:gd name="T55" fmla="*/ 41 h 42"/>
                <a:gd name="T56" fmla="*/ 26 w 51"/>
                <a:gd name="T57" fmla="*/ 42 h 42"/>
                <a:gd name="T58" fmla="*/ 35 w 51"/>
                <a:gd name="T59" fmla="*/ 41 h 42"/>
                <a:gd name="T60" fmla="*/ 44 w 51"/>
                <a:gd name="T61" fmla="*/ 36 h 42"/>
                <a:gd name="T62" fmla="*/ 48 w 51"/>
                <a:gd name="T63" fmla="*/ 30 h 42"/>
                <a:gd name="T64" fmla="*/ 51 w 51"/>
                <a:gd name="T65" fmla="*/ 2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42"/>
                <a:gd name="T101" fmla="*/ 51 w 51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42">
                  <a:moveTo>
                    <a:pt x="51" y="21"/>
                  </a:moveTo>
                  <a:lnTo>
                    <a:pt x="49" y="18"/>
                  </a:lnTo>
                  <a:lnTo>
                    <a:pt x="49" y="14"/>
                  </a:lnTo>
                  <a:lnTo>
                    <a:pt x="46" y="11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5" y="3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1" y="39"/>
                  </a:lnTo>
                  <a:lnTo>
                    <a:pt x="15" y="41"/>
                  </a:lnTo>
                  <a:lnTo>
                    <a:pt x="20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5" y="41"/>
                  </a:lnTo>
                  <a:lnTo>
                    <a:pt x="40" y="39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1" y="21"/>
                  </a:lnTo>
                  <a:lnTo>
                    <a:pt x="49" y="18"/>
                  </a:lnTo>
                  <a:lnTo>
                    <a:pt x="48" y="14"/>
                  </a:lnTo>
                  <a:lnTo>
                    <a:pt x="46" y="11"/>
                  </a:lnTo>
                  <a:lnTo>
                    <a:pt x="44" y="8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1" y="39"/>
                  </a:lnTo>
                  <a:lnTo>
                    <a:pt x="15" y="41"/>
                  </a:lnTo>
                  <a:lnTo>
                    <a:pt x="20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8" y="30"/>
                  </a:lnTo>
                  <a:lnTo>
                    <a:pt x="49" y="26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C7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676"/>
            <p:cNvSpPr>
              <a:spLocks/>
            </p:cNvSpPr>
            <p:nvPr/>
          </p:nvSpPr>
          <p:spPr bwMode="auto">
            <a:xfrm>
              <a:off x="924" y="1534"/>
              <a:ext cx="51" cy="40"/>
            </a:xfrm>
            <a:custGeom>
              <a:avLst/>
              <a:gdLst>
                <a:gd name="T0" fmla="*/ 49 w 51"/>
                <a:gd name="T1" fmla="*/ 16 h 40"/>
                <a:gd name="T2" fmla="*/ 46 w 51"/>
                <a:gd name="T3" fmla="*/ 9 h 40"/>
                <a:gd name="T4" fmla="*/ 38 w 51"/>
                <a:gd name="T5" fmla="*/ 3 h 40"/>
                <a:gd name="T6" fmla="*/ 31 w 51"/>
                <a:gd name="T7" fmla="*/ 0 h 40"/>
                <a:gd name="T8" fmla="*/ 20 w 51"/>
                <a:gd name="T9" fmla="*/ 0 h 40"/>
                <a:gd name="T10" fmla="*/ 11 w 51"/>
                <a:gd name="T11" fmla="*/ 3 h 40"/>
                <a:gd name="T12" fmla="*/ 3 w 51"/>
                <a:gd name="T13" fmla="*/ 9 h 40"/>
                <a:gd name="T14" fmla="*/ 0 w 51"/>
                <a:gd name="T15" fmla="*/ 16 h 40"/>
                <a:gd name="T16" fmla="*/ 0 w 51"/>
                <a:gd name="T17" fmla="*/ 24 h 40"/>
                <a:gd name="T18" fmla="*/ 3 w 51"/>
                <a:gd name="T19" fmla="*/ 31 h 40"/>
                <a:gd name="T20" fmla="*/ 11 w 51"/>
                <a:gd name="T21" fmla="*/ 37 h 40"/>
                <a:gd name="T22" fmla="*/ 20 w 51"/>
                <a:gd name="T23" fmla="*/ 40 h 40"/>
                <a:gd name="T24" fmla="*/ 31 w 51"/>
                <a:gd name="T25" fmla="*/ 40 h 40"/>
                <a:gd name="T26" fmla="*/ 38 w 51"/>
                <a:gd name="T27" fmla="*/ 37 h 40"/>
                <a:gd name="T28" fmla="*/ 46 w 51"/>
                <a:gd name="T29" fmla="*/ 31 h 40"/>
                <a:gd name="T30" fmla="*/ 49 w 51"/>
                <a:gd name="T31" fmla="*/ 24 h 40"/>
                <a:gd name="T32" fmla="*/ 49 w 51"/>
                <a:gd name="T33" fmla="*/ 19 h 40"/>
                <a:gd name="T34" fmla="*/ 48 w 51"/>
                <a:gd name="T35" fmla="*/ 12 h 40"/>
                <a:gd name="T36" fmla="*/ 42 w 51"/>
                <a:gd name="T37" fmla="*/ 6 h 40"/>
                <a:gd name="T38" fmla="*/ 35 w 51"/>
                <a:gd name="T39" fmla="*/ 1 h 40"/>
                <a:gd name="T40" fmla="*/ 26 w 51"/>
                <a:gd name="T41" fmla="*/ 0 h 40"/>
                <a:gd name="T42" fmla="*/ 16 w 51"/>
                <a:gd name="T43" fmla="*/ 1 h 40"/>
                <a:gd name="T44" fmla="*/ 7 w 51"/>
                <a:gd name="T45" fmla="*/ 6 h 40"/>
                <a:gd name="T46" fmla="*/ 2 w 51"/>
                <a:gd name="T47" fmla="*/ 12 h 40"/>
                <a:gd name="T48" fmla="*/ 0 w 51"/>
                <a:gd name="T49" fmla="*/ 19 h 40"/>
                <a:gd name="T50" fmla="*/ 2 w 51"/>
                <a:gd name="T51" fmla="*/ 28 h 40"/>
                <a:gd name="T52" fmla="*/ 7 w 51"/>
                <a:gd name="T53" fmla="*/ 34 h 40"/>
                <a:gd name="T54" fmla="*/ 16 w 51"/>
                <a:gd name="T55" fmla="*/ 39 h 40"/>
                <a:gd name="T56" fmla="*/ 26 w 51"/>
                <a:gd name="T57" fmla="*/ 40 h 40"/>
                <a:gd name="T58" fmla="*/ 35 w 51"/>
                <a:gd name="T59" fmla="*/ 39 h 40"/>
                <a:gd name="T60" fmla="*/ 42 w 51"/>
                <a:gd name="T61" fmla="*/ 34 h 40"/>
                <a:gd name="T62" fmla="*/ 48 w 51"/>
                <a:gd name="T63" fmla="*/ 28 h 40"/>
                <a:gd name="T64" fmla="*/ 49 w 51"/>
                <a:gd name="T65" fmla="*/ 19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40"/>
                <a:gd name="T101" fmla="*/ 51 w 51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40">
                  <a:moveTo>
                    <a:pt x="51" y="19"/>
                  </a:moveTo>
                  <a:lnTo>
                    <a:pt x="49" y="16"/>
                  </a:lnTo>
                  <a:lnTo>
                    <a:pt x="48" y="12"/>
                  </a:lnTo>
                  <a:lnTo>
                    <a:pt x="46" y="9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1"/>
                  </a:lnTo>
                  <a:lnTo>
                    <a:pt x="7" y="34"/>
                  </a:lnTo>
                  <a:lnTo>
                    <a:pt x="11" y="37"/>
                  </a:lnTo>
                  <a:lnTo>
                    <a:pt x="15" y="39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1" y="40"/>
                  </a:lnTo>
                  <a:lnTo>
                    <a:pt x="35" y="39"/>
                  </a:lnTo>
                  <a:lnTo>
                    <a:pt x="38" y="37"/>
                  </a:lnTo>
                  <a:lnTo>
                    <a:pt x="44" y="34"/>
                  </a:lnTo>
                  <a:lnTo>
                    <a:pt x="46" y="31"/>
                  </a:lnTo>
                  <a:lnTo>
                    <a:pt x="48" y="28"/>
                  </a:lnTo>
                  <a:lnTo>
                    <a:pt x="49" y="24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49" y="16"/>
                  </a:lnTo>
                  <a:lnTo>
                    <a:pt x="48" y="12"/>
                  </a:lnTo>
                  <a:lnTo>
                    <a:pt x="46" y="9"/>
                  </a:lnTo>
                  <a:lnTo>
                    <a:pt x="42" y="6"/>
                  </a:lnTo>
                  <a:lnTo>
                    <a:pt x="38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11" y="37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1" y="40"/>
                  </a:lnTo>
                  <a:lnTo>
                    <a:pt x="35" y="39"/>
                  </a:lnTo>
                  <a:lnTo>
                    <a:pt x="38" y="37"/>
                  </a:lnTo>
                  <a:lnTo>
                    <a:pt x="42" y="34"/>
                  </a:lnTo>
                  <a:lnTo>
                    <a:pt x="46" y="31"/>
                  </a:lnTo>
                  <a:lnTo>
                    <a:pt x="48" y="28"/>
                  </a:lnTo>
                  <a:lnTo>
                    <a:pt x="49" y="24"/>
                  </a:lnTo>
                  <a:lnTo>
                    <a:pt x="49" y="19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C8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677"/>
            <p:cNvSpPr>
              <a:spLocks/>
            </p:cNvSpPr>
            <p:nvPr/>
          </p:nvSpPr>
          <p:spPr bwMode="auto">
            <a:xfrm>
              <a:off x="924" y="1534"/>
              <a:ext cx="49" cy="40"/>
            </a:xfrm>
            <a:custGeom>
              <a:avLst/>
              <a:gdLst>
                <a:gd name="T0" fmla="*/ 49 w 49"/>
                <a:gd name="T1" fmla="*/ 16 h 40"/>
                <a:gd name="T2" fmla="*/ 46 w 49"/>
                <a:gd name="T3" fmla="*/ 9 h 40"/>
                <a:gd name="T4" fmla="*/ 38 w 49"/>
                <a:gd name="T5" fmla="*/ 3 h 40"/>
                <a:gd name="T6" fmla="*/ 31 w 49"/>
                <a:gd name="T7" fmla="*/ 0 h 40"/>
                <a:gd name="T8" fmla="*/ 20 w 49"/>
                <a:gd name="T9" fmla="*/ 0 h 40"/>
                <a:gd name="T10" fmla="*/ 11 w 49"/>
                <a:gd name="T11" fmla="*/ 3 h 40"/>
                <a:gd name="T12" fmla="*/ 5 w 49"/>
                <a:gd name="T13" fmla="*/ 9 h 40"/>
                <a:gd name="T14" fmla="*/ 2 w 49"/>
                <a:gd name="T15" fmla="*/ 16 h 40"/>
                <a:gd name="T16" fmla="*/ 2 w 49"/>
                <a:gd name="T17" fmla="*/ 24 h 40"/>
                <a:gd name="T18" fmla="*/ 5 w 49"/>
                <a:gd name="T19" fmla="*/ 31 h 40"/>
                <a:gd name="T20" fmla="*/ 11 w 49"/>
                <a:gd name="T21" fmla="*/ 37 h 40"/>
                <a:gd name="T22" fmla="*/ 20 w 49"/>
                <a:gd name="T23" fmla="*/ 40 h 40"/>
                <a:gd name="T24" fmla="*/ 31 w 49"/>
                <a:gd name="T25" fmla="*/ 40 h 40"/>
                <a:gd name="T26" fmla="*/ 38 w 49"/>
                <a:gd name="T27" fmla="*/ 37 h 40"/>
                <a:gd name="T28" fmla="*/ 46 w 49"/>
                <a:gd name="T29" fmla="*/ 31 h 40"/>
                <a:gd name="T30" fmla="*/ 49 w 49"/>
                <a:gd name="T31" fmla="*/ 24 h 40"/>
                <a:gd name="T32" fmla="*/ 49 w 49"/>
                <a:gd name="T33" fmla="*/ 19 h 40"/>
                <a:gd name="T34" fmla="*/ 48 w 49"/>
                <a:gd name="T35" fmla="*/ 12 h 40"/>
                <a:gd name="T36" fmla="*/ 42 w 49"/>
                <a:gd name="T37" fmla="*/ 6 h 40"/>
                <a:gd name="T38" fmla="*/ 35 w 49"/>
                <a:gd name="T39" fmla="*/ 1 h 40"/>
                <a:gd name="T40" fmla="*/ 26 w 49"/>
                <a:gd name="T41" fmla="*/ 0 h 40"/>
                <a:gd name="T42" fmla="*/ 16 w 49"/>
                <a:gd name="T43" fmla="*/ 1 h 40"/>
                <a:gd name="T44" fmla="*/ 7 w 49"/>
                <a:gd name="T45" fmla="*/ 6 h 40"/>
                <a:gd name="T46" fmla="*/ 3 w 49"/>
                <a:gd name="T47" fmla="*/ 12 h 40"/>
                <a:gd name="T48" fmla="*/ 2 w 49"/>
                <a:gd name="T49" fmla="*/ 19 h 40"/>
                <a:gd name="T50" fmla="*/ 3 w 49"/>
                <a:gd name="T51" fmla="*/ 28 h 40"/>
                <a:gd name="T52" fmla="*/ 7 w 49"/>
                <a:gd name="T53" fmla="*/ 34 h 40"/>
                <a:gd name="T54" fmla="*/ 16 w 49"/>
                <a:gd name="T55" fmla="*/ 39 h 40"/>
                <a:gd name="T56" fmla="*/ 26 w 49"/>
                <a:gd name="T57" fmla="*/ 40 h 40"/>
                <a:gd name="T58" fmla="*/ 35 w 49"/>
                <a:gd name="T59" fmla="*/ 39 h 40"/>
                <a:gd name="T60" fmla="*/ 42 w 49"/>
                <a:gd name="T61" fmla="*/ 34 h 40"/>
                <a:gd name="T62" fmla="*/ 48 w 49"/>
                <a:gd name="T63" fmla="*/ 28 h 40"/>
                <a:gd name="T64" fmla="*/ 49 w 49"/>
                <a:gd name="T65" fmla="*/ 19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40"/>
                <a:gd name="T101" fmla="*/ 49 w 49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40">
                  <a:moveTo>
                    <a:pt x="49" y="19"/>
                  </a:moveTo>
                  <a:lnTo>
                    <a:pt x="49" y="16"/>
                  </a:lnTo>
                  <a:lnTo>
                    <a:pt x="48" y="12"/>
                  </a:lnTo>
                  <a:lnTo>
                    <a:pt x="46" y="9"/>
                  </a:lnTo>
                  <a:lnTo>
                    <a:pt x="42" y="6"/>
                  </a:lnTo>
                  <a:lnTo>
                    <a:pt x="38" y="3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11" y="37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1" y="40"/>
                  </a:lnTo>
                  <a:lnTo>
                    <a:pt x="35" y="39"/>
                  </a:lnTo>
                  <a:lnTo>
                    <a:pt x="38" y="37"/>
                  </a:lnTo>
                  <a:lnTo>
                    <a:pt x="42" y="34"/>
                  </a:lnTo>
                  <a:lnTo>
                    <a:pt x="46" y="31"/>
                  </a:lnTo>
                  <a:lnTo>
                    <a:pt x="48" y="28"/>
                  </a:lnTo>
                  <a:lnTo>
                    <a:pt x="49" y="24"/>
                  </a:lnTo>
                  <a:lnTo>
                    <a:pt x="49" y="19"/>
                  </a:lnTo>
                  <a:lnTo>
                    <a:pt x="49" y="16"/>
                  </a:lnTo>
                  <a:lnTo>
                    <a:pt x="48" y="12"/>
                  </a:lnTo>
                  <a:lnTo>
                    <a:pt x="46" y="9"/>
                  </a:lnTo>
                  <a:lnTo>
                    <a:pt x="42" y="6"/>
                  </a:lnTo>
                  <a:lnTo>
                    <a:pt x="38" y="3"/>
                  </a:lnTo>
                  <a:lnTo>
                    <a:pt x="35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11" y="36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6" y="40"/>
                  </a:lnTo>
                  <a:lnTo>
                    <a:pt x="29" y="39"/>
                  </a:lnTo>
                  <a:lnTo>
                    <a:pt x="35" y="39"/>
                  </a:lnTo>
                  <a:lnTo>
                    <a:pt x="38" y="36"/>
                  </a:lnTo>
                  <a:lnTo>
                    <a:pt x="42" y="34"/>
                  </a:lnTo>
                  <a:lnTo>
                    <a:pt x="46" y="31"/>
                  </a:lnTo>
                  <a:lnTo>
                    <a:pt x="48" y="28"/>
                  </a:lnTo>
                  <a:lnTo>
                    <a:pt x="49" y="24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C9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678"/>
            <p:cNvSpPr>
              <a:spLocks/>
            </p:cNvSpPr>
            <p:nvPr/>
          </p:nvSpPr>
          <p:spPr bwMode="auto">
            <a:xfrm>
              <a:off x="926" y="1534"/>
              <a:ext cx="47" cy="40"/>
            </a:xfrm>
            <a:custGeom>
              <a:avLst/>
              <a:gdLst>
                <a:gd name="T0" fmla="*/ 47 w 47"/>
                <a:gd name="T1" fmla="*/ 16 h 40"/>
                <a:gd name="T2" fmla="*/ 44 w 47"/>
                <a:gd name="T3" fmla="*/ 9 h 40"/>
                <a:gd name="T4" fmla="*/ 36 w 47"/>
                <a:gd name="T5" fmla="*/ 3 h 40"/>
                <a:gd name="T6" fmla="*/ 27 w 47"/>
                <a:gd name="T7" fmla="*/ 1 h 40"/>
                <a:gd name="T8" fmla="*/ 18 w 47"/>
                <a:gd name="T9" fmla="*/ 1 h 40"/>
                <a:gd name="T10" fmla="*/ 9 w 47"/>
                <a:gd name="T11" fmla="*/ 3 h 40"/>
                <a:gd name="T12" fmla="*/ 3 w 47"/>
                <a:gd name="T13" fmla="*/ 9 h 40"/>
                <a:gd name="T14" fmla="*/ 0 w 47"/>
                <a:gd name="T15" fmla="*/ 16 h 40"/>
                <a:gd name="T16" fmla="*/ 0 w 47"/>
                <a:gd name="T17" fmla="*/ 24 h 40"/>
                <a:gd name="T18" fmla="*/ 3 w 47"/>
                <a:gd name="T19" fmla="*/ 31 h 40"/>
                <a:gd name="T20" fmla="*/ 9 w 47"/>
                <a:gd name="T21" fmla="*/ 36 h 40"/>
                <a:gd name="T22" fmla="*/ 18 w 47"/>
                <a:gd name="T23" fmla="*/ 39 h 40"/>
                <a:gd name="T24" fmla="*/ 27 w 47"/>
                <a:gd name="T25" fmla="*/ 39 h 40"/>
                <a:gd name="T26" fmla="*/ 36 w 47"/>
                <a:gd name="T27" fmla="*/ 36 h 40"/>
                <a:gd name="T28" fmla="*/ 44 w 47"/>
                <a:gd name="T29" fmla="*/ 31 h 40"/>
                <a:gd name="T30" fmla="*/ 47 w 47"/>
                <a:gd name="T31" fmla="*/ 24 h 40"/>
                <a:gd name="T32" fmla="*/ 47 w 47"/>
                <a:gd name="T33" fmla="*/ 19 h 40"/>
                <a:gd name="T34" fmla="*/ 46 w 47"/>
                <a:gd name="T35" fmla="*/ 12 h 40"/>
                <a:gd name="T36" fmla="*/ 40 w 47"/>
                <a:gd name="T37" fmla="*/ 6 h 40"/>
                <a:gd name="T38" fmla="*/ 33 w 47"/>
                <a:gd name="T39" fmla="*/ 1 h 40"/>
                <a:gd name="T40" fmla="*/ 24 w 47"/>
                <a:gd name="T41" fmla="*/ 0 h 40"/>
                <a:gd name="T42" fmla="*/ 14 w 47"/>
                <a:gd name="T43" fmla="*/ 1 h 40"/>
                <a:gd name="T44" fmla="*/ 7 w 47"/>
                <a:gd name="T45" fmla="*/ 6 h 40"/>
                <a:gd name="T46" fmla="*/ 1 w 47"/>
                <a:gd name="T47" fmla="*/ 12 h 40"/>
                <a:gd name="T48" fmla="*/ 0 w 47"/>
                <a:gd name="T49" fmla="*/ 19 h 40"/>
                <a:gd name="T50" fmla="*/ 1 w 47"/>
                <a:gd name="T51" fmla="*/ 28 h 40"/>
                <a:gd name="T52" fmla="*/ 7 w 47"/>
                <a:gd name="T53" fmla="*/ 34 h 40"/>
                <a:gd name="T54" fmla="*/ 14 w 47"/>
                <a:gd name="T55" fmla="*/ 37 h 40"/>
                <a:gd name="T56" fmla="*/ 24 w 47"/>
                <a:gd name="T57" fmla="*/ 39 h 40"/>
                <a:gd name="T58" fmla="*/ 33 w 47"/>
                <a:gd name="T59" fmla="*/ 37 h 40"/>
                <a:gd name="T60" fmla="*/ 40 w 47"/>
                <a:gd name="T61" fmla="*/ 34 h 40"/>
                <a:gd name="T62" fmla="*/ 46 w 47"/>
                <a:gd name="T63" fmla="*/ 28 h 40"/>
                <a:gd name="T64" fmla="*/ 47 w 47"/>
                <a:gd name="T65" fmla="*/ 19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40"/>
                <a:gd name="T101" fmla="*/ 47 w 47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40">
                  <a:moveTo>
                    <a:pt x="47" y="19"/>
                  </a:moveTo>
                  <a:lnTo>
                    <a:pt x="47" y="16"/>
                  </a:lnTo>
                  <a:lnTo>
                    <a:pt x="46" y="12"/>
                  </a:lnTo>
                  <a:lnTo>
                    <a:pt x="44" y="9"/>
                  </a:lnTo>
                  <a:lnTo>
                    <a:pt x="40" y="6"/>
                  </a:lnTo>
                  <a:lnTo>
                    <a:pt x="36" y="3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9" y="36"/>
                  </a:lnTo>
                  <a:lnTo>
                    <a:pt x="14" y="39"/>
                  </a:lnTo>
                  <a:lnTo>
                    <a:pt x="18" y="39"/>
                  </a:lnTo>
                  <a:lnTo>
                    <a:pt x="24" y="40"/>
                  </a:lnTo>
                  <a:lnTo>
                    <a:pt x="27" y="39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40" y="34"/>
                  </a:lnTo>
                  <a:lnTo>
                    <a:pt x="44" y="31"/>
                  </a:lnTo>
                  <a:lnTo>
                    <a:pt x="46" y="28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6"/>
                  </a:lnTo>
                  <a:lnTo>
                    <a:pt x="46" y="12"/>
                  </a:lnTo>
                  <a:lnTo>
                    <a:pt x="44" y="9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7" y="34"/>
                  </a:lnTo>
                  <a:lnTo>
                    <a:pt x="11" y="36"/>
                  </a:lnTo>
                  <a:lnTo>
                    <a:pt x="14" y="37"/>
                  </a:lnTo>
                  <a:lnTo>
                    <a:pt x="18" y="39"/>
                  </a:lnTo>
                  <a:lnTo>
                    <a:pt x="24" y="39"/>
                  </a:lnTo>
                  <a:lnTo>
                    <a:pt x="27" y="39"/>
                  </a:lnTo>
                  <a:lnTo>
                    <a:pt x="33" y="37"/>
                  </a:lnTo>
                  <a:lnTo>
                    <a:pt x="36" y="36"/>
                  </a:lnTo>
                  <a:lnTo>
                    <a:pt x="40" y="34"/>
                  </a:lnTo>
                  <a:lnTo>
                    <a:pt x="44" y="31"/>
                  </a:lnTo>
                  <a:lnTo>
                    <a:pt x="46" y="28"/>
                  </a:lnTo>
                  <a:lnTo>
                    <a:pt x="47" y="24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CA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679"/>
            <p:cNvSpPr>
              <a:spLocks/>
            </p:cNvSpPr>
            <p:nvPr/>
          </p:nvSpPr>
          <p:spPr bwMode="auto">
            <a:xfrm>
              <a:off x="926" y="1534"/>
              <a:ext cx="47" cy="39"/>
            </a:xfrm>
            <a:custGeom>
              <a:avLst/>
              <a:gdLst>
                <a:gd name="T0" fmla="*/ 47 w 47"/>
                <a:gd name="T1" fmla="*/ 16 h 39"/>
                <a:gd name="T2" fmla="*/ 44 w 47"/>
                <a:gd name="T3" fmla="*/ 9 h 39"/>
                <a:gd name="T4" fmla="*/ 36 w 47"/>
                <a:gd name="T5" fmla="*/ 4 h 39"/>
                <a:gd name="T6" fmla="*/ 27 w 47"/>
                <a:gd name="T7" fmla="*/ 1 h 39"/>
                <a:gd name="T8" fmla="*/ 18 w 47"/>
                <a:gd name="T9" fmla="*/ 1 h 39"/>
                <a:gd name="T10" fmla="*/ 11 w 47"/>
                <a:gd name="T11" fmla="*/ 4 h 39"/>
                <a:gd name="T12" fmla="*/ 3 w 47"/>
                <a:gd name="T13" fmla="*/ 9 h 39"/>
                <a:gd name="T14" fmla="*/ 0 w 47"/>
                <a:gd name="T15" fmla="*/ 16 h 39"/>
                <a:gd name="T16" fmla="*/ 0 w 47"/>
                <a:gd name="T17" fmla="*/ 24 h 39"/>
                <a:gd name="T18" fmla="*/ 3 w 47"/>
                <a:gd name="T19" fmla="*/ 31 h 39"/>
                <a:gd name="T20" fmla="*/ 11 w 47"/>
                <a:gd name="T21" fmla="*/ 36 h 39"/>
                <a:gd name="T22" fmla="*/ 18 w 47"/>
                <a:gd name="T23" fmla="*/ 39 h 39"/>
                <a:gd name="T24" fmla="*/ 27 w 47"/>
                <a:gd name="T25" fmla="*/ 39 h 39"/>
                <a:gd name="T26" fmla="*/ 36 w 47"/>
                <a:gd name="T27" fmla="*/ 36 h 39"/>
                <a:gd name="T28" fmla="*/ 44 w 47"/>
                <a:gd name="T29" fmla="*/ 31 h 39"/>
                <a:gd name="T30" fmla="*/ 47 w 47"/>
                <a:gd name="T31" fmla="*/ 24 h 39"/>
                <a:gd name="T32" fmla="*/ 47 w 47"/>
                <a:gd name="T33" fmla="*/ 19 h 39"/>
                <a:gd name="T34" fmla="*/ 46 w 47"/>
                <a:gd name="T35" fmla="*/ 13 h 39"/>
                <a:gd name="T36" fmla="*/ 40 w 47"/>
                <a:gd name="T37" fmla="*/ 6 h 39"/>
                <a:gd name="T38" fmla="*/ 33 w 47"/>
                <a:gd name="T39" fmla="*/ 3 h 39"/>
                <a:gd name="T40" fmla="*/ 24 w 47"/>
                <a:gd name="T41" fmla="*/ 1 h 39"/>
                <a:gd name="T42" fmla="*/ 14 w 47"/>
                <a:gd name="T43" fmla="*/ 3 h 39"/>
                <a:gd name="T44" fmla="*/ 7 w 47"/>
                <a:gd name="T45" fmla="*/ 6 h 39"/>
                <a:gd name="T46" fmla="*/ 1 w 47"/>
                <a:gd name="T47" fmla="*/ 13 h 39"/>
                <a:gd name="T48" fmla="*/ 0 w 47"/>
                <a:gd name="T49" fmla="*/ 19 h 39"/>
                <a:gd name="T50" fmla="*/ 1 w 47"/>
                <a:gd name="T51" fmla="*/ 27 h 39"/>
                <a:gd name="T52" fmla="*/ 7 w 47"/>
                <a:gd name="T53" fmla="*/ 33 h 39"/>
                <a:gd name="T54" fmla="*/ 14 w 47"/>
                <a:gd name="T55" fmla="*/ 37 h 39"/>
                <a:gd name="T56" fmla="*/ 24 w 47"/>
                <a:gd name="T57" fmla="*/ 39 h 39"/>
                <a:gd name="T58" fmla="*/ 33 w 47"/>
                <a:gd name="T59" fmla="*/ 37 h 39"/>
                <a:gd name="T60" fmla="*/ 40 w 47"/>
                <a:gd name="T61" fmla="*/ 33 h 39"/>
                <a:gd name="T62" fmla="*/ 46 w 47"/>
                <a:gd name="T63" fmla="*/ 27 h 39"/>
                <a:gd name="T64" fmla="*/ 47 w 47"/>
                <a:gd name="T65" fmla="*/ 19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39"/>
                <a:gd name="T101" fmla="*/ 47 w 47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39">
                  <a:moveTo>
                    <a:pt x="47" y="19"/>
                  </a:moveTo>
                  <a:lnTo>
                    <a:pt x="47" y="16"/>
                  </a:lnTo>
                  <a:lnTo>
                    <a:pt x="46" y="12"/>
                  </a:lnTo>
                  <a:lnTo>
                    <a:pt x="44" y="9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7" y="34"/>
                  </a:lnTo>
                  <a:lnTo>
                    <a:pt x="11" y="36"/>
                  </a:lnTo>
                  <a:lnTo>
                    <a:pt x="14" y="37"/>
                  </a:lnTo>
                  <a:lnTo>
                    <a:pt x="18" y="39"/>
                  </a:lnTo>
                  <a:lnTo>
                    <a:pt x="24" y="39"/>
                  </a:lnTo>
                  <a:lnTo>
                    <a:pt x="27" y="39"/>
                  </a:lnTo>
                  <a:lnTo>
                    <a:pt x="33" y="37"/>
                  </a:lnTo>
                  <a:lnTo>
                    <a:pt x="36" y="36"/>
                  </a:lnTo>
                  <a:lnTo>
                    <a:pt x="40" y="34"/>
                  </a:lnTo>
                  <a:lnTo>
                    <a:pt x="44" y="31"/>
                  </a:lnTo>
                  <a:lnTo>
                    <a:pt x="46" y="28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6" y="16"/>
                  </a:lnTo>
                  <a:lnTo>
                    <a:pt x="46" y="13"/>
                  </a:lnTo>
                  <a:lnTo>
                    <a:pt x="42" y="9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3" y="3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18" y="1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1" y="36"/>
                  </a:lnTo>
                  <a:lnTo>
                    <a:pt x="14" y="37"/>
                  </a:lnTo>
                  <a:lnTo>
                    <a:pt x="18" y="39"/>
                  </a:lnTo>
                  <a:lnTo>
                    <a:pt x="24" y="39"/>
                  </a:lnTo>
                  <a:lnTo>
                    <a:pt x="27" y="39"/>
                  </a:lnTo>
                  <a:lnTo>
                    <a:pt x="33" y="37"/>
                  </a:lnTo>
                  <a:lnTo>
                    <a:pt x="36" y="36"/>
                  </a:lnTo>
                  <a:lnTo>
                    <a:pt x="40" y="33"/>
                  </a:lnTo>
                  <a:lnTo>
                    <a:pt x="42" y="31"/>
                  </a:lnTo>
                  <a:lnTo>
                    <a:pt x="46" y="27"/>
                  </a:lnTo>
                  <a:lnTo>
                    <a:pt x="46" y="24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C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680"/>
            <p:cNvSpPr>
              <a:spLocks/>
            </p:cNvSpPr>
            <p:nvPr/>
          </p:nvSpPr>
          <p:spPr bwMode="auto">
            <a:xfrm>
              <a:off x="926" y="1535"/>
              <a:ext cx="47" cy="38"/>
            </a:xfrm>
            <a:custGeom>
              <a:avLst/>
              <a:gdLst>
                <a:gd name="T0" fmla="*/ 46 w 47"/>
                <a:gd name="T1" fmla="*/ 15 h 38"/>
                <a:gd name="T2" fmla="*/ 42 w 47"/>
                <a:gd name="T3" fmla="*/ 8 h 38"/>
                <a:gd name="T4" fmla="*/ 36 w 47"/>
                <a:gd name="T5" fmla="*/ 3 h 38"/>
                <a:gd name="T6" fmla="*/ 27 w 47"/>
                <a:gd name="T7" fmla="*/ 0 h 38"/>
                <a:gd name="T8" fmla="*/ 18 w 47"/>
                <a:gd name="T9" fmla="*/ 0 h 38"/>
                <a:gd name="T10" fmla="*/ 11 w 47"/>
                <a:gd name="T11" fmla="*/ 3 h 38"/>
                <a:gd name="T12" fmla="*/ 3 w 47"/>
                <a:gd name="T13" fmla="*/ 8 h 38"/>
                <a:gd name="T14" fmla="*/ 0 w 47"/>
                <a:gd name="T15" fmla="*/ 15 h 38"/>
                <a:gd name="T16" fmla="*/ 0 w 47"/>
                <a:gd name="T17" fmla="*/ 23 h 38"/>
                <a:gd name="T18" fmla="*/ 3 w 47"/>
                <a:gd name="T19" fmla="*/ 30 h 38"/>
                <a:gd name="T20" fmla="*/ 11 w 47"/>
                <a:gd name="T21" fmla="*/ 35 h 38"/>
                <a:gd name="T22" fmla="*/ 18 w 47"/>
                <a:gd name="T23" fmla="*/ 38 h 38"/>
                <a:gd name="T24" fmla="*/ 27 w 47"/>
                <a:gd name="T25" fmla="*/ 38 h 38"/>
                <a:gd name="T26" fmla="*/ 36 w 47"/>
                <a:gd name="T27" fmla="*/ 35 h 38"/>
                <a:gd name="T28" fmla="*/ 42 w 47"/>
                <a:gd name="T29" fmla="*/ 30 h 38"/>
                <a:gd name="T30" fmla="*/ 46 w 47"/>
                <a:gd name="T31" fmla="*/ 23 h 38"/>
                <a:gd name="T32" fmla="*/ 46 w 47"/>
                <a:gd name="T33" fmla="*/ 18 h 38"/>
                <a:gd name="T34" fmla="*/ 44 w 47"/>
                <a:gd name="T35" fmla="*/ 12 h 38"/>
                <a:gd name="T36" fmla="*/ 40 w 47"/>
                <a:gd name="T37" fmla="*/ 6 h 38"/>
                <a:gd name="T38" fmla="*/ 33 w 47"/>
                <a:gd name="T39" fmla="*/ 2 h 38"/>
                <a:gd name="T40" fmla="*/ 24 w 47"/>
                <a:gd name="T41" fmla="*/ 0 h 38"/>
                <a:gd name="T42" fmla="*/ 14 w 47"/>
                <a:gd name="T43" fmla="*/ 2 h 38"/>
                <a:gd name="T44" fmla="*/ 7 w 47"/>
                <a:gd name="T45" fmla="*/ 6 h 38"/>
                <a:gd name="T46" fmla="*/ 1 w 47"/>
                <a:gd name="T47" fmla="*/ 12 h 38"/>
                <a:gd name="T48" fmla="*/ 0 w 47"/>
                <a:gd name="T49" fmla="*/ 18 h 38"/>
                <a:gd name="T50" fmla="*/ 1 w 47"/>
                <a:gd name="T51" fmla="*/ 26 h 38"/>
                <a:gd name="T52" fmla="*/ 7 w 47"/>
                <a:gd name="T53" fmla="*/ 32 h 38"/>
                <a:gd name="T54" fmla="*/ 14 w 47"/>
                <a:gd name="T55" fmla="*/ 36 h 38"/>
                <a:gd name="T56" fmla="*/ 24 w 47"/>
                <a:gd name="T57" fmla="*/ 38 h 38"/>
                <a:gd name="T58" fmla="*/ 33 w 47"/>
                <a:gd name="T59" fmla="*/ 36 h 38"/>
                <a:gd name="T60" fmla="*/ 40 w 47"/>
                <a:gd name="T61" fmla="*/ 32 h 38"/>
                <a:gd name="T62" fmla="*/ 44 w 47"/>
                <a:gd name="T63" fmla="*/ 26 h 38"/>
                <a:gd name="T64" fmla="*/ 46 w 47"/>
                <a:gd name="T65" fmla="*/ 18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38"/>
                <a:gd name="T101" fmla="*/ 47 w 47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38">
                  <a:moveTo>
                    <a:pt x="47" y="18"/>
                  </a:moveTo>
                  <a:lnTo>
                    <a:pt x="46" y="15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40" y="5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7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7" y="32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33" y="36"/>
                  </a:lnTo>
                  <a:lnTo>
                    <a:pt x="36" y="35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7" y="18"/>
                  </a:lnTo>
                  <a:lnTo>
                    <a:pt x="46" y="18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7" y="32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33" y="36"/>
                  </a:lnTo>
                  <a:lnTo>
                    <a:pt x="36" y="35"/>
                  </a:lnTo>
                  <a:lnTo>
                    <a:pt x="40" y="32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6" y="23"/>
                  </a:lnTo>
                  <a:lnTo>
                    <a:pt x="46" y="18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CC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681"/>
            <p:cNvSpPr>
              <a:spLocks/>
            </p:cNvSpPr>
            <p:nvPr/>
          </p:nvSpPr>
          <p:spPr bwMode="auto">
            <a:xfrm>
              <a:off x="926" y="1535"/>
              <a:ext cx="46" cy="38"/>
            </a:xfrm>
            <a:custGeom>
              <a:avLst/>
              <a:gdLst>
                <a:gd name="T0" fmla="*/ 46 w 46"/>
                <a:gd name="T1" fmla="*/ 15 h 38"/>
                <a:gd name="T2" fmla="*/ 42 w 46"/>
                <a:gd name="T3" fmla="*/ 8 h 38"/>
                <a:gd name="T4" fmla="*/ 36 w 46"/>
                <a:gd name="T5" fmla="*/ 3 h 38"/>
                <a:gd name="T6" fmla="*/ 27 w 46"/>
                <a:gd name="T7" fmla="*/ 0 h 38"/>
                <a:gd name="T8" fmla="*/ 18 w 46"/>
                <a:gd name="T9" fmla="*/ 0 h 38"/>
                <a:gd name="T10" fmla="*/ 11 w 46"/>
                <a:gd name="T11" fmla="*/ 3 h 38"/>
                <a:gd name="T12" fmla="*/ 3 w 46"/>
                <a:gd name="T13" fmla="*/ 8 h 38"/>
                <a:gd name="T14" fmla="*/ 1 w 46"/>
                <a:gd name="T15" fmla="*/ 15 h 38"/>
                <a:gd name="T16" fmla="*/ 1 w 46"/>
                <a:gd name="T17" fmla="*/ 23 h 38"/>
                <a:gd name="T18" fmla="*/ 3 w 46"/>
                <a:gd name="T19" fmla="*/ 29 h 38"/>
                <a:gd name="T20" fmla="*/ 11 w 46"/>
                <a:gd name="T21" fmla="*/ 35 h 38"/>
                <a:gd name="T22" fmla="*/ 18 w 46"/>
                <a:gd name="T23" fmla="*/ 38 h 38"/>
                <a:gd name="T24" fmla="*/ 27 w 46"/>
                <a:gd name="T25" fmla="*/ 38 h 38"/>
                <a:gd name="T26" fmla="*/ 36 w 46"/>
                <a:gd name="T27" fmla="*/ 35 h 38"/>
                <a:gd name="T28" fmla="*/ 42 w 46"/>
                <a:gd name="T29" fmla="*/ 29 h 38"/>
                <a:gd name="T30" fmla="*/ 46 w 46"/>
                <a:gd name="T31" fmla="*/ 23 h 38"/>
                <a:gd name="T32" fmla="*/ 46 w 46"/>
                <a:gd name="T33" fmla="*/ 18 h 38"/>
                <a:gd name="T34" fmla="*/ 44 w 46"/>
                <a:gd name="T35" fmla="*/ 12 h 38"/>
                <a:gd name="T36" fmla="*/ 38 w 46"/>
                <a:gd name="T37" fmla="*/ 6 h 38"/>
                <a:gd name="T38" fmla="*/ 33 w 46"/>
                <a:gd name="T39" fmla="*/ 2 h 38"/>
                <a:gd name="T40" fmla="*/ 24 w 46"/>
                <a:gd name="T41" fmla="*/ 0 h 38"/>
                <a:gd name="T42" fmla="*/ 14 w 46"/>
                <a:gd name="T43" fmla="*/ 2 h 38"/>
                <a:gd name="T44" fmla="*/ 7 w 46"/>
                <a:gd name="T45" fmla="*/ 6 h 38"/>
                <a:gd name="T46" fmla="*/ 1 w 46"/>
                <a:gd name="T47" fmla="*/ 12 h 38"/>
                <a:gd name="T48" fmla="*/ 1 w 46"/>
                <a:gd name="T49" fmla="*/ 18 h 38"/>
                <a:gd name="T50" fmla="*/ 1 w 46"/>
                <a:gd name="T51" fmla="*/ 26 h 38"/>
                <a:gd name="T52" fmla="*/ 7 w 46"/>
                <a:gd name="T53" fmla="*/ 32 h 38"/>
                <a:gd name="T54" fmla="*/ 14 w 46"/>
                <a:gd name="T55" fmla="*/ 36 h 38"/>
                <a:gd name="T56" fmla="*/ 24 w 46"/>
                <a:gd name="T57" fmla="*/ 38 h 38"/>
                <a:gd name="T58" fmla="*/ 33 w 46"/>
                <a:gd name="T59" fmla="*/ 36 h 38"/>
                <a:gd name="T60" fmla="*/ 38 w 46"/>
                <a:gd name="T61" fmla="*/ 32 h 38"/>
                <a:gd name="T62" fmla="*/ 44 w 46"/>
                <a:gd name="T63" fmla="*/ 26 h 38"/>
                <a:gd name="T64" fmla="*/ 46 w 46"/>
                <a:gd name="T65" fmla="*/ 18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38"/>
                <a:gd name="T101" fmla="*/ 46 w 46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38">
                  <a:moveTo>
                    <a:pt x="46" y="18"/>
                  </a:moveTo>
                  <a:lnTo>
                    <a:pt x="46" y="15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7" y="32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33" y="36"/>
                  </a:lnTo>
                  <a:lnTo>
                    <a:pt x="36" y="35"/>
                  </a:lnTo>
                  <a:lnTo>
                    <a:pt x="40" y="32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6" y="23"/>
                  </a:lnTo>
                  <a:lnTo>
                    <a:pt x="46" y="18"/>
                  </a:lnTo>
                  <a:lnTo>
                    <a:pt x="46" y="15"/>
                  </a:lnTo>
                  <a:lnTo>
                    <a:pt x="44" y="12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5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7" y="32"/>
                  </a:lnTo>
                  <a:lnTo>
                    <a:pt x="11" y="35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4" y="38"/>
                  </a:lnTo>
                  <a:lnTo>
                    <a:pt x="27" y="36"/>
                  </a:lnTo>
                  <a:lnTo>
                    <a:pt x="33" y="36"/>
                  </a:lnTo>
                  <a:lnTo>
                    <a:pt x="36" y="35"/>
                  </a:lnTo>
                  <a:lnTo>
                    <a:pt x="38" y="32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6" y="23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CD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682"/>
            <p:cNvSpPr>
              <a:spLocks/>
            </p:cNvSpPr>
            <p:nvPr/>
          </p:nvSpPr>
          <p:spPr bwMode="auto">
            <a:xfrm>
              <a:off x="927" y="1535"/>
              <a:ext cx="45" cy="38"/>
            </a:xfrm>
            <a:custGeom>
              <a:avLst/>
              <a:gdLst>
                <a:gd name="T0" fmla="*/ 45 w 45"/>
                <a:gd name="T1" fmla="*/ 15 h 38"/>
                <a:gd name="T2" fmla="*/ 41 w 45"/>
                <a:gd name="T3" fmla="*/ 9 h 38"/>
                <a:gd name="T4" fmla="*/ 35 w 45"/>
                <a:gd name="T5" fmla="*/ 3 h 38"/>
                <a:gd name="T6" fmla="*/ 26 w 45"/>
                <a:gd name="T7" fmla="*/ 0 h 38"/>
                <a:gd name="T8" fmla="*/ 17 w 45"/>
                <a:gd name="T9" fmla="*/ 0 h 38"/>
                <a:gd name="T10" fmla="*/ 10 w 45"/>
                <a:gd name="T11" fmla="*/ 3 h 38"/>
                <a:gd name="T12" fmla="*/ 4 w 45"/>
                <a:gd name="T13" fmla="*/ 9 h 38"/>
                <a:gd name="T14" fmla="*/ 0 w 45"/>
                <a:gd name="T15" fmla="*/ 15 h 38"/>
                <a:gd name="T16" fmla="*/ 0 w 45"/>
                <a:gd name="T17" fmla="*/ 23 h 38"/>
                <a:gd name="T18" fmla="*/ 4 w 45"/>
                <a:gd name="T19" fmla="*/ 29 h 38"/>
                <a:gd name="T20" fmla="*/ 10 w 45"/>
                <a:gd name="T21" fmla="*/ 35 h 38"/>
                <a:gd name="T22" fmla="*/ 17 w 45"/>
                <a:gd name="T23" fmla="*/ 36 h 38"/>
                <a:gd name="T24" fmla="*/ 26 w 45"/>
                <a:gd name="T25" fmla="*/ 36 h 38"/>
                <a:gd name="T26" fmla="*/ 35 w 45"/>
                <a:gd name="T27" fmla="*/ 35 h 38"/>
                <a:gd name="T28" fmla="*/ 41 w 45"/>
                <a:gd name="T29" fmla="*/ 29 h 38"/>
                <a:gd name="T30" fmla="*/ 45 w 45"/>
                <a:gd name="T31" fmla="*/ 23 h 38"/>
                <a:gd name="T32" fmla="*/ 45 w 45"/>
                <a:gd name="T33" fmla="*/ 18 h 38"/>
                <a:gd name="T34" fmla="*/ 43 w 45"/>
                <a:gd name="T35" fmla="*/ 12 h 38"/>
                <a:gd name="T36" fmla="*/ 37 w 45"/>
                <a:gd name="T37" fmla="*/ 6 h 38"/>
                <a:gd name="T38" fmla="*/ 30 w 45"/>
                <a:gd name="T39" fmla="*/ 2 h 38"/>
                <a:gd name="T40" fmla="*/ 23 w 45"/>
                <a:gd name="T41" fmla="*/ 0 h 38"/>
                <a:gd name="T42" fmla="*/ 13 w 45"/>
                <a:gd name="T43" fmla="*/ 2 h 38"/>
                <a:gd name="T44" fmla="*/ 6 w 45"/>
                <a:gd name="T45" fmla="*/ 6 h 38"/>
                <a:gd name="T46" fmla="*/ 2 w 45"/>
                <a:gd name="T47" fmla="*/ 12 h 38"/>
                <a:gd name="T48" fmla="*/ 0 w 45"/>
                <a:gd name="T49" fmla="*/ 18 h 38"/>
                <a:gd name="T50" fmla="*/ 2 w 45"/>
                <a:gd name="T51" fmla="*/ 26 h 38"/>
                <a:gd name="T52" fmla="*/ 6 w 45"/>
                <a:gd name="T53" fmla="*/ 32 h 38"/>
                <a:gd name="T54" fmla="*/ 13 w 45"/>
                <a:gd name="T55" fmla="*/ 36 h 38"/>
                <a:gd name="T56" fmla="*/ 23 w 45"/>
                <a:gd name="T57" fmla="*/ 36 h 38"/>
                <a:gd name="T58" fmla="*/ 30 w 45"/>
                <a:gd name="T59" fmla="*/ 36 h 38"/>
                <a:gd name="T60" fmla="*/ 37 w 45"/>
                <a:gd name="T61" fmla="*/ 32 h 38"/>
                <a:gd name="T62" fmla="*/ 43 w 45"/>
                <a:gd name="T63" fmla="*/ 26 h 38"/>
                <a:gd name="T64" fmla="*/ 45 w 45"/>
                <a:gd name="T65" fmla="*/ 18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38"/>
                <a:gd name="T101" fmla="*/ 45 w 45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38">
                  <a:moveTo>
                    <a:pt x="45" y="18"/>
                  </a:moveTo>
                  <a:lnTo>
                    <a:pt x="45" y="15"/>
                  </a:lnTo>
                  <a:lnTo>
                    <a:pt x="43" y="12"/>
                  </a:lnTo>
                  <a:lnTo>
                    <a:pt x="41" y="9"/>
                  </a:lnTo>
                  <a:lnTo>
                    <a:pt x="37" y="6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7" y="36"/>
                  </a:lnTo>
                  <a:lnTo>
                    <a:pt x="23" y="38"/>
                  </a:lnTo>
                  <a:lnTo>
                    <a:pt x="26" y="36"/>
                  </a:lnTo>
                  <a:lnTo>
                    <a:pt x="32" y="36"/>
                  </a:lnTo>
                  <a:lnTo>
                    <a:pt x="35" y="35"/>
                  </a:lnTo>
                  <a:lnTo>
                    <a:pt x="37" y="32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41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3"/>
                  </a:lnTo>
                  <a:lnTo>
                    <a:pt x="13" y="36"/>
                  </a:lnTo>
                  <a:lnTo>
                    <a:pt x="17" y="36"/>
                  </a:lnTo>
                  <a:lnTo>
                    <a:pt x="23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5" y="33"/>
                  </a:lnTo>
                  <a:lnTo>
                    <a:pt x="37" y="32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3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CE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683"/>
            <p:cNvSpPr>
              <a:spLocks/>
            </p:cNvSpPr>
            <p:nvPr/>
          </p:nvSpPr>
          <p:spPr bwMode="auto">
            <a:xfrm>
              <a:off x="927" y="1535"/>
              <a:ext cx="45" cy="36"/>
            </a:xfrm>
            <a:custGeom>
              <a:avLst/>
              <a:gdLst>
                <a:gd name="T0" fmla="*/ 45 w 45"/>
                <a:gd name="T1" fmla="*/ 15 h 36"/>
                <a:gd name="T2" fmla="*/ 41 w 45"/>
                <a:gd name="T3" fmla="*/ 9 h 36"/>
                <a:gd name="T4" fmla="*/ 35 w 45"/>
                <a:gd name="T5" fmla="*/ 5 h 36"/>
                <a:gd name="T6" fmla="*/ 26 w 45"/>
                <a:gd name="T7" fmla="*/ 2 h 36"/>
                <a:gd name="T8" fmla="*/ 17 w 45"/>
                <a:gd name="T9" fmla="*/ 2 h 36"/>
                <a:gd name="T10" fmla="*/ 10 w 45"/>
                <a:gd name="T11" fmla="*/ 5 h 36"/>
                <a:gd name="T12" fmla="*/ 4 w 45"/>
                <a:gd name="T13" fmla="*/ 9 h 36"/>
                <a:gd name="T14" fmla="*/ 0 w 45"/>
                <a:gd name="T15" fmla="*/ 15 h 36"/>
                <a:gd name="T16" fmla="*/ 0 w 45"/>
                <a:gd name="T17" fmla="*/ 23 h 36"/>
                <a:gd name="T18" fmla="*/ 4 w 45"/>
                <a:gd name="T19" fmla="*/ 29 h 36"/>
                <a:gd name="T20" fmla="*/ 10 w 45"/>
                <a:gd name="T21" fmla="*/ 33 h 36"/>
                <a:gd name="T22" fmla="*/ 17 w 45"/>
                <a:gd name="T23" fmla="*/ 36 h 36"/>
                <a:gd name="T24" fmla="*/ 26 w 45"/>
                <a:gd name="T25" fmla="*/ 36 h 36"/>
                <a:gd name="T26" fmla="*/ 35 w 45"/>
                <a:gd name="T27" fmla="*/ 33 h 36"/>
                <a:gd name="T28" fmla="*/ 41 w 45"/>
                <a:gd name="T29" fmla="*/ 29 h 36"/>
                <a:gd name="T30" fmla="*/ 45 w 45"/>
                <a:gd name="T31" fmla="*/ 23 h 36"/>
                <a:gd name="T32" fmla="*/ 45 w 45"/>
                <a:gd name="T33" fmla="*/ 18 h 36"/>
                <a:gd name="T34" fmla="*/ 43 w 45"/>
                <a:gd name="T35" fmla="*/ 12 h 36"/>
                <a:gd name="T36" fmla="*/ 37 w 45"/>
                <a:gd name="T37" fmla="*/ 6 h 36"/>
                <a:gd name="T38" fmla="*/ 30 w 45"/>
                <a:gd name="T39" fmla="*/ 3 h 36"/>
                <a:gd name="T40" fmla="*/ 23 w 45"/>
                <a:gd name="T41" fmla="*/ 2 h 36"/>
                <a:gd name="T42" fmla="*/ 13 w 45"/>
                <a:gd name="T43" fmla="*/ 3 h 36"/>
                <a:gd name="T44" fmla="*/ 6 w 45"/>
                <a:gd name="T45" fmla="*/ 6 h 36"/>
                <a:gd name="T46" fmla="*/ 2 w 45"/>
                <a:gd name="T47" fmla="*/ 12 h 36"/>
                <a:gd name="T48" fmla="*/ 0 w 45"/>
                <a:gd name="T49" fmla="*/ 18 h 36"/>
                <a:gd name="T50" fmla="*/ 2 w 45"/>
                <a:gd name="T51" fmla="*/ 26 h 36"/>
                <a:gd name="T52" fmla="*/ 6 w 45"/>
                <a:gd name="T53" fmla="*/ 32 h 36"/>
                <a:gd name="T54" fmla="*/ 13 w 45"/>
                <a:gd name="T55" fmla="*/ 35 h 36"/>
                <a:gd name="T56" fmla="*/ 23 w 45"/>
                <a:gd name="T57" fmla="*/ 36 h 36"/>
                <a:gd name="T58" fmla="*/ 30 w 45"/>
                <a:gd name="T59" fmla="*/ 35 h 36"/>
                <a:gd name="T60" fmla="*/ 37 w 45"/>
                <a:gd name="T61" fmla="*/ 32 h 36"/>
                <a:gd name="T62" fmla="*/ 43 w 45"/>
                <a:gd name="T63" fmla="*/ 26 h 36"/>
                <a:gd name="T64" fmla="*/ 45 w 45"/>
                <a:gd name="T65" fmla="*/ 18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36"/>
                <a:gd name="T101" fmla="*/ 45 w 45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36">
                  <a:moveTo>
                    <a:pt x="45" y="18"/>
                  </a:moveTo>
                  <a:lnTo>
                    <a:pt x="45" y="15"/>
                  </a:lnTo>
                  <a:lnTo>
                    <a:pt x="43" y="12"/>
                  </a:lnTo>
                  <a:lnTo>
                    <a:pt x="41" y="9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3"/>
                  </a:lnTo>
                  <a:lnTo>
                    <a:pt x="13" y="36"/>
                  </a:lnTo>
                  <a:lnTo>
                    <a:pt x="17" y="36"/>
                  </a:lnTo>
                  <a:lnTo>
                    <a:pt x="23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5" y="33"/>
                  </a:lnTo>
                  <a:lnTo>
                    <a:pt x="37" y="32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1" y="9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3"/>
                  </a:lnTo>
                  <a:lnTo>
                    <a:pt x="13" y="35"/>
                  </a:lnTo>
                  <a:lnTo>
                    <a:pt x="17" y="36"/>
                  </a:lnTo>
                  <a:lnTo>
                    <a:pt x="23" y="36"/>
                  </a:lnTo>
                  <a:lnTo>
                    <a:pt x="26" y="36"/>
                  </a:lnTo>
                  <a:lnTo>
                    <a:pt x="30" y="35"/>
                  </a:lnTo>
                  <a:lnTo>
                    <a:pt x="34" y="33"/>
                  </a:lnTo>
                  <a:lnTo>
                    <a:pt x="37" y="32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CF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684"/>
            <p:cNvSpPr>
              <a:spLocks/>
            </p:cNvSpPr>
            <p:nvPr/>
          </p:nvSpPr>
          <p:spPr bwMode="auto">
            <a:xfrm>
              <a:off x="927" y="1537"/>
              <a:ext cx="45" cy="34"/>
            </a:xfrm>
            <a:custGeom>
              <a:avLst/>
              <a:gdLst>
                <a:gd name="T0" fmla="*/ 43 w 45"/>
                <a:gd name="T1" fmla="*/ 13 h 34"/>
                <a:gd name="T2" fmla="*/ 41 w 45"/>
                <a:gd name="T3" fmla="*/ 7 h 34"/>
                <a:gd name="T4" fmla="*/ 34 w 45"/>
                <a:gd name="T5" fmla="*/ 3 h 34"/>
                <a:gd name="T6" fmla="*/ 26 w 45"/>
                <a:gd name="T7" fmla="*/ 0 h 34"/>
                <a:gd name="T8" fmla="*/ 17 w 45"/>
                <a:gd name="T9" fmla="*/ 0 h 34"/>
                <a:gd name="T10" fmla="*/ 10 w 45"/>
                <a:gd name="T11" fmla="*/ 3 h 34"/>
                <a:gd name="T12" fmla="*/ 4 w 45"/>
                <a:gd name="T13" fmla="*/ 7 h 34"/>
                <a:gd name="T14" fmla="*/ 0 w 45"/>
                <a:gd name="T15" fmla="*/ 13 h 34"/>
                <a:gd name="T16" fmla="*/ 0 w 45"/>
                <a:gd name="T17" fmla="*/ 21 h 34"/>
                <a:gd name="T18" fmla="*/ 4 w 45"/>
                <a:gd name="T19" fmla="*/ 27 h 34"/>
                <a:gd name="T20" fmla="*/ 10 w 45"/>
                <a:gd name="T21" fmla="*/ 31 h 34"/>
                <a:gd name="T22" fmla="*/ 17 w 45"/>
                <a:gd name="T23" fmla="*/ 34 h 34"/>
                <a:gd name="T24" fmla="*/ 26 w 45"/>
                <a:gd name="T25" fmla="*/ 34 h 34"/>
                <a:gd name="T26" fmla="*/ 34 w 45"/>
                <a:gd name="T27" fmla="*/ 31 h 34"/>
                <a:gd name="T28" fmla="*/ 41 w 45"/>
                <a:gd name="T29" fmla="*/ 27 h 34"/>
                <a:gd name="T30" fmla="*/ 43 w 45"/>
                <a:gd name="T31" fmla="*/ 21 h 34"/>
                <a:gd name="T32" fmla="*/ 43 w 45"/>
                <a:gd name="T33" fmla="*/ 16 h 34"/>
                <a:gd name="T34" fmla="*/ 41 w 45"/>
                <a:gd name="T35" fmla="*/ 10 h 34"/>
                <a:gd name="T36" fmla="*/ 37 w 45"/>
                <a:gd name="T37" fmla="*/ 4 h 34"/>
                <a:gd name="T38" fmla="*/ 30 w 45"/>
                <a:gd name="T39" fmla="*/ 1 h 34"/>
                <a:gd name="T40" fmla="*/ 23 w 45"/>
                <a:gd name="T41" fmla="*/ 0 h 34"/>
                <a:gd name="T42" fmla="*/ 13 w 45"/>
                <a:gd name="T43" fmla="*/ 1 h 34"/>
                <a:gd name="T44" fmla="*/ 8 w 45"/>
                <a:gd name="T45" fmla="*/ 4 h 34"/>
                <a:gd name="T46" fmla="*/ 2 w 45"/>
                <a:gd name="T47" fmla="*/ 10 h 34"/>
                <a:gd name="T48" fmla="*/ 0 w 45"/>
                <a:gd name="T49" fmla="*/ 16 h 34"/>
                <a:gd name="T50" fmla="*/ 2 w 45"/>
                <a:gd name="T51" fmla="*/ 24 h 34"/>
                <a:gd name="T52" fmla="*/ 8 w 45"/>
                <a:gd name="T53" fmla="*/ 30 h 34"/>
                <a:gd name="T54" fmla="*/ 13 w 45"/>
                <a:gd name="T55" fmla="*/ 33 h 34"/>
                <a:gd name="T56" fmla="*/ 23 w 45"/>
                <a:gd name="T57" fmla="*/ 34 h 34"/>
                <a:gd name="T58" fmla="*/ 30 w 45"/>
                <a:gd name="T59" fmla="*/ 33 h 34"/>
                <a:gd name="T60" fmla="*/ 37 w 45"/>
                <a:gd name="T61" fmla="*/ 30 h 34"/>
                <a:gd name="T62" fmla="*/ 41 w 45"/>
                <a:gd name="T63" fmla="*/ 24 h 34"/>
                <a:gd name="T64" fmla="*/ 43 w 45"/>
                <a:gd name="T65" fmla="*/ 16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34"/>
                <a:gd name="T101" fmla="*/ 45 w 45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34">
                  <a:moveTo>
                    <a:pt x="45" y="16"/>
                  </a:moveTo>
                  <a:lnTo>
                    <a:pt x="43" y="13"/>
                  </a:lnTo>
                  <a:lnTo>
                    <a:pt x="43" y="10"/>
                  </a:lnTo>
                  <a:lnTo>
                    <a:pt x="41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30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30" y="33"/>
                  </a:lnTo>
                  <a:lnTo>
                    <a:pt x="34" y="31"/>
                  </a:lnTo>
                  <a:lnTo>
                    <a:pt x="37" y="30"/>
                  </a:lnTo>
                  <a:lnTo>
                    <a:pt x="41" y="27"/>
                  </a:lnTo>
                  <a:lnTo>
                    <a:pt x="43" y="24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8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8" y="30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30" y="33"/>
                  </a:lnTo>
                  <a:lnTo>
                    <a:pt x="34" y="31"/>
                  </a:lnTo>
                  <a:lnTo>
                    <a:pt x="37" y="30"/>
                  </a:lnTo>
                  <a:lnTo>
                    <a:pt x="39" y="27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D0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685"/>
            <p:cNvSpPr>
              <a:spLocks/>
            </p:cNvSpPr>
            <p:nvPr/>
          </p:nvSpPr>
          <p:spPr bwMode="auto">
            <a:xfrm>
              <a:off x="927" y="1537"/>
              <a:ext cx="43" cy="34"/>
            </a:xfrm>
            <a:custGeom>
              <a:avLst/>
              <a:gdLst>
                <a:gd name="T0" fmla="*/ 43 w 43"/>
                <a:gd name="T1" fmla="*/ 13 h 34"/>
                <a:gd name="T2" fmla="*/ 39 w 43"/>
                <a:gd name="T3" fmla="*/ 7 h 34"/>
                <a:gd name="T4" fmla="*/ 34 w 43"/>
                <a:gd name="T5" fmla="*/ 3 h 34"/>
                <a:gd name="T6" fmla="*/ 26 w 43"/>
                <a:gd name="T7" fmla="*/ 0 h 34"/>
                <a:gd name="T8" fmla="*/ 17 w 43"/>
                <a:gd name="T9" fmla="*/ 0 h 34"/>
                <a:gd name="T10" fmla="*/ 10 w 43"/>
                <a:gd name="T11" fmla="*/ 3 h 34"/>
                <a:gd name="T12" fmla="*/ 4 w 43"/>
                <a:gd name="T13" fmla="*/ 7 h 34"/>
                <a:gd name="T14" fmla="*/ 2 w 43"/>
                <a:gd name="T15" fmla="*/ 13 h 34"/>
                <a:gd name="T16" fmla="*/ 2 w 43"/>
                <a:gd name="T17" fmla="*/ 21 h 34"/>
                <a:gd name="T18" fmla="*/ 4 w 43"/>
                <a:gd name="T19" fmla="*/ 27 h 34"/>
                <a:gd name="T20" fmla="*/ 10 w 43"/>
                <a:gd name="T21" fmla="*/ 31 h 34"/>
                <a:gd name="T22" fmla="*/ 17 w 43"/>
                <a:gd name="T23" fmla="*/ 34 h 34"/>
                <a:gd name="T24" fmla="*/ 26 w 43"/>
                <a:gd name="T25" fmla="*/ 34 h 34"/>
                <a:gd name="T26" fmla="*/ 34 w 43"/>
                <a:gd name="T27" fmla="*/ 31 h 34"/>
                <a:gd name="T28" fmla="*/ 39 w 43"/>
                <a:gd name="T29" fmla="*/ 27 h 34"/>
                <a:gd name="T30" fmla="*/ 43 w 43"/>
                <a:gd name="T31" fmla="*/ 21 h 34"/>
                <a:gd name="T32" fmla="*/ 43 w 43"/>
                <a:gd name="T33" fmla="*/ 16 h 34"/>
                <a:gd name="T34" fmla="*/ 41 w 43"/>
                <a:gd name="T35" fmla="*/ 10 h 34"/>
                <a:gd name="T36" fmla="*/ 37 w 43"/>
                <a:gd name="T37" fmla="*/ 4 h 34"/>
                <a:gd name="T38" fmla="*/ 30 w 43"/>
                <a:gd name="T39" fmla="*/ 1 h 34"/>
                <a:gd name="T40" fmla="*/ 23 w 43"/>
                <a:gd name="T41" fmla="*/ 0 h 34"/>
                <a:gd name="T42" fmla="*/ 13 w 43"/>
                <a:gd name="T43" fmla="*/ 1 h 34"/>
                <a:gd name="T44" fmla="*/ 8 w 43"/>
                <a:gd name="T45" fmla="*/ 4 h 34"/>
                <a:gd name="T46" fmla="*/ 2 w 43"/>
                <a:gd name="T47" fmla="*/ 10 h 34"/>
                <a:gd name="T48" fmla="*/ 2 w 43"/>
                <a:gd name="T49" fmla="*/ 16 h 34"/>
                <a:gd name="T50" fmla="*/ 2 w 43"/>
                <a:gd name="T51" fmla="*/ 24 h 34"/>
                <a:gd name="T52" fmla="*/ 8 w 43"/>
                <a:gd name="T53" fmla="*/ 28 h 34"/>
                <a:gd name="T54" fmla="*/ 13 w 43"/>
                <a:gd name="T55" fmla="*/ 33 h 34"/>
                <a:gd name="T56" fmla="*/ 23 w 43"/>
                <a:gd name="T57" fmla="*/ 34 h 34"/>
                <a:gd name="T58" fmla="*/ 30 w 43"/>
                <a:gd name="T59" fmla="*/ 33 h 34"/>
                <a:gd name="T60" fmla="*/ 37 w 43"/>
                <a:gd name="T61" fmla="*/ 28 h 34"/>
                <a:gd name="T62" fmla="*/ 41 w 43"/>
                <a:gd name="T63" fmla="*/ 24 h 34"/>
                <a:gd name="T64" fmla="*/ 43 w 43"/>
                <a:gd name="T65" fmla="*/ 16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34"/>
                <a:gd name="T101" fmla="*/ 43 w 43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34">
                  <a:moveTo>
                    <a:pt x="43" y="16"/>
                  </a:moveTo>
                  <a:lnTo>
                    <a:pt x="43" y="13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8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8" y="30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30" y="33"/>
                  </a:lnTo>
                  <a:lnTo>
                    <a:pt x="34" y="31"/>
                  </a:lnTo>
                  <a:lnTo>
                    <a:pt x="37" y="30"/>
                  </a:lnTo>
                  <a:lnTo>
                    <a:pt x="39" y="27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8" y="4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30" y="33"/>
                  </a:lnTo>
                  <a:lnTo>
                    <a:pt x="34" y="31"/>
                  </a:lnTo>
                  <a:lnTo>
                    <a:pt x="37" y="28"/>
                  </a:lnTo>
                  <a:lnTo>
                    <a:pt x="39" y="27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D1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686"/>
            <p:cNvSpPr>
              <a:spLocks/>
            </p:cNvSpPr>
            <p:nvPr/>
          </p:nvSpPr>
          <p:spPr bwMode="auto">
            <a:xfrm>
              <a:off x="929" y="1537"/>
              <a:ext cx="41" cy="34"/>
            </a:xfrm>
            <a:custGeom>
              <a:avLst/>
              <a:gdLst>
                <a:gd name="T0" fmla="*/ 41 w 41"/>
                <a:gd name="T1" fmla="*/ 13 h 34"/>
                <a:gd name="T2" fmla="*/ 37 w 41"/>
                <a:gd name="T3" fmla="*/ 7 h 34"/>
                <a:gd name="T4" fmla="*/ 32 w 41"/>
                <a:gd name="T5" fmla="*/ 3 h 34"/>
                <a:gd name="T6" fmla="*/ 24 w 41"/>
                <a:gd name="T7" fmla="*/ 0 h 34"/>
                <a:gd name="T8" fmla="*/ 17 w 41"/>
                <a:gd name="T9" fmla="*/ 0 h 34"/>
                <a:gd name="T10" fmla="*/ 8 w 41"/>
                <a:gd name="T11" fmla="*/ 3 h 34"/>
                <a:gd name="T12" fmla="*/ 2 w 41"/>
                <a:gd name="T13" fmla="*/ 7 h 34"/>
                <a:gd name="T14" fmla="*/ 0 w 41"/>
                <a:gd name="T15" fmla="*/ 13 h 34"/>
                <a:gd name="T16" fmla="*/ 0 w 41"/>
                <a:gd name="T17" fmla="*/ 21 h 34"/>
                <a:gd name="T18" fmla="*/ 2 w 41"/>
                <a:gd name="T19" fmla="*/ 27 h 34"/>
                <a:gd name="T20" fmla="*/ 8 w 41"/>
                <a:gd name="T21" fmla="*/ 31 h 34"/>
                <a:gd name="T22" fmla="*/ 17 w 41"/>
                <a:gd name="T23" fmla="*/ 34 h 34"/>
                <a:gd name="T24" fmla="*/ 24 w 41"/>
                <a:gd name="T25" fmla="*/ 34 h 34"/>
                <a:gd name="T26" fmla="*/ 32 w 41"/>
                <a:gd name="T27" fmla="*/ 31 h 34"/>
                <a:gd name="T28" fmla="*/ 37 w 41"/>
                <a:gd name="T29" fmla="*/ 27 h 34"/>
                <a:gd name="T30" fmla="*/ 41 w 41"/>
                <a:gd name="T31" fmla="*/ 21 h 34"/>
                <a:gd name="T32" fmla="*/ 41 w 41"/>
                <a:gd name="T33" fmla="*/ 16 h 34"/>
                <a:gd name="T34" fmla="*/ 39 w 41"/>
                <a:gd name="T35" fmla="*/ 10 h 34"/>
                <a:gd name="T36" fmla="*/ 35 w 41"/>
                <a:gd name="T37" fmla="*/ 6 h 34"/>
                <a:gd name="T38" fmla="*/ 28 w 41"/>
                <a:gd name="T39" fmla="*/ 1 h 34"/>
                <a:gd name="T40" fmla="*/ 21 w 41"/>
                <a:gd name="T41" fmla="*/ 0 h 34"/>
                <a:gd name="T42" fmla="*/ 11 w 41"/>
                <a:gd name="T43" fmla="*/ 1 h 34"/>
                <a:gd name="T44" fmla="*/ 6 w 41"/>
                <a:gd name="T45" fmla="*/ 6 h 34"/>
                <a:gd name="T46" fmla="*/ 2 w 41"/>
                <a:gd name="T47" fmla="*/ 10 h 34"/>
                <a:gd name="T48" fmla="*/ 0 w 41"/>
                <a:gd name="T49" fmla="*/ 16 h 34"/>
                <a:gd name="T50" fmla="*/ 2 w 41"/>
                <a:gd name="T51" fmla="*/ 24 h 34"/>
                <a:gd name="T52" fmla="*/ 6 w 41"/>
                <a:gd name="T53" fmla="*/ 28 h 34"/>
                <a:gd name="T54" fmla="*/ 11 w 41"/>
                <a:gd name="T55" fmla="*/ 33 h 34"/>
                <a:gd name="T56" fmla="*/ 21 w 41"/>
                <a:gd name="T57" fmla="*/ 34 h 34"/>
                <a:gd name="T58" fmla="*/ 28 w 41"/>
                <a:gd name="T59" fmla="*/ 33 h 34"/>
                <a:gd name="T60" fmla="*/ 35 w 41"/>
                <a:gd name="T61" fmla="*/ 28 h 34"/>
                <a:gd name="T62" fmla="*/ 39 w 41"/>
                <a:gd name="T63" fmla="*/ 24 h 34"/>
                <a:gd name="T64" fmla="*/ 41 w 41"/>
                <a:gd name="T65" fmla="*/ 16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34"/>
                <a:gd name="T101" fmla="*/ 41 w 41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34">
                  <a:moveTo>
                    <a:pt x="41" y="16"/>
                  </a:moveTo>
                  <a:lnTo>
                    <a:pt x="41" y="13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4"/>
                  </a:lnTo>
                  <a:lnTo>
                    <a:pt x="32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6" y="4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6" y="28"/>
                  </a:lnTo>
                  <a:lnTo>
                    <a:pt x="8" y="31"/>
                  </a:lnTo>
                  <a:lnTo>
                    <a:pt x="11" y="33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8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9" y="24"/>
                  </a:lnTo>
                  <a:lnTo>
                    <a:pt x="41" y="21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2" y="3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7" y="33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9" y="24"/>
                  </a:lnTo>
                  <a:lnTo>
                    <a:pt x="41" y="21"/>
                  </a:lnTo>
                  <a:lnTo>
                    <a:pt x="41" y="16"/>
                  </a:lnTo>
                  <a:close/>
                </a:path>
              </a:pathLst>
            </a:custGeom>
            <a:solidFill>
              <a:srgbClr val="D2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687"/>
            <p:cNvSpPr>
              <a:spLocks/>
            </p:cNvSpPr>
            <p:nvPr/>
          </p:nvSpPr>
          <p:spPr bwMode="auto">
            <a:xfrm>
              <a:off x="929" y="1537"/>
              <a:ext cx="41" cy="34"/>
            </a:xfrm>
            <a:custGeom>
              <a:avLst/>
              <a:gdLst>
                <a:gd name="T0" fmla="*/ 41 w 41"/>
                <a:gd name="T1" fmla="*/ 13 h 34"/>
                <a:gd name="T2" fmla="*/ 37 w 41"/>
                <a:gd name="T3" fmla="*/ 7 h 34"/>
                <a:gd name="T4" fmla="*/ 32 w 41"/>
                <a:gd name="T5" fmla="*/ 3 h 34"/>
                <a:gd name="T6" fmla="*/ 24 w 41"/>
                <a:gd name="T7" fmla="*/ 1 h 34"/>
                <a:gd name="T8" fmla="*/ 17 w 41"/>
                <a:gd name="T9" fmla="*/ 1 h 34"/>
                <a:gd name="T10" fmla="*/ 10 w 41"/>
                <a:gd name="T11" fmla="*/ 3 h 34"/>
                <a:gd name="T12" fmla="*/ 4 w 41"/>
                <a:gd name="T13" fmla="*/ 7 h 34"/>
                <a:gd name="T14" fmla="*/ 0 w 41"/>
                <a:gd name="T15" fmla="*/ 13 h 34"/>
                <a:gd name="T16" fmla="*/ 0 w 41"/>
                <a:gd name="T17" fmla="*/ 21 h 34"/>
                <a:gd name="T18" fmla="*/ 4 w 41"/>
                <a:gd name="T19" fmla="*/ 27 h 34"/>
                <a:gd name="T20" fmla="*/ 10 w 41"/>
                <a:gd name="T21" fmla="*/ 31 h 34"/>
                <a:gd name="T22" fmla="*/ 17 w 41"/>
                <a:gd name="T23" fmla="*/ 33 h 34"/>
                <a:gd name="T24" fmla="*/ 24 w 41"/>
                <a:gd name="T25" fmla="*/ 33 h 34"/>
                <a:gd name="T26" fmla="*/ 32 w 41"/>
                <a:gd name="T27" fmla="*/ 31 h 34"/>
                <a:gd name="T28" fmla="*/ 37 w 41"/>
                <a:gd name="T29" fmla="*/ 27 h 34"/>
                <a:gd name="T30" fmla="*/ 41 w 41"/>
                <a:gd name="T31" fmla="*/ 21 h 34"/>
                <a:gd name="T32" fmla="*/ 41 w 41"/>
                <a:gd name="T33" fmla="*/ 16 h 34"/>
                <a:gd name="T34" fmla="*/ 39 w 41"/>
                <a:gd name="T35" fmla="*/ 10 h 34"/>
                <a:gd name="T36" fmla="*/ 33 w 41"/>
                <a:gd name="T37" fmla="*/ 6 h 34"/>
                <a:gd name="T38" fmla="*/ 28 w 41"/>
                <a:gd name="T39" fmla="*/ 3 h 34"/>
                <a:gd name="T40" fmla="*/ 21 w 41"/>
                <a:gd name="T41" fmla="*/ 1 h 34"/>
                <a:gd name="T42" fmla="*/ 13 w 41"/>
                <a:gd name="T43" fmla="*/ 3 h 34"/>
                <a:gd name="T44" fmla="*/ 6 w 41"/>
                <a:gd name="T45" fmla="*/ 6 h 34"/>
                <a:gd name="T46" fmla="*/ 2 w 41"/>
                <a:gd name="T47" fmla="*/ 10 h 34"/>
                <a:gd name="T48" fmla="*/ 0 w 41"/>
                <a:gd name="T49" fmla="*/ 16 h 34"/>
                <a:gd name="T50" fmla="*/ 2 w 41"/>
                <a:gd name="T51" fmla="*/ 24 h 34"/>
                <a:gd name="T52" fmla="*/ 6 w 41"/>
                <a:gd name="T53" fmla="*/ 28 h 34"/>
                <a:gd name="T54" fmla="*/ 13 w 41"/>
                <a:gd name="T55" fmla="*/ 31 h 34"/>
                <a:gd name="T56" fmla="*/ 21 w 41"/>
                <a:gd name="T57" fmla="*/ 33 h 34"/>
                <a:gd name="T58" fmla="*/ 28 w 41"/>
                <a:gd name="T59" fmla="*/ 31 h 34"/>
                <a:gd name="T60" fmla="*/ 33 w 41"/>
                <a:gd name="T61" fmla="*/ 28 h 34"/>
                <a:gd name="T62" fmla="*/ 39 w 41"/>
                <a:gd name="T63" fmla="*/ 24 h 34"/>
                <a:gd name="T64" fmla="*/ 41 w 41"/>
                <a:gd name="T65" fmla="*/ 16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34"/>
                <a:gd name="T101" fmla="*/ 41 w 41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34">
                  <a:moveTo>
                    <a:pt x="41" y="16"/>
                  </a:moveTo>
                  <a:lnTo>
                    <a:pt x="41" y="13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2" y="3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7" y="33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9" y="24"/>
                  </a:lnTo>
                  <a:lnTo>
                    <a:pt x="41" y="21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8" y="31"/>
                  </a:lnTo>
                  <a:lnTo>
                    <a:pt x="32" y="30"/>
                  </a:lnTo>
                  <a:lnTo>
                    <a:pt x="33" y="28"/>
                  </a:lnTo>
                  <a:lnTo>
                    <a:pt x="37" y="27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41" y="16"/>
                  </a:lnTo>
                  <a:close/>
                </a:path>
              </a:pathLst>
            </a:custGeom>
            <a:solidFill>
              <a:srgbClr val="D3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688"/>
            <p:cNvSpPr>
              <a:spLocks/>
            </p:cNvSpPr>
            <p:nvPr/>
          </p:nvSpPr>
          <p:spPr bwMode="auto">
            <a:xfrm>
              <a:off x="929" y="1538"/>
              <a:ext cx="41" cy="32"/>
            </a:xfrm>
            <a:custGeom>
              <a:avLst/>
              <a:gdLst>
                <a:gd name="T0" fmla="*/ 39 w 41"/>
                <a:gd name="T1" fmla="*/ 12 h 32"/>
                <a:gd name="T2" fmla="*/ 37 w 41"/>
                <a:gd name="T3" fmla="*/ 6 h 32"/>
                <a:gd name="T4" fmla="*/ 32 w 41"/>
                <a:gd name="T5" fmla="*/ 3 h 32"/>
                <a:gd name="T6" fmla="*/ 24 w 41"/>
                <a:gd name="T7" fmla="*/ 0 h 32"/>
                <a:gd name="T8" fmla="*/ 17 w 41"/>
                <a:gd name="T9" fmla="*/ 0 h 32"/>
                <a:gd name="T10" fmla="*/ 10 w 41"/>
                <a:gd name="T11" fmla="*/ 3 h 32"/>
                <a:gd name="T12" fmla="*/ 4 w 41"/>
                <a:gd name="T13" fmla="*/ 6 h 32"/>
                <a:gd name="T14" fmla="*/ 0 w 41"/>
                <a:gd name="T15" fmla="*/ 12 h 32"/>
                <a:gd name="T16" fmla="*/ 0 w 41"/>
                <a:gd name="T17" fmla="*/ 20 h 32"/>
                <a:gd name="T18" fmla="*/ 4 w 41"/>
                <a:gd name="T19" fmla="*/ 26 h 32"/>
                <a:gd name="T20" fmla="*/ 10 w 41"/>
                <a:gd name="T21" fmla="*/ 29 h 32"/>
                <a:gd name="T22" fmla="*/ 17 w 41"/>
                <a:gd name="T23" fmla="*/ 32 h 32"/>
                <a:gd name="T24" fmla="*/ 24 w 41"/>
                <a:gd name="T25" fmla="*/ 32 h 32"/>
                <a:gd name="T26" fmla="*/ 32 w 41"/>
                <a:gd name="T27" fmla="*/ 29 h 32"/>
                <a:gd name="T28" fmla="*/ 37 w 41"/>
                <a:gd name="T29" fmla="*/ 26 h 32"/>
                <a:gd name="T30" fmla="*/ 39 w 41"/>
                <a:gd name="T31" fmla="*/ 20 h 32"/>
                <a:gd name="T32" fmla="*/ 39 w 41"/>
                <a:gd name="T33" fmla="*/ 15 h 32"/>
                <a:gd name="T34" fmla="*/ 39 w 41"/>
                <a:gd name="T35" fmla="*/ 9 h 32"/>
                <a:gd name="T36" fmla="*/ 33 w 41"/>
                <a:gd name="T37" fmla="*/ 5 h 32"/>
                <a:gd name="T38" fmla="*/ 28 w 41"/>
                <a:gd name="T39" fmla="*/ 2 h 32"/>
                <a:gd name="T40" fmla="*/ 21 w 41"/>
                <a:gd name="T41" fmla="*/ 0 h 32"/>
                <a:gd name="T42" fmla="*/ 13 w 41"/>
                <a:gd name="T43" fmla="*/ 2 h 32"/>
                <a:gd name="T44" fmla="*/ 6 w 41"/>
                <a:gd name="T45" fmla="*/ 5 h 32"/>
                <a:gd name="T46" fmla="*/ 2 w 41"/>
                <a:gd name="T47" fmla="*/ 9 h 32"/>
                <a:gd name="T48" fmla="*/ 0 w 41"/>
                <a:gd name="T49" fmla="*/ 15 h 32"/>
                <a:gd name="T50" fmla="*/ 2 w 41"/>
                <a:gd name="T51" fmla="*/ 23 h 32"/>
                <a:gd name="T52" fmla="*/ 6 w 41"/>
                <a:gd name="T53" fmla="*/ 27 h 32"/>
                <a:gd name="T54" fmla="*/ 13 w 41"/>
                <a:gd name="T55" fmla="*/ 30 h 32"/>
                <a:gd name="T56" fmla="*/ 21 w 41"/>
                <a:gd name="T57" fmla="*/ 32 h 32"/>
                <a:gd name="T58" fmla="*/ 28 w 41"/>
                <a:gd name="T59" fmla="*/ 30 h 32"/>
                <a:gd name="T60" fmla="*/ 33 w 41"/>
                <a:gd name="T61" fmla="*/ 27 h 32"/>
                <a:gd name="T62" fmla="*/ 39 w 41"/>
                <a:gd name="T63" fmla="*/ 23 h 32"/>
                <a:gd name="T64" fmla="*/ 39 w 41"/>
                <a:gd name="T65" fmla="*/ 15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32"/>
                <a:gd name="T101" fmla="*/ 41 w 41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32">
                  <a:moveTo>
                    <a:pt x="41" y="15"/>
                  </a:moveTo>
                  <a:lnTo>
                    <a:pt x="39" y="12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2" y="29"/>
                  </a:lnTo>
                  <a:lnTo>
                    <a:pt x="33" y="27"/>
                  </a:lnTo>
                  <a:lnTo>
                    <a:pt x="37" y="26"/>
                  </a:lnTo>
                  <a:lnTo>
                    <a:pt x="39" y="23"/>
                  </a:lnTo>
                  <a:lnTo>
                    <a:pt x="39" y="20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2" y="29"/>
                  </a:lnTo>
                  <a:lnTo>
                    <a:pt x="33" y="27"/>
                  </a:lnTo>
                  <a:lnTo>
                    <a:pt x="37" y="24"/>
                  </a:lnTo>
                  <a:lnTo>
                    <a:pt x="39" y="23"/>
                  </a:lnTo>
                  <a:lnTo>
                    <a:pt x="39" y="20"/>
                  </a:lnTo>
                  <a:lnTo>
                    <a:pt x="39" y="15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D4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689"/>
            <p:cNvSpPr>
              <a:spLocks/>
            </p:cNvSpPr>
            <p:nvPr/>
          </p:nvSpPr>
          <p:spPr bwMode="auto">
            <a:xfrm>
              <a:off x="929" y="1538"/>
              <a:ext cx="39" cy="32"/>
            </a:xfrm>
            <a:custGeom>
              <a:avLst/>
              <a:gdLst>
                <a:gd name="T0" fmla="*/ 39 w 39"/>
                <a:gd name="T1" fmla="*/ 12 h 32"/>
                <a:gd name="T2" fmla="*/ 37 w 39"/>
                <a:gd name="T3" fmla="*/ 8 h 32"/>
                <a:gd name="T4" fmla="*/ 32 w 39"/>
                <a:gd name="T5" fmla="*/ 3 h 32"/>
                <a:gd name="T6" fmla="*/ 24 w 39"/>
                <a:gd name="T7" fmla="*/ 0 h 32"/>
                <a:gd name="T8" fmla="*/ 17 w 39"/>
                <a:gd name="T9" fmla="*/ 0 h 32"/>
                <a:gd name="T10" fmla="*/ 10 w 39"/>
                <a:gd name="T11" fmla="*/ 3 h 32"/>
                <a:gd name="T12" fmla="*/ 4 w 39"/>
                <a:gd name="T13" fmla="*/ 8 h 32"/>
                <a:gd name="T14" fmla="*/ 0 w 39"/>
                <a:gd name="T15" fmla="*/ 12 h 32"/>
                <a:gd name="T16" fmla="*/ 0 w 39"/>
                <a:gd name="T17" fmla="*/ 20 h 32"/>
                <a:gd name="T18" fmla="*/ 4 w 39"/>
                <a:gd name="T19" fmla="*/ 24 h 32"/>
                <a:gd name="T20" fmla="*/ 10 w 39"/>
                <a:gd name="T21" fmla="*/ 29 h 32"/>
                <a:gd name="T22" fmla="*/ 17 w 39"/>
                <a:gd name="T23" fmla="*/ 32 h 32"/>
                <a:gd name="T24" fmla="*/ 24 w 39"/>
                <a:gd name="T25" fmla="*/ 32 h 32"/>
                <a:gd name="T26" fmla="*/ 32 w 39"/>
                <a:gd name="T27" fmla="*/ 29 h 32"/>
                <a:gd name="T28" fmla="*/ 37 w 39"/>
                <a:gd name="T29" fmla="*/ 24 h 32"/>
                <a:gd name="T30" fmla="*/ 39 w 39"/>
                <a:gd name="T31" fmla="*/ 20 h 32"/>
                <a:gd name="T32" fmla="*/ 39 w 39"/>
                <a:gd name="T33" fmla="*/ 15 h 32"/>
                <a:gd name="T34" fmla="*/ 37 w 39"/>
                <a:gd name="T35" fmla="*/ 9 h 32"/>
                <a:gd name="T36" fmla="*/ 33 w 39"/>
                <a:gd name="T37" fmla="*/ 5 h 32"/>
                <a:gd name="T38" fmla="*/ 28 w 39"/>
                <a:gd name="T39" fmla="*/ 2 h 32"/>
                <a:gd name="T40" fmla="*/ 21 w 39"/>
                <a:gd name="T41" fmla="*/ 0 h 32"/>
                <a:gd name="T42" fmla="*/ 13 w 39"/>
                <a:gd name="T43" fmla="*/ 2 h 32"/>
                <a:gd name="T44" fmla="*/ 8 w 39"/>
                <a:gd name="T45" fmla="*/ 5 h 32"/>
                <a:gd name="T46" fmla="*/ 2 w 39"/>
                <a:gd name="T47" fmla="*/ 9 h 32"/>
                <a:gd name="T48" fmla="*/ 0 w 39"/>
                <a:gd name="T49" fmla="*/ 15 h 32"/>
                <a:gd name="T50" fmla="*/ 2 w 39"/>
                <a:gd name="T51" fmla="*/ 21 h 32"/>
                <a:gd name="T52" fmla="*/ 8 w 39"/>
                <a:gd name="T53" fmla="*/ 27 h 32"/>
                <a:gd name="T54" fmla="*/ 13 w 39"/>
                <a:gd name="T55" fmla="*/ 30 h 32"/>
                <a:gd name="T56" fmla="*/ 21 w 39"/>
                <a:gd name="T57" fmla="*/ 32 h 32"/>
                <a:gd name="T58" fmla="*/ 28 w 39"/>
                <a:gd name="T59" fmla="*/ 30 h 32"/>
                <a:gd name="T60" fmla="*/ 33 w 39"/>
                <a:gd name="T61" fmla="*/ 27 h 32"/>
                <a:gd name="T62" fmla="*/ 37 w 39"/>
                <a:gd name="T63" fmla="*/ 21 h 32"/>
                <a:gd name="T64" fmla="*/ 39 w 39"/>
                <a:gd name="T65" fmla="*/ 15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32"/>
                <a:gd name="T101" fmla="*/ 39 w 39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32">
                  <a:moveTo>
                    <a:pt x="39" y="15"/>
                  </a:moveTo>
                  <a:lnTo>
                    <a:pt x="39" y="12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2" y="29"/>
                  </a:lnTo>
                  <a:lnTo>
                    <a:pt x="33" y="27"/>
                  </a:lnTo>
                  <a:lnTo>
                    <a:pt x="37" y="24"/>
                  </a:lnTo>
                  <a:lnTo>
                    <a:pt x="39" y="23"/>
                  </a:lnTo>
                  <a:lnTo>
                    <a:pt x="39" y="20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8" y="5"/>
                  </a:lnTo>
                  <a:lnTo>
                    <a:pt x="4" y="8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2" y="29"/>
                  </a:lnTo>
                  <a:lnTo>
                    <a:pt x="33" y="27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9" y="20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D5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690"/>
            <p:cNvSpPr>
              <a:spLocks/>
            </p:cNvSpPr>
            <p:nvPr/>
          </p:nvSpPr>
          <p:spPr bwMode="auto">
            <a:xfrm>
              <a:off x="929" y="1538"/>
              <a:ext cx="39" cy="32"/>
            </a:xfrm>
            <a:custGeom>
              <a:avLst/>
              <a:gdLst>
                <a:gd name="T0" fmla="*/ 39 w 39"/>
                <a:gd name="T1" fmla="*/ 12 h 32"/>
                <a:gd name="T2" fmla="*/ 35 w 39"/>
                <a:gd name="T3" fmla="*/ 8 h 32"/>
                <a:gd name="T4" fmla="*/ 32 w 39"/>
                <a:gd name="T5" fmla="*/ 3 h 32"/>
                <a:gd name="T6" fmla="*/ 24 w 39"/>
                <a:gd name="T7" fmla="*/ 0 h 32"/>
                <a:gd name="T8" fmla="*/ 17 w 39"/>
                <a:gd name="T9" fmla="*/ 0 h 32"/>
                <a:gd name="T10" fmla="*/ 10 w 39"/>
                <a:gd name="T11" fmla="*/ 3 h 32"/>
                <a:gd name="T12" fmla="*/ 4 w 39"/>
                <a:gd name="T13" fmla="*/ 8 h 32"/>
                <a:gd name="T14" fmla="*/ 2 w 39"/>
                <a:gd name="T15" fmla="*/ 12 h 32"/>
                <a:gd name="T16" fmla="*/ 2 w 39"/>
                <a:gd name="T17" fmla="*/ 20 h 32"/>
                <a:gd name="T18" fmla="*/ 4 w 39"/>
                <a:gd name="T19" fmla="*/ 24 h 32"/>
                <a:gd name="T20" fmla="*/ 10 w 39"/>
                <a:gd name="T21" fmla="*/ 29 h 32"/>
                <a:gd name="T22" fmla="*/ 17 w 39"/>
                <a:gd name="T23" fmla="*/ 32 h 32"/>
                <a:gd name="T24" fmla="*/ 24 w 39"/>
                <a:gd name="T25" fmla="*/ 32 h 32"/>
                <a:gd name="T26" fmla="*/ 32 w 39"/>
                <a:gd name="T27" fmla="*/ 29 h 32"/>
                <a:gd name="T28" fmla="*/ 35 w 39"/>
                <a:gd name="T29" fmla="*/ 24 h 32"/>
                <a:gd name="T30" fmla="*/ 39 w 39"/>
                <a:gd name="T31" fmla="*/ 20 h 32"/>
                <a:gd name="T32" fmla="*/ 39 w 39"/>
                <a:gd name="T33" fmla="*/ 15 h 32"/>
                <a:gd name="T34" fmla="*/ 37 w 39"/>
                <a:gd name="T35" fmla="*/ 11 h 32"/>
                <a:gd name="T36" fmla="*/ 33 w 39"/>
                <a:gd name="T37" fmla="*/ 5 h 32"/>
                <a:gd name="T38" fmla="*/ 28 w 39"/>
                <a:gd name="T39" fmla="*/ 2 h 32"/>
                <a:gd name="T40" fmla="*/ 21 w 39"/>
                <a:gd name="T41" fmla="*/ 0 h 32"/>
                <a:gd name="T42" fmla="*/ 13 w 39"/>
                <a:gd name="T43" fmla="*/ 2 h 32"/>
                <a:gd name="T44" fmla="*/ 8 w 39"/>
                <a:gd name="T45" fmla="*/ 5 h 32"/>
                <a:gd name="T46" fmla="*/ 4 w 39"/>
                <a:gd name="T47" fmla="*/ 11 h 32"/>
                <a:gd name="T48" fmla="*/ 2 w 39"/>
                <a:gd name="T49" fmla="*/ 15 h 32"/>
                <a:gd name="T50" fmla="*/ 4 w 39"/>
                <a:gd name="T51" fmla="*/ 21 h 32"/>
                <a:gd name="T52" fmla="*/ 8 w 39"/>
                <a:gd name="T53" fmla="*/ 27 h 32"/>
                <a:gd name="T54" fmla="*/ 13 w 39"/>
                <a:gd name="T55" fmla="*/ 30 h 32"/>
                <a:gd name="T56" fmla="*/ 21 w 39"/>
                <a:gd name="T57" fmla="*/ 32 h 32"/>
                <a:gd name="T58" fmla="*/ 28 w 39"/>
                <a:gd name="T59" fmla="*/ 30 h 32"/>
                <a:gd name="T60" fmla="*/ 33 w 39"/>
                <a:gd name="T61" fmla="*/ 27 h 32"/>
                <a:gd name="T62" fmla="*/ 37 w 39"/>
                <a:gd name="T63" fmla="*/ 21 h 32"/>
                <a:gd name="T64" fmla="*/ 39 w 39"/>
                <a:gd name="T65" fmla="*/ 15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32"/>
                <a:gd name="T101" fmla="*/ 39 w 39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32">
                  <a:moveTo>
                    <a:pt x="39" y="15"/>
                  </a:moveTo>
                  <a:lnTo>
                    <a:pt x="39" y="12"/>
                  </a:lnTo>
                  <a:lnTo>
                    <a:pt x="37" y="9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8" y="5"/>
                  </a:lnTo>
                  <a:lnTo>
                    <a:pt x="4" y="8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2" y="29"/>
                  </a:lnTo>
                  <a:lnTo>
                    <a:pt x="33" y="27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9" y="20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8" y="5"/>
                  </a:lnTo>
                  <a:lnTo>
                    <a:pt x="4" y="8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7" y="30"/>
                  </a:lnTo>
                  <a:lnTo>
                    <a:pt x="21" y="32"/>
                  </a:lnTo>
                  <a:lnTo>
                    <a:pt x="24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3" y="27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9" y="18"/>
                  </a:lnTo>
                  <a:lnTo>
                    <a:pt x="39" y="15"/>
                  </a:lnTo>
                  <a:close/>
                </a:path>
              </a:pathLst>
            </a:custGeom>
            <a:solidFill>
              <a:srgbClr val="D6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691"/>
            <p:cNvSpPr>
              <a:spLocks/>
            </p:cNvSpPr>
            <p:nvPr/>
          </p:nvSpPr>
          <p:spPr bwMode="auto">
            <a:xfrm>
              <a:off x="931" y="1538"/>
              <a:ext cx="37" cy="32"/>
            </a:xfrm>
            <a:custGeom>
              <a:avLst/>
              <a:gdLst>
                <a:gd name="T0" fmla="*/ 37 w 37"/>
                <a:gd name="T1" fmla="*/ 12 h 32"/>
                <a:gd name="T2" fmla="*/ 33 w 37"/>
                <a:gd name="T3" fmla="*/ 8 h 32"/>
                <a:gd name="T4" fmla="*/ 28 w 37"/>
                <a:gd name="T5" fmla="*/ 3 h 32"/>
                <a:gd name="T6" fmla="*/ 22 w 37"/>
                <a:gd name="T7" fmla="*/ 2 h 32"/>
                <a:gd name="T8" fmla="*/ 15 w 37"/>
                <a:gd name="T9" fmla="*/ 2 h 32"/>
                <a:gd name="T10" fmla="*/ 8 w 37"/>
                <a:gd name="T11" fmla="*/ 3 h 32"/>
                <a:gd name="T12" fmla="*/ 2 w 37"/>
                <a:gd name="T13" fmla="*/ 8 h 32"/>
                <a:gd name="T14" fmla="*/ 0 w 37"/>
                <a:gd name="T15" fmla="*/ 12 h 32"/>
                <a:gd name="T16" fmla="*/ 0 w 37"/>
                <a:gd name="T17" fmla="*/ 18 h 32"/>
                <a:gd name="T18" fmla="*/ 2 w 37"/>
                <a:gd name="T19" fmla="*/ 24 h 32"/>
                <a:gd name="T20" fmla="*/ 8 w 37"/>
                <a:gd name="T21" fmla="*/ 29 h 32"/>
                <a:gd name="T22" fmla="*/ 15 w 37"/>
                <a:gd name="T23" fmla="*/ 30 h 32"/>
                <a:gd name="T24" fmla="*/ 22 w 37"/>
                <a:gd name="T25" fmla="*/ 30 h 32"/>
                <a:gd name="T26" fmla="*/ 28 w 37"/>
                <a:gd name="T27" fmla="*/ 29 h 32"/>
                <a:gd name="T28" fmla="*/ 33 w 37"/>
                <a:gd name="T29" fmla="*/ 24 h 32"/>
                <a:gd name="T30" fmla="*/ 37 w 37"/>
                <a:gd name="T31" fmla="*/ 18 h 32"/>
                <a:gd name="T32" fmla="*/ 37 w 37"/>
                <a:gd name="T33" fmla="*/ 15 h 32"/>
                <a:gd name="T34" fmla="*/ 35 w 37"/>
                <a:gd name="T35" fmla="*/ 11 h 32"/>
                <a:gd name="T36" fmla="*/ 31 w 37"/>
                <a:gd name="T37" fmla="*/ 6 h 32"/>
                <a:gd name="T38" fmla="*/ 26 w 37"/>
                <a:gd name="T39" fmla="*/ 2 h 32"/>
                <a:gd name="T40" fmla="*/ 19 w 37"/>
                <a:gd name="T41" fmla="*/ 2 h 32"/>
                <a:gd name="T42" fmla="*/ 11 w 37"/>
                <a:gd name="T43" fmla="*/ 2 h 32"/>
                <a:gd name="T44" fmla="*/ 6 w 37"/>
                <a:gd name="T45" fmla="*/ 6 h 32"/>
                <a:gd name="T46" fmla="*/ 2 w 37"/>
                <a:gd name="T47" fmla="*/ 11 h 32"/>
                <a:gd name="T48" fmla="*/ 0 w 37"/>
                <a:gd name="T49" fmla="*/ 15 h 32"/>
                <a:gd name="T50" fmla="*/ 2 w 37"/>
                <a:gd name="T51" fmla="*/ 21 h 32"/>
                <a:gd name="T52" fmla="*/ 6 w 37"/>
                <a:gd name="T53" fmla="*/ 26 h 32"/>
                <a:gd name="T54" fmla="*/ 11 w 37"/>
                <a:gd name="T55" fmla="*/ 30 h 32"/>
                <a:gd name="T56" fmla="*/ 19 w 37"/>
                <a:gd name="T57" fmla="*/ 30 h 32"/>
                <a:gd name="T58" fmla="*/ 26 w 37"/>
                <a:gd name="T59" fmla="*/ 30 h 32"/>
                <a:gd name="T60" fmla="*/ 31 w 37"/>
                <a:gd name="T61" fmla="*/ 26 h 32"/>
                <a:gd name="T62" fmla="*/ 35 w 37"/>
                <a:gd name="T63" fmla="*/ 21 h 32"/>
                <a:gd name="T64" fmla="*/ 37 w 37"/>
                <a:gd name="T65" fmla="*/ 15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32"/>
                <a:gd name="T101" fmla="*/ 37 w 37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32">
                  <a:moveTo>
                    <a:pt x="37" y="15"/>
                  </a:moveTo>
                  <a:lnTo>
                    <a:pt x="37" y="12"/>
                  </a:lnTo>
                  <a:lnTo>
                    <a:pt x="35" y="11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31" y="27"/>
                  </a:lnTo>
                  <a:lnTo>
                    <a:pt x="33" y="24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8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D7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692"/>
            <p:cNvSpPr>
              <a:spLocks/>
            </p:cNvSpPr>
            <p:nvPr/>
          </p:nvSpPr>
          <p:spPr bwMode="auto">
            <a:xfrm>
              <a:off x="931" y="1540"/>
              <a:ext cx="37" cy="28"/>
            </a:xfrm>
            <a:custGeom>
              <a:avLst/>
              <a:gdLst>
                <a:gd name="T0" fmla="*/ 35 w 37"/>
                <a:gd name="T1" fmla="*/ 10 h 28"/>
                <a:gd name="T2" fmla="*/ 33 w 37"/>
                <a:gd name="T3" fmla="*/ 6 h 28"/>
                <a:gd name="T4" fmla="*/ 28 w 37"/>
                <a:gd name="T5" fmla="*/ 1 h 28"/>
                <a:gd name="T6" fmla="*/ 22 w 37"/>
                <a:gd name="T7" fmla="*/ 0 h 28"/>
                <a:gd name="T8" fmla="*/ 15 w 37"/>
                <a:gd name="T9" fmla="*/ 0 h 28"/>
                <a:gd name="T10" fmla="*/ 8 w 37"/>
                <a:gd name="T11" fmla="*/ 1 h 28"/>
                <a:gd name="T12" fmla="*/ 4 w 37"/>
                <a:gd name="T13" fmla="*/ 6 h 28"/>
                <a:gd name="T14" fmla="*/ 0 w 37"/>
                <a:gd name="T15" fmla="*/ 10 h 28"/>
                <a:gd name="T16" fmla="*/ 0 w 37"/>
                <a:gd name="T17" fmla="*/ 16 h 28"/>
                <a:gd name="T18" fmla="*/ 4 w 37"/>
                <a:gd name="T19" fmla="*/ 22 h 28"/>
                <a:gd name="T20" fmla="*/ 8 w 37"/>
                <a:gd name="T21" fmla="*/ 27 h 28"/>
                <a:gd name="T22" fmla="*/ 15 w 37"/>
                <a:gd name="T23" fmla="*/ 28 h 28"/>
                <a:gd name="T24" fmla="*/ 22 w 37"/>
                <a:gd name="T25" fmla="*/ 28 h 28"/>
                <a:gd name="T26" fmla="*/ 28 w 37"/>
                <a:gd name="T27" fmla="*/ 27 h 28"/>
                <a:gd name="T28" fmla="*/ 33 w 37"/>
                <a:gd name="T29" fmla="*/ 22 h 28"/>
                <a:gd name="T30" fmla="*/ 35 w 37"/>
                <a:gd name="T31" fmla="*/ 16 h 28"/>
                <a:gd name="T32" fmla="*/ 35 w 37"/>
                <a:gd name="T33" fmla="*/ 13 h 28"/>
                <a:gd name="T34" fmla="*/ 35 w 37"/>
                <a:gd name="T35" fmla="*/ 9 h 28"/>
                <a:gd name="T36" fmla="*/ 31 w 37"/>
                <a:gd name="T37" fmla="*/ 4 h 28"/>
                <a:gd name="T38" fmla="*/ 26 w 37"/>
                <a:gd name="T39" fmla="*/ 1 h 28"/>
                <a:gd name="T40" fmla="*/ 19 w 37"/>
                <a:gd name="T41" fmla="*/ 0 h 28"/>
                <a:gd name="T42" fmla="*/ 11 w 37"/>
                <a:gd name="T43" fmla="*/ 1 h 28"/>
                <a:gd name="T44" fmla="*/ 6 w 37"/>
                <a:gd name="T45" fmla="*/ 4 h 28"/>
                <a:gd name="T46" fmla="*/ 2 w 37"/>
                <a:gd name="T47" fmla="*/ 9 h 28"/>
                <a:gd name="T48" fmla="*/ 0 w 37"/>
                <a:gd name="T49" fmla="*/ 13 h 28"/>
                <a:gd name="T50" fmla="*/ 2 w 37"/>
                <a:gd name="T51" fmla="*/ 19 h 28"/>
                <a:gd name="T52" fmla="*/ 6 w 37"/>
                <a:gd name="T53" fmla="*/ 24 h 28"/>
                <a:gd name="T54" fmla="*/ 11 w 37"/>
                <a:gd name="T55" fmla="*/ 27 h 28"/>
                <a:gd name="T56" fmla="*/ 19 w 37"/>
                <a:gd name="T57" fmla="*/ 28 h 28"/>
                <a:gd name="T58" fmla="*/ 26 w 37"/>
                <a:gd name="T59" fmla="*/ 27 h 28"/>
                <a:gd name="T60" fmla="*/ 31 w 37"/>
                <a:gd name="T61" fmla="*/ 24 h 28"/>
                <a:gd name="T62" fmla="*/ 35 w 37"/>
                <a:gd name="T63" fmla="*/ 19 h 28"/>
                <a:gd name="T64" fmla="*/ 35 w 37"/>
                <a:gd name="T65" fmla="*/ 13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28"/>
                <a:gd name="T101" fmla="*/ 37 w 37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28">
                  <a:moveTo>
                    <a:pt x="37" y="13"/>
                  </a:moveTo>
                  <a:lnTo>
                    <a:pt x="35" y="10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28" y="27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1" y="27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D8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693"/>
            <p:cNvSpPr>
              <a:spLocks/>
            </p:cNvSpPr>
            <p:nvPr/>
          </p:nvSpPr>
          <p:spPr bwMode="auto">
            <a:xfrm>
              <a:off x="931" y="1540"/>
              <a:ext cx="35" cy="28"/>
            </a:xfrm>
            <a:custGeom>
              <a:avLst/>
              <a:gdLst>
                <a:gd name="T0" fmla="*/ 35 w 35"/>
                <a:gd name="T1" fmla="*/ 12 h 28"/>
                <a:gd name="T2" fmla="*/ 33 w 35"/>
                <a:gd name="T3" fmla="*/ 6 h 28"/>
                <a:gd name="T4" fmla="*/ 28 w 35"/>
                <a:gd name="T5" fmla="*/ 3 h 28"/>
                <a:gd name="T6" fmla="*/ 22 w 35"/>
                <a:gd name="T7" fmla="*/ 0 h 28"/>
                <a:gd name="T8" fmla="*/ 15 w 35"/>
                <a:gd name="T9" fmla="*/ 0 h 28"/>
                <a:gd name="T10" fmla="*/ 8 w 35"/>
                <a:gd name="T11" fmla="*/ 3 h 28"/>
                <a:gd name="T12" fmla="*/ 4 w 35"/>
                <a:gd name="T13" fmla="*/ 6 h 28"/>
                <a:gd name="T14" fmla="*/ 0 w 35"/>
                <a:gd name="T15" fmla="*/ 12 h 28"/>
                <a:gd name="T16" fmla="*/ 0 w 35"/>
                <a:gd name="T17" fmla="*/ 16 h 28"/>
                <a:gd name="T18" fmla="*/ 4 w 35"/>
                <a:gd name="T19" fmla="*/ 22 h 28"/>
                <a:gd name="T20" fmla="*/ 8 w 35"/>
                <a:gd name="T21" fmla="*/ 25 h 28"/>
                <a:gd name="T22" fmla="*/ 15 w 35"/>
                <a:gd name="T23" fmla="*/ 28 h 28"/>
                <a:gd name="T24" fmla="*/ 22 w 35"/>
                <a:gd name="T25" fmla="*/ 28 h 28"/>
                <a:gd name="T26" fmla="*/ 28 w 35"/>
                <a:gd name="T27" fmla="*/ 25 h 28"/>
                <a:gd name="T28" fmla="*/ 33 w 35"/>
                <a:gd name="T29" fmla="*/ 22 h 28"/>
                <a:gd name="T30" fmla="*/ 35 w 35"/>
                <a:gd name="T31" fmla="*/ 16 h 28"/>
                <a:gd name="T32" fmla="*/ 35 w 35"/>
                <a:gd name="T33" fmla="*/ 13 h 28"/>
                <a:gd name="T34" fmla="*/ 33 w 35"/>
                <a:gd name="T35" fmla="*/ 9 h 28"/>
                <a:gd name="T36" fmla="*/ 30 w 35"/>
                <a:gd name="T37" fmla="*/ 4 h 28"/>
                <a:gd name="T38" fmla="*/ 24 w 35"/>
                <a:gd name="T39" fmla="*/ 1 h 28"/>
                <a:gd name="T40" fmla="*/ 19 w 35"/>
                <a:gd name="T41" fmla="*/ 0 h 28"/>
                <a:gd name="T42" fmla="*/ 11 w 35"/>
                <a:gd name="T43" fmla="*/ 1 h 28"/>
                <a:gd name="T44" fmla="*/ 6 w 35"/>
                <a:gd name="T45" fmla="*/ 4 h 28"/>
                <a:gd name="T46" fmla="*/ 2 w 35"/>
                <a:gd name="T47" fmla="*/ 9 h 28"/>
                <a:gd name="T48" fmla="*/ 0 w 35"/>
                <a:gd name="T49" fmla="*/ 13 h 28"/>
                <a:gd name="T50" fmla="*/ 2 w 35"/>
                <a:gd name="T51" fmla="*/ 19 h 28"/>
                <a:gd name="T52" fmla="*/ 6 w 35"/>
                <a:gd name="T53" fmla="*/ 24 h 28"/>
                <a:gd name="T54" fmla="*/ 11 w 35"/>
                <a:gd name="T55" fmla="*/ 27 h 28"/>
                <a:gd name="T56" fmla="*/ 19 w 35"/>
                <a:gd name="T57" fmla="*/ 28 h 28"/>
                <a:gd name="T58" fmla="*/ 24 w 35"/>
                <a:gd name="T59" fmla="*/ 27 h 28"/>
                <a:gd name="T60" fmla="*/ 30 w 35"/>
                <a:gd name="T61" fmla="*/ 24 h 28"/>
                <a:gd name="T62" fmla="*/ 33 w 35"/>
                <a:gd name="T63" fmla="*/ 19 h 28"/>
                <a:gd name="T64" fmla="*/ 35 w 35"/>
                <a:gd name="T65" fmla="*/ 13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28"/>
                <a:gd name="T101" fmla="*/ 35 w 35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28">
                  <a:moveTo>
                    <a:pt x="35" y="13"/>
                  </a:moveTo>
                  <a:lnTo>
                    <a:pt x="35" y="12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1" y="4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1" y="27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3" y="9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9" y="25"/>
                  </a:lnTo>
                  <a:lnTo>
                    <a:pt x="11" y="27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5" y="16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D9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694"/>
            <p:cNvSpPr>
              <a:spLocks/>
            </p:cNvSpPr>
            <p:nvPr/>
          </p:nvSpPr>
          <p:spPr bwMode="auto">
            <a:xfrm>
              <a:off x="931" y="1540"/>
              <a:ext cx="35" cy="28"/>
            </a:xfrm>
            <a:custGeom>
              <a:avLst/>
              <a:gdLst>
                <a:gd name="T0" fmla="*/ 35 w 35"/>
                <a:gd name="T1" fmla="*/ 12 h 28"/>
                <a:gd name="T2" fmla="*/ 33 w 35"/>
                <a:gd name="T3" fmla="*/ 6 h 28"/>
                <a:gd name="T4" fmla="*/ 28 w 35"/>
                <a:gd name="T5" fmla="*/ 3 h 28"/>
                <a:gd name="T6" fmla="*/ 22 w 35"/>
                <a:gd name="T7" fmla="*/ 0 h 28"/>
                <a:gd name="T8" fmla="*/ 15 w 35"/>
                <a:gd name="T9" fmla="*/ 0 h 28"/>
                <a:gd name="T10" fmla="*/ 9 w 35"/>
                <a:gd name="T11" fmla="*/ 3 h 28"/>
                <a:gd name="T12" fmla="*/ 4 w 35"/>
                <a:gd name="T13" fmla="*/ 6 h 28"/>
                <a:gd name="T14" fmla="*/ 2 w 35"/>
                <a:gd name="T15" fmla="*/ 12 h 28"/>
                <a:gd name="T16" fmla="*/ 2 w 35"/>
                <a:gd name="T17" fmla="*/ 16 h 28"/>
                <a:gd name="T18" fmla="*/ 4 w 35"/>
                <a:gd name="T19" fmla="*/ 22 h 28"/>
                <a:gd name="T20" fmla="*/ 9 w 35"/>
                <a:gd name="T21" fmla="*/ 25 h 28"/>
                <a:gd name="T22" fmla="*/ 15 w 35"/>
                <a:gd name="T23" fmla="*/ 28 h 28"/>
                <a:gd name="T24" fmla="*/ 22 w 35"/>
                <a:gd name="T25" fmla="*/ 28 h 28"/>
                <a:gd name="T26" fmla="*/ 28 w 35"/>
                <a:gd name="T27" fmla="*/ 25 h 28"/>
                <a:gd name="T28" fmla="*/ 33 w 35"/>
                <a:gd name="T29" fmla="*/ 22 h 28"/>
                <a:gd name="T30" fmla="*/ 35 w 35"/>
                <a:gd name="T31" fmla="*/ 16 h 28"/>
                <a:gd name="T32" fmla="*/ 35 w 35"/>
                <a:gd name="T33" fmla="*/ 13 h 28"/>
                <a:gd name="T34" fmla="*/ 33 w 35"/>
                <a:gd name="T35" fmla="*/ 9 h 28"/>
                <a:gd name="T36" fmla="*/ 30 w 35"/>
                <a:gd name="T37" fmla="*/ 4 h 28"/>
                <a:gd name="T38" fmla="*/ 24 w 35"/>
                <a:gd name="T39" fmla="*/ 1 h 28"/>
                <a:gd name="T40" fmla="*/ 19 w 35"/>
                <a:gd name="T41" fmla="*/ 0 h 28"/>
                <a:gd name="T42" fmla="*/ 11 w 35"/>
                <a:gd name="T43" fmla="*/ 1 h 28"/>
                <a:gd name="T44" fmla="*/ 6 w 35"/>
                <a:gd name="T45" fmla="*/ 4 h 28"/>
                <a:gd name="T46" fmla="*/ 2 w 35"/>
                <a:gd name="T47" fmla="*/ 9 h 28"/>
                <a:gd name="T48" fmla="*/ 2 w 35"/>
                <a:gd name="T49" fmla="*/ 13 h 28"/>
                <a:gd name="T50" fmla="*/ 2 w 35"/>
                <a:gd name="T51" fmla="*/ 19 h 28"/>
                <a:gd name="T52" fmla="*/ 6 w 35"/>
                <a:gd name="T53" fmla="*/ 24 h 28"/>
                <a:gd name="T54" fmla="*/ 11 w 35"/>
                <a:gd name="T55" fmla="*/ 27 h 28"/>
                <a:gd name="T56" fmla="*/ 19 w 35"/>
                <a:gd name="T57" fmla="*/ 28 h 28"/>
                <a:gd name="T58" fmla="*/ 24 w 35"/>
                <a:gd name="T59" fmla="*/ 27 h 28"/>
                <a:gd name="T60" fmla="*/ 30 w 35"/>
                <a:gd name="T61" fmla="*/ 24 h 28"/>
                <a:gd name="T62" fmla="*/ 33 w 35"/>
                <a:gd name="T63" fmla="*/ 19 h 28"/>
                <a:gd name="T64" fmla="*/ 35 w 35"/>
                <a:gd name="T65" fmla="*/ 13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"/>
                <a:gd name="T100" fmla="*/ 0 h 28"/>
                <a:gd name="T101" fmla="*/ 35 w 35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" h="28">
                  <a:moveTo>
                    <a:pt x="35" y="13"/>
                  </a:moveTo>
                  <a:lnTo>
                    <a:pt x="35" y="12"/>
                  </a:lnTo>
                  <a:lnTo>
                    <a:pt x="33" y="9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9" y="25"/>
                  </a:lnTo>
                  <a:lnTo>
                    <a:pt x="11" y="27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3" y="9"/>
                  </a:lnTo>
                  <a:lnTo>
                    <a:pt x="31" y="6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9" y="25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9" y="28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5" y="16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DA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695"/>
            <p:cNvSpPr>
              <a:spLocks/>
            </p:cNvSpPr>
            <p:nvPr/>
          </p:nvSpPr>
          <p:spPr bwMode="auto">
            <a:xfrm>
              <a:off x="933" y="1540"/>
              <a:ext cx="33" cy="28"/>
            </a:xfrm>
            <a:custGeom>
              <a:avLst/>
              <a:gdLst>
                <a:gd name="T0" fmla="*/ 33 w 33"/>
                <a:gd name="T1" fmla="*/ 12 h 28"/>
                <a:gd name="T2" fmla="*/ 29 w 33"/>
                <a:gd name="T3" fmla="*/ 6 h 28"/>
                <a:gd name="T4" fmla="*/ 26 w 33"/>
                <a:gd name="T5" fmla="*/ 3 h 28"/>
                <a:gd name="T6" fmla="*/ 20 w 33"/>
                <a:gd name="T7" fmla="*/ 1 h 28"/>
                <a:gd name="T8" fmla="*/ 13 w 33"/>
                <a:gd name="T9" fmla="*/ 1 h 28"/>
                <a:gd name="T10" fmla="*/ 7 w 33"/>
                <a:gd name="T11" fmla="*/ 3 h 28"/>
                <a:gd name="T12" fmla="*/ 2 w 33"/>
                <a:gd name="T13" fmla="*/ 6 h 28"/>
                <a:gd name="T14" fmla="*/ 0 w 33"/>
                <a:gd name="T15" fmla="*/ 12 h 28"/>
                <a:gd name="T16" fmla="*/ 0 w 33"/>
                <a:gd name="T17" fmla="*/ 16 h 28"/>
                <a:gd name="T18" fmla="*/ 2 w 33"/>
                <a:gd name="T19" fmla="*/ 22 h 28"/>
                <a:gd name="T20" fmla="*/ 7 w 33"/>
                <a:gd name="T21" fmla="*/ 25 h 28"/>
                <a:gd name="T22" fmla="*/ 13 w 33"/>
                <a:gd name="T23" fmla="*/ 27 h 28"/>
                <a:gd name="T24" fmla="*/ 20 w 33"/>
                <a:gd name="T25" fmla="*/ 27 h 28"/>
                <a:gd name="T26" fmla="*/ 26 w 33"/>
                <a:gd name="T27" fmla="*/ 25 h 28"/>
                <a:gd name="T28" fmla="*/ 29 w 33"/>
                <a:gd name="T29" fmla="*/ 22 h 28"/>
                <a:gd name="T30" fmla="*/ 33 w 33"/>
                <a:gd name="T31" fmla="*/ 16 h 28"/>
                <a:gd name="T32" fmla="*/ 33 w 33"/>
                <a:gd name="T33" fmla="*/ 13 h 28"/>
                <a:gd name="T34" fmla="*/ 31 w 33"/>
                <a:gd name="T35" fmla="*/ 9 h 28"/>
                <a:gd name="T36" fmla="*/ 28 w 33"/>
                <a:gd name="T37" fmla="*/ 4 h 28"/>
                <a:gd name="T38" fmla="*/ 22 w 33"/>
                <a:gd name="T39" fmla="*/ 1 h 28"/>
                <a:gd name="T40" fmla="*/ 17 w 33"/>
                <a:gd name="T41" fmla="*/ 1 h 28"/>
                <a:gd name="T42" fmla="*/ 9 w 33"/>
                <a:gd name="T43" fmla="*/ 1 h 28"/>
                <a:gd name="T44" fmla="*/ 6 w 33"/>
                <a:gd name="T45" fmla="*/ 4 h 28"/>
                <a:gd name="T46" fmla="*/ 2 w 33"/>
                <a:gd name="T47" fmla="*/ 9 h 28"/>
                <a:gd name="T48" fmla="*/ 0 w 33"/>
                <a:gd name="T49" fmla="*/ 13 h 28"/>
                <a:gd name="T50" fmla="*/ 2 w 33"/>
                <a:gd name="T51" fmla="*/ 19 h 28"/>
                <a:gd name="T52" fmla="*/ 6 w 33"/>
                <a:gd name="T53" fmla="*/ 24 h 28"/>
                <a:gd name="T54" fmla="*/ 9 w 33"/>
                <a:gd name="T55" fmla="*/ 27 h 28"/>
                <a:gd name="T56" fmla="*/ 17 w 33"/>
                <a:gd name="T57" fmla="*/ 27 h 28"/>
                <a:gd name="T58" fmla="*/ 22 w 33"/>
                <a:gd name="T59" fmla="*/ 27 h 28"/>
                <a:gd name="T60" fmla="*/ 28 w 33"/>
                <a:gd name="T61" fmla="*/ 24 h 28"/>
                <a:gd name="T62" fmla="*/ 31 w 33"/>
                <a:gd name="T63" fmla="*/ 19 h 28"/>
                <a:gd name="T64" fmla="*/ 33 w 33"/>
                <a:gd name="T65" fmla="*/ 13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"/>
                <a:gd name="T100" fmla="*/ 0 h 28"/>
                <a:gd name="T101" fmla="*/ 33 w 33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" h="28">
                  <a:moveTo>
                    <a:pt x="33" y="13"/>
                  </a:moveTo>
                  <a:lnTo>
                    <a:pt x="33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3" y="27"/>
                  </a:lnTo>
                  <a:lnTo>
                    <a:pt x="17" y="28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6" y="25"/>
                  </a:lnTo>
                  <a:lnTo>
                    <a:pt x="2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3" y="27"/>
                  </a:lnTo>
                  <a:lnTo>
                    <a:pt x="17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6" y="25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DB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696"/>
            <p:cNvSpPr>
              <a:spLocks/>
            </p:cNvSpPr>
            <p:nvPr/>
          </p:nvSpPr>
          <p:spPr bwMode="auto">
            <a:xfrm>
              <a:off x="933" y="1541"/>
              <a:ext cx="33" cy="26"/>
            </a:xfrm>
            <a:custGeom>
              <a:avLst/>
              <a:gdLst>
                <a:gd name="T0" fmla="*/ 31 w 33"/>
                <a:gd name="T1" fmla="*/ 11 h 26"/>
                <a:gd name="T2" fmla="*/ 29 w 33"/>
                <a:gd name="T3" fmla="*/ 6 h 26"/>
                <a:gd name="T4" fmla="*/ 26 w 33"/>
                <a:gd name="T5" fmla="*/ 2 h 26"/>
                <a:gd name="T6" fmla="*/ 20 w 33"/>
                <a:gd name="T7" fmla="*/ 0 h 26"/>
                <a:gd name="T8" fmla="*/ 13 w 33"/>
                <a:gd name="T9" fmla="*/ 0 h 26"/>
                <a:gd name="T10" fmla="*/ 7 w 33"/>
                <a:gd name="T11" fmla="*/ 2 h 26"/>
                <a:gd name="T12" fmla="*/ 2 w 33"/>
                <a:gd name="T13" fmla="*/ 6 h 26"/>
                <a:gd name="T14" fmla="*/ 0 w 33"/>
                <a:gd name="T15" fmla="*/ 11 h 26"/>
                <a:gd name="T16" fmla="*/ 0 w 33"/>
                <a:gd name="T17" fmla="*/ 15 h 26"/>
                <a:gd name="T18" fmla="*/ 2 w 33"/>
                <a:gd name="T19" fmla="*/ 20 h 26"/>
                <a:gd name="T20" fmla="*/ 7 w 33"/>
                <a:gd name="T21" fmla="*/ 24 h 26"/>
                <a:gd name="T22" fmla="*/ 13 w 33"/>
                <a:gd name="T23" fmla="*/ 26 h 26"/>
                <a:gd name="T24" fmla="*/ 20 w 33"/>
                <a:gd name="T25" fmla="*/ 26 h 26"/>
                <a:gd name="T26" fmla="*/ 26 w 33"/>
                <a:gd name="T27" fmla="*/ 24 h 26"/>
                <a:gd name="T28" fmla="*/ 29 w 33"/>
                <a:gd name="T29" fmla="*/ 20 h 26"/>
                <a:gd name="T30" fmla="*/ 31 w 33"/>
                <a:gd name="T31" fmla="*/ 15 h 26"/>
                <a:gd name="T32" fmla="*/ 31 w 33"/>
                <a:gd name="T33" fmla="*/ 12 h 26"/>
                <a:gd name="T34" fmla="*/ 31 w 33"/>
                <a:gd name="T35" fmla="*/ 8 h 26"/>
                <a:gd name="T36" fmla="*/ 28 w 33"/>
                <a:gd name="T37" fmla="*/ 3 h 26"/>
                <a:gd name="T38" fmla="*/ 22 w 33"/>
                <a:gd name="T39" fmla="*/ 2 h 26"/>
                <a:gd name="T40" fmla="*/ 17 w 33"/>
                <a:gd name="T41" fmla="*/ 0 h 26"/>
                <a:gd name="T42" fmla="*/ 9 w 33"/>
                <a:gd name="T43" fmla="*/ 2 h 26"/>
                <a:gd name="T44" fmla="*/ 6 w 33"/>
                <a:gd name="T45" fmla="*/ 3 h 26"/>
                <a:gd name="T46" fmla="*/ 2 w 33"/>
                <a:gd name="T47" fmla="*/ 8 h 26"/>
                <a:gd name="T48" fmla="*/ 0 w 33"/>
                <a:gd name="T49" fmla="*/ 12 h 26"/>
                <a:gd name="T50" fmla="*/ 2 w 33"/>
                <a:gd name="T51" fmla="*/ 18 h 26"/>
                <a:gd name="T52" fmla="*/ 6 w 33"/>
                <a:gd name="T53" fmla="*/ 23 h 26"/>
                <a:gd name="T54" fmla="*/ 9 w 33"/>
                <a:gd name="T55" fmla="*/ 24 h 26"/>
                <a:gd name="T56" fmla="*/ 17 w 33"/>
                <a:gd name="T57" fmla="*/ 26 h 26"/>
                <a:gd name="T58" fmla="*/ 22 w 33"/>
                <a:gd name="T59" fmla="*/ 24 h 26"/>
                <a:gd name="T60" fmla="*/ 28 w 33"/>
                <a:gd name="T61" fmla="*/ 23 h 26"/>
                <a:gd name="T62" fmla="*/ 31 w 33"/>
                <a:gd name="T63" fmla="*/ 18 h 26"/>
                <a:gd name="T64" fmla="*/ 31 w 33"/>
                <a:gd name="T65" fmla="*/ 12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"/>
                <a:gd name="T100" fmla="*/ 0 h 26"/>
                <a:gd name="T101" fmla="*/ 33 w 33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" h="26">
                  <a:moveTo>
                    <a:pt x="33" y="12"/>
                  </a:moveTo>
                  <a:lnTo>
                    <a:pt x="31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29" y="20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29" y="20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DC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697"/>
            <p:cNvSpPr>
              <a:spLocks/>
            </p:cNvSpPr>
            <p:nvPr/>
          </p:nvSpPr>
          <p:spPr bwMode="auto">
            <a:xfrm>
              <a:off x="933" y="1541"/>
              <a:ext cx="31" cy="26"/>
            </a:xfrm>
            <a:custGeom>
              <a:avLst/>
              <a:gdLst>
                <a:gd name="T0" fmla="*/ 31 w 31"/>
                <a:gd name="T1" fmla="*/ 11 h 26"/>
                <a:gd name="T2" fmla="*/ 29 w 31"/>
                <a:gd name="T3" fmla="*/ 6 h 26"/>
                <a:gd name="T4" fmla="*/ 26 w 31"/>
                <a:gd name="T5" fmla="*/ 2 h 26"/>
                <a:gd name="T6" fmla="*/ 20 w 31"/>
                <a:gd name="T7" fmla="*/ 0 h 26"/>
                <a:gd name="T8" fmla="*/ 13 w 31"/>
                <a:gd name="T9" fmla="*/ 0 h 26"/>
                <a:gd name="T10" fmla="*/ 7 w 31"/>
                <a:gd name="T11" fmla="*/ 2 h 26"/>
                <a:gd name="T12" fmla="*/ 4 w 31"/>
                <a:gd name="T13" fmla="*/ 6 h 26"/>
                <a:gd name="T14" fmla="*/ 0 w 31"/>
                <a:gd name="T15" fmla="*/ 11 h 26"/>
                <a:gd name="T16" fmla="*/ 0 w 31"/>
                <a:gd name="T17" fmla="*/ 15 h 26"/>
                <a:gd name="T18" fmla="*/ 4 w 31"/>
                <a:gd name="T19" fmla="*/ 20 h 26"/>
                <a:gd name="T20" fmla="*/ 7 w 31"/>
                <a:gd name="T21" fmla="*/ 24 h 26"/>
                <a:gd name="T22" fmla="*/ 13 w 31"/>
                <a:gd name="T23" fmla="*/ 26 h 26"/>
                <a:gd name="T24" fmla="*/ 20 w 31"/>
                <a:gd name="T25" fmla="*/ 26 h 26"/>
                <a:gd name="T26" fmla="*/ 26 w 31"/>
                <a:gd name="T27" fmla="*/ 24 h 26"/>
                <a:gd name="T28" fmla="*/ 29 w 31"/>
                <a:gd name="T29" fmla="*/ 20 h 26"/>
                <a:gd name="T30" fmla="*/ 31 w 31"/>
                <a:gd name="T31" fmla="*/ 15 h 26"/>
                <a:gd name="T32" fmla="*/ 31 w 31"/>
                <a:gd name="T33" fmla="*/ 12 h 26"/>
                <a:gd name="T34" fmla="*/ 29 w 31"/>
                <a:gd name="T35" fmla="*/ 8 h 26"/>
                <a:gd name="T36" fmla="*/ 28 w 31"/>
                <a:gd name="T37" fmla="*/ 5 h 26"/>
                <a:gd name="T38" fmla="*/ 22 w 31"/>
                <a:gd name="T39" fmla="*/ 2 h 26"/>
                <a:gd name="T40" fmla="*/ 17 w 31"/>
                <a:gd name="T41" fmla="*/ 0 h 26"/>
                <a:gd name="T42" fmla="*/ 11 w 31"/>
                <a:gd name="T43" fmla="*/ 2 h 26"/>
                <a:gd name="T44" fmla="*/ 6 w 31"/>
                <a:gd name="T45" fmla="*/ 5 h 26"/>
                <a:gd name="T46" fmla="*/ 2 w 31"/>
                <a:gd name="T47" fmla="*/ 8 h 26"/>
                <a:gd name="T48" fmla="*/ 0 w 31"/>
                <a:gd name="T49" fmla="*/ 12 h 26"/>
                <a:gd name="T50" fmla="*/ 2 w 31"/>
                <a:gd name="T51" fmla="*/ 18 h 26"/>
                <a:gd name="T52" fmla="*/ 6 w 31"/>
                <a:gd name="T53" fmla="*/ 21 h 26"/>
                <a:gd name="T54" fmla="*/ 11 w 31"/>
                <a:gd name="T55" fmla="*/ 24 h 26"/>
                <a:gd name="T56" fmla="*/ 17 w 31"/>
                <a:gd name="T57" fmla="*/ 26 h 26"/>
                <a:gd name="T58" fmla="*/ 22 w 31"/>
                <a:gd name="T59" fmla="*/ 24 h 26"/>
                <a:gd name="T60" fmla="*/ 28 w 31"/>
                <a:gd name="T61" fmla="*/ 21 h 26"/>
                <a:gd name="T62" fmla="*/ 29 w 31"/>
                <a:gd name="T63" fmla="*/ 18 h 26"/>
                <a:gd name="T64" fmla="*/ 31 w 31"/>
                <a:gd name="T65" fmla="*/ 12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6"/>
                <a:gd name="T101" fmla="*/ 31 w 31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6">
                  <a:moveTo>
                    <a:pt x="31" y="12"/>
                  </a:moveTo>
                  <a:lnTo>
                    <a:pt x="31" y="11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29" y="20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DD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698"/>
            <p:cNvSpPr>
              <a:spLocks/>
            </p:cNvSpPr>
            <p:nvPr/>
          </p:nvSpPr>
          <p:spPr bwMode="auto">
            <a:xfrm>
              <a:off x="933" y="1541"/>
              <a:ext cx="31" cy="26"/>
            </a:xfrm>
            <a:custGeom>
              <a:avLst/>
              <a:gdLst>
                <a:gd name="T0" fmla="*/ 31 w 31"/>
                <a:gd name="T1" fmla="*/ 11 h 26"/>
                <a:gd name="T2" fmla="*/ 29 w 31"/>
                <a:gd name="T3" fmla="*/ 6 h 26"/>
                <a:gd name="T4" fmla="*/ 24 w 31"/>
                <a:gd name="T5" fmla="*/ 3 h 26"/>
                <a:gd name="T6" fmla="*/ 18 w 31"/>
                <a:gd name="T7" fmla="*/ 0 h 26"/>
                <a:gd name="T8" fmla="*/ 13 w 31"/>
                <a:gd name="T9" fmla="*/ 0 h 26"/>
                <a:gd name="T10" fmla="*/ 7 w 31"/>
                <a:gd name="T11" fmla="*/ 3 h 26"/>
                <a:gd name="T12" fmla="*/ 4 w 31"/>
                <a:gd name="T13" fmla="*/ 6 h 26"/>
                <a:gd name="T14" fmla="*/ 2 w 31"/>
                <a:gd name="T15" fmla="*/ 11 h 26"/>
                <a:gd name="T16" fmla="*/ 2 w 31"/>
                <a:gd name="T17" fmla="*/ 15 h 26"/>
                <a:gd name="T18" fmla="*/ 4 w 31"/>
                <a:gd name="T19" fmla="*/ 20 h 26"/>
                <a:gd name="T20" fmla="*/ 7 w 31"/>
                <a:gd name="T21" fmla="*/ 23 h 26"/>
                <a:gd name="T22" fmla="*/ 13 w 31"/>
                <a:gd name="T23" fmla="*/ 26 h 26"/>
                <a:gd name="T24" fmla="*/ 18 w 31"/>
                <a:gd name="T25" fmla="*/ 26 h 26"/>
                <a:gd name="T26" fmla="*/ 24 w 31"/>
                <a:gd name="T27" fmla="*/ 23 h 26"/>
                <a:gd name="T28" fmla="*/ 29 w 31"/>
                <a:gd name="T29" fmla="*/ 20 h 26"/>
                <a:gd name="T30" fmla="*/ 31 w 31"/>
                <a:gd name="T31" fmla="*/ 15 h 26"/>
                <a:gd name="T32" fmla="*/ 31 w 31"/>
                <a:gd name="T33" fmla="*/ 12 h 26"/>
                <a:gd name="T34" fmla="*/ 29 w 31"/>
                <a:gd name="T35" fmla="*/ 8 h 26"/>
                <a:gd name="T36" fmla="*/ 28 w 31"/>
                <a:gd name="T37" fmla="*/ 5 h 26"/>
                <a:gd name="T38" fmla="*/ 22 w 31"/>
                <a:gd name="T39" fmla="*/ 2 h 26"/>
                <a:gd name="T40" fmla="*/ 17 w 31"/>
                <a:gd name="T41" fmla="*/ 0 h 26"/>
                <a:gd name="T42" fmla="*/ 11 w 31"/>
                <a:gd name="T43" fmla="*/ 2 h 26"/>
                <a:gd name="T44" fmla="*/ 6 w 31"/>
                <a:gd name="T45" fmla="*/ 5 h 26"/>
                <a:gd name="T46" fmla="*/ 2 w 31"/>
                <a:gd name="T47" fmla="*/ 8 h 26"/>
                <a:gd name="T48" fmla="*/ 2 w 31"/>
                <a:gd name="T49" fmla="*/ 12 h 26"/>
                <a:gd name="T50" fmla="*/ 2 w 31"/>
                <a:gd name="T51" fmla="*/ 18 h 26"/>
                <a:gd name="T52" fmla="*/ 6 w 31"/>
                <a:gd name="T53" fmla="*/ 21 h 26"/>
                <a:gd name="T54" fmla="*/ 11 w 31"/>
                <a:gd name="T55" fmla="*/ 24 h 26"/>
                <a:gd name="T56" fmla="*/ 17 w 31"/>
                <a:gd name="T57" fmla="*/ 26 h 26"/>
                <a:gd name="T58" fmla="*/ 22 w 31"/>
                <a:gd name="T59" fmla="*/ 24 h 26"/>
                <a:gd name="T60" fmla="*/ 28 w 31"/>
                <a:gd name="T61" fmla="*/ 21 h 26"/>
                <a:gd name="T62" fmla="*/ 29 w 31"/>
                <a:gd name="T63" fmla="*/ 18 h 26"/>
                <a:gd name="T64" fmla="*/ 31 w 31"/>
                <a:gd name="T65" fmla="*/ 12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6"/>
                <a:gd name="T101" fmla="*/ 31 w 31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6">
                  <a:moveTo>
                    <a:pt x="31" y="12"/>
                  </a:moveTo>
                  <a:lnTo>
                    <a:pt x="31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7" y="26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31" y="15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DE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699"/>
            <p:cNvSpPr>
              <a:spLocks/>
            </p:cNvSpPr>
            <p:nvPr/>
          </p:nvSpPr>
          <p:spPr bwMode="auto">
            <a:xfrm>
              <a:off x="935" y="1541"/>
              <a:ext cx="29" cy="26"/>
            </a:xfrm>
            <a:custGeom>
              <a:avLst/>
              <a:gdLst>
                <a:gd name="T0" fmla="*/ 29 w 29"/>
                <a:gd name="T1" fmla="*/ 11 h 26"/>
                <a:gd name="T2" fmla="*/ 27 w 29"/>
                <a:gd name="T3" fmla="*/ 6 h 26"/>
                <a:gd name="T4" fmla="*/ 22 w 29"/>
                <a:gd name="T5" fmla="*/ 3 h 26"/>
                <a:gd name="T6" fmla="*/ 16 w 29"/>
                <a:gd name="T7" fmla="*/ 2 h 26"/>
                <a:gd name="T8" fmla="*/ 11 w 29"/>
                <a:gd name="T9" fmla="*/ 2 h 26"/>
                <a:gd name="T10" fmla="*/ 5 w 29"/>
                <a:gd name="T11" fmla="*/ 3 h 26"/>
                <a:gd name="T12" fmla="*/ 2 w 29"/>
                <a:gd name="T13" fmla="*/ 6 h 26"/>
                <a:gd name="T14" fmla="*/ 0 w 29"/>
                <a:gd name="T15" fmla="*/ 11 h 26"/>
                <a:gd name="T16" fmla="*/ 0 w 29"/>
                <a:gd name="T17" fmla="*/ 15 h 26"/>
                <a:gd name="T18" fmla="*/ 2 w 29"/>
                <a:gd name="T19" fmla="*/ 20 h 26"/>
                <a:gd name="T20" fmla="*/ 5 w 29"/>
                <a:gd name="T21" fmla="*/ 23 h 26"/>
                <a:gd name="T22" fmla="*/ 11 w 29"/>
                <a:gd name="T23" fmla="*/ 24 h 26"/>
                <a:gd name="T24" fmla="*/ 16 w 29"/>
                <a:gd name="T25" fmla="*/ 24 h 26"/>
                <a:gd name="T26" fmla="*/ 22 w 29"/>
                <a:gd name="T27" fmla="*/ 23 h 26"/>
                <a:gd name="T28" fmla="*/ 27 w 29"/>
                <a:gd name="T29" fmla="*/ 20 h 26"/>
                <a:gd name="T30" fmla="*/ 29 w 29"/>
                <a:gd name="T31" fmla="*/ 15 h 26"/>
                <a:gd name="T32" fmla="*/ 29 w 29"/>
                <a:gd name="T33" fmla="*/ 12 h 26"/>
                <a:gd name="T34" fmla="*/ 27 w 29"/>
                <a:gd name="T35" fmla="*/ 8 h 26"/>
                <a:gd name="T36" fmla="*/ 24 w 29"/>
                <a:gd name="T37" fmla="*/ 5 h 26"/>
                <a:gd name="T38" fmla="*/ 20 w 29"/>
                <a:gd name="T39" fmla="*/ 2 h 26"/>
                <a:gd name="T40" fmla="*/ 15 w 29"/>
                <a:gd name="T41" fmla="*/ 2 h 26"/>
                <a:gd name="T42" fmla="*/ 9 w 29"/>
                <a:gd name="T43" fmla="*/ 2 h 26"/>
                <a:gd name="T44" fmla="*/ 4 w 29"/>
                <a:gd name="T45" fmla="*/ 5 h 26"/>
                <a:gd name="T46" fmla="*/ 2 w 29"/>
                <a:gd name="T47" fmla="*/ 8 h 26"/>
                <a:gd name="T48" fmla="*/ 0 w 29"/>
                <a:gd name="T49" fmla="*/ 12 h 26"/>
                <a:gd name="T50" fmla="*/ 2 w 29"/>
                <a:gd name="T51" fmla="*/ 18 h 26"/>
                <a:gd name="T52" fmla="*/ 4 w 29"/>
                <a:gd name="T53" fmla="*/ 21 h 26"/>
                <a:gd name="T54" fmla="*/ 9 w 29"/>
                <a:gd name="T55" fmla="*/ 24 h 26"/>
                <a:gd name="T56" fmla="*/ 15 w 29"/>
                <a:gd name="T57" fmla="*/ 24 h 26"/>
                <a:gd name="T58" fmla="*/ 20 w 29"/>
                <a:gd name="T59" fmla="*/ 24 h 26"/>
                <a:gd name="T60" fmla="*/ 24 w 29"/>
                <a:gd name="T61" fmla="*/ 21 h 26"/>
                <a:gd name="T62" fmla="*/ 27 w 29"/>
                <a:gd name="T63" fmla="*/ 18 h 26"/>
                <a:gd name="T64" fmla="*/ 29 w 29"/>
                <a:gd name="T65" fmla="*/ 12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26"/>
                <a:gd name="T101" fmla="*/ 29 w 29"/>
                <a:gd name="T102" fmla="*/ 26 h 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26">
                  <a:moveTo>
                    <a:pt x="29" y="12"/>
                  </a:moveTo>
                  <a:lnTo>
                    <a:pt x="29" y="11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5" y="26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7" y="18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7" y="18"/>
                  </a:lnTo>
                  <a:lnTo>
                    <a:pt x="27" y="15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F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700"/>
            <p:cNvSpPr>
              <a:spLocks/>
            </p:cNvSpPr>
            <p:nvPr/>
          </p:nvSpPr>
          <p:spPr bwMode="auto">
            <a:xfrm>
              <a:off x="935" y="1543"/>
              <a:ext cx="29" cy="22"/>
            </a:xfrm>
            <a:custGeom>
              <a:avLst/>
              <a:gdLst>
                <a:gd name="T0" fmla="*/ 27 w 29"/>
                <a:gd name="T1" fmla="*/ 9 h 22"/>
                <a:gd name="T2" fmla="*/ 26 w 29"/>
                <a:gd name="T3" fmla="*/ 4 h 22"/>
                <a:gd name="T4" fmla="*/ 22 w 29"/>
                <a:gd name="T5" fmla="*/ 1 h 22"/>
                <a:gd name="T6" fmla="*/ 16 w 29"/>
                <a:gd name="T7" fmla="*/ 0 h 22"/>
                <a:gd name="T8" fmla="*/ 11 w 29"/>
                <a:gd name="T9" fmla="*/ 0 h 22"/>
                <a:gd name="T10" fmla="*/ 5 w 29"/>
                <a:gd name="T11" fmla="*/ 1 h 22"/>
                <a:gd name="T12" fmla="*/ 2 w 29"/>
                <a:gd name="T13" fmla="*/ 4 h 22"/>
                <a:gd name="T14" fmla="*/ 0 w 29"/>
                <a:gd name="T15" fmla="*/ 9 h 22"/>
                <a:gd name="T16" fmla="*/ 0 w 29"/>
                <a:gd name="T17" fmla="*/ 13 h 22"/>
                <a:gd name="T18" fmla="*/ 2 w 29"/>
                <a:gd name="T19" fmla="*/ 18 h 22"/>
                <a:gd name="T20" fmla="*/ 5 w 29"/>
                <a:gd name="T21" fmla="*/ 21 h 22"/>
                <a:gd name="T22" fmla="*/ 11 w 29"/>
                <a:gd name="T23" fmla="*/ 22 h 22"/>
                <a:gd name="T24" fmla="*/ 16 w 29"/>
                <a:gd name="T25" fmla="*/ 22 h 22"/>
                <a:gd name="T26" fmla="*/ 22 w 29"/>
                <a:gd name="T27" fmla="*/ 21 h 22"/>
                <a:gd name="T28" fmla="*/ 26 w 29"/>
                <a:gd name="T29" fmla="*/ 18 h 22"/>
                <a:gd name="T30" fmla="*/ 27 w 29"/>
                <a:gd name="T31" fmla="*/ 13 h 22"/>
                <a:gd name="T32" fmla="*/ 27 w 29"/>
                <a:gd name="T33" fmla="*/ 10 h 22"/>
                <a:gd name="T34" fmla="*/ 27 w 29"/>
                <a:gd name="T35" fmla="*/ 7 h 22"/>
                <a:gd name="T36" fmla="*/ 24 w 29"/>
                <a:gd name="T37" fmla="*/ 3 h 22"/>
                <a:gd name="T38" fmla="*/ 20 w 29"/>
                <a:gd name="T39" fmla="*/ 0 h 22"/>
                <a:gd name="T40" fmla="*/ 15 w 29"/>
                <a:gd name="T41" fmla="*/ 0 h 22"/>
                <a:gd name="T42" fmla="*/ 9 w 29"/>
                <a:gd name="T43" fmla="*/ 0 h 22"/>
                <a:gd name="T44" fmla="*/ 4 w 29"/>
                <a:gd name="T45" fmla="*/ 3 h 22"/>
                <a:gd name="T46" fmla="*/ 2 w 29"/>
                <a:gd name="T47" fmla="*/ 7 h 22"/>
                <a:gd name="T48" fmla="*/ 0 w 29"/>
                <a:gd name="T49" fmla="*/ 10 h 22"/>
                <a:gd name="T50" fmla="*/ 2 w 29"/>
                <a:gd name="T51" fmla="*/ 15 h 22"/>
                <a:gd name="T52" fmla="*/ 4 w 29"/>
                <a:gd name="T53" fmla="*/ 19 h 22"/>
                <a:gd name="T54" fmla="*/ 9 w 29"/>
                <a:gd name="T55" fmla="*/ 21 h 22"/>
                <a:gd name="T56" fmla="*/ 15 w 29"/>
                <a:gd name="T57" fmla="*/ 22 h 22"/>
                <a:gd name="T58" fmla="*/ 20 w 29"/>
                <a:gd name="T59" fmla="*/ 21 h 22"/>
                <a:gd name="T60" fmla="*/ 24 w 29"/>
                <a:gd name="T61" fmla="*/ 19 h 22"/>
                <a:gd name="T62" fmla="*/ 27 w 29"/>
                <a:gd name="T63" fmla="*/ 15 h 22"/>
                <a:gd name="T64" fmla="*/ 27 w 29"/>
                <a:gd name="T65" fmla="*/ 10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22"/>
                <a:gd name="T101" fmla="*/ 29 w 29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22">
                  <a:moveTo>
                    <a:pt x="29" y="10"/>
                  </a:moveTo>
                  <a:lnTo>
                    <a:pt x="27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8"/>
                  </a:lnTo>
                  <a:lnTo>
                    <a:pt x="27" y="16"/>
                  </a:lnTo>
                  <a:lnTo>
                    <a:pt x="27" y="13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8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E0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701"/>
            <p:cNvSpPr>
              <a:spLocks/>
            </p:cNvSpPr>
            <p:nvPr/>
          </p:nvSpPr>
          <p:spPr bwMode="auto">
            <a:xfrm>
              <a:off x="935" y="1543"/>
              <a:ext cx="27" cy="22"/>
            </a:xfrm>
            <a:custGeom>
              <a:avLst/>
              <a:gdLst>
                <a:gd name="T0" fmla="*/ 27 w 27"/>
                <a:gd name="T1" fmla="*/ 9 h 22"/>
                <a:gd name="T2" fmla="*/ 26 w 27"/>
                <a:gd name="T3" fmla="*/ 4 h 22"/>
                <a:gd name="T4" fmla="*/ 22 w 27"/>
                <a:gd name="T5" fmla="*/ 1 h 22"/>
                <a:gd name="T6" fmla="*/ 16 w 27"/>
                <a:gd name="T7" fmla="*/ 0 h 22"/>
                <a:gd name="T8" fmla="*/ 11 w 27"/>
                <a:gd name="T9" fmla="*/ 0 h 22"/>
                <a:gd name="T10" fmla="*/ 7 w 27"/>
                <a:gd name="T11" fmla="*/ 1 h 22"/>
                <a:gd name="T12" fmla="*/ 2 w 27"/>
                <a:gd name="T13" fmla="*/ 4 h 22"/>
                <a:gd name="T14" fmla="*/ 0 w 27"/>
                <a:gd name="T15" fmla="*/ 9 h 22"/>
                <a:gd name="T16" fmla="*/ 0 w 27"/>
                <a:gd name="T17" fmla="*/ 13 h 22"/>
                <a:gd name="T18" fmla="*/ 2 w 27"/>
                <a:gd name="T19" fmla="*/ 18 h 22"/>
                <a:gd name="T20" fmla="*/ 7 w 27"/>
                <a:gd name="T21" fmla="*/ 21 h 22"/>
                <a:gd name="T22" fmla="*/ 11 w 27"/>
                <a:gd name="T23" fmla="*/ 22 h 22"/>
                <a:gd name="T24" fmla="*/ 16 w 27"/>
                <a:gd name="T25" fmla="*/ 22 h 22"/>
                <a:gd name="T26" fmla="*/ 22 w 27"/>
                <a:gd name="T27" fmla="*/ 21 h 22"/>
                <a:gd name="T28" fmla="*/ 26 w 27"/>
                <a:gd name="T29" fmla="*/ 18 h 22"/>
                <a:gd name="T30" fmla="*/ 27 w 27"/>
                <a:gd name="T31" fmla="*/ 13 h 22"/>
                <a:gd name="T32" fmla="*/ 27 w 27"/>
                <a:gd name="T33" fmla="*/ 10 h 22"/>
                <a:gd name="T34" fmla="*/ 27 w 27"/>
                <a:gd name="T35" fmla="*/ 7 h 22"/>
                <a:gd name="T36" fmla="*/ 24 w 27"/>
                <a:gd name="T37" fmla="*/ 3 h 22"/>
                <a:gd name="T38" fmla="*/ 20 w 27"/>
                <a:gd name="T39" fmla="*/ 1 h 22"/>
                <a:gd name="T40" fmla="*/ 15 w 27"/>
                <a:gd name="T41" fmla="*/ 0 h 22"/>
                <a:gd name="T42" fmla="*/ 9 w 27"/>
                <a:gd name="T43" fmla="*/ 1 h 22"/>
                <a:gd name="T44" fmla="*/ 5 w 27"/>
                <a:gd name="T45" fmla="*/ 3 h 22"/>
                <a:gd name="T46" fmla="*/ 2 w 27"/>
                <a:gd name="T47" fmla="*/ 7 h 22"/>
                <a:gd name="T48" fmla="*/ 0 w 27"/>
                <a:gd name="T49" fmla="*/ 10 h 22"/>
                <a:gd name="T50" fmla="*/ 2 w 27"/>
                <a:gd name="T51" fmla="*/ 15 h 22"/>
                <a:gd name="T52" fmla="*/ 5 w 27"/>
                <a:gd name="T53" fmla="*/ 19 h 22"/>
                <a:gd name="T54" fmla="*/ 9 w 27"/>
                <a:gd name="T55" fmla="*/ 21 h 22"/>
                <a:gd name="T56" fmla="*/ 15 w 27"/>
                <a:gd name="T57" fmla="*/ 22 h 22"/>
                <a:gd name="T58" fmla="*/ 20 w 27"/>
                <a:gd name="T59" fmla="*/ 21 h 22"/>
                <a:gd name="T60" fmla="*/ 24 w 27"/>
                <a:gd name="T61" fmla="*/ 19 h 22"/>
                <a:gd name="T62" fmla="*/ 27 w 27"/>
                <a:gd name="T63" fmla="*/ 15 h 22"/>
                <a:gd name="T64" fmla="*/ 27 w 27"/>
                <a:gd name="T65" fmla="*/ 10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22"/>
                <a:gd name="T101" fmla="*/ 27 w 27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22">
                  <a:moveTo>
                    <a:pt x="27" y="10"/>
                  </a:moveTo>
                  <a:lnTo>
                    <a:pt x="27" y="9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8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8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E1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702"/>
            <p:cNvSpPr>
              <a:spLocks/>
            </p:cNvSpPr>
            <p:nvPr/>
          </p:nvSpPr>
          <p:spPr bwMode="auto">
            <a:xfrm>
              <a:off x="935" y="1543"/>
              <a:ext cx="27" cy="22"/>
            </a:xfrm>
            <a:custGeom>
              <a:avLst/>
              <a:gdLst>
                <a:gd name="T0" fmla="*/ 27 w 27"/>
                <a:gd name="T1" fmla="*/ 9 h 22"/>
                <a:gd name="T2" fmla="*/ 26 w 27"/>
                <a:gd name="T3" fmla="*/ 4 h 22"/>
                <a:gd name="T4" fmla="*/ 22 w 27"/>
                <a:gd name="T5" fmla="*/ 1 h 22"/>
                <a:gd name="T6" fmla="*/ 16 w 27"/>
                <a:gd name="T7" fmla="*/ 0 h 22"/>
                <a:gd name="T8" fmla="*/ 11 w 27"/>
                <a:gd name="T9" fmla="*/ 0 h 22"/>
                <a:gd name="T10" fmla="*/ 7 w 27"/>
                <a:gd name="T11" fmla="*/ 1 h 22"/>
                <a:gd name="T12" fmla="*/ 4 w 27"/>
                <a:gd name="T13" fmla="*/ 4 h 22"/>
                <a:gd name="T14" fmla="*/ 2 w 27"/>
                <a:gd name="T15" fmla="*/ 9 h 22"/>
                <a:gd name="T16" fmla="*/ 2 w 27"/>
                <a:gd name="T17" fmla="*/ 13 h 22"/>
                <a:gd name="T18" fmla="*/ 4 w 27"/>
                <a:gd name="T19" fmla="*/ 18 h 22"/>
                <a:gd name="T20" fmla="*/ 7 w 27"/>
                <a:gd name="T21" fmla="*/ 21 h 22"/>
                <a:gd name="T22" fmla="*/ 11 w 27"/>
                <a:gd name="T23" fmla="*/ 22 h 22"/>
                <a:gd name="T24" fmla="*/ 16 w 27"/>
                <a:gd name="T25" fmla="*/ 22 h 22"/>
                <a:gd name="T26" fmla="*/ 22 w 27"/>
                <a:gd name="T27" fmla="*/ 21 h 22"/>
                <a:gd name="T28" fmla="*/ 26 w 27"/>
                <a:gd name="T29" fmla="*/ 18 h 22"/>
                <a:gd name="T30" fmla="*/ 27 w 27"/>
                <a:gd name="T31" fmla="*/ 13 h 22"/>
                <a:gd name="T32" fmla="*/ 27 w 27"/>
                <a:gd name="T33" fmla="*/ 10 h 22"/>
                <a:gd name="T34" fmla="*/ 26 w 27"/>
                <a:gd name="T35" fmla="*/ 7 h 22"/>
                <a:gd name="T36" fmla="*/ 24 w 27"/>
                <a:gd name="T37" fmla="*/ 3 h 22"/>
                <a:gd name="T38" fmla="*/ 20 w 27"/>
                <a:gd name="T39" fmla="*/ 1 h 22"/>
                <a:gd name="T40" fmla="*/ 15 w 27"/>
                <a:gd name="T41" fmla="*/ 0 h 22"/>
                <a:gd name="T42" fmla="*/ 9 w 27"/>
                <a:gd name="T43" fmla="*/ 1 h 22"/>
                <a:gd name="T44" fmla="*/ 5 w 27"/>
                <a:gd name="T45" fmla="*/ 3 h 22"/>
                <a:gd name="T46" fmla="*/ 2 w 27"/>
                <a:gd name="T47" fmla="*/ 7 h 22"/>
                <a:gd name="T48" fmla="*/ 2 w 27"/>
                <a:gd name="T49" fmla="*/ 10 h 22"/>
                <a:gd name="T50" fmla="*/ 2 w 27"/>
                <a:gd name="T51" fmla="*/ 15 h 22"/>
                <a:gd name="T52" fmla="*/ 5 w 27"/>
                <a:gd name="T53" fmla="*/ 18 h 22"/>
                <a:gd name="T54" fmla="*/ 9 w 27"/>
                <a:gd name="T55" fmla="*/ 21 h 22"/>
                <a:gd name="T56" fmla="*/ 15 w 27"/>
                <a:gd name="T57" fmla="*/ 22 h 22"/>
                <a:gd name="T58" fmla="*/ 20 w 27"/>
                <a:gd name="T59" fmla="*/ 21 h 22"/>
                <a:gd name="T60" fmla="*/ 24 w 27"/>
                <a:gd name="T61" fmla="*/ 18 h 22"/>
                <a:gd name="T62" fmla="*/ 26 w 27"/>
                <a:gd name="T63" fmla="*/ 15 h 22"/>
                <a:gd name="T64" fmla="*/ 27 w 27"/>
                <a:gd name="T65" fmla="*/ 10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22"/>
                <a:gd name="T101" fmla="*/ 27 w 27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22">
                  <a:moveTo>
                    <a:pt x="27" y="10"/>
                  </a:moveTo>
                  <a:lnTo>
                    <a:pt x="27" y="9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8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20" y="21"/>
                  </a:lnTo>
                  <a:lnTo>
                    <a:pt x="22" y="19"/>
                  </a:lnTo>
                  <a:lnTo>
                    <a:pt x="24" y="18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3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E2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703"/>
            <p:cNvSpPr>
              <a:spLocks/>
            </p:cNvSpPr>
            <p:nvPr/>
          </p:nvSpPr>
          <p:spPr bwMode="auto">
            <a:xfrm>
              <a:off x="937" y="1543"/>
              <a:ext cx="25" cy="22"/>
            </a:xfrm>
            <a:custGeom>
              <a:avLst/>
              <a:gdLst>
                <a:gd name="T0" fmla="*/ 25 w 25"/>
                <a:gd name="T1" fmla="*/ 9 h 22"/>
                <a:gd name="T2" fmla="*/ 24 w 25"/>
                <a:gd name="T3" fmla="*/ 4 h 22"/>
                <a:gd name="T4" fmla="*/ 20 w 25"/>
                <a:gd name="T5" fmla="*/ 3 h 22"/>
                <a:gd name="T6" fmla="*/ 14 w 25"/>
                <a:gd name="T7" fmla="*/ 1 h 22"/>
                <a:gd name="T8" fmla="*/ 9 w 25"/>
                <a:gd name="T9" fmla="*/ 1 h 22"/>
                <a:gd name="T10" fmla="*/ 5 w 25"/>
                <a:gd name="T11" fmla="*/ 3 h 22"/>
                <a:gd name="T12" fmla="*/ 2 w 25"/>
                <a:gd name="T13" fmla="*/ 4 h 22"/>
                <a:gd name="T14" fmla="*/ 0 w 25"/>
                <a:gd name="T15" fmla="*/ 9 h 22"/>
                <a:gd name="T16" fmla="*/ 0 w 25"/>
                <a:gd name="T17" fmla="*/ 13 h 22"/>
                <a:gd name="T18" fmla="*/ 2 w 25"/>
                <a:gd name="T19" fmla="*/ 16 h 22"/>
                <a:gd name="T20" fmla="*/ 5 w 25"/>
                <a:gd name="T21" fmla="*/ 19 h 22"/>
                <a:gd name="T22" fmla="*/ 9 w 25"/>
                <a:gd name="T23" fmla="*/ 21 h 22"/>
                <a:gd name="T24" fmla="*/ 14 w 25"/>
                <a:gd name="T25" fmla="*/ 21 h 22"/>
                <a:gd name="T26" fmla="*/ 20 w 25"/>
                <a:gd name="T27" fmla="*/ 19 h 22"/>
                <a:gd name="T28" fmla="*/ 24 w 25"/>
                <a:gd name="T29" fmla="*/ 16 h 22"/>
                <a:gd name="T30" fmla="*/ 25 w 25"/>
                <a:gd name="T31" fmla="*/ 13 h 22"/>
                <a:gd name="T32" fmla="*/ 25 w 25"/>
                <a:gd name="T33" fmla="*/ 10 h 22"/>
                <a:gd name="T34" fmla="*/ 24 w 25"/>
                <a:gd name="T35" fmla="*/ 7 h 22"/>
                <a:gd name="T36" fmla="*/ 22 w 25"/>
                <a:gd name="T37" fmla="*/ 4 h 22"/>
                <a:gd name="T38" fmla="*/ 16 w 25"/>
                <a:gd name="T39" fmla="*/ 1 h 22"/>
                <a:gd name="T40" fmla="*/ 13 w 25"/>
                <a:gd name="T41" fmla="*/ 1 h 22"/>
                <a:gd name="T42" fmla="*/ 7 w 25"/>
                <a:gd name="T43" fmla="*/ 1 h 22"/>
                <a:gd name="T44" fmla="*/ 3 w 25"/>
                <a:gd name="T45" fmla="*/ 4 h 22"/>
                <a:gd name="T46" fmla="*/ 0 w 25"/>
                <a:gd name="T47" fmla="*/ 7 h 22"/>
                <a:gd name="T48" fmla="*/ 0 w 25"/>
                <a:gd name="T49" fmla="*/ 10 h 22"/>
                <a:gd name="T50" fmla="*/ 0 w 25"/>
                <a:gd name="T51" fmla="*/ 15 h 22"/>
                <a:gd name="T52" fmla="*/ 3 w 25"/>
                <a:gd name="T53" fmla="*/ 18 h 22"/>
                <a:gd name="T54" fmla="*/ 7 w 25"/>
                <a:gd name="T55" fmla="*/ 21 h 22"/>
                <a:gd name="T56" fmla="*/ 13 w 25"/>
                <a:gd name="T57" fmla="*/ 21 h 22"/>
                <a:gd name="T58" fmla="*/ 16 w 25"/>
                <a:gd name="T59" fmla="*/ 21 h 22"/>
                <a:gd name="T60" fmla="*/ 22 w 25"/>
                <a:gd name="T61" fmla="*/ 18 h 22"/>
                <a:gd name="T62" fmla="*/ 24 w 25"/>
                <a:gd name="T63" fmla="*/ 15 h 22"/>
                <a:gd name="T64" fmla="*/ 25 w 25"/>
                <a:gd name="T65" fmla="*/ 10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2"/>
                <a:gd name="T101" fmla="*/ 25 w 25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2">
                  <a:moveTo>
                    <a:pt x="25" y="10"/>
                  </a:moveTo>
                  <a:lnTo>
                    <a:pt x="25" y="9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E3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704"/>
            <p:cNvSpPr>
              <a:spLocks/>
            </p:cNvSpPr>
            <p:nvPr/>
          </p:nvSpPr>
          <p:spPr bwMode="auto">
            <a:xfrm>
              <a:off x="937" y="1544"/>
              <a:ext cx="25" cy="20"/>
            </a:xfrm>
            <a:custGeom>
              <a:avLst/>
              <a:gdLst>
                <a:gd name="T0" fmla="*/ 25 w 25"/>
                <a:gd name="T1" fmla="*/ 8 h 20"/>
                <a:gd name="T2" fmla="*/ 22 w 25"/>
                <a:gd name="T3" fmla="*/ 5 h 20"/>
                <a:gd name="T4" fmla="*/ 20 w 25"/>
                <a:gd name="T5" fmla="*/ 2 h 20"/>
                <a:gd name="T6" fmla="*/ 14 w 25"/>
                <a:gd name="T7" fmla="*/ 0 h 20"/>
                <a:gd name="T8" fmla="*/ 9 w 25"/>
                <a:gd name="T9" fmla="*/ 0 h 20"/>
                <a:gd name="T10" fmla="*/ 5 w 25"/>
                <a:gd name="T11" fmla="*/ 2 h 20"/>
                <a:gd name="T12" fmla="*/ 2 w 25"/>
                <a:gd name="T13" fmla="*/ 5 h 20"/>
                <a:gd name="T14" fmla="*/ 0 w 25"/>
                <a:gd name="T15" fmla="*/ 8 h 20"/>
                <a:gd name="T16" fmla="*/ 0 w 25"/>
                <a:gd name="T17" fmla="*/ 12 h 20"/>
                <a:gd name="T18" fmla="*/ 2 w 25"/>
                <a:gd name="T19" fmla="*/ 15 h 20"/>
                <a:gd name="T20" fmla="*/ 5 w 25"/>
                <a:gd name="T21" fmla="*/ 18 h 20"/>
                <a:gd name="T22" fmla="*/ 9 w 25"/>
                <a:gd name="T23" fmla="*/ 20 h 20"/>
                <a:gd name="T24" fmla="*/ 14 w 25"/>
                <a:gd name="T25" fmla="*/ 20 h 20"/>
                <a:gd name="T26" fmla="*/ 20 w 25"/>
                <a:gd name="T27" fmla="*/ 18 h 20"/>
                <a:gd name="T28" fmla="*/ 22 w 25"/>
                <a:gd name="T29" fmla="*/ 15 h 20"/>
                <a:gd name="T30" fmla="*/ 25 w 25"/>
                <a:gd name="T31" fmla="*/ 12 h 20"/>
                <a:gd name="T32" fmla="*/ 24 w 25"/>
                <a:gd name="T33" fmla="*/ 9 h 20"/>
                <a:gd name="T34" fmla="*/ 24 w 25"/>
                <a:gd name="T35" fmla="*/ 6 h 20"/>
                <a:gd name="T36" fmla="*/ 20 w 25"/>
                <a:gd name="T37" fmla="*/ 3 h 20"/>
                <a:gd name="T38" fmla="*/ 16 w 25"/>
                <a:gd name="T39" fmla="*/ 0 h 20"/>
                <a:gd name="T40" fmla="*/ 13 w 25"/>
                <a:gd name="T41" fmla="*/ 0 h 20"/>
                <a:gd name="T42" fmla="*/ 7 w 25"/>
                <a:gd name="T43" fmla="*/ 0 h 20"/>
                <a:gd name="T44" fmla="*/ 3 w 25"/>
                <a:gd name="T45" fmla="*/ 3 h 20"/>
                <a:gd name="T46" fmla="*/ 2 w 25"/>
                <a:gd name="T47" fmla="*/ 6 h 20"/>
                <a:gd name="T48" fmla="*/ 0 w 25"/>
                <a:gd name="T49" fmla="*/ 9 h 20"/>
                <a:gd name="T50" fmla="*/ 2 w 25"/>
                <a:gd name="T51" fmla="*/ 14 h 20"/>
                <a:gd name="T52" fmla="*/ 3 w 25"/>
                <a:gd name="T53" fmla="*/ 17 h 20"/>
                <a:gd name="T54" fmla="*/ 7 w 25"/>
                <a:gd name="T55" fmla="*/ 20 h 20"/>
                <a:gd name="T56" fmla="*/ 13 w 25"/>
                <a:gd name="T57" fmla="*/ 20 h 20"/>
                <a:gd name="T58" fmla="*/ 16 w 25"/>
                <a:gd name="T59" fmla="*/ 20 h 20"/>
                <a:gd name="T60" fmla="*/ 20 w 25"/>
                <a:gd name="T61" fmla="*/ 17 h 20"/>
                <a:gd name="T62" fmla="*/ 24 w 25"/>
                <a:gd name="T63" fmla="*/ 14 h 20"/>
                <a:gd name="T64" fmla="*/ 24 w 25"/>
                <a:gd name="T65" fmla="*/ 9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0"/>
                <a:gd name="T101" fmla="*/ 25 w 25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0">
                  <a:moveTo>
                    <a:pt x="25" y="9"/>
                  </a:moveTo>
                  <a:lnTo>
                    <a:pt x="25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4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705"/>
            <p:cNvSpPr>
              <a:spLocks/>
            </p:cNvSpPr>
            <p:nvPr/>
          </p:nvSpPr>
          <p:spPr bwMode="auto">
            <a:xfrm>
              <a:off x="937" y="1544"/>
              <a:ext cx="24" cy="20"/>
            </a:xfrm>
            <a:custGeom>
              <a:avLst/>
              <a:gdLst>
                <a:gd name="T0" fmla="*/ 24 w 24"/>
                <a:gd name="T1" fmla="*/ 8 h 20"/>
                <a:gd name="T2" fmla="*/ 22 w 24"/>
                <a:gd name="T3" fmla="*/ 5 h 20"/>
                <a:gd name="T4" fmla="*/ 18 w 24"/>
                <a:gd name="T5" fmla="*/ 2 h 20"/>
                <a:gd name="T6" fmla="*/ 14 w 24"/>
                <a:gd name="T7" fmla="*/ 0 h 20"/>
                <a:gd name="T8" fmla="*/ 9 w 24"/>
                <a:gd name="T9" fmla="*/ 0 h 20"/>
                <a:gd name="T10" fmla="*/ 5 w 24"/>
                <a:gd name="T11" fmla="*/ 2 h 20"/>
                <a:gd name="T12" fmla="*/ 2 w 24"/>
                <a:gd name="T13" fmla="*/ 5 h 20"/>
                <a:gd name="T14" fmla="*/ 0 w 24"/>
                <a:gd name="T15" fmla="*/ 8 h 20"/>
                <a:gd name="T16" fmla="*/ 0 w 24"/>
                <a:gd name="T17" fmla="*/ 12 h 20"/>
                <a:gd name="T18" fmla="*/ 2 w 24"/>
                <a:gd name="T19" fmla="*/ 15 h 20"/>
                <a:gd name="T20" fmla="*/ 5 w 24"/>
                <a:gd name="T21" fmla="*/ 18 h 20"/>
                <a:gd name="T22" fmla="*/ 9 w 24"/>
                <a:gd name="T23" fmla="*/ 20 h 20"/>
                <a:gd name="T24" fmla="*/ 14 w 24"/>
                <a:gd name="T25" fmla="*/ 20 h 20"/>
                <a:gd name="T26" fmla="*/ 18 w 24"/>
                <a:gd name="T27" fmla="*/ 18 h 20"/>
                <a:gd name="T28" fmla="*/ 22 w 24"/>
                <a:gd name="T29" fmla="*/ 15 h 20"/>
                <a:gd name="T30" fmla="*/ 24 w 24"/>
                <a:gd name="T31" fmla="*/ 12 h 20"/>
                <a:gd name="T32" fmla="*/ 24 w 24"/>
                <a:gd name="T33" fmla="*/ 9 h 20"/>
                <a:gd name="T34" fmla="*/ 24 w 24"/>
                <a:gd name="T35" fmla="*/ 6 h 20"/>
                <a:gd name="T36" fmla="*/ 20 w 24"/>
                <a:gd name="T37" fmla="*/ 3 h 20"/>
                <a:gd name="T38" fmla="*/ 16 w 24"/>
                <a:gd name="T39" fmla="*/ 2 h 20"/>
                <a:gd name="T40" fmla="*/ 13 w 24"/>
                <a:gd name="T41" fmla="*/ 0 h 20"/>
                <a:gd name="T42" fmla="*/ 7 w 24"/>
                <a:gd name="T43" fmla="*/ 2 h 20"/>
                <a:gd name="T44" fmla="*/ 3 w 24"/>
                <a:gd name="T45" fmla="*/ 3 h 20"/>
                <a:gd name="T46" fmla="*/ 2 w 24"/>
                <a:gd name="T47" fmla="*/ 6 h 20"/>
                <a:gd name="T48" fmla="*/ 0 w 24"/>
                <a:gd name="T49" fmla="*/ 9 h 20"/>
                <a:gd name="T50" fmla="*/ 2 w 24"/>
                <a:gd name="T51" fmla="*/ 14 h 20"/>
                <a:gd name="T52" fmla="*/ 3 w 24"/>
                <a:gd name="T53" fmla="*/ 17 h 20"/>
                <a:gd name="T54" fmla="*/ 7 w 24"/>
                <a:gd name="T55" fmla="*/ 18 h 20"/>
                <a:gd name="T56" fmla="*/ 13 w 24"/>
                <a:gd name="T57" fmla="*/ 20 h 20"/>
                <a:gd name="T58" fmla="*/ 16 w 24"/>
                <a:gd name="T59" fmla="*/ 18 h 20"/>
                <a:gd name="T60" fmla="*/ 20 w 24"/>
                <a:gd name="T61" fmla="*/ 17 h 20"/>
                <a:gd name="T62" fmla="*/ 24 w 24"/>
                <a:gd name="T63" fmla="*/ 14 h 20"/>
                <a:gd name="T64" fmla="*/ 24 w 24"/>
                <a:gd name="T65" fmla="*/ 9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"/>
                <a:gd name="T100" fmla="*/ 0 h 20"/>
                <a:gd name="T101" fmla="*/ 24 w 24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" h="20">
                  <a:moveTo>
                    <a:pt x="24" y="9"/>
                  </a:moveTo>
                  <a:lnTo>
                    <a:pt x="24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E5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706"/>
            <p:cNvSpPr>
              <a:spLocks/>
            </p:cNvSpPr>
            <p:nvPr/>
          </p:nvSpPr>
          <p:spPr bwMode="auto">
            <a:xfrm>
              <a:off x="937" y="1544"/>
              <a:ext cx="24" cy="20"/>
            </a:xfrm>
            <a:custGeom>
              <a:avLst/>
              <a:gdLst>
                <a:gd name="T0" fmla="*/ 24 w 24"/>
                <a:gd name="T1" fmla="*/ 8 h 20"/>
                <a:gd name="T2" fmla="*/ 22 w 24"/>
                <a:gd name="T3" fmla="*/ 5 h 20"/>
                <a:gd name="T4" fmla="*/ 18 w 24"/>
                <a:gd name="T5" fmla="*/ 2 h 20"/>
                <a:gd name="T6" fmla="*/ 14 w 24"/>
                <a:gd name="T7" fmla="*/ 0 h 20"/>
                <a:gd name="T8" fmla="*/ 11 w 24"/>
                <a:gd name="T9" fmla="*/ 0 h 20"/>
                <a:gd name="T10" fmla="*/ 5 w 24"/>
                <a:gd name="T11" fmla="*/ 2 h 20"/>
                <a:gd name="T12" fmla="*/ 3 w 24"/>
                <a:gd name="T13" fmla="*/ 5 h 20"/>
                <a:gd name="T14" fmla="*/ 2 w 24"/>
                <a:gd name="T15" fmla="*/ 8 h 20"/>
                <a:gd name="T16" fmla="*/ 2 w 24"/>
                <a:gd name="T17" fmla="*/ 12 h 20"/>
                <a:gd name="T18" fmla="*/ 3 w 24"/>
                <a:gd name="T19" fmla="*/ 15 h 20"/>
                <a:gd name="T20" fmla="*/ 5 w 24"/>
                <a:gd name="T21" fmla="*/ 18 h 20"/>
                <a:gd name="T22" fmla="*/ 11 w 24"/>
                <a:gd name="T23" fmla="*/ 20 h 20"/>
                <a:gd name="T24" fmla="*/ 14 w 24"/>
                <a:gd name="T25" fmla="*/ 20 h 20"/>
                <a:gd name="T26" fmla="*/ 18 w 24"/>
                <a:gd name="T27" fmla="*/ 18 h 20"/>
                <a:gd name="T28" fmla="*/ 22 w 24"/>
                <a:gd name="T29" fmla="*/ 15 h 20"/>
                <a:gd name="T30" fmla="*/ 24 w 24"/>
                <a:gd name="T31" fmla="*/ 12 h 20"/>
                <a:gd name="T32" fmla="*/ 24 w 24"/>
                <a:gd name="T33" fmla="*/ 9 h 20"/>
                <a:gd name="T34" fmla="*/ 22 w 24"/>
                <a:gd name="T35" fmla="*/ 6 h 20"/>
                <a:gd name="T36" fmla="*/ 20 w 24"/>
                <a:gd name="T37" fmla="*/ 3 h 20"/>
                <a:gd name="T38" fmla="*/ 16 w 24"/>
                <a:gd name="T39" fmla="*/ 2 h 20"/>
                <a:gd name="T40" fmla="*/ 13 w 24"/>
                <a:gd name="T41" fmla="*/ 0 h 20"/>
                <a:gd name="T42" fmla="*/ 7 w 24"/>
                <a:gd name="T43" fmla="*/ 2 h 20"/>
                <a:gd name="T44" fmla="*/ 3 w 24"/>
                <a:gd name="T45" fmla="*/ 3 h 20"/>
                <a:gd name="T46" fmla="*/ 2 w 24"/>
                <a:gd name="T47" fmla="*/ 6 h 20"/>
                <a:gd name="T48" fmla="*/ 2 w 24"/>
                <a:gd name="T49" fmla="*/ 9 h 20"/>
                <a:gd name="T50" fmla="*/ 2 w 24"/>
                <a:gd name="T51" fmla="*/ 14 h 20"/>
                <a:gd name="T52" fmla="*/ 3 w 24"/>
                <a:gd name="T53" fmla="*/ 17 h 20"/>
                <a:gd name="T54" fmla="*/ 7 w 24"/>
                <a:gd name="T55" fmla="*/ 18 h 20"/>
                <a:gd name="T56" fmla="*/ 13 w 24"/>
                <a:gd name="T57" fmla="*/ 20 h 20"/>
                <a:gd name="T58" fmla="*/ 16 w 24"/>
                <a:gd name="T59" fmla="*/ 18 h 20"/>
                <a:gd name="T60" fmla="*/ 20 w 24"/>
                <a:gd name="T61" fmla="*/ 17 h 20"/>
                <a:gd name="T62" fmla="*/ 22 w 24"/>
                <a:gd name="T63" fmla="*/ 14 h 20"/>
                <a:gd name="T64" fmla="*/ 24 w 24"/>
                <a:gd name="T65" fmla="*/ 9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"/>
                <a:gd name="T100" fmla="*/ 0 h 20"/>
                <a:gd name="T101" fmla="*/ 24 w 24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" h="20">
                  <a:moveTo>
                    <a:pt x="24" y="9"/>
                  </a:moveTo>
                  <a:lnTo>
                    <a:pt x="24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E6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707"/>
            <p:cNvSpPr>
              <a:spLocks/>
            </p:cNvSpPr>
            <p:nvPr/>
          </p:nvSpPr>
          <p:spPr bwMode="auto">
            <a:xfrm>
              <a:off x="939" y="1544"/>
              <a:ext cx="22" cy="20"/>
            </a:xfrm>
            <a:custGeom>
              <a:avLst/>
              <a:gdLst>
                <a:gd name="T0" fmla="*/ 22 w 22"/>
                <a:gd name="T1" fmla="*/ 8 h 20"/>
                <a:gd name="T2" fmla="*/ 20 w 22"/>
                <a:gd name="T3" fmla="*/ 5 h 20"/>
                <a:gd name="T4" fmla="*/ 16 w 22"/>
                <a:gd name="T5" fmla="*/ 2 h 20"/>
                <a:gd name="T6" fmla="*/ 12 w 22"/>
                <a:gd name="T7" fmla="*/ 0 h 20"/>
                <a:gd name="T8" fmla="*/ 9 w 22"/>
                <a:gd name="T9" fmla="*/ 0 h 20"/>
                <a:gd name="T10" fmla="*/ 3 w 22"/>
                <a:gd name="T11" fmla="*/ 2 h 20"/>
                <a:gd name="T12" fmla="*/ 1 w 22"/>
                <a:gd name="T13" fmla="*/ 5 h 20"/>
                <a:gd name="T14" fmla="*/ 0 w 22"/>
                <a:gd name="T15" fmla="*/ 8 h 20"/>
                <a:gd name="T16" fmla="*/ 0 w 22"/>
                <a:gd name="T17" fmla="*/ 12 h 20"/>
                <a:gd name="T18" fmla="*/ 1 w 22"/>
                <a:gd name="T19" fmla="*/ 15 h 20"/>
                <a:gd name="T20" fmla="*/ 3 w 22"/>
                <a:gd name="T21" fmla="*/ 18 h 20"/>
                <a:gd name="T22" fmla="*/ 9 w 22"/>
                <a:gd name="T23" fmla="*/ 18 h 20"/>
                <a:gd name="T24" fmla="*/ 12 w 22"/>
                <a:gd name="T25" fmla="*/ 18 h 20"/>
                <a:gd name="T26" fmla="*/ 16 w 22"/>
                <a:gd name="T27" fmla="*/ 18 h 20"/>
                <a:gd name="T28" fmla="*/ 20 w 22"/>
                <a:gd name="T29" fmla="*/ 15 h 20"/>
                <a:gd name="T30" fmla="*/ 22 w 22"/>
                <a:gd name="T31" fmla="*/ 12 h 20"/>
                <a:gd name="T32" fmla="*/ 22 w 22"/>
                <a:gd name="T33" fmla="*/ 9 h 20"/>
                <a:gd name="T34" fmla="*/ 20 w 22"/>
                <a:gd name="T35" fmla="*/ 6 h 20"/>
                <a:gd name="T36" fmla="*/ 18 w 22"/>
                <a:gd name="T37" fmla="*/ 3 h 20"/>
                <a:gd name="T38" fmla="*/ 14 w 22"/>
                <a:gd name="T39" fmla="*/ 2 h 20"/>
                <a:gd name="T40" fmla="*/ 11 w 22"/>
                <a:gd name="T41" fmla="*/ 2 h 20"/>
                <a:gd name="T42" fmla="*/ 7 w 22"/>
                <a:gd name="T43" fmla="*/ 2 h 20"/>
                <a:gd name="T44" fmla="*/ 3 w 22"/>
                <a:gd name="T45" fmla="*/ 3 h 20"/>
                <a:gd name="T46" fmla="*/ 0 w 22"/>
                <a:gd name="T47" fmla="*/ 6 h 20"/>
                <a:gd name="T48" fmla="*/ 0 w 22"/>
                <a:gd name="T49" fmla="*/ 9 h 20"/>
                <a:gd name="T50" fmla="*/ 0 w 22"/>
                <a:gd name="T51" fmla="*/ 14 h 20"/>
                <a:gd name="T52" fmla="*/ 3 w 22"/>
                <a:gd name="T53" fmla="*/ 17 h 20"/>
                <a:gd name="T54" fmla="*/ 7 w 22"/>
                <a:gd name="T55" fmla="*/ 18 h 20"/>
                <a:gd name="T56" fmla="*/ 11 w 22"/>
                <a:gd name="T57" fmla="*/ 18 h 20"/>
                <a:gd name="T58" fmla="*/ 14 w 22"/>
                <a:gd name="T59" fmla="*/ 18 h 20"/>
                <a:gd name="T60" fmla="*/ 18 w 22"/>
                <a:gd name="T61" fmla="*/ 17 h 20"/>
                <a:gd name="T62" fmla="*/ 20 w 22"/>
                <a:gd name="T63" fmla="*/ 14 h 20"/>
                <a:gd name="T64" fmla="*/ 22 w 22"/>
                <a:gd name="T65" fmla="*/ 9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20"/>
                <a:gd name="T101" fmla="*/ 22 w 22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20">
                  <a:moveTo>
                    <a:pt x="22" y="9"/>
                  </a:moveTo>
                  <a:lnTo>
                    <a:pt x="22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E7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708"/>
            <p:cNvSpPr>
              <a:spLocks/>
            </p:cNvSpPr>
            <p:nvPr/>
          </p:nvSpPr>
          <p:spPr bwMode="auto">
            <a:xfrm>
              <a:off x="939" y="1546"/>
              <a:ext cx="22" cy="16"/>
            </a:xfrm>
            <a:custGeom>
              <a:avLst/>
              <a:gdLst>
                <a:gd name="T0" fmla="*/ 22 w 22"/>
                <a:gd name="T1" fmla="*/ 6 h 16"/>
                <a:gd name="T2" fmla="*/ 20 w 22"/>
                <a:gd name="T3" fmla="*/ 3 h 16"/>
                <a:gd name="T4" fmla="*/ 16 w 22"/>
                <a:gd name="T5" fmla="*/ 1 h 16"/>
                <a:gd name="T6" fmla="*/ 12 w 22"/>
                <a:gd name="T7" fmla="*/ 0 h 16"/>
                <a:gd name="T8" fmla="*/ 9 w 22"/>
                <a:gd name="T9" fmla="*/ 0 h 16"/>
                <a:gd name="T10" fmla="*/ 5 w 22"/>
                <a:gd name="T11" fmla="*/ 1 h 16"/>
                <a:gd name="T12" fmla="*/ 1 w 22"/>
                <a:gd name="T13" fmla="*/ 3 h 16"/>
                <a:gd name="T14" fmla="*/ 0 w 22"/>
                <a:gd name="T15" fmla="*/ 6 h 16"/>
                <a:gd name="T16" fmla="*/ 0 w 22"/>
                <a:gd name="T17" fmla="*/ 10 h 16"/>
                <a:gd name="T18" fmla="*/ 1 w 22"/>
                <a:gd name="T19" fmla="*/ 13 h 16"/>
                <a:gd name="T20" fmla="*/ 5 w 22"/>
                <a:gd name="T21" fmla="*/ 15 h 16"/>
                <a:gd name="T22" fmla="*/ 9 w 22"/>
                <a:gd name="T23" fmla="*/ 16 h 16"/>
                <a:gd name="T24" fmla="*/ 12 w 22"/>
                <a:gd name="T25" fmla="*/ 16 h 16"/>
                <a:gd name="T26" fmla="*/ 16 w 22"/>
                <a:gd name="T27" fmla="*/ 15 h 16"/>
                <a:gd name="T28" fmla="*/ 20 w 22"/>
                <a:gd name="T29" fmla="*/ 13 h 16"/>
                <a:gd name="T30" fmla="*/ 22 w 22"/>
                <a:gd name="T31" fmla="*/ 10 h 16"/>
                <a:gd name="T32" fmla="*/ 20 w 22"/>
                <a:gd name="T33" fmla="*/ 7 h 16"/>
                <a:gd name="T34" fmla="*/ 20 w 22"/>
                <a:gd name="T35" fmla="*/ 4 h 16"/>
                <a:gd name="T36" fmla="*/ 18 w 22"/>
                <a:gd name="T37" fmla="*/ 1 h 16"/>
                <a:gd name="T38" fmla="*/ 14 w 22"/>
                <a:gd name="T39" fmla="*/ 0 h 16"/>
                <a:gd name="T40" fmla="*/ 11 w 22"/>
                <a:gd name="T41" fmla="*/ 0 h 16"/>
                <a:gd name="T42" fmla="*/ 7 w 22"/>
                <a:gd name="T43" fmla="*/ 0 h 16"/>
                <a:gd name="T44" fmla="*/ 3 w 22"/>
                <a:gd name="T45" fmla="*/ 1 h 16"/>
                <a:gd name="T46" fmla="*/ 1 w 22"/>
                <a:gd name="T47" fmla="*/ 4 h 16"/>
                <a:gd name="T48" fmla="*/ 0 w 22"/>
                <a:gd name="T49" fmla="*/ 7 h 16"/>
                <a:gd name="T50" fmla="*/ 1 w 22"/>
                <a:gd name="T51" fmla="*/ 12 h 16"/>
                <a:gd name="T52" fmla="*/ 3 w 22"/>
                <a:gd name="T53" fmla="*/ 13 h 16"/>
                <a:gd name="T54" fmla="*/ 7 w 22"/>
                <a:gd name="T55" fmla="*/ 16 h 16"/>
                <a:gd name="T56" fmla="*/ 11 w 22"/>
                <a:gd name="T57" fmla="*/ 16 h 16"/>
                <a:gd name="T58" fmla="*/ 14 w 22"/>
                <a:gd name="T59" fmla="*/ 16 h 16"/>
                <a:gd name="T60" fmla="*/ 18 w 22"/>
                <a:gd name="T61" fmla="*/ 13 h 16"/>
                <a:gd name="T62" fmla="*/ 20 w 22"/>
                <a:gd name="T63" fmla="*/ 12 h 16"/>
                <a:gd name="T64" fmla="*/ 20 w 22"/>
                <a:gd name="T65" fmla="*/ 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16"/>
                <a:gd name="T101" fmla="*/ 22 w 22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16">
                  <a:moveTo>
                    <a:pt x="22" y="7"/>
                  </a:moveTo>
                  <a:lnTo>
                    <a:pt x="22" y="6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E8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709"/>
            <p:cNvSpPr>
              <a:spLocks/>
            </p:cNvSpPr>
            <p:nvPr/>
          </p:nvSpPr>
          <p:spPr bwMode="auto">
            <a:xfrm>
              <a:off x="939" y="1546"/>
              <a:ext cx="20" cy="16"/>
            </a:xfrm>
            <a:custGeom>
              <a:avLst/>
              <a:gdLst>
                <a:gd name="T0" fmla="*/ 20 w 20"/>
                <a:gd name="T1" fmla="*/ 6 h 16"/>
                <a:gd name="T2" fmla="*/ 18 w 20"/>
                <a:gd name="T3" fmla="*/ 3 h 16"/>
                <a:gd name="T4" fmla="*/ 16 w 20"/>
                <a:gd name="T5" fmla="*/ 1 h 16"/>
                <a:gd name="T6" fmla="*/ 12 w 20"/>
                <a:gd name="T7" fmla="*/ 0 h 16"/>
                <a:gd name="T8" fmla="*/ 9 w 20"/>
                <a:gd name="T9" fmla="*/ 0 h 16"/>
                <a:gd name="T10" fmla="*/ 5 w 20"/>
                <a:gd name="T11" fmla="*/ 1 h 16"/>
                <a:gd name="T12" fmla="*/ 1 w 20"/>
                <a:gd name="T13" fmla="*/ 3 h 16"/>
                <a:gd name="T14" fmla="*/ 0 w 20"/>
                <a:gd name="T15" fmla="*/ 6 h 16"/>
                <a:gd name="T16" fmla="*/ 0 w 20"/>
                <a:gd name="T17" fmla="*/ 10 h 16"/>
                <a:gd name="T18" fmla="*/ 1 w 20"/>
                <a:gd name="T19" fmla="*/ 13 h 16"/>
                <a:gd name="T20" fmla="*/ 5 w 20"/>
                <a:gd name="T21" fmla="*/ 15 h 16"/>
                <a:gd name="T22" fmla="*/ 9 w 20"/>
                <a:gd name="T23" fmla="*/ 16 h 16"/>
                <a:gd name="T24" fmla="*/ 12 w 20"/>
                <a:gd name="T25" fmla="*/ 16 h 16"/>
                <a:gd name="T26" fmla="*/ 16 w 20"/>
                <a:gd name="T27" fmla="*/ 15 h 16"/>
                <a:gd name="T28" fmla="*/ 18 w 20"/>
                <a:gd name="T29" fmla="*/ 13 h 16"/>
                <a:gd name="T30" fmla="*/ 20 w 20"/>
                <a:gd name="T31" fmla="*/ 10 h 16"/>
                <a:gd name="T32" fmla="*/ 20 w 20"/>
                <a:gd name="T33" fmla="*/ 7 h 16"/>
                <a:gd name="T34" fmla="*/ 20 w 20"/>
                <a:gd name="T35" fmla="*/ 4 h 16"/>
                <a:gd name="T36" fmla="*/ 18 w 20"/>
                <a:gd name="T37" fmla="*/ 3 h 16"/>
                <a:gd name="T38" fmla="*/ 14 w 20"/>
                <a:gd name="T39" fmla="*/ 1 h 16"/>
                <a:gd name="T40" fmla="*/ 11 w 20"/>
                <a:gd name="T41" fmla="*/ 0 h 16"/>
                <a:gd name="T42" fmla="*/ 7 w 20"/>
                <a:gd name="T43" fmla="*/ 1 h 16"/>
                <a:gd name="T44" fmla="*/ 3 w 20"/>
                <a:gd name="T45" fmla="*/ 3 h 16"/>
                <a:gd name="T46" fmla="*/ 1 w 20"/>
                <a:gd name="T47" fmla="*/ 4 h 16"/>
                <a:gd name="T48" fmla="*/ 0 w 20"/>
                <a:gd name="T49" fmla="*/ 7 h 16"/>
                <a:gd name="T50" fmla="*/ 1 w 20"/>
                <a:gd name="T51" fmla="*/ 12 h 16"/>
                <a:gd name="T52" fmla="*/ 3 w 20"/>
                <a:gd name="T53" fmla="*/ 13 h 16"/>
                <a:gd name="T54" fmla="*/ 7 w 20"/>
                <a:gd name="T55" fmla="*/ 15 h 16"/>
                <a:gd name="T56" fmla="*/ 11 w 20"/>
                <a:gd name="T57" fmla="*/ 16 h 16"/>
                <a:gd name="T58" fmla="*/ 14 w 20"/>
                <a:gd name="T59" fmla="*/ 15 h 16"/>
                <a:gd name="T60" fmla="*/ 18 w 20"/>
                <a:gd name="T61" fmla="*/ 13 h 16"/>
                <a:gd name="T62" fmla="*/ 20 w 20"/>
                <a:gd name="T63" fmla="*/ 12 h 16"/>
                <a:gd name="T64" fmla="*/ 20 w 20"/>
                <a:gd name="T65" fmla="*/ 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16"/>
                <a:gd name="T101" fmla="*/ 20 w 20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16">
                  <a:moveTo>
                    <a:pt x="20" y="7"/>
                  </a:moveTo>
                  <a:lnTo>
                    <a:pt x="20" y="6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E9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710"/>
            <p:cNvSpPr>
              <a:spLocks/>
            </p:cNvSpPr>
            <p:nvPr/>
          </p:nvSpPr>
          <p:spPr bwMode="auto">
            <a:xfrm>
              <a:off x="939" y="1546"/>
              <a:ext cx="20" cy="16"/>
            </a:xfrm>
            <a:custGeom>
              <a:avLst/>
              <a:gdLst>
                <a:gd name="T0" fmla="*/ 20 w 20"/>
                <a:gd name="T1" fmla="*/ 6 h 16"/>
                <a:gd name="T2" fmla="*/ 18 w 20"/>
                <a:gd name="T3" fmla="*/ 3 h 16"/>
                <a:gd name="T4" fmla="*/ 16 w 20"/>
                <a:gd name="T5" fmla="*/ 1 h 16"/>
                <a:gd name="T6" fmla="*/ 12 w 20"/>
                <a:gd name="T7" fmla="*/ 0 h 16"/>
                <a:gd name="T8" fmla="*/ 9 w 20"/>
                <a:gd name="T9" fmla="*/ 0 h 16"/>
                <a:gd name="T10" fmla="*/ 5 w 20"/>
                <a:gd name="T11" fmla="*/ 1 h 16"/>
                <a:gd name="T12" fmla="*/ 1 w 20"/>
                <a:gd name="T13" fmla="*/ 3 h 16"/>
                <a:gd name="T14" fmla="*/ 1 w 20"/>
                <a:gd name="T15" fmla="*/ 6 h 16"/>
                <a:gd name="T16" fmla="*/ 1 w 20"/>
                <a:gd name="T17" fmla="*/ 10 h 16"/>
                <a:gd name="T18" fmla="*/ 1 w 20"/>
                <a:gd name="T19" fmla="*/ 12 h 16"/>
                <a:gd name="T20" fmla="*/ 5 w 20"/>
                <a:gd name="T21" fmla="*/ 15 h 16"/>
                <a:gd name="T22" fmla="*/ 9 w 20"/>
                <a:gd name="T23" fmla="*/ 16 h 16"/>
                <a:gd name="T24" fmla="*/ 12 w 20"/>
                <a:gd name="T25" fmla="*/ 16 h 16"/>
                <a:gd name="T26" fmla="*/ 16 w 20"/>
                <a:gd name="T27" fmla="*/ 15 h 16"/>
                <a:gd name="T28" fmla="*/ 18 w 20"/>
                <a:gd name="T29" fmla="*/ 12 h 16"/>
                <a:gd name="T30" fmla="*/ 20 w 20"/>
                <a:gd name="T31" fmla="*/ 10 h 16"/>
                <a:gd name="T32" fmla="*/ 20 w 20"/>
                <a:gd name="T33" fmla="*/ 7 h 16"/>
                <a:gd name="T34" fmla="*/ 20 w 20"/>
                <a:gd name="T35" fmla="*/ 4 h 16"/>
                <a:gd name="T36" fmla="*/ 16 w 20"/>
                <a:gd name="T37" fmla="*/ 3 h 16"/>
                <a:gd name="T38" fmla="*/ 14 w 20"/>
                <a:gd name="T39" fmla="*/ 1 h 16"/>
                <a:gd name="T40" fmla="*/ 11 w 20"/>
                <a:gd name="T41" fmla="*/ 0 h 16"/>
                <a:gd name="T42" fmla="*/ 7 w 20"/>
                <a:gd name="T43" fmla="*/ 1 h 16"/>
                <a:gd name="T44" fmla="*/ 3 w 20"/>
                <a:gd name="T45" fmla="*/ 3 h 16"/>
                <a:gd name="T46" fmla="*/ 1 w 20"/>
                <a:gd name="T47" fmla="*/ 4 h 16"/>
                <a:gd name="T48" fmla="*/ 1 w 20"/>
                <a:gd name="T49" fmla="*/ 7 h 16"/>
                <a:gd name="T50" fmla="*/ 1 w 20"/>
                <a:gd name="T51" fmla="*/ 10 h 16"/>
                <a:gd name="T52" fmla="*/ 3 w 20"/>
                <a:gd name="T53" fmla="*/ 13 h 16"/>
                <a:gd name="T54" fmla="*/ 7 w 20"/>
                <a:gd name="T55" fmla="*/ 15 h 16"/>
                <a:gd name="T56" fmla="*/ 11 w 20"/>
                <a:gd name="T57" fmla="*/ 16 h 16"/>
                <a:gd name="T58" fmla="*/ 14 w 20"/>
                <a:gd name="T59" fmla="*/ 15 h 16"/>
                <a:gd name="T60" fmla="*/ 16 w 20"/>
                <a:gd name="T61" fmla="*/ 13 h 16"/>
                <a:gd name="T62" fmla="*/ 20 w 20"/>
                <a:gd name="T63" fmla="*/ 10 h 16"/>
                <a:gd name="T64" fmla="*/ 20 w 20"/>
                <a:gd name="T65" fmla="*/ 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16"/>
                <a:gd name="T101" fmla="*/ 20 w 20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16">
                  <a:moveTo>
                    <a:pt x="20" y="7"/>
                  </a:moveTo>
                  <a:lnTo>
                    <a:pt x="20" y="6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EA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711"/>
            <p:cNvSpPr>
              <a:spLocks/>
            </p:cNvSpPr>
            <p:nvPr/>
          </p:nvSpPr>
          <p:spPr bwMode="auto">
            <a:xfrm>
              <a:off x="940" y="1546"/>
              <a:ext cx="19" cy="16"/>
            </a:xfrm>
            <a:custGeom>
              <a:avLst/>
              <a:gdLst>
                <a:gd name="T0" fmla="*/ 19 w 19"/>
                <a:gd name="T1" fmla="*/ 6 h 16"/>
                <a:gd name="T2" fmla="*/ 17 w 19"/>
                <a:gd name="T3" fmla="*/ 4 h 16"/>
                <a:gd name="T4" fmla="*/ 15 w 19"/>
                <a:gd name="T5" fmla="*/ 1 h 16"/>
                <a:gd name="T6" fmla="*/ 11 w 19"/>
                <a:gd name="T7" fmla="*/ 0 h 16"/>
                <a:gd name="T8" fmla="*/ 8 w 19"/>
                <a:gd name="T9" fmla="*/ 0 h 16"/>
                <a:gd name="T10" fmla="*/ 4 w 19"/>
                <a:gd name="T11" fmla="*/ 1 h 16"/>
                <a:gd name="T12" fmla="*/ 2 w 19"/>
                <a:gd name="T13" fmla="*/ 4 h 16"/>
                <a:gd name="T14" fmla="*/ 0 w 19"/>
                <a:gd name="T15" fmla="*/ 6 h 16"/>
                <a:gd name="T16" fmla="*/ 0 w 19"/>
                <a:gd name="T17" fmla="*/ 10 h 16"/>
                <a:gd name="T18" fmla="*/ 2 w 19"/>
                <a:gd name="T19" fmla="*/ 12 h 16"/>
                <a:gd name="T20" fmla="*/ 4 w 19"/>
                <a:gd name="T21" fmla="*/ 15 h 16"/>
                <a:gd name="T22" fmla="*/ 8 w 19"/>
                <a:gd name="T23" fmla="*/ 16 h 16"/>
                <a:gd name="T24" fmla="*/ 11 w 19"/>
                <a:gd name="T25" fmla="*/ 16 h 16"/>
                <a:gd name="T26" fmla="*/ 15 w 19"/>
                <a:gd name="T27" fmla="*/ 15 h 16"/>
                <a:gd name="T28" fmla="*/ 17 w 19"/>
                <a:gd name="T29" fmla="*/ 12 h 16"/>
                <a:gd name="T30" fmla="*/ 19 w 19"/>
                <a:gd name="T31" fmla="*/ 10 h 16"/>
                <a:gd name="T32" fmla="*/ 19 w 19"/>
                <a:gd name="T33" fmla="*/ 7 h 16"/>
                <a:gd name="T34" fmla="*/ 17 w 19"/>
                <a:gd name="T35" fmla="*/ 6 h 16"/>
                <a:gd name="T36" fmla="*/ 15 w 19"/>
                <a:gd name="T37" fmla="*/ 3 h 16"/>
                <a:gd name="T38" fmla="*/ 13 w 19"/>
                <a:gd name="T39" fmla="*/ 1 h 16"/>
                <a:gd name="T40" fmla="*/ 10 w 19"/>
                <a:gd name="T41" fmla="*/ 1 h 16"/>
                <a:gd name="T42" fmla="*/ 6 w 19"/>
                <a:gd name="T43" fmla="*/ 1 h 16"/>
                <a:gd name="T44" fmla="*/ 2 w 19"/>
                <a:gd name="T45" fmla="*/ 3 h 16"/>
                <a:gd name="T46" fmla="*/ 0 w 19"/>
                <a:gd name="T47" fmla="*/ 6 h 16"/>
                <a:gd name="T48" fmla="*/ 0 w 19"/>
                <a:gd name="T49" fmla="*/ 7 h 16"/>
                <a:gd name="T50" fmla="*/ 0 w 19"/>
                <a:gd name="T51" fmla="*/ 10 h 16"/>
                <a:gd name="T52" fmla="*/ 2 w 19"/>
                <a:gd name="T53" fmla="*/ 13 h 16"/>
                <a:gd name="T54" fmla="*/ 6 w 19"/>
                <a:gd name="T55" fmla="*/ 15 h 16"/>
                <a:gd name="T56" fmla="*/ 10 w 19"/>
                <a:gd name="T57" fmla="*/ 15 h 16"/>
                <a:gd name="T58" fmla="*/ 13 w 19"/>
                <a:gd name="T59" fmla="*/ 15 h 16"/>
                <a:gd name="T60" fmla="*/ 15 w 19"/>
                <a:gd name="T61" fmla="*/ 13 h 16"/>
                <a:gd name="T62" fmla="*/ 17 w 19"/>
                <a:gd name="T63" fmla="*/ 10 h 16"/>
                <a:gd name="T64" fmla="*/ 19 w 19"/>
                <a:gd name="T65" fmla="*/ 7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16"/>
                <a:gd name="T101" fmla="*/ 19 w 19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16">
                  <a:moveTo>
                    <a:pt x="19" y="7"/>
                  </a:moveTo>
                  <a:lnTo>
                    <a:pt x="19" y="6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EB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712"/>
            <p:cNvSpPr>
              <a:spLocks/>
            </p:cNvSpPr>
            <p:nvPr/>
          </p:nvSpPr>
          <p:spPr bwMode="auto">
            <a:xfrm>
              <a:off x="940" y="1547"/>
              <a:ext cx="19" cy="14"/>
            </a:xfrm>
            <a:custGeom>
              <a:avLst/>
              <a:gdLst>
                <a:gd name="T0" fmla="*/ 19 w 19"/>
                <a:gd name="T1" fmla="*/ 5 h 14"/>
                <a:gd name="T2" fmla="*/ 17 w 19"/>
                <a:gd name="T3" fmla="*/ 3 h 14"/>
                <a:gd name="T4" fmla="*/ 15 w 19"/>
                <a:gd name="T5" fmla="*/ 0 h 14"/>
                <a:gd name="T6" fmla="*/ 11 w 19"/>
                <a:gd name="T7" fmla="*/ 0 h 14"/>
                <a:gd name="T8" fmla="*/ 8 w 19"/>
                <a:gd name="T9" fmla="*/ 0 h 14"/>
                <a:gd name="T10" fmla="*/ 4 w 19"/>
                <a:gd name="T11" fmla="*/ 0 h 14"/>
                <a:gd name="T12" fmla="*/ 2 w 19"/>
                <a:gd name="T13" fmla="*/ 3 h 14"/>
                <a:gd name="T14" fmla="*/ 0 w 19"/>
                <a:gd name="T15" fmla="*/ 5 h 14"/>
                <a:gd name="T16" fmla="*/ 0 w 19"/>
                <a:gd name="T17" fmla="*/ 8 h 14"/>
                <a:gd name="T18" fmla="*/ 2 w 19"/>
                <a:gd name="T19" fmla="*/ 11 h 14"/>
                <a:gd name="T20" fmla="*/ 4 w 19"/>
                <a:gd name="T21" fmla="*/ 14 h 14"/>
                <a:gd name="T22" fmla="*/ 8 w 19"/>
                <a:gd name="T23" fmla="*/ 14 h 14"/>
                <a:gd name="T24" fmla="*/ 11 w 19"/>
                <a:gd name="T25" fmla="*/ 14 h 14"/>
                <a:gd name="T26" fmla="*/ 15 w 19"/>
                <a:gd name="T27" fmla="*/ 14 h 14"/>
                <a:gd name="T28" fmla="*/ 17 w 19"/>
                <a:gd name="T29" fmla="*/ 11 h 14"/>
                <a:gd name="T30" fmla="*/ 19 w 19"/>
                <a:gd name="T31" fmla="*/ 8 h 14"/>
                <a:gd name="T32" fmla="*/ 17 w 19"/>
                <a:gd name="T33" fmla="*/ 6 h 14"/>
                <a:gd name="T34" fmla="*/ 17 w 19"/>
                <a:gd name="T35" fmla="*/ 5 h 14"/>
                <a:gd name="T36" fmla="*/ 15 w 19"/>
                <a:gd name="T37" fmla="*/ 2 h 14"/>
                <a:gd name="T38" fmla="*/ 13 w 19"/>
                <a:gd name="T39" fmla="*/ 0 h 14"/>
                <a:gd name="T40" fmla="*/ 10 w 19"/>
                <a:gd name="T41" fmla="*/ 0 h 14"/>
                <a:gd name="T42" fmla="*/ 6 w 19"/>
                <a:gd name="T43" fmla="*/ 0 h 14"/>
                <a:gd name="T44" fmla="*/ 2 w 19"/>
                <a:gd name="T45" fmla="*/ 2 h 14"/>
                <a:gd name="T46" fmla="*/ 2 w 19"/>
                <a:gd name="T47" fmla="*/ 5 h 14"/>
                <a:gd name="T48" fmla="*/ 0 w 19"/>
                <a:gd name="T49" fmla="*/ 6 h 14"/>
                <a:gd name="T50" fmla="*/ 2 w 19"/>
                <a:gd name="T51" fmla="*/ 9 h 14"/>
                <a:gd name="T52" fmla="*/ 2 w 19"/>
                <a:gd name="T53" fmla="*/ 12 h 14"/>
                <a:gd name="T54" fmla="*/ 6 w 19"/>
                <a:gd name="T55" fmla="*/ 14 h 14"/>
                <a:gd name="T56" fmla="*/ 10 w 19"/>
                <a:gd name="T57" fmla="*/ 14 h 14"/>
                <a:gd name="T58" fmla="*/ 13 w 19"/>
                <a:gd name="T59" fmla="*/ 14 h 14"/>
                <a:gd name="T60" fmla="*/ 15 w 19"/>
                <a:gd name="T61" fmla="*/ 12 h 14"/>
                <a:gd name="T62" fmla="*/ 17 w 19"/>
                <a:gd name="T63" fmla="*/ 9 h 14"/>
                <a:gd name="T64" fmla="*/ 17 w 19"/>
                <a:gd name="T65" fmla="*/ 6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14"/>
                <a:gd name="T101" fmla="*/ 19 w 19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14">
                  <a:moveTo>
                    <a:pt x="19" y="6"/>
                  </a:moveTo>
                  <a:lnTo>
                    <a:pt x="19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C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713"/>
            <p:cNvSpPr>
              <a:spLocks/>
            </p:cNvSpPr>
            <p:nvPr/>
          </p:nvSpPr>
          <p:spPr bwMode="auto">
            <a:xfrm>
              <a:off x="940" y="1547"/>
              <a:ext cx="17" cy="14"/>
            </a:xfrm>
            <a:custGeom>
              <a:avLst/>
              <a:gdLst>
                <a:gd name="T0" fmla="*/ 17 w 17"/>
                <a:gd name="T1" fmla="*/ 6 h 14"/>
                <a:gd name="T2" fmla="*/ 17 w 17"/>
                <a:gd name="T3" fmla="*/ 3 h 14"/>
                <a:gd name="T4" fmla="*/ 13 w 17"/>
                <a:gd name="T5" fmla="*/ 2 h 14"/>
                <a:gd name="T6" fmla="*/ 11 w 17"/>
                <a:gd name="T7" fmla="*/ 0 h 14"/>
                <a:gd name="T8" fmla="*/ 8 w 17"/>
                <a:gd name="T9" fmla="*/ 0 h 14"/>
                <a:gd name="T10" fmla="*/ 4 w 17"/>
                <a:gd name="T11" fmla="*/ 2 h 14"/>
                <a:gd name="T12" fmla="*/ 2 w 17"/>
                <a:gd name="T13" fmla="*/ 3 h 14"/>
                <a:gd name="T14" fmla="*/ 0 w 17"/>
                <a:gd name="T15" fmla="*/ 6 h 14"/>
                <a:gd name="T16" fmla="*/ 0 w 17"/>
                <a:gd name="T17" fmla="*/ 8 h 14"/>
                <a:gd name="T18" fmla="*/ 2 w 17"/>
                <a:gd name="T19" fmla="*/ 11 h 14"/>
                <a:gd name="T20" fmla="*/ 4 w 17"/>
                <a:gd name="T21" fmla="*/ 12 h 14"/>
                <a:gd name="T22" fmla="*/ 8 w 17"/>
                <a:gd name="T23" fmla="*/ 14 h 14"/>
                <a:gd name="T24" fmla="*/ 11 w 17"/>
                <a:gd name="T25" fmla="*/ 14 h 14"/>
                <a:gd name="T26" fmla="*/ 13 w 17"/>
                <a:gd name="T27" fmla="*/ 12 h 14"/>
                <a:gd name="T28" fmla="*/ 17 w 17"/>
                <a:gd name="T29" fmla="*/ 11 h 14"/>
                <a:gd name="T30" fmla="*/ 17 w 17"/>
                <a:gd name="T31" fmla="*/ 8 h 14"/>
                <a:gd name="T32" fmla="*/ 17 w 17"/>
                <a:gd name="T33" fmla="*/ 6 h 14"/>
                <a:gd name="T34" fmla="*/ 17 w 17"/>
                <a:gd name="T35" fmla="*/ 5 h 14"/>
                <a:gd name="T36" fmla="*/ 15 w 17"/>
                <a:gd name="T37" fmla="*/ 2 h 14"/>
                <a:gd name="T38" fmla="*/ 13 w 17"/>
                <a:gd name="T39" fmla="*/ 0 h 14"/>
                <a:gd name="T40" fmla="*/ 10 w 17"/>
                <a:gd name="T41" fmla="*/ 0 h 14"/>
                <a:gd name="T42" fmla="*/ 6 w 17"/>
                <a:gd name="T43" fmla="*/ 0 h 14"/>
                <a:gd name="T44" fmla="*/ 4 w 17"/>
                <a:gd name="T45" fmla="*/ 2 h 14"/>
                <a:gd name="T46" fmla="*/ 2 w 17"/>
                <a:gd name="T47" fmla="*/ 5 h 14"/>
                <a:gd name="T48" fmla="*/ 0 w 17"/>
                <a:gd name="T49" fmla="*/ 6 h 14"/>
                <a:gd name="T50" fmla="*/ 2 w 17"/>
                <a:gd name="T51" fmla="*/ 9 h 14"/>
                <a:gd name="T52" fmla="*/ 4 w 17"/>
                <a:gd name="T53" fmla="*/ 12 h 14"/>
                <a:gd name="T54" fmla="*/ 6 w 17"/>
                <a:gd name="T55" fmla="*/ 14 h 14"/>
                <a:gd name="T56" fmla="*/ 10 w 17"/>
                <a:gd name="T57" fmla="*/ 14 h 14"/>
                <a:gd name="T58" fmla="*/ 13 w 17"/>
                <a:gd name="T59" fmla="*/ 14 h 14"/>
                <a:gd name="T60" fmla="*/ 15 w 17"/>
                <a:gd name="T61" fmla="*/ 12 h 14"/>
                <a:gd name="T62" fmla="*/ 17 w 17"/>
                <a:gd name="T63" fmla="*/ 9 h 14"/>
                <a:gd name="T64" fmla="*/ 17 w 17"/>
                <a:gd name="T65" fmla="*/ 6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4"/>
                <a:gd name="T101" fmla="*/ 17 w 1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4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D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714"/>
            <p:cNvSpPr>
              <a:spLocks/>
            </p:cNvSpPr>
            <p:nvPr/>
          </p:nvSpPr>
          <p:spPr bwMode="auto">
            <a:xfrm>
              <a:off x="940" y="1547"/>
              <a:ext cx="17" cy="14"/>
            </a:xfrm>
            <a:custGeom>
              <a:avLst/>
              <a:gdLst>
                <a:gd name="T0" fmla="*/ 17 w 17"/>
                <a:gd name="T1" fmla="*/ 6 h 14"/>
                <a:gd name="T2" fmla="*/ 15 w 17"/>
                <a:gd name="T3" fmla="*/ 3 h 14"/>
                <a:gd name="T4" fmla="*/ 13 w 17"/>
                <a:gd name="T5" fmla="*/ 2 h 14"/>
                <a:gd name="T6" fmla="*/ 11 w 17"/>
                <a:gd name="T7" fmla="*/ 0 h 14"/>
                <a:gd name="T8" fmla="*/ 8 w 17"/>
                <a:gd name="T9" fmla="*/ 0 h 14"/>
                <a:gd name="T10" fmla="*/ 4 w 17"/>
                <a:gd name="T11" fmla="*/ 2 h 14"/>
                <a:gd name="T12" fmla="*/ 2 w 17"/>
                <a:gd name="T13" fmla="*/ 3 h 14"/>
                <a:gd name="T14" fmla="*/ 0 w 17"/>
                <a:gd name="T15" fmla="*/ 6 h 14"/>
                <a:gd name="T16" fmla="*/ 0 w 17"/>
                <a:gd name="T17" fmla="*/ 8 h 14"/>
                <a:gd name="T18" fmla="*/ 2 w 17"/>
                <a:gd name="T19" fmla="*/ 11 h 14"/>
                <a:gd name="T20" fmla="*/ 4 w 17"/>
                <a:gd name="T21" fmla="*/ 12 h 14"/>
                <a:gd name="T22" fmla="*/ 8 w 17"/>
                <a:gd name="T23" fmla="*/ 14 h 14"/>
                <a:gd name="T24" fmla="*/ 11 w 17"/>
                <a:gd name="T25" fmla="*/ 14 h 14"/>
                <a:gd name="T26" fmla="*/ 13 w 17"/>
                <a:gd name="T27" fmla="*/ 12 h 14"/>
                <a:gd name="T28" fmla="*/ 15 w 17"/>
                <a:gd name="T29" fmla="*/ 11 h 14"/>
                <a:gd name="T30" fmla="*/ 17 w 17"/>
                <a:gd name="T31" fmla="*/ 8 h 14"/>
                <a:gd name="T32" fmla="*/ 17 w 17"/>
                <a:gd name="T33" fmla="*/ 6 h 14"/>
                <a:gd name="T34" fmla="*/ 17 w 17"/>
                <a:gd name="T35" fmla="*/ 5 h 14"/>
                <a:gd name="T36" fmla="*/ 15 w 17"/>
                <a:gd name="T37" fmla="*/ 3 h 14"/>
                <a:gd name="T38" fmla="*/ 11 w 17"/>
                <a:gd name="T39" fmla="*/ 2 h 14"/>
                <a:gd name="T40" fmla="*/ 10 w 17"/>
                <a:gd name="T41" fmla="*/ 0 h 14"/>
                <a:gd name="T42" fmla="*/ 6 w 17"/>
                <a:gd name="T43" fmla="*/ 2 h 14"/>
                <a:gd name="T44" fmla="*/ 4 w 17"/>
                <a:gd name="T45" fmla="*/ 3 h 14"/>
                <a:gd name="T46" fmla="*/ 2 w 17"/>
                <a:gd name="T47" fmla="*/ 5 h 14"/>
                <a:gd name="T48" fmla="*/ 2 w 17"/>
                <a:gd name="T49" fmla="*/ 6 h 14"/>
                <a:gd name="T50" fmla="*/ 2 w 17"/>
                <a:gd name="T51" fmla="*/ 9 h 14"/>
                <a:gd name="T52" fmla="*/ 4 w 17"/>
                <a:gd name="T53" fmla="*/ 11 h 14"/>
                <a:gd name="T54" fmla="*/ 6 w 17"/>
                <a:gd name="T55" fmla="*/ 12 h 14"/>
                <a:gd name="T56" fmla="*/ 10 w 17"/>
                <a:gd name="T57" fmla="*/ 14 h 14"/>
                <a:gd name="T58" fmla="*/ 11 w 17"/>
                <a:gd name="T59" fmla="*/ 12 h 14"/>
                <a:gd name="T60" fmla="*/ 15 w 17"/>
                <a:gd name="T61" fmla="*/ 11 h 14"/>
                <a:gd name="T62" fmla="*/ 17 w 17"/>
                <a:gd name="T63" fmla="*/ 9 h 14"/>
                <a:gd name="T64" fmla="*/ 17 w 17"/>
                <a:gd name="T65" fmla="*/ 6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4"/>
                <a:gd name="T101" fmla="*/ 17 w 1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4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E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715"/>
            <p:cNvSpPr>
              <a:spLocks/>
            </p:cNvSpPr>
            <p:nvPr/>
          </p:nvSpPr>
          <p:spPr bwMode="auto">
            <a:xfrm>
              <a:off x="942" y="1547"/>
              <a:ext cx="15" cy="14"/>
            </a:xfrm>
            <a:custGeom>
              <a:avLst/>
              <a:gdLst>
                <a:gd name="T0" fmla="*/ 15 w 15"/>
                <a:gd name="T1" fmla="*/ 6 h 14"/>
                <a:gd name="T2" fmla="*/ 13 w 15"/>
                <a:gd name="T3" fmla="*/ 3 h 14"/>
                <a:gd name="T4" fmla="*/ 11 w 15"/>
                <a:gd name="T5" fmla="*/ 2 h 14"/>
                <a:gd name="T6" fmla="*/ 9 w 15"/>
                <a:gd name="T7" fmla="*/ 0 h 14"/>
                <a:gd name="T8" fmla="*/ 6 w 15"/>
                <a:gd name="T9" fmla="*/ 0 h 14"/>
                <a:gd name="T10" fmla="*/ 2 w 15"/>
                <a:gd name="T11" fmla="*/ 2 h 14"/>
                <a:gd name="T12" fmla="*/ 0 w 15"/>
                <a:gd name="T13" fmla="*/ 3 h 14"/>
                <a:gd name="T14" fmla="*/ 0 w 15"/>
                <a:gd name="T15" fmla="*/ 6 h 14"/>
                <a:gd name="T16" fmla="*/ 0 w 15"/>
                <a:gd name="T17" fmla="*/ 8 h 14"/>
                <a:gd name="T18" fmla="*/ 0 w 15"/>
                <a:gd name="T19" fmla="*/ 11 h 14"/>
                <a:gd name="T20" fmla="*/ 2 w 15"/>
                <a:gd name="T21" fmla="*/ 12 h 14"/>
                <a:gd name="T22" fmla="*/ 6 w 15"/>
                <a:gd name="T23" fmla="*/ 14 h 14"/>
                <a:gd name="T24" fmla="*/ 9 w 15"/>
                <a:gd name="T25" fmla="*/ 14 h 14"/>
                <a:gd name="T26" fmla="*/ 11 w 15"/>
                <a:gd name="T27" fmla="*/ 12 h 14"/>
                <a:gd name="T28" fmla="*/ 13 w 15"/>
                <a:gd name="T29" fmla="*/ 11 h 14"/>
                <a:gd name="T30" fmla="*/ 15 w 15"/>
                <a:gd name="T31" fmla="*/ 8 h 14"/>
                <a:gd name="T32" fmla="*/ 15 w 15"/>
                <a:gd name="T33" fmla="*/ 6 h 14"/>
                <a:gd name="T34" fmla="*/ 13 w 15"/>
                <a:gd name="T35" fmla="*/ 5 h 14"/>
                <a:gd name="T36" fmla="*/ 13 w 15"/>
                <a:gd name="T37" fmla="*/ 3 h 14"/>
                <a:gd name="T38" fmla="*/ 9 w 15"/>
                <a:gd name="T39" fmla="*/ 2 h 14"/>
                <a:gd name="T40" fmla="*/ 8 w 15"/>
                <a:gd name="T41" fmla="*/ 2 h 14"/>
                <a:gd name="T42" fmla="*/ 4 w 15"/>
                <a:gd name="T43" fmla="*/ 2 h 14"/>
                <a:gd name="T44" fmla="*/ 2 w 15"/>
                <a:gd name="T45" fmla="*/ 3 h 14"/>
                <a:gd name="T46" fmla="*/ 0 w 15"/>
                <a:gd name="T47" fmla="*/ 5 h 14"/>
                <a:gd name="T48" fmla="*/ 0 w 15"/>
                <a:gd name="T49" fmla="*/ 6 h 14"/>
                <a:gd name="T50" fmla="*/ 0 w 15"/>
                <a:gd name="T51" fmla="*/ 9 h 14"/>
                <a:gd name="T52" fmla="*/ 2 w 15"/>
                <a:gd name="T53" fmla="*/ 11 h 14"/>
                <a:gd name="T54" fmla="*/ 4 w 15"/>
                <a:gd name="T55" fmla="*/ 12 h 14"/>
                <a:gd name="T56" fmla="*/ 8 w 15"/>
                <a:gd name="T57" fmla="*/ 12 h 14"/>
                <a:gd name="T58" fmla="*/ 9 w 15"/>
                <a:gd name="T59" fmla="*/ 12 h 14"/>
                <a:gd name="T60" fmla="*/ 13 w 15"/>
                <a:gd name="T61" fmla="*/ 11 h 14"/>
                <a:gd name="T62" fmla="*/ 13 w 15"/>
                <a:gd name="T63" fmla="*/ 9 h 14"/>
                <a:gd name="T64" fmla="*/ 15 w 15"/>
                <a:gd name="T65" fmla="*/ 6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4"/>
                <a:gd name="T101" fmla="*/ 15 w 15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4">
                  <a:moveTo>
                    <a:pt x="15" y="6"/>
                  </a:moveTo>
                  <a:lnTo>
                    <a:pt x="15" y="6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EF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716"/>
            <p:cNvSpPr>
              <a:spLocks/>
            </p:cNvSpPr>
            <p:nvPr/>
          </p:nvSpPr>
          <p:spPr bwMode="auto">
            <a:xfrm>
              <a:off x="942" y="1549"/>
              <a:ext cx="15" cy="10"/>
            </a:xfrm>
            <a:custGeom>
              <a:avLst/>
              <a:gdLst>
                <a:gd name="T0" fmla="*/ 15 w 15"/>
                <a:gd name="T1" fmla="*/ 4 h 10"/>
                <a:gd name="T2" fmla="*/ 13 w 15"/>
                <a:gd name="T3" fmla="*/ 1 h 10"/>
                <a:gd name="T4" fmla="*/ 11 w 15"/>
                <a:gd name="T5" fmla="*/ 0 h 10"/>
                <a:gd name="T6" fmla="*/ 9 w 15"/>
                <a:gd name="T7" fmla="*/ 0 h 10"/>
                <a:gd name="T8" fmla="*/ 6 w 15"/>
                <a:gd name="T9" fmla="*/ 0 h 10"/>
                <a:gd name="T10" fmla="*/ 4 w 15"/>
                <a:gd name="T11" fmla="*/ 0 h 10"/>
                <a:gd name="T12" fmla="*/ 2 w 15"/>
                <a:gd name="T13" fmla="*/ 1 h 10"/>
                <a:gd name="T14" fmla="*/ 0 w 15"/>
                <a:gd name="T15" fmla="*/ 4 h 10"/>
                <a:gd name="T16" fmla="*/ 0 w 15"/>
                <a:gd name="T17" fmla="*/ 6 h 10"/>
                <a:gd name="T18" fmla="*/ 2 w 15"/>
                <a:gd name="T19" fmla="*/ 9 h 10"/>
                <a:gd name="T20" fmla="*/ 4 w 15"/>
                <a:gd name="T21" fmla="*/ 10 h 10"/>
                <a:gd name="T22" fmla="*/ 6 w 15"/>
                <a:gd name="T23" fmla="*/ 10 h 10"/>
                <a:gd name="T24" fmla="*/ 9 w 15"/>
                <a:gd name="T25" fmla="*/ 10 h 10"/>
                <a:gd name="T26" fmla="*/ 11 w 15"/>
                <a:gd name="T27" fmla="*/ 10 h 10"/>
                <a:gd name="T28" fmla="*/ 13 w 15"/>
                <a:gd name="T29" fmla="*/ 9 h 10"/>
                <a:gd name="T30" fmla="*/ 15 w 15"/>
                <a:gd name="T31" fmla="*/ 6 h 10"/>
                <a:gd name="T32" fmla="*/ 13 w 15"/>
                <a:gd name="T33" fmla="*/ 4 h 10"/>
                <a:gd name="T34" fmla="*/ 13 w 15"/>
                <a:gd name="T35" fmla="*/ 3 h 10"/>
                <a:gd name="T36" fmla="*/ 11 w 15"/>
                <a:gd name="T37" fmla="*/ 1 h 10"/>
                <a:gd name="T38" fmla="*/ 9 w 15"/>
                <a:gd name="T39" fmla="*/ 0 h 10"/>
                <a:gd name="T40" fmla="*/ 8 w 15"/>
                <a:gd name="T41" fmla="*/ 0 h 10"/>
                <a:gd name="T42" fmla="*/ 4 w 15"/>
                <a:gd name="T43" fmla="*/ 0 h 10"/>
                <a:gd name="T44" fmla="*/ 2 w 15"/>
                <a:gd name="T45" fmla="*/ 1 h 10"/>
                <a:gd name="T46" fmla="*/ 0 w 15"/>
                <a:gd name="T47" fmla="*/ 3 h 10"/>
                <a:gd name="T48" fmla="*/ 0 w 15"/>
                <a:gd name="T49" fmla="*/ 4 h 10"/>
                <a:gd name="T50" fmla="*/ 0 w 15"/>
                <a:gd name="T51" fmla="*/ 7 h 10"/>
                <a:gd name="T52" fmla="*/ 2 w 15"/>
                <a:gd name="T53" fmla="*/ 9 h 10"/>
                <a:gd name="T54" fmla="*/ 4 w 15"/>
                <a:gd name="T55" fmla="*/ 10 h 10"/>
                <a:gd name="T56" fmla="*/ 8 w 15"/>
                <a:gd name="T57" fmla="*/ 10 h 10"/>
                <a:gd name="T58" fmla="*/ 9 w 15"/>
                <a:gd name="T59" fmla="*/ 10 h 10"/>
                <a:gd name="T60" fmla="*/ 11 w 15"/>
                <a:gd name="T61" fmla="*/ 9 h 10"/>
                <a:gd name="T62" fmla="*/ 13 w 15"/>
                <a:gd name="T63" fmla="*/ 7 h 10"/>
                <a:gd name="T64" fmla="*/ 13 w 15"/>
                <a:gd name="T65" fmla="*/ 4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0"/>
                <a:gd name="T101" fmla="*/ 15 w 15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0">
                  <a:moveTo>
                    <a:pt x="15" y="4"/>
                  </a:moveTo>
                  <a:lnTo>
                    <a:pt x="15" y="4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F0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717"/>
            <p:cNvSpPr>
              <a:spLocks/>
            </p:cNvSpPr>
            <p:nvPr/>
          </p:nvSpPr>
          <p:spPr bwMode="auto">
            <a:xfrm>
              <a:off x="942" y="1549"/>
              <a:ext cx="13" cy="10"/>
            </a:xfrm>
            <a:custGeom>
              <a:avLst/>
              <a:gdLst>
                <a:gd name="T0" fmla="*/ 13 w 13"/>
                <a:gd name="T1" fmla="*/ 4 h 10"/>
                <a:gd name="T2" fmla="*/ 13 w 13"/>
                <a:gd name="T3" fmla="*/ 1 h 10"/>
                <a:gd name="T4" fmla="*/ 11 w 13"/>
                <a:gd name="T5" fmla="*/ 0 h 10"/>
                <a:gd name="T6" fmla="*/ 9 w 13"/>
                <a:gd name="T7" fmla="*/ 0 h 10"/>
                <a:gd name="T8" fmla="*/ 6 w 13"/>
                <a:gd name="T9" fmla="*/ 0 h 10"/>
                <a:gd name="T10" fmla="*/ 4 w 13"/>
                <a:gd name="T11" fmla="*/ 0 h 10"/>
                <a:gd name="T12" fmla="*/ 2 w 13"/>
                <a:gd name="T13" fmla="*/ 1 h 10"/>
                <a:gd name="T14" fmla="*/ 0 w 13"/>
                <a:gd name="T15" fmla="*/ 4 h 10"/>
                <a:gd name="T16" fmla="*/ 0 w 13"/>
                <a:gd name="T17" fmla="*/ 6 h 10"/>
                <a:gd name="T18" fmla="*/ 2 w 13"/>
                <a:gd name="T19" fmla="*/ 9 h 10"/>
                <a:gd name="T20" fmla="*/ 4 w 13"/>
                <a:gd name="T21" fmla="*/ 10 h 10"/>
                <a:gd name="T22" fmla="*/ 6 w 13"/>
                <a:gd name="T23" fmla="*/ 10 h 10"/>
                <a:gd name="T24" fmla="*/ 9 w 13"/>
                <a:gd name="T25" fmla="*/ 10 h 10"/>
                <a:gd name="T26" fmla="*/ 11 w 13"/>
                <a:gd name="T27" fmla="*/ 10 h 10"/>
                <a:gd name="T28" fmla="*/ 13 w 13"/>
                <a:gd name="T29" fmla="*/ 9 h 10"/>
                <a:gd name="T30" fmla="*/ 13 w 13"/>
                <a:gd name="T31" fmla="*/ 6 h 10"/>
                <a:gd name="T32" fmla="*/ 13 w 13"/>
                <a:gd name="T33" fmla="*/ 4 h 10"/>
                <a:gd name="T34" fmla="*/ 13 w 13"/>
                <a:gd name="T35" fmla="*/ 3 h 10"/>
                <a:gd name="T36" fmla="*/ 11 w 13"/>
                <a:gd name="T37" fmla="*/ 1 h 10"/>
                <a:gd name="T38" fmla="*/ 9 w 13"/>
                <a:gd name="T39" fmla="*/ 0 h 10"/>
                <a:gd name="T40" fmla="*/ 8 w 13"/>
                <a:gd name="T41" fmla="*/ 0 h 10"/>
                <a:gd name="T42" fmla="*/ 4 w 13"/>
                <a:gd name="T43" fmla="*/ 0 h 10"/>
                <a:gd name="T44" fmla="*/ 2 w 13"/>
                <a:gd name="T45" fmla="*/ 1 h 10"/>
                <a:gd name="T46" fmla="*/ 2 w 13"/>
                <a:gd name="T47" fmla="*/ 3 h 10"/>
                <a:gd name="T48" fmla="*/ 0 w 13"/>
                <a:gd name="T49" fmla="*/ 4 h 10"/>
                <a:gd name="T50" fmla="*/ 2 w 13"/>
                <a:gd name="T51" fmla="*/ 7 h 10"/>
                <a:gd name="T52" fmla="*/ 2 w 13"/>
                <a:gd name="T53" fmla="*/ 9 h 10"/>
                <a:gd name="T54" fmla="*/ 4 w 13"/>
                <a:gd name="T55" fmla="*/ 10 h 10"/>
                <a:gd name="T56" fmla="*/ 8 w 13"/>
                <a:gd name="T57" fmla="*/ 10 h 10"/>
                <a:gd name="T58" fmla="*/ 9 w 13"/>
                <a:gd name="T59" fmla="*/ 10 h 10"/>
                <a:gd name="T60" fmla="*/ 11 w 13"/>
                <a:gd name="T61" fmla="*/ 9 h 10"/>
                <a:gd name="T62" fmla="*/ 13 w 13"/>
                <a:gd name="T63" fmla="*/ 7 h 10"/>
                <a:gd name="T64" fmla="*/ 13 w 13"/>
                <a:gd name="T65" fmla="*/ 4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0"/>
                <a:gd name="T101" fmla="*/ 13 w 13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0">
                  <a:moveTo>
                    <a:pt x="13" y="4"/>
                  </a:moveTo>
                  <a:lnTo>
                    <a:pt x="13" y="4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1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718"/>
            <p:cNvSpPr>
              <a:spLocks/>
            </p:cNvSpPr>
            <p:nvPr/>
          </p:nvSpPr>
          <p:spPr bwMode="auto">
            <a:xfrm>
              <a:off x="942" y="1549"/>
              <a:ext cx="13" cy="10"/>
            </a:xfrm>
            <a:custGeom>
              <a:avLst/>
              <a:gdLst>
                <a:gd name="T0" fmla="*/ 13 w 13"/>
                <a:gd name="T1" fmla="*/ 4 h 10"/>
                <a:gd name="T2" fmla="*/ 13 w 13"/>
                <a:gd name="T3" fmla="*/ 3 h 10"/>
                <a:gd name="T4" fmla="*/ 11 w 13"/>
                <a:gd name="T5" fmla="*/ 1 h 10"/>
                <a:gd name="T6" fmla="*/ 8 w 13"/>
                <a:gd name="T7" fmla="*/ 0 h 10"/>
                <a:gd name="T8" fmla="*/ 6 w 13"/>
                <a:gd name="T9" fmla="*/ 0 h 10"/>
                <a:gd name="T10" fmla="*/ 4 w 13"/>
                <a:gd name="T11" fmla="*/ 1 h 10"/>
                <a:gd name="T12" fmla="*/ 2 w 13"/>
                <a:gd name="T13" fmla="*/ 3 h 10"/>
                <a:gd name="T14" fmla="*/ 0 w 13"/>
                <a:gd name="T15" fmla="*/ 4 h 10"/>
                <a:gd name="T16" fmla="*/ 0 w 13"/>
                <a:gd name="T17" fmla="*/ 6 h 10"/>
                <a:gd name="T18" fmla="*/ 2 w 13"/>
                <a:gd name="T19" fmla="*/ 7 h 10"/>
                <a:gd name="T20" fmla="*/ 4 w 13"/>
                <a:gd name="T21" fmla="*/ 9 h 10"/>
                <a:gd name="T22" fmla="*/ 6 w 13"/>
                <a:gd name="T23" fmla="*/ 10 h 10"/>
                <a:gd name="T24" fmla="*/ 8 w 13"/>
                <a:gd name="T25" fmla="*/ 10 h 10"/>
                <a:gd name="T26" fmla="*/ 11 w 13"/>
                <a:gd name="T27" fmla="*/ 9 h 10"/>
                <a:gd name="T28" fmla="*/ 13 w 13"/>
                <a:gd name="T29" fmla="*/ 7 h 10"/>
                <a:gd name="T30" fmla="*/ 13 w 13"/>
                <a:gd name="T31" fmla="*/ 6 h 10"/>
                <a:gd name="T32" fmla="*/ 13 w 13"/>
                <a:gd name="T33" fmla="*/ 4 h 10"/>
                <a:gd name="T34" fmla="*/ 13 w 13"/>
                <a:gd name="T35" fmla="*/ 3 h 10"/>
                <a:gd name="T36" fmla="*/ 11 w 13"/>
                <a:gd name="T37" fmla="*/ 1 h 10"/>
                <a:gd name="T38" fmla="*/ 9 w 13"/>
                <a:gd name="T39" fmla="*/ 1 h 10"/>
                <a:gd name="T40" fmla="*/ 8 w 13"/>
                <a:gd name="T41" fmla="*/ 0 h 10"/>
                <a:gd name="T42" fmla="*/ 6 w 13"/>
                <a:gd name="T43" fmla="*/ 1 h 10"/>
                <a:gd name="T44" fmla="*/ 4 w 13"/>
                <a:gd name="T45" fmla="*/ 1 h 10"/>
                <a:gd name="T46" fmla="*/ 2 w 13"/>
                <a:gd name="T47" fmla="*/ 3 h 10"/>
                <a:gd name="T48" fmla="*/ 2 w 13"/>
                <a:gd name="T49" fmla="*/ 4 h 10"/>
                <a:gd name="T50" fmla="*/ 2 w 13"/>
                <a:gd name="T51" fmla="*/ 7 h 10"/>
                <a:gd name="T52" fmla="*/ 4 w 13"/>
                <a:gd name="T53" fmla="*/ 9 h 10"/>
                <a:gd name="T54" fmla="*/ 6 w 13"/>
                <a:gd name="T55" fmla="*/ 9 h 10"/>
                <a:gd name="T56" fmla="*/ 8 w 13"/>
                <a:gd name="T57" fmla="*/ 10 h 10"/>
                <a:gd name="T58" fmla="*/ 9 w 13"/>
                <a:gd name="T59" fmla="*/ 9 h 10"/>
                <a:gd name="T60" fmla="*/ 11 w 13"/>
                <a:gd name="T61" fmla="*/ 9 h 10"/>
                <a:gd name="T62" fmla="*/ 13 w 13"/>
                <a:gd name="T63" fmla="*/ 7 h 10"/>
                <a:gd name="T64" fmla="*/ 13 w 13"/>
                <a:gd name="T65" fmla="*/ 4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0"/>
                <a:gd name="T101" fmla="*/ 13 w 13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0">
                  <a:moveTo>
                    <a:pt x="13" y="4"/>
                  </a:moveTo>
                  <a:lnTo>
                    <a:pt x="13" y="4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F2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719"/>
            <p:cNvSpPr>
              <a:spLocks/>
            </p:cNvSpPr>
            <p:nvPr/>
          </p:nvSpPr>
          <p:spPr bwMode="auto">
            <a:xfrm>
              <a:off x="944" y="1549"/>
              <a:ext cx="11" cy="10"/>
            </a:xfrm>
            <a:custGeom>
              <a:avLst/>
              <a:gdLst>
                <a:gd name="T0" fmla="*/ 11 w 11"/>
                <a:gd name="T1" fmla="*/ 4 h 10"/>
                <a:gd name="T2" fmla="*/ 9 w 11"/>
                <a:gd name="T3" fmla="*/ 3 h 10"/>
                <a:gd name="T4" fmla="*/ 9 w 11"/>
                <a:gd name="T5" fmla="*/ 1 h 10"/>
                <a:gd name="T6" fmla="*/ 6 w 11"/>
                <a:gd name="T7" fmla="*/ 0 h 10"/>
                <a:gd name="T8" fmla="*/ 4 w 11"/>
                <a:gd name="T9" fmla="*/ 0 h 10"/>
                <a:gd name="T10" fmla="*/ 2 w 11"/>
                <a:gd name="T11" fmla="*/ 1 h 10"/>
                <a:gd name="T12" fmla="*/ 0 w 11"/>
                <a:gd name="T13" fmla="*/ 3 h 10"/>
                <a:gd name="T14" fmla="*/ 0 w 11"/>
                <a:gd name="T15" fmla="*/ 4 h 10"/>
                <a:gd name="T16" fmla="*/ 0 w 11"/>
                <a:gd name="T17" fmla="*/ 6 h 10"/>
                <a:gd name="T18" fmla="*/ 0 w 11"/>
                <a:gd name="T19" fmla="*/ 7 h 10"/>
                <a:gd name="T20" fmla="*/ 2 w 11"/>
                <a:gd name="T21" fmla="*/ 9 h 10"/>
                <a:gd name="T22" fmla="*/ 4 w 11"/>
                <a:gd name="T23" fmla="*/ 10 h 10"/>
                <a:gd name="T24" fmla="*/ 6 w 11"/>
                <a:gd name="T25" fmla="*/ 10 h 10"/>
                <a:gd name="T26" fmla="*/ 9 w 11"/>
                <a:gd name="T27" fmla="*/ 9 h 10"/>
                <a:gd name="T28" fmla="*/ 9 w 11"/>
                <a:gd name="T29" fmla="*/ 7 h 10"/>
                <a:gd name="T30" fmla="*/ 11 w 11"/>
                <a:gd name="T31" fmla="*/ 6 h 10"/>
                <a:gd name="T32" fmla="*/ 11 w 11"/>
                <a:gd name="T33" fmla="*/ 4 h 10"/>
                <a:gd name="T34" fmla="*/ 11 w 11"/>
                <a:gd name="T35" fmla="*/ 3 h 10"/>
                <a:gd name="T36" fmla="*/ 9 w 11"/>
                <a:gd name="T37" fmla="*/ 1 h 10"/>
                <a:gd name="T38" fmla="*/ 7 w 11"/>
                <a:gd name="T39" fmla="*/ 1 h 10"/>
                <a:gd name="T40" fmla="*/ 6 w 11"/>
                <a:gd name="T41" fmla="*/ 1 h 10"/>
                <a:gd name="T42" fmla="*/ 4 w 11"/>
                <a:gd name="T43" fmla="*/ 1 h 10"/>
                <a:gd name="T44" fmla="*/ 2 w 11"/>
                <a:gd name="T45" fmla="*/ 1 h 10"/>
                <a:gd name="T46" fmla="*/ 0 w 11"/>
                <a:gd name="T47" fmla="*/ 3 h 10"/>
                <a:gd name="T48" fmla="*/ 0 w 11"/>
                <a:gd name="T49" fmla="*/ 4 h 10"/>
                <a:gd name="T50" fmla="*/ 0 w 11"/>
                <a:gd name="T51" fmla="*/ 7 h 10"/>
                <a:gd name="T52" fmla="*/ 2 w 11"/>
                <a:gd name="T53" fmla="*/ 9 h 10"/>
                <a:gd name="T54" fmla="*/ 4 w 11"/>
                <a:gd name="T55" fmla="*/ 9 h 10"/>
                <a:gd name="T56" fmla="*/ 6 w 11"/>
                <a:gd name="T57" fmla="*/ 9 h 10"/>
                <a:gd name="T58" fmla="*/ 7 w 11"/>
                <a:gd name="T59" fmla="*/ 9 h 10"/>
                <a:gd name="T60" fmla="*/ 9 w 11"/>
                <a:gd name="T61" fmla="*/ 9 h 10"/>
                <a:gd name="T62" fmla="*/ 11 w 11"/>
                <a:gd name="T63" fmla="*/ 7 h 10"/>
                <a:gd name="T64" fmla="*/ 11 w 11"/>
                <a:gd name="T65" fmla="*/ 4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0"/>
                <a:gd name="T101" fmla="*/ 11 w 11"/>
                <a:gd name="T102" fmla="*/ 10 h 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0">
                  <a:moveTo>
                    <a:pt x="11" y="4"/>
                  </a:moveTo>
                  <a:lnTo>
                    <a:pt x="11" y="4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3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720"/>
            <p:cNvSpPr>
              <a:spLocks/>
            </p:cNvSpPr>
            <p:nvPr/>
          </p:nvSpPr>
          <p:spPr bwMode="auto">
            <a:xfrm>
              <a:off x="944" y="1550"/>
              <a:ext cx="11" cy="8"/>
            </a:xfrm>
            <a:custGeom>
              <a:avLst/>
              <a:gdLst>
                <a:gd name="T0" fmla="*/ 11 w 11"/>
                <a:gd name="T1" fmla="*/ 3 h 8"/>
                <a:gd name="T2" fmla="*/ 9 w 11"/>
                <a:gd name="T3" fmla="*/ 2 h 8"/>
                <a:gd name="T4" fmla="*/ 7 w 11"/>
                <a:gd name="T5" fmla="*/ 0 h 8"/>
                <a:gd name="T6" fmla="*/ 6 w 11"/>
                <a:gd name="T7" fmla="*/ 0 h 8"/>
                <a:gd name="T8" fmla="*/ 4 w 11"/>
                <a:gd name="T9" fmla="*/ 0 h 8"/>
                <a:gd name="T10" fmla="*/ 2 w 11"/>
                <a:gd name="T11" fmla="*/ 0 h 8"/>
                <a:gd name="T12" fmla="*/ 0 w 11"/>
                <a:gd name="T13" fmla="*/ 2 h 8"/>
                <a:gd name="T14" fmla="*/ 0 w 11"/>
                <a:gd name="T15" fmla="*/ 3 h 8"/>
                <a:gd name="T16" fmla="*/ 0 w 11"/>
                <a:gd name="T17" fmla="*/ 5 h 8"/>
                <a:gd name="T18" fmla="*/ 0 w 11"/>
                <a:gd name="T19" fmla="*/ 6 h 8"/>
                <a:gd name="T20" fmla="*/ 2 w 11"/>
                <a:gd name="T21" fmla="*/ 8 h 8"/>
                <a:gd name="T22" fmla="*/ 4 w 11"/>
                <a:gd name="T23" fmla="*/ 8 h 8"/>
                <a:gd name="T24" fmla="*/ 6 w 11"/>
                <a:gd name="T25" fmla="*/ 8 h 8"/>
                <a:gd name="T26" fmla="*/ 7 w 11"/>
                <a:gd name="T27" fmla="*/ 8 h 8"/>
                <a:gd name="T28" fmla="*/ 9 w 11"/>
                <a:gd name="T29" fmla="*/ 6 h 8"/>
                <a:gd name="T30" fmla="*/ 11 w 11"/>
                <a:gd name="T31" fmla="*/ 5 h 8"/>
                <a:gd name="T32" fmla="*/ 9 w 11"/>
                <a:gd name="T33" fmla="*/ 3 h 8"/>
                <a:gd name="T34" fmla="*/ 9 w 11"/>
                <a:gd name="T35" fmla="*/ 2 h 8"/>
                <a:gd name="T36" fmla="*/ 9 w 11"/>
                <a:gd name="T37" fmla="*/ 2 h 8"/>
                <a:gd name="T38" fmla="*/ 7 w 11"/>
                <a:gd name="T39" fmla="*/ 0 h 8"/>
                <a:gd name="T40" fmla="*/ 6 w 11"/>
                <a:gd name="T41" fmla="*/ 0 h 8"/>
                <a:gd name="T42" fmla="*/ 4 w 11"/>
                <a:gd name="T43" fmla="*/ 0 h 8"/>
                <a:gd name="T44" fmla="*/ 2 w 11"/>
                <a:gd name="T45" fmla="*/ 2 h 8"/>
                <a:gd name="T46" fmla="*/ 0 w 11"/>
                <a:gd name="T47" fmla="*/ 2 h 8"/>
                <a:gd name="T48" fmla="*/ 0 w 11"/>
                <a:gd name="T49" fmla="*/ 3 h 8"/>
                <a:gd name="T50" fmla="*/ 0 w 11"/>
                <a:gd name="T51" fmla="*/ 6 h 8"/>
                <a:gd name="T52" fmla="*/ 2 w 11"/>
                <a:gd name="T53" fmla="*/ 6 h 8"/>
                <a:gd name="T54" fmla="*/ 4 w 11"/>
                <a:gd name="T55" fmla="*/ 8 h 8"/>
                <a:gd name="T56" fmla="*/ 6 w 11"/>
                <a:gd name="T57" fmla="*/ 8 h 8"/>
                <a:gd name="T58" fmla="*/ 7 w 11"/>
                <a:gd name="T59" fmla="*/ 8 h 8"/>
                <a:gd name="T60" fmla="*/ 9 w 11"/>
                <a:gd name="T61" fmla="*/ 6 h 8"/>
                <a:gd name="T62" fmla="*/ 9 w 11"/>
                <a:gd name="T63" fmla="*/ 6 h 8"/>
                <a:gd name="T64" fmla="*/ 9 w 11"/>
                <a:gd name="T65" fmla="*/ 3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8"/>
                <a:gd name="T101" fmla="*/ 11 w 11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8">
                  <a:moveTo>
                    <a:pt x="11" y="3"/>
                  </a:moveTo>
                  <a:lnTo>
                    <a:pt x="11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4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721"/>
            <p:cNvSpPr>
              <a:spLocks/>
            </p:cNvSpPr>
            <p:nvPr/>
          </p:nvSpPr>
          <p:spPr bwMode="auto">
            <a:xfrm>
              <a:off x="944" y="1550"/>
              <a:ext cx="9" cy="8"/>
            </a:xfrm>
            <a:custGeom>
              <a:avLst/>
              <a:gdLst>
                <a:gd name="T0" fmla="*/ 9 w 9"/>
                <a:gd name="T1" fmla="*/ 3 h 8"/>
                <a:gd name="T2" fmla="*/ 9 w 9"/>
                <a:gd name="T3" fmla="*/ 2 h 8"/>
                <a:gd name="T4" fmla="*/ 7 w 9"/>
                <a:gd name="T5" fmla="*/ 0 h 8"/>
                <a:gd name="T6" fmla="*/ 6 w 9"/>
                <a:gd name="T7" fmla="*/ 0 h 8"/>
                <a:gd name="T8" fmla="*/ 4 w 9"/>
                <a:gd name="T9" fmla="*/ 0 h 8"/>
                <a:gd name="T10" fmla="*/ 2 w 9"/>
                <a:gd name="T11" fmla="*/ 0 h 8"/>
                <a:gd name="T12" fmla="*/ 2 w 9"/>
                <a:gd name="T13" fmla="*/ 2 h 8"/>
                <a:gd name="T14" fmla="*/ 0 w 9"/>
                <a:gd name="T15" fmla="*/ 3 h 8"/>
                <a:gd name="T16" fmla="*/ 0 w 9"/>
                <a:gd name="T17" fmla="*/ 5 h 8"/>
                <a:gd name="T18" fmla="*/ 2 w 9"/>
                <a:gd name="T19" fmla="*/ 6 h 8"/>
                <a:gd name="T20" fmla="*/ 2 w 9"/>
                <a:gd name="T21" fmla="*/ 8 h 8"/>
                <a:gd name="T22" fmla="*/ 4 w 9"/>
                <a:gd name="T23" fmla="*/ 8 h 8"/>
                <a:gd name="T24" fmla="*/ 6 w 9"/>
                <a:gd name="T25" fmla="*/ 8 h 8"/>
                <a:gd name="T26" fmla="*/ 7 w 9"/>
                <a:gd name="T27" fmla="*/ 8 h 8"/>
                <a:gd name="T28" fmla="*/ 9 w 9"/>
                <a:gd name="T29" fmla="*/ 6 h 8"/>
                <a:gd name="T30" fmla="*/ 9 w 9"/>
                <a:gd name="T31" fmla="*/ 5 h 8"/>
                <a:gd name="T32" fmla="*/ 9 w 9"/>
                <a:gd name="T33" fmla="*/ 3 h 8"/>
                <a:gd name="T34" fmla="*/ 9 w 9"/>
                <a:gd name="T35" fmla="*/ 3 h 8"/>
                <a:gd name="T36" fmla="*/ 9 w 9"/>
                <a:gd name="T37" fmla="*/ 2 h 8"/>
                <a:gd name="T38" fmla="*/ 7 w 9"/>
                <a:gd name="T39" fmla="*/ 0 h 8"/>
                <a:gd name="T40" fmla="*/ 6 w 9"/>
                <a:gd name="T41" fmla="*/ 0 h 8"/>
                <a:gd name="T42" fmla="*/ 4 w 9"/>
                <a:gd name="T43" fmla="*/ 0 h 8"/>
                <a:gd name="T44" fmla="*/ 2 w 9"/>
                <a:gd name="T45" fmla="*/ 2 h 8"/>
                <a:gd name="T46" fmla="*/ 2 w 9"/>
                <a:gd name="T47" fmla="*/ 3 h 8"/>
                <a:gd name="T48" fmla="*/ 0 w 9"/>
                <a:gd name="T49" fmla="*/ 3 h 8"/>
                <a:gd name="T50" fmla="*/ 2 w 9"/>
                <a:gd name="T51" fmla="*/ 5 h 8"/>
                <a:gd name="T52" fmla="*/ 2 w 9"/>
                <a:gd name="T53" fmla="*/ 6 h 8"/>
                <a:gd name="T54" fmla="*/ 4 w 9"/>
                <a:gd name="T55" fmla="*/ 8 h 8"/>
                <a:gd name="T56" fmla="*/ 6 w 9"/>
                <a:gd name="T57" fmla="*/ 8 h 8"/>
                <a:gd name="T58" fmla="*/ 7 w 9"/>
                <a:gd name="T59" fmla="*/ 8 h 8"/>
                <a:gd name="T60" fmla="*/ 9 w 9"/>
                <a:gd name="T61" fmla="*/ 6 h 8"/>
                <a:gd name="T62" fmla="*/ 9 w 9"/>
                <a:gd name="T63" fmla="*/ 5 h 8"/>
                <a:gd name="T64" fmla="*/ 9 w 9"/>
                <a:gd name="T65" fmla="*/ 3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8"/>
                <a:gd name="T101" fmla="*/ 9 w 9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8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5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722"/>
            <p:cNvSpPr>
              <a:spLocks/>
            </p:cNvSpPr>
            <p:nvPr/>
          </p:nvSpPr>
          <p:spPr bwMode="auto">
            <a:xfrm>
              <a:off x="944" y="1550"/>
              <a:ext cx="9" cy="8"/>
            </a:xfrm>
            <a:custGeom>
              <a:avLst/>
              <a:gdLst>
                <a:gd name="T0" fmla="*/ 9 w 9"/>
                <a:gd name="T1" fmla="*/ 3 h 8"/>
                <a:gd name="T2" fmla="*/ 9 w 9"/>
                <a:gd name="T3" fmla="*/ 2 h 8"/>
                <a:gd name="T4" fmla="*/ 7 w 9"/>
                <a:gd name="T5" fmla="*/ 0 h 8"/>
                <a:gd name="T6" fmla="*/ 6 w 9"/>
                <a:gd name="T7" fmla="*/ 0 h 8"/>
                <a:gd name="T8" fmla="*/ 4 w 9"/>
                <a:gd name="T9" fmla="*/ 0 h 8"/>
                <a:gd name="T10" fmla="*/ 2 w 9"/>
                <a:gd name="T11" fmla="*/ 0 h 8"/>
                <a:gd name="T12" fmla="*/ 2 w 9"/>
                <a:gd name="T13" fmla="*/ 2 h 8"/>
                <a:gd name="T14" fmla="*/ 0 w 9"/>
                <a:gd name="T15" fmla="*/ 3 h 8"/>
                <a:gd name="T16" fmla="*/ 0 w 9"/>
                <a:gd name="T17" fmla="*/ 5 h 8"/>
                <a:gd name="T18" fmla="*/ 2 w 9"/>
                <a:gd name="T19" fmla="*/ 6 h 8"/>
                <a:gd name="T20" fmla="*/ 2 w 9"/>
                <a:gd name="T21" fmla="*/ 8 h 8"/>
                <a:gd name="T22" fmla="*/ 4 w 9"/>
                <a:gd name="T23" fmla="*/ 8 h 8"/>
                <a:gd name="T24" fmla="*/ 6 w 9"/>
                <a:gd name="T25" fmla="*/ 8 h 8"/>
                <a:gd name="T26" fmla="*/ 7 w 9"/>
                <a:gd name="T27" fmla="*/ 8 h 8"/>
                <a:gd name="T28" fmla="*/ 9 w 9"/>
                <a:gd name="T29" fmla="*/ 6 h 8"/>
                <a:gd name="T30" fmla="*/ 9 w 9"/>
                <a:gd name="T31" fmla="*/ 5 h 8"/>
                <a:gd name="T32" fmla="*/ 9 w 9"/>
                <a:gd name="T33" fmla="*/ 3 h 8"/>
                <a:gd name="T34" fmla="*/ 9 w 9"/>
                <a:gd name="T35" fmla="*/ 3 h 8"/>
                <a:gd name="T36" fmla="*/ 7 w 9"/>
                <a:gd name="T37" fmla="*/ 2 h 8"/>
                <a:gd name="T38" fmla="*/ 7 w 9"/>
                <a:gd name="T39" fmla="*/ 0 h 8"/>
                <a:gd name="T40" fmla="*/ 6 w 9"/>
                <a:gd name="T41" fmla="*/ 0 h 8"/>
                <a:gd name="T42" fmla="*/ 4 w 9"/>
                <a:gd name="T43" fmla="*/ 0 h 8"/>
                <a:gd name="T44" fmla="*/ 2 w 9"/>
                <a:gd name="T45" fmla="*/ 2 h 8"/>
                <a:gd name="T46" fmla="*/ 2 w 9"/>
                <a:gd name="T47" fmla="*/ 3 h 8"/>
                <a:gd name="T48" fmla="*/ 2 w 9"/>
                <a:gd name="T49" fmla="*/ 3 h 8"/>
                <a:gd name="T50" fmla="*/ 2 w 9"/>
                <a:gd name="T51" fmla="*/ 5 h 8"/>
                <a:gd name="T52" fmla="*/ 2 w 9"/>
                <a:gd name="T53" fmla="*/ 6 h 8"/>
                <a:gd name="T54" fmla="*/ 4 w 9"/>
                <a:gd name="T55" fmla="*/ 8 h 8"/>
                <a:gd name="T56" fmla="*/ 6 w 9"/>
                <a:gd name="T57" fmla="*/ 8 h 8"/>
                <a:gd name="T58" fmla="*/ 7 w 9"/>
                <a:gd name="T59" fmla="*/ 8 h 8"/>
                <a:gd name="T60" fmla="*/ 7 w 9"/>
                <a:gd name="T61" fmla="*/ 6 h 8"/>
                <a:gd name="T62" fmla="*/ 9 w 9"/>
                <a:gd name="T63" fmla="*/ 5 h 8"/>
                <a:gd name="T64" fmla="*/ 9 w 9"/>
                <a:gd name="T65" fmla="*/ 3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8"/>
                <a:gd name="T101" fmla="*/ 9 w 9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8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6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723"/>
            <p:cNvSpPr>
              <a:spLocks/>
            </p:cNvSpPr>
            <p:nvPr/>
          </p:nvSpPr>
          <p:spPr bwMode="auto">
            <a:xfrm>
              <a:off x="946" y="1550"/>
              <a:ext cx="7" cy="8"/>
            </a:xfrm>
            <a:custGeom>
              <a:avLst/>
              <a:gdLst>
                <a:gd name="T0" fmla="*/ 7 w 7"/>
                <a:gd name="T1" fmla="*/ 3 h 8"/>
                <a:gd name="T2" fmla="*/ 7 w 7"/>
                <a:gd name="T3" fmla="*/ 2 h 8"/>
                <a:gd name="T4" fmla="*/ 5 w 7"/>
                <a:gd name="T5" fmla="*/ 2 h 8"/>
                <a:gd name="T6" fmla="*/ 4 w 7"/>
                <a:gd name="T7" fmla="*/ 0 h 8"/>
                <a:gd name="T8" fmla="*/ 2 w 7"/>
                <a:gd name="T9" fmla="*/ 0 h 8"/>
                <a:gd name="T10" fmla="*/ 2 w 7"/>
                <a:gd name="T11" fmla="*/ 2 h 8"/>
                <a:gd name="T12" fmla="*/ 0 w 7"/>
                <a:gd name="T13" fmla="*/ 2 h 8"/>
                <a:gd name="T14" fmla="*/ 0 w 7"/>
                <a:gd name="T15" fmla="*/ 3 h 8"/>
                <a:gd name="T16" fmla="*/ 0 w 7"/>
                <a:gd name="T17" fmla="*/ 5 h 8"/>
                <a:gd name="T18" fmla="*/ 0 w 7"/>
                <a:gd name="T19" fmla="*/ 6 h 8"/>
                <a:gd name="T20" fmla="*/ 2 w 7"/>
                <a:gd name="T21" fmla="*/ 6 h 8"/>
                <a:gd name="T22" fmla="*/ 2 w 7"/>
                <a:gd name="T23" fmla="*/ 8 h 8"/>
                <a:gd name="T24" fmla="*/ 4 w 7"/>
                <a:gd name="T25" fmla="*/ 8 h 8"/>
                <a:gd name="T26" fmla="*/ 5 w 7"/>
                <a:gd name="T27" fmla="*/ 6 h 8"/>
                <a:gd name="T28" fmla="*/ 7 w 7"/>
                <a:gd name="T29" fmla="*/ 6 h 8"/>
                <a:gd name="T30" fmla="*/ 7 w 7"/>
                <a:gd name="T31" fmla="*/ 5 h 8"/>
                <a:gd name="T32" fmla="*/ 7 w 7"/>
                <a:gd name="T33" fmla="*/ 3 h 8"/>
                <a:gd name="T34" fmla="*/ 7 w 7"/>
                <a:gd name="T35" fmla="*/ 3 h 8"/>
                <a:gd name="T36" fmla="*/ 5 w 7"/>
                <a:gd name="T37" fmla="*/ 2 h 8"/>
                <a:gd name="T38" fmla="*/ 5 w 7"/>
                <a:gd name="T39" fmla="*/ 2 h 8"/>
                <a:gd name="T40" fmla="*/ 4 w 7"/>
                <a:gd name="T41" fmla="*/ 2 h 8"/>
                <a:gd name="T42" fmla="*/ 2 w 7"/>
                <a:gd name="T43" fmla="*/ 2 h 8"/>
                <a:gd name="T44" fmla="*/ 0 w 7"/>
                <a:gd name="T45" fmla="*/ 2 h 8"/>
                <a:gd name="T46" fmla="*/ 0 w 7"/>
                <a:gd name="T47" fmla="*/ 3 h 8"/>
                <a:gd name="T48" fmla="*/ 0 w 7"/>
                <a:gd name="T49" fmla="*/ 3 h 8"/>
                <a:gd name="T50" fmla="*/ 0 w 7"/>
                <a:gd name="T51" fmla="*/ 5 h 8"/>
                <a:gd name="T52" fmla="*/ 0 w 7"/>
                <a:gd name="T53" fmla="*/ 6 h 8"/>
                <a:gd name="T54" fmla="*/ 2 w 7"/>
                <a:gd name="T55" fmla="*/ 6 h 8"/>
                <a:gd name="T56" fmla="*/ 4 w 7"/>
                <a:gd name="T57" fmla="*/ 6 h 8"/>
                <a:gd name="T58" fmla="*/ 5 w 7"/>
                <a:gd name="T59" fmla="*/ 6 h 8"/>
                <a:gd name="T60" fmla="*/ 5 w 7"/>
                <a:gd name="T61" fmla="*/ 6 h 8"/>
                <a:gd name="T62" fmla="*/ 7 w 7"/>
                <a:gd name="T63" fmla="*/ 5 h 8"/>
                <a:gd name="T64" fmla="*/ 7 w 7"/>
                <a:gd name="T65" fmla="*/ 3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8"/>
                <a:gd name="T101" fmla="*/ 7 w 7"/>
                <a:gd name="T102" fmla="*/ 8 h 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8">
                  <a:moveTo>
                    <a:pt x="7" y="3"/>
                  </a:moveTo>
                  <a:lnTo>
                    <a:pt x="7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7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724"/>
            <p:cNvSpPr>
              <a:spLocks/>
            </p:cNvSpPr>
            <p:nvPr/>
          </p:nvSpPr>
          <p:spPr bwMode="auto">
            <a:xfrm>
              <a:off x="946" y="1552"/>
              <a:ext cx="7" cy="4"/>
            </a:xfrm>
            <a:custGeom>
              <a:avLst/>
              <a:gdLst>
                <a:gd name="T0" fmla="*/ 7 w 7"/>
                <a:gd name="T1" fmla="*/ 1 h 4"/>
                <a:gd name="T2" fmla="*/ 5 w 7"/>
                <a:gd name="T3" fmla="*/ 0 h 4"/>
                <a:gd name="T4" fmla="*/ 5 w 7"/>
                <a:gd name="T5" fmla="*/ 0 h 4"/>
                <a:gd name="T6" fmla="*/ 4 w 7"/>
                <a:gd name="T7" fmla="*/ 0 h 4"/>
                <a:gd name="T8" fmla="*/ 2 w 7"/>
                <a:gd name="T9" fmla="*/ 0 h 4"/>
                <a:gd name="T10" fmla="*/ 2 w 7"/>
                <a:gd name="T11" fmla="*/ 0 h 4"/>
                <a:gd name="T12" fmla="*/ 0 w 7"/>
                <a:gd name="T13" fmla="*/ 0 h 4"/>
                <a:gd name="T14" fmla="*/ 0 w 7"/>
                <a:gd name="T15" fmla="*/ 1 h 4"/>
                <a:gd name="T16" fmla="*/ 0 w 7"/>
                <a:gd name="T17" fmla="*/ 3 h 4"/>
                <a:gd name="T18" fmla="*/ 0 w 7"/>
                <a:gd name="T19" fmla="*/ 4 h 4"/>
                <a:gd name="T20" fmla="*/ 2 w 7"/>
                <a:gd name="T21" fmla="*/ 4 h 4"/>
                <a:gd name="T22" fmla="*/ 2 w 7"/>
                <a:gd name="T23" fmla="*/ 4 h 4"/>
                <a:gd name="T24" fmla="*/ 4 w 7"/>
                <a:gd name="T25" fmla="*/ 4 h 4"/>
                <a:gd name="T26" fmla="*/ 5 w 7"/>
                <a:gd name="T27" fmla="*/ 4 h 4"/>
                <a:gd name="T28" fmla="*/ 5 w 7"/>
                <a:gd name="T29" fmla="*/ 4 h 4"/>
                <a:gd name="T30" fmla="*/ 7 w 7"/>
                <a:gd name="T31" fmla="*/ 3 h 4"/>
                <a:gd name="T32" fmla="*/ 7 w 7"/>
                <a:gd name="T33" fmla="*/ 1 h 4"/>
                <a:gd name="T34" fmla="*/ 5 w 7"/>
                <a:gd name="T35" fmla="*/ 1 h 4"/>
                <a:gd name="T36" fmla="*/ 5 w 7"/>
                <a:gd name="T37" fmla="*/ 0 h 4"/>
                <a:gd name="T38" fmla="*/ 4 w 7"/>
                <a:gd name="T39" fmla="*/ 0 h 4"/>
                <a:gd name="T40" fmla="*/ 4 w 7"/>
                <a:gd name="T41" fmla="*/ 0 h 4"/>
                <a:gd name="T42" fmla="*/ 2 w 7"/>
                <a:gd name="T43" fmla="*/ 0 h 4"/>
                <a:gd name="T44" fmla="*/ 2 w 7"/>
                <a:gd name="T45" fmla="*/ 0 h 4"/>
                <a:gd name="T46" fmla="*/ 0 w 7"/>
                <a:gd name="T47" fmla="*/ 1 h 4"/>
                <a:gd name="T48" fmla="*/ 0 w 7"/>
                <a:gd name="T49" fmla="*/ 1 h 4"/>
                <a:gd name="T50" fmla="*/ 0 w 7"/>
                <a:gd name="T51" fmla="*/ 3 h 4"/>
                <a:gd name="T52" fmla="*/ 2 w 7"/>
                <a:gd name="T53" fmla="*/ 4 h 4"/>
                <a:gd name="T54" fmla="*/ 2 w 7"/>
                <a:gd name="T55" fmla="*/ 4 h 4"/>
                <a:gd name="T56" fmla="*/ 4 w 7"/>
                <a:gd name="T57" fmla="*/ 4 h 4"/>
                <a:gd name="T58" fmla="*/ 4 w 7"/>
                <a:gd name="T59" fmla="*/ 4 h 4"/>
                <a:gd name="T60" fmla="*/ 5 w 7"/>
                <a:gd name="T61" fmla="*/ 4 h 4"/>
                <a:gd name="T62" fmla="*/ 5 w 7"/>
                <a:gd name="T63" fmla="*/ 3 h 4"/>
                <a:gd name="T64" fmla="*/ 7 w 7"/>
                <a:gd name="T65" fmla="*/ 1 h 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4"/>
                <a:gd name="T101" fmla="*/ 7 w 7"/>
                <a:gd name="T102" fmla="*/ 4 h 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8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725"/>
            <p:cNvSpPr>
              <a:spLocks/>
            </p:cNvSpPr>
            <p:nvPr/>
          </p:nvSpPr>
          <p:spPr bwMode="auto">
            <a:xfrm>
              <a:off x="946" y="1552"/>
              <a:ext cx="7" cy="4"/>
            </a:xfrm>
            <a:custGeom>
              <a:avLst/>
              <a:gdLst>
                <a:gd name="T0" fmla="*/ 5 w 7"/>
                <a:gd name="T1" fmla="*/ 1 h 4"/>
                <a:gd name="T2" fmla="*/ 5 w 7"/>
                <a:gd name="T3" fmla="*/ 1 h 4"/>
                <a:gd name="T4" fmla="*/ 5 w 7"/>
                <a:gd name="T5" fmla="*/ 0 h 4"/>
                <a:gd name="T6" fmla="*/ 4 w 7"/>
                <a:gd name="T7" fmla="*/ 0 h 4"/>
                <a:gd name="T8" fmla="*/ 2 w 7"/>
                <a:gd name="T9" fmla="*/ 0 h 4"/>
                <a:gd name="T10" fmla="*/ 2 w 7"/>
                <a:gd name="T11" fmla="*/ 0 h 4"/>
                <a:gd name="T12" fmla="*/ 0 w 7"/>
                <a:gd name="T13" fmla="*/ 1 h 4"/>
                <a:gd name="T14" fmla="*/ 0 w 7"/>
                <a:gd name="T15" fmla="*/ 1 h 4"/>
                <a:gd name="T16" fmla="*/ 0 w 7"/>
                <a:gd name="T17" fmla="*/ 3 h 4"/>
                <a:gd name="T18" fmla="*/ 0 w 7"/>
                <a:gd name="T19" fmla="*/ 3 h 4"/>
                <a:gd name="T20" fmla="*/ 2 w 7"/>
                <a:gd name="T21" fmla="*/ 4 h 4"/>
                <a:gd name="T22" fmla="*/ 2 w 7"/>
                <a:gd name="T23" fmla="*/ 4 h 4"/>
                <a:gd name="T24" fmla="*/ 4 w 7"/>
                <a:gd name="T25" fmla="*/ 4 h 4"/>
                <a:gd name="T26" fmla="*/ 5 w 7"/>
                <a:gd name="T27" fmla="*/ 4 h 4"/>
                <a:gd name="T28" fmla="*/ 5 w 7"/>
                <a:gd name="T29" fmla="*/ 3 h 4"/>
                <a:gd name="T30" fmla="*/ 5 w 7"/>
                <a:gd name="T31" fmla="*/ 3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0 h 4"/>
                <a:gd name="T38" fmla="*/ 4 w 7"/>
                <a:gd name="T39" fmla="*/ 0 h 4"/>
                <a:gd name="T40" fmla="*/ 4 w 7"/>
                <a:gd name="T41" fmla="*/ 0 h 4"/>
                <a:gd name="T42" fmla="*/ 2 w 7"/>
                <a:gd name="T43" fmla="*/ 0 h 4"/>
                <a:gd name="T44" fmla="*/ 2 w 7"/>
                <a:gd name="T45" fmla="*/ 0 h 4"/>
                <a:gd name="T46" fmla="*/ 0 w 7"/>
                <a:gd name="T47" fmla="*/ 1 h 4"/>
                <a:gd name="T48" fmla="*/ 0 w 7"/>
                <a:gd name="T49" fmla="*/ 1 h 4"/>
                <a:gd name="T50" fmla="*/ 0 w 7"/>
                <a:gd name="T51" fmla="*/ 3 h 4"/>
                <a:gd name="T52" fmla="*/ 2 w 7"/>
                <a:gd name="T53" fmla="*/ 4 h 4"/>
                <a:gd name="T54" fmla="*/ 2 w 7"/>
                <a:gd name="T55" fmla="*/ 4 h 4"/>
                <a:gd name="T56" fmla="*/ 4 w 7"/>
                <a:gd name="T57" fmla="*/ 4 h 4"/>
                <a:gd name="T58" fmla="*/ 4 w 7"/>
                <a:gd name="T59" fmla="*/ 4 h 4"/>
                <a:gd name="T60" fmla="*/ 5 w 7"/>
                <a:gd name="T61" fmla="*/ 4 h 4"/>
                <a:gd name="T62" fmla="*/ 5 w 7"/>
                <a:gd name="T63" fmla="*/ 3 h 4"/>
                <a:gd name="T64" fmla="*/ 5 w 7"/>
                <a:gd name="T65" fmla="*/ 1 h 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4"/>
                <a:gd name="T101" fmla="*/ 7 w 7"/>
                <a:gd name="T102" fmla="*/ 4 h 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4">
                  <a:moveTo>
                    <a:pt x="7" y="1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9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726"/>
            <p:cNvSpPr>
              <a:spLocks/>
            </p:cNvSpPr>
            <p:nvPr/>
          </p:nvSpPr>
          <p:spPr bwMode="auto">
            <a:xfrm>
              <a:off x="946" y="1552"/>
              <a:ext cx="5" cy="4"/>
            </a:xfrm>
            <a:custGeom>
              <a:avLst/>
              <a:gdLst>
                <a:gd name="T0" fmla="*/ 5 w 5"/>
                <a:gd name="T1" fmla="*/ 1 h 4"/>
                <a:gd name="T2" fmla="*/ 5 w 5"/>
                <a:gd name="T3" fmla="*/ 1 h 4"/>
                <a:gd name="T4" fmla="*/ 5 w 5"/>
                <a:gd name="T5" fmla="*/ 0 h 4"/>
                <a:gd name="T6" fmla="*/ 4 w 5"/>
                <a:gd name="T7" fmla="*/ 0 h 4"/>
                <a:gd name="T8" fmla="*/ 2 w 5"/>
                <a:gd name="T9" fmla="*/ 0 h 4"/>
                <a:gd name="T10" fmla="*/ 2 w 5"/>
                <a:gd name="T11" fmla="*/ 0 h 4"/>
                <a:gd name="T12" fmla="*/ 2 w 5"/>
                <a:gd name="T13" fmla="*/ 1 h 4"/>
                <a:gd name="T14" fmla="*/ 0 w 5"/>
                <a:gd name="T15" fmla="*/ 1 h 4"/>
                <a:gd name="T16" fmla="*/ 0 w 5"/>
                <a:gd name="T17" fmla="*/ 3 h 4"/>
                <a:gd name="T18" fmla="*/ 2 w 5"/>
                <a:gd name="T19" fmla="*/ 3 h 4"/>
                <a:gd name="T20" fmla="*/ 2 w 5"/>
                <a:gd name="T21" fmla="*/ 4 h 4"/>
                <a:gd name="T22" fmla="*/ 2 w 5"/>
                <a:gd name="T23" fmla="*/ 4 h 4"/>
                <a:gd name="T24" fmla="*/ 4 w 5"/>
                <a:gd name="T25" fmla="*/ 4 h 4"/>
                <a:gd name="T26" fmla="*/ 5 w 5"/>
                <a:gd name="T27" fmla="*/ 4 h 4"/>
                <a:gd name="T28" fmla="*/ 5 w 5"/>
                <a:gd name="T29" fmla="*/ 3 h 4"/>
                <a:gd name="T30" fmla="*/ 5 w 5"/>
                <a:gd name="T31" fmla="*/ 3 h 4"/>
                <a:gd name="T32" fmla="*/ 5 w 5"/>
                <a:gd name="T33" fmla="*/ 1 h 4"/>
                <a:gd name="T34" fmla="*/ 5 w 5"/>
                <a:gd name="T35" fmla="*/ 1 h 4"/>
                <a:gd name="T36" fmla="*/ 5 w 5"/>
                <a:gd name="T37" fmla="*/ 1 h 4"/>
                <a:gd name="T38" fmla="*/ 4 w 5"/>
                <a:gd name="T39" fmla="*/ 0 h 4"/>
                <a:gd name="T40" fmla="*/ 4 w 5"/>
                <a:gd name="T41" fmla="*/ 0 h 4"/>
                <a:gd name="T42" fmla="*/ 2 w 5"/>
                <a:gd name="T43" fmla="*/ 0 h 4"/>
                <a:gd name="T44" fmla="*/ 2 w 5"/>
                <a:gd name="T45" fmla="*/ 1 h 4"/>
                <a:gd name="T46" fmla="*/ 2 w 5"/>
                <a:gd name="T47" fmla="*/ 1 h 4"/>
                <a:gd name="T48" fmla="*/ 2 w 5"/>
                <a:gd name="T49" fmla="*/ 1 h 4"/>
                <a:gd name="T50" fmla="*/ 2 w 5"/>
                <a:gd name="T51" fmla="*/ 3 h 4"/>
                <a:gd name="T52" fmla="*/ 2 w 5"/>
                <a:gd name="T53" fmla="*/ 3 h 4"/>
                <a:gd name="T54" fmla="*/ 2 w 5"/>
                <a:gd name="T55" fmla="*/ 4 h 4"/>
                <a:gd name="T56" fmla="*/ 4 w 5"/>
                <a:gd name="T57" fmla="*/ 4 h 4"/>
                <a:gd name="T58" fmla="*/ 4 w 5"/>
                <a:gd name="T59" fmla="*/ 4 h 4"/>
                <a:gd name="T60" fmla="*/ 5 w 5"/>
                <a:gd name="T61" fmla="*/ 3 h 4"/>
                <a:gd name="T62" fmla="*/ 5 w 5"/>
                <a:gd name="T63" fmla="*/ 3 h 4"/>
                <a:gd name="T64" fmla="*/ 5 w 5"/>
                <a:gd name="T65" fmla="*/ 1 h 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"/>
                <a:gd name="T100" fmla="*/ 0 h 4"/>
                <a:gd name="T101" fmla="*/ 5 w 5"/>
                <a:gd name="T102" fmla="*/ 4 h 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" h="4">
                  <a:moveTo>
                    <a:pt x="5" y="1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A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727"/>
            <p:cNvSpPr>
              <a:spLocks/>
            </p:cNvSpPr>
            <p:nvPr/>
          </p:nvSpPr>
          <p:spPr bwMode="auto">
            <a:xfrm>
              <a:off x="948" y="1552"/>
              <a:ext cx="3" cy="4"/>
            </a:xfrm>
            <a:custGeom>
              <a:avLst/>
              <a:gdLst>
                <a:gd name="T0" fmla="*/ 3 w 3"/>
                <a:gd name="T1" fmla="*/ 1 h 4"/>
                <a:gd name="T2" fmla="*/ 3 w 3"/>
                <a:gd name="T3" fmla="*/ 1 h 4"/>
                <a:gd name="T4" fmla="*/ 2 w 3"/>
                <a:gd name="T5" fmla="*/ 0 h 4"/>
                <a:gd name="T6" fmla="*/ 2 w 3"/>
                <a:gd name="T7" fmla="*/ 0 h 4"/>
                <a:gd name="T8" fmla="*/ 2 w 3"/>
                <a:gd name="T9" fmla="*/ 0 h 4"/>
                <a:gd name="T10" fmla="*/ 0 w 3"/>
                <a:gd name="T11" fmla="*/ 0 h 4"/>
                <a:gd name="T12" fmla="*/ 0 w 3"/>
                <a:gd name="T13" fmla="*/ 1 h 4"/>
                <a:gd name="T14" fmla="*/ 0 w 3"/>
                <a:gd name="T15" fmla="*/ 1 h 4"/>
                <a:gd name="T16" fmla="*/ 0 w 3"/>
                <a:gd name="T17" fmla="*/ 3 h 4"/>
                <a:gd name="T18" fmla="*/ 0 w 3"/>
                <a:gd name="T19" fmla="*/ 3 h 4"/>
                <a:gd name="T20" fmla="*/ 0 w 3"/>
                <a:gd name="T21" fmla="*/ 3 h 4"/>
                <a:gd name="T22" fmla="*/ 2 w 3"/>
                <a:gd name="T23" fmla="*/ 4 h 4"/>
                <a:gd name="T24" fmla="*/ 2 w 3"/>
                <a:gd name="T25" fmla="*/ 4 h 4"/>
                <a:gd name="T26" fmla="*/ 2 w 3"/>
                <a:gd name="T27" fmla="*/ 3 h 4"/>
                <a:gd name="T28" fmla="*/ 3 w 3"/>
                <a:gd name="T29" fmla="*/ 3 h 4"/>
                <a:gd name="T30" fmla="*/ 3 w 3"/>
                <a:gd name="T31" fmla="*/ 3 h 4"/>
                <a:gd name="T32" fmla="*/ 3 w 3"/>
                <a:gd name="T33" fmla="*/ 1 h 4"/>
                <a:gd name="T34" fmla="*/ 3 w 3"/>
                <a:gd name="T35" fmla="*/ 1 h 4"/>
                <a:gd name="T36" fmla="*/ 2 w 3"/>
                <a:gd name="T37" fmla="*/ 1 h 4"/>
                <a:gd name="T38" fmla="*/ 2 w 3"/>
                <a:gd name="T39" fmla="*/ 1 h 4"/>
                <a:gd name="T40" fmla="*/ 2 w 3"/>
                <a:gd name="T41" fmla="*/ 0 h 4"/>
                <a:gd name="T42" fmla="*/ 0 w 3"/>
                <a:gd name="T43" fmla="*/ 1 h 4"/>
                <a:gd name="T44" fmla="*/ 0 w 3"/>
                <a:gd name="T45" fmla="*/ 1 h 4"/>
                <a:gd name="T46" fmla="*/ 0 w 3"/>
                <a:gd name="T47" fmla="*/ 1 h 4"/>
                <a:gd name="T48" fmla="*/ 0 w 3"/>
                <a:gd name="T49" fmla="*/ 1 h 4"/>
                <a:gd name="T50" fmla="*/ 0 w 3"/>
                <a:gd name="T51" fmla="*/ 3 h 4"/>
                <a:gd name="T52" fmla="*/ 0 w 3"/>
                <a:gd name="T53" fmla="*/ 3 h 4"/>
                <a:gd name="T54" fmla="*/ 0 w 3"/>
                <a:gd name="T55" fmla="*/ 3 h 4"/>
                <a:gd name="T56" fmla="*/ 2 w 3"/>
                <a:gd name="T57" fmla="*/ 3 h 4"/>
                <a:gd name="T58" fmla="*/ 2 w 3"/>
                <a:gd name="T59" fmla="*/ 3 h 4"/>
                <a:gd name="T60" fmla="*/ 2 w 3"/>
                <a:gd name="T61" fmla="*/ 3 h 4"/>
                <a:gd name="T62" fmla="*/ 3 w 3"/>
                <a:gd name="T63" fmla="*/ 3 h 4"/>
                <a:gd name="T64" fmla="*/ 3 w 3"/>
                <a:gd name="T65" fmla="*/ 1 h 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4"/>
                <a:gd name="T101" fmla="*/ 3 w 3"/>
                <a:gd name="T102" fmla="*/ 4 h 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4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B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728"/>
            <p:cNvSpPr>
              <a:spLocks/>
            </p:cNvSpPr>
            <p:nvPr/>
          </p:nvSpPr>
          <p:spPr bwMode="auto">
            <a:xfrm>
              <a:off x="948" y="1552"/>
              <a:ext cx="3" cy="3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1 h 3"/>
                <a:gd name="T8" fmla="*/ 2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1 h 3"/>
                <a:gd name="T16" fmla="*/ 0 w 3"/>
                <a:gd name="T17" fmla="*/ 3 h 3"/>
                <a:gd name="T18" fmla="*/ 0 w 3"/>
                <a:gd name="T19" fmla="*/ 3 h 3"/>
                <a:gd name="T20" fmla="*/ 0 w 3"/>
                <a:gd name="T21" fmla="*/ 3 h 3"/>
                <a:gd name="T22" fmla="*/ 2 w 3"/>
                <a:gd name="T23" fmla="*/ 3 h 3"/>
                <a:gd name="T24" fmla="*/ 2 w 3"/>
                <a:gd name="T25" fmla="*/ 3 h 3"/>
                <a:gd name="T26" fmla="*/ 2 w 3"/>
                <a:gd name="T27" fmla="*/ 3 h 3"/>
                <a:gd name="T28" fmla="*/ 3 w 3"/>
                <a:gd name="T29" fmla="*/ 3 h 3"/>
                <a:gd name="T30" fmla="*/ 3 w 3"/>
                <a:gd name="T31" fmla="*/ 3 h 3"/>
                <a:gd name="T32" fmla="*/ 3 w 3"/>
                <a:gd name="T33" fmla="*/ 1 h 3"/>
                <a:gd name="T34" fmla="*/ 2 w 3"/>
                <a:gd name="T35" fmla="*/ 1 h 3"/>
                <a:gd name="T36" fmla="*/ 2 w 3"/>
                <a:gd name="T37" fmla="*/ 1 h 3"/>
                <a:gd name="T38" fmla="*/ 2 w 3"/>
                <a:gd name="T39" fmla="*/ 1 h 3"/>
                <a:gd name="T40" fmla="*/ 2 w 3"/>
                <a:gd name="T41" fmla="*/ 1 h 3"/>
                <a:gd name="T42" fmla="*/ 2 w 3"/>
                <a:gd name="T43" fmla="*/ 1 h 3"/>
                <a:gd name="T44" fmla="*/ 0 w 3"/>
                <a:gd name="T45" fmla="*/ 1 h 3"/>
                <a:gd name="T46" fmla="*/ 0 w 3"/>
                <a:gd name="T47" fmla="*/ 1 h 3"/>
                <a:gd name="T48" fmla="*/ 0 w 3"/>
                <a:gd name="T49" fmla="*/ 1 h 3"/>
                <a:gd name="T50" fmla="*/ 0 w 3"/>
                <a:gd name="T51" fmla="*/ 3 h 3"/>
                <a:gd name="T52" fmla="*/ 0 w 3"/>
                <a:gd name="T53" fmla="*/ 3 h 3"/>
                <a:gd name="T54" fmla="*/ 2 w 3"/>
                <a:gd name="T55" fmla="*/ 3 h 3"/>
                <a:gd name="T56" fmla="*/ 2 w 3"/>
                <a:gd name="T57" fmla="*/ 3 h 3"/>
                <a:gd name="T58" fmla="*/ 2 w 3"/>
                <a:gd name="T59" fmla="*/ 3 h 3"/>
                <a:gd name="T60" fmla="*/ 2 w 3"/>
                <a:gd name="T61" fmla="*/ 3 h 3"/>
                <a:gd name="T62" fmla="*/ 2 w 3"/>
                <a:gd name="T63" fmla="*/ 3 h 3"/>
                <a:gd name="T64" fmla="*/ 3 w 3"/>
                <a:gd name="T65" fmla="*/ 1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3"/>
                <a:gd name="T101" fmla="*/ 3 w 3"/>
                <a:gd name="T102" fmla="*/ 3 h 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C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729"/>
            <p:cNvSpPr>
              <a:spLocks/>
            </p:cNvSpPr>
            <p:nvPr/>
          </p:nvSpPr>
          <p:spPr bwMode="auto">
            <a:xfrm>
              <a:off x="948" y="1553"/>
              <a:ext cx="3" cy="2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2 w 3"/>
                <a:gd name="T9" fmla="*/ 0 h 2"/>
                <a:gd name="T10" fmla="*/ 0 w 3"/>
                <a:gd name="T11" fmla="*/ 0 h 2"/>
                <a:gd name="T12" fmla="*/ 0 w 3"/>
                <a:gd name="T13" fmla="*/ 0 h 2"/>
                <a:gd name="T14" fmla="*/ 0 w 3"/>
                <a:gd name="T15" fmla="*/ 0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2 h 2"/>
                <a:gd name="T22" fmla="*/ 2 w 3"/>
                <a:gd name="T23" fmla="*/ 2 h 2"/>
                <a:gd name="T24" fmla="*/ 2 w 3"/>
                <a:gd name="T25" fmla="*/ 2 h 2"/>
                <a:gd name="T26" fmla="*/ 2 w 3"/>
                <a:gd name="T27" fmla="*/ 2 h 2"/>
                <a:gd name="T28" fmla="*/ 2 w 3"/>
                <a:gd name="T29" fmla="*/ 2 h 2"/>
                <a:gd name="T30" fmla="*/ 3 w 3"/>
                <a:gd name="T31" fmla="*/ 2 h 2"/>
                <a:gd name="T32" fmla="*/ 2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2 w 3"/>
                <a:gd name="T41" fmla="*/ 0 h 2"/>
                <a:gd name="T42" fmla="*/ 2 w 3"/>
                <a:gd name="T43" fmla="*/ 0 h 2"/>
                <a:gd name="T44" fmla="*/ 0 w 3"/>
                <a:gd name="T45" fmla="*/ 0 h 2"/>
                <a:gd name="T46" fmla="*/ 0 w 3"/>
                <a:gd name="T47" fmla="*/ 0 h 2"/>
                <a:gd name="T48" fmla="*/ 0 w 3"/>
                <a:gd name="T49" fmla="*/ 0 h 2"/>
                <a:gd name="T50" fmla="*/ 0 w 3"/>
                <a:gd name="T51" fmla="*/ 2 h 2"/>
                <a:gd name="T52" fmla="*/ 0 w 3"/>
                <a:gd name="T53" fmla="*/ 2 h 2"/>
                <a:gd name="T54" fmla="*/ 2 w 3"/>
                <a:gd name="T55" fmla="*/ 2 h 2"/>
                <a:gd name="T56" fmla="*/ 2 w 3"/>
                <a:gd name="T57" fmla="*/ 2 h 2"/>
                <a:gd name="T58" fmla="*/ 2 w 3"/>
                <a:gd name="T59" fmla="*/ 2 h 2"/>
                <a:gd name="T60" fmla="*/ 2 w 3"/>
                <a:gd name="T61" fmla="*/ 2 h 2"/>
                <a:gd name="T62" fmla="*/ 2 w 3"/>
                <a:gd name="T63" fmla="*/ 2 h 2"/>
                <a:gd name="T64" fmla="*/ 2 w 3"/>
                <a:gd name="T65" fmla="*/ 0 h 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2"/>
                <a:gd name="T101" fmla="*/ 3 w 3"/>
                <a:gd name="T102" fmla="*/ 2 h 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D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730"/>
            <p:cNvSpPr>
              <a:spLocks/>
            </p:cNvSpPr>
            <p:nvPr/>
          </p:nvSpPr>
          <p:spPr bwMode="auto">
            <a:xfrm>
              <a:off x="948" y="1553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2 h 2"/>
                <a:gd name="T36" fmla="*/ 0 w 2"/>
                <a:gd name="T37" fmla="*/ 2 h 2"/>
                <a:gd name="T38" fmla="*/ 0 w 2"/>
                <a:gd name="T39" fmla="*/ 2 h 2"/>
                <a:gd name="T40" fmla="*/ 0 w 2"/>
                <a:gd name="T41" fmla="*/ 2 h 2"/>
                <a:gd name="T42" fmla="*/ 2 w 2"/>
                <a:gd name="T43" fmla="*/ 2 h 2"/>
                <a:gd name="T44" fmla="*/ 2 w 2"/>
                <a:gd name="T45" fmla="*/ 2 h 2"/>
                <a:gd name="T46" fmla="*/ 2 w 2"/>
                <a:gd name="T47" fmla="*/ 2 h 2"/>
                <a:gd name="T48" fmla="*/ 2 w 2"/>
                <a:gd name="T49" fmla="*/ 2 h 2"/>
                <a:gd name="T50" fmla="*/ 2 w 2"/>
                <a:gd name="T51" fmla="*/ 2 h 2"/>
                <a:gd name="T52" fmla="*/ 2 w 2"/>
                <a:gd name="T53" fmla="*/ 2 h 2"/>
                <a:gd name="T54" fmla="*/ 2 w 2"/>
                <a:gd name="T55" fmla="*/ 2 h 2"/>
                <a:gd name="T56" fmla="*/ 2 w 2"/>
                <a:gd name="T57" fmla="*/ 2 h 2"/>
                <a:gd name="T58" fmla="*/ 2 w 2"/>
                <a:gd name="T59" fmla="*/ 2 h 2"/>
                <a:gd name="T60" fmla="*/ 2 w 2"/>
                <a:gd name="T61" fmla="*/ 2 h 2"/>
                <a:gd name="T62" fmla="*/ 2 w 2"/>
                <a:gd name="T63" fmla="*/ 2 h 2"/>
                <a:gd name="T64" fmla="*/ 2 w 2"/>
                <a:gd name="T65" fmla="*/ 0 h 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"/>
                <a:gd name="T100" fmla="*/ 0 h 2"/>
                <a:gd name="T101" fmla="*/ 2 w 2"/>
                <a:gd name="T102" fmla="*/ 2 h 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731"/>
            <p:cNvSpPr>
              <a:spLocks/>
            </p:cNvSpPr>
            <p:nvPr/>
          </p:nvSpPr>
          <p:spPr bwMode="auto">
            <a:xfrm>
              <a:off x="950" y="1553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0 h 2"/>
                <a:gd name="T28" fmla="*/ 0 w 1"/>
                <a:gd name="T29" fmla="*/ 0 h 2"/>
                <a:gd name="T30" fmla="*/ 0 w 1"/>
                <a:gd name="T31" fmla="*/ 0 h 2"/>
                <a:gd name="T32" fmla="*/ 0 w 1"/>
                <a:gd name="T33" fmla="*/ 0 h 2"/>
                <a:gd name="T34" fmla="*/ 0 w 1"/>
                <a:gd name="T35" fmla="*/ 2 h 2"/>
                <a:gd name="T36" fmla="*/ 0 w 1"/>
                <a:gd name="T37" fmla="*/ 2 h 2"/>
                <a:gd name="T38" fmla="*/ 0 w 1"/>
                <a:gd name="T39" fmla="*/ 2 h 2"/>
                <a:gd name="T40" fmla="*/ 0 w 1"/>
                <a:gd name="T41" fmla="*/ 2 h 2"/>
                <a:gd name="T42" fmla="*/ 0 w 1"/>
                <a:gd name="T43" fmla="*/ 2 h 2"/>
                <a:gd name="T44" fmla="*/ 0 w 1"/>
                <a:gd name="T45" fmla="*/ 2 h 2"/>
                <a:gd name="T46" fmla="*/ 0 w 1"/>
                <a:gd name="T47" fmla="*/ 2 h 2"/>
                <a:gd name="T48" fmla="*/ 0 w 1"/>
                <a:gd name="T49" fmla="*/ 2 h 2"/>
                <a:gd name="T50" fmla="*/ 0 w 1"/>
                <a:gd name="T51" fmla="*/ 2 h 2"/>
                <a:gd name="T52" fmla="*/ 0 w 1"/>
                <a:gd name="T53" fmla="*/ 2 h 2"/>
                <a:gd name="T54" fmla="*/ 0 w 1"/>
                <a:gd name="T55" fmla="*/ 2 h 2"/>
                <a:gd name="T56" fmla="*/ 0 w 1"/>
                <a:gd name="T57" fmla="*/ 2 h 2"/>
                <a:gd name="T58" fmla="*/ 0 w 1"/>
                <a:gd name="T59" fmla="*/ 2 h 2"/>
                <a:gd name="T60" fmla="*/ 0 w 1"/>
                <a:gd name="T61" fmla="*/ 2 h 2"/>
                <a:gd name="T62" fmla="*/ 0 w 1"/>
                <a:gd name="T63" fmla="*/ 2 h 2"/>
                <a:gd name="T64" fmla="*/ 0 w 1"/>
                <a:gd name="T65" fmla="*/ 0 h 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"/>
                <a:gd name="T100" fmla="*/ 0 h 2"/>
                <a:gd name="T101" fmla="*/ 1 w 1"/>
                <a:gd name="T102" fmla="*/ 2 h 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732"/>
            <p:cNvSpPr>
              <a:spLocks/>
            </p:cNvSpPr>
            <p:nvPr/>
          </p:nvSpPr>
          <p:spPr bwMode="auto">
            <a:xfrm>
              <a:off x="883" y="1476"/>
              <a:ext cx="131" cy="156"/>
            </a:xfrm>
            <a:custGeom>
              <a:avLst/>
              <a:gdLst>
                <a:gd name="T0" fmla="*/ 65 w 131"/>
                <a:gd name="T1" fmla="*/ 0 h 156"/>
                <a:gd name="T2" fmla="*/ 63 w 131"/>
                <a:gd name="T3" fmla="*/ 6 h 156"/>
                <a:gd name="T4" fmla="*/ 59 w 131"/>
                <a:gd name="T5" fmla="*/ 14 h 156"/>
                <a:gd name="T6" fmla="*/ 54 w 131"/>
                <a:gd name="T7" fmla="*/ 20 h 156"/>
                <a:gd name="T8" fmla="*/ 48 w 131"/>
                <a:gd name="T9" fmla="*/ 26 h 156"/>
                <a:gd name="T10" fmla="*/ 43 w 131"/>
                <a:gd name="T11" fmla="*/ 34 h 156"/>
                <a:gd name="T12" fmla="*/ 35 w 131"/>
                <a:gd name="T13" fmla="*/ 40 h 156"/>
                <a:gd name="T14" fmla="*/ 30 w 131"/>
                <a:gd name="T15" fmla="*/ 46 h 156"/>
                <a:gd name="T16" fmla="*/ 22 w 131"/>
                <a:gd name="T17" fmla="*/ 50 h 156"/>
                <a:gd name="T18" fmla="*/ 19 w 131"/>
                <a:gd name="T19" fmla="*/ 56 h 156"/>
                <a:gd name="T20" fmla="*/ 15 w 131"/>
                <a:gd name="T21" fmla="*/ 62 h 156"/>
                <a:gd name="T22" fmla="*/ 11 w 131"/>
                <a:gd name="T23" fmla="*/ 68 h 156"/>
                <a:gd name="T24" fmla="*/ 8 w 131"/>
                <a:gd name="T25" fmla="*/ 76 h 156"/>
                <a:gd name="T26" fmla="*/ 4 w 131"/>
                <a:gd name="T27" fmla="*/ 83 h 156"/>
                <a:gd name="T28" fmla="*/ 2 w 131"/>
                <a:gd name="T29" fmla="*/ 91 h 156"/>
                <a:gd name="T30" fmla="*/ 2 w 131"/>
                <a:gd name="T31" fmla="*/ 100 h 156"/>
                <a:gd name="T32" fmla="*/ 0 w 131"/>
                <a:gd name="T33" fmla="*/ 107 h 156"/>
                <a:gd name="T34" fmla="*/ 2 w 131"/>
                <a:gd name="T35" fmla="*/ 115 h 156"/>
                <a:gd name="T36" fmla="*/ 4 w 131"/>
                <a:gd name="T37" fmla="*/ 123 h 156"/>
                <a:gd name="T38" fmla="*/ 8 w 131"/>
                <a:gd name="T39" fmla="*/ 129 h 156"/>
                <a:gd name="T40" fmla="*/ 11 w 131"/>
                <a:gd name="T41" fmla="*/ 136 h 156"/>
                <a:gd name="T42" fmla="*/ 19 w 131"/>
                <a:gd name="T43" fmla="*/ 142 h 156"/>
                <a:gd name="T44" fmla="*/ 26 w 131"/>
                <a:gd name="T45" fmla="*/ 148 h 156"/>
                <a:gd name="T46" fmla="*/ 35 w 131"/>
                <a:gd name="T47" fmla="*/ 153 h 156"/>
                <a:gd name="T48" fmla="*/ 44 w 131"/>
                <a:gd name="T49" fmla="*/ 156 h 156"/>
                <a:gd name="T50" fmla="*/ 89 w 131"/>
                <a:gd name="T51" fmla="*/ 156 h 156"/>
                <a:gd name="T52" fmla="*/ 94 w 131"/>
                <a:gd name="T53" fmla="*/ 153 h 156"/>
                <a:gd name="T54" fmla="*/ 101 w 131"/>
                <a:gd name="T55" fmla="*/ 150 h 156"/>
                <a:gd name="T56" fmla="*/ 107 w 131"/>
                <a:gd name="T57" fmla="*/ 145 h 156"/>
                <a:gd name="T58" fmla="*/ 114 w 131"/>
                <a:gd name="T59" fmla="*/ 141 h 156"/>
                <a:gd name="T60" fmla="*/ 120 w 131"/>
                <a:gd name="T61" fmla="*/ 136 h 156"/>
                <a:gd name="T62" fmla="*/ 124 w 131"/>
                <a:gd name="T63" fmla="*/ 132 h 156"/>
                <a:gd name="T64" fmla="*/ 127 w 131"/>
                <a:gd name="T65" fmla="*/ 126 h 156"/>
                <a:gd name="T66" fmla="*/ 127 w 131"/>
                <a:gd name="T67" fmla="*/ 121 h 156"/>
                <a:gd name="T68" fmla="*/ 129 w 131"/>
                <a:gd name="T69" fmla="*/ 117 h 156"/>
                <a:gd name="T70" fmla="*/ 129 w 131"/>
                <a:gd name="T71" fmla="*/ 112 h 156"/>
                <a:gd name="T72" fmla="*/ 131 w 131"/>
                <a:gd name="T73" fmla="*/ 104 h 156"/>
                <a:gd name="T74" fmla="*/ 129 w 131"/>
                <a:gd name="T75" fmla="*/ 98 h 156"/>
                <a:gd name="T76" fmla="*/ 129 w 131"/>
                <a:gd name="T77" fmla="*/ 92 h 156"/>
                <a:gd name="T78" fmla="*/ 127 w 131"/>
                <a:gd name="T79" fmla="*/ 85 h 156"/>
                <a:gd name="T80" fmla="*/ 124 w 131"/>
                <a:gd name="T81" fmla="*/ 79 h 156"/>
                <a:gd name="T82" fmla="*/ 120 w 131"/>
                <a:gd name="T83" fmla="*/ 74 h 156"/>
                <a:gd name="T84" fmla="*/ 116 w 131"/>
                <a:gd name="T85" fmla="*/ 70 h 156"/>
                <a:gd name="T86" fmla="*/ 111 w 131"/>
                <a:gd name="T87" fmla="*/ 65 h 156"/>
                <a:gd name="T88" fmla="*/ 105 w 131"/>
                <a:gd name="T89" fmla="*/ 61 h 156"/>
                <a:gd name="T90" fmla="*/ 101 w 131"/>
                <a:gd name="T91" fmla="*/ 55 h 156"/>
                <a:gd name="T92" fmla="*/ 96 w 131"/>
                <a:gd name="T93" fmla="*/ 50 h 156"/>
                <a:gd name="T94" fmla="*/ 92 w 131"/>
                <a:gd name="T95" fmla="*/ 44 h 156"/>
                <a:gd name="T96" fmla="*/ 89 w 131"/>
                <a:gd name="T97" fmla="*/ 40 h 156"/>
                <a:gd name="T98" fmla="*/ 87 w 131"/>
                <a:gd name="T99" fmla="*/ 35 h 156"/>
                <a:gd name="T100" fmla="*/ 65 w 131"/>
                <a:gd name="T101" fmla="*/ 0 h 1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1"/>
                <a:gd name="T154" fmla="*/ 0 h 156"/>
                <a:gd name="T155" fmla="*/ 131 w 131"/>
                <a:gd name="T156" fmla="*/ 156 h 1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1" h="156">
                  <a:moveTo>
                    <a:pt x="65" y="0"/>
                  </a:moveTo>
                  <a:lnTo>
                    <a:pt x="63" y="6"/>
                  </a:lnTo>
                  <a:lnTo>
                    <a:pt x="59" y="14"/>
                  </a:lnTo>
                  <a:lnTo>
                    <a:pt x="54" y="20"/>
                  </a:lnTo>
                  <a:lnTo>
                    <a:pt x="48" y="26"/>
                  </a:lnTo>
                  <a:lnTo>
                    <a:pt x="43" y="34"/>
                  </a:lnTo>
                  <a:lnTo>
                    <a:pt x="35" y="40"/>
                  </a:lnTo>
                  <a:lnTo>
                    <a:pt x="30" y="46"/>
                  </a:lnTo>
                  <a:lnTo>
                    <a:pt x="22" y="50"/>
                  </a:lnTo>
                  <a:lnTo>
                    <a:pt x="19" y="56"/>
                  </a:lnTo>
                  <a:lnTo>
                    <a:pt x="15" y="62"/>
                  </a:lnTo>
                  <a:lnTo>
                    <a:pt x="11" y="68"/>
                  </a:lnTo>
                  <a:lnTo>
                    <a:pt x="8" y="76"/>
                  </a:lnTo>
                  <a:lnTo>
                    <a:pt x="4" y="83"/>
                  </a:lnTo>
                  <a:lnTo>
                    <a:pt x="2" y="91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2" y="115"/>
                  </a:lnTo>
                  <a:lnTo>
                    <a:pt x="4" y="123"/>
                  </a:lnTo>
                  <a:lnTo>
                    <a:pt x="8" y="129"/>
                  </a:lnTo>
                  <a:lnTo>
                    <a:pt x="11" y="136"/>
                  </a:lnTo>
                  <a:lnTo>
                    <a:pt x="19" y="142"/>
                  </a:lnTo>
                  <a:lnTo>
                    <a:pt x="26" y="148"/>
                  </a:lnTo>
                  <a:lnTo>
                    <a:pt x="35" y="153"/>
                  </a:lnTo>
                  <a:lnTo>
                    <a:pt x="44" y="156"/>
                  </a:lnTo>
                  <a:lnTo>
                    <a:pt x="89" y="156"/>
                  </a:lnTo>
                  <a:lnTo>
                    <a:pt x="94" y="153"/>
                  </a:lnTo>
                  <a:lnTo>
                    <a:pt x="101" y="150"/>
                  </a:lnTo>
                  <a:lnTo>
                    <a:pt x="107" y="145"/>
                  </a:lnTo>
                  <a:lnTo>
                    <a:pt x="114" y="141"/>
                  </a:lnTo>
                  <a:lnTo>
                    <a:pt x="120" y="136"/>
                  </a:lnTo>
                  <a:lnTo>
                    <a:pt x="124" y="132"/>
                  </a:lnTo>
                  <a:lnTo>
                    <a:pt x="127" y="126"/>
                  </a:lnTo>
                  <a:lnTo>
                    <a:pt x="127" y="121"/>
                  </a:lnTo>
                  <a:lnTo>
                    <a:pt x="129" y="117"/>
                  </a:lnTo>
                  <a:lnTo>
                    <a:pt x="129" y="112"/>
                  </a:lnTo>
                  <a:lnTo>
                    <a:pt x="131" y="104"/>
                  </a:lnTo>
                  <a:lnTo>
                    <a:pt x="129" y="98"/>
                  </a:lnTo>
                  <a:lnTo>
                    <a:pt x="129" y="92"/>
                  </a:lnTo>
                  <a:lnTo>
                    <a:pt x="127" y="85"/>
                  </a:lnTo>
                  <a:lnTo>
                    <a:pt x="124" y="79"/>
                  </a:lnTo>
                  <a:lnTo>
                    <a:pt x="120" y="74"/>
                  </a:lnTo>
                  <a:lnTo>
                    <a:pt x="116" y="70"/>
                  </a:lnTo>
                  <a:lnTo>
                    <a:pt x="111" y="65"/>
                  </a:lnTo>
                  <a:lnTo>
                    <a:pt x="105" y="61"/>
                  </a:lnTo>
                  <a:lnTo>
                    <a:pt x="101" y="55"/>
                  </a:lnTo>
                  <a:lnTo>
                    <a:pt x="96" y="50"/>
                  </a:lnTo>
                  <a:lnTo>
                    <a:pt x="92" y="44"/>
                  </a:lnTo>
                  <a:lnTo>
                    <a:pt x="89" y="40"/>
                  </a:lnTo>
                  <a:lnTo>
                    <a:pt x="87" y="35"/>
                  </a:lnTo>
                  <a:lnTo>
                    <a:pt x="6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Rectangle 733"/>
            <p:cNvSpPr>
              <a:spLocks noChangeArrowheads="1"/>
            </p:cNvSpPr>
            <p:nvPr/>
          </p:nvSpPr>
          <p:spPr bwMode="auto">
            <a:xfrm>
              <a:off x="2731" y="1741"/>
              <a:ext cx="8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Opening of 1 mm</a:t>
              </a:r>
              <a:endParaRPr lang="en-US"/>
            </a:p>
          </p:txBody>
        </p:sp>
        <p:sp>
          <p:nvSpPr>
            <p:cNvPr id="745" name="Rectangle 734"/>
            <p:cNvSpPr>
              <a:spLocks noChangeArrowheads="1"/>
            </p:cNvSpPr>
            <p:nvPr/>
          </p:nvSpPr>
          <p:spPr bwMode="auto">
            <a:xfrm>
              <a:off x="2887" y="1864"/>
              <a:ext cx="5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2.000 L/day</a:t>
              </a:r>
              <a:endParaRPr lang="en-US"/>
            </a:p>
          </p:txBody>
        </p:sp>
        <p:sp>
          <p:nvSpPr>
            <p:cNvPr id="746" name="Rectangle 735"/>
            <p:cNvSpPr>
              <a:spLocks noChangeArrowheads="1"/>
            </p:cNvSpPr>
            <p:nvPr/>
          </p:nvSpPr>
          <p:spPr bwMode="auto">
            <a:xfrm>
              <a:off x="2879" y="1986"/>
              <a:ext cx="64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0,8/day</a:t>
              </a:r>
              <a:endParaRPr lang="en-US"/>
            </a:p>
          </p:txBody>
        </p:sp>
        <p:sp>
          <p:nvSpPr>
            <p:cNvPr id="747" name="Rectangle 736"/>
            <p:cNvSpPr>
              <a:spLocks noChangeArrowheads="1"/>
            </p:cNvSpPr>
            <p:nvPr/>
          </p:nvSpPr>
          <p:spPr bwMode="auto">
            <a:xfrm>
              <a:off x="2815" y="2110"/>
              <a:ext cx="71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292/year</a:t>
              </a:r>
              <a:endParaRPr lang="en-US"/>
            </a:p>
          </p:txBody>
        </p:sp>
        <p:sp>
          <p:nvSpPr>
            <p:cNvPr id="748" name="Freeform 737"/>
            <p:cNvSpPr>
              <a:spLocks/>
            </p:cNvSpPr>
            <p:nvPr/>
          </p:nvSpPr>
          <p:spPr bwMode="auto">
            <a:xfrm>
              <a:off x="2868" y="1164"/>
              <a:ext cx="638" cy="257"/>
            </a:xfrm>
            <a:custGeom>
              <a:avLst/>
              <a:gdLst>
                <a:gd name="T0" fmla="*/ 179 w 638"/>
                <a:gd name="T1" fmla="*/ 40 h 257"/>
                <a:gd name="T2" fmla="*/ 168 w 638"/>
                <a:gd name="T3" fmla="*/ 40 h 257"/>
                <a:gd name="T4" fmla="*/ 155 w 638"/>
                <a:gd name="T5" fmla="*/ 41 h 257"/>
                <a:gd name="T6" fmla="*/ 144 w 638"/>
                <a:gd name="T7" fmla="*/ 41 h 257"/>
                <a:gd name="T8" fmla="*/ 131 w 638"/>
                <a:gd name="T9" fmla="*/ 44 h 257"/>
                <a:gd name="T10" fmla="*/ 120 w 638"/>
                <a:gd name="T11" fmla="*/ 46 h 257"/>
                <a:gd name="T12" fmla="*/ 109 w 638"/>
                <a:gd name="T13" fmla="*/ 47 h 257"/>
                <a:gd name="T14" fmla="*/ 100 w 638"/>
                <a:gd name="T15" fmla="*/ 52 h 257"/>
                <a:gd name="T16" fmla="*/ 90 w 638"/>
                <a:gd name="T17" fmla="*/ 55 h 257"/>
                <a:gd name="T18" fmla="*/ 79 w 638"/>
                <a:gd name="T19" fmla="*/ 59 h 257"/>
                <a:gd name="T20" fmla="*/ 72 w 638"/>
                <a:gd name="T21" fmla="*/ 65 h 257"/>
                <a:gd name="T22" fmla="*/ 63 w 638"/>
                <a:gd name="T23" fmla="*/ 71 h 257"/>
                <a:gd name="T24" fmla="*/ 57 w 638"/>
                <a:gd name="T25" fmla="*/ 79 h 257"/>
                <a:gd name="T26" fmla="*/ 50 w 638"/>
                <a:gd name="T27" fmla="*/ 86 h 257"/>
                <a:gd name="T28" fmla="*/ 44 w 638"/>
                <a:gd name="T29" fmla="*/ 95 h 257"/>
                <a:gd name="T30" fmla="*/ 41 w 638"/>
                <a:gd name="T31" fmla="*/ 104 h 257"/>
                <a:gd name="T32" fmla="*/ 35 w 638"/>
                <a:gd name="T33" fmla="*/ 115 h 257"/>
                <a:gd name="T34" fmla="*/ 33 w 638"/>
                <a:gd name="T35" fmla="*/ 127 h 257"/>
                <a:gd name="T36" fmla="*/ 32 w 638"/>
                <a:gd name="T37" fmla="*/ 139 h 257"/>
                <a:gd name="T38" fmla="*/ 32 w 638"/>
                <a:gd name="T39" fmla="*/ 153 h 257"/>
                <a:gd name="T40" fmla="*/ 32 w 638"/>
                <a:gd name="T41" fmla="*/ 227 h 257"/>
                <a:gd name="T42" fmla="*/ 0 w 638"/>
                <a:gd name="T43" fmla="*/ 227 h 257"/>
                <a:gd name="T44" fmla="*/ 0 w 638"/>
                <a:gd name="T45" fmla="*/ 257 h 257"/>
                <a:gd name="T46" fmla="*/ 243 w 638"/>
                <a:gd name="T47" fmla="*/ 257 h 257"/>
                <a:gd name="T48" fmla="*/ 243 w 638"/>
                <a:gd name="T49" fmla="*/ 223 h 257"/>
                <a:gd name="T50" fmla="*/ 208 w 638"/>
                <a:gd name="T51" fmla="*/ 223 h 257"/>
                <a:gd name="T52" fmla="*/ 208 w 638"/>
                <a:gd name="T53" fmla="*/ 186 h 257"/>
                <a:gd name="T54" fmla="*/ 210 w 638"/>
                <a:gd name="T55" fmla="*/ 181 h 257"/>
                <a:gd name="T56" fmla="*/ 210 w 638"/>
                <a:gd name="T57" fmla="*/ 175 h 257"/>
                <a:gd name="T58" fmla="*/ 212 w 638"/>
                <a:gd name="T59" fmla="*/ 172 h 257"/>
                <a:gd name="T60" fmla="*/ 214 w 638"/>
                <a:gd name="T61" fmla="*/ 168 h 257"/>
                <a:gd name="T62" fmla="*/ 217 w 638"/>
                <a:gd name="T63" fmla="*/ 165 h 257"/>
                <a:gd name="T64" fmla="*/ 221 w 638"/>
                <a:gd name="T65" fmla="*/ 162 h 257"/>
                <a:gd name="T66" fmla="*/ 225 w 638"/>
                <a:gd name="T67" fmla="*/ 160 h 257"/>
                <a:gd name="T68" fmla="*/ 228 w 638"/>
                <a:gd name="T69" fmla="*/ 159 h 257"/>
                <a:gd name="T70" fmla="*/ 234 w 638"/>
                <a:gd name="T71" fmla="*/ 157 h 257"/>
                <a:gd name="T72" fmla="*/ 239 w 638"/>
                <a:gd name="T73" fmla="*/ 156 h 257"/>
                <a:gd name="T74" fmla="*/ 245 w 638"/>
                <a:gd name="T75" fmla="*/ 154 h 257"/>
                <a:gd name="T76" fmla="*/ 250 w 638"/>
                <a:gd name="T77" fmla="*/ 153 h 257"/>
                <a:gd name="T78" fmla="*/ 258 w 638"/>
                <a:gd name="T79" fmla="*/ 153 h 257"/>
                <a:gd name="T80" fmla="*/ 265 w 638"/>
                <a:gd name="T81" fmla="*/ 153 h 257"/>
                <a:gd name="T82" fmla="*/ 579 w 638"/>
                <a:gd name="T83" fmla="*/ 153 h 257"/>
                <a:gd name="T84" fmla="*/ 579 w 638"/>
                <a:gd name="T85" fmla="*/ 186 h 257"/>
                <a:gd name="T86" fmla="*/ 638 w 638"/>
                <a:gd name="T87" fmla="*/ 186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40 h 257"/>
                <a:gd name="T94" fmla="*/ 441 w 638"/>
                <a:gd name="T95" fmla="*/ 40 h 257"/>
                <a:gd name="T96" fmla="*/ 441 w 638"/>
                <a:gd name="T97" fmla="*/ 0 h 257"/>
                <a:gd name="T98" fmla="*/ 252 w 638"/>
                <a:gd name="T99" fmla="*/ 0 h 257"/>
                <a:gd name="T100" fmla="*/ 252 w 638"/>
                <a:gd name="T101" fmla="*/ 40 h 257"/>
                <a:gd name="T102" fmla="*/ 179 w 638"/>
                <a:gd name="T103" fmla="*/ 40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9" y="40"/>
                  </a:moveTo>
                  <a:lnTo>
                    <a:pt x="168" y="40"/>
                  </a:lnTo>
                  <a:lnTo>
                    <a:pt x="155" y="41"/>
                  </a:lnTo>
                  <a:lnTo>
                    <a:pt x="144" y="41"/>
                  </a:lnTo>
                  <a:lnTo>
                    <a:pt x="131" y="44"/>
                  </a:lnTo>
                  <a:lnTo>
                    <a:pt x="120" y="46"/>
                  </a:lnTo>
                  <a:lnTo>
                    <a:pt x="109" y="47"/>
                  </a:lnTo>
                  <a:lnTo>
                    <a:pt x="100" y="52"/>
                  </a:lnTo>
                  <a:lnTo>
                    <a:pt x="90" y="55"/>
                  </a:lnTo>
                  <a:lnTo>
                    <a:pt x="79" y="59"/>
                  </a:lnTo>
                  <a:lnTo>
                    <a:pt x="72" y="65"/>
                  </a:lnTo>
                  <a:lnTo>
                    <a:pt x="63" y="71"/>
                  </a:lnTo>
                  <a:lnTo>
                    <a:pt x="57" y="79"/>
                  </a:lnTo>
                  <a:lnTo>
                    <a:pt x="50" y="86"/>
                  </a:lnTo>
                  <a:lnTo>
                    <a:pt x="44" y="95"/>
                  </a:lnTo>
                  <a:lnTo>
                    <a:pt x="41" y="104"/>
                  </a:lnTo>
                  <a:lnTo>
                    <a:pt x="35" y="115"/>
                  </a:lnTo>
                  <a:lnTo>
                    <a:pt x="33" y="127"/>
                  </a:lnTo>
                  <a:lnTo>
                    <a:pt x="32" y="139"/>
                  </a:lnTo>
                  <a:lnTo>
                    <a:pt x="32" y="153"/>
                  </a:lnTo>
                  <a:lnTo>
                    <a:pt x="32" y="22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243" y="257"/>
                  </a:lnTo>
                  <a:lnTo>
                    <a:pt x="243" y="223"/>
                  </a:lnTo>
                  <a:lnTo>
                    <a:pt x="208" y="223"/>
                  </a:lnTo>
                  <a:lnTo>
                    <a:pt x="208" y="186"/>
                  </a:lnTo>
                  <a:lnTo>
                    <a:pt x="210" y="181"/>
                  </a:lnTo>
                  <a:lnTo>
                    <a:pt x="210" y="175"/>
                  </a:lnTo>
                  <a:lnTo>
                    <a:pt x="212" y="172"/>
                  </a:lnTo>
                  <a:lnTo>
                    <a:pt x="214" y="168"/>
                  </a:lnTo>
                  <a:lnTo>
                    <a:pt x="217" y="165"/>
                  </a:lnTo>
                  <a:lnTo>
                    <a:pt x="221" y="162"/>
                  </a:lnTo>
                  <a:lnTo>
                    <a:pt x="225" y="160"/>
                  </a:lnTo>
                  <a:lnTo>
                    <a:pt x="228" y="159"/>
                  </a:lnTo>
                  <a:lnTo>
                    <a:pt x="234" y="157"/>
                  </a:lnTo>
                  <a:lnTo>
                    <a:pt x="239" y="156"/>
                  </a:lnTo>
                  <a:lnTo>
                    <a:pt x="245" y="154"/>
                  </a:lnTo>
                  <a:lnTo>
                    <a:pt x="250" y="153"/>
                  </a:lnTo>
                  <a:lnTo>
                    <a:pt x="258" y="153"/>
                  </a:lnTo>
                  <a:lnTo>
                    <a:pt x="265" y="153"/>
                  </a:lnTo>
                  <a:lnTo>
                    <a:pt x="579" y="153"/>
                  </a:lnTo>
                  <a:lnTo>
                    <a:pt x="579" y="186"/>
                  </a:lnTo>
                  <a:lnTo>
                    <a:pt x="638" y="186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40"/>
                  </a:lnTo>
                  <a:lnTo>
                    <a:pt x="441" y="40"/>
                  </a:lnTo>
                  <a:lnTo>
                    <a:pt x="441" y="0"/>
                  </a:lnTo>
                  <a:lnTo>
                    <a:pt x="252" y="0"/>
                  </a:lnTo>
                  <a:lnTo>
                    <a:pt x="252" y="40"/>
                  </a:lnTo>
                  <a:lnTo>
                    <a:pt x="179" y="4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738"/>
            <p:cNvSpPr>
              <a:spLocks/>
            </p:cNvSpPr>
            <p:nvPr/>
          </p:nvSpPr>
          <p:spPr bwMode="auto">
            <a:xfrm>
              <a:off x="2868" y="1164"/>
              <a:ext cx="638" cy="257"/>
            </a:xfrm>
            <a:custGeom>
              <a:avLst/>
              <a:gdLst>
                <a:gd name="T0" fmla="*/ 179 w 638"/>
                <a:gd name="T1" fmla="*/ 40 h 257"/>
                <a:gd name="T2" fmla="*/ 168 w 638"/>
                <a:gd name="T3" fmla="*/ 40 h 257"/>
                <a:gd name="T4" fmla="*/ 155 w 638"/>
                <a:gd name="T5" fmla="*/ 41 h 257"/>
                <a:gd name="T6" fmla="*/ 144 w 638"/>
                <a:gd name="T7" fmla="*/ 41 h 257"/>
                <a:gd name="T8" fmla="*/ 131 w 638"/>
                <a:gd name="T9" fmla="*/ 44 h 257"/>
                <a:gd name="T10" fmla="*/ 120 w 638"/>
                <a:gd name="T11" fmla="*/ 46 h 257"/>
                <a:gd name="T12" fmla="*/ 109 w 638"/>
                <a:gd name="T13" fmla="*/ 47 h 257"/>
                <a:gd name="T14" fmla="*/ 100 w 638"/>
                <a:gd name="T15" fmla="*/ 52 h 257"/>
                <a:gd name="T16" fmla="*/ 90 w 638"/>
                <a:gd name="T17" fmla="*/ 55 h 257"/>
                <a:gd name="T18" fmla="*/ 79 w 638"/>
                <a:gd name="T19" fmla="*/ 59 h 257"/>
                <a:gd name="T20" fmla="*/ 72 w 638"/>
                <a:gd name="T21" fmla="*/ 65 h 257"/>
                <a:gd name="T22" fmla="*/ 63 w 638"/>
                <a:gd name="T23" fmla="*/ 71 h 257"/>
                <a:gd name="T24" fmla="*/ 57 w 638"/>
                <a:gd name="T25" fmla="*/ 79 h 257"/>
                <a:gd name="T26" fmla="*/ 50 w 638"/>
                <a:gd name="T27" fmla="*/ 86 h 257"/>
                <a:gd name="T28" fmla="*/ 44 w 638"/>
                <a:gd name="T29" fmla="*/ 95 h 257"/>
                <a:gd name="T30" fmla="*/ 41 w 638"/>
                <a:gd name="T31" fmla="*/ 104 h 257"/>
                <a:gd name="T32" fmla="*/ 35 w 638"/>
                <a:gd name="T33" fmla="*/ 115 h 257"/>
                <a:gd name="T34" fmla="*/ 33 w 638"/>
                <a:gd name="T35" fmla="*/ 127 h 257"/>
                <a:gd name="T36" fmla="*/ 32 w 638"/>
                <a:gd name="T37" fmla="*/ 139 h 257"/>
                <a:gd name="T38" fmla="*/ 32 w 638"/>
                <a:gd name="T39" fmla="*/ 153 h 257"/>
                <a:gd name="T40" fmla="*/ 32 w 638"/>
                <a:gd name="T41" fmla="*/ 227 h 257"/>
                <a:gd name="T42" fmla="*/ 0 w 638"/>
                <a:gd name="T43" fmla="*/ 227 h 257"/>
                <a:gd name="T44" fmla="*/ 0 w 638"/>
                <a:gd name="T45" fmla="*/ 257 h 257"/>
                <a:gd name="T46" fmla="*/ 243 w 638"/>
                <a:gd name="T47" fmla="*/ 257 h 257"/>
                <a:gd name="T48" fmla="*/ 243 w 638"/>
                <a:gd name="T49" fmla="*/ 223 h 257"/>
                <a:gd name="T50" fmla="*/ 208 w 638"/>
                <a:gd name="T51" fmla="*/ 223 h 257"/>
                <a:gd name="T52" fmla="*/ 208 w 638"/>
                <a:gd name="T53" fmla="*/ 186 h 257"/>
                <a:gd name="T54" fmla="*/ 210 w 638"/>
                <a:gd name="T55" fmla="*/ 181 h 257"/>
                <a:gd name="T56" fmla="*/ 210 w 638"/>
                <a:gd name="T57" fmla="*/ 175 h 257"/>
                <a:gd name="T58" fmla="*/ 212 w 638"/>
                <a:gd name="T59" fmla="*/ 172 h 257"/>
                <a:gd name="T60" fmla="*/ 214 w 638"/>
                <a:gd name="T61" fmla="*/ 168 h 257"/>
                <a:gd name="T62" fmla="*/ 217 w 638"/>
                <a:gd name="T63" fmla="*/ 165 h 257"/>
                <a:gd name="T64" fmla="*/ 221 w 638"/>
                <a:gd name="T65" fmla="*/ 162 h 257"/>
                <a:gd name="T66" fmla="*/ 225 w 638"/>
                <a:gd name="T67" fmla="*/ 160 h 257"/>
                <a:gd name="T68" fmla="*/ 228 w 638"/>
                <a:gd name="T69" fmla="*/ 159 h 257"/>
                <a:gd name="T70" fmla="*/ 234 w 638"/>
                <a:gd name="T71" fmla="*/ 157 h 257"/>
                <a:gd name="T72" fmla="*/ 239 w 638"/>
                <a:gd name="T73" fmla="*/ 156 h 257"/>
                <a:gd name="T74" fmla="*/ 245 w 638"/>
                <a:gd name="T75" fmla="*/ 154 h 257"/>
                <a:gd name="T76" fmla="*/ 250 w 638"/>
                <a:gd name="T77" fmla="*/ 153 h 257"/>
                <a:gd name="T78" fmla="*/ 258 w 638"/>
                <a:gd name="T79" fmla="*/ 153 h 257"/>
                <a:gd name="T80" fmla="*/ 265 w 638"/>
                <a:gd name="T81" fmla="*/ 153 h 257"/>
                <a:gd name="T82" fmla="*/ 579 w 638"/>
                <a:gd name="T83" fmla="*/ 153 h 257"/>
                <a:gd name="T84" fmla="*/ 579 w 638"/>
                <a:gd name="T85" fmla="*/ 186 h 257"/>
                <a:gd name="T86" fmla="*/ 638 w 638"/>
                <a:gd name="T87" fmla="*/ 186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40 h 257"/>
                <a:gd name="T94" fmla="*/ 441 w 638"/>
                <a:gd name="T95" fmla="*/ 40 h 257"/>
                <a:gd name="T96" fmla="*/ 441 w 638"/>
                <a:gd name="T97" fmla="*/ 0 h 257"/>
                <a:gd name="T98" fmla="*/ 252 w 638"/>
                <a:gd name="T99" fmla="*/ 0 h 257"/>
                <a:gd name="T100" fmla="*/ 252 w 638"/>
                <a:gd name="T101" fmla="*/ 40 h 257"/>
                <a:gd name="T102" fmla="*/ 179 w 638"/>
                <a:gd name="T103" fmla="*/ 40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9" y="40"/>
                  </a:moveTo>
                  <a:lnTo>
                    <a:pt x="168" y="40"/>
                  </a:lnTo>
                  <a:lnTo>
                    <a:pt x="155" y="41"/>
                  </a:lnTo>
                  <a:lnTo>
                    <a:pt x="144" y="41"/>
                  </a:lnTo>
                  <a:lnTo>
                    <a:pt x="131" y="44"/>
                  </a:lnTo>
                  <a:lnTo>
                    <a:pt x="120" y="46"/>
                  </a:lnTo>
                  <a:lnTo>
                    <a:pt x="109" y="47"/>
                  </a:lnTo>
                  <a:lnTo>
                    <a:pt x="100" y="52"/>
                  </a:lnTo>
                  <a:lnTo>
                    <a:pt x="90" y="55"/>
                  </a:lnTo>
                  <a:lnTo>
                    <a:pt x="79" y="59"/>
                  </a:lnTo>
                  <a:lnTo>
                    <a:pt x="72" y="65"/>
                  </a:lnTo>
                  <a:lnTo>
                    <a:pt x="63" y="71"/>
                  </a:lnTo>
                  <a:lnTo>
                    <a:pt x="57" y="79"/>
                  </a:lnTo>
                  <a:lnTo>
                    <a:pt x="50" y="86"/>
                  </a:lnTo>
                  <a:lnTo>
                    <a:pt x="44" y="95"/>
                  </a:lnTo>
                  <a:lnTo>
                    <a:pt x="41" y="104"/>
                  </a:lnTo>
                  <a:lnTo>
                    <a:pt x="35" y="115"/>
                  </a:lnTo>
                  <a:lnTo>
                    <a:pt x="33" y="127"/>
                  </a:lnTo>
                  <a:lnTo>
                    <a:pt x="32" y="139"/>
                  </a:lnTo>
                  <a:lnTo>
                    <a:pt x="32" y="153"/>
                  </a:lnTo>
                  <a:lnTo>
                    <a:pt x="32" y="22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243" y="257"/>
                  </a:lnTo>
                  <a:lnTo>
                    <a:pt x="243" y="223"/>
                  </a:lnTo>
                  <a:lnTo>
                    <a:pt x="208" y="223"/>
                  </a:lnTo>
                  <a:lnTo>
                    <a:pt x="208" y="186"/>
                  </a:lnTo>
                  <a:lnTo>
                    <a:pt x="210" y="181"/>
                  </a:lnTo>
                  <a:lnTo>
                    <a:pt x="210" y="175"/>
                  </a:lnTo>
                  <a:lnTo>
                    <a:pt x="212" y="172"/>
                  </a:lnTo>
                  <a:lnTo>
                    <a:pt x="214" y="168"/>
                  </a:lnTo>
                  <a:lnTo>
                    <a:pt x="217" y="165"/>
                  </a:lnTo>
                  <a:lnTo>
                    <a:pt x="221" y="162"/>
                  </a:lnTo>
                  <a:lnTo>
                    <a:pt x="225" y="160"/>
                  </a:lnTo>
                  <a:lnTo>
                    <a:pt x="228" y="159"/>
                  </a:lnTo>
                  <a:lnTo>
                    <a:pt x="234" y="157"/>
                  </a:lnTo>
                  <a:lnTo>
                    <a:pt x="239" y="156"/>
                  </a:lnTo>
                  <a:lnTo>
                    <a:pt x="245" y="154"/>
                  </a:lnTo>
                  <a:lnTo>
                    <a:pt x="250" y="153"/>
                  </a:lnTo>
                  <a:lnTo>
                    <a:pt x="258" y="153"/>
                  </a:lnTo>
                  <a:lnTo>
                    <a:pt x="265" y="153"/>
                  </a:lnTo>
                  <a:lnTo>
                    <a:pt x="579" y="153"/>
                  </a:lnTo>
                  <a:lnTo>
                    <a:pt x="579" y="186"/>
                  </a:lnTo>
                  <a:lnTo>
                    <a:pt x="638" y="186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40"/>
                  </a:lnTo>
                  <a:lnTo>
                    <a:pt x="441" y="40"/>
                  </a:lnTo>
                  <a:lnTo>
                    <a:pt x="441" y="0"/>
                  </a:lnTo>
                  <a:lnTo>
                    <a:pt x="252" y="0"/>
                  </a:lnTo>
                  <a:lnTo>
                    <a:pt x="252" y="40"/>
                  </a:lnTo>
                  <a:lnTo>
                    <a:pt x="179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Rectangle 739"/>
            <p:cNvSpPr>
              <a:spLocks noChangeArrowheads="1"/>
            </p:cNvSpPr>
            <p:nvPr/>
          </p:nvSpPr>
          <p:spPr bwMode="auto">
            <a:xfrm>
              <a:off x="3091" y="1113"/>
              <a:ext cx="252" cy="51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740"/>
            <p:cNvSpPr>
              <a:spLocks/>
            </p:cNvSpPr>
            <p:nvPr/>
          </p:nvSpPr>
          <p:spPr bwMode="auto">
            <a:xfrm>
              <a:off x="3093" y="1057"/>
              <a:ext cx="248" cy="56"/>
            </a:xfrm>
            <a:custGeom>
              <a:avLst/>
              <a:gdLst>
                <a:gd name="T0" fmla="*/ 0 w 248"/>
                <a:gd name="T1" fmla="*/ 56 h 56"/>
                <a:gd name="T2" fmla="*/ 79 w 248"/>
                <a:gd name="T3" fmla="*/ 0 h 56"/>
                <a:gd name="T4" fmla="*/ 169 w 248"/>
                <a:gd name="T5" fmla="*/ 0 h 56"/>
                <a:gd name="T6" fmla="*/ 248 w 248"/>
                <a:gd name="T7" fmla="*/ 56 h 56"/>
                <a:gd name="T8" fmla="*/ 0 w 2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6"/>
                <a:gd name="T17" fmla="*/ 248 w 24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6">
                  <a:moveTo>
                    <a:pt x="0" y="56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741"/>
            <p:cNvSpPr>
              <a:spLocks/>
            </p:cNvSpPr>
            <p:nvPr/>
          </p:nvSpPr>
          <p:spPr bwMode="auto">
            <a:xfrm>
              <a:off x="3093" y="1057"/>
              <a:ext cx="248" cy="56"/>
            </a:xfrm>
            <a:custGeom>
              <a:avLst/>
              <a:gdLst>
                <a:gd name="T0" fmla="*/ 0 w 248"/>
                <a:gd name="T1" fmla="*/ 56 h 56"/>
                <a:gd name="T2" fmla="*/ 79 w 248"/>
                <a:gd name="T3" fmla="*/ 0 h 56"/>
                <a:gd name="T4" fmla="*/ 169 w 248"/>
                <a:gd name="T5" fmla="*/ 0 h 56"/>
                <a:gd name="T6" fmla="*/ 248 w 248"/>
                <a:gd name="T7" fmla="*/ 56 h 56"/>
                <a:gd name="T8" fmla="*/ 0 w 2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6"/>
                <a:gd name="T17" fmla="*/ 248 w 24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6">
                  <a:moveTo>
                    <a:pt x="0" y="56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6"/>
                  </a:lnTo>
                  <a:lnTo>
                    <a:pt x="0" y="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Rectangle 742"/>
            <p:cNvSpPr>
              <a:spLocks noChangeArrowheads="1"/>
            </p:cNvSpPr>
            <p:nvPr/>
          </p:nvSpPr>
          <p:spPr bwMode="auto">
            <a:xfrm>
              <a:off x="3197" y="991"/>
              <a:ext cx="48" cy="66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Rectangle 743"/>
            <p:cNvSpPr>
              <a:spLocks noChangeArrowheads="1"/>
            </p:cNvSpPr>
            <p:nvPr/>
          </p:nvSpPr>
          <p:spPr bwMode="auto">
            <a:xfrm>
              <a:off x="3197" y="991"/>
              <a:ext cx="48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744"/>
            <p:cNvSpPr>
              <a:spLocks/>
            </p:cNvSpPr>
            <p:nvPr/>
          </p:nvSpPr>
          <p:spPr bwMode="auto">
            <a:xfrm>
              <a:off x="3264" y="917"/>
              <a:ext cx="194" cy="79"/>
            </a:xfrm>
            <a:custGeom>
              <a:avLst/>
              <a:gdLst>
                <a:gd name="T0" fmla="*/ 121 w 194"/>
                <a:gd name="T1" fmla="*/ 79 h 79"/>
                <a:gd name="T2" fmla="*/ 99 w 194"/>
                <a:gd name="T3" fmla="*/ 76 h 79"/>
                <a:gd name="T4" fmla="*/ 75 w 194"/>
                <a:gd name="T5" fmla="*/ 71 h 79"/>
                <a:gd name="T6" fmla="*/ 49 w 194"/>
                <a:gd name="T7" fmla="*/ 66 h 79"/>
                <a:gd name="T8" fmla="*/ 27 w 194"/>
                <a:gd name="T9" fmla="*/ 59 h 79"/>
                <a:gd name="T10" fmla="*/ 9 w 194"/>
                <a:gd name="T11" fmla="*/ 51 h 79"/>
                <a:gd name="T12" fmla="*/ 0 w 194"/>
                <a:gd name="T13" fmla="*/ 44 h 79"/>
                <a:gd name="T14" fmla="*/ 0 w 194"/>
                <a:gd name="T15" fmla="*/ 38 h 79"/>
                <a:gd name="T16" fmla="*/ 1 w 194"/>
                <a:gd name="T17" fmla="*/ 33 h 79"/>
                <a:gd name="T18" fmla="*/ 5 w 194"/>
                <a:gd name="T19" fmla="*/ 30 h 79"/>
                <a:gd name="T20" fmla="*/ 9 w 194"/>
                <a:gd name="T21" fmla="*/ 26 h 79"/>
                <a:gd name="T22" fmla="*/ 16 w 194"/>
                <a:gd name="T23" fmla="*/ 23 h 79"/>
                <a:gd name="T24" fmla="*/ 23 w 194"/>
                <a:gd name="T25" fmla="*/ 20 h 79"/>
                <a:gd name="T26" fmla="*/ 31 w 194"/>
                <a:gd name="T27" fmla="*/ 17 h 79"/>
                <a:gd name="T28" fmla="*/ 40 w 194"/>
                <a:gd name="T29" fmla="*/ 14 h 79"/>
                <a:gd name="T30" fmla="*/ 49 w 194"/>
                <a:gd name="T31" fmla="*/ 12 h 79"/>
                <a:gd name="T32" fmla="*/ 60 w 194"/>
                <a:gd name="T33" fmla="*/ 9 h 79"/>
                <a:gd name="T34" fmla="*/ 69 w 194"/>
                <a:gd name="T35" fmla="*/ 6 h 79"/>
                <a:gd name="T36" fmla="*/ 80 w 194"/>
                <a:gd name="T37" fmla="*/ 5 h 79"/>
                <a:gd name="T38" fmla="*/ 90 w 194"/>
                <a:gd name="T39" fmla="*/ 3 h 79"/>
                <a:gd name="T40" fmla="*/ 101 w 194"/>
                <a:gd name="T41" fmla="*/ 2 h 79"/>
                <a:gd name="T42" fmla="*/ 110 w 194"/>
                <a:gd name="T43" fmla="*/ 2 h 79"/>
                <a:gd name="T44" fmla="*/ 117 w 194"/>
                <a:gd name="T45" fmla="*/ 0 h 79"/>
                <a:gd name="T46" fmla="*/ 124 w 194"/>
                <a:gd name="T47" fmla="*/ 0 h 79"/>
                <a:gd name="T48" fmla="*/ 137 w 194"/>
                <a:gd name="T49" fmla="*/ 0 h 79"/>
                <a:gd name="T50" fmla="*/ 152 w 194"/>
                <a:gd name="T51" fmla="*/ 2 h 79"/>
                <a:gd name="T52" fmla="*/ 165 w 194"/>
                <a:gd name="T53" fmla="*/ 6 h 79"/>
                <a:gd name="T54" fmla="*/ 176 w 194"/>
                <a:gd name="T55" fmla="*/ 12 h 79"/>
                <a:gd name="T56" fmla="*/ 185 w 194"/>
                <a:gd name="T57" fmla="*/ 18 h 79"/>
                <a:gd name="T58" fmla="*/ 192 w 194"/>
                <a:gd name="T59" fmla="*/ 26 h 79"/>
                <a:gd name="T60" fmla="*/ 194 w 194"/>
                <a:gd name="T61" fmla="*/ 35 h 79"/>
                <a:gd name="T62" fmla="*/ 194 w 194"/>
                <a:gd name="T63" fmla="*/ 42 h 79"/>
                <a:gd name="T64" fmla="*/ 194 w 194"/>
                <a:gd name="T65" fmla="*/ 48 h 79"/>
                <a:gd name="T66" fmla="*/ 191 w 194"/>
                <a:gd name="T67" fmla="*/ 54 h 79"/>
                <a:gd name="T68" fmla="*/ 187 w 194"/>
                <a:gd name="T69" fmla="*/ 59 h 79"/>
                <a:gd name="T70" fmla="*/ 181 w 194"/>
                <a:gd name="T71" fmla="*/ 63 h 79"/>
                <a:gd name="T72" fmla="*/ 174 w 194"/>
                <a:gd name="T73" fmla="*/ 68 h 79"/>
                <a:gd name="T74" fmla="*/ 167 w 194"/>
                <a:gd name="T75" fmla="*/ 71 h 79"/>
                <a:gd name="T76" fmla="*/ 158 w 194"/>
                <a:gd name="T77" fmla="*/ 74 h 79"/>
                <a:gd name="T78" fmla="*/ 148 w 194"/>
                <a:gd name="T79" fmla="*/ 76 h 79"/>
                <a:gd name="T80" fmla="*/ 139 w 194"/>
                <a:gd name="T81" fmla="*/ 77 h 79"/>
                <a:gd name="T82" fmla="*/ 128 w 194"/>
                <a:gd name="T83" fmla="*/ 79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4"/>
                <a:gd name="T127" fmla="*/ 0 h 79"/>
                <a:gd name="T128" fmla="*/ 194 w 194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4" h="79">
                  <a:moveTo>
                    <a:pt x="128" y="79"/>
                  </a:moveTo>
                  <a:lnTo>
                    <a:pt x="121" y="79"/>
                  </a:lnTo>
                  <a:lnTo>
                    <a:pt x="110" y="77"/>
                  </a:lnTo>
                  <a:lnTo>
                    <a:pt x="99" y="76"/>
                  </a:lnTo>
                  <a:lnTo>
                    <a:pt x="86" y="74"/>
                  </a:lnTo>
                  <a:lnTo>
                    <a:pt x="75" y="71"/>
                  </a:lnTo>
                  <a:lnTo>
                    <a:pt x="62" y="69"/>
                  </a:lnTo>
                  <a:lnTo>
                    <a:pt x="49" y="66"/>
                  </a:lnTo>
                  <a:lnTo>
                    <a:pt x="38" y="63"/>
                  </a:lnTo>
                  <a:lnTo>
                    <a:pt x="27" y="59"/>
                  </a:lnTo>
                  <a:lnTo>
                    <a:pt x="18" y="56"/>
                  </a:lnTo>
                  <a:lnTo>
                    <a:pt x="9" y="5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7" y="29"/>
                  </a:lnTo>
                  <a:lnTo>
                    <a:pt x="9" y="26"/>
                  </a:lnTo>
                  <a:lnTo>
                    <a:pt x="12" y="24"/>
                  </a:lnTo>
                  <a:lnTo>
                    <a:pt x="16" y="23"/>
                  </a:lnTo>
                  <a:lnTo>
                    <a:pt x="20" y="21"/>
                  </a:lnTo>
                  <a:lnTo>
                    <a:pt x="23" y="20"/>
                  </a:lnTo>
                  <a:lnTo>
                    <a:pt x="27" y="18"/>
                  </a:lnTo>
                  <a:lnTo>
                    <a:pt x="31" y="17"/>
                  </a:lnTo>
                  <a:lnTo>
                    <a:pt x="36" y="15"/>
                  </a:lnTo>
                  <a:lnTo>
                    <a:pt x="40" y="14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66" y="8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80" y="5"/>
                  </a:lnTo>
                  <a:lnTo>
                    <a:pt x="86" y="5"/>
                  </a:lnTo>
                  <a:lnTo>
                    <a:pt x="90" y="3"/>
                  </a:lnTo>
                  <a:lnTo>
                    <a:pt x="95" y="3"/>
                  </a:lnTo>
                  <a:lnTo>
                    <a:pt x="101" y="2"/>
                  </a:lnTo>
                  <a:lnTo>
                    <a:pt x="104" y="2"/>
                  </a:lnTo>
                  <a:lnTo>
                    <a:pt x="110" y="2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3" y="2"/>
                  </a:lnTo>
                  <a:lnTo>
                    <a:pt x="152" y="2"/>
                  </a:lnTo>
                  <a:lnTo>
                    <a:pt x="158" y="5"/>
                  </a:lnTo>
                  <a:lnTo>
                    <a:pt x="165" y="6"/>
                  </a:lnTo>
                  <a:lnTo>
                    <a:pt x="170" y="8"/>
                  </a:lnTo>
                  <a:lnTo>
                    <a:pt x="176" y="12"/>
                  </a:lnTo>
                  <a:lnTo>
                    <a:pt x="181" y="14"/>
                  </a:lnTo>
                  <a:lnTo>
                    <a:pt x="185" y="18"/>
                  </a:lnTo>
                  <a:lnTo>
                    <a:pt x="189" y="21"/>
                  </a:lnTo>
                  <a:lnTo>
                    <a:pt x="192" y="26"/>
                  </a:lnTo>
                  <a:lnTo>
                    <a:pt x="194" y="30"/>
                  </a:lnTo>
                  <a:lnTo>
                    <a:pt x="194" y="35"/>
                  </a:lnTo>
                  <a:lnTo>
                    <a:pt x="194" y="38"/>
                  </a:lnTo>
                  <a:lnTo>
                    <a:pt x="194" y="42"/>
                  </a:lnTo>
                  <a:lnTo>
                    <a:pt x="194" y="45"/>
                  </a:lnTo>
                  <a:lnTo>
                    <a:pt x="194" y="48"/>
                  </a:lnTo>
                  <a:lnTo>
                    <a:pt x="192" y="51"/>
                  </a:lnTo>
                  <a:lnTo>
                    <a:pt x="191" y="54"/>
                  </a:lnTo>
                  <a:lnTo>
                    <a:pt x="189" y="56"/>
                  </a:lnTo>
                  <a:lnTo>
                    <a:pt x="187" y="59"/>
                  </a:lnTo>
                  <a:lnTo>
                    <a:pt x="183" y="62"/>
                  </a:lnTo>
                  <a:lnTo>
                    <a:pt x="181" y="63"/>
                  </a:lnTo>
                  <a:lnTo>
                    <a:pt x="178" y="65"/>
                  </a:lnTo>
                  <a:lnTo>
                    <a:pt x="174" y="68"/>
                  </a:lnTo>
                  <a:lnTo>
                    <a:pt x="170" y="69"/>
                  </a:lnTo>
                  <a:lnTo>
                    <a:pt x="167" y="71"/>
                  </a:lnTo>
                  <a:lnTo>
                    <a:pt x="163" y="72"/>
                  </a:lnTo>
                  <a:lnTo>
                    <a:pt x="158" y="74"/>
                  </a:lnTo>
                  <a:lnTo>
                    <a:pt x="154" y="76"/>
                  </a:lnTo>
                  <a:lnTo>
                    <a:pt x="148" y="76"/>
                  </a:lnTo>
                  <a:lnTo>
                    <a:pt x="143" y="77"/>
                  </a:lnTo>
                  <a:lnTo>
                    <a:pt x="139" y="77"/>
                  </a:lnTo>
                  <a:lnTo>
                    <a:pt x="134" y="79"/>
                  </a:lnTo>
                  <a:lnTo>
                    <a:pt x="128" y="79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745"/>
            <p:cNvSpPr>
              <a:spLocks/>
            </p:cNvSpPr>
            <p:nvPr/>
          </p:nvSpPr>
          <p:spPr bwMode="auto">
            <a:xfrm>
              <a:off x="3264" y="917"/>
              <a:ext cx="194" cy="79"/>
            </a:xfrm>
            <a:custGeom>
              <a:avLst/>
              <a:gdLst>
                <a:gd name="T0" fmla="*/ 121 w 194"/>
                <a:gd name="T1" fmla="*/ 79 h 79"/>
                <a:gd name="T2" fmla="*/ 99 w 194"/>
                <a:gd name="T3" fmla="*/ 76 h 79"/>
                <a:gd name="T4" fmla="*/ 75 w 194"/>
                <a:gd name="T5" fmla="*/ 71 h 79"/>
                <a:gd name="T6" fmla="*/ 49 w 194"/>
                <a:gd name="T7" fmla="*/ 66 h 79"/>
                <a:gd name="T8" fmla="*/ 27 w 194"/>
                <a:gd name="T9" fmla="*/ 59 h 79"/>
                <a:gd name="T10" fmla="*/ 9 w 194"/>
                <a:gd name="T11" fmla="*/ 51 h 79"/>
                <a:gd name="T12" fmla="*/ 0 w 194"/>
                <a:gd name="T13" fmla="*/ 44 h 79"/>
                <a:gd name="T14" fmla="*/ 0 w 194"/>
                <a:gd name="T15" fmla="*/ 35 h 79"/>
                <a:gd name="T16" fmla="*/ 3 w 194"/>
                <a:gd name="T17" fmla="*/ 32 h 79"/>
                <a:gd name="T18" fmla="*/ 7 w 194"/>
                <a:gd name="T19" fmla="*/ 29 h 79"/>
                <a:gd name="T20" fmla="*/ 12 w 194"/>
                <a:gd name="T21" fmla="*/ 24 h 79"/>
                <a:gd name="T22" fmla="*/ 20 w 194"/>
                <a:gd name="T23" fmla="*/ 21 h 79"/>
                <a:gd name="T24" fmla="*/ 27 w 194"/>
                <a:gd name="T25" fmla="*/ 18 h 79"/>
                <a:gd name="T26" fmla="*/ 36 w 194"/>
                <a:gd name="T27" fmla="*/ 15 h 79"/>
                <a:gd name="T28" fmla="*/ 45 w 194"/>
                <a:gd name="T29" fmla="*/ 12 h 79"/>
                <a:gd name="T30" fmla="*/ 55 w 194"/>
                <a:gd name="T31" fmla="*/ 9 h 79"/>
                <a:gd name="T32" fmla="*/ 66 w 194"/>
                <a:gd name="T33" fmla="*/ 8 h 79"/>
                <a:gd name="T34" fmla="*/ 75 w 194"/>
                <a:gd name="T35" fmla="*/ 6 h 79"/>
                <a:gd name="T36" fmla="*/ 86 w 194"/>
                <a:gd name="T37" fmla="*/ 5 h 79"/>
                <a:gd name="T38" fmla="*/ 95 w 194"/>
                <a:gd name="T39" fmla="*/ 3 h 79"/>
                <a:gd name="T40" fmla="*/ 104 w 194"/>
                <a:gd name="T41" fmla="*/ 2 h 79"/>
                <a:gd name="T42" fmla="*/ 113 w 194"/>
                <a:gd name="T43" fmla="*/ 0 h 79"/>
                <a:gd name="T44" fmla="*/ 123 w 194"/>
                <a:gd name="T45" fmla="*/ 0 h 79"/>
                <a:gd name="T46" fmla="*/ 128 w 194"/>
                <a:gd name="T47" fmla="*/ 0 h 79"/>
                <a:gd name="T48" fmla="*/ 143 w 194"/>
                <a:gd name="T49" fmla="*/ 2 h 79"/>
                <a:gd name="T50" fmla="*/ 158 w 194"/>
                <a:gd name="T51" fmla="*/ 5 h 79"/>
                <a:gd name="T52" fmla="*/ 170 w 194"/>
                <a:gd name="T53" fmla="*/ 8 h 79"/>
                <a:gd name="T54" fmla="*/ 181 w 194"/>
                <a:gd name="T55" fmla="*/ 14 h 79"/>
                <a:gd name="T56" fmla="*/ 189 w 194"/>
                <a:gd name="T57" fmla="*/ 21 h 79"/>
                <a:gd name="T58" fmla="*/ 194 w 194"/>
                <a:gd name="T59" fmla="*/ 30 h 79"/>
                <a:gd name="T60" fmla="*/ 194 w 194"/>
                <a:gd name="T61" fmla="*/ 38 h 79"/>
                <a:gd name="T62" fmla="*/ 194 w 194"/>
                <a:gd name="T63" fmla="*/ 45 h 79"/>
                <a:gd name="T64" fmla="*/ 192 w 194"/>
                <a:gd name="T65" fmla="*/ 51 h 79"/>
                <a:gd name="T66" fmla="*/ 189 w 194"/>
                <a:gd name="T67" fmla="*/ 56 h 79"/>
                <a:gd name="T68" fmla="*/ 183 w 194"/>
                <a:gd name="T69" fmla="*/ 62 h 79"/>
                <a:gd name="T70" fmla="*/ 178 w 194"/>
                <a:gd name="T71" fmla="*/ 65 h 79"/>
                <a:gd name="T72" fmla="*/ 170 w 194"/>
                <a:gd name="T73" fmla="*/ 69 h 79"/>
                <a:gd name="T74" fmla="*/ 163 w 194"/>
                <a:gd name="T75" fmla="*/ 72 h 79"/>
                <a:gd name="T76" fmla="*/ 154 w 194"/>
                <a:gd name="T77" fmla="*/ 76 h 79"/>
                <a:gd name="T78" fmla="*/ 143 w 194"/>
                <a:gd name="T79" fmla="*/ 77 h 79"/>
                <a:gd name="T80" fmla="*/ 134 w 194"/>
                <a:gd name="T81" fmla="*/ 79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4"/>
                <a:gd name="T124" fmla="*/ 0 h 79"/>
                <a:gd name="T125" fmla="*/ 194 w 194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4" h="79">
                  <a:moveTo>
                    <a:pt x="128" y="79"/>
                  </a:moveTo>
                  <a:lnTo>
                    <a:pt x="121" y="79"/>
                  </a:lnTo>
                  <a:lnTo>
                    <a:pt x="110" y="77"/>
                  </a:lnTo>
                  <a:lnTo>
                    <a:pt x="99" y="76"/>
                  </a:lnTo>
                  <a:lnTo>
                    <a:pt x="86" y="74"/>
                  </a:lnTo>
                  <a:lnTo>
                    <a:pt x="75" y="71"/>
                  </a:lnTo>
                  <a:lnTo>
                    <a:pt x="62" y="69"/>
                  </a:lnTo>
                  <a:lnTo>
                    <a:pt x="49" y="66"/>
                  </a:lnTo>
                  <a:lnTo>
                    <a:pt x="38" y="63"/>
                  </a:lnTo>
                  <a:lnTo>
                    <a:pt x="27" y="59"/>
                  </a:lnTo>
                  <a:lnTo>
                    <a:pt x="18" y="56"/>
                  </a:lnTo>
                  <a:lnTo>
                    <a:pt x="9" y="5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7" y="29"/>
                  </a:lnTo>
                  <a:lnTo>
                    <a:pt x="9" y="26"/>
                  </a:lnTo>
                  <a:lnTo>
                    <a:pt x="12" y="24"/>
                  </a:lnTo>
                  <a:lnTo>
                    <a:pt x="16" y="23"/>
                  </a:lnTo>
                  <a:lnTo>
                    <a:pt x="20" y="21"/>
                  </a:lnTo>
                  <a:lnTo>
                    <a:pt x="23" y="20"/>
                  </a:lnTo>
                  <a:lnTo>
                    <a:pt x="27" y="18"/>
                  </a:lnTo>
                  <a:lnTo>
                    <a:pt x="31" y="17"/>
                  </a:lnTo>
                  <a:lnTo>
                    <a:pt x="36" y="15"/>
                  </a:lnTo>
                  <a:lnTo>
                    <a:pt x="40" y="14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66" y="8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80" y="5"/>
                  </a:lnTo>
                  <a:lnTo>
                    <a:pt x="86" y="5"/>
                  </a:lnTo>
                  <a:lnTo>
                    <a:pt x="90" y="3"/>
                  </a:lnTo>
                  <a:lnTo>
                    <a:pt x="95" y="3"/>
                  </a:lnTo>
                  <a:lnTo>
                    <a:pt x="101" y="2"/>
                  </a:lnTo>
                  <a:lnTo>
                    <a:pt x="104" y="2"/>
                  </a:lnTo>
                  <a:lnTo>
                    <a:pt x="110" y="2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3" y="2"/>
                  </a:lnTo>
                  <a:lnTo>
                    <a:pt x="152" y="2"/>
                  </a:lnTo>
                  <a:lnTo>
                    <a:pt x="158" y="5"/>
                  </a:lnTo>
                  <a:lnTo>
                    <a:pt x="165" y="6"/>
                  </a:lnTo>
                  <a:lnTo>
                    <a:pt x="170" y="8"/>
                  </a:lnTo>
                  <a:lnTo>
                    <a:pt x="176" y="12"/>
                  </a:lnTo>
                  <a:lnTo>
                    <a:pt x="181" y="14"/>
                  </a:lnTo>
                  <a:lnTo>
                    <a:pt x="185" y="18"/>
                  </a:lnTo>
                  <a:lnTo>
                    <a:pt x="189" y="21"/>
                  </a:lnTo>
                  <a:lnTo>
                    <a:pt x="192" y="26"/>
                  </a:lnTo>
                  <a:lnTo>
                    <a:pt x="194" y="30"/>
                  </a:lnTo>
                  <a:lnTo>
                    <a:pt x="194" y="35"/>
                  </a:lnTo>
                  <a:lnTo>
                    <a:pt x="194" y="38"/>
                  </a:lnTo>
                  <a:lnTo>
                    <a:pt x="194" y="42"/>
                  </a:lnTo>
                  <a:lnTo>
                    <a:pt x="194" y="45"/>
                  </a:lnTo>
                  <a:lnTo>
                    <a:pt x="194" y="48"/>
                  </a:lnTo>
                  <a:lnTo>
                    <a:pt x="192" y="51"/>
                  </a:lnTo>
                  <a:lnTo>
                    <a:pt x="191" y="54"/>
                  </a:lnTo>
                  <a:lnTo>
                    <a:pt x="189" y="56"/>
                  </a:lnTo>
                  <a:lnTo>
                    <a:pt x="187" y="59"/>
                  </a:lnTo>
                  <a:lnTo>
                    <a:pt x="183" y="62"/>
                  </a:lnTo>
                  <a:lnTo>
                    <a:pt x="181" y="63"/>
                  </a:lnTo>
                  <a:lnTo>
                    <a:pt x="178" y="65"/>
                  </a:lnTo>
                  <a:lnTo>
                    <a:pt x="174" y="68"/>
                  </a:lnTo>
                  <a:lnTo>
                    <a:pt x="170" y="69"/>
                  </a:lnTo>
                  <a:lnTo>
                    <a:pt x="167" y="71"/>
                  </a:lnTo>
                  <a:lnTo>
                    <a:pt x="163" y="72"/>
                  </a:lnTo>
                  <a:lnTo>
                    <a:pt x="158" y="74"/>
                  </a:lnTo>
                  <a:lnTo>
                    <a:pt x="154" y="76"/>
                  </a:lnTo>
                  <a:lnTo>
                    <a:pt x="148" y="76"/>
                  </a:lnTo>
                  <a:lnTo>
                    <a:pt x="143" y="77"/>
                  </a:lnTo>
                  <a:lnTo>
                    <a:pt x="139" y="77"/>
                  </a:lnTo>
                  <a:lnTo>
                    <a:pt x="134" y="79"/>
                  </a:lnTo>
                  <a:lnTo>
                    <a:pt x="128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Rectangle 746"/>
            <p:cNvSpPr>
              <a:spLocks noChangeArrowheads="1"/>
            </p:cNvSpPr>
            <p:nvPr/>
          </p:nvSpPr>
          <p:spPr bwMode="auto">
            <a:xfrm>
              <a:off x="3177" y="932"/>
              <a:ext cx="88" cy="57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Rectangle 747"/>
            <p:cNvSpPr>
              <a:spLocks noChangeArrowheads="1"/>
            </p:cNvSpPr>
            <p:nvPr/>
          </p:nvSpPr>
          <p:spPr bwMode="auto">
            <a:xfrm>
              <a:off x="3177" y="932"/>
              <a:ext cx="88" cy="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748"/>
            <p:cNvSpPr>
              <a:spLocks/>
            </p:cNvSpPr>
            <p:nvPr/>
          </p:nvSpPr>
          <p:spPr bwMode="auto">
            <a:xfrm>
              <a:off x="2984" y="917"/>
              <a:ext cx="197" cy="79"/>
            </a:xfrm>
            <a:custGeom>
              <a:avLst/>
              <a:gdLst>
                <a:gd name="T0" fmla="*/ 74 w 197"/>
                <a:gd name="T1" fmla="*/ 79 h 79"/>
                <a:gd name="T2" fmla="*/ 96 w 197"/>
                <a:gd name="T3" fmla="*/ 76 h 79"/>
                <a:gd name="T4" fmla="*/ 120 w 197"/>
                <a:gd name="T5" fmla="*/ 71 h 79"/>
                <a:gd name="T6" fmla="*/ 145 w 197"/>
                <a:gd name="T7" fmla="*/ 66 h 79"/>
                <a:gd name="T8" fmla="*/ 167 w 197"/>
                <a:gd name="T9" fmla="*/ 59 h 79"/>
                <a:gd name="T10" fmla="*/ 186 w 197"/>
                <a:gd name="T11" fmla="*/ 51 h 79"/>
                <a:gd name="T12" fmla="*/ 195 w 197"/>
                <a:gd name="T13" fmla="*/ 44 h 79"/>
                <a:gd name="T14" fmla="*/ 197 w 197"/>
                <a:gd name="T15" fmla="*/ 38 h 79"/>
                <a:gd name="T16" fmla="*/ 195 w 197"/>
                <a:gd name="T17" fmla="*/ 33 h 79"/>
                <a:gd name="T18" fmla="*/ 191 w 197"/>
                <a:gd name="T19" fmla="*/ 30 h 79"/>
                <a:gd name="T20" fmla="*/ 186 w 197"/>
                <a:gd name="T21" fmla="*/ 26 h 79"/>
                <a:gd name="T22" fmla="*/ 178 w 197"/>
                <a:gd name="T23" fmla="*/ 23 h 79"/>
                <a:gd name="T24" fmla="*/ 171 w 197"/>
                <a:gd name="T25" fmla="*/ 20 h 79"/>
                <a:gd name="T26" fmla="*/ 164 w 197"/>
                <a:gd name="T27" fmla="*/ 17 h 79"/>
                <a:gd name="T28" fmla="*/ 155 w 197"/>
                <a:gd name="T29" fmla="*/ 14 h 79"/>
                <a:gd name="T30" fmla="*/ 145 w 197"/>
                <a:gd name="T31" fmla="*/ 12 h 79"/>
                <a:gd name="T32" fmla="*/ 134 w 197"/>
                <a:gd name="T33" fmla="*/ 9 h 79"/>
                <a:gd name="T34" fmla="*/ 125 w 197"/>
                <a:gd name="T35" fmla="*/ 6 h 79"/>
                <a:gd name="T36" fmla="*/ 114 w 197"/>
                <a:gd name="T37" fmla="*/ 5 h 79"/>
                <a:gd name="T38" fmla="*/ 105 w 197"/>
                <a:gd name="T39" fmla="*/ 3 h 79"/>
                <a:gd name="T40" fmla="*/ 94 w 197"/>
                <a:gd name="T41" fmla="*/ 2 h 79"/>
                <a:gd name="T42" fmla="*/ 85 w 197"/>
                <a:gd name="T43" fmla="*/ 2 h 79"/>
                <a:gd name="T44" fmla="*/ 77 w 197"/>
                <a:gd name="T45" fmla="*/ 0 h 79"/>
                <a:gd name="T46" fmla="*/ 70 w 197"/>
                <a:gd name="T47" fmla="*/ 0 h 79"/>
                <a:gd name="T48" fmla="*/ 59 w 197"/>
                <a:gd name="T49" fmla="*/ 0 h 79"/>
                <a:gd name="T50" fmla="*/ 44 w 197"/>
                <a:gd name="T51" fmla="*/ 2 h 79"/>
                <a:gd name="T52" fmla="*/ 31 w 197"/>
                <a:gd name="T53" fmla="*/ 6 h 79"/>
                <a:gd name="T54" fmla="*/ 20 w 197"/>
                <a:gd name="T55" fmla="*/ 12 h 79"/>
                <a:gd name="T56" fmla="*/ 11 w 197"/>
                <a:gd name="T57" fmla="*/ 18 h 79"/>
                <a:gd name="T58" fmla="*/ 4 w 197"/>
                <a:gd name="T59" fmla="*/ 26 h 79"/>
                <a:gd name="T60" fmla="*/ 0 w 197"/>
                <a:gd name="T61" fmla="*/ 35 h 79"/>
                <a:gd name="T62" fmla="*/ 0 w 197"/>
                <a:gd name="T63" fmla="*/ 42 h 79"/>
                <a:gd name="T64" fmla="*/ 2 w 197"/>
                <a:gd name="T65" fmla="*/ 48 h 79"/>
                <a:gd name="T66" fmla="*/ 4 w 197"/>
                <a:gd name="T67" fmla="*/ 54 h 79"/>
                <a:gd name="T68" fmla="*/ 9 w 197"/>
                <a:gd name="T69" fmla="*/ 59 h 79"/>
                <a:gd name="T70" fmla="*/ 13 w 197"/>
                <a:gd name="T71" fmla="*/ 63 h 79"/>
                <a:gd name="T72" fmla="*/ 20 w 197"/>
                <a:gd name="T73" fmla="*/ 68 h 79"/>
                <a:gd name="T74" fmla="*/ 28 w 197"/>
                <a:gd name="T75" fmla="*/ 71 h 79"/>
                <a:gd name="T76" fmla="*/ 37 w 197"/>
                <a:gd name="T77" fmla="*/ 74 h 79"/>
                <a:gd name="T78" fmla="*/ 46 w 197"/>
                <a:gd name="T79" fmla="*/ 76 h 79"/>
                <a:gd name="T80" fmla="*/ 55 w 197"/>
                <a:gd name="T81" fmla="*/ 77 h 79"/>
                <a:gd name="T82" fmla="*/ 66 w 197"/>
                <a:gd name="T83" fmla="*/ 79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7"/>
                <a:gd name="T127" fmla="*/ 0 h 79"/>
                <a:gd name="T128" fmla="*/ 197 w 197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7" h="79">
                  <a:moveTo>
                    <a:pt x="66" y="79"/>
                  </a:moveTo>
                  <a:lnTo>
                    <a:pt x="74" y="79"/>
                  </a:lnTo>
                  <a:lnTo>
                    <a:pt x="85" y="77"/>
                  </a:lnTo>
                  <a:lnTo>
                    <a:pt x="96" y="76"/>
                  </a:lnTo>
                  <a:lnTo>
                    <a:pt x="109" y="74"/>
                  </a:lnTo>
                  <a:lnTo>
                    <a:pt x="120" y="71"/>
                  </a:lnTo>
                  <a:lnTo>
                    <a:pt x="132" y="69"/>
                  </a:lnTo>
                  <a:lnTo>
                    <a:pt x="145" y="66"/>
                  </a:lnTo>
                  <a:lnTo>
                    <a:pt x="156" y="63"/>
                  </a:lnTo>
                  <a:lnTo>
                    <a:pt x="167" y="59"/>
                  </a:lnTo>
                  <a:lnTo>
                    <a:pt x="178" y="56"/>
                  </a:lnTo>
                  <a:lnTo>
                    <a:pt x="186" y="51"/>
                  </a:lnTo>
                  <a:lnTo>
                    <a:pt x="191" y="48"/>
                  </a:lnTo>
                  <a:lnTo>
                    <a:pt x="195" y="44"/>
                  </a:lnTo>
                  <a:lnTo>
                    <a:pt x="197" y="38"/>
                  </a:lnTo>
                  <a:lnTo>
                    <a:pt x="195" y="35"/>
                  </a:lnTo>
                  <a:lnTo>
                    <a:pt x="195" y="33"/>
                  </a:lnTo>
                  <a:lnTo>
                    <a:pt x="193" y="32"/>
                  </a:lnTo>
                  <a:lnTo>
                    <a:pt x="191" y="30"/>
                  </a:lnTo>
                  <a:lnTo>
                    <a:pt x="189" y="29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8" y="23"/>
                  </a:lnTo>
                  <a:lnTo>
                    <a:pt x="177" y="21"/>
                  </a:lnTo>
                  <a:lnTo>
                    <a:pt x="171" y="20"/>
                  </a:lnTo>
                  <a:lnTo>
                    <a:pt x="169" y="18"/>
                  </a:lnTo>
                  <a:lnTo>
                    <a:pt x="164" y="17"/>
                  </a:lnTo>
                  <a:lnTo>
                    <a:pt x="160" y="15"/>
                  </a:lnTo>
                  <a:lnTo>
                    <a:pt x="155" y="14"/>
                  </a:lnTo>
                  <a:lnTo>
                    <a:pt x="149" y="12"/>
                  </a:lnTo>
                  <a:lnTo>
                    <a:pt x="145" y="12"/>
                  </a:lnTo>
                  <a:lnTo>
                    <a:pt x="140" y="9"/>
                  </a:lnTo>
                  <a:lnTo>
                    <a:pt x="134" y="9"/>
                  </a:lnTo>
                  <a:lnTo>
                    <a:pt x="131" y="8"/>
                  </a:lnTo>
                  <a:lnTo>
                    <a:pt x="125" y="6"/>
                  </a:lnTo>
                  <a:lnTo>
                    <a:pt x="120" y="6"/>
                  </a:lnTo>
                  <a:lnTo>
                    <a:pt x="114" y="5"/>
                  </a:lnTo>
                  <a:lnTo>
                    <a:pt x="110" y="5"/>
                  </a:lnTo>
                  <a:lnTo>
                    <a:pt x="105" y="3"/>
                  </a:lnTo>
                  <a:lnTo>
                    <a:pt x="99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5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44" y="2"/>
                  </a:lnTo>
                  <a:lnTo>
                    <a:pt x="37" y="5"/>
                  </a:lnTo>
                  <a:lnTo>
                    <a:pt x="31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7" y="21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4" y="54"/>
                  </a:lnTo>
                  <a:lnTo>
                    <a:pt x="7" y="56"/>
                  </a:lnTo>
                  <a:lnTo>
                    <a:pt x="9" y="59"/>
                  </a:lnTo>
                  <a:lnTo>
                    <a:pt x="11" y="62"/>
                  </a:lnTo>
                  <a:lnTo>
                    <a:pt x="13" y="63"/>
                  </a:lnTo>
                  <a:lnTo>
                    <a:pt x="17" y="65"/>
                  </a:lnTo>
                  <a:lnTo>
                    <a:pt x="20" y="68"/>
                  </a:lnTo>
                  <a:lnTo>
                    <a:pt x="24" y="69"/>
                  </a:lnTo>
                  <a:lnTo>
                    <a:pt x="28" y="71"/>
                  </a:lnTo>
                  <a:lnTo>
                    <a:pt x="33" y="72"/>
                  </a:lnTo>
                  <a:lnTo>
                    <a:pt x="37" y="74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7"/>
                  </a:lnTo>
                  <a:lnTo>
                    <a:pt x="55" y="77"/>
                  </a:lnTo>
                  <a:lnTo>
                    <a:pt x="61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749"/>
            <p:cNvSpPr>
              <a:spLocks/>
            </p:cNvSpPr>
            <p:nvPr/>
          </p:nvSpPr>
          <p:spPr bwMode="auto">
            <a:xfrm>
              <a:off x="2984" y="917"/>
              <a:ext cx="197" cy="79"/>
            </a:xfrm>
            <a:custGeom>
              <a:avLst/>
              <a:gdLst>
                <a:gd name="T0" fmla="*/ 74 w 197"/>
                <a:gd name="T1" fmla="*/ 79 h 79"/>
                <a:gd name="T2" fmla="*/ 96 w 197"/>
                <a:gd name="T3" fmla="*/ 76 h 79"/>
                <a:gd name="T4" fmla="*/ 120 w 197"/>
                <a:gd name="T5" fmla="*/ 71 h 79"/>
                <a:gd name="T6" fmla="*/ 145 w 197"/>
                <a:gd name="T7" fmla="*/ 66 h 79"/>
                <a:gd name="T8" fmla="*/ 167 w 197"/>
                <a:gd name="T9" fmla="*/ 59 h 79"/>
                <a:gd name="T10" fmla="*/ 186 w 197"/>
                <a:gd name="T11" fmla="*/ 51 h 79"/>
                <a:gd name="T12" fmla="*/ 195 w 197"/>
                <a:gd name="T13" fmla="*/ 44 h 79"/>
                <a:gd name="T14" fmla="*/ 195 w 197"/>
                <a:gd name="T15" fmla="*/ 35 h 79"/>
                <a:gd name="T16" fmla="*/ 193 w 197"/>
                <a:gd name="T17" fmla="*/ 32 h 79"/>
                <a:gd name="T18" fmla="*/ 189 w 197"/>
                <a:gd name="T19" fmla="*/ 29 h 79"/>
                <a:gd name="T20" fmla="*/ 182 w 197"/>
                <a:gd name="T21" fmla="*/ 24 h 79"/>
                <a:gd name="T22" fmla="*/ 177 w 197"/>
                <a:gd name="T23" fmla="*/ 21 h 79"/>
                <a:gd name="T24" fmla="*/ 169 w 197"/>
                <a:gd name="T25" fmla="*/ 18 h 79"/>
                <a:gd name="T26" fmla="*/ 160 w 197"/>
                <a:gd name="T27" fmla="*/ 15 h 79"/>
                <a:gd name="T28" fmla="*/ 149 w 197"/>
                <a:gd name="T29" fmla="*/ 12 h 79"/>
                <a:gd name="T30" fmla="*/ 140 w 197"/>
                <a:gd name="T31" fmla="*/ 9 h 79"/>
                <a:gd name="T32" fmla="*/ 131 w 197"/>
                <a:gd name="T33" fmla="*/ 8 h 79"/>
                <a:gd name="T34" fmla="*/ 120 w 197"/>
                <a:gd name="T35" fmla="*/ 6 h 79"/>
                <a:gd name="T36" fmla="*/ 110 w 197"/>
                <a:gd name="T37" fmla="*/ 5 h 79"/>
                <a:gd name="T38" fmla="*/ 99 w 197"/>
                <a:gd name="T39" fmla="*/ 3 h 79"/>
                <a:gd name="T40" fmla="*/ 90 w 197"/>
                <a:gd name="T41" fmla="*/ 2 h 79"/>
                <a:gd name="T42" fmla="*/ 81 w 197"/>
                <a:gd name="T43" fmla="*/ 0 h 79"/>
                <a:gd name="T44" fmla="*/ 74 w 197"/>
                <a:gd name="T45" fmla="*/ 0 h 79"/>
                <a:gd name="T46" fmla="*/ 66 w 197"/>
                <a:gd name="T47" fmla="*/ 0 h 79"/>
                <a:gd name="T48" fmla="*/ 52 w 197"/>
                <a:gd name="T49" fmla="*/ 2 h 79"/>
                <a:gd name="T50" fmla="*/ 37 w 197"/>
                <a:gd name="T51" fmla="*/ 5 h 79"/>
                <a:gd name="T52" fmla="*/ 24 w 197"/>
                <a:gd name="T53" fmla="*/ 8 h 79"/>
                <a:gd name="T54" fmla="*/ 13 w 197"/>
                <a:gd name="T55" fmla="*/ 14 h 79"/>
                <a:gd name="T56" fmla="*/ 7 w 197"/>
                <a:gd name="T57" fmla="*/ 21 h 79"/>
                <a:gd name="T58" fmla="*/ 2 w 197"/>
                <a:gd name="T59" fmla="*/ 30 h 79"/>
                <a:gd name="T60" fmla="*/ 0 w 197"/>
                <a:gd name="T61" fmla="*/ 38 h 79"/>
                <a:gd name="T62" fmla="*/ 0 w 197"/>
                <a:gd name="T63" fmla="*/ 45 h 79"/>
                <a:gd name="T64" fmla="*/ 2 w 197"/>
                <a:gd name="T65" fmla="*/ 51 h 79"/>
                <a:gd name="T66" fmla="*/ 7 w 197"/>
                <a:gd name="T67" fmla="*/ 56 h 79"/>
                <a:gd name="T68" fmla="*/ 11 w 197"/>
                <a:gd name="T69" fmla="*/ 62 h 79"/>
                <a:gd name="T70" fmla="*/ 17 w 197"/>
                <a:gd name="T71" fmla="*/ 65 h 79"/>
                <a:gd name="T72" fmla="*/ 24 w 197"/>
                <a:gd name="T73" fmla="*/ 69 h 79"/>
                <a:gd name="T74" fmla="*/ 33 w 197"/>
                <a:gd name="T75" fmla="*/ 72 h 79"/>
                <a:gd name="T76" fmla="*/ 42 w 197"/>
                <a:gd name="T77" fmla="*/ 76 h 79"/>
                <a:gd name="T78" fmla="*/ 52 w 197"/>
                <a:gd name="T79" fmla="*/ 77 h 79"/>
                <a:gd name="T80" fmla="*/ 61 w 197"/>
                <a:gd name="T81" fmla="*/ 79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7"/>
                <a:gd name="T124" fmla="*/ 0 h 79"/>
                <a:gd name="T125" fmla="*/ 197 w 197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7" h="79">
                  <a:moveTo>
                    <a:pt x="66" y="79"/>
                  </a:moveTo>
                  <a:lnTo>
                    <a:pt x="74" y="79"/>
                  </a:lnTo>
                  <a:lnTo>
                    <a:pt x="85" y="77"/>
                  </a:lnTo>
                  <a:lnTo>
                    <a:pt x="96" y="76"/>
                  </a:lnTo>
                  <a:lnTo>
                    <a:pt x="109" y="74"/>
                  </a:lnTo>
                  <a:lnTo>
                    <a:pt x="120" y="71"/>
                  </a:lnTo>
                  <a:lnTo>
                    <a:pt x="132" y="69"/>
                  </a:lnTo>
                  <a:lnTo>
                    <a:pt x="145" y="66"/>
                  </a:lnTo>
                  <a:lnTo>
                    <a:pt x="156" y="63"/>
                  </a:lnTo>
                  <a:lnTo>
                    <a:pt x="167" y="59"/>
                  </a:lnTo>
                  <a:lnTo>
                    <a:pt x="178" y="56"/>
                  </a:lnTo>
                  <a:lnTo>
                    <a:pt x="186" y="51"/>
                  </a:lnTo>
                  <a:lnTo>
                    <a:pt x="191" y="48"/>
                  </a:lnTo>
                  <a:lnTo>
                    <a:pt x="195" y="44"/>
                  </a:lnTo>
                  <a:lnTo>
                    <a:pt x="197" y="38"/>
                  </a:lnTo>
                  <a:lnTo>
                    <a:pt x="195" y="35"/>
                  </a:lnTo>
                  <a:lnTo>
                    <a:pt x="195" y="33"/>
                  </a:lnTo>
                  <a:lnTo>
                    <a:pt x="193" y="32"/>
                  </a:lnTo>
                  <a:lnTo>
                    <a:pt x="191" y="30"/>
                  </a:lnTo>
                  <a:lnTo>
                    <a:pt x="189" y="29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8" y="23"/>
                  </a:lnTo>
                  <a:lnTo>
                    <a:pt x="177" y="21"/>
                  </a:lnTo>
                  <a:lnTo>
                    <a:pt x="171" y="20"/>
                  </a:lnTo>
                  <a:lnTo>
                    <a:pt x="169" y="18"/>
                  </a:lnTo>
                  <a:lnTo>
                    <a:pt x="164" y="17"/>
                  </a:lnTo>
                  <a:lnTo>
                    <a:pt x="160" y="15"/>
                  </a:lnTo>
                  <a:lnTo>
                    <a:pt x="155" y="14"/>
                  </a:lnTo>
                  <a:lnTo>
                    <a:pt x="149" y="12"/>
                  </a:lnTo>
                  <a:lnTo>
                    <a:pt x="145" y="12"/>
                  </a:lnTo>
                  <a:lnTo>
                    <a:pt x="140" y="9"/>
                  </a:lnTo>
                  <a:lnTo>
                    <a:pt x="134" y="9"/>
                  </a:lnTo>
                  <a:lnTo>
                    <a:pt x="131" y="8"/>
                  </a:lnTo>
                  <a:lnTo>
                    <a:pt x="125" y="6"/>
                  </a:lnTo>
                  <a:lnTo>
                    <a:pt x="120" y="6"/>
                  </a:lnTo>
                  <a:lnTo>
                    <a:pt x="114" y="5"/>
                  </a:lnTo>
                  <a:lnTo>
                    <a:pt x="110" y="5"/>
                  </a:lnTo>
                  <a:lnTo>
                    <a:pt x="105" y="3"/>
                  </a:lnTo>
                  <a:lnTo>
                    <a:pt x="99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5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44" y="2"/>
                  </a:lnTo>
                  <a:lnTo>
                    <a:pt x="37" y="5"/>
                  </a:lnTo>
                  <a:lnTo>
                    <a:pt x="31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7" y="21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4" y="54"/>
                  </a:lnTo>
                  <a:lnTo>
                    <a:pt x="7" y="56"/>
                  </a:lnTo>
                  <a:lnTo>
                    <a:pt x="9" y="59"/>
                  </a:lnTo>
                  <a:lnTo>
                    <a:pt x="11" y="62"/>
                  </a:lnTo>
                  <a:lnTo>
                    <a:pt x="13" y="63"/>
                  </a:lnTo>
                  <a:lnTo>
                    <a:pt x="17" y="65"/>
                  </a:lnTo>
                  <a:lnTo>
                    <a:pt x="20" y="68"/>
                  </a:lnTo>
                  <a:lnTo>
                    <a:pt x="24" y="69"/>
                  </a:lnTo>
                  <a:lnTo>
                    <a:pt x="28" y="71"/>
                  </a:lnTo>
                  <a:lnTo>
                    <a:pt x="33" y="72"/>
                  </a:lnTo>
                  <a:lnTo>
                    <a:pt x="37" y="74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7"/>
                  </a:lnTo>
                  <a:lnTo>
                    <a:pt x="55" y="77"/>
                  </a:lnTo>
                  <a:lnTo>
                    <a:pt x="61" y="79"/>
                  </a:lnTo>
                  <a:lnTo>
                    <a:pt x="66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Rectangle 750"/>
            <p:cNvSpPr>
              <a:spLocks noChangeArrowheads="1"/>
            </p:cNvSpPr>
            <p:nvPr/>
          </p:nvSpPr>
          <p:spPr bwMode="auto">
            <a:xfrm>
              <a:off x="3271" y="1113"/>
              <a:ext cx="70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Rectangle 751"/>
            <p:cNvSpPr>
              <a:spLocks noChangeArrowheads="1"/>
            </p:cNvSpPr>
            <p:nvPr/>
          </p:nvSpPr>
          <p:spPr bwMode="auto">
            <a:xfrm>
              <a:off x="3271" y="1113"/>
              <a:ext cx="70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Rectangle 752"/>
            <p:cNvSpPr>
              <a:spLocks noChangeArrowheads="1"/>
            </p:cNvSpPr>
            <p:nvPr/>
          </p:nvSpPr>
          <p:spPr bwMode="auto">
            <a:xfrm>
              <a:off x="3181" y="1113"/>
              <a:ext cx="71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Rectangle 753"/>
            <p:cNvSpPr>
              <a:spLocks noChangeArrowheads="1"/>
            </p:cNvSpPr>
            <p:nvPr/>
          </p:nvSpPr>
          <p:spPr bwMode="auto">
            <a:xfrm>
              <a:off x="3181" y="1113"/>
              <a:ext cx="71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Rectangle 754"/>
            <p:cNvSpPr>
              <a:spLocks noChangeArrowheads="1"/>
            </p:cNvSpPr>
            <p:nvPr/>
          </p:nvSpPr>
          <p:spPr bwMode="auto">
            <a:xfrm>
              <a:off x="3091" y="1113"/>
              <a:ext cx="71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Rectangle 755"/>
            <p:cNvSpPr>
              <a:spLocks noChangeArrowheads="1"/>
            </p:cNvSpPr>
            <p:nvPr/>
          </p:nvSpPr>
          <p:spPr bwMode="auto">
            <a:xfrm>
              <a:off x="3091" y="1113"/>
              <a:ext cx="71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756"/>
            <p:cNvSpPr>
              <a:spLocks/>
            </p:cNvSpPr>
            <p:nvPr/>
          </p:nvSpPr>
          <p:spPr bwMode="auto">
            <a:xfrm>
              <a:off x="2900" y="1204"/>
              <a:ext cx="549" cy="188"/>
            </a:xfrm>
            <a:custGeom>
              <a:avLst/>
              <a:gdLst>
                <a:gd name="T0" fmla="*/ 547 w 549"/>
                <a:gd name="T1" fmla="*/ 113 h 188"/>
                <a:gd name="T2" fmla="*/ 235 w 549"/>
                <a:gd name="T3" fmla="*/ 113 h 188"/>
                <a:gd name="T4" fmla="*/ 218 w 549"/>
                <a:gd name="T5" fmla="*/ 114 h 188"/>
                <a:gd name="T6" fmla="*/ 204 w 549"/>
                <a:gd name="T7" fmla="*/ 116 h 188"/>
                <a:gd name="T8" fmla="*/ 194 w 549"/>
                <a:gd name="T9" fmla="*/ 120 h 188"/>
                <a:gd name="T10" fmla="*/ 185 w 549"/>
                <a:gd name="T11" fmla="*/ 126 h 188"/>
                <a:gd name="T12" fmla="*/ 180 w 549"/>
                <a:gd name="T13" fmla="*/ 135 h 188"/>
                <a:gd name="T14" fmla="*/ 178 w 549"/>
                <a:gd name="T15" fmla="*/ 146 h 188"/>
                <a:gd name="T16" fmla="*/ 178 w 549"/>
                <a:gd name="T17" fmla="*/ 185 h 188"/>
                <a:gd name="T18" fmla="*/ 0 w 549"/>
                <a:gd name="T19" fmla="*/ 188 h 188"/>
                <a:gd name="T20" fmla="*/ 0 w 549"/>
                <a:gd name="T21" fmla="*/ 113 h 188"/>
                <a:gd name="T22" fmla="*/ 0 w 549"/>
                <a:gd name="T23" fmla="*/ 105 h 188"/>
                <a:gd name="T24" fmla="*/ 0 w 549"/>
                <a:gd name="T25" fmla="*/ 99 h 188"/>
                <a:gd name="T26" fmla="*/ 1 w 549"/>
                <a:gd name="T27" fmla="*/ 93 h 188"/>
                <a:gd name="T28" fmla="*/ 3 w 549"/>
                <a:gd name="T29" fmla="*/ 87 h 188"/>
                <a:gd name="T30" fmla="*/ 3 w 549"/>
                <a:gd name="T31" fmla="*/ 81 h 188"/>
                <a:gd name="T32" fmla="*/ 5 w 549"/>
                <a:gd name="T33" fmla="*/ 75 h 188"/>
                <a:gd name="T34" fmla="*/ 7 w 549"/>
                <a:gd name="T35" fmla="*/ 70 h 188"/>
                <a:gd name="T36" fmla="*/ 9 w 549"/>
                <a:gd name="T37" fmla="*/ 64 h 188"/>
                <a:gd name="T38" fmla="*/ 11 w 549"/>
                <a:gd name="T39" fmla="*/ 60 h 188"/>
                <a:gd name="T40" fmla="*/ 14 w 549"/>
                <a:gd name="T41" fmla="*/ 55 h 188"/>
                <a:gd name="T42" fmla="*/ 16 w 549"/>
                <a:gd name="T43" fmla="*/ 51 h 188"/>
                <a:gd name="T44" fmla="*/ 18 w 549"/>
                <a:gd name="T45" fmla="*/ 48 h 188"/>
                <a:gd name="T46" fmla="*/ 22 w 549"/>
                <a:gd name="T47" fmla="*/ 43 h 188"/>
                <a:gd name="T48" fmla="*/ 25 w 549"/>
                <a:gd name="T49" fmla="*/ 40 h 188"/>
                <a:gd name="T50" fmla="*/ 29 w 549"/>
                <a:gd name="T51" fmla="*/ 36 h 188"/>
                <a:gd name="T52" fmla="*/ 31 w 549"/>
                <a:gd name="T53" fmla="*/ 33 h 188"/>
                <a:gd name="T54" fmla="*/ 36 w 549"/>
                <a:gd name="T55" fmla="*/ 30 h 188"/>
                <a:gd name="T56" fmla="*/ 38 w 549"/>
                <a:gd name="T57" fmla="*/ 27 h 188"/>
                <a:gd name="T58" fmla="*/ 44 w 549"/>
                <a:gd name="T59" fmla="*/ 24 h 188"/>
                <a:gd name="T60" fmla="*/ 47 w 549"/>
                <a:gd name="T61" fmla="*/ 21 h 188"/>
                <a:gd name="T62" fmla="*/ 51 w 549"/>
                <a:gd name="T63" fmla="*/ 19 h 188"/>
                <a:gd name="T64" fmla="*/ 57 w 549"/>
                <a:gd name="T65" fmla="*/ 16 h 188"/>
                <a:gd name="T66" fmla="*/ 60 w 549"/>
                <a:gd name="T67" fmla="*/ 15 h 188"/>
                <a:gd name="T68" fmla="*/ 66 w 549"/>
                <a:gd name="T69" fmla="*/ 12 h 188"/>
                <a:gd name="T70" fmla="*/ 71 w 549"/>
                <a:gd name="T71" fmla="*/ 10 h 188"/>
                <a:gd name="T72" fmla="*/ 77 w 549"/>
                <a:gd name="T73" fmla="*/ 9 h 188"/>
                <a:gd name="T74" fmla="*/ 80 w 549"/>
                <a:gd name="T75" fmla="*/ 7 h 188"/>
                <a:gd name="T76" fmla="*/ 86 w 549"/>
                <a:gd name="T77" fmla="*/ 7 h 188"/>
                <a:gd name="T78" fmla="*/ 91 w 549"/>
                <a:gd name="T79" fmla="*/ 6 h 188"/>
                <a:gd name="T80" fmla="*/ 97 w 549"/>
                <a:gd name="T81" fmla="*/ 4 h 188"/>
                <a:gd name="T82" fmla="*/ 103 w 549"/>
                <a:gd name="T83" fmla="*/ 3 h 188"/>
                <a:gd name="T84" fmla="*/ 108 w 549"/>
                <a:gd name="T85" fmla="*/ 3 h 188"/>
                <a:gd name="T86" fmla="*/ 114 w 549"/>
                <a:gd name="T87" fmla="*/ 1 h 188"/>
                <a:gd name="T88" fmla="*/ 119 w 549"/>
                <a:gd name="T89" fmla="*/ 1 h 188"/>
                <a:gd name="T90" fmla="*/ 125 w 549"/>
                <a:gd name="T91" fmla="*/ 1 h 188"/>
                <a:gd name="T92" fmla="*/ 130 w 549"/>
                <a:gd name="T93" fmla="*/ 0 h 188"/>
                <a:gd name="T94" fmla="*/ 136 w 549"/>
                <a:gd name="T95" fmla="*/ 0 h 188"/>
                <a:gd name="T96" fmla="*/ 143 w 549"/>
                <a:gd name="T97" fmla="*/ 0 h 188"/>
                <a:gd name="T98" fmla="*/ 148 w 549"/>
                <a:gd name="T99" fmla="*/ 0 h 188"/>
                <a:gd name="T100" fmla="*/ 549 w 549"/>
                <a:gd name="T101" fmla="*/ 0 h 188"/>
                <a:gd name="T102" fmla="*/ 547 w 549"/>
                <a:gd name="T103" fmla="*/ 113 h 1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188"/>
                <a:gd name="T158" fmla="*/ 549 w 549"/>
                <a:gd name="T159" fmla="*/ 188 h 1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188">
                  <a:moveTo>
                    <a:pt x="547" y="113"/>
                  </a:moveTo>
                  <a:lnTo>
                    <a:pt x="235" y="113"/>
                  </a:lnTo>
                  <a:lnTo>
                    <a:pt x="218" y="114"/>
                  </a:lnTo>
                  <a:lnTo>
                    <a:pt x="204" y="116"/>
                  </a:lnTo>
                  <a:lnTo>
                    <a:pt x="194" y="120"/>
                  </a:lnTo>
                  <a:lnTo>
                    <a:pt x="185" y="126"/>
                  </a:lnTo>
                  <a:lnTo>
                    <a:pt x="180" y="135"/>
                  </a:lnTo>
                  <a:lnTo>
                    <a:pt x="178" y="146"/>
                  </a:lnTo>
                  <a:lnTo>
                    <a:pt x="178" y="185"/>
                  </a:lnTo>
                  <a:lnTo>
                    <a:pt x="0" y="188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3" y="87"/>
                  </a:lnTo>
                  <a:lnTo>
                    <a:pt x="3" y="81"/>
                  </a:lnTo>
                  <a:lnTo>
                    <a:pt x="5" y="75"/>
                  </a:lnTo>
                  <a:lnTo>
                    <a:pt x="7" y="70"/>
                  </a:lnTo>
                  <a:lnTo>
                    <a:pt x="9" y="64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6" y="51"/>
                  </a:lnTo>
                  <a:lnTo>
                    <a:pt x="18" y="48"/>
                  </a:lnTo>
                  <a:lnTo>
                    <a:pt x="22" y="43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1" y="33"/>
                  </a:lnTo>
                  <a:lnTo>
                    <a:pt x="36" y="30"/>
                  </a:lnTo>
                  <a:lnTo>
                    <a:pt x="38" y="27"/>
                  </a:lnTo>
                  <a:lnTo>
                    <a:pt x="44" y="24"/>
                  </a:lnTo>
                  <a:lnTo>
                    <a:pt x="47" y="21"/>
                  </a:lnTo>
                  <a:lnTo>
                    <a:pt x="51" y="19"/>
                  </a:lnTo>
                  <a:lnTo>
                    <a:pt x="57" y="16"/>
                  </a:lnTo>
                  <a:lnTo>
                    <a:pt x="60" y="15"/>
                  </a:lnTo>
                  <a:lnTo>
                    <a:pt x="66" y="12"/>
                  </a:lnTo>
                  <a:lnTo>
                    <a:pt x="71" y="10"/>
                  </a:lnTo>
                  <a:lnTo>
                    <a:pt x="77" y="9"/>
                  </a:lnTo>
                  <a:lnTo>
                    <a:pt x="80" y="7"/>
                  </a:lnTo>
                  <a:lnTo>
                    <a:pt x="86" y="7"/>
                  </a:lnTo>
                  <a:lnTo>
                    <a:pt x="91" y="6"/>
                  </a:lnTo>
                  <a:lnTo>
                    <a:pt x="97" y="4"/>
                  </a:lnTo>
                  <a:lnTo>
                    <a:pt x="103" y="3"/>
                  </a:lnTo>
                  <a:lnTo>
                    <a:pt x="108" y="3"/>
                  </a:lnTo>
                  <a:lnTo>
                    <a:pt x="114" y="1"/>
                  </a:lnTo>
                  <a:lnTo>
                    <a:pt x="119" y="1"/>
                  </a:lnTo>
                  <a:lnTo>
                    <a:pt x="125" y="1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48" y="0"/>
                  </a:lnTo>
                  <a:lnTo>
                    <a:pt x="549" y="0"/>
                  </a:lnTo>
                  <a:lnTo>
                    <a:pt x="547" y="11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757"/>
            <p:cNvSpPr>
              <a:spLocks/>
            </p:cNvSpPr>
            <p:nvPr/>
          </p:nvSpPr>
          <p:spPr bwMode="auto">
            <a:xfrm>
              <a:off x="2905" y="1208"/>
              <a:ext cx="544" cy="183"/>
            </a:xfrm>
            <a:custGeom>
              <a:avLst/>
              <a:gdLst>
                <a:gd name="T0" fmla="*/ 138 w 544"/>
                <a:gd name="T1" fmla="*/ 0 h 183"/>
                <a:gd name="T2" fmla="*/ 125 w 544"/>
                <a:gd name="T3" fmla="*/ 0 h 183"/>
                <a:gd name="T4" fmla="*/ 112 w 544"/>
                <a:gd name="T5" fmla="*/ 0 h 183"/>
                <a:gd name="T6" fmla="*/ 101 w 544"/>
                <a:gd name="T7" fmla="*/ 2 h 183"/>
                <a:gd name="T8" fmla="*/ 90 w 544"/>
                <a:gd name="T9" fmla="*/ 3 h 183"/>
                <a:gd name="T10" fmla="*/ 79 w 544"/>
                <a:gd name="T11" fmla="*/ 5 h 183"/>
                <a:gd name="T12" fmla="*/ 68 w 544"/>
                <a:gd name="T13" fmla="*/ 8 h 183"/>
                <a:gd name="T14" fmla="*/ 59 w 544"/>
                <a:gd name="T15" fmla="*/ 12 h 183"/>
                <a:gd name="T16" fmla="*/ 50 w 544"/>
                <a:gd name="T17" fmla="*/ 17 h 183"/>
                <a:gd name="T18" fmla="*/ 41 w 544"/>
                <a:gd name="T19" fmla="*/ 21 h 183"/>
                <a:gd name="T20" fmla="*/ 31 w 544"/>
                <a:gd name="T21" fmla="*/ 27 h 183"/>
                <a:gd name="T22" fmla="*/ 24 w 544"/>
                <a:gd name="T23" fmla="*/ 33 h 183"/>
                <a:gd name="T24" fmla="*/ 18 w 544"/>
                <a:gd name="T25" fmla="*/ 41 h 183"/>
                <a:gd name="T26" fmla="*/ 13 w 544"/>
                <a:gd name="T27" fmla="*/ 50 h 183"/>
                <a:gd name="T28" fmla="*/ 7 w 544"/>
                <a:gd name="T29" fmla="*/ 59 h 183"/>
                <a:gd name="T30" fmla="*/ 4 w 544"/>
                <a:gd name="T31" fmla="*/ 69 h 183"/>
                <a:gd name="T32" fmla="*/ 2 w 544"/>
                <a:gd name="T33" fmla="*/ 81 h 183"/>
                <a:gd name="T34" fmla="*/ 0 w 544"/>
                <a:gd name="T35" fmla="*/ 95 h 183"/>
                <a:gd name="T36" fmla="*/ 2 w 544"/>
                <a:gd name="T37" fmla="*/ 109 h 183"/>
                <a:gd name="T38" fmla="*/ 4 w 544"/>
                <a:gd name="T39" fmla="*/ 183 h 183"/>
                <a:gd name="T40" fmla="*/ 177 w 544"/>
                <a:gd name="T41" fmla="*/ 181 h 183"/>
                <a:gd name="T42" fmla="*/ 175 w 544"/>
                <a:gd name="T43" fmla="*/ 140 h 183"/>
                <a:gd name="T44" fmla="*/ 175 w 544"/>
                <a:gd name="T45" fmla="*/ 136 h 183"/>
                <a:gd name="T46" fmla="*/ 177 w 544"/>
                <a:gd name="T47" fmla="*/ 131 h 183"/>
                <a:gd name="T48" fmla="*/ 177 w 544"/>
                <a:gd name="T49" fmla="*/ 127 h 183"/>
                <a:gd name="T50" fmla="*/ 180 w 544"/>
                <a:gd name="T51" fmla="*/ 124 h 183"/>
                <a:gd name="T52" fmla="*/ 182 w 544"/>
                <a:gd name="T53" fmla="*/ 119 h 183"/>
                <a:gd name="T54" fmla="*/ 186 w 544"/>
                <a:gd name="T55" fmla="*/ 116 h 183"/>
                <a:gd name="T56" fmla="*/ 189 w 544"/>
                <a:gd name="T57" fmla="*/ 115 h 183"/>
                <a:gd name="T58" fmla="*/ 195 w 544"/>
                <a:gd name="T59" fmla="*/ 113 h 183"/>
                <a:gd name="T60" fmla="*/ 200 w 544"/>
                <a:gd name="T61" fmla="*/ 112 h 183"/>
                <a:gd name="T62" fmla="*/ 206 w 544"/>
                <a:gd name="T63" fmla="*/ 110 h 183"/>
                <a:gd name="T64" fmla="*/ 213 w 544"/>
                <a:gd name="T65" fmla="*/ 109 h 183"/>
                <a:gd name="T66" fmla="*/ 221 w 544"/>
                <a:gd name="T67" fmla="*/ 109 h 183"/>
                <a:gd name="T68" fmla="*/ 228 w 544"/>
                <a:gd name="T69" fmla="*/ 109 h 183"/>
                <a:gd name="T70" fmla="*/ 542 w 544"/>
                <a:gd name="T71" fmla="*/ 109 h 183"/>
                <a:gd name="T72" fmla="*/ 544 w 544"/>
                <a:gd name="T73" fmla="*/ 0 h 183"/>
                <a:gd name="T74" fmla="*/ 138 w 544"/>
                <a:gd name="T75" fmla="*/ 0 h 1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4"/>
                <a:gd name="T115" fmla="*/ 0 h 183"/>
                <a:gd name="T116" fmla="*/ 544 w 544"/>
                <a:gd name="T117" fmla="*/ 183 h 1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4" h="183">
                  <a:moveTo>
                    <a:pt x="138" y="0"/>
                  </a:moveTo>
                  <a:lnTo>
                    <a:pt x="125" y="0"/>
                  </a:lnTo>
                  <a:lnTo>
                    <a:pt x="112" y="0"/>
                  </a:lnTo>
                  <a:lnTo>
                    <a:pt x="101" y="2"/>
                  </a:lnTo>
                  <a:lnTo>
                    <a:pt x="90" y="3"/>
                  </a:lnTo>
                  <a:lnTo>
                    <a:pt x="79" y="5"/>
                  </a:lnTo>
                  <a:lnTo>
                    <a:pt x="68" y="8"/>
                  </a:lnTo>
                  <a:lnTo>
                    <a:pt x="59" y="12"/>
                  </a:lnTo>
                  <a:lnTo>
                    <a:pt x="50" y="17"/>
                  </a:lnTo>
                  <a:lnTo>
                    <a:pt x="41" y="21"/>
                  </a:lnTo>
                  <a:lnTo>
                    <a:pt x="31" y="27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50"/>
                  </a:lnTo>
                  <a:lnTo>
                    <a:pt x="7" y="59"/>
                  </a:lnTo>
                  <a:lnTo>
                    <a:pt x="4" y="69"/>
                  </a:lnTo>
                  <a:lnTo>
                    <a:pt x="2" y="81"/>
                  </a:lnTo>
                  <a:lnTo>
                    <a:pt x="0" y="95"/>
                  </a:lnTo>
                  <a:lnTo>
                    <a:pt x="2" y="109"/>
                  </a:lnTo>
                  <a:lnTo>
                    <a:pt x="4" y="183"/>
                  </a:lnTo>
                  <a:lnTo>
                    <a:pt x="177" y="181"/>
                  </a:lnTo>
                  <a:lnTo>
                    <a:pt x="175" y="140"/>
                  </a:lnTo>
                  <a:lnTo>
                    <a:pt x="175" y="136"/>
                  </a:lnTo>
                  <a:lnTo>
                    <a:pt x="177" y="131"/>
                  </a:lnTo>
                  <a:lnTo>
                    <a:pt x="177" y="127"/>
                  </a:lnTo>
                  <a:lnTo>
                    <a:pt x="180" y="124"/>
                  </a:lnTo>
                  <a:lnTo>
                    <a:pt x="182" y="119"/>
                  </a:lnTo>
                  <a:lnTo>
                    <a:pt x="186" y="116"/>
                  </a:lnTo>
                  <a:lnTo>
                    <a:pt x="189" y="115"/>
                  </a:lnTo>
                  <a:lnTo>
                    <a:pt x="195" y="113"/>
                  </a:lnTo>
                  <a:lnTo>
                    <a:pt x="200" y="112"/>
                  </a:lnTo>
                  <a:lnTo>
                    <a:pt x="206" y="110"/>
                  </a:lnTo>
                  <a:lnTo>
                    <a:pt x="213" y="109"/>
                  </a:lnTo>
                  <a:lnTo>
                    <a:pt x="221" y="109"/>
                  </a:lnTo>
                  <a:lnTo>
                    <a:pt x="228" y="109"/>
                  </a:lnTo>
                  <a:lnTo>
                    <a:pt x="542" y="109"/>
                  </a:lnTo>
                  <a:lnTo>
                    <a:pt x="54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758"/>
            <p:cNvSpPr>
              <a:spLocks/>
            </p:cNvSpPr>
            <p:nvPr/>
          </p:nvSpPr>
          <p:spPr bwMode="auto">
            <a:xfrm>
              <a:off x="2911" y="1211"/>
              <a:ext cx="538" cy="180"/>
            </a:xfrm>
            <a:custGeom>
              <a:avLst/>
              <a:gdLst>
                <a:gd name="T0" fmla="*/ 134 w 538"/>
                <a:gd name="T1" fmla="*/ 0 h 180"/>
                <a:gd name="T2" fmla="*/ 121 w 538"/>
                <a:gd name="T3" fmla="*/ 0 h 180"/>
                <a:gd name="T4" fmla="*/ 106 w 538"/>
                <a:gd name="T5" fmla="*/ 0 h 180"/>
                <a:gd name="T6" fmla="*/ 95 w 538"/>
                <a:gd name="T7" fmla="*/ 2 h 180"/>
                <a:gd name="T8" fmla="*/ 84 w 538"/>
                <a:gd name="T9" fmla="*/ 3 h 180"/>
                <a:gd name="T10" fmla="*/ 73 w 538"/>
                <a:gd name="T11" fmla="*/ 6 h 180"/>
                <a:gd name="T12" fmla="*/ 62 w 538"/>
                <a:gd name="T13" fmla="*/ 9 h 180"/>
                <a:gd name="T14" fmla="*/ 51 w 538"/>
                <a:gd name="T15" fmla="*/ 14 h 180"/>
                <a:gd name="T16" fmla="*/ 42 w 538"/>
                <a:gd name="T17" fmla="*/ 18 h 180"/>
                <a:gd name="T18" fmla="*/ 33 w 538"/>
                <a:gd name="T19" fmla="*/ 24 h 180"/>
                <a:gd name="T20" fmla="*/ 25 w 538"/>
                <a:gd name="T21" fmla="*/ 30 h 180"/>
                <a:gd name="T22" fmla="*/ 18 w 538"/>
                <a:gd name="T23" fmla="*/ 38 h 180"/>
                <a:gd name="T24" fmla="*/ 12 w 538"/>
                <a:gd name="T25" fmla="*/ 47 h 180"/>
                <a:gd name="T26" fmla="*/ 7 w 538"/>
                <a:gd name="T27" fmla="*/ 56 h 180"/>
                <a:gd name="T28" fmla="*/ 3 w 538"/>
                <a:gd name="T29" fmla="*/ 65 h 180"/>
                <a:gd name="T30" fmla="*/ 1 w 538"/>
                <a:gd name="T31" fmla="*/ 78 h 180"/>
                <a:gd name="T32" fmla="*/ 0 w 538"/>
                <a:gd name="T33" fmla="*/ 91 h 180"/>
                <a:gd name="T34" fmla="*/ 0 w 538"/>
                <a:gd name="T35" fmla="*/ 104 h 180"/>
                <a:gd name="T36" fmla="*/ 3 w 538"/>
                <a:gd name="T37" fmla="*/ 180 h 180"/>
                <a:gd name="T38" fmla="*/ 171 w 538"/>
                <a:gd name="T39" fmla="*/ 178 h 180"/>
                <a:gd name="T40" fmla="*/ 167 w 538"/>
                <a:gd name="T41" fmla="*/ 136 h 180"/>
                <a:gd name="T42" fmla="*/ 167 w 538"/>
                <a:gd name="T43" fmla="*/ 131 h 180"/>
                <a:gd name="T44" fmla="*/ 169 w 538"/>
                <a:gd name="T45" fmla="*/ 127 h 180"/>
                <a:gd name="T46" fmla="*/ 171 w 538"/>
                <a:gd name="T47" fmla="*/ 122 h 180"/>
                <a:gd name="T48" fmla="*/ 172 w 538"/>
                <a:gd name="T49" fmla="*/ 119 h 180"/>
                <a:gd name="T50" fmla="*/ 174 w 538"/>
                <a:gd name="T51" fmla="*/ 116 h 180"/>
                <a:gd name="T52" fmla="*/ 178 w 538"/>
                <a:gd name="T53" fmla="*/ 113 h 180"/>
                <a:gd name="T54" fmla="*/ 183 w 538"/>
                <a:gd name="T55" fmla="*/ 112 h 180"/>
                <a:gd name="T56" fmla="*/ 187 w 538"/>
                <a:gd name="T57" fmla="*/ 109 h 180"/>
                <a:gd name="T58" fmla="*/ 193 w 538"/>
                <a:gd name="T59" fmla="*/ 107 h 180"/>
                <a:gd name="T60" fmla="*/ 198 w 538"/>
                <a:gd name="T61" fmla="*/ 107 h 180"/>
                <a:gd name="T62" fmla="*/ 204 w 538"/>
                <a:gd name="T63" fmla="*/ 106 h 180"/>
                <a:gd name="T64" fmla="*/ 213 w 538"/>
                <a:gd name="T65" fmla="*/ 106 h 180"/>
                <a:gd name="T66" fmla="*/ 220 w 538"/>
                <a:gd name="T67" fmla="*/ 104 h 180"/>
                <a:gd name="T68" fmla="*/ 536 w 538"/>
                <a:gd name="T69" fmla="*/ 104 h 180"/>
                <a:gd name="T70" fmla="*/ 538 w 538"/>
                <a:gd name="T71" fmla="*/ 0 h 180"/>
                <a:gd name="T72" fmla="*/ 134 w 538"/>
                <a:gd name="T73" fmla="*/ 0 h 1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8"/>
                <a:gd name="T112" fmla="*/ 0 h 180"/>
                <a:gd name="T113" fmla="*/ 538 w 538"/>
                <a:gd name="T114" fmla="*/ 180 h 1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8" h="180">
                  <a:moveTo>
                    <a:pt x="134" y="0"/>
                  </a:moveTo>
                  <a:lnTo>
                    <a:pt x="121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4" y="3"/>
                  </a:lnTo>
                  <a:lnTo>
                    <a:pt x="73" y="6"/>
                  </a:lnTo>
                  <a:lnTo>
                    <a:pt x="62" y="9"/>
                  </a:lnTo>
                  <a:lnTo>
                    <a:pt x="51" y="14"/>
                  </a:lnTo>
                  <a:lnTo>
                    <a:pt x="42" y="18"/>
                  </a:lnTo>
                  <a:lnTo>
                    <a:pt x="33" y="24"/>
                  </a:lnTo>
                  <a:lnTo>
                    <a:pt x="25" y="30"/>
                  </a:lnTo>
                  <a:lnTo>
                    <a:pt x="18" y="38"/>
                  </a:lnTo>
                  <a:lnTo>
                    <a:pt x="12" y="47"/>
                  </a:lnTo>
                  <a:lnTo>
                    <a:pt x="7" y="56"/>
                  </a:lnTo>
                  <a:lnTo>
                    <a:pt x="3" y="65"/>
                  </a:lnTo>
                  <a:lnTo>
                    <a:pt x="1" y="78"/>
                  </a:lnTo>
                  <a:lnTo>
                    <a:pt x="0" y="91"/>
                  </a:lnTo>
                  <a:lnTo>
                    <a:pt x="0" y="104"/>
                  </a:lnTo>
                  <a:lnTo>
                    <a:pt x="3" y="180"/>
                  </a:lnTo>
                  <a:lnTo>
                    <a:pt x="171" y="178"/>
                  </a:lnTo>
                  <a:lnTo>
                    <a:pt x="167" y="136"/>
                  </a:lnTo>
                  <a:lnTo>
                    <a:pt x="167" y="131"/>
                  </a:lnTo>
                  <a:lnTo>
                    <a:pt x="169" y="127"/>
                  </a:lnTo>
                  <a:lnTo>
                    <a:pt x="171" y="122"/>
                  </a:lnTo>
                  <a:lnTo>
                    <a:pt x="172" y="119"/>
                  </a:lnTo>
                  <a:lnTo>
                    <a:pt x="174" y="116"/>
                  </a:lnTo>
                  <a:lnTo>
                    <a:pt x="178" y="113"/>
                  </a:lnTo>
                  <a:lnTo>
                    <a:pt x="183" y="112"/>
                  </a:lnTo>
                  <a:lnTo>
                    <a:pt x="187" y="109"/>
                  </a:lnTo>
                  <a:lnTo>
                    <a:pt x="193" y="107"/>
                  </a:lnTo>
                  <a:lnTo>
                    <a:pt x="198" y="107"/>
                  </a:lnTo>
                  <a:lnTo>
                    <a:pt x="204" y="106"/>
                  </a:lnTo>
                  <a:lnTo>
                    <a:pt x="213" y="106"/>
                  </a:lnTo>
                  <a:lnTo>
                    <a:pt x="220" y="104"/>
                  </a:lnTo>
                  <a:lnTo>
                    <a:pt x="536" y="104"/>
                  </a:lnTo>
                  <a:lnTo>
                    <a:pt x="538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759"/>
            <p:cNvSpPr>
              <a:spLocks/>
            </p:cNvSpPr>
            <p:nvPr/>
          </p:nvSpPr>
          <p:spPr bwMode="auto">
            <a:xfrm>
              <a:off x="2916" y="1214"/>
              <a:ext cx="533" cy="177"/>
            </a:xfrm>
            <a:custGeom>
              <a:avLst/>
              <a:gdLst>
                <a:gd name="T0" fmla="*/ 129 w 533"/>
                <a:gd name="T1" fmla="*/ 0 h 177"/>
                <a:gd name="T2" fmla="*/ 116 w 533"/>
                <a:gd name="T3" fmla="*/ 0 h 177"/>
                <a:gd name="T4" fmla="*/ 103 w 533"/>
                <a:gd name="T5" fmla="*/ 2 h 177"/>
                <a:gd name="T6" fmla="*/ 92 w 533"/>
                <a:gd name="T7" fmla="*/ 2 h 177"/>
                <a:gd name="T8" fmla="*/ 81 w 533"/>
                <a:gd name="T9" fmla="*/ 5 h 177"/>
                <a:gd name="T10" fmla="*/ 70 w 533"/>
                <a:gd name="T11" fmla="*/ 6 h 177"/>
                <a:gd name="T12" fmla="*/ 61 w 533"/>
                <a:gd name="T13" fmla="*/ 9 h 177"/>
                <a:gd name="T14" fmla="*/ 50 w 533"/>
                <a:gd name="T15" fmla="*/ 14 h 177"/>
                <a:gd name="T16" fmla="*/ 42 w 533"/>
                <a:gd name="T17" fmla="*/ 18 h 177"/>
                <a:gd name="T18" fmla="*/ 31 w 533"/>
                <a:gd name="T19" fmla="*/ 23 h 177"/>
                <a:gd name="T20" fmla="*/ 24 w 533"/>
                <a:gd name="T21" fmla="*/ 30 h 177"/>
                <a:gd name="T22" fmla="*/ 19 w 533"/>
                <a:gd name="T23" fmla="*/ 36 h 177"/>
                <a:gd name="T24" fmla="*/ 13 w 533"/>
                <a:gd name="T25" fmla="*/ 45 h 177"/>
                <a:gd name="T26" fmla="*/ 7 w 533"/>
                <a:gd name="T27" fmla="*/ 54 h 177"/>
                <a:gd name="T28" fmla="*/ 4 w 533"/>
                <a:gd name="T29" fmla="*/ 63 h 177"/>
                <a:gd name="T30" fmla="*/ 2 w 533"/>
                <a:gd name="T31" fmla="*/ 75 h 177"/>
                <a:gd name="T32" fmla="*/ 0 w 533"/>
                <a:gd name="T33" fmla="*/ 88 h 177"/>
                <a:gd name="T34" fmla="*/ 0 w 533"/>
                <a:gd name="T35" fmla="*/ 101 h 177"/>
                <a:gd name="T36" fmla="*/ 4 w 533"/>
                <a:gd name="T37" fmla="*/ 177 h 177"/>
                <a:gd name="T38" fmla="*/ 164 w 533"/>
                <a:gd name="T39" fmla="*/ 175 h 177"/>
                <a:gd name="T40" fmla="*/ 162 w 533"/>
                <a:gd name="T41" fmla="*/ 131 h 177"/>
                <a:gd name="T42" fmla="*/ 162 w 533"/>
                <a:gd name="T43" fmla="*/ 125 h 177"/>
                <a:gd name="T44" fmla="*/ 164 w 533"/>
                <a:gd name="T45" fmla="*/ 122 h 177"/>
                <a:gd name="T46" fmla="*/ 166 w 533"/>
                <a:gd name="T47" fmla="*/ 118 h 177"/>
                <a:gd name="T48" fmla="*/ 167 w 533"/>
                <a:gd name="T49" fmla="*/ 115 h 177"/>
                <a:gd name="T50" fmla="*/ 169 w 533"/>
                <a:gd name="T51" fmla="*/ 110 h 177"/>
                <a:gd name="T52" fmla="*/ 175 w 533"/>
                <a:gd name="T53" fmla="*/ 109 h 177"/>
                <a:gd name="T54" fmla="*/ 178 w 533"/>
                <a:gd name="T55" fmla="*/ 107 h 177"/>
                <a:gd name="T56" fmla="*/ 184 w 533"/>
                <a:gd name="T57" fmla="*/ 104 h 177"/>
                <a:gd name="T58" fmla="*/ 189 w 533"/>
                <a:gd name="T59" fmla="*/ 103 h 177"/>
                <a:gd name="T60" fmla="*/ 197 w 533"/>
                <a:gd name="T61" fmla="*/ 103 h 177"/>
                <a:gd name="T62" fmla="*/ 204 w 533"/>
                <a:gd name="T63" fmla="*/ 101 h 177"/>
                <a:gd name="T64" fmla="*/ 212 w 533"/>
                <a:gd name="T65" fmla="*/ 101 h 177"/>
                <a:gd name="T66" fmla="*/ 531 w 533"/>
                <a:gd name="T67" fmla="*/ 101 h 177"/>
                <a:gd name="T68" fmla="*/ 533 w 533"/>
                <a:gd name="T69" fmla="*/ 0 h 177"/>
                <a:gd name="T70" fmla="*/ 129 w 533"/>
                <a:gd name="T71" fmla="*/ 0 h 1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3"/>
                <a:gd name="T109" fmla="*/ 0 h 177"/>
                <a:gd name="T110" fmla="*/ 533 w 533"/>
                <a:gd name="T111" fmla="*/ 177 h 1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3" h="177">
                  <a:moveTo>
                    <a:pt x="129" y="0"/>
                  </a:moveTo>
                  <a:lnTo>
                    <a:pt x="116" y="0"/>
                  </a:lnTo>
                  <a:lnTo>
                    <a:pt x="103" y="2"/>
                  </a:lnTo>
                  <a:lnTo>
                    <a:pt x="92" y="2"/>
                  </a:lnTo>
                  <a:lnTo>
                    <a:pt x="81" y="5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0" y="14"/>
                  </a:lnTo>
                  <a:lnTo>
                    <a:pt x="42" y="18"/>
                  </a:lnTo>
                  <a:lnTo>
                    <a:pt x="31" y="23"/>
                  </a:lnTo>
                  <a:lnTo>
                    <a:pt x="24" y="30"/>
                  </a:lnTo>
                  <a:lnTo>
                    <a:pt x="19" y="36"/>
                  </a:lnTo>
                  <a:lnTo>
                    <a:pt x="13" y="45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2" y="75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4" y="177"/>
                  </a:lnTo>
                  <a:lnTo>
                    <a:pt x="164" y="175"/>
                  </a:lnTo>
                  <a:lnTo>
                    <a:pt x="162" y="131"/>
                  </a:lnTo>
                  <a:lnTo>
                    <a:pt x="162" y="125"/>
                  </a:lnTo>
                  <a:lnTo>
                    <a:pt x="164" y="122"/>
                  </a:lnTo>
                  <a:lnTo>
                    <a:pt x="166" y="118"/>
                  </a:lnTo>
                  <a:lnTo>
                    <a:pt x="167" y="115"/>
                  </a:lnTo>
                  <a:lnTo>
                    <a:pt x="169" y="110"/>
                  </a:lnTo>
                  <a:lnTo>
                    <a:pt x="175" y="109"/>
                  </a:lnTo>
                  <a:lnTo>
                    <a:pt x="178" y="107"/>
                  </a:lnTo>
                  <a:lnTo>
                    <a:pt x="184" y="104"/>
                  </a:lnTo>
                  <a:lnTo>
                    <a:pt x="189" y="103"/>
                  </a:lnTo>
                  <a:lnTo>
                    <a:pt x="197" y="103"/>
                  </a:lnTo>
                  <a:lnTo>
                    <a:pt x="204" y="101"/>
                  </a:lnTo>
                  <a:lnTo>
                    <a:pt x="212" y="101"/>
                  </a:lnTo>
                  <a:lnTo>
                    <a:pt x="531" y="101"/>
                  </a:lnTo>
                  <a:lnTo>
                    <a:pt x="533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760"/>
            <p:cNvSpPr>
              <a:spLocks/>
            </p:cNvSpPr>
            <p:nvPr/>
          </p:nvSpPr>
          <p:spPr bwMode="auto">
            <a:xfrm>
              <a:off x="2922" y="1217"/>
              <a:ext cx="527" cy="174"/>
            </a:xfrm>
            <a:custGeom>
              <a:avLst/>
              <a:gdLst>
                <a:gd name="T0" fmla="*/ 123 w 527"/>
                <a:gd name="T1" fmla="*/ 0 h 174"/>
                <a:gd name="T2" fmla="*/ 110 w 527"/>
                <a:gd name="T3" fmla="*/ 2 h 174"/>
                <a:gd name="T4" fmla="*/ 97 w 527"/>
                <a:gd name="T5" fmla="*/ 2 h 174"/>
                <a:gd name="T6" fmla="*/ 86 w 527"/>
                <a:gd name="T7" fmla="*/ 3 h 174"/>
                <a:gd name="T8" fmla="*/ 75 w 527"/>
                <a:gd name="T9" fmla="*/ 5 h 174"/>
                <a:gd name="T10" fmla="*/ 64 w 527"/>
                <a:gd name="T11" fmla="*/ 8 h 174"/>
                <a:gd name="T12" fmla="*/ 53 w 527"/>
                <a:gd name="T13" fmla="*/ 11 h 174"/>
                <a:gd name="T14" fmla="*/ 44 w 527"/>
                <a:gd name="T15" fmla="*/ 15 h 174"/>
                <a:gd name="T16" fmla="*/ 35 w 527"/>
                <a:gd name="T17" fmla="*/ 20 h 174"/>
                <a:gd name="T18" fmla="*/ 25 w 527"/>
                <a:gd name="T19" fmla="*/ 26 h 174"/>
                <a:gd name="T20" fmla="*/ 18 w 527"/>
                <a:gd name="T21" fmla="*/ 33 h 174"/>
                <a:gd name="T22" fmla="*/ 13 w 527"/>
                <a:gd name="T23" fmla="*/ 41 h 174"/>
                <a:gd name="T24" fmla="*/ 7 w 527"/>
                <a:gd name="T25" fmla="*/ 50 h 174"/>
                <a:gd name="T26" fmla="*/ 3 w 527"/>
                <a:gd name="T27" fmla="*/ 60 h 174"/>
                <a:gd name="T28" fmla="*/ 1 w 527"/>
                <a:gd name="T29" fmla="*/ 71 h 174"/>
                <a:gd name="T30" fmla="*/ 0 w 527"/>
                <a:gd name="T31" fmla="*/ 85 h 174"/>
                <a:gd name="T32" fmla="*/ 0 w 527"/>
                <a:gd name="T33" fmla="*/ 98 h 174"/>
                <a:gd name="T34" fmla="*/ 3 w 527"/>
                <a:gd name="T35" fmla="*/ 174 h 174"/>
                <a:gd name="T36" fmla="*/ 158 w 527"/>
                <a:gd name="T37" fmla="*/ 172 h 174"/>
                <a:gd name="T38" fmla="*/ 156 w 527"/>
                <a:gd name="T39" fmla="*/ 127 h 174"/>
                <a:gd name="T40" fmla="*/ 156 w 527"/>
                <a:gd name="T41" fmla="*/ 122 h 174"/>
                <a:gd name="T42" fmla="*/ 156 w 527"/>
                <a:gd name="T43" fmla="*/ 118 h 174"/>
                <a:gd name="T44" fmla="*/ 158 w 527"/>
                <a:gd name="T45" fmla="*/ 113 h 174"/>
                <a:gd name="T46" fmla="*/ 160 w 527"/>
                <a:gd name="T47" fmla="*/ 110 h 174"/>
                <a:gd name="T48" fmla="*/ 163 w 527"/>
                <a:gd name="T49" fmla="*/ 107 h 174"/>
                <a:gd name="T50" fmla="*/ 167 w 527"/>
                <a:gd name="T51" fmla="*/ 104 h 174"/>
                <a:gd name="T52" fmla="*/ 172 w 527"/>
                <a:gd name="T53" fmla="*/ 103 h 174"/>
                <a:gd name="T54" fmla="*/ 176 w 527"/>
                <a:gd name="T55" fmla="*/ 101 h 174"/>
                <a:gd name="T56" fmla="*/ 182 w 527"/>
                <a:gd name="T57" fmla="*/ 100 h 174"/>
                <a:gd name="T58" fmla="*/ 189 w 527"/>
                <a:gd name="T59" fmla="*/ 98 h 174"/>
                <a:gd name="T60" fmla="*/ 196 w 527"/>
                <a:gd name="T61" fmla="*/ 98 h 174"/>
                <a:gd name="T62" fmla="*/ 204 w 527"/>
                <a:gd name="T63" fmla="*/ 98 h 174"/>
                <a:gd name="T64" fmla="*/ 525 w 527"/>
                <a:gd name="T65" fmla="*/ 98 h 174"/>
                <a:gd name="T66" fmla="*/ 527 w 527"/>
                <a:gd name="T67" fmla="*/ 0 h 174"/>
                <a:gd name="T68" fmla="*/ 123 w 527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7"/>
                <a:gd name="T106" fmla="*/ 0 h 174"/>
                <a:gd name="T107" fmla="*/ 527 w 52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7" h="174">
                  <a:moveTo>
                    <a:pt x="123" y="0"/>
                  </a:moveTo>
                  <a:lnTo>
                    <a:pt x="110" y="2"/>
                  </a:lnTo>
                  <a:lnTo>
                    <a:pt x="97" y="2"/>
                  </a:lnTo>
                  <a:lnTo>
                    <a:pt x="86" y="3"/>
                  </a:lnTo>
                  <a:lnTo>
                    <a:pt x="75" y="5"/>
                  </a:lnTo>
                  <a:lnTo>
                    <a:pt x="64" y="8"/>
                  </a:lnTo>
                  <a:lnTo>
                    <a:pt x="53" y="11"/>
                  </a:lnTo>
                  <a:lnTo>
                    <a:pt x="44" y="15"/>
                  </a:lnTo>
                  <a:lnTo>
                    <a:pt x="35" y="20"/>
                  </a:lnTo>
                  <a:lnTo>
                    <a:pt x="25" y="26"/>
                  </a:lnTo>
                  <a:lnTo>
                    <a:pt x="18" y="33"/>
                  </a:lnTo>
                  <a:lnTo>
                    <a:pt x="13" y="41"/>
                  </a:lnTo>
                  <a:lnTo>
                    <a:pt x="7" y="50"/>
                  </a:lnTo>
                  <a:lnTo>
                    <a:pt x="3" y="60"/>
                  </a:lnTo>
                  <a:lnTo>
                    <a:pt x="1" y="71"/>
                  </a:lnTo>
                  <a:lnTo>
                    <a:pt x="0" y="85"/>
                  </a:lnTo>
                  <a:lnTo>
                    <a:pt x="0" y="98"/>
                  </a:lnTo>
                  <a:lnTo>
                    <a:pt x="3" y="174"/>
                  </a:lnTo>
                  <a:lnTo>
                    <a:pt x="158" y="172"/>
                  </a:lnTo>
                  <a:lnTo>
                    <a:pt x="156" y="127"/>
                  </a:lnTo>
                  <a:lnTo>
                    <a:pt x="156" y="122"/>
                  </a:lnTo>
                  <a:lnTo>
                    <a:pt x="156" y="118"/>
                  </a:lnTo>
                  <a:lnTo>
                    <a:pt x="158" y="113"/>
                  </a:lnTo>
                  <a:lnTo>
                    <a:pt x="160" y="110"/>
                  </a:lnTo>
                  <a:lnTo>
                    <a:pt x="163" y="107"/>
                  </a:lnTo>
                  <a:lnTo>
                    <a:pt x="167" y="104"/>
                  </a:lnTo>
                  <a:lnTo>
                    <a:pt x="172" y="103"/>
                  </a:lnTo>
                  <a:lnTo>
                    <a:pt x="176" y="101"/>
                  </a:lnTo>
                  <a:lnTo>
                    <a:pt x="182" y="100"/>
                  </a:lnTo>
                  <a:lnTo>
                    <a:pt x="189" y="98"/>
                  </a:lnTo>
                  <a:lnTo>
                    <a:pt x="196" y="98"/>
                  </a:lnTo>
                  <a:lnTo>
                    <a:pt x="204" y="98"/>
                  </a:lnTo>
                  <a:lnTo>
                    <a:pt x="525" y="98"/>
                  </a:lnTo>
                  <a:lnTo>
                    <a:pt x="527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761"/>
            <p:cNvSpPr>
              <a:spLocks/>
            </p:cNvSpPr>
            <p:nvPr/>
          </p:nvSpPr>
          <p:spPr bwMode="auto">
            <a:xfrm>
              <a:off x="2927" y="1222"/>
              <a:ext cx="522" cy="169"/>
            </a:xfrm>
            <a:custGeom>
              <a:avLst/>
              <a:gdLst>
                <a:gd name="T0" fmla="*/ 118 w 522"/>
                <a:gd name="T1" fmla="*/ 0 h 169"/>
                <a:gd name="T2" fmla="*/ 105 w 522"/>
                <a:gd name="T3" fmla="*/ 0 h 169"/>
                <a:gd name="T4" fmla="*/ 92 w 522"/>
                <a:gd name="T5" fmla="*/ 0 h 169"/>
                <a:gd name="T6" fmla="*/ 81 w 522"/>
                <a:gd name="T7" fmla="*/ 1 h 169"/>
                <a:gd name="T8" fmla="*/ 70 w 522"/>
                <a:gd name="T9" fmla="*/ 4 h 169"/>
                <a:gd name="T10" fmla="*/ 57 w 522"/>
                <a:gd name="T11" fmla="*/ 6 h 169"/>
                <a:gd name="T12" fmla="*/ 48 w 522"/>
                <a:gd name="T13" fmla="*/ 10 h 169"/>
                <a:gd name="T14" fmla="*/ 37 w 522"/>
                <a:gd name="T15" fmla="*/ 15 h 169"/>
                <a:gd name="T16" fmla="*/ 30 w 522"/>
                <a:gd name="T17" fmla="*/ 21 h 169"/>
                <a:gd name="T18" fmla="*/ 20 w 522"/>
                <a:gd name="T19" fmla="*/ 27 h 169"/>
                <a:gd name="T20" fmla="*/ 15 w 522"/>
                <a:gd name="T21" fmla="*/ 36 h 169"/>
                <a:gd name="T22" fmla="*/ 9 w 522"/>
                <a:gd name="T23" fmla="*/ 43 h 169"/>
                <a:gd name="T24" fmla="*/ 4 w 522"/>
                <a:gd name="T25" fmla="*/ 54 h 169"/>
                <a:gd name="T26" fmla="*/ 2 w 522"/>
                <a:gd name="T27" fmla="*/ 66 h 169"/>
                <a:gd name="T28" fmla="*/ 0 w 522"/>
                <a:gd name="T29" fmla="*/ 78 h 169"/>
                <a:gd name="T30" fmla="*/ 0 w 522"/>
                <a:gd name="T31" fmla="*/ 93 h 169"/>
                <a:gd name="T32" fmla="*/ 4 w 522"/>
                <a:gd name="T33" fmla="*/ 169 h 169"/>
                <a:gd name="T34" fmla="*/ 151 w 522"/>
                <a:gd name="T35" fmla="*/ 165 h 169"/>
                <a:gd name="T36" fmla="*/ 149 w 522"/>
                <a:gd name="T37" fmla="*/ 120 h 169"/>
                <a:gd name="T38" fmla="*/ 149 w 522"/>
                <a:gd name="T39" fmla="*/ 116 h 169"/>
                <a:gd name="T40" fmla="*/ 151 w 522"/>
                <a:gd name="T41" fmla="*/ 110 h 169"/>
                <a:gd name="T42" fmla="*/ 153 w 522"/>
                <a:gd name="T43" fmla="*/ 107 h 169"/>
                <a:gd name="T44" fmla="*/ 155 w 522"/>
                <a:gd name="T45" fmla="*/ 104 h 169"/>
                <a:gd name="T46" fmla="*/ 158 w 522"/>
                <a:gd name="T47" fmla="*/ 101 h 169"/>
                <a:gd name="T48" fmla="*/ 164 w 522"/>
                <a:gd name="T49" fmla="*/ 98 h 169"/>
                <a:gd name="T50" fmla="*/ 167 w 522"/>
                <a:gd name="T51" fmla="*/ 96 h 169"/>
                <a:gd name="T52" fmla="*/ 175 w 522"/>
                <a:gd name="T53" fmla="*/ 95 h 169"/>
                <a:gd name="T54" fmla="*/ 180 w 522"/>
                <a:gd name="T55" fmla="*/ 93 h 169"/>
                <a:gd name="T56" fmla="*/ 188 w 522"/>
                <a:gd name="T57" fmla="*/ 93 h 169"/>
                <a:gd name="T58" fmla="*/ 197 w 522"/>
                <a:gd name="T59" fmla="*/ 93 h 169"/>
                <a:gd name="T60" fmla="*/ 520 w 522"/>
                <a:gd name="T61" fmla="*/ 93 h 169"/>
                <a:gd name="T62" fmla="*/ 522 w 522"/>
                <a:gd name="T63" fmla="*/ 0 h 169"/>
                <a:gd name="T64" fmla="*/ 118 w 522"/>
                <a:gd name="T65" fmla="*/ 0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2"/>
                <a:gd name="T100" fmla="*/ 0 h 169"/>
                <a:gd name="T101" fmla="*/ 522 w 522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2" h="169">
                  <a:moveTo>
                    <a:pt x="118" y="0"/>
                  </a:moveTo>
                  <a:lnTo>
                    <a:pt x="105" y="0"/>
                  </a:lnTo>
                  <a:lnTo>
                    <a:pt x="92" y="0"/>
                  </a:lnTo>
                  <a:lnTo>
                    <a:pt x="81" y="1"/>
                  </a:lnTo>
                  <a:lnTo>
                    <a:pt x="70" y="4"/>
                  </a:lnTo>
                  <a:lnTo>
                    <a:pt x="57" y="6"/>
                  </a:lnTo>
                  <a:lnTo>
                    <a:pt x="48" y="10"/>
                  </a:lnTo>
                  <a:lnTo>
                    <a:pt x="37" y="15"/>
                  </a:lnTo>
                  <a:lnTo>
                    <a:pt x="30" y="21"/>
                  </a:lnTo>
                  <a:lnTo>
                    <a:pt x="20" y="27"/>
                  </a:lnTo>
                  <a:lnTo>
                    <a:pt x="15" y="36"/>
                  </a:lnTo>
                  <a:lnTo>
                    <a:pt x="9" y="43"/>
                  </a:lnTo>
                  <a:lnTo>
                    <a:pt x="4" y="54"/>
                  </a:lnTo>
                  <a:lnTo>
                    <a:pt x="2" y="66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4" y="169"/>
                  </a:lnTo>
                  <a:lnTo>
                    <a:pt x="151" y="165"/>
                  </a:lnTo>
                  <a:lnTo>
                    <a:pt x="149" y="120"/>
                  </a:lnTo>
                  <a:lnTo>
                    <a:pt x="149" y="116"/>
                  </a:lnTo>
                  <a:lnTo>
                    <a:pt x="151" y="110"/>
                  </a:lnTo>
                  <a:lnTo>
                    <a:pt x="153" y="107"/>
                  </a:lnTo>
                  <a:lnTo>
                    <a:pt x="155" y="104"/>
                  </a:lnTo>
                  <a:lnTo>
                    <a:pt x="158" y="101"/>
                  </a:lnTo>
                  <a:lnTo>
                    <a:pt x="164" y="98"/>
                  </a:lnTo>
                  <a:lnTo>
                    <a:pt x="167" y="96"/>
                  </a:lnTo>
                  <a:lnTo>
                    <a:pt x="175" y="95"/>
                  </a:lnTo>
                  <a:lnTo>
                    <a:pt x="180" y="93"/>
                  </a:lnTo>
                  <a:lnTo>
                    <a:pt x="188" y="93"/>
                  </a:lnTo>
                  <a:lnTo>
                    <a:pt x="197" y="93"/>
                  </a:lnTo>
                  <a:lnTo>
                    <a:pt x="520" y="93"/>
                  </a:lnTo>
                  <a:lnTo>
                    <a:pt x="522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762"/>
            <p:cNvSpPr>
              <a:spLocks/>
            </p:cNvSpPr>
            <p:nvPr/>
          </p:nvSpPr>
          <p:spPr bwMode="auto">
            <a:xfrm>
              <a:off x="2933" y="1225"/>
              <a:ext cx="514" cy="166"/>
            </a:xfrm>
            <a:custGeom>
              <a:avLst/>
              <a:gdLst>
                <a:gd name="T0" fmla="*/ 112 w 514"/>
                <a:gd name="T1" fmla="*/ 0 h 166"/>
                <a:gd name="T2" fmla="*/ 101 w 514"/>
                <a:gd name="T3" fmla="*/ 0 h 166"/>
                <a:gd name="T4" fmla="*/ 88 w 514"/>
                <a:gd name="T5" fmla="*/ 1 h 166"/>
                <a:gd name="T6" fmla="*/ 77 w 514"/>
                <a:gd name="T7" fmla="*/ 3 h 166"/>
                <a:gd name="T8" fmla="*/ 66 w 514"/>
                <a:gd name="T9" fmla="*/ 4 h 166"/>
                <a:gd name="T10" fmla="*/ 55 w 514"/>
                <a:gd name="T11" fmla="*/ 7 h 166"/>
                <a:gd name="T12" fmla="*/ 44 w 514"/>
                <a:gd name="T13" fmla="*/ 10 h 166"/>
                <a:gd name="T14" fmla="*/ 35 w 514"/>
                <a:gd name="T15" fmla="*/ 15 h 166"/>
                <a:gd name="T16" fmla="*/ 27 w 514"/>
                <a:gd name="T17" fmla="*/ 19 h 166"/>
                <a:gd name="T18" fmla="*/ 20 w 514"/>
                <a:gd name="T19" fmla="*/ 27 h 166"/>
                <a:gd name="T20" fmla="*/ 14 w 514"/>
                <a:gd name="T21" fmla="*/ 34 h 166"/>
                <a:gd name="T22" fmla="*/ 7 w 514"/>
                <a:gd name="T23" fmla="*/ 42 h 166"/>
                <a:gd name="T24" fmla="*/ 3 w 514"/>
                <a:gd name="T25" fmla="*/ 52 h 166"/>
                <a:gd name="T26" fmla="*/ 2 w 514"/>
                <a:gd name="T27" fmla="*/ 63 h 166"/>
                <a:gd name="T28" fmla="*/ 0 w 514"/>
                <a:gd name="T29" fmla="*/ 77 h 166"/>
                <a:gd name="T30" fmla="*/ 0 w 514"/>
                <a:gd name="T31" fmla="*/ 90 h 166"/>
                <a:gd name="T32" fmla="*/ 3 w 514"/>
                <a:gd name="T33" fmla="*/ 166 h 166"/>
                <a:gd name="T34" fmla="*/ 145 w 514"/>
                <a:gd name="T35" fmla="*/ 162 h 166"/>
                <a:gd name="T36" fmla="*/ 143 w 514"/>
                <a:gd name="T37" fmla="*/ 116 h 166"/>
                <a:gd name="T38" fmla="*/ 143 w 514"/>
                <a:gd name="T39" fmla="*/ 111 h 166"/>
                <a:gd name="T40" fmla="*/ 143 w 514"/>
                <a:gd name="T41" fmla="*/ 107 h 166"/>
                <a:gd name="T42" fmla="*/ 145 w 514"/>
                <a:gd name="T43" fmla="*/ 102 h 166"/>
                <a:gd name="T44" fmla="*/ 149 w 514"/>
                <a:gd name="T45" fmla="*/ 99 h 166"/>
                <a:gd name="T46" fmla="*/ 152 w 514"/>
                <a:gd name="T47" fmla="*/ 96 h 166"/>
                <a:gd name="T48" fmla="*/ 156 w 514"/>
                <a:gd name="T49" fmla="*/ 95 h 166"/>
                <a:gd name="T50" fmla="*/ 161 w 514"/>
                <a:gd name="T51" fmla="*/ 93 h 166"/>
                <a:gd name="T52" fmla="*/ 165 w 514"/>
                <a:gd name="T53" fmla="*/ 92 h 166"/>
                <a:gd name="T54" fmla="*/ 172 w 514"/>
                <a:gd name="T55" fmla="*/ 90 h 166"/>
                <a:gd name="T56" fmla="*/ 180 w 514"/>
                <a:gd name="T57" fmla="*/ 90 h 166"/>
                <a:gd name="T58" fmla="*/ 187 w 514"/>
                <a:gd name="T59" fmla="*/ 90 h 166"/>
                <a:gd name="T60" fmla="*/ 514 w 514"/>
                <a:gd name="T61" fmla="*/ 90 h 166"/>
                <a:gd name="T62" fmla="*/ 514 w 514"/>
                <a:gd name="T63" fmla="*/ 0 h 166"/>
                <a:gd name="T64" fmla="*/ 112 w 514"/>
                <a:gd name="T65" fmla="*/ 0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4"/>
                <a:gd name="T100" fmla="*/ 0 h 166"/>
                <a:gd name="T101" fmla="*/ 514 w 514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4" h="166">
                  <a:moveTo>
                    <a:pt x="112" y="0"/>
                  </a:moveTo>
                  <a:lnTo>
                    <a:pt x="101" y="0"/>
                  </a:lnTo>
                  <a:lnTo>
                    <a:pt x="88" y="1"/>
                  </a:lnTo>
                  <a:lnTo>
                    <a:pt x="77" y="3"/>
                  </a:lnTo>
                  <a:lnTo>
                    <a:pt x="66" y="4"/>
                  </a:lnTo>
                  <a:lnTo>
                    <a:pt x="55" y="7"/>
                  </a:lnTo>
                  <a:lnTo>
                    <a:pt x="44" y="10"/>
                  </a:lnTo>
                  <a:lnTo>
                    <a:pt x="35" y="15"/>
                  </a:lnTo>
                  <a:lnTo>
                    <a:pt x="27" y="19"/>
                  </a:lnTo>
                  <a:lnTo>
                    <a:pt x="20" y="27"/>
                  </a:lnTo>
                  <a:lnTo>
                    <a:pt x="14" y="34"/>
                  </a:lnTo>
                  <a:lnTo>
                    <a:pt x="7" y="42"/>
                  </a:lnTo>
                  <a:lnTo>
                    <a:pt x="3" y="52"/>
                  </a:lnTo>
                  <a:lnTo>
                    <a:pt x="2" y="63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3" y="166"/>
                  </a:lnTo>
                  <a:lnTo>
                    <a:pt x="145" y="162"/>
                  </a:lnTo>
                  <a:lnTo>
                    <a:pt x="143" y="116"/>
                  </a:lnTo>
                  <a:lnTo>
                    <a:pt x="143" y="111"/>
                  </a:lnTo>
                  <a:lnTo>
                    <a:pt x="143" y="107"/>
                  </a:lnTo>
                  <a:lnTo>
                    <a:pt x="145" y="102"/>
                  </a:lnTo>
                  <a:lnTo>
                    <a:pt x="149" y="99"/>
                  </a:lnTo>
                  <a:lnTo>
                    <a:pt x="152" y="96"/>
                  </a:lnTo>
                  <a:lnTo>
                    <a:pt x="156" y="95"/>
                  </a:lnTo>
                  <a:lnTo>
                    <a:pt x="161" y="93"/>
                  </a:lnTo>
                  <a:lnTo>
                    <a:pt x="165" y="92"/>
                  </a:lnTo>
                  <a:lnTo>
                    <a:pt x="172" y="90"/>
                  </a:lnTo>
                  <a:lnTo>
                    <a:pt x="180" y="90"/>
                  </a:lnTo>
                  <a:lnTo>
                    <a:pt x="187" y="90"/>
                  </a:lnTo>
                  <a:lnTo>
                    <a:pt x="514" y="90"/>
                  </a:lnTo>
                  <a:lnTo>
                    <a:pt x="514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763"/>
            <p:cNvSpPr>
              <a:spLocks/>
            </p:cNvSpPr>
            <p:nvPr/>
          </p:nvSpPr>
          <p:spPr bwMode="auto">
            <a:xfrm>
              <a:off x="2938" y="1228"/>
              <a:ext cx="509" cy="163"/>
            </a:xfrm>
            <a:custGeom>
              <a:avLst/>
              <a:gdLst>
                <a:gd name="T0" fmla="*/ 107 w 509"/>
                <a:gd name="T1" fmla="*/ 0 h 163"/>
                <a:gd name="T2" fmla="*/ 96 w 509"/>
                <a:gd name="T3" fmla="*/ 0 h 163"/>
                <a:gd name="T4" fmla="*/ 83 w 509"/>
                <a:gd name="T5" fmla="*/ 1 h 163"/>
                <a:gd name="T6" fmla="*/ 72 w 509"/>
                <a:gd name="T7" fmla="*/ 3 h 163"/>
                <a:gd name="T8" fmla="*/ 59 w 509"/>
                <a:gd name="T9" fmla="*/ 4 h 163"/>
                <a:gd name="T10" fmla="*/ 50 w 509"/>
                <a:gd name="T11" fmla="*/ 7 h 163"/>
                <a:gd name="T12" fmla="*/ 39 w 509"/>
                <a:gd name="T13" fmla="*/ 12 h 163"/>
                <a:gd name="T14" fmla="*/ 30 w 509"/>
                <a:gd name="T15" fmla="*/ 16 h 163"/>
                <a:gd name="T16" fmla="*/ 22 w 509"/>
                <a:gd name="T17" fmla="*/ 24 h 163"/>
                <a:gd name="T18" fmla="*/ 15 w 509"/>
                <a:gd name="T19" fmla="*/ 30 h 163"/>
                <a:gd name="T20" fmla="*/ 9 w 509"/>
                <a:gd name="T21" fmla="*/ 39 h 163"/>
                <a:gd name="T22" fmla="*/ 4 w 509"/>
                <a:gd name="T23" fmla="*/ 48 h 163"/>
                <a:gd name="T24" fmla="*/ 0 w 509"/>
                <a:gd name="T25" fmla="*/ 60 h 163"/>
                <a:gd name="T26" fmla="*/ 0 w 509"/>
                <a:gd name="T27" fmla="*/ 72 h 163"/>
                <a:gd name="T28" fmla="*/ 0 w 509"/>
                <a:gd name="T29" fmla="*/ 87 h 163"/>
                <a:gd name="T30" fmla="*/ 2 w 509"/>
                <a:gd name="T31" fmla="*/ 163 h 163"/>
                <a:gd name="T32" fmla="*/ 140 w 509"/>
                <a:gd name="T33" fmla="*/ 159 h 163"/>
                <a:gd name="T34" fmla="*/ 136 w 509"/>
                <a:gd name="T35" fmla="*/ 111 h 163"/>
                <a:gd name="T36" fmla="*/ 136 w 509"/>
                <a:gd name="T37" fmla="*/ 107 h 163"/>
                <a:gd name="T38" fmla="*/ 138 w 509"/>
                <a:gd name="T39" fmla="*/ 102 h 163"/>
                <a:gd name="T40" fmla="*/ 140 w 509"/>
                <a:gd name="T41" fmla="*/ 98 h 163"/>
                <a:gd name="T42" fmla="*/ 144 w 509"/>
                <a:gd name="T43" fmla="*/ 95 h 163"/>
                <a:gd name="T44" fmla="*/ 147 w 509"/>
                <a:gd name="T45" fmla="*/ 92 h 163"/>
                <a:gd name="T46" fmla="*/ 153 w 509"/>
                <a:gd name="T47" fmla="*/ 90 h 163"/>
                <a:gd name="T48" fmla="*/ 156 w 509"/>
                <a:gd name="T49" fmla="*/ 87 h 163"/>
                <a:gd name="T50" fmla="*/ 164 w 509"/>
                <a:gd name="T51" fmla="*/ 87 h 163"/>
                <a:gd name="T52" fmla="*/ 171 w 509"/>
                <a:gd name="T53" fmla="*/ 87 h 163"/>
                <a:gd name="T54" fmla="*/ 180 w 509"/>
                <a:gd name="T55" fmla="*/ 87 h 163"/>
                <a:gd name="T56" fmla="*/ 509 w 509"/>
                <a:gd name="T57" fmla="*/ 87 h 163"/>
                <a:gd name="T58" fmla="*/ 509 w 509"/>
                <a:gd name="T59" fmla="*/ 0 h 163"/>
                <a:gd name="T60" fmla="*/ 107 w 509"/>
                <a:gd name="T61" fmla="*/ 0 h 1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9"/>
                <a:gd name="T94" fmla="*/ 0 h 163"/>
                <a:gd name="T95" fmla="*/ 509 w 509"/>
                <a:gd name="T96" fmla="*/ 163 h 1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9" h="163">
                  <a:moveTo>
                    <a:pt x="107" y="0"/>
                  </a:moveTo>
                  <a:lnTo>
                    <a:pt x="96" y="0"/>
                  </a:lnTo>
                  <a:lnTo>
                    <a:pt x="83" y="1"/>
                  </a:lnTo>
                  <a:lnTo>
                    <a:pt x="72" y="3"/>
                  </a:lnTo>
                  <a:lnTo>
                    <a:pt x="59" y="4"/>
                  </a:lnTo>
                  <a:lnTo>
                    <a:pt x="50" y="7"/>
                  </a:lnTo>
                  <a:lnTo>
                    <a:pt x="39" y="12"/>
                  </a:lnTo>
                  <a:lnTo>
                    <a:pt x="30" y="16"/>
                  </a:lnTo>
                  <a:lnTo>
                    <a:pt x="22" y="24"/>
                  </a:lnTo>
                  <a:lnTo>
                    <a:pt x="15" y="30"/>
                  </a:lnTo>
                  <a:lnTo>
                    <a:pt x="9" y="39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0" y="87"/>
                  </a:lnTo>
                  <a:lnTo>
                    <a:pt x="2" y="163"/>
                  </a:lnTo>
                  <a:lnTo>
                    <a:pt x="140" y="159"/>
                  </a:lnTo>
                  <a:lnTo>
                    <a:pt x="136" y="111"/>
                  </a:lnTo>
                  <a:lnTo>
                    <a:pt x="136" y="107"/>
                  </a:lnTo>
                  <a:lnTo>
                    <a:pt x="138" y="102"/>
                  </a:lnTo>
                  <a:lnTo>
                    <a:pt x="140" y="98"/>
                  </a:lnTo>
                  <a:lnTo>
                    <a:pt x="144" y="95"/>
                  </a:lnTo>
                  <a:lnTo>
                    <a:pt x="147" y="92"/>
                  </a:lnTo>
                  <a:lnTo>
                    <a:pt x="153" y="90"/>
                  </a:lnTo>
                  <a:lnTo>
                    <a:pt x="156" y="87"/>
                  </a:lnTo>
                  <a:lnTo>
                    <a:pt x="164" y="87"/>
                  </a:lnTo>
                  <a:lnTo>
                    <a:pt x="171" y="87"/>
                  </a:lnTo>
                  <a:lnTo>
                    <a:pt x="180" y="87"/>
                  </a:lnTo>
                  <a:lnTo>
                    <a:pt x="509" y="87"/>
                  </a:lnTo>
                  <a:lnTo>
                    <a:pt x="509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764"/>
            <p:cNvSpPr>
              <a:spLocks/>
            </p:cNvSpPr>
            <p:nvPr/>
          </p:nvSpPr>
          <p:spPr bwMode="auto">
            <a:xfrm>
              <a:off x="2942" y="1231"/>
              <a:ext cx="505" cy="160"/>
            </a:xfrm>
            <a:custGeom>
              <a:avLst/>
              <a:gdLst>
                <a:gd name="T0" fmla="*/ 105 w 505"/>
                <a:gd name="T1" fmla="*/ 0 h 160"/>
                <a:gd name="T2" fmla="*/ 92 w 505"/>
                <a:gd name="T3" fmla="*/ 1 h 160"/>
                <a:gd name="T4" fmla="*/ 79 w 505"/>
                <a:gd name="T5" fmla="*/ 1 h 160"/>
                <a:gd name="T6" fmla="*/ 66 w 505"/>
                <a:gd name="T7" fmla="*/ 3 h 160"/>
                <a:gd name="T8" fmla="*/ 55 w 505"/>
                <a:gd name="T9" fmla="*/ 6 h 160"/>
                <a:gd name="T10" fmla="*/ 44 w 505"/>
                <a:gd name="T11" fmla="*/ 10 h 160"/>
                <a:gd name="T12" fmla="*/ 35 w 505"/>
                <a:gd name="T13" fmla="*/ 13 h 160"/>
                <a:gd name="T14" fmla="*/ 26 w 505"/>
                <a:gd name="T15" fmla="*/ 19 h 160"/>
                <a:gd name="T16" fmla="*/ 18 w 505"/>
                <a:gd name="T17" fmla="*/ 27 h 160"/>
                <a:gd name="T18" fmla="*/ 11 w 505"/>
                <a:gd name="T19" fmla="*/ 34 h 160"/>
                <a:gd name="T20" fmla="*/ 5 w 505"/>
                <a:gd name="T21" fmla="*/ 45 h 160"/>
                <a:gd name="T22" fmla="*/ 2 w 505"/>
                <a:gd name="T23" fmla="*/ 55 h 160"/>
                <a:gd name="T24" fmla="*/ 0 w 505"/>
                <a:gd name="T25" fmla="*/ 69 h 160"/>
                <a:gd name="T26" fmla="*/ 0 w 505"/>
                <a:gd name="T27" fmla="*/ 83 h 160"/>
                <a:gd name="T28" fmla="*/ 4 w 505"/>
                <a:gd name="T29" fmla="*/ 160 h 160"/>
                <a:gd name="T30" fmla="*/ 134 w 505"/>
                <a:gd name="T31" fmla="*/ 156 h 160"/>
                <a:gd name="T32" fmla="*/ 132 w 505"/>
                <a:gd name="T33" fmla="*/ 107 h 160"/>
                <a:gd name="T34" fmla="*/ 132 w 505"/>
                <a:gd name="T35" fmla="*/ 102 h 160"/>
                <a:gd name="T36" fmla="*/ 132 w 505"/>
                <a:gd name="T37" fmla="*/ 98 h 160"/>
                <a:gd name="T38" fmla="*/ 136 w 505"/>
                <a:gd name="T39" fmla="*/ 93 h 160"/>
                <a:gd name="T40" fmla="*/ 140 w 505"/>
                <a:gd name="T41" fmla="*/ 92 h 160"/>
                <a:gd name="T42" fmla="*/ 143 w 505"/>
                <a:gd name="T43" fmla="*/ 89 h 160"/>
                <a:gd name="T44" fmla="*/ 147 w 505"/>
                <a:gd name="T45" fmla="*/ 86 h 160"/>
                <a:gd name="T46" fmla="*/ 152 w 505"/>
                <a:gd name="T47" fmla="*/ 84 h 160"/>
                <a:gd name="T48" fmla="*/ 158 w 505"/>
                <a:gd name="T49" fmla="*/ 84 h 160"/>
                <a:gd name="T50" fmla="*/ 165 w 505"/>
                <a:gd name="T51" fmla="*/ 84 h 160"/>
                <a:gd name="T52" fmla="*/ 173 w 505"/>
                <a:gd name="T53" fmla="*/ 83 h 160"/>
                <a:gd name="T54" fmla="*/ 505 w 505"/>
                <a:gd name="T55" fmla="*/ 83 h 160"/>
                <a:gd name="T56" fmla="*/ 505 w 505"/>
                <a:gd name="T57" fmla="*/ 0 h 160"/>
                <a:gd name="T58" fmla="*/ 105 w 505"/>
                <a:gd name="T59" fmla="*/ 0 h 1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5"/>
                <a:gd name="T91" fmla="*/ 0 h 160"/>
                <a:gd name="T92" fmla="*/ 505 w 505"/>
                <a:gd name="T93" fmla="*/ 160 h 1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5" h="160">
                  <a:moveTo>
                    <a:pt x="105" y="0"/>
                  </a:moveTo>
                  <a:lnTo>
                    <a:pt x="92" y="1"/>
                  </a:lnTo>
                  <a:lnTo>
                    <a:pt x="79" y="1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4" y="10"/>
                  </a:lnTo>
                  <a:lnTo>
                    <a:pt x="35" y="13"/>
                  </a:lnTo>
                  <a:lnTo>
                    <a:pt x="26" y="19"/>
                  </a:lnTo>
                  <a:lnTo>
                    <a:pt x="18" y="27"/>
                  </a:lnTo>
                  <a:lnTo>
                    <a:pt x="11" y="34"/>
                  </a:lnTo>
                  <a:lnTo>
                    <a:pt x="5" y="45"/>
                  </a:lnTo>
                  <a:lnTo>
                    <a:pt x="2" y="55"/>
                  </a:lnTo>
                  <a:lnTo>
                    <a:pt x="0" y="69"/>
                  </a:lnTo>
                  <a:lnTo>
                    <a:pt x="0" y="83"/>
                  </a:lnTo>
                  <a:lnTo>
                    <a:pt x="4" y="160"/>
                  </a:lnTo>
                  <a:lnTo>
                    <a:pt x="134" y="156"/>
                  </a:lnTo>
                  <a:lnTo>
                    <a:pt x="132" y="107"/>
                  </a:lnTo>
                  <a:lnTo>
                    <a:pt x="132" y="102"/>
                  </a:lnTo>
                  <a:lnTo>
                    <a:pt x="132" y="98"/>
                  </a:lnTo>
                  <a:lnTo>
                    <a:pt x="136" y="93"/>
                  </a:lnTo>
                  <a:lnTo>
                    <a:pt x="140" y="92"/>
                  </a:lnTo>
                  <a:lnTo>
                    <a:pt x="143" y="89"/>
                  </a:lnTo>
                  <a:lnTo>
                    <a:pt x="147" y="86"/>
                  </a:lnTo>
                  <a:lnTo>
                    <a:pt x="152" y="84"/>
                  </a:lnTo>
                  <a:lnTo>
                    <a:pt x="158" y="84"/>
                  </a:lnTo>
                  <a:lnTo>
                    <a:pt x="165" y="84"/>
                  </a:lnTo>
                  <a:lnTo>
                    <a:pt x="173" y="83"/>
                  </a:lnTo>
                  <a:lnTo>
                    <a:pt x="505" y="83"/>
                  </a:lnTo>
                  <a:lnTo>
                    <a:pt x="5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765"/>
            <p:cNvSpPr>
              <a:spLocks/>
            </p:cNvSpPr>
            <p:nvPr/>
          </p:nvSpPr>
          <p:spPr bwMode="auto">
            <a:xfrm>
              <a:off x="2947" y="1235"/>
              <a:ext cx="500" cy="156"/>
            </a:xfrm>
            <a:custGeom>
              <a:avLst/>
              <a:gdLst>
                <a:gd name="T0" fmla="*/ 100 w 500"/>
                <a:gd name="T1" fmla="*/ 0 h 156"/>
                <a:gd name="T2" fmla="*/ 87 w 500"/>
                <a:gd name="T3" fmla="*/ 0 h 156"/>
                <a:gd name="T4" fmla="*/ 74 w 500"/>
                <a:gd name="T5" fmla="*/ 0 h 156"/>
                <a:gd name="T6" fmla="*/ 61 w 500"/>
                <a:gd name="T7" fmla="*/ 3 h 156"/>
                <a:gd name="T8" fmla="*/ 50 w 500"/>
                <a:gd name="T9" fmla="*/ 6 h 156"/>
                <a:gd name="T10" fmla="*/ 39 w 500"/>
                <a:gd name="T11" fmla="*/ 9 h 156"/>
                <a:gd name="T12" fmla="*/ 30 w 500"/>
                <a:gd name="T13" fmla="*/ 15 h 156"/>
                <a:gd name="T14" fmla="*/ 21 w 500"/>
                <a:gd name="T15" fmla="*/ 23 h 156"/>
                <a:gd name="T16" fmla="*/ 13 w 500"/>
                <a:gd name="T17" fmla="*/ 30 h 156"/>
                <a:gd name="T18" fmla="*/ 8 w 500"/>
                <a:gd name="T19" fmla="*/ 39 h 156"/>
                <a:gd name="T20" fmla="*/ 4 w 500"/>
                <a:gd name="T21" fmla="*/ 50 h 156"/>
                <a:gd name="T22" fmla="*/ 0 w 500"/>
                <a:gd name="T23" fmla="*/ 64 h 156"/>
                <a:gd name="T24" fmla="*/ 0 w 500"/>
                <a:gd name="T25" fmla="*/ 79 h 156"/>
                <a:gd name="T26" fmla="*/ 4 w 500"/>
                <a:gd name="T27" fmla="*/ 156 h 156"/>
                <a:gd name="T28" fmla="*/ 129 w 500"/>
                <a:gd name="T29" fmla="*/ 152 h 156"/>
                <a:gd name="T30" fmla="*/ 127 w 500"/>
                <a:gd name="T31" fmla="*/ 103 h 156"/>
                <a:gd name="T32" fmla="*/ 127 w 500"/>
                <a:gd name="T33" fmla="*/ 97 h 156"/>
                <a:gd name="T34" fmla="*/ 127 w 500"/>
                <a:gd name="T35" fmla="*/ 92 h 156"/>
                <a:gd name="T36" fmla="*/ 131 w 500"/>
                <a:gd name="T37" fmla="*/ 89 h 156"/>
                <a:gd name="T38" fmla="*/ 135 w 500"/>
                <a:gd name="T39" fmla="*/ 85 h 156"/>
                <a:gd name="T40" fmla="*/ 138 w 500"/>
                <a:gd name="T41" fmla="*/ 83 h 156"/>
                <a:gd name="T42" fmla="*/ 144 w 500"/>
                <a:gd name="T43" fmla="*/ 80 h 156"/>
                <a:gd name="T44" fmla="*/ 149 w 500"/>
                <a:gd name="T45" fmla="*/ 80 h 156"/>
                <a:gd name="T46" fmla="*/ 157 w 500"/>
                <a:gd name="T47" fmla="*/ 79 h 156"/>
                <a:gd name="T48" fmla="*/ 166 w 500"/>
                <a:gd name="T49" fmla="*/ 79 h 156"/>
                <a:gd name="T50" fmla="*/ 500 w 500"/>
                <a:gd name="T51" fmla="*/ 79 h 156"/>
                <a:gd name="T52" fmla="*/ 500 w 500"/>
                <a:gd name="T53" fmla="*/ 0 h 156"/>
                <a:gd name="T54" fmla="*/ 100 w 500"/>
                <a:gd name="T55" fmla="*/ 0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0"/>
                <a:gd name="T85" fmla="*/ 0 h 156"/>
                <a:gd name="T86" fmla="*/ 500 w 500"/>
                <a:gd name="T87" fmla="*/ 156 h 1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0" h="156">
                  <a:moveTo>
                    <a:pt x="100" y="0"/>
                  </a:moveTo>
                  <a:lnTo>
                    <a:pt x="87" y="0"/>
                  </a:lnTo>
                  <a:lnTo>
                    <a:pt x="74" y="0"/>
                  </a:lnTo>
                  <a:lnTo>
                    <a:pt x="61" y="3"/>
                  </a:lnTo>
                  <a:lnTo>
                    <a:pt x="50" y="6"/>
                  </a:lnTo>
                  <a:lnTo>
                    <a:pt x="39" y="9"/>
                  </a:lnTo>
                  <a:lnTo>
                    <a:pt x="30" y="15"/>
                  </a:lnTo>
                  <a:lnTo>
                    <a:pt x="21" y="23"/>
                  </a:lnTo>
                  <a:lnTo>
                    <a:pt x="13" y="30"/>
                  </a:lnTo>
                  <a:lnTo>
                    <a:pt x="8" y="39"/>
                  </a:lnTo>
                  <a:lnTo>
                    <a:pt x="4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" y="156"/>
                  </a:lnTo>
                  <a:lnTo>
                    <a:pt x="129" y="152"/>
                  </a:lnTo>
                  <a:lnTo>
                    <a:pt x="127" y="103"/>
                  </a:lnTo>
                  <a:lnTo>
                    <a:pt x="127" y="97"/>
                  </a:lnTo>
                  <a:lnTo>
                    <a:pt x="127" y="92"/>
                  </a:lnTo>
                  <a:lnTo>
                    <a:pt x="131" y="89"/>
                  </a:lnTo>
                  <a:lnTo>
                    <a:pt x="135" y="85"/>
                  </a:lnTo>
                  <a:lnTo>
                    <a:pt x="138" y="83"/>
                  </a:lnTo>
                  <a:lnTo>
                    <a:pt x="144" y="80"/>
                  </a:lnTo>
                  <a:lnTo>
                    <a:pt x="149" y="80"/>
                  </a:lnTo>
                  <a:lnTo>
                    <a:pt x="157" y="79"/>
                  </a:lnTo>
                  <a:lnTo>
                    <a:pt x="166" y="79"/>
                  </a:lnTo>
                  <a:lnTo>
                    <a:pt x="500" y="79"/>
                  </a:lnTo>
                  <a:lnTo>
                    <a:pt x="5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766"/>
            <p:cNvSpPr>
              <a:spLocks/>
            </p:cNvSpPr>
            <p:nvPr/>
          </p:nvSpPr>
          <p:spPr bwMode="auto">
            <a:xfrm>
              <a:off x="2953" y="1238"/>
              <a:ext cx="494" cy="153"/>
            </a:xfrm>
            <a:custGeom>
              <a:avLst/>
              <a:gdLst>
                <a:gd name="T0" fmla="*/ 95 w 494"/>
                <a:gd name="T1" fmla="*/ 0 h 153"/>
                <a:gd name="T2" fmla="*/ 83 w 494"/>
                <a:gd name="T3" fmla="*/ 0 h 153"/>
                <a:gd name="T4" fmla="*/ 70 w 494"/>
                <a:gd name="T5" fmla="*/ 2 h 153"/>
                <a:gd name="T6" fmla="*/ 59 w 494"/>
                <a:gd name="T7" fmla="*/ 3 h 153"/>
                <a:gd name="T8" fmla="*/ 46 w 494"/>
                <a:gd name="T9" fmla="*/ 6 h 153"/>
                <a:gd name="T10" fmla="*/ 37 w 494"/>
                <a:gd name="T11" fmla="*/ 9 h 153"/>
                <a:gd name="T12" fmla="*/ 27 w 494"/>
                <a:gd name="T13" fmla="*/ 14 h 153"/>
                <a:gd name="T14" fmla="*/ 18 w 494"/>
                <a:gd name="T15" fmla="*/ 21 h 153"/>
                <a:gd name="T16" fmla="*/ 11 w 494"/>
                <a:gd name="T17" fmla="*/ 29 h 153"/>
                <a:gd name="T18" fmla="*/ 5 w 494"/>
                <a:gd name="T19" fmla="*/ 38 h 153"/>
                <a:gd name="T20" fmla="*/ 2 w 494"/>
                <a:gd name="T21" fmla="*/ 48 h 153"/>
                <a:gd name="T22" fmla="*/ 0 w 494"/>
                <a:gd name="T23" fmla="*/ 61 h 153"/>
                <a:gd name="T24" fmla="*/ 0 w 494"/>
                <a:gd name="T25" fmla="*/ 76 h 153"/>
                <a:gd name="T26" fmla="*/ 4 w 494"/>
                <a:gd name="T27" fmla="*/ 153 h 153"/>
                <a:gd name="T28" fmla="*/ 121 w 494"/>
                <a:gd name="T29" fmla="*/ 149 h 153"/>
                <a:gd name="T30" fmla="*/ 119 w 494"/>
                <a:gd name="T31" fmla="*/ 97 h 153"/>
                <a:gd name="T32" fmla="*/ 121 w 494"/>
                <a:gd name="T33" fmla="*/ 92 h 153"/>
                <a:gd name="T34" fmla="*/ 121 w 494"/>
                <a:gd name="T35" fmla="*/ 88 h 153"/>
                <a:gd name="T36" fmla="*/ 123 w 494"/>
                <a:gd name="T37" fmla="*/ 85 h 153"/>
                <a:gd name="T38" fmla="*/ 127 w 494"/>
                <a:gd name="T39" fmla="*/ 82 h 153"/>
                <a:gd name="T40" fmla="*/ 132 w 494"/>
                <a:gd name="T41" fmla="*/ 79 h 153"/>
                <a:gd name="T42" fmla="*/ 136 w 494"/>
                <a:gd name="T43" fmla="*/ 77 h 153"/>
                <a:gd name="T44" fmla="*/ 141 w 494"/>
                <a:gd name="T45" fmla="*/ 77 h 153"/>
                <a:gd name="T46" fmla="*/ 149 w 494"/>
                <a:gd name="T47" fmla="*/ 76 h 153"/>
                <a:gd name="T48" fmla="*/ 156 w 494"/>
                <a:gd name="T49" fmla="*/ 76 h 153"/>
                <a:gd name="T50" fmla="*/ 494 w 494"/>
                <a:gd name="T51" fmla="*/ 76 h 153"/>
                <a:gd name="T52" fmla="*/ 494 w 494"/>
                <a:gd name="T53" fmla="*/ 0 h 153"/>
                <a:gd name="T54" fmla="*/ 95 w 494"/>
                <a:gd name="T55" fmla="*/ 0 h 1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4"/>
                <a:gd name="T85" fmla="*/ 0 h 153"/>
                <a:gd name="T86" fmla="*/ 494 w 494"/>
                <a:gd name="T87" fmla="*/ 153 h 1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4" h="153">
                  <a:moveTo>
                    <a:pt x="95" y="0"/>
                  </a:moveTo>
                  <a:lnTo>
                    <a:pt x="83" y="0"/>
                  </a:lnTo>
                  <a:lnTo>
                    <a:pt x="70" y="2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7" y="9"/>
                  </a:lnTo>
                  <a:lnTo>
                    <a:pt x="27" y="14"/>
                  </a:lnTo>
                  <a:lnTo>
                    <a:pt x="18" y="21"/>
                  </a:lnTo>
                  <a:lnTo>
                    <a:pt x="11" y="29"/>
                  </a:lnTo>
                  <a:lnTo>
                    <a:pt x="5" y="38"/>
                  </a:lnTo>
                  <a:lnTo>
                    <a:pt x="2" y="48"/>
                  </a:lnTo>
                  <a:lnTo>
                    <a:pt x="0" y="61"/>
                  </a:lnTo>
                  <a:lnTo>
                    <a:pt x="0" y="76"/>
                  </a:lnTo>
                  <a:lnTo>
                    <a:pt x="4" y="153"/>
                  </a:lnTo>
                  <a:lnTo>
                    <a:pt x="121" y="149"/>
                  </a:lnTo>
                  <a:lnTo>
                    <a:pt x="119" y="97"/>
                  </a:lnTo>
                  <a:lnTo>
                    <a:pt x="121" y="92"/>
                  </a:lnTo>
                  <a:lnTo>
                    <a:pt x="121" y="88"/>
                  </a:lnTo>
                  <a:lnTo>
                    <a:pt x="123" y="85"/>
                  </a:lnTo>
                  <a:lnTo>
                    <a:pt x="127" y="82"/>
                  </a:lnTo>
                  <a:lnTo>
                    <a:pt x="132" y="79"/>
                  </a:lnTo>
                  <a:lnTo>
                    <a:pt x="136" y="77"/>
                  </a:lnTo>
                  <a:lnTo>
                    <a:pt x="141" y="77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494" y="76"/>
                  </a:lnTo>
                  <a:lnTo>
                    <a:pt x="494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5D5D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767"/>
            <p:cNvSpPr>
              <a:spLocks/>
            </p:cNvSpPr>
            <p:nvPr/>
          </p:nvSpPr>
          <p:spPr bwMode="auto">
            <a:xfrm>
              <a:off x="2958" y="1241"/>
              <a:ext cx="489" cy="148"/>
            </a:xfrm>
            <a:custGeom>
              <a:avLst/>
              <a:gdLst>
                <a:gd name="T0" fmla="*/ 90 w 489"/>
                <a:gd name="T1" fmla="*/ 0 h 148"/>
                <a:gd name="T2" fmla="*/ 78 w 489"/>
                <a:gd name="T3" fmla="*/ 0 h 148"/>
                <a:gd name="T4" fmla="*/ 65 w 489"/>
                <a:gd name="T5" fmla="*/ 2 h 148"/>
                <a:gd name="T6" fmla="*/ 52 w 489"/>
                <a:gd name="T7" fmla="*/ 3 h 148"/>
                <a:gd name="T8" fmla="*/ 41 w 489"/>
                <a:gd name="T9" fmla="*/ 8 h 148"/>
                <a:gd name="T10" fmla="*/ 30 w 489"/>
                <a:gd name="T11" fmla="*/ 11 h 148"/>
                <a:gd name="T12" fmla="*/ 21 w 489"/>
                <a:gd name="T13" fmla="*/ 18 h 148"/>
                <a:gd name="T14" fmla="*/ 13 w 489"/>
                <a:gd name="T15" fmla="*/ 24 h 148"/>
                <a:gd name="T16" fmla="*/ 8 w 489"/>
                <a:gd name="T17" fmla="*/ 33 h 148"/>
                <a:gd name="T18" fmla="*/ 2 w 489"/>
                <a:gd name="T19" fmla="*/ 44 h 148"/>
                <a:gd name="T20" fmla="*/ 0 w 489"/>
                <a:gd name="T21" fmla="*/ 58 h 148"/>
                <a:gd name="T22" fmla="*/ 0 w 489"/>
                <a:gd name="T23" fmla="*/ 71 h 148"/>
                <a:gd name="T24" fmla="*/ 4 w 489"/>
                <a:gd name="T25" fmla="*/ 148 h 148"/>
                <a:gd name="T26" fmla="*/ 116 w 489"/>
                <a:gd name="T27" fmla="*/ 146 h 148"/>
                <a:gd name="T28" fmla="*/ 114 w 489"/>
                <a:gd name="T29" fmla="*/ 92 h 148"/>
                <a:gd name="T30" fmla="*/ 114 w 489"/>
                <a:gd name="T31" fmla="*/ 88 h 148"/>
                <a:gd name="T32" fmla="*/ 116 w 489"/>
                <a:gd name="T33" fmla="*/ 83 h 148"/>
                <a:gd name="T34" fmla="*/ 118 w 489"/>
                <a:gd name="T35" fmla="*/ 80 h 148"/>
                <a:gd name="T36" fmla="*/ 124 w 489"/>
                <a:gd name="T37" fmla="*/ 77 h 148"/>
                <a:gd name="T38" fmla="*/ 127 w 489"/>
                <a:gd name="T39" fmla="*/ 74 h 148"/>
                <a:gd name="T40" fmla="*/ 135 w 489"/>
                <a:gd name="T41" fmla="*/ 73 h 148"/>
                <a:gd name="T42" fmla="*/ 140 w 489"/>
                <a:gd name="T43" fmla="*/ 73 h 148"/>
                <a:gd name="T44" fmla="*/ 149 w 489"/>
                <a:gd name="T45" fmla="*/ 71 h 148"/>
                <a:gd name="T46" fmla="*/ 489 w 489"/>
                <a:gd name="T47" fmla="*/ 71 h 148"/>
                <a:gd name="T48" fmla="*/ 489 w 489"/>
                <a:gd name="T49" fmla="*/ 0 h 148"/>
                <a:gd name="T50" fmla="*/ 90 w 489"/>
                <a:gd name="T51" fmla="*/ 0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9"/>
                <a:gd name="T79" fmla="*/ 0 h 148"/>
                <a:gd name="T80" fmla="*/ 489 w 489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9" h="148">
                  <a:moveTo>
                    <a:pt x="90" y="0"/>
                  </a:moveTo>
                  <a:lnTo>
                    <a:pt x="78" y="0"/>
                  </a:lnTo>
                  <a:lnTo>
                    <a:pt x="65" y="2"/>
                  </a:lnTo>
                  <a:lnTo>
                    <a:pt x="52" y="3"/>
                  </a:lnTo>
                  <a:lnTo>
                    <a:pt x="41" y="8"/>
                  </a:lnTo>
                  <a:lnTo>
                    <a:pt x="30" y="11"/>
                  </a:lnTo>
                  <a:lnTo>
                    <a:pt x="21" y="18"/>
                  </a:lnTo>
                  <a:lnTo>
                    <a:pt x="13" y="24"/>
                  </a:lnTo>
                  <a:lnTo>
                    <a:pt x="8" y="33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4" y="148"/>
                  </a:lnTo>
                  <a:lnTo>
                    <a:pt x="116" y="146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6" y="83"/>
                  </a:lnTo>
                  <a:lnTo>
                    <a:pt x="118" y="80"/>
                  </a:lnTo>
                  <a:lnTo>
                    <a:pt x="124" y="77"/>
                  </a:lnTo>
                  <a:lnTo>
                    <a:pt x="127" y="74"/>
                  </a:lnTo>
                  <a:lnTo>
                    <a:pt x="135" y="73"/>
                  </a:lnTo>
                  <a:lnTo>
                    <a:pt x="140" y="73"/>
                  </a:lnTo>
                  <a:lnTo>
                    <a:pt x="149" y="71"/>
                  </a:lnTo>
                  <a:lnTo>
                    <a:pt x="489" y="71"/>
                  </a:lnTo>
                  <a:lnTo>
                    <a:pt x="48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768"/>
            <p:cNvSpPr>
              <a:spLocks/>
            </p:cNvSpPr>
            <p:nvPr/>
          </p:nvSpPr>
          <p:spPr bwMode="auto">
            <a:xfrm>
              <a:off x="2964" y="1244"/>
              <a:ext cx="483" cy="145"/>
            </a:xfrm>
            <a:custGeom>
              <a:avLst/>
              <a:gdLst>
                <a:gd name="T0" fmla="*/ 84 w 483"/>
                <a:gd name="T1" fmla="*/ 0 h 145"/>
                <a:gd name="T2" fmla="*/ 72 w 483"/>
                <a:gd name="T3" fmla="*/ 0 h 145"/>
                <a:gd name="T4" fmla="*/ 61 w 483"/>
                <a:gd name="T5" fmla="*/ 2 h 145"/>
                <a:gd name="T6" fmla="*/ 50 w 483"/>
                <a:gd name="T7" fmla="*/ 5 h 145"/>
                <a:gd name="T8" fmla="*/ 39 w 483"/>
                <a:gd name="T9" fmla="*/ 8 h 145"/>
                <a:gd name="T10" fmla="*/ 27 w 483"/>
                <a:gd name="T11" fmla="*/ 11 h 145"/>
                <a:gd name="T12" fmla="*/ 20 w 483"/>
                <a:gd name="T13" fmla="*/ 17 h 145"/>
                <a:gd name="T14" fmla="*/ 13 w 483"/>
                <a:gd name="T15" fmla="*/ 24 h 145"/>
                <a:gd name="T16" fmla="*/ 7 w 483"/>
                <a:gd name="T17" fmla="*/ 32 h 145"/>
                <a:gd name="T18" fmla="*/ 2 w 483"/>
                <a:gd name="T19" fmla="*/ 42 h 145"/>
                <a:gd name="T20" fmla="*/ 0 w 483"/>
                <a:gd name="T21" fmla="*/ 55 h 145"/>
                <a:gd name="T22" fmla="*/ 0 w 483"/>
                <a:gd name="T23" fmla="*/ 68 h 145"/>
                <a:gd name="T24" fmla="*/ 4 w 483"/>
                <a:gd name="T25" fmla="*/ 145 h 145"/>
                <a:gd name="T26" fmla="*/ 110 w 483"/>
                <a:gd name="T27" fmla="*/ 143 h 145"/>
                <a:gd name="T28" fmla="*/ 108 w 483"/>
                <a:gd name="T29" fmla="*/ 88 h 145"/>
                <a:gd name="T30" fmla="*/ 108 w 483"/>
                <a:gd name="T31" fmla="*/ 83 h 145"/>
                <a:gd name="T32" fmla="*/ 110 w 483"/>
                <a:gd name="T33" fmla="*/ 80 h 145"/>
                <a:gd name="T34" fmla="*/ 110 w 483"/>
                <a:gd name="T35" fmla="*/ 76 h 145"/>
                <a:gd name="T36" fmla="*/ 116 w 483"/>
                <a:gd name="T37" fmla="*/ 73 h 145"/>
                <a:gd name="T38" fmla="*/ 121 w 483"/>
                <a:gd name="T39" fmla="*/ 71 h 145"/>
                <a:gd name="T40" fmla="*/ 127 w 483"/>
                <a:gd name="T41" fmla="*/ 70 h 145"/>
                <a:gd name="T42" fmla="*/ 132 w 483"/>
                <a:gd name="T43" fmla="*/ 68 h 145"/>
                <a:gd name="T44" fmla="*/ 140 w 483"/>
                <a:gd name="T45" fmla="*/ 68 h 145"/>
                <a:gd name="T46" fmla="*/ 483 w 483"/>
                <a:gd name="T47" fmla="*/ 68 h 145"/>
                <a:gd name="T48" fmla="*/ 483 w 483"/>
                <a:gd name="T49" fmla="*/ 0 h 145"/>
                <a:gd name="T50" fmla="*/ 84 w 483"/>
                <a:gd name="T51" fmla="*/ 0 h 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3"/>
                <a:gd name="T79" fmla="*/ 0 h 145"/>
                <a:gd name="T80" fmla="*/ 483 w 483"/>
                <a:gd name="T81" fmla="*/ 145 h 1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3" h="145">
                  <a:moveTo>
                    <a:pt x="84" y="0"/>
                  </a:moveTo>
                  <a:lnTo>
                    <a:pt x="72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8"/>
                  </a:lnTo>
                  <a:lnTo>
                    <a:pt x="27" y="11"/>
                  </a:lnTo>
                  <a:lnTo>
                    <a:pt x="20" y="17"/>
                  </a:lnTo>
                  <a:lnTo>
                    <a:pt x="13" y="24"/>
                  </a:lnTo>
                  <a:lnTo>
                    <a:pt x="7" y="32"/>
                  </a:lnTo>
                  <a:lnTo>
                    <a:pt x="2" y="42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4" y="145"/>
                  </a:lnTo>
                  <a:lnTo>
                    <a:pt x="110" y="143"/>
                  </a:lnTo>
                  <a:lnTo>
                    <a:pt x="108" y="88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6"/>
                  </a:lnTo>
                  <a:lnTo>
                    <a:pt x="116" y="73"/>
                  </a:lnTo>
                  <a:lnTo>
                    <a:pt x="121" y="71"/>
                  </a:lnTo>
                  <a:lnTo>
                    <a:pt x="127" y="70"/>
                  </a:lnTo>
                  <a:lnTo>
                    <a:pt x="132" y="68"/>
                  </a:lnTo>
                  <a:lnTo>
                    <a:pt x="140" y="68"/>
                  </a:lnTo>
                  <a:lnTo>
                    <a:pt x="483" y="68"/>
                  </a:lnTo>
                  <a:lnTo>
                    <a:pt x="48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769"/>
            <p:cNvSpPr>
              <a:spLocks/>
            </p:cNvSpPr>
            <p:nvPr/>
          </p:nvSpPr>
          <p:spPr bwMode="auto">
            <a:xfrm>
              <a:off x="2968" y="1249"/>
              <a:ext cx="479" cy="140"/>
            </a:xfrm>
            <a:custGeom>
              <a:avLst/>
              <a:gdLst>
                <a:gd name="T0" fmla="*/ 80 w 479"/>
                <a:gd name="T1" fmla="*/ 0 h 140"/>
                <a:gd name="T2" fmla="*/ 68 w 479"/>
                <a:gd name="T3" fmla="*/ 0 h 140"/>
                <a:gd name="T4" fmla="*/ 57 w 479"/>
                <a:gd name="T5" fmla="*/ 1 h 140"/>
                <a:gd name="T6" fmla="*/ 44 w 479"/>
                <a:gd name="T7" fmla="*/ 3 h 140"/>
                <a:gd name="T8" fmla="*/ 33 w 479"/>
                <a:gd name="T9" fmla="*/ 7 h 140"/>
                <a:gd name="T10" fmla="*/ 23 w 479"/>
                <a:gd name="T11" fmla="*/ 12 h 140"/>
                <a:gd name="T12" fmla="*/ 16 w 479"/>
                <a:gd name="T13" fmla="*/ 18 h 140"/>
                <a:gd name="T14" fmla="*/ 9 w 479"/>
                <a:gd name="T15" fmla="*/ 27 h 140"/>
                <a:gd name="T16" fmla="*/ 3 w 479"/>
                <a:gd name="T17" fmla="*/ 36 h 140"/>
                <a:gd name="T18" fmla="*/ 1 w 479"/>
                <a:gd name="T19" fmla="*/ 50 h 140"/>
                <a:gd name="T20" fmla="*/ 0 w 479"/>
                <a:gd name="T21" fmla="*/ 63 h 140"/>
                <a:gd name="T22" fmla="*/ 3 w 479"/>
                <a:gd name="T23" fmla="*/ 140 h 140"/>
                <a:gd name="T24" fmla="*/ 104 w 479"/>
                <a:gd name="T25" fmla="*/ 138 h 140"/>
                <a:gd name="T26" fmla="*/ 103 w 479"/>
                <a:gd name="T27" fmla="*/ 83 h 140"/>
                <a:gd name="T28" fmla="*/ 104 w 479"/>
                <a:gd name="T29" fmla="*/ 77 h 140"/>
                <a:gd name="T30" fmla="*/ 104 w 479"/>
                <a:gd name="T31" fmla="*/ 72 h 140"/>
                <a:gd name="T32" fmla="*/ 108 w 479"/>
                <a:gd name="T33" fmla="*/ 69 h 140"/>
                <a:gd name="T34" fmla="*/ 114 w 479"/>
                <a:gd name="T35" fmla="*/ 66 h 140"/>
                <a:gd name="T36" fmla="*/ 119 w 479"/>
                <a:gd name="T37" fmla="*/ 65 h 140"/>
                <a:gd name="T38" fmla="*/ 126 w 479"/>
                <a:gd name="T39" fmla="*/ 63 h 140"/>
                <a:gd name="T40" fmla="*/ 134 w 479"/>
                <a:gd name="T41" fmla="*/ 63 h 140"/>
                <a:gd name="T42" fmla="*/ 479 w 479"/>
                <a:gd name="T43" fmla="*/ 63 h 140"/>
                <a:gd name="T44" fmla="*/ 479 w 479"/>
                <a:gd name="T45" fmla="*/ 0 h 140"/>
                <a:gd name="T46" fmla="*/ 80 w 479"/>
                <a:gd name="T47" fmla="*/ 0 h 1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9"/>
                <a:gd name="T73" fmla="*/ 0 h 140"/>
                <a:gd name="T74" fmla="*/ 479 w 479"/>
                <a:gd name="T75" fmla="*/ 140 h 1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9" h="140">
                  <a:moveTo>
                    <a:pt x="80" y="0"/>
                  </a:moveTo>
                  <a:lnTo>
                    <a:pt x="68" y="0"/>
                  </a:lnTo>
                  <a:lnTo>
                    <a:pt x="57" y="1"/>
                  </a:lnTo>
                  <a:lnTo>
                    <a:pt x="44" y="3"/>
                  </a:lnTo>
                  <a:lnTo>
                    <a:pt x="33" y="7"/>
                  </a:lnTo>
                  <a:lnTo>
                    <a:pt x="23" y="12"/>
                  </a:lnTo>
                  <a:lnTo>
                    <a:pt x="16" y="18"/>
                  </a:lnTo>
                  <a:lnTo>
                    <a:pt x="9" y="27"/>
                  </a:lnTo>
                  <a:lnTo>
                    <a:pt x="3" y="36"/>
                  </a:lnTo>
                  <a:lnTo>
                    <a:pt x="1" y="50"/>
                  </a:lnTo>
                  <a:lnTo>
                    <a:pt x="0" y="63"/>
                  </a:lnTo>
                  <a:lnTo>
                    <a:pt x="3" y="140"/>
                  </a:lnTo>
                  <a:lnTo>
                    <a:pt x="104" y="138"/>
                  </a:lnTo>
                  <a:lnTo>
                    <a:pt x="103" y="83"/>
                  </a:lnTo>
                  <a:lnTo>
                    <a:pt x="104" y="77"/>
                  </a:lnTo>
                  <a:lnTo>
                    <a:pt x="104" y="72"/>
                  </a:lnTo>
                  <a:lnTo>
                    <a:pt x="108" y="69"/>
                  </a:lnTo>
                  <a:lnTo>
                    <a:pt x="114" y="66"/>
                  </a:lnTo>
                  <a:lnTo>
                    <a:pt x="119" y="65"/>
                  </a:lnTo>
                  <a:lnTo>
                    <a:pt x="126" y="63"/>
                  </a:lnTo>
                  <a:lnTo>
                    <a:pt x="134" y="63"/>
                  </a:lnTo>
                  <a:lnTo>
                    <a:pt x="479" y="63"/>
                  </a:lnTo>
                  <a:lnTo>
                    <a:pt x="479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770"/>
            <p:cNvSpPr>
              <a:spLocks/>
            </p:cNvSpPr>
            <p:nvPr/>
          </p:nvSpPr>
          <p:spPr bwMode="auto">
            <a:xfrm>
              <a:off x="2975" y="1252"/>
              <a:ext cx="472" cy="137"/>
            </a:xfrm>
            <a:custGeom>
              <a:avLst/>
              <a:gdLst>
                <a:gd name="T0" fmla="*/ 75 w 472"/>
                <a:gd name="T1" fmla="*/ 0 h 137"/>
                <a:gd name="T2" fmla="*/ 61 w 472"/>
                <a:gd name="T3" fmla="*/ 0 h 137"/>
                <a:gd name="T4" fmla="*/ 48 w 472"/>
                <a:gd name="T5" fmla="*/ 1 h 137"/>
                <a:gd name="T6" fmla="*/ 37 w 472"/>
                <a:gd name="T7" fmla="*/ 4 h 137"/>
                <a:gd name="T8" fmla="*/ 26 w 472"/>
                <a:gd name="T9" fmla="*/ 9 h 137"/>
                <a:gd name="T10" fmla="*/ 16 w 472"/>
                <a:gd name="T11" fmla="*/ 15 h 137"/>
                <a:gd name="T12" fmla="*/ 9 w 472"/>
                <a:gd name="T13" fmla="*/ 22 h 137"/>
                <a:gd name="T14" fmla="*/ 2 w 472"/>
                <a:gd name="T15" fmla="*/ 33 h 137"/>
                <a:gd name="T16" fmla="*/ 0 w 472"/>
                <a:gd name="T17" fmla="*/ 45 h 137"/>
                <a:gd name="T18" fmla="*/ 0 w 472"/>
                <a:gd name="T19" fmla="*/ 60 h 137"/>
                <a:gd name="T20" fmla="*/ 2 w 472"/>
                <a:gd name="T21" fmla="*/ 137 h 137"/>
                <a:gd name="T22" fmla="*/ 97 w 472"/>
                <a:gd name="T23" fmla="*/ 135 h 137"/>
                <a:gd name="T24" fmla="*/ 96 w 472"/>
                <a:gd name="T25" fmla="*/ 77 h 137"/>
                <a:gd name="T26" fmla="*/ 96 w 472"/>
                <a:gd name="T27" fmla="*/ 72 h 137"/>
                <a:gd name="T28" fmla="*/ 97 w 472"/>
                <a:gd name="T29" fmla="*/ 69 h 137"/>
                <a:gd name="T30" fmla="*/ 99 w 472"/>
                <a:gd name="T31" fmla="*/ 65 h 137"/>
                <a:gd name="T32" fmla="*/ 105 w 472"/>
                <a:gd name="T33" fmla="*/ 63 h 137"/>
                <a:gd name="T34" fmla="*/ 110 w 472"/>
                <a:gd name="T35" fmla="*/ 62 h 137"/>
                <a:gd name="T36" fmla="*/ 118 w 472"/>
                <a:gd name="T37" fmla="*/ 60 h 137"/>
                <a:gd name="T38" fmla="*/ 125 w 472"/>
                <a:gd name="T39" fmla="*/ 60 h 137"/>
                <a:gd name="T40" fmla="*/ 472 w 472"/>
                <a:gd name="T41" fmla="*/ 60 h 137"/>
                <a:gd name="T42" fmla="*/ 472 w 472"/>
                <a:gd name="T43" fmla="*/ 0 h 137"/>
                <a:gd name="T44" fmla="*/ 75 w 472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2"/>
                <a:gd name="T70" fmla="*/ 0 h 137"/>
                <a:gd name="T71" fmla="*/ 472 w 472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2" h="137">
                  <a:moveTo>
                    <a:pt x="75" y="0"/>
                  </a:moveTo>
                  <a:lnTo>
                    <a:pt x="61" y="0"/>
                  </a:lnTo>
                  <a:lnTo>
                    <a:pt x="48" y="1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2" y="137"/>
                  </a:lnTo>
                  <a:lnTo>
                    <a:pt x="97" y="135"/>
                  </a:lnTo>
                  <a:lnTo>
                    <a:pt x="96" y="77"/>
                  </a:lnTo>
                  <a:lnTo>
                    <a:pt x="96" y="72"/>
                  </a:lnTo>
                  <a:lnTo>
                    <a:pt x="97" y="69"/>
                  </a:lnTo>
                  <a:lnTo>
                    <a:pt x="99" y="65"/>
                  </a:lnTo>
                  <a:lnTo>
                    <a:pt x="105" y="63"/>
                  </a:lnTo>
                  <a:lnTo>
                    <a:pt x="110" y="62"/>
                  </a:lnTo>
                  <a:lnTo>
                    <a:pt x="118" y="60"/>
                  </a:lnTo>
                  <a:lnTo>
                    <a:pt x="125" y="60"/>
                  </a:lnTo>
                  <a:lnTo>
                    <a:pt x="472" y="60"/>
                  </a:lnTo>
                  <a:lnTo>
                    <a:pt x="47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771"/>
            <p:cNvSpPr>
              <a:spLocks/>
            </p:cNvSpPr>
            <p:nvPr/>
          </p:nvSpPr>
          <p:spPr bwMode="auto">
            <a:xfrm>
              <a:off x="2979" y="1255"/>
              <a:ext cx="468" cy="134"/>
            </a:xfrm>
            <a:custGeom>
              <a:avLst/>
              <a:gdLst>
                <a:gd name="T0" fmla="*/ 71 w 468"/>
                <a:gd name="T1" fmla="*/ 0 h 134"/>
                <a:gd name="T2" fmla="*/ 58 w 468"/>
                <a:gd name="T3" fmla="*/ 0 h 134"/>
                <a:gd name="T4" fmla="*/ 47 w 468"/>
                <a:gd name="T5" fmla="*/ 3 h 134"/>
                <a:gd name="T6" fmla="*/ 36 w 468"/>
                <a:gd name="T7" fmla="*/ 4 h 134"/>
                <a:gd name="T8" fmla="*/ 25 w 468"/>
                <a:gd name="T9" fmla="*/ 9 h 134"/>
                <a:gd name="T10" fmla="*/ 16 w 468"/>
                <a:gd name="T11" fmla="*/ 13 h 134"/>
                <a:gd name="T12" fmla="*/ 9 w 468"/>
                <a:gd name="T13" fmla="*/ 21 h 134"/>
                <a:gd name="T14" fmla="*/ 3 w 468"/>
                <a:gd name="T15" fmla="*/ 31 h 134"/>
                <a:gd name="T16" fmla="*/ 1 w 468"/>
                <a:gd name="T17" fmla="*/ 42 h 134"/>
                <a:gd name="T18" fmla="*/ 0 w 468"/>
                <a:gd name="T19" fmla="*/ 57 h 134"/>
                <a:gd name="T20" fmla="*/ 3 w 468"/>
                <a:gd name="T21" fmla="*/ 134 h 134"/>
                <a:gd name="T22" fmla="*/ 93 w 468"/>
                <a:gd name="T23" fmla="*/ 132 h 134"/>
                <a:gd name="T24" fmla="*/ 90 w 468"/>
                <a:gd name="T25" fmla="*/ 74 h 134"/>
                <a:gd name="T26" fmla="*/ 90 w 468"/>
                <a:gd name="T27" fmla="*/ 68 h 134"/>
                <a:gd name="T28" fmla="*/ 93 w 468"/>
                <a:gd name="T29" fmla="*/ 63 h 134"/>
                <a:gd name="T30" fmla="*/ 97 w 468"/>
                <a:gd name="T31" fmla="*/ 60 h 134"/>
                <a:gd name="T32" fmla="*/ 103 w 468"/>
                <a:gd name="T33" fmla="*/ 57 h 134"/>
                <a:gd name="T34" fmla="*/ 110 w 468"/>
                <a:gd name="T35" fmla="*/ 57 h 134"/>
                <a:gd name="T36" fmla="*/ 117 w 468"/>
                <a:gd name="T37" fmla="*/ 57 h 134"/>
                <a:gd name="T38" fmla="*/ 468 w 468"/>
                <a:gd name="T39" fmla="*/ 57 h 134"/>
                <a:gd name="T40" fmla="*/ 468 w 468"/>
                <a:gd name="T41" fmla="*/ 0 h 134"/>
                <a:gd name="T42" fmla="*/ 71 w 468"/>
                <a:gd name="T43" fmla="*/ 0 h 1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8"/>
                <a:gd name="T67" fmla="*/ 0 h 134"/>
                <a:gd name="T68" fmla="*/ 468 w 468"/>
                <a:gd name="T69" fmla="*/ 134 h 1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8" h="134">
                  <a:moveTo>
                    <a:pt x="71" y="0"/>
                  </a:moveTo>
                  <a:lnTo>
                    <a:pt x="58" y="0"/>
                  </a:lnTo>
                  <a:lnTo>
                    <a:pt x="47" y="3"/>
                  </a:lnTo>
                  <a:lnTo>
                    <a:pt x="36" y="4"/>
                  </a:lnTo>
                  <a:lnTo>
                    <a:pt x="25" y="9"/>
                  </a:lnTo>
                  <a:lnTo>
                    <a:pt x="16" y="13"/>
                  </a:lnTo>
                  <a:lnTo>
                    <a:pt x="9" y="21"/>
                  </a:lnTo>
                  <a:lnTo>
                    <a:pt x="3" y="31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3" y="134"/>
                  </a:lnTo>
                  <a:lnTo>
                    <a:pt x="93" y="132"/>
                  </a:lnTo>
                  <a:lnTo>
                    <a:pt x="90" y="74"/>
                  </a:lnTo>
                  <a:lnTo>
                    <a:pt x="90" y="68"/>
                  </a:lnTo>
                  <a:lnTo>
                    <a:pt x="93" y="63"/>
                  </a:lnTo>
                  <a:lnTo>
                    <a:pt x="97" y="60"/>
                  </a:lnTo>
                  <a:lnTo>
                    <a:pt x="103" y="57"/>
                  </a:lnTo>
                  <a:lnTo>
                    <a:pt x="110" y="57"/>
                  </a:lnTo>
                  <a:lnTo>
                    <a:pt x="117" y="57"/>
                  </a:lnTo>
                  <a:lnTo>
                    <a:pt x="468" y="57"/>
                  </a:lnTo>
                  <a:lnTo>
                    <a:pt x="468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772"/>
            <p:cNvSpPr>
              <a:spLocks/>
            </p:cNvSpPr>
            <p:nvPr/>
          </p:nvSpPr>
          <p:spPr bwMode="auto">
            <a:xfrm>
              <a:off x="2984" y="1258"/>
              <a:ext cx="463" cy="131"/>
            </a:xfrm>
            <a:custGeom>
              <a:avLst/>
              <a:gdLst>
                <a:gd name="T0" fmla="*/ 66 w 463"/>
                <a:gd name="T1" fmla="*/ 0 h 131"/>
                <a:gd name="T2" fmla="*/ 53 w 463"/>
                <a:gd name="T3" fmla="*/ 1 h 131"/>
                <a:gd name="T4" fmla="*/ 41 w 463"/>
                <a:gd name="T5" fmla="*/ 1 h 131"/>
                <a:gd name="T6" fmla="*/ 30 w 463"/>
                <a:gd name="T7" fmla="*/ 6 h 131"/>
                <a:gd name="T8" fmla="*/ 20 w 463"/>
                <a:gd name="T9" fmla="*/ 10 h 131"/>
                <a:gd name="T10" fmla="*/ 11 w 463"/>
                <a:gd name="T11" fmla="*/ 18 h 131"/>
                <a:gd name="T12" fmla="*/ 4 w 463"/>
                <a:gd name="T13" fmla="*/ 27 h 131"/>
                <a:gd name="T14" fmla="*/ 2 w 463"/>
                <a:gd name="T15" fmla="*/ 39 h 131"/>
                <a:gd name="T16" fmla="*/ 0 w 463"/>
                <a:gd name="T17" fmla="*/ 53 h 131"/>
                <a:gd name="T18" fmla="*/ 4 w 463"/>
                <a:gd name="T19" fmla="*/ 131 h 131"/>
                <a:gd name="T20" fmla="*/ 87 w 463"/>
                <a:gd name="T21" fmla="*/ 129 h 131"/>
                <a:gd name="T22" fmla="*/ 85 w 463"/>
                <a:gd name="T23" fmla="*/ 68 h 131"/>
                <a:gd name="T24" fmla="*/ 85 w 463"/>
                <a:gd name="T25" fmla="*/ 63 h 131"/>
                <a:gd name="T26" fmla="*/ 88 w 463"/>
                <a:gd name="T27" fmla="*/ 57 h 131"/>
                <a:gd name="T28" fmla="*/ 94 w 463"/>
                <a:gd name="T29" fmla="*/ 56 h 131"/>
                <a:gd name="T30" fmla="*/ 101 w 463"/>
                <a:gd name="T31" fmla="*/ 54 h 131"/>
                <a:gd name="T32" fmla="*/ 110 w 463"/>
                <a:gd name="T33" fmla="*/ 53 h 131"/>
                <a:gd name="T34" fmla="*/ 463 w 463"/>
                <a:gd name="T35" fmla="*/ 53 h 131"/>
                <a:gd name="T36" fmla="*/ 463 w 463"/>
                <a:gd name="T37" fmla="*/ 0 h 131"/>
                <a:gd name="T38" fmla="*/ 66 w 463"/>
                <a:gd name="T39" fmla="*/ 0 h 1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3"/>
                <a:gd name="T61" fmla="*/ 0 h 131"/>
                <a:gd name="T62" fmla="*/ 463 w 463"/>
                <a:gd name="T63" fmla="*/ 131 h 1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3" h="131">
                  <a:moveTo>
                    <a:pt x="66" y="0"/>
                  </a:moveTo>
                  <a:lnTo>
                    <a:pt x="53" y="1"/>
                  </a:lnTo>
                  <a:lnTo>
                    <a:pt x="41" y="1"/>
                  </a:lnTo>
                  <a:lnTo>
                    <a:pt x="30" y="6"/>
                  </a:lnTo>
                  <a:lnTo>
                    <a:pt x="20" y="10"/>
                  </a:lnTo>
                  <a:lnTo>
                    <a:pt x="11" y="18"/>
                  </a:lnTo>
                  <a:lnTo>
                    <a:pt x="4" y="27"/>
                  </a:lnTo>
                  <a:lnTo>
                    <a:pt x="2" y="39"/>
                  </a:lnTo>
                  <a:lnTo>
                    <a:pt x="0" y="53"/>
                  </a:lnTo>
                  <a:lnTo>
                    <a:pt x="4" y="131"/>
                  </a:lnTo>
                  <a:lnTo>
                    <a:pt x="87" y="129"/>
                  </a:lnTo>
                  <a:lnTo>
                    <a:pt x="85" y="68"/>
                  </a:lnTo>
                  <a:lnTo>
                    <a:pt x="85" y="63"/>
                  </a:lnTo>
                  <a:lnTo>
                    <a:pt x="88" y="57"/>
                  </a:lnTo>
                  <a:lnTo>
                    <a:pt x="94" y="56"/>
                  </a:lnTo>
                  <a:lnTo>
                    <a:pt x="101" y="54"/>
                  </a:lnTo>
                  <a:lnTo>
                    <a:pt x="110" y="53"/>
                  </a:lnTo>
                  <a:lnTo>
                    <a:pt x="463" y="53"/>
                  </a:lnTo>
                  <a:lnTo>
                    <a:pt x="463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773"/>
            <p:cNvSpPr>
              <a:spLocks/>
            </p:cNvSpPr>
            <p:nvPr/>
          </p:nvSpPr>
          <p:spPr bwMode="auto">
            <a:xfrm>
              <a:off x="2990" y="1262"/>
              <a:ext cx="457" cy="127"/>
            </a:xfrm>
            <a:custGeom>
              <a:avLst/>
              <a:gdLst>
                <a:gd name="T0" fmla="*/ 62 w 457"/>
                <a:gd name="T1" fmla="*/ 0 h 127"/>
                <a:gd name="T2" fmla="*/ 47 w 457"/>
                <a:gd name="T3" fmla="*/ 0 h 127"/>
                <a:gd name="T4" fmla="*/ 35 w 457"/>
                <a:gd name="T5" fmla="*/ 3 h 127"/>
                <a:gd name="T6" fmla="*/ 22 w 457"/>
                <a:gd name="T7" fmla="*/ 6 h 127"/>
                <a:gd name="T8" fmla="*/ 13 w 457"/>
                <a:gd name="T9" fmla="*/ 12 h 127"/>
                <a:gd name="T10" fmla="*/ 5 w 457"/>
                <a:gd name="T11" fmla="*/ 21 h 127"/>
                <a:gd name="T12" fmla="*/ 1 w 457"/>
                <a:gd name="T13" fmla="*/ 34 h 127"/>
                <a:gd name="T14" fmla="*/ 0 w 457"/>
                <a:gd name="T15" fmla="*/ 49 h 127"/>
                <a:gd name="T16" fmla="*/ 3 w 457"/>
                <a:gd name="T17" fmla="*/ 127 h 127"/>
                <a:gd name="T18" fmla="*/ 81 w 457"/>
                <a:gd name="T19" fmla="*/ 125 h 127"/>
                <a:gd name="T20" fmla="*/ 77 w 457"/>
                <a:gd name="T21" fmla="*/ 62 h 127"/>
                <a:gd name="T22" fmla="*/ 79 w 457"/>
                <a:gd name="T23" fmla="*/ 58 h 127"/>
                <a:gd name="T24" fmla="*/ 82 w 457"/>
                <a:gd name="T25" fmla="*/ 53 h 127"/>
                <a:gd name="T26" fmla="*/ 86 w 457"/>
                <a:gd name="T27" fmla="*/ 50 h 127"/>
                <a:gd name="T28" fmla="*/ 93 w 457"/>
                <a:gd name="T29" fmla="*/ 49 h 127"/>
                <a:gd name="T30" fmla="*/ 103 w 457"/>
                <a:gd name="T31" fmla="*/ 49 h 127"/>
                <a:gd name="T32" fmla="*/ 457 w 457"/>
                <a:gd name="T33" fmla="*/ 49 h 127"/>
                <a:gd name="T34" fmla="*/ 457 w 457"/>
                <a:gd name="T35" fmla="*/ 0 h 127"/>
                <a:gd name="T36" fmla="*/ 62 w 457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7"/>
                <a:gd name="T58" fmla="*/ 0 h 127"/>
                <a:gd name="T59" fmla="*/ 457 w 457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7" h="127">
                  <a:moveTo>
                    <a:pt x="62" y="0"/>
                  </a:moveTo>
                  <a:lnTo>
                    <a:pt x="47" y="0"/>
                  </a:lnTo>
                  <a:lnTo>
                    <a:pt x="35" y="3"/>
                  </a:lnTo>
                  <a:lnTo>
                    <a:pt x="22" y="6"/>
                  </a:lnTo>
                  <a:lnTo>
                    <a:pt x="13" y="12"/>
                  </a:lnTo>
                  <a:lnTo>
                    <a:pt x="5" y="21"/>
                  </a:lnTo>
                  <a:lnTo>
                    <a:pt x="1" y="34"/>
                  </a:lnTo>
                  <a:lnTo>
                    <a:pt x="0" y="49"/>
                  </a:lnTo>
                  <a:lnTo>
                    <a:pt x="3" y="127"/>
                  </a:lnTo>
                  <a:lnTo>
                    <a:pt x="81" y="125"/>
                  </a:lnTo>
                  <a:lnTo>
                    <a:pt x="77" y="62"/>
                  </a:lnTo>
                  <a:lnTo>
                    <a:pt x="79" y="58"/>
                  </a:lnTo>
                  <a:lnTo>
                    <a:pt x="82" y="53"/>
                  </a:lnTo>
                  <a:lnTo>
                    <a:pt x="86" y="50"/>
                  </a:lnTo>
                  <a:lnTo>
                    <a:pt x="93" y="49"/>
                  </a:lnTo>
                  <a:lnTo>
                    <a:pt x="103" y="49"/>
                  </a:lnTo>
                  <a:lnTo>
                    <a:pt x="457" y="49"/>
                  </a:lnTo>
                  <a:lnTo>
                    <a:pt x="457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774"/>
            <p:cNvSpPr>
              <a:spLocks/>
            </p:cNvSpPr>
            <p:nvPr/>
          </p:nvSpPr>
          <p:spPr bwMode="auto">
            <a:xfrm>
              <a:off x="2995" y="1265"/>
              <a:ext cx="452" cy="124"/>
            </a:xfrm>
            <a:custGeom>
              <a:avLst/>
              <a:gdLst>
                <a:gd name="T0" fmla="*/ 57 w 452"/>
                <a:gd name="T1" fmla="*/ 0 h 124"/>
                <a:gd name="T2" fmla="*/ 44 w 452"/>
                <a:gd name="T3" fmla="*/ 0 h 124"/>
                <a:gd name="T4" fmla="*/ 31 w 452"/>
                <a:gd name="T5" fmla="*/ 2 h 124"/>
                <a:gd name="T6" fmla="*/ 20 w 452"/>
                <a:gd name="T7" fmla="*/ 6 h 124"/>
                <a:gd name="T8" fmla="*/ 11 w 452"/>
                <a:gd name="T9" fmla="*/ 12 h 124"/>
                <a:gd name="T10" fmla="*/ 6 w 452"/>
                <a:gd name="T11" fmla="*/ 20 h 124"/>
                <a:gd name="T12" fmla="*/ 2 w 452"/>
                <a:gd name="T13" fmla="*/ 31 h 124"/>
                <a:gd name="T14" fmla="*/ 0 w 452"/>
                <a:gd name="T15" fmla="*/ 46 h 124"/>
                <a:gd name="T16" fmla="*/ 4 w 452"/>
                <a:gd name="T17" fmla="*/ 124 h 124"/>
                <a:gd name="T18" fmla="*/ 74 w 452"/>
                <a:gd name="T19" fmla="*/ 122 h 124"/>
                <a:gd name="T20" fmla="*/ 72 w 452"/>
                <a:gd name="T21" fmla="*/ 59 h 124"/>
                <a:gd name="T22" fmla="*/ 74 w 452"/>
                <a:gd name="T23" fmla="*/ 52 h 124"/>
                <a:gd name="T24" fmla="*/ 77 w 452"/>
                <a:gd name="T25" fmla="*/ 49 h 124"/>
                <a:gd name="T26" fmla="*/ 85 w 452"/>
                <a:gd name="T27" fmla="*/ 46 h 124"/>
                <a:gd name="T28" fmla="*/ 94 w 452"/>
                <a:gd name="T29" fmla="*/ 46 h 124"/>
                <a:gd name="T30" fmla="*/ 452 w 452"/>
                <a:gd name="T31" fmla="*/ 46 h 124"/>
                <a:gd name="T32" fmla="*/ 452 w 452"/>
                <a:gd name="T33" fmla="*/ 0 h 124"/>
                <a:gd name="T34" fmla="*/ 57 w 452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2"/>
                <a:gd name="T55" fmla="*/ 0 h 124"/>
                <a:gd name="T56" fmla="*/ 452 w 452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2" h="124">
                  <a:moveTo>
                    <a:pt x="57" y="0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1" y="12"/>
                  </a:lnTo>
                  <a:lnTo>
                    <a:pt x="6" y="20"/>
                  </a:lnTo>
                  <a:lnTo>
                    <a:pt x="2" y="31"/>
                  </a:lnTo>
                  <a:lnTo>
                    <a:pt x="0" y="46"/>
                  </a:lnTo>
                  <a:lnTo>
                    <a:pt x="4" y="124"/>
                  </a:lnTo>
                  <a:lnTo>
                    <a:pt x="74" y="122"/>
                  </a:lnTo>
                  <a:lnTo>
                    <a:pt x="72" y="59"/>
                  </a:lnTo>
                  <a:lnTo>
                    <a:pt x="74" y="52"/>
                  </a:lnTo>
                  <a:lnTo>
                    <a:pt x="77" y="49"/>
                  </a:lnTo>
                  <a:lnTo>
                    <a:pt x="85" y="46"/>
                  </a:lnTo>
                  <a:lnTo>
                    <a:pt x="94" y="46"/>
                  </a:lnTo>
                  <a:lnTo>
                    <a:pt x="452" y="46"/>
                  </a:lnTo>
                  <a:lnTo>
                    <a:pt x="45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775"/>
            <p:cNvSpPr>
              <a:spLocks/>
            </p:cNvSpPr>
            <p:nvPr/>
          </p:nvSpPr>
          <p:spPr bwMode="auto">
            <a:xfrm>
              <a:off x="3001" y="1268"/>
              <a:ext cx="446" cy="121"/>
            </a:xfrm>
            <a:custGeom>
              <a:avLst/>
              <a:gdLst>
                <a:gd name="T0" fmla="*/ 51 w 446"/>
                <a:gd name="T1" fmla="*/ 0 h 121"/>
                <a:gd name="T2" fmla="*/ 36 w 446"/>
                <a:gd name="T3" fmla="*/ 0 h 121"/>
                <a:gd name="T4" fmla="*/ 25 w 446"/>
                <a:gd name="T5" fmla="*/ 3 h 121"/>
                <a:gd name="T6" fmla="*/ 14 w 446"/>
                <a:gd name="T7" fmla="*/ 8 h 121"/>
                <a:gd name="T8" fmla="*/ 5 w 446"/>
                <a:gd name="T9" fmla="*/ 17 h 121"/>
                <a:gd name="T10" fmla="*/ 0 w 446"/>
                <a:gd name="T11" fmla="*/ 28 h 121"/>
                <a:gd name="T12" fmla="*/ 0 w 446"/>
                <a:gd name="T13" fmla="*/ 41 h 121"/>
                <a:gd name="T14" fmla="*/ 3 w 446"/>
                <a:gd name="T15" fmla="*/ 121 h 121"/>
                <a:gd name="T16" fmla="*/ 68 w 446"/>
                <a:gd name="T17" fmla="*/ 119 h 121"/>
                <a:gd name="T18" fmla="*/ 64 w 446"/>
                <a:gd name="T19" fmla="*/ 55 h 121"/>
                <a:gd name="T20" fmla="*/ 66 w 446"/>
                <a:gd name="T21" fmla="*/ 49 h 121"/>
                <a:gd name="T22" fmla="*/ 71 w 446"/>
                <a:gd name="T23" fmla="*/ 44 h 121"/>
                <a:gd name="T24" fmla="*/ 77 w 446"/>
                <a:gd name="T25" fmla="*/ 43 h 121"/>
                <a:gd name="T26" fmla="*/ 84 w 446"/>
                <a:gd name="T27" fmla="*/ 41 h 121"/>
                <a:gd name="T28" fmla="*/ 446 w 446"/>
                <a:gd name="T29" fmla="*/ 41 h 121"/>
                <a:gd name="T30" fmla="*/ 446 w 446"/>
                <a:gd name="T31" fmla="*/ 0 h 121"/>
                <a:gd name="T32" fmla="*/ 51 w 446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6"/>
                <a:gd name="T52" fmla="*/ 0 h 121"/>
                <a:gd name="T53" fmla="*/ 446 w 446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6" h="121">
                  <a:moveTo>
                    <a:pt x="51" y="0"/>
                  </a:moveTo>
                  <a:lnTo>
                    <a:pt x="36" y="0"/>
                  </a:lnTo>
                  <a:lnTo>
                    <a:pt x="25" y="3"/>
                  </a:lnTo>
                  <a:lnTo>
                    <a:pt x="14" y="8"/>
                  </a:lnTo>
                  <a:lnTo>
                    <a:pt x="5" y="17"/>
                  </a:lnTo>
                  <a:lnTo>
                    <a:pt x="0" y="28"/>
                  </a:lnTo>
                  <a:lnTo>
                    <a:pt x="0" y="41"/>
                  </a:lnTo>
                  <a:lnTo>
                    <a:pt x="3" y="121"/>
                  </a:lnTo>
                  <a:lnTo>
                    <a:pt x="68" y="119"/>
                  </a:lnTo>
                  <a:lnTo>
                    <a:pt x="64" y="55"/>
                  </a:lnTo>
                  <a:lnTo>
                    <a:pt x="66" y="49"/>
                  </a:lnTo>
                  <a:lnTo>
                    <a:pt x="71" y="44"/>
                  </a:lnTo>
                  <a:lnTo>
                    <a:pt x="77" y="43"/>
                  </a:lnTo>
                  <a:lnTo>
                    <a:pt x="84" y="41"/>
                  </a:lnTo>
                  <a:lnTo>
                    <a:pt x="446" y="41"/>
                  </a:lnTo>
                  <a:lnTo>
                    <a:pt x="446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11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776"/>
            <p:cNvSpPr>
              <a:spLocks/>
            </p:cNvSpPr>
            <p:nvPr/>
          </p:nvSpPr>
          <p:spPr bwMode="auto">
            <a:xfrm>
              <a:off x="3006" y="1271"/>
              <a:ext cx="441" cy="118"/>
            </a:xfrm>
            <a:custGeom>
              <a:avLst/>
              <a:gdLst>
                <a:gd name="T0" fmla="*/ 46 w 441"/>
                <a:gd name="T1" fmla="*/ 0 h 118"/>
                <a:gd name="T2" fmla="*/ 31 w 441"/>
                <a:gd name="T3" fmla="*/ 2 h 118"/>
                <a:gd name="T4" fmla="*/ 19 w 441"/>
                <a:gd name="T5" fmla="*/ 5 h 118"/>
                <a:gd name="T6" fmla="*/ 9 w 441"/>
                <a:gd name="T7" fmla="*/ 12 h 118"/>
                <a:gd name="T8" fmla="*/ 2 w 441"/>
                <a:gd name="T9" fmla="*/ 23 h 118"/>
                <a:gd name="T10" fmla="*/ 0 w 441"/>
                <a:gd name="T11" fmla="*/ 38 h 118"/>
                <a:gd name="T12" fmla="*/ 2 w 441"/>
                <a:gd name="T13" fmla="*/ 118 h 118"/>
                <a:gd name="T14" fmla="*/ 63 w 441"/>
                <a:gd name="T15" fmla="*/ 116 h 118"/>
                <a:gd name="T16" fmla="*/ 59 w 441"/>
                <a:gd name="T17" fmla="*/ 50 h 118"/>
                <a:gd name="T18" fmla="*/ 61 w 441"/>
                <a:gd name="T19" fmla="*/ 44 h 118"/>
                <a:gd name="T20" fmla="*/ 68 w 441"/>
                <a:gd name="T21" fmla="*/ 40 h 118"/>
                <a:gd name="T22" fmla="*/ 79 w 441"/>
                <a:gd name="T23" fmla="*/ 38 h 118"/>
                <a:gd name="T24" fmla="*/ 441 w 441"/>
                <a:gd name="T25" fmla="*/ 38 h 118"/>
                <a:gd name="T26" fmla="*/ 441 w 441"/>
                <a:gd name="T27" fmla="*/ 0 h 118"/>
                <a:gd name="T28" fmla="*/ 46 w 441"/>
                <a:gd name="T29" fmla="*/ 0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1"/>
                <a:gd name="T46" fmla="*/ 0 h 118"/>
                <a:gd name="T47" fmla="*/ 441 w 441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1" h="118">
                  <a:moveTo>
                    <a:pt x="46" y="0"/>
                  </a:moveTo>
                  <a:lnTo>
                    <a:pt x="31" y="2"/>
                  </a:lnTo>
                  <a:lnTo>
                    <a:pt x="19" y="5"/>
                  </a:lnTo>
                  <a:lnTo>
                    <a:pt x="9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2" y="118"/>
                  </a:lnTo>
                  <a:lnTo>
                    <a:pt x="63" y="116"/>
                  </a:lnTo>
                  <a:lnTo>
                    <a:pt x="59" y="50"/>
                  </a:lnTo>
                  <a:lnTo>
                    <a:pt x="61" y="44"/>
                  </a:lnTo>
                  <a:lnTo>
                    <a:pt x="68" y="40"/>
                  </a:lnTo>
                  <a:lnTo>
                    <a:pt x="79" y="38"/>
                  </a:lnTo>
                  <a:lnTo>
                    <a:pt x="441" y="38"/>
                  </a:lnTo>
                  <a:lnTo>
                    <a:pt x="44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808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777"/>
            <p:cNvSpPr>
              <a:spLocks/>
            </p:cNvSpPr>
            <p:nvPr/>
          </p:nvSpPr>
          <p:spPr bwMode="auto">
            <a:xfrm>
              <a:off x="3012" y="1276"/>
              <a:ext cx="435" cy="113"/>
            </a:xfrm>
            <a:custGeom>
              <a:avLst/>
              <a:gdLst>
                <a:gd name="T0" fmla="*/ 435 w 435"/>
                <a:gd name="T1" fmla="*/ 33 h 113"/>
                <a:gd name="T2" fmla="*/ 70 w 435"/>
                <a:gd name="T3" fmla="*/ 33 h 113"/>
                <a:gd name="T4" fmla="*/ 60 w 435"/>
                <a:gd name="T5" fmla="*/ 33 h 113"/>
                <a:gd name="T6" fmla="*/ 55 w 435"/>
                <a:gd name="T7" fmla="*/ 38 h 113"/>
                <a:gd name="T8" fmla="*/ 53 w 435"/>
                <a:gd name="T9" fmla="*/ 44 h 113"/>
                <a:gd name="T10" fmla="*/ 53 w 435"/>
                <a:gd name="T11" fmla="*/ 111 h 113"/>
                <a:gd name="T12" fmla="*/ 0 w 435"/>
                <a:gd name="T13" fmla="*/ 113 h 113"/>
                <a:gd name="T14" fmla="*/ 0 w 435"/>
                <a:gd name="T15" fmla="*/ 33 h 113"/>
                <a:gd name="T16" fmla="*/ 0 w 435"/>
                <a:gd name="T17" fmla="*/ 29 h 113"/>
                <a:gd name="T18" fmla="*/ 0 w 435"/>
                <a:gd name="T19" fmla="*/ 23 h 113"/>
                <a:gd name="T20" fmla="*/ 2 w 435"/>
                <a:gd name="T21" fmla="*/ 18 h 113"/>
                <a:gd name="T22" fmla="*/ 3 w 435"/>
                <a:gd name="T23" fmla="*/ 15 h 113"/>
                <a:gd name="T24" fmla="*/ 5 w 435"/>
                <a:gd name="T25" fmla="*/ 12 h 113"/>
                <a:gd name="T26" fmla="*/ 9 w 435"/>
                <a:gd name="T27" fmla="*/ 9 h 113"/>
                <a:gd name="T28" fmla="*/ 13 w 435"/>
                <a:gd name="T29" fmla="*/ 6 h 113"/>
                <a:gd name="T30" fmla="*/ 16 w 435"/>
                <a:gd name="T31" fmla="*/ 4 h 113"/>
                <a:gd name="T32" fmla="*/ 20 w 435"/>
                <a:gd name="T33" fmla="*/ 3 h 113"/>
                <a:gd name="T34" fmla="*/ 24 w 435"/>
                <a:gd name="T35" fmla="*/ 1 h 113"/>
                <a:gd name="T36" fmla="*/ 29 w 435"/>
                <a:gd name="T37" fmla="*/ 0 h 113"/>
                <a:gd name="T38" fmla="*/ 33 w 435"/>
                <a:gd name="T39" fmla="*/ 0 h 113"/>
                <a:gd name="T40" fmla="*/ 38 w 435"/>
                <a:gd name="T41" fmla="*/ 0 h 113"/>
                <a:gd name="T42" fmla="*/ 44 w 435"/>
                <a:gd name="T43" fmla="*/ 0 h 113"/>
                <a:gd name="T44" fmla="*/ 435 w 435"/>
                <a:gd name="T45" fmla="*/ 0 h 113"/>
                <a:gd name="T46" fmla="*/ 435 w 435"/>
                <a:gd name="T47" fmla="*/ 33 h 1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5"/>
                <a:gd name="T73" fmla="*/ 0 h 113"/>
                <a:gd name="T74" fmla="*/ 435 w 435"/>
                <a:gd name="T75" fmla="*/ 113 h 1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5" h="113">
                  <a:moveTo>
                    <a:pt x="435" y="33"/>
                  </a:moveTo>
                  <a:lnTo>
                    <a:pt x="70" y="33"/>
                  </a:lnTo>
                  <a:lnTo>
                    <a:pt x="60" y="33"/>
                  </a:lnTo>
                  <a:lnTo>
                    <a:pt x="55" y="38"/>
                  </a:lnTo>
                  <a:lnTo>
                    <a:pt x="53" y="44"/>
                  </a:lnTo>
                  <a:lnTo>
                    <a:pt x="53" y="111"/>
                  </a:lnTo>
                  <a:lnTo>
                    <a:pt x="0" y="11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35" y="0"/>
                  </a:lnTo>
                  <a:lnTo>
                    <a:pt x="43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Rectangle 778"/>
            <p:cNvSpPr>
              <a:spLocks noChangeArrowheads="1"/>
            </p:cNvSpPr>
            <p:nvPr/>
          </p:nvSpPr>
          <p:spPr bwMode="auto">
            <a:xfrm>
              <a:off x="2868" y="1387"/>
              <a:ext cx="243" cy="3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Rectangle 779"/>
            <p:cNvSpPr>
              <a:spLocks noChangeArrowheads="1"/>
            </p:cNvSpPr>
            <p:nvPr/>
          </p:nvSpPr>
          <p:spPr bwMode="auto">
            <a:xfrm>
              <a:off x="2868" y="1387"/>
              <a:ext cx="243" cy="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Rectangle 780"/>
            <p:cNvSpPr>
              <a:spLocks noChangeArrowheads="1"/>
            </p:cNvSpPr>
            <p:nvPr/>
          </p:nvSpPr>
          <p:spPr bwMode="auto">
            <a:xfrm>
              <a:off x="3225" y="932"/>
              <a:ext cx="26" cy="57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Rectangle 781"/>
            <p:cNvSpPr>
              <a:spLocks noChangeArrowheads="1"/>
            </p:cNvSpPr>
            <p:nvPr/>
          </p:nvSpPr>
          <p:spPr bwMode="auto">
            <a:xfrm>
              <a:off x="3219" y="989"/>
              <a:ext cx="13" cy="68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782"/>
            <p:cNvSpPr>
              <a:spLocks/>
            </p:cNvSpPr>
            <p:nvPr/>
          </p:nvSpPr>
          <p:spPr bwMode="auto">
            <a:xfrm>
              <a:off x="3218" y="1057"/>
              <a:ext cx="38" cy="56"/>
            </a:xfrm>
            <a:custGeom>
              <a:avLst/>
              <a:gdLst>
                <a:gd name="T0" fmla="*/ 0 w 38"/>
                <a:gd name="T1" fmla="*/ 56 h 56"/>
                <a:gd name="T2" fmla="*/ 3 w 38"/>
                <a:gd name="T3" fmla="*/ 0 h 56"/>
                <a:gd name="T4" fmla="*/ 16 w 38"/>
                <a:gd name="T5" fmla="*/ 0 h 56"/>
                <a:gd name="T6" fmla="*/ 38 w 38"/>
                <a:gd name="T7" fmla="*/ 56 h 56"/>
                <a:gd name="T8" fmla="*/ 0 w 3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6"/>
                <a:gd name="T17" fmla="*/ 38 w 3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6">
                  <a:moveTo>
                    <a:pt x="0" y="56"/>
                  </a:moveTo>
                  <a:lnTo>
                    <a:pt x="3" y="0"/>
                  </a:lnTo>
                  <a:lnTo>
                    <a:pt x="16" y="0"/>
                  </a:lnTo>
                  <a:lnTo>
                    <a:pt x="3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783"/>
            <p:cNvSpPr>
              <a:spLocks/>
            </p:cNvSpPr>
            <p:nvPr/>
          </p:nvSpPr>
          <p:spPr bwMode="auto">
            <a:xfrm>
              <a:off x="3275" y="935"/>
              <a:ext cx="167" cy="50"/>
            </a:xfrm>
            <a:custGeom>
              <a:avLst/>
              <a:gdLst>
                <a:gd name="T0" fmla="*/ 167 w 167"/>
                <a:gd name="T1" fmla="*/ 20 h 50"/>
                <a:gd name="T2" fmla="*/ 163 w 167"/>
                <a:gd name="T3" fmla="*/ 23 h 50"/>
                <a:gd name="T4" fmla="*/ 161 w 167"/>
                <a:gd name="T5" fmla="*/ 26 h 50"/>
                <a:gd name="T6" fmla="*/ 156 w 167"/>
                <a:gd name="T7" fmla="*/ 30 h 50"/>
                <a:gd name="T8" fmla="*/ 152 w 167"/>
                <a:gd name="T9" fmla="*/ 35 h 50"/>
                <a:gd name="T10" fmla="*/ 145 w 167"/>
                <a:gd name="T11" fmla="*/ 38 h 50"/>
                <a:gd name="T12" fmla="*/ 139 w 167"/>
                <a:gd name="T13" fmla="*/ 42 h 50"/>
                <a:gd name="T14" fmla="*/ 132 w 167"/>
                <a:gd name="T15" fmla="*/ 45 h 50"/>
                <a:gd name="T16" fmla="*/ 126 w 167"/>
                <a:gd name="T17" fmla="*/ 48 h 50"/>
                <a:gd name="T18" fmla="*/ 119 w 167"/>
                <a:gd name="T19" fmla="*/ 50 h 50"/>
                <a:gd name="T20" fmla="*/ 110 w 167"/>
                <a:gd name="T21" fmla="*/ 50 h 50"/>
                <a:gd name="T22" fmla="*/ 91 w 167"/>
                <a:gd name="T23" fmla="*/ 47 h 50"/>
                <a:gd name="T24" fmla="*/ 68 w 167"/>
                <a:gd name="T25" fmla="*/ 44 h 50"/>
                <a:gd name="T26" fmla="*/ 44 w 167"/>
                <a:gd name="T27" fmla="*/ 38 h 50"/>
                <a:gd name="T28" fmla="*/ 23 w 167"/>
                <a:gd name="T29" fmla="*/ 33 h 50"/>
                <a:gd name="T30" fmla="*/ 9 w 167"/>
                <a:gd name="T31" fmla="*/ 29 h 50"/>
                <a:gd name="T32" fmla="*/ 1 w 167"/>
                <a:gd name="T33" fmla="*/ 24 h 50"/>
                <a:gd name="T34" fmla="*/ 0 w 167"/>
                <a:gd name="T35" fmla="*/ 20 h 50"/>
                <a:gd name="T36" fmla="*/ 3 w 167"/>
                <a:gd name="T37" fmla="*/ 17 h 50"/>
                <a:gd name="T38" fmla="*/ 9 w 167"/>
                <a:gd name="T39" fmla="*/ 17 h 50"/>
                <a:gd name="T40" fmla="*/ 14 w 167"/>
                <a:gd name="T41" fmla="*/ 17 h 50"/>
                <a:gd name="T42" fmla="*/ 49 w 167"/>
                <a:gd name="T43" fmla="*/ 20 h 50"/>
                <a:gd name="T44" fmla="*/ 95 w 167"/>
                <a:gd name="T45" fmla="*/ 20 h 50"/>
                <a:gd name="T46" fmla="*/ 113 w 167"/>
                <a:gd name="T47" fmla="*/ 17 h 50"/>
                <a:gd name="T48" fmla="*/ 117 w 167"/>
                <a:gd name="T49" fmla="*/ 14 h 50"/>
                <a:gd name="T50" fmla="*/ 123 w 167"/>
                <a:gd name="T51" fmla="*/ 11 h 50"/>
                <a:gd name="T52" fmla="*/ 128 w 167"/>
                <a:gd name="T53" fmla="*/ 8 h 50"/>
                <a:gd name="T54" fmla="*/ 134 w 167"/>
                <a:gd name="T55" fmla="*/ 5 h 50"/>
                <a:gd name="T56" fmla="*/ 139 w 167"/>
                <a:gd name="T57" fmla="*/ 3 h 50"/>
                <a:gd name="T58" fmla="*/ 143 w 167"/>
                <a:gd name="T59" fmla="*/ 2 h 50"/>
                <a:gd name="T60" fmla="*/ 148 w 167"/>
                <a:gd name="T61" fmla="*/ 0 h 50"/>
                <a:gd name="T62" fmla="*/ 152 w 167"/>
                <a:gd name="T63" fmla="*/ 2 h 50"/>
                <a:gd name="T64" fmla="*/ 167 w 167"/>
                <a:gd name="T65" fmla="*/ 9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50"/>
                <a:gd name="T101" fmla="*/ 167 w 167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50">
                  <a:moveTo>
                    <a:pt x="167" y="18"/>
                  </a:moveTo>
                  <a:lnTo>
                    <a:pt x="167" y="20"/>
                  </a:lnTo>
                  <a:lnTo>
                    <a:pt x="165" y="21"/>
                  </a:lnTo>
                  <a:lnTo>
                    <a:pt x="163" y="23"/>
                  </a:lnTo>
                  <a:lnTo>
                    <a:pt x="161" y="24"/>
                  </a:lnTo>
                  <a:lnTo>
                    <a:pt x="161" y="26"/>
                  </a:lnTo>
                  <a:lnTo>
                    <a:pt x="159" y="29"/>
                  </a:lnTo>
                  <a:lnTo>
                    <a:pt x="156" y="30"/>
                  </a:lnTo>
                  <a:lnTo>
                    <a:pt x="154" y="33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5" y="38"/>
                  </a:lnTo>
                  <a:lnTo>
                    <a:pt x="143" y="41"/>
                  </a:lnTo>
                  <a:lnTo>
                    <a:pt x="139" y="42"/>
                  </a:lnTo>
                  <a:lnTo>
                    <a:pt x="136" y="44"/>
                  </a:lnTo>
                  <a:lnTo>
                    <a:pt x="132" y="45"/>
                  </a:lnTo>
                  <a:lnTo>
                    <a:pt x="130" y="47"/>
                  </a:lnTo>
                  <a:lnTo>
                    <a:pt x="126" y="48"/>
                  </a:lnTo>
                  <a:lnTo>
                    <a:pt x="123" y="50"/>
                  </a:lnTo>
                  <a:lnTo>
                    <a:pt x="119" y="50"/>
                  </a:lnTo>
                  <a:lnTo>
                    <a:pt x="115" y="50"/>
                  </a:lnTo>
                  <a:lnTo>
                    <a:pt x="110" y="50"/>
                  </a:lnTo>
                  <a:lnTo>
                    <a:pt x="102" y="48"/>
                  </a:lnTo>
                  <a:lnTo>
                    <a:pt x="91" y="47"/>
                  </a:lnTo>
                  <a:lnTo>
                    <a:pt x="80" y="45"/>
                  </a:lnTo>
                  <a:lnTo>
                    <a:pt x="68" y="44"/>
                  </a:lnTo>
                  <a:lnTo>
                    <a:pt x="57" y="41"/>
                  </a:lnTo>
                  <a:lnTo>
                    <a:pt x="44" y="38"/>
                  </a:lnTo>
                  <a:lnTo>
                    <a:pt x="33" y="36"/>
                  </a:lnTo>
                  <a:lnTo>
                    <a:pt x="23" y="33"/>
                  </a:lnTo>
                  <a:lnTo>
                    <a:pt x="14" y="30"/>
                  </a:lnTo>
                  <a:lnTo>
                    <a:pt x="9" y="29"/>
                  </a:lnTo>
                  <a:lnTo>
                    <a:pt x="3" y="26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27" y="18"/>
                  </a:lnTo>
                  <a:lnTo>
                    <a:pt x="49" y="20"/>
                  </a:lnTo>
                  <a:lnTo>
                    <a:pt x="73" y="20"/>
                  </a:lnTo>
                  <a:lnTo>
                    <a:pt x="95" y="20"/>
                  </a:lnTo>
                  <a:lnTo>
                    <a:pt x="110" y="18"/>
                  </a:lnTo>
                  <a:lnTo>
                    <a:pt x="113" y="17"/>
                  </a:lnTo>
                  <a:lnTo>
                    <a:pt x="115" y="15"/>
                  </a:lnTo>
                  <a:lnTo>
                    <a:pt x="117" y="14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6" y="11"/>
                  </a:lnTo>
                  <a:lnTo>
                    <a:pt x="128" y="8"/>
                  </a:lnTo>
                  <a:lnTo>
                    <a:pt x="132" y="6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9" y="3"/>
                  </a:lnTo>
                  <a:lnTo>
                    <a:pt x="141" y="3"/>
                  </a:lnTo>
                  <a:lnTo>
                    <a:pt x="143" y="2"/>
                  </a:lnTo>
                  <a:lnTo>
                    <a:pt x="147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61" y="5"/>
                  </a:lnTo>
                  <a:lnTo>
                    <a:pt x="167" y="9"/>
                  </a:lnTo>
                  <a:lnTo>
                    <a:pt x="167" y="18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784"/>
            <p:cNvSpPr>
              <a:spLocks/>
            </p:cNvSpPr>
            <p:nvPr/>
          </p:nvSpPr>
          <p:spPr bwMode="auto">
            <a:xfrm>
              <a:off x="2997" y="935"/>
              <a:ext cx="169" cy="50"/>
            </a:xfrm>
            <a:custGeom>
              <a:avLst/>
              <a:gdLst>
                <a:gd name="T0" fmla="*/ 2 w 169"/>
                <a:gd name="T1" fmla="*/ 20 h 50"/>
                <a:gd name="T2" fmla="*/ 4 w 169"/>
                <a:gd name="T3" fmla="*/ 23 h 50"/>
                <a:gd name="T4" fmla="*/ 7 w 169"/>
                <a:gd name="T5" fmla="*/ 26 h 50"/>
                <a:gd name="T6" fmla="*/ 11 w 169"/>
                <a:gd name="T7" fmla="*/ 30 h 50"/>
                <a:gd name="T8" fmla="*/ 17 w 169"/>
                <a:gd name="T9" fmla="*/ 35 h 50"/>
                <a:gd name="T10" fmla="*/ 22 w 169"/>
                <a:gd name="T11" fmla="*/ 38 h 50"/>
                <a:gd name="T12" fmla="*/ 29 w 169"/>
                <a:gd name="T13" fmla="*/ 42 h 50"/>
                <a:gd name="T14" fmla="*/ 35 w 169"/>
                <a:gd name="T15" fmla="*/ 45 h 50"/>
                <a:gd name="T16" fmla="*/ 40 w 169"/>
                <a:gd name="T17" fmla="*/ 48 h 50"/>
                <a:gd name="T18" fmla="*/ 48 w 169"/>
                <a:gd name="T19" fmla="*/ 50 h 50"/>
                <a:gd name="T20" fmla="*/ 59 w 169"/>
                <a:gd name="T21" fmla="*/ 50 h 50"/>
                <a:gd name="T22" fmla="*/ 77 w 169"/>
                <a:gd name="T23" fmla="*/ 47 h 50"/>
                <a:gd name="T24" fmla="*/ 99 w 169"/>
                <a:gd name="T25" fmla="*/ 44 h 50"/>
                <a:gd name="T26" fmla="*/ 123 w 169"/>
                <a:gd name="T27" fmla="*/ 38 h 50"/>
                <a:gd name="T28" fmla="*/ 145 w 169"/>
                <a:gd name="T29" fmla="*/ 33 h 50"/>
                <a:gd name="T30" fmla="*/ 160 w 169"/>
                <a:gd name="T31" fmla="*/ 29 h 50"/>
                <a:gd name="T32" fmla="*/ 167 w 169"/>
                <a:gd name="T33" fmla="*/ 24 h 50"/>
                <a:gd name="T34" fmla="*/ 169 w 169"/>
                <a:gd name="T35" fmla="*/ 20 h 50"/>
                <a:gd name="T36" fmla="*/ 165 w 169"/>
                <a:gd name="T37" fmla="*/ 17 h 50"/>
                <a:gd name="T38" fmla="*/ 158 w 169"/>
                <a:gd name="T39" fmla="*/ 17 h 50"/>
                <a:gd name="T40" fmla="*/ 153 w 169"/>
                <a:gd name="T41" fmla="*/ 17 h 50"/>
                <a:gd name="T42" fmla="*/ 119 w 169"/>
                <a:gd name="T43" fmla="*/ 20 h 50"/>
                <a:gd name="T44" fmla="*/ 74 w 169"/>
                <a:gd name="T45" fmla="*/ 20 h 50"/>
                <a:gd name="T46" fmla="*/ 55 w 169"/>
                <a:gd name="T47" fmla="*/ 17 h 50"/>
                <a:gd name="T48" fmla="*/ 50 w 169"/>
                <a:gd name="T49" fmla="*/ 14 h 50"/>
                <a:gd name="T50" fmla="*/ 44 w 169"/>
                <a:gd name="T51" fmla="*/ 11 h 50"/>
                <a:gd name="T52" fmla="*/ 39 w 169"/>
                <a:gd name="T53" fmla="*/ 8 h 50"/>
                <a:gd name="T54" fmla="*/ 35 w 169"/>
                <a:gd name="T55" fmla="*/ 5 h 50"/>
                <a:gd name="T56" fmla="*/ 29 w 169"/>
                <a:gd name="T57" fmla="*/ 3 h 50"/>
                <a:gd name="T58" fmla="*/ 24 w 169"/>
                <a:gd name="T59" fmla="*/ 2 h 50"/>
                <a:gd name="T60" fmla="*/ 20 w 169"/>
                <a:gd name="T61" fmla="*/ 0 h 50"/>
                <a:gd name="T62" fmla="*/ 17 w 169"/>
                <a:gd name="T63" fmla="*/ 2 h 50"/>
                <a:gd name="T64" fmla="*/ 0 w 169"/>
                <a:gd name="T65" fmla="*/ 9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50"/>
                <a:gd name="T101" fmla="*/ 169 w 16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50">
                  <a:moveTo>
                    <a:pt x="0" y="18"/>
                  </a:moveTo>
                  <a:lnTo>
                    <a:pt x="2" y="2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3"/>
                  </a:lnTo>
                  <a:lnTo>
                    <a:pt x="17" y="35"/>
                  </a:lnTo>
                  <a:lnTo>
                    <a:pt x="18" y="36"/>
                  </a:lnTo>
                  <a:lnTo>
                    <a:pt x="22" y="38"/>
                  </a:lnTo>
                  <a:lnTo>
                    <a:pt x="26" y="41"/>
                  </a:lnTo>
                  <a:lnTo>
                    <a:pt x="29" y="42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4" y="50"/>
                  </a:lnTo>
                  <a:lnTo>
                    <a:pt x="48" y="50"/>
                  </a:lnTo>
                  <a:lnTo>
                    <a:pt x="51" y="50"/>
                  </a:lnTo>
                  <a:lnTo>
                    <a:pt x="59" y="50"/>
                  </a:lnTo>
                  <a:lnTo>
                    <a:pt x="66" y="48"/>
                  </a:lnTo>
                  <a:lnTo>
                    <a:pt x="77" y="47"/>
                  </a:lnTo>
                  <a:lnTo>
                    <a:pt x="88" y="45"/>
                  </a:lnTo>
                  <a:lnTo>
                    <a:pt x="99" y="44"/>
                  </a:lnTo>
                  <a:lnTo>
                    <a:pt x="112" y="41"/>
                  </a:lnTo>
                  <a:lnTo>
                    <a:pt x="123" y="38"/>
                  </a:lnTo>
                  <a:lnTo>
                    <a:pt x="136" y="36"/>
                  </a:lnTo>
                  <a:lnTo>
                    <a:pt x="145" y="33"/>
                  </a:lnTo>
                  <a:lnTo>
                    <a:pt x="153" y="30"/>
                  </a:lnTo>
                  <a:lnTo>
                    <a:pt x="160" y="29"/>
                  </a:lnTo>
                  <a:lnTo>
                    <a:pt x="164" y="26"/>
                  </a:lnTo>
                  <a:lnTo>
                    <a:pt x="167" y="24"/>
                  </a:lnTo>
                  <a:lnTo>
                    <a:pt x="169" y="21"/>
                  </a:lnTo>
                  <a:lnTo>
                    <a:pt x="169" y="20"/>
                  </a:lnTo>
                  <a:lnTo>
                    <a:pt x="167" y="18"/>
                  </a:lnTo>
                  <a:lnTo>
                    <a:pt x="165" y="17"/>
                  </a:lnTo>
                  <a:lnTo>
                    <a:pt x="162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53" y="17"/>
                  </a:lnTo>
                  <a:lnTo>
                    <a:pt x="140" y="18"/>
                  </a:lnTo>
                  <a:lnTo>
                    <a:pt x="119" y="20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59" y="18"/>
                  </a:lnTo>
                  <a:lnTo>
                    <a:pt x="55" y="17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7" y="5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Rectangle 785"/>
            <p:cNvSpPr>
              <a:spLocks noChangeArrowheads="1"/>
            </p:cNvSpPr>
            <p:nvPr/>
          </p:nvSpPr>
          <p:spPr bwMode="auto">
            <a:xfrm>
              <a:off x="3447" y="1170"/>
              <a:ext cx="59" cy="18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Rectangle 786"/>
            <p:cNvSpPr>
              <a:spLocks noChangeArrowheads="1"/>
            </p:cNvSpPr>
            <p:nvPr/>
          </p:nvSpPr>
          <p:spPr bwMode="auto">
            <a:xfrm>
              <a:off x="3447" y="1170"/>
              <a:ext cx="59" cy="18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Rectangle 787"/>
            <p:cNvSpPr>
              <a:spLocks noChangeArrowheads="1"/>
            </p:cNvSpPr>
            <p:nvPr/>
          </p:nvSpPr>
          <p:spPr bwMode="auto">
            <a:xfrm>
              <a:off x="3199" y="1164"/>
              <a:ext cx="81" cy="40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Rectangle 788"/>
            <p:cNvSpPr>
              <a:spLocks noChangeArrowheads="1"/>
            </p:cNvSpPr>
            <p:nvPr/>
          </p:nvSpPr>
          <p:spPr bwMode="auto">
            <a:xfrm>
              <a:off x="2960" y="1422"/>
              <a:ext cx="0" cy="0"/>
            </a:xfrm>
            <a:prstGeom prst="rect">
              <a:avLst/>
            </a:prstGeom>
            <a:solidFill>
              <a:srgbClr val="03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789"/>
            <p:cNvSpPr>
              <a:spLocks noEditPoints="1"/>
            </p:cNvSpPr>
            <p:nvPr/>
          </p:nvSpPr>
          <p:spPr bwMode="auto">
            <a:xfrm>
              <a:off x="2960" y="1422"/>
              <a:ext cx="9" cy="265"/>
            </a:xfrm>
            <a:custGeom>
              <a:avLst/>
              <a:gdLst>
                <a:gd name="T0" fmla="*/ 0 w 9"/>
                <a:gd name="T1" fmla="*/ 0 h 265"/>
                <a:gd name="T2" fmla="*/ 0 w 9"/>
                <a:gd name="T3" fmla="*/ 0 h 265"/>
                <a:gd name="T4" fmla="*/ 0 w 9"/>
                <a:gd name="T5" fmla="*/ 2 h 265"/>
                <a:gd name="T6" fmla="*/ 0 w 9"/>
                <a:gd name="T7" fmla="*/ 2 h 265"/>
                <a:gd name="T8" fmla="*/ 0 w 9"/>
                <a:gd name="T9" fmla="*/ 0 h 265"/>
                <a:gd name="T10" fmla="*/ 8 w 9"/>
                <a:gd name="T11" fmla="*/ 265 h 265"/>
                <a:gd name="T12" fmla="*/ 9 w 9"/>
                <a:gd name="T13" fmla="*/ 265 h 265"/>
                <a:gd name="T14" fmla="*/ 9 w 9"/>
                <a:gd name="T15" fmla="*/ 265 h 265"/>
                <a:gd name="T16" fmla="*/ 8 w 9"/>
                <a:gd name="T17" fmla="*/ 265 h 2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265"/>
                <a:gd name="T29" fmla="*/ 9 w 9"/>
                <a:gd name="T30" fmla="*/ 265 h 2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26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8" y="265"/>
                  </a:moveTo>
                  <a:lnTo>
                    <a:pt x="9" y="265"/>
                  </a:lnTo>
                  <a:lnTo>
                    <a:pt x="8" y="265"/>
                  </a:lnTo>
                  <a:close/>
                </a:path>
              </a:pathLst>
            </a:custGeom>
            <a:solidFill>
              <a:srgbClr val="04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790"/>
            <p:cNvSpPr>
              <a:spLocks noEditPoints="1"/>
            </p:cNvSpPr>
            <p:nvPr/>
          </p:nvSpPr>
          <p:spPr bwMode="auto">
            <a:xfrm>
              <a:off x="2960" y="1424"/>
              <a:ext cx="11" cy="263"/>
            </a:xfrm>
            <a:custGeom>
              <a:avLst/>
              <a:gdLst>
                <a:gd name="T0" fmla="*/ 0 w 11"/>
                <a:gd name="T1" fmla="*/ 0 h 263"/>
                <a:gd name="T2" fmla="*/ 0 w 11"/>
                <a:gd name="T3" fmla="*/ 0 h 263"/>
                <a:gd name="T4" fmla="*/ 0 w 11"/>
                <a:gd name="T5" fmla="*/ 0 h 263"/>
                <a:gd name="T6" fmla="*/ 0 w 11"/>
                <a:gd name="T7" fmla="*/ 0 h 263"/>
                <a:gd name="T8" fmla="*/ 0 w 11"/>
                <a:gd name="T9" fmla="*/ 0 h 263"/>
                <a:gd name="T10" fmla="*/ 8 w 11"/>
                <a:gd name="T11" fmla="*/ 263 h 263"/>
                <a:gd name="T12" fmla="*/ 9 w 11"/>
                <a:gd name="T13" fmla="*/ 263 h 263"/>
                <a:gd name="T14" fmla="*/ 11 w 11"/>
                <a:gd name="T15" fmla="*/ 263 h 263"/>
                <a:gd name="T16" fmla="*/ 8 w 11"/>
                <a:gd name="T17" fmla="*/ 263 h 263"/>
                <a:gd name="T18" fmla="*/ 8 w 11"/>
                <a:gd name="T19" fmla="*/ 263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63"/>
                <a:gd name="T32" fmla="*/ 11 w 11"/>
                <a:gd name="T33" fmla="*/ 263 h 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63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8" y="263"/>
                  </a:moveTo>
                  <a:lnTo>
                    <a:pt x="9" y="263"/>
                  </a:lnTo>
                  <a:lnTo>
                    <a:pt x="11" y="263"/>
                  </a:lnTo>
                  <a:lnTo>
                    <a:pt x="8" y="263"/>
                  </a:lnTo>
                  <a:close/>
                </a:path>
              </a:pathLst>
            </a:custGeom>
            <a:solidFill>
              <a:srgbClr val="05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 791"/>
            <p:cNvSpPr>
              <a:spLocks noEditPoints="1"/>
            </p:cNvSpPr>
            <p:nvPr/>
          </p:nvSpPr>
          <p:spPr bwMode="auto">
            <a:xfrm>
              <a:off x="2960" y="1424"/>
              <a:ext cx="13" cy="263"/>
            </a:xfrm>
            <a:custGeom>
              <a:avLst/>
              <a:gdLst>
                <a:gd name="T0" fmla="*/ 0 w 13"/>
                <a:gd name="T1" fmla="*/ 0 h 263"/>
                <a:gd name="T2" fmla="*/ 0 w 13"/>
                <a:gd name="T3" fmla="*/ 0 h 263"/>
                <a:gd name="T4" fmla="*/ 0 w 13"/>
                <a:gd name="T5" fmla="*/ 0 h 263"/>
                <a:gd name="T6" fmla="*/ 2 w 13"/>
                <a:gd name="T7" fmla="*/ 0 h 263"/>
                <a:gd name="T8" fmla="*/ 0 w 13"/>
                <a:gd name="T9" fmla="*/ 0 h 263"/>
                <a:gd name="T10" fmla="*/ 8 w 13"/>
                <a:gd name="T11" fmla="*/ 263 h 263"/>
                <a:gd name="T12" fmla="*/ 11 w 13"/>
                <a:gd name="T13" fmla="*/ 263 h 263"/>
                <a:gd name="T14" fmla="*/ 13 w 13"/>
                <a:gd name="T15" fmla="*/ 262 h 263"/>
                <a:gd name="T16" fmla="*/ 6 w 13"/>
                <a:gd name="T17" fmla="*/ 262 h 263"/>
                <a:gd name="T18" fmla="*/ 8 w 13"/>
                <a:gd name="T19" fmla="*/ 263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63"/>
                <a:gd name="T32" fmla="*/ 13 w 13"/>
                <a:gd name="T33" fmla="*/ 263 h 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6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  <a:moveTo>
                    <a:pt x="8" y="263"/>
                  </a:moveTo>
                  <a:lnTo>
                    <a:pt x="11" y="263"/>
                  </a:lnTo>
                  <a:lnTo>
                    <a:pt x="13" y="262"/>
                  </a:lnTo>
                  <a:lnTo>
                    <a:pt x="6" y="262"/>
                  </a:lnTo>
                  <a:lnTo>
                    <a:pt x="8" y="263"/>
                  </a:lnTo>
                  <a:close/>
                </a:path>
              </a:pathLst>
            </a:custGeom>
            <a:solidFill>
              <a:srgbClr val="06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792"/>
            <p:cNvSpPr>
              <a:spLocks noEditPoints="1"/>
            </p:cNvSpPr>
            <p:nvPr/>
          </p:nvSpPr>
          <p:spPr bwMode="auto">
            <a:xfrm>
              <a:off x="2960" y="1424"/>
              <a:ext cx="15" cy="262"/>
            </a:xfrm>
            <a:custGeom>
              <a:avLst/>
              <a:gdLst>
                <a:gd name="T0" fmla="*/ 2 w 15"/>
                <a:gd name="T1" fmla="*/ 0 h 262"/>
                <a:gd name="T2" fmla="*/ 0 w 15"/>
                <a:gd name="T3" fmla="*/ 0 h 262"/>
                <a:gd name="T4" fmla="*/ 0 w 15"/>
                <a:gd name="T5" fmla="*/ 1 h 262"/>
                <a:gd name="T6" fmla="*/ 2 w 15"/>
                <a:gd name="T7" fmla="*/ 1 h 262"/>
                <a:gd name="T8" fmla="*/ 2 w 15"/>
                <a:gd name="T9" fmla="*/ 0 h 262"/>
                <a:gd name="T10" fmla="*/ 6 w 15"/>
                <a:gd name="T11" fmla="*/ 262 h 262"/>
                <a:gd name="T12" fmla="*/ 13 w 15"/>
                <a:gd name="T13" fmla="*/ 262 h 262"/>
                <a:gd name="T14" fmla="*/ 15 w 15"/>
                <a:gd name="T15" fmla="*/ 262 h 262"/>
                <a:gd name="T16" fmla="*/ 13 w 15"/>
                <a:gd name="T17" fmla="*/ 262 h 262"/>
                <a:gd name="T18" fmla="*/ 6 w 15"/>
                <a:gd name="T19" fmla="*/ 262 h 262"/>
                <a:gd name="T20" fmla="*/ 6 w 15"/>
                <a:gd name="T21" fmla="*/ 262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262"/>
                <a:gd name="T35" fmla="*/ 15 w 15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262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6" y="262"/>
                  </a:moveTo>
                  <a:lnTo>
                    <a:pt x="13" y="262"/>
                  </a:lnTo>
                  <a:lnTo>
                    <a:pt x="15" y="262"/>
                  </a:lnTo>
                  <a:lnTo>
                    <a:pt x="13" y="262"/>
                  </a:lnTo>
                  <a:lnTo>
                    <a:pt x="6" y="262"/>
                  </a:lnTo>
                  <a:close/>
                </a:path>
              </a:pathLst>
            </a:custGeom>
            <a:solidFill>
              <a:srgbClr val="07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793"/>
            <p:cNvSpPr>
              <a:spLocks noEditPoints="1"/>
            </p:cNvSpPr>
            <p:nvPr/>
          </p:nvSpPr>
          <p:spPr bwMode="auto">
            <a:xfrm>
              <a:off x="2960" y="1425"/>
              <a:ext cx="17" cy="261"/>
            </a:xfrm>
            <a:custGeom>
              <a:avLst/>
              <a:gdLst>
                <a:gd name="T0" fmla="*/ 2 w 17"/>
                <a:gd name="T1" fmla="*/ 0 h 261"/>
                <a:gd name="T2" fmla="*/ 0 w 17"/>
                <a:gd name="T3" fmla="*/ 0 h 261"/>
                <a:gd name="T4" fmla="*/ 0 w 17"/>
                <a:gd name="T5" fmla="*/ 0 h 261"/>
                <a:gd name="T6" fmla="*/ 2 w 17"/>
                <a:gd name="T7" fmla="*/ 0 h 261"/>
                <a:gd name="T8" fmla="*/ 2 w 17"/>
                <a:gd name="T9" fmla="*/ 0 h 261"/>
                <a:gd name="T10" fmla="*/ 6 w 17"/>
                <a:gd name="T11" fmla="*/ 261 h 261"/>
                <a:gd name="T12" fmla="*/ 13 w 17"/>
                <a:gd name="T13" fmla="*/ 261 h 261"/>
                <a:gd name="T14" fmla="*/ 15 w 17"/>
                <a:gd name="T15" fmla="*/ 261 h 261"/>
                <a:gd name="T16" fmla="*/ 17 w 17"/>
                <a:gd name="T17" fmla="*/ 261 h 261"/>
                <a:gd name="T18" fmla="*/ 13 w 17"/>
                <a:gd name="T19" fmla="*/ 261 h 261"/>
                <a:gd name="T20" fmla="*/ 4 w 17"/>
                <a:gd name="T21" fmla="*/ 259 h 261"/>
                <a:gd name="T22" fmla="*/ 6 w 17"/>
                <a:gd name="T23" fmla="*/ 261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61"/>
                <a:gd name="T38" fmla="*/ 17 w 17"/>
                <a:gd name="T39" fmla="*/ 261 h 2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6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  <a:moveTo>
                    <a:pt x="6" y="261"/>
                  </a:moveTo>
                  <a:lnTo>
                    <a:pt x="13" y="261"/>
                  </a:lnTo>
                  <a:lnTo>
                    <a:pt x="15" y="261"/>
                  </a:lnTo>
                  <a:lnTo>
                    <a:pt x="17" y="261"/>
                  </a:lnTo>
                  <a:lnTo>
                    <a:pt x="13" y="261"/>
                  </a:lnTo>
                  <a:lnTo>
                    <a:pt x="4" y="259"/>
                  </a:lnTo>
                  <a:lnTo>
                    <a:pt x="6" y="261"/>
                  </a:lnTo>
                  <a:close/>
                </a:path>
              </a:pathLst>
            </a:custGeom>
            <a:solidFill>
              <a:srgbClr val="08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794"/>
            <p:cNvSpPr>
              <a:spLocks noEditPoints="1"/>
            </p:cNvSpPr>
            <p:nvPr/>
          </p:nvSpPr>
          <p:spPr bwMode="auto">
            <a:xfrm>
              <a:off x="2960" y="1425"/>
              <a:ext cx="17" cy="261"/>
            </a:xfrm>
            <a:custGeom>
              <a:avLst/>
              <a:gdLst>
                <a:gd name="T0" fmla="*/ 2 w 17"/>
                <a:gd name="T1" fmla="*/ 0 h 261"/>
                <a:gd name="T2" fmla="*/ 0 w 17"/>
                <a:gd name="T3" fmla="*/ 0 h 261"/>
                <a:gd name="T4" fmla="*/ 0 w 17"/>
                <a:gd name="T5" fmla="*/ 0 h 261"/>
                <a:gd name="T6" fmla="*/ 2 w 17"/>
                <a:gd name="T7" fmla="*/ 0 h 261"/>
                <a:gd name="T8" fmla="*/ 2 w 17"/>
                <a:gd name="T9" fmla="*/ 0 h 261"/>
                <a:gd name="T10" fmla="*/ 4 w 17"/>
                <a:gd name="T11" fmla="*/ 259 h 261"/>
                <a:gd name="T12" fmla="*/ 13 w 17"/>
                <a:gd name="T13" fmla="*/ 261 h 261"/>
                <a:gd name="T14" fmla="*/ 17 w 17"/>
                <a:gd name="T15" fmla="*/ 261 h 261"/>
                <a:gd name="T16" fmla="*/ 17 w 17"/>
                <a:gd name="T17" fmla="*/ 259 h 261"/>
                <a:gd name="T18" fmla="*/ 13 w 17"/>
                <a:gd name="T19" fmla="*/ 259 h 261"/>
                <a:gd name="T20" fmla="*/ 4 w 17"/>
                <a:gd name="T21" fmla="*/ 259 h 261"/>
                <a:gd name="T22" fmla="*/ 4 w 17"/>
                <a:gd name="T23" fmla="*/ 259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61"/>
                <a:gd name="T38" fmla="*/ 17 w 17"/>
                <a:gd name="T39" fmla="*/ 261 h 2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6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  <a:moveTo>
                    <a:pt x="4" y="259"/>
                  </a:moveTo>
                  <a:lnTo>
                    <a:pt x="13" y="261"/>
                  </a:lnTo>
                  <a:lnTo>
                    <a:pt x="17" y="261"/>
                  </a:lnTo>
                  <a:lnTo>
                    <a:pt x="17" y="259"/>
                  </a:lnTo>
                  <a:lnTo>
                    <a:pt x="13" y="259"/>
                  </a:lnTo>
                  <a:lnTo>
                    <a:pt x="4" y="259"/>
                  </a:lnTo>
                  <a:close/>
                </a:path>
              </a:pathLst>
            </a:custGeom>
            <a:solidFill>
              <a:srgbClr val="09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795"/>
            <p:cNvSpPr>
              <a:spLocks noEditPoints="1"/>
            </p:cNvSpPr>
            <p:nvPr/>
          </p:nvSpPr>
          <p:spPr bwMode="auto">
            <a:xfrm>
              <a:off x="2960" y="1425"/>
              <a:ext cx="19" cy="259"/>
            </a:xfrm>
            <a:custGeom>
              <a:avLst/>
              <a:gdLst>
                <a:gd name="T0" fmla="*/ 2 w 19"/>
                <a:gd name="T1" fmla="*/ 0 h 259"/>
                <a:gd name="T2" fmla="*/ 0 w 19"/>
                <a:gd name="T3" fmla="*/ 0 h 259"/>
                <a:gd name="T4" fmla="*/ 0 w 19"/>
                <a:gd name="T5" fmla="*/ 2 h 259"/>
                <a:gd name="T6" fmla="*/ 2 w 19"/>
                <a:gd name="T7" fmla="*/ 2 h 259"/>
                <a:gd name="T8" fmla="*/ 2 w 19"/>
                <a:gd name="T9" fmla="*/ 0 h 259"/>
                <a:gd name="T10" fmla="*/ 4 w 19"/>
                <a:gd name="T11" fmla="*/ 259 h 259"/>
                <a:gd name="T12" fmla="*/ 13 w 19"/>
                <a:gd name="T13" fmla="*/ 259 h 259"/>
                <a:gd name="T14" fmla="*/ 17 w 19"/>
                <a:gd name="T15" fmla="*/ 259 h 259"/>
                <a:gd name="T16" fmla="*/ 19 w 19"/>
                <a:gd name="T17" fmla="*/ 259 h 259"/>
                <a:gd name="T18" fmla="*/ 13 w 19"/>
                <a:gd name="T19" fmla="*/ 259 h 259"/>
                <a:gd name="T20" fmla="*/ 2 w 19"/>
                <a:gd name="T21" fmla="*/ 259 h 259"/>
                <a:gd name="T22" fmla="*/ 4 w 19"/>
                <a:gd name="T23" fmla="*/ 259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259"/>
                <a:gd name="T38" fmla="*/ 19 w 19"/>
                <a:gd name="T39" fmla="*/ 259 h 2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25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  <a:moveTo>
                    <a:pt x="4" y="259"/>
                  </a:moveTo>
                  <a:lnTo>
                    <a:pt x="13" y="259"/>
                  </a:lnTo>
                  <a:lnTo>
                    <a:pt x="17" y="259"/>
                  </a:lnTo>
                  <a:lnTo>
                    <a:pt x="19" y="259"/>
                  </a:lnTo>
                  <a:lnTo>
                    <a:pt x="13" y="259"/>
                  </a:lnTo>
                  <a:lnTo>
                    <a:pt x="2" y="259"/>
                  </a:lnTo>
                  <a:lnTo>
                    <a:pt x="4" y="259"/>
                  </a:lnTo>
                  <a:close/>
                </a:path>
              </a:pathLst>
            </a:custGeom>
            <a:solidFill>
              <a:srgbClr val="0AC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796"/>
            <p:cNvSpPr>
              <a:spLocks noEditPoints="1"/>
            </p:cNvSpPr>
            <p:nvPr/>
          </p:nvSpPr>
          <p:spPr bwMode="auto">
            <a:xfrm>
              <a:off x="2960" y="1427"/>
              <a:ext cx="20" cy="257"/>
            </a:xfrm>
            <a:custGeom>
              <a:avLst/>
              <a:gdLst>
                <a:gd name="T0" fmla="*/ 2 w 20"/>
                <a:gd name="T1" fmla="*/ 0 h 257"/>
                <a:gd name="T2" fmla="*/ 0 w 20"/>
                <a:gd name="T3" fmla="*/ 0 h 257"/>
                <a:gd name="T4" fmla="*/ 2 w 20"/>
                <a:gd name="T5" fmla="*/ 0 h 257"/>
                <a:gd name="T6" fmla="*/ 2 w 20"/>
                <a:gd name="T7" fmla="*/ 0 h 257"/>
                <a:gd name="T8" fmla="*/ 2 w 20"/>
                <a:gd name="T9" fmla="*/ 0 h 257"/>
                <a:gd name="T10" fmla="*/ 2 w 20"/>
                <a:gd name="T11" fmla="*/ 257 h 257"/>
                <a:gd name="T12" fmla="*/ 13 w 20"/>
                <a:gd name="T13" fmla="*/ 257 h 257"/>
                <a:gd name="T14" fmla="*/ 19 w 20"/>
                <a:gd name="T15" fmla="*/ 257 h 257"/>
                <a:gd name="T16" fmla="*/ 20 w 20"/>
                <a:gd name="T17" fmla="*/ 256 h 257"/>
                <a:gd name="T18" fmla="*/ 13 w 20"/>
                <a:gd name="T19" fmla="*/ 257 h 257"/>
                <a:gd name="T20" fmla="*/ 0 w 20"/>
                <a:gd name="T21" fmla="*/ 256 h 257"/>
                <a:gd name="T22" fmla="*/ 2 w 20"/>
                <a:gd name="T23" fmla="*/ 257 h 2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257"/>
                <a:gd name="T38" fmla="*/ 20 w 20"/>
                <a:gd name="T39" fmla="*/ 257 h 2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257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  <a:moveTo>
                    <a:pt x="2" y="257"/>
                  </a:moveTo>
                  <a:lnTo>
                    <a:pt x="13" y="257"/>
                  </a:lnTo>
                  <a:lnTo>
                    <a:pt x="19" y="257"/>
                  </a:lnTo>
                  <a:lnTo>
                    <a:pt x="20" y="256"/>
                  </a:lnTo>
                  <a:lnTo>
                    <a:pt x="13" y="257"/>
                  </a:lnTo>
                  <a:lnTo>
                    <a:pt x="0" y="256"/>
                  </a:lnTo>
                  <a:lnTo>
                    <a:pt x="2" y="257"/>
                  </a:lnTo>
                  <a:close/>
                </a:path>
              </a:pathLst>
            </a:custGeom>
            <a:solidFill>
              <a:srgbClr val="0BC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797"/>
            <p:cNvSpPr>
              <a:spLocks noEditPoints="1"/>
            </p:cNvSpPr>
            <p:nvPr/>
          </p:nvSpPr>
          <p:spPr bwMode="auto">
            <a:xfrm>
              <a:off x="2960" y="1427"/>
              <a:ext cx="22" cy="257"/>
            </a:xfrm>
            <a:custGeom>
              <a:avLst/>
              <a:gdLst>
                <a:gd name="T0" fmla="*/ 2 w 22"/>
                <a:gd name="T1" fmla="*/ 0 h 257"/>
                <a:gd name="T2" fmla="*/ 2 w 22"/>
                <a:gd name="T3" fmla="*/ 0 h 257"/>
                <a:gd name="T4" fmla="*/ 2 w 22"/>
                <a:gd name="T5" fmla="*/ 0 h 257"/>
                <a:gd name="T6" fmla="*/ 4 w 22"/>
                <a:gd name="T7" fmla="*/ 0 h 257"/>
                <a:gd name="T8" fmla="*/ 2 w 22"/>
                <a:gd name="T9" fmla="*/ 0 h 257"/>
                <a:gd name="T10" fmla="*/ 0 w 22"/>
                <a:gd name="T11" fmla="*/ 256 h 257"/>
                <a:gd name="T12" fmla="*/ 13 w 22"/>
                <a:gd name="T13" fmla="*/ 257 h 257"/>
                <a:gd name="T14" fmla="*/ 20 w 22"/>
                <a:gd name="T15" fmla="*/ 256 h 257"/>
                <a:gd name="T16" fmla="*/ 22 w 22"/>
                <a:gd name="T17" fmla="*/ 256 h 257"/>
                <a:gd name="T18" fmla="*/ 13 w 22"/>
                <a:gd name="T19" fmla="*/ 256 h 257"/>
                <a:gd name="T20" fmla="*/ 0 w 22"/>
                <a:gd name="T21" fmla="*/ 256 h 257"/>
                <a:gd name="T22" fmla="*/ 0 w 22"/>
                <a:gd name="T23" fmla="*/ 256 h 2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57"/>
                <a:gd name="T38" fmla="*/ 22 w 22"/>
                <a:gd name="T39" fmla="*/ 257 h 2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5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0" y="256"/>
                  </a:moveTo>
                  <a:lnTo>
                    <a:pt x="13" y="257"/>
                  </a:lnTo>
                  <a:lnTo>
                    <a:pt x="20" y="256"/>
                  </a:lnTo>
                  <a:lnTo>
                    <a:pt x="22" y="256"/>
                  </a:lnTo>
                  <a:lnTo>
                    <a:pt x="13" y="25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CC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798"/>
            <p:cNvSpPr>
              <a:spLocks noEditPoints="1"/>
            </p:cNvSpPr>
            <p:nvPr/>
          </p:nvSpPr>
          <p:spPr bwMode="auto">
            <a:xfrm>
              <a:off x="2958" y="1427"/>
              <a:ext cx="26" cy="256"/>
            </a:xfrm>
            <a:custGeom>
              <a:avLst/>
              <a:gdLst>
                <a:gd name="T0" fmla="*/ 6 w 26"/>
                <a:gd name="T1" fmla="*/ 0 h 256"/>
                <a:gd name="T2" fmla="*/ 4 w 26"/>
                <a:gd name="T3" fmla="*/ 0 h 256"/>
                <a:gd name="T4" fmla="*/ 4 w 26"/>
                <a:gd name="T5" fmla="*/ 1 h 256"/>
                <a:gd name="T6" fmla="*/ 6 w 26"/>
                <a:gd name="T7" fmla="*/ 1 h 256"/>
                <a:gd name="T8" fmla="*/ 6 w 26"/>
                <a:gd name="T9" fmla="*/ 0 h 256"/>
                <a:gd name="T10" fmla="*/ 2 w 26"/>
                <a:gd name="T11" fmla="*/ 256 h 256"/>
                <a:gd name="T12" fmla="*/ 15 w 26"/>
                <a:gd name="T13" fmla="*/ 256 h 256"/>
                <a:gd name="T14" fmla="*/ 24 w 26"/>
                <a:gd name="T15" fmla="*/ 256 h 256"/>
                <a:gd name="T16" fmla="*/ 26 w 26"/>
                <a:gd name="T17" fmla="*/ 256 h 256"/>
                <a:gd name="T18" fmla="*/ 15 w 26"/>
                <a:gd name="T19" fmla="*/ 256 h 256"/>
                <a:gd name="T20" fmla="*/ 0 w 26"/>
                <a:gd name="T21" fmla="*/ 254 h 256"/>
                <a:gd name="T22" fmla="*/ 2 w 26"/>
                <a:gd name="T23" fmla="*/ 256 h 2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56"/>
                <a:gd name="T38" fmla="*/ 26 w 26"/>
                <a:gd name="T39" fmla="*/ 256 h 2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56">
                  <a:moveTo>
                    <a:pt x="6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close/>
                  <a:moveTo>
                    <a:pt x="2" y="256"/>
                  </a:moveTo>
                  <a:lnTo>
                    <a:pt x="15" y="256"/>
                  </a:lnTo>
                  <a:lnTo>
                    <a:pt x="24" y="256"/>
                  </a:lnTo>
                  <a:lnTo>
                    <a:pt x="26" y="256"/>
                  </a:lnTo>
                  <a:lnTo>
                    <a:pt x="15" y="256"/>
                  </a:lnTo>
                  <a:lnTo>
                    <a:pt x="0" y="254"/>
                  </a:lnTo>
                  <a:lnTo>
                    <a:pt x="2" y="256"/>
                  </a:lnTo>
                  <a:close/>
                </a:path>
              </a:pathLst>
            </a:custGeom>
            <a:solidFill>
              <a:srgbClr val="0DC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799"/>
            <p:cNvSpPr>
              <a:spLocks noEditPoints="1"/>
            </p:cNvSpPr>
            <p:nvPr/>
          </p:nvSpPr>
          <p:spPr bwMode="auto">
            <a:xfrm>
              <a:off x="2958" y="1428"/>
              <a:ext cx="28" cy="255"/>
            </a:xfrm>
            <a:custGeom>
              <a:avLst/>
              <a:gdLst>
                <a:gd name="T0" fmla="*/ 6 w 28"/>
                <a:gd name="T1" fmla="*/ 0 h 255"/>
                <a:gd name="T2" fmla="*/ 4 w 28"/>
                <a:gd name="T3" fmla="*/ 0 h 255"/>
                <a:gd name="T4" fmla="*/ 4 w 28"/>
                <a:gd name="T5" fmla="*/ 0 h 255"/>
                <a:gd name="T6" fmla="*/ 6 w 28"/>
                <a:gd name="T7" fmla="*/ 0 h 255"/>
                <a:gd name="T8" fmla="*/ 6 w 28"/>
                <a:gd name="T9" fmla="*/ 0 h 255"/>
                <a:gd name="T10" fmla="*/ 0 w 28"/>
                <a:gd name="T11" fmla="*/ 253 h 255"/>
                <a:gd name="T12" fmla="*/ 15 w 28"/>
                <a:gd name="T13" fmla="*/ 255 h 255"/>
                <a:gd name="T14" fmla="*/ 26 w 28"/>
                <a:gd name="T15" fmla="*/ 255 h 255"/>
                <a:gd name="T16" fmla="*/ 28 w 28"/>
                <a:gd name="T17" fmla="*/ 253 h 255"/>
                <a:gd name="T18" fmla="*/ 15 w 28"/>
                <a:gd name="T19" fmla="*/ 255 h 255"/>
                <a:gd name="T20" fmla="*/ 0 w 28"/>
                <a:gd name="T21" fmla="*/ 253 h 255"/>
                <a:gd name="T22" fmla="*/ 0 w 28"/>
                <a:gd name="T23" fmla="*/ 253 h 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5"/>
                <a:gd name="T38" fmla="*/ 28 w 28"/>
                <a:gd name="T39" fmla="*/ 255 h 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5">
                  <a:moveTo>
                    <a:pt x="6" y="0"/>
                  </a:moveTo>
                  <a:lnTo>
                    <a:pt x="4" y="0"/>
                  </a:lnTo>
                  <a:lnTo>
                    <a:pt x="6" y="0"/>
                  </a:lnTo>
                  <a:close/>
                  <a:moveTo>
                    <a:pt x="0" y="253"/>
                  </a:moveTo>
                  <a:lnTo>
                    <a:pt x="15" y="255"/>
                  </a:lnTo>
                  <a:lnTo>
                    <a:pt x="26" y="255"/>
                  </a:lnTo>
                  <a:lnTo>
                    <a:pt x="28" y="253"/>
                  </a:lnTo>
                  <a:lnTo>
                    <a:pt x="15" y="255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EC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800"/>
            <p:cNvSpPr>
              <a:spLocks noEditPoints="1"/>
            </p:cNvSpPr>
            <p:nvPr/>
          </p:nvSpPr>
          <p:spPr bwMode="auto">
            <a:xfrm>
              <a:off x="2957" y="1428"/>
              <a:ext cx="31" cy="255"/>
            </a:xfrm>
            <a:custGeom>
              <a:avLst/>
              <a:gdLst>
                <a:gd name="T0" fmla="*/ 7 w 31"/>
                <a:gd name="T1" fmla="*/ 0 h 255"/>
                <a:gd name="T2" fmla="*/ 5 w 31"/>
                <a:gd name="T3" fmla="*/ 0 h 255"/>
                <a:gd name="T4" fmla="*/ 5 w 31"/>
                <a:gd name="T5" fmla="*/ 0 h 255"/>
                <a:gd name="T6" fmla="*/ 7 w 31"/>
                <a:gd name="T7" fmla="*/ 0 h 255"/>
                <a:gd name="T8" fmla="*/ 7 w 31"/>
                <a:gd name="T9" fmla="*/ 0 h 255"/>
                <a:gd name="T10" fmla="*/ 1 w 31"/>
                <a:gd name="T11" fmla="*/ 253 h 255"/>
                <a:gd name="T12" fmla="*/ 16 w 31"/>
                <a:gd name="T13" fmla="*/ 255 h 255"/>
                <a:gd name="T14" fmla="*/ 29 w 31"/>
                <a:gd name="T15" fmla="*/ 253 h 255"/>
                <a:gd name="T16" fmla="*/ 31 w 31"/>
                <a:gd name="T17" fmla="*/ 253 h 255"/>
                <a:gd name="T18" fmla="*/ 16 w 31"/>
                <a:gd name="T19" fmla="*/ 253 h 255"/>
                <a:gd name="T20" fmla="*/ 1 w 31"/>
                <a:gd name="T21" fmla="*/ 253 h 255"/>
                <a:gd name="T22" fmla="*/ 0 w 31"/>
                <a:gd name="T23" fmla="*/ 253 h 255"/>
                <a:gd name="T24" fmla="*/ 1 w 31"/>
                <a:gd name="T25" fmla="*/ 253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255"/>
                <a:gd name="T41" fmla="*/ 31 w 31"/>
                <a:gd name="T42" fmla="*/ 255 h 2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255">
                  <a:moveTo>
                    <a:pt x="7" y="0"/>
                  </a:moveTo>
                  <a:lnTo>
                    <a:pt x="5" y="0"/>
                  </a:lnTo>
                  <a:lnTo>
                    <a:pt x="7" y="0"/>
                  </a:lnTo>
                  <a:close/>
                  <a:moveTo>
                    <a:pt x="1" y="253"/>
                  </a:moveTo>
                  <a:lnTo>
                    <a:pt x="16" y="255"/>
                  </a:lnTo>
                  <a:lnTo>
                    <a:pt x="29" y="253"/>
                  </a:lnTo>
                  <a:lnTo>
                    <a:pt x="31" y="253"/>
                  </a:lnTo>
                  <a:lnTo>
                    <a:pt x="16" y="253"/>
                  </a:lnTo>
                  <a:lnTo>
                    <a:pt x="1" y="253"/>
                  </a:lnTo>
                  <a:lnTo>
                    <a:pt x="0" y="253"/>
                  </a:lnTo>
                  <a:lnTo>
                    <a:pt x="1" y="253"/>
                  </a:lnTo>
                  <a:close/>
                </a:path>
              </a:pathLst>
            </a:custGeom>
            <a:solidFill>
              <a:srgbClr val="0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 801"/>
            <p:cNvSpPr>
              <a:spLocks noEditPoints="1"/>
            </p:cNvSpPr>
            <p:nvPr/>
          </p:nvSpPr>
          <p:spPr bwMode="auto">
            <a:xfrm>
              <a:off x="2955" y="1428"/>
              <a:ext cx="35" cy="253"/>
            </a:xfrm>
            <a:custGeom>
              <a:avLst/>
              <a:gdLst>
                <a:gd name="T0" fmla="*/ 9 w 35"/>
                <a:gd name="T1" fmla="*/ 0 h 253"/>
                <a:gd name="T2" fmla="*/ 7 w 35"/>
                <a:gd name="T3" fmla="*/ 0 h 253"/>
                <a:gd name="T4" fmla="*/ 7 w 35"/>
                <a:gd name="T5" fmla="*/ 2 h 253"/>
                <a:gd name="T6" fmla="*/ 9 w 35"/>
                <a:gd name="T7" fmla="*/ 2 h 253"/>
                <a:gd name="T8" fmla="*/ 9 w 35"/>
                <a:gd name="T9" fmla="*/ 0 h 253"/>
                <a:gd name="T10" fmla="*/ 2 w 35"/>
                <a:gd name="T11" fmla="*/ 253 h 253"/>
                <a:gd name="T12" fmla="*/ 3 w 35"/>
                <a:gd name="T13" fmla="*/ 253 h 253"/>
                <a:gd name="T14" fmla="*/ 18 w 35"/>
                <a:gd name="T15" fmla="*/ 253 h 253"/>
                <a:gd name="T16" fmla="*/ 33 w 35"/>
                <a:gd name="T17" fmla="*/ 253 h 253"/>
                <a:gd name="T18" fmla="*/ 35 w 35"/>
                <a:gd name="T19" fmla="*/ 252 h 253"/>
                <a:gd name="T20" fmla="*/ 35 w 35"/>
                <a:gd name="T21" fmla="*/ 252 h 253"/>
                <a:gd name="T22" fmla="*/ 18 w 35"/>
                <a:gd name="T23" fmla="*/ 253 h 253"/>
                <a:gd name="T24" fmla="*/ 3 w 35"/>
                <a:gd name="T25" fmla="*/ 252 h 253"/>
                <a:gd name="T26" fmla="*/ 0 w 35"/>
                <a:gd name="T27" fmla="*/ 252 h 253"/>
                <a:gd name="T28" fmla="*/ 2 w 35"/>
                <a:gd name="T29" fmla="*/ 253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53"/>
                <a:gd name="T47" fmla="*/ 35 w 35"/>
                <a:gd name="T48" fmla="*/ 253 h 2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53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close/>
                  <a:moveTo>
                    <a:pt x="2" y="253"/>
                  </a:moveTo>
                  <a:lnTo>
                    <a:pt x="3" y="253"/>
                  </a:lnTo>
                  <a:lnTo>
                    <a:pt x="18" y="253"/>
                  </a:lnTo>
                  <a:lnTo>
                    <a:pt x="33" y="253"/>
                  </a:lnTo>
                  <a:lnTo>
                    <a:pt x="35" y="252"/>
                  </a:lnTo>
                  <a:lnTo>
                    <a:pt x="18" y="253"/>
                  </a:lnTo>
                  <a:lnTo>
                    <a:pt x="3" y="252"/>
                  </a:lnTo>
                  <a:lnTo>
                    <a:pt x="0" y="252"/>
                  </a:lnTo>
                  <a:lnTo>
                    <a:pt x="2" y="253"/>
                  </a:lnTo>
                  <a:close/>
                </a:path>
              </a:pathLst>
            </a:custGeom>
            <a:solidFill>
              <a:srgbClr val="10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802"/>
            <p:cNvSpPr>
              <a:spLocks noEditPoints="1"/>
            </p:cNvSpPr>
            <p:nvPr/>
          </p:nvSpPr>
          <p:spPr bwMode="auto">
            <a:xfrm>
              <a:off x="2955" y="1430"/>
              <a:ext cx="36" cy="251"/>
            </a:xfrm>
            <a:custGeom>
              <a:avLst/>
              <a:gdLst>
                <a:gd name="T0" fmla="*/ 9 w 36"/>
                <a:gd name="T1" fmla="*/ 0 h 251"/>
                <a:gd name="T2" fmla="*/ 7 w 36"/>
                <a:gd name="T3" fmla="*/ 0 h 251"/>
                <a:gd name="T4" fmla="*/ 7 w 36"/>
                <a:gd name="T5" fmla="*/ 0 h 251"/>
                <a:gd name="T6" fmla="*/ 9 w 36"/>
                <a:gd name="T7" fmla="*/ 0 h 251"/>
                <a:gd name="T8" fmla="*/ 9 w 36"/>
                <a:gd name="T9" fmla="*/ 0 h 251"/>
                <a:gd name="T10" fmla="*/ 0 w 36"/>
                <a:gd name="T11" fmla="*/ 250 h 251"/>
                <a:gd name="T12" fmla="*/ 3 w 36"/>
                <a:gd name="T13" fmla="*/ 250 h 251"/>
                <a:gd name="T14" fmla="*/ 18 w 36"/>
                <a:gd name="T15" fmla="*/ 251 h 251"/>
                <a:gd name="T16" fmla="*/ 35 w 36"/>
                <a:gd name="T17" fmla="*/ 250 h 251"/>
                <a:gd name="T18" fmla="*/ 35 w 36"/>
                <a:gd name="T19" fmla="*/ 250 h 251"/>
                <a:gd name="T20" fmla="*/ 36 w 36"/>
                <a:gd name="T21" fmla="*/ 250 h 251"/>
                <a:gd name="T22" fmla="*/ 35 w 36"/>
                <a:gd name="T23" fmla="*/ 250 h 251"/>
                <a:gd name="T24" fmla="*/ 18 w 36"/>
                <a:gd name="T25" fmla="*/ 250 h 251"/>
                <a:gd name="T26" fmla="*/ 3 w 36"/>
                <a:gd name="T27" fmla="*/ 250 h 251"/>
                <a:gd name="T28" fmla="*/ 0 w 36"/>
                <a:gd name="T29" fmla="*/ 250 h 251"/>
                <a:gd name="T30" fmla="*/ 0 w 36"/>
                <a:gd name="T31" fmla="*/ 250 h 2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51"/>
                <a:gd name="T50" fmla="*/ 36 w 36"/>
                <a:gd name="T51" fmla="*/ 251 h 2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51">
                  <a:moveTo>
                    <a:pt x="9" y="0"/>
                  </a:moveTo>
                  <a:lnTo>
                    <a:pt x="7" y="0"/>
                  </a:lnTo>
                  <a:lnTo>
                    <a:pt x="9" y="0"/>
                  </a:lnTo>
                  <a:close/>
                  <a:moveTo>
                    <a:pt x="0" y="250"/>
                  </a:moveTo>
                  <a:lnTo>
                    <a:pt x="3" y="250"/>
                  </a:lnTo>
                  <a:lnTo>
                    <a:pt x="18" y="251"/>
                  </a:lnTo>
                  <a:lnTo>
                    <a:pt x="35" y="250"/>
                  </a:lnTo>
                  <a:lnTo>
                    <a:pt x="36" y="250"/>
                  </a:lnTo>
                  <a:lnTo>
                    <a:pt x="35" y="250"/>
                  </a:lnTo>
                  <a:lnTo>
                    <a:pt x="18" y="250"/>
                  </a:lnTo>
                  <a:lnTo>
                    <a:pt x="3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11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803"/>
            <p:cNvSpPr>
              <a:spLocks noEditPoints="1"/>
            </p:cNvSpPr>
            <p:nvPr/>
          </p:nvSpPr>
          <p:spPr bwMode="auto">
            <a:xfrm>
              <a:off x="2953" y="1430"/>
              <a:ext cx="42" cy="250"/>
            </a:xfrm>
            <a:custGeom>
              <a:avLst/>
              <a:gdLst>
                <a:gd name="T0" fmla="*/ 11 w 42"/>
                <a:gd name="T1" fmla="*/ 0 h 250"/>
                <a:gd name="T2" fmla="*/ 9 w 42"/>
                <a:gd name="T3" fmla="*/ 0 h 250"/>
                <a:gd name="T4" fmla="*/ 9 w 42"/>
                <a:gd name="T5" fmla="*/ 0 h 250"/>
                <a:gd name="T6" fmla="*/ 13 w 42"/>
                <a:gd name="T7" fmla="*/ 0 h 250"/>
                <a:gd name="T8" fmla="*/ 11 w 42"/>
                <a:gd name="T9" fmla="*/ 0 h 250"/>
                <a:gd name="T10" fmla="*/ 2 w 42"/>
                <a:gd name="T11" fmla="*/ 250 h 250"/>
                <a:gd name="T12" fmla="*/ 5 w 42"/>
                <a:gd name="T13" fmla="*/ 250 h 250"/>
                <a:gd name="T14" fmla="*/ 20 w 42"/>
                <a:gd name="T15" fmla="*/ 250 h 250"/>
                <a:gd name="T16" fmla="*/ 37 w 42"/>
                <a:gd name="T17" fmla="*/ 250 h 250"/>
                <a:gd name="T18" fmla="*/ 38 w 42"/>
                <a:gd name="T19" fmla="*/ 250 h 250"/>
                <a:gd name="T20" fmla="*/ 42 w 42"/>
                <a:gd name="T21" fmla="*/ 248 h 250"/>
                <a:gd name="T22" fmla="*/ 37 w 42"/>
                <a:gd name="T23" fmla="*/ 250 h 250"/>
                <a:gd name="T24" fmla="*/ 20 w 42"/>
                <a:gd name="T25" fmla="*/ 250 h 250"/>
                <a:gd name="T26" fmla="*/ 5 w 42"/>
                <a:gd name="T27" fmla="*/ 250 h 250"/>
                <a:gd name="T28" fmla="*/ 0 w 42"/>
                <a:gd name="T29" fmla="*/ 248 h 250"/>
                <a:gd name="T30" fmla="*/ 2 w 42"/>
                <a:gd name="T31" fmla="*/ 25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50"/>
                <a:gd name="T50" fmla="*/ 42 w 42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50">
                  <a:moveTo>
                    <a:pt x="11" y="0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1" y="0"/>
                  </a:lnTo>
                  <a:close/>
                  <a:moveTo>
                    <a:pt x="2" y="250"/>
                  </a:moveTo>
                  <a:lnTo>
                    <a:pt x="5" y="250"/>
                  </a:lnTo>
                  <a:lnTo>
                    <a:pt x="20" y="250"/>
                  </a:lnTo>
                  <a:lnTo>
                    <a:pt x="37" y="250"/>
                  </a:lnTo>
                  <a:lnTo>
                    <a:pt x="38" y="250"/>
                  </a:lnTo>
                  <a:lnTo>
                    <a:pt x="42" y="248"/>
                  </a:lnTo>
                  <a:lnTo>
                    <a:pt x="37" y="250"/>
                  </a:lnTo>
                  <a:lnTo>
                    <a:pt x="20" y="250"/>
                  </a:lnTo>
                  <a:lnTo>
                    <a:pt x="5" y="250"/>
                  </a:lnTo>
                  <a:lnTo>
                    <a:pt x="0" y="248"/>
                  </a:lnTo>
                  <a:lnTo>
                    <a:pt x="2" y="250"/>
                  </a:lnTo>
                  <a:close/>
                </a:path>
              </a:pathLst>
            </a:custGeom>
            <a:solidFill>
              <a:srgbClr val="12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804"/>
            <p:cNvSpPr>
              <a:spLocks noEditPoints="1"/>
            </p:cNvSpPr>
            <p:nvPr/>
          </p:nvSpPr>
          <p:spPr bwMode="auto">
            <a:xfrm>
              <a:off x="2951" y="1430"/>
              <a:ext cx="46" cy="250"/>
            </a:xfrm>
            <a:custGeom>
              <a:avLst/>
              <a:gdLst>
                <a:gd name="T0" fmla="*/ 15 w 46"/>
                <a:gd name="T1" fmla="*/ 0 h 250"/>
                <a:gd name="T2" fmla="*/ 11 w 46"/>
                <a:gd name="T3" fmla="*/ 0 h 250"/>
                <a:gd name="T4" fmla="*/ 11 w 46"/>
                <a:gd name="T5" fmla="*/ 1 h 250"/>
                <a:gd name="T6" fmla="*/ 15 w 46"/>
                <a:gd name="T7" fmla="*/ 1 h 250"/>
                <a:gd name="T8" fmla="*/ 15 w 46"/>
                <a:gd name="T9" fmla="*/ 0 h 250"/>
                <a:gd name="T10" fmla="*/ 2 w 46"/>
                <a:gd name="T11" fmla="*/ 248 h 250"/>
                <a:gd name="T12" fmla="*/ 7 w 46"/>
                <a:gd name="T13" fmla="*/ 250 h 250"/>
                <a:gd name="T14" fmla="*/ 22 w 46"/>
                <a:gd name="T15" fmla="*/ 250 h 250"/>
                <a:gd name="T16" fmla="*/ 39 w 46"/>
                <a:gd name="T17" fmla="*/ 250 h 250"/>
                <a:gd name="T18" fmla="*/ 44 w 46"/>
                <a:gd name="T19" fmla="*/ 248 h 250"/>
                <a:gd name="T20" fmla="*/ 46 w 46"/>
                <a:gd name="T21" fmla="*/ 248 h 250"/>
                <a:gd name="T22" fmla="*/ 39 w 46"/>
                <a:gd name="T23" fmla="*/ 248 h 250"/>
                <a:gd name="T24" fmla="*/ 22 w 46"/>
                <a:gd name="T25" fmla="*/ 250 h 250"/>
                <a:gd name="T26" fmla="*/ 7 w 46"/>
                <a:gd name="T27" fmla="*/ 248 h 250"/>
                <a:gd name="T28" fmla="*/ 0 w 46"/>
                <a:gd name="T29" fmla="*/ 248 h 250"/>
                <a:gd name="T30" fmla="*/ 2 w 46"/>
                <a:gd name="T31" fmla="*/ 248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250"/>
                <a:gd name="T50" fmla="*/ 46 w 46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250">
                  <a:moveTo>
                    <a:pt x="15" y="0"/>
                  </a:moveTo>
                  <a:lnTo>
                    <a:pt x="11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0"/>
                  </a:lnTo>
                  <a:close/>
                  <a:moveTo>
                    <a:pt x="2" y="248"/>
                  </a:moveTo>
                  <a:lnTo>
                    <a:pt x="7" y="250"/>
                  </a:lnTo>
                  <a:lnTo>
                    <a:pt x="22" y="250"/>
                  </a:lnTo>
                  <a:lnTo>
                    <a:pt x="39" y="250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39" y="248"/>
                  </a:lnTo>
                  <a:lnTo>
                    <a:pt x="22" y="250"/>
                  </a:lnTo>
                  <a:lnTo>
                    <a:pt x="7" y="248"/>
                  </a:lnTo>
                  <a:lnTo>
                    <a:pt x="0" y="248"/>
                  </a:lnTo>
                  <a:lnTo>
                    <a:pt x="2" y="248"/>
                  </a:lnTo>
                  <a:close/>
                </a:path>
              </a:pathLst>
            </a:custGeom>
            <a:solidFill>
              <a:srgbClr val="13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 805"/>
            <p:cNvSpPr>
              <a:spLocks noEditPoints="1"/>
            </p:cNvSpPr>
            <p:nvPr/>
          </p:nvSpPr>
          <p:spPr bwMode="auto">
            <a:xfrm>
              <a:off x="2951" y="1431"/>
              <a:ext cx="48" cy="249"/>
            </a:xfrm>
            <a:custGeom>
              <a:avLst/>
              <a:gdLst>
                <a:gd name="T0" fmla="*/ 15 w 48"/>
                <a:gd name="T1" fmla="*/ 0 h 249"/>
                <a:gd name="T2" fmla="*/ 11 w 48"/>
                <a:gd name="T3" fmla="*/ 0 h 249"/>
                <a:gd name="T4" fmla="*/ 11 w 48"/>
                <a:gd name="T5" fmla="*/ 0 h 249"/>
                <a:gd name="T6" fmla="*/ 15 w 48"/>
                <a:gd name="T7" fmla="*/ 0 h 249"/>
                <a:gd name="T8" fmla="*/ 15 w 48"/>
                <a:gd name="T9" fmla="*/ 0 h 249"/>
                <a:gd name="T10" fmla="*/ 0 w 48"/>
                <a:gd name="T11" fmla="*/ 247 h 249"/>
                <a:gd name="T12" fmla="*/ 7 w 48"/>
                <a:gd name="T13" fmla="*/ 247 h 249"/>
                <a:gd name="T14" fmla="*/ 22 w 48"/>
                <a:gd name="T15" fmla="*/ 249 h 249"/>
                <a:gd name="T16" fmla="*/ 39 w 48"/>
                <a:gd name="T17" fmla="*/ 247 h 249"/>
                <a:gd name="T18" fmla="*/ 46 w 48"/>
                <a:gd name="T19" fmla="*/ 247 h 249"/>
                <a:gd name="T20" fmla="*/ 48 w 48"/>
                <a:gd name="T21" fmla="*/ 246 h 249"/>
                <a:gd name="T22" fmla="*/ 39 w 48"/>
                <a:gd name="T23" fmla="*/ 247 h 249"/>
                <a:gd name="T24" fmla="*/ 22 w 48"/>
                <a:gd name="T25" fmla="*/ 247 h 249"/>
                <a:gd name="T26" fmla="*/ 7 w 48"/>
                <a:gd name="T27" fmla="*/ 247 h 249"/>
                <a:gd name="T28" fmla="*/ 0 w 48"/>
                <a:gd name="T29" fmla="*/ 246 h 249"/>
                <a:gd name="T30" fmla="*/ 0 w 48"/>
                <a:gd name="T31" fmla="*/ 247 h 2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249"/>
                <a:gd name="T50" fmla="*/ 48 w 48"/>
                <a:gd name="T51" fmla="*/ 249 h 2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249">
                  <a:moveTo>
                    <a:pt x="15" y="0"/>
                  </a:move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0" y="247"/>
                  </a:moveTo>
                  <a:lnTo>
                    <a:pt x="7" y="247"/>
                  </a:lnTo>
                  <a:lnTo>
                    <a:pt x="22" y="249"/>
                  </a:lnTo>
                  <a:lnTo>
                    <a:pt x="39" y="247"/>
                  </a:lnTo>
                  <a:lnTo>
                    <a:pt x="46" y="247"/>
                  </a:lnTo>
                  <a:lnTo>
                    <a:pt x="48" y="246"/>
                  </a:lnTo>
                  <a:lnTo>
                    <a:pt x="39" y="247"/>
                  </a:lnTo>
                  <a:lnTo>
                    <a:pt x="22" y="247"/>
                  </a:lnTo>
                  <a:lnTo>
                    <a:pt x="7" y="247"/>
                  </a:lnTo>
                  <a:lnTo>
                    <a:pt x="0" y="246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14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806"/>
            <p:cNvSpPr>
              <a:spLocks noEditPoints="1"/>
            </p:cNvSpPr>
            <p:nvPr/>
          </p:nvSpPr>
          <p:spPr bwMode="auto">
            <a:xfrm>
              <a:off x="2949" y="1431"/>
              <a:ext cx="52" cy="247"/>
            </a:xfrm>
            <a:custGeom>
              <a:avLst/>
              <a:gdLst>
                <a:gd name="T0" fmla="*/ 17 w 52"/>
                <a:gd name="T1" fmla="*/ 0 h 247"/>
                <a:gd name="T2" fmla="*/ 13 w 52"/>
                <a:gd name="T3" fmla="*/ 0 h 247"/>
                <a:gd name="T4" fmla="*/ 13 w 52"/>
                <a:gd name="T5" fmla="*/ 2 h 247"/>
                <a:gd name="T6" fmla="*/ 17 w 52"/>
                <a:gd name="T7" fmla="*/ 0 h 247"/>
                <a:gd name="T8" fmla="*/ 17 w 52"/>
                <a:gd name="T9" fmla="*/ 0 h 247"/>
                <a:gd name="T10" fmla="*/ 2 w 52"/>
                <a:gd name="T11" fmla="*/ 246 h 247"/>
                <a:gd name="T12" fmla="*/ 9 w 52"/>
                <a:gd name="T13" fmla="*/ 247 h 247"/>
                <a:gd name="T14" fmla="*/ 24 w 52"/>
                <a:gd name="T15" fmla="*/ 247 h 247"/>
                <a:gd name="T16" fmla="*/ 41 w 52"/>
                <a:gd name="T17" fmla="*/ 247 h 247"/>
                <a:gd name="T18" fmla="*/ 50 w 52"/>
                <a:gd name="T19" fmla="*/ 246 h 247"/>
                <a:gd name="T20" fmla="*/ 52 w 52"/>
                <a:gd name="T21" fmla="*/ 246 h 247"/>
                <a:gd name="T22" fmla="*/ 52 w 52"/>
                <a:gd name="T23" fmla="*/ 246 h 247"/>
                <a:gd name="T24" fmla="*/ 41 w 52"/>
                <a:gd name="T25" fmla="*/ 247 h 247"/>
                <a:gd name="T26" fmla="*/ 24 w 52"/>
                <a:gd name="T27" fmla="*/ 247 h 247"/>
                <a:gd name="T28" fmla="*/ 9 w 52"/>
                <a:gd name="T29" fmla="*/ 247 h 247"/>
                <a:gd name="T30" fmla="*/ 0 w 52"/>
                <a:gd name="T31" fmla="*/ 246 h 247"/>
                <a:gd name="T32" fmla="*/ 2 w 52"/>
                <a:gd name="T33" fmla="*/ 246 h 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47"/>
                <a:gd name="T53" fmla="*/ 52 w 52"/>
                <a:gd name="T54" fmla="*/ 247 h 2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47">
                  <a:moveTo>
                    <a:pt x="17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7" y="0"/>
                  </a:lnTo>
                  <a:close/>
                  <a:moveTo>
                    <a:pt x="2" y="246"/>
                  </a:moveTo>
                  <a:lnTo>
                    <a:pt x="9" y="247"/>
                  </a:lnTo>
                  <a:lnTo>
                    <a:pt x="24" y="247"/>
                  </a:lnTo>
                  <a:lnTo>
                    <a:pt x="41" y="247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41" y="247"/>
                  </a:lnTo>
                  <a:lnTo>
                    <a:pt x="24" y="247"/>
                  </a:lnTo>
                  <a:lnTo>
                    <a:pt x="9" y="247"/>
                  </a:lnTo>
                  <a:lnTo>
                    <a:pt x="0" y="246"/>
                  </a:lnTo>
                  <a:lnTo>
                    <a:pt x="2" y="246"/>
                  </a:lnTo>
                  <a:close/>
                </a:path>
              </a:pathLst>
            </a:custGeom>
            <a:solidFill>
              <a:srgbClr val="15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8" name="Group 1008"/>
          <p:cNvGrpSpPr>
            <a:grpSpLocks/>
          </p:cNvGrpSpPr>
          <p:nvPr/>
        </p:nvGrpSpPr>
        <p:grpSpPr bwMode="auto">
          <a:xfrm>
            <a:off x="4311650" y="2271713"/>
            <a:ext cx="90488" cy="392112"/>
            <a:chOff x="2942" y="1431"/>
            <a:chExt cx="62" cy="247"/>
          </a:xfrm>
        </p:grpSpPr>
        <p:sp>
          <p:nvSpPr>
            <p:cNvPr id="819" name="Freeform 808"/>
            <p:cNvSpPr>
              <a:spLocks noEditPoints="1"/>
            </p:cNvSpPr>
            <p:nvPr/>
          </p:nvSpPr>
          <p:spPr bwMode="auto">
            <a:xfrm>
              <a:off x="2947" y="1431"/>
              <a:ext cx="54" cy="247"/>
            </a:xfrm>
            <a:custGeom>
              <a:avLst/>
              <a:gdLst>
                <a:gd name="T0" fmla="*/ 19 w 54"/>
                <a:gd name="T1" fmla="*/ 0 h 247"/>
                <a:gd name="T2" fmla="*/ 15 w 54"/>
                <a:gd name="T3" fmla="*/ 2 h 247"/>
                <a:gd name="T4" fmla="*/ 15 w 54"/>
                <a:gd name="T5" fmla="*/ 2 h 247"/>
                <a:gd name="T6" fmla="*/ 19 w 54"/>
                <a:gd name="T7" fmla="*/ 2 h 247"/>
                <a:gd name="T8" fmla="*/ 19 w 54"/>
                <a:gd name="T9" fmla="*/ 0 h 247"/>
                <a:gd name="T10" fmla="*/ 2 w 54"/>
                <a:gd name="T11" fmla="*/ 246 h 247"/>
                <a:gd name="T12" fmla="*/ 11 w 54"/>
                <a:gd name="T13" fmla="*/ 247 h 247"/>
                <a:gd name="T14" fmla="*/ 26 w 54"/>
                <a:gd name="T15" fmla="*/ 247 h 247"/>
                <a:gd name="T16" fmla="*/ 43 w 54"/>
                <a:gd name="T17" fmla="*/ 247 h 247"/>
                <a:gd name="T18" fmla="*/ 54 w 54"/>
                <a:gd name="T19" fmla="*/ 246 h 247"/>
                <a:gd name="T20" fmla="*/ 54 w 54"/>
                <a:gd name="T21" fmla="*/ 244 h 247"/>
                <a:gd name="T22" fmla="*/ 43 w 54"/>
                <a:gd name="T23" fmla="*/ 246 h 247"/>
                <a:gd name="T24" fmla="*/ 26 w 54"/>
                <a:gd name="T25" fmla="*/ 247 h 247"/>
                <a:gd name="T26" fmla="*/ 11 w 54"/>
                <a:gd name="T27" fmla="*/ 246 h 247"/>
                <a:gd name="T28" fmla="*/ 0 w 54"/>
                <a:gd name="T29" fmla="*/ 244 h 247"/>
                <a:gd name="T30" fmla="*/ 2 w 54"/>
                <a:gd name="T31" fmla="*/ 246 h 2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247"/>
                <a:gd name="T50" fmla="*/ 54 w 54"/>
                <a:gd name="T51" fmla="*/ 247 h 2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247">
                  <a:moveTo>
                    <a:pt x="19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19" y="0"/>
                  </a:lnTo>
                  <a:close/>
                  <a:moveTo>
                    <a:pt x="2" y="246"/>
                  </a:moveTo>
                  <a:lnTo>
                    <a:pt x="11" y="247"/>
                  </a:lnTo>
                  <a:lnTo>
                    <a:pt x="26" y="247"/>
                  </a:lnTo>
                  <a:lnTo>
                    <a:pt x="43" y="247"/>
                  </a:lnTo>
                  <a:lnTo>
                    <a:pt x="54" y="246"/>
                  </a:lnTo>
                  <a:lnTo>
                    <a:pt x="54" y="244"/>
                  </a:lnTo>
                  <a:lnTo>
                    <a:pt x="43" y="246"/>
                  </a:lnTo>
                  <a:lnTo>
                    <a:pt x="26" y="247"/>
                  </a:lnTo>
                  <a:lnTo>
                    <a:pt x="11" y="246"/>
                  </a:lnTo>
                  <a:lnTo>
                    <a:pt x="0" y="244"/>
                  </a:lnTo>
                  <a:lnTo>
                    <a:pt x="2" y="246"/>
                  </a:lnTo>
                  <a:close/>
                </a:path>
              </a:pathLst>
            </a:custGeom>
            <a:solidFill>
              <a:srgbClr val="16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809"/>
            <p:cNvSpPr>
              <a:spLocks noEditPoints="1"/>
            </p:cNvSpPr>
            <p:nvPr/>
          </p:nvSpPr>
          <p:spPr bwMode="auto">
            <a:xfrm>
              <a:off x="2946" y="1433"/>
              <a:ext cx="55" cy="245"/>
            </a:xfrm>
            <a:custGeom>
              <a:avLst/>
              <a:gdLst>
                <a:gd name="T0" fmla="*/ 20 w 55"/>
                <a:gd name="T1" fmla="*/ 0 h 245"/>
                <a:gd name="T2" fmla="*/ 16 w 55"/>
                <a:gd name="T3" fmla="*/ 0 h 245"/>
                <a:gd name="T4" fmla="*/ 16 w 55"/>
                <a:gd name="T5" fmla="*/ 0 h 245"/>
                <a:gd name="T6" fmla="*/ 20 w 55"/>
                <a:gd name="T7" fmla="*/ 0 h 245"/>
                <a:gd name="T8" fmla="*/ 20 w 55"/>
                <a:gd name="T9" fmla="*/ 0 h 245"/>
                <a:gd name="T10" fmla="*/ 1 w 55"/>
                <a:gd name="T11" fmla="*/ 242 h 245"/>
                <a:gd name="T12" fmla="*/ 12 w 55"/>
                <a:gd name="T13" fmla="*/ 244 h 245"/>
                <a:gd name="T14" fmla="*/ 27 w 55"/>
                <a:gd name="T15" fmla="*/ 245 h 245"/>
                <a:gd name="T16" fmla="*/ 44 w 55"/>
                <a:gd name="T17" fmla="*/ 244 h 245"/>
                <a:gd name="T18" fmla="*/ 55 w 55"/>
                <a:gd name="T19" fmla="*/ 242 h 245"/>
                <a:gd name="T20" fmla="*/ 55 w 55"/>
                <a:gd name="T21" fmla="*/ 242 h 245"/>
                <a:gd name="T22" fmla="*/ 44 w 55"/>
                <a:gd name="T23" fmla="*/ 244 h 245"/>
                <a:gd name="T24" fmla="*/ 27 w 55"/>
                <a:gd name="T25" fmla="*/ 244 h 245"/>
                <a:gd name="T26" fmla="*/ 12 w 55"/>
                <a:gd name="T27" fmla="*/ 244 h 245"/>
                <a:gd name="T28" fmla="*/ 0 w 55"/>
                <a:gd name="T29" fmla="*/ 242 h 245"/>
                <a:gd name="T30" fmla="*/ 1 w 55"/>
                <a:gd name="T31" fmla="*/ 242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245"/>
                <a:gd name="T50" fmla="*/ 55 w 55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245">
                  <a:moveTo>
                    <a:pt x="20" y="0"/>
                  </a:move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1" y="242"/>
                  </a:moveTo>
                  <a:lnTo>
                    <a:pt x="12" y="244"/>
                  </a:lnTo>
                  <a:lnTo>
                    <a:pt x="27" y="245"/>
                  </a:lnTo>
                  <a:lnTo>
                    <a:pt x="44" y="244"/>
                  </a:lnTo>
                  <a:lnTo>
                    <a:pt x="55" y="242"/>
                  </a:lnTo>
                  <a:lnTo>
                    <a:pt x="44" y="244"/>
                  </a:lnTo>
                  <a:lnTo>
                    <a:pt x="27" y="244"/>
                  </a:lnTo>
                  <a:lnTo>
                    <a:pt x="12" y="244"/>
                  </a:lnTo>
                  <a:lnTo>
                    <a:pt x="0" y="242"/>
                  </a:lnTo>
                  <a:lnTo>
                    <a:pt x="1" y="242"/>
                  </a:lnTo>
                  <a:close/>
                </a:path>
              </a:pathLst>
            </a:custGeom>
            <a:solidFill>
              <a:srgbClr val="17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810"/>
            <p:cNvSpPr>
              <a:spLocks noEditPoints="1"/>
            </p:cNvSpPr>
            <p:nvPr/>
          </p:nvSpPr>
          <p:spPr bwMode="auto">
            <a:xfrm>
              <a:off x="2946" y="1433"/>
              <a:ext cx="55" cy="244"/>
            </a:xfrm>
            <a:custGeom>
              <a:avLst/>
              <a:gdLst>
                <a:gd name="T0" fmla="*/ 20 w 55"/>
                <a:gd name="T1" fmla="*/ 0 h 244"/>
                <a:gd name="T2" fmla="*/ 16 w 55"/>
                <a:gd name="T3" fmla="*/ 0 h 244"/>
                <a:gd name="T4" fmla="*/ 16 w 55"/>
                <a:gd name="T5" fmla="*/ 1 h 244"/>
                <a:gd name="T6" fmla="*/ 22 w 55"/>
                <a:gd name="T7" fmla="*/ 0 h 244"/>
                <a:gd name="T8" fmla="*/ 20 w 55"/>
                <a:gd name="T9" fmla="*/ 0 h 244"/>
                <a:gd name="T10" fmla="*/ 0 w 55"/>
                <a:gd name="T11" fmla="*/ 242 h 244"/>
                <a:gd name="T12" fmla="*/ 12 w 55"/>
                <a:gd name="T13" fmla="*/ 244 h 244"/>
                <a:gd name="T14" fmla="*/ 27 w 55"/>
                <a:gd name="T15" fmla="*/ 244 h 244"/>
                <a:gd name="T16" fmla="*/ 44 w 55"/>
                <a:gd name="T17" fmla="*/ 244 h 244"/>
                <a:gd name="T18" fmla="*/ 55 w 55"/>
                <a:gd name="T19" fmla="*/ 242 h 244"/>
                <a:gd name="T20" fmla="*/ 55 w 55"/>
                <a:gd name="T21" fmla="*/ 242 h 244"/>
                <a:gd name="T22" fmla="*/ 42 w 55"/>
                <a:gd name="T23" fmla="*/ 244 h 244"/>
                <a:gd name="T24" fmla="*/ 27 w 55"/>
                <a:gd name="T25" fmla="*/ 244 h 244"/>
                <a:gd name="T26" fmla="*/ 12 w 55"/>
                <a:gd name="T27" fmla="*/ 244 h 244"/>
                <a:gd name="T28" fmla="*/ 0 w 55"/>
                <a:gd name="T29" fmla="*/ 242 h 244"/>
                <a:gd name="T30" fmla="*/ 0 w 55"/>
                <a:gd name="T31" fmla="*/ 242 h 2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244"/>
                <a:gd name="T50" fmla="*/ 55 w 55"/>
                <a:gd name="T51" fmla="*/ 244 h 2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244">
                  <a:moveTo>
                    <a:pt x="20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0" y="0"/>
                  </a:lnTo>
                  <a:close/>
                  <a:moveTo>
                    <a:pt x="0" y="242"/>
                  </a:moveTo>
                  <a:lnTo>
                    <a:pt x="12" y="244"/>
                  </a:lnTo>
                  <a:lnTo>
                    <a:pt x="27" y="244"/>
                  </a:lnTo>
                  <a:lnTo>
                    <a:pt x="44" y="244"/>
                  </a:lnTo>
                  <a:lnTo>
                    <a:pt x="55" y="242"/>
                  </a:lnTo>
                  <a:lnTo>
                    <a:pt x="42" y="244"/>
                  </a:lnTo>
                  <a:lnTo>
                    <a:pt x="27" y="244"/>
                  </a:lnTo>
                  <a:lnTo>
                    <a:pt x="12" y="244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18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811"/>
            <p:cNvSpPr>
              <a:spLocks noEditPoints="1"/>
            </p:cNvSpPr>
            <p:nvPr/>
          </p:nvSpPr>
          <p:spPr bwMode="auto">
            <a:xfrm>
              <a:off x="2944" y="1433"/>
              <a:ext cx="57" cy="244"/>
            </a:xfrm>
            <a:custGeom>
              <a:avLst/>
              <a:gdLst>
                <a:gd name="T0" fmla="*/ 24 w 57"/>
                <a:gd name="T1" fmla="*/ 0 h 244"/>
                <a:gd name="T2" fmla="*/ 18 w 57"/>
                <a:gd name="T3" fmla="*/ 1 h 244"/>
                <a:gd name="T4" fmla="*/ 20 w 57"/>
                <a:gd name="T5" fmla="*/ 1 h 244"/>
                <a:gd name="T6" fmla="*/ 24 w 57"/>
                <a:gd name="T7" fmla="*/ 1 h 244"/>
                <a:gd name="T8" fmla="*/ 24 w 57"/>
                <a:gd name="T9" fmla="*/ 0 h 244"/>
                <a:gd name="T10" fmla="*/ 2 w 57"/>
                <a:gd name="T11" fmla="*/ 242 h 244"/>
                <a:gd name="T12" fmla="*/ 14 w 57"/>
                <a:gd name="T13" fmla="*/ 244 h 244"/>
                <a:gd name="T14" fmla="*/ 29 w 57"/>
                <a:gd name="T15" fmla="*/ 244 h 244"/>
                <a:gd name="T16" fmla="*/ 44 w 57"/>
                <a:gd name="T17" fmla="*/ 244 h 244"/>
                <a:gd name="T18" fmla="*/ 57 w 57"/>
                <a:gd name="T19" fmla="*/ 242 h 244"/>
                <a:gd name="T20" fmla="*/ 57 w 57"/>
                <a:gd name="T21" fmla="*/ 241 h 244"/>
                <a:gd name="T22" fmla="*/ 44 w 57"/>
                <a:gd name="T23" fmla="*/ 242 h 244"/>
                <a:gd name="T24" fmla="*/ 29 w 57"/>
                <a:gd name="T25" fmla="*/ 244 h 244"/>
                <a:gd name="T26" fmla="*/ 14 w 57"/>
                <a:gd name="T27" fmla="*/ 242 h 244"/>
                <a:gd name="T28" fmla="*/ 0 w 57"/>
                <a:gd name="T29" fmla="*/ 241 h 244"/>
                <a:gd name="T30" fmla="*/ 2 w 57"/>
                <a:gd name="T31" fmla="*/ 242 h 2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244"/>
                <a:gd name="T50" fmla="*/ 57 w 57"/>
                <a:gd name="T51" fmla="*/ 244 h 2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244">
                  <a:moveTo>
                    <a:pt x="24" y="0"/>
                  </a:moveTo>
                  <a:lnTo>
                    <a:pt x="18" y="1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4" y="0"/>
                  </a:lnTo>
                  <a:close/>
                  <a:moveTo>
                    <a:pt x="2" y="242"/>
                  </a:moveTo>
                  <a:lnTo>
                    <a:pt x="14" y="244"/>
                  </a:lnTo>
                  <a:lnTo>
                    <a:pt x="29" y="244"/>
                  </a:lnTo>
                  <a:lnTo>
                    <a:pt x="44" y="244"/>
                  </a:lnTo>
                  <a:lnTo>
                    <a:pt x="57" y="242"/>
                  </a:lnTo>
                  <a:lnTo>
                    <a:pt x="57" y="241"/>
                  </a:lnTo>
                  <a:lnTo>
                    <a:pt x="44" y="242"/>
                  </a:lnTo>
                  <a:lnTo>
                    <a:pt x="29" y="244"/>
                  </a:lnTo>
                  <a:lnTo>
                    <a:pt x="14" y="242"/>
                  </a:lnTo>
                  <a:lnTo>
                    <a:pt x="0" y="241"/>
                  </a:lnTo>
                  <a:lnTo>
                    <a:pt x="2" y="242"/>
                  </a:lnTo>
                  <a:close/>
                </a:path>
              </a:pathLst>
            </a:custGeom>
            <a:solidFill>
              <a:srgbClr val="19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812"/>
            <p:cNvSpPr>
              <a:spLocks noEditPoints="1"/>
            </p:cNvSpPr>
            <p:nvPr/>
          </p:nvSpPr>
          <p:spPr bwMode="auto">
            <a:xfrm>
              <a:off x="2942" y="1434"/>
              <a:ext cx="59" cy="243"/>
            </a:xfrm>
            <a:custGeom>
              <a:avLst/>
              <a:gdLst>
                <a:gd name="T0" fmla="*/ 26 w 59"/>
                <a:gd name="T1" fmla="*/ 0 h 243"/>
                <a:gd name="T2" fmla="*/ 22 w 59"/>
                <a:gd name="T3" fmla="*/ 0 h 243"/>
                <a:gd name="T4" fmla="*/ 22 w 59"/>
                <a:gd name="T5" fmla="*/ 0 h 243"/>
                <a:gd name="T6" fmla="*/ 26 w 59"/>
                <a:gd name="T7" fmla="*/ 0 h 243"/>
                <a:gd name="T8" fmla="*/ 26 w 59"/>
                <a:gd name="T9" fmla="*/ 0 h 243"/>
                <a:gd name="T10" fmla="*/ 2 w 59"/>
                <a:gd name="T11" fmla="*/ 240 h 243"/>
                <a:gd name="T12" fmla="*/ 16 w 59"/>
                <a:gd name="T13" fmla="*/ 241 h 243"/>
                <a:gd name="T14" fmla="*/ 31 w 59"/>
                <a:gd name="T15" fmla="*/ 243 h 243"/>
                <a:gd name="T16" fmla="*/ 46 w 59"/>
                <a:gd name="T17" fmla="*/ 241 h 243"/>
                <a:gd name="T18" fmla="*/ 59 w 59"/>
                <a:gd name="T19" fmla="*/ 240 h 243"/>
                <a:gd name="T20" fmla="*/ 59 w 59"/>
                <a:gd name="T21" fmla="*/ 240 h 243"/>
                <a:gd name="T22" fmla="*/ 46 w 59"/>
                <a:gd name="T23" fmla="*/ 241 h 243"/>
                <a:gd name="T24" fmla="*/ 31 w 59"/>
                <a:gd name="T25" fmla="*/ 241 h 243"/>
                <a:gd name="T26" fmla="*/ 16 w 59"/>
                <a:gd name="T27" fmla="*/ 241 h 243"/>
                <a:gd name="T28" fmla="*/ 2 w 59"/>
                <a:gd name="T29" fmla="*/ 240 h 243"/>
                <a:gd name="T30" fmla="*/ 0 w 59"/>
                <a:gd name="T31" fmla="*/ 240 h 243"/>
                <a:gd name="T32" fmla="*/ 0 w 59"/>
                <a:gd name="T33" fmla="*/ 240 h 243"/>
                <a:gd name="T34" fmla="*/ 2 w 59"/>
                <a:gd name="T35" fmla="*/ 24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43"/>
                <a:gd name="T56" fmla="*/ 59 w 59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43">
                  <a:moveTo>
                    <a:pt x="26" y="0"/>
                  </a:moveTo>
                  <a:lnTo>
                    <a:pt x="22" y="0"/>
                  </a:lnTo>
                  <a:lnTo>
                    <a:pt x="26" y="0"/>
                  </a:lnTo>
                  <a:close/>
                  <a:moveTo>
                    <a:pt x="2" y="240"/>
                  </a:moveTo>
                  <a:lnTo>
                    <a:pt x="16" y="241"/>
                  </a:lnTo>
                  <a:lnTo>
                    <a:pt x="31" y="243"/>
                  </a:lnTo>
                  <a:lnTo>
                    <a:pt x="46" y="241"/>
                  </a:lnTo>
                  <a:lnTo>
                    <a:pt x="59" y="240"/>
                  </a:lnTo>
                  <a:lnTo>
                    <a:pt x="46" y="241"/>
                  </a:lnTo>
                  <a:lnTo>
                    <a:pt x="31" y="241"/>
                  </a:lnTo>
                  <a:lnTo>
                    <a:pt x="16" y="241"/>
                  </a:lnTo>
                  <a:lnTo>
                    <a:pt x="2" y="240"/>
                  </a:lnTo>
                  <a:lnTo>
                    <a:pt x="0" y="240"/>
                  </a:lnTo>
                  <a:lnTo>
                    <a:pt x="2" y="240"/>
                  </a:lnTo>
                  <a:close/>
                </a:path>
              </a:pathLst>
            </a:custGeom>
            <a:solidFill>
              <a:srgbClr val="1A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813"/>
            <p:cNvSpPr>
              <a:spLocks noEditPoints="1"/>
            </p:cNvSpPr>
            <p:nvPr/>
          </p:nvSpPr>
          <p:spPr bwMode="auto">
            <a:xfrm>
              <a:off x="2942" y="1434"/>
              <a:ext cx="59" cy="241"/>
            </a:xfrm>
            <a:custGeom>
              <a:avLst/>
              <a:gdLst>
                <a:gd name="T0" fmla="*/ 26 w 59"/>
                <a:gd name="T1" fmla="*/ 0 h 241"/>
                <a:gd name="T2" fmla="*/ 22 w 59"/>
                <a:gd name="T3" fmla="*/ 0 h 241"/>
                <a:gd name="T4" fmla="*/ 22 w 59"/>
                <a:gd name="T5" fmla="*/ 2 h 241"/>
                <a:gd name="T6" fmla="*/ 26 w 59"/>
                <a:gd name="T7" fmla="*/ 0 h 241"/>
                <a:gd name="T8" fmla="*/ 26 w 59"/>
                <a:gd name="T9" fmla="*/ 0 h 241"/>
                <a:gd name="T10" fmla="*/ 0 w 59"/>
                <a:gd name="T11" fmla="*/ 240 h 241"/>
                <a:gd name="T12" fmla="*/ 2 w 59"/>
                <a:gd name="T13" fmla="*/ 240 h 241"/>
                <a:gd name="T14" fmla="*/ 16 w 59"/>
                <a:gd name="T15" fmla="*/ 241 h 241"/>
                <a:gd name="T16" fmla="*/ 31 w 59"/>
                <a:gd name="T17" fmla="*/ 241 h 241"/>
                <a:gd name="T18" fmla="*/ 46 w 59"/>
                <a:gd name="T19" fmla="*/ 241 h 241"/>
                <a:gd name="T20" fmla="*/ 59 w 59"/>
                <a:gd name="T21" fmla="*/ 240 h 241"/>
                <a:gd name="T22" fmla="*/ 59 w 59"/>
                <a:gd name="T23" fmla="*/ 240 h 241"/>
                <a:gd name="T24" fmla="*/ 46 w 59"/>
                <a:gd name="T25" fmla="*/ 241 h 241"/>
                <a:gd name="T26" fmla="*/ 31 w 59"/>
                <a:gd name="T27" fmla="*/ 241 h 241"/>
                <a:gd name="T28" fmla="*/ 16 w 59"/>
                <a:gd name="T29" fmla="*/ 241 h 241"/>
                <a:gd name="T30" fmla="*/ 2 w 59"/>
                <a:gd name="T31" fmla="*/ 238 h 241"/>
                <a:gd name="T32" fmla="*/ 0 w 59"/>
                <a:gd name="T33" fmla="*/ 238 h 241"/>
                <a:gd name="T34" fmla="*/ 0 w 59"/>
                <a:gd name="T35" fmla="*/ 240 h 2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41"/>
                <a:gd name="T56" fmla="*/ 59 w 59"/>
                <a:gd name="T57" fmla="*/ 241 h 2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41">
                  <a:moveTo>
                    <a:pt x="26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0" y="240"/>
                  </a:moveTo>
                  <a:lnTo>
                    <a:pt x="2" y="240"/>
                  </a:lnTo>
                  <a:lnTo>
                    <a:pt x="16" y="241"/>
                  </a:lnTo>
                  <a:lnTo>
                    <a:pt x="31" y="241"/>
                  </a:lnTo>
                  <a:lnTo>
                    <a:pt x="46" y="241"/>
                  </a:lnTo>
                  <a:lnTo>
                    <a:pt x="59" y="240"/>
                  </a:lnTo>
                  <a:lnTo>
                    <a:pt x="46" y="241"/>
                  </a:lnTo>
                  <a:lnTo>
                    <a:pt x="31" y="241"/>
                  </a:lnTo>
                  <a:lnTo>
                    <a:pt x="16" y="241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1B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814"/>
            <p:cNvSpPr>
              <a:spLocks noEditPoints="1"/>
            </p:cNvSpPr>
            <p:nvPr/>
          </p:nvSpPr>
          <p:spPr bwMode="auto">
            <a:xfrm>
              <a:off x="2942" y="1434"/>
              <a:ext cx="59" cy="241"/>
            </a:xfrm>
            <a:custGeom>
              <a:avLst/>
              <a:gdLst>
                <a:gd name="T0" fmla="*/ 26 w 59"/>
                <a:gd name="T1" fmla="*/ 0 h 241"/>
                <a:gd name="T2" fmla="*/ 22 w 59"/>
                <a:gd name="T3" fmla="*/ 2 h 241"/>
                <a:gd name="T4" fmla="*/ 22 w 59"/>
                <a:gd name="T5" fmla="*/ 2 h 241"/>
                <a:gd name="T6" fmla="*/ 26 w 59"/>
                <a:gd name="T7" fmla="*/ 2 h 241"/>
                <a:gd name="T8" fmla="*/ 26 w 59"/>
                <a:gd name="T9" fmla="*/ 0 h 241"/>
                <a:gd name="T10" fmla="*/ 0 w 59"/>
                <a:gd name="T11" fmla="*/ 238 h 241"/>
                <a:gd name="T12" fmla="*/ 2 w 59"/>
                <a:gd name="T13" fmla="*/ 238 h 241"/>
                <a:gd name="T14" fmla="*/ 16 w 59"/>
                <a:gd name="T15" fmla="*/ 241 h 241"/>
                <a:gd name="T16" fmla="*/ 31 w 59"/>
                <a:gd name="T17" fmla="*/ 241 h 241"/>
                <a:gd name="T18" fmla="*/ 46 w 59"/>
                <a:gd name="T19" fmla="*/ 241 h 241"/>
                <a:gd name="T20" fmla="*/ 59 w 59"/>
                <a:gd name="T21" fmla="*/ 240 h 241"/>
                <a:gd name="T22" fmla="*/ 59 w 59"/>
                <a:gd name="T23" fmla="*/ 238 h 241"/>
                <a:gd name="T24" fmla="*/ 46 w 59"/>
                <a:gd name="T25" fmla="*/ 240 h 241"/>
                <a:gd name="T26" fmla="*/ 31 w 59"/>
                <a:gd name="T27" fmla="*/ 241 h 241"/>
                <a:gd name="T28" fmla="*/ 16 w 59"/>
                <a:gd name="T29" fmla="*/ 240 h 241"/>
                <a:gd name="T30" fmla="*/ 2 w 59"/>
                <a:gd name="T31" fmla="*/ 238 h 241"/>
                <a:gd name="T32" fmla="*/ 0 w 59"/>
                <a:gd name="T33" fmla="*/ 238 h 241"/>
                <a:gd name="T34" fmla="*/ 0 w 59"/>
                <a:gd name="T35" fmla="*/ 238 h 2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41"/>
                <a:gd name="T56" fmla="*/ 59 w 59"/>
                <a:gd name="T57" fmla="*/ 241 h 2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41">
                  <a:moveTo>
                    <a:pt x="26" y="0"/>
                  </a:moveTo>
                  <a:lnTo>
                    <a:pt x="22" y="2"/>
                  </a:lnTo>
                  <a:lnTo>
                    <a:pt x="26" y="2"/>
                  </a:lnTo>
                  <a:lnTo>
                    <a:pt x="26" y="0"/>
                  </a:lnTo>
                  <a:close/>
                  <a:moveTo>
                    <a:pt x="0" y="238"/>
                  </a:moveTo>
                  <a:lnTo>
                    <a:pt x="2" y="238"/>
                  </a:lnTo>
                  <a:lnTo>
                    <a:pt x="16" y="241"/>
                  </a:lnTo>
                  <a:lnTo>
                    <a:pt x="31" y="241"/>
                  </a:lnTo>
                  <a:lnTo>
                    <a:pt x="46" y="241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46" y="240"/>
                  </a:lnTo>
                  <a:lnTo>
                    <a:pt x="31" y="241"/>
                  </a:lnTo>
                  <a:lnTo>
                    <a:pt x="16" y="240"/>
                  </a:lnTo>
                  <a:lnTo>
                    <a:pt x="2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1C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815"/>
            <p:cNvSpPr>
              <a:spLocks noEditPoints="1"/>
            </p:cNvSpPr>
            <p:nvPr/>
          </p:nvSpPr>
          <p:spPr bwMode="auto">
            <a:xfrm>
              <a:off x="2942" y="1436"/>
              <a:ext cx="59" cy="239"/>
            </a:xfrm>
            <a:custGeom>
              <a:avLst/>
              <a:gdLst>
                <a:gd name="T0" fmla="*/ 26 w 59"/>
                <a:gd name="T1" fmla="*/ 0 h 239"/>
                <a:gd name="T2" fmla="*/ 22 w 59"/>
                <a:gd name="T3" fmla="*/ 0 h 239"/>
                <a:gd name="T4" fmla="*/ 22 w 59"/>
                <a:gd name="T5" fmla="*/ 0 h 239"/>
                <a:gd name="T6" fmla="*/ 26 w 59"/>
                <a:gd name="T7" fmla="*/ 0 h 239"/>
                <a:gd name="T8" fmla="*/ 26 w 59"/>
                <a:gd name="T9" fmla="*/ 0 h 239"/>
                <a:gd name="T10" fmla="*/ 0 w 59"/>
                <a:gd name="T11" fmla="*/ 236 h 239"/>
                <a:gd name="T12" fmla="*/ 2 w 59"/>
                <a:gd name="T13" fmla="*/ 236 h 239"/>
                <a:gd name="T14" fmla="*/ 16 w 59"/>
                <a:gd name="T15" fmla="*/ 238 h 239"/>
                <a:gd name="T16" fmla="*/ 31 w 59"/>
                <a:gd name="T17" fmla="*/ 239 h 239"/>
                <a:gd name="T18" fmla="*/ 46 w 59"/>
                <a:gd name="T19" fmla="*/ 238 h 239"/>
                <a:gd name="T20" fmla="*/ 59 w 59"/>
                <a:gd name="T21" fmla="*/ 236 h 239"/>
                <a:gd name="T22" fmla="*/ 59 w 59"/>
                <a:gd name="T23" fmla="*/ 236 h 239"/>
                <a:gd name="T24" fmla="*/ 46 w 59"/>
                <a:gd name="T25" fmla="*/ 238 h 239"/>
                <a:gd name="T26" fmla="*/ 31 w 59"/>
                <a:gd name="T27" fmla="*/ 238 h 239"/>
                <a:gd name="T28" fmla="*/ 16 w 59"/>
                <a:gd name="T29" fmla="*/ 238 h 239"/>
                <a:gd name="T30" fmla="*/ 2 w 59"/>
                <a:gd name="T31" fmla="*/ 236 h 239"/>
                <a:gd name="T32" fmla="*/ 0 w 59"/>
                <a:gd name="T33" fmla="*/ 235 h 239"/>
                <a:gd name="T34" fmla="*/ 0 w 59"/>
                <a:gd name="T35" fmla="*/ 236 h 2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39"/>
                <a:gd name="T56" fmla="*/ 59 w 59"/>
                <a:gd name="T57" fmla="*/ 239 h 2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39">
                  <a:moveTo>
                    <a:pt x="26" y="0"/>
                  </a:moveTo>
                  <a:lnTo>
                    <a:pt x="22" y="0"/>
                  </a:lnTo>
                  <a:lnTo>
                    <a:pt x="26" y="0"/>
                  </a:lnTo>
                  <a:close/>
                  <a:moveTo>
                    <a:pt x="0" y="236"/>
                  </a:moveTo>
                  <a:lnTo>
                    <a:pt x="2" y="236"/>
                  </a:lnTo>
                  <a:lnTo>
                    <a:pt x="16" y="238"/>
                  </a:lnTo>
                  <a:lnTo>
                    <a:pt x="31" y="239"/>
                  </a:lnTo>
                  <a:lnTo>
                    <a:pt x="46" y="238"/>
                  </a:lnTo>
                  <a:lnTo>
                    <a:pt x="59" y="236"/>
                  </a:lnTo>
                  <a:lnTo>
                    <a:pt x="46" y="238"/>
                  </a:lnTo>
                  <a:lnTo>
                    <a:pt x="31" y="238"/>
                  </a:lnTo>
                  <a:lnTo>
                    <a:pt x="16" y="238"/>
                  </a:lnTo>
                  <a:lnTo>
                    <a:pt x="2" y="236"/>
                  </a:lnTo>
                  <a:lnTo>
                    <a:pt x="0" y="235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1D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816"/>
            <p:cNvSpPr>
              <a:spLocks noEditPoints="1"/>
            </p:cNvSpPr>
            <p:nvPr/>
          </p:nvSpPr>
          <p:spPr bwMode="auto">
            <a:xfrm>
              <a:off x="2942" y="1436"/>
              <a:ext cx="59" cy="238"/>
            </a:xfrm>
            <a:custGeom>
              <a:avLst/>
              <a:gdLst>
                <a:gd name="T0" fmla="*/ 26 w 59"/>
                <a:gd name="T1" fmla="*/ 0 h 238"/>
                <a:gd name="T2" fmla="*/ 22 w 59"/>
                <a:gd name="T3" fmla="*/ 0 h 238"/>
                <a:gd name="T4" fmla="*/ 22 w 59"/>
                <a:gd name="T5" fmla="*/ 1 h 238"/>
                <a:gd name="T6" fmla="*/ 27 w 59"/>
                <a:gd name="T7" fmla="*/ 0 h 238"/>
                <a:gd name="T8" fmla="*/ 26 w 59"/>
                <a:gd name="T9" fmla="*/ 0 h 238"/>
                <a:gd name="T10" fmla="*/ 0 w 59"/>
                <a:gd name="T11" fmla="*/ 235 h 238"/>
                <a:gd name="T12" fmla="*/ 2 w 59"/>
                <a:gd name="T13" fmla="*/ 236 h 238"/>
                <a:gd name="T14" fmla="*/ 16 w 59"/>
                <a:gd name="T15" fmla="*/ 238 h 238"/>
                <a:gd name="T16" fmla="*/ 31 w 59"/>
                <a:gd name="T17" fmla="*/ 238 h 238"/>
                <a:gd name="T18" fmla="*/ 46 w 59"/>
                <a:gd name="T19" fmla="*/ 238 h 238"/>
                <a:gd name="T20" fmla="*/ 59 w 59"/>
                <a:gd name="T21" fmla="*/ 236 h 238"/>
                <a:gd name="T22" fmla="*/ 59 w 59"/>
                <a:gd name="T23" fmla="*/ 235 h 238"/>
                <a:gd name="T24" fmla="*/ 46 w 59"/>
                <a:gd name="T25" fmla="*/ 238 h 238"/>
                <a:gd name="T26" fmla="*/ 31 w 59"/>
                <a:gd name="T27" fmla="*/ 238 h 238"/>
                <a:gd name="T28" fmla="*/ 16 w 59"/>
                <a:gd name="T29" fmla="*/ 238 h 238"/>
                <a:gd name="T30" fmla="*/ 2 w 59"/>
                <a:gd name="T31" fmla="*/ 235 h 238"/>
                <a:gd name="T32" fmla="*/ 0 w 59"/>
                <a:gd name="T33" fmla="*/ 235 h 238"/>
                <a:gd name="T34" fmla="*/ 0 w 59"/>
                <a:gd name="T35" fmla="*/ 235 h 2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38"/>
                <a:gd name="T56" fmla="*/ 59 w 59"/>
                <a:gd name="T57" fmla="*/ 238 h 2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38">
                  <a:moveTo>
                    <a:pt x="26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26" y="0"/>
                  </a:lnTo>
                  <a:close/>
                  <a:moveTo>
                    <a:pt x="0" y="235"/>
                  </a:moveTo>
                  <a:lnTo>
                    <a:pt x="2" y="236"/>
                  </a:lnTo>
                  <a:lnTo>
                    <a:pt x="16" y="238"/>
                  </a:lnTo>
                  <a:lnTo>
                    <a:pt x="31" y="238"/>
                  </a:lnTo>
                  <a:lnTo>
                    <a:pt x="46" y="238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46" y="238"/>
                  </a:lnTo>
                  <a:lnTo>
                    <a:pt x="31" y="238"/>
                  </a:lnTo>
                  <a:lnTo>
                    <a:pt x="16" y="238"/>
                  </a:lnTo>
                  <a:lnTo>
                    <a:pt x="2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1E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817"/>
            <p:cNvSpPr>
              <a:spLocks noEditPoints="1"/>
            </p:cNvSpPr>
            <p:nvPr/>
          </p:nvSpPr>
          <p:spPr bwMode="auto">
            <a:xfrm>
              <a:off x="2942" y="1436"/>
              <a:ext cx="59" cy="238"/>
            </a:xfrm>
            <a:custGeom>
              <a:avLst/>
              <a:gdLst>
                <a:gd name="T0" fmla="*/ 27 w 59"/>
                <a:gd name="T1" fmla="*/ 0 h 238"/>
                <a:gd name="T2" fmla="*/ 22 w 59"/>
                <a:gd name="T3" fmla="*/ 1 h 238"/>
                <a:gd name="T4" fmla="*/ 22 w 59"/>
                <a:gd name="T5" fmla="*/ 1 h 238"/>
                <a:gd name="T6" fmla="*/ 27 w 59"/>
                <a:gd name="T7" fmla="*/ 1 h 238"/>
                <a:gd name="T8" fmla="*/ 27 w 59"/>
                <a:gd name="T9" fmla="*/ 0 h 238"/>
                <a:gd name="T10" fmla="*/ 0 w 59"/>
                <a:gd name="T11" fmla="*/ 235 h 238"/>
                <a:gd name="T12" fmla="*/ 2 w 59"/>
                <a:gd name="T13" fmla="*/ 235 h 238"/>
                <a:gd name="T14" fmla="*/ 16 w 59"/>
                <a:gd name="T15" fmla="*/ 238 h 238"/>
                <a:gd name="T16" fmla="*/ 31 w 59"/>
                <a:gd name="T17" fmla="*/ 238 h 238"/>
                <a:gd name="T18" fmla="*/ 46 w 59"/>
                <a:gd name="T19" fmla="*/ 238 h 238"/>
                <a:gd name="T20" fmla="*/ 59 w 59"/>
                <a:gd name="T21" fmla="*/ 235 h 238"/>
                <a:gd name="T22" fmla="*/ 59 w 59"/>
                <a:gd name="T23" fmla="*/ 235 h 238"/>
                <a:gd name="T24" fmla="*/ 46 w 59"/>
                <a:gd name="T25" fmla="*/ 236 h 238"/>
                <a:gd name="T26" fmla="*/ 31 w 59"/>
                <a:gd name="T27" fmla="*/ 238 h 238"/>
                <a:gd name="T28" fmla="*/ 16 w 59"/>
                <a:gd name="T29" fmla="*/ 236 h 238"/>
                <a:gd name="T30" fmla="*/ 2 w 59"/>
                <a:gd name="T31" fmla="*/ 235 h 238"/>
                <a:gd name="T32" fmla="*/ 0 w 59"/>
                <a:gd name="T33" fmla="*/ 235 h 238"/>
                <a:gd name="T34" fmla="*/ 0 w 59"/>
                <a:gd name="T35" fmla="*/ 235 h 2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38"/>
                <a:gd name="T56" fmla="*/ 59 w 59"/>
                <a:gd name="T57" fmla="*/ 238 h 2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38">
                  <a:moveTo>
                    <a:pt x="27" y="0"/>
                  </a:moveTo>
                  <a:lnTo>
                    <a:pt x="22" y="1"/>
                  </a:lnTo>
                  <a:lnTo>
                    <a:pt x="27" y="1"/>
                  </a:lnTo>
                  <a:lnTo>
                    <a:pt x="27" y="0"/>
                  </a:lnTo>
                  <a:close/>
                  <a:moveTo>
                    <a:pt x="0" y="235"/>
                  </a:moveTo>
                  <a:lnTo>
                    <a:pt x="2" y="235"/>
                  </a:lnTo>
                  <a:lnTo>
                    <a:pt x="16" y="238"/>
                  </a:lnTo>
                  <a:lnTo>
                    <a:pt x="31" y="238"/>
                  </a:lnTo>
                  <a:lnTo>
                    <a:pt x="46" y="238"/>
                  </a:lnTo>
                  <a:lnTo>
                    <a:pt x="59" y="235"/>
                  </a:lnTo>
                  <a:lnTo>
                    <a:pt x="46" y="236"/>
                  </a:lnTo>
                  <a:lnTo>
                    <a:pt x="31" y="238"/>
                  </a:lnTo>
                  <a:lnTo>
                    <a:pt x="16" y="236"/>
                  </a:lnTo>
                  <a:lnTo>
                    <a:pt x="2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1F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818"/>
            <p:cNvSpPr>
              <a:spLocks noEditPoints="1"/>
            </p:cNvSpPr>
            <p:nvPr/>
          </p:nvSpPr>
          <p:spPr bwMode="auto">
            <a:xfrm>
              <a:off x="2942" y="1437"/>
              <a:ext cx="59" cy="237"/>
            </a:xfrm>
            <a:custGeom>
              <a:avLst/>
              <a:gdLst>
                <a:gd name="T0" fmla="*/ 27 w 59"/>
                <a:gd name="T1" fmla="*/ 0 h 237"/>
                <a:gd name="T2" fmla="*/ 22 w 59"/>
                <a:gd name="T3" fmla="*/ 0 h 237"/>
                <a:gd name="T4" fmla="*/ 22 w 59"/>
                <a:gd name="T5" fmla="*/ 0 h 237"/>
                <a:gd name="T6" fmla="*/ 27 w 59"/>
                <a:gd name="T7" fmla="*/ 0 h 237"/>
                <a:gd name="T8" fmla="*/ 27 w 59"/>
                <a:gd name="T9" fmla="*/ 0 h 237"/>
                <a:gd name="T10" fmla="*/ 0 w 59"/>
                <a:gd name="T11" fmla="*/ 234 h 237"/>
                <a:gd name="T12" fmla="*/ 2 w 59"/>
                <a:gd name="T13" fmla="*/ 234 h 237"/>
                <a:gd name="T14" fmla="*/ 16 w 59"/>
                <a:gd name="T15" fmla="*/ 235 h 237"/>
                <a:gd name="T16" fmla="*/ 31 w 59"/>
                <a:gd name="T17" fmla="*/ 237 h 237"/>
                <a:gd name="T18" fmla="*/ 46 w 59"/>
                <a:gd name="T19" fmla="*/ 235 h 237"/>
                <a:gd name="T20" fmla="*/ 59 w 59"/>
                <a:gd name="T21" fmla="*/ 234 h 237"/>
                <a:gd name="T22" fmla="*/ 59 w 59"/>
                <a:gd name="T23" fmla="*/ 234 h 237"/>
                <a:gd name="T24" fmla="*/ 46 w 59"/>
                <a:gd name="T25" fmla="*/ 235 h 237"/>
                <a:gd name="T26" fmla="*/ 31 w 59"/>
                <a:gd name="T27" fmla="*/ 235 h 237"/>
                <a:gd name="T28" fmla="*/ 16 w 59"/>
                <a:gd name="T29" fmla="*/ 235 h 237"/>
                <a:gd name="T30" fmla="*/ 2 w 59"/>
                <a:gd name="T31" fmla="*/ 234 h 237"/>
                <a:gd name="T32" fmla="*/ 0 w 59"/>
                <a:gd name="T33" fmla="*/ 232 h 237"/>
                <a:gd name="T34" fmla="*/ 0 w 59"/>
                <a:gd name="T35" fmla="*/ 234 h 2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37"/>
                <a:gd name="T56" fmla="*/ 59 w 59"/>
                <a:gd name="T57" fmla="*/ 237 h 2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37">
                  <a:moveTo>
                    <a:pt x="27" y="0"/>
                  </a:moveTo>
                  <a:lnTo>
                    <a:pt x="22" y="0"/>
                  </a:lnTo>
                  <a:lnTo>
                    <a:pt x="27" y="0"/>
                  </a:lnTo>
                  <a:close/>
                  <a:moveTo>
                    <a:pt x="0" y="234"/>
                  </a:moveTo>
                  <a:lnTo>
                    <a:pt x="2" y="234"/>
                  </a:lnTo>
                  <a:lnTo>
                    <a:pt x="16" y="235"/>
                  </a:lnTo>
                  <a:lnTo>
                    <a:pt x="31" y="237"/>
                  </a:lnTo>
                  <a:lnTo>
                    <a:pt x="46" y="235"/>
                  </a:lnTo>
                  <a:lnTo>
                    <a:pt x="59" y="234"/>
                  </a:lnTo>
                  <a:lnTo>
                    <a:pt x="46" y="235"/>
                  </a:lnTo>
                  <a:lnTo>
                    <a:pt x="31" y="235"/>
                  </a:lnTo>
                  <a:lnTo>
                    <a:pt x="16" y="235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20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819"/>
            <p:cNvSpPr>
              <a:spLocks noEditPoints="1"/>
            </p:cNvSpPr>
            <p:nvPr/>
          </p:nvSpPr>
          <p:spPr bwMode="auto">
            <a:xfrm>
              <a:off x="2942" y="1437"/>
              <a:ext cx="59" cy="235"/>
            </a:xfrm>
            <a:custGeom>
              <a:avLst/>
              <a:gdLst>
                <a:gd name="T0" fmla="*/ 27 w 59"/>
                <a:gd name="T1" fmla="*/ 0 h 235"/>
                <a:gd name="T2" fmla="*/ 22 w 59"/>
                <a:gd name="T3" fmla="*/ 0 h 235"/>
                <a:gd name="T4" fmla="*/ 22 w 59"/>
                <a:gd name="T5" fmla="*/ 2 h 235"/>
                <a:gd name="T6" fmla="*/ 27 w 59"/>
                <a:gd name="T7" fmla="*/ 2 h 235"/>
                <a:gd name="T8" fmla="*/ 27 w 59"/>
                <a:gd name="T9" fmla="*/ 0 h 235"/>
                <a:gd name="T10" fmla="*/ 0 w 59"/>
                <a:gd name="T11" fmla="*/ 232 h 235"/>
                <a:gd name="T12" fmla="*/ 2 w 59"/>
                <a:gd name="T13" fmla="*/ 234 h 235"/>
                <a:gd name="T14" fmla="*/ 16 w 59"/>
                <a:gd name="T15" fmla="*/ 235 h 235"/>
                <a:gd name="T16" fmla="*/ 31 w 59"/>
                <a:gd name="T17" fmla="*/ 235 h 235"/>
                <a:gd name="T18" fmla="*/ 46 w 59"/>
                <a:gd name="T19" fmla="*/ 235 h 235"/>
                <a:gd name="T20" fmla="*/ 59 w 59"/>
                <a:gd name="T21" fmla="*/ 234 h 235"/>
                <a:gd name="T22" fmla="*/ 59 w 59"/>
                <a:gd name="T23" fmla="*/ 232 h 235"/>
                <a:gd name="T24" fmla="*/ 46 w 59"/>
                <a:gd name="T25" fmla="*/ 234 h 235"/>
                <a:gd name="T26" fmla="*/ 31 w 59"/>
                <a:gd name="T27" fmla="*/ 235 h 235"/>
                <a:gd name="T28" fmla="*/ 16 w 59"/>
                <a:gd name="T29" fmla="*/ 234 h 235"/>
                <a:gd name="T30" fmla="*/ 4 w 59"/>
                <a:gd name="T31" fmla="*/ 232 h 235"/>
                <a:gd name="T32" fmla="*/ 0 w 59"/>
                <a:gd name="T33" fmla="*/ 232 h 235"/>
                <a:gd name="T34" fmla="*/ 0 w 59"/>
                <a:gd name="T35" fmla="*/ 232 h 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35"/>
                <a:gd name="T56" fmla="*/ 59 w 59"/>
                <a:gd name="T57" fmla="*/ 235 h 2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35">
                  <a:moveTo>
                    <a:pt x="27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27" y="0"/>
                  </a:lnTo>
                  <a:close/>
                  <a:moveTo>
                    <a:pt x="0" y="232"/>
                  </a:moveTo>
                  <a:lnTo>
                    <a:pt x="2" y="234"/>
                  </a:lnTo>
                  <a:lnTo>
                    <a:pt x="16" y="235"/>
                  </a:lnTo>
                  <a:lnTo>
                    <a:pt x="31" y="235"/>
                  </a:lnTo>
                  <a:lnTo>
                    <a:pt x="46" y="235"/>
                  </a:lnTo>
                  <a:lnTo>
                    <a:pt x="59" y="234"/>
                  </a:lnTo>
                  <a:lnTo>
                    <a:pt x="59" y="232"/>
                  </a:lnTo>
                  <a:lnTo>
                    <a:pt x="46" y="234"/>
                  </a:lnTo>
                  <a:lnTo>
                    <a:pt x="31" y="235"/>
                  </a:lnTo>
                  <a:lnTo>
                    <a:pt x="16" y="234"/>
                  </a:lnTo>
                  <a:lnTo>
                    <a:pt x="4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21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820"/>
            <p:cNvSpPr>
              <a:spLocks noEditPoints="1"/>
            </p:cNvSpPr>
            <p:nvPr/>
          </p:nvSpPr>
          <p:spPr bwMode="auto">
            <a:xfrm>
              <a:off x="2942" y="1439"/>
              <a:ext cx="59" cy="233"/>
            </a:xfrm>
            <a:custGeom>
              <a:avLst/>
              <a:gdLst>
                <a:gd name="T0" fmla="*/ 27 w 59"/>
                <a:gd name="T1" fmla="*/ 0 h 233"/>
                <a:gd name="T2" fmla="*/ 22 w 59"/>
                <a:gd name="T3" fmla="*/ 0 h 233"/>
                <a:gd name="T4" fmla="*/ 22 w 59"/>
                <a:gd name="T5" fmla="*/ 0 h 233"/>
                <a:gd name="T6" fmla="*/ 27 w 59"/>
                <a:gd name="T7" fmla="*/ 0 h 233"/>
                <a:gd name="T8" fmla="*/ 27 w 59"/>
                <a:gd name="T9" fmla="*/ 0 h 233"/>
                <a:gd name="T10" fmla="*/ 0 w 59"/>
                <a:gd name="T11" fmla="*/ 230 h 233"/>
                <a:gd name="T12" fmla="*/ 4 w 59"/>
                <a:gd name="T13" fmla="*/ 230 h 233"/>
                <a:gd name="T14" fmla="*/ 16 w 59"/>
                <a:gd name="T15" fmla="*/ 232 h 233"/>
                <a:gd name="T16" fmla="*/ 31 w 59"/>
                <a:gd name="T17" fmla="*/ 233 h 233"/>
                <a:gd name="T18" fmla="*/ 46 w 59"/>
                <a:gd name="T19" fmla="*/ 232 h 233"/>
                <a:gd name="T20" fmla="*/ 59 w 59"/>
                <a:gd name="T21" fmla="*/ 230 h 233"/>
                <a:gd name="T22" fmla="*/ 59 w 59"/>
                <a:gd name="T23" fmla="*/ 230 h 233"/>
                <a:gd name="T24" fmla="*/ 46 w 59"/>
                <a:gd name="T25" fmla="*/ 232 h 233"/>
                <a:gd name="T26" fmla="*/ 31 w 59"/>
                <a:gd name="T27" fmla="*/ 233 h 233"/>
                <a:gd name="T28" fmla="*/ 16 w 59"/>
                <a:gd name="T29" fmla="*/ 232 h 233"/>
                <a:gd name="T30" fmla="*/ 4 w 59"/>
                <a:gd name="T31" fmla="*/ 230 h 233"/>
                <a:gd name="T32" fmla="*/ 0 w 59"/>
                <a:gd name="T33" fmla="*/ 230 h 233"/>
                <a:gd name="T34" fmla="*/ 0 w 59"/>
                <a:gd name="T35" fmla="*/ 230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33"/>
                <a:gd name="T56" fmla="*/ 59 w 59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33">
                  <a:moveTo>
                    <a:pt x="27" y="0"/>
                  </a:moveTo>
                  <a:lnTo>
                    <a:pt x="22" y="0"/>
                  </a:lnTo>
                  <a:lnTo>
                    <a:pt x="27" y="0"/>
                  </a:lnTo>
                  <a:close/>
                  <a:moveTo>
                    <a:pt x="0" y="230"/>
                  </a:moveTo>
                  <a:lnTo>
                    <a:pt x="4" y="230"/>
                  </a:lnTo>
                  <a:lnTo>
                    <a:pt x="16" y="232"/>
                  </a:lnTo>
                  <a:lnTo>
                    <a:pt x="31" y="233"/>
                  </a:lnTo>
                  <a:lnTo>
                    <a:pt x="46" y="232"/>
                  </a:lnTo>
                  <a:lnTo>
                    <a:pt x="59" y="230"/>
                  </a:lnTo>
                  <a:lnTo>
                    <a:pt x="46" y="232"/>
                  </a:lnTo>
                  <a:lnTo>
                    <a:pt x="31" y="233"/>
                  </a:lnTo>
                  <a:lnTo>
                    <a:pt x="16" y="232"/>
                  </a:lnTo>
                  <a:lnTo>
                    <a:pt x="4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22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821"/>
            <p:cNvSpPr>
              <a:spLocks noEditPoints="1"/>
            </p:cNvSpPr>
            <p:nvPr/>
          </p:nvSpPr>
          <p:spPr bwMode="auto">
            <a:xfrm>
              <a:off x="2942" y="1439"/>
              <a:ext cx="59" cy="233"/>
            </a:xfrm>
            <a:custGeom>
              <a:avLst/>
              <a:gdLst>
                <a:gd name="T0" fmla="*/ 27 w 59"/>
                <a:gd name="T1" fmla="*/ 0 h 233"/>
                <a:gd name="T2" fmla="*/ 22 w 59"/>
                <a:gd name="T3" fmla="*/ 0 h 233"/>
                <a:gd name="T4" fmla="*/ 22 w 59"/>
                <a:gd name="T5" fmla="*/ 0 h 233"/>
                <a:gd name="T6" fmla="*/ 29 w 59"/>
                <a:gd name="T7" fmla="*/ 0 h 233"/>
                <a:gd name="T8" fmla="*/ 27 w 59"/>
                <a:gd name="T9" fmla="*/ 0 h 233"/>
                <a:gd name="T10" fmla="*/ 0 w 59"/>
                <a:gd name="T11" fmla="*/ 230 h 233"/>
                <a:gd name="T12" fmla="*/ 4 w 59"/>
                <a:gd name="T13" fmla="*/ 230 h 233"/>
                <a:gd name="T14" fmla="*/ 16 w 59"/>
                <a:gd name="T15" fmla="*/ 232 h 233"/>
                <a:gd name="T16" fmla="*/ 31 w 59"/>
                <a:gd name="T17" fmla="*/ 233 h 233"/>
                <a:gd name="T18" fmla="*/ 46 w 59"/>
                <a:gd name="T19" fmla="*/ 232 h 233"/>
                <a:gd name="T20" fmla="*/ 59 w 59"/>
                <a:gd name="T21" fmla="*/ 230 h 233"/>
                <a:gd name="T22" fmla="*/ 59 w 59"/>
                <a:gd name="T23" fmla="*/ 230 h 233"/>
                <a:gd name="T24" fmla="*/ 46 w 59"/>
                <a:gd name="T25" fmla="*/ 232 h 233"/>
                <a:gd name="T26" fmla="*/ 31 w 59"/>
                <a:gd name="T27" fmla="*/ 232 h 233"/>
                <a:gd name="T28" fmla="*/ 16 w 59"/>
                <a:gd name="T29" fmla="*/ 232 h 233"/>
                <a:gd name="T30" fmla="*/ 4 w 59"/>
                <a:gd name="T31" fmla="*/ 230 h 233"/>
                <a:gd name="T32" fmla="*/ 0 w 59"/>
                <a:gd name="T33" fmla="*/ 229 h 233"/>
                <a:gd name="T34" fmla="*/ 0 w 59"/>
                <a:gd name="T35" fmla="*/ 230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33"/>
                <a:gd name="T56" fmla="*/ 59 w 59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33">
                  <a:moveTo>
                    <a:pt x="27" y="0"/>
                  </a:moveTo>
                  <a:lnTo>
                    <a:pt x="22" y="0"/>
                  </a:lnTo>
                  <a:lnTo>
                    <a:pt x="29" y="0"/>
                  </a:lnTo>
                  <a:lnTo>
                    <a:pt x="27" y="0"/>
                  </a:lnTo>
                  <a:close/>
                  <a:moveTo>
                    <a:pt x="0" y="230"/>
                  </a:moveTo>
                  <a:lnTo>
                    <a:pt x="4" y="230"/>
                  </a:lnTo>
                  <a:lnTo>
                    <a:pt x="16" y="232"/>
                  </a:lnTo>
                  <a:lnTo>
                    <a:pt x="31" y="233"/>
                  </a:lnTo>
                  <a:lnTo>
                    <a:pt x="46" y="232"/>
                  </a:lnTo>
                  <a:lnTo>
                    <a:pt x="59" y="230"/>
                  </a:lnTo>
                  <a:lnTo>
                    <a:pt x="46" y="232"/>
                  </a:lnTo>
                  <a:lnTo>
                    <a:pt x="31" y="232"/>
                  </a:lnTo>
                  <a:lnTo>
                    <a:pt x="16" y="232"/>
                  </a:lnTo>
                  <a:lnTo>
                    <a:pt x="4" y="230"/>
                  </a:lnTo>
                  <a:lnTo>
                    <a:pt x="0" y="229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23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822"/>
            <p:cNvSpPr>
              <a:spLocks noEditPoints="1"/>
            </p:cNvSpPr>
            <p:nvPr/>
          </p:nvSpPr>
          <p:spPr bwMode="auto">
            <a:xfrm>
              <a:off x="2942" y="1439"/>
              <a:ext cx="59" cy="232"/>
            </a:xfrm>
            <a:custGeom>
              <a:avLst/>
              <a:gdLst>
                <a:gd name="T0" fmla="*/ 29 w 59"/>
                <a:gd name="T1" fmla="*/ 0 h 232"/>
                <a:gd name="T2" fmla="*/ 22 w 59"/>
                <a:gd name="T3" fmla="*/ 0 h 232"/>
                <a:gd name="T4" fmla="*/ 22 w 59"/>
                <a:gd name="T5" fmla="*/ 1 h 232"/>
                <a:gd name="T6" fmla="*/ 29 w 59"/>
                <a:gd name="T7" fmla="*/ 1 h 232"/>
                <a:gd name="T8" fmla="*/ 29 w 59"/>
                <a:gd name="T9" fmla="*/ 0 h 232"/>
                <a:gd name="T10" fmla="*/ 0 w 59"/>
                <a:gd name="T11" fmla="*/ 229 h 232"/>
                <a:gd name="T12" fmla="*/ 4 w 59"/>
                <a:gd name="T13" fmla="*/ 230 h 232"/>
                <a:gd name="T14" fmla="*/ 16 w 59"/>
                <a:gd name="T15" fmla="*/ 232 h 232"/>
                <a:gd name="T16" fmla="*/ 31 w 59"/>
                <a:gd name="T17" fmla="*/ 232 h 232"/>
                <a:gd name="T18" fmla="*/ 46 w 59"/>
                <a:gd name="T19" fmla="*/ 232 h 232"/>
                <a:gd name="T20" fmla="*/ 59 w 59"/>
                <a:gd name="T21" fmla="*/ 230 h 232"/>
                <a:gd name="T22" fmla="*/ 59 w 59"/>
                <a:gd name="T23" fmla="*/ 229 h 232"/>
                <a:gd name="T24" fmla="*/ 46 w 59"/>
                <a:gd name="T25" fmla="*/ 230 h 232"/>
                <a:gd name="T26" fmla="*/ 31 w 59"/>
                <a:gd name="T27" fmla="*/ 232 h 232"/>
                <a:gd name="T28" fmla="*/ 16 w 59"/>
                <a:gd name="T29" fmla="*/ 230 h 232"/>
                <a:gd name="T30" fmla="*/ 4 w 59"/>
                <a:gd name="T31" fmla="*/ 229 h 232"/>
                <a:gd name="T32" fmla="*/ 0 w 59"/>
                <a:gd name="T33" fmla="*/ 229 h 232"/>
                <a:gd name="T34" fmla="*/ 0 w 59"/>
                <a:gd name="T35" fmla="*/ 229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32"/>
                <a:gd name="T56" fmla="*/ 59 w 59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32">
                  <a:moveTo>
                    <a:pt x="29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9" y="1"/>
                  </a:lnTo>
                  <a:lnTo>
                    <a:pt x="29" y="0"/>
                  </a:lnTo>
                  <a:close/>
                  <a:moveTo>
                    <a:pt x="0" y="229"/>
                  </a:moveTo>
                  <a:lnTo>
                    <a:pt x="4" y="230"/>
                  </a:lnTo>
                  <a:lnTo>
                    <a:pt x="16" y="232"/>
                  </a:lnTo>
                  <a:lnTo>
                    <a:pt x="31" y="232"/>
                  </a:lnTo>
                  <a:lnTo>
                    <a:pt x="46" y="232"/>
                  </a:lnTo>
                  <a:lnTo>
                    <a:pt x="59" y="230"/>
                  </a:lnTo>
                  <a:lnTo>
                    <a:pt x="59" y="229"/>
                  </a:lnTo>
                  <a:lnTo>
                    <a:pt x="46" y="230"/>
                  </a:lnTo>
                  <a:lnTo>
                    <a:pt x="31" y="232"/>
                  </a:lnTo>
                  <a:lnTo>
                    <a:pt x="16" y="230"/>
                  </a:lnTo>
                  <a:lnTo>
                    <a:pt x="4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24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823"/>
            <p:cNvSpPr>
              <a:spLocks noEditPoints="1"/>
            </p:cNvSpPr>
            <p:nvPr/>
          </p:nvSpPr>
          <p:spPr bwMode="auto">
            <a:xfrm>
              <a:off x="2942" y="1440"/>
              <a:ext cx="59" cy="231"/>
            </a:xfrm>
            <a:custGeom>
              <a:avLst/>
              <a:gdLst>
                <a:gd name="T0" fmla="*/ 29 w 59"/>
                <a:gd name="T1" fmla="*/ 0 h 231"/>
                <a:gd name="T2" fmla="*/ 22 w 59"/>
                <a:gd name="T3" fmla="*/ 0 h 231"/>
                <a:gd name="T4" fmla="*/ 22 w 59"/>
                <a:gd name="T5" fmla="*/ 0 h 231"/>
                <a:gd name="T6" fmla="*/ 29 w 59"/>
                <a:gd name="T7" fmla="*/ 0 h 231"/>
                <a:gd name="T8" fmla="*/ 29 w 59"/>
                <a:gd name="T9" fmla="*/ 0 h 231"/>
                <a:gd name="T10" fmla="*/ 0 w 59"/>
                <a:gd name="T11" fmla="*/ 228 h 231"/>
                <a:gd name="T12" fmla="*/ 4 w 59"/>
                <a:gd name="T13" fmla="*/ 228 h 231"/>
                <a:gd name="T14" fmla="*/ 16 w 59"/>
                <a:gd name="T15" fmla="*/ 229 h 231"/>
                <a:gd name="T16" fmla="*/ 31 w 59"/>
                <a:gd name="T17" fmla="*/ 231 h 231"/>
                <a:gd name="T18" fmla="*/ 46 w 59"/>
                <a:gd name="T19" fmla="*/ 229 h 231"/>
                <a:gd name="T20" fmla="*/ 59 w 59"/>
                <a:gd name="T21" fmla="*/ 228 h 231"/>
                <a:gd name="T22" fmla="*/ 59 w 59"/>
                <a:gd name="T23" fmla="*/ 228 h 231"/>
                <a:gd name="T24" fmla="*/ 46 w 59"/>
                <a:gd name="T25" fmla="*/ 229 h 231"/>
                <a:gd name="T26" fmla="*/ 31 w 59"/>
                <a:gd name="T27" fmla="*/ 229 h 231"/>
                <a:gd name="T28" fmla="*/ 16 w 59"/>
                <a:gd name="T29" fmla="*/ 229 h 231"/>
                <a:gd name="T30" fmla="*/ 4 w 59"/>
                <a:gd name="T31" fmla="*/ 228 h 231"/>
                <a:gd name="T32" fmla="*/ 0 w 59"/>
                <a:gd name="T33" fmla="*/ 228 h 231"/>
                <a:gd name="T34" fmla="*/ 0 w 59"/>
                <a:gd name="T35" fmla="*/ 228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31"/>
                <a:gd name="T56" fmla="*/ 59 w 59"/>
                <a:gd name="T57" fmla="*/ 231 h 2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31">
                  <a:moveTo>
                    <a:pt x="29" y="0"/>
                  </a:moveTo>
                  <a:lnTo>
                    <a:pt x="22" y="0"/>
                  </a:lnTo>
                  <a:lnTo>
                    <a:pt x="29" y="0"/>
                  </a:lnTo>
                  <a:close/>
                  <a:moveTo>
                    <a:pt x="0" y="228"/>
                  </a:moveTo>
                  <a:lnTo>
                    <a:pt x="4" y="228"/>
                  </a:lnTo>
                  <a:lnTo>
                    <a:pt x="16" y="229"/>
                  </a:lnTo>
                  <a:lnTo>
                    <a:pt x="31" y="231"/>
                  </a:lnTo>
                  <a:lnTo>
                    <a:pt x="46" y="229"/>
                  </a:lnTo>
                  <a:lnTo>
                    <a:pt x="59" y="228"/>
                  </a:lnTo>
                  <a:lnTo>
                    <a:pt x="46" y="229"/>
                  </a:lnTo>
                  <a:lnTo>
                    <a:pt x="31" y="229"/>
                  </a:lnTo>
                  <a:lnTo>
                    <a:pt x="16" y="229"/>
                  </a:lnTo>
                  <a:lnTo>
                    <a:pt x="4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25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824"/>
            <p:cNvSpPr>
              <a:spLocks noEditPoints="1"/>
            </p:cNvSpPr>
            <p:nvPr/>
          </p:nvSpPr>
          <p:spPr bwMode="auto">
            <a:xfrm>
              <a:off x="2942" y="1440"/>
              <a:ext cx="59" cy="229"/>
            </a:xfrm>
            <a:custGeom>
              <a:avLst/>
              <a:gdLst>
                <a:gd name="T0" fmla="*/ 29 w 59"/>
                <a:gd name="T1" fmla="*/ 0 h 229"/>
                <a:gd name="T2" fmla="*/ 22 w 59"/>
                <a:gd name="T3" fmla="*/ 0 h 229"/>
                <a:gd name="T4" fmla="*/ 22 w 59"/>
                <a:gd name="T5" fmla="*/ 0 h 229"/>
                <a:gd name="T6" fmla="*/ 22 w 59"/>
                <a:gd name="T7" fmla="*/ 0 h 229"/>
                <a:gd name="T8" fmla="*/ 29 w 59"/>
                <a:gd name="T9" fmla="*/ 0 h 229"/>
                <a:gd name="T10" fmla="*/ 29 w 59"/>
                <a:gd name="T11" fmla="*/ 0 h 229"/>
                <a:gd name="T12" fmla="*/ 0 w 59"/>
                <a:gd name="T13" fmla="*/ 228 h 229"/>
                <a:gd name="T14" fmla="*/ 4 w 59"/>
                <a:gd name="T15" fmla="*/ 228 h 229"/>
                <a:gd name="T16" fmla="*/ 16 w 59"/>
                <a:gd name="T17" fmla="*/ 229 h 229"/>
                <a:gd name="T18" fmla="*/ 31 w 59"/>
                <a:gd name="T19" fmla="*/ 229 h 229"/>
                <a:gd name="T20" fmla="*/ 46 w 59"/>
                <a:gd name="T21" fmla="*/ 229 h 229"/>
                <a:gd name="T22" fmla="*/ 59 w 59"/>
                <a:gd name="T23" fmla="*/ 228 h 229"/>
                <a:gd name="T24" fmla="*/ 59 w 59"/>
                <a:gd name="T25" fmla="*/ 228 h 229"/>
                <a:gd name="T26" fmla="*/ 46 w 59"/>
                <a:gd name="T27" fmla="*/ 229 h 229"/>
                <a:gd name="T28" fmla="*/ 31 w 59"/>
                <a:gd name="T29" fmla="*/ 229 h 229"/>
                <a:gd name="T30" fmla="*/ 16 w 59"/>
                <a:gd name="T31" fmla="*/ 229 h 229"/>
                <a:gd name="T32" fmla="*/ 4 w 59"/>
                <a:gd name="T33" fmla="*/ 228 h 229"/>
                <a:gd name="T34" fmla="*/ 0 w 59"/>
                <a:gd name="T35" fmla="*/ 226 h 229"/>
                <a:gd name="T36" fmla="*/ 0 w 59"/>
                <a:gd name="T37" fmla="*/ 228 h 2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229"/>
                <a:gd name="T59" fmla="*/ 59 w 59"/>
                <a:gd name="T60" fmla="*/ 229 h 2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229">
                  <a:moveTo>
                    <a:pt x="29" y="0"/>
                  </a:moveTo>
                  <a:lnTo>
                    <a:pt x="22" y="0"/>
                  </a:lnTo>
                  <a:lnTo>
                    <a:pt x="29" y="0"/>
                  </a:lnTo>
                  <a:close/>
                  <a:moveTo>
                    <a:pt x="0" y="228"/>
                  </a:moveTo>
                  <a:lnTo>
                    <a:pt x="4" y="228"/>
                  </a:lnTo>
                  <a:lnTo>
                    <a:pt x="16" y="229"/>
                  </a:lnTo>
                  <a:lnTo>
                    <a:pt x="31" y="229"/>
                  </a:lnTo>
                  <a:lnTo>
                    <a:pt x="46" y="229"/>
                  </a:lnTo>
                  <a:lnTo>
                    <a:pt x="59" y="228"/>
                  </a:lnTo>
                  <a:lnTo>
                    <a:pt x="46" y="229"/>
                  </a:lnTo>
                  <a:lnTo>
                    <a:pt x="31" y="229"/>
                  </a:lnTo>
                  <a:lnTo>
                    <a:pt x="16" y="229"/>
                  </a:lnTo>
                  <a:lnTo>
                    <a:pt x="4" y="228"/>
                  </a:lnTo>
                  <a:lnTo>
                    <a:pt x="0" y="226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26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825"/>
            <p:cNvSpPr>
              <a:spLocks noEditPoints="1"/>
            </p:cNvSpPr>
            <p:nvPr/>
          </p:nvSpPr>
          <p:spPr bwMode="auto">
            <a:xfrm>
              <a:off x="2942" y="1440"/>
              <a:ext cx="59" cy="229"/>
            </a:xfrm>
            <a:custGeom>
              <a:avLst/>
              <a:gdLst>
                <a:gd name="T0" fmla="*/ 29 w 59"/>
                <a:gd name="T1" fmla="*/ 0 h 229"/>
                <a:gd name="T2" fmla="*/ 22 w 59"/>
                <a:gd name="T3" fmla="*/ 0 h 229"/>
                <a:gd name="T4" fmla="*/ 22 w 59"/>
                <a:gd name="T5" fmla="*/ 2 h 229"/>
                <a:gd name="T6" fmla="*/ 29 w 59"/>
                <a:gd name="T7" fmla="*/ 2 h 229"/>
                <a:gd name="T8" fmla="*/ 29 w 59"/>
                <a:gd name="T9" fmla="*/ 0 h 229"/>
                <a:gd name="T10" fmla="*/ 0 w 59"/>
                <a:gd name="T11" fmla="*/ 226 h 229"/>
                <a:gd name="T12" fmla="*/ 4 w 59"/>
                <a:gd name="T13" fmla="*/ 228 h 229"/>
                <a:gd name="T14" fmla="*/ 16 w 59"/>
                <a:gd name="T15" fmla="*/ 229 h 229"/>
                <a:gd name="T16" fmla="*/ 31 w 59"/>
                <a:gd name="T17" fmla="*/ 229 h 229"/>
                <a:gd name="T18" fmla="*/ 46 w 59"/>
                <a:gd name="T19" fmla="*/ 229 h 229"/>
                <a:gd name="T20" fmla="*/ 59 w 59"/>
                <a:gd name="T21" fmla="*/ 228 h 229"/>
                <a:gd name="T22" fmla="*/ 59 w 59"/>
                <a:gd name="T23" fmla="*/ 226 h 229"/>
                <a:gd name="T24" fmla="*/ 46 w 59"/>
                <a:gd name="T25" fmla="*/ 228 h 229"/>
                <a:gd name="T26" fmla="*/ 31 w 59"/>
                <a:gd name="T27" fmla="*/ 229 h 229"/>
                <a:gd name="T28" fmla="*/ 16 w 59"/>
                <a:gd name="T29" fmla="*/ 228 h 229"/>
                <a:gd name="T30" fmla="*/ 4 w 59"/>
                <a:gd name="T31" fmla="*/ 226 h 229"/>
                <a:gd name="T32" fmla="*/ 0 w 59"/>
                <a:gd name="T33" fmla="*/ 226 h 229"/>
                <a:gd name="T34" fmla="*/ 0 w 59"/>
                <a:gd name="T35" fmla="*/ 226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29"/>
                <a:gd name="T56" fmla="*/ 59 w 59"/>
                <a:gd name="T57" fmla="*/ 229 h 2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29">
                  <a:moveTo>
                    <a:pt x="29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9" y="2"/>
                  </a:lnTo>
                  <a:lnTo>
                    <a:pt x="29" y="0"/>
                  </a:lnTo>
                  <a:close/>
                  <a:moveTo>
                    <a:pt x="0" y="226"/>
                  </a:moveTo>
                  <a:lnTo>
                    <a:pt x="4" y="228"/>
                  </a:lnTo>
                  <a:lnTo>
                    <a:pt x="16" y="229"/>
                  </a:lnTo>
                  <a:lnTo>
                    <a:pt x="31" y="229"/>
                  </a:lnTo>
                  <a:lnTo>
                    <a:pt x="46" y="229"/>
                  </a:lnTo>
                  <a:lnTo>
                    <a:pt x="59" y="228"/>
                  </a:lnTo>
                  <a:lnTo>
                    <a:pt x="59" y="226"/>
                  </a:lnTo>
                  <a:lnTo>
                    <a:pt x="46" y="228"/>
                  </a:lnTo>
                  <a:lnTo>
                    <a:pt x="31" y="229"/>
                  </a:lnTo>
                  <a:lnTo>
                    <a:pt x="16" y="228"/>
                  </a:lnTo>
                  <a:lnTo>
                    <a:pt x="4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27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826"/>
            <p:cNvSpPr>
              <a:spLocks noEditPoints="1"/>
            </p:cNvSpPr>
            <p:nvPr/>
          </p:nvSpPr>
          <p:spPr bwMode="auto">
            <a:xfrm>
              <a:off x="2942" y="1442"/>
              <a:ext cx="59" cy="227"/>
            </a:xfrm>
            <a:custGeom>
              <a:avLst/>
              <a:gdLst>
                <a:gd name="T0" fmla="*/ 29 w 59"/>
                <a:gd name="T1" fmla="*/ 0 h 227"/>
                <a:gd name="T2" fmla="*/ 22 w 59"/>
                <a:gd name="T3" fmla="*/ 0 h 227"/>
                <a:gd name="T4" fmla="*/ 22 w 59"/>
                <a:gd name="T5" fmla="*/ 0 h 227"/>
                <a:gd name="T6" fmla="*/ 29 w 59"/>
                <a:gd name="T7" fmla="*/ 0 h 227"/>
                <a:gd name="T8" fmla="*/ 29 w 59"/>
                <a:gd name="T9" fmla="*/ 0 h 227"/>
                <a:gd name="T10" fmla="*/ 0 w 59"/>
                <a:gd name="T11" fmla="*/ 224 h 227"/>
                <a:gd name="T12" fmla="*/ 4 w 59"/>
                <a:gd name="T13" fmla="*/ 224 h 227"/>
                <a:gd name="T14" fmla="*/ 16 w 59"/>
                <a:gd name="T15" fmla="*/ 226 h 227"/>
                <a:gd name="T16" fmla="*/ 31 w 59"/>
                <a:gd name="T17" fmla="*/ 227 h 227"/>
                <a:gd name="T18" fmla="*/ 46 w 59"/>
                <a:gd name="T19" fmla="*/ 226 h 227"/>
                <a:gd name="T20" fmla="*/ 59 w 59"/>
                <a:gd name="T21" fmla="*/ 224 h 227"/>
                <a:gd name="T22" fmla="*/ 59 w 59"/>
                <a:gd name="T23" fmla="*/ 224 h 227"/>
                <a:gd name="T24" fmla="*/ 46 w 59"/>
                <a:gd name="T25" fmla="*/ 226 h 227"/>
                <a:gd name="T26" fmla="*/ 31 w 59"/>
                <a:gd name="T27" fmla="*/ 226 h 227"/>
                <a:gd name="T28" fmla="*/ 18 w 59"/>
                <a:gd name="T29" fmla="*/ 226 h 227"/>
                <a:gd name="T30" fmla="*/ 4 w 59"/>
                <a:gd name="T31" fmla="*/ 224 h 227"/>
                <a:gd name="T32" fmla="*/ 0 w 59"/>
                <a:gd name="T33" fmla="*/ 223 h 227"/>
                <a:gd name="T34" fmla="*/ 0 w 59"/>
                <a:gd name="T35" fmla="*/ 224 h 2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27"/>
                <a:gd name="T56" fmla="*/ 59 w 59"/>
                <a:gd name="T57" fmla="*/ 227 h 2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27">
                  <a:moveTo>
                    <a:pt x="29" y="0"/>
                  </a:moveTo>
                  <a:lnTo>
                    <a:pt x="22" y="0"/>
                  </a:lnTo>
                  <a:lnTo>
                    <a:pt x="29" y="0"/>
                  </a:lnTo>
                  <a:close/>
                  <a:moveTo>
                    <a:pt x="0" y="224"/>
                  </a:moveTo>
                  <a:lnTo>
                    <a:pt x="4" y="224"/>
                  </a:lnTo>
                  <a:lnTo>
                    <a:pt x="16" y="226"/>
                  </a:lnTo>
                  <a:lnTo>
                    <a:pt x="31" y="227"/>
                  </a:lnTo>
                  <a:lnTo>
                    <a:pt x="46" y="226"/>
                  </a:lnTo>
                  <a:lnTo>
                    <a:pt x="59" y="224"/>
                  </a:lnTo>
                  <a:lnTo>
                    <a:pt x="46" y="226"/>
                  </a:lnTo>
                  <a:lnTo>
                    <a:pt x="31" y="226"/>
                  </a:lnTo>
                  <a:lnTo>
                    <a:pt x="18" y="226"/>
                  </a:lnTo>
                  <a:lnTo>
                    <a:pt x="4" y="224"/>
                  </a:lnTo>
                  <a:lnTo>
                    <a:pt x="0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28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827"/>
            <p:cNvSpPr>
              <a:spLocks noEditPoints="1"/>
            </p:cNvSpPr>
            <p:nvPr/>
          </p:nvSpPr>
          <p:spPr bwMode="auto">
            <a:xfrm>
              <a:off x="2942" y="1442"/>
              <a:ext cx="59" cy="226"/>
            </a:xfrm>
            <a:custGeom>
              <a:avLst/>
              <a:gdLst>
                <a:gd name="T0" fmla="*/ 29 w 59"/>
                <a:gd name="T1" fmla="*/ 0 h 226"/>
                <a:gd name="T2" fmla="*/ 22 w 59"/>
                <a:gd name="T3" fmla="*/ 0 h 226"/>
                <a:gd name="T4" fmla="*/ 22 w 59"/>
                <a:gd name="T5" fmla="*/ 0 h 226"/>
                <a:gd name="T6" fmla="*/ 31 w 59"/>
                <a:gd name="T7" fmla="*/ 0 h 226"/>
                <a:gd name="T8" fmla="*/ 29 w 59"/>
                <a:gd name="T9" fmla="*/ 0 h 226"/>
                <a:gd name="T10" fmla="*/ 0 w 59"/>
                <a:gd name="T11" fmla="*/ 223 h 226"/>
                <a:gd name="T12" fmla="*/ 4 w 59"/>
                <a:gd name="T13" fmla="*/ 224 h 226"/>
                <a:gd name="T14" fmla="*/ 18 w 59"/>
                <a:gd name="T15" fmla="*/ 226 h 226"/>
                <a:gd name="T16" fmla="*/ 31 w 59"/>
                <a:gd name="T17" fmla="*/ 226 h 226"/>
                <a:gd name="T18" fmla="*/ 46 w 59"/>
                <a:gd name="T19" fmla="*/ 226 h 226"/>
                <a:gd name="T20" fmla="*/ 59 w 59"/>
                <a:gd name="T21" fmla="*/ 224 h 226"/>
                <a:gd name="T22" fmla="*/ 59 w 59"/>
                <a:gd name="T23" fmla="*/ 224 h 226"/>
                <a:gd name="T24" fmla="*/ 46 w 59"/>
                <a:gd name="T25" fmla="*/ 226 h 226"/>
                <a:gd name="T26" fmla="*/ 31 w 59"/>
                <a:gd name="T27" fmla="*/ 226 h 226"/>
                <a:gd name="T28" fmla="*/ 18 w 59"/>
                <a:gd name="T29" fmla="*/ 226 h 226"/>
                <a:gd name="T30" fmla="*/ 4 w 59"/>
                <a:gd name="T31" fmla="*/ 224 h 226"/>
                <a:gd name="T32" fmla="*/ 0 w 59"/>
                <a:gd name="T33" fmla="*/ 223 h 226"/>
                <a:gd name="T34" fmla="*/ 0 w 59"/>
                <a:gd name="T35" fmla="*/ 223 h 2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26"/>
                <a:gd name="T56" fmla="*/ 59 w 59"/>
                <a:gd name="T57" fmla="*/ 226 h 2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26">
                  <a:moveTo>
                    <a:pt x="29" y="0"/>
                  </a:moveTo>
                  <a:lnTo>
                    <a:pt x="22" y="0"/>
                  </a:lnTo>
                  <a:lnTo>
                    <a:pt x="31" y="0"/>
                  </a:lnTo>
                  <a:lnTo>
                    <a:pt x="29" y="0"/>
                  </a:lnTo>
                  <a:close/>
                  <a:moveTo>
                    <a:pt x="0" y="223"/>
                  </a:moveTo>
                  <a:lnTo>
                    <a:pt x="4" y="224"/>
                  </a:lnTo>
                  <a:lnTo>
                    <a:pt x="18" y="226"/>
                  </a:lnTo>
                  <a:lnTo>
                    <a:pt x="31" y="226"/>
                  </a:lnTo>
                  <a:lnTo>
                    <a:pt x="46" y="226"/>
                  </a:lnTo>
                  <a:lnTo>
                    <a:pt x="59" y="224"/>
                  </a:lnTo>
                  <a:lnTo>
                    <a:pt x="46" y="226"/>
                  </a:lnTo>
                  <a:lnTo>
                    <a:pt x="31" y="226"/>
                  </a:lnTo>
                  <a:lnTo>
                    <a:pt x="18" y="226"/>
                  </a:lnTo>
                  <a:lnTo>
                    <a:pt x="4" y="224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29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828"/>
            <p:cNvSpPr>
              <a:spLocks noEditPoints="1"/>
            </p:cNvSpPr>
            <p:nvPr/>
          </p:nvSpPr>
          <p:spPr bwMode="auto">
            <a:xfrm>
              <a:off x="2942" y="1442"/>
              <a:ext cx="59" cy="226"/>
            </a:xfrm>
            <a:custGeom>
              <a:avLst/>
              <a:gdLst>
                <a:gd name="T0" fmla="*/ 31 w 59"/>
                <a:gd name="T1" fmla="*/ 0 h 226"/>
                <a:gd name="T2" fmla="*/ 22 w 59"/>
                <a:gd name="T3" fmla="*/ 0 h 226"/>
                <a:gd name="T4" fmla="*/ 22 w 59"/>
                <a:gd name="T5" fmla="*/ 1 h 226"/>
                <a:gd name="T6" fmla="*/ 31 w 59"/>
                <a:gd name="T7" fmla="*/ 1 h 226"/>
                <a:gd name="T8" fmla="*/ 31 w 59"/>
                <a:gd name="T9" fmla="*/ 0 h 226"/>
                <a:gd name="T10" fmla="*/ 0 w 59"/>
                <a:gd name="T11" fmla="*/ 223 h 226"/>
                <a:gd name="T12" fmla="*/ 4 w 59"/>
                <a:gd name="T13" fmla="*/ 224 h 226"/>
                <a:gd name="T14" fmla="*/ 18 w 59"/>
                <a:gd name="T15" fmla="*/ 226 h 226"/>
                <a:gd name="T16" fmla="*/ 31 w 59"/>
                <a:gd name="T17" fmla="*/ 226 h 226"/>
                <a:gd name="T18" fmla="*/ 46 w 59"/>
                <a:gd name="T19" fmla="*/ 226 h 226"/>
                <a:gd name="T20" fmla="*/ 59 w 59"/>
                <a:gd name="T21" fmla="*/ 224 h 226"/>
                <a:gd name="T22" fmla="*/ 59 w 59"/>
                <a:gd name="T23" fmla="*/ 223 h 226"/>
                <a:gd name="T24" fmla="*/ 46 w 59"/>
                <a:gd name="T25" fmla="*/ 224 h 226"/>
                <a:gd name="T26" fmla="*/ 31 w 59"/>
                <a:gd name="T27" fmla="*/ 226 h 226"/>
                <a:gd name="T28" fmla="*/ 18 w 59"/>
                <a:gd name="T29" fmla="*/ 224 h 226"/>
                <a:gd name="T30" fmla="*/ 4 w 59"/>
                <a:gd name="T31" fmla="*/ 223 h 226"/>
                <a:gd name="T32" fmla="*/ 0 w 59"/>
                <a:gd name="T33" fmla="*/ 223 h 226"/>
                <a:gd name="T34" fmla="*/ 0 w 59"/>
                <a:gd name="T35" fmla="*/ 223 h 2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226"/>
                <a:gd name="T56" fmla="*/ 59 w 59"/>
                <a:gd name="T57" fmla="*/ 226 h 2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226">
                  <a:moveTo>
                    <a:pt x="31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0" y="223"/>
                  </a:moveTo>
                  <a:lnTo>
                    <a:pt x="4" y="224"/>
                  </a:lnTo>
                  <a:lnTo>
                    <a:pt x="18" y="226"/>
                  </a:lnTo>
                  <a:lnTo>
                    <a:pt x="31" y="226"/>
                  </a:lnTo>
                  <a:lnTo>
                    <a:pt x="46" y="226"/>
                  </a:lnTo>
                  <a:lnTo>
                    <a:pt x="59" y="224"/>
                  </a:lnTo>
                  <a:lnTo>
                    <a:pt x="59" y="223"/>
                  </a:lnTo>
                  <a:lnTo>
                    <a:pt x="46" y="224"/>
                  </a:lnTo>
                  <a:lnTo>
                    <a:pt x="31" y="226"/>
                  </a:lnTo>
                  <a:lnTo>
                    <a:pt x="18" y="224"/>
                  </a:lnTo>
                  <a:lnTo>
                    <a:pt x="4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2A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829"/>
            <p:cNvSpPr>
              <a:spLocks noEditPoints="1"/>
            </p:cNvSpPr>
            <p:nvPr/>
          </p:nvSpPr>
          <p:spPr bwMode="auto">
            <a:xfrm>
              <a:off x="2942" y="1443"/>
              <a:ext cx="59" cy="225"/>
            </a:xfrm>
            <a:custGeom>
              <a:avLst/>
              <a:gdLst>
                <a:gd name="T0" fmla="*/ 31 w 59"/>
                <a:gd name="T1" fmla="*/ 0 h 225"/>
                <a:gd name="T2" fmla="*/ 22 w 59"/>
                <a:gd name="T3" fmla="*/ 0 h 225"/>
                <a:gd name="T4" fmla="*/ 22 w 59"/>
                <a:gd name="T5" fmla="*/ 0 h 225"/>
                <a:gd name="T6" fmla="*/ 31 w 59"/>
                <a:gd name="T7" fmla="*/ 0 h 225"/>
                <a:gd name="T8" fmla="*/ 31 w 59"/>
                <a:gd name="T9" fmla="*/ 0 h 225"/>
                <a:gd name="T10" fmla="*/ 0 w 59"/>
                <a:gd name="T11" fmla="*/ 222 h 225"/>
                <a:gd name="T12" fmla="*/ 4 w 59"/>
                <a:gd name="T13" fmla="*/ 222 h 225"/>
                <a:gd name="T14" fmla="*/ 18 w 59"/>
                <a:gd name="T15" fmla="*/ 223 h 225"/>
                <a:gd name="T16" fmla="*/ 31 w 59"/>
                <a:gd name="T17" fmla="*/ 225 h 225"/>
                <a:gd name="T18" fmla="*/ 46 w 59"/>
                <a:gd name="T19" fmla="*/ 223 h 225"/>
                <a:gd name="T20" fmla="*/ 59 w 59"/>
                <a:gd name="T21" fmla="*/ 222 h 225"/>
                <a:gd name="T22" fmla="*/ 59 w 59"/>
                <a:gd name="T23" fmla="*/ 222 h 225"/>
                <a:gd name="T24" fmla="*/ 59 w 59"/>
                <a:gd name="T25" fmla="*/ 222 h 225"/>
                <a:gd name="T26" fmla="*/ 46 w 59"/>
                <a:gd name="T27" fmla="*/ 223 h 225"/>
                <a:gd name="T28" fmla="*/ 31 w 59"/>
                <a:gd name="T29" fmla="*/ 223 h 225"/>
                <a:gd name="T30" fmla="*/ 18 w 59"/>
                <a:gd name="T31" fmla="*/ 223 h 225"/>
                <a:gd name="T32" fmla="*/ 4 w 59"/>
                <a:gd name="T33" fmla="*/ 222 h 225"/>
                <a:gd name="T34" fmla="*/ 0 w 59"/>
                <a:gd name="T35" fmla="*/ 220 h 225"/>
                <a:gd name="T36" fmla="*/ 0 w 59"/>
                <a:gd name="T37" fmla="*/ 222 h 2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225"/>
                <a:gd name="T59" fmla="*/ 59 w 59"/>
                <a:gd name="T60" fmla="*/ 225 h 2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225">
                  <a:moveTo>
                    <a:pt x="31" y="0"/>
                  </a:moveTo>
                  <a:lnTo>
                    <a:pt x="22" y="0"/>
                  </a:lnTo>
                  <a:lnTo>
                    <a:pt x="31" y="0"/>
                  </a:lnTo>
                  <a:close/>
                  <a:moveTo>
                    <a:pt x="0" y="222"/>
                  </a:moveTo>
                  <a:lnTo>
                    <a:pt x="4" y="222"/>
                  </a:lnTo>
                  <a:lnTo>
                    <a:pt x="18" y="223"/>
                  </a:lnTo>
                  <a:lnTo>
                    <a:pt x="31" y="225"/>
                  </a:lnTo>
                  <a:lnTo>
                    <a:pt x="46" y="223"/>
                  </a:lnTo>
                  <a:lnTo>
                    <a:pt x="59" y="222"/>
                  </a:lnTo>
                  <a:lnTo>
                    <a:pt x="46" y="223"/>
                  </a:lnTo>
                  <a:lnTo>
                    <a:pt x="31" y="223"/>
                  </a:lnTo>
                  <a:lnTo>
                    <a:pt x="18" y="223"/>
                  </a:lnTo>
                  <a:lnTo>
                    <a:pt x="4" y="222"/>
                  </a:lnTo>
                  <a:lnTo>
                    <a:pt x="0" y="22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2B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830"/>
            <p:cNvSpPr>
              <a:spLocks noEditPoints="1"/>
            </p:cNvSpPr>
            <p:nvPr/>
          </p:nvSpPr>
          <p:spPr bwMode="auto">
            <a:xfrm>
              <a:off x="2942" y="1443"/>
              <a:ext cx="59" cy="223"/>
            </a:xfrm>
            <a:custGeom>
              <a:avLst/>
              <a:gdLst>
                <a:gd name="T0" fmla="*/ 31 w 59"/>
                <a:gd name="T1" fmla="*/ 0 h 223"/>
                <a:gd name="T2" fmla="*/ 22 w 59"/>
                <a:gd name="T3" fmla="*/ 0 h 223"/>
                <a:gd name="T4" fmla="*/ 22 w 59"/>
                <a:gd name="T5" fmla="*/ 2 h 223"/>
                <a:gd name="T6" fmla="*/ 31 w 59"/>
                <a:gd name="T7" fmla="*/ 0 h 223"/>
                <a:gd name="T8" fmla="*/ 31 w 59"/>
                <a:gd name="T9" fmla="*/ 0 h 223"/>
                <a:gd name="T10" fmla="*/ 0 w 59"/>
                <a:gd name="T11" fmla="*/ 220 h 223"/>
                <a:gd name="T12" fmla="*/ 4 w 59"/>
                <a:gd name="T13" fmla="*/ 222 h 223"/>
                <a:gd name="T14" fmla="*/ 18 w 59"/>
                <a:gd name="T15" fmla="*/ 223 h 223"/>
                <a:gd name="T16" fmla="*/ 31 w 59"/>
                <a:gd name="T17" fmla="*/ 223 h 223"/>
                <a:gd name="T18" fmla="*/ 46 w 59"/>
                <a:gd name="T19" fmla="*/ 223 h 223"/>
                <a:gd name="T20" fmla="*/ 59 w 59"/>
                <a:gd name="T21" fmla="*/ 222 h 223"/>
                <a:gd name="T22" fmla="*/ 59 w 59"/>
                <a:gd name="T23" fmla="*/ 222 h 223"/>
                <a:gd name="T24" fmla="*/ 59 w 59"/>
                <a:gd name="T25" fmla="*/ 220 h 223"/>
                <a:gd name="T26" fmla="*/ 59 w 59"/>
                <a:gd name="T27" fmla="*/ 222 h 223"/>
                <a:gd name="T28" fmla="*/ 46 w 59"/>
                <a:gd name="T29" fmla="*/ 223 h 223"/>
                <a:gd name="T30" fmla="*/ 31 w 59"/>
                <a:gd name="T31" fmla="*/ 223 h 223"/>
                <a:gd name="T32" fmla="*/ 18 w 59"/>
                <a:gd name="T33" fmla="*/ 223 h 223"/>
                <a:gd name="T34" fmla="*/ 4 w 59"/>
                <a:gd name="T35" fmla="*/ 222 h 223"/>
                <a:gd name="T36" fmla="*/ 0 w 59"/>
                <a:gd name="T37" fmla="*/ 220 h 223"/>
                <a:gd name="T38" fmla="*/ 0 w 59"/>
                <a:gd name="T39" fmla="*/ 220 h 2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223"/>
                <a:gd name="T62" fmla="*/ 59 w 59"/>
                <a:gd name="T63" fmla="*/ 223 h 2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223">
                  <a:moveTo>
                    <a:pt x="31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31" y="0"/>
                  </a:lnTo>
                  <a:close/>
                  <a:moveTo>
                    <a:pt x="0" y="220"/>
                  </a:moveTo>
                  <a:lnTo>
                    <a:pt x="4" y="222"/>
                  </a:lnTo>
                  <a:lnTo>
                    <a:pt x="18" y="223"/>
                  </a:lnTo>
                  <a:lnTo>
                    <a:pt x="31" y="223"/>
                  </a:lnTo>
                  <a:lnTo>
                    <a:pt x="46" y="223"/>
                  </a:lnTo>
                  <a:lnTo>
                    <a:pt x="59" y="222"/>
                  </a:lnTo>
                  <a:lnTo>
                    <a:pt x="59" y="220"/>
                  </a:lnTo>
                  <a:lnTo>
                    <a:pt x="59" y="222"/>
                  </a:lnTo>
                  <a:lnTo>
                    <a:pt x="46" y="223"/>
                  </a:lnTo>
                  <a:lnTo>
                    <a:pt x="31" y="223"/>
                  </a:lnTo>
                  <a:lnTo>
                    <a:pt x="18" y="223"/>
                  </a:lnTo>
                  <a:lnTo>
                    <a:pt x="4" y="222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2C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831"/>
            <p:cNvSpPr>
              <a:spLocks noEditPoints="1"/>
            </p:cNvSpPr>
            <p:nvPr/>
          </p:nvSpPr>
          <p:spPr bwMode="auto">
            <a:xfrm>
              <a:off x="2942" y="1443"/>
              <a:ext cx="59" cy="223"/>
            </a:xfrm>
            <a:custGeom>
              <a:avLst/>
              <a:gdLst>
                <a:gd name="T0" fmla="*/ 31 w 59"/>
                <a:gd name="T1" fmla="*/ 0 h 223"/>
                <a:gd name="T2" fmla="*/ 22 w 59"/>
                <a:gd name="T3" fmla="*/ 2 h 223"/>
                <a:gd name="T4" fmla="*/ 22 w 59"/>
                <a:gd name="T5" fmla="*/ 2 h 223"/>
                <a:gd name="T6" fmla="*/ 31 w 59"/>
                <a:gd name="T7" fmla="*/ 2 h 223"/>
                <a:gd name="T8" fmla="*/ 31 w 59"/>
                <a:gd name="T9" fmla="*/ 2 h 223"/>
                <a:gd name="T10" fmla="*/ 31 w 59"/>
                <a:gd name="T11" fmla="*/ 2 h 223"/>
                <a:gd name="T12" fmla="*/ 31 w 59"/>
                <a:gd name="T13" fmla="*/ 0 h 223"/>
                <a:gd name="T14" fmla="*/ 0 w 59"/>
                <a:gd name="T15" fmla="*/ 220 h 223"/>
                <a:gd name="T16" fmla="*/ 4 w 59"/>
                <a:gd name="T17" fmla="*/ 222 h 223"/>
                <a:gd name="T18" fmla="*/ 18 w 59"/>
                <a:gd name="T19" fmla="*/ 223 h 223"/>
                <a:gd name="T20" fmla="*/ 31 w 59"/>
                <a:gd name="T21" fmla="*/ 223 h 223"/>
                <a:gd name="T22" fmla="*/ 46 w 59"/>
                <a:gd name="T23" fmla="*/ 223 h 223"/>
                <a:gd name="T24" fmla="*/ 59 w 59"/>
                <a:gd name="T25" fmla="*/ 222 h 223"/>
                <a:gd name="T26" fmla="*/ 59 w 59"/>
                <a:gd name="T27" fmla="*/ 220 h 223"/>
                <a:gd name="T28" fmla="*/ 59 w 59"/>
                <a:gd name="T29" fmla="*/ 220 h 223"/>
                <a:gd name="T30" fmla="*/ 59 w 59"/>
                <a:gd name="T31" fmla="*/ 220 h 223"/>
                <a:gd name="T32" fmla="*/ 46 w 59"/>
                <a:gd name="T33" fmla="*/ 222 h 223"/>
                <a:gd name="T34" fmla="*/ 31 w 59"/>
                <a:gd name="T35" fmla="*/ 223 h 223"/>
                <a:gd name="T36" fmla="*/ 18 w 59"/>
                <a:gd name="T37" fmla="*/ 222 h 223"/>
                <a:gd name="T38" fmla="*/ 4 w 59"/>
                <a:gd name="T39" fmla="*/ 220 h 223"/>
                <a:gd name="T40" fmla="*/ 0 w 59"/>
                <a:gd name="T41" fmla="*/ 220 h 223"/>
                <a:gd name="T42" fmla="*/ 0 w 59"/>
                <a:gd name="T43" fmla="*/ 220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23"/>
                <a:gd name="T68" fmla="*/ 59 w 59"/>
                <a:gd name="T69" fmla="*/ 223 h 2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23">
                  <a:moveTo>
                    <a:pt x="31" y="0"/>
                  </a:moveTo>
                  <a:lnTo>
                    <a:pt x="22" y="2"/>
                  </a:lnTo>
                  <a:lnTo>
                    <a:pt x="31" y="2"/>
                  </a:lnTo>
                  <a:lnTo>
                    <a:pt x="31" y="0"/>
                  </a:lnTo>
                  <a:close/>
                  <a:moveTo>
                    <a:pt x="0" y="220"/>
                  </a:moveTo>
                  <a:lnTo>
                    <a:pt x="4" y="222"/>
                  </a:lnTo>
                  <a:lnTo>
                    <a:pt x="18" y="223"/>
                  </a:lnTo>
                  <a:lnTo>
                    <a:pt x="31" y="223"/>
                  </a:lnTo>
                  <a:lnTo>
                    <a:pt x="46" y="223"/>
                  </a:lnTo>
                  <a:lnTo>
                    <a:pt x="59" y="222"/>
                  </a:lnTo>
                  <a:lnTo>
                    <a:pt x="59" y="220"/>
                  </a:lnTo>
                  <a:lnTo>
                    <a:pt x="46" y="222"/>
                  </a:lnTo>
                  <a:lnTo>
                    <a:pt x="31" y="223"/>
                  </a:lnTo>
                  <a:lnTo>
                    <a:pt x="18" y="222"/>
                  </a:lnTo>
                  <a:lnTo>
                    <a:pt x="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2D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832"/>
            <p:cNvSpPr>
              <a:spLocks noEditPoints="1"/>
            </p:cNvSpPr>
            <p:nvPr/>
          </p:nvSpPr>
          <p:spPr bwMode="auto">
            <a:xfrm>
              <a:off x="2942" y="1445"/>
              <a:ext cx="59" cy="221"/>
            </a:xfrm>
            <a:custGeom>
              <a:avLst/>
              <a:gdLst>
                <a:gd name="T0" fmla="*/ 31 w 59"/>
                <a:gd name="T1" fmla="*/ 0 h 221"/>
                <a:gd name="T2" fmla="*/ 31 w 59"/>
                <a:gd name="T3" fmla="*/ 0 h 221"/>
                <a:gd name="T4" fmla="*/ 22 w 59"/>
                <a:gd name="T5" fmla="*/ 0 h 221"/>
                <a:gd name="T6" fmla="*/ 22 w 59"/>
                <a:gd name="T7" fmla="*/ 0 h 221"/>
                <a:gd name="T8" fmla="*/ 31 w 59"/>
                <a:gd name="T9" fmla="*/ 0 h 221"/>
                <a:gd name="T10" fmla="*/ 31 w 59"/>
                <a:gd name="T11" fmla="*/ 0 h 221"/>
                <a:gd name="T12" fmla="*/ 31 w 59"/>
                <a:gd name="T13" fmla="*/ 0 h 221"/>
                <a:gd name="T14" fmla="*/ 0 w 59"/>
                <a:gd name="T15" fmla="*/ 218 h 221"/>
                <a:gd name="T16" fmla="*/ 4 w 59"/>
                <a:gd name="T17" fmla="*/ 218 h 221"/>
                <a:gd name="T18" fmla="*/ 18 w 59"/>
                <a:gd name="T19" fmla="*/ 220 h 221"/>
                <a:gd name="T20" fmla="*/ 31 w 59"/>
                <a:gd name="T21" fmla="*/ 221 h 221"/>
                <a:gd name="T22" fmla="*/ 46 w 59"/>
                <a:gd name="T23" fmla="*/ 220 h 221"/>
                <a:gd name="T24" fmla="*/ 59 w 59"/>
                <a:gd name="T25" fmla="*/ 218 h 221"/>
                <a:gd name="T26" fmla="*/ 59 w 59"/>
                <a:gd name="T27" fmla="*/ 218 h 221"/>
                <a:gd name="T28" fmla="*/ 59 w 59"/>
                <a:gd name="T29" fmla="*/ 218 h 221"/>
                <a:gd name="T30" fmla="*/ 59 w 59"/>
                <a:gd name="T31" fmla="*/ 218 h 221"/>
                <a:gd name="T32" fmla="*/ 46 w 59"/>
                <a:gd name="T33" fmla="*/ 220 h 221"/>
                <a:gd name="T34" fmla="*/ 31 w 59"/>
                <a:gd name="T35" fmla="*/ 220 h 221"/>
                <a:gd name="T36" fmla="*/ 18 w 59"/>
                <a:gd name="T37" fmla="*/ 220 h 221"/>
                <a:gd name="T38" fmla="*/ 4 w 59"/>
                <a:gd name="T39" fmla="*/ 218 h 221"/>
                <a:gd name="T40" fmla="*/ 0 w 59"/>
                <a:gd name="T41" fmla="*/ 217 h 221"/>
                <a:gd name="T42" fmla="*/ 0 w 59"/>
                <a:gd name="T43" fmla="*/ 218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21"/>
                <a:gd name="T68" fmla="*/ 59 w 59"/>
                <a:gd name="T69" fmla="*/ 221 h 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21">
                  <a:moveTo>
                    <a:pt x="31" y="0"/>
                  </a:moveTo>
                  <a:lnTo>
                    <a:pt x="31" y="0"/>
                  </a:lnTo>
                  <a:lnTo>
                    <a:pt x="22" y="0"/>
                  </a:lnTo>
                  <a:lnTo>
                    <a:pt x="31" y="0"/>
                  </a:lnTo>
                  <a:close/>
                  <a:moveTo>
                    <a:pt x="0" y="218"/>
                  </a:moveTo>
                  <a:lnTo>
                    <a:pt x="4" y="218"/>
                  </a:lnTo>
                  <a:lnTo>
                    <a:pt x="18" y="220"/>
                  </a:lnTo>
                  <a:lnTo>
                    <a:pt x="31" y="221"/>
                  </a:lnTo>
                  <a:lnTo>
                    <a:pt x="46" y="220"/>
                  </a:lnTo>
                  <a:lnTo>
                    <a:pt x="59" y="218"/>
                  </a:lnTo>
                  <a:lnTo>
                    <a:pt x="46" y="220"/>
                  </a:lnTo>
                  <a:lnTo>
                    <a:pt x="31" y="220"/>
                  </a:lnTo>
                  <a:lnTo>
                    <a:pt x="18" y="220"/>
                  </a:lnTo>
                  <a:lnTo>
                    <a:pt x="4" y="218"/>
                  </a:lnTo>
                  <a:lnTo>
                    <a:pt x="0" y="217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2E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833"/>
            <p:cNvSpPr>
              <a:spLocks noEditPoints="1"/>
            </p:cNvSpPr>
            <p:nvPr/>
          </p:nvSpPr>
          <p:spPr bwMode="auto">
            <a:xfrm>
              <a:off x="2942" y="1445"/>
              <a:ext cx="59" cy="220"/>
            </a:xfrm>
            <a:custGeom>
              <a:avLst/>
              <a:gdLst>
                <a:gd name="T0" fmla="*/ 31 w 59"/>
                <a:gd name="T1" fmla="*/ 0 h 220"/>
                <a:gd name="T2" fmla="*/ 31 w 59"/>
                <a:gd name="T3" fmla="*/ 0 h 220"/>
                <a:gd name="T4" fmla="*/ 22 w 59"/>
                <a:gd name="T5" fmla="*/ 0 h 220"/>
                <a:gd name="T6" fmla="*/ 22 w 59"/>
                <a:gd name="T7" fmla="*/ 1 h 220"/>
                <a:gd name="T8" fmla="*/ 31 w 59"/>
                <a:gd name="T9" fmla="*/ 0 h 220"/>
                <a:gd name="T10" fmla="*/ 31 w 59"/>
                <a:gd name="T11" fmla="*/ 0 h 220"/>
                <a:gd name="T12" fmla="*/ 31 w 59"/>
                <a:gd name="T13" fmla="*/ 0 h 220"/>
                <a:gd name="T14" fmla="*/ 0 w 59"/>
                <a:gd name="T15" fmla="*/ 217 h 220"/>
                <a:gd name="T16" fmla="*/ 4 w 59"/>
                <a:gd name="T17" fmla="*/ 218 h 220"/>
                <a:gd name="T18" fmla="*/ 18 w 59"/>
                <a:gd name="T19" fmla="*/ 220 h 220"/>
                <a:gd name="T20" fmla="*/ 31 w 59"/>
                <a:gd name="T21" fmla="*/ 220 h 220"/>
                <a:gd name="T22" fmla="*/ 46 w 59"/>
                <a:gd name="T23" fmla="*/ 220 h 220"/>
                <a:gd name="T24" fmla="*/ 59 w 59"/>
                <a:gd name="T25" fmla="*/ 218 h 220"/>
                <a:gd name="T26" fmla="*/ 59 w 59"/>
                <a:gd name="T27" fmla="*/ 218 h 220"/>
                <a:gd name="T28" fmla="*/ 59 w 59"/>
                <a:gd name="T29" fmla="*/ 217 h 220"/>
                <a:gd name="T30" fmla="*/ 59 w 59"/>
                <a:gd name="T31" fmla="*/ 217 h 220"/>
                <a:gd name="T32" fmla="*/ 46 w 59"/>
                <a:gd name="T33" fmla="*/ 220 h 220"/>
                <a:gd name="T34" fmla="*/ 31 w 59"/>
                <a:gd name="T35" fmla="*/ 220 h 220"/>
                <a:gd name="T36" fmla="*/ 18 w 59"/>
                <a:gd name="T37" fmla="*/ 220 h 220"/>
                <a:gd name="T38" fmla="*/ 5 w 59"/>
                <a:gd name="T39" fmla="*/ 217 h 220"/>
                <a:gd name="T40" fmla="*/ 0 w 59"/>
                <a:gd name="T41" fmla="*/ 217 h 220"/>
                <a:gd name="T42" fmla="*/ 0 w 59"/>
                <a:gd name="T43" fmla="*/ 217 h 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20"/>
                <a:gd name="T68" fmla="*/ 59 w 59"/>
                <a:gd name="T69" fmla="*/ 220 h 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20">
                  <a:moveTo>
                    <a:pt x="31" y="0"/>
                  </a:moveTo>
                  <a:lnTo>
                    <a:pt x="31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31" y="0"/>
                  </a:lnTo>
                  <a:close/>
                  <a:moveTo>
                    <a:pt x="0" y="217"/>
                  </a:moveTo>
                  <a:lnTo>
                    <a:pt x="4" y="218"/>
                  </a:lnTo>
                  <a:lnTo>
                    <a:pt x="18" y="220"/>
                  </a:lnTo>
                  <a:lnTo>
                    <a:pt x="31" y="220"/>
                  </a:lnTo>
                  <a:lnTo>
                    <a:pt x="46" y="220"/>
                  </a:lnTo>
                  <a:lnTo>
                    <a:pt x="59" y="218"/>
                  </a:lnTo>
                  <a:lnTo>
                    <a:pt x="59" y="217"/>
                  </a:lnTo>
                  <a:lnTo>
                    <a:pt x="46" y="220"/>
                  </a:lnTo>
                  <a:lnTo>
                    <a:pt x="31" y="220"/>
                  </a:lnTo>
                  <a:lnTo>
                    <a:pt x="18" y="220"/>
                  </a:lnTo>
                  <a:lnTo>
                    <a:pt x="5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2F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834"/>
            <p:cNvSpPr>
              <a:spLocks noEditPoints="1"/>
            </p:cNvSpPr>
            <p:nvPr/>
          </p:nvSpPr>
          <p:spPr bwMode="auto">
            <a:xfrm>
              <a:off x="2942" y="1445"/>
              <a:ext cx="59" cy="220"/>
            </a:xfrm>
            <a:custGeom>
              <a:avLst/>
              <a:gdLst>
                <a:gd name="T0" fmla="*/ 31 w 59"/>
                <a:gd name="T1" fmla="*/ 0 h 220"/>
                <a:gd name="T2" fmla="*/ 31 w 59"/>
                <a:gd name="T3" fmla="*/ 0 h 220"/>
                <a:gd name="T4" fmla="*/ 22 w 59"/>
                <a:gd name="T5" fmla="*/ 1 h 220"/>
                <a:gd name="T6" fmla="*/ 22 w 59"/>
                <a:gd name="T7" fmla="*/ 1 h 220"/>
                <a:gd name="T8" fmla="*/ 31 w 59"/>
                <a:gd name="T9" fmla="*/ 1 h 220"/>
                <a:gd name="T10" fmla="*/ 31 w 59"/>
                <a:gd name="T11" fmla="*/ 1 h 220"/>
                <a:gd name="T12" fmla="*/ 31 w 59"/>
                <a:gd name="T13" fmla="*/ 0 h 220"/>
                <a:gd name="T14" fmla="*/ 0 w 59"/>
                <a:gd name="T15" fmla="*/ 217 h 220"/>
                <a:gd name="T16" fmla="*/ 5 w 59"/>
                <a:gd name="T17" fmla="*/ 217 h 220"/>
                <a:gd name="T18" fmla="*/ 18 w 59"/>
                <a:gd name="T19" fmla="*/ 220 h 220"/>
                <a:gd name="T20" fmla="*/ 31 w 59"/>
                <a:gd name="T21" fmla="*/ 220 h 220"/>
                <a:gd name="T22" fmla="*/ 46 w 59"/>
                <a:gd name="T23" fmla="*/ 220 h 220"/>
                <a:gd name="T24" fmla="*/ 59 w 59"/>
                <a:gd name="T25" fmla="*/ 217 h 220"/>
                <a:gd name="T26" fmla="*/ 59 w 59"/>
                <a:gd name="T27" fmla="*/ 217 h 220"/>
                <a:gd name="T28" fmla="*/ 59 w 59"/>
                <a:gd name="T29" fmla="*/ 217 h 220"/>
                <a:gd name="T30" fmla="*/ 59 w 59"/>
                <a:gd name="T31" fmla="*/ 217 h 220"/>
                <a:gd name="T32" fmla="*/ 46 w 59"/>
                <a:gd name="T33" fmla="*/ 218 h 220"/>
                <a:gd name="T34" fmla="*/ 31 w 59"/>
                <a:gd name="T35" fmla="*/ 220 h 220"/>
                <a:gd name="T36" fmla="*/ 18 w 59"/>
                <a:gd name="T37" fmla="*/ 218 h 220"/>
                <a:gd name="T38" fmla="*/ 5 w 59"/>
                <a:gd name="T39" fmla="*/ 217 h 220"/>
                <a:gd name="T40" fmla="*/ 0 w 59"/>
                <a:gd name="T41" fmla="*/ 217 h 220"/>
                <a:gd name="T42" fmla="*/ 0 w 59"/>
                <a:gd name="T43" fmla="*/ 217 h 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20"/>
                <a:gd name="T68" fmla="*/ 59 w 59"/>
                <a:gd name="T69" fmla="*/ 220 h 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20">
                  <a:moveTo>
                    <a:pt x="31" y="0"/>
                  </a:moveTo>
                  <a:lnTo>
                    <a:pt x="31" y="0"/>
                  </a:lnTo>
                  <a:lnTo>
                    <a:pt x="22" y="1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0" y="217"/>
                  </a:moveTo>
                  <a:lnTo>
                    <a:pt x="5" y="217"/>
                  </a:lnTo>
                  <a:lnTo>
                    <a:pt x="18" y="220"/>
                  </a:lnTo>
                  <a:lnTo>
                    <a:pt x="31" y="220"/>
                  </a:lnTo>
                  <a:lnTo>
                    <a:pt x="46" y="220"/>
                  </a:lnTo>
                  <a:lnTo>
                    <a:pt x="59" y="217"/>
                  </a:lnTo>
                  <a:lnTo>
                    <a:pt x="46" y="218"/>
                  </a:lnTo>
                  <a:lnTo>
                    <a:pt x="31" y="220"/>
                  </a:lnTo>
                  <a:lnTo>
                    <a:pt x="18" y="218"/>
                  </a:lnTo>
                  <a:lnTo>
                    <a:pt x="5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30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835"/>
            <p:cNvSpPr>
              <a:spLocks noEditPoints="1"/>
            </p:cNvSpPr>
            <p:nvPr/>
          </p:nvSpPr>
          <p:spPr bwMode="auto">
            <a:xfrm>
              <a:off x="2942" y="1446"/>
              <a:ext cx="59" cy="219"/>
            </a:xfrm>
            <a:custGeom>
              <a:avLst/>
              <a:gdLst>
                <a:gd name="T0" fmla="*/ 31 w 59"/>
                <a:gd name="T1" fmla="*/ 0 h 219"/>
                <a:gd name="T2" fmla="*/ 31 w 59"/>
                <a:gd name="T3" fmla="*/ 0 h 219"/>
                <a:gd name="T4" fmla="*/ 22 w 59"/>
                <a:gd name="T5" fmla="*/ 0 h 219"/>
                <a:gd name="T6" fmla="*/ 22 w 59"/>
                <a:gd name="T7" fmla="*/ 0 h 219"/>
                <a:gd name="T8" fmla="*/ 31 w 59"/>
                <a:gd name="T9" fmla="*/ 0 h 219"/>
                <a:gd name="T10" fmla="*/ 31 w 59"/>
                <a:gd name="T11" fmla="*/ 0 h 219"/>
                <a:gd name="T12" fmla="*/ 31 w 59"/>
                <a:gd name="T13" fmla="*/ 0 h 219"/>
                <a:gd name="T14" fmla="*/ 0 w 59"/>
                <a:gd name="T15" fmla="*/ 216 h 219"/>
                <a:gd name="T16" fmla="*/ 5 w 59"/>
                <a:gd name="T17" fmla="*/ 216 h 219"/>
                <a:gd name="T18" fmla="*/ 18 w 59"/>
                <a:gd name="T19" fmla="*/ 217 h 219"/>
                <a:gd name="T20" fmla="*/ 31 w 59"/>
                <a:gd name="T21" fmla="*/ 219 h 219"/>
                <a:gd name="T22" fmla="*/ 46 w 59"/>
                <a:gd name="T23" fmla="*/ 217 h 219"/>
                <a:gd name="T24" fmla="*/ 59 w 59"/>
                <a:gd name="T25" fmla="*/ 216 h 219"/>
                <a:gd name="T26" fmla="*/ 59 w 59"/>
                <a:gd name="T27" fmla="*/ 216 h 219"/>
                <a:gd name="T28" fmla="*/ 59 w 59"/>
                <a:gd name="T29" fmla="*/ 216 h 219"/>
                <a:gd name="T30" fmla="*/ 59 w 59"/>
                <a:gd name="T31" fmla="*/ 216 h 219"/>
                <a:gd name="T32" fmla="*/ 46 w 59"/>
                <a:gd name="T33" fmla="*/ 217 h 219"/>
                <a:gd name="T34" fmla="*/ 31 w 59"/>
                <a:gd name="T35" fmla="*/ 217 h 219"/>
                <a:gd name="T36" fmla="*/ 18 w 59"/>
                <a:gd name="T37" fmla="*/ 217 h 219"/>
                <a:gd name="T38" fmla="*/ 5 w 59"/>
                <a:gd name="T39" fmla="*/ 216 h 219"/>
                <a:gd name="T40" fmla="*/ 0 w 59"/>
                <a:gd name="T41" fmla="*/ 214 h 219"/>
                <a:gd name="T42" fmla="*/ 0 w 59"/>
                <a:gd name="T43" fmla="*/ 216 h 2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19"/>
                <a:gd name="T68" fmla="*/ 59 w 59"/>
                <a:gd name="T69" fmla="*/ 219 h 2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19">
                  <a:moveTo>
                    <a:pt x="31" y="0"/>
                  </a:moveTo>
                  <a:lnTo>
                    <a:pt x="31" y="0"/>
                  </a:lnTo>
                  <a:lnTo>
                    <a:pt x="22" y="0"/>
                  </a:lnTo>
                  <a:lnTo>
                    <a:pt x="31" y="0"/>
                  </a:lnTo>
                  <a:close/>
                  <a:moveTo>
                    <a:pt x="0" y="216"/>
                  </a:moveTo>
                  <a:lnTo>
                    <a:pt x="5" y="216"/>
                  </a:lnTo>
                  <a:lnTo>
                    <a:pt x="18" y="217"/>
                  </a:lnTo>
                  <a:lnTo>
                    <a:pt x="31" y="219"/>
                  </a:lnTo>
                  <a:lnTo>
                    <a:pt x="46" y="217"/>
                  </a:lnTo>
                  <a:lnTo>
                    <a:pt x="59" y="216"/>
                  </a:lnTo>
                  <a:lnTo>
                    <a:pt x="46" y="217"/>
                  </a:lnTo>
                  <a:lnTo>
                    <a:pt x="31" y="217"/>
                  </a:lnTo>
                  <a:lnTo>
                    <a:pt x="18" y="217"/>
                  </a:lnTo>
                  <a:lnTo>
                    <a:pt x="5" y="216"/>
                  </a:lnTo>
                  <a:lnTo>
                    <a:pt x="0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1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836"/>
            <p:cNvSpPr>
              <a:spLocks noEditPoints="1"/>
            </p:cNvSpPr>
            <p:nvPr/>
          </p:nvSpPr>
          <p:spPr bwMode="auto">
            <a:xfrm>
              <a:off x="2942" y="1446"/>
              <a:ext cx="59" cy="217"/>
            </a:xfrm>
            <a:custGeom>
              <a:avLst/>
              <a:gdLst>
                <a:gd name="T0" fmla="*/ 31 w 59"/>
                <a:gd name="T1" fmla="*/ 0 h 217"/>
                <a:gd name="T2" fmla="*/ 31 w 59"/>
                <a:gd name="T3" fmla="*/ 0 h 217"/>
                <a:gd name="T4" fmla="*/ 22 w 59"/>
                <a:gd name="T5" fmla="*/ 0 h 217"/>
                <a:gd name="T6" fmla="*/ 22 w 59"/>
                <a:gd name="T7" fmla="*/ 2 h 217"/>
                <a:gd name="T8" fmla="*/ 31 w 59"/>
                <a:gd name="T9" fmla="*/ 0 h 217"/>
                <a:gd name="T10" fmla="*/ 31 w 59"/>
                <a:gd name="T11" fmla="*/ 0 h 217"/>
                <a:gd name="T12" fmla="*/ 31 w 59"/>
                <a:gd name="T13" fmla="*/ 0 h 217"/>
                <a:gd name="T14" fmla="*/ 0 w 59"/>
                <a:gd name="T15" fmla="*/ 214 h 217"/>
                <a:gd name="T16" fmla="*/ 5 w 59"/>
                <a:gd name="T17" fmla="*/ 216 h 217"/>
                <a:gd name="T18" fmla="*/ 18 w 59"/>
                <a:gd name="T19" fmla="*/ 217 h 217"/>
                <a:gd name="T20" fmla="*/ 31 w 59"/>
                <a:gd name="T21" fmla="*/ 217 h 217"/>
                <a:gd name="T22" fmla="*/ 46 w 59"/>
                <a:gd name="T23" fmla="*/ 217 h 217"/>
                <a:gd name="T24" fmla="*/ 59 w 59"/>
                <a:gd name="T25" fmla="*/ 216 h 217"/>
                <a:gd name="T26" fmla="*/ 59 w 59"/>
                <a:gd name="T27" fmla="*/ 216 h 217"/>
                <a:gd name="T28" fmla="*/ 59 w 59"/>
                <a:gd name="T29" fmla="*/ 214 h 217"/>
                <a:gd name="T30" fmla="*/ 59 w 59"/>
                <a:gd name="T31" fmla="*/ 214 h 217"/>
                <a:gd name="T32" fmla="*/ 46 w 59"/>
                <a:gd name="T33" fmla="*/ 217 h 217"/>
                <a:gd name="T34" fmla="*/ 31 w 59"/>
                <a:gd name="T35" fmla="*/ 217 h 217"/>
                <a:gd name="T36" fmla="*/ 18 w 59"/>
                <a:gd name="T37" fmla="*/ 217 h 217"/>
                <a:gd name="T38" fmla="*/ 5 w 59"/>
                <a:gd name="T39" fmla="*/ 214 h 217"/>
                <a:gd name="T40" fmla="*/ 0 w 59"/>
                <a:gd name="T41" fmla="*/ 214 h 217"/>
                <a:gd name="T42" fmla="*/ 0 w 59"/>
                <a:gd name="T43" fmla="*/ 214 h 2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17"/>
                <a:gd name="T68" fmla="*/ 59 w 59"/>
                <a:gd name="T69" fmla="*/ 217 h 2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17">
                  <a:moveTo>
                    <a:pt x="31" y="0"/>
                  </a:moveTo>
                  <a:lnTo>
                    <a:pt x="31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31" y="0"/>
                  </a:lnTo>
                  <a:close/>
                  <a:moveTo>
                    <a:pt x="0" y="214"/>
                  </a:moveTo>
                  <a:lnTo>
                    <a:pt x="5" y="216"/>
                  </a:lnTo>
                  <a:lnTo>
                    <a:pt x="18" y="217"/>
                  </a:lnTo>
                  <a:lnTo>
                    <a:pt x="31" y="217"/>
                  </a:lnTo>
                  <a:lnTo>
                    <a:pt x="46" y="217"/>
                  </a:lnTo>
                  <a:lnTo>
                    <a:pt x="59" y="216"/>
                  </a:lnTo>
                  <a:lnTo>
                    <a:pt x="59" y="214"/>
                  </a:lnTo>
                  <a:lnTo>
                    <a:pt x="46" y="217"/>
                  </a:lnTo>
                  <a:lnTo>
                    <a:pt x="31" y="217"/>
                  </a:lnTo>
                  <a:lnTo>
                    <a:pt x="18" y="217"/>
                  </a:lnTo>
                  <a:lnTo>
                    <a:pt x="5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32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837"/>
            <p:cNvSpPr>
              <a:spLocks noEditPoints="1"/>
            </p:cNvSpPr>
            <p:nvPr/>
          </p:nvSpPr>
          <p:spPr bwMode="auto">
            <a:xfrm>
              <a:off x="2942" y="1446"/>
              <a:ext cx="59" cy="217"/>
            </a:xfrm>
            <a:custGeom>
              <a:avLst/>
              <a:gdLst>
                <a:gd name="T0" fmla="*/ 31 w 59"/>
                <a:gd name="T1" fmla="*/ 0 h 217"/>
                <a:gd name="T2" fmla="*/ 31 w 59"/>
                <a:gd name="T3" fmla="*/ 0 h 217"/>
                <a:gd name="T4" fmla="*/ 22 w 59"/>
                <a:gd name="T5" fmla="*/ 2 h 217"/>
                <a:gd name="T6" fmla="*/ 22 w 59"/>
                <a:gd name="T7" fmla="*/ 2 h 217"/>
                <a:gd name="T8" fmla="*/ 31 w 59"/>
                <a:gd name="T9" fmla="*/ 2 h 217"/>
                <a:gd name="T10" fmla="*/ 33 w 59"/>
                <a:gd name="T11" fmla="*/ 2 h 217"/>
                <a:gd name="T12" fmla="*/ 31 w 59"/>
                <a:gd name="T13" fmla="*/ 0 h 217"/>
                <a:gd name="T14" fmla="*/ 0 w 59"/>
                <a:gd name="T15" fmla="*/ 214 h 217"/>
                <a:gd name="T16" fmla="*/ 5 w 59"/>
                <a:gd name="T17" fmla="*/ 214 h 217"/>
                <a:gd name="T18" fmla="*/ 18 w 59"/>
                <a:gd name="T19" fmla="*/ 217 h 217"/>
                <a:gd name="T20" fmla="*/ 31 w 59"/>
                <a:gd name="T21" fmla="*/ 217 h 217"/>
                <a:gd name="T22" fmla="*/ 46 w 59"/>
                <a:gd name="T23" fmla="*/ 217 h 217"/>
                <a:gd name="T24" fmla="*/ 59 w 59"/>
                <a:gd name="T25" fmla="*/ 214 h 217"/>
                <a:gd name="T26" fmla="*/ 59 w 59"/>
                <a:gd name="T27" fmla="*/ 214 h 217"/>
                <a:gd name="T28" fmla="*/ 59 w 59"/>
                <a:gd name="T29" fmla="*/ 214 h 217"/>
                <a:gd name="T30" fmla="*/ 59 w 59"/>
                <a:gd name="T31" fmla="*/ 214 h 217"/>
                <a:gd name="T32" fmla="*/ 46 w 59"/>
                <a:gd name="T33" fmla="*/ 216 h 217"/>
                <a:gd name="T34" fmla="*/ 31 w 59"/>
                <a:gd name="T35" fmla="*/ 217 h 217"/>
                <a:gd name="T36" fmla="*/ 18 w 59"/>
                <a:gd name="T37" fmla="*/ 216 h 217"/>
                <a:gd name="T38" fmla="*/ 5 w 59"/>
                <a:gd name="T39" fmla="*/ 214 h 217"/>
                <a:gd name="T40" fmla="*/ 0 w 59"/>
                <a:gd name="T41" fmla="*/ 213 h 217"/>
                <a:gd name="T42" fmla="*/ 0 w 59"/>
                <a:gd name="T43" fmla="*/ 214 h 2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17"/>
                <a:gd name="T68" fmla="*/ 59 w 59"/>
                <a:gd name="T69" fmla="*/ 217 h 2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17">
                  <a:moveTo>
                    <a:pt x="31" y="0"/>
                  </a:moveTo>
                  <a:lnTo>
                    <a:pt x="31" y="0"/>
                  </a:lnTo>
                  <a:lnTo>
                    <a:pt x="22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1" y="0"/>
                  </a:lnTo>
                  <a:close/>
                  <a:moveTo>
                    <a:pt x="0" y="214"/>
                  </a:moveTo>
                  <a:lnTo>
                    <a:pt x="5" y="214"/>
                  </a:lnTo>
                  <a:lnTo>
                    <a:pt x="18" y="217"/>
                  </a:lnTo>
                  <a:lnTo>
                    <a:pt x="31" y="217"/>
                  </a:lnTo>
                  <a:lnTo>
                    <a:pt x="46" y="217"/>
                  </a:lnTo>
                  <a:lnTo>
                    <a:pt x="59" y="214"/>
                  </a:lnTo>
                  <a:lnTo>
                    <a:pt x="46" y="216"/>
                  </a:lnTo>
                  <a:lnTo>
                    <a:pt x="31" y="217"/>
                  </a:lnTo>
                  <a:lnTo>
                    <a:pt x="18" y="216"/>
                  </a:lnTo>
                  <a:lnTo>
                    <a:pt x="5" y="214"/>
                  </a:lnTo>
                  <a:lnTo>
                    <a:pt x="0" y="213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33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838"/>
            <p:cNvSpPr>
              <a:spLocks noEditPoints="1"/>
            </p:cNvSpPr>
            <p:nvPr/>
          </p:nvSpPr>
          <p:spPr bwMode="auto">
            <a:xfrm>
              <a:off x="2942" y="1448"/>
              <a:ext cx="59" cy="215"/>
            </a:xfrm>
            <a:custGeom>
              <a:avLst/>
              <a:gdLst>
                <a:gd name="T0" fmla="*/ 33 w 59"/>
                <a:gd name="T1" fmla="*/ 0 h 215"/>
                <a:gd name="T2" fmla="*/ 31 w 59"/>
                <a:gd name="T3" fmla="*/ 0 h 215"/>
                <a:gd name="T4" fmla="*/ 22 w 59"/>
                <a:gd name="T5" fmla="*/ 0 h 215"/>
                <a:gd name="T6" fmla="*/ 22 w 59"/>
                <a:gd name="T7" fmla="*/ 0 h 215"/>
                <a:gd name="T8" fmla="*/ 31 w 59"/>
                <a:gd name="T9" fmla="*/ 0 h 215"/>
                <a:gd name="T10" fmla="*/ 33 w 59"/>
                <a:gd name="T11" fmla="*/ 0 h 215"/>
                <a:gd name="T12" fmla="*/ 33 w 59"/>
                <a:gd name="T13" fmla="*/ 0 h 215"/>
                <a:gd name="T14" fmla="*/ 0 w 59"/>
                <a:gd name="T15" fmla="*/ 211 h 215"/>
                <a:gd name="T16" fmla="*/ 5 w 59"/>
                <a:gd name="T17" fmla="*/ 212 h 215"/>
                <a:gd name="T18" fmla="*/ 18 w 59"/>
                <a:gd name="T19" fmla="*/ 214 h 215"/>
                <a:gd name="T20" fmla="*/ 31 w 59"/>
                <a:gd name="T21" fmla="*/ 215 h 215"/>
                <a:gd name="T22" fmla="*/ 46 w 59"/>
                <a:gd name="T23" fmla="*/ 214 h 215"/>
                <a:gd name="T24" fmla="*/ 59 w 59"/>
                <a:gd name="T25" fmla="*/ 212 h 215"/>
                <a:gd name="T26" fmla="*/ 59 w 59"/>
                <a:gd name="T27" fmla="*/ 212 h 215"/>
                <a:gd name="T28" fmla="*/ 59 w 59"/>
                <a:gd name="T29" fmla="*/ 212 h 215"/>
                <a:gd name="T30" fmla="*/ 59 w 59"/>
                <a:gd name="T31" fmla="*/ 212 h 215"/>
                <a:gd name="T32" fmla="*/ 44 w 59"/>
                <a:gd name="T33" fmla="*/ 214 h 215"/>
                <a:gd name="T34" fmla="*/ 31 w 59"/>
                <a:gd name="T35" fmla="*/ 214 h 215"/>
                <a:gd name="T36" fmla="*/ 18 w 59"/>
                <a:gd name="T37" fmla="*/ 214 h 215"/>
                <a:gd name="T38" fmla="*/ 5 w 59"/>
                <a:gd name="T39" fmla="*/ 212 h 215"/>
                <a:gd name="T40" fmla="*/ 0 w 59"/>
                <a:gd name="T41" fmla="*/ 211 h 215"/>
                <a:gd name="T42" fmla="*/ 0 w 59"/>
                <a:gd name="T43" fmla="*/ 211 h 2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15"/>
                <a:gd name="T68" fmla="*/ 59 w 59"/>
                <a:gd name="T69" fmla="*/ 215 h 2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15">
                  <a:moveTo>
                    <a:pt x="33" y="0"/>
                  </a:moveTo>
                  <a:lnTo>
                    <a:pt x="31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211"/>
                  </a:moveTo>
                  <a:lnTo>
                    <a:pt x="5" y="212"/>
                  </a:lnTo>
                  <a:lnTo>
                    <a:pt x="18" y="214"/>
                  </a:lnTo>
                  <a:lnTo>
                    <a:pt x="31" y="215"/>
                  </a:lnTo>
                  <a:lnTo>
                    <a:pt x="46" y="214"/>
                  </a:lnTo>
                  <a:lnTo>
                    <a:pt x="59" y="212"/>
                  </a:lnTo>
                  <a:lnTo>
                    <a:pt x="44" y="214"/>
                  </a:lnTo>
                  <a:lnTo>
                    <a:pt x="31" y="214"/>
                  </a:lnTo>
                  <a:lnTo>
                    <a:pt x="18" y="214"/>
                  </a:lnTo>
                  <a:lnTo>
                    <a:pt x="5" y="212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34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839"/>
            <p:cNvSpPr>
              <a:spLocks noEditPoints="1"/>
            </p:cNvSpPr>
            <p:nvPr/>
          </p:nvSpPr>
          <p:spPr bwMode="auto">
            <a:xfrm>
              <a:off x="2942" y="1448"/>
              <a:ext cx="61" cy="214"/>
            </a:xfrm>
            <a:custGeom>
              <a:avLst/>
              <a:gdLst>
                <a:gd name="T0" fmla="*/ 33 w 61"/>
                <a:gd name="T1" fmla="*/ 0 h 214"/>
                <a:gd name="T2" fmla="*/ 31 w 61"/>
                <a:gd name="T3" fmla="*/ 0 h 214"/>
                <a:gd name="T4" fmla="*/ 22 w 61"/>
                <a:gd name="T5" fmla="*/ 0 h 214"/>
                <a:gd name="T6" fmla="*/ 20 w 61"/>
                <a:gd name="T7" fmla="*/ 1 h 214"/>
                <a:gd name="T8" fmla="*/ 31 w 61"/>
                <a:gd name="T9" fmla="*/ 0 h 214"/>
                <a:gd name="T10" fmla="*/ 33 w 61"/>
                <a:gd name="T11" fmla="*/ 0 h 214"/>
                <a:gd name="T12" fmla="*/ 33 w 61"/>
                <a:gd name="T13" fmla="*/ 0 h 214"/>
                <a:gd name="T14" fmla="*/ 0 w 61"/>
                <a:gd name="T15" fmla="*/ 211 h 214"/>
                <a:gd name="T16" fmla="*/ 5 w 61"/>
                <a:gd name="T17" fmla="*/ 212 h 214"/>
                <a:gd name="T18" fmla="*/ 18 w 61"/>
                <a:gd name="T19" fmla="*/ 214 h 214"/>
                <a:gd name="T20" fmla="*/ 31 w 61"/>
                <a:gd name="T21" fmla="*/ 214 h 214"/>
                <a:gd name="T22" fmla="*/ 44 w 61"/>
                <a:gd name="T23" fmla="*/ 214 h 214"/>
                <a:gd name="T24" fmla="*/ 59 w 61"/>
                <a:gd name="T25" fmla="*/ 212 h 214"/>
                <a:gd name="T26" fmla="*/ 59 w 61"/>
                <a:gd name="T27" fmla="*/ 212 h 214"/>
                <a:gd name="T28" fmla="*/ 61 w 61"/>
                <a:gd name="T29" fmla="*/ 211 h 214"/>
                <a:gd name="T30" fmla="*/ 57 w 61"/>
                <a:gd name="T31" fmla="*/ 211 h 214"/>
                <a:gd name="T32" fmla="*/ 44 w 61"/>
                <a:gd name="T33" fmla="*/ 214 h 214"/>
                <a:gd name="T34" fmla="*/ 31 w 61"/>
                <a:gd name="T35" fmla="*/ 214 h 214"/>
                <a:gd name="T36" fmla="*/ 18 w 61"/>
                <a:gd name="T37" fmla="*/ 214 h 214"/>
                <a:gd name="T38" fmla="*/ 5 w 61"/>
                <a:gd name="T39" fmla="*/ 211 h 214"/>
                <a:gd name="T40" fmla="*/ 0 w 61"/>
                <a:gd name="T41" fmla="*/ 211 h 214"/>
                <a:gd name="T42" fmla="*/ 0 w 61"/>
                <a:gd name="T43" fmla="*/ 211 h 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14"/>
                <a:gd name="T68" fmla="*/ 61 w 61"/>
                <a:gd name="T69" fmla="*/ 214 h 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14">
                  <a:moveTo>
                    <a:pt x="33" y="0"/>
                  </a:moveTo>
                  <a:lnTo>
                    <a:pt x="31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211"/>
                  </a:moveTo>
                  <a:lnTo>
                    <a:pt x="5" y="212"/>
                  </a:lnTo>
                  <a:lnTo>
                    <a:pt x="18" y="214"/>
                  </a:lnTo>
                  <a:lnTo>
                    <a:pt x="31" y="214"/>
                  </a:lnTo>
                  <a:lnTo>
                    <a:pt x="44" y="214"/>
                  </a:lnTo>
                  <a:lnTo>
                    <a:pt x="59" y="212"/>
                  </a:lnTo>
                  <a:lnTo>
                    <a:pt x="61" y="211"/>
                  </a:lnTo>
                  <a:lnTo>
                    <a:pt x="57" y="211"/>
                  </a:lnTo>
                  <a:lnTo>
                    <a:pt x="44" y="214"/>
                  </a:lnTo>
                  <a:lnTo>
                    <a:pt x="31" y="214"/>
                  </a:lnTo>
                  <a:lnTo>
                    <a:pt x="18" y="214"/>
                  </a:lnTo>
                  <a:lnTo>
                    <a:pt x="5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3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840"/>
            <p:cNvSpPr>
              <a:spLocks noEditPoints="1"/>
            </p:cNvSpPr>
            <p:nvPr/>
          </p:nvSpPr>
          <p:spPr bwMode="auto">
            <a:xfrm>
              <a:off x="2942" y="1448"/>
              <a:ext cx="61" cy="214"/>
            </a:xfrm>
            <a:custGeom>
              <a:avLst/>
              <a:gdLst>
                <a:gd name="T0" fmla="*/ 33 w 61"/>
                <a:gd name="T1" fmla="*/ 0 h 214"/>
                <a:gd name="T2" fmla="*/ 31 w 61"/>
                <a:gd name="T3" fmla="*/ 0 h 214"/>
                <a:gd name="T4" fmla="*/ 20 w 61"/>
                <a:gd name="T5" fmla="*/ 1 h 214"/>
                <a:gd name="T6" fmla="*/ 20 w 61"/>
                <a:gd name="T7" fmla="*/ 1 h 214"/>
                <a:gd name="T8" fmla="*/ 31 w 61"/>
                <a:gd name="T9" fmla="*/ 1 h 214"/>
                <a:gd name="T10" fmla="*/ 33 w 61"/>
                <a:gd name="T11" fmla="*/ 1 h 214"/>
                <a:gd name="T12" fmla="*/ 33 w 61"/>
                <a:gd name="T13" fmla="*/ 0 h 214"/>
                <a:gd name="T14" fmla="*/ 0 w 61"/>
                <a:gd name="T15" fmla="*/ 211 h 214"/>
                <a:gd name="T16" fmla="*/ 5 w 61"/>
                <a:gd name="T17" fmla="*/ 211 h 214"/>
                <a:gd name="T18" fmla="*/ 18 w 61"/>
                <a:gd name="T19" fmla="*/ 214 h 214"/>
                <a:gd name="T20" fmla="*/ 31 w 61"/>
                <a:gd name="T21" fmla="*/ 214 h 214"/>
                <a:gd name="T22" fmla="*/ 44 w 61"/>
                <a:gd name="T23" fmla="*/ 214 h 214"/>
                <a:gd name="T24" fmla="*/ 57 w 61"/>
                <a:gd name="T25" fmla="*/ 211 h 214"/>
                <a:gd name="T26" fmla="*/ 61 w 61"/>
                <a:gd name="T27" fmla="*/ 211 h 214"/>
                <a:gd name="T28" fmla="*/ 61 w 61"/>
                <a:gd name="T29" fmla="*/ 211 h 214"/>
                <a:gd name="T30" fmla="*/ 57 w 61"/>
                <a:gd name="T31" fmla="*/ 211 h 214"/>
                <a:gd name="T32" fmla="*/ 44 w 61"/>
                <a:gd name="T33" fmla="*/ 212 h 214"/>
                <a:gd name="T34" fmla="*/ 31 w 61"/>
                <a:gd name="T35" fmla="*/ 214 h 214"/>
                <a:gd name="T36" fmla="*/ 18 w 61"/>
                <a:gd name="T37" fmla="*/ 212 h 214"/>
                <a:gd name="T38" fmla="*/ 5 w 61"/>
                <a:gd name="T39" fmla="*/ 211 h 214"/>
                <a:gd name="T40" fmla="*/ 0 w 61"/>
                <a:gd name="T41" fmla="*/ 209 h 214"/>
                <a:gd name="T42" fmla="*/ 0 w 61"/>
                <a:gd name="T43" fmla="*/ 211 h 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14"/>
                <a:gd name="T68" fmla="*/ 61 w 61"/>
                <a:gd name="T69" fmla="*/ 214 h 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14">
                  <a:moveTo>
                    <a:pt x="33" y="0"/>
                  </a:moveTo>
                  <a:lnTo>
                    <a:pt x="31" y="0"/>
                  </a:lnTo>
                  <a:lnTo>
                    <a:pt x="2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0" y="211"/>
                  </a:moveTo>
                  <a:lnTo>
                    <a:pt x="5" y="211"/>
                  </a:lnTo>
                  <a:lnTo>
                    <a:pt x="18" y="214"/>
                  </a:lnTo>
                  <a:lnTo>
                    <a:pt x="31" y="214"/>
                  </a:lnTo>
                  <a:lnTo>
                    <a:pt x="44" y="214"/>
                  </a:lnTo>
                  <a:lnTo>
                    <a:pt x="57" y="211"/>
                  </a:lnTo>
                  <a:lnTo>
                    <a:pt x="61" y="211"/>
                  </a:lnTo>
                  <a:lnTo>
                    <a:pt x="57" y="211"/>
                  </a:lnTo>
                  <a:lnTo>
                    <a:pt x="44" y="212"/>
                  </a:lnTo>
                  <a:lnTo>
                    <a:pt x="31" y="214"/>
                  </a:lnTo>
                  <a:lnTo>
                    <a:pt x="18" y="212"/>
                  </a:lnTo>
                  <a:lnTo>
                    <a:pt x="5" y="211"/>
                  </a:lnTo>
                  <a:lnTo>
                    <a:pt x="0" y="209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36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841"/>
            <p:cNvSpPr>
              <a:spLocks noEditPoints="1"/>
            </p:cNvSpPr>
            <p:nvPr/>
          </p:nvSpPr>
          <p:spPr bwMode="auto">
            <a:xfrm>
              <a:off x="2942" y="1449"/>
              <a:ext cx="61" cy="213"/>
            </a:xfrm>
            <a:custGeom>
              <a:avLst/>
              <a:gdLst>
                <a:gd name="T0" fmla="*/ 33 w 61"/>
                <a:gd name="T1" fmla="*/ 0 h 213"/>
                <a:gd name="T2" fmla="*/ 31 w 61"/>
                <a:gd name="T3" fmla="*/ 0 h 213"/>
                <a:gd name="T4" fmla="*/ 20 w 61"/>
                <a:gd name="T5" fmla="*/ 0 h 213"/>
                <a:gd name="T6" fmla="*/ 20 w 61"/>
                <a:gd name="T7" fmla="*/ 0 h 213"/>
                <a:gd name="T8" fmla="*/ 31 w 61"/>
                <a:gd name="T9" fmla="*/ 0 h 213"/>
                <a:gd name="T10" fmla="*/ 33 w 61"/>
                <a:gd name="T11" fmla="*/ 0 h 213"/>
                <a:gd name="T12" fmla="*/ 33 w 61"/>
                <a:gd name="T13" fmla="*/ 0 h 213"/>
                <a:gd name="T14" fmla="*/ 0 w 61"/>
                <a:gd name="T15" fmla="*/ 208 h 213"/>
                <a:gd name="T16" fmla="*/ 5 w 61"/>
                <a:gd name="T17" fmla="*/ 210 h 213"/>
                <a:gd name="T18" fmla="*/ 18 w 61"/>
                <a:gd name="T19" fmla="*/ 211 h 213"/>
                <a:gd name="T20" fmla="*/ 31 w 61"/>
                <a:gd name="T21" fmla="*/ 213 h 213"/>
                <a:gd name="T22" fmla="*/ 44 w 61"/>
                <a:gd name="T23" fmla="*/ 211 h 213"/>
                <a:gd name="T24" fmla="*/ 57 w 61"/>
                <a:gd name="T25" fmla="*/ 210 h 213"/>
                <a:gd name="T26" fmla="*/ 61 w 61"/>
                <a:gd name="T27" fmla="*/ 210 h 213"/>
                <a:gd name="T28" fmla="*/ 61 w 61"/>
                <a:gd name="T29" fmla="*/ 208 h 213"/>
                <a:gd name="T30" fmla="*/ 57 w 61"/>
                <a:gd name="T31" fmla="*/ 210 h 213"/>
                <a:gd name="T32" fmla="*/ 44 w 61"/>
                <a:gd name="T33" fmla="*/ 211 h 213"/>
                <a:gd name="T34" fmla="*/ 31 w 61"/>
                <a:gd name="T35" fmla="*/ 211 h 213"/>
                <a:gd name="T36" fmla="*/ 18 w 61"/>
                <a:gd name="T37" fmla="*/ 211 h 213"/>
                <a:gd name="T38" fmla="*/ 5 w 61"/>
                <a:gd name="T39" fmla="*/ 210 h 213"/>
                <a:gd name="T40" fmla="*/ 0 w 61"/>
                <a:gd name="T41" fmla="*/ 208 h 213"/>
                <a:gd name="T42" fmla="*/ 0 w 61"/>
                <a:gd name="T43" fmla="*/ 208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13"/>
                <a:gd name="T68" fmla="*/ 61 w 61"/>
                <a:gd name="T69" fmla="*/ 213 h 2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13">
                  <a:moveTo>
                    <a:pt x="33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208"/>
                  </a:moveTo>
                  <a:lnTo>
                    <a:pt x="5" y="210"/>
                  </a:lnTo>
                  <a:lnTo>
                    <a:pt x="18" y="211"/>
                  </a:lnTo>
                  <a:lnTo>
                    <a:pt x="31" y="213"/>
                  </a:lnTo>
                  <a:lnTo>
                    <a:pt x="44" y="211"/>
                  </a:lnTo>
                  <a:lnTo>
                    <a:pt x="57" y="210"/>
                  </a:lnTo>
                  <a:lnTo>
                    <a:pt x="61" y="210"/>
                  </a:lnTo>
                  <a:lnTo>
                    <a:pt x="61" y="208"/>
                  </a:lnTo>
                  <a:lnTo>
                    <a:pt x="57" y="210"/>
                  </a:lnTo>
                  <a:lnTo>
                    <a:pt x="44" y="211"/>
                  </a:lnTo>
                  <a:lnTo>
                    <a:pt x="31" y="211"/>
                  </a:lnTo>
                  <a:lnTo>
                    <a:pt x="18" y="211"/>
                  </a:lnTo>
                  <a:lnTo>
                    <a:pt x="5" y="21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3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842"/>
            <p:cNvSpPr>
              <a:spLocks noEditPoints="1"/>
            </p:cNvSpPr>
            <p:nvPr/>
          </p:nvSpPr>
          <p:spPr bwMode="auto">
            <a:xfrm>
              <a:off x="2942" y="1449"/>
              <a:ext cx="61" cy="211"/>
            </a:xfrm>
            <a:custGeom>
              <a:avLst/>
              <a:gdLst>
                <a:gd name="T0" fmla="*/ 33 w 61"/>
                <a:gd name="T1" fmla="*/ 0 h 211"/>
                <a:gd name="T2" fmla="*/ 31 w 61"/>
                <a:gd name="T3" fmla="*/ 0 h 211"/>
                <a:gd name="T4" fmla="*/ 20 w 61"/>
                <a:gd name="T5" fmla="*/ 0 h 211"/>
                <a:gd name="T6" fmla="*/ 20 w 61"/>
                <a:gd name="T7" fmla="*/ 2 h 211"/>
                <a:gd name="T8" fmla="*/ 31 w 61"/>
                <a:gd name="T9" fmla="*/ 0 h 211"/>
                <a:gd name="T10" fmla="*/ 33 w 61"/>
                <a:gd name="T11" fmla="*/ 0 h 211"/>
                <a:gd name="T12" fmla="*/ 33 w 61"/>
                <a:gd name="T13" fmla="*/ 0 h 211"/>
                <a:gd name="T14" fmla="*/ 0 w 61"/>
                <a:gd name="T15" fmla="*/ 208 h 211"/>
                <a:gd name="T16" fmla="*/ 5 w 61"/>
                <a:gd name="T17" fmla="*/ 210 h 211"/>
                <a:gd name="T18" fmla="*/ 18 w 61"/>
                <a:gd name="T19" fmla="*/ 211 h 211"/>
                <a:gd name="T20" fmla="*/ 31 w 61"/>
                <a:gd name="T21" fmla="*/ 211 h 211"/>
                <a:gd name="T22" fmla="*/ 44 w 61"/>
                <a:gd name="T23" fmla="*/ 211 h 211"/>
                <a:gd name="T24" fmla="*/ 57 w 61"/>
                <a:gd name="T25" fmla="*/ 210 h 211"/>
                <a:gd name="T26" fmla="*/ 61 w 61"/>
                <a:gd name="T27" fmla="*/ 208 h 211"/>
                <a:gd name="T28" fmla="*/ 61 w 61"/>
                <a:gd name="T29" fmla="*/ 208 h 211"/>
                <a:gd name="T30" fmla="*/ 57 w 61"/>
                <a:gd name="T31" fmla="*/ 208 h 211"/>
                <a:gd name="T32" fmla="*/ 44 w 61"/>
                <a:gd name="T33" fmla="*/ 210 h 211"/>
                <a:gd name="T34" fmla="*/ 31 w 61"/>
                <a:gd name="T35" fmla="*/ 211 h 211"/>
                <a:gd name="T36" fmla="*/ 18 w 61"/>
                <a:gd name="T37" fmla="*/ 210 h 211"/>
                <a:gd name="T38" fmla="*/ 5 w 61"/>
                <a:gd name="T39" fmla="*/ 208 h 211"/>
                <a:gd name="T40" fmla="*/ 0 w 61"/>
                <a:gd name="T41" fmla="*/ 208 h 211"/>
                <a:gd name="T42" fmla="*/ 0 w 61"/>
                <a:gd name="T43" fmla="*/ 208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11"/>
                <a:gd name="T68" fmla="*/ 61 w 61"/>
                <a:gd name="T69" fmla="*/ 211 h 2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11">
                  <a:moveTo>
                    <a:pt x="33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208"/>
                  </a:moveTo>
                  <a:lnTo>
                    <a:pt x="5" y="210"/>
                  </a:lnTo>
                  <a:lnTo>
                    <a:pt x="18" y="211"/>
                  </a:lnTo>
                  <a:lnTo>
                    <a:pt x="31" y="211"/>
                  </a:lnTo>
                  <a:lnTo>
                    <a:pt x="44" y="211"/>
                  </a:lnTo>
                  <a:lnTo>
                    <a:pt x="57" y="210"/>
                  </a:lnTo>
                  <a:lnTo>
                    <a:pt x="61" y="208"/>
                  </a:lnTo>
                  <a:lnTo>
                    <a:pt x="57" y="208"/>
                  </a:lnTo>
                  <a:lnTo>
                    <a:pt x="44" y="210"/>
                  </a:lnTo>
                  <a:lnTo>
                    <a:pt x="31" y="211"/>
                  </a:lnTo>
                  <a:lnTo>
                    <a:pt x="18" y="210"/>
                  </a:lnTo>
                  <a:lnTo>
                    <a:pt x="5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38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843"/>
            <p:cNvSpPr>
              <a:spLocks noEditPoints="1"/>
            </p:cNvSpPr>
            <p:nvPr/>
          </p:nvSpPr>
          <p:spPr bwMode="auto">
            <a:xfrm>
              <a:off x="2942" y="1449"/>
              <a:ext cx="61" cy="211"/>
            </a:xfrm>
            <a:custGeom>
              <a:avLst/>
              <a:gdLst>
                <a:gd name="T0" fmla="*/ 33 w 61"/>
                <a:gd name="T1" fmla="*/ 0 h 211"/>
                <a:gd name="T2" fmla="*/ 31 w 61"/>
                <a:gd name="T3" fmla="*/ 0 h 211"/>
                <a:gd name="T4" fmla="*/ 20 w 61"/>
                <a:gd name="T5" fmla="*/ 2 h 211"/>
                <a:gd name="T6" fmla="*/ 20 w 61"/>
                <a:gd name="T7" fmla="*/ 2 h 211"/>
                <a:gd name="T8" fmla="*/ 31 w 61"/>
                <a:gd name="T9" fmla="*/ 2 h 211"/>
                <a:gd name="T10" fmla="*/ 33 w 61"/>
                <a:gd name="T11" fmla="*/ 2 h 211"/>
                <a:gd name="T12" fmla="*/ 33 w 61"/>
                <a:gd name="T13" fmla="*/ 0 h 211"/>
                <a:gd name="T14" fmla="*/ 0 w 61"/>
                <a:gd name="T15" fmla="*/ 208 h 211"/>
                <a:gd name="T16" fmla="*/ 5 w 61"/>
                <a:gd name="T17" fmla="*/ 208 h 211"/>
                <a:gd name="T18" fmla="*/ 18 w 61"/>
                <a:gd name="T19" fmla="*/ 210 h 211"/>
                <a:gd name="T20" fmla="*/ 31 w 61"/>
                <a:gd name="T21" fmla="*/ 211 h 211"/>
                <a:gd name="T22" fmla="*/ 44 w 61"/>
                <a:gd name="T23" fmla="*/ 210 h 211"/>
                <a:gd name="T24" fmla="*/ 57 w 61"/>
                <a:gd name="T25" fmla="*/ 208 h 211"/>
                <a:gd name="T26" fmla="*/ 61 w 61"/>
                <a:gd name="T27" fmla="*/ 208 h 211"/>
                <a:gd name="T28" fmla="*/ 61 w 61"/>
                <a:gd name="T29" fmla="*/ 208 h 211"/>
                <a:gd name="T30" fmla="*/ 57 w 61"/>
                <a:gd name="T31" fmla="*/ 208 h 211"/>
                <a:gd name="T32" fmla="*/ 44 w 61"/>
                <a:gd name="T33" fmla="*/ 210 h 211"/>
                <a:gd name="T34" fmla="*/ 31 w 61"/>
                <a:gd name="T35" fmla="*/ 210 h 211"/>
                <a:gd name="T36" fmla="*/ 18 w 61"/>
                <a:gd name="T37" fmla="*/ 210 h 211"/>
                <a:gd name="T38" fmla="*/ 5 w 61"/>
                <a:gd name="T39" fmla="*/ 208 h 211"/>
                <a:gd name="T40" fmla="*/ 0 w 61"/>
                <a:gd name="T41" fmla="*/ 207 h 211"/>
                <a:gd name="T42" fmla="*/ 0 w 61"/>
                <a:gd name="T43" fmla="*/ 208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11"/>
                <a:gd name="T68" fmla="*/ 61 w 61"/>
                <a:gd name="T69" fmla="*/ 211 h 2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11">
                  <a:moveTo>
                    <a:pt x="33" y="0"/>
                  </a:moveTo>
                  <a:lnTo>
                    <a:pt x="31" y="0"/>
                  </a:lnTo>
                  <a:lnTo>
                    <a:pt x="2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0" y="208"/>
                  </a:moveTo>
                  <a:lnTo>
                    <a:pt x="5" y="208"/>
                  </a:lnTo>
                  <a:lnTo>
                    <a:pt x="18" y="210"/>
                  </a:lnTo>
                  <a:lnTo>
                    <a:pt x="31" y="211"/>
                  </a:lnTo>
                  <a:lnTo>
                    <a:pt x="44" y="210"/>
                  </a:lnTo>
                  <a:lnTo>
                    <a:pt x="57" y="208"/>
                  </a:lnTo>
                  <a:lnTo>
                    <a:pt x="61" y="208"/>
                  </a:lnTo>
                  <a:lnTo>
                    <a:pt x="57" y="208"/>
                  </a:lnTo>
                  <a:lnTo>
                    <a:pt x="44" y="210"/>
                  </a:lnTo>
                  <a:lnTo>
                    <a:pt x="31" y="210"/>
                  </a:lnTo>
                  <a:lnTo>
                    <a:pt x="18" y="210"/>
                  </a:lnTo>
                  <a:lnTo>
                    <a:pt x="5" y="208"/>
                  </a:lnTo>
                  <a:lnTo>
                    <a:pt x="0" y="207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39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844"/>
            <p:cNvSpPr>
              <a:spLocks noEditPoints="1"/>
            </p:cNvSpPr>
            <p:nvPr/>
          </p:nvSpPr>
          <p:spPr bwMode="auto">
            <a:xfrm>
              <a:off x="2942" y="1451"/>
              <a:ext cx="61" cy="208"/>
            </a:xfrm>
            <a:custGeom>
              <a:avLst/>
              <a:gdLst>
                <a:gd name="T0" fmla="*/ 33 w 61"/>
                <a:gd name="T1" fmla="*/ 0 h 208"/>
                <a:gd name="T2" fmla="*/ 31 w 61"/>
                <a:gd name="T3" fmla="*/ 0 h 208"/>
                <a:gd name="T4" fmla="*/ 20 w 61"/>
                <a:gd name="T5" fmla="*/ 0 h 208"/>
                <a:gd name="T6" fmla="*/ 20 w 61"/>
                <a:gd name="T7" fmla="*/ 0 h 208"/>
                <a:gd name="T8" fmla="*/ 31 w 61"/>
                <a:gd name="T9" fmla="*/ 0 h 208"/>
                <a:gd name="T10" fmla="*/ 33 w 61"/>
                <a:gd name="T11" fmla="*/ 0 h 208"/>
                <a:gd name="T12" fmla="*/ 33 w 61"/>
                <a:gd name="T13" fmla="*/ 0 h 208"/>
                <a:gd name="T14" fmla="*/ 0 w 61"/>
                <a:gd name="T15" fmla="*/ 205 h 208"/>
                <a:gd name="T16" fmla="*/ 5 w 61"/>
                <a:gd name="T17" fmla="*/ 206 h 208"/>
                <a:gd name="T18" fmla="*/ 18 w 61"/>
                <a:gd name="T19" fmla="*/ 208 h 208"/>
                <a:gd name="T20" fmla="*/ 31 w 61"/>
                <a:gd name="T21" fmla="*/ 208 h 208"/>
                <a:gd name="T22" fmla="*/ 44 w 61"/>
                <a:gd name="T23" fmla="*/ 208 h 208"/>
                <a:gd name="T24" fmla="*/ 57 w 61"/>
                <a:gd name="T25" fmla="*/ 206 h 208"/>
                <a:gd name="T26" fmla="*/ 61 w 61"/>
                <a:gd name="T27" fmla="*/ 206 h 208"/>
                <a:gd name="T28" fmla="*/ 61 w 61"/>
                <a:gd name="T29" fmla="*/ 205 h 208"/>
                <a:gd name="T30" fmla="*/ 57 w 61"/>
                <a:gd name="T31" fmla="*/ 206 h 208"/>
                <a:gd name="T32" fmla="*/ 44 w 61"/>
                <a:gd name="T33" fmla="*/ 208 h 208"/>
                <a:gd name="T34" fmla="*/ 31 w 61"/>
                <a:gd name="T35" fmla="*/ 208 h 208"/>
                <a:gd name="T36" fmla="*/ 18 w 61"/>
                <a:gd name="T37" fmla="*/ 208 h 208"/>
                <a:gd name="T38" fmla="*/ 5 w 61"/>
                <a:gd name="T39" fmla="*/ 206 h 208"/>
                <a:gd name="T40" fmla="*/ 0 w 61"/>
                <a:gd name="T41" fmla="*/ 205 h 208"/>
                <a:gd name="T42" fmla="*/ 0 w 61"/>
                <a:gd name="T43" fmla="*/ 205 h 2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08"/>
                <a:gd name="T68" fmla="*/ 61 w 61"/>
                <a:gd name="T69" fmla="*/ 208 h 2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08">
                  <a:moveTo>
                    <a:pt x="33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205"/>
                  </a:moveTo>
                  <a:lnTo>
                    <a:pt x="5" y="206"/>
                  </a:lnTo>
                  <a:lnTo>
                    <a:pt x="18" y="208"/>
                  </a:lnTo>
                  <a:lnTo>
                    <a:pt x="31" y="208"/>
                  </a:lnTo>
                  <a:lnTo>
                    <a:pt x="44" y="208"/>
                  </a:lnTo>
                  <a:lnTo>
                    <a:pt x="57" y="206"/>
                  </a:lnTo>
                  <a:lnTo>
                    <a:pt x="61" y="206"/>
                  </a:lnTo>
                  <a:lnTo>
                    <a:pt x="61" y="205"/>
                  </a:lnTo>
                  <a:lnTo>
                    <a:pt x="57" y="206"/>
                  </a:lnTo>
                  <a:lnTo>
                    <a:pt x="44" y="208"/>
                  </a:lnTo>
                  <a:lnTo>
                    <a:pt x="31" y="208"/>
                  </a:lnTo>
                  <a:lnTo>
                    <a:pt x="18" y="208"/>
                  </a:lnTo>
                  <a:lnTo>
                    <a:pt x="5" y="206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3A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845"/>
            <p:cNvSpPr>
              <a:spLocks noEditPoints="1"/>
            </p:cNvSpPr>
            <p:nvPr/>
          </p:nvSpPr>
          <p:spPr bwMode="auto">
            <a:xfrm>
              <a:off x="2942" y="1451"/>
              <a:ext cx="61" cy="208"/>
            </a:xfrm>
            <a:custGeom>
              <a:avLst/>
              <a:gdLst>
                <a:gd name="T0" fmla="*/ 33 w 61"/>
                <a:gd name="T1" fmla="*/ 0 h 208"/>
                <a:gd name="T2" fmla="*/ 31 w 61"/>
                <a:gd name="T3" fmla="*/ 0 h 208"/>
                <a:gd name="T4" fmla="*/ 20 w 61"/>
                <a:gd name="T5" fmla="*/ 0 h 208"/>
                <a:gd name="T6" fmla="*/ 20 w 61"/>
                <a:gd name="T7" fmla="*/ 1 h 208"/>
                <a:gd name="T8" fmla="*/ 31 w 61"/>
                <a:gd name="T9" fmla="*/ 1 h 208"/>
                <a:gd name="T10" fmla="*/ 33 w 61"/>
                <a:gd name="T11" fmla="*/ 1 h 208"/>
                <a:gd name="T12" fmla="*/ 33 w 61"/>
                <a:gd name="T13" fmla="*/ 0 h 208"/>
                <a:gd name="T14" fmla="*/ 0 w 61"/>
                <a:gd name="T15" fmla="*/ 205 h 208"/>
                <a:gd name="T16" fmla="*/ 5 w 61"/>
                <a:gd name="T17" fmla="*/ 206 h 208"/>
                <a:gd name="T18" fmla="*/ 18 w 61"/>
                <a:gd name="T19" fmla="*/ 208 h 208"/>
                <a:gd name="T20" fmla="*/ 31 w 61"/>
                <a:gd name="T21" fmla="*/ 208 h 208"/>
                <a:gd name="T22" fmla="*/ 44 w 61"/>
                <a:gd name="T23" fmla="*/ 208 h 208"/>
                <a:gd name="T24" fmla="*/ 57 w 61"/>
                <a:gd name="T25" fmla="*/ 206 h 208"/>
                <a:gd name="T26" fmla="*/ 61 w 61"/>
                <a:gd name="T27" fmla="*/ 205 h 208"/>
                <a:gd name="T28" fmla="*/ 61 w 61"/>
                <a:gd name="T29" fmla="*/ 205 h 208"/>
                <a:gd name="T30" fmla="*/ 57 w 61"/>
                <a:gd name="T31" fmla="*/ 205 h 208"/>
                <a:gd name="T32" fmla="*/ 44 w 61"/>
                <a:gd name="T33" fmla="*/ 206 h 208"/>
                <a:gd name="T34" fmla="*/ 31 w 61"/>
                <a:gd name="T35" fmla="*/ 208 h 208"/>
                <a:gd name="T36" fmla="*/ 18 w 61"/>
                <a:gd name="T37" fmla="*/ 206 h 208"/>
                <a:gd name="T38" fmla="*/ 5 w 61"/>
                <a:gd name="T39" fmla="*/ 205 h 208"/>
                <a:gd name="T40" fmla="*/ 0 w 61"/>
                <a:gd name="T41" fmla="*/ 205 h 208"/>
                <a:gd name="T42" fmla="*/ 0 w 61"/>
                <a:gd name="T43" fmla="*/ 205 h 2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08"/>
                <a:gd name="T68" fmla="*/ 61 w 61"/>
                <a:gd name="T69" fmla="*/ 208 h 2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08">
                  <a:moveTo>
                    <a:pt x="33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0" y="205"/>
                  </a:moveTo>
                  <a:lnTo>
                    <a:pt x="5" y="206"/>
                  </a:lnTo>
                  <a:lnTo>
                    <a:pt x="18" y="208"/>
                  </a:lnTo>
                  <a:lnTo>
                    <a:pt x="31" y="208"/>
                  </a:lnTo>
                  <a:lnTo>
                    <a:pt x="44" y="208"/>
                  </a:lnTo>
                  <a:lnTo>
                    <a:pt x="57" y="206"/>
                  </a:lnTo>
                  <a:lnTo>
                    <a:pt x="61" y="205"/>
                  </a:lnTo>
                  <a:lnTo>
                    <a:pt x="57" y="205"/>
                  </a:lnTo>
                  <a:lnTo>
                    <a:pt x="44" y="206"/>
                  </a:lnTo>
                  <a:lnTo>
                    <a:pt x="31" y="208"/>
                  </a:lnTo>
                  <a:lnTo>
                    <a:pt x="18" y="206"/>
                  </a:lnTo>
                  <a:lnTo>
                    <a:pt x="5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3B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846"/>
            <p:cNvSpPr>
              <a:spLocks noEditPoints="1"/>
            </p:cNvSpPr>
            <p:nvPr/>
          </p:nvSpPr>
          <p:spPr bwMode="auto">
            <a:xfrm>
              <a:off x="2942" y="1452"/>
              <a:ext cx="61" cy="207"/>
            </a:xfrm>
            <a:custGeom>
              <a:avLst/>
              <a:gdLst>
                <a:gd name="T0" fmla="*/ 33 w 61"/>
                <a:gd name="T1" fmla="*/ 0 h 207"/>
                <a:gd name="T2" fmla="*/ 31 w 61"/>
                <a:gd name="T3" fmla="*/ 0 h 207"/>
                <a:gd name="T4" fmla="*/ 20 w 61"/>
                <a:gd name="T5" fmla="*/ 0 h 207"/>
                <a:gd name="T6" fmla="*/ 20 w 61"/>
                <a:gd name="T7" fmla="*/ 0 h 207"/>
                <a:gd name="T8" fmla="*/ 31 w 61"/>
                <a:gd name="T9" fmla="*/ 0 h 207"/>
                <a:gd name="T10" fmla="*/ 33 w 61"/>
                <a:gd name="T11" fmla="*/ 0 h 207"/>
                <a:gd name="T12" fmla="*/ 33 w 61"/>
                <a:gd name="T13" fmla="*/ 0 h 207"/>
                <a:gd name="T14" fmla="*/ 0 w 61"/>
                <a:gd name="T15" fmla="*/ 204 h 207"/>
                <a:gd name="T16" fmla="*/ 5 w 61"/>
                <a:gd name="T17" fmla="*/ 204 h 207"/>
                <a:gd name="T18" fmla="*/ 18 w 61"/>
                <a:gd name="T19" fmla="*/ 205 h 207"/>
                <a:gd name="T20" fmla="*/ 31 w 61"/>
                <a:gd name="T21" fmla="*/ 207 h 207"/>
                <a:gd name="T22" fmla="*/ 44 w 61"/>
                <a:gd name="T23" fmla="*/ 205 h 207"/>
                <a:gd name="T24" fmla="*/ 57 w 61"/>
                <a:gd name="T25" fmla="*/ 204 h 207"/>
                <a:gd name="T26" fmla="*/ 61 w 61"/>
                <a:gd name="T27" fmla="*/ 204 h 207"/>
                <a:gd name="T28" fmla="*/ 61 w 61"/>
                <a:gd name="T29" fmla="*/ 204 h 207"/>
                <a:gd name="T30" fmla="*/ 57 w 61"/>
                <a:gd name="T31" fmla="*/ 204 h 207"/>
                <a:gd name="T32" fmla="*/ 44 w 61"/>
                <a:gd name="T33" fmla="*/ 205 h 207"/>
                <a:gd name="T34" fmla="*/ 31 w 61"/>
                <a:gd name="T35" fmla="*/ 205 h 207"/>
                <a:gd name="T36" fmla="*/ 18 w 61"/>
                <a:gd name="T37" fmla="*/ 205 h 207"/>
                <a:gd name="T38" fmla="*/ 5 w 61"/>
                <a:gd name="T39" fmla="*/ 204 h 207"/>
                <a:gd name="T40" fmla="*/ 0 w 61"/>
                <a:gd name="T41" fmla="*/ 202 h 207"/>
                <a:gd name="T42" fmla="*/ 0 w 61"/>
                <a:gd name="T43" fmla="*/ 204 h 2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07"/>
                <a:gd name="T68" fmla="*/ 61 w 61"/>
                <a:gd name="T69" fmla="*/ 207 h 2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07">
                  <a:moveTo>
                    <a:pt x="33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204"/>
                  </a:moveTo>
                  <a:lnTo>
                    <a:pt x="5" y="204"/>
                  </a:lnTo>
                  <a:lnTo>
                    <a:pt x="18" y="205"/>
                  </a:lnTo>
                  <a:lnTo>
                    <a:pt x="31" y="207"/>
                  </a:lnTo>
                  <a:lnTo>
                    <a:pt x="44" y="205"/>
                  </a:lnTo>
                  <a:lnTo>
                    <a:pt x="57" y="204"/>
                  </a:lnTo>
                  <a:lnTo>
                    <a:pt x="61" y="204"/>
                  </a:lnTo>
                  <a:lnTo>
                    <a:pt x="57" y="204"/>
                  </a:lnTo>
                  <a:lnTo>
                    <a:pt x="44" y="205"/>
                  </a:lnTo>
                  <a:lnTo>
                    <a:pt x="31" y="205"/>
                  </a:lnTo>
                  <a:lnTo>
                    <a:pt x="18" y="205"/>
                  </a:lnTo>
                  <a:lnTo>
                    <a:pt x="5" y="204"/>
                  </a:lnTo>
                  <a:lnTo>
                    <a:pt x="0" y="20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3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847"/>
            <p:cNvSpPr>
              <a:spLocks noEditPoints="1"/>
            </p:cNvSpPr>
            <p:nvPr/>
          </p:nvSpPr>
          <p:spPr bwMode="auto">
            <a:xfrm>
              <a:off x="2942" y="1452"/>
              <a:ext cx="61" cy="205"/>
            </a:xfrm>
            <a:custGeom>
              <a:avLst/>
              <a:gdLst>
                <a:gd name="T0" fmla="*/ 33 w 61"/>
                <a:gd name="T1" fmla="*/ 0 h 205"/>
                <a:gd name="T2" fmla="*/ 31 w 61"/>
                <a:gd name="T3" fmla="*/ 0 h 205"/>
                <a:gd name="T4" fmla="*/ 20 w 61"/>
                <a:gd name="T5" fmla="*/ 0 h 205"/>
                <a:gd name="T6" fmla="*/ 20 w 61"/>
                <a:gd name="T7" fmla="*/ 2 h 205"/>
                <a:gd name="T8" fmla="*/ 31 w 61"/>
                <a:gd name="T9" fmla="*/ 0 h 205"/>
                <a:gd name="T10" fmla="*/ 33 w 61"/>
                <a:gd name="T11" fmla="*/ 0 h 205"/>
                <a:gd name="T12" fmla="*/ 33 w 61"/>
                <a:gd name="T13" fmla="*/ 0 h 205"/>
                <a:gd name="T14" fmla="*/ 0 w 61"/>
                <a:gd name="T15" fmla="*/ 202 h 205"/>
                <a:gd name="T16" fmla="*/ 5 w 61"/>
                <a:gd name="T17" fmla="*/ 204 h 205"/>
                <a:gd name="T18" fmla="*/ 18 w 61"/>
                <a:gd name="T19" fmla="*/ 205 h 205"/>
                <a:gd name="T20" fmla="*/ 31 w 61"/>
                <a:gd name="T21" fmla="*/ 205 h 205"/>
                <a:gd name="T22" fmla="*/ 44 w 61"/>
                <a:gd name="T23" fmla="*/ 205 h 205"/>
                <a:gd name="T24" fmla="*/ 57 w 61"/>
                <a:gd name="T25" fmla="*/ 204 h 205"/>
                <a:gd name="T26" fmla="*/ 61 w 61"/>
                <a:gd name="T27" fmla="*/ 204 h 205"/>
                <a:gd name="T28" fmla="*/ 61 w 61"/>
                <a:gd name="T29" fmla="*/ 202 h 205"/>
                <a:gd name="T30" fmla="*/ 57 w 61"/>
                <a:gd name="T31" fmla="*/ 204 h 205"/>
                <a:gd name="T32" fmla="*/ 44 w 61"/>
                <a:gd name="T33" fmla="*/ 205 h 205"/>
                <a:gd name="T34" fmla="*/ 31 w 61"/>
                <a:gd name="T35" fmla="*/ 205 h 205"/>
                <a:gd name="T36" fmla="*/ 18 w 61"/>
                <a:gd name="T37" fmla="*/ 205 h 205"/>
                <a:gd name="T38" fmla="*/ 7 w 61"/>
                <a:gd name="T39" fmla="*/ 204 h 205"/>
                <a:gd name="T40" fmla="*/ 0 w 61"/>
                <a:gd name="T41" fmla="*/ 202 h 205"/>
                <a:gd name="T42" fmla="*/ 0 w 61"/>
                <a:gd name="T43" fmla="*/ 202 h 2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05"/>
                <a:gd name="T68" fmla="*/ 61 w 61"/>
                <a:gd name="T69" fmla="*/ 205 h 2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05">
                  <a:moveTo>
                    <a:pt x="33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202"/>
                  </a:moveTo>
                  <a:lnTo>
                    <a:pt x="5" y="204"/>
                  </a:lnTo>
                  <a:lnTo>
                    <a:pt x="18" y="205"/>
                  </a:lnTo>
                  <a:lnTo>
                    <a:pt x="31" y="205"/>
                  </a:lnTo>
                  <a:lnTo>
                    <a:pt x="44" y="205"/>
                  </a:lnTo>
                  <a:lnTo>
                    <a:pt x="57" y="204"/>
                  </a:lnTo>
                  <a:lnTo>
                    <a:pt x="61" y="204"/>
                  </a:lnTo>
                  <a:lnTo>
                    <a:pt x="61" y="202"/>
                  </a:lnTo>
                  <a:lnTo>
                    <a:pt x="57" y="204"/>
                  </a:lnTo>
                  <a:lnTo>
                    <a:pt x="44" y="205"/>
                  </a:lnTo>
                  <a:lnTo>
                    <a:pt x="31" y="205"/>
                  </a:lnTo>
                  <a:lnTo>
                    <a:pt x="18" y="205"/>
                  </a:lnTo>
                  <a:lnTo>
                    <a:pt x="7" y="20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3D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848"/>
            <p:cNvSpPr>
              <a:spLocks noEditPoints="1"/>
            </p:cNvSpPr>
            <p:nvPr/>
          </p:nvSpPr>
          <p:spPr bwMode="auto">
            <a:xfrm>
              <a:off x="2942" y="1452"/>
              <a:ext cx="61" cy="205"/>
            </a:xfrm>
            <a:custGeom>
              <a:avLst/>
              <a:gdLst>
                <a:gd name="T0" fmla="*/ 33 w 61"/>
                <a:gd name="T1" fmla="*/ 0 h 205"/>
                <a:gd name="T2" fmla="*/ 31 w 61"/>
                <a:gd name="T3" fmla="*/ 0 h 205"/>
                <a:gd name="T4" fmla="*/ 20 w 61"/>
                <a:gd name="T5" fmla="*/ 2 h 205"/>
                <a:gd name="T6" fmla="*/ 20 w 61"/>
                <a:gd name="T7" fmla="*/ 2 h 205"/>
                <a:gd name="T8" fmla="*/ 31 w 61"/>
                <a:gd name="T9" fmla="*/ 2 h 205"/>
                <a:gd name="T10" fmla="*/ 33 w 61"/>
                <a:gd name="T11" fmla="*/ 2 h 205"/>
                <a:gd name="T12" fmla="*/ 33 w 61"/>
                <a:gd name="T13" fmla="*/ 0 h 205"/>
                <a:gd name="T14" fmla="*/ 0 w 61"/>
                <a:gd name="T15" fmla="*/ 202 h 205"/>
                <a:gd name="T16" fmla="*/ 7 w 61"/>
                <a:gd name="T17" fmla="*/ 204 h 205"/>
                <a:gd name="T18" fmla="*/ 18 w 61"/>
                <a:gd name="T19" fmla="*/ 205 h 205"/>
                <a:gd name="T20" fmla="*/ 31 w 61"/>
                <a:gd name="T21" fmla="*/ 205 h 205"/>
                <a:gd name="T22" fmla="*/ 44 w 61"/>
                <a:gd name="T23" fmla="*/ 205 h 205"/>
                <a:gd name="T24" fmla="*/ 57 w 61"/>
                <a:gd name="T25" fmla="*/ 204 h 205"/>
                <a:gd name="T26" fmla="*/ 61 w 61"/>
                <a:gd name="T27" fmla="*/ 202 h 205"/>
                <a:gd name="T28" fmla="*/ 61 w 61"/>
                <a:gd name="T29" fmla="*/ 202 h 205"/>
                <a:gd name="T30" fmla="*/ 57 w 61"/>
                <a:gd name="T31" fmla="*/ 202 h 205"/>
                <a:gd name="T32" fmla="*/ 44 w 61"/>
                <a:gd name="T33" fmla="*/ 204 h 205"/>
                <a:gd name="T34" fmla="*/ 31 w 61"/>
                <a:gd name="T35" fmla="*/ 205 h 205"/>
                <a:gd name="T36" fmla="*/ 18 w 61"/>
                <a:gd name="T37" fmla="*/ 204 h 205"/>
                <a:gd name="T38" fmla="*/ 7 w 61"/>
                <a:gd name="T39" fmla="*/ 202 h 205"/>
                <a:gd name="T40" fmla="*/ 0 w 61"/>
                <a:gd name="T41" fmla="*/ 202 h 205"/>
                <a:gd name="T42" fmla="*/ 0 w 61"/>
                <a:gd name="T43" fmla="*/ 202 h 2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05"/>
                <a:gd name="T68" fmla="*/ 61 w 61"/>
                <a:gd name="T69" fmla="*/ 205 h 2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05">
                  <a:moveTo>
                    <a:pt x="33" y="0"/>
                  </a:moveTo>
                  <a:lnTo>
                    <a:pt x="31" y="0"/>
                  </a:lnTo>
                  <a:lnTo>
                    <a:pt x="2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0" y="202"/>
                  </a:moveTo>
                  <a:lnTo>
                    <a:pt x="7" y="204"/>
                  </a:lnTo>
                  <a:lnTo>
                    <a:pt x="18" y="205"/>
                  </a:lnTo>
                  <a:lnTo>
                    <a:pt x="31" y="205"/>
                  </a:lnTo>
                  <a:lnTo>
                    <a:pt x="44" y="205"/>
                  </a:lnTo>
                  <a:lnTo>
                    <a:pt x="57" y="204"/>
                  </a:lnTo>
                  <a:lnTo>
                    <a:pt x="61" y="202"/>
                  </a:lnTo>
                  <a:lnTo>
                    <a:pt x="57" y="202"/>
                  </a:lnTo>
                  <a:lnTo>
                    <a:pt x="44" y="204"/>
                  </a:lnTo>
                  <a:lnTo>
                    <a:pt x="31" y="205"/>
                  </a:lnTo>
                  <a:lnTo>
                    <a:pt x="18" y="204"/>
                  </a:lnTo>
                  <a:lnTo>
                    <a:pt x="7" y="202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3E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849"/>
            <p:cNvSpPr>
              <a:spLocks noEditPoints="1"/>
            </p:cNvSpPr>
            <p:nvPr/>
          </p:nvSpPr>
          <p:spPr bwMode="auto">
            <a:xfrm>
              <a:off x="2942" y="1454"/>
              <a:ext cx="61" cy="203"/>
            </a:xfrm>
            <a:custGeom>
              <a:avLst/>
              <a:gdLst>
                <a:gd name="T0" fmla="*/ 33 w 61"/>
                <a:gd name="T1" fmla="*/ 0 h 203"/>
                <a:gd name="T2" fmla="*/ 31 w 61"/>
                <a:gd name="T3" fmla="*/ 0 h 203"/>
                <a:gd name="T4" fmla="*/ 20 w 61"/>
                <a:gd name="T5" fmla="*/ 0 h 203"/>
                <a:gd name="T6" fmla="*/ 20 w 61"/>
                <a:gd name="T7" fmla="*/ 0 h 203"/>
                <a:gd name="T8" fmla="*/ 31 w 61"/>
                <a:gd name="T9" fmla="*/ 0 h 203"/>
                <a:gd name="T10" fmla="*/ 33 w 61"/>
                <a:gd name="T11" fmla="*/ 0 h 203"/>
                <a:gd name="T12" fmla="*/ 33 w 61"/>
                <a:gd name="T13" fmla="*/ 0 h 203"/>
                <a:gd name="T14" fmla="*/ 0 w 61"/>
                <a:gd name="T15" fmla="*/ 200 h 203"/>
                <a:gd name="T16" fmla="*/ 7 w 61"/>
                <a:gd name="T17" fmla="*/ 200 h 203"/>
                <a:gd name="T18" fmla="*/ 18 w 61"/>
                <a:gd name="T19" fmla="*/ 202 h 203"/>
                <a:gd name="T20" fmla="*/ 31 w 61"/>
                <a:gd name="T21" fmla="*/ 203 h 203"/>
                <a:gd name="T22" fmla="*/ 44 w 61"/>
                <a:gd name="T23" fmla="*/ 202 h 203"/>
                <a:gd name="T24" fmla="*/ 57 w 61"/>
                <a:gd name="T25" fmla="*/ 200 h 203"/>
                <a:gd name="T26" fmla="*/ 61 w 61"/>
                <a:gd name="T27" fmla="*/ 200 h 203"/>
                <a:gd name="T28" fmla="*/ 61 w 61"/>
                <a:gd name="T29" fmla="*/ 199 h 203"/>
                <a:gd name="T30" fmla="*/ 57 w 61"/>
                <a:gd name="T31" fmla="*/ 200 h 203"/>
                <a:gd name="T32" fmla="*/ 44 w 61"/>
                <a:gd name="T33" fmla="*/ 202 h 203"/>
                <a:gd name="T34" fmla="*/ 31 w 61"/>
                <a:gd name="T35" fmla="*/ 202 h 203"/>
                <a:gd name="T36" fmla="*/ 18 w 61"/>
                <a:gd name="T37" fmla="*/ 202 h 203"/>
                <a:gd name="T38" fmla="*/ 7 w 61"/>
                <a:gd name="T39" fmla="*/ 200 h 203"/>
                <a:gd name="T40" fmla="*/ 0 w 61"/>
                <a:gd name="T41" fmla="*/ 199 h 203"/>
                <a:gd name="T42" fmla="*/ 0 w 61"/>
                <a:gd name="T43" fmla="*/ 200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03"/>
                <a:gd name="T68" fmla="*/ 61 w 61"/>
                <a:gd name="T69" fmla="*/ 203 h 2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03">
                  <a:moveTo>
                    <a:pt x="33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200"/>
                  </a:moveTo>
                  <a:lnTo>
                    <a:pt x="7" y="200"/>
                  </a:lnTo>
                  <a:lnTo>
                    <a:pt x="18" y="202"/>
                  </a:lnTo>
                  <a:lnTo>
                    <a:pt x="31" y="203"/>
                  </a:lnTo>
                  <a:lnTo>
                    <a:pt x="44" y="202"/>
                  </a:lnTo>
                  <a:lnTo>
                    <a:pt x="57" y="200"/>
                  </a:lnTo>
                  <a:lnTo>
                    <a:pt x="61" y="200"/>
                  </a:lnTo>
                  <a:lnTo>
                    <a:pt x="61" y="199"/>
                  </a:lnTo>
                  <a:lnTo>
                    <a:pt x="57" y="200"/>
                  </a:lnTo>
                  <a:lnTo>
                    <a:pt x="44" y="202"/>
                  </a:lnTo>
                  <a:lnTo>
                    <a:pt x="31" y="202"/>
                  </a:lnTo>
                  <a:lnTo>
                    <a:pt x="18" y="202"/>
                  </a:lnTo>
                  <a:lnTo>
                    <a:pt x="7" y="200"/>
                  </a:lnTo>
                  <a:lnTo>
                    <a:pt x="0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3F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850"/>
            <p:cNvSpPr>
              <a:spLocks noEditPoints="1"/>
            </p:cNvSpPr>
            <p:nvPr/>
          </p:nvSpPr>
          <p:spPr bwMode="auto">
            <a:xfrm>
              <a:off x="2942" y="1454"/>
              <a:ext cx="61" cy="202"/>
            </a:xfrm>
            <a:custGeom>
              <a:avLst/>
              <a:gdLst>
                <a:gd name="T0" fmla="*/ 33 w 61"/>
                <a:gd name="T1" fmla="*/ 0 h 202"/>
                <a:gd name="T2" fmla="*/ 31 w 61"/>
                <a:gd name="T3" fmla="*/ 0 h 202"/>
                <a:gd name="T4" fmla="*/ 20 w 61"/>
                <a:gd name="T5" fmla="*/ 0 h 202"/>
                <a:gd name="T6" fmla="*/ 20 w 61"/>
                <a:gd name="T7" fmla="*/ 1 h 202"/>
                <a:gd name="T8" fmla="*/ 31 w 61"/>
                <a:gd name="T9" fmla="*/ 0 h 202"/>
                <a:gd name="T10" fmla="*/ 33 w 61"/>
                <a:gd name="T11" fmla="*/ 0 h 202"/>
                <a:gd name="T12" fmla="*/ 33 w 61"/>
                <a:gd name="T13" fmla="*/ 0 h 202"/>
                <a:gd name="T14" fmla="*/ 0 w 61"/>
                <a:gd name="T15" fmla="*/ 199 h 202"/>
                <a:gd name="T16" fmla="*/ 7 w 61"/>
                <a:gd name="T17" fmla="*/ 200 h 202"/>
                <a:gd name="T18" fmla="*/ 18 w 61"/>
                <a:gd name="T19" fmla="*/ 202 h 202"/>
                <a:gd name="T20" fmla="*/ 31 w 61"/>
                <a:gd name="T21" fmla="*/ 202 h 202"/>
                <a:gd name="T22" fmla="*/ 44 w 61"/>
                <a:gd name="T23" fmla="*/ 202 h 202"/>
                <a:gd name="T24" fmla="*/ 57 w 61"/>
                <a:gd name="T25" fmla="*/ 200 h 202"/>
                <a:gd name="T26" fmla="*/ 61 w 61"/>
                <a:gd name="T27" fmla="*/ 199 h 202"/>
                <a:gd name="T28" fmla="*/ 61 w 61"/>
                <a:gd name="T29" fmla="*/ 199 h 202"/>
                <a:gd name="T30" fmla="*/ 57 w 61"/>
                <a:gd name="T31" fmla="*/ 200 h 202"/>
                <a:gd name="T32" fmla="*/ 44 w 61"/>
                <a:gd name="T33" fmla="*/ 202 h 202"/>
                <a:gd name="T34" fmla="*/ 31 w 61"/>
                <a:gd name="T35" fmla="*/ 202 h 202"/>
                <a:gd name="T36" fmla="*/ 18 w 61"/>
                <a:gd name="T37" fmla="*/ 202 h 202"/>
                <a:gd name="T38" fmla="*/ 7 w 61"/>
                <a:gd name="T39" fmla="*/ 200 h 202"/>
                <a:gd name="T40" fmla="*/ 0 w 61"/>
                <a:gd name="T41" fmla="*/ 199 h 202"/>
                <a:gd name="T42" fmla="*/ 0 w 61"/>
                <a:gd name="T43" fmla="*/ 199 h 2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02"/>
                <a:gd name="T68" fmla="*/ 61 w 61"/>
                <a:gd name="T69" fmla="*/ 202 h 2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02">
                  <a:moveTo>
                    <a:pt x="33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199"/>
                  </a:moveTo>
                  <a:lnTo>
                    <a:pt x="7" y="200"/>
                  </a:lnTo>
                  <a:lnTo>
                    <a:pt x="18" y="202"/>
                  </a:lnTo>
                  <a:lnTo>
                    <a:pt x="31" y="202"/>
                  </a:lnTo>
                  <a:lnTo>
                    <a:pt x="44" y="202"/>
                  </a:lnTo>
                  <a:lnTo>
                    <a:pt x="57" y="200"/>
                  </a:lnTo>
                  <a:lnTo>
                    <a:pt x="61" y="199"/>
                  </a:lnTo>
                  <a:lnTo>
                    <a:pt x="57" y="200"/>
                  </a:lnTo>
                  <a:lnTo>
                    <a:pt x="44" y="202"/>
                  </a:lnTo>
                  <a:lnTo>
                    <a:pt x="31" y="202"/>
                  </a:lnTo>
                  <a:lnTo>
                    <a:pt x="18" y="202"/>
                  </a:lnTo>
                  <a:lnTo>
                    <a:pt x="7" y="20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40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851"/>
            <p:cNvSpPr>
              <a:spLocks noEditPoints="1"/>
            </p:cNvSpPr>
            <p:nvPr/>
          </p:nvSpPr>
          <p:spPr bwMode="auto">
            <a:xfrm>
              <a:off x="2942" y="1454"/>
              <a:ext cx="61" cy="202"/>
            </a:xfrm>
            <a:custGeom>
              <a:avLst/>
              <a:gdLst>
                <a:gd name="T0" fmla="*/ 33 w 61"/>
                <a:gd name="T1" fmla="*/ 0 h 202"/>
                <a:gd name="T2" fmla="*/ 31 w 61"/>
                <a:gd name="T3" fmla="*/ 0 h 202"/>
                <a:gd name="T4" fmla="*/ 20 w 61"/>
                <a:gd name="T5" fmla="*/ 1 h 202"/>
                <a:gd name="T6" fmla="*/ 20 w 61"/>
                <a:gd name="T7" fmla="*/ 1 h 202"/>
                <a:gd name="T8" fmla="*/ 31 w 61"/>
                <a:gd name="T9" fmla="*/ 1 h 202"/>
                <a:gd name="T10" fmla="*/ 33 w 61"/>
                <a:gd name="T11" fmla="*/ 1 h 202"/>
                <a:gd name="T12" fmla="*/ 33 w 61"/>
                <a:gd name="T13" fmla="*/ 0 h 202"/>
                <a:gd name="T14" fmla="*/ 0 w 61"/>
                <a:gd name="T15" fmla="*/ 199 h 202"/>
                <a:gd name="T16" fmla="*/ 7 w 61"/>
                <a:gd name="T17" fmla="*/ 200 h 202"/>
                <a:gd name="T18" fmla="*/ 18 w 61"/>
                <a:gd name="T19" fmla="*/ 202 h 202"/>
                <a:gd name="T20" fmla="*/ 31 w 61"/>
                <a:gd name="T21" fmla="*/ 202 h 202"/>
                <a:gd name="T22" fmla="*/ 44 w 61"/>
                <a:gd name="T23" fmla="*/ 202 h 202"/>
                <a:gd name="T24" fmla="*/ 57 w 61"/>
                <a:gd name="T25" fmla="*/ 200 h 202"/>
                <a:gd name="T26" fmla="*/ 61 w 61"/>
                <a:gd name="T27" fmla="*/ 199 h 202"/>
                <a:gd name="T28" fmla="*/ 61 w 61"/>
                <a:gd name="T29" fmla="*/ 199 h 202"/>
                <a:gd name="T30" fmla="*/ 57 w 61"/>
                <a:gd name="T31" fmla="*/ 199 h 202"/>
                <a:gd name="T32" fmla="*/ 44 w 61"/>
                <a:gd name="T33" fmla="*/ 200 h 202"/>
                <a:gd name="T34" fmla="*/ 31 w 61"/>
                <a:gd name="T35" fmla="*/ 202 h 202"/>
                <a:gd name="T36" fmla="*/ 18 w 61"/>
                <a:gd name="T37" fmla="*/ 200 h 202"/>
                <a:gd name="T38" fmla="*/ 7 w 61"/>
                <a:gd name="T39" fmla="*/ 199 h 202"/>
                <a:gd name="T40" fmla="*/ 0 w 61"/>
                <a:gd name="T41" fmla="*/ 197 h 202"/>
                <a:gd name="T42" fmla="*/ 0 w 61"/>
                <a:gd name="T43" fmla="*/ 199 h 2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02"/>
                <a:gd name="T68" fmla="*/ 61 w 61"/>
                <a:gd name="T69" fmla="*/ 202 h 2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02">
                  <a:moveTo>
                    <a:pt x="33" y="0"/>
                  </a:moveTo>
                  <a:lnTo>
                    <a:pt x="31" y="0"/>
                  </a:lnTo>
                  <a:lnTo>
                    <a:pt x="2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0" y="199"/>
                  </a:moveTo>
                  <a:lnTo>
                    <a:pt x="7" y="200"/>
                  </a:lnTo>
                  <a:lnTo>
                    <a:pt x="18" y="202"/>
                  </a:lnTo>
                  <a:lnTo>
                    <a:pt x="31" y="202"/>
                  </a:lnTo>
                  <a:lnTo>
                    <a:pt x="44" y="202"/>
                  </a:lnTo>
                  <a:lnTo>
                    <a:pt x="57" y="200"/>
                  </a:lnTo>
                  <a:lnTo>
                    <a:pt x="61" y="199"/>
                  </a:lnTo>
                  <a:lnTo>
                    <a:pt x="57" y="199"/>
                  </a:lnTo>
                  <a:lnTo>
                    <a:pt x="44" y="200"/>
                  </a:lnTo>
                  <a:lnTo>
                    <a:pt x="31" y="202"/>
                  </a:lnTo>
                  <a:lnTo>
                    <a:pt x="18" y="200"/>
                  </a:lnTo>
                  <a:lnTo>
                    <a:pt x="7" y="199"/>
                  </a:lnTo>
                  <a:lnTo>
                    <a:pt x="0" y="197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41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852"/>
            <p:cNvSpPr>
              <a:spLocks noEditPoints="1"/>
            </p:cNvSpPr>
            <p:nvPr/>
          </p:nvSpPr>
          <p:spPr bwMode="auto">
            <a:xfrm>
              <a:off x="2942" y="1455"/>
              <a:ext cx="61" cy="201"/>
            </a:xfrm>
            <a:custGeom>
              <a:avLst/>
              <a:gdLst>
                <a:gd name="T0" fmla="*/ 33 w 61"/>
                <a:gd name="T1" fmla="*/ 0 h 201"/>
                <a:gd name="T2" fmla="*/ 31 w 61"/>
                <a:gd name="T3" fmla="*/ 0 h 201"/>
                <a:gd name="T4" fmla="*/ 20 w 61"/>
                <a:gd name="T5" fmla="*/ 0 h 201"/>
                <a:gd name="T6" fmla="*/ 20 w 61"/>
                <a:gd name="T7" fmla="*/ 0 h 201"/>
                <a:gd name="T8" fmla="*/ 31 w 61"/>
                <a:gd name="T9" fmla="*/ 0 h 201"/>
                <a:gd name="T10" fmla="*/ 33 w 61"/>
                <a:gd name="T11" fmla="*/ 0 h 201"/>
                <a:gd name="T12" fmla="*/ 33 w 61"/>
                <a:gd name="T13" fmla="*/ 0 h 201"/>
                <a:gd name="T14" fmla="*/ 0 w 61"/>
                <a:gd name="T15" fmla="*/ 196 h 201"/>
                <a:gd name="T16" fmla="*/ 7 w 61"/>
                <a:gd name="T17" fmla="*/ 198 h 201"/>
                <a:gd name="T18" fmla="*/ 18 w 61"/>
                <a:gd name="T19" fmla="*/ 199 h 201"/>
                <a:gd name="T20" fmla="*/ 31 w 61"/>
                <a:gd name="T21" fmla="*/ 201 h 201"/>
                <a:gd name="T22" fmla="*/ 44 w 61"/>
                <a:gd name="T23" fmla="*/ 199 h 201"/>
                <a:gd name="T24" fmla="*/ 57 w 61"/>
                <a:gd name="T25" fmla="*/ 198 h 201"/>
                <a:gd name="T26" fmla="*/ 61 w 61"/>
                <a:gd name="T27" fmla="*/ 198 h 201"/>
                <a:gd name="T28" fmla="*/ 61 w 61"/>
                <a:gd name="T29" fmla="*/ 196 h 201"/>
                <a:gd name="T30" fmla="*/ 57 w 61"/>
                <a:gd name="T31" fmla="*/ 198 h 201"/>
                <a:gd name="T32" fmla="*/ 44 w 61"/>
                <a:gd name="T33" fmla="*/ 199 h 201"/>
                <a:gd name="T34" fmla="*/ 31 w 61"/>
                <a:gd name="T35" fmla="*/ 199 h 201"/>
                <a:gd name="T36" fmla="*/ 18 w 61"/>
                <a:gd name="T37" fmla="*/ 199 h 201"/>
                <a:gd name="T38" fmla="*/ 7 w 61"/>
                <a:gd name="T39" fmla="*/ 198 h 201"/>
                <a:gd name="T40" fmla="*/ 0 w 61"/>
                <a:gd name="T41" fmla="*/ 196 h 201"/>
                <a:gd name="T42" fmla="*/ 0 w 61"/>
                <a:gd name="T43" fmla="*/ 196 h 2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201"/>
                <a:gd name="T68" fmla="*/ 61 w 61"/>
                <a:gd name="T69" fmla="*/ 201 h 2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201">
                  <a:moveTo>
                    <a:pt x="33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196"/>
                  </a:moveTo>
                  <a:lnTo>
                    <a:pt x="7" y="198"/>
                  </a:lnTo>
                  <a:lnTo>
                    <a:pt x="18" y="199"/>
                  </a:lnTo>
                  <a:lnTo>
                    <a:pt x="31" y="201"/>
                  </a:lnTo>
                  <a:lnTo>
                    <a:pt x="44" y="199"/>
                  </a:lnTo>
                  <a:lnTo>
                    <a:pt x="57" y="198"/>
                  </a:lnTo>
                  <a:lnTo>
                    <a:pt x="61" y="198"/>
                  </a:lnTo>
                  <a:lnTo>
                    <a:pt x="61" y="196"/>
                  </a:lnTo>
                  <a:lnTo>
                    <a:pt x="57" y="198"/>
                  </a:lnTo>
                  <a:lnTo>
                    <a:pt x="44" y="199"/>
                  </a:lnTo>
                  <a:lnTo>
                    <a:pt x="31" y="199"/>
                  </a:lnTo>
                  <a:lnTo>
                    <a:pt x="18" y="199"/>
                  </a:lnTo>
                  <a:lnTo>
                    <a:pt x="7" y="198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42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853"/>
            <p:cNvSpPr>
              <a:spLocks noEditPoints="1"/>
            </p:cNvSpPr>
            <p:nvPr/>
          </p:nvSpPr>
          <p:spPr bwMode="auto">
            <a:xfrm>
              <a:off x="2942" y="1455"/>
              <a:ext cx="61" cy="199"/>
            </a:xfrm>
            <a:custGeom>
              <a:avLst/>
              <a:gdLst>
                <a:gd name="T0" fmla="*/ 33 w 61"/>
                <a:gd name="T1" fmla="*/ 0 h 199"/>
                <a:gd name="T2" fmla="*/ 31 w 61"/>
                <a:gd name="T3" fmla="*/ 0 h 199"/>
                <a:gd name="T4" fmla="*/ 20 w 61"/>
                <a:gd name="T5" fmla="*/ 0 h 199"/>
                <a:gd name="T6" fmla="*/ 20 w 61"/>
                <a:gd name="T7" fmla="*/ 2 h 199"/>
                <a:gd name="T8" fmla="*/ 31 w 61"/>
                <a:gd name="T9" fmla="*/ 0 h 199"/>
                <a:gd name="T10" fmla="*/ 33 w 61"/>
                <a:gd name="T11" fmla="*/ 0 h 199"/>
                <a:gd name="T12" fmla="*/ 33 w 61"/>
                <a:gd name="T13" fmla="*/ 0 h 199"/>
                <a:gd name="T14" fmla="*/ 0 w 61"/>
                <a:gd name="T15" fmla="*/ 196 h 199"/>
                <a:gd name="T16" fmla="*/ 7 w 61"/>
                <a:gd name="T17" fmla="*/ 198 h 199"/>
                <a:gd name="T18" fmla="*/ 18 w 61"/>
                <a:gd name="T19" fmla="*/ 199 h 199"/>
                <a:gd name="T20" fmla="*/ 31 w 61"/>
                <a:gd name="T21" fmla="*/ 199 h 199"/>
                <a:gd name="T22" fmla="*/ 44 w 61"/>
                <a:gd name="T23" fmla="*/ 199 h 199"/>
                <a:gd name="T24" fmla="*/ 57 w 61"/>
                <a:gd name="T25" fmla="*/ 198 h 199"/>
                <a:gd name="T26" fmla="*/ 61 w 61"/>
                <a:gd name="T27" fmla="*/ 196 h 199"/>
                <a:gd name="T28" fmla="*/ 61 w 61"/>
                <a:gd name="T29" fmla="*/ 196 h 199"/>
                <a:gd name="T30" fmla="*/ 55 w 61"/>
                <a:gd name="T31" fmla="*/ 198 h 199"/>
                <a:gd name="T32" fmla="*/ 44 w 61"/>
                <a:gd name="T33" fmla="*/ 199 h 199"/>
                <a:gd name="T34" fmla="*/ 31 w 61"/>
                <a:gd name="T35" fmla="*/ 199 h 199"/>
                <a:gd name="T36" fmla="*/ 18 w 61"/>
                <a:gd name="T37" fmla="*/ 199 h 199"/>
                <a:gd name="T38" fmla="*/ 7 w 61"/>
                <a:gd name="T39" fmla="*/ 198 h 199"/>
                <a:gd name="T40" fmla="*/ 0 w 61"/>
                <a:gd name="T41" fmla="*/ 196 h 199"/>
                <a:gd name="T42" fmla="*/ 0 w 61"/>
                <a:gd name="T43" fmla="*/ 196 h 199"/>
                <a:gd name="T44" fmla="*/ 0 w 61"/>
                <a:gd name="T45" fmla="*/ 196 h 1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"/>
                <a:gd name="T70" fmla="*/ 0 h 199"/>
                <a:gd name="T71" fmla="*/ 61 w 61"/>
                <a:gd name="T72" fmla="*/ 199 h 1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" h="199">
                  <a:moveTo>
                    <a:pt x="33" y="0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31" y="0"/>
                  </a:lnTo>
                  <a:lnTo>
                    <a:pt x="33" y="0"/>
                  </a:lnTo>
                  <a:close/>
                  <a:moveTo>
                    <a:pt x="0" y="196"/>
                  </a:moveTo>
                  <a:lnTo>
                    <a:pt x="7" y="198"/>
                  </a:lnTo>
                  <a:lnTo>
                    <a:pt x="18" y="199"/>
                  </a:lnTo>
                  <a:lnTo>
                    <a:pt x="31" y="199"/>
                  </a:lnTo>
                  <a:lnTo>
                    <a:pt x="44" y="199"/>
                  </a:lnTo>
                  <a:lnTo>
                    <a:pt x="57" y="198"/>
                  </a:lnTo>
                  <a:lnTo>
                    <a:pt x="61" y="196"/>
                  </a:lnTo>
                  <a:lnTo>
                    <a:pt x="55" y="198"/>
                  </a:lnTo>
                  <a:lnTo>
                    <a:pt x="44" y="199"/>
                  </a:lnTo>
                  <a:lnTo>
                    <a:pt x="31" y="199"/>
                  </a:lnTo>
                  <a:lnTo>
                    <a:pt x="18" y="199"/>
                  </a:lnTo>
                  <a:lnTo>
                    <a:pt x="7" y="198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43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854"/>
            <p:cNvSpPr>
              <a:spLocks noEditPoints="1"/>
            </p:cNvSpPr>
            <p:nvPr/>
          </p:nvSpPr>
          <p:spPr bwMode="auto">
            <a:xfrm>
              <a:off x="2942" y="1455"/>
              <a:ext cx="61" cy="199"/>
            </a:xfrm>
            <a:custGeom>
              <a:avLst/>
              <a:gdLst>
                <a:gd name="T0" fmla="*/ 33 w 61"/>
                <a:gd name="T1" fmla="*/ 0 h 199"/>
                <a:gd name="T2" fmla="*/ 31 w 61"/>
                <a:gd name="T3" fmla="*/ 0 h 199"/>
                <a:gd name="T4" fmla="*/ 20 w 61"/>
                <a:gd name="T5" fmla="*/ 2 h 199"/>
                <a:gd name="T6" fmla="*/ 20 w 61"/>
                <a:gd name="T7" fmla="*/ 2 h 199"/>
                <a:gd name="T8" fmla="*/ 31 w 61"/>
                <a:gd name="T9" fmla="*/ 2 h 199"/>
                <a:gd name="T10" fmla="*/ 33 w 61"/>
                <a:gd name="T11" fmla="*/ 2 h 199"/>
                <a:gd name="T12" fmla="*/ 33 w 61"/>
                <a:gd name="T13" fmla="*/ 0 h 199"/>
                <a:gd name="T14" fmla="*/ 0 w 61"/>
                <a:gd name="T15" fmla="*/ 196 h 199"/>
                <a:gd name="T16" fmla="*/ 7 w 61"/>
                <a:gd name="T17" fmla="*/ 198 h 199"/>
                <a:gd name="T18" fmla="*/ 18 w 61"/>
                <a:gd name="T19" fmla="*/ 199 h 199"/>
                <a:gd name="T20" fmla="*/ 31 w 61"/>
                <a:gd name="T21" fmla="*/ 199 h 199"/>
                <a:gd name="T22" fmla="*/ 44 w 61"/>
                <a:gd name="T23" fmla="*/ 199 h 199"/>
                <a:gd name="T24" fmla="*/ 55 w 61"/>
                <a:gd name="T25" fmla="*/ 198 h 199"/>
                <a:gd name="T26" fmla="*/ 61 w 61"/>
                <a:gd name="T27" fmla="*/ 196 h 199"/>
                <a:gd name="T28" fmla="*/ 61 w 61"/>
                <a:gd name="T29" fmla="*/ 196 h 199"/>
                <a:gd name="T30" fmla="*/ 55 w 61"/>
                <a:gd name="T31" fmla="*/ 196 h 199"/>
                <a:gd name="T32" fmla="*/ 44 w 61"/>
                <a:gd name="T33" fmla="*/ 198 h 199"/>
                <a:gd name="T34" fmla="*/ 31 w 61"/>
                <a:gd name="T35" fmla="*/ 199 h 199"/>
                <a:gd name="T36" fmla="*/ 20 w 61"/>
                <a:gd name="T37" fmla="*/ 198 h 199"/>
                <a:gd name="T38" fmla="*/ 7 w 61"/>
                <a:gd name="T39" fmla="*/ 196 h 199"/>
                <a:gd name="T40" fmla="*/ 2 w 61"/>
                <a:gd name="T41" fmla="*/ 195 h 199"/>
                <a:gd name="T42" fmla="*/ 0 w 61"/>
                <a:gd name="T43" fmla="*/ 196 h 1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199"/>
                <a:gd name="T68" fmla="*/ 61 w 61"/>
                <a:gd name="T69" fmla="*/ 199 h 1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199">
                  <a:moveTo>
                    <a:pt x="33" y="0"/>
                  </a:moveTo>
                  <a:lnTo>
                    <a:pt x="31" y="0"/>
                  </a:lnTo>
                  <a:lnTo>
                    <a:pt x="2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0" y="196"/>
                  </a:moveTo>
                  <a:lnTo>
                    <a:pt x="7" y="198"/>
                  </a:lnTo>
                  <a:lnTo>
                    <a:pt x="18" y="199"/>
                  </a:lnTo>
                  <a:lnTo>
                    <a:pt x="31" y="199"/>
                  </a:lnTo>
                  <a:lnTo>
                    <a:pt x="44" y="199"/>
                  </a:lnTo>
                  <a:lnTo>
                    <a:pt x="55" y="198"/>
                  </a:lnTo>
                  <a:lnTo>
                    <a:pt x="61" y="196"/>
                  </a:lnTo>
                  <a:lnTo>
                    <a:pt x="55" y="196"/>
                  </a:lnTo>
                  <a:lnTo>
                    <a:pt x="44" y="198"/>
                  </a:lnTo>
                  <a:lnTo>
                    <a:pt x="31" y="199"/>
                  </a:lnTo>
                  <a:lnTo>
                    <a:pt x="20" y="198"/>
                  </a:lnTo>
                  <a:lnTo>
                    <a:pt x="7" y="196"/>
                  </a:lnTo>
                  <a:lnTo>
                    <a:pt x="2" y="19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44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855"/>
            <p:cNvSpPr>
              <a:spLocks noEditPoints="1"/>
            </p:cNvSpPr>
            <p:nvPr/>
          </p:nvSpPr>
          <p:spPr bwMode="auto">
            <a:xfrm>
              <a:off x="2944" y="1457"/>
              <a:ext cx="59" cy="197"/>
            </a:xfrm>
            <a:custGeom>
              <a:avLst/>
              <a:gdLst>
                <a:gd name="T0" fmla="*/ 31 w 59"/>
                <a:gd name="T1" fmla="*/ 0 h 197"/>
                <a:gd name="T2" fmla="*/ 29 w 59"/>
                <a:gd name="T3" fmla="*/ 0 h 197"/>
                <a:gd name="T4" fmla="*/ 18 w 59"/>
                <a:gd name="T5" fmla="*/ 0 h 197"/>
                <a:gd name="T6" fmla="*/ 18 w 59"/>
                <a:gd name="T7" fmla="*/ 0 h 197"/>
                <a:gd name="T8" fmla="*/ 18 w 59"/>
                <a:gd name="T9" fmla="*/ 0 h 197"/>
                <a:gd name="T10" fmla="*/ 29 w 59"/>
                <a:gd name="T11" fmla="*/ 0 h 197"/>
                <a:gd name="T12" fmla="*/ 33 w 59"/>
                <a:gd name="T13" fmla="*/ 0 h 197"/>
                <a:gd name="T14" fmla="*/ 31 w 59"/>
                <a:gd name="T15" fmla="*/ 0 h 197"/>
                <a:gd name="T16" fmla="*/ 0 w 59"/>
                <a:gd name="T17" fmla="*/ 193 h 197"/>
                <a:gd name="T18" fmla="*/ 5 w 59"/>
                <a:gd name="T19" fmla="*/ 194 h 197"/>
                <a:gd name="T20" fmla="*/ 18 w 59"/>
                <a:gd name="T21" fmla="*/ 196 h 197"/>
                <a:gd name="T22" fmla="*/ 29 w 59"/>
                <a:gd name="T23" fmla="*/ 197 h 197"/>
                <a:gd name="T24" fmla="*/ 42 w 59"/>
                <a:gd name="T25" fmla="*/ 196 h 197"/>
                <a:gd name="T26" fmla="*/ 53 w 59"/>
                <a:gd name="T27" fmla="*/ 194 h 197"/>
                <a:gd name="T28" fmla="*/ 59 w 59"/>
                <a:gd name="T29" fmla="*/ 194 h 197"/>
                <a:gd name="T30" fmla="*/ 59 w 59"/>
                <a:gd name="T31" fmla="*/ 193 h 197"/>
                <a:gd name="T32" fmla="*/ 53 w 59"/>
                <a:gd name="T33" fmla="*/ 194 h 197"/>
                <a:gd name="T34" fmla="*/ 42 w 59"/>
                <a:gd name="T35" fmla="*/ 196 h 197"/>
                <a:gd name="T36" fmla="*/ 29 w 59"/>
                <a:gd name="T37" fmla="*/ 196 h 197"/>
                <a:gd name="T38" fmla="*/ 18 w 59"/>
                <a:gd name="T39" fmla="*/ 196 h 197"/>
                <a:gd name="T40" fmla="*/ 5 w 59"/>
                <a:gd name="T41" fmla="*/ 194 h 197"/>
                <a:gd name="T42" fmla="*/ 0 w 59"/>
                <a:gd name="T43" fmla="*/ 193 h 197"/>
                <a:gd name="T44" fmla="*/ 0 w 59"/>
                <a:gd name="T45" fmla="*/ 193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"/>
                <a:gd name="T70" fmla="*/ 0 h 197"/>
                <a:gd name="T71" fmla="*/ 59 w 59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" h="197">
                  <a:moveTo>
                    <a:pt x="31" y="0"/>
                  </a:moveTo>
                  <a:lnTo>
                    <a:pt x="29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1" y="0"/>
                  </a:lnTo>
                  <a:close/>
                  <a:moveTo>
                    <a:pt x="0" y="193"/>
                  </a:moveTo>
                  <a:lnTo>
                    <a:pt x="5" y="194"/>
                  </a:lnTo>
                  <a:lnTo>
                    <a:pt x="18" y="196"/>
                  </a:lnTo>
                  <a:lnTo>
                    <a:pt x="29" y="197"/>
                  </a:lnTo>
                  <a:lnTo>
                    <a:pt x="42" y="196"/>
                  </a:lnTo>
                  <a:lnTo>
                    <a:pt x="53" y="194"/>
                  </a:lnTo>
                  <a:lnTo>
                    <a:pt x="59" y="194"/>
                  </a:lnTo>
                  <a:lnTo>
                    <a:pt x="59" y="193"/>
                  </a:lnTo>
                  <a:lnTo>
                    <a:pt x="53" y="194"/>
                  </a:lnTo>
                  <a:lnTo>
                    <a:pt x="42" y="196"/>
                  </a:lnTo>
                  <a:lnTo>
                    <a:pt x="29" y="196"/>
                  </a:lnTo>
                  <a:lnTo>
                    <a:pt x="18" y="196"/>
                  </a:lnTo>
                  <a:lnTo>
                    <a:pt x="5" y="194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45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856"/>
            <p:cNvSpPr>
              <a:spLocks noEditPoints="1"/>
            </p:cNvSpPr>
            <p:nvPr/>
          </p:nvSpPr>
          <p:spPr bwMode="auto">
            <a:xfrm>
              <a:off x="2944" y="1457"/>
              <a:ext cx="59" cy="196"/>
            </a:xfrm>
            <a:custGeom>
              <a:avLst/>
              <a:gdLst>
                <a:gd name="T0" fmla="*/ 33 w 59"/>
                <a:gd name="T1" fmla="*/ 0 h 196"/>
                <a:gd name="T2" fmla="*/ 29 w 59"/>
                <a:gd name="T3" fmla="*/ 0 h 196"/>
                <a:gd name="T4" fmla="*/ 18 w 59"/>
                <a:gd name="T5" fmla="*/ 0 h 196"/>
                <a:gd name="T6" fmla="*/ 18 w 59"/>
                <a:gd name="T7" fmla="*/ 0 h 196"/>
                <a:gd name="T8" fmla="*/ 16 w 59"/>
                <a:gd name="T9" fmla="*/ 1 h 196"/>
                <a:gd name="T10" fmla="*/ 18 w 59"/>
                <a:gd name="T11" fmla="*/ 1 h 196"/>
                <a:gd name="T12" fmla="*/ 29 w 59"/>
                <a:gd name="T13" fmla="*/ 0 h 196"/>
                <a:gd name="T14" fmla="*/ 33 w 59"/>
                <a:gd name="T15" fmla="*/ 0 h 196"/>
                <a:gd name="T16" fmla="*/ 33 w 59"/>
                <a:gd name="T17" fmla="*/ 0 h 196"/>
                <a:gd name="T18" fmla="*/ 0 w 59"/>
                <a:gd name="T19" fmla="*/ 193 h 196"/>
                <a:gd name="T20" fmla="*/ 5 w 59"/>
                <a:gd name="T21" fmla="*/ 194 h 196"/>
                <a:gd name="T22" fmla="*/ 18 w 59"/>
                <a:gd name="T23" fmla="*/ 196 h 196"/>
                <a:gd name="T24" fmla="*/ 29 w 59"/>
                <a:gd name="T25" fmla="*/ 196 h 196"/>
                <a:gd name="T26" fmla="*/ 42 w 59"/>
                <a:gd name="T27" fmla="*/ 196 h 196"/>
                <a:gd name="T28" fmla="*/ 53 w 59"/>
                <a:gd name="T29" fmla="*/ 194 h 196"/>
                <a:gd name="T30" fmla="*/ 59 w 59"/>
                <a:gd name="T31" fmla="*/ 193 h 196"/>
                <a:gd name="T32" fmla="*/ 59 w 59"/>
                <a:gd name="T33" fmla="*/ 193 h 196"/>
                <a:gd name="T34" fmla="*/ 53 w 59"/>
                <a:gd name="T35" fmla="*/ 194 h 196"/>
                <a:gd name="T36" fmla="*/ 42 w 59"/>
                <a:gd name="T37" fmla="*/ 196 h 196"/>
                <a:gd name="T38" fmla="*/ 29 w 59"/>
                <a:gd name="T39" fmla="*/ 196 h 196"/>
                <a:gd name="T40" fmla="*/ 18 w 59"/>
                <a:gd name="T41" fmla="*/ 196 h 196"/>
                <a:gd name="T42" fmla="*/ 5 w 59"/>
                <a:gd name="T43" fmla="*/ 194 h 196"/>
                <a:gd name="T44" fmla="*/ 0 w 59"/>
                <a:gd name="T45" fmla="*/ 193 h 196"/>
                <a:gd name="T46" fmla="*/ 0 w 59"/>
                <a:gd name="T47" fmla="*/ 193 h 1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96"/>
                <a:gd name="T74" fmla="*/ 59 w 59"/>
                <a:gd name="T75" fmla="*/ 196 h 1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96">
                  <a:moveTo>
                    <a:pt x="33" y="0"/>
                  </a:moveTo>
                  <a:lnTo>
                    <a:pt x="29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9" y="0"/>
                  </a:lnTo>
                  <a:lnTo>
                    <a:pt x="33" y="0"/>
                  </a:lnTo>
                  <a:close/>
                  <a:moveTo>
                    <a:pt x="0" y="193"/>
                  </a:moveTo>
                  <a:lnTo>
                    <a:pt x="5" y="194"/>
                  </a:lnTo>
                  <a:lnTo>
                    <a:pt x="18" y="196"/>
                  </a:lnTo>
                  <a:lnTo>
                    <a:pt x="29" y="196"/>
                  </a:lnTo>
                  <a:lnTo>
                    <a:pt x="42" y="196"/>
                  </a:lnTo>
                  <a:lnTo>
                    <a:pt x="53" y="194"/>
                  </a:lnTo>
                  <a:lnTo>
                    <a:pt x="59" y="193"/>
                  </a:lnTo>
                  <a:lnTo>
                    <a:pt x="53" y="194"/>
                  </a:lnTo>
                  <a:lnTo>
                    <a:pt x="42" y="196"/>
                  </a:lnTo>
                  <a:lnTo>
                    <a:pt x="29" y="196"/>
                  </a:lnTo>
                  <a:lnTo>
                    <a:pt x="18" y="196"/>
                  </a:lnTo>
                  <a:lnTo>
                    <a:pt x="5" y="194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46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857"/>
            <p:cNvSpPr>
              <a:spLocks noEditPoints="1"/>
            </p:cNvSpPr>
            <p:nvPr/>
          </p:nvSpPr>
          <p:spPr bwMode="auto">
            <a:xfrm>
              <a:off x="2944" y="1457"/>
              <a:ext cx="59" cy="196"/>
            </a:xfrm>
            <a:custGeom>
              <a:avLst/>
              <a:gdLst>
                <a:gd name="T0" fmla="*/ 33 w 59"/>
                <a:gd name="T1" fmla="*/ 0 h 196"/>
                <a:gd name="T2" fmla="*/ 29 w 59"/>
                <a:gd name="T3" fmla="*/ 0 h 196"/>
                <a:gd name="T4" fmla="*/ 18 w 59"/>
                <a:gd name="T5" fmla="*/ 1 h 196"/>
                <a:gd name="T6" fmla="*/ 16 w 59"/>
                <a:gd name="T7" fmla="*/ 1 h 196"/>
                <a:gd name="T8" fmla="*/ 16 w 59"/>
                <a:gd name="T9" fmla="*/ 1 h 196"/>
                <a:gd name="T10" fmla="*/ 18 w 59"/>
                <a:gd name="T11" fmla="*/ 1 h 196"/>
                <a:gd name="T12" fmla="*/ 29 w 59"/>
                <a:gd name="T13" fmla="*/ 1 h 196"/>
                <a:gd name="T14" fmla="*/ 33 w 59"/>
                <a:gd name="T15" fmla="*/ 1 h 196"/>
                <a:gd name="T16" fmla="*/ 33 w 59"/>
                <a:gd name="T17" fmla="*/ 0 h 196"/>
                <a:gd name="T18" fmla="*/ 0 w 59"/>
                <a:gd name="T19" fmla="*/ 193 h 196"/>
                <a:gd name="T20" fmla="*/ 5 w 59"/>
                <a:gd name="T21" fmla="*/ 194 h 196"/>
                <a:gd name="T22" fmla="*/ 18 w 59"/>
                <a:gd name="T23" fmla="*/ 196 h 196"/>
                <a:gd name="T24" fmla="*/ 29 w 59"/>
                <a:gd name="T25" fmla="*/ 196 h 196"/>
                <a:gd name="T26" fmla="*/ 42 w 59"/>
                <a:gd name="T27" fmla="*/ 196 h 196"/>
                <a:gd name="T28" fmla="*/ 53 w 59"/>
                <a:gd name="T29" fmla="*/ 194 h 196"/>
                <a:gd name="T30" fmla="*/ 59 w 59"/>
                <a:gd name="T31" fmla="*/ 193 h 196"/>
                <a:gd name="T32" fmla="*/ 59 w 59"/>
                <a:gd name="T33" fmla="*/ 193 h 196"/>
                <a:gd name="T34" fmla="*/ 53 w 59"/>
                <a:gd name="T35" fmla="*/ 193 h 196"/>
                <a:gd name="T36" fmla="*/ 42 w 59"/>
                <a:gd name="T37" fmla="*/ 194 h 196"/>
                <a:gd name="T38" fmla="*/ 29 w 59"/>
                <a:gd name="T39" fmla="*/ 196 h 196"/>
                <a:gd name="T40" fmla="*/ 18 w 59"/>
                <a:gd name="T41" fmla="*/ 194 h 196"/>
                <a:gd name="T42" fmla="*/ 5 w 59"/>
                <a:gd name="T43" fmla="*/ 193 h 196"/>
                <a:gd name="T44" fmla="*/ 0 w 59"/>
                <a:gd name="T45" fmla="*/ 191 h 196"/>
                <a:gd name="T46" fmla="*/ 0 w 59"/>
                <a:gd name="T47" fmla="*/ 193 h 1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96"/>
                <a:gd name="T74" fmla="*/ 59 w 59"/>
                <a:gd name="T75" fmla="*/ 196 h 1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96">
                  <a:moveTo>
                    <a:pt x="33" y="0"/>
                  </a:moveTo>
                  <a:lnTo>
                    <a:pt x="2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0" y="193"/>
                  </a:moveTo>
                  <a:lnTo>
                    <a:pt x="5" y="194"/>
                  </a:lnTo>
                  <a:lnTo>
                    <a:pt x="18" y="196"/>
                  </a:lnTo>
                  <a:lnTo>
                    <a:pt x="29" y="196"/>
                  </a:lnTo>
                  <a:lnTo>
                    <a:pt x="42" y="196"/>
                  </a:lnTo>
                  <a:lnTo>
                    <a:pt x="53" y="194"/>
                  </a:lnTo>
                  <a:lnTo>
                    <a:pt x="59" y="193"/>
                  </a:lnTo>
                  <a:lnTo>
                    <a:pt x="53" y="193"/>
                  </a:lnTo>
                  <a:lnTo>
                    <a:pt x="42" y="194"/>
                  </a:lnTo>
                  <a:lnTo>
                    <a:pt x="29" y="196"/>
                  </a:lnTo>
                  <a:lnTo>
                    <a:pt x="18" y="194"/>
                  </a:lnTo>
                  <a:lnTo>
                    <a:pt x="5" y="193"/>
                  </a:lnTo>
                  <a:lnTo>
                    <a:pt x="0" y="191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47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858"/>
            <p:cNvSpPr>
              <a:spLocks noEditPoints="1"/>
            </p:cNvSpPr>
            <p:nvPr/>
          </p:nvSpPr>
          <p:spPr bwMode="auto">
            <a:xfrm>
              <a:off x="2944" y="1458"/>
              <a:ext cx="59" cy="195"/>
            </a:xfrm>
            <a:custGeom>
              <a:avLst/>
              <a:gdLst>
                <a:gd name="T0" fmla="*/ 33 w 59"/>
                <a:gd name="T1" fmla="*/ 0 h 195"/>
                <a:gd name="T2" fmla="*/ 29 w 59"/>
                <a:gd name="T3" fmla="*/ 0 h 195"/>
                <a:gd name="T4" fmla="*/ 18 w 59"/>
                <a:gd name="T5" fmla="*/ 0 h 195"/>
                <a:gd name="T6" fmla="*/ 16 w 59"/>
                <a:gd name="T7" fmla="*/ 0 h 195"/>
                <a:gd name="T8" fmla="*/ 16 w 59"/>
                <a:gd name="T9" fmla="*/ 0 h 195"/>
                <a:gd name="T10" fmla="*/ 18 w 59"/>
                <a:gd name="T11" fmla="*/ 0 h 195"/>
                <a:gd name="T12" fmla="*/ 29 w 59"/>
                <a:gd name="T13" fmla="*/ 0 h 195"/>
                <a:gd name="T14" fmla="*/ 33 w 59"/>
                <a:gd name="T15" fmla="*/ 0 h 195"/>
                <a:gd name="T16" fmla="*/ 33 w 59"/>
                <a:gd name="T17" fmla="*/ 0 h 195"/>
                <a:gd name="T18" fmla="*/ 0 w 59"/>
                <a:gd name="T19" fmla="*/ 190 h 195"/>
                <a:gd name="T20" fmla="*/ 5 w 59"/>
                <a:gd name="T21" fmla="*/ 192 h 195"/>
                <a:gd name="T22" fmla="*/ 18 w 59"/>
                <a:gd name="T23" fmla="*/ 193 h 195"/>
                <a:gd name="T24" fmla="*/ 29 w 59"/>
                <a:gd name="T25" fmla="*/ 195 h 195"/>
                <a:gd name="T26" fmla="*/ 42 w 59"/>
                <a:gd name="T27" fmla="*/ 193 h 195"/>
                <a:gd name="T28" fmla="*/ 53 w 59"/>
                <a:gd name="T29" fmla="*/ 192 h 195"/>
                <a:gd name="T30" fmla="*/ 59 w 59"/>
                <a:gd name="T31" fmla="*/ 192 h 195"/>
                <a:gd name="T32" fmla="*/ 59 w 59"/>
                <a:gd name="T33" fmla="*/ 190 h 195"/>
                <a:gd name="T34" fmla="*/ 53 w 59"/>
                <a:gd name="T35" fmla="*/ 192 h 195"/>
                <a:gd name="T36" fmla="*/ 42 w 59"/>
                <a:gd name="T37" fmla="*/ 193 h 195"/>
                <a:gd name="T38" fmla="*/ 29 w 59"/>
                <a:gd name="T39" fmla="*/ 193 h 195"/>
                <a:gd name="T40" fmla="*/ 18 w 59"/>
                <a:gd name="T41" fmla="*/ 193 h 195"/>
                <a:gd name="T42" fmla="*/ 5 w 59"/>
                <a:gd name="T43" fmla="*/ 192 h 195"/>
                <a:gd name="T44" fmla="*/ 0 w 59"/>
                <a:gd name="T45" fmla="*/ 190 h 195"/>
                <a:gd name="T46" fmla="*/ 0 w 59"/>
                <a:gd name="T47" fmla="*/ 190 h 1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95"/>
                <a:gd name="T74" fmla="*/ 59 w 59"/>
                <a:gd name="T75" fmla="*/ 195 h 1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95">
                  <a:moveTo>
                    <a:pt x="33" y="0"/>
                  </a:moveTo>
                  <a:lnTo>
                    <a:pt x="2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3" y="0"/>
                  </a:lnTo>
                  <a:close/>
                  <a:moveTo>
                    <a:pt x="0" y="190"/>
                  </a:moveTo>
                  <a:lnTo>
                    <a:pt x="5" y="192"/>
                  </a:lnTo>
                  <a:lnTo>
                    <a:pt x="18" y="193"/>
                  </a:lnTo>
                  <a:lnTo>
                    <a:pt x="29" y="195"/>
                  </a:lnTo>
                  <a:lnTo>
                    <a:pt x="42" y="193"/>
                  </a:lnTo>
                  <a:lnTo>
                    <a:pt x="53" y="192"/>
                  </a:lnTo>
                  <a:lnTo>
                    <a:pt x="59" y="192"/>
                  </a:lnTo>
                  <a:lnTo>
                    <a:pt x="59" y="190"/>
                  </a:lnTo>
                  <a:lnTo>
                    <a:pt x="53" y="192"/>
                  </a:lnTo>
                  <a:lnTo>
                    <a:pt x="42" y="193"/>
                  </a:lnTo>
                  <a:lnTo>
                    <a:pt x="29" y="193"/>
                  </a:lnTo>
                  <a:lnTo>
                    <a:pt x="18" y="193"/>
                  </a:lnTo>
                  <a:lnTo>
                    <a:pt x="5" y="192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48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859"/>
            <p:cNvSpPr>
              <a:spLocks noEditPoints="1"/>
            </p:cNvSpPr>
            <p:nvPr/>
          </p:nvSpPr>
          <p:spPr bwMode="auto">
            <a:xfrm>
              <a:off x="2944" y="1458"/>
              <a:ext cx="59" cy="193"/>
            </a:xfrm>
            <a:custGeom>
              <a:avLst/>
              <a:gdLst>
                <a:gd name="T0" fmla="*/ 33 w 59"/>
                <a:gd name="T1" fmla="*/ 0 h 193"/>
                <a:gd name="T2" fmla="*/ 29 w 59"/>
                <a:gd name="T3" fmla="*/ 0 h 193"/>
                <a:gd name="T4" fmla="*/ 18 w 59"/>
                <a:gd name="T5" fmla="*/ 0 h 193"/>
                <a:gd name="T6" fmla="*/ 16 w 59"/>
                <a:gd name="T7" fmla="*/ 0 h 193"/>
                <a:gd name="T8" fmla="*/ 16 w 59"/>
                <a:gd name="T9" fmla="*/ 2 h 193"/>
                <a:gd name="T10" fmla="*/ 18 w 59"/>
                <a:gd name="T11" fmla="*/ 2 h 193"/>
                <a:gd name="T12" fmla="*/ 29 w 59"/>
                <a:gd name="T13" fmla="*/ 0 h 193"/>
                <a:gd name="T14" fmla="*/ 33 w 59"/>
                <a:gd name="T15" fmla="*/ 0 h 193"/>
                <a:gd name="T16" fmla="*/ 33 w 59"/>
                <a:gd name="T17" fmla="*/ 0 h 193"/>
                <a:gd name="T18" fmla="*/ 0 w 59"/>
                <a:gd name="T19" fmla="*/ 190 h 193"/>
                <a:gd name="T20" fmla="*/ 5 w 59"/>
                <a:gd name="T21" fmla="*/ 192 h 193"/>
                <a:gd name="T22" fmla="*/ 18 w 59"/>
                <a:gd name="T23" fmla="*/ 193 h 193"/>
                <a:gd name="T24" fmla="*/ 29 w 59"/>
                <a:gd name="T25" fmla="*/ 193 h 193"/>
                <a:gd name="T26" fmla="*/ 42 w 59"/>
                <a:gd name="T27" fmla="*/ 193 h 193"/>
                <a:gd name="T28" fmla="*/ 53 w 59"/>
                <a:gd name="T29" fmla="*/ 192 h 193"/>
                <a:gd name="T30" fmla="*/ 59 w 59"/>
                <a:gd name="T31" fmla="*/ 190 h 193"/>
                <a:gd name="T32" fmla="*/ 59 w 59"/>
                <a:gd name="T33" fmla="*/ 190 h 193"/>
                <a:gd name="T34" fmla="*/ 53 w 59"/>
                <a:gd name="T35" fmla="*/ 192 h 193"/>
                <a:gd name="T36" fmla="*/ 42 w 59"/>
                <a:gd name="T37" fmla="*/ 193 h 193"/>
                <a:gd name="T38" fmla="*/ 29 w 59"/>
                <a:gd name="T39" fmla="*/ 193 h 193"/>
                <a:gd name="T40" fmla="*/ 18 w 59"/>
                <a:gd name="T41" fmla="*/ 193 h 193"/>
                <a:gd name="T42" fmla="*/ 5 w 59"/>
                <a:gd name="T43" fmla="*/ 192 h 193"/>
                <a:gd name="T44" fmla="*/ 0 w 59"/>
                <a:gd name="T45" fmla="*/ 190 h 193"/>
                <a:gd name="T46" fmla="*/ 0 w 59"/>
                <a:gd name="T47" fmla="*/ 19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93"/>
                <a:gd name="T74" fmla="*/ 59 w 59"/>
                <a:gd name="T75" fmla="*/ 193 h 1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93">
                  <a:moveTo>
                    <a:pt x="33" y="0"/>
                  </a:moveTo>
                  <a:lnTo>
                    <a:pt x="2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33" y="0"/>
                  </a:lnTo>
                  <a:close/>
                  <a:moveTo>
                    <a:pt x="0" y="190"/>
                  </a:moveTo>
                  <a:lnTo>
                    <a:pt x="5" y="192"/>
                  </a:lnTo>
                  <a:lnTo>
                    <a:pt x="18" y="193"/>
                  </a:lnTo>
                  <a:lnTo>
                    <a:pt x="29" y="193"/>
                  </a:lnTo>
                  <a:lnTo>
                    <a:pt x="42" y="193"/>
                  </a:lnTo>
                  <a:lnTo>
                    <a:pt x="53" y="192"/>
                  </a:lnTo>
                  <a:lnTo>
                    <a:pt x="59" y="190"/>
                  </a:lnTo>
                  <a:lnTo>
                    <a:pt x="53" y="192"/>
                  </a:lnTo>
                  <a:lnTo>
                    <a:pt x="42" y="193"/>
                  </a:lnTo>
                  <a:lnTo>
                    <a:pt x="29" y="193"/>
                  </a:lnTo>
                  <a:lnTo>
                    <a:pt x="18" y="193"/>
                  </a:lnTo>
                  <a:lnTo>
                    <a:pt x="5" y="192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49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860"/>
            <p:cNvSpPr>
              <a:spLocks noEditPoints="1"/>
            </p:cNvSpPr>
            <p:nvPr/>
          </p:nvSpPr>
          <p:spPr bwMode="auto">
            <a:xfrm>
              <a:off x="2944" y="1458"/>
              <a:ext cx="59" cy="193"/>
            </a:xfrm>
            <a:custGeom>
              <a:avLst/>
              <a:gdLst>
                <a:gd name="T0" fmla="*/ 33 w 59"/>
                <a:gd name="T1" fmla="*/ 0 h 193"/>
                <a:gd name="T2" fmla="*/ 29 w 59"/>
                <a:gd name="T3" fmla="*/ 0 h 193"/>
                <a:gd name="T4" fmla="*/ 18 w 59"/>
                <a:gd name="T5" fmla="*/ 2 h 193"/>
                <a:gd name="T6" fmla="*/ 16 w 59"/>
                <a:gd name="T7" fmla="*/ 2 h 193"/>
                <a:gd name="T8" fmla="*/ 16 w 59"/>
                <a:gd name="T9" fmla="*/ 2 h 193"/>
                <a:gd name="T10" fmla="*/ 18 w 59"/>
                <a:gd name="T11" fmla="*/ 2 h 193"/>
                <a:gd name="T12" fmla="*/ 29 w 59"/>
                <a:gd name="T13" fmla="*/ 2 h 193"/>
                <a:gd name="T14" fmla="*/ 33 w 59"/>
                <a:gd name="T15" fmla="*/ 2 h 193"/>
                <a:gd name="T16" fmla="*/ 33 w 59"/>
                <a:gd name="T17" fmla="*/ 0 h 193"/>
                <a:gd name="T18" fmla="*/ 0 w 59"/>
                <a:gd name="T19" fmla="*/ 190 h 193"/>
                <a:gd name="T20" fmla="*/ 5 w 59"/>
                <a:gd name="T21" fmla="*/ 192 h 193"/>
                <a:gd name="T22" fmla="*/ 18 w 59"/>
                <a:gd name="T23" fmla="*/ 193 h 193"/>
                <a:gd name="T24" fmla="*/ 29 w 59"/>
                <a:gd name="T25" fmla="*/ 193 h 193"/>
                <a:gd name="T26" fmla="*/ 42 w 59"/>
                <a:gd name="T27" fmla="*/ 193 h 193"/>
                <a:gd name="T28" fmla="*/ 53 w 59"/>
                <a:gd name="T29" fmla="*/ 192 h 193"/>
                <a:gd name="T30" fmla="*/ 59 w 59"/>
                <a:gd name="T31" fmla="*/ 190 h 193"/>
                <a:gd name="T32" fmla="*/ 59 w 59"/>
                <a:gd name="T33" fmla="*/ 189 h 193"/>
                <a:gd name="T34" fmla="*/ 53 w 59"/>
                <a:gd name="T35" fmla="*/ 190 h 193"/>
                <a:gd name="T36" fmla="*/ 42 w 59"/>
                <a:gd name="T37" fmla="*/ 192 h 193"/>
                <a:gd name="T38" fmla="*/ 29 w 59"/>
                <a:gd name="T39" fmla="*/ 193 h 193"/>
                <a:gd name="T40" fmla="*/ 18 w 59"/>
                <a:gd name="T41" fmla="*/ 192 h 193"/>
                <a:gd name="T42" fmla="*/ 5 w 59"/>
                <a:gd name="T43" fmla="*/ 190 h 193"/>
                <a:gd name="T44" fmla="*/ 0 w 59"/>
                <a:gd name="T45" fmla="*/ 189 h 193"/>
                <a:gd name="T46" fmla="*/ 0 w 59"/>
                <a:gd name="T47" fmla="*/ 19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93"/>
                <a:gd name="T74" fmla="*/ 59 w 59"/>
                <a:gd name="T75" fmla="*/ 193 h 1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93">
                  <a:moveTo>
                    <a:pt x="33" y="0"/>
                  </a:moveTo>
                  <a:lnTo>
                    <a:pt x="29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0" y="190"/>
                  </a:moveTo>
                  <a:lnTo>
                    <a:pt x="5" y="192"/>
                  </a:lnTo>
                  <a:lnTo>
                    <a:pt x="18" y="193"/>
                  </a:lnTo>
                  <a:lnTo>
                    <a:pt x="29" y="193"/>
                  </a:lnTo>
                  <a:lnTo>
                    <a:pt x="42" y="193"/>
                  </a:lnTo>
                  <a:lnTo>
                    <a:pt x="53" y="192"/>
                  </a:lnTo>
                  <a:lnTo>
                    <a:pt x="59" y="190"/>
                  </a:lnTo>
                  <a:lnTo>
                    <a:pt x="59" y="189"/>
                  </a:lnTo>
                  <a:lnTo>
                    <a:pt x="53" y="190"/>
                  </a:lnTo>
                  <a:lnTo>
                    <a:pt x="42" y="192"/>
                  </a:lnTo>
                  <a:lnTo>
                    <a:pt x="29" y="193"/>
                  </a:lnTo>
                  <a:lnTo>
                    <a:pt x="18" y="192"/>
                  </a:lnTo>
                  <a:lnTo>
                    <a:pt x="5" y="190"/>
                  </a:lnTo>
                  <a:lnTo>
                    <a:pt x="0" y="189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4A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861"/>
            <p:cNvSpPr>
              <a:spLocks noEditPoints="1"/>
            </p:cNvSpPr>
            <p:nvPr/>
          </p:nvSpPr>
          <p:spPr bwMode="auto">
            <a:xfrm>
              <a:off x="2944" y="1460"/>
              <a:ext cx="59" cy="191"/>
            </a:xfrm>
            <a:custGeom>
              <a:avLst/>
              <a:gdLst>
                <a:gd name="T0" fmla="*/ 33 w 59"/>
                <a:gd name="T1" fmla="*/ 0 h 191"/>
                <a:gd name="T2" fmla="*/ 29 w 59"/>
                <a:gd name="T3" fmla="*/ 0 h 191"/>
                <a:gd name="T4" fmla="*/ 18 w 59"/>
                <a:gd name="T5" fmla="*/ 0 h 191"/>
                <a:gd name="T6" fmla="*/ 16 w 59"/>
                <a:gd name="T7" fmla="*/ 0 h 191"/>
                <a:gd name="T8" fmla="*/ 16 w 59"/>
                <a:gd name="T9" fmla="*/ 1 h 191"/>
                <a:gd name="T10" fmla="*/ 18 w 59"/>
                <a:gd name="T11" fmla="*/ 0 h 191"/>
                <a:gd name="T12" fmla="*/ 29 w 59"/>
                <a:gd name="T13" fmla="*/ 0 h 191"/>
                <a:gd name="T14" fmla="*/ 33 w 59"/>
                <a:gd name="T15" fmla="*/ 0 h 191"/>
                <a:gd name="T16" fmla="*/ 33 w 59"/>
                <a:gd name="T17" fmla="*/ 0 h 191"/>
                <a:gd name="T18" fmla="*/ 0 w 59"/>
                <a:gd name="T19" fmla="*/ 187 h 191"/>
                <a:gd name="T20" fmla="*/ 5 w 59"/>
                <a:gd name="T21" fmla="*/ 188 h 191"/>
                <a:gd name="T22" fmla="*/ 18 w 59"/>
                <a:gd name="T23" fmla="*/ 190 h 191"/>
                <a:gd name="T24" fmla="*/ 29 w 59"/>
                <a:gd name="T25" fmla="*/ 191 h 191"/>
                <a:gd name="T26" fmla="*/ 42 w 59"/>
                <a:gd name="T27" fmla="*/ 190 h 191"/>
                <a:gd name="T28" fmla="*/ 53 w 59"/>
                <a:gd name="T29" fmla="*/ 188 h 191"/>
                <a:gd name="T30" fmla="*/ 59 w 59"/>
                <a:gd name="T31" fmla="*/ 187 h 191"/>
                <a:gd name="T32" fmla="*/ 59 w 59"/>
                <a:gd name="T33" fmla="*/ 187 h 191"/>
                <a:gd name="T34" fmla="*/ 53 w 59"/>
                <a:gd name="T35" fmla="*/ 188 h 191"/>
                <a:gd name="T36" fmla="*/ 42 w 59"/>
                <a:gd name="T37" fmla="*/ 190 h 191"/>
                <a:gd name="T38" fmla="*/ 29 w 59"/>
                <a:gd name="T39" fmla="*/ 190 h 191"/>
                <a:gd name="T40" fmla="*/ 18 w 59"/>
                <a:gd name="T41" fmla="*/ 190 h 191"/>
                <a:gd name="T42" fmla="*/ 5 w 59"/>
                <a:gd name="T43" fmla="*/ 188 h 191"/>
                <a:gd name="T44" fmla="*/ 0 w 59"/>
                <a:gd name="T45" fmla="*/ 187 h 191"/>
                <a:gd name="T46" fmla="*/ 0 w 59"/>
                <a:gd name="T47" fmla="*/ 187 h 1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91"/>
                <a:gd name="T74" fmla="*/ 59 w 59"/>
                <a:gd name="T75" fmla="*/ 191 h 1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91">
                  <a:moveTo>
                    <a:pt x="33" y="0"/>
                  </a:moveTo>
                  <a:lnTo>
                    <a:pt x="2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3" y="0"/>
                  </a:lnTo>
                  <a:close/>
                  <a:moveTo>
                    <a:pt x="0" y="187"/>
                  </a:moveTo>
                  <a:lnTo>
                    <a:pt x="5" y="188"/>
                  </a:lnTo>
                  <a:lnTo>
                    <a:pt x="18" y="190"/>
                  </a:lnTo>
                  <a:lnTo>
                    <a:pt x="29" y="191"/>
                  </a:lnTo>
                  <a:lnTo>
                    <a:pt x="42" y="190"/>
                  </a:lnTo>
                  <a:lnTo>
                    <a:pt x="53" y="188"/>
                  </a:lnTo>
                  <a:lnTo>
                    <a:pt x="59" y="187"/>
                  </a:lnTo>
                  <a:lnTo>
                    <a:pt x="53" y="188"/>
                  </a:lnTo>
                  <a:lnTo>
                    <a:pt x="42" y="190"/>
                  </a:lnTo>
                  <a:lnTo>
                    <a:pt x="29" y="190"/>
                  </a:lnTo>
                  <a:lnTo>
                    <a:pt x="18" y="190"/>
                  </a:lnTo>
                  <a:lnTo>
                    <a:pt x="5" y="188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4B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862"/>
            <p:cNvSpPr>
              <a:spLocks noEditPoints="1"/>
            </p:cNvSpPr>
            <p:nvPr/>
          </p:nvSpPr>
          <p:spPr bwMode="auto">
            <a:xfrm>
              <a:off x="2944" y="1460"/>
              <a:ext cx="59" cy="190"/>
            </a:xfrm>
            <a:custGeom>
              <a:avLst/>
              <a:gdLst>
                <a:gd name="T0" fmla="*/ 33 w 59"/>
                <a:gd name="T1" fmla="*/ 0 h 190"/>
                <a:gd name="T2" fmla="*/ 29 w 59"/>
                <a:gd name="T3" fmla="*/ 0 h 190"/>
                <a:gd name="T4" fmla="*/ 18 w 59"/>
                <a:gd name="T5" fmla="*/ 0 h 190"/>
                <a:gd name="T6" fmla="*/ 16 w 59"/>
                <a:gd name="T7" fmla="*/ 1 h 190"/>
                <a:gd name="T8" fmla="*/ 16 w 59"/>
                <a:gd name="T9" fmla="*/ 1 h 190"/>
                <a:gd name="T10" fmla="*/ 18 w 59"/>
                <a:gd name="T11" fmla="*/ 1 h 190"/>
                <a:gd name="T12" fmla="*/ 29 w 59"/>
                <a:gd name="T13" fmla="*/ 0 h 190"/>
                <a:gd name="T14" fmla="*/ 33 w 59"/>
                <a:gd name="T15" fmla="*/ 1 h 190"/>
                <a:gd name="T16" fmla="*/ 33 w 59"/>
                <a:gd name="T17" fmla="*/ 0 h 190"/>
                <a:gd name="T18" fmla="*/ 0 w 59"/>
                <a:gd name="T19" fmla="*/ 187 h 190"/>
                <a:gd name="T20" fmla="*/ 5 w 59"/>
                <a:gd name="T21" fmla="*/ 188 h 190"/>
                <a:gd name="T22" fmla="*/ 18 w 59"/>
                <a:gd name="T23" fmla="*/ 190 h 190"/>
                <a:gd name="T24" fmla="*/ 29 w 59"/>
                <a:gd name="T25" fmla="*/ 190 h 190"/>
                <a:gd name="T26" fmla="*/ 42 w 59"/>
                <a:gd name="T27" fmla="*/ 190 h 190"/>
                <a:gd name="T28" fmla="*/ 53 w 59"/>
                <a:gd name="T29" fmla="*/ 188 h 190"/>
                <a:gd name="T30" fmla="*/ 59 w 59"/>
                <a:gd name="T31" fmla="*/ 187 h 190"/>
                <a:gd name="T32" fmla="*/ 59 w 59"/>
                <a:gd name="T33" fmla="*/ 187 h 190"/>
                <a:gd name="T34" fmla="*/ 53 w 59"/>
                <a:gd name="T35" fmla="*/ 188 h 190"/>
                <a:gd name="T36" fmla="*/ 42 w 59"/>
                <a:gd name="T37" fmla="*/ 188 h 190"/>
                <a:gd name="T38" fmla="*/ 29 w 59"/>
                <a:gd name="T39" fmla="*/ 190 h 190"/>
                <a:gd name="T40" fmla="*/ 18 w 59"/>
                <a:gd name="T41" fmla="*/ 188 h 190"/>
                <a:gd name="T42" fmla="*/ 7 w 59"/>
                <a:gd name="T43" fmla="*/ 188 h 190"/>
                <a:gd name="T44" fmla="*/ 0 w 59"/>
                <a:gd name="T45" fmla="*/ 187 h 190"/>
                <a:gd name="T46" fmla="*/ 0 w 59"/>
                <a:gd name="T47" fmla="*/ 187 h 1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90"/>
                <a:gd name="T74" fmla="*/ 59 w 59"/>
                <a:gd name="T75" fmla="*/ 190 h 1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90">
                  <a:moveTo>
                    <a:pt x="33" y="0"/>
                  </a:moveTo>
                  <a:lnTo>
                    <a:pt x="29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0" y="187"/>
                  </a:moveTo>
                  <a:lnTo>
                    <a:pt x="5" y="188"/>
                  </a:lnTo>
                  <a:lnTo>
                    <a:pt x="18" y="190"/>
                  </a:lnTo>
                  <a:lnTo>
                    <a:pt x="29" y="190"/>
                  </a:lnTo>
                  <a:lnTo>
                    <a:pt x="42" y="190"/>
                  </a:lnTo>
                  <a:lnTo>
                    <a:pt x="53" y="188"/>
                  </a:lnTo>
                  <a:lnTo>
                    <a:pt x="59" y="187"/>
                  </a:lnTo>
                  <a:lnTo>
                    <a:pt x="53" y="188"/>
                  </a:lnTo>
                  <a:lnTo>
                    <a:pt x="42" y="188"/>
                  </a:lnTo>
                  <a:lnTo>
                    <a:pt x="29" y="190"/>
                  </a:lnTo>
                  <a:lnTo>
                    <a:pt x="18" y="188"/>
                  </a:lnTo>
                  <a:lnTo>
                    <a:pt x="7" y="188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4C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863"/>
            <p:cNvSpPr>
              <a:spLocks noEditPoints="1"/>
            </p:cNvSpPr>
            <p:nvPr/>
          </p:nvSpPr>
          <p:spPr bwMode="auto">
            <a:xfrm>
              <a:off x="2944" y="1460"/>
              <a:ext cx="59" cy="190"/>
            </a:xfrm>
            <a:custGeom>
              <a:avLst/>
              <a:gdLst>
                <a:gd name="T0" fmla="*/ 33 w 59"/>
                <a:gd name="T1" fmla="*/ 1 h 190"/>
                <a:gd name="T2" fmla="*/ 29 w 59"/>
                <a:gd name="T3" fmla="*/ 0 h 190"/>
                <a:gd name="T4" fmla="*/ 18 w 59"/>
                <a:gd name="T5" fmla="*/ 1 h 190"/>
                <a:gd name="T6" fmla="*/ 16 w 59"/>
                <a:gd name="T7" fmla="*/ 1 h 190"/>
                <a:gd name="T8" fmla="*/ 16 w 59"/>
                <a:gd name="T9" fmla="*/ 1 h 190"/>
                <a:gd name="T10" fmla="*/ 18 w 59"/>
                <a:gd name="T11" fmla="*/ 1 h 190"/>
                <a:gd name="T12" fmla="*/ 29 w 59"/>
                <a:gd name="T13" fmla="*/ 1 h 190"/>
                <a:gd name="T14" fmla="*/ 33 w 59"/>
                <a:gd name="T15" fmla="*/ 1 h 190"/>
                <a:gd name="T16" fmla="*/ 33 w 59"/>
                <a:gd name="T17" fmla="*/ 1 h 190"/>
                <a:gd name="T18" fmla="*/ 0 w 59"/>
                <a:gd name="T19" fmla="*/ 187 h 190"/>
                <a:gd name="T20" fmla="*/ 7 w 59"/>
                <a:gd name="T21" fmla="*/ 188 h 190"/>
                <a:gd name="T22" fmla="*/ 18 w 59"/>
                <a:gd name="T23" fmla="*/ 188 h 190"/>
                <a:gd name="T24" fmla="*/ 29 w 59"/>
                <a:gd name="T25" fmla="*/ 190 h 190"/>
                <a:gd name="T26" fmla="*/ 42 w 59"/>
                <a:gd name="T27" fmla="*/ 188 h 190"/>
                <a:gd name="T28" fmla="*/ 53 w 59"/>
                <a:gd name="T29" fmla="*/ 188 h 190"/>
                <a:gd name="T30" fmla="*/ 59 w 59"/>
                <a:gd name="T31" fmla="*/ 187 h 190"/>
                <a:gd name="T32" fmla="*/ 59 w 59"/>
                <a:gd name="T33" fmla="*/ 185 h 190"/>
                <a:gd name="T34" fmla="*/ 53 w 59"/>
                <a:gd name="T35" fmla="*/ 187 h 190"/>
                <a:gd name="T36" fmla="*/ 42 w 59"/>
                <a:gd name="T37" fmla="*/ 188 h 190"/>
                <a:gd name="T38" fmla="*/ 29 w 59"/>
                <a:gd name="T39" fmla="*/ 188 h 190"/>
                <a:gd name="T40" fmla="*/ 18 w 59"/>
                <a:gd name="T41" fmla="*/ 188 h 190"/>
                <a:gd name="T42" fmla="*/ 7 w 59"/>
                <a:gd name="T43" fmla="*/ 187 h 190"/>
                <a:gd name="T44" fmla="*/ 2 w 59"/>
                <a:gd name="T45" fmla="*/ 185 h 190"/>
                <a:gd name="T46" fmla="*/ 0 w 59"/>
                <a:gd name="T47" fmla="*/ 187 h 1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90"/>
                <a:gd name="T74" fmla="*/ 59 w 59"/>
                <a:gd name="T75" fmla="*/ 190 h 1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90">
                  <a:moveTo>
                    <a:pt x="33" y="1"/>
                  </a:moveTo>
                  <a:lnTo>
                    <a:pt x="2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9" y="1"/>
                  </a:lnTo>
                  <a:lnTo>
                    <a:pt x="33" y="1"/>
                  </a:lnTo>
                  <a:close/>
                  <a:moveTo>
                    <a:pt x="0" y="187"/>
                  </a:moveTo>
                  <a:lnTo>
                    <a:pt x="7" y="188"/>
                  </a:lnTo>
                  <a:lnTo>
                    <a:pt x="18" y="188"/>
                  </a:lnTo>
                  <a:lnTo>
                    <a:pt x="29" y="190"/>
                  </a:lnTo>
                  <a:lnTo>
                    <a:pt x="42" y="188"/>
                  </a:lnTo>
                  <a:lnTo>
                    <a:pt x="53" y="188"/>
                  </a:lnTo>
                  <a:lnTo>
                    <a:pt x="59" y="187"/>
                  </a:lnTo>
                  <a:lnTo>
                    <a:pt x="59" y="185"/>
                  </a:lnTo>
                  <a:lnTo>
                    <a:pt x="53" y="187"/>
                  </a:lnTo>
                  <a:lnTo>
                    <a:pt x="42" y="188"/>
                  </a:lnTo>
                  <a:lnTo>
                    <a:pt x="29" y="188"/>
                  </a:lnTo>
                  <a:lnTo>
                    <a:pt x="18" y="188"/>
                  </a:lnTo>
                  <a:lnTo>
                    <a:pt x="7" y="187"/>
                  </a:lnTo>
                  <a:lnTo>
                    <a:pt x="2" y="185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4D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864"/>
            <p:cNvSpPr>
              <a:spLocks noEditPoints="1"/>
            </p:cNvSpPr>
            <p:nvPr/>
          </p:nvSpPr>
          <p:spPr bwMode="auto">
            <a:xfrm>
              <a:off x="2946" y="1461"/>
              <a:ext cx="57" cy="187"/>
            </a:xfrm>
            <a:custGeom>
              <a:avLst/>
              <a:gdLst>
                <a:gd name="T0" fmla="*/ 31 w 57"/>
                <a:gd name="T1" fmla="*/ 0 h 187"/>
                <a:gd name="T2" fmla="*/ 27 w 57"/>
                <a:gd name="T3" fmla="*/ 0 h 187"/>
                <a:gd name="T4" fmla="*/ 16 w 57"/>
                <a:gd name="T5" fmla="*/ 0 h 187"/>
                <a:gd name="T6" fmla="*/ 14 w 57"/>
                <a:gd name="T7" fmla="*/ 0 h 187"/>
                <a:gd name="T8" fmla="*/ 14 w 57"/>
                <a:gd name="T9" fmla="*/ 2 h 187"/>
                <a:gd name="T10" fmla="*/ 16 w 57"/>
                <a:gd name="T11" fmla="*/ 0 h 187"/>
                <a:gd name="T12" fmla="*/ 27 w 57"/>
                <a:gd name="T13" fmla="*/ 0 h 187"/>
                <a:gd name="T14" fmla="*/ 31 w 57"/>
                <a:gd name="T15" fmla="*/ 0 h 187"/>
                <a:gd name="T16" fmla="*/ 31 w 57"/>
                <a:gd name="T17" fmla="*/ 0 h 187"/>
                <a:gd name="T18" fmla="*/ 0 w 57"/>
                <a:gd name="T19" fmla="*/ 184 h 187"/>
                <a:gd name="T20" fmla="*/ 5 w 57"/>
                <a:gd name="T21" fmla="*/ 186 h 187"/>
                <a:gd name="T22" fmla="*/ 16 w 57"/>
                <a:gd name="T23" fmla="*/ 187 h 187"/>
                <a:gd name="T24" fmla="*/ 27 w 57"/>
                <a:gd name="T25" fmla="*/ 187 h 187"/>
                <a:gd name="T26" fmla="*/ 40 w 57"/>
                <a:gd name="T27" fmla="*/ 187 h 187"/>
                <a:gd name="T28" fmla="*/ 51 w 57"/>
                <a:gd name="T29" fmla="*/ 186 h 187"/>
                <a:gd name="T30" fmla="*/ 57 w 57"/>
                <a:gd name="T31" fmla="*/ 184 h 187"/>
                <a:gd name="T32" fmla="*/ 57 w 57"/>
                <a:gd name="T33" fmla="*/ 184 h 187"/>
                <a:gd name="T34" fmla="*/ 51 w 57"/>
                <a:gd name="T35" fmla="*/ 186 h 187"/>
                <a:gd name="T36" fmla="*/ 40 w 57"/>
                <a:gd name="T37" fmla="*/ 187 h 187"/>
                <a:gd name="T38" fmla="*/ 27 w 57"/>
                <a:gd name="T39" fmla="*/ 187 h 187"/>
                <a:gd name="T40" fmla="*/ 16 w 57"/>
                <a:gd name="T41" fmla="*/ 187 h 187"/>
                <a:gd name="T42" fmla="*/ 5 w 57"/>
                <a:gd name="T43" fmla="*/ 186 h 187"/>
                <a:gd name="T44" fmla="*/ 0 w 57"/>
                <a:gd name="T45" fmla="*/ 184 h 187"/>
                <a:gd name="T46" fmla="*/ 0 w 57"/>
                <a:gd name="T47" fmla="*/ 184 h 1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87"/>
                <a:gd name="T74" fmla="*/ 57 w 57"/>
                <a:gd name="T75" fmla="*/ 187 h 1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87">
                  <a:moveTo>
                    <a:pt x="31" y="0"/>
                  </a:moveTo>
                  <a:lnTo>
                    <a:pt x="2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1" y="0"/>
                  </a:lnTo>
                  <a:close/>
                  <a:moveTo>
                    <a:pt x="0" y="184"/>
                  </a:moveTo>
                  <a:lnTo>
                    <a:pt x="5" y="186"/>
                  </a:lnTo>
                  <a:lnTo>
                    <a:pt x="16" y="187"/>
                  </a:lnTo>
                  <a:lnTo>
                    <a:pt x="27" y="187"/>
                  </a:lnTo>
                  <a:lnTo>
                    <a:pt x="40" y="187"/>
                  </a:lnTo>
                  <a:lnTo>
                    <a:pt x="51" y="186"/>
                  </a:lnTo>
                  <a:lnTo>
                    <a:pt x="57" y="184"/>
                  </a:lnTo>
                  <a:lnTo>
                    <a:pt x="51" y="186"/>
                  </a:lnTo>
                  <a:lnTo>
                    <a:pt x="40" y="187"/>
                  </a:lnTo>
                  <a:lnTo>
                    <a:pt x="27" y="187"/>
                  </a:lnTo>
                  <a:lnTo>
                    <a:pt x="16" y="187"/>
                  </a:lnTo>
                  <a:lnTo>
                    <a:pt x="5" y="18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4E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865"/>
            <p:cNvSpPr>
              <a:spLocks noEditPoints="1"/>
            </p:cNvSpPr>
            <p:nvPr/>
          </p:nvSpPr>
          <p:spPr bwMode="auto">
            <a:xfrm>
              <a:off x="2946" y="1461"/>
              <a:ext cx="57" cy="187"/>
            </a:xfrm>
            <a:custGeom>
              <a:avLst/>
              <a:gdLst>
                <a:gd name="T0" fmla="*/ 31 w 57"/>
                <a:gd name="T1" fmla="*/ 0 h 187"/>
                <a:gd name="T2" fmla="*/ 27 w 57"/>
                <a:gd name="T3" fmla="*/ 0 h 187"/>
                <a:gd name="T4" fmla="*/ 16 w 57"/>
                <a:gd name="T5" fmla="*/ 0 h 187"/>
                <a:gd name="T6" fmla="*/ 14 w 57"/>
                <a:gd name="T7" fmla="*/ 2 h 187"/>
                <a:gd name="T8" fmla="*/ 14 w 57"/>
                <a:gd name="T9" fmla="*/ 2 h 187"/>
                <a:gd name="T10" fmla="*/ 14 w 57"/>
                <a:gd name="T11" fmla="*/ 2 h 187"/>
                <a:gd name="T12" fmla="*/ 16 w 57"/>
                <a:gd name="T13" fmla="*/ 2 h 187"/>
                <a:gd name="T14" fmla="*/ 27 w 57"/>
                <a:gd name="T15" fmla="*/ 2 h 187"/>
                <a:gd name="T16" fmla="*/ 31 w 57"/>
                <a:gd name="T17" fmla="*/ 2 h 187"/>
                <a:gd name="T18" fmla="*/ 31 w 57"/>
                <a:gd name="T19" fmla="*/ 0 h 187"/>
                <a:gd name="T20" fmla="*/ 0 w 57"/>
                <a:gd name="T21" fmla="*/ 184 h 187"/>
                <a:gd name="T22" fmla="*/ 5 w 57"/>
                <a:gd name="T23" fmla="*/ 186 h 187"/>
                <a:gd name="T24" fmla="*/ 16 w 57"/>
                <a:gd name="T25" fmla="*/ 187 h 187"/>
                <a:gd name="T26" fmla="*/ 27 w 57"/>
                <a:gd name="T27" fmla="*/ 187 h 187"/>
                <a:gd name="T28" fmla="*/ 40 w 57"/>
                <a:gd name="T29" fmla="*/ 187 h 187"/>
                <a:gd name="T30" fmla="*/ 51 w 57"/>
                <a:gd name="T31" fmla="*/ 186 h 187"/>
                <a:gd name="T32" fmla="*/ 57 w 57"/>
                <a:gd name="T33" fmla="*/ 184 h 187"/>
                <a:gd name="T34" fmla="*/ 57 w 57"/>
                <a:gd name="T35" fmla="*/ 184 h 187"/>
                <a:gd name="T36" fmla="*/ 51 w 57"/>
                <a:gd name="T37" fmla="*/ 186 h 187"/>
                <a:gd name="T38" fmla="*/ 40 w 57"/>
                <a:gd name="T39" fmla="*/ 186 h 187"/>
                <a:gd name="T40" fmla="*/ 27 w 57"/>
                <a:gd name="T41" fmla="*/ 187 h 187"/>
                <a:gd name="T42" fmla="*/ 16 w 57"/>
                <a:gd name="T43" fmla="*/ 186 h 187"/>
                <a:gd name="T44" fmla="*/ 5 w 57"/>
                <a:gd name="T45" fmla="*/ 186 h 187"/>
                <a:gd name="T46" fmla="*/ 0 w 57"/>
                <a:gd name="T47" fmla="*/ 184 h 187"/>
                <a:gd name="T48" fmla="*/ 0 w 57"/>
                <a:gd name="T49" fmla="*/ 18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87"/>
                <a:gd name="T77" fmla="*/ 57 w 57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87">
                  <a:moveTo>
                    <a:pt x="31" y="0"/>
                  </a:moveTo>
                  <a:lnTo>
                    <a:pt x="27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1" y="0"/>
                  </a:lnTo>
                  <a:close/>
                  <a:moveTo>
                    <a:pt x="0" y="184"/>
                  </a:moveTo>
                  <a:lnTo>
                    <a:pt x="5" y="186"/>
                  </a:lnTo>
                  <a:lnTo>
                    <a:pt x="16" y="187"/>
                  </a:lnTo>
                  <a:lnTo>
                    <a:pt x="27" y="187"/>
                  </a:lnTo>
                  <a:lnTo>
                    <a:pt x="40" y="187"/>
                  </a:lnTo>
                  <a:lnTo>
                    <a:pt x="51" y="186"/>
                  </a:lnTo>
                  <a:lnTo>
                    <a:pt x="57" y="184"/>
                  </a:lnTo>
                  <a:lnTo>
                    <a:pt x="51" y="186"/>
                  </a:lnTo>
                  <a:lnTo>
                    <a:pt x="40" y="186"/>
                  </a:lnTo>
                  <a:lnTo>
                    <a:pt x="27" y="187"/>
                  </a:lnTo>
                  <a:lnTo>
                    <a:pt x="16" y="186"/>
                  </a:lnTo>
                  <a:lnTo>
                    <a:pt x="5" y="18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4F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866"/>
            <p:cNvSpPr>
              <a:spLocks noEditPoints="1"/>
            </p:cNvSpPr>
            <p:nvPr/>
          </p:nvSpPr>
          <p:spPr bwMode="auto">
            <a:xfrm>
              <a:off x="2946" y="1463"/>
              <a:ext cx="57" cy="185"/>
            </a:xfrm>
            <a:custGeom>
              <a:avLst/>
              <a:gdLst>
                <a:gd name="T0" fmla="*/ 31 w 57"/>
                <a:gd name="T1" fmla="*/ 0 h 185"/>
                <a:gd name="T2" fmla="*/ 27 w 57"/>
                <a:gd name="T3" fmla="*/ 0 h 185"/>
                <a:gd name="T4" fmla="*/ 16 w 57"/>
                <a:gd name="T5" fmla="*/ 0 h 185"/>
                <a:gd name="T6" fmla="*/ 14 w 57"/>
                <a:gd name="T7" fmla="*/ 0 h 185"/>
                <a:gd name="T8" fmla="*/ 14 w 57"/>
                <a:gd name="T9" fmla="*/ 0 h 185"/>
                <a:gd name="T10" fmla="*/ 16 w 57"/>
                <a:gd name="T11" fmla="*/ 0 h 185"/>
                <a:gd name="T12" fmla="*/ 27 w 57"/>
                <a:gd name="T13" fmla="*/ 0 h 185"/>
                <a:gd name="T14" fmla="*/ 31 w 57"/>
                <a:gd name="T15" fmla="*/ 0 h 185"/>
                <a:gd name="T16" fmla="*/ 31 w 57"/>
                <a:gd name="T17" fmla="*/ 0 h 185"/>
                <a:gd name="T18" fmla="*/ 0 w 57"/>
                <a:gd name="T19" fmla="*/ 182 h 185"/>
                <a:gd name="T20" fmla="*/ 5 w 57"/>
                <a:gd name="T21" fmla="*/ 184 h 185"/>
                <a:gd name="T22" fmla="*/ 16 w 57"/>
                <a:gd name="T23" fmla="*/ 184 h 185"/>
                <a:gd name="T24" fmla="*/ 27 w 57"/>
                <a:gd name="T25" fmla="*/ 185 h 185"/>
                <a:gd name="T26" fmla="*/ 40 w 57"/>
                <a:gd name="T27" fmla="*/ 184 h 185"/>
                <a:gd name="T28" fmla="*/ 51 w 57"/>
                <a:gd name="T29" fmla="*/ 184 h 185"/>
                <a:gd name="T30" fmla="*/ 57 w 57"/>
                <a:gd name="T31" fmla="*/ 182 h 185"/>
                <a:gd name="T32" fmla="*/ 57 w 57"/>
                <a:gd name="T33" fmla="*/ 181 h 185"/>
                <a:gd name="T34" fmla="*/ 51 w 57"/>
                <a:gd name="T35" fmla="*/ 182 h 185"/>
                <a:gd name="T36" fmla="*/ 38 w 57"/>
                <a:gd name="T37" fmla="*/ 184 h 185"/>
                <a:gd name="T38" fmla="*/ 27 w 57"/>
                <a:gd name="T39" fmla="*/ 184 h 185"/>
                <a:gd name="T40" fmla="*/ 16 w 57"/>
                <a:gd name="T41" fmla="*/ 184 h 185"/>
                <a:gd name="T42" fmla="*/ 5 w 57"/>
                <a:gd name="T43" fmla="*/ 182 h 185"/>
                <a:gd name="T44" fmla="*/ 0 w 57"/>
                <a:gd name="T45" fmla="*/ 181 h 185"/>
                <a:gd name="T46" fmla="*/ 0 w 57"/>
                <a:gd name="T47" fmla="*/ 182 h 18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85"/>
                <a:gd name="T74" fmla="*/ 57 w 57"/>
                <a:gd name="T75" fmla="*/ 185 h 18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85">
                  <a:moveTo>
                    <a:pt x="31" y="0"/>
                  </a:moveTo>
                  <a:lnTo>
                    <a:pt x="2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1" y="0"/>
                  </a:lnTo>
                  <a:close/>
                  <a:moveTo>
                    <a:pt x="0" y="182"/>
                  </a:moveTo>
                  <a:lnTo>
                    <a:pt x="5" y="184"/>
                  </a:lnTo>
                  <a:lnTo>
                    <a:pt x="16" y="184"/>
                  </a:lnTo>
                  <a:lnTo>
                    <a:pt x="27" y="185"/>
                  </a:lnTo>
                  <a:lnTo>
                    <a:pt x="40" y="184"/>
                  </a:lnTo>
                  <a:lnTo>
                    <a:pt x="51" y="184"/>
                  </a:lnTo>
                  <a:lnTo>
                    <a:pt x="57" y="182"/>
                  </a:lnTo>
                  <a:lnTo>
                    <a:pt x="57" y="181"/>
                  </a:lnTo>
                  <a:lnTo>
                    <a:pt x="51" y="182"/>
                  </a:lnTo>
                  <a:lnTo>
                    <a:pt x="38" y="184"/>
                  </a:lnTo>
                  <a:lnTo>
                    <a:pt x="27" y="184"/>
                  </a:lnTo>
                  <a:lnTo>
                    <a:pt x="16" y="184"/>
                  </a:lnTo>
                  <a:lnTo>
                    <a:pt x="5" y="182"/>
                  </a:lnTo>
                  <a:lnTo>
                    <a:pt x="0" y="18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50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867"/>
            <p:cNvSpPr>
              <a:spLocks noEditPoints="1"/>
            </p:cNvSpPr>
            <p:nvPr/>
          </p:nvSpPr>
          <p:spPr bwMode="auto">
            <a:xfrm>
              <a:off x="2946" y="1463"/>
              <a:ext cx="57" cy="184"/>
            </a:xfrm>
            <a:custGeom>
              <a:avLst/>
              <a:gdLst>
                <a:gd name="T0" fmla="*/ 31 w 57"/>
                <a:gd name="T1" fmla="*/ 0 h 184"/>
                <a:gd name="T2" fmla="*/ 27 w 57"/>
                <a:gd name="T3" fmla="*/ 0 h 184"/>
                <a:gd name="T4" fmla="*/ 16 w 57"/>
                <a:gd name="T5" fmla="*/ 0 h 184"/>
                <a:gd name="T6" fmla="*/ 14 w 57"/>
                <a:gd name="T7" fmla="*/ 0 h 184"/>
                <a:gd name="T8" fmla="*/ 14 w 57"/>
                <a:gd name="T9" fmla="*/ 1 h 184"/>
                <a:gd name="T10" fmla="*/ 16 w 57"/>
                <a:gd name="T11" fmla="*/ 1 h 184"/>
                <a:gd name="T12" fmla="*/ 27 w 57"/>
                <a:gd name="T13" fmla="*/ 0 h 184"/>
                <a:gd name="T14" fmla="*/ 31 w 57"/>
                <a:gd name="T15" fmla="*/ 0 h 184"/>
                <a:gd name="T16" fmla="*/ 31 w 57"/>
                <a:gd name="T17" fmla="*/ 0 h 184"/>
                <a:gd name="T18" fmla="*/ 0 w 57"/>
                <a:gd name="T19" fmla="*/ 181 h 184"/>
                <a:gd name="T20" fmla="*/ 5 w 57"/>
                <a:gd name="T21" fmla="*/ 182 h 184"/>
                <a:gd name="T22" fmla="*/ 16 w 57"/>
                <a:gd name="T23" fmla="*/ 184 h 184"/>
                <a:gd name="T24" fmla="*/ 27 w 57"/>
                <a:gd name="T25" fmla="*/ 184 h 184"/>
                <a:gd name="T26" fmla="*/ 38 w 57"/>
                <a:gd name="T27" fmla="*/ 184 h 184"/>
                <a:gd name="T28" fmla="*/ 51 w 57"/>
                <a:gd name="T29" fmla="*/ 182 h 184"/>
                <a:gd name="T30" fmla="*/ 57 w 57"/>
                <a:gd name="T31" fmla="*/ 181 h 184"/>
                <a:gd name="T32" fmla="*/ 57 w 57"/>
                <a:gd name="T33" fmla="*/ 181 h 184"/>
                <a:gd name="T34" fmla="*/ 49 w 57"/>
                <a:gd name="T35" fmla="*/ 182 h 184"/>
                <a:gd name="T36" fmla="*/ 38 w 57"/>
                <a:gd name="T37" fmla="*/ 184 h 184"/>
                <a:gd name="T38" fmla="*/ 27 w 57"/>
                <a:gd name="T39" fmla="*/ 184 h 184"/>
                <a:gd name="T40" fmla="*/ 16 w 57"/>
                <a:gd name="T41" fmla="*/ 184 h 184"/>
                <a:gd name="T42" fmla="*/ 5 w 57"/>
                <a:gd name="T43" fmla="*/ 182 h 184"/>
                <a:gd name="T44" fmla="*/ 0 w 57"/>
                <a:gd name="T45" fmla="*/ 181 h 184"/>
                <a:gd name="T46" fmla="*/ 0 w 57"/>
                <a:gd name="T47" fmla="*/ 181 h 1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84"/>
                <a:gd name="T74" fmla="*/ 57 w 57"/>
                <a:gd name="T75" fmla="*/ 184 h 1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84">
                  <a:moveTo>
                    <a:pt x="31" y="0"/>
                  </a:moveTo>
                  <a:lnTo>
                    <a:pt x="2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27" y="0"/>
                  </a:lnTo>
                  <a:lnTo>
                    <a:pt x="31" y="0"/>
                  </a:lnTo>
                  <a:close/>
                  <a:moveTo>
                    <a:pt x="0" y="181"/>
                  </a:moveTo>
                  <a:lnTo>
                    <a:pt x="5" y="182"/>
                  </a:lnTo>
                  <a:lnTo>
                    <a:pt x="16" y="184"/>
                  </a:lnTo>
                  <a:lnTo>
                    <a:pt x="27" y="184"/>
                  </a:lnTo>
                  <a:lnTo>
                    <a:pt x="38" y="184"/>
                  </a:lnTo>
                  <a:lnTo>
                    <a:pt x="51" y="182"/>
                  </a:lnTo>
                  <a:lnTo>
                    <a:pt x="57" y="181"/>
                  </a:lnTo>
                  <a:lnTo>
                    <a:pt x="49" y="182"/>
                  </a:lnTo>
                  <a:lnTo>
                    <a:pt x="38" y="184"/>
                  </a:lnTo>
                  <a:lnTo>
                    <a:pt x="27" y="184"/>
                  </a:lnTo>
                  <a:lnTo>
                    <a:pt x="16" y="184"/>
                  </a:lnTo>
                  <a:lnTo>
                    <a:pt x="5" y="182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51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868"/>
            <p:cNvSpPr>
              <a:spLocks noEditPoints="1"/>
            </p:cNvSpPr>
            <p:nvPr/>
          </p:nvSpPr>
          <p:spPr bwMode="auto">
            <a:xfrm>
              <a:off x="2946" y="1463"/>
              <a:ext cx="57" cy="184"/>
            </a:xfrm>
            <a:custGeom>
              <a:avLst/>
              <a:gdLst>
                <a:gd name="T0" fmla="*/ 31 w 57"/>
                <a:gd name="T1" fmla="*/ 0 h 184"/>
                <a:gd name="T2" fmla="*/ 27 w 57"/>
                <a:gd name="T3" fmla="*/ 0 h 184"/>
                <a:gd name="T4" fmla="*/ 16 w 57"/>
                <a:gd name="T5" fmla="*/ 1 h 184"/>
                <a:gd name="T6" fmla="*/ 14 w 57"/>
                <a:gd name="T7" fmla="*/ 1 h 184"/>
                <a:gd name="T8" fmla="*/ 12 w 57"/>
                <a:gd name="T9" fmla="*/ 1 h 184"/>
                <a:gd name="T10" fmla="*/ 16 w 57"/>
                <a:gd name="T11" fmla="*/ 1 h 184"/>
                <a:gd name="T12" fmla="*/ 27 w 57"/>
                <a:gd name="T13" fmla="*/ 1 h 184"/>
                <a:gd name="T14" fmla="*/ 31 w 57"/>
                <a:gd name="T15" fmla="*/ 1 h 184"/>
                <a:gd name="T16" fmla="*/ 31 w 57"/>
                <a:gd name="T17" fmla="*/ 0 h 184"/>
                <a:gd name="T18" fmla="*/ 0 w 57"/>
                <a:gd name="T19" fmla="*/ 181 h 184"/>
                <a:gd name="T20" fmla="*/ 5 w 57"/>
                <a:gd name="T21" fmla="*/ 182 h 184"/>
                <a:gd name="T22" fmla="*/ 16 w 57"/>
                <a:gd name="T23" fmla="*/ 184 h 184"/>
                <a:gd name="T24" fmla="*/ 27 w 57"/>
                <a:gd name="T25" fmla="*/ 184 h 184"/>
                <a:gd name="T26" fmla="*/ 38 w 57"/>
                <a:gd name="T27" fmla="*/ 184 h 184"/>
                <a:gd name="T28" fmla="*/ 49 w 57"/>
                <a:gd name="T29" fmla="*/ 182 h 184"/>
                <a:gd name="T30" fmla="*/ 57 w 57"/>
                <a:gd name="T31" fmla="*/ 181 h 184"/>
                <a:gd name="T32" fmla="*/ 57 w 57"/>
                <a:gd name="T33" fmla="*/ 179 h 184"/>
                <a:gd name="T34" fmla="*/ 49 w 57"/>
                <a:gd name="T35" fmla="*/ 181 h 184"/>
                <a:gd name="T36" fmla="*/ 38 w 57"/>
                <a:gd name="T37" fmla="*/ 182 h 184"/>
                <a:gd name="T38" fmla="*/ 27 w 57"/>
                <a:gd name="T39" fmla="*/ 184 h 184"/>
                <a:gd name="T40" fmla="*/ 16 w 57"/>
                <a:gd name="T41" fmla="*/ 182 h 184"/>
                <a:gd name="T42" fmla="*/ 5 w 57"/>
                <a:gd name="T43" fmla="*/ 181 h 184"/>
                <a:gd name="T44" fmla="*/ 0 w 57"/>
                <a:gd name="T45" fmla="*/ 181 h 184"/>
                <a:gd name="T46" fmla="*/ 0 w 57"/>
                <a:gd name="T47" fmla="*/ 181 h 1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84"/>
                <a:gd name="T74" fmla="*/ 57 w 57"/>
                <a:gd name="T75" fmla="*/ 184 h 1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84">
                  <a:moveTo>
                    <a:pt x="31" y="0"/>
                  </a:moveTo>
                  <a:lnTo>
                    <a:pt x="27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0" y="181"/>
                  </a:moveTo>
                  <a:lnTo>
                    <a:pt x="5" y="182"/>
                  </a:lnTo>
                  <a:lnTo>
                    <a:pt x="16" y="184"/>
                  </a:lnTo>
                  <a:lnTo>
                    <a:pt x="27" y="184"/>
                  </a:lnTo>
                  <a:lnTo>
                    <a:pt x="38" y="184"/>
                  </a:lnTo>
                  <a:lnTo>
                    <a:pt x="49" y="182"/>
                  </a:lnTo>
                  <a:lnTo>
                    <a:pt x="57" y="181"/>
                  </a:lnTo>
                  <a:lnTo>
                    <a:pt x="57" y="179"/>
                  </a:lnTo>
                  <a:lnTo>
                    <a:pt x="49" y="181"/>
                  </a:lnTo>
                  <a:lnTo>
                    <a:pt x="38" y="182"/>
                  </a:lnTo>
                  <a:lnTo>
                    <a:pt x="27" y="184"/>
                  </a:lnTo>
                  <a:lnTo>
                    <a:pt x="16" y="182"/>
                  </a:lnTo>
                  <a:lnTo>
                    <a:pt x="5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52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869"/>
            <p:cNvSpPr>
              <a:spLocks noEditPoints="1"/>
            </p:cNvSpPr>
            <p:nvPr/>
          </p:nvSpPr>
          <p:spPr bwMode="auto">
            <a:xfrm>
              <a:off x="2946" y="1464"/>
              <a:ext cx="57" cy="183"/>
            </a:xfrm>
            <a:custGeom>
              <a:avLst/>
              <a:gdLst>
                <a:gd name="T0" fmla="*/ 31 w 57"/>
                <a:gd name="T1" fmla="*/ 0 h 183"/>
                <a:gd name="T2" fmla="*/ 27 w 57"/>
                <a:gd name="T3" fmla="*/ 0 h 183"/>
                <a:gd name="T4" fmla="*/ 16 w 57"/>
                <a:gd name="T5" fmla="*/ 0 h 183"/>
                <a:gd name="T6" fmla="*/ 12 w 57"/>
                <a:gd name="T7" fmla="*/ 0 h 183"/>
                <a:gd name="T8" fmla="*/ 12 w 57"/>
                <a:gd name="T9" fmla="*/ 0 h 183"/>
                <a:gd name="T10" fmla="*/ 16 w 57"/>
                <a:gd name="T11" fmla="*/ 0 h 183"/>
                <a:gd name="T12" fmla="*/ 27 w 57"/>
                <a:gd name="T13" fmla="*/ 0 h 183"/>
                <a:gd name="T14" fmla="*/ 31 w 57"/>
                <a:gd name="T15" fmla="*/ 0 h 183"/>
                <a:gd name="T16" fmla="*/ 31 w 57"/>
                <a:gd name="T17" fmla="*/ 0 h 183"/>
                <a:gd name="T18" fmla="*/ 0 w 57"/>
                <a:gd name="T19" fmla="*/ 180 h 183"/>
                <a:gd name="T20" fmla="*/ 5 w 57"/>
                <a:gd name="T21" fmla="*/ 180 h 183"/>
                <a:gd name="T22" fmla="*/ 16 w 57"/>
                <a:gd name="T23" fmla="*/ 181 h 183"/>
                <a:gd name="T24" fmla="*/ 27 w 57"/>
                <a:gd name="T25" fmla="*/ 183 h 183"/>
                <a:gd name="T26" fmla="*/ 38 w 57"/>
                <a:gd name="T27" fmla="*/ 181 h 183"/>
                <a:gd name="T28" fmla="*/ 49 w 57"/>
                <a:gd name="T29" fmla="*/ 180 h 183"/>
                <a:gd name="T30" fmla="*/ 57 w 57"/>
                <a:gd name="T31" fmla="*/ 178 h 183"/>
                <a:gd name="T32" fmla="*/ 57 w 57"/>
                <a:gd name="T33" fmla="*/ 178 h 183"/>
                <a:gd name="T34" fmla="*/ 49 w 57"/>
                <a:gd name="T35" fmla="*/ 180 h 183"/>
                <a:gd name="T36" fmla="*/ 38 w 57"/>
                <a:gd name="T37" fmla="*/ 181 h 183"/>
                <a:gd name="T38" fmla="*/ 27 w 57"/>
                <a:gd name="T39" fmla="*/ 181 h 183"/>
                <a:gd name="T40" fmla="*/ 16 w 57"/>
                <a:gd name="T41" fmla="*/ 181 h 183"/>
                <a:gd name="T42" fmla="*/ 5 w 57"/>
                <a:gd name="T43" fmla="*/ 180 h 183"/>
                <a:gd name="T44" fmla="*/ 0 w 57"/>
                <a:gd name="T45" fmla="*/ 178 h 183"/>
                <a:gd name="T46" fmla="*/ 0 w 57"/>
                <a:gd name="T47" fmla="*/ 180 h 1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83"/>
                <a:gd name="T74" fmla="*/ 57 w 57"/>
                <a:gd name="T75" fmla="*/ 183 h 18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83">
                  <a:moveTo>
                    <a:pt x="31" y="0"/>
                  </a:moveTo>
                  <a:lnTo>
                    <a:pt x="2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1" y="0"/>
                  </a:lnTo>
                  <a:close/>
                  <a:moveTo>
                    <a:pt x="0" y="180"/>
                  </a:moveTo>
                  <a:lnTo>
                    <a:pt x="5" y="180"/>
                  </a:lnTo>
                  <a:lnTo>
                    <a:pt x="16" y="181"/>
                  </a:lnTo>
                  <a:lnTo>
                    <a:pt x="27" y="183"/>
                  </a:lnTo>
                  <a:lnTo>
                    <a:pt x="38" y="181"/>
                  </a:lnTo>
                  <a:lnTo>
                    <a:pt x="49" y="180"/>
                  </a:lnTo>
                  <a:lnTo>
                    <a:pt x="57" y="178"/>
                  </a:lnTo>
                  <a:lnTo>
                    <a:pt x="49" y="180"/>
                  </a:lnTo>
                  <a:lnTo>
                    <a:pt x="38" y="181"/>
                  </a:lnTo>
                  <a:lnTo>
                    <a:pt x="27" y="181"/>
                  </a:lnTo>
                  <a:lnTo>
                    <a:pt x="16" y="181"/>
                  </a:lnTo>
                  <a:lnTo>
                    <a:pt x="5" y="180"/>
                  </a:lnTo>
                  <a:lnTo>
                    <a:pt x="0" y="178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53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870"/>
            <p:cNvSpPr>
              <a:spLocks noEditPoints="1"/>
            </p:cNvSpPr>
            <p:nvPr/>
          </p:nvSpPr>
          <p:spPr bwMode="auto">
            <a:xfrm>
              <a:off x="2946" y="1464"/>
              <a:ext cx="57" cy="181"/>
            </a:xfrm>
            <a:custGeom>
              <a:avLst/>
              <a:gdLst>
                <a:gd name="T0" fmla="*/ 31 w 57"/>
                <a:gd name="T1" fmla="*/ 0 h 181"/>
                <a:gd name="T2" fmla="*/ 27 w 57"/>
                <a:gd name="T3" fmla="*/ 0 h 181"/>
                <a:gd name="T4" fmla="*/ 16 w 57"/>
                <a:gd name="T5" fmla="*/ 0 h 181"/>
                <a:gd name="T6" fmla="*/ 12 w 57"/>
                <a:gd name="T7" fmla="*/ 0 h 181"/>
                <a:gd name="T8" fmla="*/ 12 w 57"/>
                <a:gd name="T9" fmla="*/ 2 h 181"/>
                <a:gd name="T10" fmla="*/ 16 w 57"/>
                <a:gd name="T11" fmla="*/ 2 h 181"/>
                <a:gd name="T12" fmla="*/ 27 w 57"/>
                <a:gd name="T13" fmla="*/ 0 h 181"/>
                <a:gd name="T14" fmla="*/ 31 w 57"/>
                <a:gd name="T15" fmla="*/ 0 h 181"/>
                <a:gd name="T16" fmla="*/ 31 w 57"/>
                <a:gd name="T17" fmla="*/ 0 h 181"/>
                <a:gd name="T18" fmla="*/ 0 w 57"/>
                <a:gd name="T19" fmla="*/ 178 h 181"/>
                <a:gd name="T20" fmla="*/ 5 w 57"/>
                <a:gd name="T21" fmla="*/ 180 h 181"/>
                <a:gd name="T22" fmla="*/ 16 w 57"/>
                <a:gd name="T23" fmla="*/ 181 h 181"/>
                <a:gd name="T24" fmla="*/ 27 w 57"/>
                <a:gd name="T25" fmla="*/ 181 h 181"/>
                <a:gd name="T26" fmla="*/ 38 w 57"/>
                <a:gd name="T27" fmla="*/ 181 h 181"/>
                <a:gd name="T28" fmla="*/ 49 w 57"/>
                <a:gd name="T29" fmla="*/ 180 h 181"/>
                <a:gd name="T30" fmla="*/ 57 w 57"/>
                <a:gd name="T31" fmla="*/ 178 h 181"/>
                <a:gd name="T32" fmla="*/ 57 w 57"/>
                <a:gd name="T33" fmla="*/ 178 h 181"/>
                <a:gd name="T34" fmla="*/ 49 w 57"/>
                <a:gd name="T35" fmla="*/ 180 h 181"/>
                <a:gd name="T36" fmla="*/ 38 w 57"/>
                <a:gd name="T37" fmla="*/ 181 h 181"/>
                <a:gd name="T38" fmla="*/ 27 w 57"/>
                <a:gd name="T39" fmla="*/ 181 h 181"/>
                <a:gd name="T40" fmla="*/ 16 w 57"/>
                <a:gd name="T41" fmla="*/ 181 h 181"/>
                <a:gd name="T42" fmla="*/ 5 w 57"/>
                <a:gd name="T43" fmla="*/ 180 h 181"/>
                <a:gd name="T44" fmla="*/ 0 w 57"/>
                <a:gd name="T45" fmla="*/ 178 h 181"/>
                <a:gd name="T46" fmla="*/ 0 w 57"/>
                <a:gd name="T47" fmla="*/ 178 h 1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81"/>
                <a:gd name="T74" fmla="*/ 57 w 57"/>
                <a:gd name="T75" fmla="*/ 181 h 1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81">
                  <a:moveTo>
                    <a:pt x="31" y="0"/>
                  </a:moveTo>
                  <a:lnTo>
                    <a:pt x="2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1" y="0"/>
                  </a:lnTo>
                  <a:close/>
                  <a:moveTo>
                    <a:pt x="0" y="178"/>
                  </a:moveTo>
                  <a:lnTo>
                    <a:pt x="5" y="180"/>
                  </a:lnTo>
                  <a:lnTo>
                    <a:pt x="16" y="181"/>
                  </a:lnTo>
                  <a:lnTo>
                    <a:pt x="27" y="181"/>
                  </a:lnTo>
                  <a:lnTo>
                    <a:pt x="38" y="181"/>
                  </a:lnTo>
                  <a:lnTo>
                    <a:pt x="49" y="180"/>
                  </a:lnTo>
                  <a:lnTo>
                    <a:pt x="57" y="178"/>
                  </a:lnTo>
                  <a:lnTo>
                    <a:pt x="49" y="180"/>
                  </a:lnTo>
                  <a:lnTo>
                    <a:pt x="38" y="181"/>
                  </a:lnTo>
                  <a:lnTo>
                    <a:pt x="27" y="181"/>
                  </a:lnTo>
                  <a:lnTo>
                    <a:pt x="16" y="181"/>
                  </a:lnTo>
                  <a:lnTo>
                    <a:pt x="5" y="18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54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871"/>
            <p:cNvSpPr>
              <a:spLocks noEditPoints="1"/>
            </p:cNvSpPr>
            <p:nvPr/>
          </p:nvSpPr>
          <p:spPr bwMode="auto">
            <a:xfrm>
              <a:off x="2946" y="1464"/>
              <a:ext cx="57" cy="181"/>
            </a:xfrm>
            <a:custGeom>
              <a:avLst/>
              <a:gdLst>
                <a:gd name="T0" fmla="*/ 31 w 57"/>
                <a:gd name="T1" fmla="*/ 0 h 181"/>
                <a:gd name="T2" fmla="*/ 27 w 57"/>
                <a:gd name="T3" fmla="*/ 0 h 181"/>
                <a:gd name="T4" fmla="*/ 16 w 57"/>
                <a:gd name="T5" fmla="*/ 2 h 181"/>
                <a:gd name="T6" fmla="*/ 12 w 57"/>
                <a:gd name="T7" fmla="*/ 2 h 181"/>
                <a:gd name="T8" fmla="*/ 12 w 57"/>
                <a:gd name="T9" fmla="*/ 2 h 181"/>
                <a:gd name="T10" fmla="*/ 16 w 57"/>
                <a:gd name="T11" fmla="*/ 2 h 181"/>
                <a:gd name="T12" fmla="*/ 27 w 57"/>
                <a:gd name="T13" fmla="*/ 2 h 181"/>
                <a:gd name="T14" fmla="*/ 31 w 57"/>
                <a:gd name="T15" fmla="*/ 2 h 181"/>
                <a:gd name="T16" fmla="*/ 31 w 57"/>
                <a:gd name="T17" fmla="*/ 0 h 181"/>
                <a:gd name="T18" fmla="*/ 0 w 57"/>
                <a:gd name="T19" fmla="*/ 178 h 181"/>
                <a:gd name="T20" fmla="*/ 5 w 57"/>
                <a:gd name="T21" fmla="*/ 180 h 181"/>
                <a:gd name="T22" fmla="*/ 16 w 57"/>
                <a:gd name="T23" fmla="*/ 181 h 181"/>
                <a:gd name="T24" fmla="*/ 27 w 57"/>
                <a:gd name="T25" fmla="*/ 181 h 181"/>
                <a:gd name="T26" fmla="*/ 38 w 57"/>
                <a:gd name="T27" fmla="*/ 181 h 181"/>
                <a:gd name="T28" fmla="*/ 49 w 57"/>
                <a:gd name="T29" fmla="*/ 180 h 181"/>
                <a:gd name="T30" fmla="*/ 57 w 57"/>
                <a:gd name="T31" fmla="*/ 178 h 181"/>
                <a:gd name="T32" fmla="*/ 57 w 57"/>
                <a:gd name="T33" fmla="*/ 177 h 181"/>
                <a:gd name="T34" fmla="*/ 49 w 57"/>
                <a:gd name="T35" fmla="*/ 178 h 181"/>
                <a:gd name="T36" fmla="*/ 38 w 57"/>
                <a:gd name="T37" fmla="*/ 180 h 181"/>
                <a:gd name="T38" fmla="*/ 27 w 57"/>
                <a:gd name="T39" fmla="*/ 181 h 181"/>
                <a:gd name="T40" fmla="*/ 16 w 57"/>
                <a:gd name="T41" fmla="*/ 180 h 181"/>
                <a:gd name="T42" fmla="*/ 5 w 57"/>
                <a:gd name="T43" fmla="*/ 178 h 181"/>
                <a:gd name="T44" fmla="*/ 0 w 57"/>
                <a:gd name="T45" fmla="*/ 178 h 181"/>
                <a:gd name="T46" fmla="*/ 0 w 57"/>
                <a:gd name="T47" fmla="*/ 178 h 1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81"/>
                <a:gd name="T74" fmla="*/ 57 w 57"/>
                <a:gd name="T75" fmla="*/ 181 h 1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81">
                  <a:moveTo>
                    <a:pt x="31" y="0"/>
                  </a:moveTo>
                  <a:lnTo>
                    <a:pt x="27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1" y="0"/>
                  </a:lnTo>
                  <a:close/>
                  <a:moveTo>
                    <a:pt x="0" y="178"/>
                  </a:moveTo>
                  <a:lnTo>
                    <a:pt x="5" y="180"/>
                  </a:lnTo>
                  <a:lnTo>
                    <a:pt x="16" y="181"/>
                  </a:lnTo>
                  <a:lnTo>
                    <a:pt x="27" y="181"/>
                  </a:lnTo>
                  <a:lnTo>
                    <a:pt x="38" y="181"/>
                  </a:lnTo>
                  <a:lnTo>
                    <a:pt x="49" y="180"/>
                  </a:lnTo>
                  <a:lnTo>
                    <a:pt x="57" y="178"/>
                  </a:lnTo>
                  <a:lnTo>
                    <a:pt x="57" y="177"/>
                  </a:lnTo>
                  <a:lnTo>
                    <a:pt x="49" y="178"/>
                  </a:lnTo>
                  <a:lnTo>
                    <a:pt x="38" y="180"/>
                  </a:lnTo>
                  <a:lnTo>
                    <a:pt x="27" y="181"/>
                  </a:lnTo>
                  <a:lnTo>
                    <a:pt x="16" y="180"/>
                  </a:lnTo>
                  <a:lnTo>
                    <a:pt x="5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55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872"/>
            <p:cNvSpPr>
              <a:spLocks noEditPoints="1"/>
            </p:cNvSpPr>
            <p:nvPr/>
          </p:nvSpPr>
          <p:spPr bwMode="auto">
            <a:xfrm>
              <a:off x="2946" y="1466"/>
              <a:ext cx="57" cy="179"/>
            </a:xfrm>
            <a:custGeom>
              <a:avLst/>
              <a:gdLst>
                <a:gd name="T0" fmla="*/ 31 w 57"/>
                <a:gd name="T1" fmla="*/ 0 h 179"/>
                <a:gd name="T2" fmla="*/ 27 w 57"/>
                <a:gd name="T3" fmla="*/ 0 h 179"/>
                <a:gd name="T4" fmla="*/ 16 w 57"/>
                <a:gd name="T5" fmla="*/ 0 h 179"/>
                <a:gd name="T6" fmla="*/ 12 w 57"/>
                <a:gd name="T7" fmla="*/ 0 h 179"/>
                <a:gd name="T8" fmla="*/ 12 w 57"/>
                <a:gd name="T9" fmla="*/ 1 h 179"/>
                <a:gd name="T10" fmla="*/ 16 w 57"/>
                <a:gd name="T11" fmla="*/ 0 h 179"/>
                <a:gd name="T12" fmla="*/ 27 w 57"/>
                <a:gd name="T13" fmla="*/ 0 h 179"/>
                <a:gd name="T14" fmla="*/ 31 w 57"/>
                <a:gd name="T15" fmla="*/ 0 h 179"/>
                <a:gd name="T16" fmla="*/ 31 w 57"/>
                <a:gd name="T17" fmla="*/ 0 h 179"/>
                <a:gd name="T18" fmla="*/ 0 w 57"/>
                <a:gd name="T19" fmla="*/ 176 h 179"/>
                <a:gd name="T20" fmla="*/ 5 w 57"/>
                <a:gd name="T21" fmla="*/ 176 h 179"/>
                <a:gd name="T22" fmla="*/ 16 w 57"/>
                <a:gd name="T23" fmla="*/ 178 h 179"/>
                <a:gd name="T24" fmla="*/ 27 w 57"/>
                <a:gd name="T25" fmla="*/ 179 h 179"/>
                <a:gd name="T26" fmla="*/ 38 w 57"/>
                <a:gd name="T27" fmla="*/ 178 h 179"/>
                <a:gd name="T28" fmla="*/ 49 w 57"/>
                <a:gd name="T29" fmla="*/ 176 h 179"/>
                <a:gd name="T30" fmla="*/ 57 w 57"/>
                <a:gd name="T31" fmla="*/ 175 h 179"/>
                <a:gd name="T32" fmla="*/ 57 w 57"/>
                <a:gd name="T33" fmla="*/ 175 h 179"/>
                <a:gd name="T34" fmla="*/ 49 w 57"/>
                <a:gd name="T35" fmla="*/ 176 h 179"/>
                <a:gd name="T36" fmla="*/ 38 w 57"/>
                <a:gd name="T37" fmla="*/ 178 h 179"/>
                <a:gd name="T38" fmla="*/ 27 w 57"/>
                <a:gd name="T39" fmla="*/ 178 h 179"/>
                <a:gd name="T40" fmla="*/ 16 w 57"/>
                <a:gd name="T41" fmla="*/ 178 h 179"/>
                <a:gd name="T42" fmla="*/ 5 w 57"/>
                <a:gd name="T43" fmla="*/ 176 h 179"/>
                <a:gd name="T44" fmla="*/ 1 w 57"/>
                <a:gd name="T45" fmla="*/ 175 h 179"/>
                <a:gd name="T46" fmla="*/ 0 w 57"/>
                <a:gd name="T47" fmla="*/ 176 h 17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79"/>
                <a:gd name="T74" fmla="*/ 57 w 57"/>
                <a:gd name="T75" fmla="*/ 179 h 17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79">
                  <a:moveTo>
                    <a:pt x="31" y="0"/>
                  </a:moveTo>
                  <a:lnTo>
                    <a:pt x="2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1" y="0"/>
                  </a:lnTo>
                  <a:close/>
                  <a:moveTo>
                    <a:pt x="0" y="176"/>
                  </a:moveTo>
                  <a:lnTo>
                    <a:pt x="5" y="176"/>
                  </a:lnTo>
                  <a:lnTo>
                    <a:pt x="16" y="178"/>
                  </a:lnTo>
                  <a:lnTo>
                    <a:pt x="27" y="179"/>
                  </a:lnTo>
                  <a:lnTo>
                    <a:pt x="38" y="178"/>
                  </a:lnTo>
                  <a:lnTo>
                    <a:pt x="49" y="176"/>
                  </a:lnTo>
                  <a:lnTo>
                    <a:pt x="57" y="175"/>
                  </a:lnTo>
                  <a:lnTo>
                    <a:pt x="49" y="176"/>
                  </a:lnTo>
                  <a:lnTo>
                    <a:pt x="38" y="178"/>
                  </a:lnTo>
                  <a:lnTo>
                    <a:pt x="27" y="178"/>
                  </a:lnTo>
                  <a:lnTo>
                    <a:pt x="16" y="178"/>
                  </a:lnTo>
                  <a:lnTo>
                    <a:pt x="5" y="176"/>
                  </a:lnTo>
                  <a:lnTo>
                    <a:pt x="1" y="175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56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873"/>
            <p:cNvSpPr>
              <a:spLocks noEditPoints="1"/>
            </p:cNvSpPr>
            <p:nvPr/>
          </p:nvSpPr>
          <p:spPr bwMode="auto">
            <a:xfrm>
              <a:off x="2947" y="1466"/>
              <a:ext cx="56" cy="178"/>
            </a:xfrm>
            <a:custGeom>
              <a:avLst/>
              <a:gdLst>
                <a:gd name="T0" fmla="*/ 30 w 56"/>
                <a:gd name="T1" fmla="*/ 0 h 178"/>
                <a:gd name="T2" fmla="*/ 26 w 56"/>
                <a:gd name="T3" fmla="*/ 0 h 178"/>
                <a:gd name="T4" fmla="*/ 15 w 56"/>
                <a:gd name="T5" fmla="*/ 0 h 178"/>
                <a:gd name="T6" fmla="*/ 11 w 56"/>
                <a:gd name="T7" fmla="*/ 1 h 178"/>
                <a:gd name="T8" fmla="*/ 11 w 56"/>
                <a:gd name="T9" fmla="*/ 1 h 178"/>
                <a:gd name="T10" fmla="*/ 15 w 56"/>
                <a:gd name="T11" fmla="*/ 1 h 178"/>
                <a:gd name="T12" fmla="*/ 26 w 56"/>
                <a:gd name="T13" fmla="*/ 0 h 178"/>
                <a:gd name="T14" fmla="*/ 30 w 56"/>
                <a:gd name="T15" fmla="*/ 0 h 178"/>
                <a:gd name="T16" fmla="*/ 30 w 56"/>
                <a:gd name="T17" fmla="*/ 0 h 178"/>
                <a:gd name="T18" fmla="*/ 0 w 56"/>
                <a:gd name="T19" fmla="*/ 175 h 178"/>
                <a:gd name="T20" fmla="*/ 4 w 56"/>
                <a:gd name="T21" fmla="*/ 176 h 178"/>
                <a:gd name="T22" fmla="*/ 15 w 56"/>
                <a:gd name="T23" fmla="*/ 178 h 178"/>
                <a:gd name="T24" fmla="*/ 26 w 56"/>
                <a:gd name="T25" fmla="*/ 178 h 178"/>
                <a:gd name="T26" fmla="*/ 37 w 56"/>
                <a:gd name="T27" fmla="*/ 178 h 178"/>
                <a:gd name="T28" fmla="*/ 48 w 56"/>
                <a:gd name="T29" fmla="*/ 176 h 178"/>
                <a:gd name="T30" fmla="*/ 56 w 56"/>
                <a:gd name="T31" fmla="*/ 175 h 178"/>
                <a:gd name="T32" fmla="*/ 56 w 56"/>
                <a:gd name="T33" fmla="*/ 175 h 178"/>
                <a:gd name="T34" fmla="*/ 48 w 56"/>
                <a:gd name="T35" fmla="*/ 176 h 178"/>
                <a:gd name="T36" fmla="*/ 37 w 56"/>
                <a:gd name="T37" fmla="*/ 178 h 178"/>
                <a:gd name="T38" fmla="*/ 26 w 56"/>
                <a:gd name="T39" fmla="*/ 178 h 178"/>
                <a:gd name="T40" fmla="*/ 15 w 56"/>
                <a:gd name="T41" fmla="*/ 178 h 178"/>
                <a:gd name="T42" fmla="*/ 4 w 56"/>
                <a:gd name="T43" fmla="*/ 176 h 178"/>
                <a:gd name="T44" fmla="*/ 0 w 56"/>
                <a:gd name="T45" fmla="*/ 175 h 178"/>
                <a:gd name="T46" fmla="*/ 0 w 56"/>
                <a:gd name="T47" fmla="*/ 175 h 1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178"/>
                <a:gd name="T74" fmla="*/ 56 w 56"/>
                <a:gd name="T75" fmla="*/ 178 h 1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178">
                  <a:moveTo>
                    <a:pt x="30" y="0"/>
                  </a:moveTo>
                  <a:lnTo>
                    <a:pt x="26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26" y="0"/>
                  </a:lnTo>
                  <a:lnTo>
                    <a:pt x="30" y="0"/>
                  </a:lnTo>
                  <a:close/>
                  <a:moveTo>
                    <a:pt x="0" y="175"/>
                  </a:moveTo>
                  <a:lnTo>
                    <a:pt x="4" y="176"/>
                  </a:lnTo>
                  <a:lnTo>
                    <a:pt x="15" y="178"/>
                  </a:lnTo>
                  <a:lnTo>
                    <a:pt x="26" y="178"/>
                  </a:lnTo>
                  <a:lnTo>
                    <a:pt x="37" y="178"/>
                  </a:lnTo>
                  <a:lnTo>
                    <a:pt x="48" y="176"/>
                  </a:lnTo>
                  <a:lnTo>
                    <a:pt x="56" y="175"/>
                  </a:lnTo>
                  <a:lnTo>
                    <a:pt x="48" y="176"/>
                  </a:lnTo>
                  <a:lnTo>
                    <a:pt x="37" y="178"/>
                  </a:lnTo>
                  <a:lnTo>
                    <a:pt x="26" y="178"/>
                  </a:lnTo>
                  <a:lnTo>
                    <a:pt x="15" y="178"/>
                  </a:lnTo>
                  <a:lnTo>
                    <a:pt x="4" y="17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57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874"/>
            <p:cNvSpPr>
              <a:spLocks noEditPoints="1"/>
            </p:cNvSpPr>
            <p:nvPr/>
          </p:nvSpPr>
          <p:spPr bwMode="auto">
            <a:xfrm>
              <a:off x="2947" y="1466"/>
              <a:ext cx="56" cy="178"/>
            </a:xfrm>
            <a:custGeom>
              <a:avLst/>
              <a:gdLst>
                <a:gd name="T0" fmla="*/ 30 w 56"/>
                <a:gd name="T1" fmla="*/ 0 h 178"/>
                <a:gd name="T2" fmla="*/ 26 w 56"/>
                <a:gd name="T3" fmla="*/ 0 h 178"/>
                <a:gd name="T4" fmla="*/ 15 w 56"/>
                <a:gd name="T5" fmla="*/ 1 h 178"/>
                <a:gd name="T6" fmla="*/ 11 w 56"/>
                <a:gd name="T7" fmla="*/ 1 h 178"/>
                <a:gd name="T8" fmla="*/ 11 w 56"/>
                <a:gd name="T9" fmla="*/ 1 h 178"/>
                <a:gd name="T10" fmla="*/ 15 w 56"/>
                <a:gd name="T11" fmla="*/ 1 h 178"/>
                <a:gd name="T12" fmla="*/ 26 w 56"/>
                <a:gd name="T13" fmla="*/ 1 h 178"/>
                <a:gd name="T14" fmla="*/ 32 w 56"/>
                <a:gd name="T15" fmla="*/ 1 h 178"/>
                <a:gd name="T16" fmla="*/ 30 w 56"/>
                <a:gd name="T17" fmla="*/ 0 h 178"/>
                <a:gd name="T18" fmla="*/ 0 w 56"/>
                <a:gd name="T19" fmla="*/ 175 h 178"/>
                <a:gd name="T20" fmla="*/ 4 w 56"/>
                <a:gd name="T21" fmla="*/ 176 h 178"/>
                <a:gd name="T22" fmla="*/ 15 w 56"/>
                <a:gd name="T23" fmla="*/ 178 h 178"/>
                <a:gd name="T24" fmla="*/ 26 w 56"/>
                <a:gd name="T25" fmla="*/ 178 h 178"/>
                <a:gd name="T26" fmla="*/ 37 w 56"/>
                <a:gd name="T27" fmla="*/ 178 h 178"/>
                <a:gd name="T28" fmla="*/ 48 w 56"/>
                <a:gd name="T29" fmla="*/ 176 h 178"/>
                <a:gd name="T30" fmla="*/ 56 w 56"/>
                <a:gd name="T31" fmla="*/ 175 h 178"/>
                <a:gd name="T32" fmla="*/ 56 w 56"/>
                <a:gd name="T33" fmla="*/ 173 h 178"/>
                <a:gd name="T34" fmla="*/ 48 w 56"/>
                <a:gd name="T35" fmla="*/ 175 h 178"/>
                <a:gd name="T36" fmla="*/ 37 w 56"/>
                <a:gd name="T37" fmla="*/ 176 h 178"/>
                <a:gd name="T38" fmla="*/ 26 w 56"/>
                <a:gd name="T39" fmla="*/ 178 h 178"/>
                <a:gd name="T40" fmla="*/ 15 w 56"/>
                <a:gd name="T41" fmla="*/ 176 h 178"/>
                <a:gd name="T42" fmla="*/ 4 w 56"/>
                <a:gd name="T43" fmla="*/ 175 h 178"/>
                <a:gd name="T44" fmla="*/ 0 w 56"/>
                <a:gd name="T45" fmla="*/ 175 h 178"/>
                <a:gd name="T46" fmla="*/ 0 w 56"/>
                <a:gd name="T47" fmla="*/ 175 h 1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178"/>
                <a:gd name="T74" fmla="*/ 56 w 56"/>
                <a:gd name="T75" fmla="*/ 178 h 1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178">
                  <a:moveTo>
                    <a:pt x="30" y="0"/>
                  </a:moveTo>
                  <a:lnTo>
                    <a:pt x="26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26" y="1"/>
                  </a:lnTo>
                  <a:lnTo>
                    <a:pt x="32" y="1"/>
                  </a:lnTo>
                  <a:lnTo>
                    <a:pt x="30" y="0"/>
                  </a:lnTo>
                  <a:close/>
                  <a:moveTo>
                    <a:pt x="0" y="175"/>
                  </a:moveTo>
                  <a:lnTo>
                    <a:pt x="4" y="176"/>
                  </a:lnTo>
                  <a:lnTo>
                    <a:pt x="15" y="178"/>
                  </a:lnTo>
                  <a:lnTo>
                    <a:pt x="26" y="178"/>
                  </a:lnTo>
                  <a:lnTo>
                    <a:pt x="37" y="178"/>
                  </a:lnTo>
                  <a:lnTo>
                    <a:pt x="48" y="176"/>
                  </a:lnTo>
                  <a:lnTo>
                    <a:pt x="56" y="175"/>
                  </a:lnTo>
                  <a:lnTo>
                    <a:pt x="56" y="173"/>
                  </a:lnTo>
                  <a:lnTo>
                    <a:pt x="48" y="175"/>
                  </a:lnTo>
                  <a:lnTo>
                    <a:pt x="37" y="176"/>
                  </a:lnTo>
                  <a:lnTo>
                    <a:pt x="26" y="178"/>
                  </a:lnTo>
                  <a:lnTo>
                    <a:pt x="15" y="176"/>
                  </a:lnTo>
                  <a:lnTo>
                    <a:pt x="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58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875"/>
            <p:cNvSpPr>
              <a:spLocks noEditPoints="1"/>
            </p:cNvSpPr>
            <p:nvPr/>
          </p:nvSpPr>
          <p:spPr bwMode="auto">
            <a:xfrm>
              <a:off x="2947" y="1467"/>
              <a:ext cx="56" cy="177"/>
            </a:xfrm>
            <a:custGeom>
              <a:avLst/>
              <a:gdLst>
                <a:gd name="T0" fmla="*/ 32 w 56"/>
                <a:gd name="T1" fmla="*/ 0 h 177"/>
                <a:gd name="T2" fmla="*/ 26 w 56"/>
                <a:gd name="T3" fmla="*/ 0 h 177"/>
                <a:gd name="T4" fmla="*/ 15 w 56"/>
                <a:gd name="T5" fmla="*/ 0 h 177"/>
                <a:gd name="T6" fmla="*/ 11 w 56"/>
                <a:gd name="T7" fmla="*/ 0 h 177"/>
                <a:gd name="T8" fmla="*/ 11 w 56"/>
                <a:gd name="T9" fmla="*/ 2 h 177"/>
                <a:gd name="T10" fmla="*/ 15 w 56"/>
                <a:gd name="T11" fmla="*/ 0 h 177"/>
                <a:gd name="T12" fmla="*/ 26 w 56"/>
                <a:gd name="T13" fmla="*/ 0 h 177"/>
                <a:gd name="T14" fmla="*/ 32 w 56"/>
                <a:gd name="T15" fmla="*/ 0 h 177"/>
                <a:gd name="T16" fmla="*/ 32 w 56"/>
                <a:gd name="T17" fmla="*/ 0 h 177"/>
                <a:gd name="T18" fmla="*/ 0 w 56"/>
                <a:gd name="T19" fmla="*/ 174 h 177"/>
                <a:gd name="T20" fmla="*/ 4 w 56"/>
                <a:gd name="T21" fmla="*/ 174 h 177"/>
                <a:gd name="T22" fmla="*/ 15 w 56"/>
                <a:gd name="T23" fmla="*/ 175 h 177"/>
                <a:gd name="T24" fmla="*/ 26 w 56"/>
                <a:gd name="T25" fmla="*/ 177 h 177"/>
                <a:gd name="T26" fmla="*/ 37 w 56"/>
                <a:gd name="T27" fmla="*/ 175 h 177"/>
                <a:gd name="T28" fmla="*/ 48 w 56"/>
                <a:gd name="T29" fmla="*/ 174 h 177"/>
                <a:gd name="T30" fmla="*/ 56 w 56"/>
                <a:gd name="T31" fmla="*/ 172 h 177"/>
                <a:gd name="T32" fmla="*/ 56 w 56"/>
                <a:gd name="T33" fmla="*/ 172 h 177"/>
                <a:gd name="T34" fmla="*/ 48 w 56"/>
                <a:gd name="T35" fmla="*/ 174 h 177"/>
                <a:gd name="T36" fmla="*/ 37 w 56"/>
                <a:gd name="T37" fmla="*/ 175 h 177"/>
                <a:gd name="T38" fmla="*/ 26 w 56"/>
                <a:gd name="T39" fmla="*/ 175 h 177"/>
                <a:gd name="T40" fmla="*/ 15 w 56"/>
                <a:gd name="T41" fmla="*/ 175 h 177"/>
                <a:gd name="T42" fmla="*/ 4 w 56"/>
                <a:gd name="T43" fmla="*/ 174 h 177"/>
                <a:gd name="T44" fmla="*/ 0 w 56"/>
                <a:gd name="T45" fmla="*/ 172 h 177"/>
                <a:gd name="T46" fmla="*/ 0 w 56"/>
                <a:gd name="T47" fmla="*/ 174 h 1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177"/>
                <a:gd name="T74" fmla="*/ 56 w 56"/>
                <a:gd name="T75" fmla="*/ 177 h 1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177">
                  <a:moveTo>
                    <a:pt x="32" y="0"/>
                  </a:moveTo>
                  <a:lnTo>
                    <a:pt x="26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2" y="0"/>
                  </a:lnTo>
                  <a:close/>
                  <a:moveTo>
                    <a:pt x="0" y="174"/>
                  </a:moveTo>
                  <a:lnTo>
                    <a:pt x="4" y="174"/>
                  </a:lnTo>
                  <a:lnTo>
                    <a:pt x="15" y="175"/>
                  </a:lnTo>
                  <a:lnTo>
                    <a:pt x="26" y="177"/>
                  </a:lnTo>
                  <a:lnTo>
                    <a:pt x="37" y="175"/>
                  </a:lnTo>
                  <a:lnTo>
                    <a:pt x="48" y="174"/>
                  </a:lnTo>
                  <a:lnTo>
                    <a:pt x="56" y="172"/>
                  </a:lnTo>
                  <a:lnTo>
                    <a:pt x="48" y="174"/>
                  </a:lnTo>
                  <a:lnTo>
                    <a:pt x="37" y="175"/>
                  </a:lnTo>
                  <a:lnTo>
                    <a:pt x="26" y="175"/>
                  </a:lnTo>
                  <a:lnTo>
                    <a:pt x="15" y="175"/>
                  </a:lnTo>
                  <a:lnTo>
                    <a:pt x="4" y="174"/>
                  </a:lnTo>
                  <a:lnTo>
                    <a:pt x="0" y="17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59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876"/>
            <p:cNvSpPr>
              <a:spLocks noEditPoints="1"/>
            </p:cNvSpPr>
            <p:nvPr/>
          </p:nvSpPr>
          <p:spPr bwMode="auto">
            <a:xfrm>
              <a:off x="2947" y="1467"/>
              <a:ext cx="56" cy="175"/>
            </a:xfrm>
            <a:custGeom>
              <a:avLst/>
              <a:gdLst>
                <a:gd name="T0" fmla="*/ 32 w 56"/>
                <a:gd name="T1" fmla="*/ 0 h 175"/>
                <a:gd name="T2" fmla="*/ 26 w 56"/>
                <a:gd name="T3" fmla="*/ 0 h 175"/>
                <a:gd name="T4" fmla="*/ 15 w 56"/>
                <a:gd name="T5" fmla="*/ 0 h 175"/>
                <a:gd name="T6" fmla="*/ 11 w 56"/>
                <a:gd name="T7" fmla="*/ 2 h 175"/>
                <a:gd name="T8" fmla="*/ 10 w 56"/>
                <a:gd name="T9" fmla="*/ 2 h 175"/>
                <a:gd name="T10" fmla="*/ 15 w 56"/>
                <a:gd name="T11" fmla="*/ 2 h 175"/>
                <a:gd name="T12" fmla="*/ 26 w 56"/>
                <a:gd name="T13" fmla="*/ 0 h 175"/>
                <a:gd name="T14" fmla="*/ 32 w 56"/>
                <a:gd name="T15" fmla="*/ 0 h 175"/>
                <a:gd name="T16" fmla="*/ 32 w 56"/>
                <a:gd name="T17" fmla="*/ 0 h 175"/>
                <a:gd name="T18" fmla="*/ 0 w 56"/>
                <a:gd name="T19" fmla="*/ 172 h 175"/>
                <a:gd name="T20" fmla="*/ 4 w 56"/>
                <a:gd name="T21" fmla="*/ 174 h 175"/>
                <a:gd name="T22" fmla="*/ 15 w 56"/>
                <a:gd name="T23" fmla="*/ 175 h 175"/>
                <a:gd name="T24" fmla="*/ 26 w 56"/>
                <a:gd name="T25" fmla="*/ 175 h 175"/>
                <a:gd name="T26" fmla="*/ 37 w 56"/>
                <a:gd name="T27" fmla="*/ 175 h 175"/>
                <a:gd name="T28" fmla="*/ 48 w 56"/>
                <a:gd name="T29" fmla="*/ 174 h 175"/>
                <a:gd name="T30" fmla="*/ 56 w 56"/>
                <a:gd name="T31" fmla="*/ 172 h 175"/>
                <a:gd name="T32" fmla="*/ 56 w 56"/>
                <a:gd name="T33" fmla="*/ 172 h 175"/>
                <a:gd name="T34" fmla="*/ 48 w 56"/>
                <a:gd name="T35" fmla="*/ 174 h 175"/>
                <a:gd name="T36" fmla="*/ 37 w 56"/>
                <a:gd name="T37" fmla="*/ 175 h 175"/>
                <a:gd name="T38" fmla="*/ 26 w 56"/>
                <a:gd name="T39" fmla="*/ 175 h 175"/>
                <a:gd name="T40" fmla="*/ 15 w 56"/>
                <a:gd name="T41" fmla="*/ 175 h 175"/>
                <a:gd name="T42" fmla="*/ 6 w 56"/>
                <a:gd name="T43" fmla="*/ 174 h 175"/>
                <a:gd name="T44" fmla="*/ 0 w 56"/>
                <a:gd name="T45" fmla="*/ 172 h 175"/>
                <a:gd name="T46" fmla="*/ 0 w 56"/>
                <a:gd name="T47" fmla="*/ 172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175"/>
                <a:gd name="T74" fmla="*/ 56 w 56"/>
                <a:gd name="T75" fmla="*/ 175 h 1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175">
                  <a:moveTo>
                    <a:pt x="32" y="0"/>
                  </a:moveTo>
                  <a:lnTo>
                    <a:pt x="26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2" y="0"/>
                  </a:lnTo>
                  <a:close/>
                  <a:moveTo>
                    <a:pt x="0" y="172"/>
                  </a:moveTo>
                  <a:lnTo>
                    <a:pt x="4" y="174"/>
                  </a:lnTo>
                  <a:lnTo>
                    <a:pt x="15" y="175"/>
                  </a:lnTo>
                  <a:lnTo>
                    <a:pt x="26" y="175"/>
                  </a:lnTo>
                  <a:lnTo>
                    <a:pt x="37" y="175"/>
                  </a:lnTo>
                  <a:lnTo>
                    <a:pt x="48" y="174"/>
                  </a:lnTo>
                  <a:lnTo>
                    <a:pt x="56" y="172"/>
                  </a:lnTo>
                  <a:lnTo>
                    <a:pt x="48" y="174"/>
                  </a:lnTo>
                  <a:lnTo>
                    <a:pt x="37" y="175"/>
                  </a:lnTo>
                  <a:lnTo>
                    <a:pt x="26" y="175"/>
                  </a:lnTo>
                  <a:lnTo>
                    <a:pt x="15" y="175"/>
                  </a:lnTo>
                  <a:lnTo>
                    <a:pt x="6" y="174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5A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877"/>
            <p:cNvSpPr>
              <a:spLocks noEditPoints="1"/>
            </p:cNvSpPr>
            <p:nvPr/>
          </p:nvSpPr>
          <p:spPr bwMode="auto">
            <a:xfrm>
              <a:off x="2947" y="1467"/>
              <a:ext cx="57" cy="175"/>
            </a:xfrm>
            <a:custGeom>
              <a:avLst/>
              <a:gdLst>
                <a:gd name="T0" fmla="*/ 32 w 57"/>
                <a:gd name="T1" fmla="*/ 0 h 175"/>
                <a:gd name="T2" fmla="*/ 26 w 57"/>
                <a:gd name="T3" fmla="*/ 0 h 175"/>
                <a:gd name="T4" fmla="*/ 15 w 57"/>
                <a:gd name="T5" fmla="*/ 2 h 175"/>
                <a:gd name="T6" fmla="*/ 10 w 57"/>
                <a:gd name="T7" fmla="*/ 2 h 175"/>
                <a:gd name="T8" fmla="*/ 10 w 57"/>
                <a:gd name="T9" fmla="*/ 2 h 175"/>
                <a:gd name="T10" fmla="*/ 15 w 57"/>
                <a:gd name="T11" fmla="*/ 2 h 175"/>
                <a:gd name="T12" fmla="*/ 26 w 57"/>
                <a:gd name="T13" fmla="*/ 2 h 175"/>
                <a:gd name="T14" fmla="*/ 32 w 57"/>
                <a:gd name="T15" fmla="*/ 2 h 175"/>
                <a:gd name="T16" fmla="*/ 32 w 57"/>
                <a:gd name="T17" fmla="*/ 0 h 175"/>
                <a:gd name="T18" fmla="*/ 0 w 57"/>
                <a:gd name="T19" fmla="*/ 172 h 175"/>
                <a:gd name="T20" fmla="*/ 6 w 57"/>
                <a:gd name="T21" fmla="*/ 174 h 175"/>
                <a:gd name="T22" fmla="*/ 15 w 57"/>
                <a:gd name="T23" fmla="*/ 175 h 175"/>
                <a:gd name="T24" fmla="*/ 26 w 57"/>
                <a:gd name="T25" fmla="*/ 175 h 175"/>
                <a:gd name="T26" fmla="*/ 37 w 57"/>
                <a:gd name="T27" fmla="*/ 175 h 175"/>
                <a:gd name="T28" fmla="*/ 48 w 57"/>
                <a:gd name="T29" fmla="*/ 174 h 175"/>
                <a:gd name="T30" fmla="*/ 56 w 57"/>
                <a:gd name="T31" fmla="*/ 172 h 175"/>
                <a:gd name="T32" fmla="*/ 57 w 57"/>
                <a:gd name="T33" fmla="*/ 171 h 175"/>
                <a:gd name="T34" fmla="*/ 48 w 57"/>
                <a:gd name="T35" fmla="*/ 172 h 175"/>
                <a:gd name="T36" fmla="*/ 37 w 57"/>
                <a:gd name="T37" fmla="*/ 174 h 175"/>
                <a:gd name="T38" fmla="*/ 26 w 57"/>
                <a:gd name="T39" fmla="*/ 175 h 175"/>
                <a:gd name="T40" fmla="*/ 15 w 57"/>
                <a:gd name="T41" fmla="*/ 174 h 175"/>
                <a:gd name="T42" fmla="*/ 6 w 57"/>
                <a:gd name="T43" fmla="*/ 172 h 175"/>
                <a:gd name="T44" fmla="*/ 0 w 57"/>
                <a:gd name="T45" fmla="*/ 172 h 175"/>
                <a:gd name="T46" fmla="*/ 0 w 57"/>
                <a:gd name="T47" fmla="*/ 172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75"/>
                <a:gd name="T74" fmla="*/ 57 w 57"/>
                <a:gd name="T75" fmla="*/ 175 h 1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75">
                  <a:moveTo>
                    <a:pt x="32" y="0"/>
                  </a:moveTo>
                  <a:lnTo>
                    <a:pt x="26" y="0"/>
                  </a:lnTo>
                  <a:lnTo>
                    <a:pt x="1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2" y="0"/>
                  </a:lnTo>
                  <a:close/>
                  <a:moveTo>
                    <a:pt x="0" y="172"/>
                  </a:moveTo>
                  <a:lnTo>
                    <a:pt x="6" y="174"/>
                  </a:lnTo>
                  <a:lnTo>
                    <a:pt x="15" y="175"/>
                  </a:lnTo>
                  <a:lnTo>
                    <a:pt x="26" y="175"/>
                  </a:lnTo>
                  <a:lnTo>
                    <a:pt x="37" y="175"/>
                  </a:lnTo>
                  <a:lnTo>
                    <a:pt x="48" y="174"/>
                  </a:lnTo>
                  <a:lnTo>
                    <a:pt x="56" y="172"/>
                  </a:lnTo>
                  <a:lnTo>
                    <a:pt x="57" y="171"/>
                  </a:lnTo>
                  <a:lnTo>
                    <a:pt x="48" y="172"/>
                  </a:lnTo>
                  <a:lnTo>
                    <a:pt x="37" y="174"/>
                  </a:lnTo>
                  <a:lnTo>
                    <a:pt x="26" y="175"/>
                  </a:lnTo>
                  <a:lnTo>
                    <a:pt x="15" y="174"/>
                  </a:lnTo>
                  <a:lnTo>
                    <a:pt x="6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5B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878"/>
            <p:cNvSpPr>
              <a:spLocks noEditPoints="1"/>
            </p:cNvSpPr>
            <p:nvPr/>
          </p:nvSpPr>
          <p:spPr bwMode="auto">
            <a:xfrm>
              <a:off x="2947" y="1469"/>
              <a:ext cx="57" cy="173"/>
            </a:xfrm>
            <a:custGeom>
              <a:avLst/>
              <a:gdLst>
                <a:gd name="T0" fmla="*/ 32 w 57"/>
                <a:gd name="T1" fmla="*/ 0 h 173"/>
                <a:gd name="T2" fmla="*/ 26 w 57"/>
                <a:gd name="T3" fmla="*/ 0 h 173"/>
                <a:gd name="T4" fmla="*/ 15 w 57"/>
                <a:gd name="T5" fmla="*/ 0 h 173"/>
                <a:gd name="T6" fmla="*/ 10 w 57"/>
                <a:gd name="T7" fmla="*/ 0 h 173"/>
                <a:gd name="T8" fmla="*/ 10 w 57"/>
                <a:gd name="T9" fmla="*/ 1 h 173"/>
                <a:gd name="T10" fmla="*/ 15 w 57"/>
                <a:gd name="T11" fmla="*/ 0 h 173"/>
                <a:gd name="T12" fmla="*/ 26 w 57"/>
                <a:gd name="T13" fmla="*/ 0 h 173"/>
                <a:gd name="T14" fmla="*/ 32 w 57"/>
                <a:gd name="T15" fmla="*/ 0 h 173"/>
                <a:gd name="T16" fmla="*/ 32 w 57"/>
                <a:gd name="T17" fmla="*/ 0 h 173"/>
                <a:gd name="T18" fmla="*/ 0 w 57"/>
                <a:gd name="T19" fmla="*/ 170 h 173"/>
                <a:gd name="T20" fmla="*/ 6 w 57"/>
                <a:gd name="T21" fmla="*/ 170 h 173"/>
                <a:gd name="T22" fmla="*/ 15 w 57"/>
                <a:gd name="T23" fmla="*/ 172 h 173"/>
                <a:gd name="T24" fmla="*/ 26 w 57"/>
                <a:gd name="T25" fmla="*/ 173 h 173"/>
                <a:gd name="T26" fmla="*/ 37 w 57"/>
                <a:gd name="T27" fmla="*/ 172 h 173"/>
                <a:gd name="T28" fmla="*/ 48 w 57"/>
                <a:gd name="T29" fmla="*/ 170 h 173"/>
                <a:gd name="T30" fmla="*/ 57 w 57"/>
                <a:gd name="T31" fmla="*/ 169 h 173"/>
                <a:gd name="T32" fmla="*/ 57 w 57"/>
                <a:gd name="T33" fmla="*/ 169 h 173"/>
                <a:gd name="T34" fmla="*/ 48 w 57"/>
                <a:gd name="T35" fmla="*/ 170 h 173"/>
                <a:gd name="T36" fmla="*/ 37 w 57"/>
                <a:gd name="T37" fmla="*/ 172 h 173"/>
                <a:gd name="T38" fmla="*/ 26 w 57"/>
                <a:gd name="T39" fmla="*/ 172 h 173"/>
                <a:gd name="T40" fmla="*/ 15 w 57"/>
                <a:gd name="T41" fmla="*/ 172 h 173"/>
                <a:gd name="T42" fmla="*/ 6 w 57"/>
                <a:gd name="T43" fmla="*/ 170 h 173"/>
                <a:gd name="T44" fmla="*/ 0 w 57"/>
                <a:gd name="T45" fmla="*/ 169 h 173"/>
                <a:gd name="T46" fmla="*/ 0 w 57"/>
                <a:gd name="T47" fmla="*/ 170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73"/>
                <a:gd name="T74" fmla="*/ 57 w 57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73">
                  <a:moveTo>
                    <a:pt x="32" y="0"/>
                  </a:moveTo>
                  <a:lnTo>
                    <a:pt x="26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2" y="0"/>
                  </a:lnTo>
                  <a:close/>
                  <a:moveTo>
                    <a:pt x="0" y="170"/>
                  </a:moveTo>
                  <a:lnTo>
                    <a:pt x="6" y="170"/>
                  </a:lnTo>
                  <a:lnTo>
                    <a:pt x="15" y="172"/>
                  </a:lnTo>
                  <a:lnTo>
                    <a:pt x="26" y="173"/>
                  </a:lnTo>
                  <a:lnTo>
                    <a:pt x="37" y="172"/>
                  </a:lnTo>
                  <a:lnTo>
                    <a:pt x="48" y="170"/>
                  </a:lnTo>
                  <a:lnTo>
                    <a:pt x="57" y="169"/>
                  </a:lnTo>
                  <a:lnTo>
                    <a:pt x="48" y="170"/>
                  </a:lnTo>
                  <a:lnTo>
                    <a:pt x="37" y="172"/>
                  </a:lnTo>
                  <a:lnTo>
                    <a:pt x="26" y="172"/>
                  </a:lnTo>
                  <a:lnTo>
                    <a:pt x="15" y="172"/>
                  </a:lnTo>
                  <a:lnTo>
                    <a:pt x="6" y="170"/>
                  </a:lnTo>
                  <a:lnTo>
                    <a:pt x="0" y="169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5C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879"/>
            <p:cNvSpPr>
              <a:spLocks noEditPoints="1"/>
            </p:cNvSpPr>
            <p:nvPr/>
          </p:nvSpPr>
          <p:spPr bwMode="auto">
            <a:xfrm>
              <a:off x="2947" y="1469"/>
              <a:ext cx="57" cy="172"/>
            </a:xfrm>
            <a:custGeom>
              <a:avLst/>
              <a:gdLst>
                <a:gd name="T0" fmla="*/ 32 w 57"/>
                <a:gd name="T1" fmla="*/ 0 h 172"/>
                <a:gd name="T2" fmla="*/ 26 w 57"/>
                <a:gd name="T3" fmla="*/ 0 h 172"/>
                <a:gd name="T4" fmla="*/ 15 w 57"/>
                <a:gd name="T5" fmla="*/ 0 h 172"/>
                <a:gd name="T6" fmla="*/ 10 w 57"/>
                <a:gd name="T7" fmla="*/ 1 h 172"/>
                <a:gd name="T8" fmla="*/ 10 w 57"/>
                <a:gd name="T9" fmla="*/ 1 h 172"/>
                <a:gd name="T10" fmla="*/ 15 w 57"/>
                <a:gd name="T11" fmla="*/ 1 h 172"/>
                <a:gd name="T12" fmla="*/ 26 w 57"/>
                <a:gd name="T13" fmla="*/ 0 h 172"/>
                <a:gd name="T14" fmla="*/ 32 w 57"/>
                <a:gd name="T15" fmla="*/ 1 h 172"/>
                <a:gd name="T16" fmla="*/ 32 w 57"/>
                <a:gd name="T17" fmla="*/ 0 h 172"/>
                <a:gd name="T18" fmla="*/ 0 w 57"/>
                <a:gd name="T19" fmla="*/ 169 h 172"/>
                <a:gd name="T20" fmla="*/ 6 w 57"/>
                <a:gd name="T21" fmla="*/ 170 h 172"/>
                <a:gd name="T22" fmla="*/ 15 w 57"/>
                <a:gd name="T23" fmla="*/ 172 h 172"/>
                <a:gd name="T24" fmla="*/ 26 w 57"/>
                <a:gd name="T25" fmla="*/ 172 h 172"/>
                <a:gd name="T26" fmla="*/ 37 w 57"/>
                <a:gd name="T27" fmla="*/ 172 h 172"/>
                <a:gd name="T28" fmla="*/ 48 w 57"/>
                <a:gd name="T29" fmla="*/ 170 h 172"/>
                <a:gd name="T30" fmla="*/ 57 w 57"/>
                <a:gd name="T31" fmla="*/ 169 h 172"/>
                <a:gd name="T32" fmla="*/ 57 w 57"/>
                <a:gd name="T33" fmla="*/ 167 h 172"/>
                <a:gd name="T34" fmla="*/ 48 w 57"/>
                <a:gd name="T35" fmla="*/ 170 h 172"/>
                <a:gd name="T36" fmla="*/ 37 w 57"/>
                <a:gd name="T37" fmla="*/ 172 h 172"/>
                <a:gd name="T38" fmla="*/ 26 w 57"/>
                <a:gd name="T39" fmla="*/ 172 h 172"/>
                <a:gd name="T40" fmla="*/ 15 w 57"/>
                <a:gd name="T41" fmla="*/ 172 h 172"/>
                <a:gd name="T42" fmla="*/ 6 w 57"/>
                <a:gd name="T43" fmla="*/ 170 h 172"/>
                <a:gd name="T44" fmla="*/ 0 w 57"/>
                <a:gd name="T45" fmla="*/ 169 h 172"/>
                <a:gd name="T46" fmla="*/ 0 w 57"/>
                <a:gd name="T47" fmla="*/ 169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72"/>
                <a:gd name="T74" fmla="*/ 57 w 57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72">
                  <a:moveTo>
                    <a:pt x="32" y="0"/>
                  </a:moveTo>
                  <a:lnTo>
                    <a:pt x="26" y="0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2" y="0"/>
                  </a:lnTo>
                  <a:close/>
                  <a:moveTo>
                    <a:pt x="0" y="169"/>
                  </a:moveTo>
                  <a:lnTo>
                    <a:pt x="6" y="170"/>
                  </a:lnTo>
                  <a:lnTo>
                    <a:pt x="15" y="172"/>
                  </a:lnTo>
                  <a:lnTo>
                    <a:pt x="26" y="172"/>
                  </a:lnTo>
                  <a:lnTo>
                    <a:pt x="37" y="172"/>
                  </a:lnTo>
                  <a:lnTo>
                    <a:pt x="48" y="170"/>
                  </a:lnTo>
                  <a:lnTo>
                    <a:pt x="57" y="169"/>
                  </a:lnTo>
                  <a:lnTo>
                    <a:pt x="57" y="167"/>
                  </a:lnTo>
                  <a:lnTo>
                    <a:pt x="48" y="170"/>
                  </a:lnTo>
                  <a:lnTo>
                    <a:pt x="37" y="172"/>
                  </a:lnTo>
                  <a:lnTo>
                    <a:pt x="26" y="172"/>
                  </a:lnTo>
                  <a:lnTo>
                    <a:pt x="15" y="172"/>
                  </a:lnTo>
                  <a:lnTo>
                    <a:pt x="6" y="1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5D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880"/>
            <p:cNvSpPr>
              <a:spLocks noEditPoints="1"/>
            </p:cNvSpPr>
            <p:nvPr/>
          </p:nvSpPr>
          <p:spPr bwMode="auto">
            <a:xfrm>
              <a:off x="2947" y="1469"/>
              <a:ext cx="57" cy="172"/>
            </a:xfrm>
            <a:custGeom>
              <a:avLst/>
              <a:gdLst>
                <a:gd name="T0" fmla="*/ 32 w 57"/>
                <a:gd name="T1" fmla="*/ 1 h 172"/>
                <a:gd name="T2" fmla="*/ 26 w 57"/>
                <a:gd name="T3" fmla="*/ 0 h 172"/>
                <a:gd name="T4" fmla="*/ 15 w 57"/>
                <a:gd name="T5" fmla="*/ 1 h 172"/>
                <a:gd name="T6" fmla="*/ 10 w 57"/>
                <a:gd name="T7" fmla="*/ 1 h 172"/>
                <a:gd name="T8" fmla="*/ 10 w 57"/>
                <a:gd name="T9" fmla="*/ 3 h 172"/>
                <a:gd name="T10" fmla="*/ 15 w 57"/>
                <a:gd name="T11" fmla="*/ 1 h 172"/>
                <a:gd name="T12" fmla="*/ 26 w 57"/>
                <a:gd name="T13" fmla="*/ 1 h 172"/>
                <a:gd name="T14" fmla="*/ 32 w 57"/>
                <a:gd name="T15" fmla="*/ 1 h 172"/>
                <a:gd name="T16" fmla="*/ 32 w 57"/>
                <a:gd name="T17" fmla="*/ 1 h 172"/>
                <a:gd name="T18" fmla="*/ 0 w 57"/>
                <a:gd name="T19" fmla="*/ 169 h 172"/>
                <a:gd name="T20" fmla="*/ 6 w 57"/>
                <a:gd name="T21" fmla="*/ 170 h 172"/>
                <a:gd name="T22" fmla="*/ 15 w 57"/>
                <a:gd name="T23" fmla="*/ 172 h 172"/>
                <a:gd name="T24" fmla="*/ 26 w 57"/>
                <a:gd name="T25" fmla="*/ 172 h 172"/>
                <a:gd name="T26" fmla="*/ 37 w 57"/>
                <a:gd name="T27" fmla="*/ 172 h 172"/>
                <a:gd name="T28" fmla="*/ 48 w 57"/>
                <a:gd name="T29" fmla="*/ 170 h 172"/>
                <a:gd name="T30" fmla="*/ 57 w 57"/>
                <a:gd name="T31" fmla="*/ 167 h 172"/>
                <a:gd name="T32" fmla="*/ 57 w 57"/>
                <a:gd name="T33" fmla="*/ 167 h 172"/>
                <a:gd name="T34" fmla="*/ 48 w 57"/>
                <a:gd name="T35" fmla="*/ 169 h 172"/>
                <a:gd name="T36" fmla="*/ 37 w 57"/>
                <a:gd name="T37" fmla="*/ 170 h 172"/>
                <a:gd name="T38" fmla="*/ 26 w 57"/>
                <a:gd name="T39" fmla="*/ 172 h 172"/>
                <a:gd name="T40" fmla="*/ 15 w 57"/>
                <a:gd name="T41" fmla="*/ 170 h 172"/>
                <a:gd name="T42" fmla="*/ 6 w 57"/>
                <a:gd name="T43" fmla="*/ 169 h 172"/>
                <a:gd name="T44" fmla="*/ 0 w 57"/>
                <a:gd name="T45" fmla="*/ 169 h 172"/>
                <a:gd name="T46" fmla="*/ 0 w 57"/>
                <a:gd name="T47" fmla="*/ 169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72"/>
                <a:gd name="T74" fmla="*/ 57 w 57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72">
                  <a:moveTo>
                    <a:pt x="32" y="1"/>
                  </a:moveTo>
                  <a:lnTo>
                    <a:pt x="26" y="0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6" y="1"/>
                  </a:lnTo>
                  <a:lnTo>
                    <a:pt x="32" y="1"/>
                  </a:lnTo>
                  <a:close/>
                  <a:moveTo>
                    <a:pt x="0" y="169"/>
                  </a:moveTo>
                  <a:lnTo>
                    <a:pt x="6" y="170"/>
                  </a:lnTo>
                  <a:lnTo>
                    <a:pt x="15" y="172"/>
                  </a:lnTo>
                  <a:lnTo>
                    <a:pt x="26" y="172"/>
                  </a:lnTo>
                  <a:lnTo>
                    <a:pt x="37" y="172"/>
                  </a:lnTo>
                  <a:lnTo>
                    <a:pt x="48" y="170"/>
                  </a:lnTo>
                  <a:lnTo>
                    <a:pt x="57" y="167"/>
                  </a:lnTo>
                  <a:lnTo>
                    <a:pt x="48" y="169"/>
                  </a:lnTo>
                  <a:lnTo>
                    <a:pt x="37" y="170"/>
                  </a:lnTo>
                  <a:lnTo>
                    <a:pt x="26" y="172"/>
                  </a:lnTo>
                  <a:lnTo>
                    <a:pt x="15" y="170"/>
                  </a:lnTo>
                  <a:lnTo>
                    <a:pt x="6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5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881"/>
            <p:cNvSpPr>
              <a:spLocks noEditPoints="1"/>
            </p:cNvSpPr>
            <p:nvPr/>
          </p:nvSpPr>
          <p:spPr bwMode="auto">
            <a:xfrm>
              <a:off x="2947" y="1470"/>
              <a:ext cx="57" cy="171"/>
            </a:xfrm>
            <a:custGeom>
              <a:avLst/>
              <a:gdLst>
                <a:gd name="T0" fmla="*/ 32 w 57"/>
                <a:gd name="T1" fmla="*/ 0 h 171"/>
                <a:gd name="T2" fmla="*/ 26 w 57"/>
                <a:gd name="T3" fmla="*/ 0 h 171"/>
                <a:gd name="T4" fmla="*/ 15 w 57"/>
                <a:gd name="T5" fmla="*/ 0 h 171"/>
                <a:gd name="T6" fmla="*/ 10 w 57"/>
                <a:gd name="T7" fmla="*/ 2 h 171"/>
                <a:gd name="T8" fmla="*/ 10 w 57"/>
                <a:gd name="T9" fmla="*/ 2 h 171"/>
                <a:gd name="T10" fmla="*/ 15 w 57"/>
                <a:gd name="T11" fmla="*/ 0 h 171"/>
                <a:gd name="T12" fmla="*/ 26 w 57"/>
                <a:gd name="T13" fmla="*/ 0 h 171"/>
                <a:gd name="T14" fmla="*/ 32 w 57"/>
                <a:gd name="T15" fmla="*/ 0 h 171"/>
                <a:gd name="T16" fmla="*/ 32 w 57"/>
                <a:gd name="T17" fmla="*/ 0 h 171"/>
                <a:gd name="T18" fmla="*/ 0 w 57"/>
                <a:gd name="T19" fmla="*/ 168 h 171"/>
                <a:gd name="T20" fmla="*/ 6 w 57"/>
                <a:gd name="T21" fmla="*/ 168 h 171"/>
                <a:gd name="T22" fmla="*/ 15 w 57"/>
                <a:gd name="T23" fmla="*/ 169 h 171"/>
                <a:gd name="T24" fmla="*/ 26 w 57"/>
                <a:gd name="T25" fmla="*/ 171 h 171"/>
                <a:gd name="T26" fmla="*/ 37 w 57"/>
                <a:gd name="T27" fmla="*/ 169 h 171"/>
                <a:gd name="T28" fmla="*/ 48 w 57"/>
                <a:gd name="T29" fmla="*/ 168 h 171"/>
                <a:gd name="T30" fmla="*/ 57 w 57"/>
                <a:gd name="T31" fmla="*/ 166 h 171"/>
                <a:gd name="T32" fmla="*/ 57 w 57"/>
                <a:gd name="T33" fmla="*/ 166 h 171"/>
                <a:gd name="T34" fmla="*/ 46 w 57"/>
                <a:gd name="T35" fmla="*/ 168 h 171"/>
                <a:gd name="T36" fmla="*/ 37 w 57"/>
                <a:gd name="T37" fmla="*/ 169 h 171"/>
                <a:gd name="T38" fmla="*/ 26 w 57"/>
                <a:gd name="T39" fmla="*/ 169 h 171"/>
                <a:gd name="T40" fmla="*/ 15 w 57"/>
                <a:gd name="T41" fmla="*/ 169 h 171"/>
                <a:gd name="T42" fmla="*/ 6 w 57"/>
                <a:gd name="T43" fmla="*/ 168 h 171"/>
                <a:gd name="T44" fmla="*/ 2 w 57"/>
                <a:gd name="T45" fmla="*/ 166 h 171"/>
                <a:gd name="T46" fmla="*/ 0 w 57"/>
                <a:gd name="T47" fmla="*/ 168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71"/>
                <a:gd name="T74" fmla="*/ 57 w 57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71">
                  <a:moveTo>
                    <a:pt x="32" y="0"/>
                  </a:moveTo>
                  <a:lnTo>
                    <a:pt x="26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2" y="0"/>
                  </a:lnTo>
                  <a:close/>
                  <a:moveTo>
                    <a:pt x="0" y="168"/>
                  </a:moveTo>
                  <a:lnTo>
                    <a:pt x="6" y="168"/>
                  </a:lnTo>
                  <a:lnTo>
                    <a:pt x="15" y="169"/>
                  </a:lnTo>
                  <a:lnTo>
                    <a:pt x="26" y="171"/>
                  </a:lnTo>
                  <a:lnTo>
                    <a:pt x="37" y="169"/>
                  </a:lnTo>
                  <a:lnTo>
                    <a:pt x="48" y="168"/>
                  </a:lnTo>
                  <a:lnTo>
                    <a:pt x="57" y="166"/>
                  </a:lnTo>
                  <a:lnTo>
                    <a:pt x="46" y="168"/>
                  </a:lnTo>
                  <a:lnTo>
                    <a:pt x="37" y="169"/>
                  </a:lnTo>
                  <a:lnTo>
                    <a:pt x="26" y="169"/>
                  </a:lnTo>
                  <a:lnTo>
                    <a:pt x="15" y="169"/>
                  </a:lnTo>
                  <a:lnTo>
                    <a:pt x="6" y="168"/>
                  </a:lnTo>
                  <a:lnTo>
                    <a:pt x="2" y="16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5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882"/>
            <p:cNvSpPr>
              <a:spLocks noEditPoints="1"/>
            </p:cNvSpPr>
            <p:nvPr/>
          </p:nvSpPr>
          <p:spPr bwMode="auto">
            <a:xfrm>
              <a:off x="2949" y="1470"/>
              <a:ext cx="55" cy="169"/>
            </a:xfrm>
            <a:custGeom>
              <a:avLst/>
              <a:gdLst>
                <a:gd name="T0" fmla="*/ 30 w 55"/>
                <a:gd name="T1" fmla="*/ 0 h 169"/>
                <a:gd name="T2" fmla="*/ 24 w 55"/>
                <a:gd name="T3" fmla="*/ 0 h 169"/>
                <a:gd name="T4" fmla="*/ 13 w 55"/>
                <a:gd name="T5" fmla="*/ 0 h 169"/>
                <a:gd name="T6" fmla="*/ 8 w 55"/>
                <a:gd name="T7" fmla="*/ 2 h 169"/>
                <a:gd name="T8" fmla="*/ 8 w 55"/>
                <a:gd name="T9" fmla="*/ 2 h 169"/>
                <a:gd name="T10" fmla="*/ 15 w 55"/>
                <a:gd name="T11" fmla="*/ 2 h 169"/>
                <a:gd name="T12" fmla="*/ 24 w 55"/>
                <a:gd name="T13" fmla="*/ 0 h 169"/>
                <a:gd name="T14" fmla="*/ 30 w 55"/>
                <a:gd name="T15" fmla="*/ 2 h 169"/>
                <a:gd name="T16" fmla="*/ 30 w 55"/>
                <a:gd name="T17" fmla="*/ 0 h 169"/>
                <a:gd name="T18" fmla="*/ 0 w 55"/>
                <a:gd name="T19" fmla="*/ 166 h 169"/>
                <a:gd name="T20" fmla="*/ 4 w 55"/>
                <a:gd name="T21" fmla="*/ 168 h 169"/>
                <a:gd name="T22" fmla="*/ 13 w 55"/>
                <a:gd name="T23" fmla="*/ 169 h 169"/>
                <a:gd name="T24" fmla="*/ 24 w 55"/>
                <a:gd name="T25" fmla="*/ 169 h 169"/>
                <a:gd name="T26" fmla="*/ 35 w 55"/>
                <a:gd name="T27" fmla="*/ 169 h 169"/>
                <a:gd name="T28" fmla="*/ 44 w 55"/>
                <a:gd name="T29" fmla="*/ 168 h 169"/>
                <a:gd name="T30" fmla="*/ 55 w 55"/>
                <a:gd name="T31" fmla="*/ 166 h 169"/>
                <a:gd name="T32" fmla="*/ 55 w 55"/>
                <a:gd name="T33" fmla="*/ 165 h 169"/>
                <a:gd name="T34" fmla="*/ 44 w 55"/>
                <a:gd name="T35" fmla="*/ 168 h 169"/>
                <a:gd name="T36" fmla="*/ 35 w 55"/>
                <a:gd name="T37" fmla="*/ 169 h 169"/>
                <a:gd name="T38" fmla="*/ 24 w 55"/>
                <a:gd name="T39" fmla="*/ 169 h 169"/>
                <a:gd name="T40" fmla="*/ 15 w 55"/>
                <a:gd name="T41" fmla="*/ 169 h 169"/>
                <a:gd name="T42" fmla="*/ 4 w 55"/>
                <a:gd name="T43" fmla="*/ 168 h 169"/>
                <a:gd name="T44" fmla="*/ 0 w 55"/>
                <a:gd name="T45" fmla="*/ 166 h 169"/>
                <a:gd name="T46" fmla="*/ 0 w 55"/>
                <a:gd name="T47" fmla="*/ 166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169"/>
                <a:gd name="T74" fmla="*/ 55 w 5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169">
                  <a:moveTo>
                    <a:pt x="30" y="0"/>
                  </a:moveTo>
                  <a:lnTo>
                    <a:pt x="24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0"/>
                  </a:lnTo>
                  <a:close/>
                  <a:moveTo>
                    <a:pt x="0" y="166"/>
                  </a:moveTo>
                  <a:lnTo>
                    <a:pt x="4" y="168"/>
                  </a:lnTo>
                  <a:lnTo>
                    <a:pt x="13" y="169"/>
                  </a:lnTo>
                  <a:lnTo>
                    <a:pt x="24" y="169"/>
                  </a:lnTo>
                  <a:lnTo>
                    <a:pt x="35" y="169"/>
                  </a:lnTo>
                  <a:lnTo>
                    <a:pt x="44" y="168"/>
                  </a:lnTo>
                  <a:lnTo>
                    <a:pt x="55" y="166"/>
                  </a:lnTo>
                  <a:lnTo>
                    <a:pt x="55" y="165"/>
                  </a:lnTo>
                  <a:lnTo>
                    <a:pt x="44" y="168"/>
                  </a:lnTo>
                  <a:lnTo>
                    <a:pt x="35" y="169"/>
                  </a:lnTo>
                  <a:lnTo>
                    <a:pt x="24" y="169"/>
                  </a:lnTo>
                  <a:lnTo>
                    <a:pt x="15" y="169"/>
                  </a:lnTo>
                  <a:lnTo>
                    <a:pt x="4" y="16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883"/>
            <p:cNvSpPr>
              <a:spLocks noEditPoints="1"/>
            </p:cNvSpPr>
            <p:nvPr/>
          </p:nvSpPr>
          <p:spPr bwMode="auto">
            <a:xfrm>
              <a:off x="2949" y="1470"/>
              <a:ext cx="55" cy="169"/>
            </a:xfrm>
            <a:custGeom>
              <a:avLst/>
              <a:gdLst>
                <a:gd name="T0" fmla="*/ 30 w 55"/>
                <a:gd name="T1" fmla="*/ 2 h 169"/>
                <a:gd name="T2" fmla="*/ 24 w 55"/>
                <a:gd name="T3" fmla="*/ 0 h 169"/>
                <a:gd name="T4" fmla="*/ 15 w 55"/>
                <a:gd name="T5" fmla="*/ 2 h 169"/>
                <a:gd name="T6" fmla="*/ 8 w 55"/>
                <a:gd name="T7" fmla="*/ 2 h 169"/>
                <a:gd name="T8" fmla="*/ 8 w 55"/>
                <a:gd name="T9" fmla="*/ 3 h 169"/>
                <a:gd name="T10" fmla="*/ 15 w 55"/>
                <a:gd name="T11" fmla="*/ 2 h 169"/>
                <a:gd name="T12" fmla="*/ 24 w 55"/>
                <a:gd name="T13" fmla="*/ 2 h 169"/>
                <a:gd name="T14" fmla="*/ 30 w 55"/>
                <a:gd name="T15" fmla="*/ 2 h 169"/>
                <a:gd name="T16" fmla="*/ 30 w 55"/>
                <a:gd name="T17" fmla="*/ 2 h 169"/>
                <a:gd name="T18" fmla="*/ 0 w 55"/>
                <a:gd name="T19" fmla="*/ 166 h 169"/>
                <a:gd name="T20" fmla="*/ 4 w 55"/>
                <a:gd name="T21" fmla="*/ 168 h 169"/>
                <a:gd name="T22" fmla="*/ 15 w 55"/>
                <a:gd name="T23" fmla="*/ 169 h 169"/>
                <a:gd name="T24" fmla="*/ 24 w 55"/>
                <a:gd name="T25" fmla="*/ 169 h 169"/>
                <a:gd name="T26" fmla="*/ 35 w 55"/>
                <a:gd name="T27" fmla="*/ 169 h 169"/>
                <a:gd name="T28" fmla="*/ 44 w 55"/>
                <a:gd name="T29" fmla="*/ 168 h 169"/>
                <a:gd name="T30" fmla="*/ 55 w 55"/>
                <a:gd name="T31" fmla="*/ 165 h 169"/>
                <a:gd name="T32" fmla="*/ 55 w 55"/>
                <a:gd name="T33" fmla="*/ 165 h 169"/>
                <a:gd name="T34" fmla="*/ 55 w 55"/>
                <a:gd name="T35" fmla="*/ 165 h 169"/>
                <a:gd name="T36" fmla="*/ 44 w 55"/>
                <a:gd name="T37" fmla="*/ 166 h 169"/>
                <a:gd name="T38" fmla="*/ 35 w 55"/>
                <a:gd name="T39" fmla="*/ 168 h 169"/>
                <a:gd name="T40" fmla="*/ 24 w 55"/>
                <a:gd name="T41" fmla="*/ 168 h 169"/>
                <a:gd name="T42" fmla="*/ 15 w 55"/>
                <a:gd name="T43" fmla="*/ 168 h 169"/>
                <a:gd name="T44" fmla="*/ 4 w 55"/>
                <a:gd name="T45" fmla="*/ 166 h 169"/>
                <a:gd name="T46" fmla="*/ 0 w 55"/>
                <a:gd name="T47" fmla="*/ 166 h 169"/>
                <a:gd name="T48" fmla="*/ 0 w 55"/>
                <a:gd name="T49" fmla="*/ 166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169"/>
                <a:gd name="T77" fmla="*/ 55 w 55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169">
                  <a:moveTo>
                    <a:pt x="30" y="2"/>
                  </a:moveTo>
                  <a:lnTo>
                    <a:pt x="24" y="0"/>
                  </a:lnTo>
                  <a:lnTo>
                    <a:pt x="1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15" y="2"/>
                  </a:lnTo>
                  <a:lnTo>
                    <a:pt x="24" y="2"/>
                  </a:lnTo>
                  <a:lnTo>
                    <a:pt x="30" y="2"/>
                  </a:lnTo>
                  <a:close/>
                  <a:moveTo>
                    <a:pt x="0" y="166"/>
                  </a:moveTo>
                  <a:lnTo>
                    <a:pt x="4" y="168"/>
                  </a:lnTo>
                  <a:lnTo>
                    <a:pt x="15" y="169"/>
                  </a:lnTo>
                  <a:lnTo>
                    <a:pt x="24" y="169"/>
                  </a:lnTo>
                  <a:lnTo>
                    <a:pt x="35" y="169"/>
                  </a:lnTo>
                  <a:lnTo>
                    <a:pt x="44" y="168"/>
                  </a:lnTo>
                  <a:lnTo>
                    <a:pt x="55" y="165"/>
                  </a:lnTo>
                  <a:lnTo>
                    <a:pt x="44" y="166"/>
                  </a:lnTo>
                  <a:lnTo>
                    <a:pt x="35" y="168"/>
                  </a:lnTo>
                  <a:lnTo>
                    <a:pt x="24" y="168"/>
                  </a:lnTo>
                  <a:lnTo>
                    <a:pt x="15" y="168"/>
                  </a:lnTo>
                  <a:lnTo>
                    <a:pt x="4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1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884"/>
            <p:cNvSpPr>
              <a:spLocks noEditPoints="1"/>
            </p:cNvSpPr>
            <p:nvPr/>
          </p:nvSpPr>
          <p:spPr bwMode="auto">
            <a:xfrm>
              <a:off x="2949" y="1472"/>
              <a:ext cx="55" cy="166"/>
            </a:xfrm>
            <a:custGeom>
              <a:avLst/>
              <a:gdLst>
                <a:gd name="T0" fmla="*/ 30 w 55"/>
                <a:gd name="T1" fmla="*/ 0 h 166"/>
                <a:gd name="T2" fmla="*/ 24 w 55"/>
                <a:gd name="T3" fmla="*/ 0 h 166"/>
                <a:gd name="T4" fmla="*/ 15 w 55"/>
                <a:gd name="T5" fmla="*/ 0 h 166"/>
                <a:gd name="T6" fmla="*/ 8 w 55"/>
                <a:gd name="T7" fmla="*/ 1 h 166"/>
                <a:gd name="T8" fmla="*/ 6 w 55"/>
                <a:gd name="T9" fmla="*/ 1 h 166"/>
                <a:gd name="T10" fmla="*/ 15 w 55"/>
                <a:gd name="T11" fmla="*/ 0 h 166"/>
                <a:gd name="T12" fmla="*/ 24 w 55"/>
                <a:gd name="T13" fmla="*/ 0 h 166"/>
                <a:gd name="T14" fmla="*/ 30 w 55"/>
                <a:gd name="T15" fmla="*/ 0 h 166"/>
                <a:gd name="T16" fmla="*/ 30 w 55"/>
                <a:gd name="T17" fmla="*/ 0 h 166"/>
                <a:gd name="T18" fmla="*/ 0 w 55"/>
                <a:gd name="T19" fmla="*/ 164 h 166"/>
                <a:gd name="T20" fmla="*/ 4 w 55"/>
                <a:gd name="T21" fmla="*/ 164 h 166"/>
                <a:gd name="T22" fmla="*/ 15 w 55"/>
                <a:gd name="T23" fmla="*/ 166 h 166"/>
                <a:gd name="T24" fmla="*/ 24 w 55"/>
                <a:gd name="T25" fmla="*/ 166 h 166"/>
                <a:gd name="T26" fmla="*/ 35 w 55"/>
                <a:gd name="T27" fmla="*/ 166 h 166"/>
                <a:gd name="T28" fmla="*/ 44 w 55"/>
                <a:gd name="T29" fmla="*/ 164 h 166"/>
                <a:gd name="T30" fmla="*/ 55 w 55"/>
                <a:gd name="T31" fmla="*/ 163 h 166"/>
                <a:gd name="T32" fmla="*/ 55 w 55"/>
                <a:gd name="T33" fmla="*/ 163 h 166"/>
                <a:gd name="T34" fmla="*/ 55 w 55"/>
                <a:gd name="T35" fmla="*/ 163 h 166"/>
                <a:gd name="T36" fmla="*/ 55 w 55"/>
                <a:gd name="T37" fmla="*/ 163 h 166"/>
                <a:gd name="T38" fmla="*/ 44 w 55"/>
                <a:gd name="T39" fmla="*/ 164 h 166"/>
                <a:gd name="T40" fmla="*/ 35 w 55"/>
                <a:gd name="T41" fmla="*/ 166 h 166"/>
                <a:gd name="T42" fmla="*/ 24 w 55"/>
                <a:gd name="T43" fmla="*/ 166 h 166"/>
                <a:gd name="T44" fmla="*/ 15 w 55"/>
                <a:gd name="T45" fmla="*/ 166 h 166"/>
                <a:gd name="T46" fmla="*/ 4 w 55"/>
                <a:gd name="T47" fmla="*/ 164 h 166"/>
                <a:gd name="T48" fmla="*/ 0 w 55"/>
                <a:gd name="T49" fmla="*/ 163 h 166"/>
                <a:gd name="T50" fmla="*/ 0 w 55"/>
                <a:gd name="T51" fmla="*/ 164 h 1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166"/>
                <a:gd name="T80" fmla="*/ 55 w 55"/>
                <a:gd name="T81" fmla="*/ 166 h 1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166">
                  <a:moveTo>
                    <a:pt x="30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0"/>
                  </a:lnTo>
                  <a:close/>
                  <a:moveTo>
                    <a:pt x="0" y="164"/>
                  </a:moveTo>
                  <a:lnTo>
                    <a:pt x="4" y="164"/>
                  </a:lnTo>
                  <a:lnTo>
                    <a:pt x="15" y="166"/>
                  </a:lnTo>
                  <a:lnTo>
                    <a:pt x="24" y="166"/>
                  </a:lnTo>
                  <a:lnTo>
                    <a:pt x="35" y="166"/>
                  </a:lnTo>
                  <a:lnTo>
                    <a:pt x="44" y="164"/>
                  </a:lnTo>
                  <a:lnTo>
                    <a:pt x="55" y="163"/>
                  </a:lnTo>
                  <a:lnTo>
                    <a:pt x="44" y="164"/>
                  </a:lnTo>
                  <a:lnTo>
                    <a:pt x="35" y="166"/>
                  </a:lnTo>
                  <a:lnTo>
                    <a:pt x="24" y="166"/>
                  </a:lnTo>
                  <a:lnTo>
                    <a:pt x="15" y="166"/>
                  </a:lnTo>
                  <a:lnTo>
                    <a:pt x="4" y="164"/>
                  </a:lnTo>
                  <a:lnTo>
                    <a:pt x="0" y="163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62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Freeform 885"/>
            <p:cNvSpPr>
              <a:spLocks noEditPoints="1"/>
            </p:cNvSpPr>
            <p:nvPr/>
          </p:nvSpPr>
          <p:spPr bwMode="auto">
            <a:xfrm>
              <a:off x="2949" y="1472"/>
              <a:ext cx="55" cy="166"/>
            </a:xfrm>
            <a:custGeom>
              <a:avLst/>
              <a:gdLst>
                <a:gd name="T0" fmla="*/ 30 w 55"/>
                <a:gd name="T1" fmla="*/ 0 h 166"/>
                <a:gd name="T2" fmla="*/ 24 w 55"/>
                <a:gd name="T3" fmla="*/ 0 h 166"/>
                <a:gd name="T4" fmla="*/ 15 w 55"/>
                <a:gd name="T5" fmla="*/ 0 h 166"/>
                <a:gd name="T6" fmla="*/ 6 w 55"/>
                <a:gd name="T7" fmla="*/ 1 h 166"/>
                <a:gd name="T8" fmla="*/ 6 w 55"/>
                <a:gd name="T9" fmla="*/ 1 h 166"/>
                <a:gd name="T10" fmla="*/ 15 w 55"/>
                <a:gd name="T11" fmla="*/ 1 h 166"/>
                <a:gd name="T12" fmla="*/ 24 w 55"/>
                <a:gd name="T13" fmla="*/ 1 h 166"/>
                <a:gd name="T14" fmla="*/ 30 w 55"/>
                <a:gd name="T15" fmla="*/ 1 h 166"/>
                <a:gd name="T16" fmla="*/ 30 w 55"/>
                <a:gd name="T17" fmla="*/ 0 h 166"/>
                <a:gd name="T18" fmla="*/ 0 w 55"/>
                <a:gd name="T19" fmla="*/ 163 h 166"/>
                <a:gd name="T20" fmla="*/ 4 w 55"/>
                <a:gd name="T21" fmla="*/ 164 h 166"/>
                <a:gd name="T22" fmla="*/ 15 w 55"/>
                <a:gd name="T23" fmla="*/ 166 h 166"/>
                <a:gd name="T24" fmla="*/ 24 w 55"/>
                <a:gd name="T25" fmla="*/ 166 h 166"/>
                <a:gd name="T26" fmla="*/ 35 w 55"/>
                <a:gd name="T27" fmla="*/ 166 h 166"/>
                <a:gd name="T28" fmla="*/ 44 w 55"/>
                <a:gd name="T29" fmla="*/ 164 h 166"/>
                <a:gd name="T30" fmla="*/ 55 w 55"/>
                <a:gd name="T31" fmla="*/ 163 h 166"/>
                <a:gd name="T32" fmla="*/ 55 w 55"/>
                <a:gd name="T33" fmla="*/ 163 h 166"/>
                <a:gd name="T34" fmla="*/ 55 w 55"/>
                <a:gd name="T35" fmla="*/ 161 h 166"/>
                <a:gd name="T36" fmla="*/ 54 w 55"/>
                <a:gd name="T37" fmla="*/ 161 h 166"/>
                <a:gd name="T38" fmla="*/ 44 w 55"/>
                <a:gd name="T39" fmla="*/ 164 h 166"/>
                <a:gd name="T40" fmla="*/ 35 w 55"/>
                <a:gd name="T41" fmla="*/ 164 h 166"/>
                <a:gd name="T42" fmla="*/ 24 w 55"/>
                <a:gd name="T43" fmla="*/ 166 h 166"/>
                <a:gd name="T44" fmla="*/ 15 w 55"/>
                <a:gd name="T45" fmla="*/ 164 h 166"/>
                <a:gd name="T46" fmla="*/ 4 w 55"/>
                <a:gd name="T47" fmla="*/ 164 h 166"/>
                <a:gd name="T48" fmla="*/ 0 w 55"/>
                <a:gd name="T49" fmla="*/ 163 h 166"/>
                <a:gd name="T50" fmla="*/ 0 w 55"/>
                <a:gd name="T51" fmla="*/ 163 h 1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166"/>
                <a:gd name="T80" fmla="*/ 55 w 55"/>
                <a:gd name="T81" fmla="*/ 166 h 1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166">
                  <a:moveTo>
                    <a:pt x="30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6" y="1"/>
                  </a:lnTo>
                  <a:lnTo>
                    <a:pt x="15" y="1"/>
                  </a:lnTo>
                  <a:lnTo>
                    <a:pt x="24" y="1"/>
                  </a:lnTo>
                  <a:lnTo>
                    <a:pt x="30" y="1"/>
                  </a:lnTo>
                  <a:lnTo>
                    <a:pt x="30" y="0"/>
                  </a:lnTo>
                  <a:close/>
                  <a:moveTo>
                    <a:pt x="0" y="163"/>
                  </a:moveTo>
                  <a:lnTo>
                    <a:pt x="4" y="164"/>
                  </a:lnTo>
                  <a:lnTo>
                    <a:pt x="15" y="166"/>
                  </a:lnTo>
                  <a:lnTo>
                    <a:pt x="24" y="166"/>
                  </a:lnTo>
                  <a:lnTo>
                    <a:pt x="35" y="166"/>
                  </a:lnTo>
                  <a:lnTo>
                    <a:pt x="44" y="164"/>
                  </a:lnTo>
                  <a:lnTo>
                    <a:pt x="55" y="163"/>
                  </a:lnTo>
                  <a:lnTo>
                    <a:pt x="55" y="161"/>
                  </a:lnTo>
                  <a:lnTo>
                    <a:pt x="54" y="161"/>
                  </a:lnTo>
                  <a:lnTo>
                    <a:pt x="44" y="164"/>
                  </a:lnTo>
                  <a:lnTo>
                    <a:pt x="35" y="164"/>
                  </a:lnTo>
                  <a:lnTo>
                    <a:pt x="24" y="166"/>
                  </a:lnTo>
                  <a:lnTo>
                    <a:pt x="15" y="164"/>
                  </a:lnTo>
                  <a:lnTo>
                    <a:pt x="4" y="164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63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886"/>
            <p:cNvSpPr>
              <a:spLocks noEditPoints="1"/>
            </p:cNvSpPr>
            <p:nvPr/>
          </p:nvSpPr>
          <p:spPr bwMode="auto">
            <a:xfrm>
              <a:off x="2949" y="1473"/>
              <a:ext cx="55" cy="165"/>
            </a:xfrm>
            <a:custGeom>
              <a:avLst/>
              <a:gdLst>
                <a:gd name="T0" fmla="*/ 30 w 55"/>
                <a:gd name="T1" fmla="*/ 0 h 165"/>
                <a:gd name="T2" fmla="*/ 24 w 55"/>
                <a:gd name="T3" fmla="*/ 0 h 165"/>
                <a:gd name="T4" fmla="*/ 15 w 55"/>
                <a:gd name="T5" fmla="*/ 0 h 165"/>
                <a:gd name="T6" fmla="*/ 6 w 55"/>
                <a:gd name="T7" fmla="*/ 0 h 165"/>
                <a:gd name="T8" fmla="*/ 6 w 55"/>
                <a:gd name="T9" fmla="*/ 2 h 165"/>
                <a:gd name="T10" fmla="*/ 15 w 55"/>
                <a:gd name="T11" fmla="*/ 0 h 165"/>
                <a:gd name="T12" fmla="*/ 24 w 55"/>
                <a:gd name="T13" fmla="*/ 0 h 165"/>
                <a:gd name="T14" fmla="*/ 30 w 55"/>
                <a:gd name="T15" fmla="*/ 0 h 165"/>
                <a:gd name="T16" fmla="*/ 30 w 55"/>
                <a:gd name="T17" fmla="*/ 0 h 165"/>
                <a:gd name="T18" fmla="*/ 0 w 55"/>
                <a:gd name="T19" fmla="*/ 162 h 165"/>
                <a:gd name="T20" fmla="*/ 4 w 55"/>
                <a:gd name="T21" fmla="*/ 163 h 165"/>
                <a:gd name="T22" fmla="*/ 15 w 55"/>
                <a:gd name="T23" fmla="*/ 163 h 165"/>
                <a:gd name="T24" fmla="*/ 24 w 55"/>
                <a:gd name="T25" fmla="*/ 165 h 165"/>
                <a:gd name="T26" fmla="*/ 35 w 55"/>
                <a:gd name="T27" fmla="*/ 163 h 165"/>
                <a:gd name="T28" fmla="*/ 44 w 55"/>
                <a:gd name="T29" fmla="*/ 163 h 165"/>
                <a:gd name="T30" fmla="*/ 54 w 55"/>
                <a:gd name="T31" fmla="*/ 160 h 165"/>
                <a:gd name="T32" fmla="*/ 55 w 55"/>
                <a:gd name="T33" fmla="*/ 160 h 165"/>
                <a:gd name="T34" fmla="*/ 55 w 55"/>
                <a:gd name="T35" fmla="*/ 160 h 165"/>
                <a:gd name="T36" fmla="*/ 54 w 55"/>
                <a:gd name="T37" fmla="*/ 160 h 165"/>
                <a:gd name="T38" fmla="*/ 44 w 55"/>
                <a:gd name="T39" fmla="*/ 162 h 165"/>
                <a:gd name="T40" fmla="*/ 35 w 55"/>
                <a:gd name="T41" fmla="*/ 163 h 165"/>
                <a:gd name="T42" fmla="*/ 24 w 55"/>
                <a:gd name="T43" fmla="*/ 163 h 165"/>
                <a:gd name="T44" fmla="*/ 15 w 55"/>
                <a:gd name="T45" fmla="*/ 163 h 165"/>
                <a:gd name="T46" fmla="*/ 4 w 55"/>
                <a:gd name="T47" fmla="*/ 162 h 165"/>
                <a:gd name="T48" fmla="*/ 0 w 55"/>
                <a:gd name="T49" fmla="*/ 162 h 165"/>
                <a:gd name="T50" fmla="*/ 0 w 55"/>
                <a:gd name="T51" fmla="*/ 162 h 1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165"/>
                <a:gd name="T80" fmla="*/ 55 w 55"/>
                <a:gd name="T81" fmla="*/ 165 h 1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165">
                  <a:moveTo>
                    <a:pt x="30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0"/>
                  </a:lnTo>
                  <a:close/>
                  <a:moveTo>
                    <a:pt x="0" y="162"/>
                  </a:moveTo>
                  <a:lnTo>
                    <a:pt x="4" y="163"/>
                  </a:lnTo>
                  <a:lnTo>
                    <a:pt x="15" y="163"/>
                  </a:lnTo>
                  <a:lnTo>
                    <a:pt x="24" y="165"/>
                  </a:lnTo>
                  <a:lnTo>
                    <a:pt x="35" y="163"/>
                  </a:lnTo>
                  <a:lnTo>
                    <a:pt x="44" y="163"/>
                  </a:lnTo>
                  <a:lnTo>
                    <a:pt x="54" y="160"/>
                  </a:lnTo>
                  <a:lnTo>
                    <a:pt x="55" y="160"/>
                  </a:lnTo>
                  <a:lnTo>
                    <a:pt x="54" y="160"/>
                  </a:lnTo>
                  <a:lnTo>
                    <a:pt x="44" y="162"/>
                  </a:lnTo>
                  <a:lnTo>
                    <a:pt x="35" y="163"/>
                  </a:lnTo>
                  <a:lnTo>
                    <a:pt x="24" y="163"/>
                  </a:lnTo>
                  <a:lnTo>
                    <a:pt x="15" y="163"/>
                  </a:lnTo>
                  <a:lnTo>
                    <a:pt x="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4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887"/>
            <p:cNvSpPr>
              <a:spLocks noEditPoints="1"/>
            </p:cNvSpPr>
            <p:nvPr/>
          </p:nvSpPr>
          <p:spPr bwMode="auto">
            <a:xfrm>
              <a:off x="2949" y="1473"/>
              <a:ext cx="55" cy="163"/>
            </a:xfrm>
            <a:custGeom>
              <a:avLst/>
              <a:gdLst>
                <a:gd name="T0" fmla="*/ 30 w 55"/>
                <a:gd name="T1" fmla="*/ 0 h 163"/>
                <a:gd name="T2" fmla="*/ 24 w 55"/>
                <a:gd name="T3" fmla="*/ 0 h 163"/>
                <a:gd name="T4" fmla="*/ 15 w 55"/>
                <a:gd name="T5" fmla="*/ 0 h 163"/>
                <a:gd name="T6" fmla="*/ 6 w 55"/>
                <a:gd name="T7" fmla="*/ 2 h 163"/>
                <a:gd name="T8" fmla="*/ 6 w 55"/>
                <a:gd name="T9" fmla="*/ 2 h 163"/>
                <a:gd name="T10" fmla="*/ 24 w 55"/>
                <a:gd name="T11" fmla="*/ 0 h 163"/>
                <a:gd name="T12" fmla="*/ 30 w 55"/>
                <a:gd name="T13" fmla="*/ 2 h 163"/>
                <a:gd name="T14" fmla="*/ 30 w 55"/>
                <a:gd name="T15" fmla="*/ 0 h 163"/>
                <a:gd name="T16" fmla="*/ 0 w 55"/>
                <a:gd name="T17" fmla="*/ 162 h 163"/>
                <a:gd name="T18" fmla="*/ 4 w 55"/>
                <a:gd name="T19" fmla="*/ 162 h 163"/>
                <a:gd name="T20" fmla="*/ 15 w 55"/>
                <a:gd name="T21" fmla="*/ 163 h 163"/>
                <a:gd name="T22" fmla="*/ 24 w 55"/>
                <a:gd name="T23" fmla="*/ 163 h 163"/>
                <a:gd name="T24" fmla="*/ 35 w 55"/>
                <a:gd name="T25" fmla="*/ 163 h 163"/>
                <a:gd name="T26" fmla="*/ 44 w 55"/>
                <a:gd name="T27" fmla="*/ 162 h 163"/>
                <a:gd name="T28" fmla="*/ 54 w 55"/>
                <a:gd name="T29" fmla="*/ 160 h 163"/>
                <a:gd name="T30" fmla="*/ 55 w 55"/>
                <a:gd name="T31" fmla="*/ 160 h 163"/>
                <a:gd name="T32" fmla="*/ 55 w 55"/>
                <a:gd name="T33" fmla="*/ 159 h 163"/>
                <a:gd name="T34" fmla="*/ 44 w 55"/>
                <a:gd name="T35" fmla="*/ 162 h 163"/>
                <a:gd name="T36" fmla="*/ 24 w 55"/>
                <a:gd name="T37" fmla="*/ 163 h 163"/>
                <a:gd name="T38" fmla="*/ 4 w 55"/>
                <a:gd name="T39" fmla="*/ 162 h 163"/>
                <a:gd name="T40" fmla="*/ 0 w 55"/>
                <a:gd name="T41" fmla="*/ 160 h 163"/>
                <a:gd name="T42" fmla="*/ 0 w 55"/>
                <a:gd name="T43" fmla="*/ 162 h 1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163"/>
                <a:gd name="T68" fmla="*/ 55 w 55"/>
                <a:gd name="T69" fmla="*/ 163 h 1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163">
                  <a:moveTo>
                    <a:pt x="30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0"/>
                  </a:lnTo>
                  <a:close/>
                  <a:moveTo>
                    <a:pt x="0" y="162"/>
                  </a:moveTo>
                  <a:lnTo>
                    <a:pt x="4" y="162"/>
                  </a:lnTo>
                  <a:lnTo>
                    <a:pt x="15" y="163"/>
                  </a:lnTo>
                  <a:lnTo>
                    <a:pt x="24" y="163"/>
                  </a:lnTo>
                  <a:lnTo>
                    <a:pt x="35" y="163"/>
                  </a:lnTo>
                  <a:lnTo>
                    <a:pt x="44" y="162"/>
                  </a:lnTo>
                  <a:lnTo>
                    <a:pt x="54" y="160"/>
                  </a:lnTo>
                  <a:lnTo>
                    <a:pt x="55" y="160"/>
                  </a:lnTo>
                  <a:lnTo>
                    <a:pt x="55" y="159"/>
                  </a:lnTo>
                  <a:lnTo>
                    <a:pt x="44" y="162"/>
                  </a:lnTo>
                  <a:lnTo>
                    <a:pt x="24" y="163"/>
                  </a:lnTo>
                  <a:lnTo>
                    <a:pt x="4" y="162"/>
                  </a:lnTo>
                  <a:lnTo>
                    <a:pt x="0" y="16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5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888"/>
            <p:cNvSpPr>
              <a:spLocks noEditPoints="1"/>
            </p:cNvSpPr>
            <p:nvPr/>
          </p:nvSpPr>
          <p:spPr bwMode="auto">
            <a:xfrm>
              <a:off x="2949" y="1473"/>
              <a:ext cx="55" cy="163"/>
            </a:xfrm>
            <a:custGeom>
              <a:avLst/>
              <a:gdLst>
                <a:gd name="T0" fmla="*/ 30 w 55"/>
                <a:gd name="T1" fmla="*/ 2 h 163"/>
                <a:gd name="T2" fmla="*/ 24 w 55"/>
                <a:gd name="T3" fmla="*/ 0 h 163"/>
                <a:gd name="T4" fmla="*/ 6 w 55"/>
                <a:gd name="T5" fmla="*/ 2 h 163"/>
                <a:gd name="T6" fmla="*/ 6 w 55"/>
                <a:gd name="T7" fmla="*/ 3 h 163"/>
                <a:gd name="T8" fmla="*/ 24 w 55"/>
                <a:gd name="T9" fmla="*/ 2 h 163"/>
                <a:gd name="T10" fmla="*/ 30 w 55"/>
                <a:gd name="T11" fmla="*/ 2 h 163"/>
                <a:gd name="T12" fmla="*/ 30 w 55"/>
                <a:gd name="T13" fmla="*/ 2 h 163"/>
                <a:gd name="T14" fmla="*/ 0 w 55"/>
                <a:gd name="T15" fmla="*/ 160 h 163"/>
                <a:gd name="T16" fmla="*/ 4 w 55"/>
                <a:gd name="T17" fmla="*/ 162 h 163"/>
                <a:gd name="T18" fmla="*/ 24 w 55"/>
                <a:gd name="T19" fmla="*/ 163 h 163"/>
                <a:gd name="T20" fmla="*/ 44 w 55"/>
                <a:gd name="T21" fmla="*/ 162 h 163"/>
                <a:gd name="T22" fmla="*/ 55 w 55"/>
                <a:gd name="T23" fmla="*/ 159 h 163"/>
                <a:gd name="T24" fmla="*/ 55 w 55"/>
                <a:gd name="T25" fmla="*/ 159 h 163"/>
                <a:gd name="T26" fmla="*/ 44 w 55"/>
                <a:gd name="T27" fmla="*/ 162 h 163"/>
                <a:gd name="T28" fmla="*/ 24 w 55"/>
                <a:gd name="T29" fmla="*/ 163 h 163"/>
                <a:gd name="T30" fmla="*/ 4 w 55"/>
                <a:gd name="T31" fmla="*/ 162 h 163"/>
                <a:gd name="T32" fmla="*/ 0 w 55"/>
                <a:gd name="T33" fmla="*/ 160 h 163"/>
                <a:gd name="T34" fmla="*/ 0 w 55"/>
                <a:gd name="T35" fmla="*/ 16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163"/>
                <a:gd name="T56" fmla="*/ 55 w 55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163">
                  <a:moveTo>
                    <a:pt x="30" y="2"/>
                  </a:moveTo>
                  <a:lnTo>
                    <a:pt x="24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24" y="2"/>
                  </a:lnTo>
                  <a:lnTo>
                    <a:pt x="30" y="2"/>
                  </a:lnTo>
                  <a:close/>
                  <a:moveTo>
                    <a:pt x="0" y="160"/>
                  </a:moveTo>
                  <a:lnTo>
                    <a:pt x="4" y="162"/>
                  </a:lnTo>
                  <a:lnTo>
                    <a:pt x="24" y="163"/>
                  </a:lnTo>
                  <a:lnTo>
                    <a:pt x="44" y="162"/>
                  </a:lnTo>
                  <a:lnTo>
                    <a:pt x="55" y="159"/>
                  </a:lnTo>
                  <a:lnTo>
                    <a:pt x="44" y="162"/>
                  </a:lnTo>
                  <a:lnTo>
                    <a:pt x="24" y="163"/>
                  </a:lnTo>
                  <a:lnTo>
                    <a:pt x="4" y="162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6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889"/>
            <p:cNvSpPr>
              <a:spLocks noEditPoints="1"/>
            </p:cNvSpPr>
            <p:nvPr/>
          </p:nvSpPr>
          <p:spPr bwMode="auto">
            <a:xfrm>
              <a:off x="2949" y="1475"/>
              <a:ext cx="55" cy="161"/>
            </a:xfrm>
            <a:custGeom>
              <a:avLst/>
              <a:gdLst>
                <a:gd name="T0" fmla="*/ 30 w 55"/>
                <a:gd name="T1" fmla="*/ 0 h 161"/>
                <a:gd name="T2" fmla="*/ 24 w 55"/>
                <a:gd name="T3" fmla="*/ 0 h 161"/>
                <a:gd name="T4" fmla="*/ 6 w 55"/>
                <a:gd name="T5" fmla="*/ 1 h 161"/>
                <a:gd name="T6" fmla="*/ 6 w 55"/>
                <a:gd name="T7" fmla="*/ 1 h 161"/>
                <a:gd name="T8" fmla="*/ 24 w 55"/>
                <a:gd name="T9" fmla="*/ 0 h 161"/>
                <a:gd name="T10" fmla="*/ 30 w 55"/>
                <a:gd name="T11" fmla="*/ 0 h 161"/>
                <a:gd name="T12" fmla="*/ 30 w 55"/>
                <a:gd name="T13" fmla="*/ 0 h 161"/>
                <a:gd name="T14" fmla="*/ 0 w 55"/>
                <a:gd name="T15" fmla="*/ 158 h 161"/>
                <a:gd name="T16" fmla="*/ 4 w 55"/>
                <a:gd name="T17" fmla="*/ 160 h 161"/>
                <a:gd name="T18" fmla="*/ 24 w 55"/>
                <a:gd name="T19" fmla="*/ 161 h 161"/>
                <a:gd name="T20" fmla="*/ 44 w 55"/>
                <a:gd name="T21" fmla="*/ 160 h 161"/>
                <a:gd name="T22" fmla="*/ 55 w 55"/>
                <a:gd name="T23" fmla="*/ 157 h 161"/>
                <a:gd name="T24" fmla="*/ 55 w 55"/>
                <a:gd name="T25" fmla="*/ 155 h 161"/>
                <a:gd name="T26" fmla="*/ 44 w 55"/>
                <a:gd name="T27" fmla="*/ 158 h 161"/>
                <a:gd name="T28" fmla="*/ 24 w 55"/>
                <a:gd name="T29" fmla="*/ 160 h 161"/>
                <a:gd name="T30" fmla="*/ 4 w 55"/>
                <a:gd name="T31" fmla="*/ 158 h 161"/>
                <a:gd name="T32" fmla="*/ 0 w 55"/>
                <a:gd name="T33" fmla="*/ 158 h 161"/>
                <a:gd name="T34" fmla="*/ 0 w 55"/>
                <a:gd name="T35" fmla="*/ 158 h 1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161"/>
                <a:gd name="T56" fmla="*/ 55 w 55"/>
                <a:gd name="T57" fmla="*/ 161 h 1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161">
                  <a:moveTo>
                    <a:pt x="30" y="0"/>
                  </a:moveTo>
                  <a:lnTo>
                    <a:pt x="24" y="0"/>
                  </a:lnTo>
                  <a:lnTo>
                    <a:pt x="6" y="1"/>
                  </a:lnTo>
                  <a:lnTo>
                    <a:pt x="24" y="0"/>
                  </a:lnTo>
                  <a:lnTo>
                    <a:pt x="30" y="0"/>
                  </a:lnTo>
                  <a:close/>
                  <a:moveTo>
                    <a:pt x="0" y="158"/>
                  </a:moveTo>
                  <a:lnTo>
                    <a:pt x="4" y="160"/>
                  </a:lnTo>
                  <a:lnTo>
                    <a:pt x="24" y="161"/>
                  </a:lnTo>
                  <a:lnTo>
                    <a:pt x="44" y="160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44" y="158"/>
                  </a:lnTo>
                  <a:lnTo>
                    <a:pt x="24" y="160"/>
                  </a:lnTo>
                  <a:lnTo>
                    <a:pt x="4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67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890"/>
            <p:cNvSpPr>
              <a:spLocks noEditPoints="1"/>
            </p:cNvSpPr>
            <p:nvPr/>
          </p:nvSpPr>
          <p:spPr bwMode="auto">
            <a:xfrm>
              <a:off x="2949" y="1475"/>
              <a:ext cx="55" cy="160"/>
            </a:xfrm>
            <a:custGeom>
              <a:avLst/>
              <a:gdLst>
                <a:gd name="T0" fmla="*/ 30 w 55"/>
                <a:gd name="T1" fmla="*/ 0 h 160"/>
                <a:gd name="T2" fmla="*/ 24 w 55"/>
                <a:gd name="T3" fmla="*/ 0 h 160"/>
                <a:gd name="T4" fmla="*/ 6 w 55"/>
                <a:gd name="T5" fmla="*/ 1 h 160"/>
                <a:gd name="T6" fmla="*/ 6 w 55"/>
                <a:gd name="T7" fmla="*/ 1 h 160"/>
                <a:gd name="T8" fmla="*/ 24 w 55"/>
                <a:gd name="T9" fmla="*/ 0 h 160"/>
                <a:gd name="T10" fmla="*/ 30 w 55"/>
                <a:gd name="T11" fmla="*/ 1 h 160"/>
                <a:gd name="T12" fmla="*/ 30 w 55"/>
                <a:gd name="T13" fmla="*/ 0 h 160"/>
                <a:gd name="T14" fmla="*/ 0 w 55"/>
                <a:gd name="T15" fmla="*/ 158 h 160"/>
                <a:gd name="T16" fmla="*/ 4 w 55"/>
                <a:gd name="T17" fmla="*/ 158 h 160"/>
                <a:gd name="T18" fmla="*/ 24 w 55"/>
                <a:gd name="T19" fmla="*/ 160 h 160"/>
                <a:gd name="T20" fmla="*/ 44 w 55"/>
                <a:gd name="T21" fmla="*/ 158 h 160"/>
                <a:gd name="T22" fmla="*/ 55 w 55"/>
                <a:gd name="T23" fmla="*/ 155 h 160"/>
                <a:gd name="T24" fmla="*/ 55 w 55"/>
                <a:gd name="T25" fmla="*/ 155 h 160"/>
                <a:gd name="T26" fmla="*/ 44 w 55"/>
                <a:gd name="T27" fmla="*/ 158 h 160"/>
                <a:gd name="T28" fmla="*/ 24 w 55"/>
                <a:gd name="T29" fmla="*/ 160 h 160"/>
                <a:gd name="T30" fmla="*/ 6 w 55"/>
                <a:gd name="T31" fmla="*/ 158 h 160"/>
                <a:gd name="T32" fmla="*/ 2 w 55"/>
                <a:gd name="T33" fmla="*/ 157 h 160"/>
                <a:gd name="T34" fmla="*/ 0 w 55"/>
                <a:gd name="T35" fmla="*/ 15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160"/>
                <a:gd name="T56" fmla="*/ 55 w 55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160">
                  <a:moveTo>
                    <a:pt x="30" y="0"/>
                  </a:moveTo>
                  <a:lnTo>
                    <a:pt x="24" y="0"/>
                  </a:lnTo>
                  <a:lnTo>
                    <a:pt x="6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0" y="0"/>
                  </a:lnTo>
                  <a:close/>
                  <a:moveTo>
                    <a:pt x="0" y="158"/>
                  </a:moveTo>
                  <a:lnTo>
                    <a:pt x="4" y="158"/>
                  </a:lnTo>
                  <a:lnTo>
                    <a:pt x="24" y="160"/>
                  </a:lnTo>
                  <a:lnTo>
                    <a:pt x="44" y="158"/>
                  </a:lnTo>
                  <a:lnTo>
                    <a:pt x="55" y="155"/>
                  </a:lnTo>
                  <a:lnTo>
                    <a:pt x="44" y="158"/>
                  </a:lnTo>
                  <a:lnTo>
                    <a:pt x="24" y="160"/>
                  </a:lnTo>
                  <a:lnTo>
                    <a:pt x="6" y="158"/>
                  </a:lnTo>
                  <a:lnTo>
                    <a:pt x="2" y="157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68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891"/>
            <p:cNvSpPr>
              <a:spLocks noEditPoints="1"/>
            </p:cNvSpPr>
            <p:nvPr/>
          </p:nvSpPr>
          <p:spPr bwMode="auto">
            <a:xfrm>
              <a:off x="2951" y="1475"/>
              <a:ext cx="53" cy="160"/>
            </a:xfrm>
            <a:custGeom>
              <a:avLst/>
              <a:gdLst>
                <a:gd name="T0" fmla="*/ 28 w 53"/>
                <a:gd name="T1" fmla="*/ 1 h 160"/>
                <a:gd name="T2" fmla="*/ 22 w 53"/>
                <a:gd name="T3" fmla="*/ 0 h 160"/>
                <a:gd name="T4" fmla="*/ 4 w 53"/>
                <a:gd name="T5" fmla="*/ 1 h 160"/>
                <a:gd name="T6" fmla="*/ 4 w 53"/>
                <a:gd name="T7" fmla="*/ 3 h 160"/>
                <a:gd name="T8" fmla="*/ 4 w 53"/>
                <a:gd name="T9" fmla="*/ 3 h 160"/>
                <a:gd name="T10" fmla="*/ 22 w 53"/>
                <a:gd name="T11" fmla="*/ 1 h 160"/>
                <a:gd name="T12" fmla="*/ 28 w 53"/>
                <a:gd name="T13" fmla="*/ 1 h 160"/>
                <a:gd name="T14" fmla="*/ 28 w 53"/>
                <a:gd name="T15" fmla="*/ 1 h 160"/>
                <a:gd name="T16" fmla="*/ 0 w 53"/>
                <a:gd name="T17" fmla="*/ 157 h 160"/>
                <a:gd name="T18" fmla="*/ 4 w 53"/>
                <a:gd name="T19" fmla="*/ 158 h 160"/>
                <a:gd name="T20" fmla="*/ 22 w 53"/>
                <a:gd name="T21" fmla="*/ 160 h 160"/>
                <a:gd name="T22" fmla="*/ 42 w 53"/>
                <a:gd name="T23" fmla="*/ 158 h 160"/>
                <a:gd name="T24" fmla="*/ 53 w 53"/>
                <a:gd name="T25" fmla="*/ 155 h 160"/>
                <a:gd name="T26" fmla="*/ 53 w 53"/>
                <a:gd name="T27" fmla="*/ 155 h 160"/>
                <a:gd name="T28" fmla="*/ 42 w 53"/>
                <a:gd name="T29" fmla="*/ 158 h 160"/>
                <a:gd name="T30" fmla="*/ 22 w 53"/>
                <a:gd name="T31" fmla="*/ 160 h 160"/>
                <a:gd name="T32" fmla="*/ 4 w 53"/>
                <a:gd name="T33" fmla="*/ 158 h 160"/>
                <a:gd name="T34" fmla="*/ 0 w 53"/>
                <a:gd name="T35" fmla="*/ 157 h 160"/>
                <a:gd name="T36" fmla="*/ 0 w 53"/>
                <a:gd name="T37" fmla="*/ 157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160"/>
                <a:gd name="T59" fmla="*/ 53 w 53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160">
                  <a:moveTo>
                    <a:pt x="28" y="1"/>
                  </a:moveTo>
                  <a:lnTo>
                    <a:pt x="22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22" y="1"/>
                  </a:lnTo>
                  <a:lnTo>
                    <a:pt x="28" y="1"/>
                  </a:lnTo>
                  <a:close/>
                  <a:moveTo>
                    <a:pt x="0" y="157"/>
                  </a:moveTo>
                  <a:lnTo>
                    <a:pt x="4" y="158"/>
                  </a:lnTo>
                  <a:lnTo>
                    <a:pt x="22" y="160"/>
                  </a:lnTo>
                  <a:lnTo>
                    <a:pt x="42" y="158"/>
                  </a:lnTo>
                  <a:lnTo>
                    <a:pt x="53" y="155"/>
                  </a:lnTo>
                  <a:lnTo>
                    <a:pt x="42" y="158"/>
                  </a:lnTo>
                  <a:lnTo>
                    <a:pt x="22" y="160"/>
                  </a:lnTo>
                  <a:lnTo>
                    <a:pt x="4" y="15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69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 892"/>
            <p:cNvSpPr>
              <a:spLocks noEditPoints="1"/>
            </p:cNvSpPr>
            <p:nvPr/>
          </p:nvSpPr>
          <p:spPr bwMode="auto">
            <a:xfrm>
              <a:off x="2951" y="1476"/>
              <a:ext cx="53" cy="159"/>
            </a:xfrm>
            <a:custGeom>
              <a:avLst/>
              <a:gdLst>
                <a:gd name="T0" fmla="*/ 28 w 53"/>
                <a:gd name="T1" fmla="*/ 0 h 159"/>
                <a:gd name="T2" fmla="*/ 22 w 53"/>
                <a:gd name="T3" fmla="*/ 0 h 159"/>
                <a:gd name="T4" fmla="*/ 4 w 53"/>
                <a:gd name="T5" fmla="*/ 2 h 159"/>
                <a:gd name="T6" fmla="*/ 4 w 53"/>
                <a:gd name="T7" fmla="*/ 2 h 159"/>
                <a:gd name="T8" fmla="*/ 2 w 53"/>
                <a:gd name="T9" fmla="*/ 2 h 159"/>
                <a:gd name="T10" fmla="*/ 4 w 53"/>
                <a:gd name="T11" fmla="*/ 2 h 159"/>
                <a:gd name="T12" fmla="*/ 22 w 53"/>
                <a:gd name="T13" fmla="*/ 0 h 159"/>
                <a:gd name="T14" fmla="*/ 29 w 53"/>
                <a:gd name="T15" fmla="*/ 0 h 159"/>
                <a:gd name="T16" fmla="*/ 28 w 53"/>
                <a:gd name="T17" fmla="*/ 0 h 159"/>
                <a:gd name="T18" fmla="*/ 0 w 53"/>
                <a:gd name="T19" fmla="*/ 156 h 159"/>
                <a:gd name="T20" fmla="*/ 4 w 53"/>
                <a:gd name="T21" fmla="*/ 157 h 159"/>
                <a:gd name="T22" fmla="*/ 22 w 53"/>
                <a:gd name="T23" fmla="*/ 159 h 159"/>
                <a:gd name="T24" fmla="*/ 42 w 53"/>
                <a:gd name="T25" fmla="*/ 157 h 159"/>
                <a:gd name="T26" fmla="*/ 53 w 53"/>
                <a:gd name="T27" fmla="*/ 154 h 159"/>
                <a:gd name="T28" fmla="*/ 53 w 53"/>
                <a:gd name="T29" fmla="*/ 153 h 159"/>
                <a:gd name="T30" fmla="*/ 42 w 53"/>
                <a:gd name="T31" fmla="*/ 156 h 159"/>
                <a:gd name="T32" fmla="*/ 22 w 53"/>
                <a:gd name="T33" fmla="*/ 157 h 159"/>
                <a:gd name="T34" fmla="*/ 4 w 53"/>
                <a:gd name="T35" fmla="*/ 156 h 159"/>
                <a:gd name="T36" fmla="*/ 0 w 53"/>
                <a:gd name="T37" fmla="*/ 156 h 159"/>
                <a:gd name="T38" fmla="*/ 0 w 53"/>
                <a:gd name="T39" fmla="*/ 156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59"/>
                <a:gd name="T62" fmla="*/ 53 w 53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59">
                  <a:moveTo>
                    <a:pt x="28" y="0"/>
                  </a:moveTo>
                  <a:lnTo>
                    <a:pt x="2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28" y="0"/>
                  </a:lnTo>
                  <a:close/>
                  <a:moveTo>
                    <a:pt x="0" y="156"/>
                  </a:moveTo>
                  <a:lnTo>
                    <a:pt x="4" y="157"/>
                  </a:lnTo>
                  <a:lnTo>
                    <a:pt x="22" y="159"/>
                  </a:lnTo>
                  <a:lnTo>
                    <a:pt x="42" y="157"/>
                  </a:lnTo>
                  <a:lnTo>
                    <a:pt x="53" y="154"/>
                  </a:lnTo>
                  <a:lnTo>
                    <a:pt x="53" y="153"/>
                  </a:lnTo>
                  <a:lnTo>
                    <a:pt x="42" y="156"/>
                  </a:lnTo>
                  <a:lnTo>
                    <a:pt x="22" y="157"/>
                  </a:lnTo>
                  <a:lnTo>
                    <a:pt x="4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6A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893"/>
            <p:cNvSpPr>
              <a:spLocks noEditPoints="1"/>
            </p:cNvSpPr>
            <p:nvPr/>
          </p:nvSpPr>
          <p:spPr bwMode="auto">
            <a:xfrm>
              <a:off x="2951" y="1476"/>
              <a:ext cx="53" cy="157"/>
            </a:xfrm>
            <a:custGeom>
              <a:avLst/>
              <a:gdLst>
                <a:gd name="T0" fmla="*/ 29 w 53"/>
                <a:gd name="T1" fmla="*/ 0 h 157"/>
                <a:gd name="T2" fmla="*/ 22 w 53"/>
                <a:gd name="T3" fmla="*/ 0 h 157"/>
                <a:gd name="T4" fmla="*/ 4 w 53"/>
                <a:gd name="T5" fmla="*/ 2 h 157"/>
                <a:gd name="T6" fmla="*/ 2 w 53"/>
                <a:gd name="T7" fmla="*/ 2 h 157"/>
                <a:gd name="T8" fmla="*/ 2 w 53"/>
                <a:gd name="T9" fmla="*/ 3 h 157"/>
                <a:gd name="T10" fmla="*/ 4 w 53"/>
                <a:gd name="T11" fmla="*/ 2 h 157"/>
                <a:gd name="T12" fmla="*/ 22 w 53"/>
                <a:gd name="T13" fmla="*/ 0 h 157"/>
                <a:gd name="T14" fmla="*/ 29 w 53"/>
                <a:gd name="T15" fmla="*/ 2 h 157"/>
                <a:gd name="T16" fmla="*/ 29 w 53"/>
                <a:gd name="T17" fmla="*/ 0 h 157"/>
                <a:gd name="T18" fmla="*/ 0 w 53"/>
                <a:gd name="T19" fmla="*/ 156 h 157"/>
                <a:gd name="T20" fmla="*/ 4 w 53"/>
                <a:gd name="T21" fmla="*/ 156 h 157"/>
                <a:gd name="T22" fmla="*/ 22 w 53"/>
                <a:gd name="T23" fmla="*/ 157 h 157"/>
                <a:gd name="T24" fmla="*/ 42 w 53"/>
                <a:gd name="T25" fmla="*/ 156 h 157"/>
                <a:gd name="T26" fmla="*/ 53 w 53"/>
                <a:gd name="T27" fmla="*/ 153 h 157"/>
                <a:gd name="T28" fmla="*/ 53 w 53"/>
                <a:gd name="T29" fmla="*/ 153 h 157"/>
                <a:gd name="T30" fmla="*/ 42 w 53"/>
                <a:gd name="T31" fmla="*/ 156 h 157"/>
                <a:gd name="T32" fmla="*/ 22 w 53"/>
                <a:gd name="T33" fmla="*/ 157 h 157"/>
                <a:gd name="T34" fmla="*/ 4 w 53"/>
                <a:gd name="T35" fmla="*/ 156 h 157"/>
                <a:gd name="T36" fmla="*/ 0 w 53"/>
                <a:gd name="T37" fmla="*/ 154 h 157"/>
                <a:gd name="T38" fmla="*/ 0 w 53"/>
                <a:gd name="T39" fmla="*/ 156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57"/>
                <a:gd name="T62" fmla="*/ 53 w 53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57">
                  <a:moveTo>
                    <a:pt x="29" y="0"/>
                  </a:moveTo>
                  <a:lnTo>
                    <a:pt x="2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29" y="0"/>
                  </a:lnTo>
                  <a:close/>
                  <a:moveTo>
                    <a:pt x="0" y="156"/>
                  </a:moveTo>
                  <a:lnTo>
                    <a:pt x="4" y="156"/>
                  </a:lnTo>
                  <a:lnTo>
                    <a:pt x="22" y="157"/>
                  </a:lnTo>
                  <a:lnTo>
                    <a:pt x="42" y="156"/>
                  </a:lnTo>
                  <a:lnTo>
                    <a:pt x="53" y="153"/>
                  </a:lnTo>
                  <a:lnTo>
                    <a:pt x="42" y="156"/>
                  </a:lnTo>
                  <a:lnTo>
                    <a:pt x="22" y="157"/>
                  </a:lnTo>
                  <a:lnTo>
                    <a:pt x="4" y="156"/>
                  </a:lnTo>
                  <a:lnTo>
                    <a:pt x="0" y="154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6B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894"/>
            <p:cNvSpPr>
              <a:spLocks noEditPoints="1"/>
            </p:cNvSpPr>
            <p:nvPr/>
          </p:nvSpPr>
          <p:spPr bwMode="auto">
            <a:xfrm>
              <a:off x="2951" y="1476"/>
              <a:ext cx="53" cy="157"/>
            </a:xfrm>
            <a:custGeom>
              <a:avLst/>
              <a:gdLst>
                <a:gd name="T0" fmla="*/ 29 w 53"/>
                <a:gd name="T1" fmla="*/ 2 h 157"/>
                <a:gd name="T2" fmla="*/ 22 w 53"/>
                <a:gd name="T3" fmla="*/ 0 h 157"/>
                <a:gd name="T4" fmla="*/ 4 w 53"/>
                <a:gd name="T5" fmla="*/ 2 h 157"/>
                <a:gd name="T6" fmla="*/ 2 w 53"/>
                <a:gd name="T7" fmla="*/ 3 h 157"/>
                <a:gd name="T8" fmla="*/ 2 w 53"/>
                <a:gd name="T9" fmla="*/ 3 h 157"/>
                <a:gd name="T10" fmla="*/ 4 w 53"/>
                <a:gd name="T11" fmla="*/ 3 h 157"/>
                <a:gd name="T12" fmla="*/ 22 w 53"/>
                <a:gd name="T13" fmla="*/ 2 h 157"/>
                <a:gd name="T14" fmla="*/ 29 w 53"/>
                <a:gd name="T15" fmla="*/ 2 h 157"/>
                <a:gd name="T16" fmla="*/ 29 w 53"/>
                <a:gd name="T17" fmla="*/ 2 h 157"/>
                <a:gd name="T18" fmla="*/ 0 w 53"/>
                <a:gd name="T19" fmla="*/ 154 h 157"/>
                <a:gd name="T20" fmla="*/ 4 w 53"/>
                <a:gd name="T21" fmla="*/ 156 h 157"/>
                <a:gd name="T22" fmla="*/ 22 w 53"/>
                <a:gd name="T23" fmla="*/ 157 h 157"/>
                <a:gd name="T24" fmla="*/ 42 w 53"/>
                <a:gd name="T25" fmla="*/ 156 h 157"/>
                <a:gd name="T26" fmla="*/ 53 w 53"/>
                <a:gd name="T27" fmla="*/ 153 h 157"/>
                <a:gd name="T28" fmla="*/ 53 w 53"/>
                <a:gd name="T29" fmla="*/ 153 h 157"/>
                <a:gd name="T30" fmla="*/ 42 w 53"/>
                <a:gd name="T31" fmla="*/ 156 h 157"/>
                <a:gd name="T32" fmla="*/ 22 w 53"/>
                <a:gd name="T33" fmla="*/ 157 h 157"/>
                <a:gd name="T34" fmla="*/ 4 w 53"/>
                <a:gd name="T35" fmla="*/ 156 h 157"/>
                <a:gd name="T36" fmla="*/ 0 w 53"/>
                <a:gd name="T37" fmla="*/ 154 h 157"/>
                <a:gd name="T38" fmla="*/ 0 w 53"/>
                <a:gd name="T39" fmla="*/ 154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57"/>
                <a:gd name="T62" fmla="*/ 53 w 53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57">
                  <a:moveTo>
                    <a:pt x="29" y="2"/>
                  </a:moveTo>
                  <a:lnTo>
                    <a:pt x="2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22" y="2"/>
                  </a:lnTo>
                  <a:lnTo>
                    <a:pt x="29" y="2"/>
                  </a:lnTo>
                  <a:close/>
                  <a:moveTo>
                    <a:pt x="0" y="154"/>
                  </a:moveTo>
                  <a:lnTo>
                    <a:pt x="4" y="156"/>
                  </a:lnTo>
                  <a:lnTo>
                    <a:pt x="22" y="157"/>
                  </a:lnTo>
                  <a:lnTo>
                    <a:pt x="42" y="156"/>
                  </a:lnTo>
                  <a:lnTo>
                    <a:pt x="53" y="153"/>
                  </a:lnTo>
                  <a:lnTo>
                    <a:pt x="42" y="156"/>
                  </a:lnTo>
                  <a:lnTo>
                    <a:pt x="22" y="157"/>
                  </a:lnTo>
                  <a:lnTo>
                    <a:pt x="4" y="156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6C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895"/>
            <p:cNvSpPr>
              <a:spLocks noEditPoints="1"/>
            </p:cNvSpPr>
            <p:nvPr/>
          </p:nvSpPr>
          <p:spPr bwMode="auto">
            <a:xfrm>
              <a:off x="2951" y="1478"/>
              <a:ext cx="53" cy="155"/>
            </a:xfrm>
            <a:custGeom>
              <a:avLst/>
              <a:gdLst>
                <a:gd name="T0" fmla="*/ 29 w 53"/>
                <a:gd name="T1" fmla="*/ 0 h 155"/>
                <a:gd name="T2" fmla="*/ 22 w 53"/>
                <a:gd name="T3" fmla="*/ 0 h 155"/>
                <a:gd name="T4" fmla="*/ 4 w 53"/>
                <a:gd name="T5" fmla="*/ 1 h 155"/>
                <a:gd name="T6" fmla="*/ 2 w 53"/>
                <a:gd name="T7" fmla="*/ 1 h 155"/>
                <a:gd name="T8" fmla="*/ 2 w 53"/>
                <a:gd name="T9" fmla="*/ 1 h 155"/>
                <a:gd name="T10" fmla="*/ 4 w 53"/>
                <a:gd name="T11" fmla="*/ 1 h 155"/>
                <a:gd name="T12" fmla="*/ 22 w 53"/>
                <a:gd name="T13" fmla="*/ 0 h 155"/>
                <a:gd name="T14" fmla="*/ 29 w 53"/>
                <a:gd name="T15" fmla="*/ 0 h 155"/>
                <a:gd name="T16" fmla="*/ 29 w 53"/>
                <a:gd name="T17" fmla="*/ 0 h 155"/>
                <a:gd name="T18" fmla="*/ 0 w 53"/>
                <a:gd name="T19" fmla="*/ 152 h 155"/>
                <a:gd name="T20" fmla="*/ 4 w 53"/>
                <a:gd name="T21" fmla="*/ 154 h 155"/>
                <a:gd name="T22" fmla="*/ 22 w 53"/>
                <a:gd name="T23" fmla="*/ 155 h 155"/>
                <a:gd name="T24" fmla="*/ 42 w 53"/>
                <a:gd name="T25" fmla="*/ 154 h 155"/>
                <a:gd name="T26" fmla="*/ 53 w 53"/>
                <a:gd name="T27" fmla="*/ 151 h 155"/>
                <a:gd name="T28" fmla="*/ 53 w 53"/>
                <a:gd name="T29" fmla="*/ 149 h 155"/>
                <a:gd name="T30" fmla="*/ 42 w 53"/>
                <a:gd name="T31" fmla="*/ 152 h 155"/>
                <a:gd name="T32" fmla="*/ 22 w 53"/>
                <a:gd name="T33" fmla="*/ 154 h 155"/>
                <a:gd name="T34" fmla="*/ 4 w 53"/>
                <a:gd name="T35" fmla="*/ 152 h 155"/>
                <a:gd name="T36" fmla="*/ 0 w 53"/>
                <a:gd name="T37" fmla="*/ 152 h 155"/>
                <a:gd name="T38" fmla="*/ 0 w 53"/>
                <a:gd name="T39" fmla="*/ 152 h 1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55"/>
                <a:gd name="T62" fmla="*/ 53 w 53"/>
                <a:gd name="T63" fmla="*/ 155 h 1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55">
                  <a:moveTo>
                    <a:pt x="29" y="0"/>
                  </a:moveTo>
                  <a:lnTo>
                    <a:pt x="22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9" y="0"/>
                  </a:lnTo>
                  <a:close/>
                  <a:moveTo>
                    <a:pt x="0" y="152"/>
                  </a:moveTo>
                  <a:lnTo>
                    <a:pt x="4" y="154"/>
                  </a:lnTo>
                  <a:lnTo>
                    <a:pt x="22" y="155"/>
                  </a:lnTo>
                  <a:lnTo>
                    <a:pt x="42" y="154"/>
                  </a:lnTo>
                  <a:lnTo>
                    <a:pt x="53" y="151"/>
                  </a:lnTo>
                  <a:lnTo>
                    <a:pt x="53" y="149"/>
                  </a:lnTo>
                  <a:lnTo>
                    <a:pt x="42" y="152"/>
                  </a:lnTo>
                  <a:lnTo>
                    <a:pt x="22" y="154"/>
                  </a:lnTo>
                  <a:lnTo>
                    <a:pt x="4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6D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896"/>
            <p:cNvSpPr>
              <a:spLocks noEditPoints="1"/>
            </p:cNvSpPr>
            <p:nvPr/>
          </p:nvSpPr>
          <p:spPr bwMode="auto">
            <a:xfrm>
              <a:off x="2951" y="1478"/>
              <a:ext cx="53" cy="154"/>
            </a:xfrm>
            <a:custGeom>
              <a:avLst/>
              <a:gdLst>
                <a:gd name="T0" fmla="*/ 29 w 53"/>
                <a:gd name="T1" fmla="*/ 0 h 154"/>
                <a:gd name="T2" fmla="*/ 22 w 53"/>
                <a:gd name="T3" fmla="*/ 0 h 154"/>
                <a:gd name="T4" fmla="*/ 4 w 53"/>
                <a:gd name="T5" fmla="*/ 1 h 154"/>
                <a:gd name="T6" fmla="*/ 2 w 53"/>
                <a:gd name="T7" fmla="*/ 1 h 154"/>
                <a:gd name="T8" fmla="*/ 2 w 53"/>
                <a:gd name="T9" fmla="*/ 3 h 154"/>
                <a:gd name="T10" fmla="*/ 4 w 53"/>
                <a:gd name="T11" fmla="*/ 1 h 154"/>
                <a:gd name="T12" fmla="*/ 22 w 53"/>
                <a:gd name="T13" fmla="*/ 0 h 154"/>
                <a:gd name="T14" fmla="*/ 29 w 53"/>
                <a:gd name="T15" fmla="*/ 1 h 154"/>
                <a:gd name="T16" fmla="*/ 29 w 53"/>
                <a:gd name="T17" fmla="*/ 0 h 154"/>
                <a:gd name="T18" fmla="*/ 0 w 53"/>
                <a:gd name="T19" fmla="*/ 152 h 154"/>
                <a:gd name="T20" fmla="*/ 4 w 53"/>
                <a:gd name="T21" fmla="*/ 152 h 154"/>
                <a:gd name="T22" fmla="*/ 22 w 53"/>
                <a:gd name="T23" fmla="*/ 154 h 154"/>
                <a:gd name="T24" fmla="*/ 42 w 53"/>
                <a:gd name="T25" fmla="*/ 152 h 154"/>
                <a:gd name="T26" fmla="*/ 53 w 53"/>
                <a:gd name="T27" fmla="*/ 149 h 154"/>
                <a:gd name="T28" fmla="*/ 53 w 53"/>
                <a:gd name="T29" fmla="*/ 149 h 154"/>
                <a:gd name="T30" fmla="*/ 40 w 53"/>
                <a:gd name="T31" fmla="*/ 152 h 154"/>
                <a:gd name="T32" fmla="*/ 22 w 53"/>
                <a:gd name="T33" fmla="*/ 154 h 154"/>
                <a:gd name="T34" fmla="*/ 4 w 53"/>
                <a:gd name="T35" fmla="*/ 152 h 154"/>
                <a:gd name="T36" fmla="*/ 0 w 53"/>
                <a:gd name="T37" fmla="*/ 151 h 154"/>
                <a:gd name="T38" fmla="*/ 0 w 53"/>
                <a:gd name="T39" fmla="*/ 152 h 154"/>
                <a:gd name="T40" fmla="*/ 0 w 53"/>
                <a:gd name="T41" fmla="*/ 152 h 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154"/>
                <a:gd name="T65" fmla="*/ 53 w 53"/>
                <a:gd name="T66" fmla="*/ 154 h 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154">
                  <a:moveTo>
                    <a:pt x="29" y="0"/>
                  </a:moveTo>
                  <a:lnTo>
                    <a:pt x="22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29" y="0"/>
                  </a:lnTo>
                  <a:close/>
                  <a:moveTo>
                    <a:pt x="0" y="152"/>
                  </a:moveTo>
                  <a:lnTo>
                    <a:pt x="4" y="152"/>
                  </a:lnTo>
                  <a:lnTo>
                    <a:pt x="22" y="154"/>
                  </a:lnTo>
                  <a:lnTo>
                    <a:pt x="42" y="152"/>
                  </a:lnTo>
                  <a:lnTo>
                    <a:pt x="53" y="149"/>
                  </a:lnTo>
                  <a:lnTo>
                    <a:pt x="40" y="152"/>
                  </a:lnTo>
                  <a:lnTo>
                    <a:pt x="22" y="154"/>
                  </a:lnTo>
                  <a:lnTo>
                    <a:pt x="4" y="152"/>
                  </a:lnTo>
                  <a:lnTo>
                    <a:pt x="0" y="151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6E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897"/>
            <p:cNvSpPr>
              <a:spLocks noEditPoints="1"/>
            </p:cNvSpPr>
            <p:nvPr/>
          </p:nvSpPr>
          <p:spPr bwMode="auto">
            <a:xfrm>
              <a:off x="2951" y="1478"/>
              <a:ext cx="53" cy="154"/>
            </a:xfrm>
            <a:custGeom>
              <a:avLst/>
              <a:gdLst>
                <a:gd name="T0" fmla="*/ 29 w 53"/>
                <a:gd name="T1" fmla="*/ 1 h 154"/>
                <a:gd name="T2" fmla="*/ 22 w 53"/>
                <a:gd name="T3" fmla="*/ 0 h 154"/>
                <a:gd name="T4" fmla="*/ 4 w 53"/>
                <a:gd name="T5" fmla="*/ 1 h 154"/>
                <a:gd name="T6" fmla="*/ 2 w 53"/>
                <a:gd name="T7" fmla="*/ 3 h 154"/>
                <a:gd name="T8" fmla="*/ 2 w 53"/>
                <a:gd name="T9" fmla="*/ 3 h 154"/>
                <a:gd name="T10" fmla="*/ 4 w 53"/>
                <a:gd name="T11" fmla="*/ 3 h 154"/>
                <a:gd name="T12" fmla="*/ 22 w 53"/>
                <a:gd name="T13" fmla="*/ 1 h 154"/>
                <a:gd name="T14" fmla="*/ 29 w 53"/>
                <a:gd name="T15" fmla="*/ 1 h 154"/>
                <a:gd name="T16" fmla="*/ 29 w 53"/>
                <a:gd name="T17" fmla="*/ 1 h 154"/>
                <a:gd name="T18" fmla="*/ 0 w 53"/>
                <a:gd name="T19" fmla="*/ 151 h 154"/>
                <a:gd name="T20" fmla="*/ 4 w 53"/>
                <a:gd name="T21" fmla="*/ 152 h 154"/>
                <a:gd name="T22" fmla="*/ 22 w 53"/>
                <a:gd name="T23" fmla="*/ 154 h 154"/>
                <a:gd name="T24" fmla="*/ 40 w 53"/>
                <a:gd name="T25" fmla="*/ 152 h 154"/>
                <a:gd name="T26" fmla="*/ 53 w 53"/>
                <a:gd name="T27" fmla="*/ 149 h 154"/>
                <a:gd name="T28" fmla="*/ 53 w 53"/>
                <a:gd name="T29" fmla="*/ 148 h 154"/>
                <a:gd name="T30" fmla="*/ 40 w 53"/>
                <a:gd name="T31" fmla="*/ 152 h 154"/>
                <a:gd name="T32" fmla="*/ 22 w 53"/>
                <a:gd name="T33" fmla="*/ 154 h 154"/>
                <a:gd name="T34" fmla="*/ 4 w 53"/>
                <a:gd name="T35" fmla="*/ 152 h 154"/>
                <a:gd name="T36" fmla="*/ 0 w 53"/>
                <a:gd name="T37" fmla="*/ 151 h 154"/>
                <a:gd name="T38" fmla="*/ 0 w 53"/>
                <a:gd name="T39" fmla="*/ 151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54"/>
                <a:gd name="T62" fmla="*/ 53 w 53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54">
                  <a:moveTo>
                    <a:pt x="29" y="1"/>
                  </a:moveTo>
                  <a:lnTo>
                    <a:pt x="2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22" y="1"/>
                  </a:lnTo>
                  <a:lnTo>
                    <a:pt x="29" y="1"/>
                  </a:lnTo>
                  <a:close/>
                  <a:moveTo>
                    <a:pt x="0" y="151"/>
                  </a:moveTo>
                  <a:lnTo>
                    <a:pt x="4" y="152"/>
                  </a:lnTo>
                  <a:lnTo>
                    <a:pt x="22" y="154"/>
                  </a:lnTo>
                  <a:lnTo>
                    <a:pt x="40" y="152"/>
                  </a:lnTo>
                  <a:lnTo>
                    <a:pt x="53" y="149"/>
                  </a:lnTo>
                  <a:lnTo>
                    <a:pt x="53" y="148"/>
                  </a:lnTo>
                  <a:lnTo>
                    <a:pt x="40" y="152"/>
                  </a:lnTo>
                  <a:lnTo>
                    <a:pt x="22" y="154"/>
                  </a:lnTo>
                  <a:lnTo>
                    <a:pt x="4" y="15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6F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898"/>
            <p:cNvSpPr>
              <a:spLocks noEditPoints="1"/>
            </p:cNvSpPr>
            <p:nvPr/>
          </p:nvSpPr>
          <p:spPr bwMode="auto">
            <a:xfrm>
              <a:off x="2951" y="1479"/>
              <a:ext cx="53" cy="153"/>
            </a:xfrm>
            <a:custGeom>
              <a:avLst/>
              <a:gdLst>
                <a:gd name="T0" fmla="*/ 29 w 53"/>
                <a:gd name="T1" fmla="*/ 0 h 153"/>
                <a:gd name="T2" fmla="*/ 22 w 53"/>
                <a:gd name="T3" fmla="*/ 0 h 153"/>
                <a:gd name="T4" fmla="*/ 4 w 53"/>
                <a:gd name="T5" fmla="*/ 2 h 153"/>
                <a:gd name="T6" fmla="*/ 2 w 53"/>
                <a:gd name="T7" fmla="*/ 2 h 153"/>
                <a:gd name="T8" fmla="*/ 2 w 53"/>
                <a:gd name="T9" fmla="*/ 3 h 153"/>
                <a:gd name="T10" fmla="*/ 4 w 53"/>
                <a:gd name="T11" fmla="*/ 2 h 153"/>
                <a:gd name="T12" fmla="*/ 22 w 53"/>
                <a:gd name="T13" fmla="*/ 0 h 153"/>
                <a:gd name="T14" fmla="*/ 29 w 53"/>
                <a:gd name="T15" fmla="*/ 0 h 153"/>
                <a:gd name="T16" fmla="*/ 29 w 53"/>
                <a:gd name="T17" fmla="*/ 0 h 153"/>
                <a:gd name="T18" fmla="*/ 0 w 53"/>
                <a:gd name="T19" fmla="*/ 150 h 153"/>
                <a:gd name="T20" fmla="*/ 4 w 53"/>
                <a:gd name="T21" fmla="*/ 151 h 153"/>
                <a:gd name="T22" fmla="*/ 22 w 53"/>
                <a:gd name="T23" fmla="*/ 153 h 153"/>
                <a:gd name="T24" fmla="*/ 40 w 53"/>
                <a:gd name="T25" fmla="*/ 151 h 153"/>
                <a:gd name="T26" fmla="*/ 53 w 53"/>
                <a:gd name="T27" fmla="*/ 147 h 153"/>
                <a:gd name="T28" fmla="*/ 53 w 53"/>
                <a:gd name="T29" fmla="*/ 147 h 153"/>
                <a:gd name="T30" fmla="*/ 53 w 53"/>
                <a:gd name="T31" fmla="*/ 147 h 153"/>
                <a:gd name="T32" fmla="*/ 40 w 53"/>
                <a:gd name="T33" fmla="*/ 150 h 153"/>
                <a:gd name="T34" fmla="*/ 22 w 53"/>
                <a:gd name="T35" fmla="*/ 151 h 153"/>
                <a:gd name="T36" fmla="*/ 4 w 53"/>
                <a:gd name="T37" fmla="*/ 150 h 153"/>
                <a:gd name="T38" fmla="*/ 0 w 53"/>
                <a:gd name="T39" fmla="*/ 150 h 153"/>
                <a:gd name="T40" fmla="*/ 0 w 53"/>
                <a:gd name="T41" fmla="*/ 150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153"/>
                <a:gd name="T65" fmla="*/ 53 w 53"/>
                <a:gd name="T66" fmla="*/ 153 h 1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153">
                  <a:moveTo>
                    <a:pt x="29" y="0"/>
                  </a:moveTo>
                  <a:lnTo>
                    <a:pt x="2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9" y="0"/>
                  </a:lnTo>
                  <a:close/>
                  <a:moveTo>
                    <a:pt x="0" y="150"/>
                  </a:moveTo>
                  <a:lnTo>
                    <a:pt x="4" y="151"/>
                  </a:lnTo>
                  <a:lnTo>
                    <a:pt x="22" y="153"/>
                  </a:lnTo>
                  <a:lnTo>
                    <a:pt x="40" y="151"/>
                  </a:lnTo>
                  <a:lnTo>
                    <a:pt x="53" y="147"/>
                  </a:lnTo>
                  <a:lnTo>
                    <a:pt x="40" y="150"/>
                  </a:lnTo>
                  <a:lnTo>
                    <a:pt x="22" y="151"/>
                  </a:lnTo>
                  <a:lnTo>
                    <a:pt x="4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70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899"/>
            <p:cNvSpPr>
              <a:spLocks noEditPoints="1"/>
            </p:cNvSpPr>
            <p:nvPr/>
          </p:nvSpPr>
          <p:spPr bwMode="auto">
            <a:xfrm>
              <a:off x="2951" y="1479"/>
              <a:ext cx="53" cy="151"/>
            </a:xfrm>
            <a:custGeom>
              <a:avLst/>
              <a:gdLst>
                <a:gd name="T0" fmla="*/ 29 w 53"/>
                <a:gd name="T1" fmla="*/ 0 h 151"/>
                <a:gd name="T2" fmla="*/ 22 w 53"/>
                <a:gd name="T3" fmla="*/ 0 h 151"/>
                <a:gd name="T4" fmla="*/ 4 w 53"/>
                <a:gd name="T5" fmla="*/ 2 h 151"/>
                <a:gd name="T6" fmla="*/ 2 w 53"/>
                <a:gd name="T7" fmla="*/ 3 h 151"/>
                <a:gd name="T8" fmla="*/ 2 w 53"/>
                <a:gd name="T9" fmla="*/ 3 h 151"/>
                <a:gd name="T10" fmla="*/ 4 w 53"/>
                <a:gd name="T11" fmla="*/ 2 h 151"/>
                <a:gd name="T12" fmla="*/ 22 w 53"/>
                <a:gd name="T13" fmla="*/ 0 h 151"/>
                <a:gd name="T14" fmla="*/ 29 w 53"/>
                <a:gd name="T15" fmla="*/ 2 h 151"/>
                <a:gd name="T16" fmla="*/ 29 w 53"/>
                <a:gd name="T17" fmla="*/ 0 h 151"/>
                <a:gd name="T18" fmla="*/ 0 w 53"/>
                <a:gd name="T19" fmla="*/ 150 h 151"/>
                <a:gd name="T20" fmla="*/ 4 w 53"/>
                <a:gd name="T21" fmla="*/ 150 h 151"/>
                <a:gd name="T22" fmla="*/ 22 w 53"/>
                <a:gd name="T23" fmla="*/ 151 h 151"/>
                <a:gd name="T24" fmla="*/ 40 w 53"/>
                <a:gd name="T25" fmla="*/ 150 h 151"/>
                <a:gd name="T26" fmla="*/ 53 w 53"/>
                <a:gd name="T27" fmla="*/ 147 h 151"/>
                <a:gd name="T28" fmla="*/ 53 w 53"/>
                <a:gd name="T29" fmla="*/ 147 h 151"/>
                <a:gd name="T30" fmla="*/ 40 w 53"/>
                <a:gd name="T31" fmla="*/ 150 h 151"/>
                <a:gd name="T32" fmla="*/ 22 w 53"/>
                <a:gd name="T33" fmla="*/ 151 h 151"/>
                <a:gd name="T34" fmla="*/ 4 w 53"/>
                <a:gd name="T35" fmla="*/ 150 h 151"/>
                <a:gd name="T36" fmla="*/ 2 w 53"/>
                <a:gd name="T37" fmla="*/ 148 h 151"/>
                <a:gd name="T38" fmla="*/ 0 w 53"/>
                <a:gd name="T39" fmla="*/ 150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51"/>
                <a:gd name="T62" fmla="*/ 53 w 53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51">
                  <a:moveTo>
                    <a:pt x="29" y="0"/>
                  </a:moveTo>
                  <a:lnTo>
                    <a:pt x="2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29" y="0"/>
                  </a:lnTo>
                  <a:close/>
                  <a:moveTo>
                    <a:pt x="0" y="150"/>
                  </a:moveTo>
                  <a:lnTo>
                    <a:pt x="4" y="150"/>
                  </a:lnTo>
                  <a:lnTo>
                    <a:pt x="22" y="151"/>
                  </a:lnTo>
                  <a:lnTo>
                    <a:pt x="40" y="150"/>
                  </a:lnTo>
                  <a:lnTo>
                    <a:pt x="53" y="147"/>
                  </a:lnTo>
                  <a:lnTo>
                    <a:pt x="40" y="150"/>
                  </a:lnTo>
                  <a:lnTo>
                    <a:pt x="22" y="151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71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900"/>
            <p:cNvSpPr>
              <a:spLocks noEditPoints="1"/>
            </p:cNvSpPr>
            <p:nvPr/>
          </p:nvSpPr>
          <p:spPr bwMode="auto">
            <a:xfrm>
              <a:off x="2951" y="1479"/>
              <a:ext cx="53" cy="151"/>
            </a:xfrm>
            <a:custGeom>
              <a:avLst/>
              <a:gdLst>
                <a:gd name="T0" fmla="*/ 29 w 53"/>
                <a:gd name="T1" fmla="*/ 2 h 151"/>
                <a:gd name="T2" fmla="*/ 22 w 53"/>
                <a:gd name="T3" fmla="*/ 0 h 151"/>
                <a:gd name="T4" fmla="*/ 4 w 53"/>
                <a:gd name="T5" fmla="*/ 2 h 151"/>
                <a:gd name="T6" fmla="*/ 2 w 53"/>
                <a:gd name="T7" fmla="*/ 3 h 151"/>
                <a:gd name="T8" fmla="*/ 0 w 53"/>
                <a:gd name="T9" fmla="*/ 3 h 151"/>
                <a:gd name="T10" fmla="*/ 4 w 53"/>
                <a:gd name="T11" fmla="*/ 3 h 151"/>
                <a:gd name="T12" fmla="*/ 22 w 53"/>
                <a:gd name="T13" fmla="*/ 2 h 151"/>
                <a:gd name="T14" fmla="*/ 29 w 53"/>
                <a:gd name="T15" fmla="*/ 2 h 151"/>
                <a:gd name="T16" fmla="*/ 29 w 53"/>
                <a:gd name="T17" fmla="*/ 2 h 151"/>
                <a:gd name="T18" fmla="*/ 2 w 53"/>
                <a:gd name="T19" fmla="*/ 148 h 151"/>
                <a:gd name="T20" fmla="*/ 4 w 53"/>
                <a:gd name="T21" fmla="*/ 150 h 151"/>
                <a:gd name="T22" fmla="*/ 22 w 53"/>
                <a:gd name="T23" fmla="*/ 151 h 151"/>
                <a:gd name="T24" fmla="*/ 40 w 53"/>
                <a:gd name="T25" fmla="*/ 150 h 151"/>
                <a:gd name="T26" fmla="*/ 53 w 53"/>
                <a:gd name="T27" fmla="*/ 147 h 151"/>
                <a:gd name="T28" fmla="*/ 53 w 53"/>
                <a:gd name="T29" fmla="*/ 145 h 151"/>
                <a:gd name="T30" fmla="*/ 40 w 53"/>
                <a:gd name="T31" fmla="*/ 150 h 151"/>
                <a:gd name="T32" fmla="*/ 22 w 53"/>
                <a:gd name="T33" fmla="*/ 151 h 151"/>
                <a:gd name="T34" fmla="*/ 4 w 53"/>
                <a:gd name="T35" fmla="*/ 150 h 151"/>
                <a:gd name="T36" fmla="*/ 2 w 53"/>
                <a:gd name="T37" fmla="*/ 148 h 151"/>
                <a:gd name="T38" fmla="*/ 2 w 53"/>
                <a:gd name="T39" fmla="*/ 148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51"/>
                <a:gd name="T62" fmla="*/ 53 w 53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51">
                  <a:moveTo>
                    <a:pt x="29" y="2"/>
                  </a:moveTo>
                  <a:lnTo>
                    <a:pt x="2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22" y="2"/>
                  </a:lnTo>
                  <a:lnTo>
                    <a:pt x="29" y="2"/>
                  </a:lnTo>
                  <a:close/>
                  <a:moveTo>
                    <a:pt x="2" y="148"/>
                  </a:moveTo>
                  <a:lnTo>
                    <a:pt x="4" y="150"/>
                  </a:lnTo>
                  <a:lnTo>
                    <a:pt x="22" y="151"/>
                  </a:lnTo>
                  <a:lnTo>
                    <a:pt x="40" y="150"/>
                  </a:lnTo>
                  <a:lnTo>
                    <a:pt x="53" y="147"/>
                  </a:lnTo>
                  <a:lnTo>
                    <a:pt x="53" y="145"/>
                  </a:lnTo>
                  <a:lnTo>
                    <a:pt x="40" y="150"/>
                  </a:lnTo>
                  <a:lnTo>
                    <a:pt x="22" y="151"/>
                  </a:lnTo>
                  <a:lnTo>
                    <a:pt x="4" y="150"/>
                  </a:lnTo>
                  <a:lnTo>
                    <a:pt x="2" y="148"/>
                  </a:lnTo>
                  <a:close/>
                </a:path>
              </a:pathLst>
            </a:custGeom>
            <a:solidFill>
              <a:srgbClr val="72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901"/>
            <p:cNvSpPr>
              <a:spLocks noEditPoints="1"/>
            </p:cNvSpPr>
            <p:nvPr/>
          </p:nvSpPr>
          <p:spPr bwMode="auto">
            <a:xfrm>
              <a:off x="2951" y="1481"/>
              <a:ext cx="53" cy="149"/>
            </a:xfrm>
            <a:custGeom>
              <a:avLst/>
              <a:gdLst>
                <a:gd name="T0" fmla="*/ 29 w 53"/>
                <a:gd name="T1" fmla="*/ 0 h 149"/>
                <a:gd name="T2" fmla="*/ 22 w 53"/>
                <a:gd name="T3" fmla="*/ 0 h 149"/>
                <a:gd name="T4" fmla="*/ 4 w 53"/>
                <a:gd name="T5" fmla="*/ 1 h 149"/>
                <a:gd name="T6" fmla="*/ 0 w 53"/>
                <a:gd name="T7" fmla="*/ 1 h 149"/>
                <a:gd name="T8" fmla="*/ 0 w 53"/>
                <a:gd name="T9" fmla="*/ 3 h 149"/>
                <a:gd name="T10" fmla="*/ 4 w 53"/>
                <a:gd name="T11" fmla="*/ 1 h 149"/>
                <a:gd name="T12" fmla="*/ 22 w 53"/>
                <a:gd name="T13" fmla="*/ 0 h 149"/>
                <a:gd name="T14" fmla="*/ 29 w 53"/>
                <a:gd name="T15" fmla="*/ 1 h 149"/>
                <a:gd name="T16" fmla="*/ 29 w 53"/>
                <a:gd name="T17" fmla="*/ 0 h 149"/>
                <a:gd name="T18" fmla="*/ 2 w 53"/>
                <a:gd name="T19" fmla="*/ 146 h 149"/>
                <a:gd name="T20" fmla="*/ 4 w 53"/>
                <a:gd name="T21" fmla="*/ 148 h 149"/>
                <a:gd name="T22" fmla="*/ 22 w 53"/>
                <a:gd name="T23" fmla="*/ 149 h 149"/>
                <a:gd name="T24" fmla="*/ 40 w 53"/>
                <a:gd name="T25" fmla="*/ 148 h 149"/>
                <a:gd name="T26" fmla="*/ 53 w 53"/>
                <a:gd name="T27" fmla="*/ 143 h 149"/>
                <a:gd name="T28" fmla="*/ 52 w 53"/>
                <a:gd name="T29" fmla="*/ 143 h 149"/>
                <a:gd name="T30" fmla="*/ 40 w 53"/>
                <a:gd name="T31" fmla="*/ 146 h 149"/>
                <a:gd name="T32" fmla="*/ 22 w 53"/>
                <a:gd name="T33" fmla="*/ 148 h 149"/>
                <a:gd name="T34" fmla="*/ 4 w 53"/>
                <a:gd name="T35" fmla="*/ 146 h 149"/>
                <a:gd name="T36" fmla="*/ 2 w 53"/>
                <a:gd name="T37" fmla="*/ 146 h 149"/>
                <a:gd name="T38" fmla="*/ 2 w 53"/>
                <a:gd name="T39" fmla="*/ 146 h 1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49"/>
                <a:gd name="T62" fmla="*/ 53 w 53"/>
                <a:gd name="T63" fmla="*/ 149 h 1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49">
                  <a:moveTo>
                    <a:pt x="29" y="0"/>
                  </a:moveTo>
                  <a:lnTo>
                    <a:pt x="2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29" y="0"/>
                  </a:lnTo>
                  <a:close/>
                  <a:moveTo>
                    <a:pt x="2" y="146"/>
                  </a:moveTo>
                  <a:lnTo>
                    <a:pt x="4" y="148"/>
                  </a:lnTo>
                  <a:lnTo>
                    <a:pt x="22" y="149"/>
                  </a:lnTo>
                  <a:lnTo>
                    <a:pt x="40" y="148"/>
                  </a:lnTo>
                  <a:lnTo>
                    <a:pt x="53" y="143"/>
                  </a:lnTo>
                  <a:lnTo>
                    <a:pt x="52" y="143"/>
                  </a:lnTo>
                  <a:lnTo>
                    <a:pt x="40" y="146"/>
                  </a:lnTo>
                  <a:lnTo>
                    <a:pt x="22" y="148"/>
                  </a:lnTo>
                  <a:lnTo>
                    <a:pt x="4" y="146"/>
                  </a:lnTo>
                  <a:lnTo>
                    <a:pt x="2" y="146"/>
                  </a:lnTo>
                  <a:close/>
                </a:path>
              </a:pathLst>
            </a:custGeom>
            <a:solidFill>
              <a:srgbClr val="73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902"/>
            <p:cNvSpPr>
              <a:spLocks noEditPoints="1"/>
            </p:cNvSpPr>
            <p:nvPr/>
          </p:nvSpPr>
          <p:spPr bwMode="auto">
            <a:xfrm>
              <a:off x="2951" y="1481"/>
              <a:ext cx="52" cy="148"/>
            </a:xfrm>
            <a:custGeom>
              <a:avLst/>
              <a:gdLst>
                <a:gd name="T0" fmla="*/ 29 w 52"/>
                <a:gd name="T1" fmla="*/ 1 h 148"/>
                <a:gd name="T2" fmla="*/ 22 w 52"/>
                <a:gd name="T3" fmla="*/ 0 h 148"/>
                <a:gd name="T4" fmla="*/ 4 w 52"/>
                <a:gd name="T5" fmla="*/ 1 h 148"/>
                <a:gd name="T6" fmla="*/ 0 w 52"/>
                <a:gd name="T7" fmla="*/ 3 h 148"/>
                <a:gd name="T8" fmla="*/ 0 w 52"/>
                <a:gd name="T9" fmla="*/ 3 h 148"/>
                <a:gd name="T10" fmla="*/ 0 w 52"/>
                <a:gd name="T11" fmla="*/ 3 h 148"/>
                <a:gd name="T12" fmla="*/ 4 w 52"/>
                <a:gd name="T13" fmla="*/ 1 h 148"/>
                <a:gd name="T14" fmla="*/ 22 w 52"/>
                <a:gd name="T15" fmla="*/ 0 h 148"/>
                <a:gd name="T16" fmla="*/ 29 w 52"/>
                <a:gd name="T17" fmla="*/ 1 h 148"/>
                <a:gd name="T18" fmla="*/ 29 w 52"/>
                <a:gd name="T19" fmla="*/ 1 h 148"/>
                <a:gd name="T20" fmla="*/ 2 w 52"/>
                <a:gd name="T21" fmla="*/ 146 h 148"/>
                <a:gd name="T22" fmla="*/ 4 w 52"/>
                <a:gd name="T23" fmla="*/ 146 h 148"/>
                <a:gd name="T24" fmla="*/ 22 w 52"/>
                <a:gd name="T25" fmla="*/ 148 h 148"/>
                <a:gd name="T26" fmla="*/ 40 w 52"/>
                <a:gd name="T27" fmla="*/ 146 h 148"/>
                <a:gd name="T28" fmla="*/ 52 w 52"/>
                <a:gd name="T29" fmla="*/ 143 h 148"/>
                <a:gd name="T30" fmla="*/ 52 w 52"/>
                <a:gd name="T31" fmla="*/ 143 h 148"/>
                <a:gd name="T32" fmla="*/ 40 w 52"/>
                <a:gd name="T33" fmla="*/ 146 h 148"/>
                <a:gd name="T34" fmla="*/ 22 w 52"/>
                <a:gd name="T35" fmla="*/ 148 h 148"/>
                <a:gd name="T36" fmla="*/ 4 w 52"/>
                <a:gd name="T37" fmla="*/ 146 h 148"/>
                <a:gd name="T38" fmla="*/ 2 w 52"/>
                <a:gd name="T39" fmla="*/ 145 h 148"/>
                <a:gd name="T40" fmla="*/ 2 w 52"/>
                <a:gd name="T41" fmla="*/ 146 h 1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148"/>
                <a:gd name="T65" fmla="*/ 52 w 52"/>
                <a:gd name="T66" fmla="*/ 148 h 1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148">
                  <a:moveTo>
                    <a:pt x="29" y="1"/>
                  </a:moveTo>
                  <a:lnTo>
                    <a:pt x="22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9" y="1"/>
                  </a:lnTo>
                  <a:close/>
                  <a:moveTo>
                    <a:pt x="2" y="146"/>
                  </a:moveTo>
                  <a:lnTo>
                    <a:pt x="4" y="146"/>
                  </a:lnTo>
                  <a:lnTo>
                    <a:pt x="22" y="148"/>
                  </a:lnTo>
                  <a:lnTo>
                    <a:pt x="40" y="146"/>
                  </a:lnTo>
                  <a:lnTo>
                    <a:pt x="52" y="143"/>
                  </a:lnTo>
                  <a:lnTo>
                    <a:pt x="40" y="146"/>
                  </a:lnTo>
                  <a:lnTo>
                    <a:pt x="22" y="148"/>
                  </a:lnTo>
                  <a:lnTo>
                    <a:pt x="4" y="146"/>
                  </a:lnTo>
                  <a:lnTo>
                    <a:pt x="2" y="145"/>
                  </a:lnTo>
                  <a:lnTo>
                    <a:pt x="2" y="146"/>
                  </a:lnTo>
                  <a:close/>
                </a:path>
              </a:pathLst>
            </a:custGeom>
            <a:solidFill>
              <a:srgbClr val="74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 903"/>
            <p:cNvSpPr>
              <a:spLocks noEditPoints="1"/>
            </p:cNvSpPr>
            <p:nvPr/>
          </p:nvSpPr>
          <p:spPr bwMode="auto">
            <a:xfrm>
              <a:off x="2951" y="1481"/>
              <a:ext cx="52" cy="148"/>
            </a:xfrm>
            <a:custGeom>
              <a:avLst/>
              <a:gdLst>
                <a:gd name="T0" fmla="*/ 29 w 52"/>
                <a:gd name="T1" fmla="*/ 1 h 148"/>
                <a:gd name="T2" fmla="*/ 22 w 52"/>
                <a:gd name="T3" fmla="*/ 0 h 148"/>
                <a:gd name="T4" fmla="*/ 4 w 52"/>
                <a:gd name="T5" fmla="*/ 1 h 148"/>
                <a:gd name="T6" fmla="*/ 0 w 52"/>
                <a:gd name="T7" fmla="*/ 3 h 148"/>
                <a:gd name="T8" fmla="*/ 0 w 52"/>
                <a:gd name="T9" fmla="*/ 4 h 148"/>
                <a:gd name="T10" fmla="*/ 4 w 52"/>
                <a:gd name="T11" fmla="*/ 3 h 148"/>
                <a:gd name="T12" fmla="*/ 22 w 52"/>
                <a:gd name="T13" fmla="*/ 1 h 148"/>
                <a:gd name="T14" fmla="*/ 29 w 52"/>
                <a:gd name="T15" fmla="*/ 1 h 148"/>
                <a:gd name="T16" fmla="*/ 29 w 52"/>
                <a:gd name="T17" fmla="*/ 1 h 148"/>
                <a:gd name="T18" fmla="*/ 2 w 52"/>
                <a:gd name="T19" fmla="*/ 145 h 148"/>
                <a:gd name="T20" fmla="*/ 4 w 52"/>
                <a:gd name="T21" fmla="*/ 146 h 148"/>
                <a:gd name="T22" fmla="*/ 22 w 52"/>
                <a:gd name="T23" fmla="*/ 148 h 148"/>
                <a:gd name="T24" fmla="*/ 40 w 52"/>
                <a:gd name="T25" fmla="*/ 146 h 148"/>
                <a:gd name="T26" fmla="*/ 52 w 52"/>
                <a:gd name="T27" fmla="*/ 143 h 148"/>
                <a:gd name="T28" fmla="*/ 52 w 52"/>
                <a:gd name="T29" fmla="*/ 143 h 148"/>
                <a:gd name="T30" fmla="*/ 40 w 52"/>
                <a:gd name="T31" fmla="*/ 145 h 148"/>
                <a:gd name="T32" fmla="*/ 22 w 52"/>
                <a:gd name="T33" fmla="*/ 146 h 148"/>
                <a:gd name="T34" fmla="*/ 4 w 52"/>
                <a:gd name="T35" fmla="*/ 145 h 148"/>
                <a:gd name="T36" fmla="*/ 2 w 52"/>
                <a:gd name="T37" fmla="*/ 145 h 148"/>
                <a:gd name="T38" fmla="*/ 2 w 52"/>
                <a:gd name="T39" fmla="*/ 145 h 1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"/>
                <a:gd name="T61" fmla="*/ 0 h 148"/>
                <a:gd name="T62" fmla="*/ 52 w 52"/>
                <a:gd name="T63" fmla="*/ 148 h 1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" h="148">
                  <a:moveTo>
                    <a:pt x="29" y="1"/>
                  </a:moveTo>
                  <a:lnTo>
                    <a:pt x="22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4" y="3"/>
                  </a:lnTo>
                  <a:lnTo>
                    <a:pt x="22" y="1"/>
                  </a:lnTo>
                  <a:lnTo>
                    <a:pt x="29" y="1"/>
                  </a:lnTo>
                  <a:close/>
                  <a:moveTo>
                    <a:pt x="2" y="145"/>
                  </a:moveTo>
                  <a:lnTo>
                    <a:pt x="4" y="146"/>
                  </a:lnTo>
                  <a:lnTo>
                    <a:pt x="22" y="148"/>
                  </a:lnTo>
                  <a:lnTo>
                    <a:pt x="40" y="146"/>
                  </a:lnTo>
                  <a:lnTo>
                    <a:pt x="52" y="143"/>
                  </a:lnTo>
                  <a:lnTo>
                    <a:pt x="40" y="145"/>
                  </a:lnTo>
                  <a:lnTo>
                    <a:pt x="22" y="146"/>
                  </a:lnTo>
                  <a:lnTo>
                    <a:pt x="4" y="145"/>
                  </a:lnTo>
                  <a:lnTo>
                    <a:pt x="2" y="145"/>
                  </a:lnTo>
                  <a:close/>
                </a:path>
              </a:pathLst>
            </a:custGeom>
            <a:solidFill>
              <a:srgbClr val="75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Freeform 904"/>
            <p:cNvSpPr>
              <a:spLocks noEditPoints="1"/>
            </p:cNvSpPr>
            <p:nvPr/>
          </p:nvSpPr>
          <p:spPr bwMode="auto">
            <a:xfrm>
              <a:off x="2951" y="1482"/>
              <a:ext cx="52" cy="145"/>
            </a:xfrm>
            <a:custGeom>
              <a:avLst/>
              <a:gdLst>
                <a:gd name="T0" fmla="*/ 29 w 52"/>
                <a:gd name="T1" fmla="*/ 0 h 145"/>
                <a:gd name="T2" fmla="*/ 22 w 52"/>
                <a:gd name="T3" fmla="*/ 0 h 145"/>
                <a:gd name="T4" fmla="*/ 4 w 52"/>
                <a:gd name="T5" fmla="*/ 2 h 145"/>
                <a:gd name="T6" fmla="*/ 0 w 52"/>
                <a:gd name="T7" fmla="*/ 3 h 145"/>
                <a:gd name="T8" fmla="*/ 0 w 52"/>
                <a:gd name="T9" fmla="*/ 3 h 145"/>
                <a:gd name="T10" fmla="*/ 6 w 52"/>
                <a:gd name="T11" fmla="*/ 2 h 145"/>
                <a:gd name="T12" fmla="*/ 22 w 52"/>
                <a:gd name="T13" fmla="*/ 0 h 145"/>
                <a:gd name="T14" fmla="*/ 29 w 52"/>
                <a:gd name="T15" fmla="*/ 2 h 145"/>
                <a:gd name="T16" fmla="*/ 29 w 52"/>
                <a:gd name="T17" fmla="*/ 0 h 145"/>
                <a:gd name="T18" fmla="*/ 2 w 52"/>
                <a:gd name="T19" fmla="*/ 144 h 145"/>
                <a:gd name="T20" fmla="*/ 4 w 52"/>
                <a:gd name="T21" fmla="*/ 144 h 145"/>
                <a:gd name="T22" fmla="*/ 22 w 52"/>
                <a:gd name="T23" fmla="*/ 145 h 145"/>
                <a:gd name="T24" fmla="*/ 40 w 52"/>
                <a:gd name="T25" fmla="*/ 144 h 145"/>
                <a:gd name="T26" fmla="*/ 52 w 52"/>
                <a:gd name="T27" fmla="*/ 142 h 145"/>
                <a:gd name="T28" fmla="*/ 52 w 52"/>
                <a:gd name="T29" fmla="*/ 141 h 145"/>
                <a:gd name="T30" fmla="*/ 40 w 52"/>
                <a:gd name="T31" fmla="*/ 144 h 145"/>
                <a:gd name="T32" fmla="*/ 22 w 52"/>
                <a:gd name="T33" fmla="*/ 145 h 145"/>
                <a:gd name="T34" fmla="*/ 6 w 52"/>
                <a:gd name="T35" fmla="*/ 144 h 145"/>
                <a:gd name="T36" fmla="*/ 2 w 52"/>
                <a:gd name="T37" fmla="*/ 144 h 145"/>
                <a:gd name="T38" fmla="*/ 2 w 52"/>
                <a:gd name="T39" fmla="*/ 144 h 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"/>
                <a:gd name="T61" fmla="*/ 0 h 145"/>
                <a:gd name="T62" fmla="*/ 52 w 52"/>
                <a:gd name="T63" fmla="*/ 145 h 1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" h="145">
                  <a:moveTo>
                    <a:pt x="29" y="0"/>
                  </a:moveTo>
                  <a:lnTo>
                    <a:pt x="22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6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29" y="0"/>
                  </a:lnTo>
                  <a:close/>
                  <a:moveTo>
                    <a:pt x="2" y="144"/>
                  </a:moveTo>
                  <a:lnTo>
                    <a:pt x="4" y="144"/>
                  </a:lnTo>
                  <a:lnTo>
                    <a:pt x="22" y="145"/>
                  </a:lnTo>
                  <a:lnTo>
                    <a:pt x="40" y="144"/>
                  </a:lnTo>
                  <a:lnTo>
                    <a:pt x="52" y="142"/>
                  </a:lnTo>
                  <a:lnTo>
                    <a:pt x="52" y="141"/>
                  </a:lnTo>
                  <a:lnTo>
                    <a:pt x="40" y="144"/>
                  </a:lnTo>
                  <a:lnTo>
                    <a:pt x="22" y="145"/>
                  </a:lnTo>
                  <a:lnTo>
                    <a:pt x="6" y="144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76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Freeform 905"/>
            <p:cNvSpPr>
              <a:spLocks noEditPoints="1"/>
            </p:cNvSpPr>
            <p:nvPr/>
          </p:nvSpPr>
          <p:spPr bwMode="auto">
            <a:xfrm>
              <a:off x="2951" y="1482"/>
              <a:ext cx="52" cy="145"/>
            </a:xfrm>
            <a:custGeom>
              <a:avLst/>
              <a:gdLst>
                <a:gd name="T0" fmla="*/ 29 w 52"/>
                <a:gd name="T1" fmla="*/ 2 h 145"/>
                <a:gd name="T2" fmla="*/ 22 w 52"/>
                <a:gd name="T3" fmla="*/ 0 h 145"/>
                <a:gd name="T4" fmla="*/ 6 w 52"/>
                <a:gd name="T5" fmla="*/ 2 h 145"/>
                <a:gd name="T6" fmla="*/ 0 w 52"/>
                <a:gd name="T7" fmla="*/ 3 h 145"/>
                <a:gd name="T8" fmla="*/ 0 w 52"/>
                <a:gd name="T9" fmla="*/ 3 h 145"/>
                <a:gd name="T10" fmla="*/ 6 w 52"/>
                <a:gd name="T11" fmla="*/ 2 h 145"/>
                <a:gd name="T12" fmla="*/ 22 w 52"/>
                <a:gd name="T13" fmla="*/ 2 h 145"/>
                <a:gd name="T14" fmla="*/ 29 w 52"/>
                <a:gd name="T15" fmla="*/ 2 h 145"/>
                <a:gd name="T16" fmla="*/ 29 w 52"/>
                <a:gd name="T17" fmla="*/ 2 h 145"/>
                <a:gd name="T18" fmla="*/ 2 w 52"/>
                <a:gd name="T19" fmla="*/ 144 h 145"/>
                <a:gd name="T20" fmla="*/ 6 w 52"/>
                <a:gd name="T21" fmla="*/ 144 h 145"/>
                <a:gd name="T22" fmla="*/ 22 w 52"/>
                <a:gd name="T23" fmla="*/ 145 h 145"/>
                <a:gd name="T24" fmla="*/ 40 w 52"/>
                <a:gd name="T25" fmla="*/ 144 h 145"/>
                <a:gd name="T26" fmla="*/ 52 w 52"/>
                <a:gd name="T27" fmla="*/ 141 h 145"/>
                <a:gd name="T28" fmla="*/ 52 w 52"/>
                <a:gd name="T29" fmla="*/ 141 h 145"/>
                <a:gd name="T30" fmla="*/ 40 w 52"/>
                <a:gd name="T31" fmla="*/ 144 h 145"/>
                <a:gd name="T32" fmla="*/ 22 w 52"/>
                <a:gd name="T33" fmla="*/ 145 h 145"/>
                <a:gd name="T34" fmla="*/ 6 w 52"/>
                <a:gd name="T35" fmla="*/ 144 h 145"/>
                <a:gd name="T36" fmla="*/ 2 w 52"/>
                <a:gd name="T37" fmla="*/ 142 h 145"/>
                <a:gd name="T38" fmla="*/ 2 w 52"/>
                <a:gd name="T39" fmla="*/ 144 h 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"/>
                <a:gd name="T61" fmla="*/ 0 h 145"/>
                <a:gd name="T62" fmla="*/ 52 w 52"/>
                <a:gd name="T63" fmla="*/ 145 h 1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" h="145">
                  <a:moveTo>
                    <a:pt x="29" y="2"/>
                  </a:moveTo>
                  <a:lnTo>
                    <a:pt x="22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6" y="2"/>
                  </a:lnTo>
                  <a:lnTo>
                    <a:pt x="22" y="2"/>
                  </a:lnTo>
                  <a:lnTo>
                    <a:pt x="29" y="2"/>
                  </a:lnTo>
                  <a:close/>
                  <a:moveTo>
                    <a:pt x="2" y="144"/>
                  </a:moveTo>
                  <a:lnTo>
                    <a:pt x="6" y="144"/>
                  </a:lnTo>
                  <a:lnTo>
                    <a:pt x="22" y="145"/>
                  </a:lnTo>
                  <a:lnTo>
                    <a:pt x="40" y="144"/>
                  </a:lnTo>
                  <a:lnTo>
                    <a:pt x="52" y="141"/>
                  </a:lnTo>
                  <a:lnTo>
                    <a:pt x="40" y="144"/>
                  </a:lnTo>
                  <a:lnTo>
                    <a:pt x="22" y="145"/>
                  </a:lnTo>
                  <a:lnTo>
                    <a:pt x="6" y="144"/>
                  </a:lnTo>
                  <a:lnTo>
                    <a:pt x="2" y="142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77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Freeform 906"/>
            <p:cNvSpPr>
              <a:spLocks noEditPoints="1"/>
            </p:cNvSpPr>
            <p:nvPr/>
          </p:nvSpPr>
          <p:spPr bwMode="auto">
            <a:xfrm>
              <a:off x="2951" y="1484"/>
              <a:ext cx="52" cy="143"/>
            </a:xfrm>
            <a:custGeom>
              <a:avLst/>
              <a:gdLst>
                <a:gd name="T0" fmla="*/ 29 w 52"/>
                <a:gd name="T1" fmla="*/ 0 h 143"/>
                <a:gd name="T2" fmla="*/ 22 w 52"/>
                <a:gd name="T3" fmla="*/ 0 h 143"/>
                <a:gd name="T4" fmla="*/ 6 w 52"/>
                <a:gd name="T5" fmla="*/ 0 h 143"/>
                <a:gd name="T6" fmla="*/ 0 w 52"/>
                <a:gd name="T7" fmla="*/ 1 h 143"/>
                <a:gd name="T8" fmla="*/ 0 w 52"/>
                <a:gd name="T9" fmla="*/ 3 h 143"/>
                <a:gd name="T10" fmla="*/ 6 w 52"/>
                <a:gd name="T11" fmla="*/ 1 h 143"/>
                <a:gd name="T12" fmla="*/ 22 w 52"/>
                <a:gd name="T13" fmla="*/ 0 h 143"/>
                <a:gd name="T14" fmla="*/ 29 w 52"/>
                <a:gd name="T15" fmla="*/ 0 h 143"/>
                <a:gd name="T16" fmla="*/ 29 w 52"/>
                <a:gd name="T17" fmla="*/ 0 h 143"/>
                <a:gd name="T18" fmla="*/ 2 w 52"/>
                <a:gd name="T19" fmla="*/ 140 h 143"/>
                <a:gd name="T20" fmla="*/ 6 w 52"/>
                <a:gd name="T21" fmla="*/ 142 h 143"/>
                <a:gd name="T22" fmla="*/ 22 w 52"/>
                <a:gd name="T23" fmla="*/ 143 h 143"/>
                <a:gd name="T24" fmla="*/ 40 w 52"/>
                <a:gd name="T25" fmla="*/ 142 h 143"/>
                <a:gd name="T26" fmla="*/ 52 w 52"/>
                <a:gd name="T27" fmla="*/ 139 h 143"/>
                <a:gd name="T28" fmla="*/ 50 w 52"/>
                <a:gd name="T29" fmla="*/ 139 h 143"/>
                <a:gd name="T30" fmla="*/ 40 w 52"/>
                <a:gd name="T31" fmla="*/ 140 h 143"/>
                <a:gd name="T32" fmla="*/ 22 w 52"/>
                <a:gd name="T33" fmla="*/ 142 h 143"/>
                <a:gd name="T34" fmla="*/ 6 w 52"/>
                <a:gd name="T35" fmla="*/ 140 h 143"/>
                <a:gd name="T36" fmla="*/ 2 w 52"/>
                <a:gd name="T37" fmla="*/ 140 h 143"/>
                <a:gd name="T38" fmla="*/ 2 w 52"/>
                <a:gd name="T39" fmla="*/ 140 h 1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"/>
                <a:gd name="T61" fmla="*/ 0 h 143"/>
                <a:gd name="T62" fmla="*/ 52 w 52"/>
                <a:gd name="T63" fmla="*/ 143 h 1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" h="143">
                  <a:moveTo>
                    <a:pt x="29" y="0"/>
                  </a:moveTo>
                  <a:lnTo>
                    <a:pt x="22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6" y="1"/>
                  </a:lnTo>
                  <a:lnTo>
                    <a:pt x="22" y="0"/>
                  </a:lnTo>
                  <a:lnTo>
                    <a:pt x="29" y="0"/>
                  </a:lnTo>
                  <a:close/>
                  <a:moveTo>
                    <a:pt x="2" y="140"/>
                  </a:moveTo>
                  <a:lnTo>
                    <a:pt x="6" y="142"/>
                  </a:lnTo>
                  <a:lnTo>
                    <a:pt x="22" y="143"/>
                  </a:lnTo>
                  <a:lnTo>
                    <a:pt x="40" y="142"/>
                  </a:lnTo>
                  <a:lnTo>
                    <a:pt x="52" y="139"/>
                  </a:lnTo>
                  <a:lnTo>
                    <a:pt x="50" y="139"/>
                  </a:lnTo>
                  <a:lnTo>
                    <a:pt x="40" y="140"/>
                  </a:lnTo>
                  <a:lnTo>
                    <a:pt x="22" y="142"/>
                  </a:lnTo>
                  <a:lnTo>
                    <a:pt x="6" y="140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rgbClr val="78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907"/>
            <p:cNvSpPr>
              <a:spLocks noEditPoints="1"/>
            </p:cNvSpPr>
            <p:nvPr/>
          </p:nvSpPr>
          <p:spPr bwMode="auto">
            <a:xfrm>
              <a:off x="2951" y="1484"/>
              <a:ext cx="50" cy="142"/>
            </a:xfrm>
            <a:custGeom>
              <a:avLst/>
              <a:gdLst>
                <a:gd name="T0" fmla="*/ 29 w 50"/>
                <a:gd name="T1" fmla="*/ 0 h 142"/>
                <a:gd name="T2" fmla="*/ 22 w 50"/>
                <a:gd name="T3" fmla="*/ 0 h 142"/>
                <a:gd name="T4" fmla="*/ 6 w 50"/>
                <a:gd name="T5" fmla="*/ 1 h 142"/>
                <a:gd name="T6" fmla="*/ 0 w 50"/>
                <a:gd name="T7" fmla="*/ 3 h 142"/>
                <a:gd name="T8" fmla="*/ 0 w 50"/>
                <a:gd name="T9" fmla="*/ 3 h 142"/>
                <a:gd name="T10" fmla="*/ 6 w 50"/>
                <a:gd name="T11" fmla="*/ 1 h 142"/>
                <a:gd name="T12" fmla="*/ 22 w 50"/>
                <a:gd name="T13" fmla="*/ 0 h 142"/>
                <a:gd name="T14" fmla="*/ 29 w 50"/>
                <a:gd name="T15" fmla="*/ 1 h 142"/>
                <a:gd name="T16" fmla="*/ 29 w 50"/>
                <a:gd name="T17" fmla="*/ 0 h 142"/>
                <a:gd name="T18" fmla="*/ 2 w 50"/>
                <a:gd name="T19" fmla="*/ 140 h 142"/>
                <a:gd name="T20" fmla="*/ 6 w 50"/>
                <a:gd name="T21" fmla="*/ 140 h 142"/>
                <a:gd name="T22" fmla="*/ 22 w 50"/>
                <a:gd name="T23" fmla="*/ 142 h 142"/>
                <a:gd name="T24" fmla="*/ 40 w 50"/>
                <a:gd name="T25" fmla="*/ 140 h 142"/>
                <a:gd name="T26" fmla="*/ 50 w 50"/>
                <a:gd name="T27" fmla="*/ 139 h 142"/>
                <a:gd name="T28" fmla="*/ 50 w 50"/>
                <a:gd name="T29" fmla="*/ 137 h 142"/>
                <a:gd name="T30" fmla="*/ 40 w 50"/>
                <a:gd name="T31" fmla="*/ 140 h 142"/>
                <a:gd name="T32" fmla="*/ 22 w 50"/>
                <a:gd name="T33" fmla="*/ 142 h 142"/>
                <a:gd name="T34" fmla="*/ 6 w 50"/>
                <a:gd name="T35" fmla="*/ 140 h 142"/>
                <a:gd name="T36" fmla="*/ 2 w 50"/>
                <a:gd name="T37" fmla="*/ 140 h 142"/>
                <a:gd name="T38" fmla="*/ 2 w 50"/>
                <a:gd name="T39" fmla="*/ 140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142"/>
                <a:gd name="T62" fmla="*/ 50 w 50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142">
                  <a:moveTo>
                    <a:pt x="29" y="0"/>
                  </a:moveTo>
                  <a:lnTo>
                    <a:pt x="22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6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29" y="0"/>
                  </a:lnTo>
                  <a:close/>
                  <a:moveTo>
                    <a:pt x="2" y="140"/>
                  </a:moveTo>
                  <a:lnTo>
                    <a:pt x="6" y="140"/>
                  </a:lnTo>
                  <a:lnTo>
                    <a:pt x="22" y="142"/>
                  </a:lnTo>
                  <a:lnTo>
                    <a:pt x="40" y="140"/>
                  </a:lnTo>
                  <a:lnTo>
                    <a:pt x="50" y="139"/>
                  </a:lnTo>
                  <a:lnTo>
                    <a:pt x="50" y="137"/>
                  </a:lnTo>
                  <a:lnTo>
                    <a:pt x="40" y="140"/>
                  </a:lnTo>
                  <a:lnTo>
                    <a:pt x="22" y="142"/>
                  </a:lnTo>
                  <a:lnTo>
                    <a:pt x="6" y="140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rgbClr val="79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908"/>
            <p:cNvSpPr>
              <a:spLocks noEditPoints="1"/>
            </p:cNvSpPr>
            <p:nvPr/>
          </p:nvSpPr>
          <p:spPr bwMode="auto">
            <a:xfrm>
              <a:off x="2951" y="1484"/>
              <a:ext cx="50" cy="142"/>
            </a:xfrm>
            <a:custGeom>
              <a:avLst/>
              <a:gdLst>
                <a:gd name="T0" fmla="*/ 29 w 50"/>
                <a:gd name="T1" fmla="*/ 1 h 142"/>
                <a:gd name="T2" fmla="*/ 22 w 50"/>
                <a:gd name="T3" fmla="*/ 0 h 142"/>
                <a:gd name="T4" fmla="*/ 6 w 50"/>
                <a:gd name="T5" fmla="*/ 1 h 142"/>
                <a:gd name="T6" fmla="*/ 0 w 50"/>
                <a:gd name="T7" fmla="*/ 3 h 142"/>
                <a:gd name="T8" fmla="*/ 0 w 50"/>
                <a:gd name="T9" fmla="*/ 3 h 142"/>
                <a:gd name="T10" fmla="*/ 6 w 50"/>
                <a:gd name="T11" fmla="*/ 3 h 142"/>
                <a:gd name="T12" fmla="*/ 22 w 50"/>
                <a:gd name="T13" fmla="*/ 1 h 142"/>
                <a:gd name="T14" fmla="*/ 29 w 50"/>
                <a:gd name="T15" fmla="*/ 1 h 142"/>
                <a:gd name="T16" fmla="*/ 29 w 50"/>
                <a:gd name="T17" fmla="*/ 1 h 142"/>
                <a:gd name="T18" fmla="*/ 2 w 50"/>
                <a:gd name="T19" fmla="*/ 140 h 142"/>
                <a:gd name="T20" fmla="*/ 6 w 50"/>
                <a:gd name="T21" fmla="*/ 140 h 142"/>
                <a:gd name="T22" fmla="*/ 22 w 50"/>
                <a:gd name="T23" fmla="*/ 142 h 142"/>
                <a:gd name="T24" fmla="*/ 40 w 50"/>
                <a:gd name="T25" fmla="*/ 140 h 142"/>
                <a:gd name="T26" fmla="*/ 50 w 50"/>
                <a:gd name="T27" fmla="*/ 137 h 142"/>
                <a:gd name="T28" fmla="*/ 50 w 50"/>
                <a:gd name="T29" fmla="*/ 137 h 142"/>
                <a:gd name="T30" fmla="*/ 40 w 50"/>
                <a:gd name="T31" fmla="*/ 140 h 142"/>
                <a:gd name="T32" fmla="*/ 22 w 50"/>
                <a:gd name="T33" fmla="*/ 142 h 142"/>
                <a:gd name="T34" fmla="*/ 6 w 50"/>
                <a:gd name="T35" fmla="*/ 140 h 142"/>
                <a:gd name="T36" fmla="*/ 2 w 50"/>
                <a:gd name="T37" fmla="*/ 139 h 142"/>
                <a:gd name="T38" fmla="*/ 2 w 50"/>
                <a:gd name="T39" fmla="*/ 140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142"/>
                <a:gd name="T62" fmla="*/ 50 w 50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142">
                  <a:moveTo>
                    <a:pt x="29" y="1"/>
                  </a:moveTo>
                  <a:lnTo>
                    <a:pt x="22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6" y="3"/>
                  </a:lnTo>
                  <a:lnTo>
                    <a:pt x="22" y="1"/>
                  </a:lnTo>
                  <a:lnTo>
                    <a:pt x="29" y="1"/>
                  </a:lnTo>
                  <a:close/>
                  <a:moveTo>
                    <a:pt x="2" y="140"/>
                  </a:moveTo>
                  <a:lnTo>
                    <a:pt x="6" y="140"/>
                  </a:lnTo>
                  <a:lnTo>
                    <a:pt x="22" y="142"/>
                  </a:lnTo>
                  <a:lnTo>
                    <a:pt x="40" y="140"/>
                  </a:lnTo>
                  <a:lnTo>
                    <a:pt x="50" y="137"/>
                  </a:lnTo>
                  <a:lnTo>
                    <a:pt x="40" y="140"/>
                  </a:lnTo>
                  <a:lnTo>
                    <a:pt x="22" y="142"/>
                  </a:lnTo>
                  <a:lnTo>
                    <a:pt x="6" y="140"/>
                  </a:lnTo>
                  <a:lnTo>
                    <a:pt x="2" y="139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rgbClr val="7A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909"/>
            <p:cNvSpPr>
              <a:spLocks noEditPoints="1"/>
            </p:cNvSpPr>
            <p:nvPr/>
          </p:nvSpPr>
          <p:spPr bwMode="auto">
            <a:xfrm>
              <a:off x="2951" y="1485"/>
              <a:ext cx="50" cy="141"/>
            </a:xfrm>
            <a:custGeom>
              <a:avLst/>
              <a:gdLst>
                <a:gd name="T0" fmla="*/ 29 w 50"/>
                <a:gd name="T1" fmla="*/ 0 h 141"/>
                <a:gd name="T2" fmla="*/ 22 w 50"/>
                <a:gd name="T3" fmla="*/ 0 h 141"/>
                <a:gd name="T4" fmla="*/ 6 w 50"/>
                <a:gd name="T5" fmla="*/ 2 h 141"/>
                <a:gd name="T6" fmla="*/ 0 w 50"/>
                <a:gd name="T7" fmla="*/ 2 h 141"/>
                <a:gd name="T8" fmla="*/ 0 w 50"/>
                <a:gd name="T9" fmla="*/ 3 h 141"/>
                <a:gd name="T10" fmla="*/ 6 w 50"/>
                <a:gd name="T11" fmla="*/ 2 h 141"/>
                <a:gd name="T12" fmla="*/ 22 w 50"/>
                <a:gd name="T13" fmla="*/ 0 h 141"/>
                <a:gd name="T14" fmla="*/ 29 w 50"/>
                <a:gd name="T15" fmla="*/ 0 h 141"/>
                <a:gd name="T16" fmla="*/ 29 w 50"/>
                <a:gd name="T17" fmla="*/ 0 h 141"/>
                <a:gd name="T18" fmla="*/ 2 w 50"/>
                <a:gd name="T19" fmla="*/ 138 h 141"/>
                <a:gd name="T20" fmla="*/ 6 w 50"/>
                <a:gd name="T21" fmla="*/ 139 h 141"/>
                <a:gd name="T22" fmla="*/ 22 w 50"/>
                <a:gd name="T23" fmla="*/ 141 h 141"/>
                <a:gd name="T24" fmla="*/ 40 w 50"/>
                <a:gd name="T25" fmla="*/ 139 h 141"/>
                <a:gd name="T26" fmla="*/ 50 w 50"/>
                <a:gd name="T27" fmla="*/ 136 h 141"/>
                <a:gd name="T28" fmla="*/ 50 w 50"/>
                <a:gd name="T29" fmla="*/ 136 h 141"/>
                <a:gd name="T30" fmla="*/ 40 w 50"/>
                <a:gd name="T31" fmla="*/ 138 h 141"/>
                <a:gd name="T32" fmla="*/ 22 w 50"/>
                <a:gd name="T33" fmla="*/ 139 h 141"/>
                <a:gd name="T34" fmla="*/ 6 w 50"/>
                <a:gd name="T35" fmla="*/ 138 h 141"/>
                <a:gd name="T36" fmla="*/ 4 w 50"/>
                <a:gd name="T37" fmla="*/ 138 h 141"/>
                <a:gd name="T38" fmla="*/ 2 w 50"/>
                <a:gd name="T39" fmla="*/ 138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141"/>
                <a:gd name="T62" fmla="*/ 50 w 50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141">
                  <a:moveTo>
                    <a:pt x="29" y="0"/>
                  </a:moveTo>
                  <a:lnTo>
                    <a:pt x="22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2"/>
                  </a:lnTo>
                  <a:lnTo>
                    <a:pt x="22" y="0"/>
                  </a:lnTo>
                  <a:lnTo>
                    <a:pt x="29" y="0"/>
                  </a:lnTo>
                  <a:close/>
                  <a:moveTo>
                    <a:pt x="2" y="138"/>
                  </a:moveTo>
                  <a:lnTo>
                    <a:pt x="6" y="139"/>
                  </a:lnTo>
                  <a:lnTo>
                    <a:pt x="22" y="141"/>
                  </a:lnTo>
                  <a:lnTo>
                    <a:pt x="40" y="139"/>
                  </a:lnTo>
                  <a:lnTo>
                    <a:pt x="50" y="136"/>
                  </a:lnTo>
                  <a:lnTo>
                    <a:pt x="40" y="138"/>
                  </a:lnTo>
                  <a:lnTo>
                    <a:pt x="22" y="139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close/>
                </a:path>
              </a:pathLst>
            </a:custGeom>
            <a:solidFill>
              <a:srgbClr val="7B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910"/>
            <p:cNvSpPr>
              <a:spLocks noEditPoints="1"/>
            </p:cNvSpPr>
            <p:nvPr/>
          </p:nvSpPr>
          <p:spPr bwMode="auto">
            <a:xfrm>
              <a:off x="2951" y="1485"/>
              <a:ext cx="50" cy="139"/>
            </a:xfrm>
            <a:custGeom>
              <a:avLst/>
              <a:gdLst>
                <a:gd name="T0" fmla="*/ 29 w 50"/>
                <a:gd name="T1" fmla="*/ 0 h 139"/>
                <a:gd name="T2" fmla="*/ 22 w 50"/>
                <a:gd name="T3" fmla="*/ 0 h 139"/>
                <a:gd name="T4" fmla="*/ 6 w 50"/>
                <a:gd name="T5" fmla="*/ 2 h 139"/>
                <a:gd name="T6" fmla="*/ 0 w 50"/>
                <a:gd name="T7" fmla="*/ 3 h 139"/>
                <a:gd name="T8" fmla="*/ 0 w 50"/>
                <a:gd name="T9" fmla="*/ 3 h 139"/>
                <a:gd name="T10" fmla="*/ 6 w 50"/>
                <a:gd name="T11" fmla="*/ 2 h 139"/>
                <a:gd name="T12" fmla="*/ 22 w 50"/>
                <a:gd name="T13" fmla="*/ 0 h 139"/>
                <a:gd name="T14" fmla="*/ 31 w 50"/>
                <a:gd name="T15" fmla="*/ 2 h 139"/>
                <a:gd name="T16" fmla="*/ 29 w 50"/>
                <a:gd name="T17" fmla="*/ 0 h 139"/>
                <a:gd name="T18" fmla="*/ 4 w 50"/>
                <a:gd name="T19" fmla="*/ 138 h 139"/>
                <a:gd name="T20" fmla="*/ 6 w 50"/>
                <a:gd name="T21" fmla="*/ 138 h 139"/>
                <a:gd name="T22" fmla="*/ 22 w 50"/>
                <a:gd name="T23" fmla="*/ 139 h 139"/>
                <a:gd name="T24" fmla="*/ 40 w 50"/>
                <a:gd name="T25" fmla="*/ 138 h 139"/>
                <a:gd name="T26" fmla="*/ 50 w 50"/>
                <a:gd name="T27" fmla="*/ 136 h 139"/>
                <a:gd name="T28" fmla="*/ 50 w 50"/>
                <a:gd name="T29" fmla="*/ 135 h 139"/>
                <a:gd name="T30" fmla="*/ 39 w 50"/>
                <a:gd name="T31" fmla="*/ 138 h 139"/>
                <a:gd name="T32" fmla="*/ 22 w 50"/>
                <a:gd name="T33" fmla="*/ 139 h 139"/>
                <a:gd name="T34" fmla="*/ 6 w 50"/>
                <a:gd name="T35" fmla="*/ 138 h 139"/>
                <a:gd name="T36" fmla="*/ 4 w 50"/>
                <a:gd name="T37" fmla="*/ 138 h 139"/>
                <a:gd name="T38" fmla="*/ 4 w 50"/>
                <a:gd name="T39" fmla="*/ 138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139"/>
                <a:gd name="T62" fmla="*/ 50 w 50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139">
                  <a:moveTo>
                    <a:pt x="29" y="0"/>
                  </a:moveTo>
                  <a:lnTo>
                    <a:pt x="22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6" y="2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29" y="0"/>
                  </a:lnTo>
                  <a:close/>
                  <a:moveTo>
                    <a:pt x="4" y="138"/>
                  </a:moveTo>
                  <a:lnTo>
                    <a:pt x="6" y="138"/>
                  </a:lnTo>
                  <a:lnTo>
                    <a:pt x="22" y="139"/>
                  </a:lnTo>
                  <a:lnTo>
                    <a:pt x="40" y="138"/>
                  </a:lnTo>
                  <a:lnTo>
                    <a:pt x="50" y="136"/>
                  </a:lnTo>
                  <a:lnTo>
                    <a:pt x="50" y="135"/>
                  </a:lnTo>
                  <a:lnTo>
                    <a:pt x="39" y="138"/>
                  </a:lnTo>
                  <a:lnTo>
                    <a:pt x="22" y="139"/>
                  </a:lnTo>
                  <a:lnTo>
                    <a:pt x="6" y="138"/>
                  </a:lnTo>
                  <a:lnTo>
                    <a:pt x="4" y="138"/>
                  </a:lnTo>
                  <a:close/>
                </a:path>
              </a:pathLst>
            </a:custGeom>
            <a:solidFill>
              <a:srgbClr val="7C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911"/>
            <p:cNvSpPr>
              <a:spLocks noEditPoints="1"/>
            </p:cNvSpPr>
            <p:nvPr/>
          </p:nvSpPr>
          <p:spPr bwMode="auto">
            <a:xfrm>
              <a:off x="2951" y="1485"/>
              <a:ext cx="50" cy="139"/>
            </a:xfrm>
            <a:custGeom>
              <a:avLst/>
              <a:gdLst>
                <a:gd name="T0" fmla="*/ 31 w 50"/>
                <a:gd name="T1" fmla="*/ 2 h 139"/>
                <a:gd name="T2" fmla="*/ 22 w 50"/>
                <a:gd name="T3" fmla="*/ 0 h 139"/>
                <a:gd name="T4" fmla="*/ 6 w 50"/>
                <a:gd name="T5" fmla="*/ 2 h 139"/>
                <a:gd name="T6" fmla="*/ 0 w 50"/>
                <a:gd name="T7" fmla="*/ 3 h 139"/>
                <a:gd name="T8" fmla="*/ 0 w 50"/>
                <a:gd name="T9" fmla="*/ 5 h 139"/>
                <a:gd name="T10" fmla="*/ 6 w 50"/>
                <a:gd name="T11" fmla="*/ 3 h 139"/>
                <a:gd name="T12" fmla="*/ 22 w 50"/>
                <a:gd name="T13" fmla="*/ 2 h 139"/>
                <a:gd name="T14" fmla="*/ 31 w 50"/>
                <a:gd name="T15" fmla="*/ 2 h 139"/>
                <a:gd name="T16" fmla="*/ 31 w 50"/>
                <a:gd name="T17" fmla="*/ 2 h 139"/>
                <a:gd name="T18" fmla="*/ 4 w 50"/>
                <a:gd name="T19" fmla="*/ 138 h 139"/>
                <a:gd name="T20" fmla="*/ 6 w 50"/>
                <a:gd name="T21" fmla="*/ 138 h 139"/>
                <a:gd name="T22" fmla="*/ 22 w 50"/>
                <a:gd name="T23" fmla="*/ 139 h 139"/>
                <a:gd name="T24" fmla="*/ 39 w 50"/>
                <a:gd name="T25" fmla="*/ 138 h 139"/>
                <a:gd name="T26" fmla="*/ 50 w 50"/>
                <a:gd name="T27" fmla="*/ 135 h 139"/>
                <a:gd name="T28" fmla="*/ 48 w 50"/>
                <a:gd name="T29" fmla="*/ 135 h 139"/>
                <a:gd name="T30" fmla="*/ 39 w 50"/>
                <a:gd name="T31" fmla="*/ 138 h 139"/>
                <a:gd name="T32" fmla="*/ 22 w 50"/>
                <a:gd name="T33" fmla="*/ 139 h 139"/>
                <a:gd name="T34" fmla="*/ 6 w 50"/>
                <a:gd name="T35" fmla="*/ 138 h 139"/>
                <a:gd name="T36" fmla="*/ 4 w 50"/>
                <a:gd name="T37" fmla="*/ 136 h 139"/>
                <a:gd name="T38" fmla="*/ 4 w 50"/>
                <a:gd name="T39" fmla="*/ 138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139"/>
                <a:gd name="T62" fmla="*/ 50 w 50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139">
                  <a:moveTo>
                    <a:pt x="31" y="2"/>
                  </a:moveTo>
                  <a:lnTo>
                    <a:pt x="22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3"/>
                  </a:lnTo>
                  <a:lnTo>
                    <a:pt x="22" y="2"/>
                  </a:lnTo>
                  <a:lnTo>
                    <a:pt x="31" y="2"/>
                  </a:lnTo>
                  <a:close/>
                  <a:moveTo>
                    <a:pt x="4" y="138"/>
                  </a:moveTo>
                  <a:lnTo>
                    <a:pt x="6" y="138"/>
                  </a:lnTo>
                  <a:lnTo>
                    <a:pt x="22" y="139"/>
                  </a:lnTo>
                  <a:lnTo>
                    <a:pt x="39" y="138"/>
                  </a:lnTo>
                  <a:lnTo>
                    <a:pt x="50" y="135"/>
                  </a:lnTo>
                  <a:lnTo>
                    <a:pt x="48" y="135"/>
                  </a:lnTo>
                  <a:lnTo>
                    <a:pt x="39" y="138"/>
                  </a:lnTo>
                  <a:lnTo>
                    <a:pt x="22" y="139"/>
                  </a:lnTo>
                  <a:lnTo>
                    <a:pt x="6" y="138"/>
                  </a:lnTo>
                  <a:lnTo>
                    <a:pt x="4" y="136"/>
                  </a:lnTo>
                  <a:lnTo>
                    <a:pt x="4" y="138"/>
                  </a:lnTo>
                  <a:close/>
                </a:path>
              </a:pathLst>
            </a:custGeom>
            <a:solidFill>
              <a:srgbClr val="7D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912"/>
            <p:cNvSpPr>
              <a:spLocks noEditPoints="1"/>
            </p:cNvSpPr>
            <p:nvPr/>
          </p:nvSpPr>
          <p:spPr bwMode="auto">
            <a:xfrm>
              <a:off x="2951" y="1487"/>
              <a:ext cx="48" cy="137"/>
            </a:xfrm>
            <a:custGeom>
              <a:avLst/>
              <a:gdLst>
                <a:gd name="T0" fmla="*/ 31 w 48"/>
                <a:gd name="T1" fmla="*/ 0 h 137"/>
                <a:gd name="T2" fmla="*/ 22 w 48"/>
                <a:gd name="T3" fmla="*/ 0 h 137"/>
                <a:gd name="T4" fmla="*/ 6 w 48"/>
                <a:gd name="T5" fmla="*/ 1 h 137"/>
                <a:gd name="T6" fmla="*/ 0 w 48"/>
                <a:gd name="T7" fmla="*/ 3 h 137"/>
                <a:gd name="T8" fmla="*/ 0 w 48"/>
                <a:gd name="T9" fmla="*/ 3 h 137"/>
                <a:gd name="T10" fmla="*/ 6 w 48"/>
                <a:gd name="T11" fmla="*/ 1 h 137"/>
                <a:gd name="T12" fmla="*/ 22 w 48"/>
                <a:gd name="T13" fmla="*/ 0 h 137"/>
                <a:gd name="T14" fmla="*/ 31 w 48"/>
                <a:gd name="T15" fmla="*/ 0 h 137"/>
                <a:gd name="T16" fmla="*/ 31 w 48"/>
                <a:gd name="T17" fmla="*/ 0 h 137"/>
                <a:gd name="T18" fmla="*/ 4 w 48"/>
                <a:gd name="T19" fmla="*/ 134 h 137"/>
                <a:gd name="T20" fmla="*/ 6 w 48"/>
                <a:gd name="T21" fmla="*/ 136 h 137"/>
                <a:gd name="T22" fmla="*/ 22 w 48"/>
                <a:gd name="T23" fmla="*/ 137 h 137"/>
                <a:gd name="T24" fmla="*/ 39 w 48"/>
                <a:gd name="T25" fmla="*/ 136 h 137"/>
                <a:gd name="T26" fmla="*/ 48 w 48"/>
                <a:gd name="T27" fmla="*/ 133 h 137"/>
                <a:gd name="T28" fmla="*/ 48 w 48"/>
                <a:gd name="T29" fmla="*/ 133 h 137"/>
                <a:gd name="T30" fmla="*/ 39 w 48"/>
                <a:gd name="T31" fmla="*/ 134 h 137"/>
                <a:gd name="T32" fmla="*/ 22 w 48"/>
                <a:gd name="T33" fmla="*/ 136 h 137"/>
                <a:gd name="T34" fmla="*/ 6 w 48"/>
                <a:gd name="T35" fmla="*/ 134 h 137"/>
                <a:gd name="T36" fmla="*/ 4 w 48"/>
                <a:gd name="T37" fmla="*/ 134 h 137"/>
                <a:gd name="T38" fmla="*/ 4 w 48"/>
                <a:gd name="T39" fmla="*/ 134 h 1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37"/>
                <a:gd name="T62" fmla="*/ 48 w 48"/>
                <a:gd name="T63" fmla="*/ 137 h 1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37">
                  <a:moveTo>
                    <a:pt x="31" y="0"/>
                  </a:moveTo>
                  <a:lnTo>
                    <a:pt x="22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6" y="1"/>
                  </a:lnTo>
                  <a:lnTo>
                    <a:pt x="22" y="0"/>
                  </a:lnTo>
                  <a:lnTo>
                    <a:pt x="31" y="0"/>
                  </a:lnTo>
                  <a:close/>
                  <a:moveTo>
                    <a:pt x="4" y="134"/>
                  </a:moveTo>
                  <a:lnTo>
                    <a:pt x="6" y="136"/>
                  </a:lnTo>
                  <a:lnTo>
                    <a:pt x="22" y="137"/>
                  </a:lnTo>
                  <a:lnTo>
                    <a:pt x="39" y="136"/>
                  </a:lnTo>
                  <a:lnTo>
                    <a:pt x="48" y="133"/>
                  </a:lnTo>
                  <a:lnTo>
                    <a:pt x="39" y="134"/>
                  </a:lnTo>
                  <a:lnTo>
                    <a:pt x="22" y="136"/>
                  </a:lnTo>
                  <a:lnTo>
                    <a:pt x="6" y="134"/>
                  </a:lnTo>
                  <a:lnTo>
                    <a:pt x="4" y="134"/>
                  </a:lnTo>
                  <a:close/>
                </a:path>
              </a:pathLst>
            </a:custGeom>
            <a:solidFill>
              <a:srgbClr val="7E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913"/>
            <p:cNvSpPr>
              <a:spLocks noEditPoints="1"/>
            </p:cNvSpPr>
            <p:nvPr/>
          </p:nvSpPr>
          <p:spPr bwMode="auto">
            <a:xfrm>
              <a:off x="2951" y="1487"/>
              <a:ext cx="48" cy="136"/>
            </a:xfrm>
            <a:custGeom>
              <a:avLst/>
              <a:gdLst>
                <a:gd name="T0" fmla="*/ 31 w 48"/>
                <a:gd name="T1" fmla="*/ 0 h 136"/>
                <a:gd name="T2" fmla="*/ 22 w 48"/>
                <a:gd name="T3" fmla="*/ 0 h 136"/>
                <a:gd name="T4" fmla="*/ 6 w 48"/>
                <a:gd name="T5" fmla="*/ 1 h 136"/>
                <a:gd name="T6" fmla="*/ 0 w 48"/>
                <a:gd name="T7" fmla="*/ 3 h 136"/>
                <a:gd name="T8" fmla="*/ 0 w 48"/>
                <a:gd name="T9" fmla="*/ 3 h 136"/>
                <a:gd name="T10" fmla="*/ 6 w 48"/>
                <a:gd name="T11" fmla="*/ 1 h 136"/>
                <a:gd name="T12" fmla="*/ 22 w 48"/>
                <a:gd name="T13" fmla="*/ 0 h 136"/>
                <a:gd name="T14" fmla="*/ 31 w 48"/>
                <a:gd name="T15" fmla="*/ 1 h 136"/>
                <a:gd name="T16" fmla="*/ 31 w 48"/>
                <a:gd name="T17" fmla="*/ 0 h 136"/>
                <a:gd name="T18" fmla="*/ 4 w 48"/>
                <a:gd name="T19" fmla="*/ 134 h 136"/>
                <a:gd name="T20" fmla="*/ 6 w 48"/>
                <a:gd name="T21" fmla="*/ 134 h 136"/>
                <a:gd name="T22" fmla="*/ 22 w 48"/>
                <a:gd name="T23" fmla="*/ 136 h 136"/>
                <a:gd name="T24" fmla="*/ 39 w 48"/>
                <a:gd name="T25" fmla="*/ 134 h 136"/>
                <a:gd name="T26" fmla="*/ 48 w 48"/>
                <a:gd name="T27" fmla="*/ 133 h 136"/>
                <a:gd name="T28" fmla="*/ 48 w 48"/>
                <a:gd name="T29" fmla="*/ 133 h 136"/>
                <a:gd name="T30" fmla="*/ 39 w 48"/>
                <a:gd name="T31" fmla="*/ 134 h 136"/>
                <a:gd name="T32" fmla="*/ 22 w 48"/>
                <a:gd name="T33" fmla="*/ 136 h 136"/>
                <a:gd name="T34" fmla="*/ 6 w 48"/>
                <a:gd name="T35" fmla="*/ 134 h 136"/>
                <a:gd name="T36" fmla="*/ 4 w 48"/>
                <a:gd name="T37" fmla="*/ 134 h 136"/>
                <a:gd name="T38" fmla="*/ 4 w 48"/>
                <a:gd name="T39" fmla="*/ 134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36"/>
                <a:gd name="T62" fmla="*/ 48 w 48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36">
                  <a:moveTo>
                    <a:pt x="31" y="0"/>
                  </a:moveTo>
                  <a:lnTo>
                    <a:pt x="22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6" y="1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4" y="134"/>
                  </a:moveTo>
                  <a:lnTo>
                    <a:pt x="6" y="134"/>
                  </a:lnTo>
                  <a:lnTo>
                    <a:pt x="22" y="136"/>
                  </a:lnTo>
                  <a:lnTo>
                    <a:pt x="39" y="134"/>
                  </a:lnTo>
                  <a:lnTo>
                    <a:pt x="48" y="133"/>
                  </a:lnTo>
                  <a:lnTo>
                    <a:pt x="39" y="134"/>
                  </a:lnTo>
                  <a:lnTo>
                    <a:pt x="22" y="136"/>
                  </a:lnTo>
                  <a:lnTo>
                    <a:pt x="6" y="134"/>
                  </a:lnTo>
                  <a:lnTo>
                    <a:pt x="4" y="134"/>
                  </a:lnTo>
                  <a:close/>
                </a:path>
              </a:pathLst>
            </a:custGeom>
            <a:solidFill>
              <a:srgbClr val="7F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 914"/>
            <p:cNvSpPr>
              <a:spLocks noEditPoints="1"/>
            </p:cNvSpPr>
            <p:nvPr/>
          </p:nvSpPr>
          <p:spPr bwMode="auto">
            <a:xfrm>
              <a:off x="2951" y="1487"/>
              <a:ext cx="48" cy="136"/>
            </a:xfrm>
            <a:custGeom>
              <a:avLst/>
              <a:gdLst>
                <a:gd name="T0" fmla="*/ 31 w 48"/>
                <a:gd name="T1" fmla="*/ 1 h 136"/>
                <a:gd name="T2" fmla="*/ 22 w 48"/>
                <a:gd name="T3" fmla="*/ 0 h 136"/>
                <a:gd name="T4" fmla="*/ 6 w 48"/>
                <a:gd name="T5" fmla="*/ 1 h 136"/>
                <a:gd name="T6" fmla="*/ 0 w 48"/>
                <a:gd name="T7" fmla="*/ 3 h 136"/>
                <a:gd name="T8" fmla="*/ 0 w 48"/>
                <a:gd name="T9" fmla="*/ 5 h 136"/>
                <a:gd name="T10" fmla="*/ 6 w 48"/>
                <a:gd name="T11" fmla="*/ 3 h 136"/>
                <a:gd name="T12" fmla="*/ 22 w 48"/>
                <a:gd name="T13" fmla="*/ 1 h 136"/>
                <a:gd name="T14" fmla="*/ 31 w 48"/>
                <a:gd name="T15" fmla="*/ 1 h 136"/>
                <a:gd name="T16" fmla="*/ 31 w 48"/>
                <a:gd name="T17" fmla="*/ 1 h 136"/>
                <a:gd name="T18" fmla="*/ 4 w 48"/>
                <a:gd name="T19" fmla="*/ 134 h 136"/>
                <a:gd name="T20" fmla="*/ 6 w 48"/>
                <a:gd name="T21" fmla="*/ 134 h 136"/>
                <a:gd name="T22" fmla="*/ 22 w 48"/>
                <a:gd name="T23" fmla="*/ 136 h 136"/>
                <a:gd name="T24" fmla="*/ 39 w 48"/>
                <a:gd name="T25" fmla="*/ 134 h 136"/>
                <a:gd name="T26" fmla="*/ 48 w 48"/>
                <a:gd name="T27" fmla="*/ 133 h 136"/>
                <a:gd name="T28" fmla="*/ 48 w 48"/>
                <a:gd name="T29" fmla="*/ 131 h 136"/>
                <a:gd name="T30" fmla="*/ 39 w 48"/>
                <a:gd name="T31" fmla="*/ 134 h 136"/>
                <a:gd name="T32" fmla="*/ 22 w 48"/>
                <a:gd name="T33" fmla="*/ 136 h 136"/>
                <a:gd name="T34" fmla="*/ 6 w 48"/>
                <a:gd name="T35" fmla="*/ 134 h 136"/>
                <a:gd name="T36" fmla="*/ 4 w 48"/>
                <a:gd name="T37" fmla="*/ 133 h 136"/>
                <a:gd name="T38" fmla="*/ 4 w 48"/>
                <a:gd name="T39" fmla="*/ 134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36"/>
                <a:gd name="T62" fmla="*/ 48 w 48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36">
                  <a:moveTo>
                    <a:pt x="31" y="1"/>
                  </a:moveTo>
                  <a:lnTo>
                    <a:pt x="22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3"/>
                  </a:lnTo>
                  <a:lnTo>
                    <a:pt x="22" y="1"/>
                  </a:lnTo>
                  <a:lnTo>
                    <a:pt x="31" y="1"/>
                  </a:lnTo>
                  <a:close/>
                  <a:moveTo>
                    <a:pt x="4" y="134"/>
                  </a:moveTo>
                  <a:lnTo>
                    <a:pt x="6" y="134"/>
                  </a:lnTo>
                  <a:lnTo>
                    <a:pt x="22" y="136"/>
                  </a:lnTo>
                  <a:lnTo>
                    <a:pt x="39" y="134"/>
                  </a:lnTo>
                  <a:lnTo>
                    <a:pt x="48" y="133"/>
                  </a:lnTo>
                  <a:lnTo>
                    <a:pt x="48" y="131"/>
                  </a:lnTo>
                  <a:lnTo>
                    <a:pt x="39" y="134"/>
                  </a:lnTo>
                  <a:lnTo>
                    <a:pt x="22" y="136"/>
                  </a:lnTo>
                  <a:lnTo>
                    <a:pt x="6" y="134"/>
                  </a:lnTo>
                  <a:lnTo>
                    <a:pt x="4" y="133"/>
                  </a:lnTo>
                  <a:lnTo>
                    <a:pt x="4" y="134"/>
                  </a:lnTo>
                  <a:close/>
                </a:path>
              </a:pathLst>
            </a:custGeom>
            <a:solidFill>
              <a:srgbClr val="80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Freeform 915"/>
            <p:cNvSpPr>
              <a:spLocks noEditPoints="1"/>
            </p:cNvSpPr>
            <p:nvPr/>
          </p:nvSpPr>
          <p:spPr bwMode="auto">
            <a:xfrm>
              <a:off x="2951" y="1488"/>
              <a:ext cx="48" cy="135"/>
            </a:xfrm>
            <a:custGeom>
              <a:avLst/>
              <a:gdLst>
                <a:gd name="T0" fmla="*/ 31 w 48"/>
                <a:gd name="T1" fmla="*/ 0 h 135"/>
                <a:gd name="T2" fmla="*/ 22 w 48"/>
                <a:gd name="T3" fmla="*/ 0 h 135"/>
                <a:gd name="T4" fmla="*/ 6 w 48"/>
                <a:gd name="T5" fmla="*/ 2 h 135"/>
                <a:gd name="T6" fmla="*/ 0 w 48"/>
                <a:gd name="T7" fmla="*/ 4 h 135"/>
                <a:gd name="T8" fmla="*/ 0 w 48"/>
                <a:gd name="T9" fmla="*/ 4 h 135"/>
                <a:gd name="T10" fmla="*/ 6 w 48"/>
                <a:gd name="T11" fmla="*/ 2 h 135"/>
                <a:gd name="T12" fmla="*/ 22 w 48"/>
                <a:gd name="T13" fmla="*/ 0 h 135"/>
                <a:gd name="T14" fmla="*/ 31 w 48"/>
                <a:gd name="T15" fmla="*/ 0 h 135"/>
                <a:gd name="T16" fmla="*/ 31 w 48"/>
                <a:gd name="T17" fmla="*/ 0 h 135"/>
                <a:gd name="T18" fmla="*/ 4 w 48"/>
                <a:gd name="T19" fmla="*/ 132 h 135"/>
                <a:gd name="T20" fmla="*/ 6 w 48"/>
                <a:gd name="T21" fmla="*/ 133 h 135"/>
                <a:gd name="T22" fmla="*/ 22 w 48"/>
                <a:gd name="T23" fmla="*/ 135 h 135"/>
                <a:gd name="T24" fmla="*/ 39 w 48"/>
                <a:gd name="T25" fmla="*/ 133 h 135"/>
                <a:gd name="T26" fmla="*/ 48 w 48"/>
                <a:gd name="T27" fmla="*/ 130 h 135"/>
                <a:gd name="T28" fmla="*/ 48 w 48"/>
                <a:gd name="T29" fmla="*/ 130 h 135"/>
                <a:gd name="T30" fmla="*/ 39 w 48"/>
                <a:gd name="T31" fmla="*/ 132 h 135"/>
                <a:gd name="T32" fmla="*/ 22 w 48"/>
                <a:gd name="T33" fmla="*/ 133 h 135"/>
                <a:gd name="T34" fmla="*/ 6 w 48"/>
                <a:gd name="T35" fmla="*/ 132 h 135"/>
                <a:gd name="T36" fmla="*/ 4 w 48"/>
                <a:gd name="T37" fmla="*/ 132 h 135"/>
                <a:gd name="T38" fmla="*/ 4 w 48"/>
                <a:gd name="T39" fmla="*/ 132 h 1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35"/>
                <a:gd name="T62" fmla="*/ 48 w 48"/>
                <a:gd name="T63" fmla="*/ 135 h 1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35">
                  <a:moveTo>
                    <a:pt x="31" y="0"/>
                  </a:moveTo>
                  <a:lnTo>
                    <a:pt x="22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6" y="2"/>
                  </a:lnTo>
                  <a:lnTo>
                    <a:pt x="22" y="0"/>
                  </a:lnTo>
                  <a:lnTo>
                    <a:pt x="31" y="0"/>
                  </a:lnTo>
                  <a:close/>
                  <a:moveTo>
                    <a:pt x="4" y="132"/>
                  </a:moveTo>
                  <a:lnTo>
                    <a:pt x="6" y="133"/>
                  </a:lnTo>
                  <a:lnTo>
                    <a:pt x="22" y="135"/>
                  </a:lnTo>
                  <a:lnTo>
                    <a:pt x="39" y="133"/>
                  </a:lnTo>
                  <a:lnTo>
                    <a:pt x="48" y="130"/>
                  </a:lnTo>
                  <a:lnTo>
                    <a:pt x="39" y="132"/>
                  </a:lnTo>
                  <a:lnTo>
                    <a:pt x="22" y="133"/>
                  </a:lnTo>
                  <a:lnTo>
                    <a:pt x="6" y="132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81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916"/>
            <p:cNvSpPr>
              <a:spLocks noEditPoints="1"/>
            </p:cNvSpPr>
            <p:nvPr/>
          </p:nvSpPr>
          <p:spPr bwMode="auto">
            <a:xfrm>
              <a:off x="2949" y="1488"/>
              <a:ext cx="50" cy="133"/>
            </a:xfrm>
            <a:custGeom>
              <a:avLst/>
              <a:gdLst>
                <a:gd name="T0" fmla="*/ 33 w 50"/>
                <a:gd name="T1" fmla="*/ 0 h 133"/>
                <a:gd name="T2" fmla="*/ 24 w 50"/>
                <a:gd name="T3" fmla="*/ 0 h 133"/>
                <a:gd name="T4" fmla="*/ 8 w 50"/>
                <a:gd name="T5" fmla="*/ 2 h 133"/>
                <a:gd name="T6" fmla="*/ 2 w 50"/>
                <a:gd name="T7" fmla="*/ 4 h 133"/>
                <a:gd name="T8" fmla="*/ 0 w 50"/>
                <a:gd name="T9" fmla="*/ 4 h 133"/>
                <a:gd name="T10" fmla="*/ 8 w 50"/>
                <a:gd name="T11" fmla="*/ 2 h 133"/>
                <a:gd name="T12" fmla="*/ 24 w 50"/>
                <a:gd name="T13" fmla="*/ 0 h 133"/>
                <a:gd name="T14" fmla="*/ 33 w 50"/>
                <a:gd name="T15" fmla="*/ 2 h 133"/>
                <a:gd name="T16" fmla="*/ 33 w 50"/>
                <a:gd name="T17" fmla="*/ 0 h 133"/>
                <a:gd name="T18" fmla="*/ 6 w 50"/>
                <a:gd name="T19" fmla="*/ 132 h 133"/>
                <a:gd name="T20" fmla="*/ 8 w 50"/>
                <a:gd name="T21" fmla="*/ 132 h 133"/>
                <a:gd name="T22" fmla="*/ 24 w 50"/>
                <a:gd name="T23" fmla="*/ 133 h 133"/>
                <a:gd name="T24" fmla="*/ 41 w 50"/>
                <a:gd name="T25" fmla="*/ 132 h 133"/>
                <a:gd name="T26" fmla="*/ 50 w 50"/>
                <a:gd name="T27" fmla="*/ 130 h 133"/>
                <a:gd name="T28" fmla="*/ 48 w 50"/>
                <a:gd name="T29" fmla="*/ 130 h 133"/>
                <a:gd name="T30" fmla="*/ 41 w 50"/>
                <a:gd name="T31" fmla="*/ 132 h 133"/>
                <a:gd name="T32" fmla="*/ 24 w 50"/>
                <a:gd name="T33" fmla="*/ 133 h 133"/>
                <a:gd name="T34" fmla="*/ 8 w 50"/>
                <a:gd name="T35" fmla="*/ 132 h 133"/>
                <a:gd name="T36" fmla="*/ 6 w 50"/>
                <a:gd name="T37" fmla="*/ 132 h 133"/>
                <a:gd name="T38" fmla="*/ 6 w 50"/>
                <a:gd name="T39" fmla="*/ 132 h 1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133"/>
                <a:gd name="T62" fmla="*/ 50 w 50"/>
                <a:gd name="T63" fmla="*/ 133 h 1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133">
                  <a:moveTo>
                    <a:pt x="33" y="0"/>
                  </a:moveTo>
                  <a:lnTo>
                    <a:pt x="24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6" y="132"/>
                  </a:moveTo>
                  <a:lnTo>
                    <a:pt x="8" y="132"/>
                  </a:lnTo>
                  <a:lnTo>
                    <a:pt x="24" y="133"/>
                  </a:lnTo>
                  <a:lnTo>
                    <a:pt x="41" y="132"/>
                  </a:lnTo>
                  <a:lnTo>
                    <a:pt x="50" y="130"/>
                  </a:lnTo>
                  <a:lnTo>
                    <a:pt x="48" y="130"/>
                  </a:lnTo>
                  <a:lnTo>
                    <a:pt x="41" y="132"/>
                  </a:lnTo>
                  <a:lnTo>
                    <a:pt x="24" y="133"/>
                  </a:lnTo>
                  <a:lnTo>
                    <a:pt x="8" y="132"/>
                  </a:lnTo>
                  <a:lnTo>
                    <a:pt x="6" y="132"/>
                  </a:lnTo>
                  <a:close/>
                </a:path>
              </a:pathLst>
            </a:custGeom>
            <a:solidFill>
              <a:srgbClr val="8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917"/>
            <p:cNvSpPr>
              <a:spLocks noEditPoints="1"/>
            </p:cNvSpPr>
            <p:nvPr/>
          </p:nvSpPr>
          <p:spPr bwMode="auto">
            <a:xfrm>
              <a:off x="2949" y="1488"/>
              <a:ext cx="48" cy="133"/>
            </a:xfrm>
            <a:custGeom>
              <a:avLst/>
              <a:gdLst>
                <a:gd name="T0" fmla="*/ 33 w 48"/>
                <a:gd name="T1" fmla="*/ 2 h 133"/>
                <a:gd name="T2" fmla="*/ 24 w 48"/>
                <a:gd name="T3" fmla="*/ 0 h 133"/>
                <a:gd name="T4" fmla="*/ 8 w 48"/>
                <a:gd name="T5" fmla="*/ 2 h 133"/>
                <a:gd name="T6" fmla="*/ 0 w 48"/>
                <a:gd name="T7" fmla="*/ 4 h 133"/>
                <a:gd name="T8" fmla="*/ 0 w 48"/>
                <a:gd name="T9" fmla="*/ 5 h 133"/>
                <a:gd name="T10" fmla="*/ 8 w 48"/>
                <a:gd name="T11" fmla="*/ 4 h 133"/>
                <a:gd name="T12" fmla="*/ 24 w 48"/>
                <a:gd name="T13" fmla="*/ 2 h 133"/>
                <a:gd name="T14" fmla="*/ 33 w 48"/>
                <a:gd name="T15" fmla="*/ 2 h 133"/>
                <a:gd name="T16" fmla="*/ 33 w 48"/>
                <a:gd name="T17" fmla="*/ 2 h 133"/>
                <a:gd name="T18" fmla="*/ 6 w 48"/>
                <a:gd name="T19" fmla="*/ 132 h 133"/>
                <a:gd name="T20" fmla="*/ 8 w 48"/>
                <a:gd name="T21" fmla="*/ 132 h 133"/>
                <a:gd name="T22" fmla="*/ 24 w 48"/>
                <a:gd name="T23" fmla="*/ 133 h 133"/>
                <a:gd name="T24" fmla="*/ 41 w 48"/>
                <a:gd name="T25" fmla="*/ 132 h 133"/>
                <a:gd name="T26" fmla="*/ 48 w 48"/>
                <a:gd name="T27" fmla="*/ 130 h 133"/>
                <a:gd name="T28" fmla="*/ 48 w 48"/>
                <a:gd name="T29" fmla="*/ 129 h 133"/>
                <a:gd name="T30" fmla="*/ 41 w 48"/>
                <a:gd name="T31" fmla="*/ 132 h 133"/>
                <a:gd name="T32" fmla="*/ 24 w 48"/>
                <a:gd name="T33" fmla="*/ 133 h 133"/>
                <a:gd name="T34" fmla="*/ 8 w 48"/>
                <a:gd name="T35" fmla="*/ 132 h 133"/>
                <a:gd name="T36" fmla="*/ 6 w 48"/>
                <a:gd name="T37" fmla="*/ 130 h 133"/>
                <a:gd name="T38" fmla="*/ 6 w 48"/>
                <a:gd name="T39" fmla="*/ 132 h 1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33"/>
                <a:gd name="T62" fmla="*/ 48 w 48"/>
                <a:gd name="T63" fmla="*/ 133 h 1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33">
                  <a:moveTo>
                    <a:pt x="33" y="2"/>
                  </a:moveTo>
                  <a:lnTo>
                    <a:pt x="24" y="0"/>
                  </a:lnTo>
                  <a:lnTo>
                    <a:pt x="8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8" y="4"/>
                  </a:lnTo>
                  <a:lnTo>
                    <a:pt x="24" y="2"/>
                  </a:lnTo>
                  <a:lnTo>
                    <a:pt x="33" y="2"/>
                  </a:lnTo>
                  <a:close/>
                  <a:moveTo>
                    <a:pt x="6" y="132"/>
                  </a:moveTo>
                  <a:lnTo>
                    <a:pt x="8" y="132"/>
                  </a:lnTo>
                  <a:lnTo>
                    <a:pt x="24" y="133"/>
                  </a:lnTo>
                  <a:lnTo>
                    <a:pt x="41" y="132"/>
                  </a:lnTo>
                  <a:lnTo>
                    <a:pt x="48" y="130"/>
                  </a:lnTo>
                  <a:lnTo>
                    <a:pt x="48" y="129"/>
                  </a:lnTo>
                  <a:lnTo>
                    <a:pt x="41" y="132"/>
                  </a:lnTo>
                  <a:lnTo>
                    <a:pt x="24" y="133"/>
                  </a:lnTo>
                  <a:lnTo>
                    <a:pt x="8" y="132"/>
                  </a:lnTo>
                  <a:lnTo>
                    <a:pt x="6" y="130"/>
                  </a:lnTo>
                  <a:lnTo>
                    <a:pt x="6" y="132"/>
                  </a:lnTo>
                  <a:close/>
                </a:path>
              </a:pathLst>
            </a:custGeom>
            <a:solidFill>
              <a:srgbClr val="83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918"/>
            <p:cNvSpPr>
              <a:spLocks noEditPoints="1"/>
            </p:cNvSpPr>
            <p:nvPr/>
          </p:nvSpPr>
          <p:spPr bwMode="auto">
            <a:xfrm>
              <a:off x="2949" y="1490"/>
              <a:ext cx="48" cy="131"/>
            </a:xfrm>
            <a:custGeom>
              <a:avLst/>
              <a:gdLst>
                <a:gd name="T0" fmla="*/ 33 w 48"/>
                <a:gd name="T1" fmla="*/ 0 h 131"/>
                <a:gd name="T2" fmla="*/ 24 w 48"/>
                <a:gd name="T3" fmla="*/ 0 h 131"/>
                <a:gd name="T4" fmla="*/ 8 w 48"/>
                <a:gd name="T5" fmla="*/ 2 h 131"/>
                <a:gd name="T6" fmla="*/ 0 w 48"/>
                <a:gd name="T7" fmla="*/ 3 h 131"/>
                <a:gd name="T8" fmla="*/ 0 w 48"/>
                <a:gd name="T9" fmla="*/ 3 h 131"/>
                <a:gd name="T10" fmla="*/ 9 w 48"/>
                <a:gd name="T11" fmla="*/ 2 h 131"/>
                <a:gd name="T12" fmla="*/ 24 w 48"/>
                <a:gd name="T13" fmla="*/ 0 h 131"/>
                <a:gd name="T14" fmla="*/ 33 w 48"/>
                <a:gd name="T15" fmla="*/ 2 h 131"/>
                <a:gd name="T16" fmla="*/ 33 w 48"/>
                <a:gd name="T17" fmla="*/ 0 h 131"/>
                <a:gd name="T18" fmla="*/ 6 w 48"/>
                <a:gd name="T19" fmla="*/ 128 h 131"/>
                <a:gd name="T20" fmla="*/ 8 w 48"/>
                <a:gd name="T21" fmla="*/ 130 h 131"/>
                <a:gd name="T22" fmla="*/ 24 w 48"/>
                <a:gd name="T23" fmla="*/ 131 h 131"/>
                <a:gd name="T24" fmla="*/ 41 w 48"/>
                <a:gd name="T25" fmla="*/ 130 h 131"/>
                <a:gd name="T26" fmla="*/ 48 w 48"/>
                <a:gd name="T27" fmla="*/ 127 h 131"/>
                <a:gd name="T28" fmla="*/ 48 w 48"/>
                <a:gd name="T29" fmla="*/ 127 h 131"/>
                <a:gd name="T30" fmla="*/ 41 w 48"/>
                <a:gd name="T31" fmla="*/ 128 h 131"/>
                <a:gd name="T32" fmla="*/ 24 w 48"/>
                <a:gd name="T33" fmla="*/ 130 h 131"/>
                <a:gd name="T34" fmla="*/ 9 w 48"/>
                <a:gd name="T35" fmla="*/ 128 h 131"/>
                <a:gd name="T36" fmla="*/ 6 w 48"/>
                <a:gd name="T37" fmla="*/ 128 h 131"/>
                <a:gd name="T38" fmla="*/ 6 w 48"/>
                <a:gd name="T39" fmla="*/ 128 h 1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31"/>
                <a:gd name="T62" fmla="*/ 48 w 48"/>
                <a:gd name="T63" fmla="*/ 131 h 1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31">
                  <a:moveTo>
                    <a:pt x="33" y="0"/>
                  </a:moveTo>
                  <a:lnTo>
                    <a:pt x="24" y="0"/>
                  </a:lnTo>
                  <a:lnTo>
                    <a:pt x="8" y="2"/>
                  </a:lnTo>
                  <a:lnTo>
                    <a:pt x="0" y="3"/>
                  </a:lnTo>
                  <a:lnTo>
                    <a:pt x="9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6" y="128"/>
                  </a:moveTo>
                  <a:lnTo>
                    <a:pt x="8" y="130"/>
                  </a:lnTo>
                  <a:lnTo>
                    <a:pt x="24" y="131"/>
                  </a:lnTo>
                  <a:lnTo>
                    <a:pt x="41" y="130"/>
                  </a:lnTo>
                  <a:lnTo>
                    <a:pt x="48" y="127"/>
                  </a:lnTo>
                  <a:lnTo>
                    <a:pt x="41" y="128"/>
                  </a:lnTo>
                  <a:lnTo>
                    <a:pt x="24" y="130"/>
                  </a:lnTo>
                  <a:lnTo>
                    <a:pt x="9" y="128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84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919"/>
            <p:cNvSpPr>
              <a:spLocks noEditPoints="1"/>
            </p:cNvSpPr>
            <p:nvPr/>
          </p:nvSpPr>
          <p:spPr bwMode="auto">
            <a:xfrm>
              <a:off x="2949" y="1490"/>
              <a:ext cx="48" cy="130"/>
            </a:xfrm>
            <a:custGeom>
              <a:avLst/>
              <a:gdLst>
                <a:gd name="T0" fmla="*/ 33 w 48"/>
                <a:gd name="T1" fmla="*/ 2 h 130"/>
                <a:gd name="T2" fmla="*/ 24 w 48"/>
                <a:gd name="T3" fmla="*/ 0 h 130"/>
                <a:gd name="T4" fmla="*/ 9 w 48"/>
                <a:gd name="T5" fmla="*/ 2 h 130"/>
                <a:gd name="T6" fmla="*/ 0 w 48"/>
                <a:gd name="T7" fmla="*/ 3 h 130"/>
                <a:gd name="T8" fmla="*/ 0 w 48"/>
                <a:gd name="T9" fmla="*/ 5 h 130"/>
                <a:gd name="T10" fmla="*/ 9 w 48"/>
                <a:gd name="T11" fmla="*/ 2 h 130"/>
                <a:gd name="T12" fmla="*/ 24 w 48"/>
                <a:gd name="T13" fmla="*/ 0 h 130"/>
                <a:gd name="T14" fmla="*/ 33 w 48"/>
                <a:gd name="T15" fmla="*/ 2 h 130"/>
                <a:gd name="T16" fmla="*/ 33 w 48"/>
                <a:gd name="T17" fmla="*/ 2 h 130"/>
                <a:gd name="T18" fmla="*/ 6 w 48"/>
                <a:gd name="T19" fmla="*/ 128 h 130"/>
                <a:gd name="T20" fmla="*/ 9 w 48"/>
                <a:gd name="T21" fmla="*/ 128 h 130"/>
                <a:gd name="T22" fmla="*/ 24 w 48"/>
                <a:gd name="T23" fmla="*/ 130 h 130"/>
                <a:gd name="T24" fmla="*/ 41 w 48"/>
                <a:gd name="T25" fmla="*/ 128 h 130"/>
                <a:gd name="T26" fmla="*/ 48 w 48"/>
                <a:gd name="T27" fmla="*/ 127 h 130"/>
                <a:gd name="T28" fmla="*/ 48 w 48"/>
                <a:gd name="T29" fmla="*/ 127 h 130"/>
                <a:gd name="T30" fmla="*/ 41 w 48"/>
                <a:gd name="T31" fmla="*/ 128 h 130"/>
                <a:gd name="T32" fmla="*/ 24 w 48"/>
                <a:gd name="T33" fmla="*/ 130 h 130"/>
                <a:gd name="T34" fmla="*/ 9 w 48"/>
                <a:gd name="T35" fmla="*/ 128 h 130"/>
                <a:gd name="T36" fmla="*/ 8 w 48"/>
                <a:gd name="T37" fmla="*/ 128 h 130"/>
                <a:gd name="T38" fmla="*/ 6 w 48"/>
                <a:gd name="T39" fmla="*/ 128 h 1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30"/>
                <a:gd name="T62" fmla="*/ 48 w 48"/>
                <a:gd name="T63" fmla="*/ 130 h 1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30">
                  <a:moveTo>
                    <a:pt x="33" y="2"/>
                  </a:moveTo>
                  <a:lnTo>
                    <a:pt x="24" y="0"/>
                  </a:lnTo>
                  <a:lnTo>
                    <a:pt x="9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9" y="2"/>
                  </a:lnTo>
                  <a:lnTo>
                    <a:pt x="24" y="0"/>
                  </a:lnTo>
                  <a:lnTo>
                    <a:pt x="33" y="2"/>
                  </a:lnTo>
                  <a:close/>
                  <a:moveTo>
                    <a:pt x="6" y="128"/>
                  </a:moveTo>
                  <a:lnTo>
                    <a:pt x="9" y="128"/>
                  </a:lnTo>
                  <a:lnTo>
                    <a:pt x="24" y="130"/>
                  </a:lnTo>
                  <a:lnTo>
                    <a:pt x="41" y="128"/>
                  </a:lnTo>
                  <a:lnTo>
                    <a:pt x="48" y="127"/>
                  </a:lnTo>
                  <a:lnTo>
                    <a:pt x="41" y="128"/>
                  </a:lnTo>
                  <a:lnTo>
                    <a:pt x="24" y="130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85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920"/>
            <p:cNvSpPr>
              <a:spLocks noEditPoints="1"/>
            </p:cNvSpPr>
            <p:nvPr/>
          </p:nvSpPr>
          <p:spPr bwMode="auto">
            <a:xfrm>
              <a:off x="2949" y="1490"/>
              <a:ext cx="48" cy="130"/>
            </a:xfrm>
            <a:custGeom>
              <a:avLst/>
              <a:gdLst>
                <a:gd name="T0" fmla="*/ 33 w 48"/>
                <a:gd name="T1" fmla="*/ 2 h 130"/>
                <a:gd name="T2" fmla="*/ 24 w 48"/>
                <a:gd name="T3" fmla="*/ 0 h 130"/>
                <a:gd name="T4" fmla="*/ 9 w 48"/>
                <a:gd name="T5" fmla="*/ 2 h 130"/>
                <a:gd name="T6" fmla="*/ 0 w 48"/>
                <a:gd name="T7" fmla="*/ 5 h 130"/>
                <a:gd name="T8" fmla="*/ 0 w 48"/>
                <a:gd name="T9" fmla="*/ 5 h 130"/>
                <a:gd name="T10" fmla="*/ 9 w 48"/>
                <a:gd name="T11" fmla="*/ 3 h 130"/>
                <a:gd name="T12" fmla="*/ 24 w 48"/>
                <a:gd name="T13" fmla="*/ 2 h 130"/>
                <a:gd name="T14" fmla="*/ 33 w 48"/>
                <a:gd name="T15" fmla="*/ 2 h 130"/>
                <a:gd name="T16" fmla="*/ 33 w 48"/>
                <a:gd name="T17" fmla="*/ 2 h 130"/>
                <a:gd name="T18" fmla="*/ 33 w 48"/>
                <a:gd name="T19" fmla="*/ 2 h 130"/>
                <a:gd name="T20" fmla="*/ 8 w 48"/>
                <a:gd name="T21" fmla="*/ 128 h 130"/>
                <a:gd name="T22" fmla="*/ 9 w 48"/>
                <a:gd name="T23" fmla="*/ 128 h 130"/>
                <a:gd name="T24" fmla="*/ 24 w 48"/>
                <a:gd name="T25" fmla="*/ 130 h 130"/>
                <a:gd name="T26" fmla="*/ 41 w 48"/>
                <a:gd name="T27" fmla="*/ 128 h 130"/>
                <a:gd name="T28" fmla="*/ 48 w 48"/>
                <a:gd name="T29" fmla="*/ 127 h 130"/>
                <a:gd name="T30" fmla="*/ 48 w 48"/>
                <a:gd name="T31" fmla="*/ 125 h 130"/>
                <a:gd name="T32" fmla="*/ 41 w 48"/>
                <a:gd name="T33" fmla="*/ 128 h 130"/>
                <a:gd name="T34" fmla="*/ 24 w 48"/>
                <a:gd name="T35" fmla="*/ 130 h 130"/>
                <a:gd name="T36" fmla="*/ 9 w 48"/>
                <a:gd name="T37" fmla="*/ 128 h 130"/>
                <a:gd name="T38" fmla="*/ 8 w 48"/>
                <a:gd name="T39" fmla="*/ 127 h 130"/>
                <a:gd name="T40" fmla="*/ 8 w 48"/>
                <a:gd name="T41" fmla="*/ 128 h 1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30"/>
                <a:gd name="T65" fmla="*/ 48 w 48"/>
                <a:gd name="T66" fmla="*/ 130 h 1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30">
                  <a:moveTo>
                    <a:pt x="33" y="2"/>
                  </a:moveTo>
                  <a:lnTo>
                    <a:pt x="24" y="0"/>
                  </a:lnTo>
                  <a:lnTo>
                    <a:pt x="9" y="2"/>
                  </a:lnTo>
                  <a:lnTo>
                    <a:pt x="0" y="5"/>
                  </a:lnTo>
                  <a:lnTo>
                    <a:pt x="9" y="3"/>
                  </a:lnTo>
                  <a:lnTo>
                    <a:pt x="24" y="2"/>
                  </a:lnTo>
                  <a:lnTo>
                    <a:pt x="33" y="2"/>
                  </a:lnTo>
                  <a:close/>
                  <a:moveTo>
                    <a:pt x="8" y="128"/>
                  </a:moveTo>
                  <a:lnTo>
                    <a:pt x="9" y="128"/>
                  </a:lnTo>
                  <a:lnTo>
                    <a:pt x="24" y="130"/>
                  </a:lnTo>
                  <a:lnTo>
                    <a:pt x="41" y="128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1" y="128"/>
                  </a:lnTo>
                  <a:lnTo>
                    <a:pt x="24" y="130"/>
                  </a:lnTo>
                  <a:lnTo>
                    <a:pt x="9" y="128"/>
                  </a:lnTo>
                  <a:lnTo>
                    <a:pt x="8" y="127"/>
                  </a:lnTo>
                  <a:lnTo>
                    <a:pt x="8" y="128"/>
                  </a:lnTo>
                  <a:close/>
                </a:path>
              </a:pathLst>
            </a:custGeom>
            <a:solidFill>
              <a:srgbClr val="8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 921"/>
            <p:cNvSpPr>
              <a:spLocks noEditPoints="1"/>
            </p:cNvSpPr>
            <p:nvPr/>
          </p:nvSpPr>
          <p:spPr bwMode="auto">
            <a:xfrm>
              <a:off x="2949" y="1492"/>
              <a:ext cx="48" cy="128"/>
            </a:xfrm>
            <a:custGeom>
              <a:avLst/>
              <a:gdLst>
                <a:gd name="T0" fmla="*/ 33 w 48"/>
                <a:gd name="T1" fmla="*/ 0 h 128"/>
                <a:gd name="T2" fmla="*/ 24 w 48"/>
                <a:gd name="T3" fmla="*/ 0 h 128"/>
                <a:gd name="T4" fmla="*/ 9 w 48"/>
                <a:gd name="T5" fmla="*/ 1 h 128"/>
                <a:gd name="T6" fmla="*/ 0 w 48"/>
                <a:gd name="T7" fmla="*/ 3 h 128"/>
                <a:gd name="T8" fmla="*/ 0 w 48"/>
                <a:gd name="T9" fmla="*/ 3 h 128"/>
                <a:gd name="T10" fmla="*/ 9 w 48"/>
                <a:gd name="T11" fmla="*/ 1 h 128"/>
                <a:gd name="T12" fmla="*/ 24 w 48"/>
                <a:gd name="T13" fmla="*/ 0 h 128"/>
                <a:gd name="T14" fmla="*/ 33 w 48"/>
                <a:gd name="T15" fmla="*/ 1 h 128"/>
                <a:gd name="T16" fmla="*/ 33 w 48"/>
                <a:gd name="T17" fmla="*/ 0 h 128"/>
                <a:gd name="T18" fmla="*/ 8 w 48"/>
                <a:gd name="T19" fmla="*/ 125 h 128"/>
                <a:gd name="T20" fmla="*/ 9 w 48"/>
                <a:gd name="T21" fmla="*/ 126 h 128"/>
                <a:gd name="T22" fmla="*/ 24 w 48"/>
                <a:gd name="T23" fmla="*/ 128 h 128"/>
                <a:gd name="T24" fmla="*/ 41 w 48"/>
                <a:gd name="T25" fmla="*/ 126 h 128"/>
                <a:gd name="T26" fmla="*/ 48 w 48"/>
                <a:gd name="T27" fmla="*/ 123 h 128"/>
                <a:gd name="T28" fmla="*/ 46 w 48"/>
                <a:gd name="T29" fmla="*/ 123 h 128"/>
                <a:gd name="T30" fmla="*/ 41 w 48"/>
                <a:gd name="T31" fmla="*/ 125 h 128"/>
                <a:gd name="T32" fmla="*/ 24 w 48"/>
                <a:gd name="T33" fmla="*/ 126 h 128"/>
                <a:gd name="T34" fmla="*/ 9 w 48"/>
                <a:gd name="T35" fmla="*/ 125 h 128"/>
                <a:gd name="T36" fmla="*/ 8 w 48"/>
                <a:gd name="T37" fmla="*/ 125 h 128"/>
                <a:gd name="T38" fmla="*/ 8 w 48"/>
                <a:gd name="T39" fmla="*/ 125 h 1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28"/>
                <a:gd name="T62" fmla="*/ 48 w 48"/>
                <a:gd name="T63" fmla="*/ 128 h 1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28">
                  <a:moveTo>
                    <a:pt x="33" y="0"/>
                  </a:moveTo>
                  <a:lnTo>
                    <a:pt x="24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9" y="1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8" y="125"/>
                  </a:moveTo>
                  <a:lnTo>
                    <a:pt x="9" y="126"/>
                  </a:lnTo>
                  <a:lnTo>
                    <a:pt x="24" y="128"/>
                  </a:lnTo>
                  <a:lnTo>
                    <a:pt x="41" y="126"/>
                  </a:lnTo>
                  <a:lnTo>
                    <a:pt x="48" y="123"/>
                  </a:lnTo>
                  <a:lnTo>
                    <a:pt x="46" y="123"/>
                  </a:lnTo>
                  <a:lnTo>
                    <a:pt x="41" y="125"/>
                  </a:lnTo>
                  <a:lnTo>
                    <a:pt x="24" y="126"/>
                  </a:lnTo>
                  <a:lnTo>
                    <a:pt x="9" y="125"/>
                  </a:lnTo>
                  <a:lnTo>
                    <a:pt x="8" y="125"/>
                  </a:lnTo>
                  <a:close/>
                </a:path>
              </a:pathLst>
            </a:custGeom>
            <a:solidFill>
              <a:srgbClr val="87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922"/>
            <p:cNvSpPr>
              <a:spLocks noEditPoints="1"/>
            </p:cNvSpPr>
            <p:nvPr/>
          </p:nvSpPr>
          <p:spPr bwMode="auto">
            <a:xfrm>
              <a:off x="2949" y="1492"/>
              <a:ext cx="46" cy="126"/>
            </a:xfrm>
            <a:custGeom>
              <a:avLst/>
              <a:gdLst>
                <a:gd name="T0" fmla="*/ 33 w 46"/>
                <a:gd name="T1" fmla="*/ 1 h 126"/>
                <a:gd name="T2" fmla="*/ 24 w 46"/>
                <a:gd name="T3" fmla="*/ 0 h 126"/>
                <a:gd name="T4" fmla="*/ 9 w 46"/>
                <a:gd name="T5" fmla="*/ 1 h 126"/>
                <a:gd name="T6" fmla="*/ 0 w 46"/>
                <a:gd name="T7" fmla="*/ 3 h 126"/>
                <a:gd name="T8" fmla="*/ 0 w 46"/>
                <a:gd name="T9" fmla="*/ 4 h 126"/>
                <a:gd name="T10" fmla="*/ 9 w 46"/>
                <a:gd name="T11" fmla="*/ 1 h 126"/>
                <a:gd name="T12" fmla="*/ 24 w 46"/>
                <a:gd name="T13" fmla="*/ 0 h 126"/>
                <a:gd name="T14" fmla="*/ 33 w 46"/>
                <a:gd name="T15" fmla="*/ 1 h 126"/>
                <a:gd name="T16" fmla="*/ 33 w 46"/>
                <a:gd name="T17" fmla="*/ 1 h 126"/>
                <a:gd name="T18" fmla="*/ 8 w 46"/>
                <a:gd name="T19" fmla="*/ 125 h 126"/>
                <a:gd name="T20" fmla="*/ 9 w 46"/>
                <a:gd name="T21" fmla="*/ 125 h 126"/>
                <a:gd name="T22" fmla="*/ 24 w 46"/>
                <a:gd name="T23" fmla="*/ 126 h 126"/>
                <a:gd name="T24" fmla="*/ 41 w 46"/>
                <a:gd name="T25" fmla="*/ 125 h 126"/>
                <a:gd name="T26" fmla="*/ 46 w 46"/>
                <a:gd name="T27" fmla="*/ 123 h 126"/>
                <a:gd name="T28" fmla="*/ 46 w 46"/>
                <a:gd name="T29" fmla="*/ 123 h 126"/>
                <a:gd name="T30" fmla="*/ 41 w 46"/>
                <a:gd name="T31" fmla="*/ 125 h 126"/>
                <a:gd name="T32" fmla="*/ 24 w 46"/>
                <a:gd name="T33" fmla="*/ 126 h 126"/>
                <a:gd name="T34" fmla="*/ 9 w 46"/>
                <a:gd name="T35" fmla="*/ 125 h 126"/>
                <a:gd name="T36" fmla="*/ 8 w 46"/>
                <a:gd name="T37" fmla="*/ 125 h 126"/>
                <a:gd name="T38" fmla="*/ 8 w 46"/>
                <a:gd name="T39" fmla="*/ 125 h 1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126"/>
                <a:gd name="T62" fmla="*/ 46 w 46"/>
                <a:gd name="T63" fmla="*/ 126 h 1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126">
                  <a:moveTo>
                    <a:pt x="33" y="1"/>
                  </a:moveTo>
                  <a:lnTo>
                    <a:pt x="24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9" y="1"/>
                  </a:lnTo>
                  <a:lnTo>
                    <a:pt x="24" y="0"/>
                  </a:lnTo>
                  <a:lnTo>
                    <a:pt x="33" y="1"/>
                  </a:lnTo>
                  <a:close/>
                  <a:moveTo>
                    <a:pt x="8" y="125"/>
                  </a:moveTo>
                  <a:lnTo>
                    <a:pt x="9" y="125"/>
                  </a:lnTo>
                  <a:lnTo>
                    <a:pt x="24" y="126"/>
                  </a:lnTo>
                  <a:lnTo>
                    <a:pt x="41" y="125"/>
                  </a:lnTo>
                  <a:lnTo>
                    <a:pt x="46" y="123"/>
                  </a:lnTo>
                  <a:lnTo>
                    <a:pt x="41" y="125"/>
                  </a:lnTo>
                  <a:lnTo>
                    <a:pt x="24" y="126"/>
                  </a:lnTo>
                  <a:lnTo>
                    <a:pt x="9" y="125"/>
                  </a:lnTo>
                  <a:lnTo>
                    <a:pt x="8" y="125"/>
                  </a:lnTo>
                  <a:close/>
                </a:path>
              </a:pathLst>
            </a:custGeom>
            <a:solidFill>
              <a:srgbClr val="88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 923"/>
            <p:cNvSpPr>
              <a:spLocks noEditPoints="1"/>
            </p:cNvSpPr>
            <p:nvPr/>
          </p:nvSpPr>
          <p:spPr bwMode="auto">
            <a:xfrm>
              <a:off x="2949" y="1492"/>
              <a:ext cx="46" cy="126"/>
            </a:xfrm>
            <a:custGeom>
              <a:avLst/>
              <a:gdLst>
                <a:gd name="T0" fmla="*/ 33 w 46"/>
                <a:gd name="T1" fmla="*/ 1 h 126"/>
                <a:gd name="T2" fmla="*/ 24 w 46"/>
                <a:gd name="T3" fmla="*/ 0 h 126"/>
                <a:gd name="T4" fmla="*/ 9 w 46"/>
                <a:gd name="T5" fmla="*/ 1 h 126"/>
                <a:gd name="T6" fmla="*/ 0 w 46"/>
                <a:gd name="T7" fmla="*/ 4 h 126"/>
                <a:gd name="T8" fmla="*/ 0 w 46"/>
                <a:gd name="T9" fmla="*/ 4 h 126"/>
                <a:gd name="T10" fmla="*/ 9 w 46"/>
                <a:gd name="T11" fmla="*/ 3 h 126"/>
                <a:gd name="T12" fmla="*/ 24 w 46"/>
                <a:gd name="T13" fmla="*/ 1 h 126"/>
                <a:gd name="T14" fmla="*/ 33 w 46"/>
                <a:gd name="T15" fmla="*/ 1 h 126"/>
                <a:gd name="T16" fmla="*/ 33 w 46"/>
                <a:gd name="T17" fmla="*/ 1 h 126"/>
                <a:gd name="T18" fmla="*/ 8 w 46"/>
                <a:gd name="T19" fmla="*/ 125 h 126"/>
                <a:gd name="T20" fmla="*/ 9 w 46"/>
                <a:gd name="T21" fmla="*/ 125 h 126"/>
                <a:gd name="T22" fmla="*/ 24 w 46"/>
                <a:gd name="T23" fmla="*/ 126 h 126"/>
                <a:gd name="T24" fmla="*/ 41 w 46"/>
                <a:gd name="T25" fmla="*/ 125 h 126"/>
                <a:gd name="T26" fmla="*/ 46 w 46"/>
                <a:gd name="T27" fmla="*/ 123 h 126"/>
                <a:gd name="T28" fmla="*/ 46 w 46"/>
                <a:gd name="T29" fmla="*/ 123 h 126"/>
                <a:gd name="T30" fmla="*/ 41 w 46"/>
                <a:gd name="T31" fmla="*/ 125 h 126"/>
                <a:gd name="T32" fmla="*/ 24 w 46"/>
                <a:gd name="T33" fmla="*/ 125 h 126"/>
                <a:gd name="T34" fmla="*/ 9 w 46"/>
                <a:gd name="T35" fmla="*/ 125 h 126"/>
                <a:gd name="T36" fmla="*/ 8 w 46"/>
                <a:gd name="T37" fmla="*/ 123 h 126"/>
                <a:gd name="T38" fmla="*/ 8 w 46"/>
                <a:gd name="T39" fmla="*/ 125 h 1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126"/>
                <a:gd name="T62" fmla="*/ 46 w 46"/>
                <a:gd name="T63" fmla="*/ 126 h 1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126">
                  <a:moveTo>
                    <a:pt x="33" y="1"/>
                  </a:moveTo>
                  <a:lnTo>
                    <a:pt x="24" y="0"/>
                  </a:lnTo>
                  <a:lnTo>
                    <a:pt x="9" y="1"/>
                  </a:lnTo>
                  <a:lnTo>
                    <a:pt x="0" y="4"/>
                  </a:lnTo>
                  <a:lnTo>
                    <a:pt x="9" y="3"/>
                  </a:lnTo>
                  <a:lnTo>
                    <a:pt x="24" y="1"/>
                  </a:lnTo>
                  <a:lnTo>
                    <a:pt x="33" y="1"/>
                  </a:lnTo>
                  <a:close/>
                  <a:moveTo>
                    <a:pt x="8" y="125"/>
                  </a:moveTo>
                  <a:lnTo>
                    <a:pt x="9" y="125"/>
                  </a:lnTo>
                  <a:lnTo>
                    <a:pt x="24" y="126"/>
                  </a:lnTo>
                  <a:lnTo>
                    <a:pt x="41" y="125"/>
                  </a:lnTo>
                  <a:lnTo>
                    <a:pt x="46" y="123"/>
                  </a:lnTo>
                  <a:lnTo>
                    <a:pt x="41" y="125"/>
                  </a:lnTo>
                  <a:lnTo>
                    <a:pt x="24" y="125"/>
                  </a:lnTo>
                  <a:lnTo>
                    <a:pt x="9" y="125"/>
                  </a:lnTo>
                  <a:lnTo>
                    <a:pt x="8" y="123"/>
                  </a:lnTo>
                  <a:lnTo>
                    <a:pt x="8" y="125"/>
                  </a:lnTo>
                  <a:close/>
                </a:path>
              </a:pathLst>
            </a:custGeom>
            <a:solidFill>
              <a:srgbClr val="89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Freeform 924"/>
            <p:cNvSpPr>
              <a:spLocks noEditPoints="1"/>
            </p:cNvSpPr>
            <p:nvPr/>
          </p:nvSpPr>
          <p:spPr bwMode="auto">
            <a:xfrm>
              <a:off x="2949" y="1493"/>
              <a:ext cx="46" cy="124"/>
            </a:xfrm>
            <a:custGeom>
              <a:avLst/>
              <a:gdLst>
                <a:gd name="T0" fmla="*/ 33 w 46"/>
                <a:gd name="T1" fmla="*/ 0 h 124"/>
                <a:gd name="T2" fmla="*/ 24 w 46"/>
                <a:gd name="T3" fmla="*/ 0 h 124"/>
                <a:gd name="T4" fmla="*/ 9 w 46"/>
                <a:gd name="T5" fmla="*/ 2 h 124"/>
                <a:gd name="T6" fmla="*/ 0 w 46"/>
                <a:gd name="T7" fmla="*/ 3 h 124"/>
                <a:gd name="T8" fmla="*/ 0 w 46"/>
                <a:gd name="T9" fmla="*/ 5 h 124"/>
                <a:gd name="T10" fmla="*/ 9 w 46"/>
                <a:gd name="T11" fmla="*/ 2 h 124"/>
                <a:gd name="T12" fmla="*/ 24 w 46"/>
                <a:gd name="T13" fmla="*/ 0 h 124"/>
                <a:gd name="T14" fmla="*/ 33 w 46"/>
                <a:gd name="T15" fmla="*/ 2 h 124"/>
                <a:gd name="T16" fmla="*/ 33 w 46"/>
                <a:gd name="T17" fmla="*/ 0 h 124"/>
                <a:gd name="T18" fmla="*/ 8 w 46"/>
                <a:gd name="T19" fmla="*/ 122 h 124"/>
                <a:gd name="T20" fmla="*/ 9 w 46"/>
                <a:gd name="T21" fmla="*/ 124 h 124"/>
                <a:gd name="T22" fmla="*/ 24 w 46"/>
                <a:gd name="T23" fmla="*/ 124 h 124"/>
                <a:gd name="T24" fmla="*/ 41 w 46"/>
                <a:gd name="T25" fmla="*/ 124 h 124"/>
                <a:gd name="T26" fmla="*/ 46 w 46"/>
                <a:gd name="T27" fmla="*/ 122 h 124"/>
                <a:gd name="T28" fmla="*/ 46 w 46"/>
                <a:gd name="T29" fmla="*/ 121 h 124"/>
                <a:gd name="T30" fmla="*/ 39 w 46"/>
                <a:gd name="T31" fmla="*/ 122 h 124"/>
                <a:gd name="T32" fmla="*/ 24 w 46"/>
                <a:gd name="T33" fmla="*/ 124 h 124"/>
                <a:gd name="T34" fmla="*/ 9 w 46"/>
                <a:gd name="T35" fmla="*/ 122 h 124"/>
                <a:gd name="T36" fmla="*/ 8 w 46"/>
                <a:gd name="T37" fmla="*/ 122 h 124"/>
                <a:gd name="T38" fmla="*/ 8 w 46"/>
                <a:gd name="T39" fmla="*/ 122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124"/>
                <a:gd name="T62" fmla="*/ 46 w 46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124">
                  <a:moveTo>
                    <a:pt x="33" y="0"/>
                  </a:moveTo>
                  <a:lnTo>
                    <a:pt x="24" y="0"/>
                  </a:lnTo>
                  <a:lnTo>
                    <a:pt x="9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9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8" y="122"/>
                  </a:moveTo>
                  <a:lnTo>
                    <a:pt x="9" y="124"/>
                  </a:lnTo>
                  <a:lnTo>
                    <a:pt x="24" y="124"/>
                  </a:lnTo>
                  <a:lnTo>
                    <a:pt x="41" y="124"/>
                  </a:lnTo>
                  <a:lnTo>
                    <a:pt x="46" y="122"/>
                  </a:lnTo>
                  <a:lnTo>
                    <a:pt x="46" y="121"/>
                  </a:lnTo>
                  <a:lnTo>
                    <a:pt x="39" y="122"/>
                  </a:lnTo>
                  <a:lnTo>
                    <a:pt x="24" y="124"/>
                  </a:lnTo>
                  <a:lnTo>
                    <a:pt x="9" y="122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8A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Freeform 925"/>
            <p:cNvSpPr>
              <a:spLocks noEditPoints="1"/>
            </p:cNvSpPr>
            <p:nvPr/>
          </p:nvSpPr>
          <p:spPr bwMode="auto">
            <a:xfrm>
              <a:off x="2949" y="1493"/>
              <a:ext cx="46" cy="124"/>
            </a:xfrm>
            <a:custGeom>
              <a:avLst/>
              <a:gdLst>
                <a:gd name="T0" fmla="*/ 33 w 46"/>
                <a:gd name="T1" fmla="*/ 2 h 124"/>
                <a:gd name="T2" fmla="*/ 24 w 46"/>
                <a:gd name="T3" fmla="*/ 0 h 124"/>
                <a:gd name="T4" fmla="*/ 9 w 46"/>
                <a:gd name="T5" fmla="*/ 2 h 124"/>
                <a:gd name="T6" fmla="*/ 0 w 46"/>
                <a:gd name="T7" fmla="*/ 5 h 124"/>
                <a:gd name="T8" fmla="*/ 0 w 46"/>
                <a:gd name="T9" fmla="*/ 5 h 124"/>
                <a:gd name="T10" fmla="*/ 9 w 46"/>
                <a:gd name="T11" fmla="*/ 2 h 124"/>
                <a:gd name="T12" fmla="*/ 24 w 46"/>
                <a:gd name="T13" fmla="*/ 2 h 124"/>
                <a:gd name="T14" fmla="*/ 33 w 46"/>
                <a:gd name="T15" fmla="*/ 2 h 124"/>
                <a:gd name="T16" fmla="*/ 33 w 46"/>
                <a:gd name="T17" fmla="*/ 2 h 124"/>
                <a:gd name="T18" fmla="*/ 8 w 46"/>
                <a:gd name="T19" fmla="*/ 122 h 124"/>
                <a:gd name="T20" fmla="*/ 9 w 46"/>
                <a:gd name="T21" fmla="*/ 122 h 124"/>
                <a:gd name="T22" fmla="*/ 24 w 46"/>
                <a:gd name="T23" fmla="*/ 124 h 124"/>
                <a:gd name="T24" fmla="*/ 39 w 46"/>
                <a:gd name="T25" fmla="*/ 122 h 124"/>
                <a:gd name="T26" fmla="*/ 46 w 46"/>
                <a:gd name="T27" fmla="*/ 121 h 124"/>
                <a:gd name="T28" fmla="*/ 46 w 46"/>
                <a:gd name="T29" fmla="*/ 121 h 124"/>
                <a:gd name="T30" fmla="*/ 39 w 46"/>
                <a:gd name="T31" fmla="*/ 122 h 124"/>
                <a:gd name="T32" fmla="*/ 24 w 46"/>
                <a:gd name="T33" fmla="*/ 124 h 124"/>
                <a:gd name="T34" fmla="*/ 9 w 46"/>
                <a:gd name="T35" fmla="*/ 122 h 124"/>
                <a:gd name="T36" fmla="*/ 8 w 46"/>
                <a:gd name="T37" fmla="*/ 122 h 124"/>
                <a:gd name="T38" fmla="*/ 8 w 46"/>
                <a:gd name="T39" fmla="*/ 122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124"/>
                <a:gd name="T62" fmla="*/ 46 w 46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124">
                  <a:moveTo>
                    <a:pt x="33" y="2"/>
                  </a:moveTo>
                  <a:lnTo>
                    <a:pt x="24" y="0"/>
                  </a:lnTo>
                  <a:lnTo>
                    <a:pt x="9" y="2"/>
                  </a:lnTo>
                  <a:lnTo>
                    <a:pt x="0" y="5"/>
                  </a:lnTo>
                  <a:lnTo>
                    <a:pt x="9" y="2"/>
                  </a:lnTo>
                  <a:lnTo>
                    <a:pt x="24" y="2"/>
                  </a:lnTo>
                  <a:lnTo>
                    <a:pt x="33" y="2"/>
                  </a:lnTo>
                  <a:close/>
                  <a:moveTo>
                    <a:pt x="8" y="122"/>
                  </a:moveTo>
                  <a:lnTo>
                    <a:pt x="9" y="122"/>
                  </a:lnTo>
                  <a:lnTo>
                    <a:pt x="24" y="124"/>
                  </a:lnTo>
                  <a:lnTo>
                    <a:pt x="39" y="122"/>
                  </a:lnTo>
                  <a:lnTo>
                    <a:pt x="46" y="121"/>
                  </a:lnTo>
                  <a:lnTo>
                    <a:pt x="39" y="122"/>
                  </a:lnTo>
                  <a:lnTo>
                    <a:pt x="24" y="124"/>
                  </a:lnTo>
                  <a:lnTo>
                    <a:pt x="9" y="122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8B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Freeform 926"/>
            <p:cNvSpPr>
              <a:spLocks noEditPoints="1"/>
            </p:cNvSpPr>
            <p:nvPr/>
          </p:nvSpPr>
          <p:spPr bwMode="auto">
            <a:xfrm>
              <a:off x="2949" y="1495"/>
              <a:ext cx="46" cy="122"/>
            </a:xfrm>
            <a:custGeom>
              <a:avLst/>
              <a:gdLst>
                <a:gd name="T0" fmla="*/ 33 w 46"/>
                <a:gd name="T1" fmla="*/ 0 h 122"/>
                <a:gd name="T2" fmla="*/ 24 w 46"/>
                <a:gd name="T3" fmla="*/ 0 h 122"/>
                <a:gd name="T4" fmla="*/ 9 w 46"/>
                <a:gd name="T5" fmla="*/ 0 h 122"/>
                <a:gd name="T6" fmla="*/ 0 w 46"/>
                <a:gd name="T7" fmla="*/ 3 h 122"/>
                <a:gd name="T8" fmla="*/ 0 w 46"/>
                <a:gd name="T9" fmla="*/ 3 h 122"/>
                <a:gd name="T10" fmla="*/ 9 w 46"/>
                <a:gd name="T11" fmla="*/ 1 h 122"/>
                <a:gd name="T12" fmla="*/ 24 w 46"/>
                <a:gd name="T13" fmla="*/ 0 h 122"/>
                <a:gd name="T14" fmla="*/ 33 w 46"/>
                <a:gd name="T15" fmla="*/ 0 h 122"/>
                <a:gd name="T16" fmla="*/ 33 w 46"/>
                <a:gd name="T17" fmla="*/ 0 h 122"/>
                <a:gd name="T18" fmla="*/ 8 w 46"/>
                <a:gd name="T19" fmla="*/ 120 h 122"/>
                <a:gd name="T20" fmla="*/ 9 w 46"/>
                <a:gd name="T21" fmla="*/ 120 h 122"/>
                <a:gd name="T22" fmla="*/ 24 w 46"/>
                <a:gd name="T23" fmla="*/ 122 h 122"/>
                <a:gd name="T24" fmla="*/ 39 w 46"/>
                <a:gd name="T25" fmla="*/ 120 h 122"/>
                <a:gd name="T26" fmla="*/ 46 w 46"/>
                <a:gd name="T27" fmla="*/ 119 h 122"/>
                <a:gd name="T28" fmla="*/ 44 w 46"/>
                <a:gd name="T29" fmla="*/ 119 h 122"/>
                <a:gd name="T30" fmla="*/ 39 w 46"/>
                <a:gd name="T31" fmla="*/ 120 h 122"/>
                <a:gd name="T32" fmla="*/ 24 w 46"/>
                <a:gd name="T33" fmla="*/ 120 h 122"/>
                <a:gd name="T34" fmla="*/ 9 w 46"/>
                <a:gd name="T35" fmla="*/ 120 h 122"/>
                <a:gd name="T36" fmla="*/ 8 w 46"/>
                <a:gd name="T37" fmla="*/ 119 h 122"/>
                <a:gd name="T38" fmla="*/ 8 w 46"/>
                <a:gd name="T39" fmla="*/ 12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122"/>
                <a:gd name="T62" fmla="*/ 46 w 46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122">
                  <a:moveTo>
                    <a:pt x="33" y="0"/>
                  </a:moveTo>
                  <a:lnTo>
                    <a:pt x="24" y="0"/>
                  </a:lnTo>
                  <a:lnTo>
                    <a:pt x="9" y="0"/>
                  </a:lnTo>
                  <a:lnTo>
                    <a:pt x="0" y="3"/>
                  </a:lnTo>
                  <a:lnTo>
                    <a:pt x="9" y="1"/>
                  </a:lnTo>
                  <a:lnTo>
                    <a:pt x="24" y="0"/>
                  </a:lnTo>
                  <a:lnTo>
                    <a:pt x="33" y="0"/>
                  </a:lnTo>
                  <a:close/>
                  <a:moveTo>
                    <a:pt x="8" y="120"/>
                  </a:moveTo>
                  <a:lnTo>
                    <a:pt x="9" y="120"/>
                  </a:lnTo>
                  <a:lnTo>
                    <a:pt x="24" y="122"/>
                  </a:lnTo>
                  <a:lnTo>
                    <a:pt x="39" y="120"/>
                  </a:lnTo>
                  <a:lnTo>
                    <a:pt x="46" y="119"/>
                  </a:lnTo>
                  <a:lnTo>
                    <a:pt x="44" y="119"/>
                  </a:lnTo>
                  <a:lnTo>
                    <a:pt x="39" y="120"/>
                  </a:lnTo>
                  <a:lnTo>
                    <a:pt x="24" y="120"/>
                  </a:lnTo>
                  <a:lnTo>
                    <a:pt x="9" y="120"/>
                  </a:lnTo>
                  <a:lnTo>
                    <a:pt x="8" y="119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rgbClr val="8C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Freeform 927"/>
            <p:cNvSpPr>
              <a:spLocks noEditPoints="1"/>
            </p:cNvSpPr>
            <p:nvPr/>
          </p:nvSpPr>
          <p:spPr bwMode="auto">
            <a:xfrm>
              <a:off x="2949" y="1495"/>
              <a:ext cx="44" cy="120"/>
            </a:xfrm>
            <a:custGeom>
              <a:avLst/>
              <a:gdLst>
                <a:gd name="T0" fmla="*/ 33 w 44"/>
                <a:gd name="T1" fmla="*/ 0 h 120"/>
                <a:gd name="T2" fmla="*/ 24 w 44"/>
                <a:gd name="T3" fmla="*/ 0 h 120"/>
                <a:gd name="T4" fmla="*/ 9 w 44"/>
                <a:gd name="T5" fmla="*/ 1 h 120"/>
                <a:gd name="T6" fmla="*/ 0 w 44"/>
                <a:gd name="T7" fmla="*/ 3 h 120"/>
                <a:gd name="T8" fmla="*/ 0 w 44"/>
                <a:gd name="T9" fmla="*/ 4 h 120"/>
                <a:gd name="T10" fmla="*/ 9 w 44"/>
                <a:gd name="T11" fmla="*/ 1 h 120"/>
                <a:gd name="T12" fmla="*/ 24 w 44"/>
                <a:gd name="T13" fmla="*/ 0 h 120"/>
                <a:gd name="T14" fmla="*/ 33 w 44"/>
                <a:gd name="T15" fmla="*/ 1 h 120"/>
                <a:gd name="T16" fmla="*/ 33 w 44"/>
                <a:gd name="T17" fmla="*/ 0 h 120"/>
                <a:gd name="T18" fmla="*/ 8 w 44"/>
                <a:gd name="T19" fmla="*/ 119 h 120"/>
                <a:gd name="T20" fmla="*/ 9 w 44"/>
                <a:gd name="T21" fmla="*/ 120 h 120"/>
                <a:gd name="T22" fmla="*/ 24 w 44"/>
                <a:gd name="T23" fmla="*/ 120 h 120"/>
                <a:gd name="T24" fmla="*/ 39 w 44"/>
                <a:gd name="T25" fmla="*/ 120 h 120"/>
                <a:gd name="T26" fmla="*/ 44 w 44"/>
                <a:gd name="T27" fmla="*/ 119 h 120"/>
                <a:gd name="T28" fmla="*/ 44 w 44"/>
                <a:gd name="T29" fmla="*/ 117 h 120"/>
                <a:gd name="T30" fmla="*/ 39 w 44"/>
                <a:gd name="T31" fmla="*/ 119 h 120"/>
                <a:gd name="T32" fmla="*/ 24 w 44"/>
                <a:gd name="T33" fmla="*/ 120 h 120"/>
                <a:gd name="T34" fmla="*/ 9 w 44"/>
                <a:gd name="T35" fmla="*/ 119 h 120"/>
                <a:gd name="T36" fmla="*/ 8 w 44"/>
                <a:gd name="T37" fmla="*/ 119 h 120"/>
                <a:gd name="T38" fmla="*/ 8 w 44"/>
                <a:gd name="T39" fmla="*/ 119 h 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120"/>
                <a:gd name="T62" fmla="*/ 44 w 44"/>
                <a:gd name="T63" fmla="*/ 120 h 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120">
                  <a:moveTo>
                    <a:pt x="33" y="0"/>
                  </a:moveTo>
                  <a:lnTo>
                    <a:pt x="24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9" y="1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8" y="119"/>
                  </a:moveTo>
                  <a:lnTo>
                    <a:pt x="9" y="120"/>
                  </a:lnTo>
                  <a:lnTo>
                    <a:pt x="24" y="120"/>
                  </a:lnTo>
                  <a:lnTo>
                    <a:pt x="39" y="120"/>
                  </a:lnTo>
                  <a:lnTo>
                    <a:pt x="44" y="119"/>
                  </a:lnTo>
                  <a:lnTo>
                    <a:pt x="44" y="117"/>
                  </a:lnTo>
                  <a:lnTo>
                    <a:pt x="39" y="119"/>
                  </a:lnTo>
                  <a:lnTo>
                    <a:pt x="24" y="120"/>
                  </a:lnTo>
                  <a:lnTo>
                    <a:pt x="9" y="119"/>
                  </a:lnTo>
                  <a:lnTo>
                    <a:pt x="8" y="119"/>
                  </a:lnTo>
                  <a:close/>
                </a:path>
              </a:pathLst>
            </a:custGeom>
            <a:solidFill>
              <a:srgbClr val="8D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Freeform 928"/>
            <p:cNvSpPr>
              <a:spLocks noEditPoints="1"/>
            </p:cNvSpPr>
            <p:nvPr/>
          </p:nvSpPr>
          <p:spPr bwMode="auto">
            <a:xfrm>
              <a:off x="2949" y="1495"/>
              <a:ext cx="44" cy="120"/>
            </a:xfrm>
            <a:custGeom>
              <a:avLst/>
              <a:gdLst>
                <a:gd name="T0" fmla="*/ 33 w 44"/>
                <a:gd name="T1" fmla="*/ 1 h 120"/>
                <a:gd name="T2" fmla="*/ 24 w 44"/>
                <a:gd name="T3" fmla="*/ 0 h 120"/>
                <a:gd name="T4" fmla="*/ 9 w 44"/>
                <a:gd name="T5" fmla="*/ 1 h 120"/>
                <a:gd name="T6" fmla="*/ 0 w 44"/>
                <a:gd name="T7" fmla="*/ 4 h 120"/>
                <a:gd name="T8" fmla="*/ 0 w 44"/>
                <a:gd name="T9" fmla="*/ 4 h 120"/>
                <a:gd name="T10" fmla="*/ 9 w 44"/>
                <a:gd name="T11" fmla="*/ 1 h 120"/>
                <a:gd name="T12" fmla="*/ 24 w 44"/>
                <a:gd name="T13" fmla="*/ 1 h 120"/>
                <a:gd name="T14" fmla="*/ 33 w 44"/>
                <a:gd name="T15" fmla="*/ 1 h 120"/>
                <a:gd name="T16" fmla="*/ 33 w 44"/>
                <a:gd name="T17" fmla="*/ 1 h 120"/>
                <a:gd name="T18" fmla="*/ 8 w 44"/>
                <a:gd name="T19" fmla="*/ 119 h 120"/>
                <a:gd name="T20" fmla="*/ 9 w 44"/>
                <a:gd name="T21" fmla="*/ 119 h 120"/>
                <a:gd name="T22" fmla="*/ 24 w 44"/>
                <a:gd name="T23" fmla="*/ 120 h 120"/>
                <a:gd name="T24" fmla="*/ 39 w 44"/>
                <a:gd name="T25" fmla="*/ 119 h 120"/>
                <a:gd name="T26" fmla="*/ 44 w 44"/>
                <a:gd name="T27" fmla="*/ 117 h 120"/>
                <a:gd name="T28" fmla="*/ 44 w 44"/>
                <a:gd name="T29" fmla="*/ 117 h 120"/>
                <a:gd name="T30" fmla="*/ 39 w 44"/>
                <a:gd name="T31" fmla="*/ 119 h 120"/>
                <a:gd name="T32" fmla="*/ 24 w 44"/>
                <a:gd name="T33" fmla="*/ 120 h 120"/>
                <a:gd name="T34" fmla="*/ 9 w 44"/>
                <a:gd name="T35" fmla="*/ 119 h 120"/>
                <a:gd name="T36" fmla="*/ 8 w 44"/>
                <a:gd name="T37" fmla="*/ 119 h 120"/>
                <a:gd name="T38" fmla="*/ 8 w 44"/>
                <a:gd name="T39" fmla="*/ 119 h 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120"/>
                <a:gd name="T62" fmla="*/ 44 w 44"/>
                <a:gd name="T63" fmla="*/ 120 h 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120">
                  <a:moveTo>
                    <a:pt x="33" y="1"/>
                  </a:moveTo>
                  <a:lnTo>
                    <a:pt x="24" y="0"/>
                  </a:lnTo>
                  <a:lnTo>
                    <a:pt x="9" y="1"/>
                  </a:lnTo>
                  <a:lnTo>
                    <a:pt x="0" y="4"/>
                  </a:lnTo>
                  <a:lnTo>
                    <a:pt x="9" y="1"/>
                  </a:lnTo>
                  <a:lnTo>
                    <a:pt x="24" y="1"/>
                  </a:lnTo>
                  <a:lnTo>
                    <a:pt x="33" y="1"/>
                  </a:lnTo>
                  <a:close/>
                  <a:moveTo>
                    <a:pt x="8" y="119"/>
                  </a:moveTo>
                  <a:lnTo>
                    <a:pt x="9" y="119"/>
                  </a:lnTo>
                  <a:lnTo>
                    <a:pt x="24" y="120"/>
                  </a:lnTo>
                  <a:lnTo>
                    <a:pt x="39" y="119"/>
                  </a:lnTo>
                  <a:lnTo>
                    <a:pt x="44" y="117"/>
                  </a:lnTo>
                  <a:lnTo>
                    <a:pt x="39" y="119"/>
                  </a:lnTo>
                  <a:lnTo>
                    <a:pt x="24" y="120"/>
                  </a:lnTo>
                  <a:lnTo>
                    <a:pt x="9" y="119"/>
                  </a:lnTo>
                  <a:lnTo>
                    <a:pt x="8" y="119"/>
                  </a:lnTo>
                  <a:close/>
                </a:path>
              </a:pathLst>
            </a:custGeom>
            <a:solidFill>
              <a:srgbClr val="8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Freeform 929"/>
            <p:cNvSpPr>
              <a:spLocks noEditPoints="1"/>
            </p:cNvSpPr>
            <p:nvPr/>
          </p:nvSpPr>
          <p:spPr bwMode="auto">
            <a:xfrm>
              <a:off x="2949" y="1496"/>
              <a:ext cx="44" cy="119"/>
            </a:xfrm>
            <a:custGeom>
              <a:avLst/>
              <a:gdLst>
                <a:gd name="T0" fmla="*/ 33 w 44"/>
                <a:gd name="T1" fmla="*/ 0 h 119"/>
                <a:gd name="T2" fmla="*/ 24 w 44"/>
                <a:gd name="T3" fmla="*/ 0 h 119"/>
                <a:gd name="T4" fmla="*/ 9 w 44"/>
                <a:gd name="T5" fmla="*/ 0 h 119"/>
                <a:gd name="T6" fmla="*/ 0 w 44"/>
                <a:gd name="T7" fmla="*/ 3 h 119"/>
                <a:gd name="T8" fmla="*/ 0 w 44"/>
                <a:gd name="T9" fmla="*/ 3 h 119"/>
                <a:gd name="T10" fmla="*/ 9 w 44"/>
                <a:gd name="T11" fmla="*/ 2 h 119"/>
                <a:gd name="T12" fmla="*/ 24 w 44"/>
                <a:gd name="T13" fmla="*/ 0 h 119"/>
                <a:gd name="T14" fmla="*/ 33 w 44"/>
                <a:gd name="T15" fmla="*/ 0 h 119"/>
                <a:gd name="T16" fmla="*/ 33 w 44"/>
                <a:gd name="T17" fmla="*/ 0 h 119"/>
                <a:gd name="T18" fmla="*/ 8 w 44"/>
                <a:gd name="T19" fmla="*/ 118 h 119"/>
                <a:gd name="T20" fmla="*/ 9 w 44"/>
                <a:gd name="T21" fmla="*/ 118 h 119"/>
                <a:gd name="T22" fmla="*/ 24 w 44"/>
                <a:gd name="T23" fmla="*/ 119 h 119"/>
                <a:gd name="T24" fmla="*/ 39 w 44"/>
                <a:gd name="T25" fmla="*/ 118 h 119"/>
                <a:gd name="T26" fmla="*/ 44 w 44"/>
                <a:gd name="T27" fmla="*/ 116 h 119"/>
                <a:gd name="T28" fmla="*/ 44 w 44"/>
                <a:gd name="T29" fmla="*/ 116 h 119"/>
                <a:gd name="T30" fmla="*/ 39 w 44"/>
                <a:gd name="T31" fmla="*/ 118 h 119"/>
                <a:gd name="T32" fmla="*/ 24 w 44"/>
                <a:gd name="T33" fmla="*/ 118 h 119"/>
                <a:gd name="T34" fmla="*/ 9 w 44"/>
                <a:gd name="T35" fmla="*/ 118 h 119"/>
                <a:gd name="T36" fmla="*/ 9 w 44"/>
                <a:gd name="T37" fmla="*/ 116 h 119"/>
                <a:gd name="T38" fmla="*/ 8 w 44"/>
                <a:gd name="T39" fmla="*/ 118 h 1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119"/>
                <a:gd name="T62" fmla="*/ 44 w 44"/>
                <a:gd name="T63" fmla="*/ 119 h 1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119">
                  <a:moveTo>
                    <a:pt x="33" y="0"/>
                  </a:moveTo>
                  <a:lnTo>
                    <a:pt x="24" y="0"/>
                  </a:lnTo>
                  <a:lnTo>
                    <a:pt x="9" y="0"/>
                  </a:lnTo>
                  <a:lnTo>
                    <a:pt x="0" y="3"/>
                  </a:lnTo>
                  <a:lnTo>
                    <a:pt x="9" y="2"/>
                  </a:lnTo>
                  <a:lnTo>
                    <a:pt x="24" y="0"/>
                  </a:lnTo>
                  <a:lnTo>
                    <a:pt x="33" y="0"/>
                  </a:lnTo>
                  <a:close/>
                  <a:moveTo>
                    <a:pt x="8" y="118"/>
                  </a:moveTo>
                  <a:lnTo>
                    <a:pt x="9" y="118"/>
                  </a:lnTo>
                  <a:lnTo>
                    <a:pt x="24" y="119"/>
                  </a:lnTo>
                  <a:lnTo>
                    <a:pt x="39" y="118"/>
                  </a:lnTo>
                  <a:lnTo>
                    <a:pt x="44" y="116"/>
                  </a:lnTo>
                  <a:lnTo>
                    <a:pt x="39" y="118"/>
                  </a:lnTo>
                  <a:lnTo>
                    <a:pt x="24" y="118"/>
                  </a:lnTo>
                  <a:lnTo>
                    <a:pt x="9" y="118"/>
                  </a:lnTo>
                  <a:lnTo>
                    <a:pt x="9" y="116"/>
                  </a:lnTo>
                  <a:lnTo>
                    <a:pt x="8" y="118"/>
                  </a:lnTo>
                  <a:close/>
                </a:path>
              </a:pathLst>
            </a:custGeom>
            <a:solidFill>
              <a:srgbClr val="8F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Freeform 930"/>
            <p:cNvSpPr>
              <a:spLocks noEditPoints="1"/>
            </p:cNvSpPr>
            <p:nvPr/>
          </p:nvSpPr>
          <p:spPr bwMode="auto">
            <a:xfrm>
              <a:off x="2949" y="1496"/>
              <a:ext cx="44" cy="118"/>
            </a:xfrm>
            <a:custGeom>
              <a:avLst/>
              <a:gdLst>
                <a:gd name="T0" fmla="*/ 33 w 44"/>
                <a:gd name="T1" fmla="*/ 0 h 118"/>
                <a:gd name="T2" fmla="*/ 24 w 44"/>
                <a:gd name="T3" fmla="*/ 0 h 118"/>
                <a:gd name="T4" fmla="*/ 9 w 44"/>
                <a:gd name="T5" fmla="*/ 2 h 118"/>
                <a:gd name="T6" fmla="*/ 0 w 44"/>
                <a:gd name="T7" fmla="*/ 3 h 118"/>
                <a:gd name="T8" fmla="*/ 0 w 44"/>
                <a:gd name="T9" fmla="*/ 5 h 118"/>
                <a:gd name="T10" fmla="*/ 9 w 44"/>
                <a:gd name="T11" fmla="*/ 2 h 118"/>
                <a:gd name="T12" fmla="*/ 24 w 44"/>
                <a:gd name="T13" fmla="*/ 0 h 118"/>
                <a:gd name="T14" fmla="*/ 33 w 44"/>
                <a:gd name="T15" fmla="*/ 2 h 118"/>
                <a:gd name="T16" fmla="*/ 33 w 44"/>
                <a:gd name="T17" fmla="*/ 0 h 118"/>
                <a:gd name="T18" fmla="*/ 9 w 44"/>
                <a:gd name="T19" fmla="*/ 116 h 118"/>
                <a:gd name="T20" fmla="*/ 9 w 44"/>
                <a:gd name="T21" fmla="*/ 118 h 118"/>
                <a:gd name="T22" fmla="*/ 24 w 44"/>
                <a:gd name="T23" fmla="*/ 118 h 118"/>
                <a:gd name="T24" fmla="*/ 39 w 44"/>
                <a:gd name="T25" fmla="*/ 118 h 118"/>
                <a:gd name="T26" fmla="*/ 44 w 44"/>
                <a:gd name="T27" fmla="*/ 116 h 118"/>
                <a:gd name="T28" fmla="*/ 44 w 44"/>
                <a:gd name="T29" fmla="*/ 115 h 118"/>
                <a:gd name="T30" fmla="*/ 39 w 44"/>
                <a:gd name="T31" fmla="*/ 116 h 118"/>
                <a:gd name="T32" fmla="*/ 24 w 44"/>
                <a:gd name="T33" fmla="*/ 118 h 118"/>
                <a:gd name="T34" fmla="*/ 9 w 44"/>
                <a:gd name="T35" fmla="*/ 116 h 118"/>
                <a:gd name="T36" fmla="*/ 9 w 44"/>
                <a:gd name="T37" fmla="*/ 116 h 118"/>
                <a:gd name="T38" fmla="*/ 9 w 44"/>
                <a:gd name="T39" fmla="*/ 116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118"/>
                <a:gd name="T62" fmla="*/ 44 w 44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118">
                  <a:moveTo>
                    <a:pt x="33" y="0"/>
                  </a:moveTo>
                  <a:lnTo>
                    <a:pt x="24" y="0"/>
                  </a:lnTo>
                  <a:lnTo>
                    <a:pt x="9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9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9" y="116"/>
                  </a:moveTo>
                  <a:lnTo>
                    <a:pt x="9" y="118"/>
                  </a:lnTo>
                  <a:lnTo>
                    <a:pt x="24" y="118"/>
                  </a:lnTo>
                  <a:lnTo>
                    <a:pt x="39" y="118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39" y="116"/>
                  </a:lnTo>
                  <a:lnTo>
                    <a:pt x="24" y="118"/>
                  </a:lnTo>
                  <a:lnTo>
                    <a:pt x="9" y="116"/>
                  </a:lnTo>
                  <a:close/>
                </a:path>
              </a:pathLst>
            </a:custGeom>
            <a:solidFill>
              <a:srgbClr val="90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Freeform 931"/>
            <p:cNvSpPr>
              <a:spLocks noEditPoints="1"/>
            </p:cNvSpPr>
            <p:nvPr/>
          </p:nvSpPr>
          <p:spPr bwMode="auto">
            <a:xfrm>
              <a:off x="2949" y="1496"/>
              <a:ext cx="44" cy="118"/>
            </a:xfrm>
            <a:custGeom>
              <a:avLst/>
              <a:gdLst>
                <a:gd name="T0" fmla="*/ 33 w 44"/>
                <a:gd name="T1" fmla="*/ 2 h 118"/>
                <a:gd name="T2" fmla="*/ 24 w 44"/>
                <a:gd name="T3" fmla="*/ 0 h 118"/>
                <a:gd name="T4" fmla="*/ 9 w 44"/>
                <a:gd name="T5" fmla="*/ 2 h 118"/>
                <a:gd name="T6" fmla="*/ 0 w 44"/>
                <a:gd name="T7" fmla="*/ 5 h 118"/>
                <a:gd name="T8" fmla="*/ 0 w 44"/>
                <a:gd name="T9" fmla="*/ 5 h 118"/>
                <a:gd name="T10" fmla="*/ 9 w 44"/>
                <a:gd name="T11" fmla="*/ 2 h 118"/>
                <a:gd name="T12" fmla="*/ 24 w 44"/>
                <a:gd name="T13" fmla="*/ 2 h 118"/>
                <a:gd name="T14" fmla="*/ 33 w 44"/>
                <a:gd name="T15" fmla="*/ 2 h 118"/>
                <a:gd name="T16" fmla="*/ 33 w 44"/>
                <a:gd name="T17" fmla="*/ 2 h 118"/>
                <a:gd name="T18" fmla="*/ 9 w 44"/>
                <a:gd name="T19" fmla="*/ 116 h 118"/>
                <a:gd name="T20" fmla="*/ 9 w 44"/>
                <a:gd name="T21" fmla="*/ 116 h 118"/>
                <a:gd name="T22" fmla="*/ 24 w 44"/>
                <a:gd name="T23" fmla="*/ 118 h 118"/>
                <a:gd name="T24" fmla="*/ 39 w 44"/>
                <a:gd name="T25" fmla="*/ 116 h 118"/>
                <a:gd name="T26" fmla="*/ 44 w 44"/>
                <a:gd name="T27" fmla="*/ 115 h 118"/>
                <a:gd name="T28" fmla="*/ 42 w 44"/>
                <a:gd name="T29" fmla="*/ 115 h 118"/>
                <a:gd name="T30" fmla="*/ 39 w 44"/>
                <a:gd name="T31" fmla="*/ 116 h 118"/>
                <a:gd name="T32" fmla="*/ 24 w 44"/>
                <a:gd name="T33" fmla="*/ 118 h 118"/>
                <a:gd name="T34" fmla="*/ 9 w 44"/>
                <a:gd name="T35" fmla="*/ 116 h 118"/>
                <a:gd name="T36" fmla="*/ 9 w 44"/>
                <a:gd name="T37" fmla="*/ 116 h 118"/>
                <a:gd name="T38" fmla="*/ 9 w 44"/>
                <a:gd name="T39" fmla="*/ 116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118"/>
                <a:gd name="T62" fmla="*/ 44 w 44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118">
                  <a:moveTo>
                    <a:pt x="33" y="2"/>
                  </a:moveTo>
                  <a:lnTo>
                    <a:pt x="24" y="0"/>
                  </a:lnTo>
                  <a:lnTo>
                    <a:pt x="9" y="2"/>
                  </a:lnTo>
                  <a:lnTo>
                    <a:pt x="0" y="5"/>
                  </a:lnTo>
                  <a:lnTo>
                    <a:pt x="9" y="2"/>
                  </a:lnTo>
                  <a:lnTo>
                    <a:pt x="24" y="2"/>
                  </a:lnTo>
                  <a:lnTo>
                    <a:pt x="33" y="2"/>
                  </a:lnTo>
                  <a:close/>
                  <a:moveTo>
                    <a:pt x="9" y="116"/>
                  </a:moveTo>
                  <a:lnTo>
                    <a:pt x="9" y="116"/>
                  </a:lnTo>
                  <a:lnTo>
                    <a:pt x="24" y="118"/>
                  </a:lnTo>
                  <a:lnTo>
                    <a:pt x="39" y="116"/>
                  </a:lnTo>
                  <a:lnTo>
                    <a:pt x="44" y="115"/>
                  </a:lnTo>
                  <a:lnTo>
                    <a:pt x="42" y="115"/>
                  </a:lnTo>
                  <a:lnTo>
                    <a:pt x="39" y="116"/>
                  </a:lnTo>
                  <a:lnTo>
                    <a:pt x="24" y="118"/>
                  </a:lnTo>
                  <a:lnTo>
                    <a:pt x="9" y="116"/>
                  </a:lnTo>
                  <a:close/>
                </a:path>
              </a:pathLst>
            </a:custGeom>
            <a:solidFill>
              <a:srgbClr val="91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Freeform 932"/>
            <p:cNvSpPr>
              <a:spLocks noEditPoints="1"/>
            </p:cNvSpPr>
            <p:nvPr/>
          </p:nvSpPr>
          <p:spPr bwMode="auto">
            <a:xfrm>
              <a:off x="2949" y="1498"/>
              <a:ext cx="42" cy="116"/>
            </a:xfrm>
            <a:custGeom>
              <a:avLst/>
              <a:gdLst>
                <a:gd name="T0" fmla="*/ 33 w 42"/>
                <a:gd name="T1" fmla="*/ 0 h 116"/>
                <a:gd name="T2" fmla="*/ 24 w 42"/>
                <a:gd name="T3" fmla="*/ 0 h 116"/>
                <a:gd name="T4" fmla="*/ 9 w 42"/>
                <a:gd name="T5" fmla="*/ 0 h 116"/>
                <a:gd name="T6" fmla="*/ 0 w 42"/>
                <a:gd name="T7" fmla="*/ 3 h 116"/>
                <a:gd name="T8" fmla="*/ 0 w 42"/>
                <a:gd name="T9" fmla="*/ 4 h 116"/>
                <a:gd name="T10" fmla="*/ 11 w 42"/>
                <a:gd name="T11" fmla="*/ 1 h 116"/>
                <a:gd name="T12" fmla="*/ 24 w 42"/>
                <a:gd name="T13" fmla="*/ 0 h 116"/>
                <a:gd name="T14" fmla="*/ 33 w 42"/>
                <a:gd name="T15" fmla="*/ 0 h 116"/>
                <a:gd name="T16" fmla="*/ 33 w 42"/>
                <a:gd name="T17" fmla="*/ 0 h 116"/>
                <a:gd name="T18" fmla="*/ 9 w 42"/>
                <a:gd name="T19" fmla="*/ 114 h 116"/>
                <a:gd name="T20" fmla="*/ 9 w 42"/>
                <a:gd name="T21" fmla="*/ 114 h 116"/>
                <a:gd name="T22" fmla="*/ 24 w 42"/>
                <a:gd name="T23" fmla="*/ 116 h 116"/>
                <a:gd name="T24" fmla="*/ 39 w 42"/>
                <a:gd name="T25" fmla="*/ 114 h 116"/>
                <a:gd name="T26" fmla="*/ 42 w 42"/>
                <a:gd name="T27" fmla="*/ 113 h 116"/>
                <a:gd name="T28" fmla="*/ 42 w 42"/>
                <a:gd name="T29" fmla="*/ 113 h 116"/>
                <a:gd name="T30" fmla="*/ 39 w 42"/>
                <a:gd name="T31" fmla="*/ 114 h 116"/>
                <a:gd name="T32" fmla="*/ 24 w 42"/>
                <a:gd name="T33" fmla="*/ 114 h 116"/>
                <a:gd name="T34" fmla="*/ 11 w 42"/>
                <a:gd name="T35" fmla="*/ 114 h 116"/>
                <a:gd name="T36" fmla="*/ 9 w 42"/>
                <a:gd name="T37" fmla="*/ 113 h 116"/>
                <a:gd name="T38" fmla="*/ 9 w 42"/>
                <a:gd name="T39" fmla="*/ 114 h 1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116"/>
                <a:gd name="T62" fmla="*/ 42 w 42"/>
                <a:gd name="T63" fmla="*/ 116 h 1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116">
                  <a:moveTo>
                    <a:pt x="33" y="0"/>
                  </a:moveTo>
                  <a:lnTo>
                    <a:pt x="24" y="0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1" y="1"/>
                  </a:lnTo>
                  <a:lnTo>
                    <a:pt x="24" y="0"/>
                  </a:lnTo>
                  <a:lnTo>
                    <a:pt x="33" y="0"/>
                  </a:lnTo>
                  <a:close/>
                  <a:moveTo>
                    <a:pt x="9" y="114"/>
                  </a:moveTo>
                  <a:lnTo>
                    <a:pt x="9" y="114"/>
                  </a:lnTo>
                  <a:lnTo>
                    <a:pt x="24" y="116"/>
                  </a:lnTo>
                  <a:lnTo>
                    <a:pt x="39" y="114"/>
                  </a:lnTo>
                  <a:lnTo>
                    <a:pt x="42" y="113"/>
                  </a:lnTo>
                  <a:lnTo>
                    <a:pt x="39" y="114"/>
                  </a:lnTo>
                  <a:lnTo>
                    <a:pt x="24" y="114"/>
                  </a:lnTo>
                  <a:lnTo>
                    <a:pt x="11" y="114"/>
                  </a:lnTo>
                  <a:lnTo>
                    <a:pt x="9" y="113"/>
                  </a:lnTo>
                  <a:lnTo>
                    <a:pt x="9" y="114"/>
                  </a:lnTo>
                  <a:close/>
                </a:path>
              </a:pathLst>
            </a:custGeom>
            <a:solidFill>
              <a:srgbClr val="92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 933"/>
            <p:cNvSpPr>
              <a:spLocks noEditPoints="1"/>
            </p:cNvSpPr>
            <p:nvPr/>
          </p:nvSpPr>
          <p:spPr bwMode="auto">
            <a:xfrm>
              <a:off x="2949" y="1498"/>
              <a:ext cx="42" cy="114"/>
            </a:xfrm>
            <a:custGeom>
              <a:avLst/>
              <a:gdLst>
                <a:gd name="T0" fmla="*/ 33 w 42"/>
                <a:gd name="T1" fmla="*/ 0 h 114"/>
                <a:gd name="T2" fmla="*/ 24 w 42"/>
                <a:gd name="T3" fmla="*/ 0 h 114"/>
                <a:gd name="T4" fmla="*/ 11 w 42"/>
                <a:gd name="T5" fmla="*/ 1 h 114"/>
                <a:gd name="T6" fmla="*/ 0 w 42"/>
                <a:gd name="T7" fmla="*/ 4 h 114"/>
                <a:gd name="T8" fmla="*/ 0 w 42"/>
                <a:gd name="T9" fmla="*/ 4 h 114"/>
                <a:gd name="T10" fmla="*/ 11 w 42"/>
                <a:gd name="T11" fmla="*/ 1 h 114"/>
                <a:gd name="T12" fmla="*/ 24 w 42"/>
                <a:gd name="T13" fmla="*/ 0 h 114"/>
                <a:gd name="T14" fmla="*/ 33 w 42"/>
                <a:gd name="T15" fmla="*/ 1 h 114"/>
                <a:gd name="T16" fmla="*/ 33 w 42"/>
                <a:gd name="T17" fmla="*/ 0 h 114"/>
                <a:gd name="T18" fmla="*/ 9 w 42"/>
                <a:gd name="T19" fmla="*/ 113 h 114"/>
                <a:gd name="T20" fmla="*/ 11 w 42"/>
                <a:gd name="T21" fmla="*/ 114 h 114"/>
                <a:gd name="T22" fmla="*/ 24 w 42"/>
                <a:gd name="T23" fmla="*/ 114 h 114"/>
                <a:gd name="T24" fmla="*/ 39 w 42"/>
                <a:gd name="T25" fmla="*/ 114 h 114"/>
                <a:gd name="T26" fmla="*/ 42 w 42"/>
                <a:gd name="T27" fmla="*/ 113 h 114"/>
                <a:gd name="T28" fmla="*/ 42 w 42"/>
                <a:gd name="T29" fmla="*/ 113 h 114"/>
                <a:gd name="T30" fmla="*/ 39 w 42"/>
                <a:gd name="T31" fmla="*/ 113 h 114"/>
                <a:gd name="T32" fmla="*/ 24 w 42"/>
                <a:gd name="T33" fmla="*/ 114 h 114"/>
                <a:gd name="T34" fmla="*/ 11 w 42"/>
                <a:gd name="T35" fmla="*/ 113 h 114"/>
                <a:gd name="T36" fmla="*/ 9 w 42"/>
                <a:gd name="T37" fmla="*/ 113 h 114"/>
                <a:gd name="T38" fmla="*/ 9 w 42"/>
                <a:gd name="T39" fmla="*/ 11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114"/>
                <a:gd name="T62" fmla="*/ 42 w 42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114">
                  <a:moveTo>
                    <a:pt x="33" y="0"/>
                  </a:moveTo>
                  <a:lnTo>
                    <a:pt x="24" y="0"/>
                  </a:lnTo>
                  <a:lnTo>
                    <a:pt x="11" y="1"/>
                  </a:lnTo>
                  <a:lnTo>
                    <a:pt x="0" y="4"/>
                  </a:lnTo>
                  <a:lnTo>
                    <a:pt x="11" y="1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9" y="113"/>
                  </a:moveTo>
                  <a:lnTo>
                    <a:pt x="11" y="114"/>
                  </a:lnTo>
                  <a:lnTo>
                    <a:pt x="24" y="114"/>
                  </a:lnTo>
                  <a:lnTo>
                    <a:pt x="39" y="114"/>
                  </a:lnTo>
                  <a:lnTo>
                    <a:pt x="42" y="113"/>
                  </a:lnTo>
                  <a:lnTo>
                    <a:pt x="39" y="113"/>
                  </a:lnTo>
                  <a:lnTo>
                    <a:pt x="24" y="114"/>
                  </a:lnTo>
                  <a:lnTo>
                    <a:pt x="11" y="113"/>
                  </a:lnTo>
                  <a:lnTo>
                    <a:pt x="9" y="113"/>
                  </a:lnTo>
                  <a:close/>
                </a:path>
              </a:pathLst>
            </a:custGeom>
            <a:solidFill>
              <a:srgbClr val="93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 934"/>
            <p:cNvSpPr>
              <a:spLocks noEditPoints="1"/>
            </p:cNvSpPr>
            <p:nvPr/>
          </p:nvSpPr>
          <p:spPr bwMode="auto">
            <a:xfrm>
              <a:off x="2949" y="1498"/>
              <a:ext cx="42" cy="114"/>
            </a:xfrm>
            <a:custGeom>
              <a:avLst/>
              <a:gdLst>
                <a:gd name="T0" fmla="*/ 33 w 42"/>
                <a:gd name="T1" fmla="*/ 1 h 114"/>
                <a:gd name="T2" fmla="*/ 24 w 42"/>
                <a:gd name="T3" fmla="*/ 0 h 114"/>
                <a:gd name="T4" fmla="*/ 11 w 42"/>
                <a:gd name="T5" fmla="*/ 1 h 114"/>
                <a:gd name="T6" fmla="*/ 0 w 42"/>
                <a:gd name="T7" fmla="*/ 4 h 114"/>
                <a:gd name="T8" fmla="*/ 0 w 42"/>
                <a:gd name="T9" fmla="*/ 4 h 114"/>
                <a:gd name="T10" fmla="*/ 11 w 42"/>
                <a:gd name="T11" fmla="*/ 1 h 114"/>
                <a:gd name="T12" fmla="*/ 24 w 42"/>
                <a:gd name="T13" fmla="*/ 1 h 114"/>
                <a:gd name="T14" fmla="*/ 33 w 42"/>
                <a:gd name="T15" fmla="*/ 1 h 114"/>
                <a:gd name="T16" fmla="*/ 33 w 42"/>
                <a:gd name="T17" fmla="*/ 1 h 114"/>
                <a:gd name="T18" fmla="*/ 9 w 42"/>
                <a:gd name="T19" fmla="*/ 113 h 114"/>
                <a:gd name="T20" fmla="*/ 11 w 42"/>
                <a:gd name="T21" fmla="*/ 113 h 114"/>
                <a:gd name="T22" fmla="*/ 24 w 42"/>
                <a:gd name="T23" fmla="*/ 114 h 114"/>
                <a:gd name="T24" fmla="*/ 39 w 42"/>
                <a:gd name="T25" fmla="*/ 113 h 114"/>
                <a:gd name="T26" fmla="*/ 42 w 42"/>
                <a:gd name="T27" fmla="*/ 113 h 114"/>
                <a:gd name="T28" fmla="*/ 42 w 42"/>
                <a:gd name="T29" fmla="*/ 111 h 114"/>
                <a:gd name="T30" fmla="*/ 39 w 42"/>
                <a:gd name="T31" fmla="*/ 113 h 114"/>
                <a:gd name="T32" fmla="*/ 24 w 42"/>
                <a:gd name="T33" fmla="*/ 114 h 114"/>
                <a:gd name="T34" fmla="*/ 11 w 42"/>
                <a:gd name="T35" fmla="*/ 113 h 114"/>
                <a:gd name="T36" fmla="*/ 9 w 42"/>
                <a:gd name="T37" fmla="*/ 113 h 114"/>
                <a:gd name="T38" fmla="*/ 9 w 42"/>
                <a:gd name="T39" fmla="*/ 113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114"/>
                <a:gd name="T62" fmla="*/ 42 w 42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114">
                  <a:moveTo>
                    <a:pt x="33" y="1"/>
                  </a:moveTo>
                  <a:lnTo>
                    <a:pt x="24" y="0"/>
                  </a:lnTo>
                  <a:lnTo>
                    <a:pt x="11" y="1"/>
                  </a:lnTo>
                  <a:lnTo>
                    <a:pt x="0" y="4"/>
                  </a:lnTo>
                  <a:lnTo>
                    <a:pt x="11" y="1"/>
                  </a:lnTo>
                  <a:lnTo>
                    <a:pt x="24" y="1"/>
                  </a:lnTo>
                  <a:lnTo>
                    <a:pt x="33" y="1"/>
                  </a:lnTo>
                  <a:close/>
                  <a:moveTo>
                    <a:pt x="9" y="113"/>
                  </a:moveTo>
                  <a:lnTo>
                    <a:pt x="11" y="113"/>
                  </a:lnTo>
                  <a:lnTo>
                    <a:pt x="24" y="114"/>
                  </a:lnTo>
                  <a:lnTo>
                    <a:pt x="39" y="113"/>
                  </a:lnTo>
                  <a:lnTo>
                    <a:pt x="42" y="113"/>
                  </a:lnTo>
                  <a:lnTo>
                    <a:pt x="42" y="111"/>
                  </a:lnTo>
                  <a:lnTo>
                    <a:pt x="39" y="113"/>
                  </a:lnTo>
                  <a:lnTo>
                    <a:pt x="24" y="114"/>
                  </a:lnTo>
                  <a:lnTo>
                    <a:pt x="11" y="113"/>
                  </a:lnTo>
                  <a:lnTo>
                    <a:pt x="9" y="113"/>
                  </a:lnTo>
                  <a:close/>
                </a:path>
              </a:pathLst>
            </a:custGeom>
            <a:solidFill>
              <a:srgbClr val="94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 935"/>
            <p:cNvSpPr>
              <a:spLocks noEditPoints="1"/>
            </p:cNvSpPr>
            <p:nvPr/>
          </p:nvSpPr>
          <p:spPr bwMode="auto">
            <a:xfrm>
              <a:off x="2949" y="1499"/>
              <a:ext cx="42" cy="113"/>
            </a:xfrm>
            <a:custGeom>
              <a:avLst/>
              <a:gdLst>
                <a:gd name="T0" fmla="*/ 33 w 42"/>
                <a:gd name="T1" fmla="*/ 0 h 113"/>
                <a:gd name="T2" fmla="*/ 24 w 42"/>
                <a:gd name="T3" fmla="*/ 0 h 113"/>
                <a:gd name="T4" fmla="*/ 11 w 42"/>
                <a:gd name="T5" fmla="*/ 0 h 113"/>
                <a:gd name="T6" fmla="*/ 0 w 42"/>
                <a:gd name="T7" fmla="*/ 3 h 113"/>
                <a:gd name="T8" fmla="*/ 0 w 42"/>
                <a:gd name="T9" fmla="*/ 5 h 113"/>
                <a:gd name="T10" fmla="*/ 11 w 42"/>
                <a:gd name="T11" fmla="*/ 2 h 113"/>
                <a:gd name="T12" fmla="*/ 24 w 42"/>
                <a:gd name="T13" fmla="*/ 0 h 113"/>
                <a:gd name="T14" fmla="*/ 33 w 42"/>
                <a:gd name="T15" fmla="*/ 2 h 113"/>
                <a:gd name="T16" fmla="*/ 33 w 42"/>
                <a:gd name="T17" fmla="*/ 0 h 113"/>
                <a:gd name="T18" fmla="*/ 9 w 42"/>
                <a:gd name="T19" fmla="*/ 112 h 113"/>
                <a:gd name="T20" fmla="*/ 11 w 42"/>
                <a:gd name="T21" fmla="*/ 112 h 113"/>
                <a:gd name="T22" fmla="*/ 24 w 42"/>
                <a:gd name="T23" fmla="*/ 113 h 113"/>
                <a:gd name="T24" fmla="*/ 39 w 42"/>
                <a:gd name="T25" fmla="*/ 112 h 113"/>
                <a:gd name="T26" fmla="*/ 42 w 42"/>
                <a:gd name="T27" fmla="*/ 110 h 113"/>
                <a:gd name="T28" fmla="*/ 42 w 42"/>
                <a:gd name="T29" fmla="*/ 110 h 113"/>
                <a:gd name="T30" fmla="*/ 39 w 42"/>
                <a:gd name="T31" fmla="*/ 112 h 113"/>
                <a:gd name="T32" fmla="*/ 24 w 42"/>
                <a:gd name="T33" fmla="*/ 112 h 113"/>
                <a:gd name="T34" fmla="*/ 11 w 42"/>
                <a:gd name="T35" fmla="*/ 112 h 113"/>
                <a:gd name="T36" fmla="*/ 9 w 42"/>
                <a:gd name="T37" fmla="*/ 110 h 113"/>
                <a:gd name="T38" fmla="*/ 9 w 42"/>
                <a:gd name="T39" fmla="*/ 112 h 1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113"/>
                <a:gd name="T62" fmla="*/ 42 w 42"/>
                <a:gd name="T63" fmla="*/ 113 h 1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113">
                  <a:moveTo>
                    <a:pt x="33" y="0"/>
                  </a:moveTo>
                  <a:lnTo>
                    <a:pt x="24" y="0"/>
                  </a:lnTo>
                  <a:lnTo>
                    <a:pt x="1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1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9" y="112"/>
                  </a:moveTo>
                  <a:lnTo>
                    <a:pt x="11" y="112"/>
                  </a:lnTo>
                  <a:lnTo>
                    <a:pt x="24" y="113"/>
                  </a:lnTo>
                  <a:lnTo>
                    <a:pt x="39" y="112"/>
                  </a:lnTo>
                  <a:lnTo>
                    <a:pt x="42" y="110"/>
                  </a:lnTo>
                  <a:lnTo>
                    <a:pt x="39" y="112"/>
                  </a:lnTo>
                  <a:lnTo>
                    <a:pt x="24" y="112"/>
                  </a:lnTo>
                  <a:lnTo>
                    <a:pt x="11" y="112"/>
                  </a:lnTo>
                  <a:lnTo>
                    <a:pt x="9" y="110"/>
                  </a:lnTo>
                  <a:lnTo>
                    <a:pt x="9" y="112"/>
                  </a:lnTo>
                  <a:close/>
                </a:path>
              </a:pathLst>
            </a:custGeom>
            <a:solidFill>
              <a:srgbClr val="95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936"/>
            <p:cNvSpPr>
              <a:spLocks noEditPoints="1"/>
            </p:cNvSpPr>
            <p:nvPr/>
          </p:nvSpPr>
          <p:spPr bwMode="auto">
            <a:xfrm>
              <a:off x="2949" y="1499"/>
              <a:ext cx="42" cy="112"/>
            </a:xfrm>
            <a:custGeom>
              <a:avLst/>
              <a:gdLst>
                <a:gd name="T0" fmla="*/ 33 w 42"/>
                <a:gd name="T1" fmla="*/ 2 h 112"/>
                <a:gd name="T2" fmla="*/ 24 w 42"/>
                <a:gd name="T3" fmla="*/ 0 h 112"/>
                <a:gd name="T4" fmla="*/ 11 w 42"/>
                <a:gd name="T5" fmla="*/ 2 h 112"/>
                <a:gd name="T6" fmla="*/ 0 w 42"/>
                <a:gd name="T7" fmla="*/ 5 h 112"/>
                <a:gd name="T8" fmla="*/ 0 w 42"/>
                <a:gd name="T9" fmla="*/ 5 h 112"/>
                <a:gd name="T10" fmla="*/ 11 w 42"/>
                <a:gd name="T11" fmla="*/ 2 h 112"/>
                <a:gd name="T12" fmla="*/ 24 w 42"/>
                <a:gd name="T13" fmla="*/ 0 h 112"/>
                <a:gd name="T14" fmla="*/ 33 w 42"/>
                <a:gd name="T15" fmla="*/ 2 h 112"/>
                <a:gd name="T16" fmla="*/ 33 w 42"/>
                <a:gd name="T17" fmla="*/ 2 h 112"/>
                <a:gd name="T18" fmla="*/ 9 w 42"/>
                <a:gd name="T19" fmla="*/ 110 h 112"/>
                <a:gd name="T20" fmla="*/ 11 w 42"/>
                <a:gd name="T21" fmla="*/ 112 h 112"/>
                <a:gd name="T22" fmla="*/ 24 w 42"/>
                <a:gd name="T23" fmla="*/ 112 h 112"/>
                <a:gd name="T24" fmla="*/ 39 w 42"/>
                <a:gd name="T25" fmla="*/ 112 h 112"/>
                <a:gd name="T26" fmla="*/ 42 w 42"/>
                <a:gd name="T27" fmla="*/ 110 h 112"/>
                <a:gd name="T28" fmla="*/ 41 w 42"/>
                <a:gd name="T29" fmla="*/ 110 h 112"/>
                <a:gd name="T30" fmla="*/ 39 w 42"/>
                <a:gd name="T31" fmla="*/ 110 h 112"/>
                <a:gd name="T32" fmla="*/ 24 w 42"/>
                <a:gd name="T33" fmla="*/ 112 h 112"/>
                <a:gd name="T34" fmla="*/ 11 w 42"/>
                <a:gd name="T35" fmla="*/ 110 h 112"/>
                <a:gd name="T36" fmla="*/ 9 w 42"/>
                <a:gd name="T37" fmla="*/ 110 h 112"/>
                <a:gd name="T38" fmla="*/ 9 w 42"/>
                <a:gd name="T39" fmla="*/ 110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112"/>
                <a:gd name="T62" fmla="*/ 42 w 42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112">
                  <a:moveTo>
                    <a:pt x="33" y="2"/>
                  </a:moveTo>
                  <a:lnTo>
                    <a:pt x="24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11" y="2"/>
                  </a:lnTo>
                  <a:lnTo>
                    <a:pt x="24" y="0"/>
                  </a:lnTo>
                  <a:lnTo>
                    <a:pt x="33" y="2"/>
                  </a:lnTo>
                  <a:close/>
                  <a:moveTo>
                    <a:pt x="9" y="110"/>
                  </a:moveTo>
                  <a:lnTo>
                    <a:pt x="11" y="112"/>
                  </a:lnTo>
                  <a:lnTo>
                    <a:pt x="24" y="112"/>
                  </a:lnTo>
                  <a:lnTo>
                    <a:pt x="39" y="112"/>
                  </a:lnTo>
                  <a:lnTo>
                    <a:pt x="42" y="110"/>
                  </a:lnTo>
                  <a:lnTo>
                    <a:pt x="41" y="110"/>
                  </a:lnTo>
                  <a:lnTo>
                    <a:pt x="39" y="110"/>
                  </a:lnTo>
                  <a:lnTo>
                    <a:pt x="24" y="112"/>
                  </a:lnTo>
                  <a:lnTo>
                    <a:pt x="11" y="110"/>
                  </a:lnTo>
                  <a:lnTo>
                    <a:pt x="9" y="110"/>
                  </a:lnTo>
                  <a:close/>
                </a:path>
              </a:pathLst>
            </a:custGeom>
            <a:solidFill>
              <a:srgbClr val="96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Freeform 937"/>
            <p:cNvSpPr>
              <a:spLocks noEditPoints="1"/>
            </p:cNvSpPr>
            <p:nvPr/>
          </p:nvSpPr>
          <p:spPr bwMode="auto">
            <a:xfrm>
              <a:off x="2947" y="1499"/>
              <a:ext cx="43" cy="112"/>
            </a:xfrm>
            <a:custGeom>
              <a:avLst/>
              <a:gdLst>
                <a:gd name="T0" fmla="*/ 35 w 43"/>
                <a:gd name="T1" fmla="*/ 2 h 112"/>
                <a:gd name="T2" fmla="*/ 26 w 43"/>
                <a:gd name="T3" fmla="*/ 0 h 112"/>
                <a:gd name="T4" fmla="*/ 13 w 43"/>
                <a:gd name="T5" fmla="*/ 2 h 112"/>
                <a:gd name="T6" fmla="*/ 2 w 43"/>
                <a:gd name="T7" fmla="*/ 5 h 112"/>
                <a:gd name="T8" fmla="*/ 0 w 43"/>
                <a:gd name="T9" fmla="*/ 5 h 112"/>
                <a:gd name="T10" fmla="*/ 13 w 43"/>
                <a:gd name="T11" fmla="*/ 2 h 112"/>
                <a:gd name="T12" fmla="*/ 26 w 43"/>
                <a:gd name="T13" fmla="*/ 2 h 112"/>
                <a:gd name="T14" fmla="*/ 35 w 43"/>
                <a:gd name="T15" fmla="*/ 2 h 112"/>
                <a:gd name="T16" fmla="*/ 35 w 43"/>
                <a:gd name="T17" fmla="*/ 2 h 112"/>
                <a:gd name="T18" fmla="*/ 11 w 43"/>
                <a:gd name="T19" fmla="*/ 110 h 112"/>
                <a:gd name="T20" fmla="*/ 13 w 43"/>
                <a:gd name="T21" fmla="*/ 110 h 112"/>
                <a:gd name="T22" fmla="*/ 26 w 43"/>
                <a:gd name="T23" fmla="*/ 112 h 112"/>
                <a:gd name="T24" fmla="*/ 41 w 43"/>
                <a:gd name="T25" fmla="*/ 110 h 112"/>
                <a:gd name="T26" fmla="*/ 43 w 43"/>
                <a:gd name="T27" fmla="*/ 110 h 112"/>
                <a:gd name="T28" fmla="*/ 43 w 43"/>
                <a:gd name="T29" fmla="*/ 109 h 112"/>
                <a:gd name="T30" fmla="*/ 41 w 43"/>
                <a:gd name="T31" fmla="*/ 110 h 112"/>
                <a:gd name="T32" fmla="*/ 26 w 43"/>
                <a:gd name="T33" fmla="*/ 112 h 112"/>
                <a:gd name="T34" fmla="*/ 13 w 43"/>
                <a:gd name="T35" fmla="*/ 110 h 112"/>
                <a:gd name="T36" fmla="*/ 11 w 43"/>
                <a:gd name="T37" fmla="*/ 110 h 112"/>
                <a:gd name="T38" fmla="*/ 11 w 43"/>
                <a:gd name="T39" fmla="*/ 110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112"/>
                <a:gd name="T62" fmla="*/ 43 w 43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112">
                  <a:moveTo>
                    <a:pt x="35" y="2"/>
                  </a:moveTo>
                  <a:lnTo>
                    <a:pt x="26" y="0"/>
                  </a:lnTo>
                  <a:lnTo>
                    <a:pt x="13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13" y="2"/>
                  </a:lnTo>
                  <a:lnTo>
                    <a:pt x="26" y="2"/>
                  </a:lnTo>
                  <a:lnTo>
                    <a:pt x="35" y="2"/>
                  </a:lnTo>
                  <a:close/>
                  <a:moveTo>
                    <a:pt x="11" y="110"/>
                  </a:moveTo>
                  <a:lnTo>
                    <a:pt x="13" y="110"/>
                  </a:lnTo>
                  <a:lnTo>
                    <a:pt x="26" y="112"/>
                  </a:lnTo>
                  <a:lnTo>
                    <a:pt x="41" y="110"/>
                  </a:lnTo>
                  <a:lnTo>
                    <a:pt x="43" y="110"/>
                  </a:lnTo>
                  <a:lnTo>
                    <a:pt x="43" y="109"/>
                  </a:lnTo>
                  <a:lnTo>
                    <a:pt x="41" y="110"/>
                  </a:lnTo>
                  <a:lnTo>
                    <a:pt x="26" y="112"/>
                  </a:lnTo>
                  <a:lnTo>
                    <a:pt x="13" y="110"/>
                  </a:lnTo>
                  <a:lnTo>
                    <a:pt x="11" y="110"/>
                  </a:lnTo>
                  <a:close/>
                </a:path>
              </a:pathLst>
            </a:custGeom>
            <a:solidFill>
              <a:srgbClr val="97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938"/>
            <p:cNvSpPr>
              <a:spLocks noEditPoints="1"/>
            </p:cNvSpPr>
            <p:nvPr/>
          </p:nvSpPr>
          <p:spPr bwMode="auto">
            <a:xfrm>
              <a:off x="2947" y="1501"/>
              <a:ext cx="43" cy="110"/>
            </a:xfrm>
            <a:custGeom>
              <a:avLst/>
              <a:gdLst>
                <a:gd name="T0" fmla="*/ 35 w 43"/>
                <a:gd name="T1" fmla="*/ 0 h 110"/>
                <a:gd name="T2" fmla="*/ 26 w 43"/>
                <a:gd name="T3" fmla="*/ 0 h 110"/>
                <a:gd name="T4" fmla="*/ 13 w 43"/>
                <a:gd name="T5" fmla="*/ 0 h 110"/>
                <a:gd name="T6" fmla="*/ 0 w 43"/>
                <a:gd name="T7" fmla="*/ 3 h 110"/>
                <a:gd name="T8" fmla="*/ 0 w 43"/>
                <a:gd name="T9" fmla="*/ 4 h 110"/>
                <a:gd name="T10" fmla="*/ 13 w 43"/>
                <a:gd name="T11" fmla="*/ 1 h 110"/>
                <a:gd name="T12" fmla="*/ 26 w 43"/>
                <a:gd name="T13" fmla="*/ 0 h 110"/>
                <a:gd name="T14" fmla="*/ 35 w 43"/>
                <a:gd name="T15" fmla="*/ 1 h 110"/>
                <a:gd name="T16" fmla="*/ 35 w 43"/>
                <a:gd name="T17" fmla="*/ 0 h 110"/>
                <a:gd name="T18" fmla="*/ 11 w 43"/>
                <a:gd name="T19" fmla="*/ 108 h 110"/>
                <a:gd name="T20" fmla="*/ 13 w 43"/>
                <a:gd name="T21" fmla="*/ 108 h 110"/>
                <a:gd name="T22" fmla="*/ 26 w 43"/>
                <a:gd name="T23" fmla="*/ 110 h 110"/>
                <a:gd name="T24" fmla="*/ 41 w 43"/>
                <a:gd name="T25" fmla="*/ 108 h 110"/>
                <a:gd name="T26" fmla="*/ 43 w 43"/>
                <a:gd name="T27" fmla="*/ 107 h 110"/>
                <a:gd name="T28" fmla="*/ 43 w 43"/>
                <a:gd name="T29" fmla="*/ 107 h 110"/>
                <a:gd name="T30" fmla="*/ 39 w 43"/>
                <a:gd name="T31" fmla="*/ 107 h 110"/>
                <a:gd name="T32" fmla="*/ 26 w 43"/>
                <a:gd name="T33" fmla="*/ 108 h 110"/>
                <a:gd name="T34" fmla="*/ 13 w 43"/>
                <a:gd name="T35" fmla="*/ 107 h 110"/>
                <a:gd name="T36" fmla="*/ 11 w 43"/>
                <a:gd name="T37" fmla="*/ 107 h 110"/>
                <a:gd name="T38" fmla="*/ 11 w 43"/>
                <a:gd name="T39" fmla="*/ 108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110"/>
                <a:gd name="T62" fmla="*/ 43 w 43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110">
                  <a:moveTo>
                    <a:pt x="35" y="0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3" y="1"/>
                  </a:lnTo>
                  <a:lnTo>
                    <a:pt x="26" y="0"/>
                  </a:lnTo>
                  <a:lnTo>
                    <a:pt x="35" y="1"/>
                  </a:lnTo>
                  <a:lnTo>
                    <a:pt x="35" y="0"/>
                  </a:lnTo>
                  <a:close/>
                  <a:moveTo>
                    <a:pt x="11" y="108"/>
                  </a:moveTo>
                  <a:lnTo>
                    <a:pt x="13" y="108"/>
                  </a:lnTo>
                  <a:lnTo>
                    <a:pt x="26" y="110"/>
                  </a:lnTo>
                  <a:lnTo>
                    <a:pt x="41" y="108"/>
                  </a:lnTo>
                  <a:lnTo>
                    <a:pt x="43" y="107"/>
                  </a:lnTo>
                  <a:lnTo>
                    <a:pt x="39" y="107"/>
                  </a:lnTo>
                  <a:lnTo>
                    <a:pt x="26" y="108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11" y="108"/>
                  </a:lnTo>
                  <a:close/>
                </a:path>
              </a:pathLst>
            </a:custGeom>
            <a:solidFill>
              <a:srgbClr val="98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 939"/>
            <p:cNvSpPr>
              <a:spLocks noEditPoints="1"/>
            </p:cNvSpPr>
            <p:nvPr/>
          </p:nvSpPr>
          <p:spPr bwMode="auto">
            <a:xfrm>
              <a:off x="2947" y="1501"/>
              <a:ext cx="43" cy="108"/>
            </a:xfrm>
            <a:custGeom>
              <a:avLst/>
              <a:gdLst>
                <a:gd name="T0" fmla="*/ 35 w 43"/>
                <a:gd name="T1" fmla="*/ 1 h 108"/>
                <a:gd name="T2" fmla="*/ 26 w 43"/>
                <a:gd name="T3" fmla="*/ 0 h 108"/>
                <a:gd name="T4" fmla="*/ 13 w 43"/>
                <a:gd name="T5" fmla="*/ 1 h 108"/>
                <a:gd name="T6" fmla="*/ 0 w 43"/>
                <a:gd name="T7" fmla="*/ 4 h 108"/>
                <a:gd name="T8" fmla="*/ 0 w 43"/>
                <a:gd name="T9" fmla="*/ 4 h 108"/>
                <a:gd name="T10" fmla="*/ 13 w 43"/>
                <a:gd name="T11" fmla="*/ 1 h 108"/>
                <a:gd name="T12" fmla="*/ 26 w 43"/>
                <a:gd name="T13" fmla="*/ 0 h 108"/>
                <a:gd name="T14" fmla="*/ 35 w 43"/>
                <a:gd name="T15" fmla="*/ 1 h 108"/>
                <a:gd name="T16" fmla="*/ 35 w 43"/>
                <a:gd name="T17" fmla="*/ 1 h 108"/>
                <a:gd name="T18" fmla="*/ 11 w 43"/>
                <a:gd name="T19" fmla="*/ 107 h 108"/>
                <a:gd name="T20" fmla="*/ 13 w 43"/>
                <a:gd name="T21" fmla="*/ 107 h 108"/>
                <a:gd name="T22" fmla="*/ 26 w 43"/>
                <a:gd name="T23" fmla="*/ 108 h 108"/>
                <a:gd name="T24" fmla="*/ 39 w 43"/>
                <a:gd name="T25" fmla="*/ 107 h 108"/>
                <a:gd name="T26" fmla="*/ 43 w 43"/>
                <a:gd name="T27" fmla="*/ 107 h 108"/>
                <a:gd name="T28" fmla="*/ 43 w 43"/>
                <a:gd name="T29" fmla="*/ 107 h 108"/>
                <a:gd name="T30" fmla="*/ 39 w 43"/>
                <a:gd name="T31" fmla="*/ 107 h 108"/>
                <a:gd name="T32" fmla="*/ 26 w 43"/>
                <a:gd name="T33" fmla="*/ 108 h 108"/>
                <a:gd name="T34" fmla="*/ 13 w 43"/>
                <a:gd name="T35" fmla="*/ 107 h 108"/>
                <a:gd name="T36" fmla="*/ 13 w 43"/>
                <a:gd name="T37" fmla="*/ 107 h 108"/>
                <a:gd name="T38" fmla="*/ 11 w 43"/>
                <a:gd name="T39" fmla="*/ 10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108"/>
                <a:gd name="T62" fmla="*/ 43 w 43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108">
                  <a:moveTo>
                    <a:pt x="35" y="1"/>
                  </a:moveTo>
                  <a:lnTo>
                    <a:pt x="26" y="0"/>
                  </a:lnTo>
                  <a:lnTo>
                    <a:pt x="13" y="1"/>
                  </a:lnTo>
                  <a:lnTo>
                    <a:pt x="0" y="4"/>
                  </a:lnTo>
                  <a:lnTo>
                    <a:pt x="13" y="1"/>
                  </a:lnTo>
                  <a:lnTo>
                    <a:pt x="26" y="0"/>
                  </a:lnTo>
                  <a:lnTo>
                    <a:pt x="35" y="1"/>
                  </a:lnTo>
                  <a:close/>
                  <a:moveTo>
                    <a:pt x="11" y="107"/>
                  </a:moveTo>
                  <a:lnTo>
                    <a:pt x="13" y="107"/>
                  </a:lnTo>
                  <a:lnTo>
                    <a:pt x="26" y="108"/>
                  </a:lnTo>
                  <a:lnTo>
                    <a:pt x="39" y="107"/>
                  </a:lnTo>
                  <a:lnTo>
                    <a:pt x="43" y="107"/>
                  </a:lnTo>
                  <a:lnTo>
                    <a:pt x="39" y="107"/>
                  </a:lnTo>
                  <a:lnTo>
                    <a:pt x="26" y="108"/>
                  </a:lnTo>
                  <a:lnTo>
                    <a:pt x="13" y="107"/>
                  </a:lnTo>
                  <a:lnTo>
                    <a:pt x="11" y="107"/>
                  </a:lnTo>
                  <a:close/>
                </a:path>
              </a:pathLst>
            </a:custGeom>
            <a:solidFill>
              <a:srgbClr val="99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Freeform 940"/>
            <p:cNvSpPr>
              <a:spLocks noEditPoints="1"/>
            </p:cNvSpPr>
            <p:nvPr/>
          </p:nvSpPr>
          <p:spPr bwMode="auto">
            <a:xfrm>
              <a:off x="2947" y="1501"/>
              <a:ext cx="43" cy="108"/>
            </a:xfrm>
            <a:custGeom>
              <a:avLst/>
              <a:gdLst>
                <a:gd name="T0" fmla="*/ 35 w 43"/>
                <a:gd name="T1" fmla="*/ 1 h 108"/>
                <a:gd name="T2" fmla="*/ 26 w 43"/>
                <a:gd name="T3" fmla="*/ 0 h 108"/>
                <a:gd name="T4" fmla="*/ 13 w 43"/>
                <a:gd name="T5" fmla="*/ 1 h 108"/>
                <a:gd name="T6" fmla="*/ 0 w 43"/>
                <a:gd name="T7" fmla="*/ 4 h 108"/>
                <a:gd name="T8" fmla="*/ 0 w 43"/>
                <a:gd name="T9" fmla="*/ 6 h 108"/>
                <a:gd name="T10" fmla="*/ 0 w 43"/>
                <a:gd name="T11" fmla="*/ 6 h 108"/>
                <a:gd name="T12" fmla="*/ 13 w 43"/>
                <a:gd name="T13" fmla="*/ 1 h 108"/>
                <a:gd name="T14" fmla="*/ 26 w 43"/>
                <a:gd name="T15" fmla="*/ 1 h 108"/>
                <a:gd name="T16" fmla="*/ 35 w 43"/>
                <a:gd name="T17" fmla="*/ 1 h 108"/>
                <a:gd name="T18" fmla="*/ 35 w 43"/>
                <a:gd name="T19" fmla="*/ 1 h 108"/>
                <a:gd name="T20" fmla="*/ 13 w 43"/>
                <a:gd name="T21" fmla="*/ 107 h 108"/>
                <a:gd name="T22" fmla="*/ 13 w 43"/>
                <a:gd name="T23" fmla="*/ 107 h 108"/>
                <a:gd name="T24" fmla="*/ 26 w 43"/>
                <a:gd name="T25" fmla="*/ 108 h 108"/>
                <a:gd name="T26" fmla="*/ 39 w 43"/>
                <a:gd name="T27" fmla="*/ 107 h 108"/>
                <a:gd name="T28" fmla="*/ 43 w 43"/>
                <a:gd name="T29" fmla="*/ 107 h 108"/>
                <a:gd name="T30" fmla="*/ 43 w 43"/>
                <a:gd name="T31" fmla="*/ 105 h 108"/>
                <a:gd name="T32" fmla="*/ 39 w 43"/>
                <a:gd name="T33" fmla="*/ 107 h 108"/>
                <a:gd name="T34" fmla="*/ 26 w 43"/>
                <a:gd name="T35" fmla="*/ 108 h 108"/>
                <a:gd name="T36" fmla="*/ 13 w 43"/>
                <a:gd name="T37" fmla="*/ 107 h 108"/>
                <a:gd name="T38" fmla="*/ 13 w 43"/>
                <a:gd name="T39" fmla="*/ 107 h 108"/>
                <a:gd name="T40" fmla="*/ 13 w 43"/>
                <a:gd name="T41" fmla="*/ 107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108"/>
                <a:gd name="T65" fmla="*/ 43 w 43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108">
                  <a:moveTo>
                    <a:pt x="35" y="1"/>
                  </a:moveTo>
                  <a:lnTo>
                    <a:pt x="26" y="0"/>
                  </a:lnTo>
                  <a:lnTo>
                    <a:pt x="13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3" y="1"/>
                  </a:lnTo>
                  <a:lnTo>
                    <a:pt x="26" y="1"/>
                  </a:lnTo>
                  <a:lnTo>
                    <a:pt x="35" y="1"/>
                  </a:lnTo>
                  <a:close/>
                  <a:moveTo>
                    <a:pt x="13" y="107"/>
                  </a:moveTo>
                  <a:lnTo>
                    <a:pt x="13" y="107"/>
                  </a:lnTo>
                  <a:lnTo>
                    <a:pt x="26" y="108"/>
                  </a:lnTo>
                  <a:lnTo>
                    <a:pt x="39" y="107"/>
                  </a:lnTo>
                  <a:lnTo>
                    <a:pt x="43" y="107"/>
                  </a:lnTo>
                  <a:lnTo>
                    <a:pt x="43" y="105"/>
                  </a:lnTo>
                  <a:lnTo>
                    <a:pt x="39" y="107"/>
                  </a:lnTo>
                  <a:lnTo>
                    <a:pt x="26" y="108"/>
                  </a:lnTo>
                  <a:lnTo>
                    <a:pt x="13" y="107"/>
                  </a:lnTo>
                  <a:close/>
                </a:path>
              </a:pathLst>
            </a:custGeom>
            <a:solidFill>
              <a:srgbClr val="9A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 941"/>
            <p:cNvSpPr>
              <a:spLocks noEditPoints="1"/>
            </p:cNvSpPr>
            <p:nvPr/>
          </p:nvSpPr>
          <p:spPr bwMode="auto">
            <a:xfrm>
              <a:off x="2947" y="1502"/>
              <a:ext cx="43" cy="107"/>
            </a:xfrm>
            <a:custGeom>
              <a:avLst/>
              <a:gdLst>
                <a:gd name="T0" fmla="*/ 35 w 43"/>
                <a:gd name="T1" fmla="*/ 0 h 107"/>
                <a:gd name="T2" fmla="*/ 26 w 43"/>
                <a:gd name="T3" fmla="*/ 0 h 107"/>
                <a:gd name="T4" fmla="*/ 13 w 43"/>
                <a:gd name="T5" fmla="*/ 0 h 107"/>
                <a:gd name="T6" fmla="*/ 0 w 43"/>
                <a:gd name="T7" fmla="*/ 5 h 107"/>
                <a:gd name="T8" fmla="*/ 0 w 43"/>
                <a:gd name="T9" fmla="*/ 5 h 107"/>
                <a:gd name="T10" fmla="*/ 0 w 43"/>
                <a:gd name="T11" fmla="*/ 5 h 107"/>
                <a:gd name="T12" fmla="*/ 2 w 43"/>
                <a:gd name="T13" fmla="*/ 5 h 107"/>
                <a:gd name="T14" fmla="*/ 13 w 43"/>
                <a:gd name="T15" fmla="*/ 2 h 107"/>
                <a:gd name="T16" fmla="*/ 26 w 43"/>
                <a:gd name="T17" fmla="*/ 0 h 107"/>
                <a:gd name="T18" fmla="*/ 35 w 43"/>
                <a:gd name="T19" fmla="*/ 2 h 107"/>
                <a:gd name="T20" fmla="*/ 35 w 43"/>
                <a:gd name="T21" fmla="*/ 0 h 107"/>
                <a:gd name="T22" fmla="*/ 13 w 43"/>
                <a:gd name="T23" fmla="*/ 106 h 107"/>
                <a:gd name="T24" fmla="*/ 13 w 43"/>
                <a:gd name="T25" fmla="*/ 106 h 107"/>
                <a:gd name="T26" fmla="*/ 26 w 43"/>
                <a:gd name="T27" fmla="*/ 107 h 107"/>
                <a:gd name="T28" fmla="*/ 39 w 43"/>
                <a:gd name="T29" fmla="*/ 106 h 107"/>
                <a:gd name="T30" fmla="*/ 43 w 43"/>
                <a:gd name="T31" fmla="*/ 104 h 107"/>
                <a:gd name="T32" fmla="*/ 41 w 43"/>
                <a:gd name="T33" fmla="*/ 104 h 107"/>
                <a:gd name="T34" fmla="*/ 39 w 43"/>
                <a:gd name="T35" fmla="*/ 104 h 107"/>
                <a:gd name="T36" fmla="*/ 26 w 43"/>
                <a:gd name="T37" fmla="*/ 106 h 107"/>
                <a:gd name="T38" fmla="*/ 13 w 43"/>
                <a:gd name="T39" fmla="*/ 104 h 107"/>
                <a:gd name="T40" fmla="*/ 13 w 43"/>
                <a:gd name="T41" fmla="*/ 104 h 107"/>
                <a:gd name="T42" fmla="*/ 13 w 43"/>
                <a:gd name="T43" fmla="*/ 106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107"/>
                <a:gd name="T68" fmla="*/ 43 w 43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107">
                  <a:moveTo>
                    <a:pt x="35" y="0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13" y="2"/>
                  </a:lnTo>
                  <a:lnTo>
                    <a:pt x="26" y="0"/>
                  </a:lnTo>
                  <a:lnTo>
                    <a:pt x="35" y="2"/>
                  </a:lnTo>
                  <a:lnTo>
                    <a:pt x="35" y="0"/>
                  </a:lnTo>
                  <a:close/>
                  <a:moveTo>
                    <a:pt x="13" y="106"/>
                  </a:moveTo>
                  <a:lnTo>
                    <a:pt x="13" y="106"/>
                  </a:lnTo>
                  <a:lnTo>
                    <a:pt x="26" y="107"/>
                  </a:lnTo>
                  <a:lnTo>
                    <a:pt x="39" y="106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39" y="104"/>
                  </a:lnTo>
                  <a:lnTo>
                    <a:pt x="26" y="106"/>
                  </a:lnTo>
                  <a:lnTo>
                    <a:pt x="13" y="104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rgbClr val="9B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Freeform 942"/>
            <p:cNvSpPr>
              <a:spLocks noEditPoints="1"/>
            </p:cNvSpPr>
            <p:nvPr/>
          </p:nvSpPr>
          <p:spPr bwMode="auto">
            <a:xfrm>
              <a:off x="2947" y="1502"/>
              <a:ext cx="41" cy="106"/>
            </a:xfrm>
            <a:custGeom>
              <a:avLst/>
              <a:gdLst>
                <a:gd name="T0" fmla="*/ 35 w 41"/>
                <a:gd name="T1" fmla="*/ 2 h 106"/>
                <a:gd name="T2" fmla="*/ 26 w 41"/>
                <a:gd name="T3" fmla="*/ 0 h 106"/>
                <a:gd name="T4" fmla="*/ 13 w 41"/>
                <a:gd name="T5" fmla="*/ 2 h 106"/>
                <a:gd name="T6" fmla="*/ 2 w 41"/>
                <a:gd name="T7" fmla="*/ 5 h 106"/>
                <a:gd name="T8" fmla="*/ 0 w 41"/>
                <a:gd name="T9" fmla="*/ 5 h 106"/>
                <a:gd name="T10" fmla="*/ 0 w 41"/>
                <a:gd name="T11" fmla="*/ 5 h 106"/>
                <a:gd name="T12" fmla="*/ 2 w 41"/>
                <a:gd name="T13" fmla="*/ 5 h 106"/>
                <a:gd name="T14" fmla="*/ 13 w 41"/>
                <a:gd name="T15" fmla="*/ 2 h 106"/>
                <a:gd name="T16" fmla="*/ 26 w 41"/>
                <a:gd name="T17" fmla="*/ 0 h 106"/>
                <a:gd name="T18" fmla="*/ 35 w 41"/>
                <a:gd name="T19" fmla="*/ 2 h 106"/>
                <a:gd name="T20" fmla="*/ 35 w 41"/>
                <a:gd name="T21" fmla="*/ 2 h 106"/>
                <a:gd name="T22" fmla="*/ 13 w 41"/>
                <a:gd name="T23" fmla="*/ 104 h 106"/>
                <a:gd name="T24" fmla="*/ 13 w 41"/>
                <a:gd name="T25" fmla="*/ 104 h 106"/>
                <a:gd name="T26" fmla="*/ 26 w 41"/>
                <a:gd name="T27" fmla="*/ 106 h 106"/>
                <a:gd name="T28" fmla="*/ 39 w 41"/>
                <a:gd name="T29" fmla="*/ 104 h 106"/>
                <a:gd name="T30" fmla="*/ 41 w 41"/>
                <a:gd name="T31" fmla="*/ 104 h 106"/>
                <a:gd name="T32" fmla="*/ 41 w 41"/>
                <a:gd name="T33" fmla="*/ 104 h 106"/>
                <a:gd name="T34" fmla="*/ 39 w 41"/>
                <a:gd name="T35" fmla="*/ 104 h 106"/>
                <a:gd name="T36" fmla="*/ 26 w 41"/>
                <a:gd name="T37" fmla="*/ 106 h 106"/>
                <a:gd name="T38" fmla="*/ 13 w 41"/>
                <a:gd name="T39" fmla="*/ 104 h 106"/>
                <a:gd name="T40" fmla="*/ 13 w 41"/>
                <a:gd name="T41" fmla="*/ 104 h 106"/>
                <a:gd name="T42" fmla="*/ 13 w 41"/>
                <a:gd name="T43" fmla="*/ 104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106"/>
                <a:gd name="T68" fmla="*/ 41 w 41"/>
                <a:gd name="T69" fmla="*/ 106 h 1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106">
                  <a:moveTo>
                    <a:pt x="35" y="2"/>
                  </a:moveTo>
                  <a:lnTo>
                    <a:pt x="26" y="0"/>
                  </a:lnTo>
                  <a:lnTo>
                    <a:pt x="13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13" y="2"/>
                  </a:lnTo>
                  <a:lnTo>
                    <a:pt x="26" y="0"/>
                  </a:lnTo>
                  <a:lnTo>
                    <a:pt x="35" y="2"/>
                  </a:lnTo>
                  <a:close/>
                  <a:moveTo>
                    <a:pt x="13" y="104"/>
                  </a:moveTo>
                  <a:lnTo>
                    <a:pt x="13" y="104"/>
                  </a:lnTo>
                  <a:lnTo>
                    <a:pt x="26" y="106"/>
                  </a:lnTo>
                  <a:lnTo>
                    <a:pt x="39" y="104"/>
                  </a:lnTo>
                  <a:lnTo>
                    <a:pt x="41" y="104"/>
                  </a:lnTo>
                  <a:lnTo>
                    <a:pt x="39" y="104"/>
                  </a:lnTo>
                  <a:lnTo>
                    <a:pt x="26" y="106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9C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Freeform 943"/>
            <p:cNvSpPr>
              <a:spLocks noEditPoints="1"/>
            </p:cNvSpPr>
            <p:nvPr/>
          </p:nvSpPr>
          <p:spPr bwMode="auto">
            <a:xfrm>
              <a:off x="2947" y="1502"/>
              <a:ext cx="41" cy="106"/>
            </a:xfrm>
            <a:custGeom>
              <a:avLst/>
              <a:gdLst>
                <a:gd name="T0" fmla="*/ 35 w 41"/>
                <a:gd name="T1" fmla="*/ 2 h 106"/>
                <a:gd name="T2" fmla="*/ 26 w 41"/>
                <a:gd name="T3" fmla="*/ 0 h 106"/>
                <a:gd name="T4" fmla="*/ 13 w 41"/>
                <a:gd name="T5" fmla="*/ 2 h 106"/>
                <a:gd name="T6" fmla="*/ 2 w 41"/>
                <a:gd name="T7" fmla="*/ 5 h 106"/>
                <a:gd name="T8" fmla="*/ 0 w 41"/>
                <a:gd name="T9" fmla="*/ 5 h 106"/>
                <a:gd name="T10" fmla="*/ 0 w 41"/>
                <a:gd name="T11" fmla="*/ 6 h 106"/>
                <a:gd name="T12" fmla="*/ 2 w 41"/>
                <a:gd name="T13" fmla="*/ 6 h 106"/>
                <a:gd name="T14" fmla="*/ 13 w 41"/>
                <a:gd name="T15" fmla="*/ 3 h 106"/>
                <a:gd name="T16" fmla="*/ 26 w 41"/>
                <a:gd name="T17" fmla="*/ 2 h 106"/>
                <a:gd name="T18" fmla="*/ 35 w 41"/>
                <a:gd name="T19" fmla="*/ 2 h 106"/>
                <a:gd name="T20" fmla="*/ 35 w 41"/>
                <a:gd name="T21" fmla="*/ 2 h 106"/>
                <a:gd name="T22" fmla="*/ 13 w 41"/>
                <a:gd name="T23" fmla="*/ 104 h 106"/>
                <a:gd name="T24" fmla="*/ 13 w 41"/>
                <a:gd name="T25" fmla="*/ 104 h 106"/>
                <a:gd name="T26" fmla="*/ 26 w 41"/>
                <a:gd name="T27" fmla="*/ 106 h 106"/>
                <a:gd name="T28" fmla="*/ 39 w 41"/>
                <a:gd name="T29" fmla="*/ 104 h 106"/>
                <a:gd name="T30" fmla="*/ 41 w 41"/>
                <a:gd name="T31" fmla="*/ 104 h 106"/>
                <a:gd name="T32" fmla="*/ 41 w 41"/>
                <a:gd name="T33" fmla="*/ 103 h 106"/>
                <a:gd name="T34" fmla="*/ 39 w 41"/>
                <a:gd name="T35" fmla="*/ 104 h 106"/>
                <a:gd name="T36" fmla="*/ 26 w 41"/>
                <a:gd name="T37" fmla="*/ 104 h 106"/>
                <a:gd name="T38" fmla="*/ 13 w 41"/>
                <a:gd name="T39" fmla="*/ 104 h 106"/>
                <a:gd name="T40" fmla="*/ 13 w 41"/>
                <a:gd name="T41" fmla="*/ 104 h 106"/>
                <a:gd name="T42" fmla="*/ 13 w 41"/>
                <a:gd name="T43" fmla="*/ 104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106"/>
                <a:gd name="T68" fmla="*/ 41 w 41"/>
                <a:gd name="T69" fmla="*/ 106 h 1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106">
                  <a:moveTo>
                    <a:pt x="35" y="2"/>
                  </a:moveTo>
                  <a:lnTo>
                    <a:pt x="26" y="0"/>
                  </a:lnTo>
                  <a:lnTo>
                    <a:pt x="13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3"/>
                  </a:lnTo>
                  <a:lnTo>
                    <a:pt x="26" y="2"/>
                  </a:lnTo>
                  <a:lnTo>
                    <a:pt x="35" y="2"/>
                  </a:lnTo>
                  <a:close/>
                  <a:moveTo>
                    <a:pt x="13" y="104"/>
                  </a:moveTo>
                  <a:lnTo>
                    <a:pt x="13" y="104"/>
                  </a:lnTo>
                  <a:lnTo>
                    <a:pt x="26" y="106"/>
                  </a:lnTo>
                  <a:lnTo>
                    <a:pt x="39" y="104"/>
                  </a:lnTo>
                  <a:lnTo>
                    <a:pt x="41" y="104"/>
                  </a:lnTo>
                  <a:lnTo>
                    <a:pt x="41" y="103"/>
                  </a:lnTo>
                  <a:lnTo>
                    <a:pt x="39" y="104"/>
                  </a:lnTo>
                  <a:lnTo>
                    <a:pt x="26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9D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Freeform 944"/>
            <p:cNvSpPr>
              <a:spLocks noEditPoints="1"/>
            </p:cNvSpPr>
            <p:nvPr/>
          </p:nvSpPr>
          <p:spPr bwMode="auto">
            <a:xfrm>
              <a:off x="2947" y="1504"/>
              <a:ext cx="41" cy="102"/>
            </a:xfrm>
            <a:custGeom>
              <a:avLst/>
              <a:gdLst>
                <a:gd name="T0" fmla="*/ 35 w 41"/>
                <a:gd name="T1" fmla="*/ 0 h 102"/>
                <a:gd name="T2" fmla="*/ 26 w 41"/>
                <a:gd name="T3" fmla="*/ 0 h 102"/>
                <a:gd name="T4" fmla="*/ 13 w 41"/>
                <a:gd name="T5" fmla="*/ 1 h 102"/>
                <a:gd name="T6" fmla="*/ 2 w 41"/>
                <a:gd name="T7" fmla="*/ 4 h 102"/>
                <a:gd name="T8" fmla="*/ 0 w 41"/>
                <a:gd name="T9" fmla="*/ 4 h 102"/>
                <a:gd name="T10" fmla="*/ 0 w 41"/>
                <a:gd name="T11" fmla="*/ 4 h 102"/>
                <a:gd name="T12" fmla="*/ 2 w 41"/>
                <a:gd name="T13" fmla="*/ 4 h 102"/>
                <a:gd name="T14" fmla="*/ 13 w 41"/>
                <a:gd name="T15" fmla="*/ 1 h 102"/>
                <a:gd name="T16" fmla="*/ 26 w 41"/>
                <a:gd name="T17" fmla="*/ 0 h 102"/>
                <a:gd name="T18" fmla="*/ 35 w 41"/>
                <a:gd name="T19" fmla="*/ 1 h 102"/>
                <a:gd name="T20" fmla="*/ 35 w 41"/>
                <a:gd name="T21" fmla="*/ 0 h 102"/>
                <a:gd name="T22" fmla="*/ 13 w 41"/>
                <a:gd name="T23" fmla="*/ 102 h 102"/>
                <a:gd name="T24" fmla="*/ 13 w 41"/>
                <a:gd name="T25" fmla="*/ 102 h 102"/>
                <a:gd name="T26" fmla="*/ 26 w 41"/>
                <a:gd name="T27" fmla="*/ 102 h 102"/>
                <a:gd name="T28" fmla="*/ 39 w 41"/>
                <a:gd name="T29" fmla="*/ 102 h 102"/>
                <a:gd name="T30" fmla="*/ 41 w 41"/>
                <a:gd name="T31" fmla="*/ 101 h 102"/>
                <a:gd name="T32" fmla="*/ 41 w 41"/>
                <a:gd name="T33" fmla="*/ 101 h 102"/>
                <a:gd name="T34" fmla="*/ 39 w 41"/>
                <a:gd name="T35" fmla="*/ 101 h 102"/>
                <a:gd name="T36" fmla="*/ 26 w 41"/>
                <a:gd name="T37" fmla="*/ 102 h 102"/>
                <a:gd name="T38" fmla="*/ 13 w 41"/>
                <a:gd name="T39" fmla="*/ 101 h 102"/>
                <a:gd name="T40" fmla="*/ 13 w 41"/>
                <a:gd name="T41" fmla="*/ 101 h 102"/>
                <a:gd name="T42" fmla="*/ 13 w 41"/>
                <a:gd name="T43" fmla="*/ 102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102"/>
                <a:gd name="T68" fmla="*/ 41 w 41"/>
                <a:gd name="T69" fmla="*/ 102 h 1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102">
                  <a:moveTo>
                    <a:pt x="35" y="0"/>
                  </a:moveTo>
                  <a:lnTo>
                    <a:pt x="26" y="0"/>
                  </a:lnTo>
                  <a:lnTo>
                    <a:pt x="13" y="1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13" y="1"/>
                  </a:lnTo>
                  <a:lnTo>
                    <a:pt x="26" y="0"/>
                  </a:lnTo>
                  <a:lnTo>
                    <a:pt x="35" y="1"/>
                  </a:lnTo>
                  <a:lnTo>
                    <a:pt x="35" y="0"/>
                  </a:lnTo>
                  <a:close/>
                  <a:moveTo>
                    <a:pt x="13" y="102"/>
                  </a:moveTo>
                  <a:lnTo>
                    <a:pt x="13" y="102"/>
                  </a:lnTo>
                  <a:lnTo>
                    <a:pt x="26" y="102"/>
                  </a:lnTo>
                  <a:lnTo>
                    <a:pt x="39" y="102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26" y="102"/>
                  </a:lnTo>
                  <a:lnTo>
                    <a:pt x="13" y="101"/>
                  </a:lnTo>
                  <a:lnTo>
                    <a:pt x="13" y="102"/>
                  </a:lnTo>
                  <a:close/>
                </a:path>
              </a:pathLst>
            </a:custGeom>
            <a:solidFill>
              <a:srgbClr val="9E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Freeform 945"/>
            <p:cNvSpPr>
              <a:spLocks noEditPoints="1"/>
            </p:cNvSpPr>
            <p:nvPr/>
          </p:nvSpPr>
          <p:spPr bwMode="auto">
            <a:xfrm>
              <a:off x="2947" y="1504"/>
              <a:ext cx="41" cy="102"/>
            </a:xfrm>
            <a:custGeom>
              <a:avLst/>
              <a:gdLst>
                <a:gd name="T0" fmla="*/ 35 w 41"/>
                <a:gd name="T1" fmla="*/ 1 h 102"/>
                <a:gd name="T2" fmla="*/ 26 w 41"/>
                <a:gd name="T3" fmla="*/ 0 h 102"/>
                <a:gd name="T4" fmla="*/ 13 w 41"/>
                <a:gd name="T5" fmla="*/ 1 h 102"/>
                <a:gd name="T6" fmla="*/ 2 w 41"/>
                <a:gd name="T7" fmla="*/ 4 h 102"/>
                <a:gd name="T8" fmla="*/ 0 w 41"/>
                <a:gd name="T9" fmla="*/ 4 h 102"/>
                <a:gd name="T10" fmla="*/ 0 w 41"/>
                <a:gd name="T11" fmla="*/ 6 h 102"/>
                <a:gd name="T12" fmla="*/ 2 w 41"/>
                <a:gd name="T13" fmla="*/ 4 h 102"/>
                <a:gd name="T14" fmla="*/ 13 w 41"/>
                <a:gd name="T15" fmla="*/ 1 h 102"/>
                <a:gd name="T16" fmla="*/ 26 w 41"/>
                <a:gd name="T17" fmla="*/ 1 h 102"/>
                <a:gd name="T18" fmla="*/ 35 w 41"/>
                <a:gd name="T19" fmla="*/ 1 h 102"/>
                <a:gd name="T20" fmla="*/ 35 w 41"/>
                <a:gd name="T21" fmla="*/ 1 h 102"/>
                <a:gd name="T22" fmla="*/ 13 w 41"/>
                <a:gd name="T23" fmla="*/ 101 h 102"/>
                <a:gd name="T24" fmla="*/ 13 w 41"/>
                <a:gd name="T25" fmla="*/ 101 h 102"/>
                <a:gd name="T26" fmla="*/ 26 w 41"/>
                <a:gd name="T27" fmla="*/ 102 h 102"/>
                <a:gd name="T28" fmla="*/ 39 w 41"/>
                <a:gd name="T29" fmla="*/ 101 h 102"/>
                <a:gd name="T30" fmla="*/ 41 w 41"/>
                <a:gd name="T31" fmla="*/ 101 h 102"/>
                <a:gd name="T32" fmla="*/ 41 w 41"/>
                <a:gd name="T33" fmla="*/ 101 h 102"/>
                <a:gd name="T34" fmla="*/ 39 w 41"/>
                <a:gd name="T35" fmla="*/ 101 h 102"/>
                <a:gd name="T36" fmla="*/ 26 w 41"/>
                <a:gd name="T37" fmla="*/ 102 h 102"/>
                <a:gd name="T38" fmla="*/ 13 w 41"/>
                <a:gd name="T39" fmla="*/ 101 h 102"/>
                <a:gd name="T40" fmla="*/ 13 w 41"/>
                <a:gd name="T41" fmla="*/ 101 h 102"/>
                <a:gd name="T42" fmla="*/ 13 w 41"/>
                <a:gd name="T43" fmla="*/ 101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102"/>
                <a:gd name="T68" fmla="*/ 41 w 41"/>
                <a:gd name="T69" fmla="*/ 102 h 1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102">
                  <a:moveTo>
                    <a:pt x="35" y="1"/>
                  </a:moveTo>
                  <a:lnTo>
                    <a:pt x="26" y="0"/>
                  </a:lnTo>
                  <a:lnTo>
                    <a:pt x="13" y="1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13" y="1"/>
                  </a:lnTo>
                  <a:lnTo>
                    <a:pt x="26" y="1"/>
                  </a:lnTo>
                  <a:lnTo>
                    <a:pt x="35" y="1"/>
                  </a:lnTo>
                  <a:close/>
                  <a:moveTo>
                    <a:pt x="13" y="101"/>
                  </a:moveTo>
                  <a:lnTo>
                    <a:pt x="13" y="101"/>
                  </a:lnTo>
                  <a:lnTo>
                    <a:pt x="26" y="102"/>
                  </a:lnTo>
                  <a:lnTo>
                    <a:pt x="39" y="101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26" y="102"/>
                  </a:lnTo>
                  <a:lnTo>
                    <a:pt x="13" y="101"/>
                  </a:lnTo>
                  <a:close/>
                </a:path>
              </a:pathLst>
            </a:custGeom>
            <a:solidFill>
              <a:srgbClr val="9F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Freeform 946"/>
            <p:cNvSpPr>
              <a:spLocks noEditPoints="1"/>
            </p:cNvSpPr>
            <p:nvPr/>
          </p:nvSpPr>
          <p:spPr bwMode="auto">
            <a:xfrm>
              <a:off x="2947" y="1505"/>
              <a:ext cx="41" cy="101"/>
            </a:xfrm>
            <a:custGeom>
              <a:avLst/>
              <a:gdLst>
                <a:gd name="T0" fmla="*/ 35 w 41"/>
                <a:gd name="T1" fmla="*/ 0 h 101"/>
                <a:gd name="T2" fmla="*/ 26 w 41"/>
                <a:gd name="T3" fmla="*/ 0 h 101"/>
                <a:gd name="T4" fmla="*/ 13 w 41"/>
                <a:gd name="T5" fmla="*/ 0 h 101"/>
                <a:gd name="T6" fmla="*/ 2 w 41"/>
                <a:gd name="T7" fmla="*/ 3 h 101"/>
                <a:gd name="T8" fmla="*/ 0 w 41"/>
                <a:gd name="T9" fmla="*/ 5 h 101"/>
                <a:gd name="T10" fmla="*/ 0 w 41"/>
                <a:gd name="T11" fmla="*/ 5 h 101"/>
                <a:gd name="T12" fmla="*/ 2 w 41"/>
                <a:gd name="T13" fmla="*/ 3 h 101"/>
                <a:gd name="T14" fmla="*/ 13 w 41"/>
                <a:gd name="T15" fmla="*/ 2 h 101"/>
                <a:gd name="T16" fmla="*/ 26 w 41"/>
                <a:gd name="T17" fmla="*/ 0 h 101"/>
                <a:gd name="T18" fmla="*/ 35 w 41"/>
                <a:gd name="T19" fmla="*/ 0 h 101"/>
                <a:gd name="T20" fmla="*/ 35 w 41"/>
                <a:gd name="T21" fmla="*/ 0 h 101"/>
                <a:gd name="T22" fmla="*/ 13 w 41"/>
                <a:gd name="T23" fmla="*/ 100 h 101"/>
                <a:gd name="T24" fmla="*/ 13 w 41"/>
                <a:gd name="T25" fmla="*/ 100 h 101"/>
                <a:gd name="T26" fmla="*/ 26 w 41"/>
                <a:gd name="T27" fmla="*/ 101 h 101"/>
                <a:gd name="T28" fmla="*/ 39 w 41"/>
                <a:gd name="T29" fmla="*/ 100 h 101"/>
                <a:gd name="T30" fmla="*/ 41 w 41"/>
                <a:gd name="T31" fmla="*/ 100 h 101"/>
                <a:gd name="T32" fmla="*/ 39 w 41"/>
                <a:gd name="T33" fmla="*/ 100 h 101"/>
                <a:gd name="T34" fmla="*/ 39 w 41"/>
                <a:gd name="T35" fmla="*/ 100 h 101"/>
                <a:gd name="T36" fmla="*/ 26 w 41"/>
                <a:gd name="T37" fmla="*/ 100 h 101"/>
                <a:gd name="T38" fmla="*/ 13 w 41"/>
                <a:gd name="T39" fmla="*/ 100 h 101"/>
                <a:gd name="T40" fmla="*/ 13 w 41"/>
                <a:gd name="T41" fmla="*/ 100 h 101"/>
                <a:gd name="T42" fmla="*/ 13 w 41"/>
                <a:gd name="T43" fmla="*/ 100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101"/>
                <a:gd name="T68" fmla="*/ 41 w 41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101">
                  <a:moveTo>
                    <a:pt x="35" y="0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3"/>
                  </a:lnTo>
                  <a:lnTo>
                    <a:pt x="13" y="2"/>
                  </a:lnTo>
                  <a:lnTo>
                    <a:pt x="26" y="0"/>
                  </a:lnTo>
                  <a:lnTo>
                    <a:pt x="35" y="0"/>
                  </a:lnTo>
                  <a:close/>
                  <a:moveTo>
                    <a:pt x="13" y="100"/>
                  </a:moveTo>
                  <a:lnTo>
                    <a:pt x="13" y="100"/>
                  </a:lnTo>
                  <a:lnTo>
                    <a:pt x="26" y="101"/>
                  </a:lnTo>
                  <a:lnTo>
                    <a:pt x="39" y="100"/>
                  </a:lnTo>
                  <a:lnTo>
                    <a:pt x="41" y="100"/>
                  </a:lnTo>
                  <a:lnTo>
                    <a:pt x="39" y="100"/>
                  </a:lnTo>
                  <a:lnTo>
                    <a:pt x="26" y="100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A0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Freeform 947"/>
            <p:cNvSpPr>
              <a:spLocks noEditPoints="1"/>
            </p:cNvSpPr>
            <p:nvPr/>
          </p:nvSpPr>
          <p:spPr bwMode="auto">
            <a:xfrm>
              <a:off x="2947" y="1505"/>
              <a:ext cx="39" cy="100"/>
            </a:xfrm>
            <a:custGeom>
              <a:avLst/>
              <a:gdLst>
                <a:gd name="T0" fmla="*/ 35 w 39"/>
                <a:gd name="T1" fmla="*/ 0 h 100"/>
                <a:gd name="T2" fmla="*/ 26 w 39"/>
                <a:gd name="T3" fmla="*/ 0 h 100"/>
                <a:gd name="T4" fmla="*/ 13 w 39"/>
                <a:gd name="T5" fmla="*/ 2 h 100"/>
                <a:gd name="T6" fmla="*/ 2 w 39"/>
                <a:gd name="T7" fmla="*/ 3 h 100"/>
                <a:gd name="T8" fmla="*/ 0 w 39"/>
                <a:gd name="T9" fmla="*/ 5 h 100"/>
                <a:gd name="T10" fmla="*/ 0 w 39"/>
                <a:gd name="T11" fmla="*/ 6 h 100"/>
                <a:gd name="T12" fmla="*/ 2 w 39"/>
                <a:gd name="T13" fmla="*/ 5 h 100"/>
                <a:gd name="T14" fmla="*/ 15 w 39"/>
                <a:gd name="T15" fmla="*/ 2 h 100"/>
                <a:gd name="T16" fmla="*/ 26 w 39"/>
                <a:gd name="T17" fmla="*/ 0 h 100"/>
                <a:gd name="T18" fmla="*/ 35 w 39"/>
                <a:gd name="T19" fmla="*/ 2 h 100"/>
                <a:gd name="T20" fmla="*/ 35 w 39"/>
                <a:gd name="T21" fmla="*/ 0 h 100"/>
                <a:gd name="T22" fmla="*/ 13 w 39"/>
                <a:gd name="T23" fmla="*/ 100 h 100"/>
                <a:gd name="T24" fmla="*/ 13 w 39"/>
                <a:gd name="T25" fmla="*/ 100 h 100"/>
                <a:gd name="T26" fmla="*/ 26 w 39"/>
                <a:gd name="T27" fmla="*/ 100 h 100"/>
                <a:gd name="T28" fmla="*/ 39 w 39"/>
                <a:gd name="T29" fmla="*/ 100 h 100"/>
                <a:gd name="T30" fmla="*/ 39 w 39"/>
                <a:gd name="T31" fmla="*/ 100 h 100"/>
                <a:gd name="T32" fmla="*/ 39 w 39"/>
                <a:gd name="T33" fmla="*/ 98 h 100"/>
                <a:gd name="T34" fmla="*/ 39 w 39"/>
                <a:gd name="T35" fmla="*/ 98 h 100"/>
                <a:gd name="T36" fmla="*/ 26 w 39"/>
                <a:gd name="T37" fmla="*/ 100 h 100"/>
                <a:gd name="T38" fmla="*/ 15 w 39"/>
                <a:gd name="T39" fmla="*/ 98 h 100"/>
                <a:gd name="T40" fmla="*/ 13 w 39"/>
                <a:gd name="T41" fmla="*/ 98 h 100"/>
                <a:gd name="T42" fmla="*/ 13 w 39"/>
                <a:gd name="T43" fmla="*/ 100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100"/>
                <a:gd name="T68" fmla="*/ 39 w 39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100">
                  <a:moveTo>
                    <a:pt x="35" y="0"/>
                  </a:moveTo>
                  <a:lnTo>
                    <a:pt x="26" y="0"/>
                  </a:lnTo>
                  <a:lnTo>
                    <a:pt x="1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5" y="2"/>
                  </a:lnTo>
                  <a:lnTo>
                    <a:pt x="35" y="0"/>
                  </a:lnTo>
                  <a:close/>
                  <a:moveTo>
                    <a:pt x="13" y="100"/>
                  </a:moveTo>
                  <a:lnTo>
                    <a:pt x="13" y="100"/>
                  </a:lnTo>
                  <a:lnTo>
                    <a:pt x="26" y="100"/>
                  </a:lnTo>
                  <a:lnTo>
                    <a:pt x="39" y="100"/>
                  </a:lnTo>
                  <a:lnTo>
                    <a:pt x="39" y="98"/>
                  </a:lnTo>
                  <a:lnTo>
                    <a:pt x="26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A1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Freeform 948"/>
            <p:cNvSpPr>
              <a:spLocks noEditPoints="1"/>
            </p:cNvSpPr>
            <p:nvPr/>
          </p:nvSpPr>
          <p:spPr bwMode="auto">
            <a:xfrm>
              <a:off x="2947" y="1505"/>
              <a:ext cx="39" cy="100"/>
            </a:xfrm>
            <a:custGeom>
              <a:avLst/>
              <a:gdLst>
                <a:gd name="T0" fmla="*/ 35 w 39"/>
                <a:gd name="T1" fmla="*/ 2 h 100"/>
                <a:gd name="T2" fmla="*/ 26 w 39"/>
                <a:gd name="T3" fmla="*/ 0 h 100"/>
                <a:gd name="T4" fmla="*/ 15 w 39"/>
                <a:gd name="T5" fmla="*/ 2 h 100"/>
                <a:gd name="T6" fmla="*/ 2 w 39"/>
                <a:gd name="T7" fmla="*/ 5 h 100"/>
                <a:gd name="T8" fmla="*/ 0 w 39"/>
                <a:gd name="T9" fmla="*/ 6 h 100"/>
                <a:gd name="T10" fmla="*/ 0 w 39"/>
                <a:gd name="T11" fmla="*/ 6 h 100"/>
                <a:gd name="T12" fmla="*/ 4 w 39"/>
                <a:gd name="T13" fmla="*/ 5 h 100"/>
                <a:gd name="T14" fmla="*/ 15 w 39"/>
                <a:gd name="T15" fmla="*/ 2 h 100"/>
                <a:gd name="T16" fmla="*/ 26 w 39"/>
                <a:gd name="T17" fmla="*/ 2 h 100"/>
                <a:gd name="T18" fmla="*/ 35 w 39"/>
                <a:gd name="T19" fmla="*/ 2 h 100"/>
                <a:gd name="T20" fmla="*/ 35 w 39"/>
                <a:gd name="T21" fmla="*/ 2 h 100"/>
                <a:gd name="T22" fmla="*/ 13 w 39"/>
                <a:gd name="T23" fmla="*/ 98 h 100"/>
                <a:gd name="T24" fmla="*/ 15 w 39"/>
                <a:gd name="T25" fmla="*/ 98 h 100"/>
                <a:gd name="T26" fmla="*/ 26 w 39"/>
                <a:gd name="T27" fmla="*/ 100 h 100"/>
                <a:gd name="T28" fmla="*/ 39 w 39"/>
                <a:gd name="T29" fmla="*/ 98 h 100"/>
                <a:gd name="T30" fmla="*/ 39 w 39"/>
                <a:gd name="T31" fmla="*/ 98 h 100"/>
                <a:gd name="T32" fmla="*/ 39 w 39"/>
                <a:gd name="T33" fmla="*/ 98 h 100"/>
                <a:gd name="T34" fmla="*/ 39 w 39"/>
                <a:gd name="T35" fmla="*/ 98 h 100"/>
                <a:gd name="T36" fmla="*/ 26 w 39"/>
                <a:gd name="T37" fmla="*/ 100 h 100"/>
                <a:gd name="T38" fmla="*/ 15 w 39"/>
                <a:gd name="T39" fmla="*/ 98 h 100"/>
                <a:gd name="T40" fmla="*/ 13 w 39"/>
                <a:gd name="T41" fmla="*/ 98 h 100"/>
                <a:gd name="T42" fmla="*/ 13 w 39"/>
                <a:gd name="T43" fmla="*/ 98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100"/>
                <a:gd name="T68" fmla="*/ 39 w 39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100">
                  <a:moveTo>
                    <a:pt x="35" y="2"/>
                  </a:moveTo>
                  <a:lnTo>
                    <a:pt x="26" y="0"/>
                  </a:lnTo>
                  <a:lnTo>
                    <a:pt x="15" y="2"/>
                  </a:lnTo>
                  <a:lnTo>
                    <a:pt x="2" y="5"/>
                  </a:lnTo>
                  <a:lnTo>
                    <a:pt x="0" y="6"/>
                  </a:lnTo>
                  <a:lnTo>
                    <a:pt x="4" y="5"/>
                  </a:lnTo>
                  <a:lnTo>
                    <a:pt x="15" y="2"/>
                  </a:lnTo>
                  <a:lnTo>
                    <a:pt x="26" y="2"/>
                  </a:lnTo>
                  <a:lnTo>
                    <a:pt x="35" y="2"/>
                  </a:lnTo>
                  <a:close/>
                  <a:moveTo>
                    <a:pt x="13" y="98"/>
                  </a:moveTo>
                  <a:lnTo>
                    <a:pt x="15" y="98"/>
                  </a:lnTo>
                  <a:lnTo>
                    <a:pt x="26" y="100"/>
                  </a:lnTo>
                  <a:lnTo>
                    <a:pt x="39" y="98"/>
                  </a:lnTo>
                  <a:lnTo>
                    <a:pt x="26" y="100"/>
                  </a:lnTo>
                  <a:lnTo>
                    <a:pt x="15" y="98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rgbClr val="A2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Freeform 949"/>
            <p:cNvSpPr>
              <a:spLocks noEditPoints="1"/>
            </p:cNvSpPr>
            <p:nvPr/>
          </p:nvSpPr>
          <p:spPr bwMode="auto">
            <a:xfrm>
              <a:off x="2947" y="1507"/>
              <a:ext cx="39" cy="98"/>
            </a:xfrm>
            <a:custGeom>
              <a:avLst/>
              <a:gdLst>
                <a:gd name="T0" fmla="*/ 35 w 39"/>
                <a:gd name="T1" fmla="*/ 0 h 98"/>
                <a:gd name="T2" fmla="*/ 26 w 39"/>
                <a:gd name="T3" fmla="*/ 0 h 98"/>
                <a:gd name="T4" fmla="*/ 15 w 39"/>
                <a:gd name="T5" fmla="*/ 0 h 98"/>
                <a:gd name="T6" fmla="*/ 4 w 39"/>
                <a:gd name="T7" fmla="*/ 3 h 98"/>
                <a:gd name="T8" fmla="*/ 0 w 39"/>
                <a:gd name="T9" fmla="*/ 4 h 98"/>
                <a:gd name="T10" fmla="*/ 0 w 39"/>
                <a:gd name="T11" fmla="*/ 4 h 98"/>
                <a:gd name="T12" fmla="*/ 4 w 39"/>
                <a:gd name="T13" fmla="*/ 3 h 98"/>
                <a:gd name="T14" fmla="*/ 15 w 39"/>
                <a:gd name="T15" fmla="*/ 1 h 98"/>
                <a:gd name="T16" fmla="*/ 26 w 39"/>
                <a:gd name="T17" fmla="*/ 0 h 98"/>
                <a:gd name="T18" fmla="*/ 35 w 39"/>
                <a:gd name="T19" fmla="*/ 0 h 98"/>
                <a:gd name="T20" fmla="*/ 35 w 39"/>
                <a:gd name="T21" fmla="*/ 0 h 98"/>
                <a:gd name="T22" fmla="*/ 13 w 39"/>
                <a:gd name="T23" fmla="*/ 96 h 98"/>
                <a:gd name="T24" fmla="*/ 15 w 39"/>
                <a:gd name="T25" fmla="*/ 96 h 98"/>
                <a:gd name="T26" fmla="*/ 26 w 39"/>
                <a:gd name="T27" fmla="*/ 98 h 98"/>
                <a:gd name="T28" fmla="*/ 39 w 39"/>
                <a:gd name="T29" fmla="*/ 96 h 98"/>
                <a:gd name="T30" fmla="*/ 39 w 39"/>
                <a:gd name="T31" fmla="*/ 96 h 98"/>
                <a:gd name="T32" fmla="*/ 39 w 39"/>
                <a:gd name="T33" fmla="*/ 96 h 98"/>
                <a:gd name="T34" fmla="*/ 39 w 39"/>
                <a:gd name="T35" fmla="*/ 96 h 98"/>
                <a:gd name="T36" fmla="*/ 26 w 39"/>
                <a:gd name="T37" fmla="*/ 96 h 98"/>
                <a:gd name="T38" fmla="*/ 15 w 39"/>
                <a:gd name="T39" fmla="*/ 96 h 98"/>
                <a:gd name="T40" fmla="*/ 15 w 39"/>
                <a:gd name="T41" fmla="*/ 96 h 98"/>
                <a:gd name="T42" fmla="*/ 13 w 39"/>
                <a:gd name="T43" fmla="*/ 96 h 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98"/>
                <a:gd name="T68" fmla="*/ 39 w 39"/>
                <a:gd name="T69" fmla="*/ 98 h 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98">
                  <a:moveTo>
                    <a:pt x="35" y="0"/>
                  </a:moveTo>
                  <a:lnTo>
                    <a:pt x="26" y="0"/>
                  </a:lnTo>
                  <a:lnTo>
                    <a:pt x="15" y="0"/>
                  </a:lnTo>
                  <a:lnTo>
                    <a:pt x="4" y="3"/>
                  </a:lnTo>
                  <a:lnTo>
                    <a:pt x="0" y="4"/>
                  </a:lnTo>
                  <a:lnTo>
                    <a:pt x="4" y="3"/>
                  </a:lnTo>
                  <a:lnTo>
                    <a:pt x="15" y="1"/>
                  </a:lnTo>
                  <a:lnTo>
                    <a:pt x="26" y="0"/>
                  </a:lnTo>
                  <a:lnTo>
                    <a:pt x="35" y="0"/>
                  </a:lnTo>
                  <a:close/>
                  <a:moveTo>
                    <a:pt x="13" y="96"/>
                  </a:moveTo>
                  <a:lnTo>
                    <a:pt x="15" y="96"/>
                  </a:lnTo>
                  <a:lnTo>
                    <a:pt x="26" y="98"/>
                  </a:lnTo>
                  <a:lnTo>
                    <a:pt x="39" y="96"/>
                  </a:lnTo>
                  <a:lnTo>
                    <a:pt x="26" y="96"/>
                  </a:lnTo>
                  <a:lnTo>
                    <a:pt x="15" y="96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A3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Freeform 950"/>
            <p:cNvSpPr>
              <a:spLocks noEditPoints="1"/>
            </p:cNvSpPr>
            <p:nvPr/>
          </p:nvSpPr>
          <p:spPr bwMode="auto">
            <a:xfrm>
              <a:off x="2947" y="1507"/>
              <a:ext cx="39" cy="96"/>
            </a:xfrm>
            <a:custGeom>
              <a:avLst/>
              <a:gdLst>
                <a:gd name="T0" fmla="*/ 35 w 39"/>
                <a:gd name="T1" fmla="*/ 0 h 96"/>
                <a:gd name="T2" fmla="*/ 26 w 39"/>
                <a:gd name="T3" fmla="*/ 0 h 96"/>
                <a:gd name="T4" fmla="*/ 15 w 39"/>
                <a:gd name="T5" fmla="*/ 1 h 96"/>
                <a:gd name="T6" fmla="*/ 4 w 39"/>
                <a:gd name="T7" fmla="*/ 3 h 96"/>
                <a:gd name="T8" fmla="*/ 0 w 39"/>
                <a:gd name="T9" fmla="*/ 4 h 96"/>
                <a:gd name="T10" fmla="*/ 0 w 39"/>
                <a:gd name="T11" fmla="*/ 6 h 96"/>
                <a:gd name="T12" fmla="*/ 4 w 39"/>
                <a:gd name="T13" fmla="*/ 4 h 96"/>
                <a:gd name="T14" fmla="*/ 15 w 39"/>
                <a:gd name="T15" fmla="*/ 1 h 96"/>
                <a:gd name="T16" fmla="*/ 26 w 39"/>
                <a:gd name="T17" fmla="*/ 0 h 96"/>
                <a:gd name="T18" fmla="*/ 35 w 39"/>
                <a:gd name="T19" fmla="*/ 1 h 96"/>
                <a:gd name="T20" fmla="*/ 35 w 39"/>
                <a:gd name="T21" fmla="*/ 0 h 96"/>
                <a:gd name="T22" fmla="*/ 15 w 39"/>
                <a:gd name="T23" fmla="*/ 96 h 96"/>
                <a:gd name="T24" fmla="*/ 15 w 39"/>
                <a:gd name="T25" fmla="*/ 96 h 96"/>
                <a:gd name="T26" fmla="*/ 26 w 39"/>
                <a:gd name="T27" fmla="*/ 96 h 96"/>
                <a:gd name="T28" fmla="*/ 39 w 39"/>
                <a:gd name="T29" fmla="*/ 96 h 96"/>
                <a:gd name="T30" fmla="*/ 39 w 39"/>
                <a:gd name="T31" fmla="*/ 96 h 96"/>
                <a:gd name="T32" fmla="*/ 39 w 39"/>
                <a:gd name="T33" fmla="*/ 95 h 96"/>
                <a:gd name="T34" fmla="*/ 26 w 39"/>
                <a:gd name="T35" fmla="*/ 96 h 96"/>
                <a:gd name="T36" fmla="*/ 15 w 39"/>
                <a:gd name="T37" fmla="*/ 95 h 96"/>
                <a:gd name="T38" fmla="*/ 15 w 39"/>
                <a:gd name="T39" fmla="*/ 95 h 96"/>
                <a:gd name="T40" fmla="*/ 15 w 39"/>
                <a:gd name="T41" fmla="*/ 96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96"/>
                <a:gd name="T65" fmla="*/ 39 w 39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96">
                  <a:moveTo>
                    <a:pt x="35" y="0"/>
                  </a:moveTo>
                  <a:lnTo>
                    <a:pt x="26" y="0"/>
                  </a:lnTo>
                  <a:lnTo>
                    <a:pt x="15" y="1"/>
                  </a:lnTo>
                  <a:lnTo>
                    <a:pt x="4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4"/>
                  </a:lnTo>
                  <a:lnTo>
                    <a:pt x="15" y="1"/>
                  </a:lnTo>
                  <a:lnTo>
                    <a:pt x="26" y="0"/>
                  </a:lnTo>
                  <a:lnTo>
                    <a:pt x="35" y="1"/>
                  </a:lnTo>
                  <a:lnTo>
                    <a:pt x="35" y="0"/>
                  </a:lnTo>
                  <a:close/>
                  <a:moveTo>
                    <a:pt x="15" y="96"/>
                  </a:moveTo>
                  <a:lnTo>
                    <a:pt x="15" y="96"/>
                  </a:lnTo>
                  <a:lnTo>
                    <a:pt x="26" y="96"/>
                  </a:lnTo>
                  <a:lnTo>
                    <a:pt x="39" y="96"/>
                  </a:lnTo>
                  <a:lnTo>
                    <a:pt x="39" y="95"/>
                  </a:lnTo>
                  <a:lnTo>
                    <a:pt x="26" y="96"/>
                  </a:lnTo>
                  <a:lnTo>
                    <a:pt x="15" y="95"/>
                  </a:lnTo>
                  <a:lnTo>
                    <a:pt x="15" y="96"/>
                  </a:lnTo>
                  <a:close/>
                </a:path>
              </a:pathLst>
            </a:custGeom>
            <a:solidFill>
              <a:srgbClr val="A4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Freeform 951"/>
            <p:cNvSpPr>
              <a:spLocks noEditPoints="1"/>
            </p:cNvSpPr>
            <p:nvPr/>
          </p:nvSpPr>
          <p:spPr bwMode="auto">
            <a:xfrm>
              <a:off x="2947" y="1507"/>
              <a:ext cx="39" cy="96"/>
            </a:xfrm>
            <a:custGeom>
              <a:avLst/>
              <a:gdLst>
                <a:gd name="T0" fmla="*/ 35 w 39"/>
                <a:gd name="T1" fmla="*/ 1 h 96"/>
                <a:gd name="T2" fmla="*/ 26 w 39"/>
                <a:gd name="T3" fmla="*/ 0 h 96"/>
                <a:gd name="T4" fmla="*/ 15 w 39"/>
                <a:gd name="T5" fmla="*/ 1 h 96"/>
                <a:gd name="T6" fmla="*/ 4 w 39"/>
                <a:gd name="T7" fmla="*/ 4 h 96"/>
                <a:gd name="T8" fmla="*/ 0 w 39"/>
                <a:gd name="T9" fmla="*/ 6 h 96"/>
                <a:gd name="T10" fmla="*/ 0 w 39"/>
                <a:gd name="T11" fmla="*/ 6 h 96"/>
                <a:gd name="T12" fmla="*/ 4 w 39"/>
                <a:gd name="T13" fmla="*/ 4 h 96"/>
                <a:gd name="T14" fmla="*/ 15 w 39"/>
                <a:gd name="T15" fmla="*/ 1 h 96"/>
                <a:gd name="T16" fmla="*/ 26 w 39"/>
                <a:gd name="T17" fmla="*/ 1 h 96"/>
                <a:gd name="T18" fmla="*/ 35 w 39"/>
                <a:gd name="T19" fmla="*/ 1 h 96"/>
                <a:gd name="T20" fmla="*/ 35 w 39"/>
                <a:gd name="T21" fmla="*/ 1 h 96"/>
                <a:gd name="T22" fmla="*/ 15 w 39"/>
                <a:gd name="T23" fmla="*/ 95 h 96"/>
                <a:gd name="T24" fmla="*/ 15 w 39"/>
                <a:gd name="T25" fmla="*/ 95 h 96"/>
                <a:gd name="T26" fmla="*/ 26 w 39"/>
                <a:gd name="T27" fmla="*/ 96 h 96"/>
                <a:gd name="T28" fmla="*/ 39 w 39"/>
                <a:gd name="T29" fmla="*/ 95 h 96"/>
                <a:gd name="T30" fmla="*/ 37 w 39"/>
                <a:gd name="T31" fmla="*/ 95 h 96"/>
                <a:gd name="T32" fmla="*/ 26 w 39"/>
                <a:gd name="T33" fmla="*/ 96 h 96"/>
                <a:gd name="T34" fmla="*/ 15 w 39"/>
                <a:gd name="T35" fmla="*/ 95 h 96"/>
                <a:gd name="T36" fmla="*/ 15 w 39"/>
                <a:gd name="T37" fmla="*/ 95 h 96"/>
                <a:gd name="T38" fmla="*/ 15 w 39"/>
                <a:gd name="T39" fmla="*/ 95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96"/>
                <a:gd name="T62" fmla="*/ 39 w 39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96">
                  <a:moveTo>
                    <a:pt x="35" y="1"/>
                  </a:moveTo>
                  <a:lnTo>
                    <a:pt x="26" y="0"/>
                  </a:lnTo>
                  <a:lnTo>
                    <a:pt x="15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4"/>
                  </a:lnTo>
                  <a:lnTo>
                    <a:pt x="15" y="1"/>
                  </a:lnTo>
                  <a:lnTo>
                    <a:pt x="26" y="1"/>
                  </a:lnTo>
                  <a:lnTo>
                    <a:pt x="35" y="1"/>
                  </a:lnTo>
                  <a:close/>
                  <a:moveTo>
                    <a:pt x="15" y="95"/>
                  </a:moveTo>
                  <a:lnTo>
                    <a:pt x="15" y="95"/>
                  </a:lnTo>
                  <a:lnTo>
                    <a:pt x="26" y="96"/>
                  </a:lnTo>
                  <a:lnTo>
                    <a:pt x="39" y="95"/>
                  </a:lnTo>
                  <a:lnTo>
                    <a:pt x="37" y="95"/>
                  </a:lnTo>
                  <a:lnTo>
                    <a:pt x="26" y="96"/>
                  </a:lnTo>
                  <a:lnTo>
                    <a:pt x="15" y="95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Freeform 952"/>
            <p:cNvSpPr>
              <a:spLocks noEditPoints="1"/>
            </p:cNvSpPr>
            <p:nvPr/>
          </p:nvSpPr>
          <p:spPr bwMode="auto">
            <a:xfrm>
              <a:off x="2947" y="1508"/>
              <a:ext cx="37" cy="95"/>
            </a:xfrm>
            <a:custGeom>
              <a:avLst/>
              <a:gdLst>
                <a:gd name="T0" fmla="*/ 35 w 37"/>
                <a:gd name="T1" fmla="*/ 0 h 95"/>
                <a:gd name="T2" fmla="*/ 26 w 37"/>
                <a:gd name="T3" fmla="*/ 0 h 95"/>
                <a:gd name="T4" fmla="*/ 15 w 37"/>
                <a:gd name="T5" fmla="*/ 0 h 95"/>
                <a:gd name="T6" fmla="*/ 4 w 37"/>
                <a:gd name="T7" fmla="*/ 3 h 95"/>
                <a:gd name="T8" fmla="*/ 0 w 37"/>
                <a:gd name="T9" fmla="*/ 5 h 95"/>
                <a:gd name="T10" fmla="*/ 0 w 37"/>
                <a:gd name="T11" fmla="*/ 5 h 95"/>
                <a:gd name="T12" fmla="*/ 0 w 37"/>
                <a:gd name="T13" fmla="*/ 6 h 95"/>
                <a:gd name="T14" fmla="*/ 4 w 37"/>
                <a:gd name="T15" fmla="*/ 3 h 95"/>
                <a:gd name="T16" fmla="*/ 15 w 37"/>
                <a:gd name="T17" fmla="*/ 2 h 95"/>
                <a:gd name="T18" fmla="*/ 26 w 37"/>
                <a:gd name="T19" fmla="*/ 0 h 95"/>
                <a:gd name="T20" fmla="*/ 35 w 37"/>
                <a:gd name="T21" fmla="*/ 0 h 95"/>
                <a:gd name="T22" fmla="*/ 35 w 37"/>
                <a:gd name="T23" fmla="*/ 0 h 95"/>
                <a:gd name="T24" fmla="*/ 15 w 37"/>
                <a:gd name="T25" fmla="*/ 94 h 95"/>
                <a:gd name="T26" fmla="*/ 15 w 37"/>
                <a:gd name="T27" fmla="*/ 94 h 95"/>
                <a:gd name="T28" fmla="*/ 26 w 37"/>
                <a:gd name="T29" fmla="*/ 95 h 95"/>
                <a:gd name="T30" fmla="*/ 37 w 37"/>
                <a:gd name="T31" fmla="*/ 94 h 95"/>
                <a:gd name="T32" fmla="*/ 37 w 37"/>
                <a:gd name="T33" fmla="*/ 94 h 95"/>
                <a:gd name="T34" fmla="*/ 26 w 37"/>
                <a:gd name="T35" fmla="*/ 94 h 95"/>
                <a:gd name="T36" fmla="*/ 15 w 37"/>
                <a:gd name="T37" fmla="*/ 94 h 95"/>
                <a:gd name="T38" fmla="*/ 15 w 37"/>
                <a:gd name="T39" fmla="*/ 94 h 95"/>
                <a:gd name="T40" fmla="*/ 15 w 37"/>
                <a:gd name="T41" fmla="*/ 94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95"/>
                <a:gd name="T65" fmla="*/ 37 w 37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95">
                  <a:moveTo>
                    <a:pt x="35" y="0"/>
                  </a:moveTo>
                  <a:lnTo>
                    <a:pt x="26" y="0"/>
                  </a:lnTo>
                  <a:lnTo>
                    <a:pt x="15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4" y="3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5" y="0"/>
                  </a:lnTo>
                  <a:close/>
                  <a:moveTo>
                    <a:pt x="15" y="94"/>
                  </a:moveTo>
                  <a:lnTo>
                    <a:pt x="15" y="94"/>
                  </a:lnTo>
                  <a:lnTo>
                    <a:pt x="26" y="95"/>
                  </a:lnTo>
                  <a:lnTo>
                    <a:pt x="37" y="94"/>
                  </a:lnTo>
                  <a:lnTo>
                    <a:pt x="26" y="94"/>
                  </a:lnTo>
                  <a:lnTo>
                    <a:pt x="15" y="94"/>
                  </a:lnTo>
                  <a:close/>
                </a:path>
              </a:pathLst>
            </a:custGeom>
            <a:solidFill>
              <a:srgbClr val="A6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Freeform 953"/>
            <p:cNvSpPr>
              <a:spLocks noEditPoints="1"/>
            </p:cNvSpPr>
            <p:nvPr/>
          </p:nvSpPr>
          <p:spPr bwMode="auto">
            <a:xfrm>
              <a:off x="2947" y="1508"/>
              <a:ext cx="37" cy="94"/>
            </a:xfrm>
            <a:custGeom>
              <a:avLst/>
              <a:gdLst>
                <a:gd name="T0" fmla="*/ 35 w 37"/>
                <a:gd name="T1" fmla="*/ 0 h 94"/>
                <a:gd name="T2" fmla="*/ 26 w 37"/>
                <a:gd name="T3" fmla="*/ 0 h 94"/>
                <a:gd name="T4" fmla="*/ 15 w 37"/>
                <a:gd name="T5" fmla="*/ 2 h 94"/>
                <a:gd name="T6" fmla="*/ 4 w 37"/>
                <a:gd name="T7" fmla="*/ 3 h 94"/>
                <a:gd name="T8" fmla="*/ 0 w 37"/>
                <a:gd name="T9" fmla="*/ 6 h 94"/>
                <a:gd name="T10" fmla="*/ 0 w 37"/>
                <a:gd name="T11" fmla="*/ 6 h 94"/>
                <a:gd name="T12" fmla="*/ 4 w 37"/>
                <a:gd name="T13" fmla="*/ 5 h 94"/>
                <a:gd name="T14" fmla="*/ 15 w 37"/>
                <a:gd name="T15" fmla="*/ 2 h 94"/>
                <a:gd name="T16" fmla="*/ 26 w 37"/>
                <a:gd name="T17" fmla="*/ 0 h 94"/>
                <a:gd name="T18" fmla="*/ 35 w 37"/>
                <a:gd name="T19" fmla="*/ 2 h 94"/>
                <a:gd name="T20" fmla="*/ 35 w 37"/>
                <a:gd name="T21" fmla="*/ 0 h 94"/>
                <a:gd name="T22" fmla="*/ 15 w 37"/>
                <a:gd name="T23" fmla="*/ 94 h 94"/>
                <a:gd name="T24" fmla="*/ 15 w 37"/>
                <a:gd name="T25" fmla="*/ 94 h 94"/>
                <a:gd name="T26" fmla="*/ 26 w 37"/>
                <a:gd name="T27" fmla="*/ 94 h 94"/>
                <a:gd name="T28" fmla="*/ 37 w 37"/>
                <a:gd name="T29" fmla="*/ 94 h 94"/>
                <a:gd name="T30" fmla="*/ 37 w 37"/>
                <a:gd name="T31" fmla="*/ 92 h 94"/>
                <a:gd name="T32" fmla="*/ 26 w 37"/>
                <a:gd name="T33" fmla="*/ 94 h 94"/>
                <a:gd name="T34" fmla="*/ 15 w 37"/>
                <a:gd name="T35" fmla="*/ 92 h 94"/>
                <a:gd name="T36" fmla="*/ 15 w 37"/>
                <a:gd name="T37" fmla="*/ 92 h 94"/>
                <a:gd name="T38" fmla="*/ 15 w 37"/>
                <a:gd name="T39" fmla="*/ 94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94"/>
                <a:gd name="T62" fmla="*/ 37 w 37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94">
                  <a:moveTo>
                    <a:pt x="35" y="0"/>
                  </a:moveTo>
                  <a:lnTo>
                    <a:pt x="26" y="0"/>
                  </a:lnTo>
                  <a:lnTo>
                    <a:pt x="15" y="2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5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5" y="2"/>
                  </a:lnTo>
                  <a:lnTo>
                    <a:pt x="35" y="0"/>
                  </a:lnTo>
                  <a:close/>
                  <a:moveTo>
                    <a:pt x="15" y="94"/>
                  </a:moveTo>
                  <a:lnTo>
                    <a:pt x="15" y="94"/>
                  </a:lnTo>
                  <a:lnTo>
                    <a:pt x="26" y="94"/>
                  </a:lnTo>
                  <a:lnTo>
                    <a:pt x="37" y="94"/>
                  </a:lnTo>
                  <a:lnTo>
                    <a:pt x="37" y="92"/>
                  </a:lnTo>
                  <a:lnTo>
                    <a:pt x="26" y="94"/>
                  </a:lnTo>
                  <a:lnTo>
                    <a:pt x="15" y="92"/>
                  </a:lnTo>
                  <a:lnTo>
                    <a:pt x="15" y="94"/>
                  </a:lnTo>
                  <a:close/>
                </a:path>
              </a:pathLst>
            </a:custGeom>
            <a:solidFill>
              <a:srgbClr val="A7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Freeform 954"/>
            <p:cNvSpPr>
              <a:spLocks noEditPoints="1"/>
            </p:cNvSpPr>
            <p:nvPr/>
          </p:nvSpPr>
          <p:spPr bwMode="auto">
            <a:xfrm>
              <a:off x="2947" y="1508"/>
              <a:ext cx="37" cy="94"/>
            </a:xfrm>
            <a:custGeom>
              <a:avLst/>
              <a:gdLst>
                <a:gd name="T0" fmla="*/ 35 w 37"/>
                <a:gd name="T1" fmla="*/ 2 h 94"/>
                <a:gd name="T2" fmla="*/ 26 w 37"/>
                <a:gd name="T3" fmla="*/ 0 h 94"/>
                <a:gd name="T4" fmla="*/ 15 w 37"/>
                <a:gd name="T5" fmla="*/ 2 h 94"/>
                <a:gd name="T6" fmla="*/ 4 w 37"/>
                <a:gd name="T7" fmla="*/ 5 h 94"/>
                <a:gd name="T8" fmla="*/ 0 w 37"/>
                <a:gd name="T9" fmla="*/ 6 h 94"/>
                <a:gd name="T10" fmla="*/ 0 w 37"/>
                <a:gd name="T11" fmla="*/ 6 h 94"/>
                <a:gd name="T12" fmla="*/ 4 w 37"/>
                <a:gd name="T13" fmla="*/ 5 h 94"/>
                <a:gd name="T14" fmla="*/ 15 w 37"/>
                <a:gd name="T15" fmla="*/ 2 h 94"/>
                <a:gd name="T16" fmla="*/ 26 w 37"/>
                <a:gd name="T17" fmla="*/ 2 h 94"/>
                <a:gd name="T18" fmla="*/ 35 w 37"/>
                <a:gd name="T19" fmla="*/ 2 h 94"/>
                <a:gd name="T20" fmla="*/ 35 w 37"/>
                <a:gd name="T21" fmla="*/ 2 h 94"/>
                <a:gd name="T22" fmla="*/ 15 w 37"/>
                <a:gd name="T23" fmla="*/ 92 h 94"/>
                <a:gd name="T24" fmla="*/ 15 w 37"/>
                <a:gd name="T25" fmla="*/ 92 h 94"/>
                <a:gd name="T26" fmla="*/ 26 w 37"/>
                <a:gd name="T27" fmla="*/ 94 h 94"/>
                <a:gd name="T28" fmla="*/ 37 w 37"/>
                <a:gd name="T29" fmla="*/ 92 h 94"/>
                <a:gd name="T30" fmla="*/ 37 w 37"/>
                <a:gd name="T31" fmla="*/ 92 h 94"/>
                <a:gd name="T32" fmla="*/ 26 w 37"/>
                <a:gd name="T33" fmla="*/ 94 h 94"/>
                <a:gd name="T34" fmla="*/ 15 w 37"/>
                <a:gd name="T35" fmla="*/ 92 h 94"/>
                <a:gd name="T36" fmla="*/ 15 w 37"/>
                <a:gd name="T37" fmla="*/ 92 h 94"/>
                <a:gd name="T38" fmla="*/ 15 w 37"/>
                <a:gd name="T39" fmla="*/ 92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94"/>
                <a:gd name="T62" fmla="*/ 37 w 37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94">
                  <a:moveTo>
                    <a:pt x="35" y="2"/>
                  </a:moveTo>
                  <a:lnTo>
                    <a:pt x="26" y="0"/>
                  </a:lnTo>
                  <a:lnTo>
                    <a:pt x="15" y="2"/>
                  </a:lnTo>
                  <a:lnTo>
                    <a:pt x="4" y="5"/>
                  </a:lnTo>
                  <a:lnTo>
                    <a:pt x="0" y="6"/>
                  </a:lnTo>
                  <a:lnTo>
                    <a:pt x="4" y="5"/>
                  </a:lnTo>
                  <a:lnTo>
                    <a:pt x="15" y="2"/>
                  </a:lnTo>
                  <a:lnTo>
                    <a:pt x="26" y="2"/>
                  </a:lnTo>
                  <a:lnTo>
                    <a:pt x="35" y="2"/>
                  </a:lnTo>
                  <a:close/>
                  <a:moveTo>
                    <a:pt x="15" y="92"/>
                  </a:moveTo>
                  <a:lnTo>
                    <a:pt x="15" y="92"/>
                  </a:lnTo>
                  <a:lnTo>
                    <a:pt x="26" y="94"/>
                  </a:lnTo>
                  <a:lnTo>
                    <a:pt x="37" y="92"/>
                  </a:lnTo>
                  <a:lnTo>
                    <a:pt x="26" y="94"/>
                  </a:lnTo>
                  <a:lnTo>
                    <a:pt x="15" y="92"/>
                  </a:lnTo>
                  <a:close/>
                </a:path>
              </a:pathLst>
            </a:custGeom>
            <a:solidFill>
              <a:srgbClr val="A8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Freeform 955"/>
            <p:cNvSpPr>
              <a:spLocks noEditPoints="1"/>
            </p:cNvSpPr>
            <p:nvPr/>
          </p:nvSpPr>
          <p:spPr bwMode="auto">
            <a:xfrm>
              <a:off x="2947" y="1510"/>
              <a:ext cx="37" cy="92"/>
            </a:xfrm>
            <a:custGeom>
              <a:avLst/>
              <a:gdLst>
                <a:gd name="T0" fmla="*/ 35 w 37"/>
                <a:gd name="T1" fmla="*/ 0 h 92"/>
                <a:gd name="T2" fmla="*/ 26 w 37"/>
                <a:gd name="T3" fmla="*/ 0 h 92"/>
                <a:gd name="T4" fmla="*/ 15 w 37"/>
                <a:gd name="T5" fmla="*/ 0 h 92"/>
                <a:gd name="T6" fmla="*/ 4 w 37"/>
                <a:gd name="T7" fmla="*/ 3 h 92"/>
                <a:gd name="T8" fmla="*/ 0 w 37"/>
                <a:gd name="T9" fmla="*/ 4 h 92"/>
                <a:gd name="T10" fmla="*/ 0 w 37"/>
                <a:gd name="T11" fmla="*/ 6 h 92"/>
                <a:gd name="T12" fmla="*/ 4 w 37"/>
                <a:gd name="T13" fmla="*/ 3 h 92"/>
                <a:gd name="T14" fmla="*/ 15 w 37"/>
                <a:gd name="T15" fmla="*/ 1 h 92"/>
                <a:gd name="T16" fmla="*/ 26 w 37"/>
                <a:gd name="T17" fmla="*/ 0 h 92"/>
                <a:gd name="T18" fmla="*/ 35 w 37"/>
                <a:gd name="T19" fmla="*/ 1 h 92"/>
                <a:gd name="T20" fmla="*/ 35 w 37"/>
                <a:gd name="T21" fmla="*/ 0 h 92"/>
                <a:gd name="T22" fmla="*/ 15 w 37"/>
                <a:gd name="T23" fmla="*/ 90 h 92"/>
                <a:gd name="T24" fmla="*/ 15 w 37"/>
                <a:gd name="T25" fmla="*/ 90 h 92"/>
                <a:gd name="T26" fmla="*/ 26 w 37"/>
                <a:gd name="T27" fmla="*/ 92 h 92"/>
                <a:gd name="T28" fmla="*/ 37 w 37"/>
                <a:gd name="T29" fmla="*/ 90 h 92"/>
                <a:gd name="T30" fmla="*/ 35 w 37"/>
                <a:gd name="T31" fmla="*/ 90 h 92"/>
                <a:gd name="T32" fmla="*/ 26 w 37"/>
                <a:gd name="T33" fmla="*/ 90 h 92"/>
                <a:gd name="T34" fmla="*/ 15 w 37"/>
                <a:gd name="T35" fmla="*/ 90 h 92"/>
                <a:gd name="T36" fmla="*/ 15 w 37"/>
                <a:gd name="T37" fmla="*/ 90 h 92"/>
                <a:gd name="T38" fmla="*/ 15 w 37"/>
                <a:gd name="T39" fmla="*/ 90 h 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92"/>
                <a:gd name="T62" fmla="*/ 37 w 37"/>
                <a:gd name="T63" fmla="*/ 92 h 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92">
                  <a:moveTo>
                    <a:pt x="35" y="0"/>
                  </a:moveTo>
                  <a:lnTo>
                    <a:pt x="26" y="0"/>
                  </a:lnTo>
                  <a:lnTo>
                    <a:pt x="15" y="0"/>
                  </a:lnTo>
                  <a:lnTo>
                    <a:pt x="4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3"/>
                  </a:lnTo>
                  <a:lnTo>
                    <a:pt x="15" y="1"/>
                  </a:lnTo>
                  <a:lnTo>
                    <a:pt x="26" y="0"/>
                  </a:lnTo>
                  <a:lnTo>
                    <a:pt x="35" y="1"/>
                  </a:lnTo>
                  <a:lnTo>
                    <a:pt x="35" y="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26" y="92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26" y="90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A9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Freeform 956"/>
            <p:cNvSpPr>
              <a:spLocks noEditPoints="1"/>
            </p:cNvSpPr>
            <p:nvPr/>
          </p:nvSpPr>
          <p:spPr bwMode="auto">
            <a:xfrm>
              <a:off x="2947" y="1510"/>
              <a:ext cx="35" cy="90"/>
            </a:xfrm>
            <a:custGeom>
              <a:avLst/>
              <a:gdLst>
                <a:gd name="T0" fmla="*/ 35 w 35"/>
                <a:gd name="T1" fmla="*/ 1 h 90"/>
                <a:gd name="T2" fmla="*/ 26 w 35"/>
                <a:gd name="T3" fmla="*/ 0 h 90"/>
                <a:gd name="T4" fmla="*/ 15 w 35"/>
                <a:gd name="T5" fmla="*/ 1 h 90"/>
                <a:gd name="T6" fmla="*/ 4 w 35"/>
                <a:gd name="T7" fmla="*/ 3 h 90"/>
                <a:gd name="T8" fmla="*/ 0 w 35"/>
                <a:gd name="T9" fmla="*/ 6 h 90"/>
                <a:gd name="T10" fmla="*/ 0 w 35"/>
                <a:gd name="T11" fmla="*/ 6 h 90"/>
                <a:gd name="T12" fmla="*/ 6 w 35"/>
                <a:gd name="T13" fmla="*/ 4 h 90"/>
                <a:gd name="T14" fmla="*/ 15 w 35"/>
                <a:gd name="T15" fmla="*/ 1 h 90"/>
                <a:gd name="T16" fmla="*/ 26 w 35"/>
                <a:gd name="T17" fmla="*/ 0 h 90"/>
                <a:gd name="T18" fmla="*/ 35 w 35"/>
                <a:gd name="T19" fmla="*/ 1 h 90"/>
                <a:gd name="T20" fmla="*/ 35 w 35"/>
                <a:gd name="T21" fmla="*/ 1 h 90"/>
                <a:gd name="T22" fmla="*/ 15 w 35"/>
                <a:gd name="T23" fmla="*/ 90 h 90"/>
                <a:gd name="T24" fmla="*/ 15 w 35"/>
                <a:gd name="T25" fmla="*/ 90 h 90"/>
                <a:gd name="T26" fmla="*/ 26 w 35"/>
                <a:gd name="T27" fmla="*/ 90 h 90"/>
                <a:gd name="T28" fmla="*/ 35 w 35"/>
                <a:gd name="T29" fmla="*/ 90 h 90"/>
                <a:gd name="T30" fmla="*/ 35 w 35"/>
                <a:gd name="T31" fmla="*/ 89 h 90"/>
                <a:gd name="T32" fmla="*/ 26 w 35"/>
                <a:gd name="T33" fmla="*/ 90 h 90"/>
                <a:gd name="T34" fmla="*/ 15 w 35"/>
                <a:gd name="T35" fmla="*/ 89 h 90"/>
                <a:gd name="T36" fmla="*/ 15 w 35"/>
                <a:gd name="T37" fmla="*/ 9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90"/>
                <a:gd name="T59" fmla="*/ 35 w 35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90">
                  <a:moveTo>
                    <a:pt x="35" y="1"/>
                  </a:moveTo>
                  <a:lnTo>
                    <a:pt x="26" y="0"/>
                  </a:lnTo>
                  <a:lnTo>
                    <a:pt x="15" y="1"/>
                  </a:lnTo>
                  <a:lnTo>
                    <a:pt x="4" y="3"/>
                  </a:lnTo>
                  <a:lnTo>
                    <a:pt x="0" y="6"/>
                  </a:lnTo>
                  <a:lnTo>
                    <a:pt x="6" y="4"/>
                  </a:lnTo>
                  <a:lnTo>
                    <a:pt x="15" y="1"/>
                  </a:lnTo>
                  <a:lnTo>
                    <a:pt x="26" y="0"/>
                  </a:lnTo>
                  <a:lnTo>
                    <a:pt x="35" y="1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26" y="90"/>
                  </a:lnTo>
                  <a:lnTo>
                    <a:pt x="35" y="90"/>
                  </a:lnTo>
                  <a:lnTo>
                    <a:pt x="35" y="89"/>
                  </a:lnTo>
                  <a:lnTo>
                    <a:pt x="26" y="90"/>
                  </a:lnTo>
                  <a:lnTo>
                    <a:pt x="15" y="89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AA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Freeform 957"/>
            <p:cNvSpPr>
              <a:spLocks noEditPoints="1"/>
            </p:cNvSpPr>
            <p:nvPr/>
          </p:nvSpPr>
          <p:spPr bwMode="auto">
            <a:xfrm>
              <a:off x="2947" y="1510"/>
              <a:ext cx="35" cy="90"/>
            </a:xfrm>
            <a:custGeom>
              <a:avLst/>
              <a:gdLst>
                <a:gd name="T0" fmla="*/ 35 w 35"/>
                <a:gd name="T1" fmla="*/ 1 h 90"/>
                <a:gd name="T2" fmla="*/ 26 w 35"/>
                <a:gd name="T3" fmla="*/ 0 h 90"/>
                <a:gd name="T4" fmla="*/ 15 w 35"/>
                <a:gd name="T5" fmla="*/ 1 h 90"/>
                <a:gd name="T6" fmla="*/ 6 w 35"/>
                <a:gd name="T7" fmla="*/ 4 h 90"/>
                <a:gd name="T8" fmla="*/ 0 w 35"/>
                <a:gd name="T9" fmla="*/ 6 h 90"/>
                <a:gd name="T10" fmla="*/ 0 w 35"/>
                <a:gd name="T11" fmla="*/ 6 h 90"/>
                <a:gd name="T12" fmla="*/ 6 w 35"/>
                <a:gd name="T13" fmla="*/ 4 h 90"/>
                <a:gd name="T14" fmla="*/ 15 w 35"/>
                <a:gd name="T15" fmla="*/ 1 h 90"/>
                <a:gd name="T16" fmla="*/ 26 w 35"/>
                <a:gd name="T17" fmla="*/ 1 h 90"/>
                <a:gd name="T18" fmla="*/ 35 w 35"/>
                <a:gd name="T19" fmla="*/ 1 h 90"/>
                <a:gd name="T20" fmla="*/ 35 w 35"/>
                <a:gd name="T21" fmla="*/ 1 h 90"/>
                <a:gd name="T22" fmla="*/ 15 w 35"/>
                <a:gd name="T23" fmla="*/ 89 h 90"/>
                <a:gd name="T24" fmla="*/ 26 w 35"/>
                <a:gd name="T25" fmla="*/ 90 h 90"/>
                <a:gd name="T26" fmla="*/ 35 w 35"/>
                <a:gd name="T27" fmla="*/ 89 h 90"/>
                <a:gd name="T28" fmla="*/ 35 w 35"/>
                <a:gd name="T29" fmla="*/ 89 h 90"/>
                <a:gd name="T30" fmla="*/ 26 w 35"/>
                <a:gd name="T31" fmla="*/ 90 h 90"/>
                <a:gd name="T32" fmla="*/ 15 w 35"/>
                <a:gd name="T33" fmla="*/ 89 h 90"/>
                <a:gd name="T34" fmla="*/ 15 w 35"/>
                <a:gd name="T35" fmla="*/ 89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90"/>
                <a:gd name="T56" fmla="*/ 35 w 35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90">
                  <a:moveTo>
                    <a:pt x="35" y="1"/>
                  </a:moveTo>
                  <a:lnTo>
                    <a:pt x="26" y="0"/>
                  </a:lnTo>
                  <a:lnTo>
                    <a:pt x="15" y="1"/>
                  </a:lnTo>
                  <a:lnTo>
                    <a:pt x="6" y="4"/>
                  </a:lnTo>
                  <a:lnTo>
                    <a:pt x="0" y="6"/>
                  </a:lnTo>
                  <a:lnTo>
                    <a:pt x="6" y="4"/>
                  </a:lnTo>
                  <a:lnTo>
                    <a:pt x="15" y="1"/>
                  </a:lnTo>
                  <a:lnTo>
                    <a:pt x="26" y="1"/>
                  </a:lnTo>
                  <a:lnTo>
                    <a:pt x="35" y="1"/>
                  </a:lnTo>
                  <a:close/>
                  <a:moveTo>
                    <a:pt x="15" y="89"/>
                  </a:moveTo>
                  <a:lnTo>
                    <a:pt x="26" y="90"/>
                  </a:lnTo>
                  <a:lnTo>
                    <a:pt x="35" y="89"/>
                  </a:lnTo>
                  <a:lnTo>
                    <a:pt x="26" y="90"/>
                  </a:lnTo>
                  <a:lnTo>
                    <a:pt x="15" y="89"/>
                  </a:lnTo>
                  <a:close/>
                </a:path>
              </a:pathLst>
            </a:custGeom>
            <a:solidFill>
              <a:srgbClr val="AB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Freeform 958"/>
            <p:cNvSpPr>
              <a:spLocks noEditPoints="1"/>
            </p:cNvSpPr>
            <p:nvPr/>
          </p:nvSpPr>
          <p:spPr bwMode="auto">
            <a:xfrm>
              <a:off x="2947" y="1511"/>
              <a:ext cx="35" cy="89"/>
            </a:xfrm>
            <a:custGeom>
              <a:avLst/>
              <a:gdLst>
                <a:gd name="T0" fmla="*/ 35 w 35"/>
                <a:gd name="T1" fmla="*/ 0 h 89"/>
                <a:gd name="T2" fmla="*/ 26 w 35"/>
                <a:gd name="T3" fmla="*/ 0 h 89"/>
                <a:gd name="T4" fmla="*/ 15 w 35"/>
                <a:gd name="T5" fmla="*/ 0 h 89"/>
                <a:gd name="T6" fmla="*/ 6 w 35"/>
                <a:gd name="T7" fmla="*/ 3 h 89"/>
                <a:gd name="T8" fmla="*/ 0 w 35"/>
                <a:gd name="T9" fmla="*/ 5 h 89"/>
                <a:gd name="T10" fmla="*/ 0 w 35"/>
                <a:gd name="T11" fmla="*/ 6 h 89"/>
                <a:gd name="T12" fmla="*/ 6 w 35"/>
                <a:gd name="T13" fmla="*/ 3 h 89"/>
                <a:gd name="T14" fmla="*/ 15 w 35"/>
                <a:gd name="T15" fmla="*/ 2 h 89"/>
                <a:gd name="T16" fmla="*/ 26 w 35"/>
                <a:gd name="T17" fmla="*/ 0 h 89"/>
                <a:gd name="T18" fmla="*/ 35 w 35"/>
                <a:gd name="T19" fmla="*/ 2 h 89"/>
                <a:gd name="T20" fmla="*/ 35 w 35"/>
                <a:gd name="T21" fmla="*/ 0 h 89"/>
                <a:gd name="T22" fmla="*/ 15 w 35"/>
                <a:gd name="T23" fmla="*/ 88 h 89"/>
                <a:gd name="T24" fmla="*/ 26 w 35"/>
                <a:gd name="T25" fmla="*/ 89 h 89"/>
                <a:gd name="T26" fmla="*/ 35 w 35"/>
                <a:gd name="T27" fmla="*/ 88 h 89"/>
                <a:gd name="T28" fmla="*/ 35 w 35"/>
                <a:gd name="T29" fmla="*/ 88 h 89"/>
                <a:gd name="T30" fmla="*/ 26 w 35"/>
                <a:gd name="T31" fmla="*/ 88 h 89"/>
                <a:gd name="T32" fmla="*/ 15 w 35"/>
                <a:gd name="T33" fmla="*/ 88 h 89"/>
                <a:gd name="T34" fmla="*/ 15 w 35"/>
                <a:gd name="T35" fmla="*/ 88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89"/>
                <a:gd name="T56" fmla="*/ 35 w 35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89">
                  <a:moveTo>
                    <a:pt x="35" y="0"/>
                  </a:moveTo>
                  <a:lnTo>
                    <a:pt x="26" y="0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3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5" y="2"/>
                  </a:lnTo>
                  <a:lnTo>
                    <a:pt x="35" y="0"/>
                  </a:lnTo>
                  <a:close/>
                  <a:moveTo>
                    <a:pt x="15" y="88"/>
                  </a:moveTo>
                  <a:lnTo>
                    <a:pt x="26" y="89"/>
                  </a:lnTo>
                  <a:lnTo>
                    <a:pt x="35" y="88"/>
                  </a:lnTo>
                  <a:lnTo>
                    <a:pt x="26" y="88"/>
                  </a:lnTo>
                  <a:lnTo>
                    <a:pt x="15" y="88"/>
                  </a:lnTo>
                  <a:close/>
                </a:path>
              </a:pathLst>
            </a:custGeom>
            <a:solidFill>
              <a:srgbClr val="AC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Freeform 959"/>
            <p:cNvSpPr>
              <a:spLocks noEditPoints="1"/>
            </p:cNvSpPr>
            <p:nvPr/>
          </p:nvSpPr>
          <p:spPr bwMode="auto">
            <a:xfrm>
              <a:off x="2947" y="1511"/>
              <a:ext cx="35" cy="88"/>
            </a:xfrm>
            <a:custGeom>
              <a:avLst/>
              <a:gdLst>
                <a:gd name="T0" fmla="*/ 35 w 35"/>
                <a:gd name="T1" fmla="*/ 2 h 88"/>
                <a:gd name="T2" fmla="*/ 26 w 35"/>
                <a:gd name="T3" fmla="*/ 0 h 88"/>
                <a:gd name="T4" fmla="*/ 15 w 35"/>
                <a:gd name="T5" fmla="*/ 2 h 88"/>
                <a:gd name="T6" fmla="*/ 6 w 35"/>
                <a:gd name="T7" fmla="*/ 3 h 88"/>
                <a:gd name="T8" fmla="*/ 0 w 35"/>
                <a:gd name="T9" fmla="*/ 6 h 88"/>
                <a:gd name="T10" fmla="*/ 0 w 35"/>
                <a:gd name="T11" fmla="*/ 6 h 88"/>
                <a:gd name="T12" fmla="*/ 6 w 35"/>
                <a:gd name="T13" fmla="*/ 5 h 88"/>
                <a:gd name="T14" fmla="*/ 15 w 35"/>
                <a:gd name="T15" fmla="*/ 2 h 88"/>
                <a:gd name="T16" fmla="*/ 26 w 35"/>
                <a:gd name="T17" fmla="*/ 0 h 88"/>
                <a:gd name="T18" fmla="*/ 35 w 35"/>
                <a:gd name="T19" fmla="*/ 2 h 88"/>
                <a:gd name="T20" fmla="*/ 35 w 35"/>
                <a:gd name="T21" fmla="*/ 2 h 88"/>
                <a:gd name="T22" fmla="*/ 15 w 35"/>
                <a:gd name="T23" fmla="*/ 88 h 88"/>
                <a:gd name="T24" fmla="*/ 26 w 35"/>
                <a:gd name="T25" fmla="*/ 88 h 88"/>
                <a:gd name="T26" fmla="*/ 35 w 35"/>
                <a:gd name="T27" fmla="*/ 88 h 88"/>
                <a:gd name="T28" fmla="*/ 35 w 35"/>
                <a:gd name="T29" fmla="*/ 86 h 88"/>
                <a:gd name="T30" fmla="*/ 26 w 35"/>
                <a:gd name="T31" fmla="*/ 88 h 88"/>
                <a:gd name="T32" fmla="*/ 17 w 35"/>
                <a:gd name="T33" fmla="*/ 86 h 88"/>
                <a:gd name="T34" fmla="*/ 15 w 35"/>
                <a:gd name="T35" fmla="*/ 88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88"/>
                <a:gd name="T56" fmla="*/ 35 w 35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88">
                  <a:moveTo>
                    <a:pt x="35" y="2"/>
                  </a:moveTo>
                  <a:lnTo>
                    <a:pt x="26" y="0"/>
                  </a:lnTo>
                  <a:lnTo>
                    <a:pt x="15" y="2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5"/>
                  </a:lnTo>
                  <a:lnTo>
                    <a:pt x="15" y="2"/>
                  </a:lnTo>
                  <a:lnTo>
                    <a:pt x="26" y="0"/>
                  </a:lnTo>
                  <a:lnTo>
                    <a:pt x="35" y="2"/>
                  </a:lnTo>
                  <a:close/>
                  <a:moveTo>
                    <a:pt x="15" y="88"/>
                  </a:moveTo>
                  <a:lnTo>
                    <a:pt x="26" y="88"/>
                  </a:lnTo>
                  <a:lnTo>
                    <a:pt x="35" y="88"/>
                  </a:lnTo>
                  <a:lnTo>
                    <a:pt x="35" y="86"/>
                  </a:lnTo>
                  <a:lnTo>
                    <a:pt x="26" y="88"/>
                  </a:lnTo>
                  <a:lnTo>
                    <a:pt x="17" y="86"/>
                  </a:lnTo>
                  <a:lnTo>
                    <a:pt x="15" y="88"/>
                  </a:lnTo>
                  <a:close/>
                </a:path>
              </a:pathLst>
            </a:custGeom>
            <a:solidFill>
              <a:srgbClr val="AD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Freeform 960"/>
            <p:cNvSpPr>
              <a:spLocks noEditPoints="1"/>
            </p:cNvSpPr>
            <p:nvPr/>
          </p:nvSpPr>
          <p:spPr bwMode="auto">
            <a:xfrm>
              <a:off x="2947" y="1511"/>
              <a:ext cx="35" cy="88"/>
            </a:xfrm>
            <a:custGeom>
              <a:avLst/>
              <a:gdLst>
                <a:gd name="T0" fmla="*/ 35 w 35"/>
                <a:gd name="T1" fmla="*/ 2 h 88"/>
                <a:gd name="T2" fmla="*/ 26 w 35"/>
                <a:gd name="T3" fmla="*/ 0 h 88"/>
                <a:gd name="T4" fmla="*/ 15 w 35"/>
                <a:gd name="T5" fmla="*/ 2 h 88"/>
                <a:gd name="T6" fmla="*/ 6 w 35"/>
                <a:gd name="T7" fmla="*/ 5 h 88"/>
                <a:gd name="T8" fmla="*/ 0 w 35"/>
                <a:gd name="T9" fmla="*/ 6 h 88"/>
                <a:gd name="T10" fmla="*/ 2 w 35"/>
                <a:gd name="T11" fmla="*/ 6 h 88"/>
                <a:gd name="T12" fmla="*/ 6 w 35"/>
                <a:gd name="T13" fmla="*/ 5 h 88"/>
                <a:gd name="T14" fmla="*/ 15 w 35"/>
                <a:gd name="T15" fmla="*/ 2 h 88"/>
                <a:gd name="T16" fmla="*/ 26 w 35"/>
                <a:gd name="T17" fmla="*/ 2 h 88"/>
                <a:gd name="T18" fmla="*/ 35 w 35"/>
                <a:gd name="T19" fmla="*/ 2 h 88"/>
                <a:gd name="T20" fmla="*/ 35 w 35"/>
                <a:gd name="T21" fmla="*/ 2 h 88"/>
                <a:gd name="T22" fmla="*/ 17 w 35"/>
                <a:gd name="T23" fmla="*/ 86 h 88"/>
                <a:gd name="T24" fmla="*/ 26 w 35"/>
                <a:gd name="T25" fmla="*/ 88 h 88"/>
                <a:gd name="T26" fmla="*/ 35 w 35"/>
                <a:gd name="T27" fmla="*/ 86 h 88"/>
                <a:gd name="T28" fmla="*/ 33 w 35"/>
                <a:gd name="T29" fmla="*/ 86 h 88"/>
                <a:gd name="T30" fmla="*/ 26 w 35"/>
                <a:gd name="T31" fmla="*/ 88 h 88"/>
                <a:gd name="T32" fmla="*/ 17 w 35"/>
                <a:gd name="T33" fmla="*/ 86 h 88"/>
                <a:gd name="T34" fmla="*/ 17 w 35"/>
                <a:gd name="T35" fmla="*/ 86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88"/>
                <a:gd name="T56" fmla="*/ 35 w 35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88">
                  <a:moveTo>
                    <a:pt x="35" y="2"/>
                  </a:moveTo>
                  <a:lnTo>
                    <a:pt x="26" y="0"/>
                  </a:lnTo>
                  <a:lnTo>
                    <a:pt x="15" y="2"/>
                  </a:lnTo>
                  <a:lnTo>
                    <a:pt x="6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5"/>
                  </a:lnTo>
                  <a:lnTo>
                    <a:pt x="15" y="2"/>
                  </a:lnTo>
                  <a:lnTo>
                    <a:pt x="26" y="2"/>
                  </a:lnTo>
                  <a:lnTo>
                    <a:pt x="35" y="2"/>
                  </a:lnTo>
                  <a:close/>
                  <a:moveTo>
                    <a:pt x="17" y="86"/>
                  </a:moveTo>
                  <a:lnTo>
                    <a:pt x="26" y="88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26" y="88"/>
                  </a:lnTo>
                  <a:lnTo>
                    <a:pt x="17" y="86"/>
                  </a:lnTo>
                  <a:close/>
                </a:path>
              </a:pathLst>
            </a:custGeom>
            <a:solidFill>
              <a:srgbClr val="AE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Freeform 961"/>
            <p:cNvSpPr>
              <a:spLocks noEditPoints="1"/>
            </p:cNvSpPr>
            <p:nvPr/>
          </p:nvSpPr>
          <p:spPr bwMode="auto">
            <a:xfrm>
              <a:off x="2949" y="1513"/>
              <a:ext cx="33" cy="86"/>
            </a:xfrm>
            <a:custGeom>
              <a:avLst/>
              <a:gdLst>
                <a:gd name="T0" fmla="*/ 33 w 33"/>
                <a:gd name="T1" fmla="*/ 0 h 86"/>
                <a:gd name="T2" fmla="*/ 24 w 33"/>
                <a:gd name="T3" fmla="*/ 0 h 86"/>
                <a:gd name="T4" fmla="*/ 13 w 33"/>
                <a:gd name="T5" fmla="*/ 0 h 86"/>
                <a:gd name="T6" fmla="*/ 4 w 33"/>
                <a:gd name="T7" fmla="*/ 3 h 86"/>
                <a:gd name="T8" fmla="*/ 0 w 33"/>
                <a:gd name="T9" fmla="*/ 4 h 86"/>
                <a:gd name="T10" fmla="*/ 0 w 33"/>
                <a:gd name="T11" fmla="*/ 6 h 86"/>
                <a:gd name="T12" fmla="*/ 4 w 33"/>
                <a:gd name="T13" fmla="*/ 3 h 86"/>
                <a:gd name="T14" fmla="*/ 15 w 33"/>
                <a:gd name="T15" fmla="*/ 1 h 86"/>
                <a:gd name="T16" fmla="*/ 24 w 33"/>
                <a:gd name="T17" fmla="*/ 0 h 86"/>
                <a:gd name="T18" fmla="*/ 33 w 33"/>
                <a:gd name="T19" fmla="*/ 1 h 86"/>
                <a:gd name="T20" fmla="*/ 33 w 33"/>
                <a:gd name="T21" fmla="*/ 0 h 86"/>
                <a:gd name="T22" fmla="*/ 15 w 33"/>
                <a:gd name="T23" fmla="*/ 84 h 86"/>
                <a:gd name="T24" fmla="*/ 24 w 33"/>
                <a:gd name="T25" fmla="*/ 86 h 86"/>
                <a:gd name="T26" fmla="*/ 31 w 33"/>
                <a:gd name="T27" fmla="*/ 84 h 86"/>
                <a:gd name="T28" fmla="*/ 31 w 33"/>
                <a:gd name="T29" fmla="*/ 84 h 86"/>
                <a:gd name="T30" fmla="*/ 24 w 33"/>
                <a:gd name="T31" fmla="*/ 84 h 86"/>
                <a:gd name="T32" fmla="*/ 15 w 33"/>
                <a:gd name="T33" fmla="*/ 84 h 86"/>
                <a:gd name="T34" fmla="*/ 15 w 33"/>
                <a:gd name="T35" fmla="*/ 84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86"/>
                <a:gd name="T56" fmla="*/ 33 w 33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86">
                  <a:moveTo>
                    <a:pt x="33" y="0"/>
                  </a:moveTo>
                  <a:lnTo>
                    <a:pt x="24" y="0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3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15" y="84"/>
                  </a:moveTo>
                  <a:lnTo>
                    <a:pt x="24" y="86"/>
                  </a:lnTo>
                  <a:lnTo>
                    <a:pt x="31" y="84"/>
                  </a:lnTo>
                  <a:lnTo>
                    <a:pt x="24" y="84"/>
                  </a:lnTo>
                  <a:lnTo>
                    <a:pt x="15" y="84"/>
                  </a:lnTo>
                  <a:close/>
                </a:path>
              </a:pathLst>
            </a:custGeom>
            <a:solidFill>
              <a:srgbClr val="AF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Freeform 962"/>
            <p:cNvSpPr>
              <a:spLocks noEditPoints="1"/>
            </p:cNvSpPr>
            <p:nvPr/>
          </p:nvSpPr>
          <p:spPr bwMode="auto">
            <a:xfrm>
              <a:off x="2949" y="1513"/>
              <a:ext cx="33" cy="84"/>
            </a:xfrm>
            <a:custGeom>
              <a:avLst/>
              <a:gdLst>
                <a:gd name="T0" fmla="*/ 33 w 33"/>
                <a:gd name="T1" fmla="*/ 1 h 84"/>
                <a:gd name="T2" fmla="*/ 24 w 33"/>
                <a:gd name="T3" fmla="*/ 0 h 84"/>
                <a:gd name="T4" fmla="*/ 15 w 33"/>
                <a:gd name="T5" fmla="*/ 1 h 84"/>
                <a:gd name="T6" fmla="*/ 4 w 33"/>
                <a:gd name="T7" fmla="*/ 3 h 84"/>
                <a:gd name="T8" fmla="*/ 0 w 33"/>
                <a:gd name="T9" fmla="*/ 6 h 84"/>
                <a:gd name="T10" fmla="*/ 0 w 33"/>
                <a:gd name="T11" fmla="*/ 6 h 84"/>
                <a:gd name="T12" fmla="*/ 4 w 33"/>
                <a:gd name="T13" fmla="*/ 4 h 84"/>
                <a:gd name="T14" fmla="*/ 15 w 33"/>
                <a:gd name="T15" fmla="*/ 1 h 84"/>
                <a:gd name="T16" fmla="*/ 24 w 33"/>
                <a:gd name="T17" fmla="*/ 0 h 84"/>
                <a:gd name="T18" fmla="*/ 33 w 33"/>
                <a:gd name="T19" fmla="*/ 1 h 84"/>
                <a:gd name="T20" fmla="*/ 33 w 33"/>
                <a:gd name="T21" fmla="*/ 1 h 84"/>
                <a:gd name="T22" fmla="*/ 15 w 33"/>
                <a:gd name="T23" fmla="*/ 84 h 84"/>
                <a:gd name="T24" fmla="*/ 24 w 33"/>
                <a:gd name="T25" fmla="*/ 84 h 84"/>
                <a:gd name="T26" fmla="*/ 31 w 33"/>
                <a:gd name="T27" fmla="*/ 84 h 84"/>
                <a:gd name="T28" fmla="*/ 31 w 33"/>
                <a:gd name="T29" fmla="*/ 83 h 84"/>
                <a:gd name="T30" fmla="*/ 24 w 33"/>
                <a:gd name="T31" fmla="*/ 84 h 84"/>
                <a:gd name="T32" fmla="*/ 15 w 33"/>
                <a:gd name="T33" fmla="*/ 83 h 84"/>
                <a:gd name="T34" fmla="*/ 15 w 33"/>
                <a:gd name="T35" fmla="*/ 84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84"/>
                <a:gd name="T56" fmla="*/ 33 w 33"/>
                <a:gd name="T57" fmla="*/ 84 h 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84">
                  <a:moveTo>
                    <a:pt x="33" y="1"/>
                  </a:moveTo>
                  <a:lnTo>
                    <a:pt x="24" y="0"/>
                  </a:lnTo>
                  <a:lnTo>
                    <a:pt x="15" y="1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3" y="1"/>
                  </a:lnTo>
                  <a:close/>
                  <a:moveTo>
                    <a:pt x="15" y="84"/>
                  </a:moveTo>
                  <a:lnTo>
                    <a:pt x="24" y="84"/>
                  </a:lnTo>
                  <a:lnTo>
                    <a:pt x="31" y="84"/>
                  </a:lnTo>
                  <a:lnTo>
                    <a:pt x="31" y="83"/>
                  </a:lnTo>
                  <a:lnTo>
                    <a:pt x="24" y="84"/>
                  </a:lnTo>
                  <a:lnTo>
                    <a:pt x="15" y="83"/>
                  </a:lnTo>
                  <a:lnTo>
                    <a:pt x="15" y="84"/>
                  </a:lnTo>
                  <a:close/>
                </a:path>
              </a:pathLst>
            </a:custGeom>
            <a:solidFill>
              <a:srgbClr val="B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Freeform 963"/>
            <p:cNvSpPr>
              <a:spLocks noEditPoints="1"/>
            </p:cNvSpPr>
            <p:nvPr/>
          </p:nvSpPr>
          <p:spPr bwMode="auto">
            <a:xfrm>
              <a:off x="2949" y="1513"/>
              <a:ext cx="33" cy="84"/>
            </a:xfrm>
            <a:custGeom>
              <a:avLst/>
              <a:gdLst>
                <a:gd name="T0" fmla="*/ 33 w 33"/>
                <a:gd name="T1" fmla="*/ 1 h 84"/>
                <a:gd name="T2" fmla="*/ 24 w 33"/>
                <a:gd name="T3" fmla="*/ 0 h 84"/>
                <a:gd name="T4" fmla="*/ 15 w 33"/>
                <a:gd name="T5" fmla="*/ 1 h 84"/>
                <a:gd name="T6" fmla="*/ 4 w 33"/>
                <a:gd name="T7" fmla="*/ 4 h 84"/>
                <a:gd name="T8" fmla="*/ 0 w 33"/>
                <a:gd name="T9" fmla="*/ 6 h 84"/>
                <a:gd name="T10" fmla="*/ 0 w 33"/>
                <a:gd name="T11" fmla="*/ 6 h 84"/>
                <a:gd name="T12" fmla="*/ 6 w 33"/>
                <a:gd name="T13" fmla="*/ 4 h 84"/>
                <a:gd name="T14" fmla="*/ 15 w 33"/>
                <a:gd name="T15" fmla="*/ 1 h 84"/>
                <a:gd name="T16" fmla="*/ 24 w 33"/>
                <a:gd name="T17" fmla="*/ 1 h 84"/>
                <a:gd name="T18" fmla="*/ 33 w 33"/>
                <a:gd name="T19" fmla="*/ 1 h 84"/>
                <a:gd name="T20" fmla="*/ 33 w 33"/>
                <a:gd name="T21" fmla="*/ 1 h 84"/>
                <a:gd name="T22" fmla="*/ 15 w 33"/>
                <a:gd name="T23" fmla="*/ 83 h 84"/>
                <a:gd name="T24" fmla="*/ 24 w 33"/>
                <a:gd name="T25" fmla="*/ 84 h 84"/>
                <a:gd name="T26" fmla="*/ 31 w 33"/>
                <a:gd name="T27" fmla="*/ 83 h 84"/>
                <a:gd name="T28" fmla="*/ 31 w 33"/>
                <a:gd name="T29" fmla="*/ 83 h 84"/>
                <a:gd name="T30" fmla="*/ 24 w 33"/>
                <a:gd name="T31" fmla="*/ 83 h 84"/>
                <a:gd name="T32" fmla="*/ 15 w 33"/>
                <a:gd name="T33" fmla="*/ 83 h 84"/>
                <a:gd name="T34" fmla="*/ 15 w 33"/>
                <a:gd name="T35" fmla="*/ 83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84"/>
                <a:gd name="T56" fmla="*/ 33 w 33"/>
                <a:gd name="T57" fmla="*/ 84 h 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84">
                  <a:moveTo>
                    <a:pt x="33" y="1"/>
                  </a:moveTo>
                  <a:lnTo>
                    <a:pt x="24" y="0"/>
                  </a:lnTo>
                  <a:lnTo>
                    <a:pt x="15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6" y="4"/>
                  </a:lnTo>
                  <a:lnTo>
                    <a:pt x="15" y="1"/>
                  </a:lnTo>
                  <a:lnTo>
                    <a:pt x="24" y="1"/>
                  </a:lnTo>
                  <a:lnTo>
                    <a:pt x="33" y="1"/>
                  </a:lnTo>
                  <a:close/>
                  <a:moveTo>
                    <a:pt x="15" y="83"/>
                  </a:moveTo>
                  <a:lnTo>
                    <a:pt x="24" y="84"/>
                  </a:lnTo>
                  <a:lnTo>
                    <a:pt x="31" y="83"/>
                  </a:lnTo>
                  <a:lnTo>
                    <a:pt x="24" y="83"/>
                  </a:lnTo>
                  <a:lnTo>
                    <a:pt x="15" y="83"/>
                  </a:lnTo>
                  <a:close/>
                </a:path>
              </a:pathLst>
            </a:custGeom>
            <a:solidFill>
              <a:srgbClr val="B1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Freeform 964"/>
            <p:cNvSpPr>
              <a:spLocks noEditPoints="1"/>
            </p:cNvSpPr>
            <p:nvPr/>
          </p:nvSpPr>
          <p:spPr bwMode="auto">
            <a:xfrm>
              <a:off x="2949" y="1514"/>
              <a:ext cx="33" cy="82"/>
            </a:xfrm>
            <a:custGeom>
              <a:avLst/>
              <a:gdLst>
                <a:gd name="T0" fmla="*/ 33 w 33"/>
                <a:gd name="T1" fmla="*/ 0 h 82"/>
                <a:gd name="T2" fmla="*/ 24 w 33"/>
                <a:gd name="T3" fmla="*/ 0 h 82"/>
                <a:gd name="T4" fmla="*/ 15 w 33"/>
                <a:gd name="T5" fmla="*/ 0 h 82"/>
                <a:gd name="T6" fmla="*/ 6 w 33"/>
                <a:gd name="T7" fmla="*/ 3 h 82"/>
                <a:gd name="T8" fmla="*/ 0 w 33"/>
                <a:gd name="T9" fmla="*/ 5 h 82"/>
                <a:gd name="T10" fmla="*/ 0 w 33"/>
                <a:gd name="T11" fmla="*/ 6 h 82"/>
                <a:gd name="T12" fmla="*/ 6 w 33"/>
                <a:gd name="T13" fmla="*/ 3 h 82"/>
                <a:gd name="T14" fmla="*/ 15 w 33"/>
                <a:gd name="T15" fmla="*/ 2 h 82"/>
                <a:gd name="T16" fmla="*/ 24 w 33"/>
                <a:gd name="T17" fmla="*/ 0 h 82"/>
                <a:gd name="T18" fmla="*/ 33 w 33"/>
                <a:gd name="T19" fmla="*/ 2 h 82"/>
                <a:gd name="T20" fmla="*/ 33 w 33"/>
                <a:gd name="T21" fmla="*/ 0 h 82"/>
                <a:gd name="T22" fmla="*/ 15 w 33"/>
                <a:gd name="T23" fmla="*/ 82 h 82"/>
                <a:gd name="T24" fmla="*/ 24 w 33"/>
                <a:gd name="T25" fmla="*/ 82 h 82"/>
                <a:gd name="T26" fmla="*/ 31 w 33"/>
                <a:gd name="T27" fmla="*/ 82 h 82"/>
                <a:gd name="T28" fmla="*/ 30 w 33"/>
                <a:gd name="T29" fmla="*/ 82 h 82"/>
                <a:gd name="T30" fmla="*/ 24 w 33"/>
                <a:gd name="T31" fmla="*/ 82 h 82"/>
                <a:gd name="T32" fmla="*/ 15 w 33"/>
                <a:gd name="T33" fmla="*/ 82 h 82"/>
                <a:gd name="T34" fmla="*/ 15 w 33"/>
                <a:gd name="T35" fmla="*/ 8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82"/>
                <a:gd name="T56" fmla="*/ 33 w 33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82">
                  <a:moveTo>
                    <a:pt x="33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3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15" y="82"/>
                  </a:moveTo>
                  <a:lnTo>
                    <a:pt x="24" y="82"/>
                  </a:lnTo>
                  <a:lnTo>
                    <a:pt x="31" y="82"/>
                  </a:lnTo>
                  <a:lnTo>
                    <a:pt x="30" y="82"/>
                  </a:lnTo>
                  <a:lnTo>
                    <a:pt x="24" y="82"/>
                  </a:lnTo>
                  <a:lnTo>
                    <a:pt x="15" y="82"/>
                  </a:lnTo>
                  <a:close/>
                </a:path>
              </a:pathLst>
            </a:custGeom>
            <a:solidFill>
              <a:srgbClr val="B2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Freeform 965"/>
            <p:cNvSpPr>
              <a:spLocks noEditPoints="1"/>
            </p:cNvSpPr>
            <p:nvPr/>
          </p:nvSpPr>
          <p:spPr bwMode="auto">
            <a:xfrm>
              <a:off x="2949" y="1514"/>
              <a:ext cx="33" cy="82"/>
            </a:xfrm>
            <a:custGeom>
              <a:avLst/>
              <a:gdLst>
                <a:gd name="T0" fmla="*/ 33 w 33"/>
                <a:gd name="T1" fmla="*/ 2 h 82"/>
                <a:gd name="T2" fmla="*/ 24 w 33"/>
                <a:gd name="T3" fmla="*/ 0 h 82"/>
                <a:gd name="T4" fmla="*/ 15 w 33"/>
                <a:gd name="T5" fmla="*/ 2 h 82"/>
                <a:gd name="T6" fmla="*/ 6 w 33"/>
                <a:gd name="T7" fmla="*/ 3 h 82"/>
                <a:gd name="T8" fmla="*/ 0 w 33"/>
                <a:gd name="T9" fmla="*/ 6 h 82"/>
                <a:gd name="T10" fmla="*/ 0 w 33"/>
                <a:gd name="T11" fmla="*/ 6 h 82"/>
                <a:gd name="T12" fmla="*/ 6 w 33"/>
                <a:gd name="T13" fmla="*/ 5 h 82"/>
                <a:gd name="T14" fmla="*/ 15 w 33"/>
                <a:gd name="T15" fmla="*/ 2 h 82"/>
                <a:gd name="T16" fmla="*/ 24 w 33"/>
                <a:gd name="T17" fmla="*/ 2 h 82"/>
                <a:gd name="T18" fmla="*/ 33 w 33"/>
                <a:gd name="T19" fmla="*/ 2 h 82"/>
                <a:gd name="T20" fmla="*/ 33 w 33"/>
                <a:gd name="T21" fmla="*/ 2 h 82"/>
                <a:gd name="T22" fmla="*/ 15 w 33"/>
                <a:gd name="T23" fmla="*/ 82 h 82"/>
                <a:gd name="T24" fmla="*/ 24 w 33"/>
                <a:gd name="T25" fmla="*/ 82 h 82"/>
                <a:gd name="T26" fmla="*/ 30 w 33"/>
                <a:gd name="T27" fmla="*/ 82 h 82"/>
                <a:gd name="T28" fmla="*/ 30 w 33"/>
                <a:gd name="T29" fmla="*/ 80 h 82"/>
                <a:gd name="T30" fmla="*/ 24 w 33"/>
                <a:gd name="T31" fmla="*/ 82 h 82"/>
                <a:gd name="T32" fmla="*/ 15 w 33"/>
                <a:gd name="T33" fmla="*/ 80 h 82"/>
                <a:gd name="T34" fmla="*/ 15 w 33"/>
                <a:gd name="T35" fmla="*/ 82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82"/>
                <a:gd name="T56" fmla="*/ 33 w 33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82">
                  <a:moveTo>
                    <a:pt x="33" y="2"/>
                  </a:moveTo>
                  <a:lnTo>
                    <a:pt x="24" y="0"/>
                  </a:lnTo>
                  <a:lnTo>
                    <a:pt x="15" y="2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5"/>
                  </a:lnTo>
                  <a:lnTo>
                    <a:pt x="15" y="2"/>
                  </a:lnTo>
                  <a:lnTo>
                    <a:pt x="24" y="2"/>
                  </a:lnTo>
                  <a:lnTo>
                    <a:pt x="33" y="2"/>
                  </a:lnTo>
                  <a:close/>
                  <a:moveTo>
                    <a:pt x="15" y="82"/>
                  </a:moveTo>
                  <a:lnTo>
                    <a:pt x="24" y="82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24" y="82"/>
                  </a:lnTo>
                  <a:lnTo>
                    <a:pt x="15" y="80"/>
                  </a:lnTo>
                  <a:lnTo>
                    <a:pt x="15" y="82"/>
                  </a:lnTo>
                  <a:close/>
                </a:path>
              </a:pathLst>
            </a:custGeom>
            <a:solidFill>
              <a:srgbClr val="B3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Freeform 966"/>
            <p:cNvSpPr>
              <a:spLocks noEditPoints="1"/>
            </p:cNvSpPr>
            <p:nvPr/>
          </p:nvSpPr>
          <p:spPr bwMode="auto">
            <a:xfrm>
              <a:off x="2949" y="1516"/>
              <a:ext cx="33" cy="80"/>
            </a:xfrm>
            <a:custGeom>
              <a:avLst/>
              <a:gdLst>
                <a:gd name="T0" fmla="*/ 33 w 33"/>
                <a:gd name="T1" fmla="*/ 0 h 80"/>
                <a:gd name="T2" fmla="*/ 24 w 33"/>
                <a:gd name="T3" fmla="*/ 0 h 80"/>
                <a:gd name="T4" fmla="*/ 15 w 33"/>
                <a:gd name="T5" fmla="*/ 0 h 80"/>
                <a:gd name="T6" fmla="*/ 6 w 33"/>
                <a:gd name="T7" fmla="*/ 3 h 80"/>
                <a:gd name="T8" fmla="*/ 0 w 33"/>
                <a:gd name="T9" fmla="*/ 4 h 80"/>
                <a:gd name="T10" fmla="*/ 0 w 33"/>
                <a:gd name="T11" fmla="*/ 4 h 80"/>
                <a:gd name="T12" fmla="*/ 6 w 33"/>
                <a:gd name="T13" fmla="*/ 3 h 80"/>
                <a:gd name="T14" fmla="*/ 15 w 33"/>
                <a:gd name="T15" fmla="*/ 0 h 80"/>
                <a:gd name="T16" fmla="*/ 24 w 33"/>
                <a:gd name="T17" fmla="*/ 0 h 80"/>
                <a:gd name="T18" fmla="*/ 33 w 33"/>
                <a:gd name="T19" fmla="*/ 0 h 80"/>
                <a:gd name="T20" fmla="*/ 33 w 33"/>
                <a:gd name="T21" fmla="*/ 0 h 80"/>
                <a:gd name="T22" fmla="*/ 15 w 33"/>
                <a:gd name="T23" fmla="*/ 78 h 80"/>
                <a:gd name="T24" fmla="*/ 24 w 33"/>
                <a:gd name="T25" fmla="*/ 80 h 80"/>
                <a:gd name="T26" fmla="*/ 30 w 33"/>
                <a:gd name="T27" fmla="*/ 78 h 80"/>
                <a:gd name="T28" fmla="*/ 30 w 33"/>
                <a:gd name="T29" fmla="*/ 78 h 80"/>
                <a:gd name="T30" fmla="*/ 24 w 33"/>
                <a:gd name="T31" fmla="*/ 78 h 80"/>
                <a:gd name="T32" fmla="*/ 15 w 33"/>
                <a:gd name="T33" fmla="*/ 78 h 80"/>
                <a:gd name="T34" fmla="*/ 15 w 33"/>
                <a:gd name="T35" fmla="*/ 78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80"/>
                <a:gd name="T56" fmla="*/ 33 w 33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80">
                  <a:moveTo>
                    <a:pt x="33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4"/>
                  </a:lnTo>
                  <a:lnTo>
                    <a:pt x="6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3" y="0"/>
                  </a:lnTo>
                  <a:close/>
                  <a:moveTo>
                    <a:pt x="15" y="78"/>
                  </a:moveTo>
                  <a:lnTo>
                    <a:pt x="24" y="80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5" y="78"/>
                  </a:lnTo>
                  <a:close/>
                </a:path>
              </a:pathLst>
            </a:custGeom>
            <a:solidFill>
              <a:srgbClr val="B4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Freeform 967"/>
            <p:cNvSpPr>
              <a:spLocks noEditPoints="1"/>
            </p:cNvSpPr>
            <p:nvPr/>
          </p:nvSpPr>
          <p:spPr bwMode="auto">
            <a:xfrm>
              <a:off x="2949" y="1516"/>
              <a:ext cx="33" cy="78"/>
            </a:xfrm>
            <a:custGeom>
              <a:avLst/>
              <a:gdLst>
                <a:gd name="T0" fmla="*/ 33 w 33"/>
                <a:gd name="T1" fmla="*/ 0 h 78"/>
                <a:gd name="T2" fmla="*/ 24 w 33"/>
                <a:gd name="T3" fmla="*/ 0 h 78"/>
                <a:gd name="T4" fmla="*/ 15 w 33"/>
                <a:gd name="T5" fmla="*/ 0 h 78"/>
                <a:gd name="T6" fmla="*/ 6 w 33"/>
                <a:gd name="T7" fmla="*/ 3 h 78"/>
                <a:gd name="T8" fmla="*/ 0 w 33"/>
                <a:gd name="T9" fmla="*/ 4 h 78"/>
                <a:gd name="T10" fmla="*/ 0 w 33"/>
                <a:gd name="T11" fmla="*/ 6 h 78"/>
                <a:gd name="T12" fmla="*/ 6 w 33"/>
                <a:gd name="T13" fmla="*/ 3 h 78"/>
                <a:gd name="T14" fmla="*/ 15 w 33"/>
                <a:gd name="T15" fmla="*/ 1 h 78"/>
                <a:gd name="T16" fmla="*/ 24 w 33"/>
                <a:gd name="T17" fmla="*/ 0 h 78"/>
                <a:gd name="T18" fmla="*/ 33 w 33"/>
                <a:gd name="T19" fmla="*/ 1 h 78"/>
                <a:gd name="T20" fmla="*/ 33 w 33"/>
                <a:gd name="T21" fmla="*/ 0 h 78"/>
                <a:gd name="T22" fmla="*/ 15 w 33"/>
                <a:gd name="T23" fmla="*/ 78 h 78"/>
                <a:gd name="T24" fmla="*/ 24 w 33"/>
                <a:gd name="T25" fmla="*/ 78 h 78"/>
                <a:gd name="T26" fmla="*/ 30 w 33"/>
                <a:gd name="T27" fmla="*/ 78 h 78"/>
                <a:gd name="T28" fmla="*/ 30 w 33"/>
                <a:gd name="T29" fmla="*/ 78 h 78"/>
                <a:gd name="T30" fmla="*/ 24 w 33"/>
                <a:gd name="T31" fmla="*/ 78 h 78"/>
                <a:gd name="T32" fmla="*/ 15 w 33"/>
                <a:gd name="T33" fmla="*/ 78 h 78"/>
                <a:gd name="T34" fmla="*/ 15 w 33"/>
                <a:gd name="T35" fmla="*/ 78 h 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78"/>
                <a:gd name="T56" fmla="*/ 33 w 33"/>
                <a:gd name="T57" fmla="*/ 78 h 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78">
                  <a:moveTo>
                    <a:pt x="33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6" y="3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15" y="78"/>
                  </a:moveTo>
                  <a:lnTo>
                    <a:pt x="24" y="78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5" y="78"/>
                  </a:lnTo>
                  <a:close/>
                </a:path>
              </a:pathLst>
            </a:custGeom>
            <a:solidFill>
              <a:srgbClr val="B5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Freeform 968"/>
            <p:cNvSpPr>
              <a:spLocks noEditPoints="1"/>
            </p:cNvSpPr>
            <p:nvPr/>
          </p:nvSpPr>
          <p:spPr bwMode="auto">
            <a:xfrm>
              <a:off x="2949" y="1516"/>
              <a:ext cx="33" cy="78"/>
            </a:xfrm>
            <a:custGeom>
              <a:avLst/>
              <a:gdLst>
                <a:gd name="T0" fmla="*/ 33 w 33"/>
                <a:gd name="T1" fmla="*/ 1 h 78"/>
                <a:gd name="T2" fmla="*/ 24 w 33"/>
                <a:gd name="T3" fmla="*/ 0 h 78"/>
                <a:gd name="T4" fmla="*/ 15 w 33"/>
                <a:gd name="T5" fmla="*/ 1 h 78"/>
                <a:gd name="T6" fmla="*/ 6 w 33"/>
                <a:gd name="T7" fmla="*/ 3 h 78"/>
                <a:gd name="T8" fmla="*/ 0 w 33"/>
                <a:gd name="T9" fmla="*/ 6 h 78"/>
                <a:gd name="T10" fmla="*/ 0 w 33"/>
                <a:gd name="T11" fmla="*/ 6 h 78"/>
                <a:gd name="T12" fmla="*/ 6 w 33"/>
                <a:gd name="T13" fmla="*/ 4 h 78"/>
                <a:gd name="T14" fmla="*/ 15 w 33"/>
                <a:gd name="T15" fmla="*/ 1 h 78"/>
                <a:gd name="T16" fmla="*/ 24 w 33"/>
                <a:gd name="T17" fmla="*/ 1 h 78"/>
                <a:gd name="T18" fmla="*/ 33 w 33"/>
                <a:gd name="T19" fmla="*/ 1 h 78"/>
                <a:gd name="T20" fmla="*/ 33 w 33"/>
                <a:gd name="T21" fmla="*/ 1 h 78"/>
                <a:gd name="T22" fmla="*/ 15 w 33"/>
                <a:gd name="T23" fmla="*/ 78 h 78"/>
                <a:gd name="T24" fmla="*/ 24 w 33"/>
                <a:gd name="T25" fmla="*/ 78 h 78"/>
                <a:gd name="T26" fmla="*/ 30 w 33"/>
                <a:gd name="T27" fmla="*/ 78 h 78"/>
                <a:gd name="T28" fmla="*/ 30 w 33"/>
                <a:gd name="T29" fmla="*/ 77 h 78"/>
                <a:gd name="T30" fmla="*/ 30 w 33"/>
                <a:gd name="T31" fmla="*/ 77 h 78"/>
                <a:gd name="T32" fmla="*/ 24 w 33"/>
                <a:gd name="T33" fmla="*/ 78 h 78"/>
                <a:gd name="T34" fmla="*/ 15 w 33"/>
                <a:gd name="T35" fmla="*/ 77 h 78"/>
                <a:gd name="T36" fmla="*/ 15 w 33"/>
                <a:gd name="T37" fmla="*/ 77 h 78"/>
                <a:gd name="T38" fmla="*/ 15 w 33"/>
                <a:gd name="T39" fmla="*/ 78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78"/>
                <a:gd name="T62" fmla="*/ 33 w 33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78">
                  <a:moveTo>
                    <a:pt x="33" y="1"/>
                  </a:moveTo>
                  <a:lnTo>
                    <a:pt x="24" y="0"/>
                  </a:lnTo>
                  <a:lnTo>
                    <a:pt x="15" y="1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4"/>
                  </a:lnTo>
                  <a:lnTo>
                    <a:pt x="15" y="1"/>
                  </a:lnTo>
                  <a:lnTo>
                    <a:pt x="24" y="1"/>
                  </a:lnTo>
                  <a:lnTo>
                    <a:pt x="33" y="1"/>
                  </a:lnTo>
                  <a:close/>
                  <a:moveTo>
                    <a:pt x="15" y="78"/>
                  </a:moveTo>
                  <a:lnTo>
                    <a:pt x="24" y="78"/>
                  </a:lnTo>
                  <a:lnTo>
                    <a:pt x="30" y="78"/>
                  </a:lnTo>
                  <a:lnTo>
                    <a:pt x="30" y="77"/>
                  </a:lnTo>
                  <a:lnTo>
                    <a:pt x="24" y="78"/>
                  </a:lnTo>
                  <a:lnTo>
                    <a:pt x="15" y="77"/>
                  </a:lnTo>
                  <a:lnTo>
                    <a:pt x="15" y="78"/>
                  </a:lnTo>
                  <a:close/>
                </a:path>
              </a:pathLst>
            </a:custGeom>
            <a:solidFill>
              <a:srgbClr val="B6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Freeform 969"/>
            <p:cNvSpPr>
              <a:spLocks noEditPoints="1"/>
            </p:cNvSpPr>
            <p:nvPr/>
          </p:nvSpPr>
          <p:spPr bwMode="auto">
            <a:xfrm>
              <a:off x="2949" y="1517"/>
              <a:ext cx="33" cy="77"/>
            </a:xfrm>
            <a:custGeom>
              <a:avLst/>
              <a:gdLst>
                <a:gd name="T0" fmla="*/ 33 w 33"/>
                <a:gd name="T1" fmla="*/ 0 h 77"/>
                <a:gd name="T2" fmla="*/ 24 w 33"/>
                <a:gd name="T3" fmla="*/ 0 h 77"/>
                <a:gd name="T4" fmla="*/ 15 w 33"/>
                <a:gd name="T5" fmla="*/ 0 h 77"/>
                <a:gd name="T6" fmla="*/ 6 w 33"/>
                <a:gd name="T7" fmla="*/ 3 h 77"/>
                <a:gd name="T8" fmla="*/ 0 w 33"/>
                <a:gd name="T9" fmla="*/ 5 h 77"/>
                <a:gd name="T10" fmla="*/ 0 w 33"/>
                <a:gd name="T11" fmla="*/ 6 h 77"/>
                <a:gd name="T12" fmla="*/ 6 w 33"/>
                <a:gd name="T13" fmla="*/ 3 h 77"/>
                <a:gd name="T14" fmla="*/ 15 w 33"/>
                <a:gd name="T15" fmla="*/ 0 h 77"/>
                <a:gd name="T16" fmla="*/ 24 w 33"/>
                <a:gd name="T17" fmla="*/ 0 h 77"/>
                <a:gd name="T18" fmla="*/ 33 w 33"/>
                <a:gd name="T19" fmla="*/ 0 h 77"/>
                <a:gd name="T20" fmla="*/ 33 w 33"/>
                <a:gd name="T21" fmla="*/ 0 h 77"/>
                <a:gd name="T22" fmla="*/ 15 w 33"/>
                <a:gd name="T23" fmla="*/ 76 h 77"/>
                <a:gd name="T24" fmla="*/ 24 w 33"/>
                <a:gd name="T25" fmla="*/ 77 h 77"/>
                <a:gd name="T26" fmla="*/ 30 w 33"/>
                <a:gd name="T27" fmla="*/ 76 h 77"/>
                <a:gd name="T28" fmla="*/ 30 w 33"/>
                <a:gd name="T29" fmla="*/ 76 h 77"/>
                <a:gd name="T30" fmla="*/ 24 w 33"/>
                <a:gd name="T31" fmla="*/ 76 h 77"/>
                <a:gd name="T32" fmla="*/ 15 w 33"/>
                <a:gd name="T33" fmla="*/ 76 h 77"/>
                <a:gd name="T34" fmla="*/ 15 w 33"/>
                <a:gd name="T35" fmla="*/ 76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77"/>
                <a:gd name="T56" fmla="*/ 33 w 33"/>
                <a:gd name="T57" fmla="*/ 77 h 7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77">
                  <a:moveTo>
                    <a:pt x="33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3" y="0"/>
                  </a:lnTo>
                  <a:close/>
                  <a:moveTo>
                    <a:pt x="15" y="76"/>
                  </a:moveTo>
                  <a:lnTo>
                    <a:pt x="24" y="77"/>
                  </a:lnTo>
                  <a:lnTo>
                    <a:pt x="30" y="76"/>
                  </a:lnTo>
                  <a:lnTo>
                    <a:pt x="24" y="76"/>
                  </a:lnTo>
                  <a:lnTo>
                    <a:pt x="15" y="76"/>
                  </a:lnTo>
                  <a:close/>
                </a:path>
              </a:pathLst>
            </a:custGeom>
            <a:solidFill>
              <a:srgbClr val="B7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Freeform 970"/>
            <p:cNvSpPr>
              <a:spLocks noEditPoints="1"/>
            </p:cNvSpPr>
            <p:nvPr/>
          </p:nvSpPr>
          <p:spPr bwMode="auto">
            <a:xfrm>
              <a:off x="2949" y="1517"/>
              <a:ext cx="33" cy="76"/>
            </a:xfrm>
            <a:custGeom>
              <a:avLst/>
              <a:gdLst>
                <a:gd name="T0" fmla="*/ 33 w 33"/>
                <a:gd name="T1" fmla="*/ 0 h 76"/>
                <a:gd name="T2" fmla="*/ 24 w 33"/>
                <a:gd name="T3" fmla="*/ 0 h 76"/>
                <a:gd name="T4" fmla="*/ 15 w 33"/>
                <a:gd name="T5" fmla="*/ 0 h 76"/>
                <a:gd name="T6" fmla="*/ 6 w 33"/>
                <a:gd name="T7" fmla="*/ 3 h 76"/>
                <a:gd name="T8" fmla="*/ 0 w 33"/>
                <a:gd name="T9" fmla="*/ 6 h 76"/>
                <a:gd name="T10" fmla="*/ 0 w 33"/>
                <a:gd name="T11" fmla="*/ 6 h 76"/>
                <a:gd name="T12" fmla="*/ 8 w 33"/>
                <a:gd name="T13" fmla="*/ 3 h 76"/>
                <a:gd name="T14" fmla="*/ 15 w 33"/>
                <a:gd name="T15" fmla="*/ 2 h 76"/>
                <a:gd name="T16" fmla="*/ 24 w 33"/>
                <a:gd name="T17" fmla="*/ 0 h 76"/>
                <a:gd name="T18" fmla="*/ 33 w 33"/>
                <a:gd name="T19" fmla="*/ 2 h 76"/>
                <a:gd name="T20" fmla="*/ 33 w 33"/>
                <a:gd name="T21" fmla="*/ 0 h 76"/>
                <a:gd name="T22" fmla="*/ 15 w 33"/>
                <a:gd name="T23" fmla="*/ 76 h 76"/>
                <a:gd name="T24" fmla="*/ 24 w 33"/>
                <a:gd name="T25" fmla="*/ 76 h 76"/>
                <a:gd name="T26" fmla="*/ 30 w 33"/>
                <a:gd name="T27" fmla="*/ 76 h 76"/>
                <a:gd name="T28" fmla="*/ 30 w 33"/>
                <a:gd name="T29" fmla="*/ 76 h 76"/>
                <a:gd name="T30" fmla="*/ 24 w 33"/>
                <a:gd name="T31" fmla="*/ 76 h 76"/>
                <a:gd name="T32" fmla="*/ 15 w 33"/>
                <a:gd name="T33" fmla="*/ 76 h 76"/>
                <a:gd name="T34" fmla="*/ 15 w 33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76"/>
                <a:gd name="T56" fmla="*/ 33 w 33"/>
                <a:gd name="T57" fmla="*/ 76 h 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76">
                  <a:moveTo>
                    <a:pt x="33" y="0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6"/>
                  </a:lnTo>
                  <a:lnTo>
                    <a:pt x="8" y="3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33" y="0"/>
                  </a:lnTo>
                  <a:close/>
                  <a:moveTo>
                    <a:pt x="15" y="76"/>
                  </a:moveTo>
                  <a:lnTo>
                    <a:pt x="24" y="76"/>
                  </a:lnTo>
                  <a:lnTo>
                    <a:pt x="30" y="76"/>
                  </a:lnTo>
                  <a:lnTo>
                    <a:pt x="24" y="76"/>
                  </a:lnTo>
                  <a:lnTo>
                    <a:pt x="15" y="76"/>
                  </a:lnTo>
                  <a:close/>
                </a:path>
              </a:pathLst>
            </a:custGeom>
            <a:solidFill>
              <a:srgbClr val="B8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Freeform 971"/>
            <p:cNvSpPr>
              <a:spLocks noEditPoints="1"/>
            </p:cNvSpPr>
            <p:nvPr/>
          </p:nvSpPr>
          <p:spPr bwMode="auto">
            <a:xfrm>
              <a:off x="2949" y="1517"/>
              <a:ext cx="33" cy="76"/>
            </a:xfrm>
            <a:custGeom>
              <a:avLst/>
              <a:gdLst>
                <a:gd name="T0" fmla="*/ 33 w 33"/>
                <a:gd name="T1" fmla="*/ 2 h 76"/>
                <a:gd name="T2" fmla="*/ 24 w 33"/>
                <a:gd name="T3" fmla="*/ 0 h 76"/>
                <a:gd name="T4" fmla="*/ 15 w 33"/>
                <a:gd name="T5" fmla="*/ 2 h 76"/>
                <a:gd name="T6" fmla="*/ 8 w 33"/>
                <a:gd name="T7" fmla="*/ 3 h 76"/>
                <a:gd name="T8" fmla="*/ 0 w 33"/>
                <a:gd name="T9" fmla="*/ 6 h 76"/>
                <a:gd name="T10" fmla="*/ 2 w 33"/>
                <a:gd name="T11" fmla="*/ 6 h 76"/>
                <a:gd name="T12" fmla="*/ 8 w 33"/>
                <a:gd name="T13" fmla="*/ 5 h 76"/>
                <a:gd name="T14" fmla="*/ 15 w 33"/>
                <a:gd name="T15" fmla="*/ 2 h 76"/>
                <a:gd name="T16" fmla="*/ 24 w 33"/>
                <a:gd name="T17" fmla="*/ 2 h 76"/>
                <a:gd name="T18" fmla="*/ 33 w 33"/>
                <a:gd name="T19" fmla="*/ 2 h 76"/>
                <a:gd name="T20" fmla="*/ 33 w 33"/>
                <a:gd name="T21" fmla="*/ 2 h 76"/>
                <a:gd name="T22" fmla="*/ 15 w 33"/>
                <a:gd name="T23" fmla="*/ 76 h 76"/>
                <a:gd name="T24" fmla="*/ 24 w 33"/>
                <a:gd name="T25" fmla="*/ 76 h 76"/>
                <a:gd name="T26" fmla="*/ 30 w 33"/>
                <a:gd name="T27" fmla="*/ 76 h 76"/>
                <a:gd name="T28" fmla="*/ 28 w 33"/>
                <a:gd name="T29" fmla="*/ 74 h 76"/>
                <a:gd name="T30" fmla="*/ 24 w 33"/>
                <a:gd name="T31" fmla="*/ 76 h 76"/>
                <a:gd name="T32" fmla="*/ 15 w 33"/>
                <a:gd name="T33" fmla="*/ 74 h 76"/>
                <a:gd name="T34" fmla="*/ 15 w 33"/>
                <a:gd name="T35" fmla="*/ 74 h 76"/>
                <a:gd name="T36" fmla="*/ 15 w 33"/>
                <a:gd name="T37" fmla="*/ 76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76"/>
                <a:gd name="T59" fmla="*/ 33 w 33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76">
                  <a:moveTo>
                    <a:pt x="33" y="2"/>
                  </a:moveTo>
                  <a:lnTo>
                    <a:pt x="24" y="0"/>
                  </a:lnTo>
                  <a:lnTo>
                    <a:pt x="15" y="2"/>
                  </a:lnTo>
                  <a:lnTo>
                    <a:pt x="8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8" y="5"/>
                  </a:lnTo>
                  <a:lnTo>
                    <a:pt x="15" y="2"/>
                  </a:lnTo>
                  <a:lnTo>
                    <a:pt x="24" y="2"/>
                  </a:lnTo>
                  <a:lnTo>
                    <a:pt x="33" y="2"/>
                  </a:lnTo>
                  <a:close/>
                  <a:moveTo>
                    <a:pt x="15" y="76"/>
                  </a:moveTo>
                  <a:lnTo>
                    <a:pt x="24" y="76"/>
                  </a:lnTo>
                  <a:lnTo>
                    <a:pt x="30" y="76"/>
                  </a:lnTo>
                  <a:lnTo>
                    <a:pt x="28" y="74"/>
                  </a:lnTo>
                  <a:lnTo>
                    <a:pt x="24" y="76"/>
                  </a:lnTo>
                  <a:lnTo>
                    <a:pt x="15" y="74"/>
                  </a:lnTo>
                  <a:lnTo>
                    <a:pt x="15" y="76"/>
                  </a:lnTo>
                  <a:close/>
                </a:path>
              </a:pathLst>
            </a:custGeom>
            <a:solidFill>
              <a:srgbClr val="B9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Freeform 972"/>
            <p:cNvSpPr>
              <a:spLocks noEditPoints="1"/>
            </p:cNvSpPr>
            <p:nvPr/>
          </p:nvSpPr>
          <p:spPr bwMode="auto">
            <a:xfrm>
              <a:off x="2951" y="1519"/>
              <a:ext cx="31" cy="74"/>
            </a:xfrm>
            <a:custGeom>
              <a:avLst/>
              <a:gdLst>
                <a:gd name="T0" fmla="*/ 31 w 31"/>
                <a:gd name="T1" fmla="*/ 0 h 74"/>
                <a:gd name="T2" fmla="*/ 22 w 31"/>
                <a:gd name="T3" fmla="*/ 0 h 74"/>
                <a:gd name="T4" fmla="*/ 13 w 31"/>
                <a:gd name="T5" fmla="*/ 0 h 74"/>
                <a:gd name="T6" fmla="*/ 6 w 31"/>
                <a:gd name="T7" fmla="*/ 3 h 74"/>
                <a:gd name="T8" fmla="*/ 0 w 31"/>
                <a:gd name="T9" fmla="*/ 4 h 74"/>
                <a:gd name="T10" fmla="*/ 0 w 31"/>
                <a:gd name="T11" fmla="*/ 6 h 74"/>
                <a:gd name="T12" fmla="*/ 6 w 31"/>
                <a:gd name="T13" fmla="*/ 3 h 74"/>
                <a:gd name="T14" fmla="*/ 13 w 31"/>
                <a:gd name="T15" fmla="*/ 0 h 74"/>
                <a:gd name="T16" fmla="*/ 22 w 31"/>
                <a:gd name="T17" fmla="*/ 0 h 74"/>
                <a:gd name="T18" fmla="*/ 31 w 31"/>
                <a:gd name="T19" fmla="*/ 0 h 74"/>
                <a:gd name="T20" fmla="*/ 31 w 31"/>
                <a:gd name="T21" fmla="*/ 0 h 74"/>
                <a:gd name="T22" fmla="*/ 13 w 31"/>
                <a:gd name="T23" fmla="*/ 72 h 74"/>
                <a:gd name="T24" fmla="*/ 13 w 31"/>
                <a:gd name="T25" fmla="*/ 72 h 74"/>
                <a:gd name="T26" fmla="*/ 22 w 31"/>
                <a:gd name="T27" fmla="*/ 74 h 74"/>
                <a:gd name="T28" fmla="*/ 26 w 31"/>
                <a:gd name="T29" fmla="*/ 72 h 74"/>
                <a:gd name="T30" fmla="*/ 26 w 31"/>
                <a:gd name="T31" fmla="*/ 72 h 74"/>
                <a:gd name="T32" fmla="*/ 22 w 31"/>
                <a:gd name="T33" fmla="*/ 72 h 74"/>
                <a:gd name="T34" fmla="*/ 13 w 31"/>
                <a:gd name="T35" fmla="*/ 72 h 74"/>
                <a:gd name="T36" fmla="*/ 13 w 31"/>
                <a:gd name="T37" fmla="*/ 72 h 74"/>
                <a:gd name="T38" fmla="*/ 13 w 31"/>
                <a:gd name="T39" fmla="*/ 72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74"/>
                <a:gd name="T62" fmla="*/ 31 w 31"/>
                <a:gd name="T63" fmla="*/ 74 h 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74">
                  <a:moveTo>
                    <a:pt x="31" y="0"/>
                  </a:moveTo>
                  <a:lnTo>
                    <a:pt x="22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1" y="0"/>
                  </a:lnTo>
                  <a:close/>
                  <a:moveTo>
                    <a:pt x="13" y="72"/>
                  </a:moveTo>
                  <a:lnTo>
                    <a:pt x="13" y="72"/>
                  </a:lnTo>
                  <a:lnTo>
                    <a:pt x="22" y="74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13" y="72"/>
                  </a:lnTo>
                  <a:close/>
                </a:path>
              </a:pathLst>
            </a:custGeom>
            <a:solidFill>
              <a:srgbClr val="BA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Freeform 973"/>
            <p:cNvSpPr>
              <a:spLocks noEditPoints="1"/>
            </p:cNvSpPr>
            <p:nvPr/>
          </p:nvSpPr>
          <p:spPr bwMode="auto">
            <a:xfrm>
              <a:off x="2951" y="1519"/>
              <a:ext cx="31" cy="72"/>
            </a:xfrm>
            <a:custGeom>
              <a:avLst/>
              <a:gdLst>
                <a:gd name="T0" fmla="*/ 31 w 31"/>
                <a:gd name="T1" fmla="*/ 0 h 72"/>
                <a:gd name="T2" fmla="*/ 22 w 31"/>
                <a:gd name="T3" fmla="*/ 0 h 72"/>
                <a:gd name="T4" fmla="*/ 13 w 31"/>
                <a:gd name="T5" fmla="*/ 0 h 72"/>
                <a:gd name="T6" fmla="*/ 6 w 31"/>
                <a:gd name="T7" fmla="*/ 3 h 72"/>
                <a:gd name="T8" fmla="*/ 0 w 31"/>
                <a:gd name="T9" fmla="*/ 6 h 72"/>
                <a:gd name="T10" fmla="*/ 0 w 31"/>
                <a:gd name="T11" fmla="*/ 6 h 72"/>
                <a:gd name="T12" fmla="*/ 6 w 31"/>
                <a:gd name="T13" fmla="*/ 3 h 72"/>
                <a:gd name="T14" fmla="*/ 13 w 31"/>
                <a:gd name="T15" fmla="*/ 1 h 72"/>
                <a:gd name="T16" fmla="*/ 22 w 31"/>
                <a:gd name="T17" fmla="*/ 0 h 72"/>
                <a:gd name="T18" fmla="*/ 31 w 31"/>
                <a:gd name="T19" fmla="*/ 1 h 72"/>
                <a:gd name="T20" fmla="*/ 31 w 31"/>
                <a:gd name="T21" fmla="*/ 1 h 72"/>
                <a:gd name="T22" fmla="*/ 31 w 31"/>
                <a:gd name="T23" fmla="*/ 0 h 72"/>
                <a:gd name="T24" fmla="*/ 13 w 31"/>
                <a:gd name="T25" fmla="*/ 72 h 72"/>
                <a:gd name="T26" fmla="*/ 13 w 31"/>
                <a:gd name="T27" fmla="*/ 72 h 72"/>
                <a:gd name="T28" fmla="*/ 22 w 31"/>
                <a:gd name="T29" fmla="*/ 72 h 72"/>
                <a:gd name="T30" fmla="*/ 26 w 31"/>
                <a:gd name="T31" fmla="*/ 72 h 72"/>
                <a:gd name="T32" fmla="*/ 26 w 31"/>
                <a:gd name="T33" fmla="*/ 72 h 72"/>
                <a:gd name="T34" fmla="*/ 22 w 31"/>
                <a:gd name="T35" fmla="*/ 72 h 72"/>
                <a:gd name="T36" fmla="*/ 13 w 31"/>
                <a:gd name="T37" fmla="*/ 70 h 72"/>
                <a:gd name="T38" fmla="*/ 13 w 31"/>
                <a:gd name="T39" fmla="*/ 70 h 72"/>
                <a:gd name="T40" fmla="*/ 13 w 31"/>
                <a:gd name="T41" fmla="*/ 72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2"/>
                <a:gd name="T65" fmla="*/ 31 w 31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2">
                  <a:moveTo>
                    <a:pt x="31" y="0"/>
                  </a:moveTo>
                  <a:lnTo>
                    <a:pt x="22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3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13" y="72"/>
                  </a:moveTo>
                  <a:lnTo>
                    <a:pt x="13" y="72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13" y="70"/>
                  </a:lnTo>
                  <a:lnTo>
                    <a:pt x="13" y="72"/>
                  </a:lnTo>
                  <a:close/>
                </a:path>
              </a:pathLst>
            </a:custGeom>
            <a:solidFill>
              <a:srgbClr val="BB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Freeform 974"/>
            <p:cNvSpPr>
              <a:spLocks noEditPoints="1"/>
            </p:cNvSpPr>
            <p:nvPr/>
          </p:nvSpPr>
          <p:spPr bwMode="auto">
            <a:xfrm>
              <a:off x="2951" y="1519"/>
              <a:ext cx="31" cy="72"/>
            </a:xfrm>
            <a:custGeom>
              <a:avLst/>
              <a:gdLst>
                <a:gd name="T0" fmla="*/ 31 w 31"/>
                <a:gd name="T1" fmla="*/ 1 h 72"/>
                <a:gd name="T2" fmla="*/ 31 w 31"/>
                <a:gd name="T3" fmla="*/ 1 h 72"/>
                <a:gd name="T4" fmla="*/ 22 w 31"/>
                <a:gd name="T5" fmla="*/ 0 h 72"/>
                <a:gd name="T6" fmla="*/ 13 w 31"/>
                <a:gd name="T7" fmla="*/ 1 h 72"/>
                <a:gd name="T8" fmla="*/ 6 w 31"/>
                <a:gd name="T9" fmla="*/ 3 h 72"/>
                <a:gd name="T10" fmla="*/ 0 w 31"/>
                <a:gd name="T11" fmla="*/ 6 h 72"/>
                <a:gd name="T12" fmla="*/ 0 w 31"/>
                <a:gd name="T13" fmla="*/ 6 h 72"/>
                <a:gd name="T14" fmla="*/ 6 w 31"/>
                <a:gd name="T15" fmla="*/ 4 h 72"/>
                <a:gd name="T16" fmla="*/ 13 w 31"/>
                <a:gd name="T17" fmla="*/ 1 h 72"/>
                <a:gd name="T18" fmla="*/ 22 w 31"/>
                <a:gd name="T19" fmla="*/ 1 h 72"/>
                <a:gd name="T20" fmla="*/ 31 w 31"/>
                <a:gd name="T21" fmla="*/ 1 h 72"/>
                <a:gd name="T22" fmla="*/ 31 w 31"/>
                <a:gd name="T23" fmla="*/ 1 h 72"/>
                <a:gd name="T24" fmla="*/ 31 w 31"/>
                <a:gd name="T25" fmla="*/ 1 h 72"/>
                <a:gd name="T26" fmla="*/ 13 w 31"/>
                <a:gd name="T27" fmla="*/ 70 h 72"/>
                <a:gd name="T28" fmla="*/ 13 w 31"/>
                <a:gd name="T29" fmla="*/ 70 h 72"/>
                <a:gd name="T30" fmla="*/ 22 w 31"/>
                <a:gd name="T31" fmla="*/ 72 h 72"/>
                <a:gd name="T32" fmla="*/ 26 w 31"/>
                <a:gd name="T33" fmla="*/ 72 h 72"/>
                <a:gd name="T34" fmla="*/ 26 w 31"/>
                <a:gd name="T35" fmla="*/ 70 h 72"/>
                <a:gd name="T36" fmla="*/ 22 w 31"/>
                <a:gd name="T37" fmla="*/ 72 h 72"/>
                <a:gd name="T38" fmla="*/ 13 w 31"/>
                <a:gd name="T39" fmla="*/ 70 h 72"/>
                <a:gd name="T40" fmla="*/ 13 w 31"/>
                <a:gd name="T41" fmla="*/ 70 h 72"/>
                <a:gd name="T42" fmla="*/ 13 w 31"/>
                <a:gd name="T43" fmla="*/ 7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72"/>
                <a:gd name="T68" fmla="*/ 31 w 31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72">
                  <a:moveTo>
                    <a:pt x="31" y="1"/>
                  </a:moveTo>
                  <a:lnTo>
                    <a:pt x="31" y="1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2" y="1"/>
                  </a:lnTo>
                  <a:lnTo>
                    <a:pt x="31" y="1"/>
                  </a:lnTo>
                  <a:close/>
                  <a:moveTo>
                    <a:pt x="13" y="70"/>
                  </a:moveTo>
                  <a:lnTo>
                    <a:pt x="13" y="70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3" y="70"/>
                  </a:lnTo>
                  <a:close/>
                </a:path>
              </a:pathLst>
            </a:custGeom>
            <a:solidFill>
              <a:srgbClr val="BC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Freeform 975"/>
            <p:cNvSpPr>
              <a:spLocks noEditPoints="1"/>
            </p:cNvSpPr>
            <p:nvPr/>
          </p:nvSpPr>
          <p:spPr bwMode="auto">
            <a:xfrm>
              <a:off x="2951" y="1520"/>
              <a:ext cx="31" cy="71"/>
            </a:xfrm>
            <a:custGeom>
              <a:avLst/>
              <a:gdLst>
                <a:gd name="T0" fmla="*/ 31 w 31"/>
                <a:gd name="T1" fmla="*/ 0 h 71"/>
                <a:gd name="T2" fmla="*/ 31 w 31"/>
                <a:gd name="T3" fmla="*/ 0 h 71"/>
                <a:gd name="T4" fmla="*/ 22 w 31"/>
                <a:gd name="T5" fmla="*/ 0 h 71"/>
                <a:gd name="T6" fmla="*/ 13 w 31"/>
                <a:gd name="T7" fmla="*/ 0 h 71"/>
                <a:gd name="T8" fmla="*/ 6 w 31"/>
                <a:gd name="T9" fmla="*/ 3 h 71"/>
                <a:gd name="T10" fmla="*/ 0 w 31"/>
                <a:gd name="T11" fmla="*/ 5 h 71"/>
                <a:gd name="T12" fmla="*/ 0 w 31"/>
                <a:gd name="T13" fmla="*/ 6 h 71"/>
                <a:gd name="T14" fmla="*/ 6 w 31"/>
                <a:gd name="T15" fmla="*/ 3 h 71"/>
                <a:gd name="T16" fmla="*/ 15 w 31"/>
                <a:gd name="T17" fmla="*/ 2 h 71"/>
                <a:gd name="T18" fmla="*/ 22 w 31"/>
                <a:gd name="T19" fmla="*/ 0 h 71"/>
                <a:gd name="T20" fmla="*/ 31 w 31"/>
                <a:gd name="T21" fmla="*/ 2 h 71"/>
                <a:gd name="T22" fmla="*/ 31 w 31"/>
                <a:gd name="T23" fmla="*/ 2 h 71"/>
                <a:gd name="T24" fmla="*/ 31 w 31"/>
                <a:gd name="T25" fmla="*/ 0 h 71"/>
                <a:gd name="T26" fmla="*/ 13 w 31"/>
                <a:gd name="T27" fmla="*/ 69 h 71"/>
                <a:gd name="T28" fmla="*/ 13 w 31"/>
                <a:gd name="T29" fmla="*/ 69 h 71"/>
                <a:gd name="T30" fmla="*/ 22 w 31"/>
                <a:gd name="T31" fmla="*/ 71 h 71"/>
                <a:gd name="T32" fmla="*/ 26 w 31"/>
                <a:gd name="T33" fmla="*/ 69 h 71"/>
                <a:gd name="T34" fmla="*/ 26 w 31"/>
                <a:gd name="T35" fmla="*/ 69 h 71"/>
                <a:gd name="T36" fmla="*/ 22 w 31"/>
                <a:gd name="T37" fmla="*/ 69 h 71"/>
                <a:gd name="T38" fmla="*/ 15 w 31"/>
                <a:gd name="T39" fmla="*/ 69 h 71"/>
                <a:gd name="T40" fmla="*/ 13 w 31"/>
                <a:gd name="T41" fmla="*/ 69 h 71"/>
                <a:gd name="T42" fmla="*/ 13 w 31"/>
                <a:gd name="T43" fmla="*/ 69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71"/>
                <a:gd name="T68" fmla="*/ 31 w 31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71">
                  <a:moveTo>
                    <a:pt x="31" y="0"/>
                  </a:moveTo>
                  <a:lnTo>
                    <a:pt x="31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6" y="3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31" y="0"/>
                  </a:lnTo>
                  <a:close/>
                  <a:moveTo>
                    <a:pt x="13" y="69"/>
                  </a:moveTo>
                  <a:lnTo>
                    <a:pt x="13" y="69"/>
                  </a:lnTo>
                  <a:lnTo>
                    <a:pt x="22" y="71"/>
                  </a:lnTo>
                  <a:lnTo>
                    <a:pt x="26" y="69"/>
                  </a:lnTo>
                  <a:lnTo>
                    <a:pt x="22" y="69"/>
                  </a:lnTo>
                  <a:lnTo>
                    <a:pt x="15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BD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Freeform 976"/>
            <p:cNvSpPr>
              <a:spLocks noEditPoints="1"/>
            </p:cNvSpPr>
            <p:nvPr/>
          </p:nvSpPr>
          <p:spPr bwMode="auto">
            <a:xfrm>
              <a:off x="2951" y="1520"/>
              <a:ext cx="31" cy="69"/>
            </a:xfrm>
            <a:custGeom>
              <a:avLst/>
              <a:gdLst>
                <a:gd name="T0" fmla="*/ 31 w 31"/>
                <a:gd name="T1" fmla="*/ 2 h 69"/>
                <a:gd name="T2" fmla="*/ 31 w 31"/>
                <a:gd name="T3" fmla="*/ 2 h 69"/>
                <a:gd name="T4" fmla="*/ 22 w 31"/>
                <a:gd name="T5" fmla="*/ 0 h 69"/>
                <a:gd name="T6" fmla="*/ 15 w 31"/>
                <a:gd name="T7" fmla="*/ 2 h 69"/>
                <a:gd name="T8" fmla="*/ 6 w 31"/>
                <a:gd name="T9" fmla="*/ 3 h 69"/>
                <a:gd name="T10" fmla="*/ 0 w 31"/>
                <a:gd name="T11" fmla="*/ 6 h 69"/>
                <a:gd name="T12" fmla="*/ 0 w 31"/>
                <a:gd name="T13" fmla="*/ 6 h 69"/>
                <a:gd name="T14" fmla="*/ 6 w 31"/>
                <a:gd name="T15" fmla="*/ 3 h 69"/>
                <a:gd name="T16" fmla="*/ 15 w 31"/>
                <a:gd name="T17" fmla="*/ 2 h 69"/>
                <a:gd name="T18" fmla="*/ 22 w 31"/>
                <a:gd name="T19" fmla="*/ 0 h 69"/>
                <a:gd name="T20" fmla="*/ 31 w 31"/>
                <a:gd name="T21" fmla="*/ 2 h 69"/>
                <a:gd name="T22" fmla="*/ 31 w 31"/>
                <a:gd name="T23" fmla="*/ 2 h 69"/>
                <a:gd name="T24" fmla="*/ 31 w 31"/>
                <a:gd name="T25" fmla="*/ 2 h 69"/>
                <a:gd name="T26" fmla="*/ 13 w 31"/>
                <a:gd name="T27" fmla="*/ 69 h 69"/>
                <a:gd name="T28" fmla="*/ 15 w 31"/>
                <a:gd name="T29" fmla="*/ 69 h 69"/>
                <a:gd name="T30" fmla="*/ 22 w 31"/>
                <a:gd name="T31" fmla="*/ 69 h 69"/>
                <a:gd name="T32" fmla="*/ 26 w 31"/>
                <a:gd name="T33" fmla="*/ 69 h 69"/>
                <a:gd name="T34" fmla="*/ 26 w 31"/>
                <a:gd name="T35" fmla="*/ 69 h 69"/>
                <a:gd name="T36" fmla="*/ 22 w 31"/>
                <a:gd name="T37" fmla="*/ 69 h 69"/>
                <a:gd name="T38" fmla="*/ 15 w 31"/>
                <a:gd name="T39" fmla="*/ 68 h 69"/>
                <a:gd name="T40" fmla="*/ 13 w 31"/>
                <a:gd name="T41" fmla="*/ 68 h 69"/>
                <a:gd name="T42" fmla="*/ 13 w 31"/>
                <a:gd name="T43" fmla="*/ 69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69"/>
                <a:gd name="T68" fmla="*/ 31 w 31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69">
                  <a:moveTo>
                    <a:pt x="31" y="2"/>
                  </a:moveTo>
                  <a:lnTo>
                    <a:pt x="31" y="2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3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31" y="2"/>
                  </a:lnTo>
                  <a:close/>
                  <a:moveTo>
                    <a:pt x="13" y="69"/>
                  </a:moveTo>
                  <a:lnTo>
                    <a:pt x="15" y="69"/>
                  </a:lnTo>
                  <a:lnTo>
                    <a:pt x="22" y="69"/>
                  </a:lnTo>
                  <a:lnTo>
                    <a:pt x="26" y="69"/>
                  </a:lnTo>
                  <a:lnTo>
                    <a:pt x="22" y="69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BE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Freeform 977"/>
            <p:cNvSpPr>
              <a:spLocks noEditPoints="1"/>
            </p:cNvSpPr>
            <p:nvPr/>
          </p:nvSpPr>
          <p:spPr bwMode="auto">
            <a:xfrm>
              <a:off x="2951" y="1520"/>
              <a:ext cx="31" cy="69"/>
            </a:xfrm>
            <a:custGeom>
              <a:avLst/>
              <a:gdLst>
                <a:gd name="T0" fmla="*/ 31 w 31"/>
                <a:gd name="T1" fmla="*/ 2 h 69"/>
                <a:gd name="T2" fmla="*/ 31 w 31"/>
                <a:gd name="T3" fmla="*/ 2 h 69"/>
                <a:gd name="T4" fmla="*/ 22 w 31"/>
                <a:gd name="T5" fmla="*/ 0 h 69"/>
                <a:gd name="T6" fmla="*/ 15 w 31"/>
                <a:gd name="T7" fmla="*/ 2 h 69"/>
                <a:gd name="T8" fmla="*/ 6 w 31"/>
                <a:gd name="T9" fmla="*/ 3 h 69"/>
                <a:gd name="T10" fmla="*/ 0 w 31"/>
                <a:gd name="T11" fmla="*/ 6 h 69"/>
                <a:gd name="T12" fmla="*/ 0 w 31"/>
                <a:gd name="T13" fmla="*/ 6 h 69"/>
                <a:gd name="T14" fmla="*/ 6 w 31"/>
                <a:gd name="T15" fmla="*/ 3 h 69"/>
                <a:gd name="T16" fmla="*/ 15 w 31"/>
                <a:gd name="T17" fmla="*/ 2 h 69"/>
                <a:gd name="T18" fmla="*/ 22 w 31"/>
                <a:gd name="T19" fmla="*/ 2 h 69"/>
                <a:gd name="T20" fmla="*/ 31 w 31"/>
                <a:gd name="T21" fmla="*/ 2 h 69"/>
                <a:gd name="T22" fmla="*/ 31 w 31"/>
                <a:gd name="T23" fmla="*/ 2 h 69"/>
                <a:gd name="T24" fmla="*/ 31 w 31"/>
                <a:gd name="T25" fmla="*/ 2 h 69"/>
                <a:gd name="T26" fmla="*/ 13 w 31"/>
                <a:gd name="T27" fmla="*/ 68 h 69"/>
                <a:gd name="T28" fmla="*/ 15 w 31"/>
                <a:gd name="T29" fmla="*/ 68 h 69"/>
                <a:gd name="T30" fmla="*/ 22 w 31"/>
                <a:gd name="T31" fmla="*/ 69 h 69"/>
                <a:gd name="T32" fmla="*/ 26 w 31"/>
                <a:gd name="T33" fmla="*/ 69 h 69"/>
                <a:gd name="T34" fmla="*/ 26 w 31"/>
                <a:gd name="T35" fmla="*/ 68 h 69"/>
                <a:gd name="T36" fmla="*/ 22 w 31"/>
                <a:gd name="T37" fmla="*/ 69 h 69"/>
                <a:gd name="T38" fmla="*/ 15 w 31"/>
                <a:gd name="T39" fmla="*/ 68 h 69"/>
                <a:gd name="T40" fmla="*/ 13 w 31"/>
                <a:gd name="T41" fmla="*/ 68 h 69"/>
                <a:gd name="T42" fmla="*/ 13 w 31"/>
                <a:gd name="T43" fmla="*/ 68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69"/>
                <a:gd name="T68" fmla="*/ 31 w 31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69">
                  <a:moveTo>
                    <a:pt x="31" y="2"/>
                  </a:moveTo>
                  <a:lnTo>
                    <a:pt x="31" y="2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6" y="3"/>
                  </a:lnTo>
                  <a:lnTo>
                    <a:pt x="0" y="6"/>
                  </a:lnTo>
                  <a:lnTo>
                    <a:pt x="6" y="3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31" y="2"/>
                  </a:lnTo>
                  <a:close/>
                  <a:moveTo>
                    <a:pt x="13" y="68"/>
                  </a:moveTo>
                  <a:lnTo>
                    <a:pt x="15" y="68"/>
                  </a:lnTo>
                  <a:lnTo>
                    <a:pt x="22" y="69"/>
                  </a:lnTo>
                  <a:lnTo>
                    <a:pt x="26" y="69"/>
                  </a:lnTo>
                  <a:lnTo>
                    <a:pt x="26" y="68"/>
                  </a:lnTo>
                  <a:lnTo>
                    <a:pt x="22" y="69"/>
                  </a:lnTo>
                  <a:lnTo>
                    <a:pt x="15" y="68"/>
                  </a:lnTo>
                  <a:lnTo>
                    <a:pt x="13" y="68"/>
                  </a:lnTo>
                  <a:close/>
                </a:path>
              </a:pathLst>
            </a:custGeom>
            <a:solidFill>
              <a:srgbClr val="BF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Freeform 978"/>
            <p:cNvSpPr>
              <a:spLocks noEditPoints="1"/>
            </p:cNvSpPr>
            <p:nvPr/>
          </p:nvSpPr>
          <p:spPr bwMode="auto">
            <a:xfrm>
              <a:off x="2951" y="1522"/>
              <a:ext cx="31" cy="67"/>
            </a:xfrm>
            <a:custGeom>
              <a:avLst/>
              <a:gdLst>
                <a:gd name="T0" fmla="*/ 31 w 31"/>
                <a:gd name="T1" fmla="*/ 0 h 67"/>
                <a:gd name="T2" fmla="*/ 31 w 31"/>
                <a:gd name="T3" fmla="*/ 0 h 67"/>
                <a:gd name="T4" fmla="*/ 22 w 31"/>
                <a:gd name="T5" fmla="*/ 0 h 67"/>
                <a:gd name="T6" fmla="*/ 15 w 31"/>
                <a:gd name="T7" fmla="*/ 0 h 67"/>
                <a:gd name="T8" fmla="*/ 6 w 31"/>
                <a:gd name="T9" fmla="*/ 1 h 67"/>
                <a:gd name="T10" fmla="*/ 0 w 31"/>
                <a:gd name="T11" fmla="*/ 4 h 67"/>
                <a:gd name="T12" fmla="*/ 0 w 31"/>
                <a:gd name="T13" fmla="*/ 6 h 67"/>
                <a:gd name="T14" fmla="*/ 7 w 31"/>
                <a:gd name="T15" fmla="*/ 3 h 67"/>
                <a:gd name="T16" fmla="*/ 15 w 31"/>
                <a:gd name="T17" fmla="*/ 1 h 67"/>
                <a:gd name="T18" fmla="*/ 22 w 31"/>
                <a:gd name="T19" fmla="*/ 0 h 67"/>
                <a:gd name="T20" fmla="*/ 31 w 31"/>
                <a:gd name="T21" fmla="*/ 1 h 67"/>
                <a:gd name="T22" fmla="*/ 31 w 31"/>
                <a:gd name="T23" fmla="*/ 1 h 67"/>
                <a:gd name="T24" fmla="*/ 31 w 31"/>
                <a:gd name="T25" fmla="*/ 0 h 67"/>
                <a:gd name="T26" fmla="*/ 13 w 31"/>
                <a:gd name="T27" fmla="*/ 66 h 67"/>
                <a:gd name="T28" fmla="*/ 15 w 31"/>
                <a:gd name="T29" fmla="*/ 66 h 67"/>
                <a:gd name="T30" fmla="*/ 22 w 31"/>
                <a:gd name="T31" fmla="*/ 67 h 67"/>
                <a:gd name="T32" fmla="*/ 26 w 31"/>
                <a:gd name="T33" fmla="*/ 66 h 67"/>
                <a:gd name="T34" fmla="*/ 26 w 31"/>
                <a:gd name="T35" fmla="*/ 66 h 67"/>
                <a:gd name="T36" fmla="*/ 22 w 31"/>
                <a:gd name="T37" fmla="*/ 66 h 67"/>
                <a:gd name="T38" fmla="*/ 15 w 31"/>
                <a:gd name="T39" fmla="*/ 66 h 67"/>
                <a:gd name="T40" fmla="*/ 13 w 31"/>
                <a:gd name="T41" fmla="*/ 66 h 67"/>
                <a:gd name="T42" fmla="*/ 13 w 31"/>
                <a:gd name="T43" fmla="*/ 66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67"/>
                <a:gd name="T68" fmla="*/ 31 w 31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67">
                  <a:moveTo>
                    <a:pt x="31" y="0"/>
                  </a:moveTo>
                  <a:lnTo>
                    <a:pt x="31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7" y="3"/>
                  </a:lnTo>
                  <a:lnTo>
                    <a:pt x="15" y="1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13" y="66"/>
                  </a:moveTo>
                  <a:lnTo>
                    <a:pt x="15" y="66"/>
                  </a:lnTo>
                  <a:lnTo>
                    <a:pt x="22" y="67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15" y="66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C0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 979"/>
            <p:cNvSpPr>
              <a:spLocks noEditPoints="1"/>
            </p:cNvSpPr>
            <p:nvPr/>
          </p:nvSpPr>
          <p:spPr bwMode="auto">
            <a:xfrm>
              <a:off x="2951" y="1522"/>
              <a:ext cx="31" cy="66"/>
            </a:xfrm>
            <a:custGeom>
              <a:avLst/>
              <a:gdLst>
                <a:gd name="T0" fmla="*/ 31 w 31"/>
                <a:gd name="T1" fmla="*/ 1 h 66"/>
                <a:gd name="T2" fmla="*/ 31 w 31"/>
                <a:gd name="T3" fmla="*/ 1 h 66"/>
                <a:gd name="T4" fmla="*/ 22 w 31"/>
                <a:gd name="T5" fmla="*/ 0 h 66"/>
                <a:gd name="T6" fmla="*/ 15 w 31"/>
                <a:gd name="T7" fmla="*/ 1 h 66"/>
                <a:gd name="T8" fmla="*/ 7 w 31"/>
                <a:gd name="T9" fmla="*/ 3 h 66"/>
                <a:gd name="T10" fmla="*/ 0 w 31"/>
                <a:gd name="T11" fmla="*/ 6 h 66"/>
                <a:gd name="T12" fmla="*/ 0 w 31"/>
                <a:gd name="T13" fmla="*/ 6 h 66"/>
                <a:gd name="T14" fmla="*/ 7 w 31"/>
                <a:gd name="T15" fmla="*/ 3 h 66"/>
                <a:gd name="T16" fmla="*/ 15 w 31"/>
                <a:gd name="T17" fmla="*/ 1 h 66"/>
                <a:gd name="T18" fmla="*/ 22 w 31"/>
                <a:gd name="T19" fmla="*/ 0 h 66"/>
                <a:gd name="T20" fmla="*/ 31 w 31"/>
                <a:gd name="T21" fmla="*/ 1 h 66"/>
                <a:gd name="T22" fmla="*/ 31 w 31"/>
                <a:gd name="T23" fmla="*/ 1 h 66"/>
                <a:gd name="T24" fmla="*/ 31 w 31"/>
                <a:gd name="T25" fmla="*/ 1 h 66"/>
                <a:gd name="T26" fmla="*/ 13 w 31"/>
                <a:gd name="T27" fmla="*/ 66 h 66"/>
                <a:gd name="T28" fmla="*/ 15 w 31"/>
                <a:gd name="T29" fmla="*/ 66 h 66"/>
                <a:gd name="T30" fmla="*/ 22 w 31"/>
                <a:gd name="T31" fmla="*/ 66 h 66"/>
                <a:gd name="T32" fmla="*/ 26 w 31"/>
                <a:gd name="T33" fmla="*/ 66 h 66"/>
                <a:gd name="T34" fmla="*/ 26 w 31"/>
                <a:gd name="T35" fmla="*/ 66 h 66"/>
                <a:gd name="T36" fmla="*/ 22 w 31"/>
                <a:gd name="T37" fmla="*/ 66 h 66"/>
                <a:gd name="T38" fmla="*/ 15 w 31"/>
                <a:gd name="T39" fmla="*/ 64 h 66"/>
                <a:gd name="T40" fmla="*/ 13 w 31"/>
                <a:gd name="T41" fmla="*/ 64 h 66"/>
                <a:gd name="T42" fmla="*/ 13 w 31"/>
                <a:gd name="T43" fmla="*/ 66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66"/>
                <a:gd name="T68" fmla="*/ 31 w 31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66">
                  <a:moveTo>
                    <a:pt x="31" y="1"/>
                  </a:moveTo>
                  <a:lnTo>
                    <a:pt x="31" y="1"/>
                  </a:lnTo>
                  <a:lnTo>
                    <a:pt x="22" y="0"/>
                  </a:lnTo>
                  <a:lnTo>
                    <a:pt x="15" y="1"/>
                  </a:lnTo>
                  <a:lnTo>
                    <a:pt x="7" y="3"/>
                  </a:lnTo>
                  <a:lnTo>
                    <a:pt x="0" y="6"/>
                  </a:lnTo>
                  <a:lnTo>
                    <a:pt x="7" y="3"/>
                  </a:lnTo>
                  <a:lnTo>
                    <a:pt x="15" y="1"/>
                  </a:lnTo>
                  <a:lnTo>
                    <a:pt x="22" y="0"/>
                  </a:lnTo>
                  <a:lnTo>
                    <a:pt x="31" y="1"/>
                  </a:lnTo>
                  <a:close/>
                  <a:moveTo>
                    <a:pt x="13" y="66"/>
                  </a:moveTo>
                  <a:lnTo>
                    <a:pt x="15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15" y="64"/>
                  </a:lnTo>
                  <a:lnTo>
                    <a:pt x="13" y="64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C1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Freeform 980"/>
            <p:cNvSpPr>
              <a:spLocks noEditPoints="1"/>
            </p:cNvSpPr>
            <p:nvPr/>
          </p:nvSpPr>
          <p:spPr bwMode="auto">
            <a:xfrm>
              <a:off x="2951" y="1522"/>
              <a:ext cx="31" cy="66"/>
            </a:xfrm>
            <a:custGeom>
              <a:avLst/>
              <a:gdLst>
                <a:gd name="T0" fmla="*/ 31 w 31"/>
                <a:gd name="T1" fmla="*/ 1 h 66"/>
                <a:gd name="T2" fmla="*/ 31 w 31"/>
                <a:gd name="T3" fmla="*/ 1 h 66"/>
                <a:gd name="T4" fmla="*/ 22 w 31"/>
                <a:gd name="T5" fmla="*/ 0 h 66"/>
                <a:gd name="T6" fmla="*/ 15 w 31"/>
                <a:gd name="T7" fmla="*/ 1 h 66"/>
                <a:gd name="T8" fmla="*/ 7 w 31"/>
                <a:gd name="T9" fmla="*/ 3 h 66"/>
                <a:gd name="T10" fmla="*/ 0 w 31"/>
                <a:gd name="T11" fmla="*/ 6 h 66"/>
                <a:gd name="T12" fmla="*/ 0 w 31"/>
                <a:gd name="T13" fmla="*/ 6 h 66"/>
                <a:gd name="T14" fmla="*/ 7 w 31"/>
                <a:gd name="T15" fmla="*/ 3 h 66"/>
                <a:gd name="T16" fmla="*/ 15 w 31"/>
                <a:gd name="T17" fmla="*/ 1 h 66"/>
                <a:gd name="T18" fmla="*/ 22 w 31"/>
                <a:gd name="T19" fmla="*/ 1 h 66"/>
                <a:gd name="T20" fmla="*/ 31 w 31"/>
                <a:gd name="T21" fmla="*/ 1 h 66"/>
                <a:gd name="T22" fmla="*/ 31 w 31"/>
                <a:gd name="T23" fmla="*/ 1 h 66"/>
                <a:gd name="T24" fmla="*/ 31 w 31"/>
                <a:gd name="T25" fmla="*/ 1 h 66"/>
                <a:gd name="T26" fmla="*/ 13 w 31"/>
                <a:gd name="T27" fmla="*/ 64 h 66"/>
                <a:gd name="T28" fmla="*/ 15 w 31"/>
                <a:gd name="T29" fmla="*/ 64 h 66"/>
                <a:gd name="T30" fmla="*/ 22 w 31"/>
                <a:gd name="T31" fmla="*/ 66 h 66"/>
                <a:gd name="T32" fmla="*/ 26 w 31"/>
                <a:gd name="T33" fmla="*/ 66 h 66"/>
                <a:gd name="T34" fmla="*/ 26 w 31"/>
                <a:gd name="T35" fmla="*/ 64 h 66"/>
                <a:gd name="T36" fmla="*/ 22 w 31"/>
                <a:gd name="T37" fmla="*/ 64 h 66"/>
                <a:gd name="T38" fmla="*/ 15 w 31"/>
                <a:gd name="T39" fmla="*/ 64 h 66"/>
                <a:gd name="T40" fmla="*/ 13 w 31"/>
                <a:gd name="T41" fmla="*/ 64 h 66"/>
                <a:gd name="T42" fmla="*/ 13 w 31"/>
                <a:gd name="T43" fmla="*/ 64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66"/>
                <a:gd name="T68" fmla="*/ 31 w 31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66">
                  <a:moveTo>
                    <a:pt x="31" y="1"/>
                  </a:moveTo>
                  <a:lnTo>
                    <a:pt x="31" y="1"/>
                  </a:lnTo>
                  <a:lnTo>
                    <a:pt x="22" y="0"/>
                  </a:lnTo>
                  <a:lnTo>
                    <a:pt x="15" y="1"/>
                  </a:lnTo>
                  <a:lnTo>
                    <a:pt x="7" y="3"/>
                  </a:lnTo>
                  <a:lnTo>
                    <a:pt x="0" y="6"/>
                  </a:lnTo>
                  <a:lnTo>
                    <a:pt x="7" y="3"/>
                  </a:lnTo>
                  <a:lnTo>
                    <a:pt x="15" y="1"/>
                  </a:lnTo>
                  <a:lnTo>
                    <a:pt x="22" y="1"/>
                  </a:lnTo>
                  <a:lnTo>
                    <a:pt x="31" y="1"/>
                  </a:lnTo>
                  <a:close/>
                  <a:moveTo>
                    <a:pt x="13" y="64"/>
                  </a:moveTo>
                  <a:lnTo>
                    <a:pt x="15" y="64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15" y="64"/>
                  </a:lnTo>
                  <a:lnTo>
                    <a:pt x="13" y="64"/>
                  </a:lnTo>
                  <a:close/>
                </a:path>
              </a:pathLst>
            </a:custGeom>
            <a:solidFill>
              <a:srgbClr val="C2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Freeform 981"/>
            <p:cNvSpPr>
              <a:spLocks noEditPoints="1"/>
            </p:cNvSpPr>
            <p:nvPr/>
          </p:nvSpPr>
          <p:spPr bwMode="auto">
            <a:xfrm>
              <a:off x="2951" y="1523"/>
              <a:ext cx="31" cy="63"/>
            </a:xfrm>
            <a:custGeom>
              <a:avLst/>
              <a:gdLst>
                <a:gd name="T0" fmla="*/ 31 w 31"/>
                <a:gd name="T1" fmla="*/ 0 h 63"/>
                <a:gd name="T2" fmla="*/ 31 w 31"/>
                <a:gd name="T3" fmla="*/ 0 h 63"/>
                <a:gd name="T4" fmla="*/ 22 w 31"/>
                <a:gd name="T5" fmla="*/ 0 h 63"/>
                <a:gd name="T6" fmla="*/ 15 w 31"/>
                <a:gd name="T7" fmla="*/ 0 h 63"/>
                <a:gd name="T8" fmla="*/ 7 w 31"/>
                <a:gd name="T9" fmla="*/ 2 h 63"/>
                <a:gd name="T10" fmla="*/ 0 w 31"/>
                <a:gd name="T11" fmla="*/ 5 h 63"/>
                <a:gd name="T12" fmla="*/ 2 w 31"/>
                <a:gd name="T13" fmla="*/ 6 h 63"/>
                <a:gd name="T14" fmla="*/ 7 w 31"/>
                <a:gd name="T15" fmla="*/ 3 h 63"/>
                <a:gd name="T16" fmla="*/ 15 w 31"/>
                <a:gd name="T17" fmla="*/ 2 h 63"/>
                <a:gd name="T18" fmla="*/ 22 w 31"/>
                <a:gd name="T19" fmla="*/ 0 h 63"/>
                <a:gd name="T20" fmla="*/ 29 w 31"/>
                <a:gd name="T21" fmla="*/ 2 h 63"/>
                <a:gd name="T22" fmla="*/ 31 w 31"/>
                <a:gd name="T23" fmla="*/ 2 h 63"/>
                <a:gd name="T24" fmla="*/ 31 w 31"/>
                <a:gd name="T25" fmla="*/ 2 h 63"/>
                <a:gd name="T26" fmla="*/ 31 w 31"/>
                <a:gd name="T27" fmla="*/ 0 h 63"/>
                <a:gd name="T28" fmla="*/ 13 w 31"/>
                <a:gd name="T29" fmla="*/ 63 h 63"/>
                <a:gd name="T30" fmla="*/ 15 w 31"/>
                <a:gd name="T31" fmla="*/ 63 h 63"/>
                <a:gd name="T32" fmla="*/ 22 w 31"/>
                <a:gd name="T33" fmla="*/ 63 h 63"/>
                <a:gd name="T34" fmla="*/ 26 w 31"/>
                <a:gd name="T35" fmla="*/ 63 h 63"/>
                <a:gd name="T36" fmla="*/ 26 w 31"/>
                <a:gd name="T37" fmla="*/ 63 h 63"/>
                <a:gd name="T38" fmla="*/ 22 w 31"/>
                <a:gd name="T39" fmla="*/ 63 h 63"/>
                <a:gd name="T40" fmla="*/ 15 w 31"/>
                <a:gd name="T41" fmla="*/ 63 h 63"/>
                <a:gd name="T42" fmla="*/ 13 w 31"/>
                <a:gd name="T43" fmla="*/ 62 h 63"/>
                <a:gd name="T44" fmla="*/ 13 w 31"/>
                <a:gd name="T45" fmla="*/ 63 h 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63"/>
                <a:gd name="T71" fmla="*/ 31 w 31"/>
                <a:gd name="T72" fmla="*/ 63 h 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63">
                  <a:moveTo>
                    <a:pt x="31" y="0"/>
                  </a:moveTo>
                  <a:lnTo>
                    <a:pt x="31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2"/>
                  </a:lnTo>
                  <a:lnTo>
                    <a:pt x="0" y="5"/>
                  </a:lnTo>
                  <a:lnTo>
                    <a:pt x="2" y="6"/>
                  </a:lnTo>
                  <a:lnTo>
                    <a:pt x="7" y="3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0"/>
                  </a:lnTo>
                  <a:close/>
                  <a:moveTo>
                    <a:pt x="13" y="63"/>
                  </a:moveTo>
                  <a:lnTo>
                    <a:pt x="15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5" y="63"/>
                  </a:lnTo>
                  <a:lnTo>
                    <a:pt x="13" y="62"/>
                  </a:lnTo>
                  <a:lnTo>
                    <a:pt x="13" y="63"/>
                  </a:lnTo>
                  <a:close/>
                </a:path>
              </a:pathLst>
            </a:custGeom>
            <a:solidFill>
              <a:srgbClr val="C3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Freeform 982"/>
            <p:cNvSpPr>
              <a:spLocks noEditPoints="1"/>
            </p:cNvSpPr>
            <p:nvPr/>
          </p:nvSpPr>
          <p:spPr bwMode="auto">
            <a:xfrm>
              <a:off x="2953" y="1523"/>
              <a:ext cx="29" cy="63"/>
            </a:xfrm>
            <a:custGeom>
              <a:avLst/>
              <a:gdLst>
                <a:gd name="T0" fmla="*/ 29 w 29"/>
                <a:gd name="T1" fmla="*/ 2 h 63"/>
                <a:gd name="T2" fmla="*/ 27 w 29"/>
                <a:gd name="T3" fmla="*/ 2 h 63"/>
                <a:gd name="T4" fmla="*/ 20 w 29"/>
                <a:gd name="T5" fmla="*/ 0 h 63"/>
                <a:gd name="T6" fmla="*/ 13 w 29"/>
                <a:gd name="T7" fmla="*/ 2 h 63"/>
                <a:gd name="T8" fmla="*/ 5 w 29"/>
                <a:gd name="T9" fmla="*/ 3 h 63"/>
                <a:gd name="T10" fmla="*/ 0 w 29"/>
                <a:gd name="T11" fmla="*/ 6 h 63"/>
                <a:gd name="T12" fmla="*/ 0 w 29"/>
                <a:gd name="T13" fmla="*/ 6 h 63"/>
                <a:gd name="T14" fmla="*/ 0 w 29"/>
                <a:gd name="T15" fmla="*/ 6 h 63"/>
                <a:gd name="T16" fmla="*/ 5 w 29"/>
                <a:gd name="T17" fmla="*/ 3 h 63"/>
                <a:gd name="T18" fmla="*/ 13 w 29"/>
                <a:gd name="T19" fmla="*/ 2 h 63"/>
                <a:gd name="T20" fmla="*/ 20 w 29"/>
                <a:gd name="T21" fmla="*/ 0 h 63"/>
                <a:gd name="T22" fmla="*/ 27 w 29"/>
                <a:gd name="T23" fmla="*/ 2 h 63"/>
                <a:gd name="T24" fmla="*/ 29 w 29"/>
                <a:gd name="T25" fmla="*/ 2 h 63"/>
                <a:gd name="T26" fmla="*/ 29 w 29"/>
                <a:gd name="T27" fmla="*/ 2 h 63"/>
                <a:gd name="T28" fmla="*/ 11 w 29"/>
                <a:gd name="T29" fmla="*/ 62 h 63"/>
                <a:gd name="T30" fmla="*/ 13 w 29"/>
                <a:gd name="T31" fmla="*/ 63 h 63"/>
                <a:gd name="T32" fmla="*/ 20 w 29"/>
                <a:gd name="T33" fmla="*/ 63 h 63"/>
                <a:gd name="T34" fmla="*/ 24 w 29"/>
                <a:gd name="T35" fmla="*/ 63 h 63"/>
                <a:gd name="T36" fmla="*/ 24 w 29"/>
                <a:gd name="T37" fmla="*/ 63 h 63"/>
                <a:gd name="T38" fmla="*/ 20 w 29"/>
                <a:gd name="T39" fmla="*/ 63 h 63"/>
                <a:gd name="T40" fmla="*/ 13 w 29"/>
                <a:gd name="T41" fmla="*/ 62 h 63"/>
                <a:gd name="T42" fmla="*/ 11 w 29"/>
                <a:gd name="T43" fmla="*/ 62 h 63"/>
                <a:gd name="T44" fmla="*/ 11 w 29"/>
                <a:gd name="T45" fmla="*/ 62 h 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63"/>
                <a:gd name="T71" fmla="*/ 29 w 29"/>
                <a:gd name="T72" fmla="*/ 63 h 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63">
                  <a:moveTo>
                    <a:pt x="29" y="2"/>
                  </a:moveTo>
                  <a:lnTo>
                    <a:pt x="27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5" y="3"/>
                  </a:lnTo>
                  <a:lnTo>
                    <a:pt x="0" y="6"/>
                  </a:lnTo>
                  <a:lnTo>
                    <a:pt x="5" y="3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29" y="2"/>
                  </a:lnTo>
                  <a:close/>
                  <a:moveTo>
                    <a:pt x="11" y="62"/>
                  </a:moveTo>
                  <a:lnTo>
                    <a:pt x="13" y="63"/>
                  </a:lnTo>
                  <a:lnTo>
                    <a:pt x="20" y="63"/>
                  </a:lnTo>
                  <a:lnTo>
                    <a:pt x="24" y="63"/>
                  </a:lnTo>
                  <a:lnTo>
                    <a:pt x="20" y="63"/>
                  </a:lnTo>
                  <a:lnTo>
                    <a:pt x="13" y="62"/>
                  </a:lnTo>
                  <a:lnTo>
                    <a:pt x="11" y="62"/>
                  </a:lnTo>
                  <a:close/>
                </a:path>
              </a:pathLst>
            </a:custGeom>
            <a:solidFill>
              <a:srgbClr val="C4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 983"/>
            <p:cNvSpPr>
              <a:spLocks noEditPoints="1"/>
            </p:cNvSpPr>
            <p:nvPr/>
          </p:nvSpPr>
          <p:spPr bwMode="auto">
            <a:xfrm>
              <a:off x="2953" y="1523"/>
              <a:ext cx="29" cy="63"/>
            </a:xfrm>
            <a:custGeom>
              <a:avLst/>
              <a:gdLst>
                <a:gd name="T0" fmla="*/ 29 w 29"/>
                <a:gd name="T1" fmla="*/ 2 h 63"/>
                <a:gd name="T2" fmla="*/ 27 w 29"/>
                <a:gd name="T3" fmla="*/ 2 h 63"/>
                <a:gd name="T4" fmla="*/ 20 w 29"/>
                <a:gd name="T5" fmla="*/ 0 h 63"/>
                <a:gd name="T6" fmla="*/ 13 w 29"/>
                <a:gd name="T7" fmla="*/ 2 h 63"/>
                <a:gd name="T8" fmla="*/ 5 w 29"/>
                <a:gd name="T9" fmla="*/ 3 h 63"/>
                <a:gd name="T10" fmla="*/ 0 w 29"/>
                <a:gd name="T11" fmla="*/ 6 h 63"/>
                <a:gd name="T12" fmla="*/ 0 w 29"/>
                <a:gd name="T13" fmla="*/ 6 h 63"/>
                <a:gd name="T14" fmla="*/ 0 w 29"/>
                <a:gd name="T15" fmla="*/ 6 h 63"/>
                <a:gd name="T16" fmla="*/ 0 w 29"/>
                <a:gd name="T17" fmla="*/ 6 h 63"/>
                <a:gd name="T18" fmla="*/ 5 w 29"/>
                <a:gd name="T19" fmla="*/ 3 h 63"/>
                <a:gd name="T20" fmla="*/ 13 w 29"/>
                <a:gd name="T21" fmla="*/ 2 h 63"/>
                <a:gd name="T22" fmla="*/ 20 w 29"/>
                <a:gd name="T23" fmla="*/ 2 h 63"/>
                <a:gd name="T24" fmla="*/ 27 w 29"/>
                <a:gd name="T25" fmla="*/ 2 h 63"/>
                <a:gd name="T26" fmla="*/ 29 w 29"/>
                <a:gd name="T27" fmla="*/ 2 h 63"/>
                <a:gd name="T28" fmla="*/ 29 w 29"/>
                <a:gd name="T29" fmla="*/ 2 h 63"/>
                <a:gd name="T30" fmla="*/ 11 w 29"/>
                <a:gd name="T31" fmla="*/ 62 h 63"/>
                <a:gd name="T32" fmla="*/ 13 w 29"/>
                <a:gd name="T33" fmla="*/ 62 h 63"/>
                <a:gd name="T34" fmla="*/ 20 w 29"/>
                <a:gd name="T35" fmla="*/ 63 h 63"/>
                <a:gd name="T36" fmla="*/ 24 w 29"/>
                <a:gd name="T37" fmla="*/ 63 h 63"/>
                <a:gd name="T38" fmla="*/ 24 w 29"/>
                <a:gd name="T39" fmla="*/ 62 h 63"/>
                <a:gd name="T40" fmla="*/ 20 w 29"/>
                <a:gd name="T41" fmla="*/ 62 h 63"/>
                <a:gd name="T42" fmla="*/ 13 w 29"/>
                <a:gd name="T43" fmla="*/ 62 h 63"/>
                <a:gd name="T44" fmla="*/ 11 w 29"/>
                <a:gd name="T45" fmla="*/ 62 h 63"/>
                <a:gd name="T46" fmla="*/ 11 w 29"/>
                <a:gd name="T47" fmla="*/ 62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63"/>
                <a:gd name="T74" fmla="*/ 29 w 29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63">
                  <a:moveTo>
                    <a:pt x="29" y="2"/>
                  </a:moveTo>
                  <a:lnTo>
                    <a:pt x="27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5" y="3"/>
                  </a:lnTo>
                  <a:lnTo>
                    <a:pt x="0" y="6"/>
                  </a:lnTo>
                  <a:lnTo>
                    <a:pt x="5" y="3"/>
                  </a:lnTo>
                  <a:lnTo>
                    <a:pt x="13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29" y="2"/>
                  </a:lnTo>
                  <a:close/>
                  <a:moveTo>
                    <a:pt x="11" y="62"/>
                  </a:moveTo>
                  <a:lnTo>
                    <a:pt x="13" y="62"/>
                  </a:lnTo>
                  <a:lnTo>
                    <a:pt x="20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3" y="62"/>
                  </a:lnTo>
                  <a:lnTo>
                    <a:pt x="11" y="62"/>
                  </a:lnTo>
                  <a:close/>
                </a:path>
              </a:pathLst>
            </a:custGeom>
            <a:solidFill>
              <a:srgbClr val="C5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Freeform 984"/>
            <p:cNvSpPr>
              <a:spLocks noEditPoints="1"/>
            </p:cNvSpPr>
            <p:nvPr/>
          </p:nvSpPr>
          <p:spPr bwMode="auto">
            <a:xfrm>
              <a:off x="2953" y="1525"/>
              <a:ext cx="29" cy="60"/>
            </a:xfrm>
            <a:custGeom>
              <a:avLst/>
              <a:gdLst>
                <a:gd name="T0" fmla="*/ 29 w 29"/>
                <a:gd name="T1" fmla="*/ 0 h 60"/>
                <a:gd name="T2" fmla="*/ 27 w 29"/>
                <a:gd name="T3" fmla="*/ 0 h 60"/>
                <a:gd name="T4" fmla="*/ 20 w 29"/>
                <a:gd name="T5" fmla="*/ 0 h 60"/>
                <a:gd name="T6" fmla="*/ 13 w 29"/>
                <a:gd name="T7" fmla="*/ 0 h 60"/>
                <a:gd name="T8" fmla="*/ 5 w 29"/>
                <a:gd name="T9" fmla="*/ 1 h 60"/>
                <a:gd name="T10" fmla="*/ 0 w 29"/>
                <a:gd name="T11" fmla="*/ 4 h 60"/>
                <a:gd name="T12" fmla="*/ 0 w 29"/>
                <a:gd name="T13" fmla="*/ 4 h 60"/>
                <a:gd name="T14" fmla="*/ 0 w 29"/>
                <a:gd name="T15" fmla="*/ 6 h 60"/>
                <a:gd name="T16" fmla="*/ 0 w 29"/>
                <a:gd name="T17" fmla="*/ 6 h 60"/>
                <a:gd name="T18" fmla="*/ 5 w 29"/>
                <a:gd name="T19" fmla="*/ 3 h 60"/>
                <a:gd name="T20" fmla="*/ 13 w 29"/>
                <a:gd name="T21" fmla="*/ 1 h 60"/>
                <a:gd name="T22" fmla="*/ 20 w 29"/>
                <a:gd name="T23" fmla="*/ 0 h 60"/>
                <a:gd name="T24" fmla="*/ 27 w 29"/>
                <a:gd name="T25" fmla="*/ 1 h 60"/>
                <a:gd name="T26" fmla="*/ 29 w 29"/>
                <a:gd name="T27" fmla="*/ 1 h 60"/>
                <a:gd name="T28" fmla="*/ 29 w 29"/>
                <a:gd name="T29" fmla="*/ 0 h 60"/>
                <a:gd name="T30" fmla="*/ 11 w 29"/>
                <a:gd name="T31" fmla="*/ 60 h 60"/>
                <a:gd name="T32" fmla="*/ 13 w 29"/>
                <a:gd name="T33" fmla="*/ 60 h 60"/>
                <a:gd name="T34" fmla="*/ 20 w 29"/>
                <a:gd name="T35" fmla="*/ 60 h 60"/>
                <a:gd name="T36" fmla="*/ 24 w 29"/>
                <a:gd name="T37" fmla="*/ 60 h 60"/>
                <a:gd name="T38" fmla="*/ 24 w 29"/>
                <a:gd name="T39" fmla="*/ 60 h 60"/>
                <a:gd name="T40" fmla="*/ 20 w 29"/>
                <a:gd name="T41" fmla="*/ 60 h 60"/>
                <a:gd name="T42" fmla="*/ 13 w 29"/>
                <a:gd name="T43" fmla="*/ 60 h 60"/>
                <a:gd name="T44" fmla="*/ 11 w 29"/>
                <a:gd name="T45" fmla="*/ 58 h 60"/>
                <a:gd name="T46" fmla="*/ 11 w 29"/>
                <a:gd name="T47" fmla="*/ 60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60"/>
                <a:gd name="T74" fmla="*/ 29 w 29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60">
                  <a:moveTo>
                    <a:pt x="29" y="0"/>
                  </a:move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5" y="3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0"/>
                  </a:lnTo>
                  <a:close/>
                  <a:moveTo>
                    <a:pt x="11" y="60"/>
                  </a:moveTo>
                  <a:lnTo>
                    <a:pt x="13" y="60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0" y="60"/>
                  </a:lnTo>
                  <a:lnTo>
                    <a:pt x="13" y="60"/>
                  </a:lnTo>
                  <a:lnTo>
                    <a:pt x="11" y="58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rgbClr val="C6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Freeform 985"/>
            <p:cNvSpPr>
              <a:spLocks noEditPoints="1"/>
            </p:cNvSpPr>
            <p:nvPr/>
          </p:nvSpPr>
          <p:spPr bwMode="auto">
            <a:xfrm>
              <a:off x="2953" y="1525"/>
              <a:ext cx="29" cy="60"/>
            </a:xfrm>
            <a:custGeom>
              <a:avLst/>
              <a:gdLst>
                <a:gd name="T0" fmla="*/ 29 w 29"/>
                <a:gd name="T1" fmla="*/ 1 h 60"/>
                <a:gd name="T2" fmla="*/ 27 w 29"/>
                <a:gd name="T3" fmla="*/ 1 h 60"/>
                <a:gd name="T4" fmla="*/ 20 w 29"/>
                <a:gd name="T5" fmla="*/ 0 h 60"/>
                <a:gd name="T6" fmla="*/ 13 w 29"/>
                <a:gd name="T7" fmla="*/ 1 h 60"/>
                <a:gd name="T8" fmla="*/ 5 w 29"/>
                <a:gd name="T9" fmla="*/ 3 h 60"/>
                <a:gd name="T10" fmla="*/ 0 w 29"/>
                <a:gd name="T11" fmla="*/ 6 h 60"/>
                <a:gd name="T12" fmla="*/ 0 w 29"/>
                <a:gd name="T13" fmla="*/ 6 h 60"/>
                <a:gd name="T14" fmla="*/ 0 w 29"/>
                <a:gd name="T15" fmla="*/ 6 h 60"/>
                <a:gd name="T16" fmla="*/ 0 w 29"/>
                <a:gd name="T17" fmla="*/ 6 h 60"/>
                <a:gd name="T18" fmla="*/ 7 w 29"/>
                <a:gd name="T19" fmla="*/ 3 h 60"/>
                <a:gd name="T20" fmla="*/ 13 w 29"/>
                <a:gd name="T21" fmla="*/ 1 h 60"/>
                <a:gd name="T22" fmla="*/ 20 w 29"/>
                <a:gd name="T23" fmla="*/ 1 h 60"/>
                <a:gd name="T24" fmla="*/ 27 w 29"/>
                <a:gd name="T25" fmla="*/ 1 h 60"/>
                <a:gd name="T26" fmla="*/ 29 w 29"/>
                <a:gd name="T27" fmla="*/ 1 h 60"/>
                <a:gd name="T28" fmla="*/ 29 w 29"/>
                <a:gd name="T29" fmla="*/ 1 h 60"/>
                <a:gd name="T30" fmla="*/ 11 w 29"/>
                <a:gd name="T31" fmla="*/ 58 h 60"/>
                <a:gd name="T32" fmla="*/ 13 w 29"/>
                <a:gd name="T33" fmla="*/ 60 h 60"/>
                <a:gd name="T34" fmla="*/ 20 w 29"/>
                <a:gd name="T35" fmla="*/ 60 h 60"/>
                <a:gd name="T36" fmla="*/ 24 w 29"/>
                <a:gd name="T37" fmla="*/ 60 h 60"/>
                <a:gd name="T38" fmla="*/ 24 w 29"/>
                <a:gd name="T39" fmla="*/ 60 h 60"/>
                <a:gd name="T40" fmla="*/ 20 w 29"/>
                <a:gd name="T41" fmla="*/ 60 h 60"/>
                <a:gd name="T42" fmla="*/ 13 w 29"/>
                <a:gd name="T43" fmla="*/ 58 h 60"/>
                <a:gd name="T44" fmla="*/ 11 w 29"/>
                <a:gd name="T45" fmla="*/ 58 h 60"/>
                <a:gd name="T46" fmla="*/ 11 w 29"/>
                <a:gd name="T47" fmla="*/ 58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60"/>
                <a:gd name="T74" fmla="*/ 29 w 29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60">
                  <a:moveTo>
                    <a:pt x="29" y="1"/>
                  </a:move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5" y="3"/>
                  </a:lnTo>
                  <a:lnTo>
                    <a:pt x="0" y="6"/>
                  </a:lnTo>
                  <a:lnTo>
                    <a:pt x="7" y="3"/>
                  </a:lnTo>
                  <a:lnTo>
                    <a:pt x="13" y="1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29" y="1"/>
                  </a:lnTo>
                  <a:close/>
                  <a:moveTo>
                    <a:pt x="11" y="58"/>
                  </a:moveTo>
                  <a:lnTo>
                    <a:pt x="13" y="60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0" y="60"/>
                  </a:lnTo>
                  <a:lnTo>
                    <a:pt x="13" y="58"/>
                  </a:lnTo>
                  <a:lnTo>
                    <a:pt x="11" y="58"/>
                  </a:lnTo>
                  <a:close/>
                </a:path>
              </a:pathLst>
            </a:custGeom>
            <a:solidFill>
              <a:srgbClr val="C7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Freeform 986"/>
            <p:cNvSpPr>
              <a:spLocks noEditPoints="1"/>
            </p:cNvSpPr>
            <p:nvPr/>
          </p:nvSpPr>
          <p:spPr bwMode="auto">
            <a:xfrm>
              <a:off x="2953" y="1526"/>
              <a:ext cx="29" cy="59"/>
            </a:xfrm>
            <a:custGeom>
              <a:avLst/>
              <a:gdLst>
                <a:gd name="T0" fmla="*/ 29 w 29"/>
                <a:gd name="T1" fmla="*/ 0 h 59"/>
                <a:gd name="T2" fmla="*/ 27 w 29"/>
                <a:gd name="T3" fmla="*/ 0 h 59"/>
                <a:gd name="T4" fmla="*/ 20 w 29"/>
                <a:gd name="T5" fmla="*/ 0 h 59"/>
                <a:gd name="T6" fmla="*/ 13 w 29"/>
                <a:gd name="T7" fmla="*/ 0 h 59"/>
                <a:gd name="T8" fmla="*/ 7 w 29"/>
                <a:gd name="T9" fmla="*/ 2 h 59"/>
                <a:gd name="T10" fmla="*/ 0 w 29"/>
                <a:gd name="T11" fmla="*/ 5 h 59"/>
                <a:gd name="T12" fmla="*/ 0 w 29"/>
                <a:gd name="T13" fmla="*/ 5 h 59"/>
                <a:gd name="T14" fmla="*/ 0 w 29"/>
                <a:gd name="T15" fmla="*/ 6 h 59"/>
                <a:gd name="T16" fmla="*/ 0 w 29"/>
                <a:gd name="T17" fmla="*/ 5 h 59"/>
                <a:gd name="T18" fmla="*/ 7 w 29"/>
                <a:gd name="T19" fmla="*/ 2 h 59"/>
                <a:gd name="T20" fmla="*/ 13 w 29"/>
                <a:gd name="T21" fmla="*/ 0 h 59"/>
                <a:gd name="T22" fmla="*/ 20 w 29"/>
                <a:gd name="T23" fmla="*/ 0 h 59"/>
                <a:gd name="T24" fmla="*/ 27 w 29"/>
                <a:gd name="T25" fmla="*/ 0 h 59"/>
                <a:gd name="T26" fmla="*/ 29 w 29"/>
                <a:gd name="T27" fmla="*/ 0 h 59"/>
                <a:gd name="T28" fmla="*/ 29 w 29"/>
                <a:gd name="T29" fmla="*/ 0 h 59"/>
                <a:gd name="T30" fmla="*/ 11 w 29"/>
                <a:gd name="T31" fmla="*/ 57 h 59"/>
                <a:gd name="T32" fmla="*/ 13 w 29"/>
                <a:gd name="T33" fmla="*/ 57 h 59"/>
                <a:gd name="T34" fmla="*/ 20 w 29"/>
                <a:gd name="T35" fmla="*/ 59 h 59"/>
                <a:gd name="T36" fmla="*/ 24 w 29"/>
                <a:gd name="T37" fmla="*/ 59 h 59"/>
                <a:gd name="T38" fmla="*/ 24 w 29"/>
                <a:gd name="T39" fmla="*/ 57 h 59"/>
                <a:gd name="T40" fmla="*/ 20 w 29"/>
                <a:gd name="T41" fmla="*/ 57 h 59"/>
                <a:gd name="T42" fmla="*/ 13 w 29"/>
                <a:gd name="T43" fmla="*/ 57 h 59"/>
                <a:gd name="T44" fmla="*/ 11 w 29"/>
                <a:gd name="T45" fmla="*/ 57 h 59"/>
                <a:gd name="T46" fmla="*/ 11 w 29"/>
                <a:gd name="T47" fmla="*/ 57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59"/>
                <a:gd name="T74" fmla="*/ 29 w 29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59">
                  <a:moveTo>
                    <a:pt x="29" y="0"/>
                  </a:move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9" y="0"/>
                  </a:lnTo>
                  <a:close/>
                  <a:moveTo>
                    <a:pt x="11" y="57"/>
                  </a:moveTo>
                  <a:lnTo>
                    <a:pt x="13" y="57"/>
                  </a:lnTo>
                  <a:lnTo>
                    <a:pt x="20" y="59"/>
                  </a:lnTo>
                  <a:lnTo>
                    <a:pt x="24" y="59"/>
                  </a:lnTo>
                  <a:lnTo>
                    <a:pt x="24" y="57"/>
                  </a:lnTo>
                  <a:lnTo>
                    <a:pt x="20" y="57"/>
                  </a:lnTo>
                  <a:lnTo>
                    <a:pt x="13" y="57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C8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Freeform 987"/>
            <p:cNvSpPr>
              <a:spLocks noEditPoints="1"/>
            </p:cNvSpPr>
            <p:nvPr/>
          </p:nvSpPr>
          <p:spPr bwMode="auto">
            <a:xfrm>
              <a:off x="2953" y="1526"/>
              <a:ext cx="29" cy="57"/>
            </a:xfrm>
            <a:custGeom>
              <a:avLst/>
              <a:gdLst>
                <a:gd name="T0" fmla="*/ 29 w 29"/>
                <a:gd name="T1" fmla="*/ 0 h 57"/>
                <a:gd name="T2" fmla="*/ 27 w 29"/>
                <a:gd name="T3" fmla="*/ 0 h 57"/>
                <a:gd name="T4" fmla="*/ 20 w 29"/>
                <a:gd name="T5" fmla="*/ 0 h 57"/>
                <a:gd name="T6" fmla="*/ 13 w 29"/>
                <a:gd name="T7" fmla="*/ 0 h 57"/>
                <a:gd name="T8" fmla="*/ 7 w 29"/>
                <a:gd name="T9" fmla="*/ 2 h 57"/>
                <a:gd name="T10" fmla="*/ 0 w 29"/>
                <a:gd name="T11" fmla="*/ 5 h 57"/>
                <a:gd name="T12" fmla="*/ 0 w 29"/>
                <a:gd name="T13" fmla="*/ 6 h 57"/>
                <a:gd name="T14" fmla="*/ 0 w 29"/>
                <a:gd name="T15" fmla="*/ 6 h 57"/>
                <a:gd name="T16" fmla="*/ 2 w 29"/>
                <a:gd name="T17" fmla="*/ 5 h 57"/>
                <a:gd name="T18" fmla="*/ 7 w 29"/>
                <a:gd name="T19" fmla="*/ 3 h 57"/>
                <a:gd name="T20" fmla="*/ 13 w 29"/>
                <a:gd name="T21" fmla="*/ 2 h 57"/>
                <a:gd name="T22" fmla="*/ 20 w 29"/>
                <a:gd name="T23" fmla="*/ 0 h 57"/>
                <a:gd name="T24" fmla="*/ 27 w 29"/>
                <a:gd name="T25" fmla="*/ 2 h 57"/>
                <a:gd name="T26" fmla="*/ 29 w 29"/>
                <a:gd name="T27" fmla="*/ 2 h 57"/>
                <a:gd name="T28" fmla="*/ 29 w 29"/>
                <a:gd name="T29" fmla="*/ 0 h 57"/>
                <a:gd name="T30" fmla="*/ 11 w 29"/>
                <a:gd name="T31" fmla="*/ 57 h 57"/>
                <a:gd name="T32" fmla="*/ 13 w 29"/>
                <a:gd name="T33" fmla="*/ 57 h 57"/>
                <a:gd name="T34" fmla="*/ 20 w 29"/>
                <a:gd name="T35" fmla="*/ 57 h 57"/>
                <a:gd name="T36" fmla="*/ 24 w 29"/>
                <a:gd name="T37" fmla="*/ 57 h 57"/>
                <a:gd name="T38" fmla="*/ 24 w 29"/>
                <a:gd name="T39" fmla="*/ 57 h 57"/>
                <a:gd name="T40" fmla="*/ 20 w 29"/>
                <a:gd name="T41" fmla="*/ 57 h 57"/>
                <a:gd name="T42" fmla="*/ 13 w 29"/>
                <a:gd name="T43" fmla="*/ 57 h 57"/>
                <a:gd name="T44" fmla="*/ 11 w 29"/>
                <a:gd name="T45" fmla="*/ 56 h 57"/>
                <a:gd name="T46" fmla="*/ 11 w 29"/>
                <a:gd name="T47" fmla="*/ 57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57"/>
                <a:gd name="T74" fmla="*/ 29 w 29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57">
                  <a:moveTo>
                    <a:pt x="29" y="0"/>
                  </a:move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7" y="3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29" y="0"/>
                  </a:lnTo>
                  <a:close/>
                  <a:moveTo>
                    <a:pt x="11" y="57"/>
                  </a:moveTo>
                  <a:lnTo>
                    <a:pt x="13" y="57"/>
                  </a:lnTo>
                  <a:lnTo>
                    <a:pt x="20" y="57"/>
                  </a:lnTo>
                  <a:lnTo>
                    <a:pt x="24" y="57"/>
                  </a:lnTo>
                  <a:lnTo>
                    <a:pt x="20" y="57"/>
                  </a:lnTo>
                  <a:lnTo>
                    <a:pt x="13" y="57"/>
                  </a:lnTo>
                  <a:lnTo>
                    <a:pt x="11" y="56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C9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Freeform 988"/>
            <p:cNvSpPr>
              <a:spLocks noEditPoints="1"/>
            </p:cNvSpPr>
            <p:nvPr/>
          </p:nvSpPr>
          <p:spPr bwMode="auto">
            <a:xfrm>
              <a:off x="2953" y="1526"/>
              <a:ext cx="29" cy="57"/>
            </a:xfrm>
            <a:custGeom>
              <a:avLst/>
              <a:gdLst>
                <a:gd name="T0" fmla="*/ 29 w 29"/>
                <a:gd name="T1" fmla="*/ 2 h 57"/>
                <a:gd name="T2" fmla="*/ 27 w 29"/>
                <a:gd name="T3" fmla="*/ 2 h 57"/>
                <a:gd name="T4" fmla="*/ 20 w 29"/>
                <a:gd name="T5" fmla="*/ 0 h 57"/>
                <a:gd name="T6" fmla="*/ 13 w 29"/>
                <a:gd name="T7" fmla="*/ 2 h 57"/>
                <a:gd name="T8" fmla="*/ 7 w 29"/>
                <a:gd name="T9" fmla="*/ 3 h 57"/>
                <a:gd name="T10" fmla="*/ 2 w 29"/>
                <a:gd name="T11" fmla="*/ 5 h 57"/>
                <a:gd name="T12" fmla="*/ 0 w 29"/>
                <a:gd name="T13" fmla="*/ 6 h 57"/>
                <a:gd name="T14" fmla="*/ 0 w 29"/>
                <a:gd name="T15" fmla="*/ 6 h 57"/>
                <a:gd name="T16" fmla="*/ 2 w 29"/>
                <a:gd name="T17" fmla="*/ 6 h 57"/>
                <a:gd name="T18" fmla="*/ 7 w 29"/>
                <a:gd name="T19" fmla="*/ 3 h 57"/>
                <a:gd name="T20" fmla="*/ 13 w 29"/>
                <a:gd name="T21" fmla="*/ 2 h 57"/>
                <a:gd name="T22" fmla="*/ 20 w 29"/>
                <a:gd name="T23" fmla="*/ 2 h 57"/>
                <a:gd name="T24" fmla="*/ 27 w 29"/>
                <a:gd name="T25" fmla="*/ 2 h 57"/>
                <a:gd name="T26" fmla="*/ 29 w 29"/>
                <a:gd name="T27" fmla="*/ 2 h 57"/>
                <a:gd name="T28" fmla="*/ 29 w 29"/>
                <a:gd name="T29" fmla="*/ 2 h 57"/>
                <a:gd name="T30" fmla="*/ 11 w 29"/>
                <a:gd name="T31" fmla="*/ 56 h 57"/>
                <a:gd name="T32" fmla="*/ 13 w 29"/>
                <a:gd name="T33" fmla="*/ 57 h 57"/>
                <a:gd name="T34" fmla="*/ 20 w 29"/>
                <a:gd name="T35" fmla="*/ 57 h 57"/>
                <a:gd name="T36" fmla="*/ 24 w 29"/>
                <a:gd name="T37" fmla="*/ 57 h 57"/>
                <a:gd name="T38" fmla="*/ 24 w 29"/>
                <a:gd name="T39" fmla="*/ 57 h 57"/>
                <a:gd name="T40" fmla="*/ 20 w 29"/>
                <a:gd name="T41" fmla="*/ 57 h 57"/>
                <a:gd name="T42" fmla="*/ 13 w 29"/>
                <a:gd name="T43" fmla="*/ 56 h 57"/>
                <a:gd name="T44" fmla="*/ 11 w 29"/>
                <a:gd name="T45" fmla="*/ 56 h 57"/>
                <a:gd name="T46" fmla="*/ 11 w 29"/>
                <a:gd name="T47" fmla="*/ 56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57"/>
                <a:gd name="T74" fmla="*/ 29 w 29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57">
                  <a:moveTo>
                    <a:pt x="29" y="2"/>
                  </a:moveTo>
                  <a:lnTo>
                    <a:pt x="27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3"/>
                  </a:lnTo>
                  <a:lnTo>
                    <a:pt x="13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29" y="2"/>
                  </a:lnTo>
                  <a:close/>
                  <a:moveTo>
                    <a:pt x="11" y="56"/>
                  </a:moveTo>
                  <a:lnTo>
                    <a:pt x="13" y="57"/>
                  </a:lnTo>
                  <a:lnTo>
                    <a:pt x="20" y="57"/>
                  </a:lnTo>
                  <a:lnTo>
                    <a:pt x="24" y="57"/>
                  </a:lnTo>
                  <a:lnTo>
                    <a:pt x="20" y="57"/>
                  </a:lnTo>
                  <a:lnTo>
                    <a:pt x="13" y="56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CA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Freeform 989"/>
            <p:cNvSpPr>
              <a:spLocks noEditPoints="1"/>
            </p:cNvSpPr>
            <p:nvPr/>
          </p:nvSpPr>
          <p:spPr bwMode="auto">
            <a:xfrm>
              <a:off x="2953" y="1528"/>
              <a:ext cx="29" cy="55"/>
            </a:xfrm>
            <a:custGeom>
              <a:avLst/>
              <a:gdLst>
                <a:gd name="T0" fmla="*/ 29 w 29"/>
                <a:gd name="T1" fmla="*/ 0 h 55"/>
                <a:gd name="T2" fmla="*/ 27 w 29"/>
                <a:gd name="T3" fmla="*/ 0 h 55"/>
                <a:gd name="T4" fmla="*/ 20 w 29"/>
                <a:gd name="T5" fmla="*/ 0 h 55"/>
                <a:gd name="T6" fmla="*/ 13 w 29"/>
                <a:gd name="T7" fmla="*/ 0 h 55"/>
                <a:gd name="T8" fmla="*/ 7 w 29"/>
                <a:gd name="T9" fmla="*/ 1 h 55"/>
                <a:gd name="T10" fmla="*/ 2 w 29"/>
                <a:gd name="T11" fmla="*/ 4 h 55"/>
                <a:gd name="T12" fmla="*/ 0 w 29"/>
                <a:gd name="T13" fmla="*/ 4 h 55"/>
                <a:gd name="T14" fmla="*/ 0 w 29"/>
                <a:gd name="T15" fmla="*/ 6 h 55"/>
                <a:gd name="T16" fmla="*/ 2 w 29"/>
                <a:gd name="T17" fmla="*/ 4 h 55"/>
                <a:gd name="T18" fmla="*/ 7 w 29"/>
                <a:gd name="T19" fmla="*/ 1 h 55"/>
                <a:gd name="T20" fmla="*/ 15 w 29"/>
                <a:gd name="T21" fmla="*/ 0 h 55"/>
                <a:gd name="T22" fmla="*/ 20 w 29"/>
                <a:gd name="T23" fmla="*/ 0 h 55"/>
                <a:gd name="T24" fmla="*/ 27 w 29"/>
                <a:gd name="T25" fmla="*/ 0 h 55"/>
                <a:gd name="T26" fmla="*/ 29 w 29"/>
                <a:gd name="T27" fmla="*/ 1 h 55"/>
                <a:gd name="T28" fmla="*/ 29 w 29"/>
                <a:gd name="T29" fmla="*/ 0 h 55"/>
                <a:gd name="T30" fmla="*/ 11 w 29"/>
                <a:gd name="T31" fmla="*/ 54 h 55"/>
                <a:gd name="T32" fmla="*/ 13 w 29"/>
                <a:gd name="T33" fmla="*/ 54 h 55"/>
                <a:gd name="T34" fmla="*/ 20 w 29"/>
                <a:gd name="T35" fmla="*/ 55 h 55"/>
                <a:gd name="T36" fmla="*/ 24 w 29"/>
                <a:gd name="T37" fmla="*/ 55 h 55"/>
                <a:gd name="T38" fmla="*/ 24 w 29"/>
                <a:gd name="T39" fmla="*/ 54 h 55"/>
                <a:gd name="T40" fmla="*/ 20 w 29"/>
                <a:gd name="T41" fmla="*/ 54 h 55"/>
                <a:gd name="T42" fmla="*/ 15 w 29"/>
                <a:gd name="T43" fmla="*/ 54 h 55"/>
                <a:gd name="T44" fmla="*/ 11 w 29"/>
                <a:gd name="T45" fmla="*/ 52 h 55"/>
                <a:gd name="T46" fmla="*/ 11 w 29"/>
                <a:gd name="T47" fmla="*/ 54 h 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55"/>
                <a:gd name="T74" fmla="*/ 29 w 29"/>
                <a:gd name="T75" fmla="*/ 55 h 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55">
                  <a:moveTo>
                    <a:pt x="29" y="0"/>
                  </a:move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29" y="0"/>
                  </a:lnTo>
                  <a:close/>
                  <a:moveTo>
                    <a:pt x="11" y="54"/>
                  </a:moveTo>
                  <a:lnTo>
                    <a:pt x="13" y="54"/>
                  </a:lnTo>
                  <a:lnTo>
                    <a:pt x="20" y="55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15" y="54"/>
                  </a:lnTo>
                  <a:lnTo>
                    <a:pt x="11" y="52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C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Freeform 990"/>
            <p:cNvSpPr>
              <a:spLocks noEditPoints="1"/>
            </p:cNvSpPr>
            <p:nvPr/>
          </p:nvSpPr>
          <p:spPr bwMode="auto">
            <a:xfrm>
              <a:off x="2953" y="1528"/>
              <a:ext cx="29" cy="54"/>
            </a:xfrm>
            <a:custGeom>
              <a:avLst/>
              <a:gdLst>
                <a:gd name="T0" fmla="*/ 29 w 29"/>
                <a:gd name="T1" fmla="*/ 1 h 54"/>
                <a:gd name="T2" fmla="*/ 27 w 29"/>
                <a:gd name="T3" fmla="*/ 0 h 54"/>
                <a:gd name="T4" fmla="*/ 20 w 29"/>
                <a:gd name="T5" fmla="*/ 0 h 54"/>
                <a:gd name="T6" fmla="*/ 15 w 29"/>
                <a:gd name="T7" fmla="*/ 0 h 54"/>
                <a:gd name="T8" fmla="*/ 7 w 29"/>
                <a:gd name="T9" fmla="*/ 1 h 54"/>
                <a:gd name="T10" fmla="*/ 2 w 29"/>
                <a:gd name="T11" fmla="*/ 4 h 54"/>
                <a:gd name="T12" fmla="*/ 0 w 29"/>
                <a:gd name="T13" fmla="*/ 6 h 54"/>
                <a:gd name="T14" fmla="*/ 0 w 29"/>
                <a:gd name="T15" fmla="*/ 6 h 54"/>
                <a:gd name="T16" fmla="*/ 2 w 29"/>
                <a:gd name="T17" fmla="*/ 4 h 54"/>
                <a:gd name="T18" fmla="*/ 7 w 29"/>
                <a:gd name="T19" fmla="*/ 3 h 54"/>
                <a:gd name="T20" fmla="*/ 15 w 29"/>
                <a:gd name="T21" fmla="*/ 1 h 54"/>
                <a:gd name="T22" fmla="*/ 20 w 29"/>
                <a:gd name="T23" fmla="*/ 0 h 54"/>
                <a:gd name="T24" fmla="*/ 27 w 29"/>
                <a:gd name="T25" fmla="*/ 1 h 54"/>
                <a:gd name="T26" fmla="*/ 27 w 29"/>
                <a:gd name="T27" fmla="*/ 1 h 54"/>
                <a:gd name="T28" fmla="*/ 29 w 29"/>
                <a:gd name="T29" fmla="*/ 1 h 54"/>
                <a:gd name="T30" fmla="*/ 11 w 29"/>
                <a:gd name="T31" fmla="*/ 52 h 54"/>
                <a:gd name="T32" fmla="*/ 15 w 29"/>
                <a:gd name="T33" fmla="*/ 54 h 54"/>
                <a:gd name="T34" fmla="*/ 20 w 29"/>
                <a:gd name="T35" fmla="*/ 54 h 54"/>
                <a:gd name="T36" fmla="*/ 24 w 29"/>
                <a:gd name="T37" fmla="*/ 54 h 54"/>
                <a:gd name="T38" fmla="*/ 24 w 29"/>
                <a:gd name="T39" fmla="*/ 54 h 54"/>
                <a:gd name="T40" fmla="*/ 20 w 29"/>
                <a:gd name="T41" fmla="*/ 54 h 54"/>
                <a:gd name="T42" fmla="*/ 15 w 29"/>
                <a:gd name="T43" fmla="*/ 54 h 54"/>
                <a:gd name="T44" fmla="*/ 11 w 29"/>
                <a:gd name="T45" fmla="*/ 52 h 54"/>
                <a:gd name="T46" fmla="*/ 11 w 29"/>
                <a:gd name="T47" fmla="*/ 52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54"/>
                <a:gd name="T74" fmla="*/ 29 w 29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54">
                  <a:moveTo>
                    <a:pt x="29" y="1"/>
                  </a:moveTo>
                  <a:lnTo>
                    <a:pt x="27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3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29" y="1"/>
                  </a:lnTo>
                  <a:close/>
                  <a:moveTo>
                    <a:pt x="11" y="52"/>
                  </a:moveTo>
                  <a:lnTo>
                    <a:pt x="15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15" y="54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CC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Freeform 991"/>
            <p:cNvSpPr>
              <a:spLocks noEditPoints="1"/>
            </p:cNvSpPr>
            <p:nvPr/>
          </p:nvSpPr>
          <p:spPr bwMode="auto">
            <a:xfrm>
              <a:off x="2953" y="1528"/>
              <a:ext cx="27" cy="54"/>
            </a:xfrm>
            <a:custGeom>
              <a:avLst/>
              <a:gdLst>
                <a:gd name="T0" fmla="*/ 27 w 27"/>
                <a:gd name="T1" fmla="*/ 1 h 54"/>
                <a:gd name="T2" fmla="*/ 27 w 27"/>
                <a:gd name="T3" fmla="*/ 1 h 54"/>
                <a:gd name="T4" fmla="*/ 20 w 27"/>
                <a:gd name="T5" fmla="*/ 0 h 54"/>
                <a:gd name="T6" fmla="*/ 15 w 27"/>
                <a:gd name="T7" fmla="*/ 1 h 54"/>
                <a:gd name="T8" fmla="*/ 7 w 27"/>
                <a:gd name="T9" fmla="*/ 3 h 54"/>
                <a:gd name="T10" fmla="*/ 2 w 27"/>
                <a:gd name="T11" fmla="*/ 4 h 54"/>
                <a:gd name="T12" fmla="*/ 0 w 27"/>
                <a:gd name="T13" fmla="*/ 6 h 54"/>
                <a:gd name="T14" fmla="*/ 2 w 27"/>
                <a:gd name="T15" fmla="*/ 6 h 54"/>
                <a:gd name="T16" fmla="*/ 2 w 27"/>
                <a:gd name="T17" fmla="*/ 6 h 54"/>
                <a:gd name="T18" fmla="*/ 7 w 27"/>
                <a:gd name="T19" fmla="*/ 3 h 54"/>
                <a:gd name="T20" fmla="*/ 15 w 27"/>
                <a:gd name="T21" fmla="*/ 1 h 54"/>
                <a:gd name="T22" fmla="*/ 20 w 27"/>
                <a:gd name="T23" fmla="*/ 1 h 54"/>
                <a:gd name="T24" fmla="*/ 27 w 27"/>
                <a:gd name="T25" fmla="*/ 1 h 54"/>
                <a:gd name="T26" fmla="*/ 27 w 27"/>
                <a:gd name="T27" fmla="*/ 1 h 54"/>
                <a:gd name="T28" fmla="*/ 27 w 27"/>
                <a:gd name="T29" fmla="*/ 1 h 54"/>
                <a:gd name="T30" fmla="*/ 11 w 27"/>
                <a:gd name="T31" fmla="*/ 52 h 54"/>
                <a:gd name="T32" fmla="*/ 15 w 27"/>
                <a:gd name="T33" fmla="*/ 54 h 54"/>
                <a:gd name="T34" fmla="*/ 20 w 27"/>
                <a:gd name="T35" fmla="*/ 54 h 54"/>
                <a:gd name="T36" fmla="*/ 24 w 27"/>
                <a:gd name="T37" fmla="*/ 54 h 54"/>
                <a:gd name="T38" fmla="*/ 22 w 27"/>
                <a:gd name="T39" fmla="*/ 54 h 54"/>
                <a:gd name="T40" fmla="*/ 20 w 27"/>
                <a:gd name="T41" fmla="*/ 54 h 54"/>
                <a:gd name="T42" fmla="*/ 15 w 27"/>
                <a:gd name="T43" fmla="*/ 52 h 54"/>
                <a:gd name="T44" fmla="*/ 11 w 27"/>
                <a:gd name="T45" fmla="*/ 52 h 54"/>
                <a:gd name="T46" fmla="*/ 11 w 27"/>
                <a:gd name="T47" fmla="*/ 52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"/>
                <a:gd name="T73" fmla="*/ 0 h 54"/>
                <a:gd name="T74" fmla="*/ 27 w 27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" h="54">
                  <a:moveTo>
                    <a:pt x="27" y="1"/>
                  </a:moveTo>
                  <a:lnTo>
                    <a:pt x="27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7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3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7" y="1"/>
                  </a:lnTo>
                  <a:close/>
                  <a:moveTo>
                    <a:pt x="11" y="52"/>
                  </a:moveTo>
                  <a:lnTo>
                    <a:pt x="15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5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CD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Freeform 992"/>
            <p:cNvSpPr>
              <a:spLocks noEditPoints="1"/>
            </p:cNvSpPr>
            <p:nvPr/>
          </p:nvSpPr>
          <p:spPr bwMode="auto">
            <a:xfrm>
              <a:off x="2955" y="1529"/>
              <a:ext cx="25" cy="53"/>
            </a:xfrm>
            <a:custGeom>
              <a:avLst/>
              <a:gdLst>
                <a:gd name="T0" fmla="*/ 25 w 25"/>
                <a:gd name="T1" fmla="*/ 0 h 53"/>
                <a:gd name="T2" fmla="*/ 25 w 25"/>
                <a:gd name="T3" fmla="*/ 0 h 53"/>
                <a:gd name="T4" fmla="*/ 18 w 25"/>
                <a:gd name="T5" fmla="*/ 0 h 53"/>
                <a:gd name="T6" fmla="*/ 13 w 25"/>
                <a:gd name="T7" fmla="*/ 0 h 53"/>
                <a:gd name="T8" fmla="*/ 5 w 25"/>
                <a:gd name="T9" fmla="*/ 2 h 53"/>
                <a:gd name="T10" fmla="*/ 0 w 25"/>
                <a:gd name="T11" fmla="*/ 5 h 53"/>
                <a:gd name="T12" fmla="*/ 0 w 25"/>
                <a:gd name="T13" fmla="*/ 5 h 53"/>
                <a:gd name="T14" fmla="*/ 0 w 25"/>
                <a:gd name="T15" fmla="*/ 6 h 53"/>
                <a:gd name="T16" fmla="*/ 2 w 25"/>
                <a:gd name="T17" fmla="*/ 5 h 53"/>
                <a:gd name="T18" fmla="*/ 7 w 25"/>
                <a:gd name="T19" fmla="*/ 2 h 53"/>
                <a:gd name="T20" fmla="*/ 13 w 25"/>
                <a:gd name="T21" fmla="*/ 0 h 53"/>
                <a:gd name="T22" fmla="*/ 18 w 25"/>
                <a:gd name="T23" fmla="*/ 0 h 53"/>
                <a:gd name="T24" fmla="*/ 25 w 25"/>
                <a:gd name="T25" fmla="*/ 0 h 53"/>
                <a:gd name="T26" fmla="*/ 25 w 25"/>
                <a:gd name="T27" fmla="*/ 2 h 53"/>
                <a:gd name="T28" fmla="*/ 25 w 25"/>
                <a:gd name="T29" fmla="*/ 0 h 53"/>
                <a:gd name="T30" fmla="*/ 9 w 25"/>
                <a:gd name="T31" fmla="*/ 51 h 53"/>
                <a:gd name="T32" fmla="*/ 13 w 25"/>
                <a:gd name="T33" fmla="*/ 51 h 53"/>
                <a:gd name="T34" fmla="*/ 18 w 25"/>
                <a:gd name="T35" fmla="*/ 53 h 53"/>
                <a:gd name="T36" fmla="*/ 20 w 25"/>
                <a:gd name="T37" fmla="*/ 53 h 53"/>
                <a:gd name="T38" fmla="*/ 20 w 25"/>
                <a:gd name="T39" fmla="*/ 51 h 53"/>
                <a:gd name="T40" fmla="*/ 18 w 25"/>
                <a:gd name="T41" fmla="*/ 51 h 53"/>
                <a:gd name="T42" fmla="*/ 13 w 25"/>
                <a:gd name="T43" fmla="*/ 51 h 53"/>
                <a:gd name="T44" fmla="*/ 9 w 25"/>
                <a:gd name="T45" fmla="*/ 50 h 53"/>
                <a:gd name="T46" fmla="*/ 9 w 25"/>
                <a:gd name="T47" fmla="*/ 51 h 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53"/>
                <a:gd name="T74" fmla="*/ 25 w 25"/>
                <a:gd name="T75" fmla="*/ 53 h 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53">
                  <a:moveTo>
                    <a:pt x="25" y="0"/>
                  </a:moveTo>
                  <a:lnTo>
                    <a:pt x="25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5" y="0"/>
                  </a:lnTo>
                  <a:close/>
                  <a:moveTo>
                    <a:pt x="9" y="51"/>
                  </a:moveTo>
                  <a:lnTo>
                    <a:pt x="13" y="51"/>
                  </a:lnTo>
                  <a:lnTo>
                    <a:pt x="18" y="53"/>
                  </a:lnTo>
                  <a:lnTo>
                    <a:pt x="20" y="53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3" y="51"/>
                  </a:lnTo>
                  <a:lnTo>
                    <a:pt x="9" y="5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E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Freeform 993"/>
            <p:cNvSpPr>
              <a:spLocks noEditPoints="1"/>
            </p:cNvSpPr>
            <p:nvPr/>
          </p:nvSpPr>
          <p:spPr bwMode="auto">
            <a:xfrm>
              <a:off x="2955" y="1529"/>
              <a:ext cx="25" cy="51"/>
            </a:xfrm>
            <a:custGeom>
              <a:avLst/>
              <a:gdLst>
                <a:gd name="T0" fmla="*/ 25 w 25"/>
                <a:gd name="T1" fmla="*/ 2 h 51"/>
                <a:gd name="T2" fmla="*/ 25 w 25"/>
                <a:gd name="T3" fmla="*/ 0 h 51"/>
                <a:gd name="T4" fmla="*/ 18 w 25"/>
                <a:gd name="T5" fmla="*/ 0 h 51"/>
                <a:gd name="T6" fmla="*/ 13 w 25"/>
                <a:gd name="T7" fmla="*/ 0 h 51"/>
                <a:gd name="T8" fmla="*/ 7 w 25"/>
                <a:gd name="T9" fmla="*/ 2 h 51"/>
                <a:gd name="T10" fmla="*/ 2 w 25"/>
                <a:gd name="T11" fmla="*/ 5 h 51"/>
                <a:gd name="T12" fmla="*/ 0 w 25"/>
                <a:gd name="T13" fmla="*/ 6 h 51"/>
                <a:gd name="T14" fmla="*/ 0 w 25"/>
                <a:gd name="T15" fmla="*/ 6 h 51"/>
                <a:gd name="T16" fmla="*/ 2 w 25"/>
                <a:gd name="T17" fmla="*/ 5 h 51"/>
                <a:gd name="T18" fmla="*/ 7 w 25"/>
                <a:gd name="T19" fmla="*/ 3 h 51"/>
                <a:gd name="T20" fmla="*/ 13 w 25"/>
                <a:gd name="T21" fmla="*/ 2 h 51"/>
                <a:gd name="T22" fmla="*/ 18 w 25"/>
                <a:gd name="T23" fmla="*/ 0 h 51"/>
                <a:gd name="T24" fmla="*/ 25 w 25"/>
                <a:gd name="T25" fmla="*/ 2 h 51"/>
                <a:gd name="T26" fmla="*/ 25 w 25"/>
                <a:gd name="T27" fmla="*/ 2 h 51"/>
                <a:gd name="T28" fmla="*/ 25 w 25"/>
                <a:gd name="T29" fmla="*/ 2 h 51"/>
                <a:gd name="T30" fmla="*/ 9 w 25"/>
                <a:gd name="T31" fmla="*/ 50 h 51"/>
                <a:gd name="T32" fmla="*/ 13 w 25"/>
                <a:gd name="T33" fmla="*/ 51 h 51"/>
                <a:gd name="T34" fmla="*/ 18 w 25"/>
                <a:gd name="T35" fmla="*/ 51 h 51"/>
                <a:gd name="T36" fmla="*/ 20 w 25"/>
                <a:gd name="T37" fmla="*/ 51 h 51"/>
                <a:gd name="T38" fmla="*/ 20 w 25"/>
                <a:gd name="T39" fmla="*/ 51 h 51"/>
                <a:gd name="T40" fmla="*/ 18 w 25"/>
                <a:gd name="T41" fmla="*/ 51 h 51"/>
                <a:gd name="T42" fmla="*/ 13 w 25"/>
                <a:gd name="T43" fmla="*/ 51 h 51"/>
                <a:gd name="T44" fmla="*/ 9 w 25"/>
                <a:gd name="T45" fmla="*/ 50 h 51"/>
                <a:gd name="T46" fmla="*/ 9 w 25"/>
                <a:gd name="T47" fmla="*/ 50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51"/>
                <a:gd name="T74" fmla="*/ 25 w 25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51">
                  <a:moveTo>
                    <a:pt x="25" y="2"/>
                  </a:moveTo>
                  <a:lnTo>
                    <a:pt x="25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7" y="3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5" y="2"/>
                  </a:lnTo>
                  <a:close/>
                  <a:moveTo>
                    <a:pt x="9" y="50"/>
                  </a:moveTo>
                  <a:lnTo>
                    <a:pt x="13" y="51"/>
                  </a:lnTo>
                  <a:lnTo>
                    <a:pt x="18" y="51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3" y="51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CF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 994"/>
            <p:cNvSpPr>
              <a:spLocks noEditPoints="1"/>
            </p:cNvSpPr>
            <p:nvPr/>
          </p:nvSpPr>
          <p:spPr bwMode="auto">
            <a:xfrm>
              <a:off x="2955" y="1529"/>
              <a:ext cx="25" cy="51"/>
            </a:xfrm>
            <a:custGeom>
              <a:avLst/>
              <a:gdLst>
                <a:gd name="T0" fmla="*/ 25 w 25"/>
                <a:gd name="T1" fmla="*/ 2 h 51"/>
                <a:gd name="T2" fmla="*/ 25 w 25"/>
                <a:gd name="T3" fmla="*/ 2 h 51"/>
                <a:gd name="T4" fmla="*/ 18 w 25"/>
                <a:gd name="T5" fmla="*/ 0 h 51"/>
                <a:gd name="T6" fmla="*/ 13 w 25"/>
                <a:gd name="T7" fmla="*/ 2 h 51"/>
                <a:gd name="T8" fmla="*/ 7 w 25"/>
                <a:gd name="T9" fmla="*/ 3 h 51"/>
                <a:gd name="T10" fmla="*/ 2 w 25"/>
                <a:gd name="T11" fmla="*/ 5 h 51"/>
                <a:gd name="T12" fmla="*/ 0 w 25"/>
                <a:gd name="T13" fmla="*/ 6 h 51"/>
                <a:gd name="T14" fmla="*/ 0 w 25"/>
                <a:gd name="T15" fmla="*/ 6 h 51"/>
                <a:gd name="T16" fmla="*/ 2 w 25"/>
                <a:gd name="T17" fmla="*/ 5 h 51"/>
                <a:gd name="T18" fmla="*/ 7 w 25"/>
                <a:gd name="T19" fmla="*/ 3 h 51"/>
                <a:gd name="T20" fmla="*/ 13 w 25"/>
                <a:gd name="T21" fmla="*/ 2 h 51"/>
                <a:gd name="T22" fmla="*/ 18 w 25"/>
                <a:gd name="T23" fmla="*/ 2 h 51"/>
                <a:gd name="T24" fmla="*/ 25 w 25"/>
                <a:gd name="T25" fmla="*/ 2 h 51"/>
                <a:gd name="T26" fmla="*/ 25 w 25"/>
                <a:gd name="T27" fmla="*/ 2 h 51"/>
                <a:gd name="T28" fmla="*/ 25 w 25"/>
                <a:gd name="T29" fmla="*/ 2 h 51"/>
                <a:gd name="T30" fmla="*/ 9 w 25"/>
                <a:gd name="T31" fmla="*/ 50 h 51"/>
                <a:gd name="T32" fmla="*/ 13 w 25"/>
                <a:gd name="T33" fmla="*/ 51 h 51"/>
                <a:gd name="T34" fmla="*/ 18 w 25"/>
                <a:gd name="T35" fmla="*/ 51 h 51"/>
                <a:gd name="T36" fmla="*/ 20 w 25"/>
                <a:gd name="T37" fmla="*/ 51 h 51"/>
                <a:gd name="T38" fmla="*/ 20 w 25"/>
                <a:gd name="T39" fmla="*/ 50 h 51"/>
                <a:gd name="T40" fmla="*/ 18 w 25"/>
                <a:gd name="T41" fmla="*/ 51 h 51"/>
                <a:gd name="T42" fmla="*/ 13 w 25"/>
                <a:gd name="T43" fmla="*/ 50 h 51"/>
                <a:gd name="T44" fmla="*/ 7 w 25"/>
                <a:gd name="T45" fmla="*/ 50 h 51"/>
                <a:gd name="T46" fmla="*/ 9 w 25"/>
                <a:gd name="T47" fmla="*/ 50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51"/>
                <a:gd name="T74" fmla="*/ 25 w 25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51">
                  <a:moveTo>
                    <a:pt x="25" y="2"/>
                  </a:moveTo>
                  <a:lnTo>
                    <a:pt x="25" y="2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7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7" y="3"/>
                  </a:lnTo>
                  <a:lnTo>
                    <a:pt x="13" y="2"/>
                  </a:lnTo>
                  <a:lnTo>
                    <a:pt x="18" y="2"/>
                  </a:lnTo>
                  <a:lnTo>
                    <a:pt x="25" y="2"/>
                  </a:lnTo>
                  <a:close/>
                  <a:moveTo>
                    <a:pt x="9" y="50"/>
                  </a:moveTo>
                  <a:lnTo>
                    <a:pt x="13" y="51"/>
                  </a:lnTo>
                  <a:lnTo>
                    <a:pt x="18" y="51"/>
                  </a:lnTo>
                  <a:lnTo>
                    <a:pt x="20" y="51"/>
                  </a:lnTo>
                  <a:lnTo>
                    <a:pt x="20" y="50"/>
                  </a:lnTo>
                  <a:lnTo>
                    <a:pt x="18" y="51"/>
                  </a:lnTo>
                  <a:lnTo>
                    <a:pt x="13" y="50"/>
                  </a:lnTo>
                  <a:lnTo>
                    <a:pt x="7" y="50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D0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Freeform 995"/>
            <p:cNvSpPr>
              <a:spLocks noEditPoints="1"/>
            </p:cNvSpPr>
            <p:nvPr/>
          </p:nvSpPr>
          <p:spPr bwMode="auto">
            <a:xfrm>
              <a:off x="2955" y="1531"/>
              <a:ext cx="25" cy="49"/>
            </a:xfrm>
            <a:custGeom>
              <a:avLst/>
              <a:gdLst>
                <a:gd name="T0" fmla="*/ 25 w 25"/>
                <a:gd name="T1" fmla="*/ 0 h 49"/>
                <a:gd name="T2" fmla="*/ 25 w 25"/>
                <a:gd name="T3" fmla="*/ 0 h 49"/>
                <a:gd name="T4" fmla="*/ 18 w 25"/>
                <a:gd name="T5" fmla="*/ 0 h 49"/>
                <a:gd name="T6" fmla="*/ 13 w 25"/>
                <a:gd name="T7" fmla="*/ 0 h 49"/>
                <a:gd name="T8" fmla="*/ 7 w 25"/>
                <a:gd name="T9" fmla="*/ 1 h 49"/>
                <a:gd name="T10" fmla="*/ 2 w 25"/>
                <a:gd name="T11" fmla="*/ 3 h 49"/>
                <a:gd name="T12" fmla="*/ 0 w 25"/>
                <a:gd name="T13" fmla="*/ 4 h 49"/>
                <a:gd name="T14" fmla="*/ 0 w 25"/>
                <a:gd name="T15" fmla="*/ 6 h 49"/>
                <a:gd name="T16" fmla="*/ 2 w 25"/>
                <a:gd name="T17" fmla="*/ 4 h 49"/>
                <a:gd name="T18" fmla="*/ 7 w 25"/>
                <a:gd name="T19" fmla="*/ 1 h 49"/>
                <a:gd name="T20" fmla="*/ 13 w 25"/>
                <a:gd name="T21" fmla="*/ 0 h 49"/>
                <a:gd name="T22" fmla="*/ 18 w 25"/>
                <a:gd name="T23" fmla="*/ 0 h 49"/>
                <a:gd name="T24" fmla="*/ 24 w 25"/>
                <a:gd name="T25" fmla="*/ 0 h 49"/>
                <a:gd name="T26" fmla="*/ 25 w 25"/>
                <a:gd name="T27" fmla="*/ 1 h 49"/>
                <a:gd name="T28" fmla="*/ 25 w 25"/>
                <a:gd name="T29" fmla="*/ 0 h 49"/>
                <a:gd name="T30" fmla="*/ 7 w 25"/>
                <a:gd name="T31" fmla="*/ 48 h 49"/>
                <a:gd name="T32" fmla="*/ 13 w 25"/>
                <a:gd name="T33" fmla="*/ 48 h 49"/>
                <a:gd name="T34" fmla="*/ 18 w 25"/>
                <a:gd name="T35" fmla="*/ 49 h 49"/>
                <a:gd name="T36" fmla="*/ 20 w 25"/>
                <a:gd name="T37" fmla="*/ 48 h 49"/>
                <a:gd name="T38" fmla="*/ 20 w 25"/>
                <a:gd name="T39" fmla="*/ 48 h 49"/>
                <a:gd name="T40" fmla="*/ 18 w 25"/>
                <a:gd name="T41" fmla="*/ 48 h 49"/>
                <a:gd name="T42" fmla="*/ 13 w 25"/>
                <a:gd name="T43" fmla="*/ 48 h 49"/>
                <a:gd name="T44" fmla="*/ 7 w 25"/>
                <a:gd name="T45" fmla="*/ 46 h 49"/>
                <a:gd name="T46" fmla="*/ 7 w 25"/>
                <a:gd name="T47" fmla="*/ 48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49"/>
                <a:gd name="T74" fmla="*/ 25 w 25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49">
                  <a:moveTo>
                    <a:pt x="25" y="0"/>
                  </a:moveTo>
                  <a:lnTo>
                    <a:pt x="25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0"/>
                  </a:lnTo>
                  <a:close/>
                  <a:moveTo>
                    <a:pt x="7" y="48"/>
                  </a:moveTo>
                  <a:lnTo>
                    <a:pt x="13" y="48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3" y="48"/>
                  </a:lnTo>
                  <a:lnTo>
                    <a:pt x="7" y="46"/>
                  </a:lnTo>
                  <a:lnTo>
                    <a:pt x="7" y="48"/>
                  </a:lnTo>
                  <a:close/>
                </a:path>
              </a:pathLst>
            </a:custGeom>
            <a:solidFill>
              <a:srgbClr val="D1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 996"/>
            <p:cNvSpPr>
              <a:spLocks noEditPoints="1"/>
            </p:cNvSpPr>
            <p:nvPr/>
          </p:nvSpPr>
          <p:spPr bwMode="auto">
            <a:xfrm>
              <a:off x="2955" y="1531"/>
              <a:ext cx="25" cy="48"/>
            </a:xfrm>
            <a:custGeom>
              <a:avLst/>
              <a:gdLst>
                <a:gd name="T0" fmla="*/ 25 w 25"/>
                <a:gd name="T1" fmla="*/ 1 h 48"/>
                <a:gd name="T2" fmla="*/ 24 w 25"/>
                <a:gd name="T3" fmla="*/ 0 h 48"/>
                <a:gd name="T4" fmla="*/ 18 w 25"/>
                <a:gd name="T5" fmla="*/ 0 h 48"/>
                <a:gd name="T6" fmla="*/ 13 w 25"/>
                <a:gd name="T7" fmla="*/ 0 h 48"/>
                <a:gd name="T8" fmla="*/ 7 w 25"/>
                <a:gd name="T9" fmla="*/ 1 h 48"/>
                <a:gd name="T10" fmla="*/ 2 w 25"/>
                <a:gd name="T11" fmla="*/ 4 h 48"/>
                <a:gd name="T12" fmla="*/ 0 w 25"/>
                <a:gd name="T13" fmla="*/ 6 h 48"/>
                <a:gd name="T14" fmla="*/ 0 w 25"/>
                <a:gd name="T15" fmla="*/ 6 h 48"/>
                <a:gd name="T16" fmla="*/ 2 w 25"/>
                <a:gd name="T17" fmla="*/ 4 h 48"/>
                <a:gd name="T18" fmla="*/ 7 w 25"/>
                <a:gd name="T19" fmla="*/ 3 h 48"/>
                <a:gd name="T20" fmla="*/ 13 w 25"/>
                <a:gd name="T21" fmla="*/ 1 h 48"/>
                <a:gd name="T22" fmla="*/ 18 w 25"/>
                <a:gd name="T23" fmla="*/ 0 h 48"/>
                <a:gd name="T24" fmla="*/ 24 w 25"/>
                <a:gd name="T25" fmla="*/ 1 h 48"/>
                <a:gd name="T26" fmla="*/ 25 w 25"/>
                <a:gd name="T27" fmla="*/ 1 h 48"/>
                <a:gd name="T28" fmla="*/ 25 w 25"/>
                <a:gd name="T29" fmla="*/ 1 h 48"/>
                <a:gd name="T30" fmla="*/ 7 w 25"/>
                <a:gd name="T31" fmla="*/ 46 h 48"/>
                <a:gd name="T32" fmla="*/ 13 w 25"/>
                <a:gd name="T33" fmla="*/ 48 h 48"/>
                <a:gd name="T34" fmla="*/ 18 w 25"/>
                <a:gd name="T35" fmla="*/ 48 h 48"/>
                <a:gd name="T36" fmla="*/ 20 w 25"/>
                <a:gd name="T37" fmla="*/ 48 h 48"/>
                <a:gd name="T38" fmla="*/ 20 w 25"/>
                <a:gd name="T39" fmla="*/ 48 h 48"/>
                <a:gd name="T40" fmla="*/ 18 w 25"/>
                <a:gd name="T41" fmla="*/ 48 h 48"/>
                <a:gd name="T42" fmla="*/ 13 w 25"/>
                <a:gd name="T43" fmla="*/ 48 h 48"/>
                <a:gd name="T44" fmla="*/ 7 w 25"/>
                <a:gd name="T45" fmla="*/ 46 h 48"/>
                <a:gd name="T46" fmla="*/ 7 w 25"/>
                <a:gd name="T47" fmla="*/ 46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48"/>
                <a:gd name="T74" fmla="*/ 25 w 25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48">
                  <a:moveTo>
                    <a:pt x="25" y="1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5" y="1"/>
                  </a:lnTo>
                  <a:close/>
                  <a:moveTo>
                    <a:pt x="7" y="46"/>
                  </a:moveTo>
                  <a:lnTo>
                    <a:pt x="13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3" y="48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D2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Freeform 997"/>
            <p:cNvSpPr>
              <a:spLocks noEditPoints="1"/>
            </p:cNvSpPr>
            <p:nvPr/>
          </p:nvSpPr>
          <p:spPr bwMode="auto">
            <a:xfrm>
              <a:off x="2955" y="1531"/>
              <a:ext cx="25" cy="48"/>
            </a:xfrm>
            <a:custGeom>
              <a:avLst/>
              <a:gdLst>
                <a:gd name="T0" fmla="*/ 25 w 25"/>
                <a:gd name="T1" fmla="*/ 1 h 48"/>
                <a:gd name="T2" fmla="*/ 24 w 25"/>
                <a:gd name="T3" fmla="*/ 1 h 48"/>
                <a:gd name="T4" fmla="*/ 18 w 25"/>
                <a:gd name="T5" fmla="*/ 0 h 48"/>
                <a:gd name="T6" fmla="*/ 13 w 25"/>
                <a:gd name="T7" fmla="*/ 1 h 48"/>
                <a:gd name="T8" fmla="*/ 7 w 25"/>
                <a:gd name="T9" fmla="*/ 3 h 48"/>
                <a:gd name="T10" fmla="*/ 2 w 25"/>
                <a:gd name="T11" fmla="*/ 4 h 48"/>
                <a:gd name="T12" fmla="*/ 0 w 25"/>
                <a:gd name="T13" fmla="*/ 6 h 48"/>
                <a:gd name="T14" fmla="*/ 0 w 25"/>
                <a:gd name="T15" fmla="*/ 7 h 48"/>
                <a:gd name="T16" fmla="*/ 3 w 25"/>
                <a:gd name="T17" fmla="*/ 4 h 48"/>
                <a:gd name="T18" fmla="*/ 7 w 25"/>
                <a:gd name="T19" fmla="*/ 3 h 48"/>
                <a:gd name="T20" fmla="*/ 13 w 25"/>
                <a:gd name="T21" fmla="*/ 1 h 48"/>
                <a:gd name="T22" fmla="*/ 18 w 25"/>
                <a:gd name="T23" fmla="*/ 1 h 48"/>
                <a:gd name="T24" fmla="*/ 24 w 25"/>
                <a:gd name="T25" fmla="*/ 1 h 48"/>
                <a:gd name="T26" fmla="*/ 25 w 25"/>
                <a:gd name="T27" fmla="*/ 1 h 48"/>
                <a:gd name="T28" fmla="*/ 25 w 25"/>
                <a:gd name="T29" fmla="*/ 1 h 48"/>
                <a:gd name="T30" fmla="*/ 7 w 25"/>
                <a:gd name="T31" fmla="*/ 46 h 48"/>
                <a:gd name="T32" fmla="*/ 13 w 25"/>
                <a:gd name="T33" fmla="*/ 48 h 48"/>
                <a:gd name="T34" fmla="*/ 18 w 25"/>
                <a:gd name="T35" fmla="*/ 48 h 48"/>
                <a:gd name="T36" fmla="*/ 20 w 25"/>
                <a:gd name="T37" fmla="*/ 48 h 48"/>
                <a:gd name="T38" fmla="*/ 20 w 25"/>
                <a:gd name="T39" fmla="*/ 46 h 48"/>
                <a:gd name="T40" fmla="*/ 18 w 25"/>
                <a:gd name="T41" fmla="*/ 48 h 48"/>
                <a:gd name="T42" fmla="*/ 13 w 25"/>
                <a:gd name="T43" fmla="*/ 46 h 48"/>
                <a:gd name="T44" fmla="*/ 7 w 25"/>
                <a:gd name="T45" fmla="*/ 45 h 48"/>
                <a:gd name="T46" fmla="*/ 7 w 25"/>
                <a:gd name="T47" fmla="*/ 46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48"/>
                <a:gd name="T74" fmla="*/ 25 w 25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48">
                  <a:moveTo>
                    <a:pt x="25" y="1"/>
                  </a:moveTo>
                  <a:lnTo>
                    <a:pt x="24" y="1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7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8" y="1"/>
                  </a:lnTo>
                  <a:lnTo>
                    <a:pt x="24" y="1"/>
                  </a:lnTo>
                  <a:lnTo>
                    <a:pt x="25" y="1"/>
                  </a:lnTo>
                  <a:close/>
                  <a:moveTo>
                    <a:pt x="7" y="46"/>
                  </a:moveTo>
                  <a:lnTo>
                    <a:pt x="13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0" y="46"/>
                  </a:lnTo>
                  <a:lnTo>
                    <a:pt x="18" y="48"/>
                  </a:lnTo>
                  <a:lnTo>
                    <a:pt x="13" y="46"/>
                  </a:lnTo>
                  <a:lnTo>
                    <a:pt x="7" y="45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D3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 998"/>
            <p:cNvSpPr>
              <a:spLocks noEditPoints="1"/>
            </p:cNvSpPr>
            <p:nvPr/>
          </p:nvSpPr>
          <p:spPr bwMode="auto">
            <a:xfrm>
              <a:off x="2955" y="1532"/>
              <a:ext cx="25" cy="47"/>
            </a:xfrm>
            <a:custGeom>
              <a:avLst/>
              <a:gdLst>
                <a:gd name="T0" fmla="*/ 25 w 25"/>
                <a:gd name="T1" fmla="*/ 0 h 47"/>
                <a:gd name="T2" fmla="*/ 24 w 25"/>
                <a:gd name="T3" fmla="*/ 0 h 47"/>
                <a:gd name="T4" fmla="*/ 18 w 25"/>
                <a:gd name="T5" fmla="*/ 0 h 47"/>
                <a:gd name="T6" fmla="*/ 13 w 25"/>
                <a:gd name="T7" fmla="*/ 0 h 47"/>
                <a:gd name="T8" fmla="*/ 7 w 25"/>
                <a:gd name="T9" fmla="*/ 2 h 47"/>
                <a:gd name="T10" fmla="*/ 3 w 25"/>
                <a:gd name="T11" fmla="*/ 3 h 47"/>
                <a:gd name="T12" fmla="*/ 0 w 25"/>
                <a:gd name="T13" fmla="*/ 6 h 47"/>
                <a:gd name="T14" fmla="*/ 0 w 25"/>
                <a:gd name="T15" fmla="*/ 6 h 47"/>
                <a:gd name="T16" fmla="*/ 3 w 25"/>
                <a:gd name="T17" fmla="*/ 5 h 47"/>
                <a:gd name="T18" fmla="*/ 7 w 25"/>
                <a:gd name="T19" fmla="*/ 2 h 47"/>
                <a:gd name="T20" fmla="*/ 13 w 25"/>
                <a:gd name="T21" fmla="*/ 0 h 47"/>
                <a:gd name="T22" fmla="*/ 18 w 25"/>
                <a:gd name="T23" fmla="*/ 0 h 47"/>
                <a:gd name="T24" fmla="*/ 24 w 25"/>
                <a:gd name="T25" fmla="*/ 0 h 47"/>
                <a:gd name="T26" fmla="*/ 25 w 25"/>
                <a:gd name="T27" fmla="*/ 2 h 47"/>
                <a:gd name="T28" fmla="*/ 25 w 25"/>
                <a:gd name="T29" fmla="*/ 0 h 47"/>
                <a:gd name="T30" fmla="*/ 7 w 25"/>
                <a:gd name="T31" fmla="*/ 44 h 47"/>
                <a:gd name="T32" fmla="*/ 13 w 25"/>
                <a:gd name="T33" fmla="*/ 45 h 47"/>
                <a:gd name="T34" fmla="*/ 18 w 25"/>
                <a:gd name="T35" fmla="*/ 47 h 47"/>
                <a:gd name="T36" fmla="*/ 20 w 25"/>
                <a:gd name="T37" fmla="*/ 45 h 47"/>
                <a:gd name="T38" fmla="*/ 20 w 25"/>
                <a:gd name="T39" fmla="*/ 45 h 47"/>
                <a:gd name="T40" fmla="*/ 18 w 25"/>
                <a:gd name="T41" fmla="*/ 45 h 47"/>
                <a:gd name="T42" fmla="*/ 13 w 25"/>
                <a:gd name="T43" fmla="*/ 45 h 47"/>
                <a:gd name="T44" fmla="*/ 7 w 25"/>
                <a:gd name="T45" fmla="*/ 44 h 47"/>
                <a:gd name="T46" fmla="*/ 7 w 25"/>
                <a:gd name="T47" fmla="*/ 44 h 47"/>
                <a:gd name="T48" fmla="*/ 7 w 25"/>
                <a:gd name="T49" fmla="*/ 44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47"/>
                <a:gd name="T77" fmla="*/ 25 w 25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47">
                  <a:moveTo>
                    <a:pt x="25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5" y="0"/>
                  </a:lnTo>
                  <a:close/>
                  <a:moveTo>
                    <a:pt x="7" y="44"/>
                  </a:moveTo>
                  <a:lnTo>
                    <a:pt x="13" y="45"/>
                  </a:lnTo>
                  <a:lnTo>
                    <a:pt x="18" y="47"/>
                  </a:lnTo>
                  <a:lnTo>
                    <a:pt x="20" y="45"/>
                  </a:lnTo>
                  <a:lnTo>
                    <a:pt x="18" y="45"/>
                  </a:lnTo>
                  <a:lnTo>
                    <a:pt x="13" y="45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D4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Freeform 999"/>
            <p:cNvSpPr>
              <a:spLocks noEditPoints="1"/>
            </p:cNvSpPr>
            <p:nvPr/>
          </p:nvSpPr>
          <p:spPr bwMode="auto">
            <a:xfrm>
              <a:off x="2955" y="1532"/>
              <a:ext cx="25" cy="45"/>
            </a:xfrm>
            <a:custGeom>
              <a:avLst/>
              <a:gdLst>
                <a:gd name="T0" fmla="*/ 25 w 25"/>
                <a:gd name="T1" fmla="*/ 2 h 45"/>
                <a:gd name="T2" fmla="*/ 24 w 25"/>
                <a:gd name="T3" fmla="*/ 0 h 45"/>
                <a:gd name="T4" fmla="*/ 18 w 25"/>
                <a:gd name="T5" fmla="*/ 0 h 45"/>
                <a:gd name="T6" fmla="*/ 13 w 25"/>
                <a:gd name="T7" fmla="*/ 0 h 45"/>
                <a:gd name="T8" fmla="*/ 7 w 25"/>
                <a:gd name="T9" fmla="*/ 2 h 45"/>
                <a:gd name="T10" fmla="*/ 3 w 25"/>
                <a:gd name="T11" fmla="*/ 5 h 45"/>
                <a:gd name="T12" fmla="*/ 0 w 25"/>
                <a:gd name="T13" fmla="*/ 6 h 45"/>
                <a:gd name="T14" fmla="*/ 0 w 25"/>
                <a:gd name="T15" fmla="*/ 6 h 45"/>
                <a:gd name="T16" fmla="*/ 3 w 25"/>
                <a:gd name="T17" fmla="*/ 5 h 45"/>
                <a:gd name="T18" fmla="*/ 7 w 25"/>
                <a:gd name="T19" fmla="*/ 3 h 45"/>
                <a:gd name="T20" fmla="*/ 13 w 25"/>
                <a:gd name="T21" fmla="*/ 2 h 45"/>
                <a:gd name="T22" fmla="*/ 18 w 25"/>
                <a:gd name="T23" fmla="*/ 0 h 45"/>
                <a:gd name="T24" fmla="*/ 24 w 25"/>
                <a:gd name="T25" fmla="*/ 2 h 45"/>
                <a:gd name="T26" fmla="*/ 25 w 25"/>
                <a:gd name="T27" fmla="*/ 2 h 45"/>
                <a:gd name="T28" fmla="*/ 25 w 25"/>
                <a:gd name="T29" fmla="*/ 2 h 45"/>
                <a:gd name="T30" fmla="*/ 7 w 25"/>
                <a:gd name="T31" fmla="*/ 44 h 45"/>
                <a:gd name="T32" fmla="*/ 7 w 25"/>
                <a:gd name="T33" fmla="*/ 44 h 45"/>
                <a:gd name="T34" fmla="*/ 13 w 25"/>
                <a:gd name="T35" fmla="*/ 45 h 45"/>
                <a:gd name="T36" fmla="*/ 18 w 25"/>
                <a:gd name="T37" fmla="*/ 45 h 45"/>
                <a:gd name="T38" fmla="*/ 20 w 25"/>
                <a:gd name="T39" fmla="*/ 45 h 45"/>
                <a:gd name="T40" fmla="*/ 20 w 25"/>
                <a:gd name="T41" fmla="*/ 45 h 45"/>
                <a:gd name="T42" fmla="*/ 18 w 25"/>
                <a:gd name="T43" fmla="*/ 45 h 45"/>
                <a:gd name="T44" fmla="*/ 13 w 25"/>
                <a:gd name="T45" fmla="*/ 45 h 45"/>
                <a:gd name="T46" fmla="*/ 7 w 25"/>
                <a:gd name="T47" fmla="*/ 44 h 45"/>
                <a:gd name="T48" fmla="*/ 7 w 25"/>
                <a:gd name="T49" fmla="*/ 44 h 45"/>
                <a:gd name="T50" fmla="*/ 7 w 25"/>
                <a:gd name="T51" fmla="*/ 44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45"/>
                <a:gd name="T80" fmla="*/ 25 w 25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45">
                  <a:moveTo>
                    <a:pt x="25" y="2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5" y="2"/>
                  </a:lnTo>
                  <a:close/>
                  <a:moveTo>
                    <a:pt x="7" y="44"/>
                  </a:moveTo>
                  <a:lnTo>
                    <a:pt x="7" y="44"/>
                  </a:lnTo>
                  <a:lnTo>
                    <a:pt x="13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18" y="45"/>
                  </a:lnTo>
                  <a:lnTo>
                    <a:pt x="13" y="45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D5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 1000"/>
            <p:cNvSpPr>
              <a:spLocks noEditPoints="1"/>
            </p:cNvSpPr>
            <p:nvPr/>
          </p:nvSpPr>
          <p:spPr bwMode="auto">
            <a:xfrm>
              <a:off x="2955" y="1532"/>
              <a:ext cx="25" cy="45"/>
            </a:xfrm>
            <a:custGeom>
              <a:avLst/>
              <a:gdLst>
                <a:gd name="T0" fmla="*/ 25 w 25"/>
                <a:gd name="T1" fmla="*/ 2 h 45"/>
                <a:gd name="T2" fmla="*/ 24 w 25"/>
                <a:gd name="T3" fmla="*/ 2 h 45"/>
                <a:gd name="T4" fmla="*/ 18 w 25"/>
                <a:gd name="T5" fmla="*/ 0 h 45"/>
                <a:gd name="T6" fmla="*/ 13 w 25"/>
                <a:gd name="T7" fmla="*/ 2 h 45"/>
                <a:gd name="T8" fmla="*/ 7 w 25"/>
                <a:gd name="T9" fmla="*/ 3 h 45"/>
                <a:gd name="T10" fmla="*/ 3 w 25"/>
                <a:gd name="T11" fmla="*/ 5 h 45"/>
                <a:gd name="T12" fmla="*/ 0 w 25"/>
                <a:gd name="T13" fmla="*/ 6 h 45"/>
                <a:gd name="T14" fmla="*/ 0 w 25"/>
                <a:gd name="T15" fmla="*/ 8 h 45"/>
                <a:gd name="T16" fmla="*/ 3 w 25"/>
                <a:gd name="T17" fmla="*/ 5 h 45"/>
                <a:gd name="T18" fmla="*/ 9 w 25"/>
                <a:gd name="T19" fmla="*/ 3 h 45"/>
                <a:gd name="T20" fmla="*/ 13 w 25"/>
                <a:gd name="T21" fmla="*/ 2 h 45"/>
                <a:gd name="T22" fmla="*/ 18 w 25"/>
                <a:gd name="T23" fmla="*/ 2 h 45"/>
                <a:gd name="T24" fmla="*/ 24 w 25"/>
                <a:gd name="T25" fmla="*/ 2 h 45"/>
                <a:gd name="T26" fmla="*/ 25 w 25"/>
                <a:gd name="T27" fmla="*/ 2 h 45"/>
                <a:gd name="T28" fmla="*/ 25 w 25"/>
                <a:gd name="T29" fmla="*/ 2 h 45"/>
                <a:gd name="T30" fmla="*/ 7 w 25"/>
                <a:gd name="T31" fmla="*/ 44 h 45"/>
                <a:gd name="T32" fmla="*/ 7 w 25"/>
                <a:gd name="T33" fmla="*/ 44 h 45"/>
                <a:gd name="T34" fmla="*/ 13 w 25"/>
                <a:gd name="T35" fmla="*/ 45 h 45"/>
                <a:gd name="T36" fmla="*/ 18 w 25"/>
                <a:gd name="T37" fmla="*/ 45 h 45"/>
                <a:gd name="T38" fmla="*/ 20 w 25"/>
                <a:gd name="T39" fmla="*/ 45 h 45"/>
                <a:gd name="T40" fmla="*/ 20 w 25"/>
                <a:gd name="T41" fmla="*/ 44 h 45"/>
                <a:gd name="T42" fmla="*/ 18 w 25"/>
                <a:gd name="T43" fmla="*/ 44 h 45"/>
                <a:gd name="T44" fmla="*/ 13 w 25"/>
                <a:gd name="T45" fmla="*/ 44 h 45"/>
                <a:gd name="T46" fmla="*/ 9 w 25"/>
                <a:gd name="T47" fmla="*/ 42 h 45"/>
                <a:gd name="T48" fmla="*/ 7 w 25"/>
                <a:gd name="T49" fmla="*/ 42 h 45"/>
                <a:gd name="T50" fmla="*/ 7 w 25"/>
                <a:gd name="T51" fmla="*/ 44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45"/>
                <a:gd name="T80" fmla="*/ 25 w 25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45">
                  <a:moveTo>
                    <a:pt x="25" y="2"/>
                  </a:moveTo>
                  <a:lnTo>
                    <a:pt x="24" y="2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25" y="2"/>
                  </a:lnTo>
                  <a:close/>
                  <a:moveTo>
                    <a:pt x="7" y="44"/>
                  </a:moveTo>
                  <a:lnTo>
                    <a:pt x="7" y="44"/>
                  </a:lnTo>
                  <a:lnTo>
                    <a:pt x="13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D6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Freeform 1001"/>
            <p:cNvSpPr>
              <a:spLocks noEditPoints="1"/>
            </p:cNvSpPr>
            <p:nvPr/>
          </p:nvSpPr>
          <p:spPr bwMode="auto">
            <a:xfrm>
              <a:off x="2955" y="1534"/>
              <a:ext cx="25" cy="42"/>
            </a:xfrm>
            <a:custGeom>
              <a:avLst/>
              <a:gdLst>
                <a:gd name="T0" fmla="*/ 25 w 25"/>
                <a:gd name="T1" fmla="*/ 0 h 42"/>
                <a:gd name="T2" fmla="*/ 24 w 25"/>
                <a:gd name="T3" fmla="*/ 0 h 42"/>
                <a:gd name="T4" fmla="*/ 18 w 25"/>
                <a:gd name="T5" fmla="*/ 0 h 42"/>
                <a:gd name="T6" fmla="*/ 13 w 25"/>
                <a:gd name="T7" fmla="*/ 0 h 42"/>
                <a:gd name="T8" fmla="*/ 9 w 25"/>
                <a:gd name="T9" fmla="*/ 1 h 42"/>
                <a:gd name="T10" fmla="*/ 3 w 25"/>
                <a:gd name="T11" fmla="*/ 3 h 42"/>
                <a:gd name="T12" fmla="*/ 0 w 25"/>
                <a:gd name="T13" fmla="*/ 6 h 42"/>
                <a:gd name="T14" fmla="*/ 2 w 25"/>
                <a:gd name="T15" fmla="*/ 6 h 42"/>
                <a:gd name="T16" fmla="*/ 3 w 25"/>
                <a:gd name="T17" fmla="*/ 4 h 42"/>
                <a:gd name="T18" fmla="*/ 9 w 25"/>
                <a:gd name="T19" fmla="*/ 1 h 42"/>
                <a:gd name="T20" fmla="*/ 13 w 25"/>
                <a:gd name="T21" fmla="*/ 0 h 42"/>
                <a:gd name="T22" fmla="*/ 18 w 25"/>
                <a:gd name="T23" fmla="*/ 0 h 42"/>
                <a:gd name="T24" fmla="*/ 24 w 25"/>
                <a:gd name="T25" fmla="*/ 0 h 42"/>
                <a:gd name="T26" fmla="*/ 25 w 25"/>
                <a:gd name="T27" fmla="*/ 1 h 42"/>
                <a:gd name="T28" fmla="*/ 25 w 25"/>
                <a:gd name="T29" fmla="*/ 0 h 42"/>
                <a:gd name="T30" fmla="*/ 7 w 25"/>
                <a:gd name="T31" fmla="*/ 40 h 42"/>
                <a:gd name="T32" fmla="*/ 9 w 25"/>
                <a:gd name="T33" fmla="*/ 40 h 42"/>
                <a:gd name="T34" fmla="*/ 13 w 25"/>
                <a:gd name="T35" fmla="*/ 42 h 42"/>
                <a:gd name="T36" fmla="*/ 18 w 25"/>
                <a:gd name="T37" fmla="*/ 42 h 42"/>
                <a:gd name="T38" fmla="*/ 20 w 25"/>
                <a:gd name="T39" fmla="*/ 42 h 42"/>
                <a:gd name="T40" fmla="*/ 20 w 25"/>
                <a:gd name="T41" fmla="*/ 42 h 42"/>
                <a:gd name="T42" fmla="*/ 18 w 25"/>
                <a:gd name="T43" fmla="*/ 42 h 42"/>
                <a:gd name="T44" fmla="*/ 13 w 25"/>
                <a:gd name="T45" fmla="*/ 42 h 42"/>
                <a:gd name="T46" fmla="*/ 9 w 25"/>
                <a:gd name="T47" fmla="*/ 40 h 42"/>
                <a:gd name="T48" fmla="*/ 7 w 25"/>
                <a:gd name="T49" fmla="*/ 40 h 42"/>
                <a:gd name="T50" fmla="*/ 7 w 25"/>
                <a:gd name="T51" fmla="*/ 40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42"/>
                <a:gd name="T80" fmla="*/ 25 w 25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42">
                  <a:moveTo>
                    <a:pt x="25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0"/>
                  </a:lnTo>
                  <a:close/>
                  <a:moveTo>
                    <a:pt x="7" y="40"/>
                  </a:moveTo>
                  <a:lnTo>
                    <a:pt x="9" y="40"/>
                  </a:lnTo>
                  <a:lnTo>
                    <a:pt x="13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D7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 1002"/>
            <p:cNvSpPr>
              <a:spLocks noEditPoints="1"/>
            </p:cNvSpPr>
            <p:nvPr/>
          </p:nvSpPr>
          <p:spPr bwMode="auto">
            <a:xfrm>
              <a:off x="2957" y="1534"/>
              <a:ext cx="23" cy="42"/>
            </a:xfrm>
            <a:custGeom>
              <a:avLst/>
              <a:gdLst>
                <a:gd name="T0" fmla="*/ 23 w 23"/>
                <a:gd name="T1" fmla="*/ 1 h 42"/>
                <a:gd name="T2" fmla="*/ 22 w 23"/>
                <a:gd name="T3" fmla="*/ 0 h 42"/>
                <a:gd name="T4" fmla="*/ 16 w 23"/>
                <a:gd name="T5" fmla="*/ 0 h 42"/>
                <a:gd name="T6" fmla="*/ 11 w 23"/>
                <a:gd name="T7" fmla="*/ 0 h 42"/>
                <a:gd name="T8" fmla="*/ 7 w 23"/>
                <a:gd name="T9" fmla="*/ 1 h 42"/>
                <a:gd name="T10" fmla="*/ 1 w 23"/>
                <a:gd name="T11" fmla="*/ 4 h 42"/>
                <a:gd name="T12" fmla="*/ 0 w 23"/>
                <a:gd name="T13" fmla="*/ 6 h 42"/>
                <a:gd name="T14" fmla="*/ 0 w 23"/>
                <a:gd name="T15" fmla="*/ 6 h 42"/>
                <a:gd name="T16" fmla="*/ 3 w 23"/>
                <a:gd name="T17" fmla="*/ 4 h 42"/>
                <a:gd name="T18" fmla="*/ 7 w 23"/>
                <a:gd name="T19" fmla="*/ 3 h 42"/>
                <a:gd name="T20" fmla="*/ 11 w 23"/>
                <a:gd name="T21" fmla="*/ 1 h 42"/>
                <a:gd name="T22" fmla="*/ 16 w 23"/>
                <a:gd name="T23" fmla="*/ 0 h 42"/>
                <a:gd name="T24" fmla="*/ 22 w 23"/>
                <a:gd name="T25" fmla="*/ 1 h 42"/>
                <a:gd name="T26" fmla="*/ 23 w 23"/>
                <a:gd name="T27" fmla="*/ 1 h 42"/>
                <a:gd name="T28" fmla="*/ 23 w 23"/>
                <a:gd name="T29" fmla="*/ 1 h 42"/>
                <a:gd name="T30" fmla="*/ 5 w 23"/>
                <a:gd name="T31" fmla="*/ 40 h 42"/>
                <a:gd name="T32" fmla="*/ 7 w 23"/>
                <a:gd name="T33" fmla="*/ 40 h 42"/>
                <a:gd name="T34" fmla="*/ 11 w 23"/>
                <a:gd name="T35" fmla="*/ 42 h 42"/>
                <a:gd name="T36" fmla="*/ 16 w 23"/>
                <a:gd name="T37" fmla="*/ 42 h 42"/>
                <a:gd name="T38" fmla="*/ 18 w 23"/>
                <a:gd name="T39" fmla="*/ 42 h 42"/>
                <a:gd name="T40" fmla="*/ 18 w 23"/>
                <a:gd name="T41" fmla="*/ 42 h 42"/>
                <a:gd name="T42" fmla="*/ 16 w 23"/>
                <a:gd name="T43" fmla="*/ 42 h 42"/>
                <a:gd name="T44" fmla="*/ 11 w 23"/>
                <a:gd name="T45" fmla="*/ 42 h 42"/>
                <a:gd name="T46" fmla="*/ 7 w 23"/>
                <a:gd name="T47" fmla="*/ 40 h 42"/>
                <a:gd name="T48" fmla="*/ 5 w 23"/>
                <a:gd name="T49" fmla="*/ 39 h 42"/>
                <a:gd name="T50" fmla="*/ 5 w 23"/>
                <a:gd name="T51" fmla="*/ 40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"/>
                <a:gd name="T79" fmla="*/ 0 h 42"/>
                <a:gd name="T80" fmla="*/ 23 w 23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" h="42">
                  <a:moveTo>
                    <a:pt x="23" y="1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3" y="1"/>
                  </a:lnTo>
                  <a:close/>
                  <a:moveTo>
                    <a:pt x="5" y="40"/>
                  </a:moveTo>
                  <a:lnTo>
                    <a:pt x="7" y="40"/>
                  </a:lnTo>
                  <a:lnTo>
                    <a:pt x="11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1" y="42"/>
                  </a:lnTo>
                  <a:lnTo>
                    <a:pt x="7" y="40"/>
                  </a:lnTo>
                  <a:lnTo>
                    <a:pt x="5" y="39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D8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Freeform 1003"/>
            <p:cNvSpPr>
              <a:spLocks noEditPoints="1"/>
            </p:cNvSpPr>
            <p:nvPr/>
          </p:nvSpPr>
          <p:spPr bwMode="auto">
            <a:xfrm>
              <a:off x="2957" y="1534"/>
              <a:ext cx="23" cy="42"/>
            </a:xfrm>
            <a:custGeom>
              <a:avLst/>
              <a:gdLst>
                <a:gd name="T0" fmla="*/ 23 w 23"/>
                <a:gd name="T1" fmla="*/ 1 h 42"/>
                <a:gd name="T2" fmla="*/ 22 w 23"/>
                <a:gd name="T3" fmla="*/ 1 h 42"/>
                <a:gd name="T4" fmla="*/ 16 w 23"/>
                <a:gd name="T5" fmla="*/ 0 h 42"/>
                <a:gd name="T6" fmla="*/ 11 w 23"/>
                <a:gd name="T7" fmla="*/ 1 h 42"/>
                <a:gd name="T8" fmla="*/ 7 w 23"/>
                <a:gd name="T9" fmla="*/ 3 h 42"/>
                <a:gd name="T10" fmla="*/ 3 w 23"/>
                <a:gd name="T11" fmla="*/ 4 h 42"/>
                <a:gd name="T12" fmla="*/ 0 w 23"/>
                <a:gd name="T13" fmla="*/ 6 h 42"/>
                <a:gd name="T14" fmla="*/ 0 w 23"/>
                <a:gd name="T15" fmla="*/ 7 h 42"/>
                <a:gd name="T16" fmla="*/ 0 w 23"/>
                <a:gd name="T17" fmla="*/ 7 h 42"/>
                <a:gd name="T18" fmla="*/ 3 w 23"/>
                <a:gd name="T19" fmla="*/ 4 h 42"/>
                <a:gd name="T20" fmla="*/ 7 w 23"/>
                <a:gd name="T21" fmla="*/ 3 h 42"/>
                <a:gd name="T22" fmla="*/ 12 w 23"/>
                <a:gd name="T23" fmla="*/ 1 h 42"/>
                <a:gd name="T24" fmla="*/ 16 w 23"/>
                <a:gd name="T25" fmla="*/ 1 h 42"/>
                <a:gd name="T26" fmla="*/ 22 w 23"/>
                <a:gd name="T27" fmla="*/ 1 h 42"/>
                <a:gd name="T28" fmla="*/ 23 w 23"/>
                <a:gd name="T29" fmla="*/ 1 h 42"/>
                <a:gd name="T30" fmla="*/ 23 w 23"/>
                <a:gd name="T31" fmla="*/ 1 h 42"/>
                <a:gd name="T32" fmla="*/ 5 w 23"/>
                <a:gd name="T33" fmla="*/ 39 h 42"/>
                <a:gd name="T34" fmla="*/ 7 w 23"/>
                <a:gd name="T35" fmla="*/ 40 h 42"/>
                <a:gd name="T36" fmla="*/ 11 w 23"/>
                <a:gd name="T37" fmla="*/ 42 h 42"/>
                <a:gd name="T38" fmla="*/ 16 w 23"/>
                <a:gd name="T39" fmla="*/ 42 h 42"/>
                <a:gd name="T40" fmla="*/ 18 w 23"/>
                <a:gd name="T41" fmla="*/ 42 h 42"/>
                <a:gd name="T42" fmla="*/ 18 w 23"/>
                <a:gd name="T43" fmla="*/ 40 h 42"/>
                <a:gd name="T44" fmla="*/ 16 w 23"/>
                <a:gd name="T45" fmla="*/ 40 h 42"/>
                <a:gd name="T46" fmla="*/ 12 w 23"/>
                <a:gd name="T47" fmla="*/ 40 h 42"/>
                <a:gd name="T48" fmla="*/ 7 w 23"/>
                <a:gd name="T49" fmla="*/ 39 h 42"/>
                <a:gd name="T50" fmla="*/ 5 w 23"/>
                <a:gd name="T51" fmla="*/ 39 h 42"/>
                <a:gd name="T52" fmla="*/ 5 w 23"/>
                <a:gd name="T53" fmla="*/ 39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"/>
                <a:gd name="T82" fmla="*/ 0 h 42"/>
                <a:gd name="T83" fmla="*/ 23 w 23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" h="42">
                  <a:moveTo>
                    <a:pt x="23" y="1"/>
                  </a:moveTo>
                  <a:lnTo>
                    <a:pt x="22" y="1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2" y="1"/>
                  </a:lnTo>
                  <a:lnTo>
                    <a:pt x="23" y="1"/>
                  </a:lnTo>
                  <a:close/>
                  <a:moveTo>
                    <a:pt x="5" y="39"/>
                  </a:moveTo>
                  <a:lnTo>
                    <a:pt x="7" y="40"/>
                  </a:lnTo>
                  <a:lnTo>
                    <a:pt x="11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7" y="39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D9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Freeform 1004"/>
            <p:cNvSpPr>
              <a:spLocks noEditPoints="1"/>
            </p:cNvSpPr>
            <p:nvPr/>
          </p:nvSpPr>
          <p:spPr bwMode="auto">
            <a:xfrm>
              <a:off x="2957" y="1535"/>
              <a:ext cx="23" cy="39"/>
            </a:xfrm>
            <a:custGeom>
              <a:avLst/>
              <a:gdLst>
                <a:gd name="T0" fmla="*/ 23 w 23"/>
                <a:gd name="T1" fmla="*/ 0 h 39"/>
                <a:gd name="T2" fmla="*/ 22 w 23"/>
                <a:gd name="T3" fmla="*/ 0 h 39"/>
                <a:gd name="T4" fmla="*/ 16 w 23"/>
                <a:gd name="T5" fmla="*/ 0 h 39"/>
                <a:gd name="T6" fmla="*/ 12 w 23"/>
                <a:gd name="T7" fmla="*/ 0 h 39"/>
                <a:gd name="T8" fmla="*/ 7 w 23"/>
                <a:gd name="T9" fmla="*/ 2 h 39"/>
                <a:gd name="T10" fmla="*/ 3 w 23"/>
                <a:gd name="T11" fmla="*/ 3 h 39"/>
                <a:gd name="T12" fmla="*/ 0 w 23"/>
                <a:gd name="T13" fmla="*/ 6 h 39"/>
                <a:gd name="T14" fmla="*/ 0 w 23"/>
                <a:gd name="T15" fmla="*/ 6 h 39"/>
                <a:gd name="T16" fmla="*/ 0 w 23"/>
                <a:gd name="T17" fmla="*/ 6 h 39"/>
                <a:gd name="T18" fmla="*/ 0 w 23"/>
                <a:gd name="T19" fmla="*/ 6 h 39"/>
                <a:gd name="T20" fmla="*/ 3 w 23"/>
                <a:gd name="T21" fmla="*/ 3 h 39"/>
                <a:gd name="T22" fmla="*/ 7 w 23"/>
                <a:gd name="T23" fmla="*/ 2 h 39"/>
                <a:gd name="T24" fmla="*/ 12 w 23"/>
                <a:gd name="T25" fmla="*/ 0 h 39"/>
                <a:gd name="T26" fmla="*/ 16 w 23"/>
                <a:gd name="T27" fmla="*/ 0 h 39"/>
                <a:gd name="T28" fmla="*/ 22 w 23"/>
                <a:gd name="T29" fmla="*/ 0 h 39"/>
                <a:gd name="T30" fmla="*/ 23 w 23"/>
                <a:gd name="T31" fmla="*/ 2 h 39"/>
                <a:gd name="T32" fmla="*/ 23 w 23"/>
                <a:gd name="T33" fmla="*/ 0 h 39"/>
                <a:gd name="T34" fmla="*/ 5 w 23"/>
                <a:gd name="T35" fmla="*/ 38 h 39"/>
                <a:gd name="T36" fmla="*/ 7 w 23"/>
                <a:gd name="T37" fmla="*/ 38 h 39"/>
                <a:gd name="T38" fmla="*/ 12 w 23"/>
                <a:gd name="T39" fmla="*/ 39 h 39"/>
                <a:gd name="T40" fmla="*/ 16 w 23"/>
                <a:gd name="T41" fmla="*/ 39 h 39"/>
                <a:gd name="T42" fmla="*/ 18 w 23"/>
                <a:gd name="T43" fmla="*/ 39 h 39"/>
                <a:gd name="T44" fmla="*/ 18 w 23"/>
                <a:gd name="T45" fmla="*/ 39 h 39"/>
                <a:gd name="T46" fmla="*/ 16 w 23"/>
                <a:gd name="T47" fmla="*/ 39 h 39"/>
                <a:gd name="T48" fmla="*/ 12 w 23"/>
                <a:gd name="T49" fmla="*/ 39 h 39"/>
                <a:gd name="T50" fmla="*/ 7 w 23"/>
                <a:gd name="T51" fmla="*/ 38 h 39"/>
                <a:gd name="T52" fmla="*/ 5 w 23"/>
                <a:gd name="T53" fmla="*/ 38 h 39"/>
                <a:gd name="T54" fmla="*/ 5 w 23"/>
                <a:gd name="T55" fmla="*/ 38 h 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"/>
                <a:gd name="T85" fmla="*/ 0 h 39"/>
                <a:gd name="T86" fmla="*/ 23 w 23"/>
                <a:gd name="T87" fmla="*/ 39 h 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" h="39">
                  <a:moveTo>
                    <a:pt x="23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0"/>
                  </a:lnTo>
                  <a:close/>
                  <a:moveTo>
                    <a:pt x="5" y="38"/>
                  </a:moveTo>
                  <a:lnTo>
                    <a:pt x="7" y="38"/>
                  </a:lnTo>
                  <a:lnTo>
                    <a:pt x="12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2" y="39"/>
                  </a:lnTo>
                  <a:lnTo>
                    <a:pt x="7" y="38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DA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Freeform 1005"/>
            <p:cNvSpPr>
              <a:spLocks noEditPoints="1"/>
            </p:cNvSpPr>
            <p:nvPr/>
          </p:nvSpPr>
          <p:spPr bwMode="auto">
            <a:xfrm>
              <a:off x="2957" y="1535"/>
              <a:ext cx="23" cy="39"/>
            </a:xfrm>
            <a:custGeom>
              <a:avLst/>
              <a:gdLst>
                <a:gd name="T0" fmla="*/ 23 w 23"/>
                <a:gd name="T1" fmla="*/ 2 h 39"/>
                <a:gd name="T2" fmla="*/ 22 w 23"/>
                <a:gd name="T3" fmla="*/ 0 h 39"/>
                <a:gd name="T4" fmla="*/ 16 w 23"/>
                <a:gd name="T5" fmla="*/ 0 h 39"/>
                <a:gd name="T6" fmla="*/ 12 w 23"/>
                <a:gd name="T7" fmla="*/ 0 h 39"/>
                <a:gd name="T8" fmla="*/ 7 w 23"/>
                <a:gd name="T9" fmla="*/ 2 h 39"/>
                <a:gd name="T10" fmla="*/ 3 w 23"/>
                <a:gd name="T11" fmla="*/ 3 h 39"/>
                <a:gd name="T12" fmla="*/ 0 w 23"/>
                <a:gd name="T13" fmla="*/ 6 h 39"/>
                <a:gd name="T14" fmla="*/ 0 w 23"/>
                <a:gd name="T15" fmla="*/ 6 h 39"/>
                <a:gd name="T16" fmla="*/ 0 w 23"/>
                <a:gd name="T17" fmla="*/ 8 h 39"/>
                <a:gd name="T18" fmla="*/ 0 w 23"/>
                <a:gd name="T19" fmla="*/ 6 h 39"/>
                <a:gd name="T20" fmla="*/ 3 w 23"/>
                <a:gd name="T21" fmla="*/ 5 h 39"/>
                <a:gd name="T22" fmla="*/ 7 w 23"/>
                <a:gd name="T23" fmla="*/ 3 h 39"/>
                <a:gd name="T24" fmla="*/ 12 w 23"/>
                <a:gd name="T25" fmla="*/ 2 h 39"/>
                <a:gd name="T26" fmla="*/ 16 w 23"/>
                <a:gd name="T27" fmla="*/ 2 h 39"/>
                <a:gd name="T28" fmla="*/ 22 w 23"/>
                <a:gd name="T29" fmla="*/ 2 h 39"/>
                <a:gd name="T30" fmla="*/ 23 w 23"/>
                <a:gd name="T31" fmla="*/ 2 h 39"/>
                <a:gd name="T32" fmla="*/ 23 w 23"/>
                <a:gd name="T33" fmla="*/ 2 h 39"/>
                <a:gd name="T34" fmla="*/ 5 w 23"/>
                <a:gd name="T35" fmla="*/ 38 h 39"/>
                <a:gd name="T36" fmla="*/ 7 w 23"/>
                <a:gd name="T37" fmla="*/ 38 h 39"/>
                <a:gd name="T38" fmla="*/ 12 w 23"/>
                <a:gd name="T39" fmla="*/ 39 h 39"/>
                <a:gd name="T40" fmla="*/ 16 w 23"/>
                <a:gd name="T41" fmla="*/ 39 h 39"/>
                <a:gd name="T42" fmla="*/ 18 w 23"/>
                <a:gd name="T43" fmla="*/ 39 h 39"/>
                <a:gd name="T44" fmla="*/ 18 w 23"/>
                <a:gd name="T45" fmla="*/ 39 h 39"/>
                <a:gd name="T46" fmla="*/ 16 w 23"/>
                <a:gd name="T47" fmla="*/ 39 h 39"/>
                <a:gd name="T48" fmla="*/ 12 w 23"/>
                <a:gd name="T49" fmla="*/ 38 h 39"/>
                <a:gd name="T50" fmla="*/ 7 w 23"/>
                <a:gd name="T51" fmla="*/ 38 h 39"/>
                <a:gd name="T52" fmla="*/ 5 w 23"/>
                <a:gd name="T53" fmla="*/ 36 h 39"/>
                <a:gd name="T54" fmla="*/ 5 w 23"/>
                <a:gd name="T55" fmla="*/ 38 h 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"/>
                <a:gd name="T85" fmla="*/ 0 h 39"/>
                <a:gd name="T86" fmla="*/ 23 w 23"/>
                <a:gd name="T87" fmla="*/ 39 h 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" h="39">
                  <a:moveTo>
                    <a:pt x="23" y="2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23" y="2"/>
                  </a:lnTo>
                  <a:close/>
                  <a:moveTo>
                    <a:pt x="5" y="38"/>
                  </a:moveTo>
                  <a:lnTo>
                    <a:pt x="7" y="38"/>
                  </a:lnTo>
                  <a:lnTo>
                    <a:pt x="12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DB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Freeform 1006"/>
            <p:cNvSpPr>
              <a:spLocks noEditPoints="1"/>
            </p:cNvSpPr>
            <p:nvPr/>
          </p:nvSpPr>
          <p:spPr bwMode="auto">
            <a:xfrm>
              <a:off x="2957" y="1537"/>
              <a:ext cx="23" cy="37"/>
            </a:xfrm>
            <a:custGeom>
              <a:avLst/>
              <a:gdLst>
                <a:gd name="T0" fmla="*/ 23 w 23"/>
                <a:gd name="T1" fmla="*/ 0 h 37"/>
                <a:gd name="T2" fmla="*/ 22 w 23"/>
                <a:gd name="T3" fmla="*/ 0 h 37"/>
                <a:gd name="T4" fmla="*/ 16 w 23"/>
                <a:gd name="T5" fmla="*/ 0 h 37"/>
                <a:gd name="T6" fmla="*/ 12 w 23"/>
                <a:gd name="T7" fmla="*/ 0 h 37"/>
                <a:gd name="T8" fmla="*/ 7 w 23"/>
                <a:gd name="T9" fmla="*/ 1 h 37"/>
                <a:gd name="T10" fmla="*/ 3 w 23"/>
                <a:gd name="T11" fmla="*/ 3 h 37"/>
                <a:gd name="T12" fmla="*/ 0 w 23"/>
                <a:gd name="T13" fmla="*/ 4 h 37"/>
                <a:gd name="T14" fmla="*/ 0 w 23"/>
                <a:gd name="T15" fmla="*/ 6 h 37"/>
                <a:gd name="T16" fmla="*/ 0 w 23"/>
                <a:gd name="T17" fmla="*/ 6 h 37"/>
                <a:gd name="T18" fmla="*/ 1 w 23"/>
                <a:gd name="T19" fmla="*/ 4 h 37"/>
                <a:gd name="T20" fmla="*/ 3 w 23"/>
                <a:gd name="T21" fmla="*/ 3 h 37"/>
                <a:gd name="T22" fmla="*/ 7 w 23"/>
                <a:gd name="T23" fmla="*/ 1 h 37"/>
                <a:gd name="T24" fmla="*/ 12 w 23"/>
                <a:gd name="T25" fmla="*/ 0 h 37"/>
                <a:gd name="T26" fmla="*/ 16 w 23"/>
                <a:gd name="T27" fmla="*/ 0 h 37"/>
                <a:gd name="T28" fmla="*/ 22 w 23"/>
                <a:gd name="T29" fmla="*/ 0 h 37"/>
                <a:gd name="T30" fmla="*/ 23 w 23"/>
                <a:gd name="T31" fmla="*/ 0 h 37"/>
                <a:gd name="T32" fmla="*/ 23 w 23"/>
                <a:gd name="T33" fmla="*/ 0 h 37"/>
                <a:gd name="T34" fmla="*/ 5 w 23"/>
                <a:gd name="T35" fmla="*/ 34 h 37"/>
                <a:gd name="T36" fmla="*/ 7 w 23"/>
                <a:gd name="T37" fmla="*/ 36 h 37"/>
                <a:gd name="T38" fmla="*/ 12 w 23"/>
                <a:gd name="T39" fmla="*/ 36 h 37"/>
                <a:gd name="T40" fmla="*/ 16 w 23"/>
                <a:gd name="T41" fmla="*/ 37 h 37"/>
                <a:gd name="T42" fmla="*/ 18 w 23"/>
                <a:gd name="T43" fmla="*/ 37 h 37"/>
                <a:gd name="T44" fmla="*/ 18 w 23"/>
                <a:gd name="T45" fmla="*/ 36 h 37"/>
                <a:gd name="T46" fmla="*/ 16 w 23"/>
                <a:gd name="T47" fmla="*/ 36 h 37"/>
                <a:gd name="T48" fmla="*/ 12 w 23"/>
                <a:gd name="T49" fmla="*/ 36 h 37"/>
                <a:gd name="T50" fmla="*/ 7 w 23"/>
                <a:gd name="T51" fmla="*/ 34 h 37"/>
                <a:gd name="T52" fmla="*/ 5 w 23"/>
                <a:gd name="T53" fmla="*/ 34 h 37"/>
                <a:gd name="T54" fmla="*/ 5 w 23"/>
                <a:gd name="T55" fmla="*/ 34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"/>
                <a:gd name="T85" fmla="*/ 0 h 37"/>
                <a:gd name="T86" fmla="*/ 23 w 23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" h="37">
                  <a:moveTo>
                    <a:pt x="23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3" y="0"/>
                  </a:lnTo>
                  <a:close/>
                  <a:moveTo>
                    <a:pt x="5" y="34"/>
                  </a:moveTo>
                  <a:lnTo>
                    <a:pt x="7" y="36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7" y="34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DC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Freeform 1007"/>
            <p:cNvSpPr>
              <a:spLocks noEditPoints="1"/>
            </p:cNvSpPr>
            <p:nvPr/>
          </p:nvSpPr>
          <p:spPr bwMode="auto">
            <a:xfrm>
              <a:off x="2957" y="1537"/>
              <a:ext cx="23" cy="36"/>
            </a:xfrm>
            <a:custGeom>
              <a:avLst/>
              <a:gdLst>
                <a:gd name="T0" fmla="*/ 23 w 23"/>
                <a:gd name="T1" fmla="*/ 0 h 36"/>
                <a:gd name="T2" fmla="*/ 22 w 23"/>
                <a:gd name="T3" fmla="*/ 0 h 36"/>
                <a:gd name="T4" fmla="*/ 16 w 23"/>
                <a:gd name="T5" fmla="*/ 0 h 36"/>
                <a:gd name="T6" fmla="*/ 12 w 23"/>
                <a:gd name="T7" fmla="*/ 0 h 36"/>
                <a:gd name="T8" fmla="*/ 7 w 23"/>
                <a:gd name="T9" fmla="*/ 1 h 36"/>
                <a:gd name="T10" fmla="*/ 3 w 23"/>
                <a:gd name="T11" fmla="*/ 3 h 36"/>
                <a:gd name="T12" fmla="*/ 1 w 23"/>
                <a:gd name="T13" fmla="*/ 4 h 36"/>
                <a:gd name="T14" fmla="*/ 0 w 23"/>
                <a:gd name="T15" fmla="*/ 6 h 36"/>
                <a:gd name="T16" fmla="*/ 0 w 23"/>
                <a:gd name="T17" fmla="*/ 6 h 36"/>
                <a:gd name="T18" fmla="*/ 1 w 23"/>
                <a:gd name="T19" fmla="*/ 6 h 36"/>
                <a:gd name="T20" fmla="*/ 5 w 23"/>
                <a:gd name="T21" fmla="*/ 3 h 36"/>
                <a:gd name="T22" fmla="*/ 9 w 23"/>
                <a:gd name="T23" fmla="*/ 1 h 36"/>
                <a:gd name="T24" fmla="*/ 12 w 23"/>
                <a:gd name="T25" fmla="*/ 0 h 36"/>
                <a:gd name="T26" fmla="*/ 16 w 23"/>
                <a:gd name="T27" fmla="*/ 0 h 36"/>
                <a:gd name="T28" fmla="*/ 22 w 23"/>
                <a:gd name="T29" fmla="*/ 0 h 36"/>
                <a:gd name="T30" fmla="*/ 23 w 23"/>
                <a:gd name="T31" fmla="*/ 1 h 36"/>
                <a:gd name="T32" fmla="*/ 23 w 23"/>
                <a:gd name="T33" fmla="*/ 0 h 36"/>
                <a:gd name="T34" fmla="*/ 5 w 23"/>
                <a:gd name="T35" fmla="*/ 34 h 36"/>
                <a:gd name="T36" fmla="*/ 7 w 23"/>
                <a:gd name="T37" fmla="*/ 34 h 36"/>
                <a:gd name="T38" fmla="*/ 12 w 23"/>
                <a:gd name="T39" fmla="*/ 36 h 36"/>
                <a:gd name="T40" fmla="*/ 16 w 23"/>
                <a:gd name="T41" fmla="*/ 36 h 36"/>
                <a:gd name="T42" fmla="*/ 18 w 23"/>
                <a:gd name="T43" fmla="*/ 36 h 36"/>
                <a:gd name="T44" fmla="*/ 18 w 23"/>
                <a:gd name="T45" fmla="*/ 36 h 36"/>
                <a:gd name="T46" fmla="*/ 16 w 23"/>
                <a:gd name="T47" fmla="*/ 36 h 36"/>
                <a:gd name="T48" fmla="*/ 12 w 23"/>
                <a:gd name="T49" fmla="*/ 36 h 36"/>
                <a:gd name="T50" fmla="*/ 9 w 23"/>
                <a:gd name="T51" fmla="*/ 34 h 36"/>
                <a:gd name="T52" fmla="*/ 5 w 23"/>
                <a:gd name="T53" fmla="*/ 33 h 36"/>
                <a:gd name="T54" fmla="*/ 5 w 23"/>
                <a:gd name="T55" fmla="*/ 34 h 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"/>
                <a:gd name="T85" fmla="*/ 0 h 36"/>
                <a:gd name="T86" fmla="*/ 23 w 23"/>
                <a:gd name="T87" fmla="*/ 36 h 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" h="36">
                  <a:moveTo>
                    <a:pt x="23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0"/>
                  </a:lnTo>
                  <a:close/>
                  <a:moveTo>
                    <a:pt x="5" y="34"/>
                  </a:moveTo>
                  <a:lnTo>
                    <a:pt x="7" y="34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9" y="34"/>
                  </a:lnTo>
                  <a:lnTo>
                    <a:pt x="5" y="33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DD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9" name="Group 1209"/>
          <p:cNvGrpSpPr>
            <a:grpSpLocks/>
          </p:cNvGrpSpPr>
          <p:nvPr/>
        </p:nvGrpSpPr>
        <p:grpSpPr bwMode="auto">
          <a:xfrm>
            <a:off x="4291013" y="1455738"/>
            <a:ext cx="3873500" cy="2093912"/>
            <a:chOff x="2942" y="917"/>
            <a:chExt cx="2643" cy="1319"/>
          </a:xfrm>
        </p:grpSpPr>
        <p:sp>
          <p:nvSpPr>
            <p:cNvPr id="1020" name="Freeform 1009"/>
            <p:cNvSpPr>
              <a:spLocks noEditPoints="1"/>
            </p:cNvSpPr>
            <p:nvPr/>
          </p:nvSpPr>
          <p:spPr bwMode="auto">
            <a:xfrm>
              <a:off x="2957" y="1537"/>
              <a:ext cx="23" cy="36"/>
            </a:xfrm>
            <a:custGeom>
              <a:avLst/>
              <a:gdLst>
                <a:gd name="T0" fmla="*/ 23 w 23"/>
                <a:gd name="T1" fmla="*/ 1 h 36"/>
                <a:gd name="T2" fmla="*/ 22 w 23"/>
                <a:gd name="T3" fmla="*/ 0 h 36"/>
                <a:gd name="T4" fmla="*/ 16 w 23"/>
                <a:gd name="T5" fmla="*/ 0 h 36"/>
                <a:gd name="T6" fmla="*/ 12 w 23"/>
                <a:gd name="T7" fmla="*/ 0 h 36"/>
                <a:gd name="T8" fmla="*/ 9 w 23"/>
                <a:gd name="T9" fmla="*/ 1 h 36"/>
                <a:gd name="T10" fmla="*/ 5 w 23"/>
                <a:gd name="T11" fmla="*/ 3 h 36"/>
                <a:gd name="T12" fmla="*/ 1 w 23"/>
                <a:gd name="T13" fmla="*/ 6 h 36"/>
                <a:gd name="T14" fmla="*/ 0 w 23"/>
                <a:gd name="T15" fmla="*/ 6 h 36"/>
                <a:gd name="T16" fmla="*/ 0 w 23"/>
                <a:gd name="T17" fmla="*/ 7 h 36"/>
                <a:gd name="T18" fmla="*/ 1 w 23"/>
                <a:gd name="T19" fmla="*/ 6 h 36"/>
                <a:gd name="T20" fmla="*/ 5 w 23"/>
                <a:gd name="T21" fmla="*/ 4 h 36"/>
                <a:gd name="T22" fmla="*/ 9 w 23"/>
                <a:gd name="T23" fmla="*/ 1 h 36"/>
                <a:gd name="T24" fmla="*/ 12 w 23"/>
                <a:gd name="T25" fmla="*/ 1 h 36"/>
                <a:gd name="T26" fmla="*/ 16 w 23"/>
                <a:gd name="T27" fmla="*/ 1 h 36"/>
                <a:gd name="T28" fmla="*/ 22 w 23"/>
                <a:gd name="T29" fmla="*/ 1 h 36"/>
                <a:gd name="T30" fmla="*/ 22 w 23"/>
                <a:gd name="T31" fmla="*/ 1 h 36"/>
                <a:gd name="T32" fmla="*/ 23 w 23"/>
                <a:gd name="T33" fmla="*/ 1 h 36"/>
                <a:gd name="T34" fmla="*/ 5 w 23"/>
                <a:gd name="T35" fmla="*/ 33 h 36"/>
                <a:gd name="T36" fmla="*/ 9 w 23"/>
                <a:gd name="T37" fmla="*/ 34 h 36"/>
                <a:gd name="T38" fmla="*/ 12 w 23"/>
                <a:gd name="T39" fmla="*/ 36 h 36"/>
                <a:gd name="T40" fmla="*/ 16 w 23"/>
                <a:gd name="T41" fmla="*/ 36 h 36"/>
                <a:gd name="T42" fmla="*/ 18 w 23"/>
                <a:gd name="T43" fmla="*/ 36 h 36"/>
                <a:gd name="T44" fmla="*/ 18 w 23"/>
                <a:gd name="T45" fmla="*/ 36 h 36"/>
                <a:gd name="T46" fmla="*/ 16 w 23"/>
                <a:gd name="T47" fmla="*/ 36 h 36"/>
                <a:gd name="T48" fmla="*/ 12 w 23"/>
                <a:gd name="T49" fmla="*/ 34 h 36"/>
                <a:gd name="T50" fmla="*/ 9 w 23"/>
                <a:gd name="T51" fmla="*/ 34 h 36"/>
                <a:gd name="T52" fmla="*/ 5 w 23"/>
                <a:gd name="T53" fmla="*/ 33 h 36"/>
                <a:gd name="T54" fmla="*/ 5 w 23"/>
                <a:gd name="T55" fmla="*/ 33 h 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"/>
                <a:gd name="T85" fmla="*/ 0 h 36"/>
                <a:gd name="T86" fmla="*/ 23 w 23"/>
                <a:gd name="T87" fmla="*/ 36 h 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" h="36">
                  <a:moveTo>
                    <a:pt x="23" y="1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2" y="1"/>
                  </a:lnTo>
                  <a:lnTo>
                    <a:pt x="23" y="1"/>
                  </a:lnTo>
                  <a:close/>
                  <a:moveTo>
                    <a:pt x="5" y="33"/>
                  </a:moveTo>
                  <a:lnTo>
                    <a:pt x="9" y="34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DE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Freeform 1010"/>
            <p:cNvSpPr>
              <a:spLocks noEditPoints="1"/>
            </p:cNvSpPr>
            <p:nvPr/>
          </p:nvSpPr>
          <p:spPr bwMode="auto">
            <a:xfrm>
              <a:off x="2957" y="1538"/>
              <a:ext cx="22" cy="35"/>
            </a:xfrm>
            <a:custGeom>
              <a:avLst/>
              <a:gdLst>
                <a:gd name="T0" fmla="*/ 22 w 22"/>
                <a:gd name="T1" fmla="*/ 0 h 35"/>
                <a:gd name="T2" fmla="*/ 22 w 22"/>
                <a:gd name="T3" fmla="*/ 0 h 35"/>
                <a:gd name="T4" fmla="*/ 16 w 22"/>
                <a:gd name="T5" fmla="*/ 0 h 35"/>
                <a:gd name="T6" fmla="*/ 12 w 22"/>
                <a:gd name="T7" fmla="*/ 0 h 35"/>
                <a:gd name="T8" fmla="*/ 9 w 22"/>
                <a:gd name="T9" fmla="*/ 0 h 35"/>
                <a:gd name="T10" fmla="*/ 5 w 22"/>
                <a:gd name="T11" fmla="*/ 3 h 35"/>
                <a:gd name="T12" fmla="*/ 1 w 22"/>
                <a:gd name="T13" fmla="*/ 5 h 35"/>
                <a:gd name="T14" fmla="*/ 0 w 22"/>
                <a:gd name="T15" fmla="*/ 6 h 35"/>
                <a:gd name="T16" fmla="*/ 0 w 22"/>
                <a:gd name="T17" fmla="*/ 6 h 35"/>
                <a:gd name="T18" fmla="*/ 1 w 22"/>
                <a:gd name="T19" fmla="*/ 5 h 35"/>
                <a:gd name="T20" fmla="*/ 5 w 22"/>
                <a:gd name="T21" fmla="*/ 3 h 35"/>
                <a:gd name="T22" fmla="*/ 9 w 22"/>
                <a:gd name="T23" fmla="*/ 2 h 35"/>
                <a:gd name="T24" fmla="*/ 12 w 22"/>
                <a:gd name="T25" fmla="*/ 0 h 35"/>
                <a:gd name="T26" fmla="*/ 16 w 22"/>
                <a:gd name="T27" fmla="*/ 0 h 35"/>
                <a:gd name="T28" fmla="*/ 20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5 w 22"/>
                <a:gd name="T35" fmla="*/ 32 h 35"/>
                <a:gd name="T36" fmla="*/ 9 w 22"/>
                <a:gd name="T37" fmla="*/ 33 h 35"/>
                <a:gd name="T38" fmla="*/ 12 w 22"/>
                <a:gd name="T39" fmla="*/ 33 h 35"/>
                <a:gd name="T40" fmla="*/ 16 w 22"/>
                <a:gd name="T41" fmla="*/ 35 h 35"/>
                <a:gd name="T42" fmla="*/ 18 w 22"/>
                <a:gd name="T43" fmla="*/ 35 h 35"/>
                <a:gd name="T44" fmla="*/ 18 w 22"/>
                <a:gd name="T45" fmla="*/ 33 h 35"/>
                <a:gd name="T46" fmla="*/ 16 w 22"/>
                <a:gd name="T47" fmla="*/ 33 h 35"/>
                <a:gd name="T48" fmla="*/ 12 w 22"/>
                <a:gd name="T49" fmla="*/ 33 h 35"/>
                <a:gd name="T50" fmla="*/ 9 w 22"/>
                <a:gd name="T51" fmla="*/ 32 h 35"/>
                <a:gd name="T52" fmla="*/ 5 w 22"/>
                <a:gd name="T53" fmla="*/ 30 h 35"/>
                <a:gd name="T54" fmla="*/ 5 w 22"/>
                <a:gd name="T55" fmla="*/ 30 h 35"/>
                <a:gd name="T56" fmla="*/ 5 w 22"/>
                <a:gd name="T57" fmla="*/ 32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35"/>
                <a:gd name="T89" fmla="*/ 22 w 22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35">
                  <a:moveTo>
                    <a:pt x="22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5"/>
                  </a:lnTo>
                  <a:lnTo>
                    <a:pt x="5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close/>
                  <a:moveTo>
                    <a:pt x="5" y="32"/>
                  </a:moveTo>
                  <a:lnTo>
                    <a:pt x="9" y="33"/>
                  </a:lnTo>
                  <a:lnTo>
                    <a:pt x="12" y="33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5" y="30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DF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Freeform 1011"/>
            <p:cNvSpPr>
              <a:spLocks noEditPoints="1"/>
            </p:cNvSpPr>
            <p:nvPr/>
          </p:nvSpPr>
          <p:spPr bwMode="auto">
            <a:xfrm>
              <a:off x="2957" y="1538"/>
              <a:ext cx="22" cy="33"/>
            </a:xfrm>
            <a:custGeom>
              <a:avLst/>
              <a:gdLst>
                <a:gd name="T0" fmla="*/ 22 w 22"/>
                <a:gd name="T1" fmla="*/ 0 h 33"/>
                <a:gd name="T2" fmla="*/ 20 w 22"/>
                <a:gd name="T3" fmla="*/ 0 h 33"/>
                <a:gd name="T4" fmla="*/ 16 w 22"/>
                <a:gd name="T5" fmla="*/ 0 h 33"/>
                <a:gd name="T6" fmla="*/ 12 w 22"/>
                <a:gd name="T7" fmla="*/ 0 h 33"/>
                <a:gd name="T8" fmla="*/ 9 w 22"/>
                <a:gd name="T9" fmla="*/ 2 h 33"/>
                <a:gd name="T10" fmla="*/ 5 w 22"/>
                <a:gd name="T11" fmla="*/ 3 h 33"/>
                <a:gd name="T12" fmla="*/ 1 w 22"/>
                <a:gd name="T13" fmla="*/ 5 h 33"/>
                <a:gd name="T14" fmla="*/ 0 w 22"/>
                <a:gd name="T15" fmla="*/ 6 h 33"/>
                <a:gd name="T16" fmla="*/ 1 w 22"/>
                <a:gd name="T17" fmla="*/ 8 h 33"/>
                <a:gd name="T18" fmla="*/ 3 w 22"/>
                <a:gd name="T19" fmla="*/ 5 h 33"/>
                <a:gd name="T20" fmla="*/ 5 w 22"/>
                <a:gd name="T21" fmla="*/ 3 h 33"/>
                <a:gd name="T22" fmla="*/ 9 w 22"/>
                <a:gd name="T23" fmla="*/ 2 h 33"/>
                <a:gd name="T24" fmla="*/ 12 w 22"/>
                <a:gd name="T25" fmla="*/ 2 h 33"/>
                <a:gd name="T26" fmla="*/ 16 w 22"/>
                <a:gd name="T27" fmla="*/ 0 h 33"/>
                <a:gd name="T28" fmla="*/ 20 w 22"/>
                <a:gd name="T29" fmla="*/ 2 h 33"/>
                <a:gd name="T30" fmla="*/ 22 w 22"/>
                <a:gd name="T31" fmla="*/ 2 h 33"/>
                <a:gd name="T32" fmla="*/ 22 w 22"/>
                <a:gd name="T33" fmla="*/ 0 h 33"/>
                <a:gd name="T34" fmla="*/ 5 w 22"/>
                <a:gd name="T35" fmla="*/ 30 h 33"/>
                <a:gd name="T36" fmla="*/ 5 w 22"/>
                <a:gd name="T37" fmla="*/ 30 h 33"/>
                <a:gd name="T38" fmla="*/ 9 w 22"/>
                <a:gd name="T39" fmla="*/ 32 h 33"/>
                <a:gd name="T40" fmla="*/ 12 w 22"/>
                <a:gd name="T41" fmla="*/ 33 h 33"/>
                <a:gd name="T42" fmla="*/ 16 w 22"/>
                <a:gd name="T43" fmla="*/ 33 h 33"/>
                <a:gd name="T44" fmla="*/ 18 w 22"/>
                <a:gd name="T45" fmla="*/ 33 h 33"/>
                <a:gd name="T46" fmla="*/ 18 w 22"/>
                <a:gd name="T47" fmla="*/ 33 h 33"/>
                <a:gd name="T48" fmla="*/ 16 w 22"/>
                <a:gd name="T49" fmla="*/ 33 h 33"/>
                <a:gd name="T50" fmla="*/ 12 w 22"/>
                <a:gd name="T51" fmla="*/ 33 h 33"/>
                <a:gd name="T52" fmla="*/ 9 w 22"/>
                <a:gd name="T53" fmla="*/ 32 h 33"/>
                <a:gd name="T54" fmla="*/ 5 w 22"/>
                <a:gd name="T55" fmla="*/ 30 h 33"/>
                <a:gd name="T56" fmla="*/ 5 w 22"/>
                <a:gd name="T57" fmla="*/ 30 h 33"/>
                <a:gd name="T58" fmla="*/ 5 w 22"/>
                <a:gd name="T59" fmla="*/ 30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"/>
                <a:gd name="T91" fmla="*/ 0 h 33"/>
                <a:gd name="T92" fmla="*/ 22 w 22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" h="33">
                  <a:moveTo>
                    <a:pt x="22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close/>
                  <a:moveTo>
                    <a:pt x="5" y="30"/>
                  </a:moveTo>
                  <a:lnTo>
                    <a:pt x="5" y="30"/>
                  </a:lnTo>
                  <a:lnTo>
                    <a:pt x="9" y="32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9" y="32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E0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Freeform 1012"/>
            <p:cNvSpPr>
              <a:spLocks noEditPoints="1"/>
            </p:cNvSpPr>
            <p:nvPr/>
          </p:nvSpPr>
          <p:spPr bwMode="auto">
            <a:xfrm>
              <a:off x="2958" y="1538"/>
              <a:ext cx="21" cy="33"/>
            </a:xfrm>
            <a:custGeom>
              <a:avLst/>
              <a:gdLst>
                <a:gd name="T0" fmla="*/ 21 w 21"/>
                <a:gd name="T1" fmla="*/ 2 h 33"/>
                <a:gd name="T2" fmla="*/ 19 w 21"/>
                <a:gd name="T3" fmla="*/ 2 h 33"/>
                <a:gd name="T4" fmla="*/ 15 w 21"/>
                <a:gd name="T5" fmla="*/ 0 h 33"/>
                <a:gd name="T6" fmla="*/ 11 w 21"/>
                <a:gd name="T7" fmla="*/ 2 h 33"/>
                <a:gd name="T8" fmla="*/ 8 w 21"/>
                <a:gd name="T9" fmla="*/ 2 h 33"/>
                <a:gd name="T10" fmla="*/ 4 w 21"/>
                <a:gd name="T11" fmla="*/ 3 h 33"/>
                <a:gd name="T12" fmla="*/ 2 w 21"/>
                <a:gd name="T13" fmla="*/ 5 h 33"/>
                <a:gd name="T14" fmla="*/ 0 w 21"/>
                <a:gd name="T15" fmla="*/ 8 h 33"/>
                <a:gd name="T16" fmla="*/ 0 w 21"/>
                <a:gd name="T17" fmla="*/ 8 h 33"/>
                <a:gd name="T18" fmla="*/ 2 w 21"/>
                <a:gd name="T19" fmla="*/ 6 h 33"/>
                <a:gd name="T20" fmla="*/ 4 w 21"/>
                <a:gd name="T21" fmla="*/ 3 h 33"/>
                <a:gd name="T22" fmla="*/ 8 w 21"/>
                <a:gd name="T23" fmla="*/ 2 h 33"/>
                <a:gd name="T24" fmla="*/ 11 w 21"/>
                <a:gd name="T25" fmla="*/ 2 h 33"/>
                <a:gd name="T26" fmla="*/ 15 w 21"/>
                <a:gd name="T27" fmla="*/ 2 h 33"/>
                <a:gd name="T28" fmla="*/ 19 w 21"/>
                <a:gd name="T29" fmla="*/ 2 h 33"/>
                <a:gd name="T30" fmla="*/ 21 w 21"/>
                <a:gd name="T31" fmla="*/ 2 h 33"/>
                <a:gd name="T32" fmla="*/ 21 w 21"/>
                <a:gd name="T33" fmla="*/ 2 h 33"/>
                <a:gd name="T34" fmla="*/ 4 w 21"/>
                <a:gd name="T35" fmla="*/ 30 h 33"/>
                <a:gd name="T36" fmla="*/ 4 w 21"/>
                <a:gd name="T37" fmla="*/ 30 h 33"/>
                <a:gd name="T38" fmla="*/ 8 w 21"/>
                <a:gd name="T39" fmla="*/ 32 h 33"/>
                <a:gd name="T40" fmla="*/ 11 w 21"/>
                <a:gd name="T41" fmla="*/ 33 h 33"/>
                <a:gd name="T42" fmla="*/ 15 w 21"/>
                <a:gd name="T43" fmla="*/ 33 h 33"/>
                <a:gd name="T44" fmla="*/ 17 w 21"/>
                <a:gd name="T45" fmla="*/ 33 h 33"/>
                <a:gd name="T46" fmla="*/ 15 w 21"/>
                <a:gd name="T47" fmla="*/ 33 h 33"/>
                <a:gd name="T48" fmla="*/ 15 w 21"/>
                <a:gd name="T49" fmla="*/ 33 h 33"/>
                <a:gd name="T50" fmla="*/ 11 w 21"/>
                <a:gd name="T51" fmla="*/ 32 h 33"/>
                <a:gd name="T52" fmla="*/ 8 w 21"/>
                <a:gd name="T53" fmla="*/ 32 h 33"/>
                <a:gd name="T54" fmla="*/ 4 w 21"/>
                <a:gd name="T55" fmla="*/ 30 h 33"/>
                <a:gd name="T56" fmla="*/ 4 w 21"/>
                <a:gd name="T57" fmla="*/ 29 h 33"/>
                <a:gd name="T58" fmla="*/ 4 w 21"/>
                <a:gd name="T59" fmla="*/ 30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"/>
                <a:gd name="T91" fmla="*/ 0 h 33"/>
                <a:gd name="T92" fmla="*/ 21 w 21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" h="33">
                  <a:moveTo>
                    <a:pt x="21" y="2"/>
                  </a:moveTo>
                  <a:lnTo>
                    <a:pt x="19" y="2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8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2"/>
                  </a:lnTo>
                  <a:close/>
                  <a:moveTo>
                    <a:pt x="4" y="30"/>
                  </a:moveTo>
                  <a:lnTo>
                    <a:pt x="4" y="30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E1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Freeform 1013"/>
            <p:cNvSpPr>
              <a:spLocks noEditPoints="1"/>
            </p:cNvSpPr>
            <p:nvPr/>
          </p:nvSpPr>
          <p:spPr bwMode="auto">
            <a:xfrm>
              <a:off x="2958" y="1540"/>
              <a:ext cx="21" cy="31"/>
            </a:xfrm>
            <a:custGeom>
              <a:avLst/>
              <a:gdLst>
                <a:gd name="T0" fmla="*/ 21 w 21"/>
                <a:gd name="T1" fmla="*/ 0 h 31"/>
                <a:gd name="T2" fmla="*/ 19 w 21"/>
                <a:gd name="T3" fmla="*/ 0 h 31"/>
                <a:gd name="T4" fmla="*/ 15 w 21"/>
                <a:gd name="T5" fmla="*/ 0 h 31"/>
                <a:gd name="T6" fmla="*/ 11 w 21"/>
                <a:gd name="T7" fmla="*/ 0 h 31"/>
                <a:gd name="T8" fmla="*/ 8 w 21"/>
                <a:gd name="T9" fmla="*/ 0 h 31"/>
                <a:gd name="T10" fmla="*/ 4 w 21"/>
                <a:gd name="T11" fmla="*/ 1 h 31"/>
                <a:gd name="T12" fmla="*/ 2 w 21"/>
                <a:gd name="T13" fmla="*/ 4 h 31"/>
                <a:gd name="T14" fmla="*/ 0 w 21"/>
                <a:gd name="T15" fmla="*/ 6 h 31"/>
                <a:gd name="T16" fmla="*/ 0 w 21"/>
                <a:gd name="T17" fmla="*/ 7 h 31"/>
                <a:gd name="T18" fmla="*/ 0 w 21"/>
                <a:gd name="T19" fmla="*/ 6 h 31"/>
                <a:gd name="T20" fmla="*/ 2 w 21"/>
                <a:gd name="T21" fmla="*/ 4 h 31"/>
                <a:gd name="T22" fmla="*/ 6 w 21"/>
                <a:gd name="T23" fmla="*/ 3 h 31"/>
                <a:gd name="T24" fmla="*/ 8 w 21"/>
                <a:gd name="T25" fmla="*/ 1 h 31"/>
                <a:gd name="T26" fmla="*/ 11 w 21"/>
                <a:gd name="T27" fmla="*/ 0 h 31"/>
                <a:gd name="T28" fmla="*/ 15 w 21"/>
                <a:gd name="T29" fmla="*/ 0 h 31"/>
                <a:gd name="T30" fmla="*/ 19 w 21"/>
                <a:gd name="T31" fmla="*/ 0 h 31"/>
                <a:gd name="T32" fmla="*/ 21 w 21"/>
                <a:gd name="T33" fmla="*/ 0 h 31"/>
                <a:gd name="T34" fmla="*/ 21 w 21"/>
                <a:gd name="T35" fmla="*/ 0 h 31"/>
                <a:gd name="T36" fmla="*/ 4 w 21"/>
                <a:gd name="T37" fmla="*/ 27 h 31"/>
                <a:gd name="T38" fmla="*/ 4 w 21"/>
                <a:gd name="T39" fmla="*/ 28 h 31"/>
                <a:gd name="T40" fmla="*/ 8 w 21"/>
                <a:gd name="T41" fmla="*/ 30 h 31"/>
                <a:gd name="T42" fmla="*/ 11 w 21"/>
                <a:gd name="T43" fmla="*/ 30 h 31"/>
                <a:gd name="T44" fmla="*/ 15 w 21"/>
                <a:gd name="T45" fmla="*/ 31 h 31"/>
                <a:gd name="T46" fmla="*/ 15 w 21"/>
                <a:gd name="T47" fmla="*/ 31 h 31"/>
                <a:gd name="T48" fmla="*/ 15 w 21"/>
                <a:gd name="T49" fmla="*/ 30 h 31"/>
                <a:gd name="T50" fmla="*/ 15 w 21"/>
                <a:gd name="T51" fmla="*/ 30 h 31"/>
                <a:gd name="T52" fmla="*/ 11 w 21"/>
                <a:gd name="T53" fmla="*/ 30 h 31"/>
                <a:gd name="T54" fmla="*/ 8 w 21"/>
                <a:gd name="T55" fmla="*/ 28 h 31"/>
                <a:gd name="T56" fmla="*/ 6 w 21"/>
                <a:gd name="T57" fmla="*/ 28 h 31"/>
                <a:gd name="T58" fmla="*/ 4 w 21"/>
                <a:gd name="T59" fmla="*/ 27 h 31"/>
                <a:gd name="T60" fmla="*/ 4 w 21"/>
                <a:gd name="T61" fmla="*/ 27 h 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"/>
                <a:gd name="T94" fmla="*/ 0 h 31"/>
                <a:gd name="T95" fmla="*/ 21 w 21"/>
                <a:gd name="T96" fmla="*/ 31 h 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" h="31">
                  <a:moveTo>
                    <a:pt x="21" y="0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0"/>
                  </a:lnTo>
                  <a:close/>
                  <a:moveTo>
                    <a:pt x="4" y="27"/>
                  </a:moveTo>
                  <a:lnTo>
                    <a:pt x="4" y="28"/>
                  </a:lnTo>
                  <a:lnTo>
                    <a:pt x="8" y="30"/>
                  </a:lnTo>
                  <a:lnTo>
                    <a:pt x="11" y="30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E2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Freeform 1014"/>
            <p:cNvSpPr>
              <a:spLocks noEditPoints="1"/>
            </p:cNvSpPr>
            <p:nvPr/>
          </p:nvSpPr>
          <p:spPr bwMode="auto">
            <a:xfrm>
              <a:off x="2958" y="1540"/>
              <a:ext cx="21" cy="30"/>
            </a:xfrm>
            <a:custGeom>
              <a:avLst/>
              <a:gdLst>
                <a:gd name="T0" fmla="*/ 21 w 21"/>
                <a:gd name="T1" fmla="*/ 0 h 30"/>
                <a:gd name="T2" fmla="*/ 19 w 21"/>
                <a:gd name="T3" fmla="*/ 0 h 30"/>
                <a:gd name="T4" fmla="*/ 15 w 21"/>
                <a:gd name="T5" fmla="*/ 0 h 30"/>
                <a:gd name="T6" fmla="*/ 11 w 21"/>
                <a:gd name="T7" fmla="*/ 0 h 30"/>
                <a:gd name="T8" fmla="*/ 8 w 21"/>
                <a:gd name="T9" fmla="*/ 1 h 30"/>
                <a:gd name="T10" fmla="*/ 6 w 21"/>
                <a:gd name="T11" fmla="*/ 3 h 30"/>
                <a:gd name="T12" fmla="*/ 2 w 21"/>
                <a:gd name="T13" fmla="*/ 4 h 30"/>
                <a:gd name="T14" fmla="*/ 0 w 21"/>
                <a:gd name="T15" fmla="*/ 6 h 30"/>
                <a:gd name="T16" fmla="*/ 0 w 21"/>
                <a:gd name="T17" fmla="*/ 7 h 30"/>
                <a:gd name="T18" fmla="*/ 0 w 21"/>
                <a:gd name="T19" fmla="*/ 7 h 30"/>
                <a:gd name="T20" fmla="*/ 0 w 21"/>
                <a:gd name="T21" fmla="*/ 7 h 30"/>
                <a:gd name="T22" fmla="*/ 2 w 21"/>
                <a:gd name="T23" fmla="*/ 4 h 30"/>
                <a:gd name="T24" fmla="*/ 6 w 21"/>
                <a:gd name="T25" fmla="*/ 3 h 30"/>
                <a:gd name="T26" fmla="*/ 8 w 21"/>
                <a:gd name="T27" fmla="*/ 1 h 30"/>
                <a:gd name="T28" fmla="*/ 11 w 21"/>
                <a:gd name="T29" fmla="*/ 1 h 30"/>
                <a:gd name="T30" fmla="*/ 15 w 21"/>
                <a:gd name="T31" fmla="*/ 0 h 30"/>
                <a:gd name="T32" fmla="*/ 19 w 21"/>
                <a:gd name="T33" fmla="*/ 1 h 30"/>
                <a:gd name="T34" fmla="*/ 21 w 21"/>
                <a:gd name="T35" fmla="*/ 1 h 30"/>
                <a:gd name="T36" fmla="*/ 21 w 21"/>
                <a:gd name="T37" fmla="*/ 0 h 30"/>
                <a:gd name="T38" fmla="*/ 4 w 21"/>
                <a:gd name="T39" fmla="*/ 27 h 30"/>
                <a:gd name="T40" fmla="*/ 6 w 21"/>
                <a:gd name="T41" fmla="*/ 28 h 30"/>
                <a:gd name="T42" fmla="*/ 8 w 21"/>
                <a:gd name="T43" fmla="*/ 28 h 30"/>
                <a:gd name="T44" fmla="*/ 11 w 21"/>
                <a:gd name="T45" fmla="*/ 30 h 30"/>
                <a:gd name="T46" fmla="*/ 15 w 21"/>
                <a:gd name="T47" fmla="*/ 30 h 30"/>
                <a:gd name="T48" fmla="*/ 15 w 21"/>
                <a:gd name="T49" fmla="*/ 30 h 30"/>
                <a:gd name="T50" fmla="*/ 15 w 21"/>
                <a:gd name="T51" fmla="*/ 30 h 30"/>
                <a:gd name="T52" fmla="*/ 15 w 21"/>
                <a:gd name="T53" fmla="*/ 30 h 30"/>
                <a:gd name="T54" fmla="*/ 11 w 21"/>
                <a:gd name="T55" fmla="*/ 30 h 30"/>
                <a:gd name="T56" fmla="*/ 8 w 21"/>
                <a:gd name="T57" fmla="*/ 28 h 30"/>
                <a:gd name="T58" fmla="*/ 6 w 21"/>
                <a:gd name="T59" fmla="*/ 27 h 30"/>
                <a:gd name="T60" fmla="*/ 4 w 21"/>
                <a:gd name="T61" fmla="*/ 25 h 30"/>
                <a:gd name="T62" fmla="*/ 4 w 21"/>
                <a:gd name="T63" fmla="*/ 2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"/>
                <a:gd name="T97" fmla="*/ 0 h 30"/>
                <a:gd name="T98" fmla="*/ 21 w 21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" h="30">
                  <a:moveTo>
                    <a:pt x="21" y="0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0"/>
                  </a:lnTo>
                  <a:close/>
                  <a:moveTo>
                    <a:pt x="4" y="27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E3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Freeform 1015"/>
            <p:cNvSpPr>
              <a:spLocks noEditPoints="1"/>
            </p:cNvSpPr>
            <p:nvPr/>
          </p:nvSpPr>
          <p:spPr bwMode="auto">
            <a:xfrm>
              <a:off x="2958" y="1540"/>
              <a:ext cx="21" cy="30"/>
            </a:xfrm>
            <a:custGeom>
              <a:avLst/>
              <a:gdLst>
                <a:gd name="T0" fmla="*/ 21 w 21"/>
                <a:gd name="T1" fmla="*/ 1 h 30"/>
                <a:gd name="T2" fmla="*/ 19 w 21"/>
                <a:gd name="T3" fmla="*/ 1 h 30"/>
                <a:gd name="T4" fmla="*/ 15 w 21"/>
                <a:gd name="T5" fmla="*/ 0 h 30"/>
                <a:gd name="T6" fmla="*/ 11 w 21"/>
                <a:gd name="T7" fmla="*/ 1 h 30"/>
                <a:gd name="T8" fmla="*/ 8 w 21"/>
                <a:gd name="T9" fmla="*/ 1 h 30"/>
                <a:gd name="T10" fmla="*/ 6 w 21"/>
                <a:gd name="T11" fmla="*/ 3 h 30"/>
                <a:gd name="T12" fmla="*/ 2 w 21"/>
                <a:gd name="T13" fmla="*/ 4 h 30"/>
                <a:gd name="T14" fmla="*/ 0 w 21"/>
                <a:gd name="T15" fmla="*/ 7 h 30"/>
                <a:gd name="T16" fmla="*/ 0 w 21"/>
                <a:gd name="T17" fmla="*/ 7 h 30"/>
                <a:gd name="T18" fmla="*/ 0 w 21"/>
                <a:gd name="T19" fmla="*/ 7 h 30"/>
                <a:gd name="T20" fmla="*/ 0 w 21"/>
                <a:gd name="T21" fmla="*/ 7 h 30"/>
                <a:gd name="T22" fmla="*/ 4 w 21"/>
                <a:gd name="T23" fmla="*/ 4 h 30"/>
                <a:gd name="T24" fmla="*/ 6 w 21"/>
                <a:gd name="T25" fmla="*/ 3 h 30"/>
                <a:gd name="T26" fmla="*/ 10 w 21"/>
                <a:gd name="T27" fmla="*/ 1 h 30"/>
                <a:gd name="T28" fmla="*/ 11 w 21"/>
                <a:gd name="T29" fmla="*/ 1 h 30"/>
                <a:gd name="T30" fmla="*/ 15 w 21"/>
                <a:gd name="T31" fmla="*/ 1 h 30"/>
                <a:gd name="T32" fmla="*/ 19 w 21"/>
                <a:gd name="T33" fmla="*/ 1 h 30"/>
                <a:gd name="T34" fmla="*/ 21 w 21"/>
                <a:gd name="T35" fmla="*/ 1 h 30"/>
                <a:gd name="T36" fmla="*/ 21 w 21"/>
                <a:gd name="T37" fmla="*/ 1 h 30"/>
                <a:gd name="T38" fmla="*/ 4 w 21"/>
                <a:gd name="T39" fmla="*/ 25 h 30"/>
                <a:gd name="T40" fmla="*/ 6 w 21"/>
                <a:gd name="T41" fmla="*/ 27 h 30"/>
                <a:gd name="T42" fmla="*/ 8 w 21"/>
                <a:gd name="T43" fmla="*/ 28 h 30"/>
                <a:gd name="T44" fmla="*/ 11 w 21"/>
                <a:gd name="T45" fmla="*/ 30 h 30"/>
                <a:gd name="T46" fmla="*/ 15 w 21"/>
                <a:gd name="T47" fmla="*/ 30 h 30"/>
                <a:gd name="T48" fmla="*/ 15 w 21"/>
                <a:gd name="T49" fmla="*/ 30 h 30"/>
                <a:gd name="T50" fmla="*/ 15 w 21"/>
                <a:gd name="T51" fmla="*/ 30 h 30"/>
                <a:gd name="T52" fmla="*/ 15 w 21"/>
                <a:gd name="T53" fmla="*/ 30 h 30"/>
                <a:gd name="T54" fmla="*/ 11 w 21"/>
                <a:gd name="T55" fmla="*/ 28 h 30"/>
                <a:gd name="T56" fmla="*/ 10 w 21"/>
                <a:gd name="T57" fmla="*/ 28 h 30"/>
                <a:gd name="T58" fmla="*/ 6 w 21"/>
                <a:gd name="T59" fmla="*/ 27 h 30"/>
                <a:gd name="T60" fmla="*/ 4 w 21"/>
                <a:gd name="T61" fmla="*/ 25 h 30"/>
                <a:gd name="T62" fmla="*/ 4 w 21"/>
                <a:gd name="T63" fmla="*/ 25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"/>
                <a:gd name="T97" fmla="*/ 0 h 30"/>
                <a:gd name="T98" fmla="*/ 21 w 21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" h="30">
                  <a:moveTo>
                    <a:pt x="21" y="1"/>
                  </a:moveTo>
                  <a:lnTo>
                    <a:pt x="19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1" y="1"/>
                  </a:lnTo>
                  <a:close/>
                  <a:moveTo>
                    <a:pt x="4" y="25"/>
                  </a:moveTo>
                  <a:lnTo>
                    <a:pt x="6" y="27"/>
                  </a:lnTo>
                  <a:lnTo>
                    <a:pt x="8" y="28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E4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1016"/>
            <p:cNvSpPr>
              <a:spLocks noEditPoints="1"/>
            </p:cNvSpPr>
            <p:nvPr/>
          </p:nvSpPr>
          <p:spPr bwMode="auto">
            <a:xfrm>
              <a:off x="2958" y="1541"/>
              <a:ext cx="21" cy="29"/>
            </a:xfrm>
            <a:custGeom>
              <a:avLst/>
              <a:gdLst>
                <a:gd name="T0" fmla="*/ 21 w 21"/>
                <a:gd name="T1" fmla="*/ 0 h 29"/>
                <a:gd name="T2" fmla="*/ 19 w 21"/>
                <a:gd name="T3" fmla="*/ 0 h 29"/>
                <a:gd name="T4" fmla="*/ 15 w 21"/>
                <a:gd name="T5" fmla="*/ 0 h 29"/>
                <a:gd name="T6" fmla="*/ 11 w 21"/>
                <a:gd name="T7" fmla="*/ 0 h 29"/>
                <a:gd name="T8" fmla="*/ 10 w 21"/>
                <a:gd name="T9" fmla="*/ 0 h 29"/>
                <a:gd name="T10" fmla="*/ 6 w 21"/>
                <a:gd name="T11" fmla="*/ 2 h 29"/>
                <a:gd name="T12" fmla="*/ 4 w 21"/>
                <a:gd name="T13" fmla="*/ 3 h 29"/>
                <a:gd name="T14" fmla="*/ 0 w 21"/>
                <a:gd name="T15" fmla="*/ 6 h 29"/>
                <a:gd name="T16" fmla="*/ 0 w 21"/>
                <a:gd name="T17" fmla="*/ 6 h 29"/>
                <a:gd name="T18" fmla="*/ 0 w 21"/>
                <a:gd name="T19" fmla="*/ 8 h 29"/>
                <a:gd name="T20" fmla="*/ 2 w 21"/>
                <a:gd name="T21" fmla="*/ 6 h 29"/>
                <a:gd name="T22" fmla="*/ 4 w 21"/>
                <a:gd name="T23" fmla="*/ 5 h 29"/>
                <a:gd name="T24" fmla="*/ 6 w 21"/>
                <a:gd name="T25" fmla="*/ 3 h 29"/>
                <a:gd name="T26" fmla="*/ 10 w 21"/>
                <a:gd name="T27" fmla="*/ 2 h 29"/>
                <a:gd name="T28" fmla="*/ 11 w 21"/>
                <a:gd name="T29" fmla="*/ 0 h 29"/>
                <a:gd name="T30" fmla="*/ 15 w 21"/>
                <a:gd name="T31" fmla="*/ 0 h 29"/>
                <a:gd name="T32" fmla="*/ 19 w 21"/>
                <a:gd name="T33" fmla="*/ 0 h 29"/>
                <a:gd name="T34" fmla="*/ 21 w 21"/>
                <a:gd name="T35" fmla="*/ 2 h 29"/>
                <a:gd name="T36" fmla="*/ 21 w 21"/>
                <a:gd name="T37" fmla="*/ 0 h 29"/>
                <a:gd name="T38" fmla="*/ 4 w 21"/>
                <a:gd name="T39" fmla="*/ 24 h 29"/>
                <a:gd name="T40" fmla="*/ 6 w 21"/>
                <a:gd name="T41" fmla="*/ 26 h 29"/>
                <a:gd name="T42" fmla="*/ 10 w 21"/>
                <a:gd name="T43" fmla="*/ 27 h 29"/>
                <a:gd name="T44" fmla="*/ 11 w 21"/>
                <a:gd name="T45" fmla="*/ 27 h 29"/>
                <a:gd name="T46" fmla="*/ 15 w 21"/>
                <a:gd name="T47" fmla="*/ 29 h 29"/>
                <a:gd name="T48" fmla="*/ 15 w 21"/>
                <a:gd name="T49" fmla="*/ 29 h 29"/>
                <a:gd name="T50" fmla="*/ 15 w 21"/>
                <a:gd name="T51" fmla="*/ 27 h 29"/>
                <a:gd name="T52" fmla="*/ 15 w 21"/>
                <a:gd name="T53" fmla="*/ 27 h 29"/>
                <a:gd name="T54" fmla="*/ 11 w 21"/>
                <a:gd name="T55" fmla="*/ 27 h 29"/>
                <a:gd name="T56" fmla="*/ 10 w 21"/>
                <a:gd name="T57" fmla="*/ 27 h 29"/>
                <a:gd name="T58" fmla="*/ 6 w 21"/>
                <a:gd name="T59" fmla="*/ 26 h 29"/>
                <a:gd name="T60" fmla="*/ 4 w 21"/>
                <a:gd name="T61" fmla="*/ 24 h 29"/>
                <a:gd name="T62" fmla="*/ 4 w 21"/>
                <a:gd name="T63" fmla="*/ 23 h 29"/>
                <a:gd name="T64" fmla="*/ 4 w 21"/>
                <a:gd name="T65" fmla="*/ 24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29"/>
                <a:gd name="T101" fmla="*/ 21 w 21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29">
                  <a:moveTo>
                    <a:pt x="21" y="0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0"/>
                  </a:lnTo>
                  <a:close/>
                  <a:moveTo>
                    <a:pt x="4" y="24"/>
                  </a:moveTo>
                  <a:lnTo>
                    <a:pt x="6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E5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1017"/>
            <p:cNvSpPr>
              <a:spLocks noEditPoints="1"/>
            </p:cNvSpPr>
            <p:nvPr/>
          </p:nvSpPr>
          <p:spPr bwMode="auto">
            <a:xfrm>
              <a:off x="2958" y="1541"/>
              <a:ext cx="21" cy="27"/>
            </a:xfrm>
            <a:custGeom>
              <a:avLst/>
              <a:gdLst>
                <a:gd name="T0" fmla="*/ 21 w 21"/>
                <a:gd name="T1" fmla="*/ 2 h 27"/>
                <a:gd name="T2" fmla="*/ 19 w 21"/>
                <a:gd name="T3" fmla="*/ 0 h 27"/>
                <a:gd name="T4" fmla="*/ 15 w 21"/>
                <a:gd name="T5" fmla="*/ 0 h 27"/>
                <a:gd name="T6" fmla="*/ 11 w 21"/>
                <a:gd name="T7" fmla="*/ 0 h 27"/>
                <a:gd name="T8" fmla="*/ 10 w 21"/>
                <a:gd name="T9" fmla="*/ 2 h 27"/>
                <a:gd name="T10" fmla="*/ 6 w 21"/>
                <a:gd name="T11" fmla="*/ 3 h 27"/>
                <a:gd name="T12" fmla="*/ 4 w 21"/>
                <a:gd name="T13" fmla="*/ 5 h 27"/>
                <a:gd name="T14" fmla="*/ 2 w 21"/>
                <a:gd name="T15" fmla="*/ 6 h 27"/>
                <a:gd name="T16" fmla="*/ 0 w 21"/>
                <a:gd name="T17" fmla="*/ 8 h 27"/>
                <a:gd name="T18" fmla="*/ 0 w 21"/>
                <a:gd name="T19" fmla="*/ 8 h 27"/>
                <a:gd name="T20" fmla="*/ 2 w 21"/>
                <a:gd name="T21" fmla="*/ 6 h 27"/>
                <a:gd name="T22" fmla="*/ 4 w 21"/>
                <a:gd name="T23" fmla="*/ 5 h 27"/>
                <a:gd name="T24" fmla="*/ 6 w 21"/>
                <a:gd name="T25" fmla="*/ 3 h 27"/>
                <a:gd name="T26" fmla="*/ 10 w 21"/>
                <a:gd name="T27" fmla="*/ 2 h 27"/>
                <a:gd name="T28" fmla="*/ 11 w 21"/>
                <a:gd name="T29" fmla="*/ 2 h 27"/>
                <a:gd name="T30" fmla="*/ 15 w 21"/>
                <a:gd name="T31" fmla="*/ 0 h 27"/>
                <a:gd name="T32" fmla="*/ 19 w 21"/>
                <a:gd name="T33" fmla="*/ 2 h 27"/>
                <a:gd name="T34" fmla="*/ 21 w 21"/>
                <a:gd name="T35" fmla="*/ 2 h 27"/>
                <a:gd name="T36" fmla="*/ 21 w 21"/>
                <a:gd name="T37" fmla="*/ 2 h 27"/>
                <a:gd name="T38" fmla="*/ 4 w 21"/>
                <a:gd name="T39" fmla="*/ 23 h 27"/>
                <a:gd name="T40" fmla="*/ 4 w 21"/>
                <a:gd name="T41" fmla="*/ 24 h 27"/>
                <a:gd name="T42" fmla="*/ 6 w 21"/>
                <a:gd name="T43" fmla="*/ 26 h 27"/>
                <a:gd name="T44" fmla="*/ 10 w 21"/>
                <a:gd name="T45" fmla="*/ 27 h 27"/>
                <a:gd name="T46" fmla="*/ 11 w 21"/>
                <a:gd name="T47" fmla="*/ 27 h 27"/>
                <a:gd name="T48" fmla="*/ 15 w 21"/>
                <a:gd name="T49" fmla="*/ 27 h 27"/>
                <a:gd name="T50" fmla="*/ 15 w 21"/>
                <a:gd name="T51" fmla="*/ 27 h 27"/>
                <a:gd name="T52" fmla="*/ 15 w 21"/>
                <a:gd name="T53" fmla="*/ 27 h 27"/>
                <a:gd name="T54" fmla="*/ 15 w 21"/>
                <a:gd name="T55" fmla="*/ 27 h 27"/>
                <a:gd name="T56" fmla="*/ 11 w 21"/>
                <a:gd name="T57" fmla="*/ 27 h 27"/>
                <a:gd name="T58" fmla="*/ 10 w 21"/>
                <a:gd name="T59" fmla="*/ 26 h 27"/>
                <a:gd name="T60" fmla="*/ 6 w 21"/>
                <a:gd name="T61" fmla="*/ 24 h 27"/>
                <a:gd name="T62" fmla="*/ 4 w 21"/>
                <a:gd name="T63" fmla="*/ 23 h 27"/>
                <a:gd name="T64" fmla="*/ 4 w 21"/>
                <a:gd name="T65" fmla="*/ 23 h 27"/>
                <a:gd name="T66" fmla="*/ 4 w 21"/>
                <a:gd name="T67" fmla="*/ 23 h 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27"/>
                <a:gd name="T104" fmla="*/ 21 w 21"/>
                <a:gd name="T105" fmla="*/ 27 h 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27">
                  <a:moveTo>
                    <a:pt x="21" y="2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2"/>
                  </a:lnTo>
                  <a:close/>
                  <a:moveTo>
                    <a:pt x="4" y="23"/>
                  </a:moveTo>
                  <a:lnTo>
                    <a:pt x="4" y="24"/>
                  </a:lnTo>
                  <a:lnTo>
                    <a:pt x="6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E6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1018"/>
            <p:cNvSpPr>
              <a:spLocks noEditPoints="1"/>
            </p:cNvSpPr>
            <p:nvPr/>
          </p:nvSpPr>
          <p:spPr bwMode="auto">
            <a:xfrm>
              <a:off x="2958" y="1541"/>
              <a:ext cx="21" cy="27"/>
            </a:xfrm>
            <a:custGeom>
              <a:avLst/>
              <a:gdLst>
                <a:gd name="T0" fmla="*/ 21 w 21"/>
                <a:gd name="T1" fmla="*/ 2 h 27"/>
                <a:gd name="T2" fmla="*/ 19 w 21"/>
                <a:gd name="T3" fmla="*/ 2 h 27"/>
                <a:gd name="T4" fmla="*/ 15 w 21"/>
                <a:gd name="T5" fmla="*/ 0 h 27"/>
                <a:gd name="T6" fmla="*/ 11 w 21"/>
                <a:gd name="T7" fmla="*/ 2 h 27"/>
                <a:gd name="T8" fmla="*/ 10 w 21"/>
                <a:gd name="T9" fmla="*/ 2 h 27"/>
                <a:gd name="T10" fmla="*/ 6 w 21"/>
                <a:gd name="T11" fmla="*/ 3 h 27"/>
                <a:gd name="T12" fmla="*/ 4 w 21"/>
                <a:gd name="T13" fmla="*/ 5 h 27"/>
                <a:gd name="T14" fmla="*/ 2 w 21"/>
                <a:gd name="T15" fmla="*/ 6 h 27"/>
                <a:gd name="T16" fmla="*/ 0 w 21"/>
                <a:gd name="T17" fmla="*/ 8 h 27"/>
                <a:gd name="T18" fmla="*/ 0 w 21"/>
                <a:gd name="T19" fmla="*/ 9 h 27"/>
                <a:gd name="T20" fmla="*/ 0 w 21"/>
                <a:gd name="T21" fmla="*/ 9 h 27"/>
                <a:gd name="T22" fmla="*/ 2 w 21"/>
                <a:gd name="T23" fmla="*/ 6 h 27"/>
                <a:gd name="T24" fmla="*/ 4 w 21"/>
                <a:gd name="T25" fmla="*/ 5 h 27"/>
                <a:gd name="T26" fmla="*/ 6 w 21"/>
                <a:gd name="T27" fmla="*/ 3 h 27"/>
                <a:gd name="T28" fmla="*/ 10 w 21"/>
                <a:gd name="T29" fmla="*/ 2 h 27"/>
                <a:gd name="T30" fmla="*/ 13 w 21"/>
                <a:gd name="T31" fmla="*/ 2 h 27"/>
                <a:gd name="T32" fmla="*/ 15 w 21"/>
                <a:gd name="T33" fmla="*/ 2 h 27"/>
                <a:gd name="T34" fmla="*/ 19 w 21"/>
                <a:gd name="T35" fmla="*/ 2 h 27"/>
                <a:gd name="T36" fmla="*/ 21 w 21"/>
                <a:gd name="T37" fmla="*/ 2 h 27"/>
                <a:gd name="T38" fmla="*/ 21 w 21"/>
                <a:gd name="T39" fmla="*/ 2 h 27"/>
                <a:gd name="T40" fmla="*/ 4 w 21"/>
                <a:gd name="T41" fmla="*/ 23 h 27"/>
                <a:gd name="T42" fmla="*/ 4 w 21"/>
                <a:gd name="T43" fmla="*/ 23 h 27"/>
                <a:gd name="T44" fmla="*/ 6 w 21"/>
                <a:gd name="T45" fmla="*/ 24 h 27"/>
                <a:gd name="T46" fmla="*/ 10 w 21"/>
                <a:gd name="T47" fmla="*/ 26 h 27"/>
                <a:gd name="T48" fmla="*/ 11 w 21"/>
                <a:gd name="T49" fmla="*/ 27 h 27"/>
                <a:gd name="T50" fmla="*/ 15 w 21"/>
                <a:gd name="T51" fmla="*/ 27 h 27"/>
                <a:gd name="T52" fmla="*/ 15 w 21"/>
                <a:gd name="T53" fmla="*/ 27 h 27"/>
                <a:gd name="T54" fmla="*/ 15 w 21"/>
                <a:gd name="T55" fmla="*/ 27 h 27"/>
                <a:gd name="T56" fmla="*/ 15 w 21"/>
                <a:gd name="T57" fmla="*/ 27 h 27"/>
                <a:gd name="T58" fmla="*/ 15 w 21"/>
                <a:gd name="T59" fmla="*/ 27 h 27"/>
                <a:gd name="T60" fmla="*/ 13 w 21"/>
                <a:gd name="T61" fmla="*/ 26 h 27"/>
                <a:gd name="T62" fmla="*/ 10 w 21"/>
                <a:gd name="T63" fmla="*/ 26 h 27"/>
                <a:gd name="T64" fmla="*/ 6 w 21"/>
                <a:gd name="T65" fmla="*/ 24 h 27"/>
                <a:gd name="T66" fmla="*/ 4 w 21"/>
                <a:gd name="T67" fmla="*/ 23 h 27"/>
                <a:gd name="T68" fmla="*/ 4 w 21"/>
                <a:gd name="T69" fmla="*/ 21 h 27"/>
                <a:gd name="T70" fmla="*/ 4 w 21"/>
                <a:gd name="T71" fmla="*/ 23 h 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27"/>
                <a:gd name="T110" fmla="*/ 21 w 21"/>
                <a:gd name="T111" fmla="*/ 27 h 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27">
                  <a:moveTo>
                    <a:pt x="21" y="2"/>
                  </a:moveTo>
                  <a:lnTo>
                    <a:pt x="19" y="2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2"/>
                  </a:lnTo>
                  <a:close/>
                  <a:moveTo>
                    <a:pt x="4" y="23"/>
                  </a:moveTo>
                  <a:lnTo>
                    <a:pt x="4" y="23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E7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1019"/>
            <p:cNvSpPr>
              <a:spLocks noEditPoints="1"/>
            </p:cNvSpPr>
            <p:nvPr/>
          </p:nvSpPr>
          <p:spPr bwMode="auto">
            <a:xfrm>
              <a:off x="2958" y="1543"/>
              <a:ext cx="21" cy="25"/>
            </a:xfrm>
            <a:custGeom>
              <a:avLst/>
              <a:gdLst>
                <a:gd name="T0" fmla="*/ 21 w 21"/>
                <a:gd name="T1" fmla="*/ 0 h 25"/>
                <a:gd name="T2" fmla="*/ 19 w 21"/>
                <a:gd name="T3" fmla="*/ 0 h 25"/>
                <a:gd name="T4" fmla="*/ 15 w 21"/>
                <a:gd name="T5" fmla="*/ 0 h 25"/>
                <a:gd name="T6" fmla="*/ 13 w 21"/>
                <a:gd name="T7" fmla="*/ 0 h 25"/>
                <a:gd name="T8" fmla="*/ 10 w 21"/>
                <a:gd name="T9" fmla="*/ 0 h 25"/>
                <a:gd name="T10" fmla="*/ 6 w 21"/>
                <a:gd name="T11" fmla="*/ 1 h 25"/>
                <a:gd name="T12" fmla="*/ 4 w 21"/>
                <a:gd name="T13" fmla="*/ 3 h 25"/>
                <a:gd name="T14" fmla="*/ 2 w 21"/>
                <a:gd name="T15" fmla="*/ 4 h 25"/>
                <a:gd name="T16" fmla="*/ 0 w 21"/>
                <a:gd name="T17" fmla="*/ 7 h 25"/>
                <a:gd name="T18" fmla="*/ 0 w 21"/>
                <a:gd name="T19" fmla="*/ 7 h 25"/>
                <a:gd name="T20" fmla="*/ 2 w 21"/>
                <a:gd name="T21" fmla="*/ 9 h 25"/>
                <a:gd name="T22" fmla="*/ 2 w 21"/>
                <a:gd name="T23" fmla="*/ 7 h 25"/>
                <a:gd name="T24" fmla="*/ 4 w 21"/>
                <a:gd name="T25" fmla="*/ 6 h 25"/>
                <a:gd name="T26" fmla="*/ 6 w 21"/>
                <a:gd name="T27" fmla="*/ 3 h 25"/>
                <a:gd name="T28" fmla="*/ 8 w 21"/>
                <a:gd name="T29" fmla="*/ 1 h 25"/>
                <a:gd name="T30" fmla="*/ 10 w 21"/>
                <a:gd name="T31" fmla="*/ 1 h 25"/>
                <a:gd name="T32" fmla="*/ 13 w 21"/>
                <a:gd name="T33" fmla="*/ 0 h 25"/>
                <a:gd name="T34" fmla="*/ 15 w 21"/>
                <a:gd name="T35" fmla="*/ 0 h 25"/>
                <a:gd name="T36" fmla="*/ 19 w 21"/>
                <a:gd name="T37" fmla="*/ 0 h 25"/>
                <a:gd name="T38" fmla="*/ 21 w 21"/>
                <a:gd name="T39" fmla="*/ 1 h 25"/>
                <a:gd name="T40" fmla="*/ 21 w 21"/>
                <a:gd name="T41" fmla="*/ 0 h 25"/>
                <a:gd name="T42" fmla="*/ 4 w 21"/>
                <a:gd name="T43" fmla="*/ 19 h 25"/>
                <a:gd name="T44" fmla="*/ 4 w 21"/>
                <a:gd name="T45" fmla="*/ 21 h 25"/>
                <a:gd name="T46" fmla="*/ 6 w 21"/>
                <a:gd name="T47" fmla="*/ 22 h 25"/>
                <a:gd name="T48" fmla="*/ 10 w 21"/>
                <a:gd name="T49" fmla="*/ 24 h 25"/>
                <a:gd name="T50" fmla="*/ 13 w 21"/>
                <a:gd name="T51" fmla="*/ 24 h 25"/>
                <a:gd name="T52" fmla="*/ 15 w 21"/>
                <a:gd name="T53" fmla="*/ 25 h 25"/>
                <a:gd name="T54" fmla="*/ 15 w 21"/>
                <a:gd name="T55" fmla="*/ 25 h 25"/>
                <a:gd name="T56" fmla="*/ 15 w 21"/>
                <a:gd name="T57" fmla="*/ 24 h 25"/>
                <a:gd name="T58" fmla="*/ 15 w 21"/>
                <a:gd name="T59" fmla="*/ 24 h 25"/>
                <a:gd name="T60" fmla="*/ 13 w 21"/>
                <a:gd name="T61" fmla="*/ 24 h 25"/>
                <a:gd name="T62" fmla="*/ 10 w 21"/>
                <a:gd name="T63" fmla="*/ 24 h 25"/>
                <a:gd name="T64" fmla="*/ 8 w 21"/>
                <a:gd name="T65" fmla="*/ 22 h 25"/>
                <a:gd name="T66" fmla="*/ 6 w 21"/>
                <a:gd name="T67" fmla="*/ 21 h 25"/>
                <a:gd name="T68" fmla="*/ 4 w 21"/>
                <a:gd name="T69" fmla="*/ 19 h 25"/>
                <a:gd name="T70" fmla="*/ 2 w 21"/>
                <a:gd name="T71" fmla="*/ 19 h 25"/>
                <a:gd name="T72" fmla="*/ 4 w 21"/>
                <a:gd name="T73" fmla="*/ 19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"/>
                <a:gd name="T112" fmla="*/ 0 h 25"/>
                <a:gd name="T113" fmla="*/ 21 w 21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" h="25">
                  <a:moveTo>
                    <a:pt x="21" y="0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6"/>
                  </a:lnTo>
                  <a:lnTo>
                    <a:pt x="6" y="3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1" y="0"/>
                  </a:lnTo>
                  <a:close/>
                  <a:moveTo>
                    <a:pt x="4" y="19"/>
                  </a:moveTo>
                  <a:lnTo>
                    <a:pt x="4" y="21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E8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1020"/>
            <p:cNvSpPr>
              <a:spLocks noEditPoints="1"/>
            </p:cNvSpPr>
            <p:nvPr/>
          </p:nvSpPr>
          <p:spPr bwMode="auto">
            <a:xfrm>
              <a:off x="2960" y="1543"/>
              <a:ext cx="19" cy="24"/>
            </a:xfrm>
            <a:custGeom>
              <a:avLst/>
              <a:gdLst>
                <a:gd name="T0" fmla="*/ 19 w 19"/>
                <a:gd name="T1" fmla="*/ 1 h 24"/>
                <a:gd name="T2" fmla="*/ 17 w 19"/>
                <a:gd name="T3" fmla="*/ 0 h 24"/>
                <a:gd name="T4" fmla="*/ 13 w 19"/>
                <a:gd name="T5" fmla="*/ 0 h 24"/>
                <a:gd name="T6" fmla="*/ 11 w 19"/>
                <a:gd name="T7" fmla="*/ 0 h 24"/>
                <a:gd name="T8" fmla="*/ 8 w 19"/>
                <a:gd name="T9" fmla="*/ 1 h 24"/>
                <a:gd name="T10" fmla="*/ 6 w 19"/>
                <a:gd name="T11" fmla="*/ 1 h 24"/>
                <a:gd name="T12" fmla="*/ 4 w 19"/>
                <a:gd name="T13" fmla="*/ 3 h 24"/>
                <a:gd name="T14" fmla="*/ 2 w 19"/>
                <a:gd name="T15" fmla="*/ 6 h 24"/>
                <a:gd name="T16" fmla="*/ 0 w 19"/>
                <a:gd name="T17" fmla="*/ 7 h 24"/>
                <a:gd name="T18" fmla="*/ 0 w 19"/>
                <a:gd name="T19" fmla="*/ 9 h 24"/>
                <a:gd name="T20" fmla="*/ 0 w 19"/>
                <a:gd name="T21" fmla="*/ 9 h 24"/>
                <a:gd name="T22" fmla="*/ 0 w 19"/>
                <a:gd name="T23" fmla="*/ 7 h 24"/>
                <a:gd name="T24" fmla="*/ 2 w 19"/>
                <a:gd name="T25" fmla="*/ 6 h 24"/>
                <a:gd name="T26" fmla="*/ 4 w 19"/>
                <a:gd name="T27" fmla="*/ 4 h 24"/>
                <a:gd name="T28" fmla="*/ 6 w 19"/>
                <a:gd name="T29" fmla="*/ 3 h 24"/>
                <a:gd name="T30" fmla="*/ 8 w 19"/>
                <a:gd name="T31" fmla="*/ 1 h 24"/>
                <a:gd name="T32" fmla="*/ 11 w 19"/>
                <a:gd name="T33" fmla="*/ 1 h 24"/>
                <a:gd name="T34" fmla="*/ 13 w 19"/>
                <a:gd name="T35" fmla="*/ 0 h 24"/>
                <a:gd name="T36" fmla="*/ 17 w 19"/>
                <a:gd name="T37" fmla="*/ 1 h 24"/>
                <a:gd name="T38" fmla="*/ 19 w 19"/>
                <a:gd name="T39" fmla="*/ 1 h 24"/>
                <a:gd name="T40" fmla="*/ 19 w 19"/>
                <a:gd name="T41" fmla="*/ 1 h 24"/>
                <a:gd name="T42" fmla="*/ 0 w 19"/>
                <a:gd name="T43" fmla="*/ 19 h 24"/>
                <a:gd name="T44" fmla="*/ 2 w 19"/>
                <a:gd name="T45" fmla="*/ 19 h 24"/>
                <a:gd name="T46" fmla="*/ 4 w 19"/>
                <a:gd name="T47" fmla="*/ 21 h 24"/>
                <a:gd name="T48" fmla="*/ 6 w 19"/>
                <a:gd name="T49" fmla="*/ 22 h 24"/>
                <a:gd name="T50" fmla="*/ 8 w 19"/>
                <a:gd name="T51" fmla="*/ 24 h 24"/>
                <a:gd name="T52" fmla="*/ 11 w 19"/>
                <a:gd name="T53" fmla="*/ 24 h 24"/>
                <a:gd name="T54" fmla="*/ 13 w 19"/>
                <a:gd name="T55" fmla="*/ 24 h 24"/>
                <a:gd name="T56" fmla="*/ 13 w 19"/>
                <a:gd name="T57" fmla="*/ 24 h 24"/>
                <a:gd name="T58" fmla="*/ 13 w 19"/>
                <a:gd name="T59" fmla="*/ 24 h 24"/>
                <a:gd name="T60" fmla="*/ 13 w 19"/>
                <a:gd name="T61" fmla="*/ 24 h 24"/>
                <a:gd name="T62" fmla="*/ 11 w 19"/>
                <a:gd name="T63" fmla="*/ 24 h 24"/>
                <a:gd name="T64" fmla="*/ 8 w 19"/>
                <a:gd name="T65" fmla="*/ 22 h 24"/>
                <a:gd name="T66" fmla="*/ 6 w 19"/>
                <a:gd name="T67" fmla="*/ 22 h 24"/>
                <a:gd name="T68" fmla="*/ 4 w 19"/>
                <a:gd name="T69" fmla="*/ 21 h 24"/>
                <a:gd name="T70" fmla="*/ 2 w 19"/>
                <a:gd name="T71" fmla="*/ 18 h 24"/>
                <a:gd name="T72" fmla="*/ 0 w 19"/>
                <a:gd name="T73" fmla="*/ 18 h 24"/>
                <a:gd name="T74" fmla="*/ 0 w 19"/>
                <a:gd name="T75" fmla="*/ 19 h 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"/>
                <a:gd name="T115" fmla="*/ 0 h 24"/>
                <a:gd name="T116" fmla="*/ 19 w 19"/>
                <a:gd name="T117" fmla="*/ 24 h 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" h="24">
                  <a:moveTo>
                    <a:pt x="19" y="1"/>
                  </a:move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1"/>
                  </a:lnTo>
                  <a:close/>
                  <a:moveTo>
                    <a:pt x="0" y="19"/>
                  </a:move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9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1021"/>
            <p:cNvSpPr>
              <a:spLocks noEditPoints="1"/>
            </p:cNvSpPr>
            <p:nvPr/>
          </p:nvSpPr>
          <p:spPr bwMode="auto">
            <a:xfrm>
              <a:off x="2960" y="1543"/>
              <a:ext cx="19" cy="24"/>
            </a:xfrm>
            <a:custGeom>
              <a:avLst/>
              <a:gdLst>
                <a:gd name="T0" fmla="*/ 19 w 19"/>
                <a:gd name="T1" fmla="*/ 1 h 24"/>
                <a:gd name="T2" fmla="*/ 17 w 19"/>
                <a:gd name="T3" fmla="*/ 1 h 24"/>
                <a:gd name="T4" fmla="*/ 13 w 19"/>
                <a:gd name="T5" fmla="*/ 0 h 24"/>
                <a:gd name="T6" fmla="*/ 11 w 19"/>
                <a:gd name="T7" fmla="*/ 1 h 24"/>
                <a:gd name="T8" fmla="*/ 8 w 19"/>
                <a:gd name="T9" fmla="*/ 1 h 24"/>
                <a:gd name="T10" fmla="*/ 6 w 19"/>
                <a:gd name="T11" fmla="*/ 3 h 24"/>
                <a:gd name="T12" fmla="*/ 4 w 19"/>
                <a:gd name="T13" fmla="*/ 4 h 24"/>
                <a:gd name="T14" fmla="*/ 2 w 19"/>
                <a:gd name="T15" fmla="*/ 6 h 24"/>
                <a:gd name="T16" fmla="*/ 0 w 19"/>
                <a:gd name="T17" fmla="*/ 7 h 24"/>
                <a:gd name="T18" fmla="*/ 0 w 19"/>
                <a:gd name="T19" fmla="*/ 9 h 24"/>
                <a:gd name="T20" fmla="*/ 0 w 19"/>
                <a:gd name="T21" fmla="*/ 10 h 24"/>
                <a:gd name="T22" fmla="*/ 0 w 19"/>
                <a:gd name="T23" fmla="*/ 10 h 24"/>
                <a:gd name="T24" fmla="*/ 0 w 19"/>
                <a:gd name="T25" fmla="*/ 10 h 24"/>
                <a:gd name="T26" fmla="*/ 0 w 19"/>
                <a:gd name="T27" fmla="*/ 7 h 24"/>
                <a:gd name="T28" fmla="*/ 2 w 19"/>
                <a:gd name="T29" fmla="*/ 6 h 24"/>
                <a:gd name="T30" fmla="*/ 4 w 19"/>
                <a:gd name="T31" fmla="*/ 4 h 24"/>
                <a:gd name="T32" fmla="*/ 6 w 19"/>
                <a:gd name="T33" fmla="*/ 3 h 24"/>
                <a:gd name="T34" fmla="*/ 8 w 19"/>
                <a:gd name="T35" fmla="*/ 1 h 24"/>
                <a:gd name="T36" fmla="*/ 11 w 19"/>
                <a:gd name="T37" fmla="*/ 1 h 24"/>
                <a:gd name="T38" fmla="*/ 13 w 19"/>
                <a:gd name="T39" fmla="*/ 1 h 24"/>
                <a:gd name="T40" fmla="*/ 17 w 19"/>
                <a:gd name="T41" fmla="*/ 1 h 24"/>
                <a:gd name="T42" fmla="*/ 19 w 19"/>
                <a:gd name="T43" fmla="*/ 1 h 24"/>
                <a:gd name="T44" fmla="*/ 19 w 19"/>
                <a:gd name="T45" fmla="*/ 1 h 24"/>
                <a:gd name="T46" fmla="*/ 0 w 19"/>
                <a:gd name="T47" fmla="*/ 18 h 24"/>
                <a:gd name="T48" fmla="*/ 2 w 19"/>
                <a:gd name="T49" fmla="*/ 18 h 24"/>
                <a:gd name="T50" fmla="*/ 4 w 19"/>
                <a:gd name="T51" fmla="*/ 21 h 24"/>
                <a:gd name="T52" fmla="*/ 6 w 19"/>
                <a:gd name="T53" fmla="*/ 22 h 24"/>
                <a:gd name="T54" fmla="*/ 8 w 19"/>
                <a:gd name="T55" fmla="*/ 22 h 24"/>
                <a:gd name="T56" fmla="*/ 11 w 19"/>
                <a:gd name="T57" fmla="*/ 24 h 24"/>
                <a:gd name="T58" fmla="*/ 13 w 19"/>
                <a:gd name="T59" fmla="*/ 24 h 24"/>
                <a:gd name="T60" fmla="*/ 13 w 19"/>
                <a:gd name="T61" fmla="*/ 24 h 24"/>
                <a:gd name="T62" fmla="*/ 13 w 19"/>
                <a:gd name="T63" fmla="*/ 22 h 24"/>
                <a:gd name="T64" fmla="*/ 13 w 19"/>
                <a:gd name="T65" fmla="*/ 22 h 24"/>
                <a:gd name="T66" fmla="*/ 11 w 19"/>
                <a:gd name="T67" fmla="*/ 22 h 24"/>
                <a:gd name="T68" fmla="*/ 8 w 19"/>
                <a:gd name="T69" fmla="*/ 22 h 24"/>
                <a:gd name="T70" fmla="*/ 6 w 19"/>
                <a:gd name="T71" fmla="*/ 21 h 24"/>
                <a:gd name="T72" fmla="*/ 4 w 19"/>
                <a:gd name="T73" fmla="*/ 19 h 24"/>
                <a:gd name="T74" fmla="*/ 2 w 19"/>
                <a:gd name="T75" fmla="*/ 18 h 24"/>
                <a:gd name="T76" fmla="*/ 0 w 19"/>
                <a:gd name="T77" fmla="*/ 16 h 24"/>
                <a:gd name="T78" fmla="*/ 0 w 19"/>
                <a:gd name="T79" fmla="*/ 16 h 24"/>
                <a:gd name="T80" fmla="*/ 0 w 19"/>
                <a:gd name="T81" fmla="*/ 18 h 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"/>
                <a:gd name="T124" fmla="*/ 0 h 24"/>
                <a:gd name="T125" fmla="*/ 19 w 19"/>
                <a:gd name="T126" fmla="*/ 24 h 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" h="24">
                  <a:moveTo>
                    <a:pt x="19" y="1"/>
                  </a:moveTo>
                  <a:lnTo>
                    <a:pt x="17" y="1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19" y="1"/>
                  </a:lnTo>
                  <a:close/>
                  <a:moveTo>
                    <a:pt x="0" y="18"/>
                  </a:moveTo>
                  <a:lnTo>
                    <a:pt x="2" y="18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A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1022"/>
            <p:cNvSpPr>
              <a:spLocks/>
            </p:cNvSpPr>
            <p:nvPr/>
          </p:nvSpPr>
          <p:spPr bwMode="auto">
            <a:xfrm>
              <a:off x="2960" y="1544"/>
              <a:ext cx="19" cy="21"/>
            </a:xfrm>
            <a:custGeom>
              <a:avLst/>
              <a:gdLst>
                <a:gd name="T0" fmla="*/ 19 w 19"/>
                <a:gd name="T1" fmla="*/ 0 h 21"/>
                <a:gd name="T2" fmla="*/ 17 w 19"/>
                <a:gd name="T3" fmla="*/ 0 h 21"/>
                <a:gd name="T4" fmla="*/ 13 w 19"/>
                <a:gd name="T5" fmla="*/ 0 h 21"/>
                <a:gd name="T6" fmla="*/ 11 w 19"/>
                <a:gd name="T7" fmla="*/ 0 h 21"/>
                <a:gd name="T8" fmla="*/ 8 w 19"/>
                <a:gd name="T9" fmla="*/ 0 h 21"/>
                <a:gd name="T10" fmla="*/ 6 w 19"/>
                <a:gd name="T11" fmla="*/ 2 h 21"/>
                <a:gd name="T12" fmla="*/ 4 w 19"/>
                <a:gd name="T13" fmla="*/ 3 h 21"/>
                <a:gd name="T14" fmla="*/ 2 w 19"/>
                <a:gd name="T15" fmla="*/ 5 h 21"/>
                <a:gd name="T16" fmla="*/ 0 w 19"/>
                <a:gd name="T17" fmla="*/ 6 h 21"/>
                <a:gd name="T18" fmla="*/ 0 w 19"/>
                <a:gd name="T19" fmla="*/ 9 h 21"/>
                <a:gd name="T20" fmla="*/ 0 w 19"/>
                <a:gd name="T21" fmla="*/ 9 h 21"/>
                <a:gd name="T22" fmla="*/ 0 w 19"/>
                <a:gd name="T23" fmla="*/ 15 h 21"/>
                <a:gd name="T24" fmla="*/ 0 w 19"/>
                <a:gd name="T25" fmla="*/ 15 h 21"/>
                <a:gd name="T26" fmla="*/ 2 w 19"/>
                <a:gd name="T27" fmla="*/ 17 h 21"/>
                <a:gd name="T28" fmla="*/ 4 w 19"/>
                <a:gd name="T29" fmla="*/ 18 h 21"/>
                <a:gd name="T30" fmla="*/ 6 w 19"/>
                <a:gd name="T31" fmla="*/ 20 h 21"/>
                <a:gd name="T32" fmla="*/ 8 w 19"/>
                <a:gd name="T33" fmla="*/ 21 h 21"/>
                <a:gd name="T34" fmla="*/ 11 w 19"/>
                <a:gd name="T35" fmla="*/ 21 h 21"/>
                <a:gd name="T36" fmla="*/ 13 w 19"/>
                <a:gd name="T37" fmla="*/ 21 h 21"/>
                <a:gd name="T38" fmla="*/ 13 w 19"/>
                <a:gd name="T39" fmla="*/ 21 h 21"/>
                <a:gd name="T40" fmla="*/ 13 w 19"/>
                <a:gd name="T41" fmla="*/ 21 h 21"/>
                <a:gd name="T42" fmla="*/ 13 w 19"/>
                <a:gd name="T43" fmla="*/ 21 h 21"/>
                <a:gd name="T44" fmla="*/ 11 w 19"/>
                <a:gd name="T45" fmla="*/ 21 h 21"/>
                <a:gd name="T46" fmla="*/ 8 w 19"/>
                <a:gd name="T47" fmla="*/ 21 h 21"/>
                <a:gd name="T48" fmla="*/ 6 w 19"/>
                <a:gd name="T49" fmla="*/ 20 h 21"/>
                <a:gd name="T50" fmla="*/ 4 w 19"/>
                <a:gd name="T51" fmla="*/ 18 h 21"/>
                <a:gd name="T52" fmla="*/ 2 w 19"/>
                <a:gd name="T53" fmla="*/ 17 h 21"/>
                <a:gd name="T54" fmla="*/ 2 w 19"/>
                <a:gd name="T55" fmla="*/ 15 h 21"/>
                <a:gd name="T56" fmla="*/ 0 w 19"/>
                <a:gd name="T57" fmla="*/ 14 h 21"/>
                <a:gd name="T58" fmla="*/ 0 w 19"/>
                <a:gd name="T59" fmla="*/ 11 h 21"/>
                <a:gd name="T60" fmla="*/ 0 w 19"/>
                <a:gd name="T61" fmla="*/ 9 h 21"/>
                <a:gd name="T62" fmla="*/ 2 w 19"/>
                <a:gd name="T63" fmla="*/ 6 h 21"/>
                <a:gd name="T64" fmla="*/ 2 w 19"/>
                <a:gd name="T65" fmla="*/ 5 h 21"/>
                <a:gd name="T66" fmla="*/ 4 w 19"/>
                <a:gd name="T67" fmla="*/ 3 h 21"/>
                <a:gd name="T68" fmla="*/ 6 w 19"/>
                <a:gd name="T69" fmla="*/ 2 h 21"/>
                <a:gd name="T70" fmla="*/ 8 w 19"/>
                <a:gd name="T71" fmla="*/ 2 h 21"/>
                <a:gd name="T72" fmla="*/ 11 w 19"/>
                <a:gd name="T73" fmla="*/ 0 h 21"/>
                <a:gd name="T74" fmla="*/ 13 w 19"/>
                <a:gd name="T75" fmla="*/ 0 h 21"/>
                <a:gd name="T76" fmla="*/ 17 w 19"/>
                <a:gd name="T77" fmla="*/ 0 h 21"/>
                <a:gd name="T78" fmla="*/ 19 w 19"/>
                <a:gd name="T79" fmla="*/ 2 h 21"/>
                <a:gd name="T80" fmla="*/ 19 w 19"/>
                <a:gd name="T81" fmla="*/ 0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"/>
                <a:gd name="T124" fmla="*/ 0 h 21"/>
                <a:gd name="T125" fmla="*/ 19 w 19"/>
                <a:gd name="T126" fmla="*/ 21 h 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" h="21">
                  <a:moveTo>
                    <a:pt x="19" y="0"/>
                  </a:move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B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23"/>
            <p:cNvSpPr>
              <a:spLocks/>
            </p:cNvSpPr>
            <p:nvPr/>
          </p:nvSpPr>
          <p:spPr bwMode="auto">
            <a:xfrm>
              <a:off x="2960" y="1544"/>
              <a:ext cx="19" cy="21"/>
            </a:xfrm>
            <a:custGeom>
              <a:avLst/>
              <a:gdLst>
                <a:gd name="T0" fmla="*/ 19 w 19"/>
                <a:gd name="T1" fmla="*/ 2 h 21"/>
                <a:gd name="T2" fmla="*/ 17 w 19"/>
                <a:gd name="T3" fmla="*/ 0 h 21"/>
                <a:gd name="T4" fmla="*/ 13 w 19"/>
                <a:gd name="T5" fmla="*/ 0 h 21"/>
                <a:gd name="T6" fmla="*/ 11 w 19"/>
                <a:gd name="T7" fmla="*/ 0 h 21"/>
                <a:gd name="T8" fmla="*/ 8 w 19"/>
                <a:gd name="T9" fmla="*/ 2 h 21"/>
                <a:gd name="T10" fmla="*/ 6 w 19"/>
                <a:gd name="T11" fmla="*/ 2 h 21"/>
                <a:gd name="T12" fmla="*/ 4 w 19"/>
                <a:gd name="T13" fmla="*/ 3 h 21"/>
                <a:gd name="T14" fmla="*/ 2 w 19"/>
                <a:gd name="T15" fmla="*/ 5 h 21"/>
                <a:gd name="T16" fmla="*/ 2 w 19"/>
                <a:gd name="T17" fmla="*/ 6 h 21"/>
                <a:gd name="T18" fmla="*/ 0 w 19"/>
                <a:gd name="T19" fmla="*/ 9 h 21"/>
                <a:gd name="T20" fmla="*/ 0 w 19"/>
                <a:gd name="T21" fmla="*/ 11 h 21"/>
                <a:gd name="T22" fmla="*/ 0 w 19"/>
                <a:gd name="T23" fmla="*/ 14 h 21"/>
                <a:gd name="T24" fmla="*/ 2 w 19"/>
                <a:gd name="T25" fmla="*/ 15 h 21"/>
                <a:gd name="T26" fmla="*/ 2 w 19"/>
                <a:gd name="T27" fmla="*/ 17 h 21"/>
                <a:gd name="T28" fmla="*/ 4 w 19"/>
                <a:gd name="T29" fmla="*/ 18 h 21"/>
                <a:gd name="T30" fmla="*/ 6 w 19"/>
                <a:gd name="T31" fmla="*/ 20 h 21"/>
                <a:gd name="T32" fmla="*/ 8 w 19"/>
                <a:gd name="T33" fmla="*/ 21 h 21"/>
                <a:gd name="T34" fmla="*/ 11 w 19"/>
                <a:gd name="T35" fmla="*/ 21 h 21"/>
                <a:gd name="T36" fmla="*/ 13 w 19"/>
                <a:gd name="T37" fmla="*/ 21 h 21"/>
                <a:gd name="T38" fmla="*/ 13 w 19"/>
                <a:gd name="T39" fmla="*/ 21 h 21"/>
                <a:gd name="T40" fmla="*/ 15 w 19"/>
                <a:gd name="T41" fmla="*/ 21 h 21"/>
                <a:gd name="T42" fmla="*/ 13 w 19"/>
                <a:gd name="T43" fmla="*/ 21 h 21"/>
                <a:gd name="T44" fmla="*/ 11 w 19"/>
                <a:gd name="T45" fmla="*/ 21 h 21"/>
                <a:gd name="T46" fmla="*/ 9 w 19"/>
                <a:gd name="T47" fmla="*/ 20 h 21"/>
                <a:gd name="T48" fmla="*/ 6 w 19"/>
                <a:gd name="T49" fmla="*/ 20 h 21"/>
                <a:gd name="T50" fmla="*/ 4 w 19"/>
                <a:gd name="T51" fmla="*/ 18 h 21"/>
                <a:gd name="T52" fmla="*/ 4 w 19"/>
                <a:gd name="T53" fmla="*/ 17 h 21"/>
                <a:gd name="T54" fmla="*/ 2 w 19"/>
                <a:gd name="T55" fmla="*/ 15 h 21"/>
                <a:gd name="T56" fmla="*/ 2 w 19"/>
                <a:gd name="T57" fmla="*/ 12 h 21"/>
                <a:gd name="T58" fmla="*/ 2 w 19"/>
                <a:gd name="T59" fmla="*/ 11 h 21"/>
                <a:gd name="T60" fmla="*/ 2 w 19"/>
                <a:gd name="T61" fmla="*/ 9 h 21"/>
                <a:gd name="T62" fmla="*/ 2 w 19"/>
                <a:gd name="T63" fmla="*/ 8 h 21"/>
                <a:gd name="T64" fmla="*/ 4 w 19"/>
                <a:gd name="T65" fmla="*/ 5 h 21"/>
                <a:gd name="T66" fmla="*/ 4 w 19"/>
                <a:gd name="T67" fmla="*/ 3 h 21"/>
                <a:gd name="T68" fmla="*/ 6 w 19"/>
                <a:gd name="T69" fmla="*/ 3 h 21"/>
                <a:gd name="T70" fmla="*/ 9 w 19"/>
                <a:gd name="T71" fmla="*/ 2 h 21"/>
                <a:gd name="T72" fmla="*/ 11 w 19"/>
                <a:gd name="T73" fmla="*/ 2 h 21"/>
                <a:gd name="T74" fmla="*/ 13 w 19"/>
                <a:gd name="T75" fmla="*/ 0 h 21"/>
                <a:gd name="T76" fmla="*/ 17 w 19"/>
                <a:gd name="T77" fmla="*/ 2 h 21"/>
                <a:gd name="T78" fmla="*/ 19 w 19"/>
                <a:gd name="T79" fmla="*/ 2 h 21"/>
                <a:gd name="T80" fmla="*/ 19 w 19"/>
                <a:gd name="T81" fmla="*/ 2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"/>
                <a:gd name="T124" fmla="*/ 0 h 21"/>
                <a:gd name="T125" fmla="*/ 19 w 19"/>
                <a:gd name="T126" fmla="*/ 21 h 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" h="21">
                  <a:moveTo>
                    <a:pt x="19" y="2"/>
                  </a:move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EC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024"/>
            <p:cNvSpPr>
              <a:spLocks/>
            </p:cNvSpPr>
            <p:nvPr/>
          </p:nvSpPr>
          <p:spPr bwMode="auto">
            <a:xfrm>
              <a:off x="2962" y="1544"/>
              <a:ext cx="17" cy="21"/>
            </a:xfrm>
            <a:custGeom>
              <a:avLst/>
              <a:gdLst>
                <a:gd name="T0" fmla="*/ 17 w 17"/>
                <a:gd name="T1" fmla="*/ 2 h 21"/>
                <a:gd name="T2" fmla="*/ 15 w 17"/>
                <a:gd name="T3" fmla="*/ 2 h 21"/>
                <a:gd name="T4" fmla="*/ 11 w 17"/>
                <a:gd name="T5" fmla="*/ 0 h 21"/>
                <a:gd name="T6" fmla="*/ 9 w 17"/>
                <a:gd name="T7" fmla="*/ 2 h 21"/>
                <a:gd name="T8" fmla="*/ 7 w 17"/>
                <a:gd name="T9" fmla="*/ 2 h 21"/>
                <a:gd name="T10" fmla="*/ 4 w 17"/>
                <a:gd name="T11" fmla="*/ 3 h 21"/>
                <a:gd name="T12" fmla="*/ 2 w 17"/>
                <a:gd name="T13" fmla="*/ 3 h 21"/>
                <a:gd name="T14" fmla="*/ 2 w 17"/>
                <a:gd name="T15" fmla="*/ 5 h 21"/>
                <a:gd name="T16" fmla="*/ 0 w 17"/>
                <a:gd name="T17" fmla="*/ 8 h 21"/>
                <a:gd name="T18" fmla="*/ 0 w 17"/>
                <a:gd name="T19" fmla="*/ 9 h 21"/>
                <a:gd name="T20" fmla="*/ 0 w 17"/>
                <a:gd name="T21" fmla="*/ 11 h 21"/>
                <a:gd name="T22" fmla="*/ 0 w 17"/>
                <a:gd name="T23" fmla="*/ 12 h 21"/>
                <a:gd name="T24" fmla="*/ 0 w 17"/>
                <a:gd name="T25" fmla="*/ 15 h 21"/>
                <a:gd name="T26" fmla="*/ 2 w 17"/>
                <a:gd name="T27" fmla="*/ 17 h 21"/>
                <a:gd name="T28" fmla="*/ 2 w 17"/>
                <a:gd name="T29" fmla="*/ 18 h 21"/>
                <a:gd name="T30" fmla="*/ 4 w 17"/>
                <a:gd name="T31" fmla="*/ 20 h 21"/>
                <a:gd name="T32" fmla="*/ 7 w 17"/>
                <a:gd name="T33" fmla="*/ 20 h 21"/>
                <a:gd name="T34" fmla="*/ 9 w 17"/>
                <a:gd name="T35" fmla="*/ 21 h 21"/>
                <a:gd name="T36" fmla="*/ 11 w 17"/>
                <a:gd name="T37" fmla="*/ 21 h 21"/>
                <a:gd name="T38" fmla="*/ 13 w 17"/>
                <a:gd name="T39" fmla="*/ 21 h 21"/>
                <a:gd name="T40" fmla="*/ 13 w 17"/>
                <a:gd name="T41" fmla="*/ 20 h 21"/>
                <a:gd name="T42" fmla="*/ 11 w 17"/>
                <a:gd name="T43" fmla="*/ 20 h 21"/>
                <a:gd name="T44" fmla="*/ 9 w 17"/>
                <a:gd name="T45" fmla="*/ 20 h 21"/>
                <a:gd name="T46" fmla="*/ 7 w 17"/>
                <a:gd name="T47" fmla="*/ 20 h 21"/>
                <a:gd name="T48" fmla="*/ 6 w 17"/>
                <a:gd name="T49" fmla="*/ 18 h 21"/>
                <a:gd name="T50" fmla="*/ 4 w 17"/>
                <a:gd name="T51" fmla="*/ 18 h 21"/>
                <a:gd name="T52" fmla="*/ 2 w 17"/>
                <a:gd name="T53" fmla="*/ 17 h 21"/>
                <a:gd name="T54" fmla="*/ 0 w 17"/>
                <a:gd name="T55" fmla="*/ 15 h 21"/>
                <a:gd name="T56" fmla="*/ 0 w 17"/>
                <a:gd name="T57" fmla="*/ 12 h 21"/>
                <a:gd name="T58" fmla="*/ 0 w 17"/>
                <a:gd name="T59" fmla="*/ 11 h 21"/>
                <a:gd name="T60" fmla="*/ 0 w 17"/>
                <a:gd name="T61" fmla="*/ 9 h 21"/>
                <a:gd name="T62" fmla="*/ 0 w 17"/>
                <a:gd name="T63" fmla="*/ 8 h 21"/>
                <a:gd name="T64" fmla="*/ 2 w 17"/>
                <a:gd name="T65" fmla="*/ 6 h 21"/>
                <a:gd name="T66" fmla="*/ 4 w 17"/>
                <a:gd name="T67" fmla="*/ 5 h 21"/>
                <a:gd name="T68" fmla="*/ 6 w 17"/>
                <a:gd name="T69" fmla="*/ 3 h 21"/>
                <a:gd name="T70" fmla="*/ 7 w 17"/>
                <a:gd name="T71" fmla="*/ 2 h 21"/>
                <a:gd name="T72" fmla="*/ 9 w 17"/>
                <a:gd name="T73" fmla="*/ 2 h 21"/>
                <a:gd name="T74" fmla="*/ 11 w 17"/>
                <a:gd name="T75" fmla="*/ 2 h 21"/>
                <a:gd name="T76" fmla="*/ 13 w 17"/>
                <a:gd name="T77" fmla="*/ 2 h 21"/>
                <a:gd name="T78" fmla="*/ 17 w 17"/>
                <a:gd name="T79" fmla="*/ 2 h 21"/>
                <a:gd name="T80" fmla="*/ 17 w 17"/>
                <a:gd name="T81" fmla="*/ 2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"/>
                <a:gd name="T124" fmla="*/ 0 h 21"/>
                <a:gd name="T125" fmla="*/ 17 w 17"/>
                <a:gd name="T126" fmla="*/ 21 h 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" h="21">
                  <a:moveTo>
                    <a:pt x="17" y="2"/>
                  </a:moveTo>
                  <a:lnTo>
                    <a:pt x="15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ED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025"/>
            <p:cNvSpPr>
              <a:spLocks/>
            </p:cNvSpPr>
            <p:nvPr/>
          </p:nvSpPr>
          <p:spPr bwMode="auto">
            <a:xfrm>
              <a:off x="2962" y="1546"/>
              <a:ext cx="17" cy="18"/>
            </a:xfrm>
            <a:custGeom>
              <a:avLst/>
              <a:gdLst>
                <a:gd name="T0" fmla="*/ 17 w 17"/>
                <a:gd name="T1" fmla="*/ 0 h 18"/>
                <a:gd name="T2" fmla="*/ 13 w 17"/>
                <a:gd name="T3" fmla="*/ 0 h 18"/>
                <a:gd name="T4" fmla="*/ 11 w 17"/>
                <a:gd name="T5" fmla="*/ 0 h 18"/>
                <a:gd name="T6" fmla="*/ 9 w 17"/>
                <a:gd name="T7" fmla="*/ 0 h 18"/>
                <a:gd name="T8" fmla="*/ 7 w 17"/>
                <a:gd name="T9" fmla="*/ 0 h 18"/>
                <a:gd name="T10" fmla="*/ 6 w 17"/>
                <a:gd name="T11" fmla="*/ 1 h 18"/>
                <a:gd name="T12" fmla="*/ 4 w 17"/>
                <a:gd name="T13" fmla="*/ 3 h 18"/>
                <a:gd name="T14" fmla="*/ 2 w 17"/>
                <a:gd name="T15" fmla="*/ 4 h 18"/>
                <a:gd name="T16" fmla="*/ 0 w 17"/>
                <a:gd name="T17" fmla="*/ 6 h 18"/>
                <a:gd name="T18" fmla="*/ 0 w 17"/>
                <a:gd name="T19" fmla="*/ 7 h 18"/>
                <a:gd name="T20" fmla="*/ 0 w 17"/>
                <a:gd name="T21" fmla="*/ 9 h 18"/>
                <a:gd name="T22" fmla="*/ 0 w 17"/>
                <a:gd name="T23" fmla="*/ 10 h 18"/>
                <a:gd name="T24" fmla="*/ 0 w 17"/>
                <a:gd name="T25" fmla="*/ 13 h 18"/>
                <a:gd name="T26" fmla="*/ 2 w 17"/>
                <a:gd name="T27" fmla="*/ 15 h 18"/>
                <a:gd name="T28" fmla="*/ 4 w 17"/>
                <a:gd name="T29" fmla="*/ 16 h 18"/>
                <a:gd name="T30" fmla="*/ 6 w 17"/>
                <a:gd name="T31" fmla="*/ 16 h 18"/>
                <a:gd name="T32" fmla="*/ 7 w 17"/>
                <a:gd name="T33" fmla="*/ 18 h 18"/>
                <a:gd name="T34" fmla="*/ 9 w 17"/>
                <a:gd name="T35" fmla="*/ 18 h 18"/>
                <a:gd name="T36" fmla="*/ 11 w 17"/>
                <a:gd name="T37" fmla="*/ 18 h 18"/>
                <a:gd name="T38" fmla="*/ 13 w 17"/>
                <a:gd name="T39" fmla="*/ 18 h 18"/>
                <a:gd name="T40" fmla="*/ 13 w 17"/>
                <a:gd name="T41" fmla="*/ 18 h 18"/>
                <a:gd name="T42" fmla="*/ 11 w 17"/>
                <a:gd name="T43" fmla="*/ 18 h 18"/>
                <a:gd name="T44" fmla="*/ 9 w 17"/>
                <a:gd name="T45" fmla="*/ 18 h 18"/>
                <a:gd name="T46" fmla="*/ 7 w 17"/>
                <a:gd name="T47" fmla="*/ 18 h 18"/>
                <a:gd name="T48" fmla="*/ 6 w 17"/>
                <a:gd name="T49" fmla="*/ 16 h 18"/>
                <a:gd name="T50" fmla="*/ 4 w 17"/>
                <a:gd name="T51" fmla="*/ 15 h 18"/>
                <a:gd name="T52" fmla="*/ 2 w 17"/>
                <a:gd name="T53" fmla="*/ 13 h 18"/>
                <a:gd name="T54" fmla="*/ 2 w 17"/>
                <a:gd name="T55" fmla="*/ 12 h 18"/>
                <a:gd name="T56" fmla="*/ 0 w 17"/>
                <a:gd name="T57" fmla="*/ 10 h 18"/>
                <a:gd name="T58" fmla="*/ 0 w 17"/>
                <a:gd name="T59" fmla="*/ 9 h 18"/>
                <a:gd name="T60" fmla="*/ 0 w 17"/>
                <a:gd name="T61" fmla="*/ 7 h 18"/>
                <a:gd name="T62" fmla="*/ 2 w 17"/>
                <a:gd name="T63" fmla="*/ 6 h 18"/>
                <a:gd name="T64" fmla="*/ 2 w 17"/>
                <a:gd name="T65" fmla="*/ 4 h 18"/>
                <a:gd name="T66" fmla="*/ 4 w 17"/>
                <a:gd name="T67" fmla="*/ 3 h 18"/>
                <a:gd name="T68" fmla="*/ 6 w 17"/>
                <a:gd name="T69" fmla="*/ 1 h 18"/>
                <a:gd name="T70" fmla="*/ 7 w 17"/>
                <a:gd name="T71" fmla="*/ 1 h 18"/>
                <a:gd name="T72" fmla="*/ 9 w 17"/>
                <a:gd name="T73" fmla="*/ 0 h 18"/>
                <a:gd name="T74" fmla="*/ 11 w 17"/>
                <a:gd name="T75" fmla="*/ 0 h 18"/>
                <a:gd name="T76" fmla="*/ 13 w 17"/>
                <a:gd name="T77" fmla="*/ 0 h 18"/>
                <a:gd name="T78" fmla="*/ 17 w 17"/>
                <a:gd name="T79" fmla="*/ 1 h 18"/>
                <a:gd name="T80" fmla="*/ 17 w 17"/>
                <a:gd name="T81" fmla="*/ 1 h 18"/>
                <a:gd name="T82" fmla="*/ 17 w 17"/>
                <a:gd name="T83" fmla="*/ 0 h 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"/>
                <a:gd name="T127" fmla="*/ 0 h 18"/>
                <a:gd name="T128" fmla="*/ 17 w 17"/>
                <a:gd name="T129" fmla="*/ 18 h 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" h="18">
                  <a:moveTo>
                    <a:pt x="17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E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26"/>
            <p:cNvSpPr>
              <a:spLocks/>
            </p:cNvSpPr>
            <p:nvPr/>
          </p:nvSpPr>
          <p:spPr bwMode="auto">
            <a:xfrm>
              <a:off x="2962" y="1546"/>
              <a:ext cx="17" cy="18"/>
            </a:xfrm>
            <a:custGeom>
              <a:avLst/>
              <a:gdLst>
                <a:gd name="T0" fmla="*/ 17 w 17"/>
                <a:gd name="T1" fmla="*/ 1 h 18"/>
                <a:gd name="T2" fmla="*/ 17 w 17"/>
                <a:gd name="T3" fmla="*/ 1 h 18"/>
                <a:gd name="T4" fmla="*/ 13 w 17"/>
                <a:gd name="T5" fmla="*/ 0 h 18"/>
                <a:gd name="T6" fmla="*/ 11 w 17"/>
                <a:gd name="T7" fmla="*/ 0 h 18"/>
                <a:gd name="T8" fmla="*/ 9 w 17"/>
                <a:gd name="T9" fmla="*/ 0 h 18"/>
                <a:gd name="T10" fmla="*/ 7 w 17"/>
                <a:gd name="T11" fmla="*/ 1 h 18"/>
                <a:gd name="T12" fmla="*/ 6 w 17"/>
                <a:gd name="T13" fmla="*/ 1 h 18"/>
                <a:gd name="T14" fmla="*/ 4 w 17"/>
                <a:gd name="T15" fmla="*/ 3 h 18"/>
                <a:gd name="T16" fmla="*/ 2 w 17"/>
                <a:gd name="T17" fmla="*/ 4 h 18"/>
                <a:gd name="T18" fmla="*/ 2 w 17"/>
                <a:gd name="T19" fmla="*/ 6 h 18"/>
                <a:gd name="T20" fmla="*/ 0 w 17"/>
                <a:gd name="T21" fmla="*/ 7 h 18"/>
                <a:gd name="T22" fmla="*/ 0 w 17"/>
                <a:gd name="T23" fmla="*/ 9 h 18"/>
                <a:gd name="T24" fmla="*/ 0 w 17"/>
                <a:gd name="T25" fmla="*/ 10 h 18"/>
                <a:gd name="T26" fmla="*/ 2 w 17"/>
                <a:gd name="T27" fmla="*/ 12 h 18"/>
                <a:gd name="T28" fmla="*/ 2 w 17"/>
                <a:gd name="T29" fmla="*/ 13 h 18"/>
                <a:gd name="T30" fmla="*/ 4 w 17"/>
                <a:gd name="T31" fmla="*/ 15 h 18"/>
                <a:gd name="T32" fmla="*/ 6 w 17"/>
                <a:gd name="T33" fmla="*/ 16 h 18"/>
                <a:gd name="T34" fmla="*/ 7 w 17"/>
                <a:gd name="T35" fmla="*/ 18 h 18"/>
                <a:gd name="T36" fmla="*/ 9 w 17"/>
                <a:gd name="T37" fmla="*/ 18 h 18"/>
                <a:gd name="T38" fmla="*/ 11 w 17"/>
                <a:gd name="T39" fmla="*/ 18 h 18"/>
                <a:gd name="T40" fmla="*/ 13 w 17"/>
                <a:gd name="T41" fmla="*/ 18 h 18"/>
                <a:gd name="T42" fmla="*/ 13 w 17"/>
                <a:gd name="T43" fmla="*/ 18 h 18"/>
                <a:gd name="T44" fmla="*/ 11 w 17"/>
                <a:gd name="T45" fmla="*/ 18 h 18"/>
                <a:gd name="T46" fmla="*/ 9 w 17"/>
                <a:gd name="T47" fmla="*/ 18 h 18"/>
                <a:gd name="T48" fmla="*/ 7 w 17"/>
                <a:gd name="T49" fmla="*/ 16 h 18"/>
                <a:gd name="T50" fmla="*/ 6 w 17"/>
                <a:gd name="T51" fmla="*/ 16 h 18"/>
                <a:gd name="T52" fmla="*/ 4 w 17"/>
                <a:gd name="T53" fmla="*/ 15 h 18"/>
                <a:gd name="T54" fmla="*/ 4 w 17"/>
                <a:gd name="T55" fmla="*/ 13 h 18"/>
                <a:gd name="T56" fmla="*/ 2 w 17"/>
                <a:gd name="T57" fmla="*/ 12 h 18"/>
                <a:gd name="T58" fmla="*/ 2 w 17"/>
                <a:gd name="T59" fmla="*/ 10 h 18"/>
                <a:gd name="T60" fmla="*/ 2 w 17"/>
                <a:gd name="T61" fmla="*/ 9 h 18"/>
                <a:gd name="T62" fmla="*/ 2 w 17"/>
                <a:gd name="T63" fmla="*/ 7 h 18"/>
                <a:gd name="T64" fmla="*/ 2 w 17"/>
                <a:gd name="T65" fmla="*/ 6 h 18"/>
                <a:gd name="T66" fmla="*/ 4 w 17"/>
                <a:gd name="T67" fmla="*/ 4 h 18"/>
                <a:gd name="T68" fmla="*/ 4 w 17"/>
                <a:gd name="T69" fmla="*/ 3 h 18"/>
                <a:gd name="T70" fmla="*/ 6 w 17"/>
                <a:gd name="T71" fmla="*/ 1 h 18"/>
                <a:gd name="T72" fmla="*/ 7 w 17"/>
                <a:gd name="T73" fmla="*/ 1 h 18"/>
                <a:gd name="T74" fmla="*/ 9 w 17"/>
                <a:gd name="T75" fmla="*/ 1 h 18"/>
                <a:gd name="T76" fmla="*/ 11 w 17"/>
                <a:gd name="T77" fmla="*/ 1 h 18"/>
                <a:gd name="T78" fmla="*/ 13 w 17"/>
                <a:gd name="T79" fmla="*/ 1 h 18"/>
                <a:gd name="T80" fmla="*/ 15 w 17"/>
                <a:gd name="T81" fmla="*/ 1 h 18"/>
                <a:gd name="T82" fmla="*/ 15 w 17"/>
                <a:gd name="T83" fmla="*/ 1 h 18"/>
                <a:gd name="T84" fmla="*/ 17 w 17"/>
                <a:gd name="T85" fmla="*/ 1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"/>
                <a:gd name="T130" fmla="*/ 0 h 18"/>
                <a:gd name="T131" fmla="*/ 17 w 17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" h="18">
                  <a:moveTo>
                    <a:pt x="17" y="1"/>
                  </a:moveTo>
                  <a:lnTo>
                    <a:pt x="17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EF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027"/>
            <p:cNvSpPr>
              <a:spLocks/>
            </p:cNvSpPr>
            <p:nvPr/>
          </p:nvSpPr>
          <p:spPr bwMode="auto">
            <a:xfrm>
              <a:off x="2964" y="1547"/>
              <a:ext cx="13" cy="17"/>
            </a:xfrm>
            <a:custGeom>
              <a:avLst/>
              <a:gdLst>
                <a:gd name="T0" fmla="*/ 13 w 13"/>
                <a:gd name="T1" fmla="*/ 0 h 17"/>
                <a:gd name="T2" fmla="*/ 13 w 13"/>
                <a:gd name="T3" fmla="*/ 0 h 17"/>
                <a:gd name="T4" fmla="*/ 11 w 13"/>
                <a:gd name="T5" fmla="*/ 0 h 17"/>
                <a:gd name="T6" fmla="*/ 9 w 13"/>
                <a:gd name="T7" fmla="*/ 0 h 17"/>
                <a:gd name="T8" fmla="*/ 7 w 13"/>
                <a:gd name="T9" fmla="*/ 0 h 17"/>
                <a:gd name="T10" fmla="*/ 5 w 13"/>
                <a:gd name="T11" fmla="*/ 0 h 17"/>
                <a:gd name="T12" fmla="*/ 4 w 13"/>
                <a:gd name="T13" fmla="*/ 0 h 17"/>
                <a:gd name="T14" fmla="*/ 2 w 13"/>
                <a:gd name="T15" fmla="*/ 2 h 17"/>
                <a:gd name="T16" fmla="*/ 2 w 13"/>
                <a:gd name="T17" fmla="*/ 3 h 17"/>
                <a:gd name="T18" fmla="*/ 0 w 13"/>
                <a:gd name="T19" fmla="*/ 5 h 17"/>
                <a:gd name="T20" fmla="*/ 0 w 13"/>
                <a:gd name="T21" fmla="*/ 6 h 17"/>
                <a:gd name="T22" fmla="*/ 0 w 13"/>
                <a:gd name="T23" fmla="*/ 8 h 17"/>
                <a:gd name="T24" fmla="*/ 0 w 13"/>
                <a:gd name="T25" fmla="*/ 9 h 17"/>
                <a:gd name="T26" fmla="*/ 0 w 13"/>
                <a:gd name="T27" fmla="*/ 11 h 17"/>
                <a:gd name="T28" fmla="*/ 2 w 13"/>
                <a:gd name="T29" fmla="*/ 12 h 17"/>
                <a:gd name="T30" fmla="*/ 2 w 13"/>
                <a:gd name="T31" fmla="*/ 14 h 17"/>
                <a:gd name="T32" fmla="*/ 4 w 13"/>
                <a:gd name="T33" fmla="*/ 15 h 17"/>
                <a:gd name="T34" fmla="*/ 5 w 13"/>
                <a:gd name="T35" fmla="*/ 15 h 17"/>
                <a:gd name="T36" fmla="*/ 7 w 13"/>
                <a:gd name="T37" fmla="*/ 17 h 17"/>
                <a:gd name="T38" fmla="*/ 9 w 13"/>
                <a:gd name="T39" fmla="*/ 17 h 17"/>
                <a:gd name="T40" fmla="*/ 11 w 13"/>
                <a:gd name="T41" fmla="*/ 17 h 17"/>
                <a:gd name="T42" fmla="*/ 11 w 13"/>
                <a:gd name="T43" fmla="*/ 15 h 17"/>
                <a:gd name="T44" fmla="*/ 9 w 13"/>
                <a:gd name="T45" fmla="*/ 15 h 17"/>
                <a:gd name="T46" fmla="*/ 7 w 13"/>
                <a:gd name="T47" fmla="*/ 15 h 17"/>
                <a:gd name="T48" fmla="*/ 5 w 13"/>
                <a:gd name="T49" fmla="*/ 15 h 17"/>
                <a:gd name="T50" fmla="*/ 4 w 13"/>
                <a:gd name="T51" fmla="*/ 14 h 17"/>
                <a:gd name="T52" fmla="*/ 2 w 13"/>
                <a:gd name="T53" fmla="*/ 14 h 17"/>
                <a:gd name="T54" fmla="*/ 2 w 13"/>
                <a:gd name="T55" fmla="*/ 12 h 17"/>
                <a:gd name="T56" fmla="*/ 0 w 13"/>
                <a:gd name="T57" fmla="*/ 11 h 17"/>
                <a:gd name="T58" fmla="*/ 0 w 13"/>
                <a:gd name="T59" fmla="*/ 9 h 17"/>
                <a:gd name="T60" fmla="*/ 0 w 13"/>
                <a:gd name="T61" fmla="*/ 8 h 17"/>
                <a:gd name="T62" fmla="*/ 0 w 13"/>
                <a:gd name="T63" fmla="*/ 6 h 17"/>
                <a:gd name="T64" fmla="*/ 0 w 13"/>
                <a:gd name="T65" fmla="*/ 5 h 17"/>
                <a:gd name="T66" fmla="*/ 2 w 13"/>
                <a:gd name="T67" fmla="*/ 3 h 17"/>
                <a:gd name="T68" fmla="*/ 2 w 13"/>
                <a:gd name="T69" fmla="*/ 2 h 17"/>
                <a:gd name="T70" fmla="*/ 4 w 13"/>
                <a:gd name="T71" fmla="*/ 2 h 17"/>
                <a:gd name="T72" fmla="*/ 5 w 13"/>
                <a:gd name="T73" fmla="*/ 0 h 17"/>
                <a:gd name="T74" fmla="*/ 7 w 13"/>
                <a:gd name="T75" fmla="*/ 0 h 17"/>
                <a:gd name="T76" fmla="*/ 9 w 13"/>
                <a:gd name="T77" fmla="*/ 0 h 17"/>
                <a:gd name="T78" fmla="*/ 11 w 13"/>
                <a:gd name="T79" fmla="*/ 0 h 17"/>
                <a:gd name="T80" fmla="*/ 13 w 13"/>
                <a:gd name="T81" fmla="*/ 0 h 17"/>
                <a:gd name="T82" fmla="*/ 13 w 13"/>
                <a:gd name="T83" fmla="*/ 0 h 17"/>
                <a:gd name="T84" fmla="*/ 13 w 13"/>
                <a:gd name="T85" fmla="*/ 0 h 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"/>
                <a:gd name="T130" fmla="*/ 0 h 17"/>
                <a:gd name="T131" fmla="*/ 13 w 13"/>
                <a:gd name="T132" fmla="*/ 17 h 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" h="17">
                  <a:moveTo>
                    <a:pt x="13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0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28"/>
            <p:cNvSpPr>
              <a:spLocks/>
            </p:cNvSpPr>
            <p:nvPr/>
          </p:nvSpPr>
          <p:spPr bwMode="auto">
            <a:xfrm>
              <a:off x="2964" y="1547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13 w 13"/>
                <a:gd name="T3" fmla="*/ 0 h 15"/>
                <a:gd name="T4" fmla="*/ 11 w 13"/>
                <a:gd name="T5" fmla="*/ 0 h 15"/>
                <a:gd name="T6" fmla="*/ 9 w 13"/>
                <a:gd name="T7" fmla="*/ 0 h 15"/>
                <a:gd name="T8" fmla="*/ 7 w 13"/>
                <a:gd name="T9" fmla="*/ 0 h 15"/>
                <a:gd name="T10" fmla="*/ 5 w 13"/>
                <a:gd name="T11" fmla="*/ 0 h 15"/>
                <a:gd name="T12" fmla="*/ 4 w 13"/>
                <a:gd name="T13" fmla="*/ 2 h 15"/>
                <a:gd name="T14" fmla="*/ 2 w 13"/>
                <a:gd name="T15" fmla="*/ 2 h 15"/>
                <a:gd name="T16" fmla="*/ 2 w 13"/>
                <a:gd name="T17" fmla="*/ 3 h 15"/>
                <a:gd name="T18" fmla="*/ 0 w 13"/>
                <a:gd name="T19" fmla="*/ 5 h 15"/>
                <a:gd name="T20" fmla="*/ 0 w 13"/>
                <a:gd name="T21" fmla="*/ 6 h 15"/>
                <a:gd name="T22" fmla="*/ 0 w 13"/>
                <a:gd name="T23" fmla="*/ 8 h 15"/>
                <a:gd name="T24" fmla="*/ 0 w 13"/>
                <a:gd name="T25" fmla="*/ 9 h 15"/>
                <a:gd name="T26" fmla="*/ 0 w 13"/>
                <a:gd name="T27" fmla="*/ 11 h 15"/>
                <a:gd name="T28" fmla="*/ 2 w 13"/>
                <a:gd name="T29" fmla="*/ 12 h 15"/>
                <a:gd name="T30" fmla="*/ 2 w 13"/>
                <a:gd name="T31" fmla="*/ 14 h 15"/>
                <a:gd name="T32" fmla="*/ 4 w 13"/>
                <a:gd name="T33" fmla="*/ 14 h 15"/>
                <a:gd name="T34" fmla="*/ 5 w 13"/>
                <a:gd name="T35" fmla="*/ 15 h 15"/>
                <a:gd name="T36" fmla="*/ 7 w 13"/>
                <a:gd name="T37" fmla="*/ 15 h 15"/>
                <a:gd name="T38" fmla="*/ 9 w 13"/>
                <a:gd name="T39" fmla="*/ 15 h 15"/>
                <a:gd name="T40" fmla="*/ 11 w 13"/>
                <a:gd name="T41" fmla="*/ 15 h 15"/>
                <a:gd name="T42" fmla="*/ 11 w 13"/>
                <a:gd name="T43" fmla="*/ 15 h 15"/>
                <a:gd name="T44" fmla="*/ 9 w 13"/>
                <a:gd name="T45" fmla="*/ 15 h 15"/>
                <a:gd name="T46" fmla="*/ 7 w 13"/>
                <a:gd name="T47" fmla="*/ 15 h 15"/>
                <a:gd name="T48" fmla="*/ 5 w 13"/>
                <a:gd name="T49" fmla="*/ 15 h 15"/>
                <a:gd name="T50" fmla="*/ 4 w 13"/>
                <a:gd name="T51" fmla="*/ 14 h 15"/>
                <a:gd name="T52" fmla="*/ 4 w 13"/>
                <a:gd name="T53" fmla="*/ 14 h 15"/>
                <a:gd name="T54" fmla="*/ 2 w 13"/>
                <a:gd name="T55" fmla="*/ 12 h 15"/>
                <a:gd name="T56" fmla="*/ 2 w 13"/>
                <a:gd name="T57" fmla="*/ 11 h 15"/>
                <a:gd name="T58" fmla="*/ 0 w 13"/>
                <a:gd name="T59" fmla="*/ 9 h 15"/>
                <a:gd name="T60" fmla="*/ 0 w 13"/>
                <a:gd name="T61" fmla="*/ 8 h 15"/>
                <a:gd name="T62" fmla="*/ 0 w 13"/>
                <a:gd name="T63" fmla="*/ 6 h 15"/>
                <a:gd name="T64" fmla="*/ 2 w 13"/>
                <a:gd name="T65" fmla="*/ 5 h 15"/>
                <a:gd name="T66" fmla="*/ 2 w 13"/>
                <a:gd name="T67" fmla="*/ 3 h 15"/>
                <a:gd name="T68" fmla="*/ 4 w 13"/>
                <a:gd name="T69" fmla="*/ 3 h 15"/>
                <a:gd name="T70" fmla="*/ 4 w 13"/>
                <a:gd name="T71" fmla="*/ 2 h 15"/>
                <a:gd name="T72" fmla="*/ 5 w 13"/>
                <a:gd name="T73" fmla="*/ 2 h 15"/>
                <a:gd name="T74" fmla="*/ 7 w 13"/>
                <a:gd name="T75" fmla="*/ 0 h 15"/>
                <a:gd name="T76" fmla="*/ 9 w 13"/>
                <a:gd name="T77" fmla="*/ 0 h 15"/>
                <a:gd name="T78" fmla="*/ 11 w 13"/>
                <a:gd name="T79" fmla="*/ 0 h 15"/>
                <a:gd name="T80" fmla="*/ 13 w 13"/>
                <a:gd name="T81" fmla="*/ 2 h 15"/>
                <a:gd name="T82" fmla="*/ 13 w 13"/>
                <a:gd name="T83" fmla="*/ 2 h 15"/>
                <a:gd name="T84" fmla="*/ 13 w 13"/>
                <a:gd name="T85" fmla="*/ 0 h 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"/>
                <a:gd name="T130" fmla="*/ 0 h 15"/>
                <a:gd name="T131" fmla="*/ 13 w 13"/>
                <a:gd name="T132" fmla="*/ 15 h 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" h="15">
                  <a:moveTo>
                    <a:pt x="13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1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029"/>
            <p:cNvSpPr>
              <a:spLocks/>
            </p:cNvSpPr>
            <p:nvPr/>
          </p:nvSpPr>
          <p:spPr bwMode="auto">
            <a:xfrm>
              <a:off x="2964" y="1547"/>
              <a:ext cx="13" cy="15"/>
            </a:xfrm>
            <a:custGeom>
              <a:avLst/>
              <a:gdLst>
                <a:gd name="T0" fmla="*/ 13 w 13"/>
                <a:gd name="T1" fmla="*/ 2 h 15"/>
                <a:gd name="T2" fmla="*/ 13 w 13"/>
                <a:gd name="T3" fmla="*/ 2 h 15"/>
                <a:gd name="T4" fmla="*/ 11 w 13"/>
                <a:gd name="T5" fmla="*/ 0 h 15"/>
                <a:gd name="T6" fmla="*/ 9 w 13"/>
                <a:gd name="T7" fmla="*/ 0 h 15"/>
                <a:gd name="T8" fmla="*/ 7 w 13"/>
                <a:gd name="T9" fmla="*/ 0 h 15"/>
                <a:gd name="T10" fmla="*/ 5 w 13"/>
                <a:gd name="T11" fmla="*/ 2 h 15"/>
                <a:gd name="T12" fmla="*/ 4 w 13"/>
                <a:gd name="T13" fmla="*/ 2 h 15"/>
                <a:gd name="T14" fmla="*/ 4 w 13"/>
                <a:gd name="T15" fmla="*/ 3 h 15"/>
                <a:gd name="T16" fmla="*/ 2 w 13"/>
                <a:gd name="T17" fmla="*/ 3 h 15"/>
                <a:gd name="T18" fmla="*/ 2 w 13"/>
                <a:gd name="T19" fmla="*/ 5 h 15"/>
                <a:gd name="T20" fmla="*/ 0 w 13"/>
                <a:gd name="T21" fmla="*/ 6 h 15"/>
                <a:gd name="T22" fmla="*/ 0 w 13"/>
                <a:gd name="T23" fmla="*/ 8 h 15"/>
                <a:gd name="T24" fmla="*/ 0 w 13"/>
                <a:gd name="T25" fmla="*/ 9 h 15"/>
                <a:gd name="T26" fmla="*/ 2 w 13"/>
                <a:gd name="T27" fmla="*/ 11 h 15"/>
                <a:gd name="T28" fmla="*/ 2 w 13"/>
                <a:gd name="T29" fmla="*/ 12 h 15"/>
                <a:gd name="T30" fmla="*/ 4 w 13"/>
                <a:gd name="T31" fmla="*/ 14 h 15"/>
                <a:gd name="T32" fmla="*/ 4 w 13"/>
                <a:gd name="T33" fmla="*/ 14 h 15"/>
                <a:gd name="T34" fmla="*/ 5 w 13"/>
                <a:gd name="T35" fmla="*/ 15 h 15"/>
                <a:gd name="T36" fmla="*/ 7 w 13"/>
                <a:gd name="T37" fmla="*/ 15 h 15"/>
                <a:gd name="T38" fmla="*/ 9 w 13"/>
                <a:gd name="T39" fmla="*/ 15 h 15"/>
                <a:gd name="T40" fmla="*/ 11 w 13"/>
                <a:gd name="T41" fmla="*/ 15 h 15"/>
                <a:gd name="T42" fmla="*/ 11 w 13"/>
                <a:gd name="T43" fmla="*/ 15 h 15"/>
                <a:gd name="T44" fmla="*/ 9 w 13"/>
                <a:gd name="T45" fmla="*/ 15 h 15"/>
                <a:gd name="T46" fmla="*/ 7 w 13"/>
                <a:gd name="T47" fmla="*/ 15 h 15"/>
                <a:gd name="T48" fmla="*/ 5 w 13"/>
                <a:gd name="T49" fmla="*/ 14 h 15"/>
                <a:gd name="T50" fmla="*/ 5 w 13"/>
                <a:gd name="T51" fmla="*/ 14 h 15"/>
                <a:gd name="T52" fmla="*/ 4 w 13"/>
                <a:gd name="T53" fmla="*/ 12 h 15"/>
                <a:gd name="T54" fmla="*/ 2 w 13"/>
                <a:gd name="T55" fmla="*/ 12 h 15"/>
                <a:gd name="T56" fmla="*/ 2 w 13"/>
                <a:gd name="T57" fmla="*/ 11 h 15"/>
                <a:gd name="T58" fmla="*/ 2 w 13"/>
                <a:gd name="T59" fmla="*/ 9 h 15"/>
                <a:gd name="T60" fmla="*/ 2 w 13"/>
                <a:gd name="T61" fmla="*/ 8 h 15"/>
                <a:gd name="T62" fmla="*/ 2 w 13"/>
                <a:gd name="T63" fmla="*/ 6 h 15"/>
                <a:gd name="T64" fmla="*/ 2 w 13"/>
                <a:gd name="T65" fmla="*/ 5 h 15"/>
                <a:gd name="T66" fmla="*/ 2 w 13"/>
                <a:gd name="T67" fmla="*/ 5 h 15"/>
                <a:gd name="T68" fmla="*/ 4 w 13"/>
                <a:gd name="T69" fmla="*/ 3 h 15"/>
                <a:gd name="T70" fmla="*/ 5 w 13"/>
                <a:gd name="T71" fmla="*/ 2 h 15"/>
                <a:gd name="T72" fmla="*/ 5 w 13"/>
                <a:gd name="T73" fmla="*/ 2 h 15"/>
                <a:gd name="T74" fmla="*/ 7 w 13"/>
                <a:gd name="T75" fmla="*/ 2 h 15"/>
                <a:gd name="T76" fmla="*/ 9 w 13"/>
                <a:gd name="T77" fmla="*/ 2 h 15"/>
                <a:gd name="T78" fmla="*/ 11 w 13"/>
                <a:gd name="T79" fmla="*/ 2 h 15"/>
                <a:gd name="T80" fmla="*/ 13 w 13"/>
                <a:gd name="T81" fmla="*/ 2 h 15"/>
                <a:gd name="T82" fmla="*/ 13 w 13"/>
                <a:gd name="T83" fmla="*/ 2 h 15"/>
                <a:gd name="T84" fmla="*/ 13 w 13"/>
                <a:gd name="T85" fmla="*/ 2 h 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"/>
                <a:gd name="T130" fmla="*/ 0 h 15"/>
                <a:gd name="T131" fmla="*/ 13 w 13"/>
                <a:gd name="T132" fmla="*/ 15 h 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" h="15">
                  <a:moveTo>
                    <a:pt x="13" y="2"/>
                  </a:move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2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030"/>
            <p:cNvSpPr>
              <a:spLocks/>
            </p:cNvSpPr>
            <p:nvPr/>
          </p:nvSpPr>
          <p:spPr bwMode="auto">
            <a:xfrm>
              <a:off x="2966" y="1549"/>
              <a:ext cx="11" cy="13"/>
            </a:xfrm>
            <a:custGeom>
              <a:avLst/>
              <a:gdLst>
                <a:gd name="T0" fmla="*/ 11 w 11"/>
                <a:gd name="T1" fmla="*/ 0 h 13"/>
                <a:gd name="T2" fmla="*/ 11 w 11"/>
                <a:gd name="T3" fmla="*/ 0 h 13"/>
                <a:gd name="T4" fmla="*/ 9 w 11"/>
                <a:gd name="T5" fmla="*/ 0 h 13"/>
                <a:gd name="T6" fmla="*/ 7 w 11"/>
                <a:gd name="T7" fmla="*/ 0 h 13"/>
                <a:gd name="T8" fmla="*/ 5 w 11"/>
                <a:gd name="T9" fmla="*/ 0 h 13"/>
                <a:gd name="T10" fmla="*/ 3 w 11"/>
                <a:gd name="T11" fmla="*/ 0 h 13"/>
                <a:gd name="T12" fmla="*/ 3 w 11"/>
                <a:gd name="T13" fmla="*/ 0 h 13"/>
                <a:gd name="T14" fmla="*/ 2 w 11"/>
                <a:gd name="T15" fmla="*/ 1 h 13"/>
                <a:gd name="T16" fmla="*/ 0 w 11"/>
                <a:gd name="T17" fmla="*/ 3 h 13"/>
                <a:gd name="T18" fmla="*/ 0 w 11"/>
                <a:gd name="T19" fmla="*/ 3 h 13"/>
                <a:gd name="T20" fmla="*/ 0 w 11"/>
                <a:gd name="T21" fmla="*/ 4 h 13"/>
                <a:gd name="T22" fmla="*/ 0 w 11"/>
                <a:gd name="T23" fmla="*/ 6 h 13"/>
                <a:gd name="T24" fmla="*/ 0 w 11"/>
                <a:gd name="T25" fmla="*/ 7 h 13"/>
                <a:gd name="T26" fmla="*/ 0 w 11"/>
                <a:gd name="T27" fmla="*/ 9 h 13"/>
                <a:gd name="T28" fmla="*/ 0 w 11"/>
                <a:gd name="T29" fmla="*/ 10 h 13"/>
                <a:gd name="T30" fmla="*/ 2 w 11"/>
                <a:gd name="T31" fmla="*/ 10 h 13"/>
                <a:gd name="T32" fmla="*/ 3 w 11"/>
                <a:gd name="T33" fmla="*/ 12 h 13"/>
                <a:gd name="T34" fmla="*/ 3 w 11"/>
                <a:gd name="T35" fmla="*/ 12 h 13"/>
                <a:gd name="T36" fmla="*/ 5 w 11"/>
                <a:gd name="T37" fmla="*/ 13 h 13"/>
                <a:gd name="T38" fmla="*/ 7 w 11"/>
                <a:gd name="T39" fmla="*/ 13 h 13"/>
                <a:gd name="T40" fmla="*/ 9 w 11"/>
                <a:gd name="T41" fmla="*/ 13 h 13"/>
                <a:gd name="T42" fmla="*/ 9 w 11"/>
                <a:gd name="T43" fmla="*/ 12 h 13"/>
                <a:gd name="T44" fmla="*/ 7 w 11"/>
                <a:gd name="T45" fmla="*/ 12 h 13"/>
                <a:gd name="T46" fmla="*/ 5 w 11"/>
                <a:gd name="T47" fmla="*/ 12 h 13"/>
                <a:gd name="T48" fmla="*/ 5 w 11"/>
                <a:gd name="T49" fmla="*/ 12 h 13"/>
                <a:gd name="T50" fmla="*/ 3 w 11"/>
                <a:gd name="T51" fmla="*/ 12 h 13"/>
                <a:gd name="T52" fmla="*/ 2 w 11"/>
                <a:gd name="T53" fmla="*/ 10 h 13"/>
                <a:gd name="T54" fmla="*/ 2 w 11"/>
                <a:gd name="T55" fmla="*/ 9 h 13"/>
                <a:gd name="T56" fmla="*/ 0 w 11"/>
                <a:gd name="T57" fmla="*/ 9 h 13"/>
                <a:gd name="T58" fmla="*/ 0 w 11"/>
                <a:gd name="T59" fmla="*/ 7 h 13"/>
                <a:gd name="T60" fmla="*/ 0 w 11"/>
                <a:gd name="T61" fmla="*/ 6 h 13"/>
                <a:gd name="T62" fmla="*/ 0 w 11"/>
                <a:gd name="T63" fmla="*/ 4 h 13"/>
                <a:gd name="T64" fmla="*/ 0 w 11"/>
                <a:gd name="T65" fmla="*/ 4 h 13"/>
                <a:gd name="T66" fmla="*/ 2 w 11"/>
                <a:gd name="T67" fmla="*/ 3 h 13"/>
                <a:gd name="T68" fmla="*/ 2 w 11"/>
                <a:gd name="T69" fmla="*/ 1 h 13"/>
                <a:gd name="T70" fmla="*/ 3 w 11"/>
                <a:gd name="T71" fmla="*/ 1 h 13"/>
                <a:gd name="T72" fmla="*/ 5 w 11"/>
                <a:gd name="T73" fmla="*/ 0 h 13"/>
                <a:gd name="T74" fmla="*/ 5 w 11"/>
                <a:gd name="T75" fmla="*/ 0 h 13"/>
                <a:gd name="T76" fmla="*/ 7 w 11"/>
                <a:gd name="T77" fmla="*/ 0 h 13"/>
                <a:gd name="T78" fmla="*/ 9 w 11"/>
                <a:gd name="T79" fmla="*/ 0 h 13"/>
                <a:gd name="T80" fmla="*/ 11 w 11"/>
                <a:gd name="T81" fmla="*/ 0 h 13"/>
                <a:gd name="T82" fmla="*/ 11 w 11"/>
                <a:gd name="T83" fmla="*/ 0 h 13"/>
                <a:gd name="T84" fmla="*/ 11 w 11"/>
                <a:gd name="T85" fmla="*/ 0 h 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"/>
                <a:gd name="T130" fmla="*/ 0 h 13"/>
                <a:gd name="T131" fmla="*/ 11 w 11"/>
                <a:gd name="T132" fmla="*/ 13 h 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" h="13">
                  <a:moveTo>
                    <a:pt x="11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3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031"/>
            <p:cNvSpPr>
              <a:spLocks/>
            </p:cNvSpPr>
            <p:nvPr/>
          </p:nvSpPr>
          <p:spPr bwMode="auto">
            <a:xfrm>
              <a:off x="2966" y="1549"/>
              <a:ext cx="11" cy="12"/>
            </a:xfrm>
            <a:custGeom>
              <a:avLst/>
              <a:gdLst>
                <a:gd name="T0" fmla="*/ 11 w 11"/>
                <a:gd name="T1" fmla="*/ 0 h 12"/>
                <a:gd name="T2" fmla="*/ 11 w 11"/>
                <a:gd name="T3" fmla="*/ 0 h 12"/>
                <a:gd name="T4" fmla="*/ 9 w 11"/>
                <a:gd name="T5" fmla="*/ 0 h 12"/>
                <a:gd name="T6" fmla="*/ 7 w 11"/>
                <a:gd name="T7" fmla="*/ 0 h 12"/>
                <a:gd name="T8" fmla="*/ 5 w 11"/>
                <a:gd name="T9" fmla="*/ 0 h 12"/>
                <a:gd name="T10" fmla="*/ 5 w 11"/>
                <a:gd name="T11" fmla="*/ 0 h 12"/>
                <a:gd name="T12" fmla="*/ 3 w 11"/>
                <a:gd name="T13" fmla="*/ 1 h 12"/>
                <a:gd name="T14" fmla="*/ 2 w 11"/>
                <a:gd name="T15" fmla="*/ 1 h 12"/>
                <a:gd name="T16" fmla="*/ 2 w 11"/>
                <a:gd name="T17" fmla="*/ 3 h 12"/>
                <a:gd name="T18" fmla="*/ 0 w 11"/>
                <a:gd name="T19" fmla="*/ 4 h 12"/>
                <a:gd name="T20" fmla="*/ 0 w 11"/>
                <a:gd name="T21" fmla="*/ 4 h 12"/>
                <a:gd name="T22" fmla="*/ 0 w 11"/>
                <a:gd name="T23" fmla="*/ 6 h 12"/>
                <a:gd name="T24" fmla="*/ 0 w 11"/>
                <a:gd name="T25" fmla="*/ 7 h 12"/>
                <a:gd name="T26" fmla="*/ 0 w 11"/>
                <a:gd name="T27" fmla="*/ 9 h 12"/>
                <a:gd name="T28" fmla="*/ 2 w 11"/>
                <a:gd name="T29" fmla="*/ 9 h 12"/>
                <a:gd name="T30" fmla="*/ 2 w 11"/>
                <a:gd name="T31" fmla="*/ 10 h 12"/>
                <a:gd name="T32" fmla="*/ 3 w 11"/>
                <a:gd name="T33" fmla="*/ 12 h 12"/>
                <a:gd name="T34" fmla="*/ 5 w 11"/>
                <a:gd name="T35" fmla="*/ 12 h 12"/>
                <a:gd name="T36" fmla="*/ 5 w 11"/>
                <a:gd name="T37" fmla="*/ 12 h 12"/>
                <a:gd name="T38" fmla="*/ 7 w 11"/>
                <a:gd name="T39" fmla="*/ 12 h 12"/>
                <a:gd name="T40" fmla="*/ 9 w 11"/>
                <a:gd name="T41" fmla="*/ 12 h 12"/>
                <a:gd name="T42" fmla="*/ 9 w 11"/>
                <a:gd name="T43" fmla="*/ 12 h 12"/>
                <a:gd name="T44" fmla="*/ 9 w 11"/>
                <a:gd name="T45" fmla="*/ 12 h 12"/>
                <a:gd name="T46" fmla="*/ 7 w 11"/>
                <a:gd name="T47" fmla="*/ 12 h 12"/>
                <a:gd name="T48" fmla="*/ 5 w 11"/>
                <a:gd name="T49" fmla="*/ 12 h 12"/>
                <a:gd name="T50" fmla="*/ 5 w 11"/>
                <a:gd name="T51" fmla="*/ 12 h 12"/>
                <a:gd name="T52" fmla="*/ 3 w 11"/>
                <a:gd name="T53" fmla="*/ 10 h 12"/>
                <a:gd name="T54" fmla="*/ 2 w 11"/>
                <a:gd name="T55" fmla="*/ 10 h 12"/>
                <a:gd name="T56" fmla="*/ 2 w 11"/>
                <a:gd name="T57" fmla="*/ 9 h 12"/>
                <a:gd name="T58" fmla="*/ 2 w 11"/>
                <a:gd name="T59" fmla="*/ 9 h 12"/>
                <a:gd name="T60" fmla="*/ 0 w 11"/>
                <a:gd name="T61" fmla="*/ 7 h 12"/>
                <a:gd name="T62" fmla="*/ 0 w 11"/>
                <a:gd name="T63" fmla="*/ 6 h 12"/>
                <a:gd name="T64" fmla="*/ 0 w 11"/>
                <a:gd name="T65" fmla="*/ 4 h 12"/>
                <a:gd name="T66" fmla="*/ 2 w 11"/>
                <a:gd name="T67" fmla="*/ 4 h 12"/>
                <a:gd name="T68" fmla="*/ 2 w 11"/>
                <a:gd name="T69" fmla="*/ 3 h 12"/>
                <a:gd name="T70" fmla="*/ 2 w 11"/>
                <a:gd name="T71" fmla="*/ 1 h 12"/>
                <a:gd name="T72" fmla="*/ 3 w 11"/>
                <a:gd name="T73" fmla="*/ 1 h 12"/>
                <a:gd name="T74" fmla="*/ 5 w 11"/>
                <a:gd name="T75" fmla="*/ 1 h 12"/>
                <a:gd name="T76" fmla="*/ 5 w 11"/>
                <a:gd name="T77" fmla="*/ 0 h 12"/>
                <a:gd name="T78" fmla="*/ 7 w 11"/>
                <a:gd name="T79" fmla="*/ 0 h 12"/>
                <a:gd name="T80" fmla="*/ 9 w 11"/>
                <a:gd name="T81" fmla="*/ 0 h 12"/>
                <a:gd name="T82" fmla="*/ 11 w 11"/>
                <a:gd name="T83" fmla="*/ 1 h 12"/>
                <a:gd name="T84" fmla="*/ 11 w 11"/>
                <a:gd name="T85" fmla="*/ 1 h 12"/>
                <a:gd name="T86" fmla="*/ 11 w 11"/>
                <a:gd name="T87" fmla="*/ 0 h 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"/>
                <a:gd name="T133" fmla="*/ 0 h 12"/>
                <a:gd name="T134" fmla="*/ 11 w 11"/>
                <a:gd name="T135" fmla="*/ 12 h 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" h="12">
                  <a:moveTo>
                    <a:pt x="11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4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032"/>
            <p:cNvSpPr>
              <a:spLocks/>
            </p:cNvSpPr>
            <p:nvPr/>
          </p:nvSpPr>
          <p:spPr bwMode="auto">
            <a:xfrm>
              <a:off x="2966" y="1549"/>
              <a:ext cx="11" cy="12"/>
            </a:xfrm>
            <a:custGeom>
              <a:avLst/>
              <a:gdLst>
                <a:gd name="T0" fmla="*/ 11 w 11"/>
                <a:gd name="T1" fmla="*/ 1 h 12"/>
                <a:gd name="T2" fmla="*/ 11 w 11"/>
                <a:gd name="T3" fmla="*/ 1 h 12"/>
                <a:gd name="T4" fmla="*/ 9 w 11"/>
                <a:gd name="T5" fmla="*/ 0 h 12"/>
                <a:gd name="T6" fmla="*/ 7 w 11"/>
                <a:gd name="T7" fmla="*/ 0 h 12"/>
                <a:gd name="T8" fmla="*/ 5 w 11"/>
                <a:gd name="T9" fmla="*/ 0 h 12"/>
                <a:gd name="T10" fmla="*/ 5 w 11"/>
                <a:gd name="T11" fmla="*/ 1 h 12"/>
                <a:gd name="T12" fmla="*/ 3 w 11"/>
                <a:gd name="T13" fmla="*/ 1 h 12"/>
                <a:gd name="T14" fmla="*/ 2 w 11"/>
                <a:gd name="T15" fmla="*/ 1 h 12"/>
                <a:gd name="T16" fmla="*/ 2 w 11"/>
                <a:gd name="T17" fmla="*/ 3 h 12"/>
                <a:gd name="T18" fmla="*/ 2 w 11"/>
                <a:gd name="T19" fmla="*/ 4 h 12"/>
                <a:gd name="T20" fmla="*/ 0 w 11"/>
                <a:gd name="T21" fmla="*/ 4 h 12"/>
                <a:gd name="T22" fmla="*/ 0 w 11"/>
                <a:gd name="T23" fmla="*/ 6 h 12"/>
                <a:gd name="T24" fmla="*/ 0 w 11"/>
                <a:gd name="T25" fmla="*/ 7 h 12"/>
                <a:gd name="T26" fmla="*/ 2 w 11"/>
                <a:gd name="T27" fmla="*/ 9 h 12"/>
                <a:gd name="T28" fmla="*/ 2 w 11"/>
                <a:gd name="T29" fmla="*/ 9 h 12"/>
                <a:gd name="T30" fmla="*/ 2 w 11"/>
                <a:gd name="T31" fmla="*/ 10 h 12"/>
                <a:gd name="T32" fmla="*/ 3 w 11"/>
                <a:gd name="T33" fmla="*/ 10 h 12"/>
                <a:gd name="T34" fmla="*/ 5 w 11"/>
                <a:gd name="T35" fmla="*/ 12 h 12"/>
                <a:gd name="T36" fmla="*/ 5 w 11"/>
                <a:gd name="T37" fmla="*/ 12 h 12"/>
                <a:gd name="T38" fmla="*/ 7 w 11"/>
                <a:gd name="T39" fmla="*/ 12 h 12"/>
                <a:gd name="T40" fmla="*/ 9 w 11"/>
                <a:gd name="T41" fmla="*/ 12 h 12"/>
                <a:gd name="T42" fmla="*/ 9 w 11"/>
                <a:gd name="T43" fmla="*/ 12 h 12"/>
                <a:gd name="T44" fmla="*/ 9 w 11"/>
                <a:gd name="T45" fmla="*/ 12 h 12"/>
                <a:gd name="T46" fmla="*/ 9 w 11"/>
                <a:gd name="T47" fmla="*/ 12 h 12"/>
                <a:gd name="T48" fmla="*/ 7 w 11"/>
                <a:gd name="T49" fmla="*/ 12 h 12"/>
                <a:gd name="T50" fmla="*/ 5 w 11"/>
                <a:gd name="T51" fmla="*/ 12 h 12"/>
                <a:gd name="T52" fmla="*/ 5 w 11"/>
                <a:gd name="T53" fmla="*/ 10 h 12"/>
                <a:gd name="T54" fmla="*/ 3 w 11"/>
                <a:gd name="T55" fmla="*/ 10 h 12"/>
                <a:gd name="T56" fmla="*/ 3 w 11"/>
                <a:gd name="T57" fmla="*/ 10 h 12"/>
                <a:gd name="T58" fmla="*/ 2 w 11"/>
                <a:gd name="T59" fmla="*/ 9 h 12"/>
                <a:gd name="T60" fmla="*/ 2 w 11"/>
                <a:gd name="T61" fmla="*/ 9 h 12"/>
                <a:gd name="T62" fmla="*/ 2 w 11"/>
                <a:gd name="T63" fmla="*/ 7 h 12"/>
                <a:gd name="T64" fmla="*/ 2 w 11"/>
                <a:gd name="T65" fmla="*/ 6 h 12"/>
                <a:gd name="T66" fmla="*/ 2 w 11"/>
                <a:gd name="T67" fmla="*/ 4 h 12"/>
                <a:gd name="T68" fmla="*/ 2 w 11"/>
                <a:gd name="T69" fmla="*/ 4 h 12"/>
                <a:gd name="T70" fmla="*/ 2 w 11"/>
                <a:gd name="T71" fmla="*/ 3 h 12"/>
                <a:gd name="T72" fmla="*/ 3 w 11"/>
                <a:gd name="T73" fmla="*/ 3 h 12"/>
                <a:gd name="T74" fmla="*/ 3 w 11"/>
                <a:gd name="T75" fmla="*/ 1 h 12"/>
                <a:gd name="T76" fmla="*/ 5 w 11"/>
                <a:gd name="T77" fmla="*/ 1 h 12"/>
                <a:gd name="T78" fmla="*/ 5 w 11"/>
                <a:gd name="T79" fmla="*/ 1 h 12"/>
                <a:gd name="T80" fmla="*/ 7 w 11"/>
                <a:gd name="T81" fmla="*/ 1 h 12"/>
                <a:gd name="T82" fmla="*/ 9 w 11"/>
                <a:gd name="T83" fmla="*/ 1 h 12"/>
                <a:gd name="T84" fmla="*/ 11 w 11"/>
                <a:gd name="T85" fmla="*/ 1 h 12"/>
                <a:gd name="T86" fmla="*/ 11 w 11"/>
                <a:gd name="T87" fmla="*/ 1 h 12"/>
                <a:gd name="T88" fmla="*/ 11 w 11"/>
                <a:gd name="T89" fmla="*/ 1 h 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"/>
                <a:gd name="T136" fmla="*/ 0 h 12"/>
                <a:gd name="T137" fmla="*/ 11 w 11"/>
                <a:gd name="T138" fmla="*/ 12 h 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" h="12">
                  <a:moveTo>
                    <a:pt x="11" y="1"/>
                  </a:move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5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033"/>
            <p:cNvSpPr>
              <a:spLocks/>
            </p:cNvSpPr>
            <p:nvPr/>
          </p:nvSpPr>
          <p:spPr bwMode="auto">
            <a:xfrm>
              <a:off x="2968" y="1550"/>
              <a:ext cx="9" cy="11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7 w 9"/>
                <a:gd name="T5" fmla="*/ 0 h 11"/>
                <a:gd name="T6" fmla="*/ 5 w 9"/>
                <a:gd name="T7" fmla="*/ 0 h 11"/>
                <a:gd name="T8" fmla="*/ 3 w 9"/>
                <a:gd name="T9" fmla="*/ 0 h 11"/>
                <a:gd name="T10" fmla="*/ 3 w 9"/>
                <a:gd name="T11" fmla="*/ 0 h 11"/>
                <a:gd name="T12" fmla="*/ 1 w 9"/>
                <a:gd name="T13" fmla="*/ 0 h 11"/>
                <a:gd name="T14" fmla="*/ 1 w 9"/>
                <a:gd name="T15" fmla="*/ 2 h 11"/>
                <a:gd name="T16" fmla="*/ 0 w 9"/>
                <a:gd name="T17" fmla="*/ 2 h 11"/>
                <a:gd name="T18" fmla="*/ 0 w 9"/>
                <a:gd name="T19" fmla="*/ 3 h 11"/>
                <a:gd name="T20" fmla="*/ 0 w 9"/>
                <a:gd name="T21" fmla="*/ 3 h 11"/>
                <a:gd name="T22" fmla="*/ 0 w 9"/>
                <a:gd name="T23" fmla="*/ 5 h 11"/>
                <a:gd name="T24" fmla="*/ 0 w 9"/>
                <a:gd name="T25" fmla="*/ 6 h 11"/>
                <a:gd name="T26" fmla="*/ 0 w 9"/>
                <a:gd name="T27" fmla="*/ 8 h 11"/>
                <a:gd name="T28" fmla="*/ 0 w 9"/>
                <a:gd name="T29" fmla="*/ 8 h 11"/>
                <a:gd name="T30" fmla="*/ 1 w 9"/>
                <a:gd name="T31" fmla="*/ 9 h 11"/>
                <a:gd name="T32" fmla="*/ 1 w 9"/>
                <a:gd name="T33" fmla="*/ 9 h 11"/>
                <a:gd name="T34" fmla="*/ 3 w 9"/>
                <a:gd name="T35" fmla="*/ 9 h 11"/>
                <a:gd name="T36" fmla="*/ 3 w 9"/>
                <a:gd name="T37" fmla="*/ 11 h 11"/>
                <a:gd name="T38" fmla="*/ 5 w 9"/>
                <a:gd name="T39" fmla="*/ 11 h 11"/>
                <a:gd name="T40" fmla="*/ 7 w 9"/>
                <a:gd name="T41" fmla="*/ 11 h 11"/>
                <a:gd name="T42" fmla="*/ 7 w 9"/>
                <a:gd name="T43" fmla="*/ 11 h 11"/>
                <a:gd name="T44" fmla="*/ 7 w 9"/>
                <a:gd name="T45" fmla="*/ 9 h 11"/>
                <a:gd name="T46" fmla="*/ 7 w 9"/>
                <a:gd name="T47" fmla="*/ 9 h 11"/>
                <a:gd name="T48" fmla="*/ 5 w 9"/>
                <a:gd name="T49" fmla="*/ 9 h 11"/>
                <a:gd name="T50" fmla="*/ 5 w 9"/>
                <a:gd name="T51" fmla="*/ 9 h 11"/>
                <a:gd name="T52" fmla="*/ 3 w 9"/>
                <a:gd name="T53" fmla="*/ 9 h 11"/>
                <a:gd name="T54" fmla="*/ 1 w 9"/>
                <a:gd name="T55" fmla="*/ 9 h 11"/>
                <a:gd name="T56" fmla="*/ 1 w 9"/>
                <a:gd name="T57" fmla="*/ 8 h 11"/>
                <a:gd name="T58" fmla="*/ 1 w 9"/>
                <a:gd name="T59" fmla="*/ 8 h 11"/>
                <a:gd name="T60" fmla="*/ 0 w 9"/>
                <a:gd name="T61" fmla="*/ 6 h 11"/>
                <a:gd name="T62" fmla="*/ 0 w 9"/>
                <a:gd name="T63" fmla="*/ 6 h 11"/>
                <a:gd name="T64" fmla="*/ 0 w 9"/>
                <a:gd name="T65" fmla="*/ 5 h 11"/>
                <a:gd name="T66" fmla="*/ 0 w 9"/>
                <a:gd name="T67" fmla="*/ 5 h 11"/>
                <a:gd name="T68" fmla="*/ 0 w 9"/>
                <a:gd name="T69" fmla="*/ 3 h 11"/>
                <a:gd name="T70" fmla="*/ 1 w 9"/>
                <a:gd name="T71" fmla="*/ 2 h 11"/>
                <a:gd name="T72" fmla="*/ 1 w 9"/>
                <a:gd name="T73" fmla="*/ 2 h 11"/>
                <a:gd name="T74" fmla="*/ 1 w 9"/>
                <a:gd name="T75" fmla="*/ 2 h 11"/>
                <a:gd name="T76" fmla="*/ 3 w 9"/>
                <a:gd name="T77" fmla="*/ 0 h 11"/>
                <a:gd name="T78" fmla="*/ 5 w 9"/>
                <a:gd name="T79" fmla="*/ 0 h 11"/>
                <a:gd name="T80" fmla="*/ 5 w 9"/>
                <a:gd name="T81" fmla="*/ 0 h 11"/>
                <a:gd name="T82" fmla="*/ 7 w 9"/>
                <a:gd name="T83" fmla="*/ 0 h 11"/>
                <a:gd name="T84" fmla="*/ 7 w 9"/>
                <a:gd name="T85" fmla="*/ 0 h 11"/>
                <a:gd name="T86" fmla="*/ 9 w 9"/>
                <a:gd name="T87" fmla="*/ 2 h 11"/>
                <a:gd name="T88" fmla="*/ 9 w 9"/>
                <a:gd name="T89" fmla="*/ 2 h 11"/>
                <a:gd name="T90" fmla="*/ 9 w 9"/>
                <a:gd name="T91" fmla="*/ 0 h 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"/>
                <a:gd name="T139" fmla="*/ 0 h 11"/>
                <a:gd name="T140" fmla="*/ 9 w 9"/>
                <a:gd name="T141" fmla="*/ 11 h 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034"/>
            <p:cNvSpPr>
              <a:spLocks/>
            </p:cNvSpPr>
            <p:nvPr/>
          </p:nvSpPr>
          <p:spPr bwMode="auto">
            <a:xfrm>
              <a:off x="2968" y="1550"/>
              <a:ext cx="9" cy="9"/>
            </a:xfrm>
            <a:custGeom>
              <a:avLst/>
              <a:gdLst>
                <a:gd name="T0" fmla="*/ 9 w 9"/>
                <a:gd name="T1" fmla="*/ 2 h 9"/>
                <a:gd name="T2" fmla="*/ 9 w 9"/>
                <a:gd name="T3" fmla="*/ 2 h 9"/>
                <a:gd name="T4" fmla="*/ 7 w 9"/>
                <a:gd name="T5" fmla="*/ 0 h 9"/>
                <a:gd name="T6" fmla="*/ 7 w 9"/>
                <a:gd name="T7" fmla="*/ 0 h 9"/>
                <a:gd name="T8" fmla="*/ 5 w 9"/>
                <a:gd name="T9" fmla="*/ 0 h 9"/>
                <a:gd name="T10" fmla="*/ 5 w 9"/>
                <a:gd name="T11" fmla="*/ 0 h 9"/>
                <a:gd name="T12" fmla="*/ 3 w 9"/>
                <a:gd name="T13" fmla="*/ 0 h 9"/>
                <a:gd name="T14" fmla="*/ 1 w 9"/>
                <a:gd name="T15" fmla="*/ 2 h 9"/>
                <a:gd name="T16" fmla="*/ 1 w 9"/>
                <a:gd name="T17" fmla="*/ 2 h 9"/>
                <a:gd name="T18" fmla="*/ 1 w 9"/>
                <a:gd name="T19" fmla="*/ 2 h 9"/>
                <a:gd name="T20" fmla="*/ 0 w 9"/>
                <a:gd name="T21" fmla="*/ 3 h 9"/>
                <a:gd name="T22" fmla="*/ 0 w 9"/>
                <a:gd name="T23" fmla="*/ 5 h 9"/>
                <a:gd name="T24" fmla="*/ 0 w 9"/>
                <a:gd name="T25" fmla="*/ 5 h 9"/>
                <a:gd name="T26" fmla="*/ 0 w 9"/>
                <a:gd name="T27" fmla="*/ 6 h 9"/>
                <a:gd name="T28" fmla="*/ 0 w 9"/>
                <a:gd name="T29" fmla="*/ 6 h 9"/>
                <a:gd name="T30" fmla="*/ 1 w 9"/>
                <a:gd name="T31" fmla="*/ 8 h 9"/>
                <a:gd name="T32" fmla="*/ 1 w 9"/>
                <a:gd name="T33" fmla="*/ 8 h 9"/>
                <a:gd name="T34" fmla="*/ 1 w 9"/>
                <a:gd name="T35" fmla="*/ 9 h 9"/>
                <a:gd name="T36" fmla="*/ 3 w 9"/>
                <a:gd name="T37" fmla="*/ 9 h 9"/>
                <a:gd name="T38" fmla="*/ 5 w 9"/>
                <a:gd name="T39" fmla="*/ 9 h 9"/>
                <a:gd name="T40" fmla="*/ 5 w 9"/>
                <a:gd name="T41" fmla="*/ 9 h 9"/>
                <a:gd name="T42" fmla="*/ 7 w 9"/>
                <a:gd name="T43" fmla="*/ 9 h 9"/>
                <a:gd name="T44" fmla="*/ 7 w 9"/>
                <a:gd name="T45" fmla="*/ 9 h 9"/>
                <a:gd name="T46" fmla="*/ 7 w 9"/>
                <a:gd name="T47" fmla="*/ 9 h 9"/>
                <a:gd name="T48" fmla="*/ 7 w 9"/>
                <a:gd name="T49" fmla="*/ 9 h 9"/>
                <a:gd name="T50" fmla="*/ 5 w 9"/>
                <a:gd name="T51" fmla="*/ 9 h 9"/>
                <a:gd name="T52" fmla="*/ 5 w 9"/>
                <a:gd name="T53" fmla="*/ 9 h 9"/>
                <a:gd name="T54" fmla="*/ 3 w 9"/>
                <a:gd name="T55" fmla="*/ 9 h 9"/>
                <a:gd name="T56" fmla="*/ 3 w 9"/>
                <a:gd name="T57" fmla="*/ 8 h 9"/>
                <a:gd name="T58" fmla="*/ 1 w 9"/>
                <a:gd name="T59" fmla="*/ 8 h 9"/>
                <a:gd name="T60" fmla="*/ 1 w 9"/>
                <a:gd name="T61" fmla="*/ 8 h 9"/>
                <a:gd name="T62" fmla="*/ 1 w 9"/>
                <a:gd name="T63" fmla="*/ 6 h 9"/>
                <a:gd name="T64" fmla="*/ 0 w 9"/>
                <a:gd name="T65" fmla="*/ 6 h 9"/>
                <a:gd name="T66" fmla="*/ 0 w 9"/>
                <a:gd name="T67" fmla="*/ 5 h 9"/>
                <a:gd name="T68" fmla="*/ 0 w 9"/>
                <a:gd name="T69" fmla="*/ 5 h 9"/>
                <a:gd name="T70" fmla="*/ 1 w 9"/>
                <a:gd name="T71" fmla="*/ 3 h 9"/>
                <a:gd name="T72" fmla="*/ 1 w 9"/>
                <a:gd name="T73" fmla="*/ 3 h 9"/>
                <a:gd name="T74" fmla="*/ 1 w 9"/>
                <a:gd name="T75" fmla="*/ 2 h 9"/>
                <a:gd name="T76" fmla="*/ 3 w 9"/>
                <a:gd name="T77" fmla="*/ 2 h 9"/>
                <a:gd name="T78" fmla="*/ 3 w 9"/>
                <a:gd name="T79" fmla="*/ 2 h 9"/>
                <a:gd name="T80" fmla="*/ 5 w 9"/>
                <a:gd name="T81" fmla="*/ 0 h 9"/>
                <a:gd name="T82" fmla="*/ 5 w 9"/>
                <a:gd name="T83" fmla="*/ 0 h 9"/>
                <a:gd name="T84" fmla="*/ 7 w 9"/>
                <a:gd name="T85" fmla="*/ 0 h 9"/>
                <a:gd name="T86" fmla="*/ 7 w 9"/>
                <a:gd name="T87" fmla="*/ 2 h 9"/>
                <a:gd name="T88" fmla="*/ 9 w 9"/>
                <a:gd name="T89" fmla="*/ 2 h 9"/>
                <a:gd name="T90" fmla="*/ 9 w 9"/>
                <a:gd name="T91" fmla="*/ 2 h 9"/>
                <a:gd name="T92" fmla="*/ 9 w 9"/>
                <a:gd name="T93" fmla="*/ 2 h 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"/>
                <a:gd name="T142" fmla="*/ 0 h 9"/>
                <a:gd name="T143" fmla="*/ 9 w 9"/>
                <a:gd name="T144" fmla="*/ 9 h 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" h="9">
                  <a:moveTo>
                    <a:pt x="9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7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035"/>
            <p:cNvSpPr>
              <a:spLocks/>
            </p:cNvSpPr>
            <p:nvPr/>
          </p:nvSpPr>
          <p:spPr bwMode="auto">
            <a:xfrm>
              <a:off x="2968" y="1550"/>
              <a:ext cx="9" cy="9"/>
            </a:xfrm>
            <a:custGeom>
              <a:avLst/>
              <a:gdLst>
                <a:gd name="T0" fmla="*/ 9 w 9"/>
                <a:gd name="T1" fmla="*/ 2 h 9"/>
                <a:gd name="T2" fmla="*/ 9 w 9"/>
                <a:gd name="T3" fmla="*/ 2 h 9"/>
                <a:gd name="T4" fmla="*/ 7 w 9"/>
                <a:gd name="T5" fmla="*/ 2 h 9"/>
                <a:gd name="T6" fmla="*/ 7 w 9"/>
                <a:gd name="T7" fmla="*/ 0 h 9"/>
                <a:gd name="T8" fmla="*/ 5 w 9"/>
                <a:gd name="T9" fmla="*/ 0 h 9"/>
                <a:gd name="T10" fmla="*/ 5 w 9"/>
                <a:gd name="T11" fmla="*/ 0 h 9"/>
                <a:gd name="T12" fmla="*/ 3 w 9"/>
                <a:gd name="T13" fmla="*/ 2 h 9"/>
                <a:gd name="T14" fmla="*/ 3 w 9"/>
                <a:gd name="T15" fmla="*/ 2 h 9"/>
                <a:gd name="T16" fmla="*/ 1 w 9"/>
                <a:gd name="T17" fmla="*/ 2 h 9"/>
                <a:gd name="T18" fmla="*/ 1 w 9"/>
                <a:gd name="T19" fmla="*/ 3 h 9"/>
                <a:gd name="T20" fmla="*/ 1 w 9"/>
                <a:gd name="T21" fmla="*/ 3 h 9"/>
                <a:gd name="T22" fmla="*/ 0 w 9"/>
                <a:gd name="T23" fmla="*/ 5 h 9"/>
                <a:gd name="T24" fmla="*/ 0 w 9"/>
                <a:gd name="T25" fmla="*/ 5 h 9"/>
                <a:gd name="T26" fmla="*/ 0 w 9"/>
                <a:gd name="T27" fmla="*/ 6 h 9"/>
                <a:gd name="T28" fmla="*/ 1 w 9"/>
                <a:gd name="T29" fmla="*/ 6 h 9"/>
                <a:gd name="T30" fmla="*/ 1 w 9"/>
                <a:gd name="T31" fmla="*/ 8 h 9"/>
                <a:gd name="T32" fmla="*/ 1 w 9"/>
                <a:gd name="T33" fmla="*/ 8 h 9"/>
                <a:gd name="T34" fmla="*/ 3 w 9"/>
                <a:gd name="T35" fmla="*/ 8 h 9"/>
                <a:gd name="T36" fmla="*/ 3 w 9"/>
                <a:gd name="T37" fmla="*/ 9 h 9"/>
                <a:gd name="T38" fmla="*/ 5 w 9"/>
                <a:gd name="T39" fmla="*/ 9 h 9"/>
                <a:gd name="T40" fmla="*/ 5 w 9"/>
                <a:gd name="T41" fmla="*/ 9 h 9"/>
                <a:gd name="T42" fmla="*/ 7 w 9"/>
                <a:gd name="T43" fmla="*/ 9 h 9"/>
                <a:gd name="T44" fmla="*/ 7 w 9"/>
                <a:gd name="T45" fmla="*/ 9 h 9"/>
                <a:gd name="T46" fmla="*/ 7 w 9"/>
                <a:gd name="T47" fmla="*/ 8 h 9"/>
                <a:gd name="T48" fmla="*/ 7 w 9"/>
                <a:gd name="T49" fmla="*/ 8 h 9"/>
                <a:gd name="T50" fmla="*/ 7 w 9"/>
                <a:gd name="T51" fmla="*/ 9 h 9"/>
                <a:gd name="T52" fmla="*/ 5 w 9"/>
                <a:gd name="T53" fmla="*/ 9 h 9"/>
                <a:gd name="T54" fmla="*/ 5 w 9"/>
                <a:gd name="T55" fmla="*/ 9 h 9"/>
                <a:gd name="T56" fmla="*/ 3 w 9"/>
                <a:gd name="T57" fmla="*/ 8 h 9"/>
                <a:gd name="T58" fmla="*/ 3 w 9"/>
                <a:gd name="T59" fmla="*/ 8 h 9"/>
                <a:gd name="T60" fmla="*/ 1 w 9"/>
                <a:gd name="T61" fmla="*/ 8 h 9"/>
                <a:gd name="T62" fmla="*/ 1 w 9"/>
                <a:gd name="T63" fmla="*/ 8 h 9"/>
                <a:gd name="T64" fmla="*/ 1 w 9"/>
                <a:gd name="T65" fmla="*/ 6 h 9"/>
                <a:gd name="T66" fmla="*/ 1 w 9"/>
                <a:gd name="T67" fmla="*/ 6 h 9"/>
                <a:gd name="T68" fmla="*/ 1 w 9"/>
                <a:gd name="T69" fmla="*/ 5 h 9"/>
                <a:gd name="T70" fmla="*/ 1 w 9"/>
                <a:gd name="T71" fmla="*/ 5 h 9"/>
                <a:gd name="T72" fmla="*/ 1 w 9"/>
                <a:gd name="T73" fmla="*/ 3 h 9"/>
                <a:gd name="T74" fmla="*/ 1 w 9"/>
                <a:gd name="T75" fmla="*/ 3 h 9"/>
                <a:gd name="T76" fmla="*/ 1 w 9"/>
                <a:gd name="T77" fmla="*/ 2 h 9"/>
                <a:gd name="T78" fmla="*/ 3 w 9"/>
                <a:gd name="T79" fmla="*/ 2 h 9"/>
                <a:gd name="T80" fmla="*/ 3 w 9"/>
                <a:gd name="T81" fmla="*/ 2 h 9"/>
                <a:gd name="T82" fmla="*/ 5 w 9"/>
                <a:gd name="T83" fmla="*/ 2 h 9"/>
                <a:gd name="T84" fmla="*/ 5 w 9"/>
                <a:gd name="T85" fmla="*/ 2 h 9"/>
                <a:gd name="T86" fmla="*/ 7 w 9"/>
                <a:gd name="T87" fmla="*/ 2 h 9"/>
                <a:gd name="T88" fmla="*/ 7 w 9"/>
                <a:gd name="T89" fmla="*/ 2 h 9"/>
                <a:gd name="T90" fmla="*/ 9 w 9"/>
                <a:gd name="T91" fmla="*/ 2 h 9"/>
                <a:gd name="T92" fmla="*/ 9 w 9"/>
                <a:gd name="T93" fmla="*/ 2 h 9"/>
                <a:gd name="T94" fmla="*/ 9 w 9"/>
                <a:gd name="T95" fmla="*/ 2 h 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"/>
                <a:gd name="T145" fmla="*/ 0 h 9"/>
                <a:gd name="T146" fmla="*/ 9 w 9"/>
                <a:gd name="T147" fmla="*/ 9 h 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" h="9">
                  <a:moveTo>
                    <a:pt x="9" y="2"/>
                  </a:move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8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036"/>
            <p:cNvSpPr>
              <a:spLocks/>
            </p:cNvSpPr>
            <p:nvPr/>
          </p:nvSpPr>
          <p:spPr bwMode="auto">
            <a:xfrm>
              <a:off x="2969" y="1552"/>
              <a:ext cx="8" cy="7"/>
            </a:xfrm>
            <a:custGeom>
              <a:avLst/>
              <a:gdLst>
                <a:gd name="T0" fmla="*/ 8 w 8"/>
                <a:gd name="T1" fmla="*/ 0 h 7"/>
                <a:gd name="T2" fmla="*/ 8 w 8"/>
                <a:gd name="T3" fmla="*/ 0 h 7"/>
                <a:gd name="T4" fmla="*/ 6 w 8"/>
                <a:gd name="T5" fmla="*/ 0 h 7"/>
                <a:gd name="T6" fmla="*/ 6 w 8"/>
                <a:gd name="T7" fmla="*/ 0 h 7"/>
                <a:gd name="T8" fmla="*/ 4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2 w 8"/>
                <a:gd name="T15" fmla="*/ 0 h 7"/>
                <a:gd name="T16" fmla="*/ 0 w 8"/>
                <a:gd name="T17" fmla="*/ 0 h 7"/>
                <a:gd name="T18" fmla="*/ 0 w 8"/>
                <a:gd name="T19" fmla="*/ 1 h 7"/>
                <a:gd name="T20" fmla="*/ 0 w 8"/>
                <a:gd name="T21" fmla="*/ 1 h 7"/>
                <a:gd name="T22" fmla="*/ 0 w 8"/>
                <a:gd name="T23" fmla="*/ 3 h 7"/>
                <a:gd name="T24" fmla="*/ 0 w 8"/>
                <a:gd name="T25" fmla="*/ 3 h 7"/>
                <a:gd name="T26" fmla="*/ 0 w 8"/>
                <a:gd name="T27" fmla="*/ 4 h 7"/>
                <a:gd name="T28" fmla="*/ 0 w 8"/>
                <a:gd name="T29" fmla="*/ 4 h 7"/>
                <a:gd name="T30" fmla="*/ 0 w 8"/>
                <a:gd name="T31" fmla="*/ 6 h 7"/>
                <a:gd name="T32" fmla="*/ 0 w 8"/>
                <a:gd name="T33" fmla="*/ 6 h 7"/>
                <a:gd name="T34" fmla="*/ 2 w 8"/>
                <a:gd name="T35" fmla="*/ 6 h 7"/>
                <a:gd name="T36" fmla="*/ 2 w 8"/>
                <a:gd name="T37" fmla="*/ 6 h 7"/>
                <a:gd name="T38" fmla="*/ 4 w 8"/>
                <a:gd name="T39" fmla="*/ 7 h 7"/>
                <a:gd name="T40" fmla="*/ 4 w 8"/>
                <a:gd name="T41" fmla="*/ 7 h 7"/>
                <a:gd name="T42" fmla="*/ 6 w 8"/>
                <a:gd name="T43" fmla="*/ 7 h 7"/>
                <a:gd name="T44" fmla="*/ 6 w 8"/>
                <a:gd name="T45" fmla="*/ 6 h 7"/>
                <a:gd name="T46" fmla="*/ 6 w 8"/>
                <a:gd name="T47" fmla="*/ 6 h 7"/>
                <a:gd name="T48" fmla="*/ 6 w 8"/>
                <a:gd name="T49" fmla="*/ 6 h 7"/>
                <a:gd name="T50" fmla="*/ 6 w 8"/>
                <a:gd name="T51" fmla="*/ 6 h 7"/>
                <a:gd name="T52" fmla="*/ 6 w 8"/>
                <a:gd name="T53" fmla="*/ 6 h 7"/>
                <a:gd name="T54" fmla="*/ 4 w 8"/>
                <a:gd name="T55" fmla="*/ 6 h 7"/>
                <a:gd name="T56" fmla="*/ 4 w 8"/>
                <a:gd name="T57" fmla="*/ 6 h 7"/>
                <a:gd name="T58" fmla="*/ 2 w 8"/>
                <a:gd name="T59" fmla="*/ 6 h 7"/>
                <a:gd name="T60" fmla="*/ 2 w 8"/>
                <a:gd name="T61" fmla="*/ 6 h 7"/>
                <a:gd name="T62" fmla="*/ 2 w 8"/>
                <a:gd name="T63" fmla="*/ 6 h 7"/>
                <a:gd name="T64" fmla="*/ 0 w 8"/>
                <a:gd name="T65" fmla="*/ 4 h 7"/>
                <a:gd name="T66" fmla="*/ 0 w 8"/>
                <a:gd name="T67" fmla="*/ 4 h 7"/>
                <a:gd name="T68" fmla="*/ 0 w 8"/>
                <a:gd name="T69" fmla="*/ 4 h 7"/>
                <a:gd name="T70" fmla="*/ 0 w 8"/>
                <a:gd name="T71" fmla="*/ 3 h 7"/>
                <a:gd name="T72" fmla="*/ 0 w 8"/>
                <a:gd name="T73" fmla="*/ 3 h 7"/>
                <a:gd name="T74" fmla="*/ 0 w 8"/>
                <a:gd name="T75" fmla="*/ 1 h 7"/>
                <a:gd name="T76" fmla="*/ 0 w 8"/>
                <a:gd name="T77" fmla="*/ 1 h 7"/>
                <a:gd name="T78" fmla="*/ 2 w 8"/>
                <a:gd name="T79" fmla="*/ 1 h 7"/>
                <a:gd name="T80" fmla="*/ 2 w 8"/>
                <a:gd name="T81" fmla="*/ 0 h 7"/>
                <a:gd name="T82" fmla="*/ 2 w 8"/>
                <a:gd name="T83" fmla="*/ 0 h 7"/>
                <a:gd name="T84" fmla="*/ 4 w 8"/>
                <a:gd name="T85" fmla="*/ 0 h 7"/>
                <a:gd name="T86" fmla="*/ 4 w 8"/>
                <a:gd name="T87" fmla="*/ 0 h 7"/>
                <a:gd name="T88" fmla="*/ 6 w 8"/>
                <a:gd name="T89" fmla="*/ 0 h 7"/>
                <a:gd name="T90" fmla="*/ 6 w 8"/>
                <a:gd name="T91" fmla="*/ 0 h 7"/>
                <a:gd name="T92" fmla="*/ 6 w 8"/>
                <a:gd name="T93" fmla="*/ 0 h 7"/>
                <a:gd name="T94" fmla="*/ 8 w 8"/>
                <a:gd name="T95" fmla="*/ 1 h 7"/>
                <a:gd name="T96" fmla="*/ 8 w 8"/>
                <a:gd name="T97" fmla="*/ 1 h 7"/>
                <a:gd name="T98" fmla="*/ 8 w 8"/>
                <a:gd name="T99" fmla="*/ 0 h 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"/>
                <a:gd name="T151" fmla="*/ 0 h 7"/>
                <a:gd name="T152" fmla="*/ 8 w 8"/>
                <a:gd name="T153" fmla="*/ 7 h 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" h="7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9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037"/>
            <p:cNvSpPr>
              <a:spLocks/>
            </p:cNvSpPr>
            <p:nvPr/>
          </p:nvSpPr>
          <p:spPr bwMode="auto">
            <a:xfrm>
              <a:off x="2969" y="1552"/>
              <a:ext cx="8" cy="6"/>
            </a:xfrm>
            <a:custGeom>
              <a:avLst/>
              <a:gdLst>
                <a:gd name="T0" fmla="*/ 8 w 8"/>
                <a:gd name="T1" fmla="*/ 1 h 6"/>
                <a:gd name="T2" fmla="*/ 8 w 8"/>
                <a:gd name="T3" fmla="*/ 1 h 6"/>
                <a:gd name="T4" fmla="*/ 6 w 8"/>
                <a:gd name="T5" fmla="*/ 0 h 6"/>
                <a:gd name="T6" fmla="*/ 6 w 8"/>
                <a:gd name="T7" fmla="*/ 0 h 6"/>
                <a:gd name="T8" fmla="*/ 6 w 8"/>
                <a:gd name="T9" fmla="*/ 0 h 6"/>
                <a:gd name="T10" fmla="*/ 4 w 8"/>
                <a:gd name="T11" fmla="*/ 0 h 6"/>
                <a:gd name="T12" fmla="*/ 4 w 8"/>
                <a:gd name="T13" fmla="*/ 0 h 6"/>
                <a:gd name="T14" fmla="*/ 2 w 8"/>
                <a:gd name="T15" fmla="*/ 0 h 6"/>
                <a:gd name="T16" fmla="*/ 2 w 8"/>
                <a:gd name="T17" fmla="*/ 0 h 6"/>
                <a:gd name="T18" fmla="*/ 2 w 8"/>
                <a:gd name="T19" fmla="*/ 1 h 6"/>
                <a:gd name="T20" fmla="*/ 0 w 8"/>
                <a:gd name="T21" fmla="*/ 1 h 6"/>
                <a:gd name="T22" fmla="*/ 0 w 8"/>
                <a:gd name="T23" fmla="*/ 1 h 6"/>
                <a:gd name="T24" fmla="*/ 0 w 8"/>
                <a:gd name="T25" fmla="*/ 3 h 6"/>
                <a:gd name="T26" fmla="*/ 0 w 8"/>
                <a:gd name="T27" fmla="*/ 3 h 6"/>
                <a:gd name="T28" fmla="*/ 0 w 8"/>
                <a:gd name="T29" fmla="*/ 4 h 6"/>
                <a:gd name="T30" fmla="*/ 0 w 8"/>
                <a:gd name="T31" fmla="*/ 4 h 6"/>
                <a:gd name="T32" fmla="*/ 0 w 8"/>
                <a:gd name="T33" fmla="*/ 4 h 6"/>
                <a:gd name="T34" fmla="*/ 2 w 8"/>
                <a:gd name="T35" fmla="*/ 6 h 6"/>
                <a:gd name="T36" fmla="*/ 2 w 8"/>
                <a:gd name="T37" fmla="*/ 6 h 6"/>
                <a:gd name="T38" fmla="*/ 2 w 8"/>
                <a:gd name="T39" fmla="*/ 6 h 6"/>
                <a:gd name="T40" fmla="*/ 4 w 8"/>
                <a:gd name="T41" fmla="*/ 6 h 6"/>
                <a:gd name="T42" fmla="*/ 4 w 8"/>
                <a:gd name="T43" fmla="*/ 6 h 6"/>
                <a:gd name="T44" fmla="*/ 6 w 8"/>
                <a:gd name="T45" fmla="*/ 6 h 6"/>
                <a:gd name="T46" fmla="*/ 6 w 8"/>
                <a:gd name="T47" fmla="*/ 6 h 6"/>
                <a:gd name="T48" fmla="*/ 6 w 8"/>
                <a:gd name="T49" fmla="*/ 6 h 6"/>
                <a:gd name="T50" fmla="*/ 6 w 8"/>
                <a:gd name="T51" fmla="*/ 4 h 6"/>
                <a:gd name="T52" fmla="*/ 6 w 8"/>
                <a:gd name="T53" fmla="*/ 6 h 6"/>
                <a:gd name="T54" fmla="*/ 6 w 8"/>
                <a:gd name="T55" fmla="*/ 6 h 6"/>
                <a:gd name="T56" fmla="*/ 6 w 8"/>
                <a:gd name="T57" fmla="*/ 6 h 6"/>
                <a:gd name="T58" fmla="*/ 4 w 8"/>
                <a:gd name="T59" fmla="*/ 6 h 6"/>
                <a:gd name="T60" fmla="*/ 4 w 8"/>
                <a:gd name="T61" fmla="*/ 6 h 6"/>
                <a:gd name="T62" fmla="*/ 4 w 8"/>
                <a:gd name="T63" fmla="*/ 6 h 6"/>
                <a:gd name="T64" fmla="*/ 2 w 8"/>
                <a:gd name="T65" fmla="*/ 6 h 6"/>
                <a:gd name="T66" fmla="*/ 2 w 8"/>
                <a:gd name="T67" fmla="*/ 4 h 6"/>
                <a:gd name="T68" fmla="*/ 2 w 8"/>
                <a:gd name="T69" fmla="*/ 4 h 6"/>
                <a:gd name="T70" fmla="*/ 2 w 8"/>
                <a:gd name="T71" fmla="*/ 4 h 6"/>
                <a:gd name="T72" fmla="*/ 0 w 8"/>
                <a:gd name="T73" fmla="*/ 3 h 6"/>
                <a:gd name="T74" fmla="*/ 0 w 8"/>
                <a:gd name="T75" fmla="*/ 3 h 6"/>
                <a:gd name="T76" fmla="*/ 0 w 8"/>
                <a:gd name="T77" fmla="*/ 3 h 6"/>
                <a:gd name="T78" fmla="*/ 2 w 8"/>
                <a:gd name="T79" fmla="*/ 1 h 6"/>
                <a:gd name="T80" fmla="*/ 2 w 8"/>
                <a:gd name="T81" fmla="*/ 1 h 6"/>
                <a:gd name="T82" fmla="*/ 2 w 8"/>
                <a:gd name="T83" fmla="*/ 1 h 6"/>
                <a:gd name="T84" fmla="*/ 2 w 8"/>
                <a:gd name="T85" fmla="*/ 1 h 6"/>
                <a:gd name="T86" fmla="*/ 4 w 8"/>
                <a:gd name="T87" fmla="*/ 1 h 6"/>
                <a:gd name="T88" fmla="*/ 4 w 8"/>
                <a:gd name="T89" fmla="*/ 0 h 6"/>
                <a:gd name="T90" fmla="*/ 4 w 8"/>
                <a:gd name="T91" fmla="*/ 0 h 6"/>
                <a:gd name="T92" fmla="*/ 6 w 8"/>
                <a:gd name="T93" fmla="*/ 0 h 6"/>
                <a:gd name="T94" fmla="*/ 6 w 8"/>
                <a:gd name="T95" fmla="*/ 1 h 6"/>
                <a:gd name="T96" fmla="*/ 6 w 8"/>
                <a:gd name="T97" fmla="*/ 1 h 6"/>
                <a:gd name="T98" fmla="*/ 6 w 8"/>
                <a:gd name="T99" fmla="*/ 1 h 6"/>
                <a:gd name="T100" fmla="*/ 8 w 8"/>
                <a:gd name="T101" fmla="*/ 1 h 6"/>
                <a:gd name="T102" fmla="*/ 8 w 8"/>
                <a:gd name="T103" fmla="*/ 1 h 6"/>
                <a:gd name="T104" fmla="*/ 8 w 8"/>
                <a:gd name="T105" fmla="*/ 1 h 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"/>
                <a:gd name="T160" fmla="*/ 0 h 6"/>
                <a:gd name="T161" fmla="*/ 8 w 8"/>
                <a:gd name="T162" fmla="*/ 6 h 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" h="6">
                  <a:moveTo>
                    <a:pt x="8" y="1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A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038"/>
            <p:cNvSpPr>
              <a:spLocks noEditPoints="1"/>
            </p:cNvSpPr>
            <p:nvPr/>
          </p:nvSpPr>
          <p:spPr bwMode="auto">
            <a:xfrm>
              <a:off x="2969" y="1552"/>
              <a:ext cx="8" cy="6"/>
            </a:xfrm>
            <a:custGeom>
              <a:avLst/>
              <a:gdLst>
                <a:gd name="T0" fmla="*/ 8 w 8"/>
                <a:gd name="T1" fmla="*/ 1 h 6"/>
                <a:gd name="T2" fmla="*/ 6 w 8"/>
                <a:gd name="T3" fmla="*/ 1 h 6"/>
                <a:gd name="T4" fmla="*/ 6 w 8"/>
                <a:gd name="T5" fmla="*/ 0 h 6"/>
                <a:gd name="T6" fmla="*/ 4 w 8"/>
                <a:gd name="T7" fmla="*/ 0 h 6"/>
                <a:gd name="T8" fmla="*/ 2 w 8"/>
                <a:gd name="T9" fmla="*/ 1 h 6"/>
                <a:gd name="T10" fmla="*/ 2 w 8"/>
                <a:gd name="T11" fmla="*/ 1 h 6"/>
                <a:gd name="T12" fmla="*/ 0 w 8"/>
                <a:gd name="T13" fmla="*/ 3 h 6"/>
                <a:gd name="T14" fmla="*/ 0 w 8"/>
                <a:gd name="T15" fmla="*/ 3 h 6"/>
                <a:gd name="T16" fmla="*/ 2 w 8"/>
                <a:gd name="T17" fmla="*/ 4 h 6"/>
                <a:gd name="T18" fmla="*/ 2 w 8"/>
                <a:gd name="T19" fmla="*/ 6 h 6"/>
                <a:gd name="T20" fmla="*/ 4 w 8"/>
                <a:gd name="T21" fmla="*/ 6 h 6"/>
                <a:gd name="T22" fmla="*/ 6 w 8"/>
                <a:gd name="T23" fmla="*/ 6 h 6"/>
                <a:gd name="T24" fmla="*/ 6 w 8"/>
                <a:gd name="T25" fmla="*/ 6 h 6"/>
                <a:gd name="T26" fmla="*/ 8 w 8"/>
                <a:gd name="T27" fmla="*/ 4 h 6"/>
                <a:gd name="T28" fmla="*/ 6 w 8"/>
                <a:gd name="T29" fmla="*/ 4 h 6"/>
                <a:gd name="T30" fmla="*/ 6 w 8"/>
                <a:gd name="T31" fmla="*/ 4 h 6"/>
                <a:gd name="T32" fmla="*/ 4 w 8"/>
                <a:gd name="T33" fmla="*/ 6 h 6"/>
                <a:gd name="T34" fmla="*/ 4 w 8"/>
                <a:gd name="T35" fmla="*/ 6 h 6"/>
                <a:gd name="T36" fmla="*/ 2 w 8"/>
                <a:gd name="T37" fmla="*/ 4 h 6"/>
                <a:gd name="T38" fmla="*/ 2 w 8"/>
                <a:gd name="T39" fmla="*/ 4 h 6"/>
                <a:gd name="T40" fmla="*/ 2 w 8"/>
                <a:gd name="T41" fmla="*/ 3 h 6"/>
                <a:gd name="T42" fmla="*/ 2 w 8"/>
                <a:gd name="T43" fmla="*/ 3 h 6"/>
                <a:gd name="T44" fmla="*/ 2 w 8"/>
                <a:gd name="T45" fmla="*/ 1 h 6"/>
                <a:gd name="T46" fmla="*/ 2 w 8"/>
                <a:gd name="T47" fmla="*/ 1 h 6"/>
                <a:gd name="T48" fmla="*/ 4 w 8"/>
                <a:gd name="T49" fmla="*/ 1 h 6"/>
                <a:gd name="T50" fmla="*/ 4 w 8"/>
                <a:gd name="T51" fmla="*/ 1 h 6"/>
                <a:gd name="T52" fmla="*/ 6 w 8"/>
                <a:gd name="T53" fmla="*/ 1 h 6"/>
                <a:gd name="T54" fmla="*/ 6 w 8"/>
                <a:gd name="T55" fmla="*/ 1 h 6"/>
                <a:gd name="T56" fmla="*/ 8 w 8"/>
                <a:gd name="T57" fmla="*/ 3 h 6"/>
                <a:gd name="T58" fmla="*/ 8 w 8"/>
                <a:gd name="T59" fmla="*/ 3 h 6"/>
                <a:gd name="T60" fmla="*/ 8 w 8"/>
                <a:gd name="T61" fmla="*/ 3 h 6"/>
                <a:gd name="T62" fmla="*/ 8 w 8"/>
                <a:gd name="T63" fmla="*/ 3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"/>
                <a:gd name="T97" fmla="*/ 0 h 6"/>
                <a:gd name="T98" fmla="*/ 8 w 8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" h="6">
                  <a:moveTo>
                    <a:pt x="8" y="1"/>
                  </a:move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1"/>
                  </a:lnTo>
                  <a:close/>
                  <a:moveTo>
                    <a:pt x="8" y="3"/>
                  </a:moveTo>
                  <a:lnTo>
                    <a:pt x="8" y="3"/>
                  </a:lnTo>
                  <a:close/>
                </a:path>
              </a:pathLst>
            </a:custGeom>
            <a:solidFill>
              <a:srgbClr val="FB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039"/>
            <p:cNvSpPr>
              <a:spLocks/>
            </p:cNvSpPr>
            <p:nvPr/>
          </p:nvSpPr>
          <p:spPr bwMode="auto">
            <a:xfrm>
              <a:off x="2971" y="1553"/>
              <a:ext cx="6" cy="5"/>
            </a:xfrm>
            <a:custGeom>
              <a:avLst/>
              <a:gdLst>
                <a:gd name="T0" fmla="*/ 6 w 6"/>
                <a:gd name="T1" fmla="*/ 2 h 5"/>
                <a:gd name="T2" fmla="*/ 4 w 6"/>
                <a:gd name="T3" fmla="*/ 0 h 5"/>
                <a:gd name="T4" fmla="*/ 4 w 6"/>
                <a:gd name="T5" fmla="*/ 0 h 5"/>
                <a:gd name="T6" fmla="*/ 2 w 6"/>
                <a:gd name="T7" fmla="*/ 0 h 5"/>
                <a:gd name="T8" fmla="*/ 2 w 6"/>
                <a:gd name="T9" fmla="*/ 0 h 5"/>
                <a:gd name="T10" fmla="*/ 0 w 6"/>
                <a:gd name="T11" fmla="*/ 0 h 5"/>
                <a:gd name="T12" fmla="*/ 0 w 6"/>
                <a:gd name="T13" fmla="*/ 0 h 5"/>
                <a:gd name="T14" fmla="*/ 0 w 6"/>
                <a:gd name="T15" fmla="*/ 2 h 5"/>
                <a:gd name="T16" fmla="*/ 0 w 6"/>
                <a:gd name="T17" fmla="*/ 2 h 5"/>
                <a:gd name="T18" fmla="*/ 0 w 6"/>
                <a:gd name="T19" fmla="*/ 3 h 5"/>
                <a:gd name="T20" fmla="*/ 0 w 6"/>
                <a:gd name="T21" fmla="*/ 3 h 5"/>
                <a:gd name="T22" fmla="*/ 2 w 6"/>
                <a:gd name="T23" fmla="*/ 5 h 5"/>
                <a:gd name="T24" fmla="*/ 2 w 6"/>
                <a:gd name="T25" fmla="*/ 5 h 5"/>
                <a:gd name="T26" fmla="*/ 4 w 6"/>
                <a:gd name="T27" fmla="*/ 3 h 5"/>
                <a:gd name="T28" fmla="*/ 4 w 6"/>
                <a:gd name="T29" fmla="*/ 3 h 5"/>
                <a:gd name="T30" fmla="*/ 6 w 6"/>
                <a:gd name="T31" fmla="*/ 3 h 5"/>
                <a:gd name="T32" fmla="*/ 6 w 6"/>
                <a:gd name="T33" fmla="*/ 2 h 5"/>
                <a:gd name="T34" fmla="*/ 4 w 6"/>
                <a:gd name="T35" fmla="*/ 2 h 5"/>
                <a:gd name="T36" fmla="*/ 4 w 6"/>
                <a:gd name="T37" fmla="*/ 2 h 5"/>
                <a:gd name="T38" fmla="*/ 4 w 6"/>
                <a:gd name="T39" fmla="*/ 0 h 5"/>
                <a:gd name="T40" fmla="*/ 2 w 6"/>
                <a:gd name="T41" fmla="*/ 0 h 5"/>
                <a:gd name="T42" fmla="*/ 2 w 6"/>
                <a:gd name="T43" fmla="*/ 0 h 5"/>
                <a:gd name="T44" fmla="*/ 2 w 6"/>
                <a:gd name="T45" fmla="*/ 0 h 5"/>
                <a:gd name="T46" fmla="*/ 0 w 6"/>
                <a:gd name="T47" fmla="*/ 2 h 5"/>
                <a:gd name="T48" fmla="*/ 0 w 6"/>
                <a:gd name="T49" fmla="*/ 2 h 5"/>
                <a:gd name="T50" fmla="*/ 0 w 6"/>
                <a:gd name="T51" fmla="*/ 2 h 5"/>
                <a:gd name="T52" fmla="*/ 0 w 6"/>
                <a:gd name="T53" fmla="*/ 3 h 5"/>
                <a:gd name="T54" fmla="*/ 2 w 6"/>
                <a:gd name="T55" fmla="*/ 3 h 5"/>
                <a:gd name="T56" fmla="*/ 2 w 6"/>
                <a:gd name="T57" fmla="*/ 3 h 5"/>
                <a:gd name="T58" fmla="*/ 2 w 6"/>
                <a:gd name="T59" fmla="*/ 3 h 5"/>
                <a:gd name="T60" fmla="*/ 4 w 6"/>
                <a:gd name="T61" fmla="*/ 3 h 5"/>
                <a:gd name="T62" fmla="*/ 4 w 6"/>
                <a:gd name="T63" fmla="*/ 3 h 5"/>
                <a:gd name="T64" fmla="*/ 4 w 6"/>
                <a:gd name="T65" fmla="*/ 2 h 5"/>
                <a:gd name="T66" fmla="*/ 6 w 6"/>
                <a:gd name="T67" fmla="*/ 2 h 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"/>
                <a:gd name="T103" fmla="*/ 0 h 5"/>
                <a:gd name="T104" fmla="*/ 6 w 6"/>
                <a:gd name="T105" fmla="*/ 5 h 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" h="5">
                  <a:moveTo>
                    <a:pt x="6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C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040"/>
            <p:cNvSpPr>
              <a:spLocks/>
            </p:cNvSpPr>
            <p:nvPr/>
          </p:nvSpPr>
          <p:spPr bwMode="auto">
            <a:xfrm>
              <a:off x="2971" y="1553"/>
              <a:ext cx="4" cy="3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4 w 4"/>
                <a:gd name="T5" fmla="*/ 0 h 3"/>
                <a:gd name="T6" fmla="*/ 2 w 4"/>
                <a:gd name="T7" fmla="*/ 0 h 3"/>
                <a:gd name="T8" fmla="*/ 2 w 4"/>
                <a:gd name="T9" fmla="*/ 0 h 3"/>
                <a:gd name="T10" fmla="*/ 2 w 4"/>
                <a:gd name="T11" fmla="*/ 0 h 3"/>
                <a:gd name="T12" fmla="*/ 0 w 4"/>
                <a:gd name="T13" fmla="*/ 2 h 3"/>
                <a:gd name="T14" fmla="*/ 0 w 4"/>
                <a:gd name="T15" fmla="*/ 2 h 3"/>
                <a:gd name="T16" fmla="*/ 0 w 4"/>
                <a:gd name="T17" fmla="*/ 2 h 3"/>
                <a:gd name="T18" fmla="*/ 0 w 4"/>
                <a:gd name="T19" fmla="*/ 3 h 3"/>
                <a:gd name="T20" fmla="*/ 2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4 w 4"/>
                <a:gd name="T27" fmla="*/ 3 h 3"/>
                <a:gd name="T28" fmla="*/ 4 w 4"/>
                <a:gd name="T29" fmla="*/ 3 h 3"/>
                <a:gd name="T30" fmla="*/ 4 w 4"/>
                <a:gd name="T31" fmla="*/ 2 h 3"/>
                <a:gd name="T32" fmla="*/ 4 w 4"/>
                <a:gd name="T33" fmla="*/ 2 h 3"/>
                <a:gd name="T34" fmla="*/ 4 w 4"/>
                <a:gd name="T35" fmla="*/ 2 h 3"/>
                <a:gd name="T36" fmla="*/ 4 w 4"/>
                <a:gd name="T37" fmla="*/ 2 h 3"/>
                <a:gd name="T38" fmla="*/ 2 w 4"/>
                <a:gd name="T39" fmla="*/ 0 h 3"/>
                <a:gd name="T40" fmla="*/ 2 w 4"/>
                <a:gd name="T41" fmla="*/ 0 h 3"/>
                <a:gd name="T42" fmla="*/ 2 w 4"/>
                <a:gd name="T43" fmla="*/ 0 h 3"/>
                <a:gd name="T44" fmla="*/ 2 w 4"/>
                <a:gd name="T45" fmla="*/ 2 h 3"/>
                <a:gd name="T46" fmla="*/ 2 w 4"/>
                <a:gd name="T47" fmla="*/ 2 h 3"/>
                <a:gd name="T48" fmla="*/ 2 w 4"/>
                <a:gd name="T49" fmla="*/ 2 h 3"/>
                <a:gd name="T50" fmla="*/ 2 w 4"/>
                <a:gd name="T51" fmla="*/ 2 h 3"/>
                <a:gd name="T52" fmla="*/ 2 w 4"/>
                <a:gd name="T53" fmla="*/ 3 h 3"/>
                <a:gd name="T54" fmla="*/ 2 w 4"/>
                <a:gd name="T55" fmla="*/ 3 h 3"/>
                <a:gd name="T56" fmla="*/ 2 w 4"/>
                <a:gd name="T57" fmla="*/ 3 h 3"/>
                <a:gd name="T58" fmla="*/ 2 w 4"/>
                <a:gd name="T59" fmla="*/ 3 h 3"/>
                <a:gd name="T60" fmla="*/ 4 w 4"/>
                <a:gd name="T61" fmla="*/ 3 h 3"/>
                <a:gd name="T62" fmla="*/ 4 w 4"/>
                <a:gd name="T63" fmla="*/ 2 h 3"/>
                <a:gd name="T64" fmla="*/ 4 w 4"/>
                <a:gd name="T65" fmla="*/ 2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"/>
                <a:gd name="T100" fmla="*/ 0 h 3"/>
                <a:gd name="T101" fmla="*/ 4 w 4"/>
                <a:gd name="T102" fmla="*/ 3 h 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D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041"/>
            <p:cNvSpPr>
              <a:spLocks/>
            </p:cNvSpPr>
            <p:nvPr/>
          </p:nvSpPr>
          <p:spPr bwMode="auto">
            <a:xfrm>
              <a:off x="2973" y="1553"/>
              <a:ext cx="2" cy="3"/>
            </a:xfrm>
            <a:custGeom>
              <a:avLst/>
              <a:gdLst>
                <a:gd name="T0" fmla="*/ 2 w 2"/>
                <a:gd name="T1" fmla="*/ 2 h 3"/>
                <a:gd name="T2" fmla="*/ 2 w 2"/>
                <a:gd name="T3" fmla="*/ 2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2 h 3"/>
                <a:gd name="T10" fmla="*/ 2 w 2"/>
                <a:gd name="T11" fmla="*/ 2 h 3"/>
                <a:gd name="T12" fmla="*/ 0 w 2"/>
                <a:gd name="T13" fmla="*/ 0 h 3"/>
                <a:gd name="T14" fmla="*/ 0 w 2"/>
                <a:gd name="T15" fmla="*/ 0 h 3"/>
                <a:gd name="T16" fmla="*/ 0 w 2"/>
                <a:gd name="T17" fmla="*/ 0 h 3"/>
                <a:gd name="T18" fmla="*/ 0 w 2"/>
                <a:gd name="T19" fmla="*/ 0 h 3"/>
                <a:gd name="T20" fmla="*/ 0 w 2"/>
                <a:gd name="T21" fmla="*/ 0 h 3"/>
                <a:gd name="T22" fmla="*/ 0 w 2"/>
                <a:gd name="T23" fmla="*/ 2 h 3"/>
                <a:gd name="T24" fmla="*/ 0 w 2"/>
                <a:gd name="T25" fmla="*/ 2 h 3"/>
                <a:gd name="T26" fmla="*/ 0 w 2"/>
                <a:gd name="T27" fmla="*/ 2 h 3"/>
                <a:gd name="T28" fmla="*/ 0 w 2"/>
                <a:gd name="T29" fmla="*/ 2 h 3"/>
                <a:gd name="T30" fmla="*/ 0 w 2"/>
                <a:gd name="T31" fmla="*/ 2 h 3"/>
                <a:gd name="T32" fmla="*/ 0 w 2"/>
                <a:gd name="T33" fmla="*/ 2 h 3"/>
                <a:gd name="T34" fmla="*/ 0 w 2"/>
                <a:gd name="T35" fmla="*/ 2 h 3"/>
                <a:gd name="T36" fmla="*/ 0 w 2"/>
                <a:gd name="T37" fmla="*/ 2 h 3"/>
                <a:gd name="T38" fmla="*/ 0 w 2"/>
                <a:gd name="T39" fmla="*/ 3 h 3"/>
                <a:gd name="T40" fmla="*/ 0 w 2"/>
                <a:gd name="T41" fmla="*/ 3 h 3"/>
                <a:gd name="T42" fmla="*/ 0 w 2"/>
                <a:gd name="T43" fmla="*/ 3 h 3"/>
                <a:gd name="T44" fmla="*/ 0 w 2"/>
                <a:gd name="T45" fmla="*/ 3 h 3"/>
                <a:gd name="T46" fmla="*/ 0 w 2"/>
                <a:gd name="T47" fmla="*/ 3 h 3"/>
                <a:gd name="T48" fmla="*/ 0 w 2"/>
                <a:gd name="T49" fmla="*/ 3 h 3"/>
                <a:gd name="T50" fmla="*/ 0 w 2"/>
                <a:gd name="T51" fmla="*/ 3 h 3"/>
                <a:gd name="T52" fmla="*/ 0 w 2"/>
                <a:gd name="T53" fmla="*/ 3 h 3"/>
                <a:gd name="T54" fmla="*/ 2 w 2"/>
                <a:gd name="T55" fmla="*/ 3 h 3"/>
                <a:gd name="T56" fmla="*/ 2 w 2"/>
                <a:gd name="T57" fmla="*/ 3 h 3"/>
                <a:gd name="T58" fmla="*/ 2 w 2"/>
                <a:gd name="T59" fmla="*/ 3 h 3"/>
                <a:gd name="T60" fmla="*/ 2 w 2"/>
                <a:gd name="T61" fmla="*/ 2 h 3"/>
                <a:gd name="T62" fmla="*/ 2 w 2"/>
                <a:gd name="T63" fmla="*/ 2 h 3"/>
                <a:gd name="T64" fmla="*/ 2 w 2"/>
                <a:gd name="T65" fmla="*/ 2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"/>
                <a:gd name="T100" fmla="*/ 0 h 3"/>
                <a:gd name="T101" fmla="*/ 2 w 2"/>
                <a:gd name="T102" fmla="*/ 3 h 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" h="3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042"/>
            <p:cNvSpPr>
              <a:spLocks/>
            </p:cNvSpPr>
            <p:nvPr/>
          </p:nvSpPr>
          <p:spPr bwMode="auto">
            <a:xfrm>
              <a:off x="2973" y="1555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w 2"/>
                <a:gd name="T23" fmla="*/ 0 h 1"/>
                <a:gd name="T24" fmla="*/ 0 w 2"/>
                <a:gd name="T25" fmla="*/ 0 h 1"/>
                <a:gd name="T26" fmla="*/ 0 w 2"/>
                <a:gd name="T27" fmla="*/ 0 h 1"/>
                <a:gd name="T28" fmla="*/ 0 w 2"/>
                <a:gd name="T29" fmla="*/ 0 h 1"/>
                <a:gd name="T30" fmla="*/ 0 w 2"/>
                <a:gd name="T31" fmla="*/ 0 h 1"/>
                <a:gd name="T32" fmla="*/ 0 w 2"/>
                <a:gd name="T33" fmla="*/ 0 h 1"/>
                <a:gd name="T34" fmla="*/ 0 w 2"/>
                <a:gd name="T35" fmla="*/ 0 h 1"/>
                <a:gd name="T36" fmla="*/ 0 w 2"/>
                <a:gd name="T37" fmla="*/ 0 h 1"/>
                <a:gd name="T38" fmla="*/ 0 w 2"/>
                <a:gd name="T39" fmla="*/ 0 h 1"/>
                <a:gd name="T40" fmla="*/ 0 w 2"/>
                <a:gd name="T41" fmla="*/ 0 h 1"/>
                <a:gd name="T42" fmla="*/ 0 w 2"/>
                <a:gd name="T43" fmla="*/ 0 h 1"/>
                <a:gd name="T44" fmla="*/ 0 w 2"/>
                <a:gd name="T45" fmla="*/ 0 h 1"/>
                <a:gd name="T46" fmla="*/ 0 w 2"/>
                <a:gd name="T47" fmla="*/ 0 h 1"/>
                <a:gd name="T48" fmla="*/ 0 w 2"/>
                <a:gd name="T49" fmla="*/ 0 h 1"/>
                <a:gd name="T50" fmla="*/ 0 w 2"/>
                <a:gd name="T51" fmla="*/ 0 h 1"/>
                <a:gd name="T52" fmla="*/ 0 w 2"/>
                <a:gd name="T53" fmla="*/ 0 h 1"/>
                <a:gd name="T54" fmla="*/ 0 w 2"/>
                <a:gd name="T55" fmla="*/ 0 h 1"/>
                <a:gd name="T56" fmla="*/ 0 w 2"/>
                <a:gd name="T57" fmla="*/ 0 h 1"/>
                <a:gd name="T58" fmla="*/ 0 w 2"/>
                <a:gd name="T59" fmla="*/ 0 h 1"/>
                <a:gd name="T60" fmla="*/ 2 w 2"/>
                <a:gd name="T61" fmla="*/ 0 h 1"/>
                <a:gd name="T62" fmla="*/ 2 w 2"/>
                <a:gd name="T63" fmla="*/ 0 h 1"/>
                <a:gd name="T64" fmla="*/ 2 w 2"/>
                <a:gd name="T65" fmla="*/ 0 h 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"/>
                <a:gd name="T100" fmla="*/ 0 h 1"/>
                <a:gd name="T101" fmla="*/ 2 w 2"/>
                <a:gd name="T102" fmla="*/ 1 h 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043"/>
            <p:cNvSpPr>
              <a:spLocks/>
            </p:cNvSpPr>
            <p:nvPr/>
          </p:nvSpPr>
          <p:spPr bwMode="auto">
            <a:xfrm>
              <a:off x="2942" y="1422"/>
              <a:ext cx="62" cy="265"/>
            </a:xfrm>
            <a:custGeom>
              <a:avLst/>
              <a:gdLst>
                <a:gd name="T0" fmla="*/ 18 w 62"/>
                <a:gd name="T1" fmla="*/ 0 h 265"/>
                <a:gd name="T2" fmla="*/ 22 w 62"/>
                <a:gd name="T3" fmla="*/ 18 h 265"/>
                <a:gd name="T4" fmla="*/ 18 w 62"/>
                <a:gd name="T5" fmla="*/ 41 h 265"/>
                <a:gd name="T6" fmla="*/ 9 w 62"/>
                <a:gd name="T7" fmla="*/ 62 h 265"/>
                <a:gd name="T8" fmla="*/ 5 w 62"/>
                <a:gd name="T9" fmla="*/ 91 h 265"/>
                <a:gd name="T10" fmla="*/ 18 w 62"/>
                <a:gd name="T11" fmla="*/ 131 h 265"/>
                <a:gd name="T12" fmla="*/ 22 w 62"/>
                <a:gd name="T13" fmla="*/ 171 h 265"/>
                <a:gd name="T14" fmla="*/ 9 w 62"/>
                <a:gd name="T15" fmla="*/ 208 h 265"/>
                <a:gd name="T16" fmla="*/ 0 w 62"/>
                <a:gd name="T17" fmla="*/ 229 h 265"/>
                <a:gd name="T18" fmla="*/ 0 w 62"/>
                <a:gd name="T19" fmla="*/ 252 h 265"/>
                <a:gd name="T20" fmla="*/ 27 w 62"/>
                <a:gd name="T21" fmla="*/ 265 h 265"/>
                <a:gd name="T22" fmla="*/ 59 w 62"/>
                <a:gd name="T23" fmla="*/ 255 h 265"/>
                <a:gd name="T24" fmla="*/ 62 w 62"/>
                <a:gd name="T25" fmla="*/ 204 h 265"/>
                <a:gd name="T26" fmla="*/ 37 w 62"/>
                <a:gd name="T27" fmla="*/ 171 h 265"/>
                <a:gd name="T28" fmla="*/ 31 w 62"/>
                <a:gd name="T29" fmla="*/ 146 h 265"/>
                <a:gd name="T30" fmla="*/ 40 w 62"/>
                <a:gd name="T31" fmla="*/ 103 h 265"/>
                <a:gd name="T32" fmla="*/ 40 w 62"/>
                <a:gd name="T33" fmla="*/ 70 h 265"/>
                <a:gd name="T34" fmla="*/ 31 w 62"/>
                <a:gd name="T35" fmla="*/ 23 h 265"/>
                <a:gd name="T36" fmla="*/ 18 w 62"/>
                <a:gd name="T37" fmla="*/ 0 h 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265"/>
                <a:gd name="T59" fmla="*/ 62 w 62"/>
                <a:gd name="T60" fmla="*/ 265 h 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265">
                  <a:moveTo>
                    <a:pt x="18" y="0"/>
                  </a:moveTo>
                  <a:lnTo>
                    <a:pt x="22" y="18"/>
                  </a:lnTo>
                  <a:lnTo>
                    <a:pt x="18" y="41"/>
                  </a:lnTo>
                  <a:lnTo>
                    <a:pt x="9" y="62"/>
                  </a:lnTo>
                  <a:lnTo>
                    <a:pt x="5" y="91"/>
                  </a:lnTo>
                  <a:lnTo>
                    <a:pt x="18" y="131"/>
                  </a:lnTo>
                  <a:lnTo>
                    <a:pt x="22" y="171"/>
                  </a:lnTo>
                  <a:lnTo>
                    <a:pt x="9" y="208"/>
                  </a:lnTo>
                  <a:lnTo>
                    <a:pt x="0" y="229"/>
                  </a:lnTo>
                  <a:lnTo>
                    <a:pt x="0" y="252"/>
                  </a:lnTo>
                  <a:lnTo>
                    <a:pt x="27" y="265"/>
                  </a:lnTo>
                  <a:lnTo>
                    <a:pt x="59" y="255"/>
                  </a:lnTo>
                  <a:lnTo>
                    <a:pt x="62" y="204"/>
                  </a:lnTo>
                  <a:lnTo>
                    <a:pt x="37" y="171"/>
                  </a:lnTo>
                  <a:lnTo>
                    <a:pt x="31" y="146"/>
                  </a:lnTo>
                  <a:lnTo>
                    <a:pt x="40" y="103"/>
                  </a:lnTo>
                  <a:lnTo>
                    <a:pt x="40" y="70"/>
                  </a:lnTo>
                  <a:lnTo>
                    <a:pt x="31" y="2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Rectangle 1044"/>
            <p:cNvSpPr>
              <a:spLocks noChangeArrowheads="1"/>
            </p:cNvSpPr>
            <p:nvPr/>
          </p:nvSpPr>
          <p:spPr bwMode="auto">
            <a:xfrm>
              <a:off x="4710" y="1741"/>
              <a:ext cx="8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Opening of 2 mm</a:t>
              </a:r>
              <a:endParaRPr lang="en-US"/>
            </a:p>
          </p:txBody>
        </p:sp>
        <p:sp>
          <p:nvSpPr>
            <p:cNvPr id="1056" name="Rectangle 1045"/>
            <p:cNvSpPr>
              <a:spLocks noChangeArrowheads="1"/>
            </p:cNvSpPr>
            <p:nvPr/>
          </p:nvSpPr>
          <p:spPr bwMode="auto">
            <a:xfrm>
              <a:off x="4866" y="1864"/>
              <a:ext cx="5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4.500 L/day</a:t>
              </a:r>
              <a:endParaRPr lang="en-US"/>
            </a:p>
          </p:txBody>
        </p:sp>
        <p:sp>
          <p:nvSpPr>
            <p:cNvPr id="1057" name="Rectangle 1046"/>
            <p:cNvSpPr>
              <a:spLocks noChangeArrowheads="1"/>
            </p:cNvSpPr>
            <p:nvPr/>
          </p:nvSpPr>
          <p:spPr bwMode="auto">
            <a:xfrm>
              <a:off x="4842" y="1986"/>
              <a:ext cx="70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2,00/day</a:t>
              </a:r>
              <a:endParaRPr lang="en-US"/>
            </a:p>
          </p:txBody>
        </p:sp>
        <p:sp>
          <p:nvSpPr>
            <p:cNvPr id="1058" name="Rectangle 1047"/>
            <p:cNvSpPr>
              <a:spLocks noChangeArrowheads="1"/>
            </p:cNvSpPr>
            <p:nvPr/>
          </p:nvSpPr>
          <p:spPr bwMode="auto">
            <a:xfrm>
              <a:off x="4758" y="2110"/>
              <a:ext cx="71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739/year</a:t>
              </a:r>
              <a:endParaRPr lang="en-US"/>
            </a:p>
          </p:txBody>
        </p:sp>
        <p:sp>
          <p:nvSpPr>
            <p:cNvPr id="1059" name="Freeform 1048"/>
            <p:cNvSpPr>
              <a:spLocks/>
            </p:cNvSpPr>
            <p:nvPr/>
          </p:nvSpPr>
          <p:spPr bwMode="auto">
            <a:xfrm>
              <a:off x="4848" y="1164"/>
              <a:ext cx="638" cy="257"/>
            </a:xfrm>
            <a:custGeom>
              <a:avLst/>
              <a:gdLst>
                <a:gd name="T0" fmla="*/ 178 w 638"/>
                <a:gd name="T1" fmla="*/ 40 h 257"/>
                <a:gd name="T2" fmla="*/ 167 w 638"/>
                <a:gd name="T3" fmla="*/ 40 h 257"/>
                <a:gd name="T4" fmla="*/ 154 w 638"/>
                <a:gd name="T5" fmla="*/ 41 h 257"/>
                <a:gd name="T6" fmla="*/ 143 w 638"/>
                <a:gd name="T7" fmla="*/ 41 h 257"/>
                <a:gd name="T8" fmla="*/ 130 w 638"/>
                <a:gd name="T9" fmla="*/ 44 h 257"/>
                <a:gd name="T10" fmla="*/ 119 w 638"/>
                <a:gd name="T11" fmla="*/ 46 h 257"/>
                <a:gd name="T12" fmla="*/ 108 w 638"/>
                <a:gd name="T13" fmla="*/ 47 h 257"/>
                <a:gd name="T14" fmla="*/ 99 w 638"/>
                <a:gd name="T15" fmla="*/ 52 h 257"/>
                <a:gd name="T16" fmla="*/ 90 w 638"/>
                <a:gd name="T17" fmla="*/ 55 h 257"/>
                <a:gd name="T18" fmla="*/ 79 w 638"/>
                <a:gd name="T19" fmla="*/ 59 h 257"/>
                <a:gd name="T20" fmla="*/ 71 w 638"/>
                <a:gd name="T21" fmla="*/ 65 h 257"/>
                <a:gd name="T22" fmla="*/ 62 w 638"/>
                <a:gd name="T23" fmla="*/ 71 h 257"/>
                <a:gd name="T24" fmla="*/ 57 w 638"/>
                <a:gd name="T25" fmla="*/ 79 h 257"/>
                <a:gd name="T26" fmla="*/ 49 w 638"/>
                <a:gd name="T27" fmla="*/ 86 h 257"/>
                <a:gd name="T28" fmla="*/ 44 w 638"/>
                <a:gd name="T29" fmla="*/ 95 h 257"/>
                <a:gd name="T30" fmla="*/ 40 w 638"/>
                <a:gd name="T31" fmla="*/ 104 h 257"/>
                <a:gd name="T32" fmla="*/ 35 w 638"/>
                <a:gd name="T33" fmla="*/ 115 h 257"/>
                <a:gd name="T34" fmla="*/ 33 w 638"/>
                <a:gd name="T35" fmla="*/ 127 h 257"/>
                <a:gd name="T36" fmla="*/ 31 w 638"/>
                <a:gd name="T37" fmla="*/ 139 h 257"/>
                <a:gd name="T38" fmla="*/ 31 w 638"/>
                <a:gd name="T39" fmla="*/ 153 h 257"/>
                <a:gd name="T40" fmla="*/ 31 w 638"/>
                <a:gd name="T41" fmla="*/ 227 h 257"/>
                <a:gd name="T42" fmla="*/ 0 w 638"/>
                <a:gd name="T43" fmla="*/ 227 h 257"/>
                <a:gd name="T44" fmla="*/ 0 w 638"/>
                <a:gd name="T45" fmla="*/ 257 h 257"/>
                <a:gd name="T46" fmla="*/ 242 w 638"/>
                <a:gd name="T47" fmla="*/ 257 h 257"/>
                <a:gd name="T48" fmla="*/ 242 w 638"/>
                <a:gd name="T49" fmla="*/ 223 h 257"/>
                <a:gd name="T50" fmla="*/ 208 w 638"/>
                <a:gd name="T51" fmla="*/ 223 h 257"/>
                <a:gd name="T52" fmla="*/ 208 w 638"/>
                <a:gd name="T53" fmla="*/ 186 h 257"/>
                <a:gd name="T54" fmla="*/ 209 w 638"/>
                <a:gd name="T55" fmla="*/ 181 h 257"/>
                <a:gd name="T56" fmla="*/ 209 w 638"/>
                <a:gd name="T57" fmla="*/ 175 h 257"/>
                <a:gd name="T58" fmla="*/ 211 w 638"/>
                <a:gd name="T59" fmla="*/ 172 h 257"/>
                <a:gd name="T60" fmla="*/ 213 w 638"/>
                <a:gd name="T61" fmla="*/ 168 h 257"/>
                <a:gd name="T62" fmla="*/ 217 w 638"/>
                <a:gd name="T63" fmla="*/ 165 h 257"/>
                <a:gd name="T64" fmla="*/ 220 w 638"/>
                <a:gd name="T65" fmla="*/ 162 h 257"/>
                <a:gd name="T66" fmla="*/ 224 w 638"/>
                <a:gd name="T67" fmla="*/ 160 h 257"/>
                <a:gd name="T68" fmla="*/ 228 w 638"/>
                <a:gd name="T69" fmla="*/ 159 h 257"/>
                <a:gd name="T70" fmla="*/ 233 w 638"/>
                <a:gd name="T71" fmla="*/ 157 h 257"/>
                <a:gd name="T72" fmla="*/ 239 w 638"/>
                <a:gd name="T73" fmla="*/ 156 h 257"/>
                <a:gd name="T74" fmla="*/ 244 w 638"/>
                <a:gd name="T75" fmla="*/ 154 h 257"/>
                <a:gd name="T76" fmla="*/ 250 w 638"/>
                <a:gd name="T77" fmla="*/ 153 h 257"/>
                <a:gd name="T78" fmla="*/ 257 w 638"/>
                <a:gd name="T79" fmla="*/ 153 h 257"/>
                <a:gd name="T80" fmla="*/ 266 w 638"/>
                <a:gd name="T81" fmla="*/ 153 h 257"/>
                <a:gd name="T82" fmla="*/ 579 w 638"/>
                <a:gd name="T83" fmla="*/ 153 h 257"/>
                <a:gd name="T84" fmla="*/ 579 w 638"/>
                <a:gd name="T85" fmla="*/ 186 h 257"/>
                <a:gd name="T86" fmla="*/ 638 w 638"/>
                <a:gd name="T87" fmla="*/ 186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40 h 257"/>
                <a:gd name="T94" fmla="*/ 441 w 638"/>
                <a:gd name="T95" fmla="*/ 40 h 257"/>
                <a:gd name="T96" fmla="*/ 441 w 638"/>
                <a:gd name="T97" fmla="*/ 0 h 257"/>
                <a:gd name="T98" fmla="*/ 252 w 638"/>
                <a:gd name="T99" fmla="*/ 0 h 257"/>
                <a:gd name="T100" fmla="*/ 252 w 638"/>
                <a:gd name="T101" fmla="*/ 40 h 257"/>
                <a:gd name="T102" fmla="*/ 178 w 638"/>
                <a:gd name="T103" fmla="*/ 40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8" y="40"/>
                  </a:moveTo>
                  <a:lnTo>
                    <a:pt x="167" y="40"/>
                  </a:lnTo>
                  <a:lnTo>
                    <a:pt x="154" y="41"/>
                  </a:lnTo>
                  <a:lnTo>
                    <a:pt x="143" y="41"/>
                  </a:lnTo>
                  <a:lnTo>
                    <a:pt x="130" y="44"/>
                  </a:lnTo>
                  <a:lnTo>
                    <a:pt x="119" y="46"/>
                  </a:lnTo>
                  <a:lnTo>
                    <a:pt x="108" y="47"/>
                  </a:lnTo>
                  <a:lnTo>
                    <a:pt x="99" y="52"/>
                  </a:lnTo>
                  <a:lnTo>
                    <a:pt x="90" y="55"/>
                  </a:lnTo>
                  <a:lnTo>
                    <a:pt x="79" y="59"/>
                  </a:lnTo>
                  <a:lnTo>
                    <a:pt x="71" y="65"/>
                  </a:lnTo>
                  <a:lnTo>
                    <a:pt x="62" y="71"/>
                  </a:lnTo>
                  <a:lnTo>
                    <a:pt x="57" y="79"/>
                  </a:lnTo>
                  <a:lnTo>
                    <a:pt x="49" y="86"/>
                  </a:lnTo>
                  <a:lnTo>
                    <a:pt x="44" y="95"/>
                  </a:lnTo>
                  <a:lnTo>
                    <a:pt x="40" y="104"/>
                  </a:lnTo>
                  <a:lnTo>
                    <a:pt x="35" y="115"/>
                  </a:lnTo>
                  <a:lnTo>
                    <a:pt x="33" y="127"/>
                  </a:lnTo>
                  <a:lnTo>
                    <a:pt x="31" y="139"/>
                  </a:lnTo>
                  <a:lnTo>
                    <a:pt x="31" y="153"/>
                  </a:lnTo>
                  <a:lnTo>
                    <a:pt x="31" y="22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242" y="257"/>
                  </a:lnTo>
                  <a:lnTo>
                    <a:pt x="242" y="223"/>
                  </a:lnTo>
                  <a:lnTo>
                    <a:pt x="208" y="223"/>
                  </a:lnTo>
                  <a:lnTo>
                    <a:pt x="208" y="186"/>
                  </a:lnTo>
                  <a:lnTo>
                    <a:pt x="209" y="181"/>
                  </a:lnTo>
                  <a:lnTo>
                    <a:pt x="209" y="175"/>
                  </a:lnTo>
                  <a:lnTo>
                    <a:pt x="211" y="172"/>
                  </a:lnTo>
                  <a:lnTo>
                    <a:pt x="213" y="168"/>
                  </a:lnTo>
                  <a:lnTo>
                    <a:pt x="217" y="165"/>
                  </a:lnTo>
                  <a:lnTo>
                    <a:pt x="220" y="162"/>
                  </a:lnTo>
                  <a:lnTo>
                    <a:pt x="224" y="160"/>
                  </a:lnTo>
                  <a:lnTo>
                    <a:pt x="228" y="159"/>
                  </a:lnTo>
                  <a:lnTo>
                    <a:pt x="233" y="157"/>
                  </a:lnTo>
                  <a:lnTo>
                    <a:pt x="239" y="156"/>
                  </a:lnTo>
                  <a:lnTo>
                    <a:pt x="244" y="154"/>
                  </a:lnTo>
                  <a:lnTo>
                    <a:pt x="250" y="153"/>
                  </a:lnTo>
                  <a:lnTo>
                    <a:pt x="257" y="153"/>
                  </a:lnTo>
                  <a:lnTo>
                    <a:pt x="266" y="153"/>
                  </a:lnTo>
                  <a:lnTo>
                    <a:pt x="579" y="153"/>
                  </a:lnTo>
                  <a:lnTo>
                    <a:pt x="579" y="186"/>
                  </a:lnTo>
                  <a:lnTo>
                    <a:pt x="638" y="186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40"/>
                  </a:lnTo>
                  <a:lnTo>
                    <a:pt x="441" y="40"/>
                  </a:lnTo>
                  <a:lnTo>
                    <a:pt x="441" y="0"/>
                  </a:lnTo>
                  <a:lnTo>
                    <a:pt x="252" y="0"/>
                  </a:lnTo>
                  <a:lnTo>
                    <a:pt x="252" y="40"/>
                  </a:lnTo>
                  <a:lnTo>
                    <a:pt x="178" y="4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1049"/>
            <p:cNvSpPr>
              <a:spLocks/>
            </p:cNvSpPr>
            <p:nvPr/>
          </p:nvSpPr>
          <p:spPr bwMode="auto">
            <a:xfrm>
              <a:off x="4848" y="1164"/>
              <a:ext cx="638" cy="257"/>
            </a:xfrm>
            <a:custGeom>
              <a:avLst/>
              <a:gdLst>
                <a:gd name="T0" fmla="*/ 178 w 638"/>
                <a:gd name="T1" fmla="*/ 40 h 257"/>
                <a:gd name="T2" fmla="*/ 167 w 638"/>
                <a:gd name="T3" fmla="*/ 40 h 257"/>
                <a:gd name="T4" fmla="*/ 154 w 638"/>
                <a:gd name="T5" fmla="*/ 41 h 257"/>
                <a:gd name="T6" fmla="*/ 143 w 638"/>
                <a:gd name="T7" fmla="*/ 41 h 257"/>
                <a:gd name="T8" fmla="*/ 130 w 638"/>
                <a:gd name="T9" fmla="*/ 44 h 257"/>
                <a:gd name="T10" fmla="*/ 119 w 638"/>
                <a:gd name="T11" fmla="*/ 46 h 257"/>
                <a:gd name="T12" fmla="*/ 108 w 638"/>
                <a:gd name="T13" fmla="*/ 47 h 257"/>
                <a:gd name="T14" fmla="*/ 99 w 638"/>
                <a:gd name="T15" fmla="*/ 52 h 257"/>
                <a:gd name="T16" fmla="*/ 90 w 638"/>
                <a:gd name="T17" fmla="*/ 55 h 257"/>
                <a:gd name="T18" fmla="*/ 79 w 638"/>
                <a:gd name="T19" fmla="*/ 59 h 257"/>
                <a:gd name="T20" fmla="*/ 71 w 638"/>
                <a:gd name="T21" fmla="*/ 65 h 257"/>
                <a:gd name="T22" fmla="*/ 62 w 638"/>
                <a:gd name="T23" fmla="*/ 71 h 257"/>
                <a:gd name="T24" fmla="*/ 57 w 638"/>
                <a:gd name="T25" fmla="*/ 79 h 257"/>
                <a:gd name="T26" fmla="*/ 49 w 638"/>
                <a:gd name="T27" fmla="*/ 86 h 257"/>
                <a:gd name="T28" fmla="*/ 44 w 638"/>
                <a:gd name="T29" fmla="*/ 95 h 257"/>
                <a:gd name="T30" fmla="*/ 40 w 638"/>
                <a:gd name="T31" fmla="*/ 104 h 257"/>
                <a:gd name="T32" fmla="*/ 35 w 638"/>
                <a:gd name="T33" fmla="*/ 115 h 257"/>
                <a:gd name="T34" fmla="*/ 33 w 638"/>
                <a:gd name="T35" fmla="*/ 127 h 257"/>
                <a:gd name="T36" fmla="*/ 31 w 638"/>
                <a:gd name="T37" fmla="*/ 139 h 257"/>
                <a:gd name="T38" fmla="*/ 31 w 638"/>
                <a:gd name="T39" fmla="*/ 153 h 257"/>
                <a:gd name="T40" fmla="*/ 31 w 638"/>
                <a:gd name="T41" fmla="*/ 227 h 257"/>
                <a:gd name="T42" fmla="*/ 0 w 638"/>
                <a:gd name="T43" fmla="*/ 227 h 257"/>
                <a:gd name="T44" fmla="*/ 0 w 638"/>
                <a:gd name="T45" fmla="*/ 257 h 257"/>
                <a:gd name="T46" fmla="*/ 242 w 638"/>
                <a:gd name="T47" fmla="*/ 257 h 257"/>
                <a:gd name="T48" fmla="*/ 242 w 638"/>
                <a:gd name="T49" fmla="*/ 223 h 257"/>
                <a:gd name="T50" fmla="*/ 208 w 638"/>
                <a:gd name="T51" fmla="*/ 223 h 257"/>
                <a:gd name="T52" fmla="*/ 208 w 638"/>
                <a:gd name="T53" fmla="*/ 186 h 257"/>
                <a:gd name="T54" fmla="*/ 209 w 638"/>
                <a:gd name="T55" fmla="*/ 181 h 257"/>
                <a:gd name="T56" fmla="*/ 209 w 638"/>
                <a:gd name="T57" fmla="*/ 175 h 257"/>
                <a:gd name="T58" fmla="*/ 211 w 638"/>
                <a:gd name="T59" fmla="*/ 172 h 257"/>
                <a:gd name="T60" fmla="*/ 213 w 638"/>
                <a:gd name="T61" fmla="*/ 168 h 257"/>
                <a:gd name="T62" fmla="*/ 217 w 638"/>
                <a:gd name="T63" fmla="*/ 165 h 257"/>
                <a:gd name="T64" fmla="*/ 220 w 638"/>
                <a:gd name="T65" fmla="*/ 162 h 257"/>
                <a:gd name="T66" fmla="*/ 224 w 638"/>
                <a:gd name="T67" fmla="*/ 160 h 257"/>
                <a:gd name="T68" fmla="*/ 228 w 638"/>
                <a:gd name="T69" fmla="*/ 159 h 257"/>
                <a:gd name="T70" fmla="*/ 233 w 638"/>
                <a:gd name="T71" fmla="*/ 157 h 257"/>
                <a:gd name="T72" fmla="*/ 239 w 638"/>
                <a:gd name="T73" fmla="*/ 156 h 257"/>
                <a:gd name="T74" fmla="*/ 244 w 638"/>
                <a:gd name="T75" fmla="*/ 154 h 257"/>
                <a:gd name="T76" fmla="*/ 250 w 638"/>
                <a:gd name="T77" fmla="*/ 153 h 257"/>
                <a:gd name="T78" fmla="*/ 257 w 638"/>
                <a:gd name="T79" fmla="*/ 153 h 257"/>
                <a:gd name="T80" fmla="*/ 266 w 638"/>
                <a:gd name="T81" fmla="*/ 153 h 257"/>
                <a:gd name="T82" fmla="*/ 579 w 638"/>
                <a:gd name="T83" fmla="*/ 153 h 257"/>
                <a:gd name="T84" fmla="*/ 579 w 638"/>
                <a:gd name="T85" fmla="*/ 186 h 257"/>
                <a:gd name="T86" fmla="*/ 638 w 638"/>
                <a:gd name="T87" fmla="*/ 186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40 h 257"/>
                <a:gd name="T94" fmla="*/ 441 w 638"/>
                <a:gd name="T95" fmla="*/ 40 h 257"/>
                <a:gd name="T96" fmla="*/ 441 w 638"/>
                <a:gd name="T97" fmla="*/ 0 h 257"/>
                <a:gd name="T98" fmla="*/ 252 w 638"/>
                <a:gd name="T99" fmla="*/ 0 h 257"/>
                <a:gd name="T100" fmla="*/ 252 w 638"/>
                <a:gd name="T101" fmla="*/ 40 h 257"/>
                <a:gd name="T102" fmla="*/ 178 w 638"/>
                <a:gd name="T103" fmla="*/ 40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8" y="40"/>
                  </a:moveTo>
                  <a:lnTo>
                    <a:pt x="167" y="40"/>
                  </a:lnTo>
                  <a:lnTo>
                    <a:pt x="154" y="41"/>
                  </a:lnTo>
                  <a:lnTo>
                    <a:pt x="143" y="41"/>
                  </a:lnTo>
                  <a:lnTo>
                    <a:pt x="130" y="44"/>
                  </a:lnTo>
                  <a:lnTo>
                    <a:pt x="119" y="46"/>
                  </a:lnTo>
                  <a:lnTo>
                    <a:pt x="108" y="47"/>
                  </a:lnTo>
                  <a:lnTo>
                    <a:pt x="99" y="52"/>
                  </a:lnTo>
                  <a:lnTo>
                    <a:pt x="90" y="55"/>
                  </a:lnTo>
                  <a:lnTo>
                    <a:pt x="79" y="59"/>
                  </a:lnTo>
                  <a:lnTo>
                    <a:pt x="71" y="65"/>
                  </a:lnTo>
                  <a:lnTo>
                    <a:pt x="62" y="71"/>
                  </a:lnTo>
                  <a:lnTo>
                    <a:pt x="57" y="79"/>
                  </a:lnTo>
                  <a:lnTo>
                    <a:pt x="49" y="86"/>
                  </a:lnTo>
                  <a:lnTo>
                    <a:pt x="44" y="95"/>
                  </a:lnTo>
                  <a:lnTo>
                    <a:pt x="40" y="104"/>
                  </a:lnTo>
                  <a:lnTo>
                    <a:pt x="35" y="115"/>
                  </a:lnTo>
                  <a:lnTo>
                    <a:pt x="33" y="127"/>
                  </a:lnTo>
                  <a:lnTo>
                    <a:pt x="31" y="139"/>
                  </a:lnTo>
                  <a:lnTo>
                    <a:pt x="31" y="153"/>
                  </a:lnTo>
                  <a:lnTo>
                    <a:pt x="31" y="22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242" y="257"/>
                  </a:lnTo>
                  <a:lnTo>
                    <a:pt x="242" y="223"/>
                  </a:lnTo>
                  <a:lnTo>
                    <a:pt x="208" y="223"/>
                  </a:lnTo>
                  <a:lnTo>
                    <a:pt x="208" y="186"/>
                  </a:lnTo>
                  <a:lnTo>
                    <a:pt x="209" y="181"/>
                  </a:lnTo>
                  <a:lnTo>
                    <a:pt x="209" y="175"/>
                  </a:lnTo>
                  <a:lnTo>
                    <a:pt x="211" y="172"/>
                  </a:lnTo>
                  <a:lnTo>
                    <a:pt x="213" y="168"/>
                  </a:lnTo>
                  <a:lnTo>
                    <a:pt x="217" y="165"/>
                  </a:lnTo>
                  <a:lnTo>
                    <a:pt x="220" y="162"/>
                  </a:lnTo>
                  <a:lnTo>
                    <a:pt x="224" y="160"/>
                  </a:lnTo>
                  <a:lnTo>
                    <a:pt x="228" y="159"/>
                  </a:lnTo>
                  <a:lnTo>
                    <a:pt x="233" y="157"/>
                  </a:lnTo>
                  <a:lnTo>
                    <a:pt x="239" y="156"/>
                  </a:lnTo>
                  <a:lnTo>
                    <a:pt x="244" y="154"/>
                  </a:lnTo>
                  <a:lnTo>
                    <a:pt x="250" y="153"/>
                  </a:lnTo>
                  <a:lnTo>
                    <a:pt x="257" y="153"/>
                  </a:lnTo>
                  <a:lnTo>
                    <a:pt x="266" y="153"/>
                  </a:lnTo>
                  <a:lnTo>
                    <a:pt x="579" y="153"/>
                  </a:lnTo>
                  <a:lnTo>
                    <a:pt x="579" y="186"/>
                  </a:lnTo>
                  <a:lnTo>
                    <a:pt x="638" y="186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40"/>
                  </a:lnTo>
                  <a:lnTo>
                    <a:pt x="441" y="40"/>
                  </a:lnTo>
                  <a:lnTo>
                    <a:pt x="441" y="0"/>
                  </a:lnTo>
                  <a:lnTo>
                    <a:pt x="252" y="0"/>
                  </a:lnTo>
                  <a:lnTo>
                    <a:pt x="252" y="40"/>
                  </a:lnTo>
                  <a:lnTo>
                    <a:pt x="178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Rectangle 1050"/>
            <p:cNvSpPr>
              <a:spLocks noChangeArrowheads="1"/>
            </p:cNvSpPr>
            <p:nvPr/>
          </p:nvSpPr>
          <p:spPr bwMode="auto">
            <a:xfrm>
              <a:off x="5070" y="1113"/>
              <a:ext cx="252" cy="51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1051"/>
            <p:cNvSpPr>
              <a:spLocks/>
            </p:cNvSpPr>
            <p:nvPr/>
          </p:nvSpPr>
          <p:spPr bwMode="auto">
            <a:xfrm>
              <a:off x="5072" y="1057"/>
              <a:ext cx="248" cy="56"/>
            </a:xfrm>
            <a:custGeom>
              <a:avLst/>
              <a:gdLst>
                <a:gd name="T0" fmla="*/ 0 w 248"/>
                <a:gd name="T1" fmla="*/ 56 h 56"/>
                <a:gd name="T2" fmla="*/ 79 w 248"/>
                <a:gd name="T3" fmla="*/ 0 h 56"/>
                <a:gd name="T4" fmla="*/ 169 w 248"/>
                <a:gd name="T5" fmla="*/ 0 h 56"/>
                <a:gd name="T6" fmla="*/ 248 w 248"/>
                <a:gd name="T7" fmla="*/ 56 h 56"/>
                <a:gd name="T8" fmla="*/ 0 w 2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6"/>
                <a:gd name="T17" fmla="*/ 248 w 24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6">
                  <a:moveTo>
                    <a:pt x="0" y="56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1052"/>
            <p:cNvSpPr>
              <a:spLocks/>
            </p:cNvSpPr>
            <p:nvPr/>
          </p:nvSpPr>
          <p:spPr bwMode="auto">
            <a:xfrm>
              <a:off x="5072" y="1057"/>
              <a:ext cx="248" cy="56"/>
            </a:xfrm>
            <a:custGeom>
              <a:avLst/>
              <a:gdLst>
                <a:gd name="T0" fmla="*/ 0 w 248"/>
                <a:gd name="T1" fmla="*/ 56 h 56"/>
                <a:gd name="T2" fmla="*/ 79 w 248"/>
                <a:gd name="T3" fmla="*/ 0 h 56"/>
                <a:gd name="T4" fmla="*/ 169 w 248"/>
                <a:gd name="T5" fmla="*/ 0 h 56"/>
                <a:gd name="T6" fmla="*/ 248 w 248"/>
                <a:gd name="T7" fmla="*/ 56 h 56"/>
                <a:gd name="T8" fmla="*/ 0 w 2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6"/>
                <a:gd name="T17" fmla="*/ 248 w 24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6">
                  <a:moveTo>
                    <a:pt x="0" y="56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6"/>
                  </a:lnTo>
                  <a:lnTo>
                    <a:pt x="0" y="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Rectangle 1053"/>
            <p:cNvSpPr>
              <a:spLocks noChangeArrowheads="1"/>
            </p:cNvSpPr>
            <p:nvPr/>
          </p:nvSpPr>
          <p:spPr bwMode="auto">
            <a:xfrm>
              <a:off x="5177" y="991"/>
              <a:ext cx="48" cy="66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Rectangle 1054"/>
            <p:cNvSpPr>
              <a:spLocks noChangeArrowheads="1"/>
            </p:cNvSpPr>
            <p:nvPr/>
          </p:nvSpPr>
          <p:spPr bwMode="auto">
            <a:xfrm>
              <a:off x="5177" y="991"/>
              <a:ext cx="48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1055"/>
            <p:cNvSpPr>
              <a:spLocks/>
            </p:cNvSpPr>
            <p:nvPr/>
          </p:nvSpPr>
          <p:spPr bwMode="auto">
            <a:xfrm>
              <a:off x="5243" y="917"/>
              <a:ext cx="195" cy="79"/>
            </a:xfrm>
            <a:custGeom>
              <a:avLst/>
              <a:gdLst>
                <a:gd name="T0" fmla="*/ 121 w 195"/>
                <a:gd name="T1" fmla="*/ 79 h 79"/>
                <a:gd name="T2" fmla="*/ 99 w 195"/>
                <a:gd name="T3" fmla="*/ 76 h 79"/>
                <a:gd name="T4" fmla="*/ 75 w 195"/>
                <a:gd name="T5" fmla="*/ 71 h 79"/>
                <a:gd name="T6" fmla="*/ 50 w 195"/>
                <a:gd name="T7" fmla="*/ 66 h 79"/>
                <a:gd name="T8" fmla="*/ 28 w 195"/>
                <a:gd name="T9" fmla="*/ 59 h 79"/>
                <a:gd name="T10" fmla="*/ 9 w 195"/>
                <a:gd name="T11" fmla="*/ 51 h 79"/>
                <a:gd name="T12" fmla="*/ 0 w 195"/>
                <a:gd name="T13" fmla="*/ 44 h 79"/>
                <a:gd name="T14" fmla="*/ 0 w 195"/>
                <a:gd name="T15" fmla="*/ 38 h 79"/>
                <a:gd name="T16" fmla="*/ 2 w 195"/>
                <a:gd name="T17" fmla="*/ 33 h 79"/>
                <a:gd name="T18" fmla="*/ 5 w 195"/>
                <a:gd name="T19" fmla="*/ 30 h 79"/>
                <a:gd name="T20" fmla="*/ 9 w 195"/>
                <a:gd name="T21" fmla="*/ 26 h 79"/>
                <a:gd name="T22" fmla="*/ 17 w 195"/>
                <a:gd name="T23" fmla="*/ 23 h 79"/>
                <a:gd name="T24" fmla="*/ 24 w 195"/>
                <a:gd name="T25" fmla="*/ 20 h 79"/>
                <a:gd name="T26" fmla="*/ 31 w 195"/>
                <a:gd name="T27" fmla="*/ 17 h 79"/>
                <a:gd name="T28" fmla="*/ 40 w 195"/>
                <a:gd name="T29" fmla="*/ 14 h 79"/>
                <a:gd name="T30" fmla="*/ 50 w 195"/>
                <a:gd name="T31" fmla="*/ 12 h 79"/>
                <a:gd name="T32" fmla="*/ 61 w 195"/>
                <a:gd name="T33" fmla="*/ 9 h 79"/>
                <a:gd name="T34" fmla="*/ 70 w 195"/>
                <a:gd name="T35" fmla="*/ 6 h 79"/>
                <a:gd name="T36" fmla="*/ 81 w 195"/>
                <a:gd name="T37" fmla="*/ 5 h 79"/>
                <a:gd name="T38" fmla="*/ 90 w 195"/>
                <a:gd name="T39" fmla="*/ 3 h 79"/>
                <a:gd name="T40" fmla="*/ 101 w 195"/>
                <a:gd name="T41" fmla="*/ 2 h 79"/>
                <a:gd name="T42" fmla="*/ 110 w 195"/>
                <a:gd name="T43" fmla="*/ 2 h 79"/>
                <a:gd name="T44" fmla="*/ 118 w 195"/>
                <a:gd name="T45" fmla="*/ 0 h 79"/>
                <a:gd name="T46" fmla="*/ 125 w 195"/>
                <a:gd name="T47" fmla="*/ 0 h 79"/>
                <a:gd name="T48" fmla="*/ 138 w 195"/>
                <a:gd name="T49" fmla="*/ 0 h 79"/>
                <a:gd name="T50" fmla="*/ 153 w 195"/>
                <a:gd name="T51" fmla="*/ 2 h 79"/>
                <a:gd name="T52" fmla="*/ 165 w 195"/>
                <a:gd name="T53" fmla="*/ 6 h 79"/>
                <a:gd name="T54" fmla="*/ 176 w 195"/>
                <a:gd name="T55" fmla="*/ 12 h 79"/>
                <a:gd name="T56" fmla="*/ 186 w 195"/>
                <a:gd name="T57" fmla="*/ 18 h 79"/>
                <a:gd name="T58" fmla="*/ 193 w 195"/>
                <a:gd name="T59" fmla="*/ 26 h 79"/>
                <a:gd name="T60" fmla="*/ 195 w 195"/>
                <a:gd name="T61" fmla="*/ 35 h 79"/>
                <a:gd name="T62" fmla="*/ 195 w 195"/>
                <a:gd name="T63" fmla="*/ 42 h 79"/>
                <a:gd name="T64" fmla="*/ 195 w 195"/>
                <a:gd name="T65" fmla="*/ 48 h 79"/>
                <a:gd name="T66" fmla="*/ 191 w 195"/>
                <a:gd name="T67" fmla="*/ 54 h 79"/>
                <a:gd name="T68" fmla="*/ 187 w 195"/>
                <a:gd name="T69" fmla="*/ 59 h 79"/>
                <a:gd name="T70" fmla="*/ 182 w 195"/>
                <a:gd name="T71" fmla="*/ 63 h 79"/>
                <a:gd name="T72" fmla="*/ 175 w 195"/>
                <a:gd name="T73" fmla="*/ 68 h 79"/>
                <a:gd name="T74" fmla="*/ 167 w 195"/>
                <a:gd name="T75" fmla="*/ 71 h 79"/>
                <a:gd name="T76" fmla="*/ 158 w 195"/>
                <a:gd name="T77" fmla="*/ 74 h 79"/>
                <a:gd name="T78" fmla="*/ 149 w 195"/>
                <a:gd name="T79" fmla="*/ 76 h 79"/>
                <a:gd name="T80" fmla="*/ 140 w 195"/>
                <a:gd name="T81" fmla="*/ 77 h 79"/>
                <a:gd name="T82" fmla="*/ 129 w 195"/>
                <a:gd name="T83" fmla="*/ 79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79"/>
                <a:gd name="T128" fmla="*/ 195 w 195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79">
                  <a:moveTo>
                    <a:pt x="129" y="79"/>
                  </a:moveTo>
                  <a:lnTo>
                    <a:pt x="121" y="79"/>
                  </a:lnTo>
                  <a:lnTo>
                    <a:pt x="110" y="77"/>
                  </a:lnTo>
                  <a:lnTo>
                    <a:pt x="99" y="76"/>
                  </a:lnTo>
                  <a:lnTo>
                    <a:pt x="86" y="74"/>
                  </a:lnTo>
                  <a:lnTo>
                    <a:pt x="75" y="71"/>
                  </a:lnTo>
                  <a:lnTo>
                    <a:pt x="62" y="69"/>
                  </a:lnTo>
                  <a:lnTo>
                    <a:pt x="50" y="66"/>
                  </a:lnTo>
                  <a:lnTo>
                    <a:pt x="39" y="63"/>
                  </a:lnTo>
                  <a:lnTo>
                    <a:pt x="28" y="59"/>
                  </a:lnTo>
                  <a:lnTo>
                    <a:pt x="18" y="56"/>
                  </a:lnTo>
                  <a:lnTo>
                    <a:pt x="9" y="51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7" y="29"/>
                  </a:lnTo>
                  <a:lnTo>
                    <a:pt x="9" y="26"/>
                  </a:lnTo>
                  <a:lnTo>
                    <a:pt x="13" y="24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4" y="20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7" y="15"/>
                  </a:lnTo>
                  <a:lnTo>
                    <a:pt x="40" y="14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5" y="9"/>
                  </a:lnTo>
                  <a:lnTo>
                    <a:pt x="61" y="9"/>
                  </a:lnTo>
                  <a:lnTo>
                    <a:pt x="66" y="8"/>
                  </a:lnTo>
                  <a:lnTo>
                    <a:pt x="70" y="6"/>
                  </a:lnTo>
                  <a:lnTo>
                    <a:pt x="75" y="6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0" y="3"/>
                  </a:lnTo>
                  <a:lnTo>
                    <a:pt x="96" y="3"/>
                  </a:lnTo>
                  <a:lnTo>
                    <a:pt x="101" y="2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3" y="2"/>
                  </a:lnTo>
                  <a:lnTo>
                    <a:pt x="153" y="2"/>
                  </a:lnTo>
                  <a:lnTo>
                    <a:pt x="158" y="5"/>
                  </a:lnTo>
                  <a:lnTo>
                    <a:pt x="165" y="6"/>
                  </a:lnTo>
                  <a:lnTo>
                    <a:pt x="171" y="8"/>
                  </a:lnTo>
                  <a:lnTo>
                    <a:pt x="176" y="12"/>
                  </a:lnTo>
                  <a:lnTo>
                    <a:pt x="182" y="14"/>
                  </a:lnTo>
                  <a:lnTo>
                    <a:pt x="186" y="18"/>
                  </a:lnTo>
                  <a:lnTo>
                    <a:pt x="189" y="21"/>
                  </a:lnTo>
                  <a:lnTo>
                    <a:pt x="193" y="26"/>
                  </a:lnTo>
                  <a:lnTo>
                    <a:pt x="195" y="30"/>
                  </a:lnTo>
                  <a:lnTo>
                    <a:pt x="195" y="35"/>
                  </a:lnTo>
                  <a:lnTo>
                    <a:pt x="195" y="38"/>
                  </a:lnTo>
                  <a:lnTo>
                    <a:pt x="195" y="42"/>
                  </a:lnTo>
                  <a:lnTo>
                    <a:pt x="195" y="45"/>
                  </a:lnTo>
                  <a:lnTo>
                    <a:pt x="195" y="48"/>
                  </a:lnTo>
                  <a:lnTo>
                    <a:pt x="193" y="51"/>
                  </a:lnTo>
                  <a:lnTo>
                    <a:pt x="191" y="54"/>
                  </a:lnTo>
                  <a:lnTo>
                    <a:pt x="189" y="56"/>
                  </a:lnTo>
                  <a:lnTo>
                    <a:pt x="187" y="59"/>
                  </a:lnTo>
                  <a:lnTo>
                    <a:pt x="184" y="62"/>
                  </a:lnTo>
                  <a:lnTo>
                    <a:pt x="182" y="63"/>
                  </a:lnTo>
                  <a:lnTo>
                    <a:pt x="178" y="65"/>
                  </a:lnTo>
                  <a:lnTo>
                    <a:pt x="175" y="68"/>
                  </a:lnTo>
                  <a:lnTo>
                    <a:pt x="171" y="69"/>
                  </a:lnTo>
                  <a:lnTo>
                    <a:pt x="167" y="71"/>
                  </a:lnTo>
                  <a:lnTo>
                    <a:pt x="164" y="72"/>
                  </a:lnTo>
                  <a:lnTo>
                    <a:pt x="158" y="74"/>
                  </a:lnTo>
                  <a:lnTo>
                    <a:pt x="154" y="76"/>
                  </a:lnTo>
                  <a:lnTo>
                    <a:pt x="149" y="76"/>
                  </a:lnTo>
                  <a:lnTo>
                    <a:pt x="143" y="77"/>
                  </a:lnTo>
                  <a:lnTo>
                    <a:pt x="140" y="77"/>
                  </a:lnTo>
                  <a:lnTo>
                    <a:pt x="134" y="79"/>
                  </a:lnTo>
                  <a:lnTo>
                    <a:pt x="129" y="79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1056"/>
            <p:cNvSpPr>
              <a:spLocks/>
            </p:cNvSpPr>
            <p:nvPr/>
          </p:nvSpPr>
          <p:spPr bwMode="auto">
            <a:xfrm>
              <a:off x="5243" y="917"/>
              <a:ext cx="195" cy="79"/>
            </a:xfrm>
            <a:custGeom>
              <a:avLst/>
              <a:gdLst>
                <a:gd name="T0" fmla="*/ 121 w 195"/>
                <a:gd name="T1" fmla="*/ 79 h 79"/>
                <a:gd name="T2" fmla="*/ 99 w 195"/>
                <a:gd name="T3" fmla="*/ 76 h 79"/>
                <a:gd name="T4" fmla="*/ 75 w 195"/>
                <a:gd name="T5" fmla="*/ 71 h 79"/>
                <a:gd name="T6" fmla="*/ 50 w 195"/>
                <a:gd name="T7" fmla="*/ 66 h 79"/>
                <a:gd name="T8" fmla="*/ 28 w 195"/>
                <a:gd name="T9" fmla="*/ 59 h 79"/>
                <a:gd name="T10" fmla="*/ 9 w 195"/>
                <a:gd name="T11" fmla="*/ 51 h 79"/>
                <a:gd name="T12" fmla="*/ 0 w 195"/>
                <a:gd name="T13" fmla="*/ 44 h 79"/>
                <a:gd name="T14" fmla="*/ 0 w 195"/>
                <a:gd name="T15" fmla="*/ 35 h 79"/>
                <a:gd name="T16" fmla="*/ 4 w 195"/>
                <a:gd name="T17" fmla="*/ 32 h 79"/>
                <a:gd name="T18" fmla="*/ 7 w 195"/>
                <a:gd name="T19" fmla="*/ 29 h 79"/>
                <a:gd name="T20" fmla="*/ 13 w 195"/>
                <a:gd name="T21" fmla="*/ 24 h 79"/>
                <a:gd name="T22" fmla="*/ 20 w 195"/>
                <a:gd name="T23" fmla="*/ 21 h 79"/>
                <a:gd name="T24" fmla="*/ 28 w 195"/>
                <a:gd name="T25" fmla="*/ 18 h 79"/>
                <a:gd name="T26" fmla="*/ 37 w 195"/>
                <a:gd name="T27" fmla="*/ 15 h 79"/>
                <a:gd name="T28" fmla="*/ 46 w 195"/>
                <a:gd name="T29" fmla="*/ 12 h 79"/>
                <a:gd name="T30" fmla="*/ 55 w 195"/>
                <a:gd name="T31" fmla="*/ 9 h 79"/>
                <a:gd name="T32" fmla="*/ 66 w 195"/>
                <a:gd name="T33" fmla="*/ 8 h 79"/>
                <a:gd name="T34" fmla="*/ 75 w 195"/>
                <a:gd name="T35" fmla="*/ 6 h 79"/>
                <a:gd name="T36" fmla="*/ 86 w 195"/>
                <a:gd name="T37" fmla="*/ 5 h 79"/>
                <a:gd name="T38" fmla="*/ 96 w 195"/>
                <a:gd name="T39" fmla="*/ 3 h 79"/>
                <a:gd name="T40" fmla="*/ 105 w 195"/>
                <a:gd name="T41" fmla="*/ 2 h 79"/>
                <a:gd name="T42" fmla="*/ 114 w 195"/>
                <a:gd name="T43" fmla="*/ 0 h 79"/>
                <a:gd name="T44" fmla="*/ 123 w 195"/>
                <a:gd name="T45" fmla="*/ 0 h 79"/>
                <a:gd name="T46" fmla="*/ 129 w 195"/>
                <a:gd name="T47" fmla="*/ 0 h 79"/>
                <a:gd name="T48" fmla="*/ 143 w 195"/>
                <a:gd name="T49" fmla="*/ 2 h 79"/>
                <a:gd name="T50" fmla="*/ 158 w 195"/>
                <a:gd name="T51" fmla="*/ 5 h 79"/>
                <a:gd name="T52" fmla="*/ 171 w 195"/>
                <a:gd name="T53" fmla="*/ 8 h 79"/>
                <a:gd name="T54" fmla="*/ 182 w 195"/>
                <a:gd name="T55" fmla="*/ 14 h 79"/>
                <a:gd name="T56" fmla="*/ 189 w 195"/>
                <a:gd name="T57" fmla="*/ 21 h 79"/>
                <a:gd name="T58" fmla="*/ 195 w 195"/>
                <a:gd name="T59" fmla="*/ 30 h 79"/>
                <a:gd name="T60" fmla="*/ 195 w 195"/>
                <a:gd name="T61" fmla="*/ 38 h 79"/>
                <a:gd name="T62" fmla="*/ 195 w 195"/>
                <a:gd name="T63" fmla="*/ 45 h 79"/>
                <a:gd name="T64" fmla="*/ 193 w 195"/>
                <a:gd name="T65" fmla="*/ 51 h 79"/>
                <a:gd name="T66" fmla="*/ 189 w 195"/>
                <a:gd name="T67" fmla="*/ 56 h 79"/>
                <a:gd name="T68" fmla="*/ 184 w 195"/>
                <a:gd name="T69" fmla="*/ 62 h 79"/>
                <a:gd name="T70" fmla="*/ 178 w 195"/>
                <a:gd name="T71" fmla="*/ 65 h 79"/>
                <a:gd name="T72" fmla="*/ 171 w 195"/>
                <a:gd name="T73" fmla="*/ 69 h 79"/>
                <a:gd name="T74" fmla="*/ 164 w 195"/>
                <a:gd name="T75" fmla="*/ 72 h 79"/>
                <a:gd name="T76" fmla="*/ 154 w 195"/>
                <a:gd name="T77" fmla="*/ 76 h 79"/>
                <a:gd name="T78" fmla="*/ 143 w 195"/>
                <a:gd name="T79" fmla="*/ 77 h 79"/>
                <a:gd name="T80" fmla="*/ 134 w 195"/>
                <a:gd name="T81" fmla="*/ 79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79"/>
                <a:gd name="T125" fmla="*/ 195 w 195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79">
                  <a:moveTo>
                    <a:pt x="129" y="79"/>
                  </a:moveTo>
                  <a:lnTo>
                    <a:pt x="121" y="79"/>
                  </a:lnTo>
                  <a:lnTo>
                    <a:pt x="110" y="77"/>
                  </a:lnTo>
                  <a:lnTo>
                    <a:pt x="99" y="76"/>
                  </a:lnTo>
                  <a:lnTo>
                    <a:pt x="86" y="74"/>
                  </a:lnTo>
                  <a:lnTo>
                    <a:pt x="75" y="71"/>
                  </a:lnTo>
                  <a:lnTo>
                    <a:pt x="62" y="69"/>
                  </a:lnTo>
                  <a:lnTo>
                    <a:pt x="50" y="66"/>
                  </a:lnTo>
                  <a:lnTo>
                    <a:pt x="39" y="63"/>
                  </a:lnTo>
                  <a:lnTo>
                    <a:pt x="28" y="59"/>
                  </a:lnTo>
                  <a:lnTo>
                    <a:pt x="18" y="56"/>
                  </a:lnTo>
                  <a:lnTo>
                    <a:pt x="9" y="51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5" y="30"/>
                  </a:lnTo>
                  <a:lnTo>
                    <a:pt x="7" y="29"/>
                  </a:lnTo>
                  <a:lnTo>
                    <a:pt x="9" y="26"/>
                  </a:lnTo>
                  <a:lnTo>
                    <a:pt x="13" y="24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4" y="20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7" y="15"/>
                  </a:lnTo>
                  <a:lnTo>
                    <a:pt x="40" y="14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5" y="9"/>
                  </a:lnTo>
                  <a:lnTo>
                    <a:pt x="61" y="9"/>
                  </a:lnTo>
                  <a:lnTo>
                    <a:pt x="66" y="8"/>
                  </a:lnTo>
                  <a:lnTo>
                    <a:pt x="70" y="6"/>
                  </a:lnTo>
                  <a:lnTo>
                    <a:pt x="75" y="6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0" y="3"/>
                  </a:lnTo>
                  <a:lnTo>
                    <a:pt x="96" y="3"/>
                  </a:lnTo>
                  <a:lnTo>
                    <a:pt x="101" y="2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3" y="2"/>
                  </a:lnTo>
                  <a:lnTo>
                    <a:pt x="153" y="2"/>
                  </a:lnTo>
                  <a:lnTo>
                    <a:pt x="158" y="5"/>
                  </a:lnTo>
                  <a:lnTo>
                    <a:pt x="165" y="6"/>
                  </a:lnTo>
                  <a:lnTo>
                    <a:pt x="171" y="8"/>
                  </a:lnTo>
                  <a:lnTo>
                    <a:pt x="176" y="12"/>
                  </a:lnTo>
                  <a:lnTo>
                    <a:pt x="182" y="14"/>
                  </a:lnTo>
                  <a:lnTo>
                    <a:pt x="186" y="18"/>
                  </a:lnTo>
                  <a:lnTo>
                    <a:pt x="189" y="21"/>
                  </a:lnTo>
                  <a:lnTo>
                    <a:pt x="193" y="26"/>
                  </a:lnTo>
                  <a:lnTo>
                    <a:pt x="195" y="30"/>
                  </a:lnTo>
                  <a:lnTo>
                    <a:pt x="195" y="35"/>
                  </a:lnTo>
                  <a:lnTo>
                    <a:pt x="195" y="38"/>
                  </a:lnTo>
                  <a:lnTo>
                    <a:pt x="195" y="42"/>
                  </a:lnTo>
                  <a:lnTo>
                    <a:pt x="195" y="45"/>
                  </a:lnTo>
                  <a:lnTo>
                    <a:pt x="195" y="48"/>
                  </a:lnTo>
                  <a:lnTo>
                    <a:pt x="193" y="51"/>
                  </a:lnTo>
                  <a:lnTo>
                    <a:pt x="191" y="54"/>
                  </a:lnTo>
                  <a:lnTo>
                    <a:pt x="189" y="56"/>
                  </a:lnTo>
                  <a:lnTo>
                    <a:pt x="187" y="59"/>
                  </a:lnTo>
                  <a:lnTo>
                    <a:pt x="184" y="62"/>
                  </a:lnTo>
                  <a:lnTo>
                    <a:pt x="182" y="63"/>
                  </a:lnTo>
                  <a:lnTo>
                    <a:pt x="178" y="65"/>
                  </a:lnTo>
                  <a:lnTo>
                    <a:pt x="175" y="68"/>
                  </a:lnTo>
                  <a:lnTo>
                    <a:pt x="171" y="69"/>
                  </a:lnTo>
                  <a:lnTo>
                    <a:pt x="167" y="71"/>
                  </a:lnTo>
                  <a:lnTo>
                    <a:pt x="164" y="72"/>
                  </a:lnTo>
                  <a:lnTo>
                    <a:pt x="158" y="74"/>
                  </a:lnTo>
                  <a:lnTo>
                    <a:pt x="154" y="76"/>
                  </a:lnTo>
                  <a:lnTo>
                    <a:pt x="149" y="76"/>
                  </a:lnTo>
                  <a:lnTo>
                    <a:pt x="143" y="77"/>
                  </a:lnTo>
                  <a:lnTo>
                    <a:pt x="140" y="77"/>
                  </a:lnTo>
                  <a:lnTo>
                    <a:pt x="134" y="79"/>
                  </a:lnTo>
                  <a:lnTo>
                    <a:pt x="129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Rectangle 1057"/>
            <p:cNvSpPr>
              <a:spLocks noChangeArrowheads="1"/>
            </p:cNvSpPr>
            <p:nvPr/>
          </p:nvSpPr>
          <p:spPr bwMode="auto">
            <a:xfrm>
              <a:off x="5157" y="932"/>
              <a:ext cx="88" cy="57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Rectangle 1058"/>
            <p:cNvSpPr>
              <a:spLocks noChangeArrowheads="1"/>
            </p:cNvSpPr>
            <p:nvPr/>
          </p:nvSpPr>
          <p:spPr bwMode="auto">
            <a:xfrm>
              <a:off x="5157" y="932"/>
              <a:ext cx="88" cy="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1059"/>
            <p:cNvSpPr>
              <a:spLocks/>
            </p:cNvSpPr>
            <p:nvPr/>
          </p:nvSpPr>
          <p:spPr bwMode="auto">
            <a:xfrm>
              <a:off x="4964" y="917"/>
              <a:ext cx="196" cy="79"/>
            </a:xfrm>
            <a:custGeom>
              <a:avLst/>
              <a:gdLst>
                <a:gd name="T0" fmla="*/ 73 w 196"/>
                <a:gd name="T1" fmla="*/ 79 h 79"/>
                <a:gd name="T2" fmla="*/ 95 w 196"/>
                <a:gd name="T3" fmla="*/ 76 h 79"/>
                <a:gd name="T4" fmla="*/ 121 w 196"/>
                <a:gd name="T5" fmla="*/ 71 h 79"/>
                <a:gd name="T6" fmla="*/ 145 w 196"/>
                <a:gd name="T7" fmla="*/ 66 h 79"/>
                <a:gd name="T8" fmla="*/ 167 w 196"/>
                <a:gd name="T9" fmla="*/ 59 h 79"/>
                <a:gd name="T10" fmla="*/ 185 w 196"/>
                <a:gd name="T11" fmla="*/ 51 h 79"/>
                <a:gd name="T12" fmla="*/ 194 w 196"/>
                <a:gd name="T13" fmla="*/ 44 h 79"/>
                <a:gd name="T14" fmla="*/ 196 w 196"/>
                <a:gd name="T15" fmla="*/ 38 h 79"/>
                <a:gd name="T16" fmla="*/ 194 w 196"/>
                <a:gd name="T17" fmla="*/ 33 h 79"/>
                <a:gd name="T18" fmla="*/ 191 w 196"/>
                <a:gd name="T19" fmla="*/ 30 h 79"/>
                <a:gd name="T20" fmla="*/ 185 w 196"/>
                <a:gd name="T21" fmla="*/ 26 h 79"/>
                <a:gd name="T22" fmla="*/ 178 w 196"/>
                <a:gd name="T23" fmla="*/ 23 h 79"/>
                <a:gd name="T24" fmla="*/ 171 w 196"/>
                <a:gd name="T25" fmla="*/ 20 h 79"/>
                <a:gd name="T26" fmla="*/ 163 w 196"/>
                <a:gd name="T27" fmla="*/ 17 h 79"/>
                <a:gd name="T28" fmla="*/ 154 w 196"/>
                <a:gd name="T29" fmla="*/ 14 h 79"/>
                <a:gd name="T30" fmla="*/ 145 w 196"/>
                <a:gd name="T31" fmla="*/ 12 h 79"/>
                <a:gd name="T32" fmla="*/ 134 w 196"/>
                <a:gd name="T33" fmla="*/ 9 h 79"/>
                <a:gd name="T34" fmla="*/ 125 w 196"/>
                <a:gd name="T35" fmla="*/ 6 h 79"/>
                <a:gd name="T36" fmla="*/ 114 w 196"/>
                <a:gd name="T37" fmla="*/ 5 h 79"/>
                <a:gd name="T38" fmla="*/ 104 w 196"/>
                <a:gd name="T39" fmla="*/ 3 h 79"/>
                <a:gd name="T40" fmla="*/ 93 w 196"/>
                <a:gd name="T41" fmla="*/ 2 h 79"/>
                <a:gd name="T42" fmla="*/ 84 w 196"/>
                <a:gd name="T43" fmla="*/ 2 h 79"/>
                <a:gd name="T44" fmla="*/ 77 w 196"/>
                <a:gd name="T45" fmla="*/ 0 h 79"/>
                <a:gd name="T46" fmla="*/ 69 w 196"/>
                <a:gd name="T47" fmla="*/ 0 h 79"/>
                <a:gd name="T48" fmla="*/ 58 w 196"/>
                <a:gd name="T49" fmla="*/ 0 h 79"/>
                <a:gd name="T50" fmla="*/ 44 w 196"/>
                <a:gd name="T51" fmla="*/ 2 h 79"/>
                <a:gd name="T52" fmla="*/ 31 w 196"/>
                <a:gd name="T53" fmla="*/ 6 h 79"/>
                <a:gd name="T54" fmla="*/ 20 w 196"/>
                <a:gd name="T55" fmla="*/ 12 h 79"/>
                <a:gd name="T56" fmla="*/ 11 w 196"/>
                <a:gd name="T57" fmla="*/ 18 h 79"/>
                <a:gd name="T58" fmla="*/ 3 w 196"/>
                <a:gd name="T59" fmla="*/ 26 h 79"/>
                <a:gd name="T60" fmla="*/ 0 w 196"/>
                <a:gd name="T61" fmla="*/ 35 h 79"/>
                <a:gd name="T62" fmla="*/ 0 w 196"/>
                <a:gd name="T63" fmla="*/ 42 h 79"/>
                <a:gd name="T64" fmla="*/ 1 w 196"/>
                <a:gd name="T65" fmla="*/ 48 h 79"/>
                <a:gd name="T66" fmla="*/ 3 w 196"/>
                <a:gd name="T67" fmla="*/ 54 h 79"/>
                <a:gd name="T68" fmla="*/ 9 w 196"/>
                <a:gd name="T69" fmla="*/ 59 h 79"/>
                <a:gd name="T70" fmla="*/ 12 w 196"/>
                <a:gd name="T71" fmla="*/ 63 h 79"/>
                <a:gd name="T72" fmla="*/ 20 w 196"/>
                <a:gd name="T73" fmla="*/ 68 h 79"/>
                <a:gd name="T74" fmla="*/ 27 w 196"/>
                <a:gd name="T75" fmla="*/ 71 h 79"/>
                <a:gd name="T76" fmla="*/ 36 w 196"/>
                <a:gd name="T77" fmla="*/ 74 h 79"/>
                <a:gd name="T78" fmla="*/ 46 w 196"/>
                <a:gd name="T79" fmla="*/ 76 h 79"/>
                <a:gd name="T80" fmla="*/ 55 w 196"/>
                <a:gd name="T81" fmla="*/ 77 h 79"/>
                <a:gd name="T82" fmla="*/ 66 w 196"/>
                <a:gd name="T83" fmla="*/ 79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6"/>
                <a:gd name="T127" fmla="*/ 0 h 79"/>
                <a:gd name="T128" fmla="*/ 196 w 196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6" h="79">
                  <a:moveTo>
                    <a:pt x="66" y="79"/>
                  </a:moveTo>
                  <a:lnTo>
                    <a:pt x="73" y="79"/>
                  </a:lnTo>
                  <a:lnTo>
                    <a:pt x="84" y="77"/>
                  </a:lnTo>
                  <a:lnTo>
                    <a:pt x="95" y="76"/>
                  </a:lnTo>
                  <a:lnTo>
                    <a:pt x="108" y="74"/>
                  </a:lnTo>
                  <a:lnTo>
                    <a:pt x="121" y="71"/>
                  </a:lnTo>
                  <a:lnTo>
                    <a:pt x="132" y="69"/>
                  </a:lnTo>
                  <a:lnTo>
                    <a:pt x="145" y="66"/>
                  </a:lnTo>
                  <a:lnTo>
                    <a:pt x="156" y="63"/>
                  </a:lnTo>
                  <a:lnTo>
                    <a:pt x="167" y="59"/>
                  </a:lnTo>
                  <a:lnTo>
                    <a:pt x="178" y="56"/>
                  </a:lnTo>
                  <a:lnTo>
                    <a:pt x="185" y="51"/>
                  </a:lnTo>
                  <a:lnTo>
                    <a:pt x="191" y="48"/>
                  </a:lnTo>
                  <a:lnTo>
                    <a:pt x="194" y="44"/>
                  </a:lnTo>
                  <a:lnTo>
                    <a:pt x="196" y="38"/>
                  </a:lnTo>
                  <a:lnTo>
                    <a:pt x="194" y="35"/>
                  </a:lnTo>
                  <a:lnTo>
                    <a:pt x="194" y="33"/>
                  </a:lnTo>
                  <a:lnTo>
                    <a:pt x="193" y="32"/>
                  </a:lnTo>
                  <a:lnTo>
                    <a:pt x="191" y="30"/>
                  </a:lnTo>
                  <a:lnTo>
                    <a:pt x="189" y="29"/>
                  </a:lnTo>
                  <a:lnTo>
                    <a:pt x="185" y="26"/>
                  </a:lnTo>
                  <a:lnTo>
                    <a:pt x="182" y="24"/>
                  </a:lnTo>
                  <a:lnTo>
                    <a:pt x="178" y="23"/>
                  </a:lnTo>
                  <a:lnTo>
                    <a:pt x="176" y="21"/>
                  </a:lnTo>
                  <a:lnTo>
                    <a:pt x="171" y="20"/>
                  </a:lnTo>
                  <a:lnTo>
                    <a:pt x="169" y="18"/>
                  </a:lnTo>
                  <a:lnTo>
                    <a:pt x="163" y="17"/>
                  </a:lnTo>
                  <a:lnTo>
                    <a:pt x="160" y="15"/>
                  </a:lnTo>
                  <a:lnTo>
                    <a:pt x="154" y="14"/>
                  </a:lnTo>
                  <a:lnTo>
                    <a:pt x="150" y="12"/>
                  </a:lnTo>
                  <a:lnTo>
                    <a:pt x="145" y="12"/>
                  </a:lnTo>
                  <a:lnTo>
                    <a:pt x="139" y="9"/>
                  </a:lnTo>
                  <a:lnTo>
                    <a:pt x="134" y="9"/>
                  </a:lnTo>
                  <a:lnTo>
                    <a:pt x="130" y="8"/>
                  </a:lnTo>
                  <a:lnTo>
                    <a:pt x="125" y="6"/>
                  </a:lnTo>
                  <a:lnTo>
                    <a:pt x="119" y="6"/>
                  </a:lnTo>
                  <a:lnTo>
                    <a:pt x="114" y="5"/>
                  </a:lnTo>
                  <a:lnTo>
                    <a:pt x="110" y="5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90" y="2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4" y="2"/>
                  </a:lnTo>
                  <a:lnTo>
                    <a:pt x="36" y="5"/>
                  </a:lnTo>
                  <a:lnTo>
                    <a:pt x="31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2" y="14"/>
                  </a:lnTo>
                  <a:lnTo>
                    <a:pt x="11" y="18"/>
                  </a:lnTo>
                  <a:lnTo>
                    <a:pt x="7" y="21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7" y="56"/>
                  </a:lnTo>
                  <a:lnTo>
                    <a:pt x="9" y="59"/>
                  </a:lnTo>
                  <a:lnTo>
                    <a:pt x="11" y="62"/>
                  </a:lnTo>
                  <a:lnTo>
                    <a:pt x="12" y="63"/>
                  </a:lnTo>
                  <a:lnTo>
                    <a:pt x="16" y="65"/>
                  </a:lnTo>
                  <a:lnTo>
                    <a:pt x="20" y="68"/>
                  </a:lnTo>
                  <a:lnTo>
                    <a:pt x="24" y="69"/>
                  </a:lnTo>
                  <a:lnTo>
                    <a:pt x="27" y="71"/>
                  </a:lnTo>
                  <a:lnTo>
                    <a:pt x="33" y="72"/>
                  </a:lnTo>
                  <a:lnTo>
                    <a:pt x="36" y="74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1" y="77"/>
                  </a:lnTo>
                  <a:lnTo>
                    <a:pt x="55" y="77"/>
                  </a:lnTo>
                  <a:lnTo>
                    <a:pt x="60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1060"/>
            <p:cNvSpPr>
              <a:spLocks/>
            </p:cNvSpPr>
            <p:nvPr/>
          </p:nvSpPr>
          <p:spPr bwMode="auto">
            <a:xfrm>
              <a:off x="4964" y="917"/>
              <a:ext cx="196" cy="79"/>
            </a:xfrm>
            <a:custGeom>
              <a:avLst/>
              <a:gdLst>
                <a:gd name="T0" fmla="*/ 73 w 196"/>
                <a:gd name="T1" fmla="*/ 79 h 79"/>
                <a:gd name="T2" fmla="*/ 95 w 196"/>
                <a:gd name="T3" fmla="*/ 76 h 79"/>
                <a:gd name="T4" fmla="*/ 121 w 196"/>
                <a:gd name="T5" fmla="*/ 71 h 79"/>
                <a:gd name="T6" fmla="*/ 145 w 196"/>
                <a:gd name="T7" fmla="*/ 66 h 79"/>
                <a:gd name="T8" fmla="*/ 167 w 196"/>
                <a:gd name="T9" fmla="*/ 59 h 79"/>
                <a:gd name="T10" fmla="*/ 185 w 196"/>
                <a:gd name="T11" fmla="*/ 51 h 79"/>
                <a:gd name="T12" fmla="*/ 194 w 196"/>
                <a:gd name="T13" fmla="*/ 44 h 79"/>
                <a:gd name="T14" fmla="*/ 194 w 196"/>
                <a:gd name="T15" fmla="*/ 35 h 79"/>
                <a:gd name="T16" fmla="*/ 193 w 196"/>
                <a:gd name="T17" fmla="*/ 32 h 79"/>
                <a:gd name="T18" fmla="*/ 189 w 196"/>
                <a:gd name="T19" fmla="*/ 29 h 79"/>
                <a:gd name="T20" fmla="*/ 182 w 196"/>
                <a:gd name="T21" fmla="*/ 24 h 79"/>
                <a:gd name="T22" fmla="*/ 176 w 196"/>
                <a:gd name="T23" fmla="*/ 21 h 79"/>
                <a:gd name="T24" fmla="*/ 169 w 196"/>
                <a:gd name="T25" fmla="*/ 18 h 79"/>
                <a:gd name="T26" fmla="*/ 160 w 196"/>
                <a:gd name="T27" fmla="*/ 15 h 79"/>
                <a:gd name="T28" fmla="*/ 150 w 196"/>
                <a:gd name="T29" fmla="*/ 12 h 79"/>
                <a:gd name="T30" fmla="*/ 139 w 196"/>
                <a:gd name="T31" fmla="*/ 9 h 79"/>
                <a:gd name="T32" fmla="*/ 130 w 196"/>
                <a:gd name="T33" fmla="*/ 8 h 79"/>
                <a:gd name="T34" fmla="*/ 119 w 196"/>
                <a:gd name="T35" fmla="*/ 6 h 79"/>
                <a:gd name="T36" fmla="*/ 110 w 196"/>
                <a:gd name="T37" fmla="*/ 5 h 79"/>
                <a:gd name="T38" fmla="*/ 99 w 196"/>
                <a:gd name="T39" fmla="*/ 3 h 79"/>
                <a:gd name="T40" fmla="*/ 90 w 196"/>
                <a:gd name="T41" fmla="*/ 2 h 79"/>
                <a:gd name="T42" fmla="*/ 80 w 196"/>
                <a:gd name="T43" fmla="*/ 0 h 79"/>
                <a:gd name="T44" fmla="*/ 73 w 196"/>
                <a:gd name="T45" fmla="*/ 0 h 79"/>
                <a:gd name="T46" fmla="*/ 66 w 196"/>
                <a:gd name="T47" fmla="*/ 0 h 79"/>
                <a:gd name="T48" fmla="*/ 51 w 196"/>
                <a:gd name="T49" fmla="*/ 2 h 79"/>
                <a:gd name="T50" fmla="*/ 36 w 196"/>
                <a:gd name="T51" fmla="*/ 5 h 79"/>
                <a:gd name="T52" fmla="*/ 24 w 196"/>
                <a:gd name="T53" fmla="*/ 8 h 79"/>
                <a:gd name="T54" fmla="*/ 12 w 196"/>
                <a:gd name="T55" fmla="*/ 14 h 79"/>
                <a:gd name="T56" fmla="*/ 7 w 196"/>
                <a:gd name="T57" fmla="*/ 21 h 79"/>
                <a:gd name="T58" fmla="*/ 1 w 196"/>
                <a:gd name="T59" fmla="*/ 30 h 79"/>
                <a:gd name="T60" fmla="*/ 0 w 196"/>
                <a:gd name="T61" fmla="*/ 38 h 79"/>
                <a:gd name="T62" fmla="*/ 0 w 196"/>
                <a:gd name="T63" fmla="*/ 45 h 79"/>
                <a:gd name="T64" fmla="*/ 3 w 196"/>
                <a:gd name="T65" fmla="*/ 51 h 79"/>
                <a:gd name="T66" fmla="*/ 7 w 196"/>
                <a:gd name="T67" fmla="*/ 56 h 79"/>
                <a:gd name="T68" fmla="*/ 11 w 196"/>
                <a:gd name="T69" fmla="*/ 62 h 79"/>
                <a:gd name="T70" fmla="*/ 16 w 196"/>
                <a:gd name="T71" fmla="*/ 65 h 79"/>
                <a:gd name="T72" fmla="*/ 24 w 196"/>
                <a:gd name="T73" fmla="*/ 69 h 79"/>
                <a:gd name="T74" fmla="*/ 33 w 196"/>
                <a:gd name="T75" fmla="*/ 72 h 79"/>
                <a:gd name="T76" fmla="*/ 42 w 196"/>
                <a:gd name="T77" fmla="*/ 76 h 79"/>
                <a:gd name="T78" fmla="*/ 51 w 196"/>
                <a:gd name="T79" fmla="*/ 77 h 79"/>
                <a:gd name="T80" fmla="*/ 60 w 196"/>
                <a:gd name="T81" fmla="*/ 79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79"/>
                <a:gd name="T125" fmla="*/ 196 w 196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79">
                  <a:moveTo>
                    <a:pt x="66" y="79"/>
                  </a:moveTo>
                  <a:lnTo>
                    <a:pt x="73" y="79"/>
                  </a:lnTo>
                  <a:lnTo>
                    <a:pt x="84" y="77"/>
                  </a:lnTo>
                  <a:lnTo>
                    <a:pt x="95" y="76"/>
                  </a:lnTo>
                  <a:lnTo>
                    <a:pt x="108" y="74"/>
                  </a:lnTo>
                  <a:lnTo>
                    <a:pt x="121" y="71"/>
                  </a:lnTo>
                  <a:lnTo>
                    <a:pt x="132" y="69"/>
                  </a:lnTo>
                  <a:lnTo>
                    <a:pt x="145" y="66"/>
                  </a:lnTo>
                  <a:lnTo>
                    <a:pt x="156" y="63"/>
                  </a:lnTo>
                  <a:lnTo>
                    <a:pt x="167" y="59"/>
                  </a:lnTo>
                  <a:lnTo>
                    <a:pt x="178" y="56"/>
                  </a:lnTo>
                  <a:lnTo>
                    <a:pt x="185" y="51"/>
                  </a:lnTo>
                  <a:lnTo>
                    <a:pt x="191" y="48"/>
                  </a:lnTo>
                  <a:lnTo>
                    <a:pt x="194" y="44"/>
                  </a:lnTo>
                  <a:lnTo>
                    <a:pt x="196" y="38"/>
                  </a:lnTo>
                  <a:lnTo>
                    <a:pt x="194" y="35"/>
                  </a:lnTo>
                  <a:lnTo>
                    <a:pt x="194" y="33"/>
                  </a:lnTo>
                  <a:lnTo>
                    <a:pt x="193" y="32"/>
                  </a:lnTo>
                  <a:lnTo>
                    <a:pt x="191" y="30"/>
                  </a:lnTo>
                  <a:lnTo>
                    <a:pt x="189" y="29"/>
                  </a:lnTo>
                  <a:lnTo>
                    <a:pt x="185" y="26"/>
                  </a:lnTo>
                  <a:lnTo>
                    <a:pt x="182" y="24"/>
                  </a:lnTo>
                  <a:lnTo>
                    <a:pt x="178" y="23"/>
                  </a:lnTo>
                  <a:lnTo>
                    <a:pt x="176" y="21"/>
                  </a:lnTo>
                  <a:lnTo>
                    <a:pt x="171" y="20"/>
                  </a:lnTo>
                  <a:lnTo>
                    <a:pt x="169" y="18"/>
                  </a:lnTo>
                  <a:lnTo>
                    <a:pt x="163" y="17"/>
                  </a:lnTo>
                  <a:lnTo>
                    <a:pt x="160" y="15"/>
                  </a:lnTo>
                  <a:lnTo>
                    <a:pt x="154" y="14"/>
                  </a:lnTo>
                  <a:lnTo>
                    <a:pt x="150" y="12"/>
                  </a:lnTo>
                  <a:lnTo>
                    <a:pt x="145" y="12"/>
                  </a:lnTo>
                  <a:lnTo>
                    <a:pt x="139" y="9"/>
                  </a:lnTo>
                  <a:lnTo>
                    <a:pt x="134" y="9"/>
                  </a:lnTo>
                  <a:lnTo>
                    <a:pt x="130" y="8"/>
                  </a:lnTo>
                  <a:lnTo>
                    <a:pt x="125" y="6"/>
                  </a:lnTo>
                  <a:lnTo>
                    <a:pt x="119" y="6"/>
                  </a:lnTo>
                  <a:lnTo>
                    <a:pt x="114" y="5"/>
                  </a:lnTo>
                  <a:lnTo>
                    <a:pt x="110" y="5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3" y="2"/>
                  </a:lnTo>
                  <a:lnTo>
                    <a:pt x="90" y="2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4" y="2"/>
                  </a:lnTo>
                  <a:lnTo>
                    <a:pt x="36" y="5"/>
                  </a:lnTo>
                  <a:lnTo>
                    <a:pt x="31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2" y="14"/>
                  </a:lnTo>
                  <a:lnTo>
                    <a:pt x="11" y="18"/>
                  </a:lnTo>
                  <a:lnTo>
                    <a:pt x="7" y="21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7" y="56"/>
                  </a:lnTo>
                  <a:lnTo>
                    <a:pt x="9" y="59"/>
                  </a:lnTo>
                  <a:lnTo>
                    <a:pt x="11" y="62"/>
                  </a:lnTo>
                  <a:lnTo>
                    <a:pt x="12" y="63"/>
                  </a:lnTo>
                  <a:lnTo>
                    <a:pt x="16" y="65"/>
                  </a:lnTo>
                  <a:lnTo>
                    <a:pt x="20" y="68"/>
                  </a:lnTo>
                  <a:lnTo>
                    <a:pt x="24" y="69"/>
                  </a:lnTo>
                  <a:lnTo>
                    <a:pt x="27" y="71"/>
                  </a:lnTo>
                  <a:lnTo>
                    <a:pt x="33" y="72"/>
                  </a:lnTo>
                  <a:lnTo>
                    <a:pt x="36" y="74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1" y="77"/>
                  </a:lnTo>
                  <a:lnTo>
                    <a:pt x="55" y="77"/>
                  </a:lnTo>
                  <a:lnTo>
                    <a:pt x="60" y="79"/>
                  </a:lnTo>
                  <a:lnTo>
                    <a:pt x="66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Rectangle 1061"/>
            <p:cNvSpPr>
              <a:spLocks noChangeArrowheads="1"/>
            </p:cNvSpPr>
            <p:nvPr/>
          </p:nvSpPr>
          <p:spPr bwMode="auto">
            <a:xfrm>
              <a:off x="5250" y="1113"/>
              <a:ext cx="70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Rectangle 1062"/>
            <p:cNvSpPr>
              <a:spLocks noChangeArrowheads="1"/>
            </p:cNvSpPr>
            <p:nvPr/>
          </p:nvSpPr>
          <p:spPr bwMode="auto">
            <a:xfrm>
              <a:off x="5250" y="1113"/>
              <a:ext cx="70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Rectangle 1063"/>
            <p:cNvSpPr>
              <a:spLocks noChangeArrowheads="1"/>
            </p:cNvSpPr>
            <p:nvPr/>
          </p:nvSpPr>
          <p:spPr bwMode="auto">
            <a:xfrm>
              <a:off x="5160" y="1113"/>
              <a:ext cx="72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Rectangle 1064"/>
            <p:cNvSpPr>
              <a:spLocks noChangeArrowheads="1"/>
            </p:cNvSpPr>
            <p:nvPr/>
          </p:nvSpPr>
          <p:spPr bwMode="auto">
            <a:xfrm>
              <a:off x="5160" y="1113"/>
              <a:ext cx="72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Rectangle 1065"/>
            <p:cNvSpPr>
              <a:spLocks noChangeArrowheads="1"/>
            </p:cNvSpPr>
            <p:nvPr/>
          </p:nvSpPr>
          <p:spPr bwMode="auto">
            <a:xfrm>
              <a:off x="5070" y="1113"/>
              <a:ext cx="72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Rectangle 1066"/>
            <p:cNvSpPr>
              <a:spLocks noChangeArrowheads="1"/>
            </p:cNvSpPr>
            <p:nvPr/>
          </p:nvSpPr>
          <p:spPr bwMode="auto">
            <a:xfrm>
              <a:off x="5070" y="1113"/>
              <a:ext cx="72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1067"/>
            <p:cNvSpPr>
              <a:spLocks/>
            </p:cNvSpPr>
            <p:nvPr/>
          </p:nvSpPr>
          <p:spPr bwMode="auto">
            <a:xfrm>
              <a:off x="4879" y="1204"/>
              <a:ext cx="550" cy="188"/>
            </a:xfrm>
            <a:custGeom>
              <a:avLst/>
              <a:gdLst>
                <a:gd name="T0" fmla="*/ 548 w 550"/>
                <a:gd name="T1" fmla="*/ 113 h 188"/>
                <a:gd name="T2" fmla="*/ 235 w 550"/>
                <a:gd name="T3" fmla="*/ 113 h 188"/>
                <a:gd name="T4" fmla="*/ 219 w 550"/>
                <a:gd name="T5" fmla="*/ 114 h 188"/>
                <a:gd name="T6" fmla="*/ 206 w 550"/>
                <a:gd name="T7" fmla="*/ 116 h 188"/>
                <a:gd name="T8" fmla="*/ 195 w 550"/>
                <a:gd name="T9" fmla="*/ 120 h 188"/>
                <a:gd name="T10" fmla="*/ 186 w 550"/>
                <a:gd name="T11" fmla="*/ 126 h 188"/>
                <a:gd name="T12" fmla="*/ 180 w 550"/>
                <a:gd name="T13" fmla="*/ 135 h 188"/>
                <a:gd name="T14" fmla="*/ 178 w 550"/>
                <a:gd name="T15" fmla="*/ 146 h 188"/>
                <a:gd name="T16" fmla="*/ 178 w 550"/>
                <a:gd name="T17" fmla="*/ 185 h 188"/>
                <a:gd name="T18" fmla="*/ 0 w 550"/>
                <a:gd name="T19" fmla="*/ 188 h 188"/>
                <a:gd name="T20" fmla="*/ 0 w 550"/>
                <a:gd name="T21" fmla="*/ 113 h 188"/>
                <a:gd name="T22" fmla="*/ 0 w 550"/>
                <a:gd name="T23" fmla="*/ 105 h 188"/>
                <a:gd name="T24" fmla="*/ 0 w 550"/>
                <a:gd name="T25" fmla="*/ 99 h 188"/>
                <a:gd name="T26" fmla="*/ 2 w 550"/>
                <a:gd name="T27" fmla="*/ 93 h 188"/>
                <a:gd name="T28" fmla="*/ 4 w 550"/>
                <a:gd name="T29" fmla="*/ 87 h 188"/>
                <a:gd name="T30" fmla="*/ 4 w 550"/>
                <a:gd name="T31" fmla="*/ 81 h 188"/>
                <a:gd name="T32" fmla="*/ 6 w 550"/>
                <a:gd name="T33" fmla="*/ 75 h 188"/>
                <a:gd name="T34" fmla="*/ 7 w 550"/>
                <a:gd name="T35" fmla="*/ 70 h 188"/>
                <a:gd name="T36" fmla="*/ 9 w 550"/>
                <a:gd name="T37" fmla="*/ 64 h 188"/>
                <a:gd name="T38" fmla="*/ 11 w 550"/>
                <a:gd name="T39" fmla="*/ 60 h 188"/>
                <a:gd name="T40" fmla="*/ 15 w 550"/>
                <a:gd name="T41" fmla="*/ 55 h 188"/>
                <a:gd name="T42" fmla="*/ 17 w 550"/>
                <a:gd name="T43" fmla="*/ 51 h 188"/>
                <a:gd name="T44" fmla="*/ 18 w 550"/>
                <a:gd name="T45" fmla="*/ 48 h 188"/>
                <a:gd name="T46" fmla="*/ 22 w 550"/>
                <a:gd name="T47" fmla="*/ 43 h 188"/>
                <a:gd name="T48" fmla="*/ 26 w 550"/>
                <a:gd name="T49" fmla="*/ 40 h 188"/>
                <a:gd name="T50" fmla="*/ 29 w 550"/>
                <a:gd name="T51" fmla="*/ 36 h 188"/>
                <a:gd name="T52" fmla="*/ 31 w 550"/>
                <a:gd name="T53" fmla="*/ 33 h 188"/>
                <a:gd name="T54" fmla="*/ 37 w 550"/>
                <a:gd name="T55" fmla="*/ 30 h 188"/>
                <a:gd name="T56" fmla="*/ 39 w 550"/>
                <a:gd name="T57" fmla="*/ 27 h 188"/>
                <a:gd name="T58" fmla="*/ 44 w 550"/>
                <a:gd name="T59" fmla="*/ 24 h 188"/>
                <a:gd name="T60" fmla="*/ 48 w 550"/>
                <a:gd name="T61" fmla="*/ 21 h 188"/>
                <a:gd name="T62" fmla="*/ 52 w 550"/>
                <a:gd name="T63" fmla="*/ 19 h 188"/>
                <a:gd name="T64" fmla="*/ 57 w 550"/>
                <a:gd name="T65" fmla="*/ 16 h 188"/>
                <a:gd name="T66" fmla="*/ 61 w 550"/>
                <a:gd name="T67" fmla="*/ 15 h 188"/>
                <a:gd name="T68" fmla="*/ 66 w 550"/>
                <a:gd name="T69" fmla="*/ 12 h 188"/>
                <a:gd name="T70" fmla="*/ 72 w 550"/>
                <a:gd name="T71" fmla="*/ 10 h 188"/>
                <a:gd name="T72" fmla="*/ 77 w 550"/>
                <a:gd name="T73" fmla="*/ 9 h 188"/>
                <a:gd name="T74" fmla="*/ 81 w 550"/>
                <a:gd name="T75" fmla="*/ 7 h 188"/>
                <a:gd name="T76" fmla="*/ 86 w 550"/>
                <a:gd name="T77" fmla="*/ 7 h 188"/>
                <a:gd name="T78" fmla="*/ 92 w 550"/>
                <a:gd name="T79" fmla="*/ 6 h 188"/>
                <a:gd name="T80" fmla="*/ 97 w 550"/>
                <a:gd name="T81" fmla="*/ 4 h 188"/>
                <a:gd name="T82" fmla="*/ 103 w 550"/>
                <a:gd name="T83" fmla="*/ 3 h 188"/>
                <a:gd name="T84" fmla="*/ 109 w 550"/>
                <a:gd name="T85" fmla="*/ 3 h 188"/>
                <a:gd name="T86" fmla="*/ 114 w 550"/>
                <a:gd name="T87" fmla="*/ 1 h 188"/>
                <a:gd name="T88" fmla="*/ 120 w 550"/>
                <a:gd name="T89" fmla="*/ 1 h 188"/>
                <a:gd name="T90" fmla="*/ 125 w 550"/>
                <a:gd name="T91" fmla="*/ 1 h 188"/>
                <a:gd name="T92" fmla="*/ 131 w 550"/>
                <a:gd name="T93" fmla="*/ 0 h 188"/>
                <a:gd name="T94" fmla="*/ 136 w 550"/>
                <a:gd name="T95" fmla="*/ 0 h 188"/>
                <a:gd name="T96" fmla="*/ 143 w 550"/>
                <a:gd name="T97" fmla="*/ 0 h 188"/>
                <a:gd name="T98" fmla="*/ 149 w 550"/>
                <a:gd name="T99" fmla="*/ 0 h 188"/>
                <a:gd name="T100" fmla="*/ 550 w 550"/>
                <a:gd name="T101" fmla="*/ 0 h 188"/>
                <a:gd name="T102" fmla="*/ 548 w 550"/>
                <a:gd name="T103" fmla="*/ 113 h 1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0"/>
                <a:gd name="T157" fmla="*/ 0 h 188"/>
                <a:gd name="T158" fmla="*/ 550 w 550"/>
                <a:gd name="T159" fmla="*/ 188 h 1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0" h="188">
                  <a:moveTo>
                    <a:pt x="548" y="113"/>
                  </a:moveTo>
                  <a:lnTo>
                    <a:pt x="235" y="113"/>
                  </a:lnTo>
                  <a:lnTo>
                    <a:pt x="219" y="114"/>
                  </a:lnTo>
                  <a:lnTo>
                    <a:pt x="206" y="116"/>
                  </a:lnTo>
                  <a:lnTo>
                    <a:pt x="195" y="120"/>
                  </a:lnTo>
                  <a:lnTo>
                    <a:pt x="186" y="126"/>
                  </a:lnTo>
                  <a:lnTo>
                    <a:pt x="180" y="135"/>
                  </a:lnTo>
                  <a:lnTo>
                    <a:pt x="178" y="146"/>
                  </a:lnTo>
                  <a:lnTo>
                    <a:pt x="178" y="185"/>
                  </a:lnTo>
                  <a:lnTo>
                    <a:pt x="0" y="188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2" y="93"/>
                  </a:lnTo>
                  <a:lnTo>
                    <a:pt x="4" y="87"/>
                  </a:lnTo>
                  <a:lnTo>
                    <a:pt x="4" y="81"/>
                  </a:lnTo>
                  <a:lnTo>
                    <a:pt x="6" y="75"/>
                  </a:lnTo>
                  <a:lnTo>
                    <a:pt x="7" y="70"/>
                  </a:lnTo>
                  <a:lnTo>
                    <a:pt x="9" y="64"/>
                  </a:lnTo>
                  <a:lnTo>
                    <a:pt x="11" y="60"/>
                  </a:lnTo>
                  <a:lnTo>
                    <a:pt x="15" y="55"/>
                  </a:lnTo>
                  <a:lnTo>
                    <a:pt x="17" y="51"/>
                  </a:lnTo>
                  <a:lnTo>
                    <a:pt x="18" y="48"/>
                  </a:lnTo>
                  <a:lnTo>
                    <a:pt x="22" y="43"/>
                  </a:lnTo>
                  <a:lnTo>
                    <a:pt x="26" y="40"/>
                  </a:lnTo>
                  <a:lnTo>
                    <a:pt x="29" y="36"/>
                  </a:lnTo>
                  <a:lnTo>
                    <a:pt x="31" y="33"/>
                  </a:lnTo>
                  <a:lnTo>
                    <a:pt x="37" y="30"/>
                  </a:lnTo>
                  <a:lnTo>
                    <a:pt x="39" y="27"/>
                  </a:lnTo>
                  <a:lnTo>
                    <a:pt x="44" y="24"/>
                  </a:lnTo>
                  <a:lnTo>
                    <a:pt x="48" y="21"/>
                  </a:lnTo>
                  <a:lnTo>
                    <a:pt x="52" y="19"/>
                  </a:lnTo>
                  <a:lnTo>
                    <a:pt x="57" y="16"/>
                  </a:lnTo>
                  <a:lnTo>
                    <a:pt x="61" y="15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77" y="9"/>
                  </a:lnTo>
                  <a:lnTo>
                    <a:pt x="81" y="7"/>
                  </a:lnTo>
                  <a:lnTo>
                    <a:pt x="86" y="7"/>
                  </a:lnTo>
                  <a:lnTo>
                    <a:pt x="92" y="6"/>
                  </a:lnTo>
                  <a:lnTo>
                    <a:pt x="97" y="4"/>
                  </a:lnTo>
                  <a:lnTo>
                    <a:pt x="103" y="3"/>
                  </a:lnTo>
                  <a:lnTo>
                    <a:pt x="109" y="3"/>
                  </a:lnTo>
                  <a:lnTo>
                    <a:pt x="114" y="1"/>
                  </a:lnTo>
                  <a:lnTo>
                    <a:pt x="120" y="1"/>
                  </a:lnTo>
                  <a:lnTo>
                    <a:pt x="125" y="1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550" y="0"/>
                  </a:lnTo>
                  <a:lnTo>
                    <a:pt x="548" y="11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1068"/>
            <p:cNvSpPr>
              <a:spLocks/>
            </p:cNvSpPr>
            <p:nvPr/>
          </p:nvSpPr>
          <p:spPr bwMode="auto">
            <a:xfrm>
              <a:off x="4885" y="1208"/>
              <a:ext cx="544" cy="183"/>
            </a:xfrm>
            <a:custGeom>
              <a:avLst/>
              <a:gdLst>
                <a:gd name="T0" fmla="*/ 137 w 544"/>
                <a:gd name="T1" fmla="*/ 0 h 183"/>
                <a:gd name="T2" fmla="*/ 125 w 544"/>
                <a:gd name="T3" fmla="*/ 0 h 183"/>
                <a:gd name="T4" fmla="*/ 112 w 544"/>
                <a:gd name="T5" fmla="*/ 0 h 183"/>
                <a:gd name="T6" fmla="*/ 101 w 544"/>
                <a:gd name="T7" fmla="*/ 2 h 183"/>
                <a:gd name="T8" fmla="*/ 90 w 544"/>
                <a:gd name="T9" fmla="*/ 3 h 183"/>
                <a:gd name="T10" fmla="*/ 79 w 544"/>
                <a:gd name="T11" fmla="*/ 5 h 183"/>
                <a:gd name="T12" fmla="*/ 68 w 544"/>
                <a:gd name="T13" fmla="*/ 8 h 183"/>
                <a:gd name="T14" fmla="*/ 58 w 544"/>
                <a:gd name="T15" fmla="*/ 12 h 183"/>
                <a:gd name="T16" fmla="*/ 49 w 544"/>
                <a:gd name="T17" fmla="*/ 17 h 183"/>
                <a:gd name="T18" fmla="*/ 40 w 544"/>
                <a:gd name="T19" fmla="*/ 21 h 183"/>
                <a:gd name="T20" fmla="*/ 31 w 544"/>
                <a:gd name="T21" fmla="*/ 27 h 183"/>
                <a:gd name="T22" fmla="*/ 23 w 544"/>
                <a:gd name="T23" fmla="*/ 33 h 183"/>
                <a:gd name="T24" fmla="*/ 18 w 544"/>
                <a:gd name="T25" fmla="*/ 41 h 183"/>
                <a:gd name="T26" fmla="*/ 12 w 544"/>
                <a:gd name="T27" fmla="*/ 50 h 183"/>
                <a:gd name="T28" fmla="*/ 7 w 544"/>
                <a:gd name="T29" fmla="*/ 59 h 183"/>
                <a:gd name="T30" fmla="*/ 3 w 544"/>
                <a:gd name="T31" fmla="*/ 69 h 183"/>
                <a:gd name="T32" fmla="*/ 1 w 544"/>
                <a:gd name="T33" fmla="*/ 81 h 183"/>
                <a:gd name="T34" fmla="*/ 0 w 544"/>
                <a:gd name="T35" fmla="*/ 95 h 183"/>
                <a:gd name="T36" fmla="*/ 1 w 544"/>
                <a:gd name="T37" fmla="*/ 109 h 183"/>
                <a:gd name="T38" fmla="*/ 3 w 544"/>
                <a:gd name="T39" fmla="*/ 183 h 183"/>
                <a:gd name="T40" fmla="*/ 176 w 544"/>
                <a:gd name="T41" fmla="*/ 181 h 183"/>
                <a:gd name="T42" fmla="*/ 174 w 544"/>
                <a:gd name="T43" fmla="*/ 140 h 183"/>
                <a:gd name="T44" fmla="*/ 174 w 544"/>
                <a:gd name="T45" fmla="*/ 136 h 183"/>
                <a:gd name="T46" fmla="*/ 176 w 544"/>
                <a:gd name="T47" fmla="*/ 131 h 183"/>
                <a:gd name="T48" fmla="*/ 176 w 544"/>
                <a:gd name="T49" fmla="*/ 127 h 183"/>
                <a:gd name="T50" fmla="*/ 180 w 544"/>
                <a:gd name="T51" fmla="*/ 124 h 183"/>
                <a:gd name="T52" fmla="*/ 182 w 544"/>
                <a:gd name="T53" fmla="*/ 119 h 183"/>
                <a:gd name="T54" fmla="*/ 185 w 544"/>
                <a:gd name="T55" fmla="*/ 116 h 183"/>
                <a:gd name="T56" fmla="*/ 189 w 544"/>
                <a:gd name="T57" fmla="*/ 115 h 183"/>
                <a:gd name="T58" fmla="*/ 194 w 544"/>
                <a:gd name="T59" fmla="*/ 113 h 183"/>
                <a:gd name="T60" fmla="*/ 200 w 544"/>
                <a:gd name="T61" fmla="*/ 112 h 183"/>
                <a:gd name="T62" fmla="*/ 205 w 544"/>
                <a:gd name="T63" fmla="*/ 110 h 183"/>
                <a:gd name="T64" fmla="*/ 213 w 544"/>
                <a:gd name="T65" fmla="*/ 109 h 183"/>
                <a:gd name="T66" fmla="*/ 220 w 544"/>
                <a:gd name="T67" fmla="*/ 109 h 183"/>
                <a:gd name="T68" fmla="*/ 227 w 544"/>
                <a:gd name="T69" fmla="*/ 109 h 183"/>
                <a:gd name="T70" fmla="*/ 542 w 544"/>
                <a:gd name="T71" fmla="*/ 109 h 183"/>
                <a:gd name="T72" fmla="*/ 544 w 544"/>
                <a:gd name="T73" fmla="*/ 0 h 183"/>
                <a:gd name="T74" fmla="*/ 137 w 544"/>
                <a:gd name="T75" fmla="*/ 0 h 1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4"/>
                <a:gd name="T115" fmla="*/ 0 h 183"/>
                <a:gd name="T116" fmla="*/ 544 w 544"/>
                <a:gd name="T117" fmla="*/ 183 h 1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4" h="183">
                  <a:moveTo>
                    <a:pt x="137" y="0"/>
                  </a:moveTo>
                  <a:lnTo>
                    <a:pt x="125" y="0"/>
                  </a:lnTo>
                  <a:lnTo>
                    <a:pt x="112" y="0"/>
                  </a:lnTo>
                  <a:lnTo>
                    <a:pt x="101" y="2"/>
                  </a:lnTo>
                  <a:lnTo>
                    <a:pt x="90" y="3"/>
                  </a:lnTo>
                  <a:lnTo>
                    <a:pt x="79" y="5"/>
                  </a:lnTo>
                  <a:lnTo>
                    <a:pt x="68" y="8"/>
                  </a:lnTo>
                  <a:lnTo>
                    <a:pt x="58" y="12"/>
                  </a:lnTo>
                  <a:lnTo>
                    <a:pt x="49" y="17"/>
                  </a:lnTo>
                  <a:lnTo>
                    <a:pt x="40" y="21"/>
                  </a:lnTo>
                  <a:lnTo>
                    <a:pt x="31" y="27"/>
                  </a:lnTo>
                  <a:lnTo>
                    <a:pt x="23" y="33"/>
                  </a:lnTo>
                  <a:lnTo>
                    <a:pt x="18" y="41"/>
                  </a:lnTo>
                  <a:lnTo>
                    <a:pt x="12" y="50"/>
                  </a:lnTo>
                  <a:lnTo>
                    <a:pt x="7" y="59"/>
                  </a:lnTo>
                  <a:lnTo>
                    <a:pt x="3" y="69"/>
                  </a:lnTo>
                  <a:lnTo>
                    <a:pt x="1" y="81"/>
                  </a:lnTo>
                  <a:lnTo>
                    <a:pt x="0" y="95"/>
                  </a:lnTo>
                  <a:lnTo>
                    <a:pt x="1" y="109"/>
                  </a:lnTo>
                  <a:lnTo>
                    <a:pt x="3" y="183"/>
                  </a:lnTo>
                  <a:lnTo>
                    <a:pt x="176" y="181"/>
                  </a:lnTo>
                  <a:lnTo>
                    <a:pt x="174" y="140"/>
                  </a:lnTo>
                  <a:lnTo>
                    <a:pt x="174" y="136"/>
                  </a:lnTo>
                  <a:lnTo>
                    <a:pt x="176" y="131"/>
                  </a:lnTo>
                  <a:lnTo>
                    <a:pt x="176" y="127"/>
                  </a:lnTo>
                  <a:lnTo>
                    <a:pt x="180" y="124"/>
                  </a:lnTo>
                  <a:lnTo>
                    <a:pt x="182" y="119"/>
                  </a:lnTo>
                  <a:lnTo>
                    <a:pt x="185" y="116"/>
                  </a:lnTo>
                  <a:lnTo>
                    <a:pt x="189" y="115"/>
                  </a:lnTo>
                  <a:lnTo>
                    <a:pt x="194" y="113"/>
                  </a:lnTo>
                  <a:lnTo>
                    <a:pt x="200" y="112"/>
                  </a:lnTo>
                  <a:lnTo>
                    <a:pt x="205" y="110"/>
                  </a:lnTo>
                  <a:lnTo>
                    <a:pt x="213" y="109"/>
                  </a:lnTo>
                  <a:lnTo>
                    <a:pt x="220" y="109"/>
                  </a:lnTo>
                  <a:lnTo>
                    <a:pt x="227" y="109"/>
                  </a:lnTo>
                  <a:lnTo>
                    <a:pt x="542" y="109"/>
                  </a:lnTo>
                  <a:lnTo>
                    <a:pt x="544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1069"/>
            <p:cNvSpPr>
              <a:spLocks/>
            </p:cNvSpPr>
            <p:nvPr/>
          </p:nvSpPr>
          <p:spPr bwMode="auto">
            <a:xfrm>
              <a:off x="4890" y="1211"/>
              <a:ext cx="539" cy="180"/>
            </a:xfrm>
            <a:custGeom>
              <a:avLst/>
              <a:gdLst>
                <a:gd name="T0" fmla="*/ 134 w 539"/>
                <a:gd name="T1" fmla="*/ 0 h 180"/>
                <a:gd name="T2" fmla="*/ 121 w 539"/>
                <a:gd name="T3" fmla="*/ 0 h 180"/>
                <a:gd name="T4" fmla="*/ 107 w 539"/>
                <a:gd name="T5" fmla="*/ 0 h 180"/>
                <a:gd name="T6" fmla="*/ 96 w 539"/>
                <a:gd name="T7" fmla="*/ 2 h 180"/>
                <a:gd name="T8" fmla="*/ 85 w 539"/>
                <a:gd name="T9" fmla="*/ 3 h 180"/>
                <a:gd name="T10" fmla="*/ 74 w 539"/>
                <a:gd name="T11" fmla="*/ 6 h 180"/>
                <a:gd name="T12" fmla="*/ 63 w 539"/>
                <a:gd name="T13" fmla="*/ 9 h 180"/>
                <a:gd name="T14" fmla="*/ 52 w 539"/>
                <a:gd name="T15" fmla="*/ 14 h 180"/>
                <a:gd name="T16" fmla="*/ 42 w 539"/>
                <a:gd name="T17" fmla="*/ 18 h 180"/>
                <a:gd name="T18" fmla="*/ 33 w 539"/>
                <a:gd name="T19" fmla="*/ 24 h 180"/>
                <a:gd name="T20" fmla="*/ 26 w 539"/>
                <a:gd name="T21" fmla="*/ 30 h 180"/>
                <a:gd name="T22" fmla="*/ 18 w 539"/>
                <a:gd name="T23" fmla="*/ 38 h 180"/>
                <a:gd name="T24" fmla="*/ 13 w 539"/>
                <a:gd name="T25" fmla="*/ 47 h 180"/>
                <a:gd name="T26" fmla="*/ 7 w 539"/>
                <a:gd name="T27" fmla="*/ 56 h 180"/>
                <a:gd name="T28" fmla="*/ 4 w 539"/>
                <a:gd name="T29" fmla="*/ 65 h 180"/>
                <a:gd name="T30" fmla="*/ 2 w 539"/>
                <a:gd name="T31" fmla="*/ 78 h 180"/>
                <a:gd name="T32" fmla="*/ 0 w 539"/>
                <a:gd name="T33" fmla="*/ 91 h 180"/>
                <a:gd name="T34" fmla="*/ 0 w 539"/>
                <a:gd name="T35" fmla="*/ 104 h 180"/>
                <a:gd name="T36" fmla="*/ 4 w 539"/>
                <a:gd name="T37" fmla="*/ 180 h 180"/>
                <a:gd name="T38" fmla="*/ 171 w 539"/>
                <a:gd name="T39" fmla="*/ 178 h 180"/>
                <a:gd name="T40" fmla="*/ 167 w 539"/>
                <a:gd name="T41" fmla="*/ 136 h 180"/>
                <a:gd name="T42" fmla="*/ 167 w 539"/>
                <a:gd name="T43" fmla="*/ 131 h 180"/>
                <a:gd name="T44" fmla="*/ 169 w 539"/>
                <a:gd name="T45" fmla="*/ 127 h 180"/>
                <a:gd name="T46" fmla="*/ 171 w 539"/>
                <a:gd name="T47" fmla="*/ 122 h 180"/>
                <a:gd name="T48" fmla="*/ 173 w 539"/>
                <a:gd name="T49" fmla="*/ 119 h 180"/>
                <a:gd name="T50" fmla="*/ 175 w 539"/>
                <a:gd name="T51" fmla="*/ 116 h 180"/>
                <a:gd name="T52" fmla="*/ 178 w 539"/>
                <a:gd name="T53" fmla="*/ 113 h 180"/>
                <a:gd name="T54" fmla="*/ 184 w 539"/>
                <a:gd name="T55" fmla="*/ 112 h 180"/>
                <a:gd name="T56" fmla="*/ 188 w 539"/>
                <a:gd name="T57" fmla="*/ 109 h 180"/>
                <a:gd name="T58" fmla="*/ 193 w 539"/>
                <a:gd name="T59" fmla="*/ 107 h 180"/>
                <a:gd name="T60" fmla="*/ 199 w 539"/>
                <a:gd name="T61" fmla="*/ 107 h 180"/>
                <a:gd name="T62" fmla="*/ 204 w 539"/>
                <a:gd name="T63" fmla="*/ 106 h 180"/>
                <a:gd name="T64" fmla="*/ 213 w 539"/>
                <a:gd name="T65" fmla="*/ 106 h 180"/>
                <a:gd name="T66" fmla="*/ 221 w 539"/>
                <a:gd name="T67" fmla="*/ 104 h 180"/>
                <a:gd name="T68" fmla="*/ 537 w 539"/>
                <a:gd name="T69" fmla="*/ 104 h 180"/>
                <a:gd name="T70" fmla="*/ 539 w 539"/>
                <a:gd name="T71" fmla="*/ 0 h 180"/>
                <a:gd name="T72" fmla="*/ 134 w 539"/>
                <a:gd name="T73" fmla="*/ 0 h 1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9"/>
                <a:gd name="T112" fmla="*/ 0 h 180"/>
                <a:gd name="T113" fmla="*/ 539 w 539"/>
                <a:gd name="T114" fmla="*/ 180 h 1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9" h="180">
                  <a:moveTo>
                    <a:pt x="134" y="0"/>
                  </a:moveTo>
                  <a:lnTo>
                    <a:pt x="121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5" y="3"/>
                  </a:lnTo>
                  <a:lnTo>
                    <a:pt x="74" y="6"/>
                  </a:lnTo>
                  <a:lnTo>
                    <a:pt x="63" y="9"/>
                  </a:lnTo>
                  <a:lnTo>
                    <a:pt x="52" y="14"/>
                  </a:lnTo>
                  <a:lnTo>
                    <a:pt x="42" y="18"/>
                  </a:lnTo>
                  <a:lnTo>
                    <a:pt x="33" y="24"/>
                  </a:lnTo>
                  <a:lnTo>
                    <a:pt x="26" y="30"/>
                  </a:lnTo>
                  <a:lnTo>
                    <a:pt x="18" y="38"/>
                  </a:lnTo>
                  <a:lnTo>
                    <a:pt x="13" y="47"/>
                  </a:lnTo>
                  <a:lnTo>
                    <a:pt x="7" y="56"/>
                  </a:lnTo>
                  <a:lnTo>
                    <a:pt x="4" y="65"/>
                  </a:lnTo>
                  <a:lnTo>
                    <a:pt x="2" y="78"/>
                  </a:lnTo>
                  <a:lnTo>
                    <a:pt x="0" y="91"/>
                  </a:lnTo>
                  <a:lnTo>
                    <a:pt x="0" y="104"/>
                  </a:lnTo>
                  <a:lnTo>
                    <a:pt x="4" y="180"/>
                  </a:lnTo>
                  <a:lnTo>
                    <a:pt x="171" y="178"/>
                  </a:lnTo>
                  <a:lnTo>
                    <a:pt x="167" y="136"/>
                  </a:lnTo>
                  <a:lnTo>
                    <a:pt x="167" y="131"/>
                  </a:lnTo>
                  <a:lnTo>
                    <a:pt x="169" y="127"/>
                  </a:lnTo>
                  <a:lnTo>
                    <a:pt x="171" y="122"/>
                  </a:lnTo>
                  <a:lnTo>
                    <a:pt x="173" y="119"/>
                  </a:lnTo>
                  <a:lnTo>
                    <a:pt x="175" y="116"/>
                  </a:lnTo>
                  <a:lnTo>
                    <a:pt x="178" y="113"/>
                  </a:lnTo>
                  <a:lnTo>
                    <a:pt x="184" y="112"/>
                  </a:lnTo>
                  <a:lnTo>
                    <a:pt x="188" y="109"/>
                  </a:lnTo>
                  <a:lnTo>
                    <a:pt x="193" y="107"/>
                  </a:lnTo>
                  <a:lnTo>
                    <a:pt x="199" y="107"/>
                  </a:lnTo>
                  <a:lnTo>
                    <a:pt x="204" y="106"/>
                  </a:lnTo>
                  <a:lnTo>
                    <a:pt x="213" y="106"/>
                  </a:lnTo>
                  <a:lnTo>
                    <a:pt x="221" y="104"/>
                  </a:lnTo>
                  <a:lnTo>
                    <a:pt x="537" y="104"/>
                  </a:lnTo>
                  <a:lnTo>
                    <a:pt x="539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1070"/>
            <p:cNvSpPr>
              <a:spLocks/>
            </p:cNvSpPr>
            <p:nvPr/>
          </p:nvSpPr>
          <p:spPr bwMode="auto">
            <a:xfrm>
              <a:off x="4896" y="1214"/>
              <a:ext cx="533" cy="177"/>
            </a:xfrm>
            <a:custGeom>
              <a:avLst/>
              <a:gdLst>
                <a:gd name="T0" fmla="*/ 128 w 533"/>
                <a:gd name="T1" fmla="*/ 0 h 177"/>
                <a:gd name="T2" fmla="*/ 115 w 533"/>
                <a:gd name="T3" fmla="*/ 0 h 177"/>
                <a:gd name="T4" fmla="*/ 103 w 533"/>
                <a:gd name="T5" fmla="*/ 2 h 177"/>
                <a:gd name="T6" fmla="*/ 92 w 533"/>
                <a:gd name="T7" fmla="*/ 2 h 177"/>
                <a:gd name="T8" fmla="*/ 80 w 533"/>
                <a:gd name="T9" fmla="*/ 5 h 177"/>
                <a:gd name="T10" fmla="*/ 69 w 533"/>
                <a:gd name="T11" fmla="*/ 6 h 177"/>
                <a:gd name="T12" fmla="*/ 60 w 533"/>
                <a:gd name="T13" fmla="*/ 9 h 177"/>
                <a:gd name="T14" fmla="*/ 49 w 533"/>
                <a:gd name="T15" fmla="*/ 14 h 177"/>
                <a:gd name="T16" fmla="*/ 42 w 533"/>
                <a:gd name="T17" fmla="*/ 18 h 177"/>
                <a:gd name="T18" fmla="*/ 31 w 533"/>
                <a:gd name="T19" fmla="*/ 23 h 177"/>
                <a:gd name="T20" fmla="*/ 23 w 533"/>
                <a:gd name="T21" fmla="*/ 30 h 177"/>
                <a:gd name="T22" fmla="*/ 18 w 533"/>
                <a:gd name="T23" fmla="*/ 36 h 177"/>
                <a:gd name="T24" fmla="*/ 12 w 533"/>
                <a:gd name="T25" fmla="*/ 45 h 177"/>
                <a:gd name="T26" fmla="*/ 7 w 533"/>
                <a:gd name="T27" fmla="*/ 54 h 177"/>
                <a:gd name="T28" fmla="*/ 3 w 533"/>
                <a:gd name="T29" fmla="*/ 63 h 177"/>
                <a:gd name="T30" fmla="*/ 1 w 533"/>
                <a:gd name="T31" fmla="*/ 75 h 177"/>
                <a:gd name="T32" fmla="*/ 0 w 533"/>
                <a:gd name="T33" fmla="*/ 88 h 177"/>
                <a:gd name="T34" fmla="*/ 0 w 533"/>
                <a:gd name="T35" fmla="*/ 101 h 177"/>
                <a:gd name="T36" fmla="*/ 3 w 533"/>
                <a:gd name="T37" fmla="*/ 177 h 177"/>
                <a:gd name="T38" fmla="*/ 163 w 533"/>
                <a:gd name="T39" fmla="*/ 175 h 177"/>
                <a:gd name="T40" fmla="*/ 161 w 533"/>
                <a:gd name="T41" fmla="*/ 131 h 177"/>
                <a:gd name="T42" fmla="*/ 161 w 533"/>
                <a:gd name="T43" fmla="*/ 125 h 177"/>
                <a:gd name="T44" fmla="*/ 163 w 533"/>
                <a:gd name="T45" fmla="*/ 122 h 177"/>
                <a:gd name="T46" fmla="*/ 165 w 533"/>
                <a:gd name="T47" fmla="*/ 118 h 177"/>
                <a:gd name="T48" fmla="*/ 167 w 533"/>
                <a:gd name="T49" fmla="*/ 115 h 177"/>
                <a:gd name="T50" fmla="*/ 169 w 533"/>
                <a:gd name="T51" fmla="*/ 110 h 177"/>
                <a:gd name="T52" fmla="*/ 174 w 533"/>
                <a:gd name="T53" fmla="*/ 109 h 177"/>
                <a:gd name="T54" fmla="*/ 178 w 533"/>
                <a:gd name="T55" fmla="*/ 107 h 177"/>
                <a:gd name="T56" fmla="*/ 183 w 533"/>
                <a:gd name="T57" fmla="*/ 104 h 177"/>
                <a:gd name="T58" fmla="*/ 189 w 533"/>
                <a:gd name="T59" fmla="*/ 103 h 177"/>
                <a:gd name="T60" fmla="*/ 196 w 533"/>
                <a:gd name="T61" fmla="*/ 103 h 177"/>
                <a:gd name="T62" fmla="*/ 204 w 533"/>
                <a:gd name="T63" fmla="*/ 101 h 177"/>
                <a:gd name="T64" fmla="*/ 211 w 533"/>
                <a:gd name="T65" fmla="*/ 101 h 177"/>
                <a:gd name="T66" fmla="*/ 531 w 533"/>
                <a:gd name="T67" fmla="*/ 101 h 177"/>
                <a:gd name="T68" fmla="*/ 533 w 533"/>
                <a:gd name="T69" fmla="*/ 0 h 177"/>
                <a:gd name="T70" fmla="*/ 128 w 533"/>
                <a:gd name="T71" fmla="*/ 0 h 1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3"/>
                <a:gd name="T109" fmla="*/ 0 h 177"/>
                <a:gd name="T110" fmla="*/ 533 w 533"/>
                <a:gd name="T111" fmla="*/ 177 h 1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3" h="177">
                  <a:moveTo>
                    <a:pt x="128" y="0"/>
                  </a:moveTo>
                  <a:lnTo>
                    <a:pt x="115" y="0"/>
                  </a:lnTo>
                  <a:lnTo>
                    <a:pt x="103" y="2"/>
                  </a:lnTo>
                  <a:lnTo>
                    <a:pt x="92" y="2"/>
                  </a:lnTo>
                  <a:lnTo>
                    <a:pt x="80" y="5"/>
                  </a:lnTo>
                  <a:lnTo>
                    <a:pt x="69" y="6"/>
                  </a:lnTo>
                  <a:lnTo>
                    <a:pt x="60" y="9"/>
                  </a:lnTo>
                  <a:lnTo>
                    <a:pt x="49" y="14"/>
                  </a:lnTo>
                  <a:lnTo>
                    <a:pt x="42" y="18"/>
                  </a:lnTo>
                  <a:lnTo>
                    <a:pt x="31" y="23"/>
                  </a:lnTo>
                  <a:lnTo>
                    <a:pt x="23" y="30"/>
                  </a:lnTo>
                  <a:lnTo>
                    <a:pt x="18" y="36"/>
                  </a:lnTo>
                  <a:lnTo>
                    <a:pt x="12" y="45"/>
                  </a:lnTo>
                  <a:lnTo>
                    <a:pt x="7" y="54"/>
                  </a:lnTo>
                  <a:lnTo>
                    <a:pt x="3" y="63"/>
                  </a:lnTo>
                  <a:lnTo>
                    <a:pt x="1" y="75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3" y="177"/>
                  </a:lnTo>
                  <a:lnTo>
                    <a:pt x="163" y="175"/>
                  </a:lnTo>
                  <a:lnTo>
                    <a:pt x="161" y="131"/>
                  </a:lnTo>
                  <a:lnTo>
                    <a:pt x="161" y="125"/>
                  </a:lnTo>
                  <a:lnTo>
                    <a:pt x="163" y="122"/>
                  </a:lnTo>
                  <a:lnTo>
                    <a:pt x="165" y="118"/>
                  </a:lnTo>
                  <a:lnTo>
                    <a:pt x="167" y="115"/>
                  </a:lnTo>
                  <a:lnTo>
                    <a:pt x="169" y="110"/>
                  </a:lnTo>
                  <a:lnTo>
                    <a:pt x="174" y="109"/>
                  </a:lnTo>
                  <a:lnTo>
                    <a:pt x="178" y="107"/>
                  </a:lnTo>
                  <a:lnTo>
                    <a:pt x="183" y="104"/>
                  </a:lnTo>
                  <a:lnTo>
                    <a:pt x="189" y="103"/>
                  </a:lnTo>
                  <a:lnTo>
                    <a:pt x="196" y="103"/>
                  </a:lnTo>
                  <a:lnTo>
                    <a:pt x="204" y="101"/>
                  </a:lnTo>
                  <a:lnTo>
                    <a:pt x="211" y="101"/>
                  </a:lnTo>
                  <a:lnTo>
                    <a:pt x="531" y="101"/>
                  </a:lnTo>
                  <a:lnTo>
                    <a:pt x="533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1071"/>
            <p:cNvSpPr>
              <a:spLocks/>
            </p:cNvSpPr>
            <p:nvPr/>
          </p:nvSpPr>
          <p:spPr bwMode="auto">
            <a:xfrm>
              <a:off x="4901" y="1217"/>
              <a:ext cx="528" cy="174"/>
            </a:xfrm>
            <a:custGeom>
              <a:avLst/>
              <a:gdLst>
                <a:gd name="T0" fmla="*/ 123 w 528"/>
                <a:gd name="T1" fmla="*/ 0 h 174"/>
                <a:gd name="T2" fmla="*/ 110 w 528"/>
                <a:gd name="T3" fmla="*/ 2 h 174"/>
                <a:gd name="T4" fmla="*/ 98 w 528"/>
                <a:gd name="T5" fmla="*/ 2 h 174"/>
                <a:gd name="T6" fmla="*/ 87 w 528"/>
                <a:gd name="T7" fmla="*/ 3 h 174"/>
                <a:gd name="T8" fmla="*/ 75 w 528"/>
                <a:gd name="T9" fmla="*/ 5 h 174"/>
                <a:gd name="T10" fmla="*/ 64 w 528"/>
                <a:gd name="T11" fmla="*/ 8 h 174"/>
                <a:gd name="T12" fmla="*/ 53 w 528"/>
                <a:gd name="T13" fmla="*/ 11 h 174"/>
                <a:gd name="T14" fmla="*/ 44 w 528"/>
                <a:gd name="T15" fmla="*/ 15 h 174"/>
                <a:gd name="T16" fmla="*/ 35 w 528"/>
                <a:gd name="T17" fmla="*/ 20 h 174"/>
                <a:gd name="T18" fmla="*/ 26 w 528"/>
                <a:gd name="T19" fmla="*/ 26 h 174"/>
                <a:gd name="T20" fmla="*/ 18 w 528"/>
                <a:gd name="T21" fmla="*/ 33 h 174"/>
                <a:gd name="T22" fmla="*/ 13 w 528"/>
                <a:gd name="T23" fmla="*/ 41 h 174"/>
                <a:gd name="T24" fmla="*/ 7 w 528"/>
                <a:gd name="T25" fmla="*/ 50 h 174"/>
                <a:gd name="T26" fmla="*/ 4 w 528"/>
                <a:gd name="T27" fmla="*/ 60 h 174"/>
                <a:gd name="T28" fmla="*/ 2 w 528"/>
                <a:gd name="T29" fmla="*/ 71 h 174"/>
                <a:gd name="T30" fmla="*/ 0 w 528"/>
                <a:gd name="T31" fmla="*/ 85 h 174"/>
                <a:gd name="T32" fmla="*/ 0 w 528"/>
                <a:gd name="T33" fmla="*/ 98 h 174"/>
                <a:gd name="T34" fmla="*/ 4 w 528"/>
                <a:gd name="T35" fmla="*/ 174 h 174"/>
                <a:gd name="T36" fmla="*/ 158 w 528"/>
                <a:gd name="T37" fmla="*/ 172 h 174"/>
                <a:gd name="T38" fmla="*/ 156 w 528"/>
                <a:gd name="T39" fmla="*/ 127 h 174"/>
                <a:gd name="T40" fmla="*/ 156 w 528"/>
                <a:gd name="T41" fmla="*/ 122 h 174"/>
                <a:gd name="T42" fmla="*/ 156 w 528"/>
                <a:gd name="T43" fmla="*/ 118 h 174"/>
                <a:gd name="T44" fmla="*/ 158 w 528"/>
                <a:gd name="T45" fmla="*/ 113 h 174"/>
                <a:gd name="T46" fmla="*/ 160 w 528"/>
                <a:gd name="T47" fmla="*/ 110 h 174"/>
                <a:gd name="T48" fmla="*/ 164 w 528"/>
                <a:gd name="T49" fmla="*/ 107 h 174"/>
                <a:gd name="T50" fmla="*/ 167 w 528"/>
                <a:gd name="T51" fmla="*/ 104 h 174"/>
                <a:gd name="T52" fmla="*/ 173 w 528"/>
                <a:gd name="T53" fmla="*/ 103 h 174"/>
                <a:gd name="T54" fmla="*/ 177 w 528"/>
                <a:gd name="T55" fmla="*/ 101 h 174"/>
                <a:gd name="T56" fmla="*/ 184 w 528"/>
                <a:gd name="T57" fmla="*/ 100 h 174"/>
                <a:gd name="T58" fmla="*/ 189 w 528"/>
                <a:gd name="T59" fmla="*/ 98 h 174"/>
                <a:gd name="T60" fmla="*/ 197 w 528"/>
                <a:gd name="T61" fmla="*/ 98 h 174"/>
                <a:gd name="T62" fmla="*/ 204 w 528"/>
                <a:gd name="T63" fmla="*/ 98 h 174"/>
                <a:gd name="T64" fmla="*/ 526 w 528"/>
                <a:gd name="T65" fmla="*/ 98 h 174"/>
                <a:gd name="T66" fmla="*/ 528 w 528"/>
                <a:gd name="T67" fmla="*/ 0 h 174"/>
                <a:gd name="T68" fmla="*/ 123 w 528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8"/>
                <a:gd name="T106" fmla="*/ 0 h 174"/>
                <a:gd name="T107" fmla="*/ 528 w 528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8" h="174">
                  <a:moveTo>
                    <a:pt x="123" y="0"/>
                  </a:moveTo>
                  <a:lnTo>
                    <a:pt x="110" y="2"/>
                  </a:lnTo>
                  <a:lnTo>
                    <a:pt x="98" y="2"/>
                  </a:lnTo>
                  <a:lnTo>
                    <a:pt x="87" y="3"/>
                  </a:lnTo>
                  <a:lnTo>
                    <a:pt x="75" y="5"/>
                  </a:lnTo>
                  <a:lnTo>
                    <a:pt x="64" y="8"/>
                  </a:lnTo>
                  <a:lnTo>
                    <a:pt x="53" y="11"/>
                  </a:lnTo>
                  <a:lnTo>
                    <a:pt x="44" y="15"/>
                  </a:lnTo>
                  <a:lnTo>
                    <a:pt x="35" y="20"/>
                  </a:lnTo>
                  <a:lnTo>
                    <a:pt x="26" y="26"/>
                  </a:lnTo>
                  <a:lnTo>
                    <a:pt x="18" y="33"/>
                  </a:lnTo>
                  <a:lnTo>
                    <a:pt x="13" y="41"/>
                  </a:lnTo>
                  <a:lnTo>
                    <a:pt x="7" y="50"/>
                  </a:lnTo>
                  <a:lnTo>
                    <a:pt x="4" y="60"/>
                  </a:lnTo>
                  <a:lnTo>
                    <a:pt x="2" y="71"/>
                  </a:lnTo>
                  <a:lnTo>
                    <a:pt x="0" y="85"/>
                  </a:lnTo>
                  <a:lnTo>
                    <a:pt x="0" y="98"/>
                  </a:lnTo>
                  <a:lnTo>
                    <a:pt x="4" y="174"/>
                  </a:lnTo>
                  <a:lnTo>
                    <a:pt x="158" y="172"/>
                  </a:lnTo>
                  <a:lnTo>
                    <a:pt x="156" y="127"/>
                  </a:lnTo>
                  <a:lnTo>
                    <a:pt x="156" y="122"/>
                  </a:lnTo>
                  <a:lnTo>
                    <a:pt x="156" y="118"/>
                  </a:lnTo>
                  <a:lnTo>
                    <a:pt x="158" y="113"/>
                  </a:lnTo>
                  <a:lnTo>
                    <a:pt x="160" y="110"/>
                  </a:lnTo>
                  <a:lnTo>
                    <a:pt x="164" y="107"/>
                  </a:lnTo>
                  <a:lnTo>
                    <a:pt x="167" y="104"/>
                  </a:lnTo>
                  <a:lnTo>
                    <a:pt x="173" y="103"/>
                  </a:lnTo>
                  <a:lnTo>
                    <a:pt x="177" y="101"/>
                  </a:lnTo>
                  <a:lnTo>
                    <a:pt x="184" y="100"/>
                  </a:lnTo>
                  <a:lnTo>
                    <a:pt x="189" y="98"/>
                  </a:lnTo>
                  <a:lnTo>
                    <a:pt x="197" y="98"/>
                  </a:lnTo>
                  <a:lnTo>
                    <a:pt x="204" y="98"/>
                  </a:lnTo>
                  <a:lnTo>
                    <a:pt x="526" y="98"/>
                  </a:lnTo>
                  <a:lnTo>
                    <a:pt x="5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1072"/>
            <p:cNvSpPr>
              <a:spLocks/>
            </p:cNvSpPr>
            <p:nvPr/>
          </p:nvSpPr>
          <p:spPr bwMode="auto">
            <a:xfrm>
              <a:off x="4907" y="1222"/>
              <a:ext cx="522" cy="169"/>
            </a:xfrm>
            <a:custGeom>
              <a:avLst/>
              <a:gdLst>
                <a:gd name="T0" fmla="*/ 117 w 522"/>
                <a:gd name="T1" fmla="*/ 0 h 169"/>
                <a:gd name="T2" fmla="*/ 104 w 522"/>
                <a:gd name="T3" fmla="*/ 0 h 169"/>
                <a:gd name="T4" fmla="*/ 92 w 522"/>
                <a:gd name="T5" fmla="*/ 0 h 169"/>
                <a:gd name="T6" fmla="*/ 81 w 522"/>
                <a:gd name="T7" fmla="*/ 1 h 169"/>
                <a:gd name="T8" fmla="*/ 69 w 522"/>
                <a:gd name="T9" fmla="*/ 4 h 169"/>
                <a:gd name="T10" fmla="*/ 57 w 522"/>
                <a:gd name="T11" fmla="*/ 6 h 169"/>
                <a:gd name="T12" fmla="*/ 47 w 522"/>
                <a:gd name="T13" fmla="*/ 10 h 169"/>
                <a:gd name="T14" fmla="*/ 36 w 522"/>
                <a:gd name="T15" fmla="*/ 15 h 169"/>
                <a:gd name="T16" fmla="*/ 29 w 522"/>
                <a:gd name="T17" fmla="*/ 21 h 169"/>
                <a:gd name="T18" fmla="*/ 20 w 522"/>
                <a:gd name="T19" fmla="*/ 27 h 169"/>
                <a:gd name="T20" fmla="*/ 14 w 522"/>
                <a:gd name="T21" fmla="*/ 36 h 169"/>
                <a:gd name="T22" fmla="*/ 9 w 522"/>
                <a:gd name="T23" fmla="*/ 43 h 169"/>
                <a:gd name="T24" fmla="*/ 3 w 522"/>
                <a:gd name="T25" fmla="*/ 54 h 169"/>
                <a:gd name="T26" fmla="*/ 1 w 522"/>
                <a:gd name="T27" fmla="*/ 66 h 169"/>
                <a:gd name="T28" fmla="*/ 0 w 522"/>
                <a:gd name="T29" fmla="*/ 78 h 169"/>
                <a:gd name="T30" fmla="*/ 0 w 522"/>
                <a:gd name="T31" fmla="*/ 93 h 169"/>
                <a:gd name="T32" fmla="*/ 3 w 522"/>
                <a:gd name="T33" fmla="*/ 169 h 169"/>
                <a:gd name="T34" fmla="*/ 150 w 522"/>
                <a:gd name="T35" fmla="*/ 165 h 169"/>
                <a:gd name="T36" fmla="*/ 149 w 522"/>
                <a:gd name="T37" fmla="*/ 120 h 169"/>
                <a:gd name="T38" fmla="*/ 149 w 522"/>
                <a:gd name="T39" fmla="*/ 116 h 169"/>
                <a:gd name="T40" fmla="*/ 150 w 522"/>
                <a:gd name="T41" fmla="*/ 110 h 169"/>
                <a:gd name="T42" fmla="*/ 152 w 522"/>
                <a:gd name="T43" fmla="*/ 107 h 169"/>
                <a:gd name="T44" fmla="*/ 154 w 522"/>
                <a:gd name="T45" fmla="*/ 104 h 169"/>
                <a:gd name="T46" fmla="*/ 158 w 522"/>
                <a:gd name="T47" fmla="*/ 101 h 169"/>
                <a:gd name="T48" fmla="*/ 163 w 522"/>
                <a:gd name="T49" fmla="*/ 98 h 169"/>
                <a:gd name="T50" fmla="*/ 167 w 522"/>
                <a:gd name="T51" fmla="*/ 96 h 169"/>
                <a:gd name="T52" fmla="*/ 174 w 522"/>
                <a:gd name="T53" fmla="*/ 95 h 169"/>
                <a:gd name="T54" fmla="*/ 180 w 522"/>
                <a:gd name="T55" fmla="*/ 93 h 169"/>
                <a:gd name="T56" fmla="*/ 187 w 522"/>
                <a:gd name="T57" fmla="*/ 93 h 169"/>
                <a:gd name="T58" fmla="*/ 196 w 522"/>
                <a:gd name="T59" fmla="*/ 93 h 169"/>
                <a:gd name="T60" fmla="*/ 520 w 522"/>
                <a:gd name="T61" fmla="*/ 93 h 169"/>
                <a:gd name="T62" fmla="*/ 522 w 522"/>
                <a:gd name="T63" fmla="*/ 0 h 169"/>
                <a:gd name="T64" fmla="*/ 117 w 522"/>
                <a:gd name="T65" fmla="*/ 0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2"/>
                <a:gd name="T100" fmla="*/ 0 h 169"/>
                <a:gd name="T101" fmla="*/ 522 w 522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2" h="169">
                  <a:moveTo>
                    <a:pt x="117" y="0"/>
                  </a:moveTo>
                  <a:lnTo>
                    <a:pt x="104" y="0"/>
                  </a:lnTo>
                  <a:lnTo>
                    <a:pt x="92" y="0"/>
                  </a:lnTo>
                  <a:lnTo>
                    <a:pt x="81" y="1"/>
                  </a:lnTo>
                  <a:lnTo>
                    <a:pt x="69" y="4"/>
                  </a:lnTo>
                  <a:lnTo>
                    <a:pt x="57" y="6"/>
                  </a:lnTo>
                  <a:lnTo>
                    <a:pt x="47" y="10"/>
                  </a:lnTo>
                  <a:lnTo>
                    <a:pt x="36" y="15"/>
                  </a:lnTo>
                  <a:lnTo>
                    <a:pt x="29" y="21"/>
                  </a:lnTo>
                  <a:lnTo>
                    <a:pt x="20" y="27"/>
                  </a:lnTo>
                  <a:lnTo>
                    <a:pt x="14" y="36"/>
                  </a:lnTo>
                  <a:lnTo>
                    <a:pt x="9" y="43"/>
                  </a:lnTo>
                  <a:lnTo>
                    <a:pt x="3" y="54"/>
                  </a:lnTo>
                  <a:lnTo>
                    <a:pt x="1" y="66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3" y="169"/>
                  </a:lnTo>
                  <a:lnTo>
                    <a:pt x="150" y="165"/>
                  </a:lnTo>
                  <a:lnTo>
                    <a:pt x="149" y="120"/>
                  </a:lnTo>
                  <a:lnTo>
                    <a:pt x="149" y="116"/>
                  </a:lnTo>
                  <a:lnTo>
                    <a:pt x="150" y="110"/>
                  </a:lnTo>
                  <a:lnTo>
                    <a:pt x="152" y="107"/>
                  </a:lnTo>
                  <a:lnTo>
                    <a:pt x="154" y="104"/>
                  </a:lnTo>
                  <a:lnTo>
                    <a:pt x="158" y="101"/>
                  </a:lnTo>
                  <a:lnTo>
                    <a:pt x="163" y="98"/>
                  </a:lnTo>
                  <a:lnTo>
                    <a:pt x="167" y="96"/>
                  </a:lnTo>
                  <a:lnTo>
                    <a:pt x="174" y="95"/>
                  </a:lnTo>
                  <a:lnTo>
                    <a:pt x="180" y="93"/>
                  </a:lnTo>
                  <a:lnTo>
                    <a:pt x="187" y="93"/>
                  </a:lnTo>
                  <a:lnTo>
                    <a:pt x="196" y="93"/>
                  </a:lnTo>
                  <a:lnTo>
                    <a:pt x="520" y="93"/>
                  </a:lnTo>
                  <a:lnTo>
                    <a:pt x="522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1073"/>
            <p:cNvSpPr>
              <a:spLocks/>
            </p:cNvSpPr>
            <p:nvPr/>
          </p:nvSpPr>
          <p:spPr bwMode="auto">
            <a:xfrm>
              <a:off x="4912" y="1225"/>
              <a:ext cx="515" cy="166"/>
            </a:xfrm>
            <a:custGeom>
              <a:avLst/>
              <a:gdLst>
                <a:gd name="T0" fmla="*/ 114 w 515"/>
                <a:gd name="T1" fmla="*/ 0 h 166"/>
                <a:gd name="T2" fmla="*/ 101 w 515"/>
                <a:gd name="T3" fmla="*/ 0 h 166"/>
                <a:gd name="T4" fmla="*/ 88 w 515"/>
                <a:gd name="T5" fmla="*/ 1 h 166"/>
                <a:gd name="T6" fmla="*/ 77 w 515"/>
                <a:gd name="T7" fmla="*/ 3 h 166"/>
                <a:gd name="T8" fmla="*/ 66 w 515"/>
                <a:gd name="T9" fmla="*/ 4 h 166"/>
                <a:gd name="T10" fmla="*/ 55 w 515"/>
                <a:gd name="T11" fmla="*/ 7 h 166"/>
                <a:gd name="T12" fmla="*/ 44 w 515"/>
                <a:gd name="T13" fmla="*/ 10 h 166"/>
                <a:gd name="T14" fmla="*/ 35 w 515"/>
                <a:gd name="T15" fmla="*/ 15 h 166"/>
                <a:gd name="T16" fmla="*/ 28 w 515"/>
                <a:gd name="T17" fmla="*/ 19 h 166"/>
                <a:gd name="T18" fmla="*/ 20 w 515"/>
                <a:gd name="T19" fmla="*/ 27 h 166"/>
                <a:gd name="T20" fmla="*/ 15 w 515"/>
                <a:gd name="T21" fmla="*/ 34 h 166"/>
                <a:gd name="T22" fmla="*/ 7 w 515"/>
                <a:gd name="T23" fmla="*/ 42 h 166"/>
                <a:gd name="T24" fmla="*/ 4 w 515"/>
                <a:gd name="T25" fmla="*/ 52 h 166"/>
                <a:gd name="T26" fmla="*/ 2 w 515"/>
                <a:gd name="T27" fmla="*/ 63 h 166"/>
                <a:gd name="T28" fmla="*/ 0 w 515"/>
                <a:gd name="T29" fmla="*/ 77 h 166"/>
                <a:gd name="T30" fmla="*/ 0 w 515"/>
                <a:gd name="T31" fmla="*/ 90 h 166"/>
                <a:gd name="T32" fmla="*/ 4 w 515"/>
                <a:gd name="T33" fmla="*/ 166 h 166"/>
                <a:gd name="T34" fmla="*/ 145 w 515"/>
                <a:gd name="T35" fmla="*/ 162 h 166"/>
                <a:gd name="T36" fmla="*/ 144 w 515"/>
                <a:gd name="T37" fmla="*/ 116 h 166"/>
                <a:gd name="T38" fmla="*/ 144 w 515"/>
                <a:gd name="T39" fmla="*/ 111 h 166"/>
                <a:gd name="T40" fmla="*/ 144 w 515"/>
                <a:gd name="T41" fmla="*/ 107 h 166"/>
                <a:gd name="T42" fmla="*/ 145 w 515"/>
                <a:gd name="T43" fmla="*/ 102 h 166"/>
                <a:gd name="T44" fmla="*/ 149 w 515"/>
                <a:gd name="T45" fmla="*/ 99 h 166"/>
                <a:gd name="T46" fmla="*/ 153 w 515"/>
                <a:gd name="T47" fmla="*/ 96 h 166"/>
                <a:gd name="T48" fmla="*/ 156 w 515"/>
                <a:gd name="T49" fmla="*/ 95 h 166"/>
                <a:gd name="T50" fmla="*/ 162 w 515"/>
                <a:gd name="T51" fmla="*/ 93 h 166"/>
                <a:gd name="T52" fmla="*/ 166 w 515"/>
                <a:gd name="T53" fmla="*/ 92 h 166"/>
                <a:gd name="T54" fmla="*/ 173 w 515"/>
                <a:gd name="T55" fmla="*/ 90 h 166"/>
                <a:gd name="T56" fmla="*/ 180 w 515"/>
                <a:gd name="T57" fmla="*/ 90 h 166"/>
                <a:gd name="T58" fmla="*/ 188 w 515"/>
                <a:gd name="T59" fmla="*/ 90 h 166"/>
                <a:gd name="T60" fmla="*/ 515 w 515"/>
                <a:gd name="T61" fmla="*/ 90 h 166"/>
                <a:gd name="T62" fmla="*/ 515 w 515"/>
                <a:gd name="T63" fmla="*/ 0 h 166"/>
                <a:gd name="T64" fmla="*/ 114 w 515"/>
                <a:gd name="T65" fmla="*/ 0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5"/>
                <a:gd name="T100" fmla="*/ 0 h 166"/>
                <a:gd name="T101" fmla="*/ 515 w 515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5" h="166">
                  <a:moveTo>
                    <a:pt x="114" y="0"/>
                  </a:moveTo>
                  <a:lnTo>
                    <a:pt x="101" y="0"/>
                  </a:lnTo>
                  <a:lnTo>
                    <a:pt x="88" y="1"/>
                  </a:lnTo>
                  <a:lnTo>
                    <a:pt x="77" y="3"/>
                  </a:lnTo>
                  <a:lnTo>
                    <a:pt x="66" y="4"/>
                  </a:lnTo>
                  <a:lnTo>
                    <a:pt x="55" y="7"/>
                  </a:lnTo>
                  <a:lnTo>
                    <a:pt x="44" y="10"/>
                  </a:lnTo>
                  <a:lnTo>
                    <a:pt x="35" y="15"/>
                  </a:lnTo>
                  <a:lnTo>
                    <a:pt x="28" y="19"/>
                  </a:lnTo>
                  <a:lnTo>
                    <a:pt x="20" y="27"/>
                  </a:lnTo>
                  <a:lnTo>
                    <a:pt x="15" y="34"/>
                  </a:lnTo>
                  <a:lnTo>
                    <a:pt x="7" y="42"/>
                  </a:lnTo>
                  <a:lnTo>
                    <a:pt x="4" y="52"/>
                  </a:lnTo>
                  <a:lnTo>
                    <a:pt x="2" y="63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4" y="166"/>
                  </a:lnTo>
                  <a:lnTo>
                    <a:pt x="145" y="162"/>
                  </a:lnTo>
                  <a:lnTo>
                    <a:pt x="144" y="116"/>
                  </a:lnTo>
                  <a:lnTo>
                    <a:pt x="144" y="111"/>
                  </a:lnTo>
                  <a:lnTo>
                    <a:pt x="144" y="107"/>
                  </a:lnTo>
                  <a:lnTo>
                    <a:pt x="145" y="102"/>
                  </a:lnTo>
                  <a:lnTo>
                    <a:pt x="149" y="99"/>
                  </a:lnTo>
                  <a:lnTo>
                    <a:pt x="153" y="96"/>
                  </a:lnTo>
                  <a:lnTo>
                    <a:pt x="156" y="95"/>
                  </a:lnTo>
                  <a:lnTo>
                    <a:pt x="162" y="93"/>
                  </a:lnTo>
                  <a:lnTo>
                    <a:pt x="166" y="92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8" y="90"/>
                  </a:lnTo>
                  <a:lnTo>
                    <a:pt x="515" y="90"/>
                  </a:lnTo>
                  <a:lnTo>
                    <a:pt x="515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1074"/>
            <p:cNvSpPr>
              <a:spLocks/>
            </p:cNvSpPr>
            <p:nvPr/>
          </p:nvSpPr>
          <p:spPr bwMode="auto">
            <a:xfrm>
              <a:off x="4918" y="1228"/>
              <a:ext cx="509" cy="163"/>
            </a:xfrm>
            <a:custGeom>
              <a:avLst/>
              <a:gdLst>
                <a:gd name="T0" fmla="*/ 108 w 509"/>
                <a:gd name="T1" fmla="*/ 0 h 163"/>
                <a:gd name="T2" fmla="*/ 95 w 509"/>
                <a:gd name="T3" fmla="*/ 0 h 163"/>
                <a:gd name="T4" fmla="*/ 82 w 509"/>
                <a:gd name="T5" fmla="*/ 1 h 163"/>
                <a:gd name="T6" fmla="*/ 71 w 509"/>
                <a:gd name="T7" fmla="*/ 3 h 163"/>
                <a:gd name="T8" fmla="*/ 58 w 509"/>
                <a:gd name="T9" fmla="*/ 4 h 163"/>
                <a:gd name="T10" fmla="*/ 49 w 509"/>
                <a:gd name="T11" fmla="*/ 7 h 163"/>
                <a:gd name="T12" fmla="*/ 38 w 509"/>
                <a:gd name="T13" fmla="*/ 12 h 163"/>
                <a:gd name="T14" fmla="*/ 29 w 509"/>
                <a:gd name="T15" fmla="*/ 16 h 163"/>
                <a:gd name="T16" fmla="*/ 22 w 509"/>
                <a:gd name="T17" fmla="*/ 24 h 163"/>
                <a:gd name="T18" fmla="*/ 14 w 509"/>
                <a:gd name="T19" fmla="*/ 30 h 163"/>
                <a:gd name="T20" fmla="*/ 9 w 509"/>
                <a:gd name="T21" fmla="*/ 39 h 163"/>
                <a:gd name="T22" fmla="*/ 3 w 509"/>
                <a:gd name="T23" fmla="*/ 48 h 163"/>
                <a:gd name="T24" fmla="*/ 0 w 509"/>
                <a:gd name="T25" fmla="*/ 60 h 163"/>
                <a:gd name="T26" fmla="*/ 0 w 509"/>
                <a:gd name="T27" fmla="*/ 72 h 163"/>
                <a:gd name="T28" fmla="*/ 0 w 509"/>
                <a:gd name="T29" fmla="*/ 87 h 163"/>
                <a:gd name="T30" fmla="*/ 1 w 509"/>
                <a:gd name="T31" fmla="*/ 163 h 163"/>
                <a:gd name="T32" fmla="*/ 139 w 509"/>
                <a:gd name="T33" fmla="*/ 159 h 163"/>
                <a:gd name="T34" fmla="*/ 138 w 509"/>
                <a:gd name="T35" fmla="*/ 111 h 163"/>
                <a:gd name="T36" fmla="*/ 138 w 509"/>
                <a:gd name="T37" fmla="*/ 107 h 163"/>
                <a:gd name="T38" fmla="*/ 138 w 509"/>
                <a:gd name="T39" fmla="*/ 102 h 163"/>
                <a:gd name="T40" fmla="*/ 139 w 509"/>
                <a:gd name="T41" fmla="*/ 98 h 163"/>
                <a:gd name="T42" fmla="*/ 143 w 509"/>
                <a:gd name="T43" fmla="*/ 95 h 163"/>
                <a:gd name="T44" fmla="*/ 147 w 509"/>
                <a:gd name="T45" fmla="*/ 92 h 163"/>
                <a:gd name="T46" fmla="*/ 152 w 509"/>
                <a:gd name="T47" fmla="*/ 90 h 163"/>
                <a:gd name="T48" fmla="*/ 156 w 509"/>
                <a:gd name="T49" fmla="*/ 87 h 163"/>
                <a:gd name="T50" fmla="*/ 163 w 509"/>
                <a:gd name="T51" fmla="*/ 87 h 163"/>
                <a:gd name="T52" fmla="*/ 171 w 509"/>
                <a:gd name="T53" fmla="*/ 87 h 163"/>
                <a:gd name="T54" fmla="*/ 180 w 509"/>
                <a:gd name="T55" fmla="*/ 87 h 163"/>
                <a:gd name="T56" fmla="*/ 509 w 509"/>
                <a:gd name="T57" fmla="*/ 87 h 163"/>
                <a:gd name="T58" fmla="*/ 509 w 509"/>
                <a:gd name="T59" fmla="*/ 0 h 163"/>
                <a:gd name="T60" fmla="*/ 108 w 509"/>
                <a:gd name="T61" fmla="*/ 0 h 1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9"/>
                <a:gd name="T94" fmla="*/ 0 h 163"/>
                <a:gd name="T95" fmla="*/ 509 w 509"/>
                <a:gd name="T96" fmla="*/ 163 h 1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9" h="163">
                  <a:moveTo>
                    <a:pt x="108" y="0"/>
                  </a:moveTo>
                  <a:lnTo>
                    <a:pt x="95" y="0"/>
                  </a:lnTo>
                  <a:lnTo>
                    <a:pt x="82" y="1"/>
                  </a:lnTo>
                  <a:lnTo>
                    <a:pt x="71" y="3"/>
                  </a:lnTo>
                  <a:lnTo>
                    <a:pt x="58" y="4"/>
                  </a:lnTo>
                  <a:lnTo>
                    <a:pt x="49" y="7"/>
                  </a:lnTo>
                  <a:lnTo>
                    <a:pt x="38" y="12"/>
                  </a:lnTo>
                  <a:lnTo>
                    <a:pt x="29" y="16"/>
                  </a:lnTo>
                  <a:lnTo>
                    <a:pt x="22" y="24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0" y="87"/>
                  </a:lnTo>
                  <a:lnTo>
                    <a:pt x="1" y="163"/>
                  </a:lnTo>
                  <a:lnTo>
                    <a:pt x="139" y="159"/>
                  </a:lnTo>
                  <a:lnTo>
                    <a:pt x="138" y="111"/>
                  </a:lnTo>
                  <a:lnTo>
                    <a:pt x="138" y="107"/>
                  </a:lnTo>
                  <a:lnTo>
                    <a:pt x="138" y="102"/>
                  </a:lnTo>
                  <a:lnTo>
                    <a:pt x="139" y="98"/>
                  </a:lnTo>
                  <a:lnTo>
                    <a:pt x="143" y="95"/>
                  </a:lnTo>
                  <a:lnTo>
                    <a:pt x="147" y="92"/>
                  </a:lnTo>
                  <a:lnTo>
                    <a:pt x="152" y="90"/>
                  </a:lnTo>
                  <a:lnTo>
                    <a:pt x="156" y="87"/>
                  </a:lnTo>
                  <a:lnTo>
                    <a:pt x="163" y="87"/>
                  </a:lnTo>
                  <a:lnTo>
                    <a:pt x="171" y="87"/>
                  </a:lnTo>
                  <a:lnTo>
                    <a:pt x="180" y="87"/>
                  </a:lnTo>
                  <a:lnTo>
                    <a:pt x="509" y="87"/>
                  </a:lnTo>
                  <a:lnTo>
                    <a:pt x="509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1075"/>
            <p:cNvSpPr>
              <a:spLocks/>
            </p:cNvSpPr>
            <p:nvPr/>
          </p:nvSpPr>
          <p:spPr bwMode="auto">
            <a:xfrm>
              <a:off x="4921" y="1231"/>
              <a:ext cx="506" cy="160"/>
            </a:xfrm>
            <a:custGeom>
              <a:avLst/>
              <a:gdLst>
                <a:gd name="T0" fmla="*/ 105 w 506"/>
                <a:gd name="T1" fmla="*/ 0 h 160"/>
                <a:gd name="T2" fmla="*/ 92 w 506"/>
                <a:gd name="T3" fmla="*/ 1 h 160"/>
                <a:gd name="T4" fmla="*/ 79 w 506"/>
                <a:gd name="T5" fmla="*/ 1 h 160"/>
                <a:gd name="T6" fmla="*/ 67 w 506"/>
                <a:gd name="T7" fmla="*/ 3 h 160"/>
                <a:gd name="T8" fmla="*/ 55 w 506"/>
                <a:gd name="T9" fmla="*/ 6 h 160"/>
                <a:gd name="T10" fmla="*/ 46 w 506"/>
                <a:gd name="T11" fmla="*/ 10 h 160"/>
                <a:gd name="T12" fmla="*/ 35 w 506"/>
                <a:gd name="T13" fmla="*/ 13 h 160"/>
                <a:gd name="T14" fmla="*/ 26 w 506"/>
                <a:gd name="T15" fmla="*/ 19 h 160"/>
                <a:gd name="T16" fmla="*/ 19 w 506"/>
                <a:gd name="T17" fmla="*/ 27 h 160"/>
                <a:gd name="T18" fmla="*/ 11 w 506"/>
                <a:gd name="T19" fmla="*/ 34 h 160"/>
                <a:gd name="T20" fmla="*/ 6 w 506"/>
                <a:gd name="T21" fmla="*/ 45 h 160"/>
                <a:gd name="T22" fmla="*/ 2 w 506"/>
                <a:gd name="T23" fmla="*/ 55 h 160"/>
                <a:gd name="T24" fmla="*/ 0 w 506"/>
                <a:gd name="T25" fmla="*/ 69 h 160"/>
                <a:gd name="T26" fmla="*/ 0 w 506"/>
                <a:gd name="T27" fmla="*/ 83 h 160"/>
                <a:gd name="T28" fmla="*/ 4 w 506"/>
                <a:gd name="T29" fmla="*/ 160 h 160"/>
                <a:gd name="T30" fmla="*/ 135 w 506"/>
                <a:gd name="T31" fmla="*/ 156 h 160"/>
                <a:gd name="T32" fmla="*/ 133 w 506"/>
                <a:gd name="T33" fmla="*/ 107 h 160"/>
                <a:gd name="T34" fmla="*/ 135 w 506"/>
                <a:gd name="T35" fmla="*/ 102 h 160"/>
                <a:gd name="T36" fmla="*/ 135 w 506"/>
                <a:gd name="T37" fmla="*/ 98 h 160"/>
                <a:gd name="T38" fmla="*/ 136 w 506"/>
                <a:gd name="T39" fmla="*/ 93 h 160"/>
                <a:gd name="T40" fmla="*/ 140 w 506"/>
                <a:gd name="T41" fmla="*/ 92 h 160"/>
                <a:gd name="T42" fmla="*/ 144 w 506"/>
                <a:gd name="T43" fmla="*/ 89 h 160"/>
                <a:gd name="T44" fmla="*/ 147 w 506"/>
                <a:gd name="T45" fmla="*/ 86 h 160"/>
                <a:gd name="T46" fmla="*/ 153 w 506"/>
                <a:gd name="T47" fmla="*/ 84 h 160"/>
                <a:gd name="T48" fmla="*/ 158 w 506"/>
                <a:gd name="T49" fmla="*/ 84 h 160"/>
                <a:gd name="T50" fmla="*/ 166 w 506"/>
                <a:gd name="T51" fmla="*/ 84 h 160"/>
                <a:gd name="T52" fmla="*/ 173 w 506"/>
                <a:gd name="T53" fmla="*/ 83 h 160"/>
                <a:gd name="T54" fmla="*/ 506 w 506"/>
                <a:gd name="T55" fmla="*/ 83 h 160"/>
                <a:gd name="T56" fmla="*/ 506 w 506"/>
                <a:gd name="T57" fmla="*/ 0 h 160"/>
                <a:gd name="T58" fmla="*/ 105 w 506"/>
                <a:gd name="T59" fmla="*/ 0 h 1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6"/>
                <a:gd name="T91" fmla="*/ 0 h 160"/>
                <a:gd name="T92" fmla="*/ 506 w 506"/>
                <a:gd name="T93" fmla="*/ 160 h 1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6" h="160">
                  <a:moveTo>
                    <a:pt x="105" y="0"/>
                  </a:moveTo>
                  <a:lnTo>
                    <a:pt x="92" y="1"/>
                  </a:lnTo>
                  <a:lnTo>
                    <a:pt x="79" y="1"/>
                  </a:lnTo>
                  <a:lnTo>
                    <a:pt x="67" y="3"/>
                  </a:lnTo>
                  <a:lnTo>
                    <a:pt x="55" y="6"/>
                  </a:lnTo>
                  <a:lnTo>
                    <a:pt x="46" y="10"/>
                  </a:lnTo>
                  <a:lnTo>
                    <a:pt x="35" y="13"/>
                  </a:lnTo>
                  <a:lnTo>
                    <a:pt x="26" y="19"/>
                  </a:lnTo>
                  <a:lnTo>
                    <a:pt x="19" y="27"/>
                  </a:lnTo>
                  <a:lnTo>
                    <a:pt x="11" y="34"/>
                  </a:lnTo>
                  <a:lnTo>
                    <a:pt x="6" y="45"/>
                  </a:lnTo>
                  <a:lnTo>
                    <a:pt x="2" y="55"/>
                  </a:lnTo>
                  <a:lnTo>
                    <a:pt x="0" y="69"/>
                  </a:lnTo>
                  <a:lnTo>
                    <a:pt x="0" y="83"/>
                  </a:lnTo>
                  <a:lnTo>
                    <a:pt x="4" y="160"/>
                  </a:lnTo>
                  <a:lnTo>
                    <a:pt x="135" y="156"/>
                  </a:lnTo>
                  <a:lnTo>
                    <a:pt x="133" y="107"/>
                  </a:lnTo>
                  <a:lnTo>
                    <a:pt x="135" y="102"/>
                  </a:lnTo>
                  <a:lnTo>
                    <a:pt x="135" y="98"/>
                  </a:lnTo>
                  <a:lnTo>
                    <a:pt x="136" y="93"/>
                  </a:lnTo>
                  <a:lnTo>
                    <a:pt x="140" y="92"/>
                  </a:lnTo>
                  <a:lnTo>
                    <a:pt x="144" y="89"/>
                  </a:lnTo>
                  <a:lnTo>
                    <a:pt x="147" y="86"/>
                  </a:lnTo>
                  <a:lnTo>
                    <a:pt x="153" y="84"/>
                  </a:lnTo>
                  <a:lnTo>
                    <a:pt x="158" y="84"/>
                  </a:lnTo>
                  <a:lnTo>
                    <a:pt x="166" y="84"/>
                  </a:lnTo>
                  <a:lnTo>
                    <a:pt x="173" y="83"/>
                  </a:lnTo>
                  <a:lnTo>
                    <a:pt x="506" y="83"/>
                  </a:lnTo>
                  <a:lnTo>
                    <a:pt x="506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1076"/>
            <p:cNvSpPr>
              <a:spLocks/>
            </p:cNvSpPr>
            <p:nvPr/>
          </p:nvSpPr>
          <p:spPr bwMode="auto">
            <a:xfrm>
              <a:off x="4927" y="1235"/>
              <a:ext cx="500" cy="156"/>
            </a:xfrm>
            <a:custGeom>
              <a:avLst/>
              <a:gdLst>
                <a:gd name="T0" fmla="*/ 99 w 500"/>
                <a:gd name="T1" fmla="*/ 0 h 156"/>
                <a:gd name="T2" fmla="*/ 86 w 500"/>
                <a:gd name="T3" fmla="*/ 0 h 156"/>
                <a:gd name="T4" fmla="*/ 73 w 500"/>
                <a:gd name="T5" fmla="*/ 0 h 156"/>
                <a:gd name="T6" fmla="*/ 61 w 500"/>
                <a:gd name="T7" fmla="*/ 3 h 156"/>
                <a:gd name="T8" fmla="*/ 49 w 500"/>
                <a:gd name="T9" fmla="*/ 6 h 156"/>
                <a:gd name="T10" fmla="*/ 38 w 500"/>
                <a:gd name="T11" fmla="*/ 9 h 156"/>
                <a:gd name="T12" fmla="*/ 29 w 500"/>
                <a:gd name="T13" fmla="*/ 15 h 156"/>
                <a:gd name="T14" fmla="*/ 20 w 500"/>
                <a:gd name="T15" fmla="*/ 23 h 156"/>
                <a:gd name="T16" fmla="*/ 13 w 500"/>
                <a:gd name="T17" fmla="*/ 30 h 156"/>
                <a:gd name="T18" fmla="*/ 7 w 500"/>
                <a:gd name="T19" fmla="*/ 39 h 156"/>
                <a:gd name="T20" fmla="*/ 4 w 500"/>
                <a:gd name="T21" fmla="*/ 50 h 156"/>
                <a:gd name="T22" fmla="*/ 0 w 500"/>
                <a:gd name="T23" fmla="*/ 64 h 156"/>
                <a:gd name="T24" fmla="*/ 0 w 500"/>
                <a:gd name="T25" fmla="*/ 79 h 156"/>
                <a:gd name="T26" fmla="*/ 4 w 500"/>
                <a:gd name="T27" fmla="*/ 156 h 156"/>
                <a:gd name="T28" fmla="*/ 129 w 500"/>
                <a:gd name="T29" fmla="*/ 152 h 156"/>
                <a:gd name="T30" fmla="*/ 127 w 500"/>
                <a:gd name="T31" fmla="*/ 103 h 156"/>
                <a:gd name="T32" fmla="*/ 127 w 500"/>
                <a:gd name="T33" fmla="*/ 97 h 156"/>
                <a:gd name="T34" fmla="*/ 129 w 500"/>
                <a:gd name="T35" fmla="*/ 92 h 156"/>
                <a:gd name="T36" fmla="*/ 130 w 500"/>
                <a:gd name="T37" fmla="*/ 89 h 156"/>
                <a:gd name="T38" fmla="*/ 134 w 500"/>
                <a:gd name="T39" fmla="*/ 85 h 156"/>
                <a:gd name="T40" fmla="*/ 138 w 500"/>
                <a:gd name="T41" fmla="*/ 83 h 156"/>
                <a:gd name="T42" fmla="*/ 143 w 500"/>
                <a:gd name="T43" fmla="*/ 80 h 156"/>
                <a:gd name="T44" fmla="*/ 149 w 500"/>
                <a:gd name="T45" fmla="*/ 80 h 156"/>
                <a:gd name="T46" fmla="*/ 158 w 500"/>
                <a:gd name="T47" fmla="*/ 79 h 156"/>
                <a:gd name="T48" fmla="*/ 165 w 500"/>
                <a:gd name="T49" fmla="*/ 79 h 156"/>
                <a:gd name="T50" fmla="*/ 500 w 500"/>
                <a:gd name="T51" fmla="*/ 79 h 156"/>
                <a:gd name="T52" fmla="*/ 500 w 500"/>
                <a:gd name="T53" fmla="*/ 0 h 156"/>
                <a:gd name="T54" fmla="*/ 99 w 500"/>
                <a:gd name="T55" fmla="*/ 0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0"/>
                <a:gd name="T85" fmla="*/ 0 h 156"/>
                <a:gd name="T86" fmla="*/ 500 w 500"/>
                <a:gd name="T87" fmla="*/ 156 h 1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0" h="156">
                  <a:moveTo>
                    <a:pt x="99" y="0"/>
                  </a:moveTo>
                  <a:lnTo>
                    <a:pt x="86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49" y="6"/>
                  </a:lnTo>
                  <a:lnTo>
                    <a:pt x="38" y="9"/>
                  </a:lnTo>
                  <a:lnTo>
                    <a:pt x="29" y="15"/>
                  </a:lnTo>
                  <a:lnTo>
                    <a:pt x="20" y="23"/>
                  </a:lnTo>
                  <a:lnTo>
                    <a:pt x="13" y="30"/>
                  </a:lnTo>
                  <a:lnTo>
                    <a:pt x="7" y="39"/>
                  </a:lnTo>
                  <a:lnTo>
                    <a:pt x="4" y="50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" y="156"/>
                  </a:lnTo>
                  <a:lnTo>
                    <a:pt x="129" y="152"/>
                  </a:lnTo>
                  <a:lnTo>
                    <a:pt x="127" y="103"/>
                  </a:lnTo>
                  <a:lnTo>
                    <a:pt x="127" y="97"/>
                  </a:lnTo>
                  <a:lnTo>
                    <a:pt x="129" y="92"/>
                  </a:lnTo>
                  <a:lnTo>
                    <a:pt x="130" y="89"/>
                  </a:lnTo>
                  <a:lnTo>
                    <a:pt x="134" y="85"/>
                  </a:lnTo>
                  <a:lnTo>
                    <a:pt x="138" y="83"/>
                  </a:lnTo>
                  <a:lnTo>
                    <a:pt x="143" y="80"/>
                  </a:lnTo>
                  <a:lnTo>
                    <a:pt x="149" y="80"/>
                  </a:lnTo>
                  <a:lnTo>
                    <a:pt x="158" y="79"/>
                  </a:lnTo>
                  <a:lnTo>
                    <a:pt x="165" y="79"/>
                  </a:lnTo>
                  <a:lnTo>
                    <a:pt x="500" y="79"/>
                  </a:lnTo>
                  <a:lnTo>
                    <a:pt x="500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1077"/>
            <p:cNvSpPr>
              <a:spLocks/>
            </p:cNvSpPr>
            <p:nvPr/>
          </p:nvSpPr>
          <p:spPr bwMode="auto">
            <a:xfrm>
              <a:off x="4932" y="1238"/>
              <a:ext cx="495" cy="153"/>
            </a:xfrm>
            <a:custGeom>
              <a:avLst/>
              <a:gdLst>
                <a:gd name="T0" fmla="*/ 96 w 495"/>
                <a:gd name="T1" fmla="*/ 0 h 153"/>
                <a:gd name="T2" fmla="*/ 83 w 495"/>
                <a:gd name="T3" fmla="*/ 0 h 153"/>
                <a:gd name="T4" fmla="*/ 70 w 495"/>
                <a:gd name="T5" fmla="*/ 2 h 153"/>
                <a:gd name="T6" fmla="*/ 59 w 495"/>
                <a:gd name="T7" fmla="*/ 3 h 153"/>
                <a:gd name="T8" fmla="*/ 46 w 495"/>
                <a:gd name="T9" fmla="*/ 6 h 153"/>
                <a:gd name="T10" fmla="*/ 37 w 495"/>
                <a:gd name="T11" fmla="*/ 9 h 153"/>
                <a:gd name="T12" fmla="*/ 28 w 495"/>
                <a:gd name="T13" fmla="*/ 14 h 153"/>
                <a:gd name="T14" fmla="*/ 19 w 495"/>
                <a:gd name="T15" fmla="*/ 21 h 153"/>
                <a:gd name="T16" fmla="*/ 11 w 495"/>
                <a:gd name="T17" fmla="*/ 29 h 153"/>
                <a:gd name="T18" fmla="*/ 6 w 495"/>
                <a:gd name="T19" fmla="*/ 38 h 153"/>
                <a:gd name="T20" fmla="*/ 2 w 495"/>
                <a:gd name="T21" fmla="*/ 48 h 153"/>
                <a:gd name="T22" fmla="*/ 0 w 495"/>
                <a:gd name="T23" fmla="*/ 61 h 153"/>
                <a:gd name="T24" fmla="*/ 0 w 495"/>
                <a:gd name="T25" fmla="*/ 76 h 153"/>
                <a:gd name="T26" fmla="*/ 4 w 495"/>
                <a:gd name="T27" fmla="*/ 153 h 153"/>
                <a:gd name="T28" fmla="*/ 124 w 495"/>
                <a:gd name="T29" fmla="*/ 149 h 153"/>
                <a:gd name="T30" fmla="*/ 120 w 495"/>
                <a:gd name="T31" fmla="*/ 97 h 153"/>
                <a:gd name="T32" fmla="*/ 122 w 495"/>
                <a:gd name="T33" fmla="*/ 92 h 153"/>
                <a:gd name="T34" fmla="*/ 122 w 495"/>
                <a:gd name="T35" fmla="*/ 88 h 153"/>
                <a:gd name="T36" fmla="*/ 124 w 495"/>
                <a:gd name="T37" fmla="*/ 85 h 153"/>
                <a:gd name="T38" fmla="*/ 127 w 495"/>
                <a:gd name="T39" fmla="*/ 82 h 153"/>
                <a:gd name="T40" fmla="*/ 133 w 495"/>
                <a:gd name="T41" fmla="*/ 79 h 153"/>
                <a:gd name="T42" fmla="*/ 136 w 495"/>
                <a:gd name="T43" fmla="*/ 77 h 153"/>
                <a:gd name="T44" fmla="*/ 142 w 495"/>
                <a:gd name="T45" fmla="*/ 77 h 153"/>
                <a:gd name="T46" fmla="*/ 149 w 495"/>
                <a:gd name="T47" fmla="*/ 76 h 153"/>
                <a:gd name="T48" fmla="*/ 157 w 495"/>
                <a:gd name="T49" fmla="*/ 76 h 153"/>
                <a:gd name="T50" fmla="*/ 495 w 495"/>
                <a:gd name="T51" fmla="*/ 76 h 153"/>
                <a:gd name="T52" fmla="*/ 495 w 495"/>
                <a:gd name="T53" fmla="*/ 0 h 153"/>
                <a:gd name="T54" fmla="*/ 96 w 495"/>
                <a:gd name="T55" fmla="*/ 0 h 1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153"/>
                <a:gd name="T86" fmla="*/ 495 w 495"/>
                <a:gd name="T87" fmla="*/ 153 h 1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153">
                  <a:moveTo>
                    <a:pt x="96" y="0"/>
                  </a:moveTo>
                  <a:lnTo>
                    <a:pt x="83" y="0"/>
                  </a:lnTo>
                  <a:lnTo>
                    <a:pt x="70" y="2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7" y="9"/>
                  </a:lnTo>
                  <a:lnTo>
                    <a:pt x="28" y="14"/>
                  </a:lnTo>
                  <a:lnTo>
                    <a:pt x="19" y="21"/>
                  </a:lnTo>
                  <a:lnTo>
                    <a:pt x="11" y="29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61"/>
                  </a:lnTo>
                  <a:lnTo>
                    <a:pt x="0" y="76"/>
                  </a:lnTo>
                  <a:lnTo>
                    <a:pt x="4" y="153"/>
                  </a:lnTo>
                  <a:lnTo>
                    <a:pt x="124" y="149"/>
                  </a:lnTo>
                  <a:lnTo>
                    <a:pt x="120" y="97"/>
                  </a:lnTo>
                  <a:lnTo>
                    <a:pt x="122" y="92"/>
                  </a:lnTo>
                  <a:lnTo>
                    <a:pt x="122" y="88"/>
                  </a:lnTo>
                  <a:lnTo>
                    <a:pt x="124" y="85"/>
                  </a:lnTo>
                  <a:lnTo>
                    <a:pt x="127" y="82"/>
                  </a:lnTo>
                  <a:lnTo>
                    <a:pt x="133" y="79"/>
                  </a:lnTo>
                  <a:lnTo>
                    <a:pt x="136" y="77"/>
                  </a:lnTo>
                  <a:lnTo>
                    <a:pt x="142" y="77"/>
                  </a:lnTo>
                  <a:lnTo>
                    <a:pt x="149" y="76"/>
                  </a:lnTo>
                  <a:lnTo>
                    <a:pt x="157" y="76"/>
                  </a:lnTo>
                  <a:lnTo>
                    <a:pt x="495" y="76"/>
                  </a:lnTo>
                  <a:lnTo>
                    <a:pt x="495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5D5D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1078"/>
            <p:cNvSpPr>
              <a:spLocks/>
            </p:cNvSpPr>
            <p:nvPr/>
          </p:nvSpPr>
          <p:spPr bwMode="auto">
            <a:xfrm>
              <a:off x="4938" y="1241"/>
              <a:ext cx="489" cy="148"/>
            </a:xfrm>
            <a:custGeom>
              <a:avLst/>
              <a:gdLst>
                <a:gd name="T0" fmla="*/ 90 w 489"/>
                <a:gd name="T1" fmla="*/ 0 h 148"/>
                <a:gd name="T2" fmla="*/ 77 w 489"/>
                <a:gd name="T3" fmla="*/ 0 h 148"/>
                <a:gd name="T4" fmla="*/ 64 w 489"/>
                <a:gd name="T5" fmla="*/ 2 h 148"/>
                <a:gd name="T6" fmla="*/ 51 w 489"/>
                <a:gd name="T7" fmla="*/ 3 h 148"/>
                <a:gd name="T8" fmla="*/ 40 w 489"/>
                <a:gd name="T9" fmla="*/ 8 h 148"/>
                <a:gd name="T10" fmla="*/ 29 w 489"/>
                <a:gd name="T11" fmla="*/ 11 h 148"/>
                <a:gd name="T12" fmla="*/ 20 w 489"/>
                <a:gd name="T13" fmla="*/ 18 h 148"/>
                <a:gd name="T14" fmla="*/ 13 w 489"/>
                <a:gd name="T15" fmla="*/ 24 h 148"/>
                <a:gd name="T16" fmla="*/ 7 w 489"/>
                <a:gd name="T17" fmla="*/ 33 h 148"/>
                <a:gd name="T18" fmla="*/ 2 w 489"/>
                <a:gd name="T19" fmla="*/ 44 h 148"/>
                <a:gd name="T20" fmla="*/ 0 w 489"/>
                <a:gd name="T21" fmla="*/ 58 h 148"/>
                <a:gd name="T22" fmla="*/ 0 w 489"/>
                <a:gd name="T23" fmla="*/ 71 h 148"/>
                <a:gd name="T24" fmla="*/ 4 w 489"/>
                <a:gd name="T25" fmla="*/ 148 h 148"/>
                <a:gd name="T26" fmla="*/ 118 w 489"/>
                <a:gd name="T27" fmla="*/ 146 h 148"/>
                <a:gd name="T28" fmla="*/ 114 w 489"/>
                <a:gd name="T29" fmla="*/ 92 h 148"/>
                <a:gd name="T30" fmla="*/ 114 w 489"/>
                <a:gd name="T31" fmla="*/ 88 h 148"/>
                <a:gd name="T32" fmla="*/ 116 w 489"/>
                <a:gd name="T33" fmla="*/ 83 h 148"/>
                <a:gd name="T34" fmla="*/ 118 w 489"/>
                <a:gd name="T35" fmla="*/ 80 h 148"/>
                <a:gd name="T36" fmla="*/ 123 w 489"/>
                <a:gd name="T37" fmla="*/ 77 h 148"/>
                <a:gd name="T38" fmla="*/ 127 w 489"/>
                <a:gd name="T39" fmla="*/ 74 h 148"/>
                <a:gd name="T40" fmla="*/ 134 w 489"/>
                <a:gd name="T41" fmla="*/ 73 h 148"/>
                <a:gd name="T42" fmla="*/ 140 w 489"/>
                <a:gd name="T43" fmla="*/ 73 h 148"/>
                <a:gd name="T44" fmla="*/ 149 w 489"/>
                <a:gd name="T45" fmla="*/ 71 h 148"/>
                <a:gd name="T46" fmla="*/ 489 w 489"/>
                <a:gd name="T47" fmla="*/ 71 h 148"/>
                <a:gd name="T48" fmla="*/ 489 w 489"/>
                <a:gd name="T49" fmla="*/ 0 h 148"/>
                <a:gd name="T50" fmla="*/ 90 w 489"/>
                <a:gd name="T51" fmla="*/ 0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9"/>
                <a:gd name="T79" fmla="*/ 0 h 148"/>
                <a:gd name="T80" fmla="*/ 489 w 489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9" h="148">
                  <a:moveTo>
                    <a:pt x="90" y="0"/>
                  </a:moveTo>
                  <a:lnTo>
                    <a:pt x="77" y="0"/>
                  </a:lnTo>
                  <a:lnTo>
                    <a:pt x="64" y="2"/>
                  </a:lnTo>
                  <a:lnTo>
                    <a:pt x="51" y="3"/>
                  </a:lnTo>
                  <a:lnTo>
                    <a:pt x="40" y="8"/>
                  </a:lnTo>
                  <a:lnTo>
                    <a:pt x="29" y="11"/>
                  </a:lnTo>
                  <a:lnTo>
                    <a:pt x="20" y="18"/>
                  </a:lnTo>
                  <a:lnTo>
                    <a:pt x="13" y="24"/>
                  </a:lnTo>
                  <a:lnTo>
                    <a:pt x="7" y="33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4" y="148"/>
                  </a:lnTo>
                  <a:lnTo>
                    <a:pt x="118" y="146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6" y="83"/>
                  </a:lnTo>
                  <a:lnTo>
                    <a:pt x="118" y="80"/>
                  </a:lnTo>
                  <a:lnTo>
                    <a:pt x="123" y="77"/>
                  </a:lnTo>
                  <a:lnTo>
                    <a:pt x="127" y="74"/>
                  </a:lnTo>
                  <a:lnTo>
                    <a:pt x="134" y="73"/>
                  </a:lnTo>
                  <a:lnTo>
                    <a:pt x="140" y="73"/>
                  </a:lnTo>
                  <a:lnTo>
                    <a:pt x="149" y="71"/>
                  </a:lnTo>
                  <a:lnTo>
                    <a:pt x="489" y="71"/>
                  </a:lnTo>
                  <a:lnTo>
                    <a:pt x="48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1079"/>
            <p:cNvSpPr>
              <a:spLocks/>
            </p:cNvSpPr>
            <p:nvPr/>
          </p:nvSpPr>
          <p:spPr bwMode="auto">
            <a:xfrm>
              <a:off x="4943" y="1244"/>
              <a:ext cx="484" cy="145"/>
            </a:xfrm>
            <a:custGeom>
              <a:avLst/>
              <a:gdLst>
                <a:gd name="T0" fmla="*/ 85 w 484"/>
                <a:gd name="T1" fmla="*/ 0 h 145"/>
                <a:gd name="T2" fmla="*/ 72 w 484"/>
                <a:gd name="T3" fmla="*/ 0 h 145"/>
                <a:gd name="T4" fmla="*/ 61 w 484"/>
                <a:gd name="T5" fmla="*/ 2 h 145"/>
                <a:gd name="T6" fmla="*/ 50 w 484"/>
                <a:gd name="T7" fmla="*/ 5 h 145"/>
                <a:gd name="T8" fmla="*/ 39 w 484"/>
                <a:gd name="T9" fmla="*/ 8 h 145"/>
                <a:gd name="T10" fmla="*/ 28 w 484"/>
                <a:gd name="T11" fmla="*/ 11 h 145"/>
                <a:gd name="T12" fmla="*/ 21 w 484"/>
                <a:gd name="T13" fmla="*/ 17 h 145"/>
                <a:gd name="T14" fmla="*/ 13 w 484"/>
                <a:gd name="T15" fmla="*/ 24 h 145"/>
                <a:gd name="T16" fmla="*/ 8 w 484"/>
                <a:gd name="T17" fmla="*/ 32 h 145"/>
                <a:gd name="T18" fmla="*/ 2 w 484"/>
                <a:gd name="T19" fmla="*/ 42 h 145"/>
                <a:gd name="T20" fmla="*/ 0 w 484"/>
                <a:gd name="T21" fmla="*/ 55 h 145"/>
                <a:gd name="T22" fmla="*/ 0 w 484"/>
                <a:gd name="T23" fmla="*/ 68 h 145"/>
                <a:gd name="T24" fmla="*/ 4 w 484"/>
                <a:gd name="T25" fmla="*/ 145 h 145"/>
                <a:gd name="T26" fmla="*/ 111 w 484"/>
                <a:gd name="T27" fmla="*/ 143 h 145"/>
                <a:gd name="T28" fmla="*/ 109 w 484"/>
                <a:gd name="T29" fmla="*/ 88 h 145"/>
                <a:gd name="T30" fmla="*/ 109 w 484"/>
                <a:gd name="T31" fmla="*/ 83 h 145"/>
                <a:gd name="T32" fmla="*/ 111 w 484"/>
                <a:gd name="T33" fmla="*/ 80 h 145"/>
                <a:gd name="T34" fmla="*/ 113 w 484"/>
                <a:gd name="T35" fmla="*/ 76 h 145"/>
                <a:gd name="T36" fmla="*/ 116 w 484"/>
                <a:gd name="T37" fmla="*/ 73 h 145"/>
                <a:gd name="T38" fmla="*/ 122 w 484"/>
                <a:gd name="T39" fmla="*/ 71 h 145"/>
                <a:gd name="T40" fmla="*/ 127 w 484"/>
                <a:gd name="T41" fmla="*/ 70 h 145"/>
                <a:gd name="T42" fmla="*/ 133 w 484"/>
                <a:gd name="T43" fmla="*/ 68 h 145"/>
                <a:gd name="T44" fmla="*/ 142 w 484"/>
                <a:gd name="T45" fmla="*/ 68 h 145"/>
                <a:gd name="T46" fmla="*/ 484 w 484"/>
                <a:gd name="T47" fmla="*/ 68 h 145"/>
                <a:gd name="T48" fmla="*/ 484 w 484"/>
                <a:gd name="T49" fmla="*/ 0 h 145"/>
                <a:gd name="T50" fmla="*/ 85 w 484"/>
                <a:gd name="T51" fmla="*/ 0 h 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4"/>
                <a:gd name="T79" fmla="*/ 0 h 145"/>
                <a:gd name="T80" fmla="*/ 484 w 484"/>
                <a:gd name="T81" fmla="*/ 145 h 1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4" h="145">
                  <a:moveTo>
                    <a:pt x="85" y="0"/>
                  </a:moveTo>
                  <a:lnTo>
                    <a:pt x="72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8"/>
                  </a:lnTo>
                  <a:lnTo>
                    <a:pt x="28" y="11"/>
                  </a:lnTo>
                  <a:lnTo>
                    <a:pt x="21" y="17"/>
                  </a:lnTo>
                  <a:lnTo>
                    <a:pt x="13" y="24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4" y="145"/>
                  </a:lnTo>
                  <a:lnTo>
                    <a:pt x="111" y="143"/>
                  </a:lnTo>
                  <a:lnTo>
                    <a:pt x="109" y="88"/>
                  </a:lnTo>
                  <a:lnTo>
                    <a:pt x="109" y="83"/>
                  </a:lnTo>
                  <a:lnTo>
                    <a:pt x="111" y="80"/>
                  </a:lnTo>
                  <a:lnTo>
                    <a:pt x="113" y="76"/>
                  </a:lnTo>
                  <a:lnTo>
                    <a:pt x="116" y="73"/>
                  </a:lnTo>
                  <a:lnTo>
                    <a:pt x="122" y="71"/>
                  </a:lnTo>
                  <a:lnTo>
                    <a:pt x="127" y="70"/>
                  </a:lnTo>
                  <a:lnTo>
                    <a:pt x="133" y="68"/>
                  </a:lnTo>
                  <a:lnTo>
                    <a:pt x="142" y="68"/>
                  </a:lnTo>
                  <a:lnTo>
                    <a:pt x="484" y="68"/>
                  </a:lnTo>
                  <a:lnTo>
                    <a:pt x="48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1080"/>
            <p:cNvSpPr>
              <a:spLocks/>
            </p:cNvSpPr>
            <p:nvPr/>
          </p:nvSpPr>
          <p:spPr bwMode="auto">
            <a:xfrm>
              <a:off x="4947" y="1249"/>
              <a:ext cx="480" cy="140"/>
            </a:xfrm>
            <a:custGeom>
              <a:avLst/>
              <a:gdLst>
                <a:gd name="T0" fmla="*/ 81 w 480"/>
                <a:gd name="T1" fmla="*/ 0 h 140"/>
                <a:gd name="T2" fmla="*/ 68 w 480"/>
                <a:gd name="T3" fmla="*/ 0 h 140"/>
                <a:gd name="T4" fmla="*/ 57 w 480"/>
                <a:gd name="T5" fmla="*/ 1 h 140"/>
                <a:gd name="T6" fmla="*/ 44 w 480"/>
                <a:gd name="T7" fmla="*/ 3 h 140"/>
                <a:gd name="T8" fmla="*/ 33 w 480"/>
                <a:gd name="T9" fmla="*/ 7 h 140"/>
                <a:gd name="T10" fmla="*/ 24 w 480"/>
                <a:gd name="T11" fmla="*/ 12 h 140"/>
                <a:gd name="T12" fmla="*/ 17 w 480"/>
                <a:gd name="T13" fmla="*/ 18 h 140"/>
                <a:gd name="T14" fmla="*/ 9 w 480"/>
                <a:gd name="T15" fmla="*/ 27 h 140"/>
                <a:gd name="T16" fmla="*/ 4 w 480"/>
                <a:gd name="T17" fmla="*/ 36 h 140"/>
                <a:gd name="T18" fmla="*/ 2 w 480"/>
                <a:gd name="T19" fmla="*/ 50 h 140"/>
                <a:gd name="T20" fmla="*/ 0 w 480"/>
                <a:gd name="T21" fmla="*/ 63 h 140"/>
                <a:gd name="T22" fmla="*/ 4 w 480"/>
                <a:gd name="T23" fmla="*/ 140 h 140"/>
                <a:gd name="T24" fmla="*/ 105 w 480"/>
                <a:gd name="T25" fmla="*/ 138 h 140"/>
                <a:gd name="T26" fmla="*/ 103 w 480"/>
                <a:gd name="T27" fmla="*/ 83 h 140"/>
                <a:gd name="T28" fmla="*/ 105 w 480"/>
                <a:gd name="T29" fmla="*/ 77 h 140"/>
                <a:gd name="T30" fmla="*/ 105 w 480"/>
                <a:gd name="T31" fmla="*/ 72 h 140"/>
                <a:gd name="T32" fmla="*/ 109 w 480"/>
                <a:gd name="T33" fmla="*/ 69 h 140"/>
                <a:gd name="T34" fmla="*/ 114 w 480"/>
                <a:gd name="T35" fmla="*/ 66 h 140"/>
                <a:gd name="T36" fmla="*/ 120 w 480"/>
                <a:gd name="T37" fmla="*/ 65 h 140"/>
                <a:gd name="T38" fmla="*/ 127 w 480"/>
                <a:gd name="T39" fmla="*/ 63 h 140"/>
                <a:gd name="T40" fmla="*/ 134 w 480"/>
                <a:gd name="T41" fmla="*/ 63 h 140"/>
                <a:gd name="T42" fmla="*/ 480 w 480"/>
                <a:gd name="T43" fmla="*/ 63 h 140"/>
                <a:gd name="T44" fmla="*/ 480 w 480"/>
                <a:gd name="T45" fmla="*/ 0 h 140"/>
                <a:gd name="T46" fmla="*/ 81 w 480"/>
                <a:gd name="T47" fmla="*/ 0 h 1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0"/>
                <a:gd name="T73" fmla="*/ 0 h 140"/>
                <a:gd name="T74" fmla="*/ 480 w 480"/>
                <a:gd name="T75" fmla="*/ 140 h 1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0" h="140">
                  <a:moveTo>
                    <a:pt x="81" y="0"/>
                  </a:moveTo>
                  <a:lnTo>
                    <a:pt x="68" y="0"/>
                  </a:lnTo>
                  <a:lnTo>
                    <a:pt x="57" y="1"/>
                  </a:lnTo>
                  <a:lnTo>
                    <a:pt x="44" y="3"/>
                  </a:lnTo>
                  <a:lnTo>
                    <a:pt x="33" y="7"/>
                  </a:lnTo>
                  <a:lnTo>
                    <a:pt x="24" y="12"/>
                  </a:lnTo>
                  <a:lnTo>
                    <a:pt x="17" y="18"/>
                  </a:lnTo>
                  <a:lnTo>
                    <a:pt x="9" y="27"/>
                  </a:lnTo>
                  <a:lnTo>
                    <a:pt x="4" y="36"/>
                  </a:lnTo>
                  <a:lnTo>
                    <a:pt x="2" y="50"/>
                  </a:lnTo>
                  <a:lnTo>
                    <a:pt x="0" y="63"/>
                  </a:lnTo>
                  <a:lnTo>
                    <a:pt x="4" y="140"/>
                  </a:lnTo>
                  <a:lnTo>
                    <a:pt x="105" y="138"/>
                  </a:lnTo>
                  <a:lnTo>
                    <a:pt x="103" y="83"/>
                  </a:lnTo>
                  <a:lnTo>
                    <a:pt x="105" y="77"/>
                  </a:lnTo>
                  <a:lnTo>
                    <a:pt x="105" y="72"/>
                  </a:lnTo>
                  <a:lnTo>
                    <a:pt x="109" y="69"/>
                  </a:lnTo>
                  <a:lnTo>
                    <a:pt x="114" y="66"/>
                  </a:lnTo>
                  <a:lnTo>
                    <a:pt x="120" y="65"/>
                  </a:lnTo>
                  <a:lnTo>
                    <a:pt x="127" y="63"/>
                  </a:lnTo>
                  <a:lnTo>
                    <a:pt x="134" y="63"/>
                  </a:lnTo>
                  <a:lnTo>
                    <a:pt x="480" y="63"/>
                  </a:lnTo>
                  <a:lnTo>
                    <a:pt x="48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1081"/>
            <p:cNvSpPr>
              <a:spLocks/>
            </p:cNvSpPr>
            <p:nvPr/>
          </p:nvSpPr>
          <p:spPr bwMode="auto">
            <a:xfrm>
              <a:off x="4954" y="1252"/>
              <a:ext cx="473" cy="137"/>
            </a:xfrm>
            <a:custGeom>
              <a:avLst/>
              <a:gdLst>
                <a:gd name="T0" fmla="*/ 76 w 473"/>
                <a:gd name="T1" fmla="*/ 0 h 137"/>
                <a:gd name="T2" fmla="*/ 61 w 473"/>
                <a:gd name="T3" fmla="*/ 0 h 137"/>
                <a:gd name="T4" fmla="*/ 48 w 473"/>
                <a:gd name="T5" fmla="*/ 1 h 137"/>
                <a:gd name="T6" fmla="*/ 37 w 473"/>
                <a:gd name="T7" fmla="*/ 4 h 137"/>
                <a:gd name="T8" fmla="*/ 26 w 473"/>
                <a:gd name="T9" fmla="*/ 9 h 137"/>
                <a:gd name="T10" fmla="*/ 17 w 473"/>
                <a:gd name="T11" fmla="*/ 15 h 137"/>
                <a:gd name="T12" fmla="*/ 10 w 473"/>
                <a:gd name="T13" fmla="*/ 22 h 137"/>
                <a:gd name="T14" fmla="*/ 2 w 473"/>
                <a:gd name="T15" fmla="*/ 33 h 137"/>
                <a:gd name="T16" fmla="*/ 0 w 473"/>
                <a:gd name="T17" fmla="*/ 45 h 137"/>
                <a:gd name="T18" fmla="*/ 0 w 473"/>
                <a:gd name="T19" fmla="*/ 60 h 137"/>
                <a:gd name="T20" fmla="*/ 2 w 473"/>
                <a:gd name="T21" fmla="*/ 137 h 137"/>
                <a:gd name="T22" fmla="*/ 98 w 473"/>
                <a:gd name="T23" fmla="*/ 135 h 137"/>
                <a:gd name="T24" fmla="*/ 96 w 473"/>
                <a:gd name="T25" fmla="*/ 77 h 137"/>
                <a:gd name="T26" fmla="*/ 96 w 473"/>
                <a:gd name="T27" fmla="*/ 72 h 137"/>
                <a:gd name="T28" fmla="*/ 98 w 473"/>
                <a:gd name="T29" fmla="*/ 69 h 137"/>
                <a:gd name="T30" fmla="*/ 102 w 473"/>
                <a:gd name="T31" fmla="*/ 65 h 137"/>
                <a:gd name="T32" fmla="*/ 105 w 473"/>
                <a:gd name="T33" fmla="*/ 63 h 137"/>
                <a:gd name="T34" fmla="*/ 111 w 473"/>
                <a:gd name="T35" fmla="*/ 62 h 137"/>
                <a:gd name="T36" fmla="*/ 118 w 473"/>
                <a:gd name="T37" fmla="*/ 60 h 137"/>
                <a:gd name="T38" fmla="*/ 125 w 473"/>
                <a:gd name="T39" fmla="*/ 60 h 137"/>
                <a:gd name="T40" fmla="*/ 473 w 473"/>
                <a:gd name="T41" fmla="*/ 60 h 137"/>
                <a:gd name="T42" fmla="*/ 473 w 473"/>
                <a:gd name="T43" fmla="*/ 0 h 137"/>
                <a:gd name="T44" fmla="*/ 76 w 473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3"/>
                <a:gd name="T70" fmla="*/ 0 h 137"/>
                <a:gd name="T71" fmla="*/ 473 w 473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3" h="137">
                  <a:moveTo>
                    <a:pt x="76" y="0"/>
                  </a:moveTo>
                  <a:lnTo>
                    <a:pt x="61" y="0"/>
                  </a:lnTo>
                  <a:lnTo>
                    <a:pt x="48" y="1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0" y="60"/>
                  </a:lnTo>
                  <a:lnTo>
                    <a:pt x="2" y="137"/>
                  </a:lnTo>
                  <a:lnTo>
                    <a:pt x="98" y="135"/>
                  </a:lnTo>
                  <a:lnTo>
                    <a:pt x="96" y="77"/>
                  </a:lnTo>
                  <a:lnTo>
                    <a:pt x="96" y="72"/>
                  </a:lnTo>
                  <a:lnTo>
                    <a:pt x="98" y="69"/>
                  </a:lnTo>
                  <a:lnTo>
                    <a:pt x="102" y="65"/>
                  </a:lnTo>
                  <a:lnTo>
                    <a:pt x="105" y="63"/>
                  </a:lnTo>
                  <a:lnTo>
                    <a:pt x="111" y="62"/>
                  </a:lnTo>
                  <a:lnTo>
                    <a:pt x="118" y="60"/>
                  </a:lnTo>
                  <a:lnTo>
                    <a:pt x="125" y="60"/>
                  </a:lnTo>
                  <a:lnTo>
                    <a:pt x="473" y="60"/>
                  </a:lnTo>
                  <a:lnTo>
                    <a:pt x="47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1082"/>
            <p:cNvSpPr>
              <a:spLocks/>
            </p:cNvSpPr>
            <p:nvPr/>
          </p:nvSpPr>
          <p:spPr bwMode="auto">
            <a:xfrm>
              <a:off x="4958" y="1255"/>
              <a:ext cx="469" cy="134"/>
            </a:xfrm>
            <a:custGeom>
              <a:avLst/>
              <a:gdLst>
                <a:gd name="T0" fmla="*/ 72 w 469"/>
                <a:gd name="T1" fmla="*/ 0 h 134"/>
                <a:gd name="T2" fmla="*/ 59 w 469"/>
                <a:gd name="T3" fmla="*/ 0 h 134"/>
                <a:gd name="T4" fmla="*/ 48 w 469"/>
                <a:gd name="T5" fmla="*/ 3 h 134"/>
                <a:gd name="T6" fmla="*/ 37 w 469"/>
                <a:gd name="T7" fmla="*/ 4 h 134"/>
                <a:gd name="T8" fmla="*/ 26 w 469"/>
                <a:gd name="T9" fmla="*/ 9 h 134"/>
                <a:gd name="T10" fmla="*/ 17 w 469"/>
                <a:gd name="T11" fmla="*/ 13 h 134"/>
                <a:gd name="T12" fmla="*/ 9 w 469"/>
                <a:gd name="T13" fmla="*/ 21 h 134"/>
                <a:gd name="T14" fmla="*/ 4 w 469"/>
                <a:gd name="T15" fmla="*/ 31 h 134"/>
                <a:gd name="T16" fmla="*/ 2 w 469"/>
                <a:gd name="T17" fmla="*/ 42 h 134"/>
                <a:gd name="T18" fmla="*/ 0 w 469"/>
                <a:gd name="T19" fmla="*/ 57 h 134"/>
                <a:gd name="T20" fmla="*/ 4 w 469"/>
                <a:gd name="T21" fmla="*/ 134 h 134"/>
                <a:gd name="T22" fmla="*/ 94 w 469"/>
                <a:gd name="T23" fmla="*/ 132 h 134"/>
                <a:gd name="T24" fmla="*/ 90 w 469"/>
                <a:gd name="T25" fmla="*/ 74 h 134"/>
                <a:gd name="T26" fmla="*/ 90 w 469"/>
                <a:gd name="T27" fmla="*/ 68 h 134"/>
                <a:gd name="T28" fmla="*/ 94 w 469"/>
                <a:gd name="T29" fmla="*/ 63 h 134"/>
                <a:gd name="T30" fmla="*/ 98 w 469"/>
                <a:gd name="T31" fmla="*/ 60 h 134"/>
                <a:gd name="T32" fmla="*/ 103 w 469"/>
                <a:gd name="T33" fmla="*/ 57 h 134"/>
                <a:gd name="T34" fmla="*/ 110 w 469"/>
                <a:gd name="T35" fmla="*/ 57 h 134"/>
                <a:gd name="T36" fmla="*/ 118 w 469"/>
                <a:gd name="T37" fmla="*/ 57 h 134"/>
                <a:gd name="T38" fmla="*/ 469 w 469"/>
                <a:gd name="T39" fmla="*/ 57 h 134"/>
                <a:gd name="T40" fmla="*/ 469 w 469"/>
                <a:gd name="T41" fmla="*/ 0 h 134"/>
                <a:gd name="T42" fmla="*/ 72 w 469"/>
                <a:gd name="T43" fmla="*/ 0 h 1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9"/>
                <a:gd name="T67" fmla="*/ 0 h 134"/>
                <a:gd name="T68" fmla="*/ 469 w 469"/>
                <a:gd name="T69" fmla="*/ 134 h 1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9" h="134">
                  <a:moveTo>
                    <a:pt x="72" y="0"/>
                  </a:moveTo>
                  <a:lnTo>
                    <a:pt x="59" y="0"/>
                  </a:lnTo>
                  <a:lnTo>
                    <a:pt x="48" y="3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7" y="13"/>
                  </a:lnTo>
                  <a:lnTo>
                    <a:pt x="9" y="21"/>
                  </a:lnTo>
                  <a:lnTo>
                    <a:pt x="4" y="31"/>
                  </a:lnTo>
                  <a:lnTo>
                    <a:pt x="2" y="42"/>
                  </a:lnTo>
                  <a:lnTo>
                    <a:pt x="0" y="57"/>
                  </a:lnTo>
                  <a:lnTo>
                    <a:pt x="4" y="134"/>
                  </a:lnTo>
                  <a:lnTo>
                    <a:pt x="94" y="132"/>
                  </a:lnTo>
                  <a:lnTo>
                    <a:pt x="90" y="74"/>
                  </a:lnTo>
                  <a:lnTo>
                    <a:pt x="90" y="68"/>
                  </a:lnTo>
                  <a:lnTo>
                    <a:pt x="94" y="63"/>
                  </a:lnTo>
                  <a:lnTo>
                    <a:pt x="98" y="60"/>
                  </a:lnTo>
                  <a:lnTo>
                    <a:pt x="103" y="57"/>
                  </a:lnTo>
                  <a:lnTo>
                    <a:pt x="110" y="57"/>
                  </a:lnTo>
                  <a:lnTo>
                    <a:pt x="118" y="57"/>
                  </a:lnTo>
                  <a:lnTo>
                    <a:pt x="469" y="57"/>
                  </a:lnTo>
                  <a:lnTo>
                    <a:pt x="469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1083"/>
            <p:cNvSpPr>
              <a:spLocks/>
            </p:cNvSpPr>
            <p:nvPr/>
          </p:nvSpPr>
          <p:spPr bwMode="auto">
            <a:xfrm>
              <a:off x="4964" y="1258"/>
              <a:ext cx="463" cy="131"/>
            </a:xfrm>
            <a:custGeom>
              <a:avLst/>
              <a:gdLst>
                <a:gd name="T0" fmla="*/ 66 w 463"/>
                <a:gd name="T1" fmla="*/ 0 h 131"/>
                <a:gd name="T2" fmla="*/ 53 w 463"/>
                <a:gd name="T3" fmla="*/ 1 h 131"/>
                <a:gd name="T4" fmla="*/ 40 w 463"/>
                <a:gd name="T5" fmla="*/ 1 h 131"/>
                <a:gd name="T6" fmla="*/ 29 w 463"/>
                <a:gd name="T7" fmla="*/ 6 h 131"/>
                <a:gd name="T8" fmla="*/ 20 w 463"/>
                <a:gd name="T9" fmla="*/ 10 h 131"/>
                <a:gd name="T10" fmla="*/ 11 w 463"/>
                <a:gd name="T11" fmla="*/ 18 h 131"/>
                <a:gd name="T12" fmla="*/ 3 w 463"/>
                <a:gd name="T13" fmla="*/ 27 h 131"/>
                <a:gd name="T14" fmla="*/ 1 w 463"/>
                <a:gd name="T15" fmla="*/ 39 h 131"/>
                <a:gd name="T16" fmla="*/ 0 w 463"/>
                <a:gd name="T17" fmla="*/ 53 h 131"/>
                <a:gd name="T18" fmla="*/ 3 w 463"/>
                <a:gd name="T19" fmla="*/ 131 h 131"/>
                <a:gd name="T20" fmla="*/ 86 w 463"/>
                <a:gd name="T21" fmla="*/ 129 h 131"/>
                <a:gd name="T22" fmla="*/ 84 w 463"/>
                <a:gd name="T23" fmla="*/ 68 h 131"/>
                <a:gd name="T24" fmla="*/ 84 w 463"/>
                <a:gd name="T25" fmla="*/ 63 h 131"/>
                <a:gd name="T26" fmla="*/ 88 w 463"/>
                <a:gd name="T27" fmla="*/ 57 h 131"/>
                <a:gd name="T28" fmla="*/ 93 w 463"/>
                <a:gd name="T29" fmla="*/ 56 h 131"/>
                <a:gd name="T30" fmla="*/ 101 w 463"/>
                <a:gd name="T31" fmla="*/ 54 h 131"/>
                <a:gd name="T32" fmla="*/ 110 w 463"/>
                <a:gd name="T33" fmla="*/ 53 h 131"/>
                <a:gd name="T34" fmla="*/ 463 w 463"/>
                <a:gd name="T35" fmla="*/ 53 h 131"/>
                <a:gd name="T36" fmla="*/ 463 w 463"/>
                <a:gd name="T37" fmla="*/ 0 h 131"/>
                <a:gd name="T38" fmla="*/ 66 w 463"/>
                <a:gd name="T39" fmla="*/ 0 h 1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3"/>
                <a:gd name="T61" fmla="*/ 0 h 131"/>
                <a:gd name="T62" fmla="*/ 463 w 463"/>
                <a:gd name="T63" fmla="*/ 131 h 1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3" h="131">
                  <a:moveTo>
                    <a:pt x="66" y="0"/>
                  </a:moveTo>
                  <a:lnTo>
                    <a:pt x="53" y="1"/>
                  </a:lnTo>
                  <a:lnTo>
                    <a:pt x="40" y="1"/>
                  </a:lnTo>
                  <a:lnTo>
                    <a:pt x="29" y="6"/>
                  </a:lnTo>
                  <a:lnTo>
                    <a:pt x="20" y="10"/>
                  </a:lnTo>
                  <a:lnTo>
                    <a:pt x="11" y="18"/>
                  </a:lnTo>
                  <a:lnTo>
                    <a:pt x="3" y="27"/>
                  </a:lnTo>
                  <a:lnTo>
                    <a:pt x="1" y="39"/>
                  </a:lnTo>
                  <a:lnTo>
                    <a:pt x="0" y="53"/>
                  </a:lnTo>
                  <a:lnTo>
                    <a:pt x="3" y="131"/>
                  </a:lnTo>
                  <a:lnTo>
                    <a:pt x="86" y="129"/>
                  </a:lnTo>
                  <a:lnTo>
                    <a:pt x="84" y="68"/>
                  </a:lnTo>
                  <a:lnTo>
                    <a:pt x="84" y="63"/>
                  </a:lnTo>
                  <a:lnTo>
                    <a:pt x="88" y="57"/>
                  </a:lnTo>
                  <a:lnTo>
                    <a:pt x="93" y="56"/>
                  </a:lnTo>
                  <a:lnTo>
                    <a:pt x="101" y="54"/>
                  </a:lnTo>
                  <a:lnTo>
                    <a:pt x="110" y="53"/>
                  </a:lnTo>
                  <a:lnTo>
                    <a:pt x="463" y="53"/>
                  </a:lnTo>
                  <a:lnTo>
                    <a:pt x="463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1084"/>
            <p:cNvSpPr>
              <a:spLocks/>
            </p:cNvSpPr>
            <p:nvPr/>
          </p:nvSpPr>
          <p:spPr bwMode="auto">
            <a:xfrm>
              <a:off x="4969" y="1262"/>
              <a:ext cx="458" cy="127"/>
            </a:xfrm>
            <a:custGeom>
              <a:avLst/>
              <a:gdLst>
                <a:gd name="T0" fmla="*/ 63 w 458"/>
                <a:gd name="T1" fmla="*/ 0 h 127"/>
                <a:gd name="T2" fmla="*/ 48 w 458"/>
                <a:gd name="T3" fmla="*/ 0 h 127"/>
                <a:gd name="T4" fmla="*/ 35 w 458"/>
                <a:gd name="T5" fmla="*/ 3 h 127"/>
                <a:gd name="T6" fmla="*/ 22 w 458"/>
                <a:gd name="T7" fmla="*/ 6 h 127"/>
                <a:gd name="T8" fmla="*/ 13 w 458"/>
                <a:gd name="T9" fmla="*/ 12 h 127"/>
                <a:gd name="T10" fmla="*/ 6 w 458"/>
                <a:gd name="T11" fmla="*/ 21 h 127"/>
                <a:gd name="T12" fmla="*/ 2 w 458"/>
                <a:gd name="T13" fmla="*/ 34 h 127"/>
                <a:gd name="T14" fmla="*/ 0 w 458"/>
                <a:gd name="T15" fmla="*/ 49 h 127"/>
                <a:gd name="T16" fmla="*/ 4 w 458"/>
                <a:gd name="T17" fmla="*/ 127 h 127"/>
                <a:gd name="T18" fmla="*/ 81 w 458"/>
                <a:gd name="T19" fmla="*/ 125 h 127"/>
                <a:gd name="T20" fmla="*/ 77 w 458"/>
                <a:gd name="T21" fmla="*/ 62 h 127"/>
                <a:gd name="T22" fmla="*/ 79 w 458"/>
                <a:gd name="T23" fmla="*/ 58 h 127"/>
                <a:gd name="T24" fmla="*/ 83 w 458"/>
                <a:gd name="T25" fmla="*/ 53 h 127"/>
                <a:gd name="T26" fmla="*/ 87 w 458"/>
                <a:gd name="T27" fmla="*/ 50 h 127"/>
                <a:gd name="T28" fmla="*/ 94 w 458"/>
                <a:gd name="T29" fmla="*/ 49 h 127"/>
                <a:gd name="T30" fmla="*/ 103 w 458"/>
                <a:gd name="T31" fmla="*/ 49 h 127"/>
                <a:gd name="T32" fmla="*/ 458 w 458"/>
                <a:gd name="T33" fmla="*/ 49 h 127"/>
                <a:gd name="T34" fmla="*/ 458 w 458"/>
                <a:gd name="T35" fmla="*/ 0 h 127"/>
                <a:gd name="T36" fmla="*/ 63 w 458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8"/>
                <a:gd name="T58" fmla="*/ 0 h 127"/>
                <a:gd name="T59" fmla="*/ 458 w 458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8" h="127">
                  <a:moveTo>
                    <a:pt x="63" y="0"/>
                  </a:moveTo>
                  <a:lnTo>
                    <a:pt x="48" y="0"/>
                  </a:lnTo>
                  <a:lnTo>
                    <a:pt x="35" y="3"/>
                  </a:lnTo>
                  <a:lnTo>
                    <a:pt x="22" y="6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2" y="34"/>
                  </a:lnTo>
                  <a:lnTo>
                    <a:pt x="0" y="49"/>
                  </a:lnTo>
                  <a:lnTo>
                    <a:pt x="4" y="127"/>
                  </a:lnTo>
                  <a:lnTo>
                    <a:pt x="81" y="125"/>
                  </a:lnTo>
                  <a:lnTo>
                    <a:pt x="77" y="62"/>
                  </a:lnTo>
                  <a:lnTo>
                    <a:pt x="79" y="58"/>
                  </a:lnTo>
                  <a:lnTo>
                    <a:pt x="83" y="53"/>
                  </a:lnTo>
                  <a:lnTo>
                    <a:pt x="87" y="50"/>
                  </a:lnTo>
                  <a:lnTo>
                    <a:pt x="94" y="49"/>
                  </a:lnTo>
                  <a:lnTo>
                    <a:pt x="103" y="49"/>
                  </a:lnTo>
                  <a:lnTo>
                    <a:pt x="458" y="49"/>
                  </a:lnTo>
                  <a:lnTo>
                    <a:pt x="45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1085"/>
            <p:cNvSpPr>
              <a:spLocks/>
            </p:cNvSpPr>
            <p:nvPr/>
          </p:nvSpPr>
          <p:spPr bwMode="auto">
            <a:xfrm>
              <a:off x="4975" y="1265"/>
              <a:ext cx="452" cy="124"/>
            </a:xfrm>
            <a:custGeom>
              <a:avLst/>
              <a:gdLst>
                <a:gd name="T0" fmla="*/ 57 w 452"/>
                <a:gd name="T1" fmla="*/ 0 h 124"/>
                <a:gd name="T2" fmla="*/ 44 w 452"/>
                <a:gd name="T3" fmla="*/ 0 h 124"/>
                <a:gd name="T4" fmla="*/ 31 w 452"/>
                <a:gd name="T5" fmla="*/ 2 h 124"/>
                <a:gd name="T6" fmla="*/ 20 w 452"/>
                <a:gd name="T7" fmla="*/ 6 h 124"/>
                <a:gd name="T8" fmla="*/ 11 w 452"/>
                <a:gd name="T9" fmla="*/ 12 h 124"/>
                <a:gd name="T10" fmla="*/ 5 w 452"/>
                <a:gd name="T11" fmla="*/ 20 h 124"/>
                <a:gd name="T12" fmla="*/ 1 w 452"/>
                <a:gd name="T13" fmla="*/ 31 h 124"/>
                <a:gd name="T14" fmla="*/ 0 w 452"/>
                <a:gd name="T15" fmla="*/ 46 h 124"/>
                <a:gd name="T16" fmla="*/ 3 w 452"/>
                <a:gd name="T17" fmla="*/ 124 h 124"/>
                <a:gd name="T18" fmla="*/ 73 w 452"/>
                <a:gd name="T19" fmla="*/ 122 h 124"/>
                <a:gd name="T20" fmla="*/ 71 w 452"/>
                <a:gd name="T21" fmla="*/ 59 h 124"/>
                <a:gd name="T22" fmla="*/ 73 w 452"/>
                <a:gd name="T23" fmla="*/ 52 h 124"/>
                <a:gd name="T24" fmla="*/ 77 w 452"/>
                <a:gd name="T25" fmla="*/ 49 h 124"/>
                <a:gd name="T26" fmla="*/ 84 w 452"/>
                <a:gd name="T27" fmla="*/ 46 h 124"/>
                <a:gd name="T28" fmla="*/ 93 w 452"/>
                <a:gd name="T29" fmla="*/ 46 h 124"/>
                <a:gd name="T30" fmla="*/ 452 w 452"/>
                <a:gd name="T31" fmla="*/ 46 h 124"/>
                <a:gd name="T32" fmla="*/ 452 w 452"/>
                <a:gd name="T33" fmla="*/ 0 h 124"/>
                <a:gd name="T34" fmla="*/ 57 w 452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2"/>
                <a:gd name="T55" fmla="*/ 0 h 124"/>
                <a:gd name="T56" fmla="*/ 452 w 452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2" h="124">
                  <a:moveTo>
                    <a:pt x="57" y="0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1" y="12"/>
                  </a:lnTo>
                  <a:lnTo>
                    <a:pt x="5" y="20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3" y="124"/>
                  </a:lnTo>
                  <a:lnTo>
                    <a:pt x="73" y="122"/>
                  </a:lnTo>
                  <a:lnTo>
                    <a:pt x="71" y="59"/>
                  </a:lnTo>
                  <a:lnTo>
                    <a:pt x="73" y="52"/>
                  </a:lnTo>
                  <a:lnTo>
                    <a:pt x="77" y="49"/>
                  </a:lnTo>
                  <a:lnTo>
                    <a:pt x="84" y="46"/>
                  </a:lnTo>
                  <a:lnTo>
                    <a:pt x="93" y="46"/>
                  </a:lnTo>
                  <a:lnTo>
                    <a:pt x="452" y="46"/>
                  </a:lnTo>
                  <a:lnTo>
                    <a:pt x="45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1086"/>
            <p:cNvSpPr>
              <a:spLocks/>
            </p:cNvSpPr>
            <p:nvPr/>
          </p:nvSpPr>
          <p:spPr bwMode="auto">
            <a:xfrm>
              <a:off x="4980" y="1268"/>
              <a:ext cx="447" cy="121"/>
            </a:xfrm>
            <a:custGeom>
              <a:avLst/>
              <a:gdLst>
                <a:gd name="T0" fmla="*/ 52 w 447"/>
                <a:gd name="T1" fmla="*/ 0 h 121"/>
                <a:gd name="T2" fmla="*/ 37 w 447"/>
                <a:gd name="T3" fmla="*/ 0 h 121"/>
                <a:gd name="T4" fmla="*/ 26 w 447"/>
                <a:gd name="T5" fmla="*/ 3 h 121"/>
                <a:gd name="T6" fmla="*/ 15 w 447"/>
                <a:gd name="T7" fmla="*/ 8 h 121"/>
                <a:gd name="T8" fmla="*/ 6 w 447"/>
                <a:gd name="T9" fmla="*/ 17 h 121"/>
                <a:gd name="T10" fmla="*/ 0 w 447"/>
                <a:gd name="T11" fmla="*/ 28 h 121"/>
                <a:gd name="T12" fmla="*/ 0 w 447"/>
                <a:gd name="T13" fmla="*/ 41 h 121"/>
                <a:gd name="T14" fmla="*/ 4 w 447"/>
                <a:gd name="T15" fmla="*/ 121 h 121"/>
                <a:gd name="T16" fmla="*/ 68 w 447"/>
                <a:gd name="T17" fmla="*/ 119 h 121"/>
                <a:gd name="T18" fmla="*/ 64 w 447"/>
                <a:gd name="T19" fmla="*/ 55 h 121"/>
                <a:gd name="T20" fmla="*/ 66 w 447"/>
                <a:gd name="T21" fmla="*/ 49 h 121"/>
                <a:gd name="T22" fmla="*/ 72 w 447"/>
                <a:gd name="T23" fmla="*/ 44 h 121"/>
                <a:gd name="T24" fmla="*/ 77 w 447"/>
                <a:gd name="T25" fmla="*/ 43 h 121"/>
                <a:gd name="T26" fmla="*/ 85 w 447"/>
                <a:gd name="T27" fmla="*/ 41 h 121"/>
                <a:gd name="T28" fmla="*/ 447 w 447"/>
                <a:gd name="T29" fmla="*/ 41 h 121"/>
                <a:gd name="T30" fmla="*/ 447 w 447"/>
                <a:gd name="T31" fmla="*/ 0 h 121"/>
                <a:gd name="T32" fmla="*/ 52 w 447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7"/>
                <a:gd name="T52" fmla="*/ 0 h 121"/>
                <a:gd name="T53" fmla="*/ 447 w 447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7" h="121">
                  <a:moveTo>
                    <a:pt x="52" y="0"/>
                  </a:moveTo>
                  <a:lnTo>
                    <a:pt x="37" y="0"/>
                  </a:lnTo>
                  <a:lnTo>
                    <a:pt x="26" y="3"/>
                  </a:lnTo>
                  <a:lnTo>
                    <a:pt x="15" y="8"/>
                  </a:lnTo>
                  <a:lnTo>
                    <a:pt x="6" y="17"/>
                  </a:lnTo>
                  <a:lnTo>
                    <a:pt x="0" y="28"/>
                  </a:lnTo>
                  <a:lnTo>
                    <a:pt x="0" y="41"/>
                  </a:lnTo>
                  <a:lnTo>
                    <a:pt x="4" y="121"/>
                  </a:lnTo>
                  <a:lnTo>
                    <a:pt x="68" y="119"/>
                  </a:lnTo>
                  <a:lnTo>
                    <a:pt x="64" y="55"/>
                  </a:lnTo>
                  <a:lnTo>
                    <a:pt x="66" y="49"/>
                  </a:lnTo>
                  <a:lnTo>
                    <a:pt x="72" y="44"/>
                  </a:lnTo>
                  <a:lnTo>
                    <a:pt x="77" y="43"/>
                  </a:lnTo>
                  <a:lnTo>
                    <a:pt x="85" y="41"/>
                  </a:lnTo>
                  <a:lnTo>
                    <a:pt x="447" y="41"/>
                  </a:lnTo>
                  <a:lnTo>
                    <a:pt x="447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1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1087"/>
            <p:cNvSpPr>
              <a:spLocks/>
            </p:cNvSpPr>
            <p:nvPr/>
          </p:nvSpPr>
          <p:spPr bwMode="auto">
            <a:xfrm>
              <a:off x="4986" y="1271"/>
              <a:ext cx="441" cy="118"/>
            </a:xfrm>
            <a:custGeom>
              <a:avLst/>
              <a:gdLst>
                <a:gd name="T0" fmla="*/ 46 w 441"/>
                <a:gd name="T1" fmla="*/ 0 h 118"/>
                <a:gd name="T2" fmla="*/ 31 w 441"/>
                <a:gd name="T3" fmla="*/ 2 h 118"/>
                <a:gd name="T4" fmla="*/ 18 w 441"/>
                <a:gd name="T5" fmla="*/ 5 h 118"/>
                <a:gd name="T6" fmla="*/ 9 w 441"/>
                <a:gd name="T7" fmla="*/ 12 h 118"/>
                <a:gd name="T8" fmla="*/ 2 w 441"/>
                <a:gd name="T9" fmla="*/ 23 h 118"/>
                <a:gd name="T10" fmla="*/ 0 w 441"/>
                <a:gd name="T11" fmla="*/ 38 h 118"/>
                <a:gd name="T12" fmla="*/ 2 w 441"/>
                <a:gd name="T13" fmla="*/ 118 h 118"/>
                <a:gd name="T14" fmla="*/ 62 w 441"/>
                <a:gd name="T15" fmla="*/ 116 h 118"/>
                <a:gd name="T16" fmla="*/ 58 w 441"/>
                <a:gd name="T17" fmla="*/ 50 h 118"/>
                <a:gd name="T18" fmla="*/ 60 w 441"/>
                <a:gd name="T19" fmla="*/ 44 h 118"/>
                <a:gd name="T20" fmla="*/ 68 w 441"/>
                <a:gd name="T21" fmla="*/ 40 h 118"/>
                <a:gd name="T22" fmla="*/ 79 w 441"/>
                <a:gd name="T23" fmla="*/ 38 h 118"/>
                <a:gd name="T24" fmla="*/ 441 w 441"/>
                <a:gd name="T25" fmla="*/ 38 h 118"/>
                <a:gd name="T26" fmla="*/ 441 w 441"/>
                <a:gd name="T27" fmla="*/ 0 h 118"/>
                <a:gd name="T28" fmla="*/ 46 w 441"/>
                <a:gd name="T29" fmla="*/ 0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1"/>
                <a:gd name="T46" fmla="*/ 0 h 118"/>
                <a:gd name="T47" fmla="*/ 441 w 441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1" h="118">
                  <a:moveTo>
                    <a:pt x="46" y="0"/>
                  </a:moveTo>
                  <a:lnTo>
                    <a:pt x="31" y="2"/>
                  </a:lnTo>
                  <a:lnTo>
                    <a:pt x="18" y="5"/>
                  </a:lnTo>
                  <a:lnTo>
                    <a:pt x="9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2" y="118"/>
                  </a:lnTo>
                  <a:lnTo>
                    <a:pt x="62" y="116"/>
                  </a:lnTo>
                  <a:lnTo>
                    <a:pt x="58" y="50"/>
                  </a:lnTo>
                  <a:lnTo>
                    <a:pt x="60" y="44"/>
                  </a:lnTo>
                  <a:lnTo>
                    <a:pt x="68" y="40"/>
                  </a:lnTo>
                  <a:lnTo>
                    <a:pt x="79" y="38"/>
                  </a:lnTo>
                  <a:lnTo>
                    <a:pt x="441" y="38"/>
                  </a:lnTo>
                  <a:lnTo>
                    <a:pt x="44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808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1088"/>
            <p:cNvSpPr>
              <a:spLocks/>
            </p:cNvSpPr>
            <p:nvPr/>
          </p:nvSpPr>
          <p:spPr bwMode="auto">
            <a:xfrm>
              <a:off x="4991" y="1276"/>
              <a:ext cx="436" cy="113"/>
            </a:xfrm>
            <a:custGeom>
              <a:avLst/>
              <a:gdLst>
                <a:gd name="T0" fmla="*/ 436 w 436"/>
                <a:gd name="T1" fmla="*/ 33 h 113"/>
                <a:gd name="T2" fmla="*/ 70 w 436"/>
                <a:gd name="T3" fmla="*/ 33 h 113"/>
                <a:gd name="T4" fmla="*/ 61 w 436"/>
                <a:gd name="T5" fmla="*/ 33 h 113"/>
                <a:gd name="T6" fmla="*/ 55 w 436"/>
                <a:gd name="T7" fmla="*/ 38 h 113"/>
                <a:gd name="T8" fmla="*/ 53 w 436"/>
                <a:gd name="T9" fmla="*/ 44 h 113"/>
                <a:gd name="T10" fmla="*/ 53 w 436"/>
                <a:gd name="T11" fmla="*/ 111 h 113"/>
                <a:gd name="T12" fmla="*/ 0 w 436"/>
                <a:gd name="T13" fmla="*/ 113 h 113"/>
                <a:gd name="T14" fmla="*/ 0 w 436"/>
                <a:gd name="T15" fmla="*/ 33 h 113"/>
                <a:gd name="T16" fmla="*/ 0 w 436"/>
                <a:gd name="T17" fmla="*/ 29 h 113"/>
                <a:gd name="T18" fmla="*/ 0 w 436"/>
                <a:gd name="T19" fmla="*/ 23 h 113"/>
                <a:gd name="T20" fmla="*/ 2 w 436"/>
                <a:gd name="T21" fmla="*/ 18 h 113"/>
                <a:gd name="T22" fmla="*/ 4 w 436"/>
                <a:gd name="T23" fmla="*/ 15 h 113"/>
                <a:gd name="T24" fmla="*/ 6 w 436"/>
                <a:gd name="T25" fmla="*/ 12 h 113"/>
                <a:gd name="T26" fmla="*/ 9 w 436"/>
                <a:gd name="T27" fmla="*/ 9 h 113"/>
                <a:gd name="T28" fmla="*/ 13 w 436"/>
                <a:gd name="T29" fmla="*/ 6 h 113"/>
                <a:gd name="T30" fmla="*/ 17 w 436"/>
                <a:gd name="T31" fmla="*/ 4 h 113"/>
                <a:gd name="T32" fmla="*/ 20 w 436"/>
                <a:gd name="T33" fmla="*/ 3 h 113"/>
                <a:gd name="T34" fmla="*/ 24 w 436"/>
                <a:gd name="T35" fmla="*/ 1 h 113"/>
                <a:gd name="T36" fmla="*/ 30 w 436"/>
                <a:gd name="T37" fmla="*/ 0 h 113"/>
                <a:gd name="T38" fmla="*/ 35 w 436"/>
                <a:gd name="T39" fmla="*/ 0 h 113"/>
                <a:gd name="T40" fmla="*/ 39 w 436"/>
                <a:gd name="T41" fmla="*/ 0 h 113"/>
                <a:gd name="T42" fmla="*/ 44 w 436"/>
                <a:gd name="T43" fmla="*/ 0 h 113"/>
                <a:gd name="T44" fmla="*/ 436 w 436"/>
                <a:gd name="T45" fmla="*/ 0 h 113"/>
                <a:gd name="T46" fmla="*/ 436 w 436"/>
                <a:gd name="T47" fmla="*/ 33 h 1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6"/>
                <a:gd name="T73" fmla="*/ 0 h 113"/>
                <a:gd name="T74" fmla="*/ 436 w 436"/>
                <a:gd name="T75" fmla="*/ 113 h 1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6" h="113">
                  <a:moveTo>
                    <a:pt x="436" y="33"/>
                  </a:moveTo>
                  <a:lnTo>
                    <a:pt x="70" y="33"/>
                  </a:lnTo>
                  <a:lnTo>
                    <a:pt x="61" y="33"/>
                  </a:lnTo>
                  <a:lnTo>
                    <a:pt x="55" y="38"/>
                  </a:lnTo>
                  <a:lnTo>
                    <a:pt x="53" y="44"/>
                  </a:lnTo>
                  <a:lnTo>
                    <a:pt x="53" y="111"/>
                  </a:lnTo>
                  <a:lnTo>
                    <a:pt x="0" y="11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36" y="0"/>
                  </a:lnTo>
                  <a:lnTo>
                    <a:pt x="43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Rectangle 1089"/>
            <p:cNvSpPr>
              <a:spLocks noChangeArrowheads="1"/>
            </p:cNvSpPr>
            <p:nvPr/>
          </p:nvSpPr>
          <p:spPr bwMode="auto">
            <a:xfrm>
              <a:off x="4848" y="1387"/>
              <a:ext cx="242" cy="3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Rectangle 1090"/>
            <p:cNvSpPr>
              <a:spLocks noChangeArrowheads="1"/>
            </p:cNvSpPr>
            <p:nvPr/>
          </p:nvSpPr>
          <p:spPr bwMode="auto">
            <a:xfrm>
              <a:off x="4848" y="1387"/>
              <a:ext cx="242" cy="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Rectangle 1091"/>
            <p:cNvSpPr>
              <a:spLocks noChangeArrowheads="1"/>
            </p:cNvSpPr>
            <p:nvPr/>
          </p:nvSpPr>
          <p:spPr bwMode="auto">
            <a:xfrm>
              <a:off x="5204" y="932"/>
              <a:ext cx="26" cy="57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Rectangle 1092"/>
            <p:cNvSpPr>
              <a:spLocks noChangeArrowheads="1"/>
            </p:cNvSpPr>
            <p:nvPr/>
          </p:nvSpPr>
          <p:spPr bwMode="auto">
            <a:xfrm>
              <a:off x="5199" y="989"/>
              <a:ext cx="13" cy="68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093"/>
            <p:cNvSpPr>
              <a:spLocks/>
            </p:cNvSpPr>
            <p:nvPr/>
          </p:nvSpPr>
          <p:spPr bwMode="auto">
            <a:xfrm>
              <a:off x="5197" y="1057"/>
              <a:ext cx="39" cy="56"/>
            </a:xfrm>
            <a:custGeom>
              <a:avLst/>
              <a:gdLst>
                <a:gd name="T0" fmla="*/ 0 w 39"/>
                <a:gd name="T1" fmla="*/ 56 h 56"/>
                <a:gd name="T2" fmla="*/ 4 w 39"/>
                <a:gd name="T3" fmla="*/ 0 h 56"/>
                <a:gd name="T4" fmla="*/ 17 w 39"/>
                <a:gd name="T5" fmla="*/ 0 h 56"/>
                <a:gd name="T6" fmla="*/ 39 w 39"/>
                <a:gd name="T7" fmla="*/ 56 h 56"/>
                <a:gd name="T8" fmla="*/ 0 w 39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0" y="56"/>
                  </a:moveTo>
                  <a:lnTo>
                    <a:pt x="4" y="0"/>
                  </a:lnTo>
                  <a:lnTo>
                    <a:pt x="17" y="0"/>
                  </a:lnTo>
                  <a:lnTo>
                    <a:pt x="3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1094"/>
            <p:cNvSpPr>
              <a:spLocks/>
            </p:cNvSpPr>
            <p:nvPr/>
          </p:nvSpPr>
          <p:spPr bwMode="auto">
            <a:xfrm>
              <a:off x="5254" y="935"/>
              <a:ext cx="167" cy="50"/>
            </a:xfrm>
            <a:custGeom>
              <a:avLst/>
              <a:gdLst>
                <a:gd name="T0" fmla="*/ 167 w 167"/>
                <a:gd name="T1" fmla="*/ 20 h 50"/>
                <a:gd name="T2" fmla="*/ 164 w 167"/>
                <a:gd name="T3" fmla="*/ 23 h 50"/>
                <a:gd name="T4" fmla="*/ 162 w 167"/>
                <a:gd name="T5" fmla="*/ 26 h 50"/>
                <a:gd name="T6" fmla="*/ 156 w 167"/>
                <a:gd name="T7" fmla="*/ 30 h 50"/>
                <a:gd name="T8" fmla="*/ 153 w 167"/>
                <a:gd name="T9" fmla="*/ 35 h 50"/>
                <a:gd name="T10" fmla="*/ 145 w 167"/>
                <a:gd name="T11" fmla="*/ 38 h 50"/>
                <a:gd name="T12" fmla="*/ 140 w 167"/>
                <a:gd name="T13" fmla="*/ 42 h 50"/>
                <a:gd name="T14" fmla="*/ 132 w 167"/>
                <a:gd name="T15" fmla="*/ 45 h 50"/>
                <a:gd name="T16" fmla="*/ 127 w 167"/>
                <a:gd name="T17" fmla="*/ 48 h 50"/>
                <a:gd name="T18" fmla="*/ 119 w 167"/>
                <a:gd name="T19" fmla="*/ 50 h 50"/>
                <a:gd name="T20" fmla="*/ 110 w 167"/>
                <a:gd name="T21" fmla="*/ 50 h 50"/>
                <a:gd name="T22" fmla="*/ 92 w 167"/>
                <a:gd name="T23" fmla="*/ 47 h 50"/>
                <a:gd name="T24" fmla="*/ 68 w 167"/>
                <a:gd name="T25" fmla="*/ 44 h 50"/>
                <a:gd name="T26" fmla="*/ 46 w 167"/>
                <a:gd name="T27" fmla="*/ 38 h 50"/>
                <a:gd name="T28" fmla="*/ 24 w 167"/>
                <a:gd name="T29" fmla="*/ 33 h 50"/>
                <a:gd name="T30" fmla="*/ 9 w 167"/>
                <a:gd name="T31" fmla="*/ 29 h 50"/>
                <a:gd name="T32" fmla="*/ 2 w 167"/>
                <a:gd name="T33" fmla="*/ 24 h 50"/>
                <a:gd name="T34" fmla="*/ 0 w 167"/>
                <a:gd name="T35" fmla="*/ 20 h 50"/>
                <a:gd name="T36" fmla="*/ 4 w 167"/>
                <a:gd name="T37" fmla="*/ 17 h 50"/>
                <a:gd name="T38" fmla="*/ 9 w 167"/>
                <a:gd name="T39" fmla="*/ 17 h 50"/>
                <a:gd name="T40" fmla="*/ 17 w 167"/>
                <a:gd name="T41" fmla="*/ 17 h 50"/>
                <a:gd name="T42" fmla="*/ 50 w 167"/>
                <a:gd name="T43" fmla="*/ 20 h 50"/>
                <a:gd name="T44" fmla="*/ 96 w 167"/>
                <a:gd name="T45" fmla="*/ 20 h 50"/>
                <a:gd name="T46" fmla="*/ 114 w 167"/>
                <a:gd name="T47" fmla="*/ 17 h 50"/>
                <a:gd name="T48" fmla="*/ 118 w 167"/>
                <a:gd name="T49" fmla="*/ 14 h 50"/>
                <a:gd name="T50" fmla="*/ 123 w 167"/>
                <a:gd name="T51" fmla="*/ 11 h 50"/>
                <a:gd name="T52" fmla="*/ 129 w 167"/>
                <a:gd name="T53" fmla="*/ 8 h 50"/>
                <a:gd name="T54" fmla="*/ 134 w 167"/>
                <a:gd name="T55" fmla="*/ 5 h 50"/>
                <a:gd name="T56" fmla="*/ 140 w 167"/>
                <a:gd name="T57" fmla="*/ 3 h 50"/>
                <a:gd name="T58" fmla="*/ 143 w 167"/>
                <a:gd name="T59" fmla="*/ 2 h 50"/>
                <a:gd name="T60" fmla="*/ 149 w 167"/>
                <a:gd name="T61" fmla="*/ 0 h 50"/>
                <a:gd name="T62" fmla="*/ 153 w 167"/>
                <a:gd name="T63" fmla="*/ 2 h 50"/>
                <a:gd name="T64" fmla="*/ 167 w 167"/>
                <a:gd name="T65" fmla="*/ 9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50"/>
                <a:gd name="T101" fmla="*/ 167 w 167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50">
                  <a:moveTo>
                    <a:pt x="167" y="18"/>
                  </a:moveTo>
                  <a:lnTo>
                    <a:pt x="167" y="20"/>
                  </a:lnTo>
                  <a:lnTo>
                    <a:pt x="165" y="21"/>
                  </a:lnTo>
                  <a:lnTo>
                    <a:pt x="164" y="23"/>
                  </a:lnTo>
                  <a:lnTo>
                    <a:pt x="162" y="24"/>
                  </a:lnTo>
                  <a:lnTo>
                    <a:pt x="162" y="26"/>
                  </a:lnTo>
                  <a:lnTo>
                    <a:pt x="160" y="29"/>
                  </a:lnTo>
                  <a:lnTo>
                    <a:pt x="156" y="30"/>
                  </a:lnTo>
                  <a:lnTo>
                    <a:pt x="154" y="33"/>
                  </a:lnTo>
                  <a:lnTo>
                    <a:pt x="153" y="35"/>
                  </a:lnTo>
                  <a:lnTo>
                    <a:pt x="149" y="36"/>
                  </a:lnTo>
                  <a:lnTo>
                    <a:pt x="145" y="38"/>
                  </a:lnTo>
                  <a:lnTo>
                    <a:pt x="143" y="41"/>
                  </a:lnTo>
                  <a:lnTo>
                    <a:pt x="140" y="42"/>
                  </a:lnTo>
                  <a:lnTo>
                    <a:pt x="136" y="44"/>
                  </a:lnTo>
                  <a:lnTo>
                    <a:pt x="132" y="45"/>
                  </a:lnTo>
                  <a:lnTo>
                    <a:pt x="130" y="47"/>
                  </a:lnTo>
                  <a:lnTo>
                    <a:pt x="127" y="48"/>
                  </a:lnTo>
                  <a:lnTo>
                    <a:pt x="123" y="50"/>
                  </a:lnTo>
                  <a:lnTo>
                    <a:pt x="119" y="50"/>
                  </a:lnTo>
                  <a:lnTo>
                    <a:pt x="116" y="50"/>
                  </a:lnTo>
                  <a:lnTo>
                    <a:pt x="110" y="50"/>
                  </a:lnTo>
                  <a:lnTo>
                    <a:pt x="103" y="48"/>
                  </a:lnTo>
                  <a:lnTo>
                    <a:pt x="92" y="47"/>
                  </a:lnTo>
                  <a:lnTo>
                    <a:pt x="81" y="45"/>
                  </a:lnTo>
                  <a:lnTo>
                    <a:pt x="68" y="44"/>
                  </a:lnTo>
                  <a:lnTo>
                    <a:pt x="57" y="41"/>
                  </a:lnTo>
                  <a:lnTo>
                    <a:pt x="46" y="38"/>
                  </a:lnTo>
                  <a:lnTo>
                    <a:pt x="33" y="36"/>
                  </a:lnTo>
                  <a:lnTo>
                    <a:pt x="24" y="33"/>
                  </a:lnTo>
                  <a:lnTo>
                    <a:pt x="17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28" y="18"/>
                  </a:lnTo>
                  <a:lnTo>
                    <a:pt x="50" y="20"/>
                  </a:lnTo>
                  <a:lnTo>
                    <a:pt x="74" y="20"/>
                  </a:lnTo>
                  <a:lnTo>
                    <a:pt x="96" y="20"/>
                  </a:lnTo>
                  <a:lnTo>
                    <a:pt x="110" y="18"/>
                  </a:lnTo>
                  <a:lnTo>
                    <a:pt x="114" y="17"/>
                  </a:lnTo>
                  <a:lnTo>
                    <a:pt x="116" y="15"/>
                  </a:lnTo>
                  <a:lnTo>
                    <a:pt x="118" y="14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7" y="11"/>
                  </a:lnTo>
                  <a:lnTo>
                    <a:pt x="129" y="8"/>
                  </a:lnTo>
                  <a:lnTo>
                    <a:pt x="132" y="6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3" y="2"/>
                  </a:lnTo>
                  <a:lnTo>
                    <a:pt x="147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53" y="2"/>
                  </a:lnTo>
                  <a:lnTo>
                    <a:pt x="162" y="5"/>
                  </a:lnTo>
                  <a:lnTo>
                    <a:pt x="167" y="9"/>
                  </a:lnTo>
                  <a:lnTo>
                    <a:pt x="167" y="18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1095"/>
            <p:cNvSpPr>
              <a:spLocks/>
            </p:cNvSpPr>
            <p:nvPr/>
          </p:nvSpPr>
          <p:spPr bwMode="auto">
            <a:xfrm>
              <a:off x="4976" y="935"/>
              <a:ext cx="170" cy="50"/>
            </a:xfrm>
            <a:custGeom>
              <a:avLst/>
              <a:gdLst>
                <a:gd name="T0" fmla="*/ 2 w 170"/>
                <a:gd name="T1" fmla="*/ 20 h 50"/>
                <a:gd name="T2" fmla="*/ 4 w 170"/>
                <a:gd name="T3" fmla="*/ 23 h 50"/>
                <a:gd name="T4" fmla="*/ 8 w 170"/>
                <a:gd name="T5" fmla="*/ 26 h 50"/>
                <a:gd name="T6" fmla="*/ 12 w 170"/>
                <a:gd name="T7" fmla="*/ 30 h 50"/>
                <a:gd name="T8" fmla="*/ 17 w 170"/>
                <a:gd name="T9" fmla="*/ 35 h 50"/>
                <a:gd name="T10" fmla="*/ 23 w 170"/>
                <a:gd name="T11" fmla="*/ 38 h 50"/>
                <a:gd name="T12" fmla="*/ 30 w 170"/>
                <a:gd name="T13" fmla="*/ 42 h 50"/>
                <a:gd name="T14" fmla="*/ 35 w 170"/>
                <a:gd name="T15" fmla="*/ 45 h 50"/>
                <a:gd name="T16" fmla="*/ 41 w 170"/>
                <a:gd name="T17" fmla="*/ 48 h 50"/>
                <a:gd name="T18" fmla="*/ 48 w 170"/>
                <a:gd name="T19" fmla="*/ 50 h 50"/>
                <a:gd name="T20" fmla="*/ 59 w 170"/>
                <a:gd name="T21" fmla="*/ 50 h 50"/>
                <a:gd name="T22" fmla="*/ 78 w 170"/>
                <a:gd name="T23" fmla="*/ 47 h 50"/>
                <a:gd name="T24" fmla="*/ 100 w 170"/>
                <a:gd name="T25" fmla="*/ 44 h 50"/>
                <a:gd name="T26" fmla="*/ 124 w 170"/>
                <a:gd name="T27" fmla="*/ 38 h 50"/>
                <a:gd name="T28" fmla="*/ 146 w 170"/>
                <a:gd name="T29" fmla="*/ 33 h 50"/>
                <a:gd name="T30" fmla="*/ 160 w 170"/>
                <a:gd name="T31" fmla="*/ 29 h 50"/>
                <a:gd name="T32" fmla="*/ 168 w 170"/>
                <a:gd name="T33" fmla="*/ 24 h 50"/>
                <a:gd name="T34" fmla="*/ 170 w 170"/>
                <a:gd name="T35" fmla="*/ 20 h 50"/>
                <a:gd name="T36" fmla="*/ 166 w 170"/>
                <a:gd name="T37" fmla="*/ 17 h 50"/>
                <a:gd name="T38" fmla="*/ 159 w 170"/>
                <a:gd name="T39" fmla="*/ 17 h 50"/>
                <a:gd name="T40" fmla="*/ 153 w 170"/>
                <a:gd name="T41" fmla="*/ 17 h 50"/>
                <a:gd name="T42" fmla="*/ 120 w 170"/>
                <a:gd name="T43" fmla="*/ 20 h 50"/>
                <a:gd name="T44" fmla="*/ 74 w 170"/>
                <a:gd name="T45" fmla="*/ 20 h 50"/>
                <a:gd name="T46" fmla="*/ 56 w 170"/>
                <a:gd name="T47" fmla="*/ 17 h 50"/>
                <a:gd name="T48" fmla="*/ 50 w 170"/>
                <a:gd name="T49" fmla="*/ 14 h 50"/>
                <a:gd name="T50" fmla="*/ 45 w 170"/>
                <a:gd name="T51" fmla="*/ 11 h 50"/>
                <a:gd name="T52" fmla="*/ 39 w 170"/>
                <a:gd name="T53" fmla="*/ 8 h 50"/>
                <a:gd name="T54" fmla="*/ 35 w 170"/>
                <a:gd name="T55" fmla="*/ 5 h 50"/>
                <a:gd name="T56" fmla="*/ 30 w 170"/>
                <a:gd name="T57" fmla="*/ 3 h 50"/>
                <a:gd name="T58" fmla="*/ 24 w 170"/>
                <a:gd name="T59" fmla="*/ 2 h 50"/>
                <a:gd name="T60" fmla="*/ 21 w 170"/>
                <a:gd name="T61" fmla="*/ 0 h 50"/>
                <a:gd name="T62" fmla="*/ 17 w 170"/>
                <a:gd name="T63" fmla="*/ 2 h 50"/>
                <a:gd name="T64" fmla="*/ 0 w 170"/>
                <a:gd name="T65" fmla="*/ 9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0"/>
                <a:gd name="T100" fmla="*/ 0 h 50"/>
                <a:gd name="T101" fmla="*/ 170 w 170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0" h="50">
                  <a:moveTo>
                    <a:pt x="0" y="18"/>
                  </a:moveTo>
                  <a:lnTo>
                    <a:pt x="2" y="2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3"/>
                  </a:lnTo>
                  <a:lnTo>
                    <a:pt x="17" y="35"/>
                  </a:lnTo>
                  <a:lnTo>
                    <a:pt x="21" y="36"/>
                  </a:lnTo>
                  <a:lnTo>
                    <a:pt x="23" y="38"/>
                  </a:lnTo>
                  <a:lnTo>
                    <a:pt x="26" y="41"/>
                  </a:lnTo>
                  <a:lnTo>
                    <a:pt x="30" y="42"/>
                  </a:lnTo>
                  <a:lnTo>
                    <a:pt x="32" y="44"/>
                  </a:lnTo>
                  <a:lnTo>
                    <a:pt x="35" y="45"/>
                  </a:lnTo>
                  <a:lnTo>
                    <a:pt x="39" y="47"/>
                  </a:lnTo>
                  <a:lnTo>
                    <a:pt x="41" y="48"/>
                  </a:lnTo>
                  <a:lnTo>
                    <a:pt x="45" y="50"/>
                  </a:lnTo>
                  <a:lnTo>
                    <a:pt x="48" y="50"/>
                  </a:lnTo>
                  <a:lnTo>
                    <a:pt x="52" y="50"/>
                  </a:lnTo>
                  <a:lnTo>
                    <a:pt x="59" y="50"/>
                  </a:lnTo>
                  <a:lnTo>
                    <a:pt x="67" y="48"/>
                  </a:lnTo>
                  <a:lnTo>
                    <a:pt x="78" y="47"/>
                  </a:lnTo>
                  <a:lnTo>
                    <a:pt x="89" y="45"/>
                  </a:lnTo>
                  <a:lnTo>
                    <a:pt x="100" y="44"/>
                  </a:lnTo>
                  <a:lnTo>
                    <a:pt x="113" y="41"/>
                  </a:lnTo>
                  <a:lnTo>
                    <a:pt x="124" y="38"/>
                  </a:lnTo>
                  <a:lnTo>
                    <a:pt x="136" y="36"/>
                  </a:lnTo>
                  <a:lnTo>
                    <a:pt x="146" y="33"/>
                  </a:lnTo>
                  <a:lnTo>
                    <a:pt x="153" y="30"/>
                  </a:lnTo>
                  <a:lnTo>
                    <a:pt x="160" y="29"/>
                  </a:lnTo>
                  <a:lnTo>
                    <a:pt x="164" y="26"/>
                  </a:lnTo>
                  <a:lnTo>
                    <a:pt x="168" y="24"/>
                  </a:lnTo>
                  <a:lnTo>
                    <a:pt x="170" y="21"/>
                  </a:lnTo>
                  <a:lnTo>
                    <a:pt x="170" y="20"/>
                  </a:lnTo>
                  <a:lnTo>
                    <a:pt x="168" y="18"/>
                  </a:lnTo>
                  <a:lnTo>
                    <a:pt x="166" y="17"/>
                  </a:lnTo>
                  <a:lnTo>
                    <a:pt x="162" y="17"/>
                  </a:lnTo>
                  <a:lnTo>
                    <a:pt x="159" y="17"/>
                  </a:lnTo>
                  <a:lnTo>
                    <a:pt x="157" y="17"/>
                  </a:lnTo>
                  <a:lnTo>
                    <a:pt x="153" y="17"/>
                  </a:lnTo>
                  <a:lnTo>
                    <a:pt x="140" y="18"/>
                  </a:lnTo>
                  <a:lnTo>
                    <a:pt x="120" y="20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59" y="18"/>
                  </a:lnTo>
                  <a:lnTo>
                    <a:pt x="56" y="17"/>
                  </a:lnTo>
                  <a:lnTo>
                    <a:pt x="54" y="15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39" y="8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Rectangle 1096"/>
            <p:cNvSpPr>
              <a:spLocks noChangeArrowheads="1"/>
            </p:cNvSpPr>
            <p:nvPr/>
          </p:nvSpPr>
          <p:spPr bwMode="auto">
            <a:xfrm>
              <a:off x="5427" y="1170"/>
              <a:ext cx="59" cy="18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Rectangle 1097"/>
            <p:cNvSpPr>
              <a:spLocks noChangeArrowheads="1"/>
            </p:cNvSpPr>
            <p:nvPr/>
          </p:nvSpPr>
          <p:spPr bwMode="auto">
            <a:xfrm>
              <a:off x="5427" y="1170"/>
              <a:ext cx="59" cy="18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Rectangle 1098"/>
            <p:cNvSpPr>
              <a:spLocks noChangeArrowheads="1"/>
            </p:cNvSpPr>
            <p:nvPr/>
          </p:nvSpPr>
          <p:spPr bwMode="auto">
            <a:xfrm>
              <a:off x="5179" y="1164"/>
              <a:ext cx="81" cy="40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Rectangle 1099"/>
            <p:cNvSpPr>
              <a:spLocks noChangeArrowheads="1"/>
            </p:cNvSpPr>
            <p:nvPr/>
          </p:nvSpPr>
          <p:spPr bwMode="auto">
            <a:xfrm>
              <a:off x="4962" y="1422"/>
              <a:ext cx="0" cy="0"/>
            </a:xfrm>
            <a:prstGeom prst="rect">
              <a:avLst/>
            </a:prstGeom>
            <a:solidFill>
              <a:srgbClr val="04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1100"/>
            <p:cNvSpPr>
              <a:spLocks noEditPoints="1"/>
            </p:cNvSpPr>
            <p:nvPr/>
          </p:nvSpPr>
          <p:spPr bwMode="auto">
            <a:xfrm>
              <a:off x="4951" y="1422"/>
              <a:ext cx="11" cy="265"/>
            </a:xfrm>
            <a:custGeom>
              <a:avLst/>
              <a:gdLst>
                <a:gd name="T0" fmla="*/ 11 w 11"/>
                <a:gd name="T1" fmla="*/ 0 h 265"/>
                <a:gd name="T2" fmla="*/ 11 w 11"/>
                <a:gd name="T3" fmla="*/ 0 h 265"/>
                <a:gd name="T4" fmla="*/ 7 w 11"/>
                <a:gd name="T5" fmla="*/ 0 h 265"/>
                <a:gd name="T6" fmla="*/ 11 w 11"/>
                <a:gd name="T7" fmla="*/ 2 h 265"/>
                <a:gd name="T8" fmla="*/ 11 w 11"/>
                <a:gd name="T9" fmla="*/ 0 h 265"/>
                <a:gd name="T10" fmla="*/ 0 w 11"/>
                <a:gd name="T11" fmla="*/ 265 h 265"/>
                <a:gd name="T12" fmla="*/ 2 w 11"/>
                <a:gd name="T13" fmla="*/ 265 h 265"/>
                <a:gd name="T14" fmla="*/ 2 w 11"/>
                <a:gd name="T15" fmla="*/ 265 h 265"/>
                <a:gd name="T16" fmla="*/ 0 w 11"/>
                <a:gd name="T17" fmla="*/ 265 h 2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65"/>
                <a:gd name="T29" fmla="*/ 11 w 11"/>
                <a:gd name="T30" fmla="*/ 265 h 2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65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1" y="0"/>
                  </a:lnTo>
                  <a:close/>
                  <a:moveTo>
                    <a:pt x="0" y="265"/>
                  </a:moveTo>
                  <a:lnTo>
                    <a:pt x="2" y="265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5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101"/>
            <p:cNvSpPr>
              <a:spLocks noEditPoints="1"/>
            </p:cNvSpPr>
            <p:nvPr/>
          </p:nvSpPr>
          <p:spPr bwMode="auto">
            <a:xfrm>
              <a:off x="4951" y="1422"/>
              <a:ext cx="11" cy="265"/>
            </a:xfrm>
            <a:custGeom>
              <a:avLst/>
              <a:gdLst>
                <a:gd name="T0" fmla="*/ 11 w 11"/>
                <a:gd name="T1" fmla="*/ 2 h 265"/>
                <a:gd name="T2" fmla="*/ 7 w 11"/>
                <a:gd name="T3" fmla="*/ 0 h 265"/>
                <a:gd name="T4" fmla="*/ 5 w 11"/>
                <a:gd name="T5" fmla="*/ 2 h 265"/>
                <a:gd name="T6" fmla="*/ 11 w 11"/>
                <a:gd name="T7" fmla="*/ 2 h 265"/>
                <a:gd name="T8" fmla="*/ 11 w 11"/>
                <a:gd name="T9" fmla="*/ 2 h 265"/>
                <a:gd name="T10" fmla="*/ 0 w 11"/>
                <a:gd name="T11" fmla="*/ 265 h 265"/>
                <a:gd name="T12" fmla="*/ 2 w 11"/>
                <a:gd name="T13" fmla="*/ 265 h 265"/>
                <a:gd name="T14" fmla="*/ 3 w 11"/>
                <a:gd name="T15" fmla="*/ 265 h 265"/>
                <a:gd name="T16" fmla="*/ 3 w 11"/>
                <a:gd name="T17" fmla="*/ 265 h 265"/>
                <a:gd name="T18" fmla="*/ 0 w 11"/>
                <a:gd name="T19" fmla="*/ 264 h 265"/>
                <a:gd name="T20" fmla="*/ 0 w 11"/>
                <a:gd name="T21" fmla="*/ 265 h 2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65"/>
                <a:gd name="T35" fmla="*/ 11 w 11"/>
                <a:gd name="T36" fmla="*/ 265 h 2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65">
                  <a:moveTo>
                    <a:pt x="11" y="2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11" y="2"/>
                  </a:lnTo>
                  <a:close/>
                  <a:moveTo>
                    <a:pt x="0" y="265"/>
                  </a:moveTo>
                  <a:lnTo>
                    <a:pt x="2" y="265"/>
                  </a:lnTo>
                  <a:lnTo>
                    <a:pt x="3" y="265"/>
                  </a:lnTo>
                  <a:lnTo>
                    <a:pt x="0" y="264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6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102"/>
            <p:cNvSpPr>
              <a:spLocks noEditPoints="1"/>
            </p:cNvSpPr>
            <p:nvPr/>
          </p:nvSpPr>
          <p:spPr bwMode="auto">
            <a:xfrm>
              <a:off x="4949" y="1424"/>
              <a:ext cx="15" cy="263"/>
            </a:xfrm>
            <a:custGeom>
              <a:avLst/>
              <a:gdLst>
                <a:gd name="T0" fmla="*/ 13 w 15"/>
                <a:gd name="T1" fmla="*/ 0 h 263"/>
                <a:gd name="T2" fmla="*/ 7 w 15"/>
                <a:gd name="T3" fmla="*/ 0 h 263"/>
                <a:gd name="T4" fmla="*/ 4 w 15"/>
                <a:gd name="T5" fmla="*/ 0 h 263"/>
                <a:gd name="T6" fmla="*/ 5 w 15"/>
                <a:gd name="T7" fmla="*/ 0 h 263"/>
                <a:gd name="T8" fmla="*/ 15 w 15"/>
                <a:gd name="T9" fmla="*/ 0 h 263"/>
                <a:gd name="T10" fmla="*/ 13 w 15"/>
                <a:gd name="T11" fmla="*/ 0 h 263"/>
                <a:gd name="T12" fmla="*/ 2 w 15"/>
                <a:gd name="T13" fmla="*/ 262 h 263"/>
                <a:gd name="T14" fmla="*/ 5 w 15"/>
                <a:gd name="T15" fmla="*/ 263 h 263"/>
                <a:gd name="T16" fmla="*/ 5 w 15"/>
                <a:gd name="T17" fmla="*/ 263 h 263"/>
                <a:gd name="T18" fmla="*/ 7 w 15"/>
                <a:gd name="T19" fmla="*/ 262 h 263"/>
                <a:gd name="T20" fmla="*/ 5 w 15"/>
                <a:gd name="T21" fmla="*/ 262 h 263"/>
                <a:gd name="T22" fmla="*/ 0 w 15"/>
                <a:gd name="T23" fmla="*/ 262 h 263"/>
                <a:gd name="T24" fmla="*/ 2 w 15"/>
                <a:gd name="T25" fmla="*/ 262 h 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63"/>
                <a:gd name="T41" fmla="*/ 15 w 15"/>
                <a:gd name="T42" fmla="*/ 263 h 2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63">
                  <a:moveTo>
                    <a:pt x="13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3" y="0"/>
                  </a:lnTo>
                  <a:close/>
                  <a:moveTo>
                    <a:pt x="2" y="262"/>
                  </a:moveTo>
                  <a:lnTo>
                    <a:pt x="5" y="263"/>
                  </a:lnTo>
                  <a:lnTo>
                    <a:pt x="7" y="262"/>
                  </a:lnTo>
                  <a:lnTo>
                    <a:pt x="5" y="262"/>
                  </a:lnTo>
                  <a:lnTo>
                    <a:pt x="0" y="262"/>
                  </a:lnTo>
                  <a:lnTo>
                    <a:pt x="2" y="262"/>
                  </a:lnTo>
                  <a:close/>
                </a:path>
              </a:pathLst>
            </a:custGeom>
            <a:solidFill>
              <a:srgbClr val="07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1103"/>
            <p:cNvSpPr>
              <a:spLocks noEditPoints="1"/>
            </p:cNvSpPr>
            <p:nvPr/>
          </p:nvSpPr>
          <p:spPr bwMode="auto">
            <a:xfrm>
              <a:off x="4949" y="1424"/>
              <a:ext cx="15" cy="262"/>
            </a:xfrm>
            <a:custGeom>
              <a:avLst/>
              <a:gdLst>
                <a:gd name="T0" fmla="*/ 15 w 15"/>
                <a:gd name="T1" fmla="*/ 0 h 262"/>
                <a:gd name="T2" fmla="*/ 5 w 15"/>
                <a:gd name="T3" fmla="*/ 0 h 262"/>
                <a:gd name="T4" fmla="*/ 4 w 15"/>
                <a:gd name="T5" fmla="*/ 0 h 262"/>
                <a:gd name="T6" fmla="*/ 0 w 15"/>
                <a:gd name="T7" fmla="*/ 1 h 262"/>
                <a:gd name="T8" fmla="*/ 5 w 15"/>
                <a:gd name="T9" fmla="*/ 0 h 262"/>
                <a:gd name="T10" fmla="*/ 15 w 15"/>
                <a:gd name="T11" fmla="*/ 1 h 262"/>
                <a:gd name="T12" fmla="*/ 15 w 15"/>
                <a:gd name="T13" fmla="*/ 0 h 262"/>
                <a:gd name="T14" fmla="*/ 0 w 15"/>
                <a:gd name="T15" fmla="*/ 262 h 262"/>
                <a:gd name="T16" fmla="*/ 5 w 15"/>
                <a:gd name="T17" fmla="*/ 262 h 262"/>
                <a:gd name="T18" fmla="*/ 7 w 15"/>
                <a:gd name="T19" fmla="*/ 262 h 262"/>
                <a:gd name="T20" fmla="*/ 9 w 15"/>
                <a:gd name="T21" fmla="*/ 262 h 262"/>
                <a:gd name="T22" fmla="*/ 5 w 15"/>
                <a:gd name="T23" fmla="*/ 262 h 262"/>
                <a:gd name="T24" fmla="*/ 0 w 15"/>
                <a:gd name="T25" fmla="*/ 262 h 262"/>
                <a:gd name="T26" fmla="*/ 0 w 15"/>
                <a:gd name="T27" fmla="*/ 262 h 2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262"/>
                <a:gd name="T44" fmla="*/ 15 w 15"/>
                <a:gd name="T45" fmla="*/ 262 h 2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262">
                  <a:moveTo>
                    <a:pt x="1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5" y="0"/>
                  </a:lnTo>
                  <a:lnTo>
                    <a:pt x="15" y="1"/>
                  </a:lnTo>
                  <a:lnTo>
                    <a:pt x="15" y="0"/>
                  </a:lnTo>
                  <a:close/>
                  <a:moveTo>
                    <a:pt x="0" y="262"/>
                  </a:moveTo>
                  <a:lnTo>
                    <a:pt x="5" y="262"/>
                  </a:lnTo>
                  <a:lnTo>
                    <a:pt x="7" y="262"/>
                  </a:lnTo>
                  <a:lnTo>
                    <a:pt x="9" y="262"/>
                  </a:lnTo>
                  <a:lnTo>
                    <a:pt x="5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8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1104"/>
            <p:cNvSpPr>
              <a:spLocks noEditPoints="1"/>
            </p:cNvSpPr>
            <p:nvPr/>
          </p:nvSpPr>
          <p:spPr bwMode="auto">
            <a:xfrm>
              <a:off x="4945" y="1424"/>
              <a:ext cx="19" cy="262"/>
            </a:xfrm>
            <a:custGeom>
              <a:avLst/>
              <a:gdLst>
                <a:gd name="T0" fmla="*/ 19 w 19"/>
                <a:gd name="T1" fmla="*/ 1 h 262"/>
                <a:gd name="T2" fmla="*/ 9 w 19"/>
                <a:gd name="T3" fmla="*/ 0 h 262"/>
                <a:gd name="T4" fmla="*/ 4 w 19"/>
                <a:gd name="T5" fmla="*/ 1 h 262"/>
                <a:gd name="T6" fmla="*/ 0 w 19"/>
                <a:gd name="T7" fmla="*/ 1 h 262"/>
                <a:gd name="T8" fmla="*/ 0 w 19"/>
                <a:gd name="T9" fmla="*/ 1 h 262"/>
                <a:gd name="T10" fmla="*/ 9 w 19"/>
                <a:gd name="T11" fmla="*/ 1 h 262"/>
                <a:gd name="T12" fmla="*/ 19 w 19"/>
                <a:gd name="T13" fmla="*/ 1 h 262"/>
                <a:gd name="T14" fmla="*/ 19 w 19"/>
                <a:gd name="T15" fmla="*/ 1 h 262"/>
                <a:gd name="T16" fmla="*/ 4 w 19"/>
                <a:gd name="T17" fmla="*/ 262 h 262"/>
                <a:gd name="T18" fmla="*/ 9 w 19"/>
                <a:gd name="T19" fmla="*/ 262 h 262"/>
                <a:gd name="T20" fmla="*/ 13 w 19"/>
                <a:gd name="T21" fmla="*/ 262 h 262"/>
                <a:gd name="T22" fmla="*/ 15 w 19"/>
                <a:gd name="T23" fmla="*/ 260 h 262"/>
                <a:gd name="T24" fmla="*/ 9 w 19"/>
                <a:gd name="T25" fmla="*/ 262 h 262"/>
                <a:gd name="T26" fmla="*/ 2 w 19"/>
                <a:gd name="T27" fmla="*/ 260 h 262"/>
                <a:gd name="T28" fmla="*/ 4 w 19"/>
                <a:gd name="T29" fmla="*/ 262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62"/>
                <a:gd name="T47" fmla="*/ 19 w 19"/>
                <a:gd name="T48" fmla="*/ 262 h 2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62">
                  <a:moveTo>
                    <a:pt x="19" y="1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9" y="1"/>
                  </a:lnTo>
                  <a:lnTo>
                    <a:pt x="19" y="1"/>
                  </a:lnTo>
                  <a:close/>
                  <a:moveTo>
                    <a:pt x="4" y="262"/>
                  </a:moveTo>
                  <a:lnTo>
                    <a:pt x="9" y="262"/>
                  </a:lnTo>
                  <a:lnTo>
                    <a:pt x="13" y="262"/>
                  </a:lnTo>
                  <a:lnTo>
                    <a:pt x="15" y="260"/>
                  </a:lnTo>
                  <a:lnTo>
                    <a:pt x="9" y="262"/>
                  </a:lnTo>
                  <a:lnTo>
                    <a:pt x="2" y="260"/>
                  </a:lnTo>
                  <a:lnTo>
                    <a:pt x="4" y="262"/>
                  </a:lnTo>
                  <a:close/>
                </a:path>
              </a:pathLst>
            </a:custGeom>
            <a:solidFill>
              <a:srgbClr val="09C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1105"/>
            <p:cNvSpPr>
              <a:spLocks noEditPoints="1"/>
            </p:cNvSpPr>
            <p:nvPr/>
          </p:nvSpPr>
          <p:spPr bwMode="auto">
            <a:xfrm>
              <a:off x="4945" y="1425"/>
              <a:ext cx="19" cy="261"/>
            </a:xfrm>
            <a:custGeom>
              <a:avLst/>
              <a:gdLst>
                <a:gd name="T0" fmla="*/ 19 w 19"/>
                <a:gd name="T1" fmla="*/ 0 h 261"/>
                <a:gd name="T2" fmla="*/ 9 w 19"/>
                <a:gd name="T3" fmla="*/ 0 h 261"/>
                <a:gd name="T4" fmla="*/ 0 w 19"/>
                <a:gd name="T5" fmla="*/ 0 h 261"/>
                <a:gd name="T6" fmla="*/ 0 w 19"/>
                <a:gd name="T7" fmla="*/ 0 h 261"/>
                <a:gd name="T8" fmla="*/ 9 w 19"/>
                <a:gd name="T9" fmla="*/ 0 h 261"/>
                <a:gd name="T10" fmla="*/ 19 w 19"/>
                <a:gd name="T11" fmla="*/ 0 h 261"/>
                <a:gd name="T12" fmla="*/ 19 w 19"/>
                <a:gd name="T13" fmla="*/ 0 h 261"/>
                <a:gd name="T14" fmla="*/ 2 w 19"/>
                <a:gd name="T15" fmla="*/ 259 h 261"/>
                <a:gd name="T16" fmla="*/ 9 w 19"/>
                <a:gd name="T17" fmla="*/ 261 h 261"/>
                <a:gd name="T18" fmla="*/ 15 w 19"/>
                <a:gd name="T19" fmla="*/ 259 h 261"/>
                <a:gd name="T20" fmla="*/ 17 w 19"/>
                <a:gd name="T21" fmla="*/ 259 h 261"/>
                <a:gd name="T22" fmla="*/ 9 w 19"/>
                <a:gd name="T23" fmla="*/ 259 h 261"/>
                <a:gd name="T24" fmla="*/ 0 w 19"/>
                <a:gd name="T25" fmla="*/ 259 h 261"/>
                <a:gd name="T26" fmla="*/ 2 w 19"/>
                <a:gd name="T27" fmla="*/ 259 h 2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261"/>
                <a:gd name="T44" fmla="*/ 19 w 19"/>
                <a:gd name="T45" fmla="*/ 261 h 2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261">
                  <a:moveTo>
                    <a:pt x="1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close/>
                  <a:moveTo>
                    <a:pt x="2" y="259"/>
                  </a:moveTo>
                  <a:lnTo>
                    <a:pt x="9" y="261"/>
                  </a:lnTo>
                  <a:lnTo>
                    <a:pt x="15" y="259"/>
                  </a:lnTo>
                  <a:lnTo>
                    <a:pt x="17" y="259"/>
                  </a:lnTo>
                  <a:lnTo>
                    <a:pt x="9" y="259"/>
                  </a:lnTo>
                  <a:lnTo>
                    <a:pt x="0" y="259"/>
                  </a:lnTo>
                  <a:lnTo>
                    <a:pt x="2" y="259"/>
                  </a:lnTo>
                  <a:close/>
                </a:path>
              </a:pathLst>
            </a:custGeom>
            <a:solidFill>
              <a:srgbClr val="0AC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1106"/>
            <p:cNvSpPr>
              <a:spLocks noEditPoints="1"/>
            </p:cNvSpPr>
            <p:nvPr/>
          </p:nvSpPr>
          <p:spPr bwMode="auto">
            <a:xfrm>
              <a:off x="4945" y="1425"/>
              <a:ext cx="19" cy="259"/>
            </a:xfrm>
            <a:custGeom>
              <a:avLst/>
              <a:gdLst>
                <a:gd name="T0" fmla="*/ 19 w 19"/>
                <a:gd name="T1" fmla="*/ 0 h 259"/>
                <a:gd name="T2" fmla="*/ 9 w 19"/>
                <a:gd name="T3" fmla="*/ 0 h 259"/>
                <a:gd name="T4" fmla="*/ 0 w 19"/>
                <a:gd name="T5" fmla="*/ 0 h 259"/>
                <a:gd name="T6" fmla="*/ 0 w 19"/>
                <a:gd name="T7" fmla="*/ 2 h 259"/>
                <a:gd name="T8" fmla="*/ 9 w 19"/>
                <a:gd name="T9" fmla="*/ 0 h 259"/>
                <a:gd name="T10" fmla="*/ 19 w 19"/>
                <a:gd name="T11" fmla="*/ 2 h 259"/>
                <a:gd name="T12" fmla="*/ 19 w 19"/>
                <a:gd name="T13" fmla="*/ 0 h 259"/>
                <a:gd name="T14" fmla="*/ 0 w 19"/>
                <a:gd name="T15" fmla="*/ 259 h 259"/>
                <a:gd name="T16" fmla="*/ 9 w 19"/>
                <a:gd name="T17" fmla="*/ 259 h 259"/>
                <a:gd name="T18" fmla="*/ 17 w 19"/>
                <a:gd name="T19" fmla="*/ 259 h 259"/>
                <a:gd name="T20" fmla="*/ 19 w 19"/>
                <a:gd name="T21" fmla="*/ 259 h 259"/>
                <a:gd name="T22" fmla="*/ 9 w 19"/>
                <a:gd name="T23" fmla="*/ 259 h 259"/>
                <a:gd name="T24" fmla="*/ 0 w 19"/>
                <a:gd name="T25" fmla="*/ 259 h 259"/>
                <a:gd name="T26" fmla="*/ 0 w 19"/>
                <a:gd name="T27" fmla="*/ 259 h 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259"/>
                <a:gd name="T44" fmla="*/ 19 w 19"/>
                <a:gd name="T45" fmla="*/ 259 h 2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259">
                  <a:moveTo>
                    <a:pt x="1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9" y="0"/>
                  </a:lnTo>
                  <a:lnTo>
                    <a:pt x="19" y="2"/>
                  </a:lnTo>
                  <a:lnTo>
                    <a:pt x="19" y="0"/>
                  </a:lnTo>
                  <a:close/>
                  <a:moveTo>
                    <a:pt x="0" y="259"/>
                  </a:moveTo>
                  <a:lnTo>
                    <a:pt x="9" y="259"/>
                  </a:lnTo>
                  <a:lnTo>
                    <a:pt x="17" y="259"/>
                  </a:lnTo>
                  <a:lnTo>
                    <a:pt x="19" y="259"/>
                  </a:lnTo>
                  <a:lnTo>
                    <a:pt x="9" y="25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BC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1107"/>
            <p:cNvSpPr>
              <a:spLocks noEditPoints="1"/>
            </p:cNvSpPr>
            <p:nvPr/>
          </p:nvSpPr>
          <p:spPr bwMode="auto">
            <a:xfrm>
              <a:off x="4943" y="1425"/>
              <a:ext cx="22" cy="259"/>
            </a:xfrm>
            <a:custGeom>
              <a:avLst/>
              <a:gdLst>
                <a:gd name="T0" fmla="*/ 21 w 22"/>
                <a:gd name="T1" fmla="*/ 2 h 259"/>
                <a:gd name="T2" fmla="*/ 11 w 22"/>
                <a:gd name="T3" fmla="*/ 0 h 259"/>
                <a:gd name="T4" fmla="*/ 2 w 22"/>
                <a:gd name="T5" fmla="*/ 2 h 259"/>
                <a:gd name="T6" fmla="*/ 2 w 22"/>
                <a:gd name="T7" fmla="*/ 2 h 259"/>
                <a:gd name="T8" fmla="*/ 11 w 22"/>
                <a:gd name="T9" fmla="*/ 2 h 259"/>
                <a:gd name="T10" fmla="*/ 21 w 22"/>
                <a:gd name="T11" fmla="*/ 2 h 259"/>
                <a:gd name="T12" fmla="*/ 21 w 22"/>
                <a:gd name="T13" fmla="*/ 2 h 259"/>
                <a:gd name="T14" fmla="*/ 2 w 22"/>
                <a:gd name="T15" fmla="*/ 259 h 259"/>
                <a:gd name="T16" fmla="*/ 11 w 22"/>
                <a:gd name="T17" fmla="*/ 259 h 259"/>
                <a:gd name="T18" fmla="*/ 21 w 22"/>
                <a:gd name="T19" fmla="*/ 259 h 259"/>
                <a:gd name="T20" fmla="*/ 22 w 22"/>
                <a:gd name="T21" fmla="*/ 258 h 259"/>
                <a:gd name="T22" fmla="*/ 11 w 22"/>
                <a:gd name="T23" fmla="*/ 258 h 259"/>
                <a:gd name="T24" fmla="*/ 0 w 22"/>
                <a:gd name="T25" fmla="*/ 258 h 259"/>
                <a:gd name="T26" fmla="*/ 2 w 22"/>
                <a:gd name="T27" fmla="*/ 259 h 2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59"/>
                <a:gd name="T44" fmla="*/ 22 w 22"/>
                <a:gd name="T45" fmla="*/ 259 h 2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59">
                  <a:moveTo>
                    <a:pt x="21" y="2"/>
                  </a:moveTo>
                  <a:lnTo>
                    <a:pt x="11" y="0"/>
                  </a:lnTo>
                  <a:lnTo>
                    <a:pt x="2" y="2"/>
                  </a:lnTo>
                  <a:lnTo>
                    <a:pt x="11" y="2"/>
                  </a:lnTo>
                  <a:lnTo>
                    <a:pt x="21" y="2"/>
                  </a:lnTo>
                  <a:close/>
                  <a:moveTo>
                    <a:pt x="2" y="259"/>
                  </a:moveTo>
                  <a:lnTo>
                    <a:pt x="11" y="259"/>
                  </a:lnTo>
                  <a:lnTo>
                    <a:pt x="21" y="259"/>
                  </a:lnTo>
                  <a:lnTo>
                    <a:pt x="22" y="258"/>
                  </a:lnTo>
                  <a:lnTo>
                    <a:pt x="11" y="258"/>
                  </a:lnTo>
                  <a:lnTo>
                    <a:pt x="0" y="258"/>
                  </a:lnTo>
                  <a:lnTo>
                    <a:pt x="2" y="259"/>
                  </a:lnTo>
                  <a:close/>
                </a:path>
              </a:pathLst>
            </a:custGeom>
            <a:solidFill>
              <a:srgbClr val="0CC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1108"/>
            <p:cNvSpPr>
              <a:spLocks noEditPoints="1"/>
            </p:cNvSpPr>
            <p:nvPr/>
          </p:nvSpPr>
          <p:spPr bwMode="auto">
            <a:xfrm>
              <a:off x="4943" y="1427"/>
              <a:ext cx="24" cy="256"/>
            </a:xfrm>
            <a:custGeom>
              <a:avLst/>
              <a:gdLst>
                <a:gd name="T0" fmla="*/ 21 w 24"/>
                <a:gd name="T1" fmla="*/ 0 h 256"/>
                <a:gd name="T2" fmla="*/ 11 w 24"/>
                <a:gd name="T3" fmla="*/ 0 h 256"/>
                <a:gd name="T4" fmla="*/ 2 w 24"/>
                <a:gd name="T5" fmla="*/ 0 h 256"/>
                <a:gd name="T6" fmla="*/ 2 w 24"/>
                <a:gd name="T7" fmla="*/ 0 h 256"/>
                <a:gd name="T8" fmla="*/ 11 w 24"/>
                <a:gd name="T9" fmla="*/ 0 h 256"/>
                <a:gd name="T10" fmla="*/ 22 w 24"/>
                <a:gd name="T11" fmla="*/ 0 h 256"/>
                <a:gd name="T12" fmla="*/ 21 w 24"/>
                <a:gd name="T13" fmla="*/ 0 h 256"/>
                <a:gd name="T14" fmla="*/ 0 w 24"/>
                <a:gd name="T15" fmla="*/ 256 h 256"/>
                <a:gd name="T16" fmla="*/ 11 w 24"/>
                <a:gd name="T17" fmla="*/ 256 h 256"/>
                <a:gd name="T18" fmla="*/ 22 w 24"/>
                <a:gd name="T19" fmla="*/ 256 h 256"/>
                <a:gd name="T20" fmla="*/ 24 w 24"/>
                <a:gd name="T21" fmla="*/ 256 h 256"/>
                <a:gd name="T22" fmla="*/ 11 w 24"/>
                <a:gd name="T23" fmla="*/ 256 h 256"/>
                <a:gd name="T24" fmla="*/ 0 w 24"/>
                <a:gd name="T25" fmla="*/ 256 h 256"/>
                <a:gd name="T26" fmla="*/ 0 w 24"/>
                <a:gd name="T27" fmla="*/ 256 h 2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256"/>
                <a:gd name="T44" fmla="*/ 24 w 24"/>
                <a:gd name="T45" fmla="*/ 256 h 2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256">
                  <a:moveTo>
                    <a:pt x="21" y="0"/>
                  </a:moveTo>
                  <a:lnTo>
                    <a:pt x="11" y="0"/>
                  </a:lnTo>
                  <a:lnTo>
                    <a:pt x="2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21" y="0"/>
                  </a:lnTo>
                  <a:close/>
                  <a:moveTo>
                    <a:pt x="0" y="256"/>
                  </a:moveTo>
                  <a:lnTo>
                    <a:pt x="11" y="256"/>
                  </a:lnTo>
                  <a:lnTo>
                    <a:pt x="22" y="256"/>
                  </a:lnTo>
                  <a:lnTo>
                    <a:pt x="24" y="256"/>
                  </a:lnTo>
                  <a:lnTo>
                    <a:pt x="11" y="25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DC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1109"/>
            <p:cNvSpPr>
              <a:spLocks noEditPoints="1"/>
            </p:cNvSpPr>
            <p:nvPr/>
          </p:nvSpPr>
          <p:spPr bwMode="auto">
            <a:xfrm>
              <a:off x="4942" y="1427"/>
              <a:ext cx="27" cy="256"/>
            </a:xfrm>
            <a:custGeom>
              <a:avLst/>
              <a:gdLst>
                <a:gd name="T0" fmla="*/ 23 w 27"/>
                <a:gd name="T1" fmla="*/ 0 h 256"/>
                <a:gd name="T2" fmla="*/ 12 w 27"/>
                <a:gd name="T3" fmla="*/ 0 h 256"/>
                <a:gd name="T4" fmla="*/ 3 w 27"/>
                <a:gd name="T5" fmla="*/ 0 h 256"/>
                <a:gd name="T6" fmla="*/ 3 w 27"/>
                <a:gd name="T7" fmla="*/ 1 h 256"/>
                <a:gd name="T8" fmla="*/ 12 w 27"/>
                <a:gd name="T9" fmla="*/ 0 h 256"/>
                <a:gd name="T10" fmla="*/ 23 w 27"/>
                <a:gd name="T11" fmla="*/ 1 h 256"/>
                <a:gd name="T12" fmla="*/ 23 w 27"/>
                <a:gd name="T13" fmla="*/ 0 h 256"/>
                <a:gd name="T14" fmla="*/ 1 w 27"/>
                <a:gd name="T15" fmla="*/ 256 h 256"/>
                <a:gd name="T16" fmla="*/ 12 w 27"/>
                <a:gd name="T17" fmla="*/ 256 h 256"/>
                <a:gd name="T18" fmla="*/ 25 w 27"/>
                <a:gd name="T19" fmla="*/ 256 h 256"/>
                <a:gd name="T20" fmla="*/ 27 w 27"/>
                <a:gd name="T21" fmla="*/ 254 h 256"/>
                <a:gd name="T22" fmla="*/ 12 w 27"/>
                <a:gd name="T23" fmla="*/ 256 h 256"/>
                <a:gd name="T24" fmla="*/ 0 w 27"/>
                <a:gd name="T25" fmla="*/ 254 h 256"/>
                <a:gd name="T26" fmla="*/ 1 w 27"/>
                <a:gd name="T27" fmla="*/ 256 h 2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256"/>
                <a:gd name="T44" fmla="*/ 27 w 27"/>
                <a:gd name="T45" fmla="*/ 256 h 2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256">
                  <a:moveTo>
                    <a:pt x="23" y="0"/>
                  </a:moveTo>
                  <a:lnTo>
                    <a:pt x="1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23" y="0"/>
                  </a:lnTo>
                  <a:close/>
                  <a:moveTo>
                    <a:pt x="1" y="256"/>
                  </a:moveTo>
                  <a:lnTo>
                    <a:pt x="12" y="256"/>
                  </a:lnTo>
                  <a:lnTo>
                    <a:pt x="25" y="256"/>
                  </a:lnTo>
                  <a:lnTo>
                    <a:pt x="27" y="254"/>
                  </a:lnTo>
                  <a:lnTo>
                    <a:pt x="12" y="256"/>
                  </a:lnTo>
                  <a:lnTo>
                    <a:pt x="0" y="254"/>
                  </a:lnTo>
                  <a:lnTo>
                    <a:pt x="1" y="256"/>
                  </a:lnTo>
                  <a:close/>
                </a:path>
              </a:pathLst>
            </a:custGeom>
            <a:solidFill>
              <a:srgbClr val="0EC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110"/>
            <p:cNvSpPr>
              <a:spLocks noEditPoints="1"/>
            </p:cNvSpPr>
            <p:nvPr/>
          </p:nvSpPr>
          <p:spPr bwMode="auto">
            <a:xfrm>
              <a:off x="4942" y="1427"/>
              <a:ext cx="29" cy="256"/>
            </a:xfrm>
            <a:custGeom>
              <a:avLst/>
              <a:gdLst>
                <a:gd name="T0" fmla="*/ 23 w 29"/>
                <a:gd name="T1" fmla="*/ 1 h 256"/>
                <a:gd name="T2" fmla="*/ 12 w 29"/>
                <a:gd name="T3" fmla="*/ 0 h 256"/>
                <a:gd name="T4" fmla="*/ 3 w 29"/>
                <a:gd name="T5" fmla="*/ 1 h 256"/>
                <a:gd name="T6" fmla="*/ 1 w 29"/>
                <a:gd name="T7" fmla="*/ 1 h 256"/>
                <a:gd name="T8" fmla="*/ 12 w 29"/>
                <a:gd name="T9" fmla="*/ 1 h 256"/>
                <a:gd name="T10" fmla="*/ 23 w 29"/>
                <a:gd name="T11" fmla="*/ 1 h 256"/>
                <a:gd name="T12" fmla="*/ 23 w 29"/>
                <a:gd name="T13" fmla="*/ 1 h 256"/>
                <a:gd name="T14" fmla="*/ 0 w 29"/>
                <a:gd name="T15" fmla="*/ 254 h 256"/>
                <a:gd name="T16" fmla="*/ 12 w 29"/>
                <a:gd name="T17" fmla="*/ 256 h 256"/>
                <a:gd name="T18" fmla="*/ 27 w 29"/>
                <a:gd name="T19" fmla="*/ 254 h 256"/>
                <a:gd name="T20" fmla="*/ 29 w 29"/>
                <a:gd name="T21" fmla="*/ 254 h 256"/>
                <a:gd name="T22" fmla="*/ 27 w 29"/>
                <a:gd name="T23" fmla="*/ 254 h 256"/>
                <a:gd name="T24" fmla="*/ 12 w 29"/>
                <a:gd name="T25" fmla="*/ 254 h 256"/>
                <a:gd name="T26" fmla="*/ 0 w 29"/>
                <a:gd name="T27" fmla="*/ 254 h 256"/>
                <a:gd name="T28" fmla="*/ 0 w 29"/>
                <a:gd name="T29" fmla="*/ 254 h 2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256"/>
                <a:gd name="T47" fmla="*/ 29 w 29"/>
                <a:gd name="T48" fmla="*/ 256 h 2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256">
                  <a:moveTo>
                    <a:pt x="23" y="1"/>
                  </a:moveTo>
                  <a:lnTo>
                    <a:pt x="12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2" y="1"/>
                  </a:lnTo>
                  <a:lnTo>
                    <a:pt x="23" y="1"/>
                  </a:lnTo>
                  <a:close/>
                  <a:moveTo>
                    <a:pt x="0" y="254"/>
                  </a:moveTo>
                  <a:lnTo>
                    <a:pt x="12" y="256"/>
                  </a:lnTo>
                  <a:lnTo>
                    <a:pt x="27" y="254"/>
                  </a:lnTo>
                  <a:lnTo>
                    <a:pt x="29" y="254"/>
                  </a:lnTo>
                  <a:lnTo>
                    <a:pt x="27" y="254"/>
                  </a:lnTo>
                  <a:lnTo>
                    <a:pt x="12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0F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111"/>
            <p:cNvSpPr>
              <a:spLocks noEditPoints="1"/>
            </p:cNvSpPr>
            <p:nvPr/>
          </p:nvSpPr>
          <p:spPr bwMode="auto">
            <a:xfrm>
              <a:off x="4940" y="1428"/>
              <a:ext cx="33" cy="253"/>
            </a:xfrm>
            <a:custGeom>
              <a:avLst/>
              <a:gdLst>
                <a:gd name="T0" fmla="*/ 25 w 33"/>
                <a:gd name="T1" fmla="*/ 0 h 253"/>
                <a:gd name="T2" fmla="*/ 14 w 33"/>
                <a:gd name="T3" fmla="*/ 0 h 253"/>
                <a:gd name="T4" fmla="*/ 3 w 33"/>
                <a:gd name="T5" fmla="*/ 0 h 253"/>
                <a:gd name="T6" fmla="*/ 3 w 33"/>
                <a:gd name="T7" fmla="*/ 0 h 253"/>
                <a:gd name="T8" fmla="*/ 14 w 33"/>
                <a:gd name="T9" fmla="*/ 0 h 253"/>
                <a:gd name="T10" fmla="*/ 25 w 33"/>
                <a:gd name="T11" fmla="*/ 2 h 253"/>
                <a:gd name="T12" fmla="*/ 25 w 33"/>
                <a:gd name="T13" fmla="*/ 0 h 253"/>
                <a:gd name="T14" fmla="*/ 2 w 33"/>
                <a:gd name="T15" fmla="*/ 253 h 253"/>
                <a:gd name="T16" fmla="*/ 14 w 33"/>
                <a:gd name="T17" fmla="*/ 253 h 253"/>
                <a:gd name="T18" fmla="*/ 29 w 33"/>
                <a:gd name="T19" fmla="*/ 253 h 253"/>
                <a:gd name="T20" fmla="*/ 31 w 33"/>
                <a:gd name="T21" fmla="*/ 253 h 253"/>
                <a:gd name="T22" fmla="*/ 33 w 33"/>
                <a:gd name="T23" fmla="*/ 252 h 253"/>
                <a:gd name="T24" fmla="*/ 29 w 33"/>
                <a:gd name="T25" fmla="*/ 253 h 253"/>
                <a:gd name="T26" fmla="*/ 14 w 33"/>
                <a:gd name="T27" fmla="*/ 253 h 253"/>
                <a:gd name="T28" fmla="*/ 0 w 33"/>
                <a:gd name="T29" fmla="*/ 253 h 253"/>
                <a:gd name="T30" fmla="*/ 2 w 33"/>
                <a:gd name="T31" fmla="*/ 253 h 2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253"/>
                <a:gd name="T50" fmla="*/ 33 w 33"/>
                <a:gd name="T51" fmla="*/ 253 h 2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253">
                  <a:moveTo>
                    <a:pt x="25" y="0"/>
                  </a:moveTo>
                  <a:lnTo>
                    <a:pt x="14" y="0"/>
                  </a:lnTo>
                  <a:lnTo>
                    <a:pt x="3" y="0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25" y="0"/>
                  </a:lnTo>
                  <a:close/>
                  <a:moveTo>
                    <a:pt x="2" y="253"/>
                  </a:moveTo>
                  <a:lnTo>
                    <a:pt x="14" y="253"/>
                  </a:lnTo>
                  <a:lnTo>
                    <a:pt x="29" y="253"/>
                  </a:lnTo>
                  <a:lnTo>
                    <a:pt x="31" y="253"/>
                  </a:lnTo>
                  <a:lnTo>
                    <a:pt x="33" y="252"/>
                  </a:lnTo>
                  <a:lnTo>
                    <a:pt x="29" y="253"/>
                  </a:lnTo>
                  <a:lnTo>
                    <a:pt x="14" y="253"/>
                  </a:lnTo>
                  <a:lnTo>
                    <a:pt x="0" y="253"/>
                  </a:lnTo>
                  <a:lnTo>
                    <a:pt x="2" y="253"/>
                  </a:lnTo>
                  <a:close/>
                </a:path>
              </a:pathLst>
            </a:custGeom>
            <a:solidFill>
              <a:srgbClr val="10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1112"/>
            <p:cNvSpPr>
              <a:spLocks noEditPoints="1"/>
            </p:cNvSpPr>
            <p:nvPr/>
          </p:nvSpPr>
          <p:spPr bwMode="auto">
            <a:xfrm>
              <a:off x="4938" y="1428"/>
              <a:ext cx="37" cy="253"/>
            </a:xfrm>
            <a:custGeom>
              <a:avLst/>
              <a:gdLst>
                <a:gd name="T0" fmla="*/ 27 w 37"/>
                <a:gd name="T1" fmla="*/ 2 h 253"/>
                <a:gd name="T2" fmla="*/ 16 w 37"/>
                <a:gd name="T3" fmla="*/ 0 h 253"/>
                <a:gd name="T4" fmla="*/ 5 w 37"/>
                <a:gd name="T5" fmla="*/ 0 h 253"/>
                <a:gd name="T6" fmla="*/ 5 w 37"/>
                <a:gd name="T7" fmla="*/ 2 h 253"/>
                <a:gd name="T8" fmla="*/ 16 w 37"/>
                <a:gd name="T9" fmla="*/ 2 h 253"/>
                <a:gd name="T10" fmla="*/ 27 w 37"/>
                <a:gd name="T11" fmla="*/ 2 h 253"/>
                <a:gd name="T12" fmla="*/ 27 w 37"/>
                <a:gd name="T13" fmla="*/ 2 h 253"/>
                <a:gd name="T14" fmla="*/ 2 w 37"/>
                <a:gd name="T15" fmla="*/ 253 h 253"/>
                <a:gd name="T16" fmla="*/ 16 w 37"/>
                <a:gd name="T17" fmla="*/ 253 h 253"/>
                <a:gd name="T18" fmla="*/ 31 w 37"/>
                <a:gd name="T19" fmla="*/ 253 h 253"/>
                <a:gd name="T20" fmla="*/ 35 w 37"/>
                <a:gd name="T21" fmla="*/ 252 h 253"/>
                <a:gd name="T22" fmla="*/ 37 w 37"/>
                <a:gd name="T23" fmla="*/ 252 h 253"/>
                <a:gd name="T24" fmla="*/ 31 w 37"/>
                <a:gd name="T25" fmla="*/ 252 h 253"/>
                <a:gd name="T26" fmla="*/ 16 w 37"/>
                <a:gd name="T27" fmla="*/ 253 h 253"/>
                <a:gd name="T28" fmla="*/ 0 w 37"/>
                <a:gd name="T29" fmla="*/ 252 h 253"/>
                <a:gd name="T30" fmla="*/ 2 w 37"/>
                <a:gd name="T31" fmla="*/ 253 h 2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253"/>
                <a:gd name="T50" fmla="*/ 37 w 37"/>
                <a:gd name="T51" fmla="*/ 253 h 2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253">
                  <a:moveTo>
                    <a:pt x="27" y="2"/>
                  </a:moveTo>
                  <a:lnTo>
                    <a:pt x="16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27" y="2"/>
                  </a:lnTo>
                  <a:close/>
                  <a:moveTo>
                    <a:pt x="2" y="253"/>
                  </a:moveTo>
                  <a:lnTo>
                    <a:pt x="16" y="253"/>
                  </a:lnTo>
                  <a:lnTo>
                    <a:pt x="31" y="253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1" y="252"/>
                  </a:lnTo>
                  <a:lnTo>
                    <a:pt x="16" y="253"/>
                  </a:lnTo>
                  <a:lnTo>
                    <a:pt x="0" y="252"/>
                  </a:lnTo>
                  <a:lnTo>
                    <a:pt x="2" y="253"/>
                  </a:lnTo>
                  <a:close/>
                </a:path>
              </a:pathLst>
            </a:custGeom>
            <a:solidFill>
              <a:srgbClr val="11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1113"/>
            <p:cNvSpPr>
              <a:spLocks noEditPoints="1"/>
            </p:cNvSpPr>
            <p:nvPr/>
          </p:nvSpPr>
          <p:spPr bwMode="auto">
            <a:xfrm>
              <a:off x="4938" y="1430"/>
              <a:ext cx="38" cy="251"/>
            </a:xfrm>
            <a:custGeom>
              <a:avLst/>
              <a:gdLst>
                <a:gd name="T0" fmla="*/ 27 w 38"/>
                <a:gd name="T1" fmla="*/ 0 h 251"/>
                <a:gd name="T2" fmla="*/ 16 w 38"/>
                <a:gd name="T3" fmla="*/ 0 h 251"/>
                <a:gd name="T4" fmla="*/ 5 w 38"/>
                <a:gd name="T5" fmla="*/ 0 h 251"/>
                <a:gd name="T6" fmla="*/ 5 w 38"/>
                <a:gd name="T7" fmla="*/ 0 h 251"/>
                <a:gd name="T8" fmla="*/ 16 w 38"/>
                <a:gd name="T9" fmla="*/ 0 h 251"/>
                <a:gd name="T10" fmla="*/ 27 w 38"/>
                <a:gd name="T11" fmla="*/ 0 h 251"/>
                <a:gd name="T12" fmla="*/ 27 w 38"/>
                <a:gd name="T13" fmla="*/ 0 h 251"/>
                <a:gd name="T14" fmla="*/ 0 w 38"/>
                <a:gd name="T15" fmla="*/ 250 h 251"/>
                <a:gd name="T16" fmla="*/ 16 w 38"/>
                <a:gd name="T17" fmla="*/ 251 h 251"/>
                <a:gd name="T18" fmla="*/ 31 w 38"/>
                <a:gd name="T19" fmla="*/ 250 h 251"/>
                <a:gd name="T20" fmla="*/ 37 w 38"/>
                <a:gd name="T21" fmla="*/ 250 h 251"/>
                <a:gd name="T22" fmla="*/ 38 w 38"/>
                <a:gd name="T23" fmla="*/ 248 h 251"/>
                <a:gd name="T24" fmla="*/ 31 w 38"/>
                <a:gd name="T25" fmla="*/ 250 h 251"/>
                <a:gd name="T26" fmla="*/ 16 w 38"/>
                <a:gd name="T27" fmla="*/ 250 h 251"/>
                <a:gd name="T28" fmla="*/ 0 w 38"/>
                <a:gd name="T29" fmla="*/ 250 h 251"/>
                <a:gd name="T30" fmla="*/ 0 w 38"/>
                <a:gd name="T31" fmla="*/ 250 h 251"/>
                <a:gd name="T32" fmla="*/ 0 w 38"/>
                <a:gd name="T33" fmla="*/ 250 h 2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51"/>
                <a:gd name="T53" fmla="*/ 38 w 38"/>
                <a:gd name="T54" fmla="*/ 251 h 2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51">
                  <a:moveTo>
                    <a:pt x="27" y="0"/>
                  </a:moveTo>
                  <a:lnTo>
                    <a:pt x="16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27" y="0"/>
                  </a:lnTo>
                  <a:close/>
                  <a:moveTo>
                    <a:pt x="0" y="250"/>
                  </a:moveTo>
                  <a:lnTo>
                    <a:pt x="16" y="251"/>
                  </a:lnTo>
                  <a:lnTo>
                    <a:pt x="31" y="250"/>
                  </a:lnTo>
                  <a:lnTo>
                    <a:pt x="37" y="250"/>
                  </a:lnTo>
                  <a:lnTo>
                    <a:pt x="38" y="248"/>
                  </a:lnTo>
                  <a:lnTo>
                    <a:pt x="31" y="250"/>
                  </a:lnTo>
                  <a:lnTo>
                    <a:pt x="16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12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1114"/>
            <p:cNvSpPr>
              <a:spLocks noEditPoints="1"/>
            </p:cNvSpPr>
            <p:nvPr/>
          </p:nvSpPr>
          <p:spPr bwMode="auto">
            <a:xfrm>
              <a:off x="4936" y="1430"/>
              <a:ext cx="44" cy="250"/>
            </a:xfrm>
            <a:custGeom>
              <a:avLst/>
              <a:gdLst>
                <a:gd name="T0" fmla="*/ 29 w 44"/>
                <a:gd name="T1" fmla="*/ 0 h 250"/>
                <a:gd name="T2" fmla="*/ 18 w 44"/>
                <a:gd name="T3" fmla="*/ 0 h 250"/>
                <a:gd name="T4" fmla="*/ 7 w 44"/>
                <a:gd name="T5" fmla="*/ 0 h 250"/>
                <a:gd name="T6" fmla="*/ 7 w 44"/>
                <a:gd name="T7" fmla="*/ 1 h 250"/>
                <a:gd name="T8" fmla="*/ 18 w 44"/>
                <a:gd name="T9" fmla="*/ 0 h 250"/>
                <a:gd name="T10" fmla="*/ 29 w 44"/>
                <a:gd name="T11" fmla="*/ 1 h 250"/>
                <a:gd name="T12" fmla="*/ 29 w 44"/>
                <a:gd name="T13" fmla="*/ 0 h 250"/>
                <a:gd name="T14" fmla="*/ 2 w 44"/>
                <a:gd name="T15" fmla="*/ 250 h 250"/>
                <a:gd name="T16" fmla="*/ 2 w 44"/>
                <a:gd name="T17" fmla="*/ 250 h 250"/>
                <a:gd name="T18" fmla="*/ 18 w 44"/>
                <a:gd name="T19" fmla="*/ 250 h 250"/>
                <a:gd name="T20" fmla="*/ 33 w 44"/>
                <a:gd name="T21" fmla="*/ 250 h 250"/>
                <a:gd name="T22" fmla="*/ 40 w 44"/>
                <a:gd name="T23" fmla="*/ 248 h 250"/>
                <a:gd name="T24" fmla="*/ 44 w 44"/>
                <a:gd name="T25" fmla="*/ 248 h 250"/>
                <a:gd name="T26" fmla="*/ 33 w 44"/>
                <a:gd name="T27" fmla="*/ 250 h 250"/>
                <a:gd name="T28" fmla="*/ 18 w 44"/>
                <a:gd name="T29" fmla="*/ 250 h 250"/>
                <a:gd name="T30" fmla="*/ 2 w 44"/>
                <a:gd name="T31" fmla="*/ 250 h 250"/>
                <a:gd name="T32" fmla="*/ 0 w 44"/>
                <a:gd name="T33" fmla="*/ 248 h 250"/>
                <a:gd name="T34" fmla="*/ 2 w 44"/>
                <a:gd name="T35" fmla="*/ 250 h 2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250"/>
                <a:gd name="T56" fmla="*/ 44 w 44"/>
                <a:gd name="T57" fmla="*/ 250 h 2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250">
                  <a:moveTo>
                    <a:pt x="29" y="0"/>
                  </a:moveTo>
                  <a:lnTo>
                    <a:pt x="1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18" y="0"/>
                  </a:lnTo>
                  <a:lnTo>
                    <a:pt x="29" y="1"/>
                  </a:lnTo>
                  <a:lnTo>
                    <a:pt x="29" y="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18" y="250"/>
                  </a:lnTo>
                  <a:lnTo>
                    <a:pt x="33" y="250"/>
                  </a:lnTo>
                  <a:lnTo>
                    <a:pt x="40" y="248"/>
                  </a:lnTo>
                  <a:lnTo>
                    <a:pt x="44" y="248"/>
                  </a:lnTo>
                  <a:lnTo>
                    <a:pt x="33" y="250"/>
                  </a:lnTo>
                  <a:lnTo>
                    <a:pt x="18" y="250"/>
                  </a:lnTo>
                  <a:lnTo>
                    <a:pt x="2" y="250"/>
                  </a:lnTo>
                  <a:lnTo>
                    <a:pt x="0" y="248"/>
                  </a:lnTo>
                  <a:lnTo>
                    <a:pt x="2" y="250"/>
                  </a:lnTo>
                  <a:close/>
                </a:path>
              </a:pathLst>
            </a:custGeom>
            <a:solidFill>
              <a:srgbClr val="13C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1115"/>
            <p:cNvSpPr>
              <a:spLocks noEditPoints="1"/>
            </p:cNvSpPr>
            <p:nvPr/>
          </p:nvSpPr>
          <p:spPr bwMode="auto">
            <a:xfrm>
              <a:off x="4934" y="1430"/>
              <a:ext cx="48" cy="250"/>
            </a:xfrm>
            <a:custGeom>
              <a:avLst/>
              <a:gdLst>
                <a:gd name="T0" fmla="*/ 31 w 48"/>
                <a:gd name="T1" fmla="*/ 1 h 250"/>
                <a:gd name="T2" fmla="*/ 20 w 48"/>
                <a:gd name="T3" fmla="*/ 0 h 250"/>
                <a:gd name="T4" fmla="*/ 9 w 48"/>
                <a:gd name="T5" fmla="*/ 1 h 250"/>
                <a:gd name="T6" fmla="*/ 9 w 48"/>
                <a:gd name="T7" fmla="*/ 1 h 250"/>
                <a:gd name="T8" fmla="*/ 20 w 48"/>
                <a:gd name="T9" fmla="*/ 1 h 250"/>
                <a:gd name="T10" fmla="*/ 33 w 48"/>
                <a:gd name="T11" fmla="*/ 1 h 250"/>
                <a:gd name="T12" fmla="*/ 31 w 48"/>
                <a:gd name="T13" fmla="*/ 1 h 250"/>
                <a:gd name="T14" fmla="*/ 2 w 48"/>
                <a:gd name="T15" fmla="*/ 248 h 250"/>
                <a:gd name="T16" fmla="*/ 4 w 48"/>
                <a:gd name="T17" fmla="*/ 250 h 250"/>
                <a:gd name="T18" fmla="*/ 20 w 48"/>
                <a:gd name="T19" fmla="*/ 250 h 250"/>
                <a:gd name="T20" fmla="*/ 35 w 48"/>
                <a:gd name="T21" fmla="*/ 250 h 250"/>
                <a:gd name="T22" fmla="*/ 46 w 48"/>
                <a:gd name="T23" fmla="*/ 248 h 250"/>
                <a:gd name="T24" fmla="*/ 48 w 48"/>
                <a:gd name="T25" fmla="*/ 247 h 250"/>
                <a:gd name="T26" fmla="*/ 35 w 48"/>
                <a:gd name="T27" fmla="*/ 248 h 250"/>
                <a:gd name="T28" fmla="*/ 20 w 48"/>
                <a:gd name="T29" fmla="*/ 250 h 250"/>
                <a:gd name="T30" fmla="*/ 4 w 48"/>
                <a:gd name="T31" fmla="*/ 248 h 250"/>
                <a:gd name="T32" fmla="*/ 0 w 48"/>
                <a:gd name="T33" fmla="*/ 248 h 250"/>
                <a:gd name="T34" fmla="*/ 2 w 48"/>
                <a:gd name="T35" fmla="*/ 248 h 2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250"/>
                <a:gd name="T56" fmla="*/ 48 w 48"/>
                <a:gd name="T57" fmla="*/ 250 h 2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250">
                  <a:moveTo>
                    <a:pt x="31" y="1"/>
                  </a:moveTo>
                  <a:lnTo>
                    <a:pt x="20" y="0"/>
                  </a:lnTo>
                  <a:lnTo>
                    <a:pt x="9" y="1"/>
                  </a:lnTo>
                  <a:lnTo>
                    <a:pt x="20" y="1"/>
                  </a:lnTo>
                  <a:lnTo>
                    <a:pt x="33" y="1"/>
                  </a:lnTo>
                  <a:lnTo>
                    <a:pt x="31" y="1"/>
                  </a:lnTo>
                  <a:close/>
                  <a:moveTo>
                    <a:pt x="2" y="248"/>
                  </a:moveTo>
                  <a:lnTo>
                    <a:pt x="4" y="250"/>
                  </a:lnTo>
                  <a:lnTo>
                    <a:pt x="20" y="250"/>
                  </a:lnTo>
                  <a:lnTo>
                    <a:pt x="35" y="250"/>
                  </a:lnTo>
                  <a:lnTo>
                    <a:pt x="46" y="248"/>
                  </a:lnTo>
                  <a:lnTo>
                    <a:pt x="48" y="247"/>
                  </a:lnTo>
                  <a:lnTo>
                    <a:pt x="35" y="248"/>
                  </a:lnTo>
                  <a:lnTo>
                    <a:pt x="20" y="250"/>
                  </a:lnTo>
                  <a:lnTo>
                    <a:pt x="4" y="248"/>
                  </a:lnTo>
                  <a:lnTo>
                    <a:pt x="0" y="248"/>
                  </a:lnTo>
                  <a:lnTo>
                    <a:pt x="2" y="248"/>
                  </a:lnTo>
                  <a:close/>
                </a:path>
              </a:pathLst>
            </a:custGeom>
            <a:solidFill>
              <a:srgbClr val="14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1116"/>
            <p:cNvSpPr>
              <a:spLocks noEditPoints="1"/>
            </p:cNvSpPr>
            <p:nvPr/>
          </p:nvSpPr>
          <p:spPr bwMode="auto">
            <a:xfrm>
              <a:off x="4934" y="1431"/>
              <a:ext cx="50" cy="249"/>
            </a:xfrm>
            <a:custGeom>
              <a:avLst/>
              <a:gdLst>
                <a:gd name="T0" fmla="*/ 33 w 50"/>
                <a:gd name="T1" fmla="*/ 0 h 249"/>
                <a:gd name="T2" fmla="*/ 20 w 50"/>
                <a:gd name="T3" fmla="*/ 0 h 249"/>
                <a:gd name="T4" fmla="*/ 9 w 50"/>
                <a:gd name="T5" fmla="*/ 0 h 249"/>
                <a:gd name="T6" fmla="*/ 9 w 50"/>
                <a:gd name="T7" fmla="*/ 0 h 249"/>
                <a:gd name="T8" fmla="*/ 20 w 50"/>
                <a:gd name="T9" fmla="*/ 0 h 249"/>
                <a:gd name="T10" fmla="*/ 33 w 50"/>
                <a:gd name="T11" fmla="*/ 0 h 249"/>
                <a:gd name="T12" fmla="*/ 33 w 50"/>
                <a:gd name="T13" fmla="*/ 0 h 249"/>
                <a:gd name="T14" fmla="*/ 0 w 50"/>
                <a:gd name="T15" fmla="*/ 247 h 249"/>
                <a:gd name="T16" fmla="*/ 4 w 50"/>
                <a:gd name="T17" fmla="*/ 247 h 249"/>
                <a:gd name="T18" fmla="*/ 20 w 50"/>
                <a:gd name="T19" fmla="*/ 249 h 249"/>
                <a:gd name="T20" fmla="*/ 35 w 50"/>
                <a:gd name="T21" fmla="*/ 247 h 249"/>
                <a:gd name="T22" fmla="*/ 48 w 50"/>
                <a:gd name="T23" fmla="*/ 246 h 249"/>
                <a:gd name="T24" fmla="*/ 50 w 50"/>
                <a:gd name="T25" fmla="*/ 246 h 249"/>
                <a:gd name="T26" fmla="*/ 50 w 50"/>
                <a:gd name="T27" fmla="*/ 246 h 249"/>
                <a:gd name="T28" fmla="*/ 35 w 50"/>
                <a:gd name="T29" fmla="*/ 247 h 249"/>
                <a:gd name="T30" fmla="*/ 20 w 50"/>
                <a:gd name="T31" fmla="*/ 247 h 249"/>
                <a:gd name="T32" fmla="*/ 4 w 50"/>
                <a:gd name="T33" fmla="*/ 247 h 249"/>
                <a:gd name="T34" fmla="*/ 0 w 50"/>
                <a:gd name="T35" fmla="*/ 247 h 249"/>
                <a:gd name="T36" fmla="*/ 0 w 50"/>
                <a:gd name="T37" fmla="*/ 247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249"/>
                <a:gd name="T59" fmla="*/ 50 w 50"/>
                <a:gd name="T60" fmla="*/ 249 h 2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249">
                  <a:moveTo>
                    <a:pt x="33" y="0"/>
                  </a:moveTo>
                  <a:lnTo>
                    <a:pt x="2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3" y="0"/>
                  </a:lnTo>
                  <a:close/>
                  <a:moveTo>
                    <a:pt x="0" y="247"/>
                  </a:moveTo>
                  <a:lnTo>
                    <a:pt x="4" y="247"/>
                  </a:lnTo>
                  <a:lnTo>
                    <a:pt x="20" y="249"/>
                  </a:lnTo>
                  <a:lnTo>
                    <a:pt x="35" y="247"/>
                  </a:lnTo>
                  <a:lnTo>
                    <a:pt x="48" y="246"/>
                  </a:lnTo>
                  <a:lnTo>
                    <a:pt x="50" y="246"/>
                  </a:lnTo>
                  <a:lnTo>
                    <a:pt x="35" y="247"/>
                  </a:lnTo>
                  <a:lnTo>
                    <a:pt x="20" y="247"/>
                  </a:lnTo>
                  <a:lnTo>
                    <a:pt x="4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15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1117"/>
            <p:cNvSpPr>
              <a:spLocks noEditPoints="1"/>
            </p:cNvSpPr>
            <p:nvPr/>
          </p:nvSpPr>
          <p:spPr bwMode="auto">
            <a:xfrm>
              <a:off x="4932" y="1431"/>
              <a:ext cx="52" cy="247"/>
            </a:xfrm>
            <a:custGeom>
              <a:avLst/>
              <a:gdLst>
                <a:gd name="T0" fmla="*/ 35 w 52"/>
                <a:gd name="T1" fmla="*/ 0 h 247"/>
                <a:gd name="T2" fmla="*/ 22 w 52"/>
                <a:gd name="T3" fmla="*/ 0 h 247"/>
                <a:gd name="T4" fmla="*/ 11 w 52"/>
                <a:gd name="T5" fmla="*/ 0 h 247"/>
                <a:gd name="T6" fmla="*/ 11 w 52"/>
                <a:gd name="T7" fmla="*/ 2 h 247"/>
                <a:gd name="T8" fmla="*/ 22 w 52"/>
                <a:gd name="T9" fmla="*/ 0 h 247"/>
                <a:gd name="T10" fmla="*/ 35 w 52"/>
                <a:gd name="T11" fmla="*/ 2 h 247"/>
                <a:gd name="T12" fmla="*/ 35 w 52"/>
                <a:gd name="T13" fmla="*/ 0 h 247"/>
                <a:gd name="T14" fmla="*/ 2 w 52"/>
                <a:gd name="T15" fmla="*/ 247 h 247"/>
                <a:gd name="T16" fmla="*/ 6 w 52"/>
                <a:gd name="T17" fmla="*/ 247 h 247"/>
                <a:gd name="T18" fmla="*/ 22 w 52"/>
                <a:gd name="T19" fmla="*/ 247 h 247"/>
                <a:gd name="T20" fmla="*/ 37 w 52"/>
                <a:gd name="T21" fmla="*/ 247 h 247"/>
                <a:gd name="T22" fmla="*/ 52 w 52"/>
                <a:gd name="T23" fmla="*/ 246 h 247"/>
                <a:gd name="T24" fmla="*/ 52 w 52"/>
                <a:gd name="T25" fmla="*/ 244 h 247"/>
                <a:gd name="T26" fmla="*/ 37 w 52"/>
                <a:gd name="T27" fmla="*/ 247 h 247"/>
                <a:gd name="T28" fmla="*/ 22 w 52"/>
                <a:gd name="T29" fmla="*/ 247 h 247"/>
                <a:gd name="T30" fmla="*/ 6 w 52"/>
                <a:gd name="T31" fmla="*/ 247 h 247"/>
                <a:gd name="T32" fmla="*/ 0 w 52"/>
                <a:gd name="T33" fmla="*/ 246 h 247"/>
                <a:gd name="T34" fmla="*/ 2 w 52"/>
                <a:gd name="T35" fmla="*/ 247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247"/>
                <a:gd name="T56" fmla="*/ 52 w 52"/>
                <a:gd name="T57" fmla="*/ 247 h 2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247">
                  <a:moveTo>
                    <a:pt x="35" y="0"/>
                  </a:moveTo>
                  <a:lnTo>
                    <a:pt x="22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22" y="0"/>
                  </a:lnTo>
                  <a:lnTo>
                    <a:pt x="35" y="2"/>
                  </a:lnTo>
                  <a:lnTo>
                    <a:pt x="35" y="0"/>
                  </a:lnTo>
                  <a:close/>
                  <a:moveTo>
                    <a:pt x="2" y="247"/>
                  </a:moveTo>
                  <a:lnTo>
                    <a:pt x="6" y="247"/>
                  </a:lnTo>
                  <a:lnTo>
                    <a:pt x="22" y="247"/>
                  </a:lnTo>
                  <a:lnTo>
                    <a:pt x="37" y="247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37" y="247"/>
                  </a:lnTo>
                  <a:lnTo>
                    <a:pt x="22" y="247"/>
                  </a:lnTo>
                  <a:lnTo>
                    <a:pt x="6" y="247"/>
                  </a:lnTo>
                  <a:lnTo>
                    <a:pt x="0" y="246"/>
                  </a:lnTo>
                  <a:lnTo>
                    <a:pt x="2" y="247"/>
                  </a:lnTo>
                  <a:close/>
                </a:path>
              </a:pathLst>
            </a:custGeom>
            <a:solidFill>
              <a:srgbClr val="16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1118"/>
            <p:cNvSpPr>
              <a:spLocks noEditPoints="1"/>
            </p:cNvSpPr>
            <p:nvPr/>
          </p:nvSpPr>
          <p:spPr bwMode="auto">
            <a:xfrm>
              <a:off x="4931" y="1431"/>
              <a:ext cx="53" cy="247"/>
            </a:xfrm>
            <a:custGeom>
              <a:avLst/>
              <a:gdLst>
                <a:gd name="T0" fmla="*/ 36 w 53"/>
                <a:gd name="T1" fmla="*/ 2 h 247"/>
                <a:gd name="T2" fmla="*/ 23 w 53"/>
                <a:gd name="T3" fmla="*/ 0 h 247"/>
                <a:gd name="T4" fmla="*/ 12 w 53"/>
                <a:gd name="T5" fmla="*/ 2 h 247"/>
                <a:gd name="T6" fmla="*/ 12 w 53"/>
                <a:gd name="T7" fmla="*/ 2 h 247"/>
                <a:gd name="T8" fmla="*/ 23 w 53"/>
                <a:gd name="T9" fmla="*/ 2 h 247"/>
                <a:gd name="T10" fmla="*/ 36 w 53"/>
                <a:gd name="T11" fmla="*/ 2 h 247"/>
                <a:gd name="T12" fmla="*/ 36 w 53"/>
                <a:gd name="T13" fmla="*/ 2 h 247"/>
                <a:gd name="T14" fmla="*/ 1 w 53"/>
                <a:gd name="T15" fmla="*/ 246 h 247"/>
                <a:gd name="T16" fmla="*/ 7 w 53"/>
                <a:gd name="T17" fmla="*/ 247 h 247"/>
                <a:gd name="T18" fmla="*/ 23 w 53"/>
                <a:gd name="T19" fmla="*/ 247 h 247"/>
                <a:gd name="T20" fmla="*/ 38 w 53"/>
                <a:gd name="T21" fmla="*/ 247 h 247"/>
                <a:gd name="T22" fmla="*/ 53 w 53"/>
                <a:gd name="T23" fmla="*/ 244 h 247"/>
                <a:gd name="T24" fmla="*/ 53 w 53"/>
                <a:gd name="T25" fmla="*/ 244 h 247"/>
                <a:gd name="T26" fmla="*/ 38 w 53"/>
                <a:gd name="T27" fmla="*/ 246 h 247"/>
                <a:gd name="T28" fmla="*/ 23 w 53"/>
                <a:gd name="T29" fmla="*/ 247 h 247"/>
                <a:gd name="T30" fmla="*/ 7 w 53"/>
                <a:gd name="T31" fmla="*/ 246 h 247"/>
                <a:gd name="T32" fmla="*/ 0 w 53"/>
                <a:gd name="T33" fmla="*/ 246 h 247"/>
                <a:gd name="T34" fmla="*/ 1 w 53"/>
                <a:gd name="T35" fmla="*/ 246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247"/>
                <a:gd name="T56" fmla="*/ 53 w 53"/>
                <a:gd name="T57" fmla="*/ 247 h 2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247">
                  <a:moveTo>
                    <a:pt x="36" y="2"/>
                  </a:moveTo>
                  <a:lnTo>
                    <a:pt x="23" y="0"/>
                  </a:lnTo>
                  <a:lnTo>
                    <a:pt x="12" y="2"/>
                  </a:lnTo>
                  <a:lnTo>
                    <a:pt x="23" y="2"/>
                  </a:lnTo>
                  <a:lnTo>
                    <a:pt x="36" y="2"/>
                  </a:lnTo>
                  <a:close/>
                  <a:moveTo>
                    <a:pt x="1" y="246"/>
                  </a:moveTo>
                  <a:lnTo>
                    <a:pt x="7" y="247"/>
                  </a:lnTo>
                  <a:lnTo>
                    <a:pt x="23" y="247"/>
                  </a:lnTo>
                  <a:lnTo>
                    <a:pt x="38" y="247"/>
                  </a:lnTo>
                  <a:lnTo>
                    <a:pt x="53" y="244"/>
                  </a:lnTo>
                  <a:lnTo>
                    <a:pt x="38" y="246"/>
                  </a:lnTo>
                  <a:lnTo>
                    <a:pt x="23" y="247"/>
                  </a:lnTo>
                  <a:lnTo>
                    <a:pt x="7" y="246"/>
                  </a:lnTo>
                  <a:lnTo>
                    <a:pt x="0" y="246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17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1119"/>
            <p:cNvSpPr>
              <a:spLocks noEditPoints="1"/>
            </p:cNvSpPr>
            <p:nvPr/>
          </p:nvSpPr>
          <p:spPr bwMode="auto">
            <a:xfrm>
              <a:off x="4931" y="1433"/>
              <a:ext cx="53" cy="245"/>
            </a:xfrm>
            <a:custGeom>
              <a:avLst/>
              <a:gdLst>
                <a:gd name="T0" fmla="*/ 36 w 53"/>
                <a:gd name="T1" fmla="*/ 0 h 245"/>
                <a:gd name="T2" fmla="*/ 23 w 53"/>
                <a:gd name="T3" fmla="*/ 0 h 245"/>
                <a:gd name="T4" fmla="*/ 12 w 53"/>
                <a:gd name="T5" fmla="*/ 0 h 245"/>
                <a:gd name="T6" fmla="*/ 11 w 53"/>
                <a:gd name="T7" fmla="*/ 0 h 245"/>
                <a:gd name="T8" fmla="*/ 23 w 53"/>
                <a:gd name="T9" fmla="*/ 0 h 245"/>
                <a:gd name="T10" fmla="*/ 36 w 53"/>
                <a:gd name="T11" fmla="*/ 0 h 245"/>
                <a:gd name="T12" fmla="*/ 36 w 53"/>
                <a:gd name="T13" fmla="*/ 0 h 245"/>
                <a:gd name="T14" fmla="*/ 0 w 53"/>
                <a:gd name="T15" fmla="*/ 244 h 245"/>
                <a:gd name="T16" fmla="*/ 7 w 53"/>
                <a:gd name="T17" fmla="*/ 244 h 245"/>
                <a:gd name="T18" fmla="*/ 23 w 53"/>
                <a:gd name="T19" fmla="*/ 245 h 245"/>
                <a:gd name="T20" fmla="*/ 38 w 53"/>
                <a:gd name="T21" fmla="*/ 244 h 245"/>
                <a:gd name="T22" fmla="*/ 53 w 53"/>
                <a:gd name="T23" fmla="*/ 242 h 245"/>
                <a:gd name="T24" fmla="*/ 53 w 53"/>
                <a:gd name="T25" fmla="*/ 242 h 245"/>
                <a:gd name="T26" fmla="*/ 38 w 53"/>
                <a:gd name="T27" fmla="*/ 244 h 245"/>
                <a:gd name="T28" fmla="*/ 23 w 53"/>
                <a:gd name="T29" fmla="*/ 244 h 245"/>
                <a:gd name="T30" fmla="*/ 7 w 53"/>
                <a:gd name="T31" fmla="*/ 244 h 245"/>
                <a:gd name="T32" fmla="*/ 0 w 53"/>
                <a:gd name="T33" fmla="*/ 242 h 245"/>
                <a:gd name="T34" fmla="*/ 0 w 53"/>
                <a:gd name="T35" fmla="*/ 244 h 2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245"/>
                <a:gd name="T56" fmla="*/ 53 w 53"/>
                <a:gd name="T57" fmla="*/ 245 h 2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245">
                  <a:moveTo>
                    <a:pt x="36" y="0"/>
                  </a:moveTo>
                  <a:lnTo>
                    <a:pt x="2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36" y="0"/>
                  </a:lnTo>
                  <a:close/>
                  <a:moveTo>
                    <a:pt x="0" y="244"/>
                  </a:moveTo>
                  <a:lnTo>
                    <a:pt x="7" y="244"/>
                  </a:lnTo>
                  <a:lnTo>
                    <a:pt x="23" y="245"/>
                  </a:lnTo>
                  <a:lnTo>
                    <a:pt x="38" y="244"/>
                  </a:lnTo>
                  <a:lnTo>
                    <a:pt x="53" y="242"/>
                  </a:lnTo>
                  <a:lnTo>
                    <a:pt x="38" y="244"/>
                  </a:lnTo>
                  <a:lnTo>
                    <a:pt x="23" y="244"/>
                  </a:lnTo>
                  <a:lnTo>
                    <a:pt x="7" y="244"/>
                  </a:lnTo>
                  <a:lnTo>
                    <a:pt x="0" y="242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18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1120"/>
            <p:cNvSpPr>
              <a:spLocks noEditPoints="1"/>
            </p:cNvSpPr>
            <p:nvPr/>
          </p:nvSpPr>
          <p:spPr bwMode="auto">
            <a:xfrm>
              <a:off x="4929" y="1433"/>
              <a:ext cx="55" cy="244"/>
            </a:xfrm>
            <a:custGeom>
              <a:avLst/>
              <a:gdLst>
                <a:gd name="T0" fmla="*/ 38 w 55"/>
                <a:gd name="T1" fmla="*/ 0 h 244"/>
                <a:gd name="T2" fmla="*/ 25 w 55"/>
                <a:gd name="T3" fmla="*/ 0 h 244"/>
                <a:gd name="T4" fmla="*/ 13 w 55"/>
                <a:gd name="T5" fmla="*/ 0 h 244"/>
                <a:gd name="T6" fmla="*/ 13 w 55"/>
                <a:gd name="T7" fmla="*/ 1 h 244"/>
                <a:gd name="T8" fmla="*/ 25 w 55"/>
                <a:gd name="T9" fmla="*/ 0 h 244"/>
                <a:gd name="T10" fmla="*/ 38 w 55"/>
                <a:gd name="T11" fmla="*/ 1 h 244"/>
                <a:gd name="T12" fmla="*/ 38 w 55"/>
                <a:gd name="T13" fmla="*/ 0 h 244"/>
                <a:gd name="T14" fmla="*/ 2 w 55"/>
                <a:gd name="T15" fmla="*/ 242 h 244"/>
                <a:gd name="T16" fmla="*/ 9 w 55"/>
                <a:gd name="T17" fmla="*/ 244 h 244"/>
                <a:gd name="T18" fmla="*/ 25 w 55"/>
                <a:gd name="T19" fmla="*/ 244 h 244"/>
                <a:gd name="T20" fmla="*/ 40 w 55"/>
                <a:gd name="T21" fmla="*/ 244 h 244"/>
                <a:gd name="T22" fmla="*/ 55 w 55"/>
                <a:gd name="T23" fmla="*/ 242 h 244"/>
                <a:gd name="T24" fmla="*/ 55 w 55"/>
                <a:gd name="T25" fmla="*/ 241 h 244"/>
                <a:gd name="T26" fmla="*/ 40 w 55"/>
                <a:gd name="T27" fmla="*/ 244 h 244"/>
                <a:gd name="T28" fmla="*/ 25 w 55"/>
                <a:gd name="T29" fmla="*/ 244 h 244"/>
                <a:gd name="T30" fmla="*/ 9 w 55"/>
                <a:gd name="T31" fmla="*/ 244 h 244"/>
                <a:gd name="T32" fmla="*/ 0 w 55"/>
                <a:gd name="T33" fmla="*/ 242 h 244"/>
                <a:gd name="T34" fmla="*/ 2 w 55"/>
                <a:gd name="T35" fmla="*/ 242 h 2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244"/>
                <a:gd name="T56" fmla="*/ 55 w 55"/>
                <a:gd name="T57" fmla="*/ 244 h 2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244">
                  <a:moveTo>
                    <a:pt x="38" y="0"/>
                  </a:moveTo>
                  <a:lnTo>
                    <a:pt x="2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25" y="0"/>
                  </a:lnTo>
                  <a:lnTo>
                    <a:pt x="38" y="1"/>
                  </a:lnTo>
                  <a:lnTo>
                    <a:pt x="38" y="0"/>
                  </a:lnTo>
                  <a:close/>
                  <a:moveTo>
                    <a:pt x="2" y="242"/>
                  </a:moveTo>
                  <a:lnTo>
                    <a:pt x="9" y="244"/>
                  </a:lnTo>
                  <a:lnTo>
                    <a:pt x="25" y="244"/>
                  </a:lnTo>
                  <a:lnTo>
                    <a:pt x="40" y="244"/>
                  </a:lnTo>
                  <a:lnTo>
                    <a:pt x="55" y="242"/>
                  </a:lnTo>
                  <a:lnTo>
                    <a:pt x="55" y="241"/>
                  </a:lnTo>
                  <a:lnTo>
                    <a:pt x="40" y="244"/>
                  </a:lnTo>
                  <a:lnTo>
                    <a:pt x="25" y="244"/>
                  </a:lnTo>
                  <a:lnTo>
                    <a:pt x="9" y="244"/>
                  </a:lnTo>
                  <a:lnTo>
                    <a:pt x="0" y="242"/>
                  </a:lnTo>
                  <a:lnTo>
                    <a:pt x="2" y="242"/>
                  </a:lnTo>
                  <a:close/>
                </a:path>
              </a:pathLst>
            </a:custGeom>
            <a:solidFill>
              <a:srgbClr val="19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1121"/>
            <p:cNvSpPr>
              <a:spLocks noEditPoints="1"/>
            </p:cNvSpPr>
            <p:nvPr/>
          </p:nvSpPr>
          <p:spPr bwMode="auto">
            <a:xfrm>
              <a:off x="4927" y="1433"/>
              <a:ext cx="57" cy="244"/>
            </a:xfrm>
            <a:custGeom>
              <a:avLst/>
              <a:gdLst>
                <a:gd name="T0" fmla="*/ 40 w 57"/>
                <a:gd name="T1" fmla="*/ 1 h 244"/>
                <a:gd name="T2" fmla="*/ 27 w 57"/>
                <a:gd name="T3" fmla="*/ 0 h 244"/>
                <a:gd name="T4" fmla="*/ 15 w 57"/>
                <a:gd name="T5" fmla="*/ 1 h 244"/>
                <a:gd name="T6" fmla="*/ 15 w 57"/>
                <a:gd name="T7" fmla="*/ 1 h 244"/>
                <a:gd name="T8" fmla="*/ 27 w 57"/>
                <a:gd name="T9" fmla="*/ 1 h 244"/>
                <a:gd name="T10" fmla="*/ 40 w 57"/>
                <a:gd name="T11" fmla="*/ 1 h 244"/>
                <a:gd name="T12" fmla="*/ 40 w 57"/>
                <a:gd name="T13" fmla="*/ 1 h 244"/>
                <a:gd name="T14" fmla="*/ 2 w 57"/>
                <a:gd name="T15" fmla="*/ 242 h 244"/>
                <a:gd name="T16" fmla="*/ 11 w 57"/>
                <a:gd name="T17" fmla="*/ 244 h 244"/>
                <a:gd name="T18" fmla="*/ 27 w 57"/>
                <a:gd name="T19" fmla="*/ 244 h 244"/>
                <a:gd name="T20" fmla="*/ 42 w 57"/>
                <a:gd name="T21" fmla="*/ 244 h 244"/>
                <a:gd name="T22" fmla="*/ 57 w 57"/>
                <a:gd name="T23" fmla="*/ 241 h 244"/>
                <a:gd name="T24" fmla="*/ 57 w 57"/>
                <a:gd name="T25" fmla="*/ 241 h 244"/>
                <a:gd name="T26" fmla="*/ 42 w 57"/>
                <a:gd name="T27" fmla="*/ 242 h 244"/>
                <a:gd name="T28" fmla="*/ 27 w 57"/>
                <a:gd name="T29" fmla="*/ 244 h 244"/>
                <a:gd name="T30" fmla="*/ 13 w 57"/>
                <a:gd name="T31" fmla="*/ 242 h 244"/>
                <a:gd name="T32" fmla="*/ 0 w 57"/>
                <a:gd name="T33" fmla="*/ 241 h 244"/>
                <a:gd name="T34" fmla="*/ 2 w 57"/>
                <a:gd name="T35" fmla="*/ 242 h 2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244"/>
                <a:gd name="T56" fmla="*/ 57 w 57"/>
                <a:gd name="T57" fmla="*/ 244 h 2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244">
                  <a:moveTo>
                    <a:pt x="40" y="1"/>
                  </a:moveTo>
                  <a:lnTo>
                    <a:pt x="27" y="0"/>
                  </a:lnTo>
                  <a:lnTo>
                    <a:pt x="15" y="1"/>
                  </a:lnTo>
                  <a:lnTo>
                    <a:pt x="27" y="1"/>
                  </a:lnTo>
                  <a:lnTo>
                    <a:pt x="40" y="1"/>
                  </a:lnTo>
                  <a:close/>
                  <a:moveTo>
                    <a:pt x="2" y="242"/>
                  </a:moveTo>
                  <a:lnTo>
                    <a:pt x="11" y="244"/>
                  </a:lnTo>
                  <a:lnTo>
                    <a:pt x="27" y="244"/>
                  </a:lnTo>
                  <a:lnTo>
                    <a:pt x="42" y="244"/>
                  </a:lnTo>
                  <a:lnTo>
                    <a:pt x="57" y="241"/>
                  </a:lnTo>
                  <a:lnTo>
                    <a:pt x="42" y="242"/>
                  </a:lnTo>
                  <a:lnTo>
                    <a:pt x="27" y="244"/>
                  </a:lnTo>
                  <a:lnTo>
                    <a:pt x="13" y="242"/>
                  </a:lnTo>
                  <a:lnTo>
                    <a:pt x="0" y="241"/>
                  </a:lnTo>
                  <a:lnTo>
                    <a:pt x="2" y="242"/>
                  </a:lnTo>
                  <a:close/>
                </a:path>
              </a:pathLst>
            </a:custGeom>
            <a:solidFill>
              <a:srgbClr val="1A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1122"/>
            <p:cNvSpPr>
              <a:spLocks noEditPoints="1"/>
            </p:cNvSpPr>
            <p:nvPr/>
          </p:nvSpPr>
          <p:spPr bwMode="auto">
            <a:xfrm>
              <a:off x="4927" y="1434"/>
              <a:ext cx="57" cy="243"/>
            </a:xfrm>
            <a:custGeom>
              <a:avLst/>
              <a:gdLst>
                <a:gd name="T0" fmla="*/ 40 w 57"/>
                <a:gd name="T1" fmla="*/ 0 h 243"/>
                <a:gd name="T2" fmla="*/ 27 w 57"/>
                <a:gd name="T3" fmla="*/ 0 h 243"/>
                <a:gd name="T4" fmla="*/ 15 w 57"/>
                <a:gd name="T5" fmla="*/ 0 h 243"/>
                <a:gd name="T6" fmla="*/ 15 w 57"/>
                <a:gd name="T7" fmla="*/ 0 h 243"/>
                <a:gd name="T8" fmla="*/ 27 w 57"/>
                <a:gd name="T9" fmla="*/ 0 h 243"/>
                <a:gd name="T10" fmla="*/ 42 w 57"/>
                <a:gd name="T11" fmla="*/ 0 h 243"/>
                <a:gd name="T12" fmla="*/ 40 w 57"/>
                <a:gd name="T13" fmla="*/ 0 h 243"/>
                <a:gd name="T14" fmla="*/ 0 w 57"/>
                <a:gd name="T15" fmla="*/ 240 h 243"/>
                <a:gd name="T16" fmla="*/ 13 w 57"/>
                <a:gd name="T17" fmla="*/ 241 h 243"/>
                <a:gd name="T18" fmla="*/ 27 w 57"/>
                <a:gd name="T19" fmla="*/ 243 h 243"/>
                <a:gd name="T20" fmla="*/ 42 w 57"/>
                <a:gd name="T21" fmla="*/ 241 h 243"/>
                <a:gd name="T22" fmla="*/ 57 w 57"/>
                <a:gd name="T23" fmla="*/ 240 h 243"/>
                <a:gd name="T24" fmla="*/ 57 w 57"/>
                <a:gd name="T25" fmla="*/ 240 h 243"/>
                <a:gd name="T26" fmla="*/ 42 w 57"/>
                <a:gd name="T27" fmla="*/ 241 h 243"/>
                <a:gd name="T28" fmla="*/ 27 w 57"/>
                <a:gd name="T29" fmla="*/ 241 h 243"/>
                <a:gd name="T30" fmla="*/ 13 w 57"/>
                <a:gd name="T31" fmla="*/ 241 h 243"/>
                <a:gd name="T32" fmla="*/ 0 w 57"/>
                <a:gd name="T33" fmla="*/ 240 h 243"/>
                <a:gd name="T34" fmla="*/ 0 w 57"/>
                <a:gd name="T35" fmla="*/ 24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243"/>
                <a:gd name="T56" fmla="*/ 57 w 57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243">
                  <a:moveTo>
                    <a:pt x="40" y="0"/>
                  </a:moveTo>
                  <a:lnTo>
                    <a:pt x="27" y="0"/>
                  </a:lnTo>
                  <a:lnTo>
                    <a:pt x="15" y="0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40" y="0"/>
                  </a:lnTo>
                  <a:close/>
                  <a:moveTo>
                    <a:pt x="0" y="240"/>
                  </a:moveTo>
                  <a:lnTo>
                    <a:pt x="13" y="241"/>
                  </a:lnTo>
                  <a:lnTo>
                    <a:pt x="27" y="243"/>
                  </a:lnTo>
                  <a:lnTo>
                    <a:pt x="42" y="241"/>
                  </a:lnTo>
                  <a:lnTo>
                    <a:pt x="57" y="240"/>
                  </a:lnTo>
                  <a:lnTo>
                    <a:pt x="42" y="241"/>
                  </a:lnTo>
                  <a:lnTo>
                    <a:pt x="27" y="241"/>
                  </a:lnTo>
                  <a:lnTo>
                    <a:pt x="13" y="241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1B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1123"/>
            <p:cNvSpPr>
              <a:spLocks noEditPoints="1"/>
            </p:cNvSpPr>
            <p:nvPr/>
          </p:nvSpPr>
          <p:spPr bwMode="auto">
            <a:xfrm>
              <a:off x="4925" y="1434"/>
              <a:ext cx="59" cy="241"/>
            </a:xfrm>
            <a:custGeom>
              <a:avLst/>
              <a:gdLst>
                <a:gd name="T0" fmla="*/ 44 w 59"/>
                <a:gd name="T1" fmla="*/ 0 h 241"/>
                <a:gd name="T2" fmla="*/ 29 w 59"/>
                <a:gd name="T3" fmla="*/ 0 h 241"/>
                <a:gd name="T4" fmla="*/ 17 w 59"/>
                <a:gd name="T5" fmla="*/ 0 h 241"/>
                <a:gd name="T6" fmla="*/ 17 w 59"/>
                <a:gd name="T7" fmla="*/ 2 h 241"/>
                <a:gd name="T8" fmla="*/ 29 w 59"/>
                <a:gd name="T9" fmla="*/ 0 h 241"/>
                <a:gd name="T10" fmla="*/ 44 w 59"/>
                <a:gd name="T11" fmla="*/ 2 h 241"/>
                <a:gd name="T12" fmla="*/ 44 w 59"/>
                <a:gd name="T13" fmla="*/ 0 h 241"/>
                <a:gd name="T14" fmla="*/ 2 w 59"/>
                <a:gd name="T15" fmla="*/ 240 h 241"/>
                <a:gd name="T16" fmla="*/ 15 w 59"/>
                <a:gd name="T17" fmla="*/ 241 h 241"/>
                <a:gd name="T18" fmla="*/ 29 w 59"/>
                <a:gd name="T19" fmla="*/ 241 h 241"/>
                <a:gd name="T20" fmla="*/ 44 w 59"/>
                <a:gd name="T21" fmla="*/ 241 h 241"/>
                <a:gd name="T22" fmla="*/ 59 w 59"/>
                <a:gd name="T23" fmla="*/ 240 h 241"/>
                <a:gd name="T24" fmla="*/ 59 w 59"/>
                <a:gd name="T25" fmla="*/ 238 h 241"/>
                <a:gd name="T26" fmla="*/ 59 w 59"/>
                <a:gd name="T27" fmla="*/ 238 h 241"/>
                <a:gd name="T28" fmla="*/ 44 w 59"/>
                <a:gd name="T29" fmla="*/ 240 h 241"/>
                <a:gd name="T30" fmla="*/ 29 w 59"/>
                <a:gd name="T31" fmla="*/ 241 h 241"/>
                <a:gd name="T32" fmla="*/ 15 w 59"/>
                <a:gd name="T33" fmla="*/ 240 h 241"/>
                <a:gd name="T34" fmla="*/ 0 w 59"/>
                <a:gd name="T35" fmla="*/ 238 h 241"/>
                <a:gd name="T36" fmla="*/ 0 w 59"/>
                <a:gd name="T37" fmla="*/ 240 h 241"/>
                <a:gd name="T38" fmla="*/ 2 w 59"/>
                <a:gd name="T39" fmla="*/ 240 h 2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241"/>
                <a:gd name="T62" fmla="*/ 59 w 59"/>
                <a:gd name="T63" fmla="*/ 241 h 2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241">
                  <a:moveTo>
                    <a:pt x="44" y="0"/>
                  </a:moveTo>
                  <a:lnTo>
                    <a:pt x="29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2" y="240"/>
                  </a:moveTo>
                  <a:lnTo>
                    <a:pt x="15" y="241"/>
                  </a:lnTo>
                  <a:lnTo>
                    <a:pt x="29" y="241"/>
                  </a:lnTo>
                  <a:lnTo>
                    <a:pt x="44" y="241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44" y="240"/>
                  </a:lnTo>
                  <a:lnTo>
                    <a:pt x="29" y="241"/>
                  </a:lnTo>
                  <a:lnTo>
                    <a:pt x="15" y="240"/>
                  </a:lnTo>
                  <a:lnTo>
                    <a:pt x="0" y="238"/>
                  </a:lnTo>
                  <a:lnTo>
                    <a:pt x="0" y="240"/>
                  </a:lnTo>
                  <a:lnTo>
                    <a:pt x="2" y="240"/>
                  </a:lnTo>
                  <a:close/>
                </a:path>
              </a:pathLst>
            </a:custGeom>
            <a:solidFill>
              <a:srgbClr val="1C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1124"/>
            <p:cNvSpPr>
              <a:spLocks noEditPoints="1"/>
            </p:cNvSpPr>
            <p:nvPr/>
          </p:nvSpPr>
          <p:spPr bwMode="auto">
            <a:xfrm>
              <a:off x="4925" y="1434"/>
              <a:ext cx="59" cy="241"/>
            </a:xfrm>
            <a:custGeom>
              <a:avLst/>
              <a:gdLst>
                <a:gd name="T0" fmla="*/ 44 w 59"/>
                <a:gd name="T1" fmla="*/ 2 h 241"/>
                <a:gd name="T2" fmla="*/ 29 w 59"/>
                <a:gd name="T3" fmla="*/ 0 h 241"/>
                <a:gd name="T4" fmla="*/ 17 w 59"/>
                <a:gd name="T5" fmla="*/ 2 h 241"/>
                <a:gd name="T6" fmla="*/ 17 w 59"/>
                <a:gd name="T7" fmla="*/ 2 h 241"/>
                <a:gd name="T8" fmla="*/ 29 w 59"/>
                <a:gd name="T9" fmla="*/ 2 h 241"/>
                <a:gd name="T10" fmla="*/ 44 w 59"/>
                <a:gd name="T11" fmla="*/ 2 h 241"/>
                <a:gd name="T12" fmla="*/ 44 w 59"/>
                <a:gd name="T13" fmla="*/ 2 h 241"/>
                <a:gd name="T14" fmla="*/ 44 w 59"/>
                <a:gd name="T15" fmla="*/ 2 h 241"/>
                <a:gd name="T16" fmla="*/ 0 w 59"/>
                <a:gd name="T17" fmla="*/ 238 h 241"/>
                <a:gd name="T18" fmla="*/ 15 w 59"/>
                <a:gd name="T19" fmla="*/ 240 h 241"/>
                <a:gd name="T20" fmla="*/ 29 w 59"/>
                <a:gd name="T21" fmla="*/ 241 h 241"/>
                <a:gd name="T22" fmla="*/ 44 w 59"/>
                <a:gd name="T23" fmla="*/ 240 h 241"/>
                <a:gd name="T24" fmla="*/ 59 w 59"/>
                <a:gd name="T25" fmla="*/ 238 h 241"/>
                <a:gd name="T26" fmla="*/ 59 w 59"/>
                <a:gd name="T27" fmla="*/ 238 h 241"/>
                <a:gd name="T28" fmla="*/ 59 w 59"/>
                <a:gd name="T29" fmla="*/ 238 h 241"/>
                <a:gd name="T30" fmla="*/ 59 w 59"/>
                <a:gd name="T31" fmla="*/ 238 h 241"/>
                <a:gd name="T32" fmla="*/ 44 w 59"/>
                <a:gd name="T33" fmla="*/ 240 h 241"/>
                <a:gd name="T34" fmla="*/ 29 w 59"/>
                <a:gd name="T35" fmla="*/ 241 h 241"/>
                <a:gd name="T36" fmla="*/ 15 w 59"/>
                <a:gd name="T37" fmla="*/ 240 h 241"/>
                <a:gd name="T38" fmla="*/ 0 w 59"/>
                <a:gd name="T39" fmla="*/ 238 h 241"/>
                <a:gd name="T40" fmla="*/ 0 w 59"/>
                <a:gd name="T41" fmla="*/ 238 h 2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241"/>
                <a:gd name="T65" fmla="*/ 59 w 59"/>
                <a:gd name="T66" fmla="*/ 241 h 2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241">
                  <a:moveTo>
                    <a:pt x="44" y="2"/>
                  </a:moveTo>
                  <a:lnTo>
                    <a:pt x="29" y="0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44" y="2"/>
                  </a:lnTo>
                  <a:close/>
                  <a:moveTo>
                    <a:pt x="0" y="238"/>
                  </a:moveTo>
                  <a:lnTo>
                    <a:pt x="15" y="240"/>
                  </a:lnTo>
                  <a:lnTo>
                    <a:pt x="29" y="241"/>
                  </a:lnTo>
                  <a:lnTo>
                    <a:pt x="44" y="240"/>
                  </a:lnTo>
                  <a:lnTo>
                    <a:pt x="59" y="238"/>
                  </a:lnTo>
                  <a:lnTo>
                    <a:pt x="44" y="240"/>
                  </a:lnTo>
                  <a:lnTo>
                    <a:pt x="29" y="241"/>
                  </a:lnTo>
                  <a:lnTo>
                    <a:pt x="15" y="24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1D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1125"/>
            <p:cNvSpPr>
              <a:spLocks noEditPoints="1"/>
            </p:cNvSpPr>
            <p:nvPr/>
          </p:nvSpPr>
          <p:spPr bwMode="auto">
            <a:xfrm>
              <a:off x="4925" y="1436"/>
              <a:ext cx="59" cy="239"/>
            </a:xfrm>
            <a:custGeom>
              <a:avLst/>
              <a:gdLst>
                <a:gd name="T0" fmla="*/ 44 w 59"/>
                <a:gd name="T1" fmla="*/ 0 h 239"/>
                <a:gd name="T2" fmla="*/ 44 w 59"/>
                <a:gd name="T3" fmla="*/ 0 h 239"/>
                <a:gd name="T4" fmla="*/ 29 w 59"/>
                <a:gd name="T5" fmla="*/ 0 h 239"/>
                <a:gd name="T6" fmla="*/ 17 w 59"/>
                <a:gd name="T7" fmla="*/ 0 h 239"/>
                <a:gd name="T8" fmla="*/ 17 w 59"/>
                <a:gd name="T9" fmla="*/ 0 h 239"/>
                <a:gd name="T10" fmla="*/ 29 w 59"/>
                <a:gd name="T11" fmla="*/ 0 h 239"/>
                <a:gd name="T12" fmla="*/ 44 w 59"/>
                <a:gd name="T13" fmla="*/ 1 h 239"/>
                <a:gd name="T14" fmla="*/ 44 w 59"/>
                <a:gd name="T15" fmla="*/ 1 h 239"/>
                <a:gd name="T16" fmla="*/ 44 w 59"/>
                <a:gd name="T17" fmla="*/ 0 h 239"/>
                <a:gd name="T18" fmla="*/ 0 w 59"/>
                <a:gd name="T19" fmla="*/ 236 h 239"/>
                <a:gd name="T20" fmla="*/ 15 w 59"/>
                <a:gd name="T21" fmla="*/ 238 h 239"/>
                <a:gd name="T22" fmla="*/ 29 w 59"/>
                <a:gd name="T23" fmla="*/ 239 h 239"/>
                <a:gd name="T24" fmla="*/ 44 w 59"/>
                <a:gd name="T25" fmla="*/ 238 h 239"/>
                <a:gd name="T26" fmla="*/ 59 w 59"/>
                <a:gd name="T27" fmla="*/ 236 h 239"/>
                <a:gd name="T28" fmla="*/ 59 w 59"/>
                <a:gd name="T29" fmla="*/ 236 h 239"/>
                <a:gd name="T30" fmla="*/ 59 w 59"/>
                <a:gd name="T31" fmla="*/ 236 h 239"/>
                <a:gd name="T32" fmla="*/ 59 w 59"/>
                <a:gd name="T33" fmla="*/ 236 h 239"/>
                <a:gd name="T34" fmla="*/ 44 w 59"/>
                <a:gd name="T35" fmla="*/ 238 h 239"/>
                <a:gd name="T36" fmla="*/ 29 w 59"/>
                <a:gd name="T37" fmla="*/ 238 h 239"/>
                <a:gd name="T38" fmla="*/ 15 w 59"/>
                <a:gd name="T39" fmla="*/ 238 h 239"/>
                <a:gd name="T40" fmla="*/ 0 w 59"/>
                <a:gd name="T41" fmla="*/ 236 h 239"/>
                <a:gd name="T42" fmla="*/ 0 w 59"/>
                <a:gd name="T43" fmla="*/ 236 h 2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39"/>
                <a:gd name="T68" fmla="*/ 59 w 59"/>
                <a:gd name="T69" fmla="*/ 239 h 2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39">
                  <a:moveTo>
                    <a:pt x="44" y="0"/>
                  </a:moveTo>
                  <a:lnTo>
                    <a:pt x="44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236"/>
                  </a:moveTo>
                  <a:lnTo>
                    <a:pt x="15" y="238"/>
                  </a:lnTo>
                  <a:lnTo>
                    <a:pt x="29" y="239"/>
                  </a:lnTo>
                  <a:lnTo>
                    <a:pt x="44" y="238"/>
                  </a:lnTo>
                  <a:lnTo>
                    <a:pt x="59" y="236"/>
                  </a:lnTo>
                  <a:lnTo>
                    <a:pt x="44" y="238"/>
                  </a:lnTo>
                  <a:lnTo>
                    <a:pt x="29" y="238"/>
                  </a:lnTo>
                  <a:lnTo>
                    <a:pt x="15" y="238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1E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1126"/>
            <p:cNvSpPr>
              <a:spLocks noEditPoints="1"/>
            </p:cNvSpPr>
            <p:nvPr/>
          </p:nvSpPr>
          <p:spPr bwMode="auto">
            <a:xfrm>
              <a:off x="4925" y="1436"/>
              <a:ext cx="59" cy="238"/>
            </a:xfrm>
            <a:custGeom>
              <a:avLst/>
              <a:gdLst>
                <a:gd name="T0" fmla="*/ 44 w 59"/>
                <a:gd name="T1" fmla="*/ 1 h 238"/>
                <a:gd name="T2" fmla="*/ 44 w 59"/>
                <a:gd name="T3" fmla="*/ 1 h 238"/>
                <a:gd name="T4" fmla="*/ 29 w 59"/>
                <a:gd name="T5" fmla="*/ 0 h 238"/>
                <a:gd name="T6" fmla="*/ 17 w 59"/>
                <a:gd name="T7" fmla="*/ 0 h 238"/>
                <a:gd name="T8" fmla="*/ 17 w 59"/>
                <a:gd name="T9" fmla="*/ 1 h 238"/>
                <a:gd name="T10" fmla="*/ 29 w 59"/>
                <a:gd name="T11" fmla="*/ 0 h 238"/>
                <a:gd name="T12" fmla="*/ 44 w 59"/>
                <a:gd name="T13" fmla="*/ 1 h 238"/>
                <a:gd name="T14" fmla="*/ 44 w 59"/>
                <a:gd name="T15" fmla="*/ 1 h 238"/>
                <a:gd name="T16" fmla="*/ 44 w 59"/>
                <a:gd name="T17" fmla="*/ 1 h 238"/>
                <a:gd name="T18" fmla="*/ 0 w 59"/>
                <a:gd name="T19" fmla="*/ 236 h 238"/>
                <a:gd name="T20" fmla="*/ 15 w 59"/>
                <a:gd name="T21" fmla="*/ 238 h 238"/>
                <a:gd name="T22" fmla="*/ 29 w 59"/>
                <a:gd name="T23" fmla="*/ 238 h 238"/>
                <a:gd name="T24" fmla="*/ 44 w 59"/>
                <a:gd name="T25" fmla="*/ 238 h 238"/>
                <a:gd name="T26" fmla="*/ 59 w 59"/>
                <a:gd name="T27" fmla="*/ 236 h 238"/>
                <a:gd name="T28" fmla="*/ 59 w 59"/>
                <a:gd name="T29" fmla="*/ 236 h 238"/>
                <a:gd name="T30" fmla="*/ 59 w 59"/>
                <a:gd name="T31" fmla="*/ 235 h 238"/>
                <a:gd name="T32" fmla="*/ 59 w 59"/>
                <a:gd name="T33" fmla="*/ 235 h 238"/>
                <a:gd name="T34" fmla="*/ 44 w 59"/>
                <a:gd name="T35" fmla="*/ 236 h 238"/>
                <a:gd name="T36" fmla="*/ 29 w 59"/>
                <a:gd name="T37" fmla="*/ 238 h 238"/>
                <a:gd name="T38" fmla="*/ 15 w 59"/>
                <a:gd name="T39" fmla="*/ 236 h 238"/>
                <a:gd name="T40" fmla="*/ 0 w 59"/>
                <a:gd name="T41" fmla="*/ 235 h 238"/>
                <a:gd name="T42" fmla="*/ 0 w 59"/>
                <a:gd name="T43" fmla="*/ 236 h 2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38"/>
                <a:gd name="T68" fmla="*/ 59 w 59"/>
                <a:gd name="T69" fmla="*/ 238 h 2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38">
                  <a:moveTo>
                    <a:pt x="44" y="1"/>
                  </a:moveTo>
                  <a:lnTo>
                    <a:pt x="44" y="1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44" y="1"/>
                  </a:lnTo>
                  <a:close/>
                  <a:moveTo>
                    <a:pt x="0" y="236"/>
                  </a:moveTo>
                  <a:lnTo>
                    <a:pt x="15" y="238"/>
                  </a:lnTo>
                  <a:lnTo>
                    <a:pt x="29" y="238"/>
                  </a:lnTo>
                  <a:lnTo>
                    <a:pt x="44" y="238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44" y="236"/>
                  </a:lnTo>
                  <a:lnTo>
                    <a:pt x="29" y="238"/>
                  </a:lnTo>
                  <a:lnTo>
                    <a:pt x="15" y="236"/>
                  </a:lnTo>
                  <a:lnTo>
                    <a:pt x="0" y="235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1F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1127"/>
            <p:cNvSpPr>
              <a:spLocks noEditPoints="1"/>
            </p:cNvSpPr>
            <p:nvPr/>
          </p:nvSpPr>
          <p:spPr bwMode="auto">
            <a:xfrm>
              <a:off x="4925" y="1436"/>
              <a:ext cx="59" cy="238"/>
            </a:xfrm>
            <a:custGeom>
              <a:avLst/>
              <a:gdLst>
                <a:gd name="T0" fmla="*/ 44 w 59"/>
                <a:gd name="T1" fmla="*/ 1 h 238"/>
                <a:gd name="T2" fmla="*/ 44 w 59"/>
                <a:gd name="T3" fmla="*/ 1 h 238"/>
                <a:gd name="T4" fmla="*/ 29 w 59"/>
                <a:gd name="T5" fmla="*/ 0 h 238"/>
                <a:gd name="T6" fmla="*/ 17 w 59"/>
                <a:gd name="T7" fmla="*/ 1 h 238"/>
                <a:gd name="T8" fmla="*/ 17 w 59"/>
                <a:gd name="T9" fmla="*/ 1 h 238"/>
                <a:gd name="T10" fmla="*/ 29 w 59"/>
                <a:gd name="T11" fmla="*/ 1 h 238"/>
                <a:gd name="T12" fmla="*/ 44 w 59"/>
                <a:gd name="T13" fmla="*/ 1 h 238"/>
                <a:gd name="T14" fmla="*/ 44 w 59"/>
                <a:gd name="T15" fmla="*/ 1 h 238"/>
                <a:gd name="T16" fmla="*/ 44 w 59"/>
                <a:gd name="T17" fmla="*/ 1 h 238"/>
                <a:gd name="T18" fmla="*/ 0 w 59"/>
                <a:gd name="T19" fmla="*/ 235 h 238"/>
                <a:gd name="T20" fmla="*/ 15 w 59"/>
                <a:gd name="T21" fmla="*/ 236 h 238"/>
                <a:gd name="T22" fmla="*/ 29 w 59"/>
                <a:gd name="T23" fmla="*/ 238 h 238"/>
                <a:gd name="T24" fmla="*/ 44 w 59"/>
                <a:gd name="T25" fmla="*/ 236 h 238"/>
                <a:gd name="T26" fmla="*/ 59 w 59"/>
                <a:gd name="T27" fmla="*/ 235 h 238"/>
                <a:gd name="T28" fmla="*/ 59 w 59"/>
                <a:gd name="T29" fmla="*/ 235 h 238"/>
                <a:gd name="T30" fmla="*/ 59 w 59"/>
                <a:gd name="T31" fmla="*/ 235 h 238"/>
                <a:gd name="T32" fmla="*/ 59 w 59"/>
                <a:gd name="T33" fmla="*/ 235 h 238"/>
                <a:gd name="T34" fmla="*/ 44 w 59"/>
                <a:gd name="T35" fmla="*/ 236 h 238"/>
                <a:gd name="T36" fmla="*/ 29 w 59"/>
                <a:gd name="T37" fmla="*/ 236 h 238"/>
                <a:gd name="T38" fmla="*/ 15 w 59"/>
                <a:gd name="T39" fmla="*/ 236 h 238"/>
                <a:gd name="T40" fmla="*/ 0 w 59"/>
                <a:gd name="T41" fmla="*/ 235 h 238"/>
                <a:gd name="T42" fmla="*/ 0 w 59"/>
                <a:gd name="T43" fmla="*/ 235 h 2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38"/>
                <a:gd name="T68" fmla="*/ 59 w 59"/>
                <a:gd name="T69" fmla="*/ 238 h 2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38">
                  <a:moveTo>
                    <a:pt x="44" y="1"/>
                  </a:moveTo>
                  <a:lnTo>
                    <a:pt x="44" y="1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44" y="1"/>
                  </a:lnTo>
                  <a:close/>
                  <a:moveTo>
                    <a:pt x="0" y="235"/>
                  </a:moveTo>
                  <a:lnTo>
                    <a:pt x="15" y="236"/>
                  </a:lnTo>
                  <a:lnTo>
                    <a:pt x="29" y="238"/>
                  </a:lnTo>
                  <a:lnTo>
                    <a:pt x="44" y="236"/>
                  </a:lnTo>
                  <a:lnTo>
                    <a:pt x="59" y="235"/>
                  </a:lnTo>
                  <a:lnTo>
                    <a:pt x="44" y="236"/>
                  </a:lnTo>
                  <a:lnTo>
                    <a:pt x="29" y="236"/>
                  </a:lnTo>
                  <a:lnTo>
                    <a:pt x="15" y="236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20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1128"/>
            <p:cNvSpPr>
              <a:spLocks noEditPoints="1"/>
            </p:cNvSpPr>
            <p:nvPr/>
          </p:nvSpPr>
          <p:spPr bwMode="auto">
            <a:xfrm>
              <a:off x="4925" y="1437"/>
              <a:ext cx="59" cy="235"/>
            </a:xfrm>
            <a:custGeom>
              <a:avLst/>
              <a:gdLst>
                <a:gd name="T0" fmla="*/ 44 w 59"/>
                <a:gd name="T1" fmla="*/ 0 h 235"/>
                <a:gd name="T2" fmla="*/ 44 w 59"/>
                <a:gd name="T3" fmla="*/ 0 h 235"/>
                <a:gd name="T4" fmla="*/ 29 w 59"/>
                <a:gd name="T5" fmla="*/ 0 h 235"/>
                <a:gd name="T6" fmla="*/ 17 w 59"/>
                <a:gd name="T7" fmla="*/ 0 h 235"/>
                <a:gd name="T8" fmla="*/ 15 w 59"/>
                <a:gd name="T9" fmla="*/ 2 h 235"/>
                <a:gd name="T10" fmla="*/ 29 w 59"/>
                <a:gd name="T11" fmla="*/ 0 h 235"/>
                <a:gd name="T12" fmla="*/ 44 w 59"/>
                <a:gd name="T13" fmla="*/ 2 h 235"/>
                <a:gd name="T14" fmla="*/ 46 w 59"/>
                <a:gd name="T15" fmla="*/ 2 h 235"/>
                <a:gd name="T16" fmla="*/ 44 w 59"/>
                <a:gd name="T17" fmla="*/ 0 h 235"/>
                <a:gd name="T18" fmla="*/ 0 w 59"/>
                <a:gd name="T19" fmla="*/ 234 h 235"/>
                <a:gd name="T20" fmla="*/ 15 w 59"/>
                <a:gd name="T21" fmla="*/ 235 h 235"/>
                <a:gd name="T22" fmla="*/ 29 w 59"/>
                <a:gd name="T23" fmla="*/ 235 h 235"/>
                <a:gd name="T24" fmla="*/ 44 w 59"/>
                <a:gd name="T25" fmla="*/ 235 h 235"/>
                <a:gd name="T26" fmla="*/ 59 w 59"/>
                <a:gd name="T27" fmla="*/ 234 h 235"/>
                <a:gd name="T28" fmla="*/ 59 w 59"/>
                <a:gd name="T29" fmla="*/ 234 h 235"/>
                <a:gd name="T30" fmla="*/ 59 w 59"/>
                <a:gd name="T31" fmla="*/ 232 h 235"/>
                <a:gd name="T32" fmla="*/ 57 w 59"/>
                <a:gd name="T33" fmla="*/ 234 h 235"/>
                <a:gd name="T34" fmla="*/ 44 w 59"/>
                <a:gd name="T35" fmla="*/ 235 h 235"/>
                <a:gd name="T36" fmla="*/ 29 w 59"/>
                <a:gd name="T37" fmla="*/ 235 h 235"/>
                <a:gd name="T38" fmla="*/ 15 w 59"/>
                <a:gd name="T39" fmla="*/ 235 h 235"/>
                <a:gd name="T40" fmla="*/ 0 w 59"/>
                <a:gd name="T41" fmla="*/ 234 h 235"/>
                <a:gd name="T42" fmla="*/ 0 w 59"/>
                <a:gd name="T43" fmla="*/ 234 h 2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35"/>
                <a:gd name="T68" fmla="*/ 59 w 59"/>
                <a:gd name="T69" fmla="*/ 235 h 2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35">
                  <a:moveTo>
                    <a:pt x="44" y="0"/>
                  </a:moveTo>
                  <a:lnTo>
                    <a:pt x="44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29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0"/>
                  </a:lnTo>
                  <a:close/>
                  <a:moveTo>
                    <a:pt x="0" y="234"/>
                  </a:moveTo>
                  <a:lnTo>
                    <a:pt x="15" y="235"/>
                  </a:lnTo>
                  <a:lnTo>
                    <a:pt x="29" y="235"/>
                  </a:lnTo>
                  <a:lnTo>
                    <a:pt x="44" y="235"/>
                  </a:lnTo>
                  <a:lnTo>
                    <a:pt x="59" y="234"/>
                  </a:lnTo>
                  <a:lnTo>
                    <a:pt x="59" y="232"/>
                  </a:lnTo>
                  <a:lnTo>
                    <a:pt x="57" y="234"/>
                  </a:lnTo>
                  <a:lnTo>
                    <a:pt x="44" y="235"/>
                  </a:lnTo>
                  <a:lnTo>
                    <a:pt x="29" y="235"/>
                  </a:lnTo>
                  <a:lnTo>
                    <a:pt x="15" y="235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21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1129"/>
            <p:cNvSpPr>
              <a:spLocks noEditPoints="1"/>
            </p:cNvSpPr>
            <p:nvPr/>
          </p:nvSpPr>
          <p:spPr bwMode="auto">
            <a:xfrm>
              <a:off x="4925" y="1437"/>
              <a:ext cx="59" cy="235"/>
            </a:xfrm>
            <a:custGeom>
              <a:avLst/>
              <a:gdLst>
                <a:gd name="T0" fmla="*/ 46 w 59"/>
                <a:gd name="T1" fmla="*/ 2 h 235"/>
                <a:gd name="T2" fmla="*/ 44 w 59"/>
                <a:gd name="T3" fmla="*/ 2 h 235"/>
                <a:gd name="T4" fmla="*/ 29 w 59"/>
                <a:gd name="T5" fmla="*/ 0 h 235"/>
                <a:gd name="T6" fmla="*/ 15 w 59"/>
                <a:gd name="T7" fmla="*/ 2 h 235"/>
                <a:gd name="T8" fmla="*/ 15 w 59"/>
                <a:gd name="T9" fmla="*/ 2 h 235"/>
                <a:gd name="T10" fmla="*/ 29 w 59"/>
                <a:gd name="T11" fmla="*/ 2 h 235"/>
                <a:gd name="T12" fmla="*/ 44 w 59"/>
                <a:gd name="T13" fmla="*/ 2 h 235"/>
                <a:gd name="T14" fmla="*/ 46 w 59"/>
                <a:gd name="T15" fmla="*/ 2 h 235"/>
                <a:gd name="T16" fmla="*/ 46 w 59"/>
                <a:gd name="T17" fmla="*/ 2 h 235"/>
                <a:gd name="T18" fmla="*/ 0 w 59"/>
                <a:gd name="T19" fmla="*/ 234 h 235"/>
                <a:gd name="T20" fmla="*/ 15 w 59"/>
                <a:gd name="T21" fmla="*/ 235 h 235"/>
                <a:gd name="T22" fmla="*/ 29 w 59"/>
                <a:gd name="T23" fmla="*/ 235 h 235"/>
                <a:gd name="T24" fmla="*/ 44 w 59"/>
                <a:gd name="T25" fmla="*/ 235 h 235"/>
                <a:gd name="T26" fmla="*/ 57 w 59"/>
                <a:gd name="T27" fmla="*/ 234 h 235"/>
                <a:gd name="T28" fmla="*/ 59 w 59"/>
                <a:gd name="T29" fmla="*/ 232 h 235"/>
                <a:gd name="T30" fmla="*/ 59 w 59"/>
                <a:gd name="T31" fmla="*/ 232 h 235"/>
                <a:gd name="T32" fmla="*/ 57 w 59"/>
                <a:gd name="T33" fmla="*/ 232 h 235"/>
                <a:gd name="T34" fmla="*/ 44 w 59"/>
                <a:gd name="T35" fmla="*/ 234 h 235"/>
                <a:gd name="T36" fmla="*/ 29 w 59"/>
                <a:gd name="T37" fmla="*/ 235 h 235"/>
                <a:gd name="T38" fmla="*/ 15 w 59"/>
                <a:gd name="T39" fmla="*/ 234 h 235"/>
                <a:gd name="T40" fmla="*/ 0 w 59"/>
                <a:gd name="T41" fmla="*/ 232 h 235"/>
                <a:gd name="T42" fmla="*/ 0 w 59"/>
                <a:gd name="T43" fmla="*/ 234 h 2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35"/>
                <a:gd name="T68" fmla="*/ 59 w 59"/>
                <a:gd name="T69" fmla="*/ 235 h 2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35">
                  <a:moveTo>
                    <a:pt x="46" y="2"/>
                  </a:moveTo>
                  <a:lnTo>
                    <a:pt x="44" y="2"/>
                  </a:lnTo>
                  <a:lnTo>
                    <a:pt x="29" y="0"/>
                  </a:lnTo>
                  <a:lnTo>
                    <a:pt x="15" y="2"/>
                  </a:lnTo>
                  <a:lnTo>
                    <a:pt x="29" y="2"/>
                  </a:lnTo>
                  <a:lnTo>
                    <a:pt x="44" y="2"/>
                  </a:lnTo>
                  <a:lnTo>
                    <a:pt x="46" y="2"/>
                  </a:lnTo>
                  <a:close/>
                  <a:moveTo>
                    <a:pt x="0" y="234"/>
                  </a:moveTo>
                  <a:lnTo>
                    <a:pt x="15" y="235"/>
                  </a:lnTo>
                  <a:lnTo>
                    <a:pt x="29" y="235"/>
                  </a:lnTo>
                  <a:lnTo>
                    <a:pt x="44" y="235"/>
                  </a:lnTo>
                  <a:lnTo>
                    <a:pt x="57" y="234"/>
                  </a:lnTo>
                  <a:lnTo>
                    <a:pt x="59" y="232"/>
                  </a:lnTo>
                  <a:lnTo>
                    <a:pt x="57" y="232"/>
                  </a:lnTo>
                  <a:lnTo>
                    <a:pt x="44" y="234"/>
                  </a:lnTo>
                  <a:lnTo>
                    <a:pt x="29" y="235"/>
                  </a:lnTo>
                  <a:lnTo>
                    <a:pt x="15" y="234"/>
                  </a:lnTo>
                  <a:lnTo>
                    <a:pt x="0" y="23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22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1130"/>
            <p:cNvSpPr>
              <a:spLocks noEditPoints="1"/>
            </p:cNvSpPr>
            <p:nvPr/>
          </p:nvSpPr>
          <p:spPr bwMode="auto">
            <a:xfrm>
              <a:off x="4925" y="1439"/>
              <a:ext cx="59" cy="233"/>
            </a:xfrm>
            <a:custGeom>
              <a:avLst/>
              <a:gdLst>
                <a:gd name="T0" fmla="*/ 46 w 59"/>
                <a:gd name="T1" fmla="*/ 0 h 233"/>
                <a:gd name="T2" fmla="*/ 44 w 59"/>
                <a:gd name="T3" fmla="*/ 0 h 233"/>
                <a:gd name="T4" fmla="*/ 29 w 59"/>
                <a:gd name="T5" fmla="*/ 0 h 233"/>
                <a:gd name="T6" fmla="*/ 15 w 59"/>
                <a:gd name="T7" fmla="*/ 0 h 233"/>
                <a:gd name="T8" fmla="*/ 15 w 59"/>
                <a:gd name="T9" fmla="*/ 0 h 233"/>
                <a:gd name="T10" fmla="*/ 29 w 59"/>
                <a:gd name="T11" fmla="*/ 0 h 233"/>
                <a:gd name="T12" fmla="*/ 44 w 59"/>
                <a:gd name="T13" fmla="*/ 0 h 233"/>
                <a:gd name="T14" fmla="*/ 46 w 59"/>
                <a:gd name="T15" fmla="*/ 0 h 233"/>
                <a:gd name="T16" fmla="*/ 46 w 59"/>
                <a:gd name="T17" fmla="*/ 0 h 233"/>
                <a:gd name="T18" fmla="*/ 0 w 59"/>
                <a:gd name="T19" fmla="*/ 230 h 233"/>
                <a:gd name="T20" fmla="*/ 15 w 59"/>
                <a:gd name="T21" fmla="*/ 232 h 233"/>
                <a:gd name="T22" fmla="*/ 29 w 59"/>
                <a:gd name="T23" fmla="*/ 233 h 233"/>
                <a:gd name="T24" fmla="*/ 44 w 59"/>
                <a:gd name="T25" fmla="*/ 232 h 233"/>
                <a:gd name="T26" fmla="*/ 57 w 59"/>
                <a:gd name="T27" fmla="*/ 230 h 233"/>
                <a:gd name="T28" fmla="*/ 59 w 59"/>
                <a:gd name="T29" fmla="*/ 230 h 233"/>
                <a:gd name="T30" fmla="*/ 59 w 59"/>
                <a:gd name="T31" fmla="*/ 230 h 233"/>
                <a:gd name="T32" fmla="*/ 57 w 59"/>
                <a:gd name="T33" fmla="*/ 230 h 233"/>
                <a:gd name="T34" fmla="*/ 44 w 59"/>
                <a:gd name="T35" fmla="*/ 232 h 233"/>
                <a:gd name="T36" fmla="*/ 29 w 59"/>
                <a:gd name="T37" fmla="*/ 232 h 233"/>
                <a:gd name="T38" fmla="*/ 15 w 59"/>
                <a:gd name="T39" fmla="*/ 232 h 233"/>
                <a:gd name="T40" fmla="*/ 0 w 59"/>
                <a:gd name="T41" fmla="*/ 230 h 233"/>
                <a:gd name="T42" fmla="*/ 0 w 59"/>
                <a:gd name="T43" fmla="*/ 230 h 2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33"/>
                <a:gd name="T68" fmla="*/ 59 w 59"/>
                <a:gd name="T69" fmla="*/ 233 h 2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33">
                  <a:moveTo>
                    <a:pt x="46" y="0"/>
                  </a:moveTo>
                  <a:lnTo>
                    <a:pt x="44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6" y="0"/>
                  </a:lnTo>
                  <a:close/>
                  <a:moveTo>
                    <a:pt x="0" y="230"/>
                  </a:moveTo>
                  <a:lnTo>
                    <a:pt x="15" y="232"/>
                  </a:lnTo>
                  <a:lnTo>
                    <a:pt x="29" y="233"/>
                  </a:lnTo>
                  <a:lnTo>
                    <a:pt x="44" y="232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57" y="230"/>
                  </a:lnTo>
                  <a:lnTo>
                    <a:pt x="44" y="232"/>
                  </a:lnTo>
                  <a:lnTo>
                    <a:pt x="29" y="232"/>
                  </a:lnTo>
                  <a:lnTo>
                    <a:pt x="15" y="23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23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1131"/>
            <p:cNvSpPr>
              <a:spLocks noEditPoints="1"/>
            </p:cNvSpPr>
            <p:nvPr/>
          </p:nvSpPr>
          <p:spPr bwMode="auto">
            <a:xfrm>
              <a:off x="4925" y="1439"/>
              <a:ext cx="59" cy="232"/>
            </a:xfrm>
            <a:custGeom>
              <a:avLst/>
              <a:gdLst>
                <a:gd name="T0" fmla="*/ 46 w 59"/>
                <a:gd name="T1" fmla="*/ 0 h 232"/>
                <a:gd name="T2" fmla="*/ 44 w 59"/>
                <a:gd name="T3" fmla="*/ 0 h 232"/>
                <a:gd name="T4" fmla="*/ 29 w 59"/>
                <a:gd name="T5" fmla="*/ 0 h 232"/>
                <a:gd name="T6" fmla="*/ 15 w 59"/>
                <a:gd name="T7" fmla="*/ 0 h 232"/>
                <a:gd name="T8" fmla="*/ 15 w 59"/>
                <a:gd name="T9" fmla="*/ 1 h 232"/>
                <a:gd name="T10" fmla="*/ 29 w 59"/>
                <a:gd name="T11" fmla="*/ 0 h 232"/>
                <a:gd name="T12" fmla="*/ 44 w 59"/>
                <a:gd name="T13" fmla="*/ 1 h 232"/>
                <a:gd name="T14" fmla="*/ 46 w 59"/>
                <a:gd name="T15" fmla="*/ 1 h 232"/>
                <a:gd name="T16" fmla="*/ 46 w 59"/>
                <a:gd name="T17" fmla="*/ 0 h 232"/>
                <a:gd name="T18" fmla="*/ 0 w 59"/>
                <a:gd name="T19" fmla="*/ 230 h 232"/>
                <a:gd name="T20" fmla="*/ 15 w 59"/>
                <a:gd name="T21" fmla="*/ 232 h 232"/>
                <a:gd name="T22" fmla="*/ 29 w 59"/>
                <a:gd name="T23" fmla="*/ 232 h 232"/>
                <a:gd name="T24" fmla="*/ 44 w 59"/>
                <a:gd name="T25" fmla="*/ 232 h 232"/>
                <a:gd name="T26" fmla="*/ 57 w 59"/>
                <a:gd name="T27" fmla="*/ 230 h 232"/>
                <a:gd name="T28" fmla="*/ 59 w 59"/>
                <a:gd name="T29" fmla="*/ 230 h 232"/>
                <a:gd name="T30" fmla="*/ 59 w 59"/>
                <a:gd name="T31" fmla="*/ 229 h 232"/>
                <a:gd name="T32" fmla="*/ 57 w 59"/>
                <a:gd name="T33" fmla="*/ 229 h 232"/>
                <a:gd name="T34" fmla="*/ 44 w 59"/>
                <a:gd name="T35" fmla="*/ 232 h 232"/>
                <a:gd name="T36" fmla="*/ 29 w 59"/>
                <a:gd name="T37" fmla="*/ 232 h 232"/>
                <a:gd name="T38" fmla="*/ 15 w 59"/>
                <a:gd name="T39" fmla="*/ 232 h 232"/>
                <a:gd name="T40" fmla="*/ 0 w 59"/>
                <a:gd name="T41" fmla="*/ 230 h 232"/>
                <a:gd name="T42" fmla="*/ 0 w 59"/>
                <a:gd name="T43" fmla="*/ 230 h 2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232"/>
                <a:gd name="T68" fmla="*/ 59 w 59"/>
                <a:gd name="T69" fmla="*/ 232 h 2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232">
                  <a:moveTo>
                    <a:pt x="46" y="0"/>
                  </a:moveTo>
                  <a:lnTo>
                    <a:pt x="44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29" y="0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6" y="0"/>
                  </a:lnTo>
                  <a:close/>
                  <a:moveTo>
                    <a:pt x="0" y="230"/>
                  </a:moveTo>
                  <a:lnTo>
                    <a:pt x="15" y="232"/>
                  </a:lnTo>
                  <a:lnTo>
                    <a:pt x="29" y="232"/>
                  </a:lnTo>
                  <a:lnTo>
                    <a:pt x="44" y="232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59" y="229"/>
                  </a:lnTo>
                  <a:lnTo>
                    <a:pt x="57" y="229"/>
                  </a:lnTo>
                  <a:lnTo>
                    <a:pt x="44" y="232"/>
                  </a:lnTo>
                  <a:lnTo>
                    <a:pt x="29" y="232"/>
                  </a:lnTo>
                  <a:lnTo>
                    <a:pt x="15" y="23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24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1132"/>
            <p:cNvSpPr>
              <a:spLocks noEditPoints="1"/>
            </p:cNvSpPr>
            <p:nvPr/>
          </p:nvSpPr>
          <p:spPr bwMode="auto">
            <a:xfrm>
              <a:off x="4925" y="1439"/>
              <a:ext cx="59" cy="232"/>
            </a:xfrm>
            <a:custGeom>
              <a:avLst/>
              <a:gdLst>
                <a:gd name="T0" fmla="*/ 46 w 59"/>
                <a:gd name="T1" fmla="*/ 1 h 232"/>
                <a:gd name="T2" fmla="*/ 44 w 59"/>
                <a:gd name="T3" fmla="*/ 1 h 232"/>
                <a:gd name="T4" fmla="*/ 29 w 59"/>
                <a:gd name="T5" fmla="*/ 0 h 232"/>
                <a:gd name="T6" fmla="*/ 15 w 59"/>
                <a:gd name="T7" fmla="*/ 1 h 232"/>
                <a:gd name="T8" fmla="*/ 15 w 59"/>
                <a:gd name="T9" fmla="*/ 1 h 232"/>
                <a:gd name="T10" fmla="*/ 29 w 59"/>
                <a:gd name="T11" fmla="*/ 1 h 232"/>
                <a:gd name="T12" fmla="*/ 44 w 59"/>
                <a:gd name="T13" fmla="*/ 1 h 232"/>
                <a:gd name="T14" fmla="*/ 46 w 59"/>
                <a:gd name="T15" fmla="*/ 1 h 232"/>
                <a:gd name="T16" fmla="*/ 46 w 59"/>
                <a:gd name="T17" fmla="*/ 1 h 232"/>
                <a:gd name="T18" fmla="*/ 0 w 59"/>
                <a:gd name="T19" fmla="*/ 230 h 232"/>
                <a:gd name="T20" fmla="*/ 15 w 59"/>
                <a:gd name="T21" fmla="*/ 232 h 232"/>
                <a:gd name="T22" fmla="*/ 29 w 59"/>
                <a:gd name="T23" fmla="*/ 232 h 232"/>
                <a:gd name="T24" fmla="*/ 44 w 59"/>
                <a:gd name="T25" fmla="*/ 232 h 232"/>
                <a:gd name="T26" fmla="*/ 57 w 59"/>
                <a:gd name="T27" fmla="*/ 229 h 232"/>
                <a:gd name="T28" fmla="*/ 59 w 59"/>
                <a:gd name="T29" fmla="*/ 229 h 232"/>
                <a:gd name="T30" fmla="*/ 59 w 59"/>
                <a:gd name="T31" fmla="*/ 229 h 232"/>
                <a:gd name="T32" fmla="*/ 57 w 59"/>
                <a:gd name="T33" fmla="*/ 229 h 232"/>
                <a:gd name="T34" fmla="*/ 44 w 59"/>
                <a:gd name="T35" fmla="*/ 230 h 232"/>
                <a:gd name="T36" fmla="*/ 29 w 59"/>
                <a:gd name="T37" fmla="*/ 232 h 232"/>
                <a:gd name="T38" fmla="*/ 15 w 59"/>
                <a:gd name="T39" fmla="*/ 230 h 232"/>
                <a:gd name="T40" fmla="*/ 0 w 59"/>
                <a:gd name="T41" fmla="*/ 229 h 232"/>
                <a:gd name="T42" fmla="*/ 0 w 59"/>
                <a:gd name="T43" fmla="*/ 229 h 232"/>
                <a:gd name="T44" fmla="*/ 0 w 59"/>
                <a:gd name="T45" fmla="*/ 23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"/>
                <a:gd name="T70" fmla="*/ 0 h 232"/>
                <a:gd name="T71" fmla="*/ 59 w 59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" h="232">
                  <a:moveTo>
                    <a:pt x="46" y="1"/>
                  </a:moveTo>
                  <a:lnTo>
                    <a:pt x="44" y="1"/>
                  </a:lnTo>
                  <a:lnTo>
                    <a:pt x="29" y="0"/>
                  </a:lnTo>
                  <a:lnTo>
                    <a:pt x="15" y="1"/>
                  </a:lnTo>
                  <a:lnTo>
                    <a:pt x="29" y="1"/>
                  </a:lnTo>
                  <a:lnTo>
                    <a:pt x="44" y="1"/>
                  </a:lnTo>
                  <a:lnTo>
                    <a:pt x="46" y="1"/>
                  </a:lnTo>
                  <a:close/>
                  <a:moveTo>
                    <a:pt x="0" y="230"/>
                  </a:moveTo>
                  <a:lnTo>
                    <a:pt x="15" y="232"/>
                  </a:lnTo>
                  <a:lnTo>
                    <a:pt x="29" y="232"/>
                  </a:lnTo>
                  <a:lnTo>
                    <a:pt x="44" y="232"/>
                  </a:lnTo>
                  <a:lnTo>
                    <a:pt x="57" y="229"/>
                  </a:lnTo>
                  <a:lnTo>
                    <a:pt x="59" y="229"/>
                  </a:lnTo>
                  <a:lnTo>
                    <a:pt x="57" y="229"/>
                  </a:lnTo>
                  <a:lnTo>
                    <a:pt x="44" y="230"/>
                  </a:lnTo>
                  <a:lnTo>
                    <a:pt x="29" y="232"/>
                  </a:lnTo>
                  <a:lnTo>
                    <a:pt x="15" y="230"/>
                  </a:lnTo>
                  <a:lnTo>
                    <a:pt x="0" y="229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25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1133"/>
            <p:cNvSpPr>
              <a:spLocks noEditPoints="1"/>
            </p:cNvSpPr>
            <p:nvPr/>
          </p:nvSpPr>
          <p:spPr bwMode="auto">
            <a:xfrm>
              <a:off x="4925" y="1440"/>
              <a:ext cx="59" cy="231"/>
            </a:xfrm>
            <a:custGeom>
              <a:avLst/>
              <a:gdLst>
                <a:gd name="T0" fmla="*/ 46 w 59"/>
                <a:gd name="T1" fmla="*/ 0 h 231"/>
                <a:gd name="T2" fmla="*/ 44 w 59"/>
                <a:gd name="T3" fmla="*/ 0 h 231"/>
                <a:gd name="T4" fmla="*/ 29 w 59"/>
                <a:gd name="T5" fmla="*/ 0 h 231"/>
                <a:gd name="T6" fmla="*/ 15 w 59"/>
                <a:gd name="T7" fmla="*/ 0 h 231"/>
                <a:gd name="T8" fmla="*/ 15 w 59"/>
                <a:gd name="T9" fmla="*/ 0 h 231"/>
                <a:gd name="T10" fmla="*/ 15 w 59"/>
                <a:gd name="T11" fmla="*/ 0 h 231"/>
                <a:gd name="T12" fmla="*/ 29 w 59"/>
                <a:gd name="T13" fmla="*/ 0 h 231"/>
                <a:gd name="T14" fmla="*/ 44 w 59"/>
                <a:gd name="T15" fmla="*/ 0 h 231"/>
                <a:gd name="T16" fmla="*/ 46 w 59"/>
                <a:gd name="T17" fmla="*/ 2 h 231"/>
                <a:gd name="T18" fmla="*/ 46 w 59"/>
                <a:gd name="T19" fmla="*/ 0 h 231"/>
                <a:gd name="T20" fmla="*/ 0 w 59"/>
                <a:gd name="T21" fmla="*/ 228 h 231"/>
                <a:gd name="T22" fmla="*/ 0 w 59"/>
                <a:gd name="T23" fmla="*/ 228 h 231"/>
                <a:gd name="T24" fmla="*/ 15 w 59"/>
                <a:gd name="T25" fmla="*/ 229 h 231"/>
                <a:gd name="T26" fmla="*/ 29 w 59"/>
                <a:gd name="T27" fmla="*/ 231 h 231"/>
                <a:gd name="T28" fmla="*/ 44 w 59"/>
                <a:gd name="T29" fmla="*/ 229 h 231"/>
                <a:gd name="T30" fmla="*/ 57 w 59"/>
                <a:gd name="T31" fmla="*/ 228 h 231"/>
                <a:gd name="T32" fmla="*/ 59 w 59"/>
                <a:gd name="T33" fmla="*/ 228 h 231"/>
                <a:gd name="T34" fmla="*/ 59 w 59"/>
                <a:gd name="T35" fmla="*/ 228 h 231"/>
                <a:gd name="T36" fmla="*/ 57 w 59"/>
                <a:gd name="T37" fmla="*/ 228 h 231"/>
                <a:gd name="T38" fmla="*/ 44 w 59"/>
                <a:gd name="T39" fmla="*/ 229 h 231"/>
                <a:gd name="T40" fmla="*/ 29 w 59"/>
                <a:gd name="T41" fmla="*/ 229 h 231"/>
                <a:gd name="T42" fmla="*/ 15 w 59"/>
                <a:gd name="T43" fmla="*/ 229 h 231"/>
                <a:gd name="T44" fmla="*/ 0 w 59"/>
                <a:gd name="T45" fmla="*/ 228 h 231"/>
                <a:gd name="T46" fmla="*/ 0 w 59"/>
                <a:gd name="T47" fmla="*/ 228 h 231"/>
                <a:gd name="T48" fmla="*/ 0 w 59"/>
                <a:gd name="T49" fmla="*/ 228 h 2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231"/>
                <a:gd name="T77" fmla="*/ 59 w 59"/>
                <a:gd name="T78" fmla="*/ 231 h 2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231">
                  <a:moveTo>
                    <a:pt x="46" y="0"/>
                  </a:moveTo>
                  <a:lnTo>
                    <a:pt x="44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6" y="0"/>
                  </a:lnTo>
                  <a:close/>
                  <a:moveTo>
                    <a:pt x="0" y="228"/>
                  </a:moveTo>
                  <a:lnTo>
                    <a:pt x="0" y="228"/>
                  </a:lnTo>
                  <a:lnTo>
                    <a:pt x="15" y="229"/>
                  </a:lnTo>
                  <a:lnTo>
                    <a:pt x="29" y="231"/>
                  </a:lnTo>
                  <a:lnTo>
                    <a:pt x="44" y="229"/>
                  </a:lnTo>
                  <a:lnTo>
                    <a:pt x="57" y="228"/>
                  </a:lnTo>
                  <a:lnTo>
                    <a:pt x="59" y="228"/>
                  </a:lnTo>
                  <a:lnTo>
                    <a:pt x="57" y="228"/>
                  </a:lnTo>
                  <a:lnTo>
                    <a:pt x="44" y="229"/>
                  </a:lnTo>
                  <a:lnTo>
                    <a:pt x="29" y="229"/>
                  </a:lnTo>
                  <a:lnTo>
                    <a:pt x="15" y="22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26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1134"/>
            <p:cNvSpPr>
              <a:spLocks noEditPoints="1"/>
            </p:cNvSpPr>
            <p:nvPr/>
          </p:nvSpPr>
          <p:spPr bwMode="auto">
            <a:xfrm>
              <a:off x="4925" y="1440"/>
              <a:ext cx="59" cy="229"/>
            </a:xfrm>
            <a:custGeom>
              <a:avLst/>
              <a:gdLst>
                <a:gd name="T0" fmla="*/ 46 w 59"/>
                <a:gd name="T1" fmla="*/ 2 h 229"/>
                <a:gd name="T2" fmla="*/ 44 w 59"/>
                <a:gd name="T3" fmla="*/ 0 h 229"/>
                <a:gd name="T4" fmla="*/ 29 w 59"/>
                <a:gd name="T5" fmla="*/ 0 h 229"/>
                <a:gd name="T6" fmla="*/ 15 w 59"/>
                <a:gd name="T7" fmla="*/ 0 h 229"/>
                <a:gd name="T8" fmla="*/ 15 w 59"/>
                <a:gd name="T9" fmla="*/ 0 h 229"/>
                <a:gd name="T10" fmla="*/ 15 w 59"/>
                <a:gd name="T11" fmla="*/ 2 h 229"/>
                <a:gd name="T12" fmla="*/ 15 w 59"/>
                <a:gd name="T13" fmla="*/ 2 h 229"/>
                <a:gd name="T14" fmla="*/ 29 w 59"/>
                <a:gd name="T15" fmla="*/ 0 h 229"/>
                <a:gd name="T16" fmla="*/ 42 w 59"/>
                <a:gd name="T17" fmla="*/ 2 h 229"/>
                <a:gd name="T18" fmla="*/ 46 w 59"/>
                <a:gd name="T19" fmla="*/ 2 h 229"/>
                <a:gd name="T20" fmla="*/ 46 w 59"/>
                <a:gd name="T21" fmla="*/ 2 h 229"/>
                <a:gd name="T22" fmla="*/ 0 w 59"/>
                <a:gd name="T23" fmla="*/ 228 h 229"/>
                <a:gd name="T24" fmla="*/ 0 w 59"/>
                <a:gd name="T25" fmla="*/ 228 h 229"/>
                <a:gd name="T26" fmla="*/ 15 w 59"/>
                <a:gd name="T27" fmla="*/ 229 h 229"/>
                <a:gd name="T28" fmla="*/ 29 w 59"/>
                <a:gd name="T29" fmla="*/ 229 h 229"/>
                <a:gd name="T30" fmla="*/ 44 w 59"/>
                <a:gd name="T31" fmla="*/ 229 h 229"/>
                <a:gd name="T32" fmla="*/ 57 w 59"/>
                <a:gd name="T33" fmla="*/ 228 h 229"/>
                <a:gd name="T34" fmla="*/ 59 w 59"/>
                <a:gd name="T35" fmla="*/ 228 h 229"/>
                <a:gd name="T36" fmla="*/ 59 w 59"/>
                <a:gd name="T37" fmla="*/ 226 h 229"/>
                <a:gd name="T38" fmla="*/ 57 w 59"/>
                <a:gd name="T39" fmla="*/ 226 h 229"/>
                <a:gd name="T40" fmla="*/ 42 w 59"/>
                <a:gd name="T41" fmla="*/ 229 h 229"/>
                <a:gd name="T42" fmla="*/ 29 w 59"/>
                <a:gd name="T43" fmla="*/ 229 h 229"/>
                <a:gd name="T44" fmla="*/ 15 w 59"/>
                <a:gd name="T45" fmla="*/ 229 h 229"/>
                <a:gd name="T46" fmla="*/ 0 w 59"/>
                <a:gd name="T47" fmla="*/ 226 h 229"/>
                <a:gd name="T48" fmla="*/ 0 w 59"/>
                <a:gd name="T49" fmla="*/ 226 h 229"/>
                <a:gd name="T50" fmla="*/ 0 w 59"/>
                <a:gd name="T51" fmla="*/ 228 h 2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29"/>
                <a:gd name="T80" fmla="*/ 59 w 59"/>
                <a:gd name="T81" fmla="*/ 229 h 2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29">
                  <a:moveTo>
                    <a:pt x="46" y="2"/>
                  </a:moveTo>
                  <a:lnTo>
                    <a:pt x="44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29" y="0"/>
                  </a:lnTo>
                  <a:lnTo>
                    <a:pt x="42" y="2"/>
                  </a:lnTo>
                  <a:lnTo>
                    <a:pt x="46" y="2"/>
                  </a:lnTo>
                  <a:close/>
                  <a:moveTo>
                    <a:pt x="0" y="228"/>
                  </a:moveTo>
                  <a:lnTo>
                    <a:pt x="0" y="228"/>
                  </a:lnTo>
                  <a:lnTo>
                    <a:pt x="15" y="229"/>
                  </a:lnTo>
                  <a:lnTo>
                    <a:pt x="29" y="229"/>
                  </a:lnTo>
                  <a:lnTo>
                    <a:pt x="44" y="229"/>
                  </a:lnTo>
                  <a:lnTo>
                    <a:pt x="57" y="228"/>
                  </a:lnTo>
                  <a:lnTo>
                    <a:pt x="59" y="228"/>
                  </a:lnTo>
                  <a:lnTo>
                    <a:pt x="59" y="226"/>
                  </a:lnTo>
                  <a:lnTo>
                    <a:pt x="57" y="226"/>
                  </a:lnTo>
                  <a:lnTo>
                    <a:pt x="42" y="229"/>
                  </a:lnTo>
                  <a:lnTo>
                    <a:pt x="29" y="229"/>
                  </a:lnTo>
                  <a:lnTo>
                    <a:pt x="15" y="229"/>
                  </a:lnTo>
                  <a:lnTo>
                    <a:pt x="0" y="226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27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1135"/>
            <p:cNvSpPr>
              <a:spLocks noEditPoints="1"/>
            </p:cNvSpPr>
            <p:nvPr/>
          </p:nvSpPr>
          <p:spPr bwMode="auto">
            <a:xfrm>
              <a:off x="4925" y="1440"/>
              <a:ext cx="59" cy="229"/>
            </a:xfrm>
            <a:custGeom>
              <a:avLst/>
              <a:gdLst>
                <a:gd name="T0" fmla="*/ 46 w 59"/>
                <a:gd name="T1" fmla="*/ 2 h 229"/>
                <a:gd name="T2" fmla="*/ 42 w 59"/>
                <a:gd name="T3" fmla="*/ 2 h 229"/>
                <a:gd name="T4" fmla="*/ 29 w 59"/>
                <a:gd name="T5" fmla="*/ 0 h 229"/>
                <a:gd name="T6" fmla="*/ 15 w 59"/>
                <a:gd name="T7" fmla="*/ 2 h 229"/>
                <a:gd name="T8" fmla="*/ 15 w 59"/>
                <a:gd name="T9" fmla="*/ 2 h 229"/>
                <a:gd name="T10" fmla="*/ 15 w 59"/>
                <a:gd name="T11" fmla="*/ 2 h 229"/>
                <a:gd name="T12" fmla="*/ 15 w 59"/>
                <a:gd name="T13" fmla="*/ 2 h 229"/>
                <a:gd name="T14" fmla="*/ 29 w 59"/>
                <a:gd name="T15" fmla="*/ 2 h 229"/>
                <a:gd name="T16" fmla="*/ 42 w 59"/>
                <a:gd name="T17" fmla="*/ 2 h 229"/>
                <a:gd name="T18" fmla="*/ 48 w 59"/>
                <a:gd name="T19" fmla="*/ 2 h 229"/>
                <a:gd name="T20" fmla="*/ 46 w 59"/>
                <a:gd name="T21" fmla="*/ 2 h 229"/>
                <a:gd name="T22" fmla="*/ 0 w 59"/>
                <a:gd name="T23" fmla="*/ 226 h 229"/>
                <a:gd name="T24" fmla="*/ 0 w 59"/>
                <a:gd name="T25" fmla="*/ 226 h 229"/>
                <a:gd name="T26" fmla="*/ 15 w 59"/>
                <a:gd name="T27" fmla="*/ 229 h 229"/>
                <a:gd name="T28" fmla="*/ 29 w 59"/>
                <a:gd name="T29" fmla="*/ 229 h 229"/>
                <a:gd name="T30" fmla="*/ 42 w 59"/>
                <a:gd name="T31" fmla="*/ 229 h 229"/>
                <a:gd name="T32" fmla="*/ 57 w 59"/>
                <a:gd name="T33" fmla="*/ 226 h 229"/>
                <a:gd name="T34" fmla="*/ 59 w 59"/>
                <a:gd name="T35" fmla="*/ 226 h 229"/>
                <a:gd name="T36" fmla="*/ 59 w 59"/>
                <a:gd name="T37" fmla="*/ 226 h 229"/>
                <a:gd name="T38" fmla="*/ 57 w 59"/>
                <a:gd name="T39" fmla="*/ 226 h 229"/>
                <a:gd name="T40" fmla="*/ 42 w 59"/>
                <a:gd name="T41" fmla="*/ 228 h 229"/>
                <a:gd name="T42" fmla="*/ 29 w 59"/>
                <a:gd name="T43" fmla="*/ 229 h 229"/>
                <a:gd name="T44" fmla="*/ 15 w 59"/>
                <a:gd name="T45" fmla="*/ 228 h 229"/>
                <a:gd name="T46" fmla="*/ 2 w 59"/>
                <a:gd name="T47" fmla="*/ 226 h 229"/>
                <a:gd name="T48" fmla="*/ 0 w 59"/>
                <a:gd name="T49" fmla="*/ 226 h 229"/>
                <a:gd name="T50" fmla="*/ 0 w 59"/>
                <a:gd name="T51" fmla="*/ 226 h 2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29"/>
                <a:gd name="T80" fmla="*/ 59 w 59"/>
                <a:gd name="T81" fmla="*/ 229 h 2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29">
                  <a:moveTo>
                    <a:pt x="46" y="2"/>
                  </a:moveTo>
                  <a:lnTo>
                    <a:pt x="42" y="2"/>
                  </a:lnTo>
                  <a:lnTo>
                    <a:pt x="29" y="0"/>
                  </a:lnTo>
                  <a:lnTo>
                    <a:pt x="15" y="2"/>
                  </a:lnTo>
                  <a:lnTo>
                    <a:pt x="29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46" y="2"/>
                  </a:lnTo>
                  <a:close/>
                  <a:moveTo>
                    <a:pt x="0" y="226"/>
                  </a:moveTo>
                  <a:lnTo>
                    <a:pt x="0" y="226"/>
                  </a:lnTo>
                  <a:lnTo>
                    <a:pt x="15" y="229"/>
                  </a:lnTo>
                  <a:lnTo>
                    <a:pt x="29" y="229"/>
                  </a:lnTo>
                  <a:lnTo>
                    <a:pt x="42" y="229"/>
                  </a:lnTo>
                  <a:lnTo>
                    <a:pt x="57" y="226"/>
                  </a:lnTo>
                  <a:lnTo>
                    <a:pt x="59" y="226"/>
                  </a:lnTo>
                  <a:lnTo>
                    <a:pt x="57" y="226"/>
                  </a:lnTo>
                  <a:lnTo>
                    <a:pt x="42" y="228"/>
                  </a:lnTo>
                  <a:lnTo>
                    <a:pt x="29" y="229"/>
                  </a:lnTo>
                  <a:lnTo>
                    <a:pt x="15" y="228"/>
                  </a:lnTo>
                  <a:lnTo>
                    <a:pt x="2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28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1136"/>
            <p:cNvSpPr>
              <a:spLocks noEditPoints="1"/>
            </p:cNvSpPr>
            <p:nvPr/>
          </p:nvSpPr>
          <p:spPr bwMode="auto">
            <a:xfrm>
              <a:off x="4925" y="1442"/>
              <a:ext cx="59" cy="227"/>
            </a:xfrm>
            <a:custGeom>
              <a:avLst/>
              <a:gdLst>
                <a:gd name="T0" fmla="*/ 48 w 59"/>
                <a:gd name="T1" fmla="*/ 0 h 227"/>
                <a:gd name="T2" fmla="*/ 42 w 59"/>
                <a:gd name="T3" fmla="*/ 0 h 227"/>
                <a:gd name="T4" fmla="*/ 29 w 59"/>
                <a:gd name="T5" fmla="*/ 0 h 227"/>
                <a:gd name="T6" fmla="*/ 15 w 59"/>
                <a:gd name="T7" fmla="*/ 0 h 227"/>
                <a:gd name="T8" fmla="*/ 15 w 59"/>
                <a:gd name="T9" fmla="*/ 0 h 227"/>
                <a:gd name="T10" fmla="*/ 15 w 59"/>
                <a:gd name="T11" fmla="*/ 0 h 227"/>
                <a:gd name="T12" fmla="*/ 15 w 59"/>
                <a:gd name="T13" fmla="*/ 0 h 227"/>
                <a:gd name="T14" fmla="*/ 29 w 59"/>
                <a:gd name="T15" fmla="*/ 0 h 227"/>
                <a:gd name="T16" fmla="*/ 42 w 59"/>
                <a:gd name="T17" fmla="*/ 0 h 227"/>
                <a:gd name="T18" fmla="*/ 48 w 59"/>
                <a:gd name="T19" fmla="*/ 1 h 227"/>
                <a:gd name="T20" fmla="*/ 48 w 59"/>
                <a:gd name="T21" fmla="*/ 0 h 227"/>
                <a:gd name="T22" fmla="*/ 0 w 59"/>
                <a:gd name="T23" fmla="*/ 224 h 227"/>
                <a:gd name="T24" fmla="*/ 2 w 59"/>
                <a:gd name="T25" fmla="*/ 224 h 227"/>
                <a:gd name="T26" fmla="*/ 15 w 59"/>
                <a:gd name="T27" fmla="*/ 226 h 227"/>
                <a:gd name="T28" fmla="*/ 29 w 59"/>
                <a:gd name="T29" fmla="*/ 227 h 227"/>
                <a:gd name="T30" fmla="*/ 42 w 59"/>
                <a:gd name="T31" fmla="*/ 226 h 227"/>
                <a:gd name="T32" fmla="*/ 57 w 59"/>
                <a:gd name="T33" fmla="*/ 224 h 227"/>
                <a:gd name="T34" fmla="*/ 59 w 59"/>
                <a:gd name="T35" fmla="*/ 224 h 227"/>
                <a:gd name="T36" fmla="*/ 59 w 59"/>
                <a:gd name="T37" fmla="*/ 223 h 227"/>
                <a:gd name="T38" fmla="*/ 57 w 59"/>
                <a:gd name="T39" fmla="*/ 224 h 227"/>
                <a:gd name="T40" fmla="*/ 42 w 59"/>
                <a:gd name="T41" fmla="*/ 226 h 227"/>
                <a:gd name="T42" fmla="*/ 29 w 59"/>
                <a:gd name="T43" fmla="*/ 226 h 227"/>
                <a:gd name="T44" fmla="*/ 15 w 59"/>
                <a:gd name="T45" fmla="*/ 226 h 227"/>
                <a:gd name="T46" fmla="*/ 2 w 59"/>
                <a:gd name="T47" fmla="*/ 224 h 227"/>
                <a:gd name="T48" fmla="*/ 0 w 59"/>
                <a:gd name="T49" fmla="*/ 224 h 227"/>
                <a:gd name="T50" fmla="*/ 0 w 59"/>
                <a:gd name="T51" fmla="*/ 224 h 2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27"/>
                <a:gd name="T80" fmla="*/ 59 w 59"/>
                <a:gd name="T81" fmla="*/ 227 h 2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27">
                  <a:moveTo>
                    <a:pt x="48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48" y="0"/>
                  </a:lnTo>
                  <a:close/>
                  <a:moveTo>
                    <a:pt x="0" y="224"/>
                  </a:moveTo>
                  <a:lnTo>
                    <a:pt x="2" y="224"/>
                  </a:lnTo>
                  <a:lnTo>
                    <a:pt x="15" y="226"/>
                  </a:lnTo>
                  <a:lnTo>
                    <a:pt x="29" y="227"/>
                  </a:lnTo>
                  <a:lnTo>
                    <a:pt x="42" y="226"/>
                  </a:lnTo>
                  <a:lnTo>
                    <a:pt x="57" y="224"/>
                  </a:lnTo>
                  <a:lnTo>
                    <a:pt x="59" y="224"/>
                  </a:lnTo>
                  <a:lnTo>
                    <a:pt x="59" y="223"/>
                  </a:lnTo>
                  <a:lnTo>
                    <a:pt x="57" y="224"/>
                  </a:lnTo>
                  <a:lnTo>
                    <a:pt x="42" y="226"/>
                  </a:lnTo>
                  <a:lnTo>
                    <a:pt x="29" y="226"/>
                  </a:lnTo>
                  <a:lnTo>
                    <a:pt x="15" y="226"/>
                  </a:lnTo>
                  <a:lnTo>
                    <a:pt x="2" y="22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29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1137"/>
            <p:cNvSpPr>
              <a:spLocks noEditPoints="1"/>
            </p:cNvSpPr>
            <p:nvPr/>
          </p:nvSpPr>
          <p:spPr bwMode="auto">
            <a:xfrm>
              <a:off x="4925" y="1442"/>
              <a:ext cx="59" cy="226"/>
            </a:xfrm>
            <a:custGeom>
              <a:avLst/>
              <a:gdLst>
                <a:gd name="T0" fmla="*/ 48 w 59"/>
                <a:gd name="T1" fmla="*/ 1 h 226"/>
                <a:gd name="T2" fmla="*/ 42 w 59"/>
                <a:gd name="T3" fmla="*/ 0 h 226"/>
                <a:gd name="T4" fmla="*/ 29 w 59"/>
                <a:gd name="T5" fmla="*/ 0 h 226"/>
                <a:gd name="T6" fmla="*/ 15 w 59"/>
                <a:gd name="T7" fmla="*/ 0 h 226"/>
                <a:gd name="T8" fmla="*/ 15 w 59"/>
                <a:gd name="T9" fmla="*/ 0 h 226"/>
                <a:gd name="T10" fmla="*/ 13 w 59"/>
                <a:gd name="T11" fmla="*/ 1 h 226"/>
                <a:gd name="T12" fmla="*/ 15 w 59"/>
                <a:gd name="T13" fmla="*/ 1 h 226"/>
                <a:gd name="T14" fmla="*/ 29 w 59"/>
                <a:gd name="T15" fmla="*/ 0 h 226"/>
                <a:gd name="T16" fmla="*/ 42 w 59"/>
                <a:gd name="T17" fmla="*/ 1 h 226"/>
                <a:gd name="T18" fmla="*/ 48 w 59"/>
                <a:gd name="T19" fmla="*/ 1 h 226"/>
                <a:gd name="T20" fmla="*/ 48 w 59"/>
                <a:gd name="T21" fmla="*/ 1 h 226"/>
                <a:gd name="T22" fmla="*/ 0 w 59"/>
                <a:gd name="T23" fmla="*/ 224 h 226"/>
                <a:gd name="T24" fmla="*/ 2 w 59"/>
                <a:gd name="T25" fmla="*/ 224 h 226"/>
                <a:gd name="T26" fmla="*/ 15 w 59"/>
                <a:gd name="T27" fmla="*/ 226 h 226"/>
                <a:gd name="T28" fmla="*/ 29 w 59"/>
                <a:gd name="T29" fmla="*/ 226 h 226"/>
                <a:gd name="T30" fmla="*/ 42 w 59"/>
                <a:gd name="T31" fmla="*/ 226 h 226"/>
                <a:gd name="T32" fmla="*/ 57 w 59"/>
                <a:gd name="T33" fmla="*/ 224 h 226"/>
                <a:gd name="T34" fmla="*/ 59 w 59"/>
                <a:gd name="T35" fmla="*/ 223 h 226"/>
                <a:gd name="T36" fmla="*/ 59 w 59"/>
                <a:gd name="T37" fmla="*/ 223 h 226"/>
                <a:gd name="T38" fmla="*/ 57 w 59"/>
                <a:gd name="T39" fmla="*/ 223 h 226"/>
                <a:gd name="T40" fmla="*/ 42 w 59"/>
                <a:gd name="T41" fmla="*/ 226 h 226"/>
                <a:gd name="T42" fmla="*/ 29 w 59"/>
                <a:gd name="T43" fmla="*/ 226 h 226"/>
                <a:gd name="T44" fmla="*/ 15 w 59"/>
                <a:gd name="T45" fmla="*/ 226 h 226"/>
                <a:gd name="T46" fmla="*/ 2 w 59"/>
                <a:gd name="T47" fmla="*/ 223 h 226"/>
                <a:gd name="T48" fmla="*/ 0 w 59"/>
                <a:gd name="T49" fmla="*/ 223 h 226"/>
                <a:gd name="T50" fmla="*/ 0 w 59"/>
                <a:gd name="T51" fmla="*/ 224 h 2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26"/>
                <a:gd name="T80" fmla="*/ 59 w 59"/>
                <a:gd name="T81" fmla="*/ 226 h 2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26">
                  <a:moveTo>
                    <a:pt x="48" y="1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29" y="0"/>
                  </a:lnTo>
                  <a:lnTo>
                    <a:pt x="42" y="1"/>
                  </a:lnTo>
                  <a:lnTo>
                    <a:pt x="48" y="1"/>
                  </a:lnTo>
                  <a:close/>
                  <a:moveTo>
                    <a:pt x="0" y="224"/>
                  </a:moveTo>
                  <a:lnTo>
                    <a:pt x="2" y="224"/>
                  </a:lnTo>
                  <a:lnTo>
                    <a:pt x="15" y="226"/>
                  </a:lnTo>
                  <a:lnTo>
                    <a:pt x="29" y="226"/>
                  </a:lnTo>
                  <a:lnTo>
                    <a:pt x="42" y="226"/>
                  </a:lnTo>
                  <a:lnTo>
                    <a:pt x="57" y="224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42" y="226"/>
                  </a:lnTo>
                  <a:lnTo>
                    <a:pt x="29" y="226"/>
                  </a:lnTo>
                  <a:lnTo>
                    <a:pt x="15" y="226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2A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1138"/>
            <p:cNvSpPr>
              <a:spLocks noEditPoints="1"/>
            </p:cNvSpPr>
            <p:nvPr/>
          </p:nvSpPr>
          <p:spPr bwMode="auto">
            <a:xfrm>
              <a:off x="4925" y="1442"/>
              <a:ext cx="59" cy="226"/>
            </a:xfrm>
            <a:custGeom>
              <a:avLst/>
              <a:gdLst>
                <a:gd name="T0" fmla="*/ 48 w 59"/>
                <a:gd name="T1" fmla="*/ 1 h 226"/>
                <a:gd name="T2" fmla="*/ 42 w 59"/>
                <a:gd name="T3" fmla="*/ 1 h 226"/>
                <a:gd name="T4" fmla="*/ 29 w 59"/>
                <a:gd name="T5" fmla="*/ 0 h 226"/>
                <a:gd name="T6" fmla="*/ 15 w 59"/>
                <a:gd name="T7" fmla="*/ 1 h 226"/>
                <a:gd name="T8" fmla="*/ 13 w 59"/>
                <a:gd name="T9" fmla="*/ 1 h 226"/>
                <a:gd name="T10" fmla="*/ 13 w 59"/>
                <a:gd name="T11" fmla="*/ 1 h 226"/>
                <a:gd name="T12" fmla="*/ 15 w 59"/>
                <a:gd name="T13" fmla="*/ 1 h 226"/>
                <a:gd name="T14" fmla="*/ 29 w 59"/>
                <a:gd name="T15" fmla="*/ 1 h 226"/>
                <a:gd name="T16" fmla="*/ 42 w 59"/>
                <a:gd name="T17" fmla="*/ 1 h 226"/>
                <a:gd name="T18" fmla="*/ 48 w 59"/>
                <a:gd name="T19" fmla="*/ 1 h 226"/>
                <a:gd name="T20" fmla="*/ 48 w 59"/>
                <a:gd name="T21" fmla="*/ 1 h 226"/>
                <a:gd name="T22" fmla="*/ 0 w 59"/>
                <a:gd name="T23" fmla="*/ 223 h 226"/>
                <a:gd name="T24" fmla="*/ 2 w 59"/>
                <a:gd name="T25" fmla="*/ 223 h 226"/>
                <a:gd name="T26" fmla="*/ 15 w 59"/>
                <a:gd name="T27" fmla="*/ 226 h 226"/>
                <a:gd name="T28" fmla="*/ 29 w 59"/>
                <a:gd name="T29" fmla="*/ 226 h 226"/>
                <a:gd name="T30" fmla="*/ 42 w 59"/>
                <a:gd name="T31" fmla="*/ 226 h 226"/>
                <a:gd name="T32" fmla="*/ 57 w 59"/>
                <a:gd name="T33" fmla="*/ 223 h 226"/>
                <a:gd name="T34" fmla="*/ 59 w 59"/>
                <a:gd name="T35" fmla="*/ 223 h 226"/>
                <a:gd name="T36" fmla="*/ 59 w 59"/>
                <a:gd name="T37" fmla="*/ 223 h 226"/>
                <a:gd name="T38" fmla="*/ 57 w 59"/>
                <a:gd name="T39" fmla="*/ 223 h 226"/>
                <a:gd name="T40" fmla="*/ 42 w 59"/>
                <a:gd name="T41" fmla="*/ 224 h 226"/>
                <a:gd name="T42" fmla="*/ 29 w 59"/>
                <a:gd name="T43" fmla="*/ 226 h 226"/>
                <a:gd name="T44" fmla="*/ 15 w 59"/>
                <a:gd name="T45" fmla="*/ 224 h 226"/>
                <a:gd name="T46" fmla="*/ 2 w 59"/>
                <a:gd name="T47" fmla="*/ 223 h 226"/>
                <a:gd name="T48" fmla="*/ 0 w 59"/>
                <a:gd name="T49" fmla="*/ 223 h 226"/>
                <a:gd name="T50" fmla="*/ 0 w 59"/>
                <a:gd name="T51" fmla="*/ 223 h 2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26"/>
                <a:gd name="T80" fmla="*/ 59 w 59"/>
                <a:gd name="T81" fmla="*/ 226 h 2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26">
                  <a:moveTo>
                    <a:pt x="48" y="1"/>
                  </a:moveTo>
                  <a:lnTo>
                    <a:pt x="42" y="1"/>
                  </a:lnTo>
                  <a:lnTo>
                    <a:pt x="2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29" y="1"/>
                  </a:lnTo>
                  <a:lnTo>
                    <a:pt x="42" y="1"/>
                  </a:lnTo>
                  <a:lnTo>
                    <a:pt x="48" y="1"/>
                  </a:lnTo>
                  <a:close/>
                  <a:moveTo>
                    <a:pt x="0" y="223"/>
                  </a:moveTo>
                  <a:lnTo>
                    <a:pt x="2" y="223"/>
                  </a:lnTo>
                  <a:lnTo>
                    <a:pt x="15" y="226"/>
                  </a:lnTo>
                  <a:lnTo>
                    <a:pt x="29" y="226"/>
                  </a:lnTo>
                  <a:lnTo>
                    <a:pt x="42" y="226"/>
                  </a:lnTo>
                  <a:lnTo>
                    <a:pt x="57" y="223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42" y="224"/>
                  </a:lnTo>
                  <a:lnTo>
                    <a:pt x="29" y="226"/>
                  </a:lnTo>
                  <a:lnTo>
                    <a:pt x="15" y="224"/>
                  </a:lnTo>
                  <a:lnTo>
                    <a:pt x="2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2B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1139"/>
            <p:cNvSpPr>
              <a:spLocks noEditPoints="1"/>
            </p:cNvSpPr>
            <p:nvPr/>
          </p:nvSpPr>
          <p:spPr bwMode="auto">
            <a:xfrm>
              <a:off x="4925" y="1443"/>
              <a:ext cx="59" cy="225"/>
            </a:xfrm>
            <a:custGeom>
              <a:avLst/>
              <a:gdLst>
                <a:gd name="T0" fmla="*/ 48 w 59"/>
                <a:gd name="T1" fmla="*/ 0 h 225"/>
                <a:gd name="T2" fmla="*/ 42 w 59"/>
                <a:gd name="T3" fmla="*/ 0 h 225"/>
                <a:gd name="T4" fmla="*/ 29 w 59"/>
                <a:gd name="T5" fmla="*/ 0 h 225"/>
                <a:gd name="T6" fmla="*/ 15 w 59"/>
                <a:gd name="T7" fmla="*/ 0 h 225"/>
                <a:gd name="T8" fmla="*/ 13 w 59"/>
                <a:gd name="T9" fmla="*/ 0 h 225"/>
                <a:gd name="T10" fmla="*/ 13 w 59"/>
                <a:gd name="T11" fmla="*/ 2 h 225"/>
                <a:gd name="T12" fmla="*/ 15 w 59"/>
                <a:gd name="T13" fmla="*/ 0 h 225"/>
                <a:gd name="T14" fmla="*/ 29 w 59"/>
                <a:gd name="T15" fmla="*/ 0 h 225"/>
                <a:gd name="T16" fmla="*/ 42 w 59"/>
                <a:gd name="T17" fmla="*/ 0 h 225"/>
                <a:gd name="T18" fmla="*/ 48 w 59"/>
                <a:gd name="T19" fmla="*/ 2 h 225"/>
                <a:gd name="T20" fmla="*/ 48 w 59"/>
                <a:gd name="T21" fmla="*/ 2 h 225"/>
                <a:gd name="T22" fmla="*/ 48 w 59"/>
                <a:gd name="T23" fmla="*/ 0 h 225"/>
                <a:gd name="T24" fmla="*/ 0 w 59"/>
                <a:gd name="T25" fmla="*/ 222 h 225"/>
                <a:gd name="T26" fmla="*/ 2 w 59"/>
                <a:gd name="T27" fmla="*/ 222 h 225"/>
                <a:gd name="T28" fmla="*/ 15 w 59"/>
                <a:gd name="T29" fmla="*/ 223 h 225"/>
                <a:gd name="T30" fmla="*/ 29 w 59"/>
                <a:gd name="T31" fmla="*/ 225 h 225"/>
                <a:gd name="T32" fmla="*/ 42 w 59"/>
                <a:gd name="T33" fmla="*/ 223 h 225"/>
                <a:gd name="T34" fmla="*/ 57 w 59"/>
                <a:gd name="T35" fmla="*/ 222 h 225"/>
                <a:gd name="T36" fmla="*/ 59 w 59"/>
                <a:gd name="T37" fmla="*/ 222 h 225"/>
                <a:gd name="T38" fmla="*/ 59 w 59"/>
                <a:gd name="T39" fmla="*/ 220 h 225"/>
                <a:gd name="T40" fmla="*/ 57 w 59"/>
                <a:gd name="T41" fmla="*/ 222 h 225"/>
                <a:gd name="T42" fmla="*/ 42 w 59"/>
                <a:gd name="T43" fmla="*/ 223 h 225"/>
                <a:gd name="T44" fmla="*/ 29 w 59"/>
                <a:gd name="T45" fmla="*/ 223 h 225"/>
                <a:gd name="T46" fmla="*/ 15 w 59"/>
                <a:gd name="T47" fmla="*/ 223 h 225"/>
                <a:gd name="T48" fmla="*/ 2 w 59"/>
                <a:gd name="T49" fmla="*/ 222 h 225"/>
                <a:gd name="T50" fmla="*/ 0 w 59"/>
                <a:gd name="T51" fmla="*/ 222 h 225"/>
                <a:gd name="T52" fmla="*/ 0 w 59"/>
                <a:gd name="T53" fmla="*/ 222 h 2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"/>
                <a:gd name="T82" fmla="*/ 0 h 225"/>
                <a:gd name="T83" fmla="*/ 59 w 59"/>
                <a:gd name="T84" fmla="*/ 225 h 2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" h="225">
                  <a:moveTo>
                    <a:pt x="48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0"/>
                  </a:lnTo>
                  <a:close/>
                  <a:moveTo>
                    <a:pt x="0" y="222"/>
                  </a:moveTo>
                  <a:lnTo>
                    <a:pt x="2" y="222"/>
                  </a:lnTo>
                  <a:lnTo>
                    <a:pt x="15" y="223"/>
                  </a:lnTo>
                  <a:lnTo>
                    <a:pt x="29" y="225"/>
                  </a:lnTo>
                  <a:lnTo>
                    <a:pt x="42" y="223"/>
                  </a:lnTo>
                  <a:lnTo>
                    <a:pt x="57" y="222"/>
                  </a:lnTo>
                  <a:lnTo>
                    <a:pt x="59" y="222"/>
                  </a:lnTo>
                  <a:lnTo>
                    <a:pt x="59" y="220"/>
                  </a:lnTo>
                  <a:lnTo>
                    <a:pt x="57" y="222"/>
                  </a:lnTo>
                  <a:lnTo>
                    <a:pt x="42" y="223"/>
                  </a:lnTo>
                  <a:lnTo>
                    <a:pt x="29" y="223"/>
                  </a:lnTo>
                  <a:lnTo>
                    <a:pt x="15" y="223"/>
                  </a:lnTo>
                  <a:lnTo>
                    <a:pt x="2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2C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1140"/>
            <p:cNvSpPr>
              <a:spLocks noEditPoints="1"/>
            </p:cNvSpPr>
            <p:nvPr/>
          </p:nvSpPr>
          <p:spPr bwMode="auto">
            <a:xfrm>
              <a:off x="4925" y="1443"/>
              <a:ext cx="59" cy="223"/>
            </a:xfrm>
            <a:custGeom>
              <a:avLst/>
              <a:gdLst>
                <a:gd name="T0" fmla="*/ 48 w 59"/>
                <a:gd name="T1" fmla="*/ 2 h 223"/>
                <a:gd name="T2" fmla="*/ 42 w 59"/>
                <a:gd name="T3" fmla="*/ 0 h 223"/>
                <a:gd name="T4" fmla="*/ 29 w 59"/>
                <a:gd name="T5" fmla="*/ 0 h 223"/>
                <a:gd name="T6" fmla="*/ 15 w 59"/>
                <a:gd name="T7" fmla="*/ 0 h 223"/>
                <a:gd name="T8" fmla="*/ 13 w 59"/>
                <a:gd name="T9" fmla="*/ 2 h 223"/>
                <a:gd name="T10" fmla="*/ 13 w 59"/>
                <a:gd name="T11" fmla="*/ 2 h 223"/>
                <a:gd name="T12" fmla="*/ 15 w 59"/>
                <a:gd name="T13" fmla="*/ 2 h 223"/>
                <a:gd name="T14" fmla="*/ 29 w 59"/>
                <a:gd name="T15" fmla="*/ 0 h 223"/>
                <a:gd name="T16" fmla="*/ 42 w 59"/>
                <a:gd name="T17" fmla="*/ 2 h 223"/>
                <a:gd name="T18" fmla="*/ 48 w 59"/>
                <a:gd name="T19" fmla="*/ 2 h 223"/>
                <a:gd name="T20" fmla="*/ 48 w 59"/>
                <a:gd name="T21" fmla="*/ 2 h 223"/>
                <a:gd name="T22" fmla="*/ 0 w 59"/>
                <a:gd name="T23" fmla="*/ 222 h 223"/>
                <a:gd name="T24" fmla="*/ 2 w 59"/>
                <a:gd name="T25" fmla="*/ 222 h 223"/>
                <a:gd name="T26" fmla="*/ 15 w 59"/>
                <a:gd name="T27" fmla="*/ 223 h 223"/>
                <a:gd name="T28" fmla="*/ 29 w 59"/>
                <a:gd name="T29" fmla="*/ 223 h 223"/>
                <a:gd name="T30" fmla="*/ 42 w 59"/>
                <a:gd name="T31" fmla="*/ 223 h 223"/>
                <a:gd name="T32" fmla="*/ 57 w 59"/>
                <a:gd name="T33" fmla="*/ 222 h 223"/>
                <a:gd name="T34" fmla="*/ 59 w 59"/>
                <a:gd name="T35" fmla="*/ 220 h 223"/>
                <a:gd name="T36" fmla="*/ 59 w 59"/>
                <a:gd name="T37" fmla="*/ 220 h 223"/>
                <a:gd name="T38" fmla="*/ 57 w 59"/>
                <a:gd name="T39" fmla="*/ 220 h 223"/>
                <a:gd name="T40" fmla="*/ 42 w 59"/>
                <a:gd name="T41" fmla="*/ 223 h 223"/>
                <a:gd name="T42" fmla="*/ 29 w 59"/>
                <a:gd name="T43" fmla="*/ 223 h 223"/>
                <a:gd name="T44" fmla="*/ 15 w 59"/>
                <a:gd name="T45" fmla="*/ 223 h 223"/>
                <a:gd name="T46" fmla="*/ 2 w 59"/>
                <a:gd name="T47" fmla="*/ 220 h 223"/>
                <a:gd name="T48" fmla="*/ 0 w 59"/>
                <a:gd name="T49" fmla="*/ 220 h 223"/>
                <a:gd name="T50" fmla="*/ 0 w 59"/>
                <a:gd name="T51" fmla="*/ 222 h 2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23"/>
                <a:gd name="T80" fmla="*/ 59 w 59"/>
                <a:gd name="T81" fmla="*/ 223 h 2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23">
                  <a:moveTo>
                    <a:pt x="48" y="2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29" y="0"/>
                  </a:lnTo>
                  <a:lnTo>
                    <a:pt x="42" y="2"/>
                  </a:lnTo>
                  <a:lnTo>
                    <a:pt x="48" y="2"/>
                  </a:lnTo>
                  <a:close/>
                  <a:moveTo>
                    <a:pt x="0" y="222"/>
                  </a:moveTo>
                  <a:lnTo>
                    <a:pt x="2" y="222"/>
                  </a:lnTo>
                  <a:lnTo>
                    <a:pt x="15" y="223"/>
                  </a:lnTo>
                  <a:lnTo>
                    <a:pt x="29" y="223"/>
                  </a:lnTo>
                  <a:lnTo>
                    <a:pt x="42" y="223"/>
                  </a:lnTo>
                  <a:lnTo>
                    <a:pt x="57" y="222"/>
                  </a:lnTo>
                  <a:lnTo>
                    <a:pt x="59" y="220"/>
                  </a:lnTo>
                  <a:lnTo>
                    <a:pt x="57" y="220"/>
                  </a:lnTo>
                  <a:lnTo>
                    <a:pt x="42" y="223"/>
                  </a:lnTo>
                  <a:lnTo>
                    <a:pt x="29" y="223"/>
                  </a:lnTo>
                  <a:lnTo>
                    <a:pt x="15" y="223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2D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1141"/>
            <p:cNvSpPr>
              <a:spLocks noEditPoints="1"/>
            </p:cNvSpPr>
            <p:nvPr/>
          </p:nvSpPr>
          <p:spPr bwMode="auto">
            <a:xfrm>
              <a:off x="4925" y="1443"/>
              <a:ext cx="59" cy="223"/>
            </a:xfrm>
            <a:custGeom>
              <a:avLst/>
              <a:gdLst>
                <a:gd name="T0" fmla="*/ 48 w 59"/>
                <a:gd name="T1" fmla="*/ 2 h 223"/>
                <a:gd name="T2" fmla="*/ 42 w 59"/>
                <a:gd name="T3" fmla="*/ 2 h 223"/>
                <a:gd name="T4" fmla="*/ 29 w 59"/>
                <a:gd name="T5" fmla="*/ 0 h 223"/>
                <a:gd name="T6" fmla="*/ 15 w 59"/>
                <a:gd name="T7" fmla="*/ 2 h 223"/>
                <a:gd name="T8" fmla="*/ 13 w 59"/>
                <a:gd name="T9" fmla="*/ 2 h 223"/>
                <a:gd name="T10" fmla="*/ 13 w 59"/>
                <a:gd name="T11" fmla="*/ 2 h 223"/>
                <a:gd name="T12" fmla="*/ 15 w 59"/>
                <a:gd name="T13" fmla="*/ 2 h 223"/>
                <a:gd name="T14" fmla="*/ 29 w 59"/>
                <a:gd name="T15" fmla="*/ 2 h 223"/>
                <a:gd name="T16" fmla="*/ 42 w 59"/>
                <a:gd name="T17" fmla="*/ 2 h 223"/>
                <a:gd name="T18" fmla="*/ 48 w 59"/>
                <a:gd name="T19" fmla="*/ 3 h 223"/>
                <a:gd name="T20" fmla="*/ 48 w 59"/>
                <a:gd name="T21" fmla="*/ 2 h 223"/>
                <a:gd name="T22" fmla="*/ 0 w 59"/>
                <a:gd name="T23" fmla="*/ 220 h 223"/>
                <a:gd name="T24" fmla="*/ 2 w 59"/>
                <a:gd name="T25" fmla="*/ 220 h 223"/>
                <a:gd name="T26" fmla="*/ 15 w 59"/>
                <a:gd name="T27" fmla="*/ 223 h 223"/>
                <a:gd name="T28" fmla="*/ 29 w 59"/>
                <a:gd name="T29" fmla="*/ 223 h 223"/>
                <a:gd name="T30" fmla="*/ 42 w 59"/>
                <a:gd name="T31" fmla="*/ 223 h 223"/>
                <a:gd name="T32" fmla="*/ 57 w 59"/>
                <a:gd name="T33" fmla="*/ 220 h 223"/>
                <a:gd name="T34" fmla="*/ 59 w 59"/>
                <a:gd name="T35" fmla="*/ 220 h 223"/>
                <a:gd name="T36" fmla="*/ 59 w 59"/>
                <a:gd name="T37" fmla="*/ 220 h 223"/>
                <a:gd name="T38" fmla="*/ 57 w 59"/>
                <a:gd name="T39" fmla="*/ 220 h 223"/>
                <a:gd name="T40" fmla="*/ 42 w 59"/>
                <a:gd name="T41" fmla="*/ 222 h 223"/>
                <a:gd name="T42" fmla="*/ 29 w 59"/>
                <a:gd name="T43" fmla="*/ 223 h 223"/>
                <a:gd name="T44" fmla="*/ 15 w 59"/>
                <a:gd name="T45" fmla="*/ 222 h 223"/>
                <a:gd name="T46" fmla="*/ 2 w 59"/>
                <a:gd name="T47" fmla="*/ 220 h 223"/>
                <a:gd name="T48" fmla="*/ 0 w 59"/>
                <a:gd name="T49" fmla="*/ 220 h 223"/>
                <a:gd name="T50" fmla="*/ 0 w 59"/>
                <a:gd name="T51" fmla="*/ 220 h 2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23"/>
                <a:gd name="T80" fmla="*/ 59 w 59"/>
                <a:gd name="T81" fmla="*/ 223 h 2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23">
                  <a:moveTo>
                    <a:pt x="48" y="2"/>
                  </a:moveTo>
                  <a:lnTo>
                    <a:pt x="42" y="2"/>
                  </a:lnTo>
                  <a:lnTo>
                    <a:pt x="2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29" y="2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48" y="2"/>
                  </a:lnTo>
                  <a:close/>
                  <a:moveTo>
                    <a:pt x="0" y="220"/>
                  </a:moveTo>
                  <a:lnTo>
                    <a:pt x="2" y="220"/>
                  </a:lnTo>
                  <a:lnTo>
                    <a:pt x="15" y="223"/>
                  </a:lnTo>
                  <a:lnTo>
                    <a:pt x="29" y="223"/>
                  </a:lnTo>
                  <a:lnTo>
                    <a:pt x="42" y="223"/>
                  </a:lnTo>
                  <a:lnTo>
                    <a:pt x="57" y="220"/>
                  </a:lnTo>
                  <a:lnTo>
                    <a:pt x="59" y="220"/>
                  </a:lnTo>
                  <a:lnTo>
                    <a:pt x="57" y="220"/>
                  </a:lnTo>
                  <a:lnTo>
                    <a:pt x="42" y="222"/>
                  </a:lnTo>
                  <a:lnTo>
                    <a:pt x="29" y="223"/>
                  </a:lnTo>
                  <a:lnTo>
                    <a:pt x="15" y="222"/>
                  </a:lnTo>
                  <a:lnTo>
                    <a:pt x="2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2E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1142"/>
            <p:cNvSpPr>
              <a:spLocks noEditPoints="1"/>
            </p:cNvSpPr>
            <p:nvPr/>
          </p:nvSpPr>
          <p:spPr bwMode="auto">
            <a:xfrm>
              <a:off x="4925" y="1445"/>
              <a:ext cx="59" cy="221"/>
            </a:xfrm>
            <a:custGeom>
              <a:avLst/>
              <a:gdLst>
                <a:gd name="T0" fmla="*/ 48 w 59"/>
                <a:gd name="T1" fmla="*/ 1 h 221"/>
                <a:gd name="T2" fmla="*/ 42 w 59"/>
                <a:gd name="T3" fmla="*/ 0 h 221"/>
                <a:gd name="T4" fmla="*/ 29 w 59"/>
                <a:gd name="T5" fmla="*/ 0 h 221"/>
                <a:gd name="T6" fmla="*/ 15 w 59"/>
                <a:gd name="T7" fmla="*/ 0 h 221"/>
                <a:gd name="T8" fmla="*/ 13 w 59"/>
                <a:gd name="T9" fmla="*/ 0 h 221"/>
                <a:gd name="T10" fmla="*/ 13 w 59"/>
                <a:gd name="T11" fmla="*/ 1 h 221"/>
                <a:gd name="T12" fmla="*/ 15 w 59"/>
                <a:gd name="T13" fmla="*/ 0 h 221"/>
                <a:gd name="T14" fmla="*/ 29 w 59"/>
                <a:gd name="T15" fmla="*/ 0 h 221"/>
                <a:gd name="T16" fmla="*/ 42 w 59"/>
                <a:gd name="T17" fmla="*/ 0 h 221"/>
                <a:gd name="T18" fmla="*/ 48 w 59"/>
                <a:gd name="T19" fmla="*/ 1 h 221"/>
                <a:gd name="T20" fmla="*/ 48 w 59"/>
                <a:gd name="T21" fmla="*/ 1 h 221"/>
                <a:gd name="T22" fmla="*/ 0 w 59"/>
                <a:gd name="T23" fmla="*/ 218 h 221"/>
                <a:gd name="T24" fmla="*/ 2 w 59"/>
                <a:gd name="T25" fmla="*/ 218 h 221"/>
                <a:gd name="T26" fmla="*/ 15 w 59"/>
                <a:gd name="T27" fmla="*/ 220 h 221"/>
                <a:gd name="T28" fmla="*/ 29 w 59"/>
                <a:gd name="T29" fmla="*/ 221 h 221"/>
                <a:gd name="T30" fmla="*/ 42 w 59"/>
                <a:gd name="T31" fmla="*/ 220 h 221"/>
                <a:gd name="T32" fmla="*/ 57 w 59"/>
                <a:gd name="T33" fmla="*/ 218 h 221"/>
                <a:gd name="T34" fmla="*/ 59 w 59"/>
                <a:gd name="T35" fmla="*/ 218 h 221"/>
                <a:gd name="T36" fmla="*/ 59 w 59"/>
                <a:gd name="T37" fmla="*/ 217 h 221"/>
                <a:gd name="T38" fmla="*/ 55 w 59"/>
                <a:gd name="T39" fmla="*/ 218 h 221"/>
                <a:gd name="T40" fmla="*/ 42 w 59"/>
                <a:gd name="T41" fmla="*/ 220 h 221"/>
                <a:gd name="T42" fmla="*/ 29 w 59"/>
                <a:gd name="T43" fmla="*/ 220 h 221"/>
                <a:gd name="T44" fmla="*/ 15 w 59"/>
                <a:gd name="T45" fmla="*/ 220 h 221"/>
                <a:gd name="T46" fmla="*/ 2 w 59"/>
                <a:gd name="T47" fmla="*/ 218 h 221"/>
                <a:gd name="T48" fmla="*/ 0 w 59"/>
                <a:gd name="T49" fmla="*/ 218 h 221"/>
                <a:gd name="T50" fmla="*/ 0 w 59"/>
                <a:gd name="T51" fmla="*/ 218 h 2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21"/>
                <a:gd name="T80" fmla="*/ 59 w 59"/>
                <a:gd name="T81" fmla="*/ 221 h 2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21">
                  <a:moveTo>
                    <a:pt x="48" y="1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48" y="1"/>
                  </a:lnTo>
                  <a:close/>
                  <a:moveTo>
                    <a:pt x="0" y="218"/>
                  </a:moveTo>
                  <a:lnTo>
                    <a:pt x="2" y="218"/>
                  </a:lnTo>
                  <a:lnTo>
                    <a:pt x="15" y="220"/>
                  </a:lnTo>
                  <a:lnTo>
                    <a:pt x="29" y="221"/>
                  </a:lnTo>
                  <a:lnTo>
                    <a:pt x="42" y="220"/>
                  </a:lnTo>
                  <a:lnTo>
                    <a:pt x="57" y="218"/>
                  </a:lnTo>
                  <a:lnTo>
                    <a:pt x="59" y="218"/>
                  </a:lnTo>
                  <a:lnTo>
                    <a:pt x="59" y="217"/>
                  </a:lnTo>
                  <a:lnTo>
                    <a:pt x="55" y="218"/>
                  </a:lnTo>
                  <a:lnTo>
                    <a:pt x="42" y="220"/>
                  </a:lnTo>
                  <a:lnTo>
                    <a:pt x="29" y="220"/>
                  </a:lnTo>
                  <a:lnTo>
                    <a:pt x="15" y="220"/>
                  </a:lnTo>
                  <a:lnTo>
                    <a:pt x="2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2F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1143"/>
            <p:cNvSpPr>
              <a:spLocks noEditPoints="1"/>
            </p:cNvSpPr>
            <p:nvPr/>
          </p:nvSpPr>
          <p:spPr bwMode="auto">
            <a:xfrm>
              <a:off x="4925" y="1445"/>
              <a:ext cx="59" cy="220"/>
            </a:xfrm>
            <a:custGeom>
              <a:avLst/>
              <a:gdLst>
                <a:gd name="T0" fmla="*/ 48 w 59"/>
                <a:gd name="T1" fmla="*/ 1 h 220"/>
                <a:gd name="T2" fmla="*/ 42 w 59"/>
                <a:gd name="T3" fmla="*/ 0 h 220"/>
                <a:gd name="T4" fmla="*/ 29 w 59"/>
                <a:gd name="T5" fmla="*/ 0 h 220"/>
                <a:gd name="T6" fmla="*/ 15 w 59"/>
                <a:gd name="T7" fmla="*/ 0 h 220"/>
                <a:gd name="T8" fmla="*/ 13 w 59"/>
                <a:gd name="T9" fmla="*/ 1 h 220"/>
                <a:gd name="T10" fmla="*/ 13 w 59"/>
                <a:gd name="T11" fmla="*/ 1 h 220"/>
                <a:gd name="T12" fmla="*/ 15 w 59"/>
                <a:gd name="T13" fmla="*/ 1 h 220"/>
                <a:gd name="T14" fmla="*/ 29 w 59"/>
                <a:gd name="T15" fmla="*/ 0 h 220"/>
                <a:gd name="T16" fmla="*/ 42 w 59"/>
                <a:gd name="T17" fmla="*/ 1 h 220"/>
                <a:gd name="T18" fmla="*/ 48 w 59"/>
                <a:gd name="T19" fmla="*/ 1 h 220"/>
                <a:gd name="T20" fmla="*/ 48 w 59"/>
                <a:gd name="T21" fmla="*/ 1 h 220"/>
                <a:gd name="T22" fmla="*/ 0 w 59"/>
                <a:gd name="T23" fmla="*/ 218 h 220"/>
                <a:gd name="T24" fmla="*/ 2 w 59"/>
                <a:gd name="T25" fmla="*/ 218 h 220"/>
                <a:gd name="T26" fmla="*/ 15 w 59"/>
                <a:gd name="T27" fmla="*/ 220 h 220"/>
                <a:gd name="T28" fmla="*/ 29 w 59"/>
                <a:gd name="T29" fmla="*/ 220 h 220"/>
                <a:gd name="T30" fmla="*/ 42 w 59"/>
                <a:gd name="T31" fmla="*/ 220 h 220"/>
                <a:gd name="T32" fmla="*/ 55 w 59"/>
                <a:gd name="T33" fmla="*/ 218 h 220"/>
                <a:gd name="T34" fmla="*/ 59 w 59"/>
                <a:gd name="T35" fmla="*/ 217 h 220"/>
                <a:gd name="T36" fmla="*/ 59 w 59"/>
                <a:gd name="T37" fmla="*/ 217 h 220"/>
                <a:gd name="T38" fmla="*/ 55 w 59"/>
                <a:gd name="T39" fmla="*/ 217 h 220"/>
                <a:gd name="T40" fmla="*/ 42 w 59"/>
                <a:gd name="T41" fmla="*/ 218 h 220"/>
                <a:gd name="T42" fmla="*/ 29 w 59"/>
                <a:gd name="T43" fmla="*/ 220 h 220"/>
                <a:gd name="T44" fmla="*/ 15 w 59"/>
                <a:gd name="T45" fmla="*/ 218 h 220"/>
                <a:gd name="T46" fmla="*/ 2 w 59"/>
                <a:gd name="T47" fmla="*/ 217 h 220"/>
                <a:gd name="T48" fmla="*/ 0 w 59"/>
                <a:gd name="T49" fmla="*/ 217 h 220"/>
                <a:gd name="T50" fmla="*/ 0 w 59"/>
                <a:gd name="T51" fmla="*/ 218 h 2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20"/>
                <a:gd name="T80" fmla="*/ 59 w 59"/>
                <a:gd name="T81" fmla="*/ 220 h 2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20">
                  <a:moveTo>
                    <a:pt x="48" y="1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29" y="0"/>
                  </a:lnTo>
                  <a:lnTo>
                    <a:pt x="42" y="1"/>
                  </a:lnTo>
                  <a:lnTo>
                    <a:pt x="48" y="1"/>
                  </a:lnTo>
                  <a:close/>
                  <a:moveTo>
                    <a:pt x="0" y="218"/>
                  </a:moveTo>
                  <a:lnTo>
                    <a:pt x="2" y="218"/>
                  </a:lnTo>
                  <a:lnTo>
                    <a:pt x="15" y="220"/>
                  </a:lnTo>
                  <a:lnTo>
                    <a:pt x="29" y="220"/>
                  </a:lnTo>
                  <a:lnTo>
                    <a:pt x="42" y="220"/>
                  </a:lnTo>
                  <a:lnTo>
                    <a:pt x="55" y="218"/>
                  </a:lnTo>
                  <a:lnTo>
                    <a:pt x="59" y="217"/>
                  </a:lnTo>
                  <a:lnTo>
                    <a:pt x="55" y="217"/>
                  </a:lnTo>
                  <a:lnTo>
                    <a:pt x="42" y="218"/>
                  </a:lnTo>
                  <a:lnTo>
                    <a:pt x="29" y="220"/>
                  </a:lnTo>
                  <a:lnTo>
                    <a:pt x="15" y="218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30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1144"/>
            <p:cNvSpPr>
              <a:spLocks noEditPoints="1"/>
            </p:cNvSpPr>
            <p:nvPr/>
          </p:nvSpPr>
          <p:spPr bwMode="auto">
            <a:xfrm>
              <a:off x="4925" y="1445"/>
              <a:ext cx="59" cy="220"/>
            </a:xfrm>
            <a:custGeom>
              <a:avLst/>
              <a:gdLst>
                <a:gd name="T0" fmla="*/ 48 w 59"/>
                <a:gd name="T1" fmla="*/ 1 h 220"/>
                <a:gd name="T2" fmla="*/ 42 w 59"/>
                <a:gd name="T3" fmla="*/ 1 h 220"/>
                <a:gd name="T4" fmla="*/ 29 w 59"/>
                <a:gd name="T5" fmla="*/ 0 h 220"/>
                <a:gd name="T6" fmla="*/ 15 w 59"/>
                <a:gd name="T7" fmla="*/ 1 h 220"/>
                <a:gd name="T8" fmla="*/ 13 w 59"/>
                <a:gd name="T9" fmla="*/ 1 h 220"/>
                <a:gd name="T10" fmla="*/ 13 w 59"/>
                <a:gd name="T11" fmla="*/ 1 h 220"/>
                <a:gd name="T12" fmla="*/ 15 w 59"/>
                <a:gd name="T13" fmla="*/ 1 h 220"/>
                <a:gd name="T14" fmla="*/ 29 w 59"/>
                <a:gd name="T15" fmla="*/ 1 h 220"/>
                <a:gd name="T16" fmla="*/ 42 w 59"/>
                <a:gd name="T17" fmla="*/ 1 h 220"/>
                <a:gd name="T18" fmla="*/ 48 w 59"/>
                <a:gd name="T19" fmla="*/ 3 h 220"/>
                <a:gd name="T20" fmla="*/ 48 w 59"/>
                <a:gd name="T21" fmla="*/ 1 h 220"/>
                <a:gd name="T22" fmla="*/ 0 w 59"/>
                <a:gd name="T23" fmla="*/ 217 h 220"/>
                <a:gd name="T24" fmla="*/ 2 w 59"/>
                <a:gd name="T25" fmla="*/ 217 h 220"/>
                <a:gd name="T26" fmla="*/ 15 w 59"/>
                <a:gd name="T27" fmla="*/ 218 h 220"/>
                <a:gd name="T28" fmla="*/ 29 w 59"/>
                <a:gd name="T29" fmla="*/ 220 h 220"/>
                <a:gd name="T30" fmla="*/ 42 w 59"/>
                <a:gd name="T31" fmla="*/ 218 h 220"/>
                <a:gd name="T32" fmla="*/ 55 w 59"/>
                <a:gd name="T33" fmla="*/ 217 h 220"/>
                <a:gd name="T34" fmla="*/ 59 w 59"/>
                <a:gd name="T35" fmla="*/ 217 h 220"/>
                <a:gd name="T36" fmla="*/ 59 w 59"/>
                <a:gd name="T37" fmla="*/ 215 h 220"/>
                <a:gd name="T38" fmla="*/ 55 w 59"/>
                <a:gd name="T39" fmla="*/ 217 h 220"/>
                <a:gd name="T40" fmla="*/ 42 w 59"/>
                <a:gd name="T41" fmla="*/ 218 h 220"/>
                <a:gd name="T42" fmla="*/ 29 w 59"/>
                <a:gd name="T43" fmla="*/ 218 h 220"/>
                <a:gd name="T44" fmla="*/ 15 w 59"/>
                <a:gd name="T45" fmla="*/ 218 h 220"/>
                <a:gd name="T46" fmla="*/ 2 w 59"/>
                <a:gd name="T47" fmla="*/ 217 h 220"/>
                <a:gd name="T48" fmla="*/ 0 w 59"/>
                <a:gd name="T49" fmla="*/ 217 h 220"/>
                <a:gd name="T50" fmla="*/ 0 w 59"/>
                <a:gd name="T51" fmla="*/ 217 h 2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20"/>
                <a:gd name="T80" fmla="*/ 59 w 59"/>
                <a:gd name="T81" fmla="*/ 220 h 2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20">
                  <a:moveTo>
                    <a:pt x="48" y="1"/>
                  </a:moveTo>
                  <a:lnTo>
                    <a:pt x="42" y="1"/>
                  </a:lnTo>
                  <a:lnTo>
                    <a:pt x="29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29" y="1"/>
                  </a:lnTo>
                  <a:lnTo>
                    <a:pt x="42" y="1"/>
                  </a:lnTo>
                  <a:lnTo>
                    <a:pt x="48" y="3"/>
                  </a:lnTo>
                  <a:lnTo>
                    <a:pt x="48" y="1"/>
                  </a:lnTo>
                  <a:close/>
                  <a:moveTo>
                    <a:pt x="0" y="217"/>
                  </a:moveTo>
                  <a:lnTo>
                    <a:pt x="2" y="217"/>
                  </a:lnTo>
                  <a:lnTo>
                    <a:pt x="15" y="218"/>
                  </a:lnTo>
                  <a:lnTo>
                    <a:pt x="29" y="220"/>
                  </a:lnTo>
                  <a:lnTo>
                    <a:pt x="42" y="218"/>
                  </a:lnTo>
                  <a:lnTo>
                    <a:pt x="55" y="217"/>
                  </a:lnTo>
                  <a:lnTo>
                    <a:pt x="59" y="217"/>
                  </a:lnTo>
                  <a:lnTo>
                    <a:pt x="59" y="215"/>
                  </a:lnTo>
                  <a:lnTo>
                    <a:pt x="55" y="217"/>
                  </a:lnTo>
                  <a:lnTo>
                    <a:pt x="42" y="218"/>
                  </a:lnTo>
                  <a:lnTo>
                    <a:pt x="29" y="218"/>
                  </a:lnTo>
                  <a:lnTo>
                    <a:pt x="15" y="218"/>
                  </a:lnTo>
                  <a:lnTo>
                    <a:pt x="2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31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1145"/>
            <p:cNvSpPr>
              <a:spLocks noEditPoints="1"/>
            </p:cNvSpPr>
            <p:nvPr/>
          </p:nvSpPr>
          <p:spPr bwMode="auto">
            <a:xfrm>
              <a:off x="4925" y="1446"/>
              <a:ext cx="59" cy="217"/>
            </a:xfrm>
            <a:custGeom>
              <a:avLst/>
              <a:gdLst>
                <a:gd name="T0" fmla="*/ 48 w 59"/>
                <a:gd name="T1" fmla="*/ 2 h 217"/>
                <a:gd name="T2" fmla="*/ 42 w 59"/>
                <a:gd name="T3" fmla="*/ 0 h 217"/>
                <a:gd name="T4" fmla="*/ 29 w 59"/>
                <a:gd name="T5" fmla="*/ 0 h 217"/>
                <a:gd name="T6" fmla="*/ 15 w 59"/>
                <a:gd name="T7" fmla="*/ 0 h 217"/>
                <a:gd name="T8" fmla="*/ 13 w 59"/>
                <a:gd name="T9" fmla="*/ 0 h 217"/>
                <a:gd name="T10" fmla="*/ 13 w 59"/>
                <a:gd name="T11" fmla="*/ 2 h 217"/>
                <a:gd name="T12" fmla="*/ 15 w 59"/>
                <a:gd name="T13" fmla="*/ 2 h 217"/>
                <a:gd name="T14" fmla="*/ 29 w 59"/>
                <a:gd name="T15" fmla="*/ 0 h 217"/>
                <a:gd name="T16" fmla="*/ 42 w 59"/>
                <a:gd name="T17" fmla="*/ 2 h 217"/>
                <a:gd name="T18" fmla="*/ 48 w 59"/>
                <a:gd name="T19" fmla="*/ 2 h 217"/>
                <a:gd name="T20" fmla="*/ 48 w 59"/>
                <a:gd name="T21" fmla="*/ 2 h 217"/>
                <a:gd name="T22" fmla="*/ 0 w 59"/>
                <a:gd name="T23" fmla="*/ 216 h 217"/>
                <a:gd name="T24" fmla="*/ 2 w 59"/>
                <a:gd name="T25" fmla="*/ 216 h 217"/>
                <a:gd name="T26" fmla="*/ 15 w 59"/>
                <a:gd name="T27" fmla="*/ 217 h 217"/>
                <a:gd name="T28" fmla="*/ 29 w 59"/>
                <a:gd name="T29" fmla="*/ 217 h 217"/>
                <a:gd name="T30" fmla="*/ 42 w 59"/>
                <a:gd name="T31" fmla="*/ 217 h 217"/>
                <a:gd name="T32" fmla="*/ 55 w 59"/>
                <a:gd name="T33" fmla="*/ 216 h 217"/>
                <a:gd name="T34" fmla="*/ 59 w 59"/>
                <a:gd name="T35" fmla="*/ 214 h 217"/>
                <a:gd name="T36" fmla="*/ 59 w 59"/>
                <a:gd name="T37" fmla="*/ 214 h 217"/>
                <a:gd name="T38" fmla="*/ 55 w 59"/>
                <a:gd name="T39" fmla="*/ 216 h 217"/>
                <a:gd name="T40" fmla="*/ 42 w 59"/>
                <a:gd name="T41" fmla="*/ 217 h 217"/>
                <a:gd name="T42" fmla="*/ 29 w 59"/>
                <a:gd name="T43" fmla="*/ 217 h 217"/>
                <a:gd name="T44" fmla="*/ 15 w 59"/>
                <a:gd name="T45" fmla="*/ 217 h 217"/>
                <a:gd name="T46" fmla="*/ 2 w 59"/>
                <a:gd name="T47" fmla="*/ 216 h 217"/>
                <a:gd name="T48" fmla="*/ 0 w 59"/>
                <a:gd name="T49" fmla="*/ 214 h 217"/>
                <a:gd name="T50" fmla="*/ 0 w 59"/>
                <a:gd name="T51" fmla="*/ 216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17"/>
                <a:gd name="T80" fmla="*/ 59 w 5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17">
                  <a:moveTo>
                    <a:pt x="48" y="2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29" y="0"/>
                  </a:lnTo>
                  <a:lnTo>
                    <a:pt x="42" y="2"/>
                  </a:lnTo>
                  <a:lnTo>
                    <a:pt x="48" y="2"/>
                  </a:lnTo>
                  <a:close/>
                  <a:moveTo>
                    <a:pt x="0" y="216"/>
                  </a:moveTo>
                  <a:lnTo>
                    <a:pt x="2" y="216"/>
                  </a:lnTo>
                  <a:lnTo>
                    <a:pt x="15" y="217"/>
                  </a:lnTo>
                  <a:lnTo>
                    <a:pt x="29" y="217"/>
                  </a:lnTo>
                  <a:lnTo>
                    <a:pt x="42" y="217"/>
                  </a:lnTo>
                  <a:lnTo>
                    <a:pt x="55" y="216"/>
                  </a:lnTo>
                  <a:lnTo>
                    <a:pt x="59" y="214"/>
                  </a:lnTo>
                  <a:lnTo>
                    <a:pt x="55" y="216"/>
                  </a:lnTo>
                  <a:lnTo>
                    <a:pt x="42" y="217"/>
                  </a:lnTo>
                  <a:lnTo>
                    <a:pt x="29" y="217"/>
                  </a:lnTo>
                  <a:lnTo>
                    <a:pt x="15" y="217"/>
                  </a:lnTo>
                  <a:lnTo>
                    <a:pt x="2" y="216"/>
                  </a:lnTo>
                  <a:lnTo>
                    <a:pt x="0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2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1146"/>
            <p:cNvSpPr>
              <a:spLocks noEditPoints="1"/>
            </p:cNvSpPr>
            <p:nvPr/>
          </p:nvSpPr>
          <p:spPr bwMode="auto">
            <a:xfrm>
              <a:off x="4925" y="1446"/>
              <a:ext cx="59" cy="217"/>
            </a:xfrm>
            <a:custGeom>
              <a:avLst/>
              <a:gdLst>
                <a:gd name="T0" fmla="*/ 48 w 59"/>
                <a:gd name="T1" fmla="*/ 2 h 217"/>
                <a:gd name="T2" fmla="*/ 42 w 59"/>
                <a:gd name="T3" fmla="*/ 2 h 217"/>
                <a:gd name="T4" fmla="*/ 29 w 59"/>
                <a:gd name="T5" fmla="*/ 0 h 217"/>
                <a:gd name="T6" fmla="*/ 15 w 59"/>
                <a:gd name="T7" fmla="*/ 2 h 217"/>
                <a:gd name="T8" fmla="*/ 13 w 59"/>
                <a:gd name="T9" fmla="*/ 2 h 217"/>
                <a:gd name="T10" fmla="*/ 11 w 59"/>
                <a:gd name="T11" fmla="*/ 2 h 217"/>
                <a:gd name="T12" fmla="*/ 15 w 59"/>
                <a:gd name="T13" fmla="*/ 2 h 217"/>
                <a:gd name="T14" fmla="*/ 29 w 59"/>
                <a:gd name="T15" fmla="*/ 0 h 217"/>
                <a:gd name="T16" fmla="*/ 42 w 59"/>
                <a:gd name="T17" fmla="*/ 2 h 217"/>
                <a:gd name="T18" fmla="*/ 48 w 59"/>
                <a:gd name="T19" fmla="*/ 2 h 217"/>
                <a:gd name="T20" fmla="*/ 48 w 59"/>
                <a:gd name="T21" fmla="*/ 2 h 217"/>
                <a:gd name="T22" fmla="*/ 0 w 59"/>
                <a:gd name="T23" fmla="*/ 214 h 217"/>
                <a:gd name="T24" fmla="*/ 2 w 59"/>
                <a:gd name="T25" fmla="*/ 216 h 217"/>
                <a:gd name="T26" fmla="*/ 15 w 59"/>
                <a:gd name="T27" fmla="*/ 217 h 217"/>
                <a:gd name="T28" fmla="*/ 29 w 59"/>
                <a:gd name="T29" fmla="*/ 217 h 217"/>
                <a:gd name="T30" fmla="*/ 42 w 59"/>
                <a:gd name="T31" fmla="*/ 217 h 217"/>
                <a:gd name="T32" fmla="*/ 55 w 59"/>
                <a:gd name="T33" fmla="*/ 216 h 217"/>
                <a:gd name="T34" fmla="*/ 59 w 59"/>
                <a:gd name="T35" fmla="*/ 214 h 217"/>
                <a:gd name="T36" fmla="*/ 59 w 59"/>
                <a:gd name="T37" fmla="*/ 214 h 217"/>
                <a:gd name="T38" fmla="*/ 55 w 59"/>
                <a:gd name="T39" fmla="*/ 214 h 217"/>
                <a:gd name="T40" fmla="*/ 42 w 59"/>
                <a:gd name="T41" fmla="*/ 216 h 217"/>
                <a:gd name="T42" fmla="*/ 29 w 59"/>
                <a:gd name="T43" fmla="*/ 217 h 217"/>
                <a:gd name="T44" fmla="*/ 15 w 59"/>
                <a:gd name="T45" fmla="*/ 216 h 217"/>
                <a:gd name="T46" fmla="*/ 2 w 59"/>
                <a:gd name="T47" fmla="*/ 214 h 217"/>
                <a:gd name="T48" fmla="*/ 0 w 59"/>
                <a:gd name="T49" fmla="*/ 214 h 217"/>
                <a:gd name="T50" fmla="*/ 0 w 59"/>
                <a:gd name="T51" fmla="*/ 214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17"/>
                <a:gd name="T80" fmla="*/ 59 w 5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17">
                  <a:moveTo>
                    <a:pt x="48" y="2"/>
                  </a:moveTo>
                  <a:lnTo>
                    <a:pt x="42" y="2"/>
                  </a:lnTo>
                  <a:lnTo>
                    <a:pt x="2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29" y="0"/>
                  </a:lnTo>
                  <a:lnTo>
                    <a:pt x="42" y="2"/>
                  </a:lnTo>
                  <a:lnTo>
                    <a:pt x="48" y="2"/>
                  </a:lnTo>
                  <a:close/>
                  <a:moveTo>
                    <a:pt x="0" y="214"/>
                  </a:moveTo>
                  <a:lnTo>
                    <a:pt x="2" y="216"/>
                  </a:lnTo>
                  <a:lnTo>
                    <a:pt x="15" y="217"/>
                  </a:lnTo>
                  <a:lnTo>
                    <a:pt x="29" y="217"/>
                  </a:lnTo>
                  <a:lnTo>
                    <a:pt x="42" y="217"/>
                  </a:lnTo>
                  <a:lnTo>
                    <a:pt x="55" y="216"/>
                  </a:lnTo>
                  <a:lnTo>
                    <a:pt x="59" y="214"/>
                  </a:lnTo>
                  <a:lnTo>
                    <a:pt x="55" y="214"/>
                  </a:lnTo>
                  <a:lnTo>
                    <a:pt x="42" y="216"/>
                  </a:lnTo>
                  <a:lnTo>
                    <a:pt x="29" y="217"/>
                  </a:lnTo>
                  <a:lnTo>
                    <a:pt x="15" y="216"/>
                  </a:lnTo>
                  <a:lnTo>
                    <a:pt x="2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33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1147"/>
            <p:cNvSpPr>
              <a:spLocks noEditPoints="1"/>
            </p:cNvSpPr>
            <p:nvPr/>
          </p:nvSpPr>
          <p:spPr bwMode="auto">
            <a:xfrm>
              <a:off x="4925" y="1446"/>
              <a:ext cx="59" cy="217"/>
            </a:xfrm>
            <a:custGeom>
              <a:avLst/>
              <a:gdLst>
                <a:gd name="T0" fmla="*/ 48 w 59"/>
                <a:gd name="T1" fmla="*/ 2 h 217"/>
                <a:gd name="T2" fmla="*/ 42 w 59"/>
                <a:gd name="T3" fmla="*/ 2 h 217"/>
                <a:gd name="T4" fmla="*/ 29 w 59"/>
                <a:gd name="T5" fmla="*/ 0 h 217"/>
                <a:gd name="T6" fmla="*/ 15 w 59"/>
                <a:gd name="T7" fmla="*/ 2 h 217"/>
                <a:gd name="T8" fmla="*/ 11 w 59"/>
                <a:gd name="T9" fmla="*/ 2 h 217"/>
                <a:gd name="T10" fmla="*/ 11 w 59"/>
                <a:gd name="T11" fmla="*/ 3 h 217"/>
                <a:gd name="T12" fmla="*/ 15 w 59"/>
                <a:gd name="T13" fmla="*/ 2 h 217"/>
                <a:gd name="T14" fmla="*/ 29 w 59"/>
                <a:gd name="T15" fmla="*/ 2 h 217"/>
                <a:gd name="T16" fmla="*/ 42 w 59"/>
                <a:gd name="T17" fmla="*/ 2 h 217"/>
                <a:gd name="T18" fmla="*/ 48 w 59"/>
                <a:gd name="T19" fmla="*/ 3 h 217"/>
                <a:gd name="T20" fmla="*/ 48 w 59"/>
                <a:gd name="T21" fmla="*/ 2 h 217"/>
                <a:gd name="T22" fmla="*/ 0 w 59"/>
                <a:gd name="T23" fmla="*/ 214 h 217"/>
                <a:gd name="T24" fmla="*/ 2 w 59"/>
                <a:gd name="T25" fmla="*/ 214 h 217"/>
                <a:gd name="T26" fmla="*/ 15 w 59"/>
                <a:gd name="T27" fmla="*/ 216 h 217"/>
                <a:gd name="T28" fmla="*/ 29 w 59"/>
                <a:gd name="T29" fmla="*/ 217 h 217"/>
                <a:gd name="T30" fmla="*/ 42 w 59"/>
                <a:gd name="T31" fmla="*/ 216 h 217"/>
                <a:gd name="T32" fmla="*/ 55 w 59"/>
                <a:gd name="T33" fmla="*/ 214 h 217"/>
                <a:gd name="T34" fmla="*/ 59 w 59"/>
                <a:gd name="T35" fmla="*/ 214 h 217"/>
                <a:gd name="T36" fmla="*/ 59 w 59"/>
                <a:gd name="T37" fmla="*/ 213 h 217"/>
                <a:gd name="T38" fmla="*/ 55 w 59"/>
                <a:gd name="T39" fmla="*/ 214 h 217"/>
                <a:gd name="T40" fmla="*/ 42 w 59"/>
                <a:gd name="T41" fmla="*/ 216 h 217"/>
                <a:gd name="T42" fmla="*/ 29 w 59"/>
                <a:gd name="T43" fmla="*/ 216 h 217"/>
                <a:gd name="T44" fmla="*/ 15 w 59"/>
                <a:gd name="T45" fmla="*/ 216 h 217"/>
                <a:gd name="T46" fmla="*/ 2 w 59"/>
                <a:gd name="T47" fmla="*/ 214 h 217"/>
                <a:gd name="T48" fmla="*/ 0 w 59"/>
                <a:gd name="T49" fmla="*/ 214 h 217"/>
                <a:gd name="T50" fmla="*/ 0 w 59"/>
                <a:gd name="T51" fmla="*/ 214 h 2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17"/>
                <a:gd name="T80" fmla="*/ 59 w 59"/>
                <a:gd name="T81" fmla="*/ 217 h 2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17">
                  <a:moveTo>
                    <a:pt x="48" y="2"/>
                  </a:moveTo>
                  <a:lnTo>
                    <a:pt x="42" y="2"/>
                  </a:lnTo>
                  <a:lnTo>
                    <a:pt x="29" y="0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9" y="2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48" y="2"/>
                  </a:lnTo>
                  <a:close/>
                  <a:moveTo>
                    <a:pt x="0" y="214"/>
                  </a:moveTo>
                  <a:lnTo>
                    <a:pt x="2" y="214"/>
                  </a:lnTo>
                  <a:lnTo>
                    <a:pt x="15" y="216"/>
                  </a:lnTo>
                  <a:lnTo>
                    <a:pt x="29" y="217"/>
                  </a:lnTo>
                  <a:lnTo>
                    <a:pt x="42" y="216"/>
                  </a:lnTo>
                  <a:lnTo>
                    <a:pt x="55" y="214"/>
                  </a:lnTo>
                  <a:lnTo>
                    <a:pt x="59" y="214"/>
                  </a:lnTo>
                  <a:lnTo>
                    <a:pt x="59" y="213"/>
                  </a:lnTo>
                  <a:lnTo>
                    <a:pt x="55" y="214"/>
                  </a:lnTo>
                  <a:lnTo>
                    <a:pt x="42" y="216"/>
                  </a:lnTo>
                  <a:lnTo>
                    <a:pt x="29" y="216"/>
                  </a:lnTo>
                  <a:lnTo>
                    <a:pt x="15" y="216"/>
                  </a:lnTo>
                  <a:lnTo>
                    <a:pt x="2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34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1148"/>
            <p:cNvSpPr>
              <a:spLocks noEditPoints="1"/>
            </p:cNvSpPr>
            <p:nvPr/>
          </p:nvSpPr>
          <p:spPr bwMode="auto">
            <a:xfrm>
              <a:off x="4925" y="1448"/>
              <a:ext cx="59" cy="214"/>
            </a:xfrm>
            <a:custGeom>
              <a:avLst/>
              <a:gdLst>
                <a:gd name="T0" fmla="*/ 48 w 59"/>
                <a:gd name="T1" fmla="*/ 1 h 214"/>
                <a:gd name="T2" fmla="*/ 42 w 59"/>
                <a:gd name="T3" fmla="*/ 0 h 214"/>
                <a:gd name="T4" fmla="*/ 29 w 59"/>
                <a:gd name="T5" fmla="*/ 0 h 214"/>
                <a:gd name="T6" fmla="*/ 15 w 59"/>
                <a:gd name="T7" fmla="*/ 0 h 214"/>
                <a:gd name="T8" fmla="*/ 11 w 59"/>
                <a:gd name="T9" fmla="*/ 1 h 214"/>
                <a:gd name="T10" fmla="*/ 11 w 59"/>
                <a:gd name="T11" fmla="*/ 1 h 214"/>
                <a:gd name="T12" fmla="*/ 15 w 59"/>
                <a:gd name="T13" fmla="*/ 1 h 214"/>
                <a:gd name="T14" fmla="*/ 29 w 59"/>
                <a:gd name="T15" fmla="*/ 0 h 214"/>
                <a:gd name="T16" fmla="*/ 42 w 59"/>
                <a:gd name="T17" fmla="*/ 1 h 214"/>
                <a:gd name="T18" fmla="*/ 48 w 59"/>
                <a:gd name="T19" fmla="*/ 1 h 214"/>
                <a:gd name="T20" fmla="*/ 48 w 59"/>
                <a:gd name="T21" fmla="*/ 1 h 214"/>
                <a:gd name="T22" fmla="*/ 0 w 59"/>
                <a:gd name="T23" fmla="*/ 212 h 214"/>
                <a:gd name="T24" fmla="*/ 2 w 59"/>
                <a:gd name="T25" fmla="*/ 212 h 214"/>
                <a:gd name="T26" fmla="*/ 15 w 59"/>
                <a:gd name="T27" fmla="*/ 214 h 214"/>
                <a:gd name="T28" fmla="*/ 29 w 59"/>
                <a:gd name="T29" fmla="*/ 214 h 214"/>
                <a:gd name="T30" fmla="*/ 42 w 59"/>
                <a:gd name="T31" fmla="*/ 214 h 214"/>
                <a:gd name="T32" fmla="*/ 55 w 59"/>
                <a:gd name="T33" fmla="*/ 212 h 214"/>
                <a:gd name="T34" fmla="*/ 59 w 59"/>
                <a:gd name="T35" fmla="*/ 211 h 214"/>
                <a:gd name="T36" fmla="*/ 59 w 59"/>
                <a:gd name="T37" fmla="*/ 211 h 214"/>
                <a:gd name="T38" fmla="*/ 55 w 59"/>
                <a:gd name="T39" fmla="*/ 212 h 214"/>
                <a:gd name="T40" fmla="*/ 42 w 59"/>
                <a:gd name="T41" fmla="*/ 214 h 214"/>
                <a:gd name="T42" fmla="*/ 29 w 59"/>
                <a:gd name="T43" fmla="*/ 214 h 214"/>
                <a:gd name="T44" fmla="*/ 15 w 59"/>
                <a:gd name="T45" fmla="*/ 214 h 214"/>
                <a:gd name="T46" fmla="*/ 2 w 59"/>
                <a:gd name="T47" fmla="*/ 212 h 214"/>
                <a:gd name="T48" fmla="*/ 0 w 59"/>
                <a:gd name="T49" fmla="*/ 211 h 214"/>
                <a:gd name="T50" fmla="*/ 0 w 59"/>
                <a:gd name="T51" fmla="*/ 212 h 2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214"/>
                <a:gd name="T80" fmla="*/ 59 w 59"/>
                <a:gd name="T81" fmla="*/ 214 h 2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214">
                  <a:moveTo>
                    <a:pt x="48" y="1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29" y="0"/>
                  </a:lnTo>
                  <a:lnTo>
                    <a:pt x="42" y="1"/>
                  </a:lnTo>
                  <a:lnTo>
                    <a:pt x="48" y="1"/>
                  </a:lnTo>
                  <a:close/>
                  <a:moveTo>
                    <a:pt x="0" y="212"/>
                  </a:moveTo>
                  <a:lnTo>
                    <a:pt x="2" y="212"/>
                  </a:lnTo>
                  <a:lnTo>
                    <a:pt x="15" y="214"/>
                  </a:lnTo>
                  <a:lnTo>
                    <a:pt x="29" y="214"/>
                  </a:lnTo>
                  <a:lnTo>
                    <a:pt x="42" y="214"/>
                  </a:lnTo>
                  <a:lnTo>
                    <a:pt x="55" y="212"/>
                  </a:lnTo>
                  <a:lnTo>
                    <a:pt x="59" y="211"/>
                  </a:lnTo>
                  <a:lnTo>
                    <a:pt x="55" y="212"/>
                  </a:lnTo>
                  <a:lnTo>
                    <a:pt x="42" y="214"/>
                  </a:lnTo>
                  <a:lnTo>
                    <a:pt x="29" y="214"/>
                  </a:lnTo>
                  <a:lnTo>
                    <a:pt x="15" y="214"/>
                  </a:lnTo>
                  <a:lnTo>
                    <a:pt x="2" y="212"/>
                  </a:lnTo>
                  <a:lnTo>
                    <a:pt x="0" y="211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3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1149"/>
            <p:cNvSpPr>
              <a:spLocks noEditPoints="1"/>
            </p:cNvSpPr>
            <p:nvPr/>
          </p:nvSpPr>
          <p:spPr bwMode="auto">
            <a:xfrm>
              <a:off x="4925" y="1448"/>
              <a:ext cx="61" cy="214"/>
            </a:xfrm>
            <a:custGeom>
              <a:avLst/>
              <a:gdLst>
                <a:gd name="T0" fmla="*/ 48 w 61"/>
                <a:gd name="T1" fmla="*/ 1 h 214"/>
                <a:gd name="T2" fmla="*/ 42 w 61"/>
                <a:gd name="T3" fmla="*/ 1 h 214"/>
                <a:gd name="T4" fmla="*/ 29 w 61"/>
                <a:gd name="T5" fmla="*/ 0 h 214"/>
                <a:gd name="T6" fmla="*/ 15 w 61"/>
                <a:gd name="T7" fmla="*/ 1 h 214"/>
                <a:gd name="T8" fmla="*/ 11 w 61"/>
                <a:gd name="T9" fmla="*/ 1 h 214"/>
                <a:gd name="T10" fmla="*/ 11 w 61"/>
                <a:gd name="T11" fmla="*/ 1 h 214"/>
                <a:gd name="T12" fmla="*/ 17 w 61"/>
                <a:gd name="T13" fmla="*/ 1 h 214"/>
                <a:gd name="T14" fmla="*/ 29 w 61"/>
                <a:gd name="T15" fmla="*/ 1 h 214"/>
                <a:gd name="T16" fmla="*/ 42 w 61"/>
                <a:gd name="T17" fmla="*/ 1 h 214"/>
                <a:gd name="T18" fmla="*/ 48 w 61"/>
                <a:gd name="T19" fmla="*/ 1 h 214"/>
                <a:gd name="T20" fmla="*/ 48 w 61"/>
                <a:gd name="T21" fmla="*/ 1 h 214"/>
                <a:gd name="T22" fmla="*/ 0 w 61"/>
                <a:gd name="T23" fmla="*/ 211 h 214"/>
                <a:gd name="T24" fmla="*/ 2 w 61"/>
                <a:gd name="T25" fmla="*/ 212 h 214"/>
                <a:gd name="T26" fmla="*/ 15 w 61"/>
                <a:gd name="T27" fmla="*/ 214 h 214"/>
                <a:gd name="T28" fmla="*/ 29 w 61"/>
                <a:gd name="T29" fmla="*/ 214 h 214"/>
                <a:gd name="T30" fmla="*/ 42 w 61"/>
                <a:gd name="T31" fmla="*/ 214 h 214"/>
                <a:gd name="T32" fmla="*/ 55 w 61"/>
                <a:gd name="T33" fmla="*/ 212 h 214"/>
                <a:gd name="T34" fmla="*/ 59 w 61"/>
                <a:gd name="T35" fmla="*/ 211 h 214"/>
                <a:gd name="T36" fmla="*/ 61 w 61"/>
                <a:gd name="T37" fmla="*/ 211 h 214"/>
                <a:gd name="T38" fmla="*/ 55 w 61"/>
                <a:gd name="T39" fmla="*/ 211 h 214"/>
                <a:gd name="T40" fmla="*/ 42 w 61"/>
                <a:gd name="T41" fmla="*/ 212 h 214"/>
                <a:gd name="T42" fmla="*/ 29 w 61"/>
                <a:gd name="T43" fmla="*/ 214 h 214"/>
                <a:gd name="T44" fmla="*/ 17 w 61"/>
                <a:gd name="T45" fmla="*/ 212 h 214"/>
                <a:gd name="T46" fmla="*/ 4 w 61"/>
                <a:gd name="T47" fmla="*/ 211 h 214"/>
                <a:gd name="T48" fmla="*/ 0 w 61"/>
                <a:gd name="T49" fmla="*/ 211 h 214"/>
                <a:gd name="T50" fmla="*/ 0 w 61"/>
                <a:gd name="T51" fmla="*/ 211 h 2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14"/>
                <a:gd name="T80" fmla="*/ 61 w 61"/>
                <a:gd name="T81" fmla="*/ 214 h 2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14">
                  <a:moveTo>
                    <a:pt x="48" y="1"/>
                  </a:moveTo>
                  <a:lnTo>
                    <a:pt x="42" y="1"/>
                  </a:lnTo>
                  <a:lnTo>
                    <a:pt x="29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42" y="1"/>
                  </a:lnTo>
                  <a:lnTo>
                    <a:pt x="48" y="1"/>
                  </a:lnTo>
                  <a:close/>
                  <a:moveTo>
                    <a:pt x="0" y="211"/>
                  </a:moveTo>
                  <a:lnTo>
                    <a:pt x="2" y="212"/>
                  </a:lnTo>
                  <a:lnTo>
                    <a:pt x="15" y="214"/>
                  </a:lnTo>
                  <a:lnTo>
                    <a:pt x="29" y="214"/>
                  </a:lnTo>
                  <a:lnTo>
                    <a:pt x="42" y="214"/>
                  </a:lnTo>
                  <a:lnTo>
                    <a:pt x="55" y="212"/>
                  </a:lnTo>
                  <a:lnTo>
                    <a:pt x="59" y="211"/>
                  </a:lnTo>
                  <a:lnTo>
                    <a:pt x="61" y="211"/>
                  </a:lnTo>
                  <a:lnTo>
                    <a:pt x="55" y="211"/>
                  </a:lnTo>
                  <a:lnTo>
                    <a:pt x="42" y="212"/>
                  </a:lnTo>
                  <a:lnTo>
                    <a:pt x="29" y="214"/>
                  </a:lnTo>
                  <a:lnTo>
                    <a:pt x="17" y="212"/>
                  </a:lnTo>
                  <a:lnTo>
                    <a:pt x="4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36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1150"/>
            <p:cNvSpPr>
              <a:spLocks noEditPoints="1"/>
            </p:cNvSpPr>
            <p:nvPr/>
          </p:nvSpPr>
          <p:spPr bwMode="auto">
            <a:xfrm>
              <a:off x="4925" y="1449"/>
              <a:ext cx="61" cy="213"/>
            </a:xfrm>
            <a:custGeom>
              <a:avLst/>
              <a:gdLst>
                <a:gd name="T0" fmla="*/ 48 w 61"/>
                <a:gd name="T1" fmla="*/ 0 h 213"/>
                <a:gd name="T2" fmla="*/ 42 w 61"/>
                <a:gd name="T3" fmla="*/ 0 h 213"/>
                <a:gd name="T4" fmla="*/ 29 w 61"/>
                <a:gd name="T5" fmla="*/ 0 h 213"/>
                <a:gd name="T6" fmla="*/ 17 w 61"/>
                <a:gd name="T7" fmla="*/ 0 h 213"/>
                <a:gd name="T8" fmla="*/ 11 w 61"/>
                <a:gd name="T9" fmla="*/ 0 h 213"/>
                <a:gd name="T10" fmla="*/ 11 w 61"/>
                <a:gd name="T11" fmla="*/ 2 h 213"/>
                <a:gd name="T12" fmla="*/ 17 w 61"/>
                <a:gd name="T13" fmla="*/ 0 h 213"/>
                <a:gd name="T14" fmla="*/ 29 w 61"/>
                <a:gd name="T15" fmla="*/ 0 h 213"/>
                <a:gd name="T16" fmla="*/ 42 w 61"/>
                <a:gd name="T17" fmla="*/ 0 h 213"/>
                <a:gd name="T18" fmla="*/ 48 w 61"/>
                <a:gd name="T19" fmla="*/ 2 h 213"/>
                <a:gd name="T20" fmla="*/ 48 w 61"/>
                <a:gd name="T21" fmla="*/ 0 h 213"/>
                <a:gd name="T22" fmla="*/ 0 w 61"/>
                <a:gd name="T23" fmla="*/ 210 h 213"/>
                <a:gd name="T24" fmla="*/ 4 w 61"/>
                <a:gd name="T25" fmla="*/ 210 h 213"/>
                <a:gd name="T26" fmla="*/ 17 w 61"/>
                <a:gd name="T27" fmla="*/ 211 h 213"/>
                <a:gd name="T28" fmla="*/ 29 w 61"/>
                <a:gd name="T29" fmla="*/ 213 h 213"/>
                <a:gd name="T30" fmla="*/ 42 w 61"/>
                <a:gd name="T31" fmla="*/ 211 h 213"/>
                <a:gd name="T32" fmla="*/ 55 w 61"/>
                <a:gd name="T33" fmla="*/ 210 h 213"/>
                <a:gd name="T34" fmla="*/ 61 w 61"/>
                <a:gd name="T35" fmla="*/ 210 h 213"/>
                <a:gd name="T36" fmla="*/ 61 w 61"/>
                <a:gd name="T37" fmla="*/ 208 h 213"/>
                <a:gd name="T38" fmla="*/ 55 w 61"/>
                <a:gd name="T39" fmla="*/ 210 h 213"/>
                <a:gd name="T40" fmla="*/ 42 w 61"/>
                <a:gd name="T41" fmla="*/ 211 h 213"/>
                <a:gd name="T42" fmla="*/ 29 w 61"/>
                <a:gd name="T43" fmla="*/ 211 h 213"/>
                <a:gd name="T44" fmla="*/ 17 w 61"/>
                <a:gd name="T45" fmla="*/ 211 h 213"/>
                <a:gd name="T46" fmla="*/ 4 w 61"/>
                <a:gd name="T47" fmla="*/ 210 h 213"/>
                <a:gd name="T48" fmla="*/ 0 w 61"/>
                <a:gd name="T49" fmla="*/ 210 h 213"/>
                <a:gd name="T50" fmla="*/ 0 w 61"/>
                <a:gd name="T51" fmla="*/ 210 h 2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13"/>
                <a:gd name="T80" fmla="*/ 61 w 61"/>
                <a:gd name="T81" fmla="*/ 213 h 2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13">
                  <a:moveTo>
                    <a:pt x="48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0"/>
                  </a:lnTo>
                  <a:close/>
                  <a:moveTo>
                    <a:pt x="0" y="210"/>
                  </a:moveTo>
                  <a:lnTo>
                    <a:pt x="4" y="210"/>
                  </a:lnTo>
                  <a:lnTo>
                    <a:pt x="17" y="211"/>
                  </a:lnTo>
                  <a:lnTo>
                    <a:pt x="29" y="213"/>
                  </a:lnTo>
                  <a:lnTo>
                    <a:pt x="42" y="211"/>
                  </a:lnTo>
                  <a:lnTo>
                    <a:pt x="55" y="210"/>
                  </a:lnTo>
                  <a:lnTo>
                    <a:pt x="61" y="210"/>
                  </a:lnTo>
                  <a:lnTo>
                    <a:pt x="61" y="208"/>
                  </a:lnTo>
                  <a:lnTo>
                    <a:pt x="55" y="210"/>
                  </a:lnTo>
                  <a:lnTo>
                    <a:pt x="42" y="211"/>
                  </a:lnTo>
                  <a:lnTo>
                    <a:pt x="29" y="211"/>
                  </a:lnTo>
                  <a:lnTo>
                    <a:pt x="17" y="211"/>
                  </a:lnTo>
                  <a:lnTo>
                    <a:pt x="4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3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1151"/>
            <p:cNvSpPr>
              <a:spLocks noEditPoints="1"/>
            </p:cNvSpPr>
            <p:nvPr/>
          </p:nvSpPr>
          <p:spPr bwMode="auto">
            <a:xfrm>
              <a:off x="4925" y="1449"/>
              <a:ext cx="61" cy="211"/>
            </a:xfrm>
            <a:custGeom>
              <a:avLst/>
              <a:gdLst>
                <a:gd name="T0" fmla="*/ 48 w 61"/>
                <a:gd name="T1" fmla="*/ 2 h 211"/>
                <a:gd name="T2" fmla="*/ 42 w 61"/>
                <a:gd name="T3" fmla="*/ 0 h 211"/>
                <a:gd name="T4" fmla="*/ 29 w 61"/>
                <a:gd name="T5" fmla="*/ 0 h 211"/>
                <a:gd name="T6" fmla="*/ 17 w 61"/>
                <a:gd name="T7" fmla="*/ 0 h 211"/>
                <a:gd name="T8" fmla="*/ 11 w 61"/>
                <a:gd name="T9" fmla="*/ 2 h 211"/>
                <a:gd name="T10" fmla="*/ 11 w 61"/>
                <a:gd name="T11" fmla="*/ 2 h 211"/>
                <a:gd name="T12" fmla="*/ 17 w 61"/>
                <a:gd name="T13" fmla="*/ 2 h 211"/>
                <a:gd name="T14" fmla="*/ 29 w 61"/>
                <a:gd name="T15" fmla="*/ 0 h 211"/>
                <a:gd name="T16" fmla="*/ 42 w 61"/>
                <a:gd name="T17" fmla="*/ 2 h 211"/>
                <a:gd name="T18" fmla="*/ 48 w 61"/>
                <a:gd name="T19" fmla="*/ 2 h 211"/>
                <a:gd name="T20" fmla="*/ 48 w 61"/>
                <a:gd name="T21" fmla="*/ 2 h 211"/>
                <a:gd name="T22" fmla="*/ 0 w 61"/>
                <a:gd name="T23" fmla="*/ 210 h 211"/>
                <a:gd name="T24" fmla="*/ 4 w 61"/>
                <a:gd name="T25" fmla="*/ 210 h 211"/>
                <a:gd name="T26" fmla="*/ 17 w 61"/>
                <a:gd name="T27" fmla="*/ 211 h 211"/>
                <a:gd name="T28" fmla="*/ 29 w 61"/>
                <a:gd name="T29" fmla="*/ 211 h 211"/>
                <a:gd name="T30" fmla="*/ 42 w 61"/>
                <a:gd name="T31" fmla="*/ 211 h 211"/>
                <a:gd name="T32" fmla="*/ 55 w 61"/>
                <a:gd name="T33" fmla="*/ 210 h 211"/>
                <a:gd name="T34" fmla="*/ 61 w 61"/>
                <a:gd name="T35" fmla="*/ 208 h 211"/>
                <a:gd name="T36" fmla="*/ 61 w 61"/>
                <a:gd name="T37" fmla="*/ 208 h 211"/>
                <a:gd name="T38" fmla="*/ 55 w 61"/>
                <a:gd name="T39" fmla="*/ 210 h 211"/>
                <a:gd name="T40" fmla="*/ 42 w 61"/>
                <a:gd name="T41" fmla="*/ 211 h 211"/>
                <a:gd name="T42" fmla="*/ 29 w 61"/>
                <a:gd name="T43" fmla="*/ 211 h 211"/>
                <a:gd name="T44" fmla="*/ 17 w 61"/>
                <a:gd name="T45" fmla="*/ 211 h 211"/>
                <a:gd name="T46" fmla="*/ 4 w 61"/>
                <a:gd name="T47" fmla="*/ 210 h 211"/>
                <a:gd name="T48" fmla="*/ 0 w 61"/>
                <a:gd name="T49" fmla="*/ 208 h 211"/>
                <a:gd name="T50" fmla="*/ 0 w 61"/>
                <a:gd name="T51" fmla="*/ 210 h 2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11"/>
                <a:gd name="T80" fmla="*/ 61 w 61"/>
                <a:gd name="T81" fmla="*/ 211 h 2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11">
                  <a:moveTo>
                    <a:pt x="48" y="2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2" y="2"/>
                  </a:lnTo>
                  <a:lnTo>
                    <a:pt x="48" y="2"/>
                  </a:lnTo>
                  <a:close/>
                  <a:moveTo>
                    <a:pt x="0" y="210"/>
                  </a:moveTo>
                  <a:lnTo>
                    <a:pt x="4" y="210"/>
                  </a:lnTo>
                  <a:lnTo>
                    <a:pt x="17" y="211"/>
                  </a:lnTo>
                  <a:lnTo>
                    <a:pt x="29" y="211"/>
                  </a:lnTo>
                  <a:lnTo>
                    <a:pt x="42" y="211"/>
                  </a:lnTo>
                  <a:lnTo>
                    <a:pt x="55" y="210"/>
                  </a:lnTo>
                  <a:lnTo>
                    <a:pt x="61" y="208"/>
                  </a:lnTo>
                  <a:lnTo>
                    <a:pt x="55" y="210"/>
                  </a:lnTo>
                  <a:lnTo>
                    <a:pt x="42" y="211"/>
                  </a:lnTo>
                  <a:lnTo>
                    <a:pt x="29" y="211"/>
                  </a:lnTo>
                  <a:lnTo>
                    <a:pt x="17" y="211"/>
                  </a:lnTo>
                  <a:lnTo>
                    <a:pt x="4" y="210"/>
                  </a:lnTo>
                  <a:lnTo>
                    <a:pt x="0" y="208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38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1152"/>
            <p:cNvSpPr>
              <a:spLocks noEditPoints="1"/>
            </p:cNvSpPr>
            <p:nvPr/>
          </p:nvSpPr>
          <p:spPr bwMode="auto">
            <a:xfrm>
              <a:off x="4925" y="1449"/>
              <a:ext cx="61" cy="211"/>
            </a:xfrm>
            <a:custGeom>
              <a:avLst/>
              <a:gdLst>
                <a:gd name="T0" fmla="*/ 48 w 61"/>
                <a:gd name="T1" fmla="*/ 2 h 211"/>
                <a:gd name="T2" fmla="*/ 42 w 61"/>
                <a:gd name="T3" fmla="*/ 2 h 211"/>
                <a:gd name="T4" fmla="*/ 29 w 61"/>
                <a:gd name="T5" fmla="*/ 0 h 211"/>
                <a:gd name="T6" fmla="*/ 17 w 61"/>
                <a:gd name="T7" fmla="*/ 2 h 211"/>
                <a:gd name="T8" fmla="*/ 11 w 61"/>
                <a:gd name="T9" fmla="*/ 2 h 211"/>
                <a:gd name="T10" fmla="*/ 11 w 61"/>
                <a:gd name="T11" fmla="*/ 2 h 211"/>
                <a:gd name="T12" fmla="*/ 17 w 61"/>
                <a:gd name="T13" fmla="*/ 2 h 211"/>
                <a:gd name="T14" fmla="*/ 29 w 61"/>
                <a:gd name="T15" fmla="*/ 2 h 211"/>
                <a:gd name="T16" fmla="*/ 42 w 61"/>
                <a:gd name="T17" fmla="*/ 2 h 211"/>
                <a:gd name="T18" fmla="*/ 46 w 61"/>
                <a:gd name="T19" fmla="*/ 2 h 211"/>
                <a:gd name="T20" fmla="*/ 48 w 61"/>
                <a:gd name="T21" fmla="*/ 2 h 211"/>
                <a:gd name="T22" fmla="*/ 0 w 61"/>
                <a:gd name="T23" fmla="*/ 208 h 211"/>
                <a:gd name="T24" fmla="*/ 4 w 61"/>
                <a:gd name="T25" fmla="*/ 210 h 211"/>
                <a:gd name="T26" fmla="*/ 17 w 61"/>
                <a:gd name="T27" fmla="*/ 211 h 211"/>
                <a:gd name="T28" fmla="*/ 29 w 61"/>
                <a:gd name="T29" fmla="*/ 211 h 211"/>
                <a:gd name="T30" fmla="*/ 42 w 61"/>
                <a:gd name="T31" fmla="*/ 211 h 211"/>
                <a:gd name="T32" fmla="*/ 55 w 61"/>
                <a:gd name="T33" fmla="*/ 210 h 211"/>
                <a:gd name="T34" fmla="*/ 61 w 61"/>
                <a:gd name="T35" fmla="*/ 208 h 211"/>
                <a:gd name="T36" fmla="*/ 61 w 61"/>
                <a:gd name="T37" fmla="*/ 208 h 211"/>
                <a:gd name="T38" fmla="*/ 55 w 61"/>
                <a:gd name="T39" fmla="*/ 208 h 211"/>
                <a:gd name="T40" fmla="*/ 42 w 61"/>
                <a:gd name="T41" fmla="*/ 210 h 211"/>
                <a:gd name="T42" fmla="*/ 29 w 61"/>
                <a:gd name="T43" fmla="*/ 211 h 211"/>
                <a:gd name="T44" fmla="*/ 17 w 61"/>
                <a:gd name="T45" fmla="*/ 210 h 211"/>
                <a:gd name="T46" fmla="*/ 4 w 61"/>
                <a:gd name="T47" fmla="*/ 208 h 211"/>
                <a:gd name="T48" fmla="*/ 0 w 61"/>
                <a:gd name="T49" fmla="*/ 208 h 211"/>
                <a:gd name="T50" fmla="*/ 0 w 61"/>
                <a:gd name="T51" fmla="*/ 208 h 2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11"/>
                <a:gd name="T80" fmla="*/ 61 w 61"/>
                <a:gd name="T81" fmla="*/ 211 h 2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11">
                  <a:moveTo>
                    <a:pt x="48" y="2"/>
                  </a:moveTo>
                  <a:lnTo>
                    <a:pt x="42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8" y="2"/>
                  </a:lnTo>
                  <a:close/>
                  <a:moveTo>
                    <a:pt x="0" y="208"/>
                  </a:moveTo>
                  <a:lnTo>
                    <a:pt x="4" y="210"/>
                  </a:lnTo>
                  <a:lnTo>
                    <a:pt x="17" y="211"/>
                  </a:lnTo>
                  <a:lnTo>
                    <a:pt x="29" y="211"/>
                  </a:lnTo>
                  <a:lnTo>
                    <a:pt x="42" y="211"/>
                  </a:lnTo>
                  <a:lnTo>
                    <a:pt x="55" y="210"/>
                  </a:lnTo>
                  <a:lnTo>
                    <a:pt x="61" y="208"/>
                  </a:lnTo>
                  <a:lnTo>
                    <a:pt x="55" y="208"/>
                  </a:lnTo>
                  <a:lnTo>
                    <a:pt x="42" y="210"/>
                  </a:lnTo>
                  <a:lnTo>
                    <a:pt x="29" y="211"/>
                  </a:lnTo>
                  <a:lnTo>
                    <a:pt x="17" y="210"/>
                  </a:lnTo>
                  <a:lnTo>
                    <a:pt x="4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39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1153"/>
            <p:cNvSpPr>
              <a:spLocks noEditPoints="1"/>
            </p:cNvSpPr>
            <p:nvPr/>
          </p:nvSpPr>
          <p:spPr bwMode="auto">
            <a:xfrm>
              <a:off x="4925" y="1451"/>
              <a:ext cx="61" cy="209"/>
            </a:xfrm>
            <a:custGeom>
              <a:avLst/>
              <a:gdLst>
                <a:gd name="T0" fmla="*/ 46 w 61"/>
                <a:gd name="T1" fmla="*/ 0 h 209"/>
                <a:gd name="T2" fmla="*/ 42 w 61"/>
                <a:gd name="T3" fmla="*/ 0 h 209"/>
                <a:gd name="T4" fmla="*/ 29 w 61"/>
                <a:gd name="T5" fmla="*/ 0 h 209"/>
                <a:gd name="T6" fmla="*/ 17 w 61"/>
                <a:gd name="T7" fmla="*/ 0 h 209"/>
                <a:gd name="T8" fmla="*/ 11 w 61"/>
                <a:gd name="T9" fmla="*/ 0 h 209"/>
                <a:gd name="T10" fmla="*/ 11 w 61"/>
                <a:gd name="T11" fmla="*/ 1 h 209"/>
                <a:gd name="T12" fmla="*/ 17 w 61"/>
                <a:gd name="T13" fmla="*/ 0 h 209"/>
                <a:gd name="T14" fmla="*/ 29 w 61"/>
                <a:gd name="T15" fmla="*/ 0 h 209"/>
                <a:gd name="T16" fmla="*/ 42 w 61"/>
                <a:gd name="T17" fmla="*/ 0 h 209"/>
                <a:gd name="T18" fmla="*/ 46 w 61"/>
                <a:gd name="T19" fmla="*/ 1 h 209"/>
                <a:gd name="T20" fmla="*/ 46 w 61"/>
                <a:gd name="T21" fmla="*/ 0 h 209"/>
                <a:gd name="T22" fmla="*/ 0 w 61"/>
                <a:gd name="T23" fmla="*/ 206 h 209"/>
                <a:gd name="T24" fmla="*/ 4 w 61"/>
                <a:gd name="T25" fmla="*/ 206 h 209"/>
                <a:gd name="T26" fmla="*/ 17 w 61"/>
                <a:gd name="T27" fmla="*/ 208 h 209"/>
                <a:gd name="T28" fmla="*/ 29 w 61"/>
                <a:gd name="T29" fmla="*/ 209 h 209"/>
                <a:gd name="T30" fmla="*/ 42 w 61"/>
                <a:gd name="T31" fmla="*/ 208 h 209"/>
                <a:gd name="T32" fmla="*/ 55 w 61"/>
                <a:gd name="T33" fmla="*/ 206 h 209"/>
                <a:gd name="T34" fmla="*/ 61 w 61"/>
                <a:gd name="T35" fmla="*/ 206 h 209"/>
                <a:gd name="T36" fmla="*/ 61 w 61"/>
                <a:gd name="T37" fmla="*/ 205 h 209"/>
                <a:gd name="T38" fmla="*/ 55 w 61"/>
                <a:gd name="T39" fmla="*/ 206 h 209"/>
                <a:gd name="T40" fmla="*/ 42 w 61"/>
                <a:gd name="T41" fmla="*/ 208 h 209"/>
                <a:gd name="T42" fmla="*/ 29 w 61"/>
                <a:gd name="T43" fmla="*/ 208 h 209"/>
                <a:gd name="T44" fmla="*/ 17 w 61"/>
                <a:gd name="T45" fmla="*/ 208 h 209"/>
                <a:gd name="T46" fmla="*/ 4 w 61"/>
                <a:gd name="T47" fmla="*/ 206 h 209"/>
                <a:gd name="T48" fmla="*/ 0 w 61"/>
                <a:gd name="T49" fmla="*/ 206 h 209"/>
                <a:gd name="T50" fmla="*/ 0 w 61"/>
                <a:gd name="T51" fmla="*/ 206 h 2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09"/>
                <a:gd name="T80" fmla="*/ 61 w 61"/>
                <a:gd name="T81" fmla="*/ 209 h 2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09">
                  <a:moveTo>
                    <a:pt x="46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46" y="1"/>
                  </a:lnTo>
                  <a:lnTo>
                    <a:pt x="46" y="0"/>
                  </a:lnTo>
                  <a:close/>
                  <a:moveTo>
                    <a:pt x="0" y="206"/>
                  </a:moveTo>
                  <a:lnTo>
                    <a:pt x="4" y="206"/>
                  </a:lnTo>
                  <a:lnTo>
                    <a:pt x="17" y="208"/>
                  </a:lnTo>
                  <a:lnTo>
                    <a:pt x="29" y="209"/>
                  </a:lnTo>
                  <a:lnTo>
                    <a:pt x="42" y="208"/>
                  </a:lnTo>
                  <a:lnTo>
                    <a:pt x="55" y="206"/>
                  </a:lnTo>
                  <a:lnTo>
                    <a:pt x="61" y="206"/>
                  </a:lnTo>
                  <a:lnTo>
                    <a:pt x="61" y="205"/>
                  </a:lnTo>
                  <a:lnTo>
                    <a:pt x="55" y="206"/>
                  </a:lnTo>
                  <a:lnTo>
                    <a:pt x="42" y="208"/>
                  </a:lnTo>
                  <a:lnTo>
                    <a:pt x="29" y="208"/>
                  </a:lnTo>
                  <a:lnTo>
                    <a:pt x="17" y="208"/>
                  </a:lnTo>
                  <a:lnTo>
                    <a:pt x="4" y="20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3A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1154"/>
            <p:cNvSpPr>
              <a:spLocks noEditPoints="1"/>
            </p:cNvSpPr>
            <p:nvPr/>
          </p:nvSpPr>
          <p:spPr bwMode="auto">
            <a:xfrm>
              <a:off x="4925" y="1451"/>
              <a:ext cx="61" cy="208"/>
            </a:xfrm>
            <a:custGeom>
              <a:avLst/>
              <a:gdLst>
                <a:gd name="T0" fmla="*/ 46 w 61"/>
                <a:gd name="T1" fmla="*/ 1 h 208"/>
                <a:gd name="T2" fmla="*/ 42 w 61"/>
                <a:gd name="T3" fmla="*/ 0 h 208"/>
                <a:gd name="T4" fmla="*/ 29 w 61"/>
                <a:gd name="T5" fmla="*/ 0 h 208"/>
                <a:gd name="T6" fmla="*/ 17 w 61"/>
                <a:gd name="T7" fmla="*/ 0 h 208"/>
                <a:gd name="T8" fmla="*/ 11 w 61"/>
                <a:gd name="T9" fmla="*/ 1 h 208"/>
                <a:gd name="T10" fmla="*/ 11 w 61"/>
                <a:gd name="T11" fmla="*/ 1 h 208"/>
                <a:gd name="T12" fmla="*/ 17 w 61"/>
                <a:gd name="T13" fmla="*/ 1 h 208"/>
                <a:gd name="T14" fmla="*/ 29 w 61"/>
                <a:gd name="T15" fmla="*/ 0 h 208"/>
                <a:gd name="T16" fmla="*/ 42 w 61"/>
                <a:gd name="T17" fmla="*/ 1 h 208"/>
                <a:gd name="T18" fmla="*/ 46 w 61"/>
                <a:gd name="T19" fmla="*/ 1 h 208"/>
                <a:gd name="T20" fmla="*/ 46 w 61"/>
                <a:gd name="T21" fmla="*/ 1 h 208"/>
                <a:gd name="T22" fmla="*/ 0 w 61"/>
                <a:gd name="T23" fmla="*/ 206 h 208"/>
                <a:gd name="T24" fmla="*/ 4 w 61"/>
                <a:gd name="T25" fmla="*/ 206 h 208"/>
                <a:gd name="T26" fmla="*/ 17 w 61"/>
                <a:gd name="T27" fmla="*/ 208 h 208"/>
                <a:gd name="T28" fmla="*/ 29 w 61"/>
                <a:gd name="T29" fmla="*/ 208 h 208"/>
                <a:gd name="T30" fmla="*/ 42 w 61"/>
                <a:gd name="T31" fmla="*/ 208 h 208"/>
                <a:gd name="T32" fmla="*/ 55 w 61"/>
                <a:gd name="T33" fmla="*/ 206 h 208"/>
                <a:gd name="T34" fmla="*/ 61 w 61"/>
                <a:gd name="T35" fmla="*/ 205 h 208"/>
                <a:gd name="T36" fmla="*/ 61 w 61"/>
                <a:gd name="T37" fmla="*/ 205 h 208"/>
                <a:gd name="T38" fmla="*/ 55 w 61"/>
                <a:gd name="T39" fmla="*/ 206 h 208"/>
                <a:gd name="T40" fmla="*/ 42 w 61"/>
                <a:gd name="T41" fmla="*/ 208 h 208"/>
                <a:gd name="T42" fmla="*/ 29 w 61"/>
                <a:gd name="T43" fmla="*/ 208 h 208"/>
                <a:gd name="T44" fmla="*/ 17 w 61"/>
                <a:gd name="T45" fmla="*/ 208 h 208"/>
                <a:gd name="T46" fmla="*/ 4 w 61"/>
                <a:gd name="T47" fmla="*/ 206 h 208"/>
                <a:gd name="T48" fmla="*/ 0 w 61"/>
                <a:gd name="T49" fmla="*/ 205 h 208"/>
                <a:gd name="T50" fmla="*/ 0 w 61"/>
                <a:gd name="T51" fmla="*/ 206 h 2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08"/>
                <a:gd name="T80" fmla="*/ 61 w 61"/>
                <a:gd name="T81" fmla="*/ 208 h 2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08">
                  <a:moveTo>
                    <a:pt x="46" y="1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42" y="1"/>
                  </a:lnTo>
                  <a:lnTo>
                    <a:pt x="46" y="1"/>
                  </a:lnTo>
                  <a:close/>
                  <a:moveTo>
                    <a:pt x="0" y="206"/>
                  </a:moveTo>
                  <a:lnTo>
                    <a:pt x="4" y="206"/>
                  </a:lnTo>
                  <a:lnTo>
                    <a:pt x="17" y="208"/>
                  </a:lnTo>
                  <a:lnTo>
                    <a:pt x="29" y="208"/>
                  </a:lnTo>
                  <a:lnTo>
                    <a:pt x="42" y="208"/>
                  </a:lnTo>
                  <a:lnTo>
                    <a:pt x="55" y="206"/>
                  </a:lnTo>
                  <a:lnTo>
                    <a:pt x="61" y="205"/>
                  </a:lnTo>
                  <a:lnTo>
                    <a:pt x="55" y="206"/>
                  </a:lnTo>
                  <a:lnTo>
                    <a:pt x="42" y="208"/>
                  </a:lnTo>
                  <a:lnTo>
                    <a:pt x="29" y="208"/>
                  </a:lnTo>
                  <a:lnTo>
                    <a:pt x="17" y="208"/>
                  </a:lnTo>
                  <a:lnTo>
                    <a:pt x="4" y="206"/>
                  </a:lnTo>
                  <a:lnTo>
                    <a:pt x="0" y="205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3B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1155"/>
            <p:cNvSpPr>
              <a:spLocks noEditPoints="1"/>
            </p:cNvSpPr>
            <p:nvPr/>
          </p:nvSpPr>
          <p:spPr bwMode="auto">
            <a:xfrm>
              <a:off x="4925" y="1451"/>
              <a:ext cx="61" cy="208"/>
            </a:xfrm>
            <a:custGeom>
              <a:avLst/>
              <a:gdLst>
                <a:gd name="T0" fmla="*/ 46 w 61"/>
                <a:gd name="T1" fmla="*/ 1 h 208"/>
                <a:gd name="T2" fmla="*/ 42 w 61"/>
                <a:gd name="T3" fmla="*/ 1 h 208"/>
                <a:gd name="T4" fmla="*/ 29 w 61"/>
                <a:gd name="T5" fmla="*/ 0 h 208"/>
                <a:gd name="T6" fmla="*/ 17 w 61"/>
                <a:gd name="T7" fmla="*/ 1 h 208"/>
                <a:gd name="T8" fmla="*/ 11 w 61"/>
                <a:gd name="T9" fmla="*/ 1 h 208"/>
                <a:gd name="T10" fmla="*/ 9 w 61"/>
                <a:gd name="T11" fmla="*/ 3 h 208"/>
                <a:gd name="T12" fmla="*/ 17 w 61"/>
                <a:gd name="T13" fmla="*/ 1 h 208"/>
                <a:gd name="T14" fmla="*/ 29 w 61"/>
                <a:gd name="T15" fmla="*/ 1 h 208"/>
                <a:gd name="T16" fmla="*/ 42 w 61"/>
                <a:gd name="T17" fmla="*/ 1 h 208"/>
                <a:gd name="T18" fmla="*/ 46 w 61"/>
                <a:gd name="T19" fmla="*/ 1 h 208"/>
                <a:gd name="T20" fmla="*/ 46 w 61"/>
                <a:gd name="T21" fmla="*/ 1 h 208"/>
                <a:gd name="T22" fmla="*/ 0 w 61"/>
                <a:gd name="T23" fmla="*/ 205 h 208"/>
                <a:gd name="T24" fmla="*/ 4 w 61"/>
                <a:gd name="T25" fmla="*/ 206 h 208"/>
                <a:gd name="T26" fmla="*/ 17 w 61"/>
                <a:gd name="T27" fmla="*/ 208 h 208"/>
                <a:gd name="T28" fmla="*/ 29 w 61"/>
                <a:gd name="T29" fmla="*/ 208 h 208"/>
                <a:gd name="T30" fmla="*/ 42 w 61"/>
                <a:gd name="T31" fmla="*/ 208 h 208"/>
                <a:gd name="T32" fmla="*/ 55 w 61"/>
                <a:gd name="T33" fmla="*/ 206 h 208"/>
                <a:gd name="T34" fmla="*/ 61 w 61"/>
                <a:gd name="T35" fmla="*/ 205 h 208"/>
                <a:gd name="T36" fmla="*/ 61 w 61"/>
                <a:gd name="T37" fmla="*/ 203 h 208"/>
                <a:gd name="T38" fmla="*/ 55 w 61"/>
                <a:gd name="T39" fmla="*/ 205 h 208"/>
                <a:gd name="T40" fmla="*/ 42 w 61"/>
                <a:gd name="T41" fmla="*/ 206 h 208"/>
                <a:gd name="T42" fmla="*/ 29 w 61"/>
                <a:gd name="T43" fmla="*/ 208 h 208"/>
                <a:gd name="T44" fmla="*/ 17 w 61"/>
                <a:gd name="T45" fmla="*/ 206 h 208"/>
                <a:gd name="T46" fmla="*/ 4 w 61"/>
                <a:gd name="T47" fmla="*/ 205 h 208"/>
                <a:gd name="T48" fmla="*/ 0 w 61"/>
                <a:gd name="T49" fmla="*/ 205 h 208"/>
                <a:gd name="T50" fmla="*/ 0 w 61"/>
                <a:gd name="T51" fmla="*/ 205 h 2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08"/>
                <a:gd name="T80" fmla="*/ 61 w 61"/>
                <a:gd name="T81" fmla="*/ 208 h 2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08">
                  <a:moveTo>
                    <a:pt x="46" y="1"/>
                  </a:moveTo>
                  <a:lnTo>
                    <a:pt x="42" y="1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42" y="1"/>
                  </a:lnTo>
                  <a:lnTo>
                    <a:pt x="46" y="1"/>
                  </a:lnTo>
                  <a:close/>
                  <a:moveTo>
                    <a:pt x="0" y="205"/>
                  </a:moveTo>
                  <a:lnTo>
                    <a:pt x="4" y="206"/>
                  </a:lnTo>
                  <a:lnTo>
                    <a:pt x="17" y="208"/>
                  </a:lnTo>
                  <a:lnTo>
                    <a:pt x="29" y="208"/>
                  </a:lnTo>
                  <a:lnTo>
                    <a:pt x="42" y="208"/>
                  </a:lnTo>
                  <a:lnTo>
                    <a:pt x="55" y="206"/>
                  </a:lnTo>
                  <a:lnTo>
                    <a:pt x="61" y="205"/>
                  </a:lnTo>
                  <a:lnTo>
                    <a:pt x="61" y="203"/>
                  </a:lnTo>
                  <a:lnTo>
                    <a:pt x="55" y="205"/>
                  </a:lnTo>
                  <a:lnTo>
                    <a:pt x="42" y="206"/>
                  </a:lnTo>
                  <a:lnTo>
                    <a:pt x="29" y="208"/>
                  </a:lnTo>
                  <a:lnTo>
                    <a:pt x="17" y="206"/>
                  </a:lnTo>
                  <a:lnTo>
                    <a:pt x="4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3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1156"/>
            <p:cNvSpPr>
              <a:spLocks noEditPoints="1"/>
            </p:cNvSpPr>
            <p:nvPr/>
          </p:nvSpPr>
          <p:spPr bwMode="auto">
            <a:xfrm>
              <a:off x="4925" y="1452"/>
              <a:ext cx="61" cy="207"/>
            </a:xfrm>
            <a:custGeom>
              <a:avLst/>
              <a:gdLst>
                <a:gd name="T0" fmla="*/ 46 w 61"/>
                <a:gd name="T1" fmla="*/ 0 h 207"/>
                <a:gd name="T2" fmla="*/ 42 w 61"/>
                <a:gd name="T3" fmla="*/ 0 h 207"/>
                <a:gd name="T4" fmla="*/ 29 w 61"/>
                <a:gd name="T5" fmla="*/ 0 h 207"/>
                <a:gd name="T6" fmla="*/ 17 w 61"/>
                <a:gd name="T7" fmla="*/ 0 h 207"/>
                <a:gd name="T8" fmla="*/ 9 w 61"/>
                <a:gd name="T9" fmla="*/ 2 h 207"/>
                <a:gd name="T10" fmla="*/ 9 w 61"/>
                <a:gd name="T11" fmla="*/ 2 h 207"/>
                <a:gd name="T12" fmla="*/ 17 w 61"/>
                <a:gd name="T13" fmla="*/ 0 h 207"/>
                <a:gd name="T14" fmla="*/ 29 w 61"/>
                <a:gd name="T15" fmla="*/ 0 h 207"/>
                <a:gd name="T16" fmla="*/ 42 w 61"/>
                <a:gd name="T17" fmla="*/ 0 h 207"/>
                <a:gd name="T18" fmla="*/ 46 w 61"/>
                <a:gd name="T19" fmla="*/ 2 h 207"/>
                <a:gd name="T20" fmla="*/ 46 w 61"/>
                <a:gd name="T21" fmla="*/ 0 h 207"/>
                <a:gd name="T22" fmla="*/ 0 w 61"/>
                <a:gd name="T23" fmla="*/ 204 h 207"/>
                <a:gd name="T24" fmla="*/ 4 w 61"/>
                <a:gd name="T25" fmla="*/ 204 h 207"/>
                <a:gd name="T26" fmla="*/ 17 w 61"/>
                <a:gd name="T27" fmla="*/ 205 h 207"/>
                <a:gd name="T28" fmla="*/ 29 w 61"/>
                <a:gd name="T29" fmla="*/ 207 h 207"/>
                <a:gd name="T30" fmla="*/ 42 w 61"/>
                <a:gd name="T31" fmla="*/ 205 h 207"/>
                <a:gd name="T32" fmla="*/ 55 w 61"/>
                <a:gd name="T33" fmla="*/ 204 h 207"/>
                <a:gd name="T34" fmla="*/ 61 w 61"/>
                <a:gd name="T35" fmla="*/ 202 h 207"/>
                <a:gd name="T36" fmla="*/ 61 w 61"/>
                <a:gd name="T37" fmla="*/ 202 h 207"/>
                <a:gd name="T38" fmla="*/ 53 w 61"/>
                <a:gd name="T39" fmla="*/ 204 h 207"/>
                <a:gd name="T40" fmla="*/ 42 w 61"/>
                <a:gd name="T41" fmla="*/ 205 h 207"/>
                <a:gd name="T42" fmla="*/ 29 w 61"/>
                <a:gd name="T43" fmla="*/ 205 h 207"/>
                <a:gd name="T44" fmla="*/ 17 w 61"/>
                <a:gd name="T45" fmla="*/ 205 h 207"/>
                <a:gd name="T46" fmla="*/ 4 w 61"/>
                <a:gd name="T47" fmla="*/ 204 h 207"/>
                <a:gd name="T48" fmla="*/ 0 w 61"/>
                <a:gd name="T49" fmla="*/ 202 h 207"/>
                <a:gd name="T50" fmla="*/ 0 w 61"/>
                <a:gd name="T51" fmla="*/ 204 h 2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07"/>
                <a:gd name="T80" fmla="*/ 61 w 61"/>
                <a:gd name="T81" fmla="*/ 207 h 2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07">
                  <a:moveTo>
                    <a:pt x="46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0"/>
                  </a:lnTo>
                  <a:close/>
                  <a:moveTo>
                    <a:pt x="0" y="204"/>
                  </a:moveTo>
                  <a:lnTo>
                    <a:pt x="4" y="204"/>
                  </a:lnTo>
                  <a:lnTo>
                    <a:pt x="17" y="205"/>
                  </a:lnTo>
                  <a:lnTo>
                    <a:pt x="29" y="207"/>
                  </a:lnTo>
                  <a:lnTo>
                    <a:pt x="42" y="205"/>
                  </a:lnTo>
                  <a:lnTo>
                    <a:pt x="55" y="204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2" y="205"/>
                  </a:lnTo>
                  <a:lnTo>
                    <a:pt x="29" y="205"/>
                  </a:lnTo>
                  <a:lnTo>
                    <a:pt x="17" y="205"/>
                  </a:lnTo>
                  <a:lnTo>
                    <a:pt x="4" y="204"/>
                  </a:lnTo>
                  <a:lnTo>
                    <a:pt x="0" y="20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3D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1157"/>
            <p:cNvSpPr>
              <a:spLocks noEditPoints="1"/>
            </p:cNvSpPr>
            <p:nvPr/>
          </p:nvSpPr>
          <p:spPr bwMode="auto">
            <a:xfrm>
              <a:off x="4925" y="1452"/>
              <a:ext cx="61" cy="205"/>
            </a:xfrm>
            <a:custGeom>
              <a:avLst/>
              <a:gdLst>
                <a:gd name="T0" fmla="*/ 46 w 61"/>
                <a:gd name="T1" fmla="*/ 2 h 205"/>
                <a:gd name="T2" fmla="*/ 42 w 61"/>
                <a:gd name="T3" fmla="*/ 0 h 205"/>
                <a:gd name="T4" fmla="*/ 29 w 61"/>
                <a:gd name="T5" fmla="*/ 0 h 205"/>
                <a:gd name="T6" fmla="*/ 17 w 61"/>
                <a:gd name="T7" fmla="*/ 0 h 205"/>
                <a:gd name="T8" fmla="*/ 9 w 61"/>
                <a:gd name="T9" fmla="*/ 2 h 205"/>
                <a:gd name="T10" fmla="*/ 9 w 61"/>
                <a:gd name="T11" fmla="*/ 2 h 205"/>
                <a:gd name="T12" fmla="*/ 17 w 61"/>
                <a:gd name="T13" fmla="*/ 2 h 205"/>
                <a:gd name="T14" fmla="*/ 29 w 61"/>
                <a:gd name="T15" fmla="*/ 0 h 205"/>
                <a:gd name="T16" fmla="*/ 42 w 61"/>
                <a:gd name="T17" fmla="*/ 2 h 205"/>
                <a:gd name="T18" fmla="*/ 46 w 61"/>
                <a:gd name="T19" fmla="*/ 2 h 205"/>
                <a:gd name="T20" fmla="*/ 46 w 61"/>
                <a:gd name="T21" fmla="*/ 2 h 205"/>
                <a:gd name="T22" fmla="*/ 0 w 61"/>
                <a:gd name="T23" fmla="*/ 202 h 205"/>
                <a:gd name="T24" fmla="*/ 4 w 61"/>
                <a:gd name="T25" fmla="*/ 204 h 205"/>
                <a:gd name="T26" fmla="*/ 17 w 61"/>
                <a:gd name="T27" fmla="*/ 205 h 205"/>
                <a:gd name="T28" fmla="*/ 29 w 61"/>
                <a:gd name="T29" fmla="*/ 205 h 205"/>
                <a:gd name="T30" fmla="*/ 42 w 61"/>
                <a:gd name="T31" fmla="*/ 205 h 205"/>
                <a:gd name="T32" fmla="*/ 53 w 61"/>
                <a:gd name="T33" fmla="*/ 204 h 205"/>
                <a:gd name="T34" fmla="*/ 61 w 61"/>
                <a:gd name="T35" fmla="*/ 202 h 205"/>
                <a:gd name="T36" fmla="*/ 61 w 61"/>
                <a:gd name="T37" fmla="*/ 202 h 205"/>
                <a:gd name="T38" fmla="*/ 53 w 61"/>
                <a:gd name="T39" fmla="*/ 204 h 205"/>
                <a:gd name="T40" fmla="*/ 42 w 61"/>
                <a:gd name="T41" fmla="*/ 205 h 205"/>
                <a:gd name="T42" fmla="*/ 29 w 61"/>
                <a:gd name="T43" fmla="*/ 205 h 205"/>
                <a:gd name="T44" fmla="*/ 17 w 61"/>
                <a:gd name="T45" fmla="*/ 205 h 205"/>
                <a:gd name="T46" fmla="*/ 4 w 61"/>
                <a:gd name="T47" fmla="*/ 204 h 205"/>
                <a:gd name="T48" fmla="*/ 0 w 61"/>
                <a:gd name="T49" fmla="*/ 202 h 205"/>
                <a:gd name="T50" fmla="*/ 0 w 61"/>
                <a:gd name="T51" fmla="*/ 202 h 2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05"/>
                <a:gd name="T80" fmla="*/ 61 w 61"/>
                <a:gd name="T81" fmla="*/ 205 h 2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05">
                  <a:moveTo>
                    <a:pt x="46" y="2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2" y="2"/>
                  </a:lnTo>
                  <a:lnTo>
                    <a:pt x="46" y="2"/>
                  </a:lnTo>
                  <a:close/>
                  <a:moveTo>
                    <a:pt x="0" y="202"/>
                  </a:moveTo>
                  <a:lnTo>
                    <a:pt x="4" y="204"/>
                  </a:lnTo>
                  <a:lnTo>
                    <a:pt x="17" y="205"/>
                  </a:lnTo>
                  <a:lnTo>
                    <a:pt x="29" y="205"/>
                  </a:lnTo>
                  <a:lnTo>
                    <a:pt x="42" y="205"/>
                  </a:lnTo>
                  <a:lnTo>
                    <a:pt x="53" y="204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2" y="205"/>
                  </a:lnTo>
                  <a:lnTo>
                    <a:pt x="29" y="205"/>
                  </a:lnTo>
                  <a:lnTo>
                    <a:pt x="17" y="205"/>
                  </a:lnTo>
                  <a:lnTo>
                    <a:pt x="4" y="20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3E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1158"/>
            <p:cNvSpPr>
              <a:spLocks noEditPoints="1"/>
            </p:cNvSpPr>
            <p:nvPr/>
          </p:nvSpPr>
          <p:spPr bwMode="auto">
            <a:xfrm>
              <a:off x="4925" y="1452"/>
              <a:ext cx="61" cy="205"/>
            </a:xfrm>
            <a:custGeom>
              <a:avLst/>
              <a:gdLst>
                <a:gd name="T0" fmla="*/ 46 w 61"/>
                <a:gd name="T1" fmla="*/ 2 h 205"/>
                <a:gd name="T2" fmla="*/ 42 w 61"/>
                <a:gd name="T3" fmla="*/ 2 h 205"/>
                <a:gd name="T4" fmla="*/ 29 w 61"/>
                <a:gd name="T5" fmla="*/ 0 h 205"/>
                <a:gd name="T6" fmla="*/ 17 w 61"/>
                <a:gd name="T7" fmla="*/ 2 h 205"/>
                <a:gd name="T8" fmla="*/ 9 w 61"/>
                <a:gd name="T9" fmla="*/ 2 h 205"/>
                <a:gd name="T10" fmla="*/ 9 w 61"/>
                <a:gd name="T11" fmla="*/ 3 h 205"/>
                <a:gd name="T12" fmla="*/ 17 w 61"/>
                <a:gd name="T13" fmla="*/ 2 h 205"/>
                <a:gd name="T14" fmla="*/ 29 w 61"/>
                <a:gd name="T15" fmla="*/ 2 h 205"/>
                <a:gd name="T16" fmla="*/ 42 w 61"/>
                <a:gd name="T17" fmla="*/ 2 h 205"/>
                <a:gd name="T18" fmla="*/ 46 w 61"/>
                <a:gd name="T19" fmla="*/ 2 h 205"/>
                <a:gd name="T20" fmla="*/ 46 w 61"/>
                <a:gd name="T21" fmla="*/ 2 h 205"/>
                <a:gd name="T22" fmla="*/ 0 w 61"/>
                <a:gd name="T23" fmla="*/ 202 h 205"/>
                <a:gd name="T24" fmla="*/ 4 w 61"/>
                <a:gd name="T25" fmla="*/ 204 h 205"/>
                <a:gd name="T26" fmla="*/ 17 w 61"/>
                <a:gd name="T27" fmla="*/ 205 h 205"/>
                <a:gd name="T28" fmla="*/ 29 w 61"/>
                <a:gd name="T29" fmla="*/ 205 h 205"/>
                <a:gd name="T30" fmla="*/ 42 w 61"/>
                <a:gd name="T31" fmla="*/ 205 h 205"/>
                <a:gd name="T32" fmla="*/ 53 w 61"/>
                <a:gd name="T33" fmla="*/ 204 h 205"/>
                <a:gd name="T34" fmla="*/ 61 w 61"/>
                <a:gd name="T35" fmla="*/ 202 h 205"/>
                <a:gd name="T36" fmla="*/ 61 w 61"/>
                <a:gd name="T37" fmla="*/ 201 h 205"/>
                <a:gd name="T38" fmla="*/ 53 w 61"/>
                <a:gd name="T39" fmla="*/ 202 h 205"/>
                <a:gd name="T40" fmla="*/ 42 w 61"/>
                <a:gd name="T41" fmla="*/ 204 h 205"/>
                <a:gd name="T42" fmla="*/ 29 w 61"/>
                <a:gd name="T43" fmla="*/ 205 h 205"/>
                <a:gd name="T44" fmla="*/ 17 w 61"/>
                <a:gd name="T45" fmla="*/ 204 h 205"/>
                <a:gd name="T46" fmla="*/ 4 w 61"/>
                <a:gd name="T47" fmla="*/ 202 h 205"/>
                <a:gd name="T48" fmla="*/ 0 w 61"/>
                <a:gd name="T49" fmla="*/ 202 h 205"/>
                <a:gd name="T50" fmla="*/ 0 w 61"/>
                <a:gd name="T51" fmla="*/ 202 h 2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05"/>
                <a:gd name="T80" fmla="*/ 61 w 61"/>
                <a:gd name="T81" fmla="*/ 205 h 2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05">
                  <a:moveTo>
                    <a:pt x="46" y="2"/>
                  </a:moveTo>
                  <a:lnTo>
                    <a:pt x="42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42" y="2"/>
                  </a:lnTo>
                  <a:lnTo>
                    <a:pt x="46" y="2"/>
                  </a:lnTo>
                  <a:close/>
                  <a:moveTo>
                    <a:pt x="0" y="202"/>
                  </a:moveTo>
                  <a:lnTo>
                    <a:pt x="4" y="204"/>
                  </a:lnTo>
                  <a:lnTo>
                    <a:pt x="17" y="205"/>
                  </a:lnTo>
                  <a:lnTo>
                    <a:pt x="29" y="205"/>
                  </a:lnTo>
                  <a:lnTo>
                    <a:pt x="42" y="205"/>
                  </a:lnTo>
                  <a:lnTo>
                    <a:pt x="53" y="204"/>
                  </a:lnTo>
                  <a:lnTo>
                    <a:pt x="61" y="202"/>
                  </a:lnTo>
                  <a:lnTo>
                    <a:pt x="61" y="201"/>
                  </a:lnTo>
                  <a:lnTo>
                    <a:pt x="53" y="202"/>
                  </a:lnTo>
                  <a:lnTo>
                    <a:pt x="42" y="204"/>
                  </a:lnTo>
                  <a:lnTo>
                    <a:pt x="29" y="205"/>
                  </a:lnTo>
                  <a:lnTo>
                    <a:pt x="17" y="204"/>
                  </a:lnTo>
                  <a:lnTo>
                    <a:pt x="4" y="202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3F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1159"/>
            <p:cNvSpPr>
              <a:spLocks noEditPoints="1"/>
            </p:cNvSpPr>
            <p:nvPr/>
          </p:nvSpPr>
          <p:spPr bwMode="auto">
            <a:xfrm>
              <a:off x="4925" y="1454"/>
              <a:ext cx="61" cy="203"/>
            </a:xfrm>
            <a:custGeom>
              <a:avLst/>
              <a:gdLst>
                <a:gd name="T0" fmla="*/ 46 w 61"/>
                <a:gd name="T1" fmla="*/ 0 h 203"/>
                <a:gd name="T2" fmla="*/ 42 w 61"/>
                <a:gd name="T3" fmla="*/ 0 h 203"/>
                <a:gd name="T4" fmla="*/ 29 w 61"/>
                <a:gd name="T5" fmla="*/ 0 h 203"/>
                <a:gd name="T6" fmla="*/ 17 w 61"/>
                <a:gd name="T7" fmla="*/ 0 h 203"/>
                <a:gd name="T8" fmla="*/ 9 w 61"/>
                <a:gd name="T9" fmla="*/ 1 h 203"/>
                <a:gd name="T10" fmla="*/ 9 w 61"/>
                <a:gd name="T11" fmla="*/ 1 h 203"/>
                <a:gd name="T12" fmla="*/ 17 w 61"/>
                <a:gd name="T13" fmla="*/ 0 h 203"/>
                <a:gd name="T14" fmla="*/ 29 w 61"/>
                <a:gd name="T15" fmla="*/ 0 h 203"/>
                <a:gd name="T16" fmla="*/ 42 w 61"/>
                <a:gd name="T17" fmla="*/ 0 h 203"/>
                <a:gd name="T18" fmla="*/ 46 w 61"/>
                <a:gd name="T19" fmla="*/ 1 h 203"/>
                <a:gd name="T20" fmla="*/ 46 w 61"/>
                <a:gd name="T21" fmla="*/ 0 h 203"/>
                <a:gd name="T22" fmla="*/ 0 w 61"/>
                <a:gd name="T23" fmla="*/ 200 h 203"/>
                <a:gd name="T24" fmla="*/ 4 w 61"/>
                <a:gd name="T25" fmla="*/ 200 h 203"/>
                <a:gd name="T26" fmla="*/ 17 w 61"/>
                <a:gd name="T27" fmla="*/ 202 h 203"/>
                <a:gd name="T28" fmla="*/ 29 w 61"/>
                <a:gd name="T29" fmla="*/ 203 h 203"/>
                <a:gd name="T30" fmla="*/ 42 w 61"/>
                <a:gd name="T31" fmla="*/ 202 h 203"/>
                <a:gd name="T32" fmla="*/ 53 w 61"/>
                <a:gd name="T33" fmla="*/ 200 h 203"/>
                <a:gd name="T34" fmla="*/ 61 w 61"/>
                <a:gd name="T35" fmla="*/ 199 h 203"/>
                <a:gd name="T36" fmla="*/ 61 w 61"/>
                <a:gd name="T37" fmla="*/ 199 h 203"/>
                <a:gd name="T38" fmla="*/ 53 w 61"/>
                <a:gd name="T39" fmla="*/ 200 h 203"/>
                <a:gd name="T40" fmla="*/ 42 w 61"/>
                <a:gd name="T41" fmla="*/ 202 h 203"/>
                <a:gd name="T42" fmla="*/ 29 w 61"/>
                <a:gd name="T43" fmla="*/ 202 h 203"/>
                <a:gd name="T44" fmla="*/ 17 w 61"/>
                <a:gd name="T45" fmla="*/ 202 h 203"/>
                <a:gd name="T46" fmla="*/ 4 w 61"/>
                <a:gd name="T47" fmla="*/ 200 h 203"/>
                <a:gd name="T48" fmla="*/ 0 w 61"/>
                <a:gd name="T49" fmla="*/ 199 h 203"/>
                <a:gd name="T50" fmla="*/ 0 w 61"/>
                <a:gd name="T51" fmla="*/ 200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03"/>
                <a:gd name="T80" fmla="*/ 61 w 61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03">
                  <a:moveTo>
                    <a:pt x="46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46" y="1"/>
                  </a:lnTo>
                  <a:lnTo>
                    <a:pt x="46" y="0"/>
                  </a:lnTo>
                  <a:close/>
                  <a:moveTo>
                    <a:pt x="0" y="200"/>
                  </a:moveTo>
                  <a:lnTo>
                    <a:pt x="4" y="200"/>
                  </a:lnTo>
                  <a:lnTo>
                    <a:pt x="17" y="202"/>
                  </a:lnTo>
                  <a:lnTo>
                    <a:pt x="29" y="203"/>
                  </a:lnTo>
                  <a:lnTo>
                    <a:pt x="42" y="202"/>
                  </a:lnTo>
                  <a:lnTo>
                    <a:pt x="53" y="200"/>
                  </a:lnTo>
                  <a:lnTo>
                    <a:pt x="61" y="199"/>
                  </a:lnTo>
                  <a:lnTo>
                    <a:pt x="53" y="200"/>
                  </a:lnTo>
                  <a:lnTo>
                    <a:pt x="42" y="202"/>
                  </a:lnTo>
                  <a:lnTo>
                    <a:pt x="29" y="202"/>
                  </a:lnTo>
                  <a:lnTo>
                    <a:pt x="17" y="202"/>
                  </a:lnTo>
                  <a:lnTo>
                    <a:pt x="4" y="200"/>
                  </a:lnTo>
                  <a:lnTo>
                    <a:pt x="0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1160"/>
            <p:cNvSpPr>
              <a:spLocks noEditPoints="1"/>
            </p:cNvSpPr>
            <p:nvPr/>
          </p:nvSpPr>
          <p:spPr bwMode="auto">
            <a:xfrm>
              <a:off x="4925" y="1454"/>
              <a:ext cx="61" cy="202"/>
            </a:xfrm>
            <a:custGeom>
              <a:avLst/>
              <a:gdLst>
                <a:gd name="T0" fmla="*/ 46 w 61"/>
                <a:gd name="T1" fmla="*/ 1 h 202"/>
                <a:gd name="T2" fmla="*/ 42 w 61"/>
                <a:gd name="T3" fmla="*/ 0 h 202"/>
                <a:gd name="T4" fmla="*/ 29 w 61"/>
                <a:gd name="T5" fmla="*/ 0 h 202"/>
                <a:gd name="T6" fmla="*/ 17 w 61"/>
                <a:gd name="T7" fmla="*/ 0 h 202"/>
                <a:gd name="T8" fmla="*/ 9 w 61"/>
                <a:gd name="T9" fmla="*/ 1 h 202"/>
                <a:gd name="T10" fmla="*/ 9 w 61"/>
                <a:gd name="T11" fmla="*/ 1 h 202"/>
                <a:gd name="T12" fmla="*/ 17 w 61"/>
                <a:gd name="T13" fmla="*/ 1 h 202"/>
                <a:gd name="T14" fmla="*/ 29 w 61"/>
                <a:gd name="T15" fmla="*/ 0 h 202"/>
                <a:gd name="T16" fmla="*/ 42 w 61"/>
                <a:gd name="T17" fmla="*/ 1 h 202"/>
                <a:gd name="T18" fmla="*/ 46 w 61"/>
                <a:gd name="T19" fmla="*/ 1 h 202"/>
                <a:gd name="T20" fmla="*/ 46 w 61"/>
                <a:gd name="T21" fmla="*/ 1 h 202"/>
                <a:gd name="T22" fmla="*/ 0 w 61"/>
                <a:gd name="T23" fmla="*/ 199 h 202"/>
                <a:gd name="T24" fmla="*/ 4 w 61"/>
                <a:gd name="T25" fmla="*/ 200 h 202"/>
                <a:gd name="T26" fmla="*/ 17 w 61"/>
                <a:gd name="T27" fmla="*/ 202 h 202"/>
                <a:gd name="T28" fmla="*/ 29 w 61"/>
                <a:gd name="T29" fmla="*/ 202 h 202"/>
                <a:gd name="T30" fmla="*/ 42 w 61"/>
                <a:gd name="T31" fmla="*/ 202 h 202"/>
                <a:gd name="T32" fmla="*/ 53 w 61"/>
                <a:gd name="T33" fmla="*/ 200 h 202"/>
                <a:gd name="T34" fmla="*/ 61 w 61"/>
                <a:gd name="T35" fmla="*/ 199 h 202"/>
                <a:gd name="T36" fmla="*/ 61 w 61"/>
                <a:gd name="T37" fmla="*/ 199 h 202"/>
                <a:gd name="T38" fmla="*/ 53 w 61"/>
                <a:gd name="T39" fmla="*/ 200 h 202"/>
                <a:gd name="T40" fmla="*/ 42 w 61"/>
                <a:gd name="T41" fmla="*/ 202 h 202"/>
                <a:gd name="T42" fmla="*/ 29 w 61"/>
                <a:gd name="T43" fmla="*/ 202 h 202"/>
                <a:gd name="T44" fmla="*/ 17 w 61"/>
                <a:gd name="T45" fmla="*/ 202 h 202"/>
                <a:gd name="T46" fmla="*/ 4 w 61"/>
                <a:gd name="T47" fmla="*/ 200 h 202"/>
                <a:gd name="T48" fmla="*/ 0 w 61"/>
                <a:gd name="T49" fmla="*/ 199 h 202"/>
                <a:gd name="T50" fmla="*/ 0 w 61"/>
                <a:gd name="T51" fmla="*/ 199 h 2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02"/>
                <a:gd name="T80" fmla="*/ 61 w 61"/>
                <a:gd name="T81" fmla="*/ 202 h 2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02">
                  <a:moveTo>
                    <a:pt x="46" y="1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9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42" y="1"/>
                  </a:lnTo>
                  <a:lnTo>
                    <a:pt x="46" y="1"/>
                  </a:lnTo>
                  <a:close/>
                  <a:moveTo>
                    <a:pt x="0" y="199"/>
                  </a:moveTo>
                  <a:lnTo>
                    <a:pt x="4" y="200"/>
                  </a:lnTo>
                  <a:lnTo>
                    <a:pt x="17" y="202"/>
                  </a:lnTo>
                  <a:lnTo>
                    <a:pt x="29" y="202"/>
                  </a:lnTo>
                  <a:lnTo>
                    <a:pt x="42" y="202"/>
                  </a:lnTo>
                  <a:lnTo>
                    <a:pt x="53" y="200"/>
                  </a:lnTo>
                  <a:lnTo>
                    <a:pt x="61" y="199"/>
                  </a:lnTo>
                  <a:lnTo>
                    <a:pt x="53" y="200"/>
                  </a:lnTo>
                  <a:lnTo>
                    <a:pt x="42" y="202"/>
                  </a:lnTo>
                  <a:lnTo>
                    <a:pt x="29" y="202"/>
                  </a:lnTo>
                  <a:lnTo>
                    <a:pt x="17" y="202"/>
                  </a:lnTo>
                  <a:lnTo>
                    <a:pt x="4" y="20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41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1161"/>
            <p:cNvSpPr>
              <a:spLocks noEditPoints="1"/>
            </p:cNvSpPr>
            <p:nvPr/>
          </p:nvSpPr>
          <p:spPr bwMode="auto">
            <a:xfrm>
              <a:off x="4925" y="1454"/>
              <a:ext cx="61" cy="202"/>
            </a:xfrm>
            <a:custGeom>
              <a:avLst/>
              <a:gdLst>
                <a:gd name="T0" fmla="*/ 46 w 61"/>
                <a:gd name="T1" fmla="*/ 1 h 202"/>
                <a:gd name="T2" fmla="*/ 42 w 61"/>
                <a:gd name="T3" fmla="*/ 1 h 202"/>
                <a:gd name="T4" fmla="*/ 29 w 61"/>
                <a:gd name="T5" fmla="*/ 0 h 202"/>
                <a:gd name="T6" fmla="*/ 17 w 61"/>
                <a:gd name="T7" fmla="*/ 1 h 202"/>
                <a:gd name="T8" fmla="*/ 9 w 61"/>
                <a:gd name="T9" fmla="*/ 1 h 202"/>
                <a:gd name="T10" fmla="*/ 9 w 61"/>
                <a:gd name="T11" fmla="*/ 3 h 202"/>
                <a:gd name="T12" fmla="*/ 17 w 61"/>
                <a:gd name="T13" fmla="*/ 1 h 202"/>
                <a:gd name="T14" fmla="*/ 29 w 61"/>
                <a:gd name="T15" fmla="*/ 1 h 202"/>
                <a:gd name="T16" fmla="*/ 42 w 61"/>
                <a:gd name="T17" fmla="*/ 1 h 202"/>
                <a:gd name="T18" fmla="*/ 46 w 61"/>
                <a:gd name="T19" fmla="*/ 1 h 202"/>
                <a:gd name="T20" fmla="*/ 46 w 61"/>
                <a:gd name="T21" fmla="*/ 1 h 202"/>
                <a:gd name="T22" fmla="*/ 0 w 61"/>
                <a:gd name="T23" fmla="*/ 199 h 202"/>
                <a:gd name="T24" fmla="*/ 4 w 61"/>
                <a:gd name="T25" fmla="*/ 200 h 202"/>
                <a:gd name="T26" fmla="*/ 17 w 61"/>
                <a:gd name="T27" fmla="*/ 202 h 202"/>
                <a:gd name="T28" fmla="*/ 29 w 61"/>
                <a:gd name="T29" fmla="*/ 202 h 202"/>
                <a:gd name="T30" fmla="*/ 42 w 61"/>
                <a:gd name="T31" fmla="*/ 202 h 202"/>
                <a:gd name="T32" fmla="*/ 53 w 61"/>
                <a:gd name="T33" fmla="*/ 200 h 202"/>
                <a:gd name="T34" fmla="*/ 61 w 61"/>
                <a:gd name="T35" fmla="*/ 199 h 202"/>
                <a:gd name="T36" fmla="*/ 61 w 61"/>
                <a:gd name="T37" fmla="*/ 197 h 202"/>
                <a:gd name="T38" fmla="*/ 53 w 61"/>
                <a:gd name="T39" fmla="*/ 199 h 202"/>
                <a:gd name="T40" fmla="*/ 42 w 61"/>
                <a:gd name="T41" fmla="*/ 200 h 202"/>
                <a:gd name="T42" fmla="*/ 29 w 61"/>
                <a:gd name="T43" fmla="*/ 202 h 202"/>
                <a:gd name="T44" fmla="*/ 17 w 61"/>
                <a:gd name="T45" fmla="*/ 200 h 202"/>
                <a:gd name="T46" fmla="*/ 4 w 61"/>
                <a:gd name="T47" fmla="*/ 199 h 202"/>
                <a:gd name="T48" fmla="*/ 0 w 61"/>
                <a:gd name="T49" fmla="*/ 199 h 202"/>
                <a:gd name="T50" fmla="*/ 0 w 61"/>
                <a:gd name="T51" fmla="*/ 199 h 2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02"/>
                <a:gd name="T80" fmla="*/ 61 w 61"/>
                <a:gd name="T81" fmla="*/ 202 h 2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02">
                  <a:moveTo>
                    <a:pt x="46" y="1"/>
                  </a:moveTo>
                  <a:lnTo>
                    <a:pt x="42" y="1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42" y="1"/>
                  </a:lnTo>
                  <a:lnTo>
                    <a:pt x="46" y="1"/>
                  </a:lnTo>
                  <a:close/>
                  <a:moveTo>
                    <a:pt x="0" y="199"/>
                  </a:moveTo>
                  <a:lnTo>
                    <a:pt x="4" y="200"/>
                  </a:lnTo>
                  <a:lnTo>
                    <a:pt x="17" y="202"/>
                  </a:lnTo>
                  <a:lnTo>
                    <a:pt x="29" y="202"/>
                  </a:lnTo>
                  <a:lnTo>
                    <a:pt x="42" y="202"/>
                  </a:lnTo>
                  <a:lnTo>
                    <a:pt x="53" y="200"/>
                  </a:lnTo>
                  <a:lnTo>
                    <a:pt x="61" y="199"/>
                  </a:lnTo>
                  <a:lnTo>
                    <a:pt x="61" y="197"/>
                  </a:lnTo>
                  <a:lnTo>
                    <a:pt x="53" y="199"/>
                  </a:lnTo>
                  <a:lnTo>
                    <a:pt x="42" y="200"/>
                  </a:lnTo>
                  <a:lnTo>
                    <a:pt x="29" y="202"/>
                  </a:lnTo>
                  <a:lnTo>
                    <a:pt x="17" y="200"/>
                  </a:lnTo>
                  <a:lnTo>
                    <a:pt x="4" y="199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42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1162"/>
            <p:cNvSpPr>
              <a:spLocks noEditPoints="1"/>
            </p:cNvSpPr>
            <p:nvPr/>
          </p:nvSpPr>
          <p:spPr bwMode="auto">
            <a:xfrm>
              <a:off x="4925" y="1455"/>
              <a:ext cx="61" cy="201"/>
            </a:xfrm>
            <a:custGeom>
              <a:avLst/>
              <a:gdLst>
                <a:gd name="T0" fmla="*/ 46 w 61"/>
                <a:gd name="T1" fmla="*/ 0 h 201"/>
                <a:gd name="T2" fmla="*/ 42 w 61"/>
                <a:gd name="T3" fmla="*/ 0 h 201"/>
                <a:gd name="T4" fmla="*/ 29 w 61"/>
                <a:gd name="T5" fmla="*/ 0 h 201"/>
                <a:gd name="T6" fmla="*/ 17 w 61"/>
                <a:gd name="T7" fmla="*/ 0 h 201"/>
                <a:gd name="T8" fmla="*/ 9 w 61"/>
                <a:gd name="T9" fmla="*/ 2 h 201"/>
                <a:gd name="T10" fmla="*/ 9 w 61"/>
                <a:gd name="T11" fmla="*/ 2 h 201"/>
                <a:gd name="T12" fmla="*/ 17 w 61"/>
                <a:gd name="T13" fmla="*/ 0 h 201"/>
                <a:gd name="T14" fmla="*/ 29 w 61"/>
                <a:gd name="T15" fmla="*/ 0 h 201"/>
                <a:gd name="T16" fmla="*/ 40 w 61"/>
                <a:gd name="T17" fmla="*/ 0 h 201"/>
                <a:gd name="T18" fmla="*/ 46 w 61"/>
                <a:gd name="T19" fmla="*/ 2 h 201"/>
                <a:gd name="T20" fmla="*/ 46 w 61"/>
                <a:gd name="T21" fmla="*/ 0 h 201"/>
                <a:gd name="T22" fmla="*/ 0 w 61"/>
                <a:gd name="T23" fmla="*/ 198 h 201"/>
                <a:gd name="T24" fmla="*/ 4 w 61"/>
                <a:gd name="T25" fmla="*/ 198 h 201"/>
                <a:gd name="T26" fmla="*/ 17 w 61"/>
                <a:gd name="T27" fmla="*/ 199 h 201"/>
                <a:gd name="T28" fmla="*/ 29 w 61"/>
                <a:gd name="T29" fmla="*/ 201 h 201"/>
                <a:gd name="T30" fmla="*/ 42 w 61"/>
                <a:gd name="T31" fmla="*/ 199 h 201"/>
                <a:gd name="T32" fmla="*/ 53 w 61"/>
                <a:gd name="T33" fmla="*/ 198 h 201"/>
                <a:gd name="T34" fmla="*/ 61 w 61"/>
                <a:gd name="T35" fmla="*/ 196 h 201"/>
                <a:gd name="T36" fmla="*/ 61 w 61"/>
                <a:gd name="T37" fmla="*/ 196 h 201"/>
                <a:gd name="T38" fmla="*/ 53 w 61"/>
                <a:gd name="T39" fmla="*/ 198 h 201"/>
                <a:gd name="T40" fmla="*/ 40 w 61"/>
                <a:gd name="T41" fmla="*/ 199 h 201"/>
                <a:gd name="T42" fmla="*/ 29 w 61"/>
                <a:gd name="T43" fmla="*/ 199 h 201"/>
                <a:gd name="T44" fmla="*/ 17 w 61"/>
                <a:gd name="T45" fmla="*/ 199 h 201"/>
                <a:gd name="T46" fmla="*/ 4 w 61"/>
                <a:gd name="T47" fmla="*/ 198 h 201"/>
                <a:gd name="T48" fmla="*/ 0 w 61"/>
                <a:gd name="T49" fmla="*/ 196 h 201"/>
                <a:gd name="T50" fmla="*/ 0 w 61"/>
                <a:gd name="T51" fmla="*/ 198 h 2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201"/>
                <a:gd name="T80" fmla="*/ 61 w 61"/>
                <a:gd name="T81" fmla="*/ 201 h 2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201">
                  <a:moveTo>
                    <a:pt x="46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0"/>
                  </a:lnTo>
                  <a:close/>
                  <a:moveTo>
                    <a:pt x="0" y="198"/>
                  </a:moveTo>
                  <a:lnTo>
                    <a:pt x="4" y="198"/>
                  </a:lnTo>
                  <a:lnTo>
                    <a:pt x="17" y="199"/>
                  </a:lnTo>
                  <a:lnTo>
                    <a:pt x="29" y="201"/>
                  </a:lnTo>
                  <a:lnTo>
                    <a:pt x="42" y="199"/>
                  </a:lnTo>
                  <a:lnTo>
                    <a:pt x="53" y="198"/>
                  </a:lnTo>
                  <a:lnTo>
                    <a:pt x="61" y="196"/>
                  </a:lnTo>
                  <a:lnTo>
                    <a:pt x="53" y="198"/>
                  </a:lnTo>
                  <a:lnTo>
                    <a:pt x="40" y="199"/>
                  </a:lnTo>
                  <a:lnTo>
                    <a:pt x="29" y="199"/>
                  </a:lnTo>
                  <a:lnTo>
                    <a:pt x="17" y="199"/>
                  </a:lnTo>
                  <a:lnTo>
                    <a:pt x="4" y="198"/>
                  </a:lnTo>
                  <a:lnTo>
                    <a:pt x="0" y="196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43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1163"/>
            <p:cNvSpPr>
              <a:spLocks noEditPoints="1"/>
            </p:cNvSpPr>
            <p:nvPr/>
          </p:nvSpPr>
          <p:spPr bwMode="auto">
            <a:xfrm>
              <a:off x="4925" y="1455"/>
              <a:ext cx="61" cy="199"/>
            </a:xfrm>
            <a:custGeom>
              <a:avLst/>
              <a:gdLst>
                <a:gd name="T0" fmla="*/ 46 w 61"/>
                <a:gd name="T1" fmla="*/ 2 h 199"/>
                <a:gd name="T2" fmla="*/ 40 w 61"/>
                <a:gd name="T3" fmla="*/ 0 h 199"/>
                <a:gd name="T4" fmla="*/ 29 w 61"/>
                <a:gd name="T5" fmla="*/ 0 h 199"/>
                <a:gd name="T6" fmla="*/ 17 w 61"/>
                <a:gd name="T7" fmla="*/ 0 h 199"/>
                <a:gd name="T8" fmla="*/ 9 w 61"/>
                <a:gd name="T9" fmla="*/ 2 h 199"/>
                <a:gd name="T10" fmla="*/ 7 w 61"/>
                <a:gd name="T11" fmla="*/ 2 h 199"/>
                <a:gd name="T12" fmla="*/ 17 w 61"/>
                <a:gd name="T13" fmla="*/ 2 h 199"/>
                <a:gd name="T14" fmla="*/ 29 w 61"/>
                <a:gd name="T15" fmla="*/ 0 h 199"/>
                <a:gd name="T16" fmla="*/ 40 w 61"/>
                <a:gd name="T17" fmla="*/ 2 h 199"/>
                <a:gd name="T18" fmla="*/ 46 w 61"/>
                <a:gd name="T19" fmla="*/ 2 h 199"/>
                <a:gd name="T20" fmla="*/ 46 w 61"/>
                <a:gd name="T21" fmla="*/ 2 h 199"/>
                <a:gd name="T22" fmla="*/ 0 w 61"/>
                <a:gd name="T23" fmla="*/ 196 h 199"/>
                <a:gd name="T24" fmla="*/ 4 w 61"/>
                <a:gd name="T25" fmla="*/ 198 h 199"/>
                <a:gd name="T26" fmla="*/ 17 w 61"/>
                <a:gd name="T27" fmla="*/ 199 h 199"/>
                <a:gd name="T28" fmla="*/ 29 w 61"/>
                <a:gd name="T29" fmla="*/ 199 h 199"/>
                <a:gd name="T30" fmla="*/ 40 w 61"/>
                <a:gd name="T31" fmla="*/ 199 h 199"/>
                <a:gd name="T32" fmla="*/ 53 w 61"/>
                <a:gd name="T33" fmla="*/ 198 h 199"/>
                <a:gd name="T34" fmla="*/ 61 w 61"/>
                <a:gd name="T35" fmla="*/ 196 h 199"/>
                <a:gd name="T36" fmla="*/ 61 w 61"/>
                <a:gd name="T37" fmla="*/ 195 h 199"/>
                <a:gd name="T38" fmla="*/ 53 w 61"/>
                <a:gd name="T39" fmla="*/ 196 h 199"/>
                <a:gd name="T40" fmla="*/ 40 w 61"/>
                <a:gd name="T41" fmla="*/ 198 h 199"/>
                <a:gd name="T42" fmla="*/ 29 w 61"/>
                <a:gd name="T43" fmla="*/ 199 h 199"/>
                <a:gd name="T44" fmla="*/ 17 w 61"/>
                <a:gd name="T45" fmla="*/ 198 h 199"/>
                <a:gd name="T46" fmla="*/ 6 w 61"/>
                <a:gd name="T47" fmla="*/ 196 h 199"/>
                <a:gd name="T48" fmla="*/ 0 w 61"/>
                <a:gd name="T49" fmla="*/ 196 h 199"/>
                <a:gd name="T50" fmla="*/ 0 w 61"/>
                <a:gd name="T51" fmla="*/ 196 h 199"/>
                <a:gd name="T52" fmla="*/ 0 w 61"/>
                <a:gd name="T53" fmla="*/ 196 h 1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"/>
                <a:gd name="T82" fmla="*/ 0 h 199"/>
                <a:gd name="T83" fmla="*/ 61 w 61"/>
                <a:gd name="T84" fmla="*/ 199 h 1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" h="199">
                  <a:moveTo>
                    <a:pt x="46" y="2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6" y="2"/>
                  </a:lnTo>
                  <a:close/>
                  <a:moveTo>
                    <a:pt x="0" y="196"/>
                  </a:moveTo>
                  <a:lnTo>
                    <a:pt x="4" y="198"/>
                  </a:lnTo>
                  <a:lnTo>
                    <a:pt x="17" y="199"/>
                  </a:lnTo>
                  <a:lnTo>
                    <a:pt x="29" y="199"/>
                  </a:lnTo>
                  <a:lnTo>
                    <a:pt x="40" y="199"/>
                  </a:lnTo>
                  <a:lnTo>
                    <a:pt x="53" y="198"/>
                  </a:lnTo>
                  <a:lnTo>
                    <a:pt x="61" y="196"/>
                  </a:lnTo>
                  <a:lnTo>
                    <a:pt x="61" y="195"/>
                  </a:lnTo>
                  <a:lnTo>
                    <a:pt x="53" y="196"/>
                  </a:lnTo>
                  <a:lnTo>
                    <a:pt x="40" y="198"/>
                  </a:lnTo>
                  <a:lnTo>
                    <a:pt x="29" y="199"/>
                  </a:lnTo>
                  <a:lnTo>
                    <a:pt x="17" y="198"/>
                  </a:lnTo>
                  <a:lnTo>
                    <a:pt x="6" y="1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44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1164"/>
            <p:cNvSpPr>
              <a:spLocks noEditPoints="1"/>
            </p:cNvSpPr>
            <p:nvPr/>
          </p:nvSpPr>
          <p:spPr bwMode="auto">
            <a:xfrm>
              <a:off x="4925" y="1455"/>
              <a:ext cx="61" cy="199"/>
            </a:xfrm>
            <a:custGeom>
              <a:avLst/>
              <a:gdLst>
                <a:gd name="T0" fmla="*/ 46 w 61"/>
                <a:gd name="T1" fmla="*/ 2 h 199"/>
                <a:gd name="T2" fmla="*/ 40 w 61"/>
                <a:gd name="T3" fmla="*/ 2 h 199"/>
                <a:gd name="T4" fmla="*/ 29 w 61"/>
                <a:gd name="T5" fmla="*/ 0 h 199"/>
                <a:gd name="T6" fmla="*/ 17 w 61"/>
                <a:gd name="T7" fmla="*/ 2 h 199"/>
                <a:gd name="T8" fmla="*/ 7 w 61"/>
                <a:gd name="T9" fmla="*/ 2 h 199"/>
                <a:gd name="T10" fmla="*/ 7 w 61"/>
                <a:gd name="T11" fmla="*/ 3 h 199"/>
                <a:gd name="T12" fmla="*/ 17 w 61"/>
                <a:gd name="T13" fmla="*/ 2 h 199"/>
                <a:gd name="T14" fmla="*/ 29 w 61"/>
                <a:gd name="T15" fmla="*/ 2 h 199"/>
                <a:gd name="T16" fmla="*/ 40 w 61"/>
                <a:gd name="T17" fmla="*/ 2 h 199"/>
                <a:gd name="T18" fmla="*/ 46 w 61"/>
                <a:gd name="T19" fmla="*/ 3 h 199"/>
                <a:gd name="T20" fmla="*/ 46 w 61"/>
                <a:gd name="T21" fmla="*/ 2 h 199"/>
                <a:gd name="T22" fmla="*/ 0 w 61"/>
                <a:gd name="T23" fmla="*/ 196 h 199"/>
                <a:gd name="T24" fmla="*/ 6 w 61"/>
                <a:gd name="T25" fmla="*/ 196 h 199"/>
                <a:gd name="T26" fmla="*/ 17 w 61"/>
                <a:gd name="T27" fmla="*/ 198 h 199"/>
                <a:gd name="T28" fmla="*/ 29 w 61"/>
                <a:gd name="T29" fmla="*/ 199 h 199"/>
                <a:gd name="T30" fmla="*/ 40 w 61"/>
                <a:gd name="T31" fmla="*/ 198 h 199"/>
                <a:gd name="T32" fmla="*/ 53 w 61"/>
                <a:gd name="T33" fmla="*/ 196 h 199"/>
                <a:gd name="T34" fmla="*/ 61 w 61"/>
                <a:gd name="T35" fmla="*/ 195 h 199"/>
                <a:gd name="T36" fmla="*/ 61 w 61"/>
                <a:gd name="T37" fmla="*/ 195 h 199"/>
                <a:gd name="T38" fmla="*/ 53 w 61"/>
                <a:gd name="T39" fmla="*/ 196 h 199"/>
                <a:gd name="T40" fmla="*/ 40 w 61"/>
                <a:gd name="T41" fmla="*/ 198 h 199"/>
                <a:gd name="T42" fmla="*/ 29 w 61"/>
                <a:gd name="T43" fmla="*/ 198 h 199"/>
                <a:gd name="T44" fmla="*/ 17 w 61"/>
                <a:gd name="T45" fmla="*/ 198 h 199"/>
                <a:gd name="T46" fmla="*/ 6 w 61"/>
                <a:gd name="T47" fmla="*/ 196 h 199"/>
                <a:gd name="T48" fmla="*/ 0 w 61"/>
                <a:gd name="T49" fmla="*/ 196 h 199"/>
                <a:gd name="T50" fmla="*/ 0 w 61"/>
                <a:gd name="T51" fmla="*/ 196 h 1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99"/>
                <a:gd name="T80" fmla="*/ 61 w 61"/>
                <a:gd name="T81" fmla="*/ 199 h 1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99">
                  <a:moveTo>
                    <a:pt x="46" y="2"/>
                  </a:moveTo>
                  <a:lnTo>
                    <a:pt x="40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40" y="2"/>
                  </a:lnTo>
                  <a:lnTo>
                    <a:pt x="46" y="3"/>
                  </a:lnTo>
                  <a:lnTo>
                    <a:pt x="46" y="2"/>
                  </a:lnTo>
                  <a:close/>
                  <a:moveTo>
                    <a:pt x="0" y="196"/>
                  </a:moveTo>
                  <a:lnTo>
                    <a:pt x="6" y="196"/>
                  </a:lnTo>
                  <a:lnTo>
                    <a:pt x="17" y="198"/>
                  </a:lnTo>
                  <a:lnTo>
                    <a:pt x="29" y="199"/>
                  </a:lnTo>
                  <a:lnTo>
                    <a:pt x="40" y="198"/>
                  </a:lnTo>
                  <a:lnTo>
                    <a:pt x="53" y="196"/>
                  </a:lnTo>
                  <a:lnTo>
                    <a:pt x="61" y="195"/>
                  </a:lnTo>
                  <a:lnTo>
                    <a:pt x="53" y="196"/>
                  </a:lnTo>
                  <a:lnTo>
                    <a:pt x="40" y="198"/>
                  </a:lnTo>
                  <a:lnTo>
                    <a:pt x="29" y="198"/>
                  </a:lnTo>
                  <a:lnTo>
                    <a:pt x="17" y="198"/>
                  </a:lnTo>
                  <a:lnTo>
                    <a:pt x="6" y="1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45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1165"/>
            <p:cNvSpPr>
              <a:spLocks noEditPoints="1"/>
            </p:cNvSpPr>
            <p:nvPr/>
          </p:nvSpPr>
          <p:spPr bwMode="auto">
            <a:xfrm>
              <a:off x="4925" y="1457"/>
              <a:ext cx="61" cy="196"/>
            </a:xfrm>
            <a:custGeom>
              <a:avLst/>
              <a:gdLst>
                <a:gd name="T0" fmla="*/ 46 w 61"/>
                <a:gd name="T1" fmla="*/ 1 h 196"/>
                <a:gd name="T2" fmla="*/ 40 w 61"/>
                <a:gd name="T3" fmla="*/ 0 h 196"/>
                <a:gd name="T4" fmla="*/ 29 w 61"/>
                <a:gd name="T5" fmla="*/ 0 h 196"/>
                <a:gd name="T6" fmla="*/ 17 w 61"/>
                <a:gd name="T7" fmla="*/ 0 h 196"/>
                <a:gd name="T8" fmla="*/ 7 w 61"/>
                <a:gd name="T9" fmla="*/ 1 h 196"/>
                <a:gd name="T10" fmla="*/ 7 w 61"/>
                <a:gd name="T11" fmla="*/ 1 h 196"/>
                <a:gd name="T12" fmla="*/ 17 w 61"/>
                <a:gd name="T13" fmla="*/ 0 h 196"/>
                <a:gd name="T14" fmla="*/ 29 w 61"/>
                <a:gd name="T15" fmla="*/ 0 h 196"/>
                <a:gd name="T16" fmla="*/ 40 w 61"/>
                <a:gd name="T17" fmla="*/ 0 h 196"/>
                <a:gd name="T18" fmla="*/ 46 w 61"/>
                <a:gd name="T19" fmla="*/ 1 h 196"/>
                <a:gd name="T20" fmla="*/ 46 w 61"/>
                <a:gd name="T21" fmla="*/ 1 h 196"/>
                <a:gd name="T22" fmla="*/ 0 w 61"/>
                <a:gd name="T23" fmla="*/ 194 h 196"/>
                <a:gd name="T24" fmla="*/ 6 w 61"/>
                <a:gd name="T25" fmla="*/ 194 h 196"/>
                <a:gd name="T26" fmla="*/ 17 w 61"/>
                <a:gd name="T27" fmla="*/ 196 h 196"/>
                <a:gd name="T28" fmla="*/ 29 w 61"/>
                <a:gd name="T29" fmla="*/ 196 h 196"/>
                <a:gd name="T30" fmla="*/ 40 w 61"/>
                <a:gd name="T31" fmla="*/ 196 h 196"/>
                <a:gd name="T32" fmla="*/ 53 w 61"/>
                <a:gd name="T33" fmla="*/ 194 h 196"/>
                <a:gd name="T34" fmla="*/ 61 w 61"/>
                <a:gd name="T35" fmla="*/ 193 h 196"/>
                <a:gd name="T36" fmla="*/ 61 w 61"/>
                <a:gd name="T37" fmla="*/ 193 h 196"/>
                <a:gd name="T38" fmla="*/ 53 w 61"/>
                <a:gd name="T39" fmla="*/ 194 h 196"/>
                <a:gd name="T40" fmla="*/ 40 w 61"/>
                <a:gd name="T41" fmla="*/ 196 h 196"/>
                <a:gd name="T42" fmla="*/ 29 w 61"/>
                <a:gd name="T43" fmla="*/ 196 h 196"/>
                <a:gd name="T44" fmla="*/ 17 w 61"/>
                <a:gd name="T45" fmla="*/ 196 h 196"/>
                <a:gd name="T46" fmla="*/ 6 w 61"/>
                <a:gd name="T47" fmla="*/ 194 h 196"/>
                <a:gd name="T48" fmla="*/ 0 w 61"/>
                <a:gd name="T49" fmla="*/ 193 h 196"/>
                <a:gd name="T50" fmla="*/ 0 w 61"/>
                <a:gd name="T51" fmla="*/ 194 h 1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96"/>
                <a:gd name="T80" fmla="*/ 61 w 61"/>
                <a:gd name="T81" fmla="*/ 196 h 1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96">
                  <a:moveTo>
                    <a:pt x="46" y="1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7" y="1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6" y="1"/>
                  </a:lnTo>
                  <a:close/>
                  <a:moveTo>
                    <a:pt x="0" y="194"/>
                  </a:moveTo>
                  <a:lnTo>
                    <a:pt x="6" y="194"/>
                  </a:lnTo>
                  <a:lnTo>
                    <a:pt x="17" y="196"/>
                  </a:lnTo>
                  <a:lnTo>
                    <a:pt x="29" y="196"/>
                  </a:lnTo>
                  <a:lnTo>
                    <a:pt x="40" y="196"/>
                  </a:lnTo>
                  <a:lnTo>
                    <a:pt x="53" y="194"/>
                  </a:lnTo>
                  <a:lnTo>
                    <a:pt x="61" y="193"/>
                  </a:lnTo>
                  <a:lnTo>
                    <a:pt x="53" y="194"/>
                  </a:lnTo>
                  <a:lnTo>
                    <a:pt x="40" y="196"/>
                  </a:lnTo>
                  <a:lnTo>
                    <a:pt x="29" y="196"/>
                  </a:lnTo>
                  <a:lnTo>
                    <a:pt x="17" y="196"/>
                  </a:lnTo>
                  <a:lnTo>
                    <a:pt x="6" y="194"/>
                  </a:lnTo>
                  <a:lnTo>
                    <a:pt x="0" y="193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46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1166"/>
            <p:cNvSpPr>
              <a:spLocks noEditPoints="1"/>
            </p:cNvSpPr>
            <p:nvPr/>
          </p:nvSpPr>
          <p:spPr bwMode="auto">
            <a:xfrm>
              <a:off x="4925" y="1457"/>
              <a:ext cx="61" cy="196"/>
            </a:xfrm>
            <a:custGeom>
              <a:avLst/>
              <a:gdLst>
                <a:gd name="T0" fmla="*/ 46 w 61"/>
                <a:gd name="T1" fmla="*/ 1 h 196"/>
                <a:gd name="T2" fmla="*/ 40 w 61"/>
                <a:gd name="T3" fmla="*/ 0 h 196"/>
                <a:gd name="T4" fmla="*/ 29 w 61"/>
                <a:gd name="T5" fmla="*/ 0 h 196"/>
                <a:gd name="T6" fmla="*/ 17 w 61"/>
                <a:gd name="T7" fmla="*/ 0 h 196"/>
                <a:gd name="T8" fmla="*/ 7 w 61"/>
                <a:gd name="T9" fmla="*/ 1 h 196"/>
                <a:gd name="T10" fmla="*/ 7 w 61"/>
                <a:gd name="T11" fmla="*/ 3 h 196"/>
                <a:gd name="T12" fmla="*/ 17 w 61"/>
                <a:gd name="T13" fmla="*/ 1 h 196"/>
                <a:gd name="T14" fmla="*/ 29 w 61"/>
                <a:gd name="T15" fmla="*/ 1 h 196"/>
                <a:gd name="T16" fmla="*/ 40 w 61"/>
                <a:gd name="T17" fmla="*/ 1 h 196"/>
                <a:gd name="T18" fmla="*/ 46 w 61"/>
                <a:gd name="T19" fmla="*/ 1 h 196"/>
                <a:gd name="T20" fmla="*/ 46 w 61"/>
                <a:gd name="T21" fmla="*/ 1 h 196"/>
                <a:gd name="T22" fmla="*/ 0 w 61"/>
                <a:gd name="T23" fmla="*/ 193 h 196"/>
                <a:gd name="T24" fmla="*/ 6 w 61"/>
                <a:gd name="T25" fmla="*/ 194 h 196"/>
                <a:gd name="T26" fmla="*/ 17 w 61"/>
                <a:gd name="T27" fmla="*/ 196 h 196"/>
                <a:gd name="T28" fmla="*/ 29 w 61"/>
                <a:gd name="T29" fmla="*/ 196 h 196"/>
                <a:gd name="T30" fmla="*/ 40 w 61"/>
                <a:gd name="T31" fmla="*/ 196 h 196"/>
                <a:gd name="T32" fmla="*/ 53 w 61"/>
                <a:gd name="T33" fmla="*/ 194 h 196"/>
                <a:gd name="T34" fmla="*/ 61 w 61"/>
                <a:gd name="T35" fmla="*/ 193 h 196"/>
                <a:gd name="T36" fmla="*/ 61 w 61"/>
                <a:gd name="T37" fmla="*/ 191 h 196"/>
                <a:gd name="T38" fmla="*/ 53 w 61"/>
                <a:gd name="T39" fmla="*/ 193 h 196"/>
                <a:gd name="T40" fmla="*/ 40 w 61"/>
                <a:gd name="T41" fmla="*/ 194 h 196"/>
                <a:gd name="T42" fmla="*/ 29 w 61"/>
                <a:gd name="T43" fmla="*/ 196 h 196"/>
                <a:gd name="T44" fmla="*/ 17 w 61"/>
                <a:gd name="T45" fmla="*/ 194 h 196"/>
                <a:gd name="T46" fmla="*/ 6 w 61"/>
                <a:gd name="T47" fmla="*/ 193 h 196"/>
                <a:gd name="T48" fmla="*/ 0 w 61"/>
                <a:gd name="T49" fmla="*/ 193 h 196"/>
                <a:gd name="T50" fmla="*/ 0 w 61"/>
                <a:gd name="T51" fmla="*/ 193 h 1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96"/>
                <a:gd name="T80" fmla="*/ 61 w 61"/>
                <a:gd name="T81" fmla="*/ 196 h 1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96">
                  <a:moveTo>
                    <a:pt x="46" y="1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40" y="1"/>
                  </a:lnTo>
                  <a:lnTo>
                    <a:pt x="46" y="1"/>
                  </a:lnTo>
                  <a:close/>
                  <a:moveTo>
                    <a:pt x="0" y="193"/>
                  </a:moveTo>
                  <a:lnTo>
                    <a:pt x="6" y="194"/>
                  </a:lnTo>
                  <a:lnTo>
                    <a:pt x="17" y="196"/>
                  </a:lnTo>
                  <a:lnTo>
                    <a:pt x="29" y="196"/>
                  </a:lnTo>
                  <a:lnTo>
                    <a:pt x="40" y="196"/>
                  </a:lnTo>
                  <a:lnTo>
                    <a:pt x="53" y="194"/>
                  </a:lnTo>
                  <a:lnTo>
                    <a:pt x="61" y="193"/>
                  </a:lnTo>
                  <a:lnTo>
                    <a:pt x="61" y="191"/>
                  </a:lnTo>
                  <a:lnTo>
                    <a:pt x="53" y="193"/>
                  </a:lnTo>
                  <a:lnTo>
                    <a:pt x="40" y="194"/>
                  </a:lnTo>
                  <a:lnTo>
                    <a:pt x="29" y="196"/>
                  </a:lnTo>
                  <a:lnTo>
                    <a:pt x="17" y="194"/>
                  </a:lnTo>
                  <a:lnTo>
                    <a:pt x="6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47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1167"/>
            <p:cNvSpPr>
              <a:spLocks noEditPoints="1"/>
            </p:cNvSpPr>
            <p:nvPr/>
          </p:nvSpPr>
          <p:spPr bwMode="auto">
            <a:xfrm>
              <a:off x="4925" y="1458"/>
              <a:ext cx="61" cy="195"/>
            </a:xfrm>
            <a:custGeom>
              <a:avLst/>
              <a:gdLst>
                <a:gd name="T0" fmla="*/ 46 w 61"/>
                <a:gd name="T1" fmla="*/ 0 h 195"/>
                <a:gd name="T2" fmla="*/ 40 w 61"/>
                <a:gd name="T3" fmla="*/ 0 h 195"/>
                <a:gd name="T4" fmla="*/ 29 w 61"/>
                <a:gd name="T5" fmla="*/ 0 h 195"/>
                <a:gd name="T6" fmla="*/ 17 w 61"/>
                <a:gd name="T7" fmla="*/ 0 h 195"/>
                <a:gd name="T8" fmla="*/ 7 w 61"/>
                <a:gd name="T9" fmla="*/ 2 h 195"/>
                <a:gd name="T10" fmla="*/ 7 w 61"/>
                <a:gd name="T11" fmla="*/ 2 h 195"/>
                <a:gd name="T12" fmla="*/ 17 w 61"/>
                <a:gd name="T13" fmla="*/ 0 h 195"/>
                <a:gd name="T14" fmla="*/ 29 w 61"/>
                <a:gd name="T15" fmla="*/ 0 h 195"/>
                <a:gd name="T16" fmla="*/ 40 w 61"/>
                <a:gd name="T17" fmla="*/ 0 h 195"/>
                <a:gd name="T18" fmla="*/ 46 w 61"/>
                <a:gd name="T19" fmla="*/ 2 h 195"/>
                <a:gd name="T20" fmla="*/ 46 w 61"/>
                <a:gd name="T21" fmla="*/ 0 h 195"/>
                <a:gd name="T22" fmla="*/ 0 w 61"/>
                <a:gd name="T23" fmla="*/ 192 h 195"/>
                <a:gd name="T24" fmla="*/ 6 w 61"/>
                <a:gd name="T25" fmla="*/ 192 h 195"/>
                <a:gd name="T26" fmla="*/ 17 w 61"/>
                <a:gd name="T27" fmla="*/ 193 h 195"/>
                <a:gd name="T28" fmla="*/ 29 w 61"/>
                <a:gd name="T29" fmla="*/ 195 h 195"/>
                <a:gd name="T30" fmla="*/ 40 w 61"/>
                <a:gd name="T31" fmla="*/ 193 h 195"/>
                <a:gd name="T32" fmla="*/ 53 w 61"/>
                <a:gd name="T33" fmla="*/ 192 h 195"/>
                <a:gd name="T34" fmla="*/ 61 w 61"/>
                <a:gd name="T35" fmla="*/ 190 h 195"/>
                <a:gd name="T36" fmla="*/ 61 w 61"/>
                <a:gd name="T37" fmla="*/ 190 h 195"/>
                <a:gd name="T38" fmla="*/ 53 w 61"/>
                <a:gd name="T39" fmla="*/ 192 h 195"/>
                <a:gd name="T40" fmla="*/ 40 w 61"/>
                <a:gd name="T41" fmla="*/ 193 h 195"/>
                <a:gd name="T42" fmla="*/ 29 w 61"/>
                <a:gd name="T43" fmla="*/ 193 h 195"/>
                <a:gd name="T44" fmla="*/ 17 w 61"/>
                <a:gd name="T45" fmla="*/ 193 h 195"/>
                <a:gd name="T46" fmla="*/ 6 w 61"/>
                <a:gd name="T47" fmla="*/ 192 h 195"/>
                <a:gd name="T48" fmla="*/ 0 w 61"/>
                <a:gd name="T49" fmla="*/ 190 h 195"/>
                <a:gd name="T50" fmla="*/ 0 w 61"/>
                <a:gd name="T51" fmla="*/ 192 h 1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95"/>
                <a:gd name="T80" fmla="*/ 61 w 61"/>
                <a:gd name="T81" fmla="*/ 195 h 1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95">
                  <a:moveTo>
                    <a:pt x="46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7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0"/>
                  </a:lnTo>
                  <a:close/>
                  <a:moveTo>
                    <a:pt x="0" y="192"/>
                  </a:moveTo>
                  <a:lnTo>
                    <a:pt x="6" y="192"/>
                  </a:lnTo>
                  <a:lnTo>
                    <a:pt x="17" y="193"/>
                  </a:lnTo>
                  <a:lnTo>
                    <a:pt x="29" y="195"/>
                  </a:lnTo>
                  <a:lnTo>
                    <a:pt x="40" y="193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53" y="192"/>
                  </a:lnTo>
                  <a:lnTo>
                    <a:pt x="40" y="193"/>
                  </a:lnTo>
                  <a:lnTo>
                    <a:pt x="29" y="193"/>
                  </a:lnTo>
                  <a:lnTo>
                    <a:pt x="17" y="193"/>
                  </a:lnTo>
                  <a:lnTo>
                    <a:pt x="6" y="192"/>
                  </a:lnTo>
                  <a:lnTo>
                    <a:pt x="0" y="19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48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1168"/>
            <p:cNvSpPr>
              <a:spLocks noEditPoints="1"/>
            </p:cNvSpPr>
            <p:nvPr/>
          </p:nvSpPr>
          <p:spPr bwMode="auto">
            <a:xfrm>
              <a:off x="4925" y="1458"/>
              <a:ext cx="61" cy="193"/>
            </a:xfrm>
            <a:custGeom>
              <a:avLst/>
              <a:gdLst>
                <a:gd name="T0" fmla="*/ 46 w 61"/>
                <a:gd name="T1" fmla="*/ 2 h 193"/>
                <a:gd name="T2" fmla="*/ 40 w 61"/>
                <a:gd name="T3" fmla="*/ 0 h 193"/>
                <a:gd name="T4" fmla="*/ 29 w 61"/>
                <a:gd name="T5" fmla="*/ 0 h 193"/>
                <a:gd name="T6" fmla="*/ 17 w 61"/>
                <a:gd name="T7" fmla="*/ 0 h 193"/>
                <a:gd name="T8" fmla="*/ 7 w 61"/>
                <a:gd name="T9" fmla="*/ 2 h 193"/>
                <a:gd name="T10" fmla="*/ 7 w 61"/>
                <a:gd name="T11" fmla="*/ 2 h 193"/>
                <a:gd name="T12" fmla="*/ 17 w 61"/>
                <a:gd name="T13" fmla="*/ 2 h 193"/>
                <a:gd name="T14" fmla="*/ 29 w 61"/>
                <a:gd name="T15" fmla="*/ 0 h 193"/>
                <a:gd name="T16" fmla="*/ 40 w 61"/>
                <a:gd name="T17" fmla="*/ 2 h 193"/>
                <a:gd name="T18" fmla="*/ 46 w 61"/>
                <a:gd name="T19" fmla="*/ 2 h 193"/>
                <a:gd name="T20" fmla="*/ 46 w 61"/>
                <a:gd name="T21" fmla="*/ 2 h 193"/>
                <a:gd name="T22" fmla="*/ 0 w 61"/>
                <a:gd name="T23" fmla="*/ 190 h 193"/>
                <a:gd name="T24" fmla="*/ 6 w 61"/>
                <a:gd name="T25" fmla="*/ 192 h 193"/>
                <a:gd name="T26" fmla="*/ 17 w 61"/>
                <a:gd name="T27" fmla="*/ 193 h 193"/>
                <a:gd name="T28" fmla="*/ 29 w 61"/>
                <a:gd name="T29" fmla="*/ 193 h 193"/>
                <a:gd name="T30" fmla="*/ 40 w 61"/>
                <a:gd name="T31" fmla="*/ 193 h 193"/>
                <a:gd name="T32" fmla="*/ 53 w 61"/>
                <a:gd name="T33" fmla="*/ 192 h 193"/>
                <a:gd name="T34" fmla="*/ 61 w 61"/>
                <a:gd name="T35" fmla="*/ 190 h 193"/>
                <a:gd name="T36" fmla="*/ 61 w 61"/>
                <a:gd name="T37" fmla="*/ 190 h 193"/>
                <a:gd name="T38" fmla="*/ 53 w 61"/>
                <a:gd name="T39" fmla="*/ 192 h 193"/>
                <a:gd name="T40" fmla="*/ 40 w 61"/>
                <a:gd name="T41" fmla="*/ 193 h 193"/>
                <a:gd name="T42" fmla="*/ 29 w 61"/>
                <a:gd name="T43" fmla="*/ 193 h 193"/>
                <a:gd name="T44" fmla="*/ 17 w 61"/>
                <a:gd name="T45" fmla="*/ 193 h 193"/>
                <a:gd name="T46" fmla="*/ 6 w 61"/>
                <a:gd name="T47" fmla="*/ 192 h 193"/>
                <a:gd name="T48" fmla="*/ 0 w 61"/>
                <a:gd name="T49" fmla="*/ 190 h 193"/>
                <a:gd name="T50" fmla="*/ 0 w 61"/>
                <a:gd name="T51" fmla="*/ 190 h 1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93"/>
                <a:gd name="T80" fmla="*/ 61 w 61"/>
                <a:gd name="T81" fmla="*/ 193 h 1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93">
                  <a:moveTo>
                    <a:pt x="46" y="2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7" y="2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6" y="2"/>
                  </a:lnTo>
                  <a:close/>
                  <a:moveTo>
                    <a:pt x="0" y="190"/>
                  </a:moveTo>
                  <a:lnTo>
                    <a:pt x="6" y="192"/>
                  </a:lnTo>
                  <a:lnTo>
                    <a:pt x="17" y="193"/>
                  </a:lnTo>
                  <a:lnTo>
                    <a:pt x="29" y="193"/>
                  </a:lnTo>
                  <a:lnTo>
                    <a:pt x="40" y="193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53" y="192"/>
                  </a:lnTo>
                  <a:lnTo>
                    <a:pt x="40" y="193"/>
                  </a:lnTo>
                  <a:lnTo>
                    <a:pt x="29" y="193"/>
                  </a:lnTo>
                  <a:lnTo>
                    <a:pt x="17" y="193"/>
                  </a:lnTo>
                  <a:lnTo>
                    <a:pt x="6" y="192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49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1169"/>
            <p:cNvSpPr>
              <a:spLocks noEditPoints="1"/>
            </p:cNvSpPr>
            <p:nvPr/>
          </p:nvSpPr>
          <p:spPr bwMode="auto">
            <a:xfrm>
              <a:off x="4925" y="1458"/>
              <a:ext cx="61" cy="193"/>
            </a:xfrm>
            <a:custGeom>
              <a:avLst/>
              <a:gdLst>
                <a:gd name="T0" fmla="*/ 46 w 61"/>
                <a:gd name="T1" fmla="*/ 2 h 193"/>
                <a:gd name="T2" fmla="*/ 40 w 61"/>
                <a:gd name="T3" fmla="*/ 2 h 193"/>
                <a:gd name="T4" fmla="*/ 29 w 61"/>
                <a:gd name="T5" fmla="*/ 0 h 193"/>
                <a:gd name="T6" fmla="*/ 17 w 61"/>
                <a:gd name="T7" fmla="*/ 2 h 193"/>
                <a:gd name="T8" fmla="*/ 7 w 61"/>
                <a:gd name="T9" fmla="*/ 2 h 193"/>
                <a:gd name="T10" fmla="*/ 7 w 61"/>
                <a:gd name="T11" fmla="*/ 3 h 193"/>
                <a:gd name="T12" fmla="*/ 17 w 61"/>
                <a:gd name="T13" fmla="*/ 2 h 193"/>
                <a:gd name="T14" fmla="*/ 29 w 61"/>
                <a:gd name="T15" fmla="*/ 2 h 193"/>
                <a:gd name="T16" fmla="*/ 40 w 61"/>
                <a:gd name="T17" fmla="*/ 2 h 193"/>
                <a:gd name="T18" fmla="*/ 46 w 61"/>
                <a:gd name="T19" fmla="*/ 2 h 193"/>
                <a:gd name="T20" fmla="*/ 46 w 61"/>
                <a:gd name="T21" fmla="*/ 2 h 193"/>
                <a:gd name="T22" fmla="*/ 0 w 61"/>
                <a:gd name="T23" fmla="*/ 190 h 193"/>
                <a:gd name="T24" fmla="*/ 6 w 61"/>
                <a:gd name="T25" fmla="*/ 192 h 193"/>
                <a:gd name="T26" fmla="*/ 17 w 61"/>
                <a:gd name="T27" fmla="*/ 193 h 193"/>
                <a:gd name="T28" fmla="*/ 29 w 61"/>
                <a:gd name="T29" fmla="*/ 193 h 193"/>
                <a:gd name="T30" fmla="*/ 40 w 61"/>
                <a:gd name="T31" fmla="*/ 193 h 193"/>
                <a:gd name="T32" fmla="*/ 53 w 61"/>
                <a:gd name="T33" fmla="*/ 192 h 193"/>
                <a:gd name="T34" fmla="*/ 61 w 61"/>
                <a:gd name="T35" fmla="*/ 190 h 193"/>
                <a:gd name="T36" fmla="*/ 61 w 61"/>
                <a:gd name="T37" fmla="*/ 189 h 193"/>
                <a:gd name="T38" fmla="*/ 53 w 61"/>
                <a:gd name="T39" fmla="*/ 190 h 193"/>
                <a:gd name="T40" fmla="*/ 40 w 61"/>
                <a:gd name="T41" fmla="*/ 192 h 193"/>
                <a:gd name="T42" fmla="*/ 29 w 61"/>
                <a:gd name="T43" fmla="*/ 193 h 193"/>
                <a:gd name="T44" fmla="*/ 17 w 61"/>
                <a:gd name="T45" fmla="*/ 192 h 193"/>
                <a:gd name="T46" fmla="*/ 6 w 61"/>
                <a:gd name="T47" fmla="*/ 190 h 193"/>
                <a:gd name="T48" fmla="*/ 0 w 61"/>
                <a:gd name="T49" fmla="*/ 190 h 193"/>
                <a:gd name="T50" fmla="*/ 0 w 61"/>
                <a:gd name="T51" fmla="*/ 190 h 1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93"/>
                <a:gd name="T80" fmla="*/ 61 w 61"/>
                <a:gd name="T81" fmla="*/ 193 h 1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93">
                  <a:moveTo>
                    <a:pt x="46" y="2"/>
                  </a:moveTo>
                  <a:lnTo>
                    <a:pt x="40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40" y="2"/>
                  </a:lnTo>
                  <a:lnTo>
                    <a:pt x="46" y="2"/>
                  </a:lnTo>
                  <a:close/>
                  <a:moveTo>
                    <a:pt x="0" y="190"/>
                  </a:moveTo>
                  <a:lnTo>
                    <a:pt x="6" y="192"/>
                  </a:lnTo>
                  <a:lnTo>
                    <a:pt x="17" y="193"/>
                  </a:lnTo>
                  <a:lnTo>
                    <a:pt x="29" y="193"/>
                  </a:lnTo>
                  <a:lnTo>
                    <a:pt x="40" y="193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61" y="189"/>
                  </a:lnTo>
                  <a:lnTo>
                    <a:pt x="53" y="190"/>
                  </a:lnTo>
                  <a:lnTo>
                    <a:pt x="40" y="192"/>
                  </a:lnTo>
                  <a:lnTo>
                    <a:pt x="29" y="193"/>
                  </a:lnTo>
                  <a:lnTo>
                    <a:pt x="17" y="192"/>
                  </a:lnTo>
                  <a:lnTo>
                    <a:pt x="6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4A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1170"/>
            <p:cNvSpPr>
              <a:spLocks noEditPoints="1"/>
            </p:cNvSpPr>
            <p:nvPr/>
          </p:nvSpPr>
          <p:spPr bwMode="auto">
            <a:xfrm>
              <a:off x="4925" y="1460"/>
              <a:ext cx="61" cy="191"/>
            </a:xfrm>
            <a:custGeom>
              <a:avLst/>
              <a:gdLst>
                <a:gd name="T0" fmla="*/ 46 w 61"/>
                <a:gd name="T1" fmla="*/ 0 h 191"/>
                <a:gd name="T2" fmla="*/ 40 w 61"/>
                <a:gd name="T3" fmla="*/ 0 h 191"/>
                <a:gd name="T4" fmla="*/ 29 w 61"/>
                <a:gd name="T5" fmla="*/ 0 h 191"/>
                <a:gd name="T6" fmla="*/ 17 w 61"/>
                <a:gd name="T7" fmla="*/ 0 h 191"/>
                <a:gd name="T8" fmla="*/ 7 w 61"/>
                <a:gd name="T9" fmla="*/ 1 h 191"/>
                <a:gd name="T10" fmla="*/ 7 w 61"/>
                <a:gd name="T11" fmla="*/ 1 h 191"/>
                <a:gd name="T12" fmla="*/ 17 w 61"/>
                <a:gd name="T13" fmla="*/ 0 h 191"/>
                <a:gd name="T14" fmla="*/ 29 w 61"/>
                <a:gd name="T15" fmla="*/ 0 h 191"/>
                <a:gd name="T16" fmla="*/ 40 w 61"/>
                <a:gd name="T17" fmla="*/ 0 h 191"/>
                <a:gd name="T18" fmla="*/ 46 w 61"/>
                <a:gd name="T19" fmla="*/ 1 h 191"/>
                <a:gd name="T20" fmla="*/ 46 w 61"/>
                <a:gd name="T21" fmla="*/ 0 h 191"/>
                <a:gd name="T22" fmla="*/ 0 w 61"/>
                <a:gd name="T23" fmla="*/ 188 h 191"/>
                <a:gd name="T24" fmla="*/ 6 w 61"/>
                <a:gd name="T25" fmla="*/ 188 h 191"/>
                <a:gd name="T26" fmla="*/ 17 w 61"/>
                <a:gd name="T27" fmla="*/ 190 h 191"/>
                <a:gd name="T28" fmla="*/ 29 w 61"/>
                <a:gd name="T29" fmla="*/ 191 h 191"/>
                <a:gd name="T30" fmla="*/ 40 w 61"/>
                <a:gd name="T31" fmla="*/ 190 h 191"/>
                <a:gd name="T32" fmla="*/ 53 w 61"/>
                <a:gd name="T33" fmla="*/ 188 h 191"/>
                <a:gd name="T34" fmla="*/ 61 w 61"/>
                <a:gd name="T35" fmla="*/ 187 h 191"/>
                <a:gd name="T36" fmla="*/ 61 w 61"/>
                <a:gd name="T37" fmla="*/ 187 h 191"/>
                <a:gd name="T38" fmla="*/ 51 w 61"/>
                <a:gd name="T39" fmla="*/ 188 h 191"/>
                <a:gd name="T40" fmla="*/ 40 w 61"/>
                <a:gd name="T41" fmla="*/ 190 h 191"/>
                <a:gd name="T42" fmla="*/ 29 w 61"/>
                <a:gd name="T43" fmla="*/ 190 h 191"/>
                <a:gd name="T44" fmla="*/ 17 w 61"/>
                <a:gd name="T45" fmla="*/ 190 h 191"/>
                <a:gd name="T46" fmla="*/ 6 w 61"/>
                <a:gd name="T47" fmla="*/ 188 h 191"/>
                <a:gd name="T48" fmla="*/ 0 w 61"/>
                <a:gd name="T49" fmla="*/ 187 h 191"/>
                <a:gd name="T50" fmla="*/ 0 w 61"/>
                <a:gd name="T51" fmla="*/ 188 h 1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91"/>
                <a:gd name="T80" fmla="*/ 61 w 61"/>
                <a:gd name="T81" fmla="*/ 191 h 1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91">
                  <a:moveTo>
                    <a:pt x="46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7" y="1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46" y="0"/>
                  </a:lnTo>
                  <a:close/>
                  <a:moveTo>
                    <a:pt x="0" y="188"/>
                  </a:moveTo>
                  <a:lnTo>
                    <a:pt x="6" y="188"/>
                  </a:lnTo>
                  <a:lnTo>
                    <a:pt x="17" y="190"/>
                  </a:lnTo>
                  <a:lnTo>
                    <a:pt x="29" y="191"/>
                  </a:lnTo>
                  <a:lnTo>
                    <a:pt x="40" y="190"/>
                  </a:lnTo>
                  <a:lnTo>
                    <a:pt x="53" y="188"/>
                  </a:lnTo>
                  <a:lnTo>
                    <a:pt x="61" y="187"/>
                  </a:lnTo>
                  <a:lnTo>
                    <a:pt x="51" y="188"/>
                  </a:lnTo>
                  <a:lnTo>
                    <a:pt x="40" y="190"/>
                  </a:lnTo>
                  <a:lnTo>
                    <a:pt x="29" y="190"/>
                  </a:lnTo>
                  <a:lnTo>
                    <a:pt x="17" y="190"/>
                  </a:lnTo>
                  <a:lnTo>
                    <a:pt x="6" y="188"/>
                  </a:lnTo>
                  <a:lnTo>
                    <a:pt x="0" y="187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4B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1171"/>
            <p:cNvSpPr>
              <a:spLocks noEditPoints="1"/>
            </p:cNvSpPr>
            <p:nvPr/>
          </p:nvSpPr>
          <p:spPr bwMode="auto">
            <a:xfrm>
              <a:off x="4925" y="1460"/>
              <a:ext cx="61" cy="190"/>
            </a:xfrm>
            <a:custGeom>
              <a:avLst/>
              <a:gdLst>
                <a:gd name="T0" fmla="*/ 46 w 61"/>
                <a:gd name="T1" fmla="*/ 1 h 190"/>
                <a:gd name="T2" fmla="*/ 40 w 61"/>
                <a:gd name="T3" fmla="*/ 0 h 190"/>
                <a:gd name="T4" fmla="*/ 29 w 61"/>
                <a:gd name="T5" fmla="*/ 0 h 190"/>
                <a:gd name="T6" fmla="*/ 17 w 61"/>
                <a:gd name="T7" fmla="*/ 0 h 190"/>
                <a:gd name="T8" fmla="*/ 7 w 61"/>
                <a:gd name="T9" fmla="*/ 1 h 190"/>
                <a:gd name="T10" fmla="*/ 7 w 61"/>
                <a:gd name="T11" fmla="*/ 1 h 190"/>
                <a:gd name="T12" fmla="*/ 17 w 61"/>
                <a:gd name="T13" fmla="*/ 1 h 190"/>
                <a:gd name="T14" fmla="*/ 29 w 61"/>
                <a:gd name="T15" fmla="*/ 0 h 190"/>
                <a:gd name="T16" fmla="*/ 40 w 61"/>
                <a:gd name="T17" fmla="*/ 1 h 190"/>
                <a:gd name="T18" fmla="*/ 46 w 61"/>
                <a:gd name="T19" fmla="*/ 1 h 190"/>
                <a:gd name="T20" fmla="*/ 46 w 61"/>
                <a:gd name="T21" fmla="*/ 1 h 190"/>
                <a:gd name="T22" fmla="*/ 0 w 61"/>
                <a:gd name="T23" fmla="*/ 187 h 190"/>
                <a:gd name="T24" fmla="*/ 6 w 61"/>
                <a:gd name="T25" fmla="*/ 188 h 190"/>
                <a:gd name="T26" fmla="*/ 17 w 61"/>
                <a:gd name="T27" fmla="*/ 190 h 190"/>
                <a:gd name="T28" fmla="*/ 29 w 61"/>
                <a:gd name="T29" fmla="*/ 190 h 190"/>
                <a:gd name="T30" fmla="*/ 40 w 61"/>
                <a:gd name="T31" fmla="*/ 190 h 190"/>
                <a:gd name="T32" fmla="*/ 51 w 61"/>
                <a:gd name="T33" fmla="*/ 188 h 190"/>
                <a:gd name="T34" fmla="*/ 61 w 61"/>
                <a:gd name="T35" fmla="*/ 187 h 190"/>
                <a:gd name="T36" fmla="*/ 61 w 61"/>
                <a:gd name="T37" fmla="*/ 187 h 190"/>
                <a:gd name="T38" fmla="*/ 51 w 61"/>
                <a:gd name="T39" fmla="*/ 188 h 190"/>
                <a:gd name="T40" fmla="*/ 40 w 61"/>
                <a:gd name="T41" fmla="*/ 190 h 190"/>
                <a:gd name="T42" fmla="*/ 29 w 61"/>
                <a:gd name="T43" fmla="*/ 190 h 190"/>
                <a:gd name="T44" fmla="*/ 17 w 61"/>
                <a:gd name="T45" fmla="*/ 190 h 190"/>
                <a:gd name="T46" fmla="*/ 6 w 61"/>
                <a:gd name="T47" fmla="*/ 188 h 190"/>
                <a:gd name="T48" fmla="*/ 0 w 61"/>
                <a:gd name="T49" fmla="*/ 187 h 190"/>
                <a:gd name="T50" fmla="*/ 0 w 61"/>
                <a:gd name="T51" fmla="*/ 187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90"/>
                <a:gd name="T80" fmla="*/ 61 w 61"/>
                <a:gd name="T81" fmla="*/ 190 h 1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90">
                  <a:moveTo>
                    <a:pt x="46" y="1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7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46" y="1"/>
                  </a:lnTo>
                  <a:close/>
                  <a:moveTo>
                    <a:pt x="0" y="187"/>
                  </a:moveTo>
                  <a:lnTo>
                    <a:pt x="6" y="188"/>
                  </a:lnTo>
                  <a:lnTo>
                    <a:pt x="17" y="190"/>
                  </a:lnTo>
                  <a:lnTo>
                    <a:pt x="29" y="190"/>
                  </a:lnTo>
                  <a:lnTo>
                    <a:pt x="40" y="190"/>
                  </a:lnTo>
                  <a:lnTo>
                    <a:pt x="51" y="188"/>
                  </a:lnTo>
                  <a:lnTo>
                    <a:pt x="61" y="187"/>
                  </a:lnTo>
                  <a:lnTo>
                    <a:pt x="51" y="188"/>
                  </a:lnTo>
                  <a:lnTo>
                    <a:pt x="40" y="190"/>
                  </a:lnTo>
                  <a:lnTo>
                    <a:pt x="29" y="190"/>
                  </a:lnTo>
                  <a:lnTo>
                    <a:pt x="17" y="190"/>
                  </a:lnTo>
                  <a:lnTo>
                    <a:pt x="6" y="188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4C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1172"/>
            <p:cNvSpPr>
              <a:spLocks noEditPoints="1"/>
            </p:cNvSpPr>
            <p:nvPr/>
          </p:nvSpPr>
          <p:spPr bwMode="auto">
            <a:xfrm>
              <a:off x="4925" y="1460"/>
              <a:ext cx="61" cy="190"/>
            </a:xfrm>
            <a:custGeom>
              <a:avLst/>
              <a:gdLst>
                <a:gd name="T0" fmla="*/ 46 w 61"/>
                <a:gd name="T1" fmla="*/ 1 h 190"/>
                <a:gd name="T2" fmla="*/ 40 w 61"/>
                <a:gd name="T3" fmla="*/ 1 h 190"/>
                <a:gd name="T4" fmla="*/ 29 w 61"/>
                <a:gd name="T5" fmla="*/ 0 h 190"/>
                <a:gd name="T6" fmla="*/ 17 w 61"/>
                <a:gd name="T7" fmla="*/ 1 h 190"/>
                <a:gd name="T8" fmla="*/ 7 w 61"/>
                <a:gd name="T9" fmla="*/ 1 h 190"/>
                <a:gd name="T10" fmla="*/ 7 w 61"/>
                <a:gd name="T11" fmla="*/ 3 h 190"/>
                <a:gd name="T12" fmla="*/ 6 w 61"/>
                <a:gd name="T13" fmla="*/ 3 h 190"/>
                <a:gd name="T14" fmla="*/ 17 w 61"/>
                <a:gd name="T15" fmla="*/ 1 h 190"/>
                <a:gd name="T16" fmla="*/ 29 w 61"/>
                <a:gd name="T17" fmla="*/ 1 h 190"/>
                <a:gd name="T18" fmla="*/ 40 w 61"/>
                <a:gd name="T19" fmla="*/ 1 h 190"/>
                <a:gd name="T20" fmla="*/ 46 w 61"/>
                <a:gd name="T21" fmla="*/ 1 h 190"/>
                <a:gd name="T22" fmla="*/ 46 w 61"/>
                <a:gd name="T23" fmla="*/ 1 h 190"/>
                <a:gd name="T24" fmla="*/ 0 w 61"/>
                <a:gd name="T25" fmla="*/ 187 h 190"/>
                <a:gd name="T26" fmla="*/ 6 w 61"/>
                <a:gd name="T27" fmla="*/ 188 h 190"/>
                <a:gd name="T28" fmla="*/ 17 w 61"/>
                <a:gd name="T29" fmla="*/ 190 h 190"/>
                <a:gd name="T30" fmla="*/ 29 w 61"/>
                <a:gd name="T31" fmla="*/ 190 h 190"/>
                <a:gd name="T32" fmla="*/ 40 w 61"/>
                <a:gd name="T33" fmla="*/ 190 h 190"/>
                <a:gd name="T34" fmla="*/ 51 w 61"/>
                <a:gd name="T35" fmla="*/ 188 h 190"/>
                <a:gd name="T36" fmla="*/ 61 w 61"/>
                <a:gd name="T37" fmla="*/ 187 h 190"/>
                <a:gd name="T38" fmla="*/ 61 w 61"/>
                <a:gd name="T39" fmla="*/ 185 h 190"/>
                <a:gd name="T40" fmla="*/ 51 w 61"/>
                <a:gd name="T41" fmla="*/ 187 h 190"/>
                <a:gd name="T42" fmla="*/ 40 w 61"/>
                <a:gd name="T43" fmla="*/ 188 h 190"/>
                <a:gd name="T44" fmla="*/ 29 w 61"/>
                <a:gd name="T45" fmla="*/ 190 h 190"/>
                <a:gd name="T46" fmla="*/ 17 w 61"/>
                <a:gd name="T47" fmla="*/ 188 h 190"/>
                <a:gd name="T48" fmla="*/ 6 w 61"/>
                <a:gd name="T49" fmla="*/ 187 h 190"/>
                <a:gd name="T50" fmla="*/ 0 w 61"/>
                <a:gd name="T51" fmla="*/ 187 h 190"/>
                <a:gd name="T52" fmla="*/ 0 w 61"/>
                <a:gd name="T53" fmla="*/ 187 h 1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"/>
                <a:gd name="T82" fmla="*/ 0 h 190"/>
                <a:gd name="T83" fmla="*/ 61 w 61"/>
                <a:gd name="T84" fmla="*/ 190 h 1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" h="190">
                  <a:moveTo>
                    <a:pt x="46" y="1"/>
                  </a:moveTo>
                  <a:lnTo>
                    <a:pt x="40" y="1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40" y="1"/>
                  </a:lnTo>
                  <a:lnTo>
                    <a:pt x="46" y="1"/>
                  </a:lnTo>
                  <a:close/>
                  <a:moveTo>
                    <a:pt x="0" y="187"/>
                  </a:moveTo>
                  <a:lnTo>
                    <a:pt x="6" y="188"/>
                  </a:lnTo>
                  <a:lnTo>
                    <a:pt x="17" y="190"/>
                  </a:lnTo>
                  <a:lnTo>
                    <a:pt x="29" y="190"/>
                  </a:lnTo>
                  <a:lnTo>
                    <a:pt x="40" y="190"/>
                  </a:lnTo>
                  <a:lnTo>
                    <a:pt x="51" y="188"/>
                  </a:lnTo>
                  <a:lnTo>
                    <a:pt x="61" y="187"/>
                  </a:lnTo>
                  <a:lnTo>
                    <a:pt x="61" y="185"/>
                  </a:lnTo>
                  <a:lnTo>
                    <a:pt x="51" y="187"/>
                  </a:lnTo>
                  <a:lnTo>
                    <a:pt x="40" y="188"/>
                  </a:lnTo>
                  <a:lnTo>
                    <a:pt x="29" y="190"/>
                  </a:lnTo>
                  <a:lnTo>
                    <a:pt x="17" y="188"/>
                  </a:lnTo>
                  <a:lnTo>
                    <a:pt x="6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4D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1173"/>
            <p:cNvSpPr>
              <a:spLocks noEditPoints="1"/>
            </p:cNvSpPr>
            <p:nvPr/>
          </p:nvSpPr>
          <p:spPr bwMode="auto">
            <a:xfrm>
              <a:off x="4925" y="1461"/>
              <a:ext cx="61" cy="189"/>
            </a:xfrm>
            <a:custGeom>
              <a:avLst/>
              <a:gdLst>
                <a:gd name="T0" fmla="*/ 46 w 61"/>
                <a:gd name="T1" fmla="*/ 0 h 189"/>
                <a:gd name="T2" fmla="*/ 40 w 61"/>
                <a:gd name="T3" fmla="*/ 0 h 189"/>
                <a:gd name="T4" fmla="*/ 29 w 61"/>
                <a:gd name="T5" fmla="*/ 0 h 189"/>
                <a:gd name="T6" fmla="*/ 17 w 61"/>
                <a:gd name="T7" fmla="*/ 0 h 189"/>
                <a:gd name="T8" fmla="*/ 6 w 61"/>
                <a:gd name="T9" fmla="*/ 2 h 189"/>
                <a:gd name="T10" fmla="*/ 6 w 61"/>
                <a:gd name="T11" fmla="*/ 2 h 189"/>
                <a:gd name="T12" fmla="*/ 17 w 61"/>
                <a:gd name="T13" fmla="*/ 0 h 189"/>
                <a:gd name="T14" fmla="*/ 29 w 61"/>
                <a:gd name="T15" fmla="*/ 0 h 189"/>
                <a:gd name="T16" fmla="*/ 40 w 61"/>
                <a:gd name="T17" fmla="*/ 0 h 189"/>
                <a:gd name="T18" fmla="*/ 46 w 61"/>
                <a:gd name="T19" fmla="*/ 2 h 189"/>
                <a:gd name="T20" fmla="*/ 46 w 61"/>
                <a:gd name="T21" fmla="*/ 0 h 189"/>
                <a:gd name="T22" fmla="*/ 0 w 61"/>
                <a:gd name="T23" fmla="*/ 186 h 189"/>
                <a:gd name="T24" fmla="*/ 6 w 61"/>
                <a:gd name="T25" fmla="*/ 186 h 189"/>
                <a:gd name="T26" fmla="*/ 17 w 61"/>
                <a:gd name="T27" fmla="*/ 187 h 189"/>
                <a:gd name="T28" fmla="*/ 29 w 61"/>
                <a:gd name="T29" fmla="*/ 189 h 189"/>
                <a:gd name="T30" fmla="*/ 40 w 61"/>
                <a:gd name="T31" fmla="*/ 187 h 189"/>
                <a:gd name="T32" fmla="*/ 51 w 61"/>
                <a:gd name="T33" fmla="*/ 186 h 189"/>
                <a:gd name="T34" fmla="*/ 61 w 61"/>
                <a:gd name="T35" fmla="*/ 184 h 189"/>
                <a:gd name="T36" fmla="*/ 61 w 61"/>
                <a:gd name="T37" fmla="*/ 184 h 189"/>
                <a:gd name="T38" fmla="*/ 51 w 61"/>
                <a:gd name="T39" fmla="*/ 186 h 189"/>
                <a:gd name="T40" fmla="*/ 40 w 61"/>
                <a:gd name="T41" fmla="*/ 187 h 189"/>
                <a:gd name="T42" fmla="*/ 29 w 61"/>
                <a:gd name="T43" fmla="*/ 187 h 189"/>
                <a:gd name="T44" fmla="*/ 17 w 61"/>
                <a:gd name="T45" fmla="*/ 187 h 189"/>
                <a:gd name="T46" fmla="*/ 6 w 61"/>
                <a:gd name="T47" fmla="*/ 186 h 189"/>
                <a:gd name="T48" fmla="*/ 0 w 61"/>
                <a:gd name="T49" fmla="*/ 184 h 189"/>
                <a:gd name="T50" fmla="*/ 0 w 61"/>
                <a:gd name="T51" fmla="*/ 186 h 1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89"/>
                <a:gd name="T80" fmla="*/ 61 w 61"/>
                <a:gd name="T81" fmla="*/ 189 h 1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89">
                  <a:moveTo>
                    <a:pt x="46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6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0"/>
                  </a:lnTo>
                  <a:close/>
                  <a:moveTo>
                    <a:pt x="0" y="186"/>
                  </a:moveTo>
                  <a:lnTo>
                    <a:pt x="6" y="186"/>
                  </a:lnTo>
                  <a:lnTo>
                    <a:pt x="17" y="187"/>
                  </a:lnTo>
                  <a:lnTo>
                    <a:pt x="29" y="189"/>
                  </a:lnTo>
                  <a:lnTo>
                    <a:pt x="40" y="187"/>
                  </a:lnTo>
                  <a:lnTo>
                    <a:pt x="51" y="186"/>
                  </a:lnTo>
                  <a:lnTo>
                    <a:pt x="61" y="184"/>
                  </a:lnTo>
                  <a:lnTo>
                    <a:pt x="51" y="186"/>
                  </a:lnTo>
                  <a:lnTo>
                    <a:pt x="40" y="187"/>
                  </a:lnTo>
                  <a:lnTo>
                    <a:pt x="29" y="187"/>
                  </a:lnTo>
                  <a:lnTo>
                    <a:pt x="17" y="187"/>
                  </a:lnTo>
                  <a:lnTo>
                    <a:pt x="6" y="186"/>
                  </a:lnTo>
                  <a:lnTo>
                    <a:pt x="0" y="184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4E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1174"/>
            <p:cNvSpPr>
              <a:spLocks noEditPoints="1"/>
            </p:cNvSpPr>
            <p:nvPr/>
          </p:nvSpPr>
          <p:spPr bwMode="auto">
            <a:xfrm>
              <a:off x="4925" y="1461"/>
              <a:ext cx="61" cy="187"/>
            </a:xfrm>
            <a:custGeom>
              <a:avLst/>
              <a:gdLst>
                <a:gd name="T0" fmla="*/ 46 w 61"/>
                <a:gd name="T1" fmla="*/ 2 h 187"/>
                <a:gd name="T2" fmla="*/ 40 w 61"/>
                <a:gd name="T3" fmla="*/ 0 h 187"/>
                <a:gd name="T4" fmla="*/ 29 w 61"/>
                <a:gd name="T5" fmla="*/ 0 h 187"/>
                <a:gd name="T6" fmla="*/ 17 w 61"/>
                <a:gd name="T7" fmla="*/ 0 h 187"/>
                <a:gd name="T8" fmla="*/ 6 w 61"/>
                <a:gd name="T9" fmla="*/ 2 h 187"/>
                <a:gd name="T10" fmla="*/ 6 w 61"/>
                <a:gd name="T11" fmla="*/ 3 h 187"/>
                <a:gd name="T12" fmla="*/ 17 w 61"/>
                <a:gd name="T13" fmla="*/ 2 h 187"/>
                <a:gd name="T14" fmla="*/ 29 w 61"/>
                <a:gd name="T15" fmla="*/ 0 h 187"/>
                <a:gd name="T16" fmla="*/ 40 w 61"/>
                <a:gd name="T17" fmla="*/ 2 h 187"/>
                <a:gd name="T18" fmla="*/ 44 w 61"/>
                <a:gd name="T19" fmla="*/ 2 h 187"/>
                <a:gd name="T20" fmla="*/ 46 w 61"/>
                <a:gd name="T21" fmla="*/ 2 h 187"/>
                <a:gd name="T22" fmla="*/ 0 w 61"/>
                <a:gd name="T23" fmla="*/ 184 h 187"/>
                <a:gd name="T24" fmla="*/ 6 w 61"/>
                <a:gd name="T25" fmla="*/ 186 h 187"/>
                <a:gd name="T26" fmla="*/ 17 w 61"/>
                <a:gd name="T27" fmla="*/ 187 h 187"/>
                <a:gd name="T28" fmla="*/ 29 w 61"/>
                <a:gd name="T29" fmla="*/ 187 h 187"/>
                <a:gd name="T30" fmla="*/ 40 w 61"/>
                <a:gd name="T31" fmla="*/ 187 h 187"/>
                <a:gd name="T32" fmla="*/ 51 w 61"/>
                <a:gd name="T33" fmla="*/ 186 h 187"/>
                <a:gd name="T34" fmla="*/ 61 w 61"/>
                <a:gd name="T35" fmla="*/ 184 h 187"/>
                <a:gd name="T36" fmla="*/ 61 w 61"/>
                <a:gd name="T37" fmla="*/ 183 h 187"/>
                <a:gd name="T38" fmla="*/ 51 w 61"/>
                <a:gd name="T39" fmla="*/ 186 h 187"/>
                <a:gd name="T40" fmla="*/ 40 w 61"/>
                <a:gd name="T41" fmla="*/ 187 h 187"/>
                <a:gd name="T42" fmla="*/ 29 w 61"/>
                <a:gd name="T43" fmla="*/ 187 h 187"/>
                <a:gd name="T44" fmla="*/ 17 w 61"/>
                <a:gd name="T45" fmla="*/ 187 h 187"/>
                <a:gd name="T46" fmla="*/ 6 w 61"/>
                <a:gd name="T47" fmla="*/ 186 h 187"/>
                <a:gd name="T48" fmla="*/ 0 w 61"/>
                <a:gd name="T49" fmla="*/ 184 h 187"/>
                <a:gd name="T50" fmla="*/ 0 w 61"/>
                <a:gd name="T51" fmla="*/ 184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187"/>
                <a:gd name="T80" fmla="*/ 61 w 61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187">
                  <a:moveTo>
                    <a:pt x="46" y="2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2"/>
                  </a:lnTo>
                  <a:close/>
                  <a:moveTo>
                    <a:pt x="0" y="184"/>
                  </a:moveTo>
                  <a:lnTo>
                    <a:pt x="6" y="186"/>
                  </a:lnTo>
                  <a:lnTo>
                    <a:pt x="17" y="187"/>
                  </a:lnTo>
                  <a:lnTo>
                    <a:pt x="29" y="187"/>
                  </a:lnTo>
                  <a:lnTo>
                    <a:pt x="40" y="187"/>
                  </a:lnTo>
                  <a:lnTo>
                    <a:pt x="51" y="186"/>
                  </a:lnTo>
                  <a:lnTo>
                    <a:pt x="61" y="184"/>
                  </a:lnTo>
                  <a:lnTo>
                    <a:pt x="61" y="183"/>
                  </a:lnTo>
                  <a:lnTo>
                    <a:pt x="51" y="186"/>
                  </a:lnTo>
                  <a:lnTo>
                    <a:pt x="40" y="187"/>
                  </a:lnTo>
                  <a:lnTo>
                    <a:pt x="29" y="187"/>
                  </a:lnTo>
                  <a:lnTo>
                    <a:pt x="17" y="187"/>
                  </a:lnTo>
                  <a:lnTo>
                    <a:pt x="6" y="18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4F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1175"/>
            <p:cNvSpPr>
              <a:spLocks noEditPoints="1"/>
            </p:cNvSpPr>
            <p:nvPr/>
          </p:nvSpPr>
          <p:spPr bwMode="auto">
            <a:xfrm>
              <a:off x="4925" y="1461"/>
              <a:ext cx="61" cy="187"/>
            </a:xfrm>
            <a:custGeom>
              <a:avLst/>
              <a:gdLst>
                <a:gd name="T0" fmla="*/ 44 w 61"/>
                <a:gd name="T1" fmla="*/ 2 h 187"/>
                <a:gd name="T2" fmla="*/ 40 w 61"/>
                <a:gd name="T3" fmla="*/ 2 h 187"/>
                <a:gd name="T4" fmla="*/ 29 w 61"/>
                <a:gd name="T5" fmla="*/ 0 h 187"/>
                <a:gd name="T6" fmla="*/ 17 w 61"/>
                <a:gd name="T7" fmla="*/ 2 h 187"/>
                <a:gd name="T8" fmla="*/ 6 w 61"/>
                <a:gd name="T9" fmla="*/ 3 h 187"/>
                <a:gd name="T10" fmla="*/ 6 w 61"/>
                <a:gd name="T11" fmla="*/ 3 h 187"/>
                <a:gd name="T12" fmla="*/ 6 w 61"/>
                <a:gd name="T13" fmla="*/ 3 h 187"/>
                <a:gd name="T14" fmla="*/ 17 w 61"/>
                <a:gd name="T15" fmla="*/ 2 h 187"/>
                <a:gd name="T16" fmla="*/ 29 w 61"/>
                <a:gd name="T17" fmla="*/ 2 h 187"/>
                <a:gd name="T18" fmla="*/ 40 w 61"/>
                <a:gd name="T19" fmla="*/ 2 h 187"/>
                <a:gd name="T20" fmla="*/ 44 w 61"/>
                <a:gd name="T21" fmla="*/ 2 h 187"/>
                <a:gd name="T22" fmla="*/ 44 w 61"/>
                <a:gd name="T23" fmla="*/ 2 h 187"/>
                <a:gd name="T24" fmla="*/ 0 w 61"/>
                <a:gd name="T25" fmla="*/ 184 h 187"/>
                <a:gd name="T26" fmla="*/ 6 w 61"/>
                <a:gd name="T27" fmla="*/ 186 h 187"/>
                <a:gd name="T28" fmla="*/ 17 w 61"/>
                <a:gd name="T29" fmla="*/ 187 h 187"/>
                <a:gd name="T30" fmla="*/ 29 w 61"/>
                <a:gd name="T31" fmla="*/ 187 h 187"/>
                <a:gd name="T32" fmla="*/ 40 w 61"/>
                <a:gd name="T33" fmla="*/ 187 h 187"/>
                <a:gd name="T34" fmla="*/ 51 w 61"/>
                <a:gd name="T35" fmla="*/ 186 h 187"/>
                <a:gd name="T36" fmla="*/ 61 w 61"/>
                <a:gd name="T37" fmla="*/ 183 h 187"/>
                <a:gd name="T38" fmla="*/ 61 w 61"/>
                <a:gd name="T39" fmla="*/ 183 h 187"/>
                <a:gd name="T40" fmla="*/ 51 w 61"/>
                <a:gd name="T41" fmla="*/ 184 h 187"/>
                <a:gd name="T42" fmla="*/ 40 w 61"/>
                <a:gd name="T43" fmla="*/ 186 h 187"/>
                <a:gd name="T44" fmla="*/ 29 w 61"/>
                <a:gd name="T45" fmla="*/ 187 h 187"/>
                <a:gd name="T46" fmla="*/ 17 w 61"/>
                <a:gd name="T47" fmla="*/ 186 h 187"/>
                <a:gd name="T48" fmla="*/ 6 w 61"/>
                <a:gd name="T49" fmla="*/ 184 h 187"/>
                <a:gd name="T50" fmla="*/ 0 w 61"/>
                <a:gd name="T51" fmla="*/ 183 h 187"/>
                <a:gd name="T52" fmla="*/ 0 w 61"/>
                <a:gd name="T53" fmla="*/ 184 h 1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"/>
                <a:gd name="T82" fmla="*/ 0 h 187"/>
                <a:gd name="T83" fmla="*/ 61 w 61"/>
                <a:gd name="T84" fmla="*/ 187 h 1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" h="187">
                  <a:moveTo>
                    <a:pt x="44" y="2"/>
                  </a:moveTo>
                  <a:lnTo>
                    <a:pt x="40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6" y="3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40" y="2"/>
                  </a:lnTo>
                  <a:lnTo>
                    <a:pt x="44" y="2"/>
                  </a:lnTo>
                  <a:close/>
                  <a:moveTo>
                    <a:pt x="0" y="184"/>
                  </a:moveTo>
                  <a:lnTo>
                    <a:pt x="6" y="186"/>
                  </a:lnTo>
                  <a:lnTo>
                    <a:pt x="17" y="187"/>
                  </a:lnTo>
                  <a:lnTo>
                    <a:pt x="29" y="187"/>
                  </a:lnTo>
                  <a:lnTo>
                    <a:pt x="40" y="187"/>
                  </a:lnTo>
                  <a:lnTo>
                    <a:pt x="51" y="186"/>
                  </a:lnTo>
                  <a:lnTo>
                    <a:pt x="61" y="183"/>
                  </a:lnTo>
                  <a:lnTo>
                    <a:pt x="51" y="184"/>
                  </a:lnTo>
                  <a:lnTo>
                    <a:pt x="40" y="186"/>
                  </a:lnTo>
                  <a:lnTo>
                    <a:pt x="29" y="187"/>
                  </a:lnTo>
                  <a:lnTo>
                    <a:pt x="17" y="186"/>
                  </a:lnTo>
                  <a:lnTo>
                    <a:pt x="6" y="184"/>
                  </a:lnTo>
                  <a:lnTo>
                    <a:pt x="0" y="183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50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1176"/>
            <p:cNvSpPr>
              <a:spLocks noEditPoints="1"/>
            </p:cNvSpPr>
            <p:nvPr/>
          </p:nvSpPr>
          <p:spPr bwMode="auto">
            <a:xfrm>
              <a:off x="4925" y="1463"/>
              <a:ext cx="61" cy="185"/>
            </a:xfrm>
            <a:custGeom>
              <a:avLst/>
              <a:gdLst>
                <a:gd name="T0" fmla="*/ 44 w 61"/>
                <a:gd name="T1" fmla="*/ 0 h 185"/>
                <a:gd name="T2" fmla="*/ 40 w 61"/>
                <a:gd name="T3" fmla="*/ 0 h 185"/>
                <a:gd name="T4" fmla="*/ 29 w 61"/>
                <a:gd name="T5" fmla="*/ 0 h 185"/>
                <a:gd name="T6" fmla="*/ 17 w 61"/>
                <a:gd name="T7" fmla="*/ 0 h 185"/>
                <a:gd name="T8" fmla="*/ 6 w 61"/>
                <a:gd name="T9" fmla="*/ 1 h 185"/>
                <a:gd name="T10" fmla="*/ 6 w 61"/>
                <a:gd name="T11" fmla="*/ 1 h 185"/>
                <a:gd name="T12" fmla="*/ 6 w 61"/>
                <a:gd name="T13" fmla="*/ 1 h 185"/>
                <a:gd name="T14" fmla="*/ 6 w 61"/>
                <a:gd name="T15" fmla="*/ 1 h 185"/>
                <a:gd name="T16" fmla="*/ 17 w 61"/>
                <a:gd name="T17" fmla="*/ 0 h 185"/>
                <a:gd name="T18" fmla="*/ 29 w 61"/>
                <a:gd name="T19" fmla="*/ 0 h 185"/>
                <a:gd name="T20" fmla="*/ 40 w 61"/>
                <a:gd name="T21" fmla="*/ 0 h 185"/>
                <a:gd name="T22" fmla="*/ 44 w 61"/>
                <a:gd name="T23" fmla="*/ 1 h 185"/>
                <a:gd name="T24" fmla="*/ 44 w 61"/>
                <a:gd name="T25" fmla="*/ 0 h 185"/>
                <a:gd name="T26" fmla="*/ 0 w 61"/>
                <a:gd name="T27" fmla="*/ 181 h 185"/>
                <a:gd name="T28" fmla="*/ 6 w 61"/>
                <a:gd name="T29" fmla="*/ 182 h 185"/>
                <a:gd name="T30" fmla="*/ 17 w 61"/>
                <a:gd name="T31" fmla="*/ 184 h 185"/>
                <a:gd name="T32" fmla="*/ 29 w 61"/>
                <a:gd name="T33" fmla="*/ 185 h 185"/>
                <a:gd name="T34" fmla="*/ 40 w 61"/>
                <a:gd name="T35" fmla="*/ 184 h 185"/>
                <a:gd name="T36" fmla="*/ 51 w 61"/>
                <a:gd name="T37" fmla="*/ 182 h 185"/>
                <a:gd name="T38" fmla="*/ 61 w 61"/>
                <a:gd name="T39" fmla="*/ 181 h 185"/>
                <a:gd name="T40" fmla="*/ 61 w 61"/>
                <a:gd name="T41" fmla="*/ 181 h 185"/>
                <a:gd name="T42" fmla="*/ 51 w 61"/>
                <a:gd name="T43" fmla="*/ 182 h 185"/>
                <a:gd name="T44" fmla="*/ 40 w 61"/>
                <a:gd name="T45" fmla="*/ 184 h 185"/>
                <a:gd name="T46" fmla="*/ 29 w 61"/>
                <a:gd name="T47" fmla="*/ 184 h 185"/>
                <a:gd name="T48" fmla="*/ 17 w 61"/>
                <a:gd name="T49" fmla="*/ 184 h 185"/>
                <a:gd name="T50" fmla="*/ 6 w 61"/>
                <a:gd name="T51" fmla="*/ 182 h 185"/>
                <a:gd name="T52" fmla="*/ 0 w 61"/>
                <a:gd name="T53" fmla="*/ 181 h 185"/>
                <a:gd name="T54" fmla="*/ 0 w 61"/>
                <a:gd name="T55" fmla="*/ 181 h 1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"/>
                <a:gd name="T85" fmla="*/ 0 h 185"/>
                <a:gd name="T86" fmla="*/ 61 w 61"/>
                <a:gd name="T87" fmla="*/ 185 h 1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" h="185">
                  <a:moveTo>
                    <a:pt x="44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6" y="1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81"/>
                  </a:moveTo>
                  <a:lnTo>
                    <a:pt x="6" y="182"/>
                  </a:lnTo>
                  <a:lnTo>
                    <a:pt x="17" y="184"/>
                  </a:lnTo>
                  <a:lnTo>
                    <a:pt x="29" y="185"/>
                  </a:lnTo>
                  <a:lnTo>
                    <a:pt x="40" y="184"/>
                  </a:lnTo>
                  <a:lnTo>
                    <a:pt x="51" y="182"/>
                  </a:lnTo>
                  <a:lnTo>
                    <a:pt x="61" y="181"/>
                  </a:lnTo>
                  <a:lnTo>
                    <a:pt x="51" y="182"/>
                  </a:lnTo>
                  <a:lnTo>
                    <a:pt x="40" y="184"/>
                  </a:lnTo>
                  <a:lnTo>
                    <a:pt x="29" y="184"/>
                  </a:lnTo>
                  <a:lnTo>
                    <a:pt x="17" y="184"/>
                  </a:lnTo>
                  <a:lnTo>
                    <a:pt x="6" y="182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51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1177"/>
            <p:cNvSpPr>
              <a:spLocks noEditPoints="1"/>
            </p:cNvSpPr>
            <p:nvPr/>
          </p:nvSpPr>
          <p:spPr bwMode="auto">
            <a:xfrm>
              <a:off x="4925" y="1463"/>
              <a:ext cx="61" cy="184"/>
            </a:xfrm>
            <a:custGeom>
              <a:avLst/>
              <a:gdLst>
                <a:gd name="T0" fmla="*/ 44 w 61"/>
                <a:gd name="T1" fmla="*/ 1 h 184"/>
                <a:gd name="T2" fmla="*/ 40 w 61"/>
                <a:gd name="T3" fmla="*/ 0 h 184"/>
                <a:gd name="T4" fmla="*/ 29 w 61"/>
                <a:gd name="T5" fmla="*/ 0 h 184"/>
                <a:gd name="T6" fmla="*/ 17 w 61"/>
                <a:gd name="T7" fmla="*/ 0 h 184"/>
                <a:gd name="T8" fmla="*/ 6 w 61"/>
                <a:gd name="T9" fmla="*/ 1 h 184"/>
                <a:gd name="T10" fmla="*/ 6 w 61"/>
                <a:gd name="T11" fmla="*/ 1 h 184"/>
                <a:gd name="T12" fmla="*/ 6 w 61"/>
                <a:gd name="T13" fmla="*/ 3 h 184"/>
                <a:gd name="T14" fmla="*/ 6 w 61"/>
                <a:gd name="T15" fmla="*/ 3 h 184"/>
                <a:gd name="T16" fmla="*/ 18 w 61"/>
                <a:gd name="T17" fmla="*/ 1 h 184"/>
                <a:gd name="T18" fmla="*/ 29 w 61"/>
                <a:gd name="T19" fmla="*/ 0 h 184"/>
                <a:gd name="T20" fmla="*/ 40 w 61"/>
                <a:gd name="T21" fmla="*/ 1 h 184"/>
                <a:gd name="T22" fmla="*/ 44 w 61"/>
                <a:gd name="T23" fmla="*/ 1 h 184"/>
                <a:gd name="T24" fmla="*/ 44 w 61"/>
                <a:gd name="T25" fmla="*/ 1 h 184"/>
                <a:gd name="T26" fmla="*/ 0 w 61"/>
                <a:gd name="T27" fmla="*/ 181 h 184"/>
                <a:gd name="T28" fmla="*/ 6 w 61"/>
                <a:gd name="T29" fmla="*/ 182 h 184"/>
                <a:gd name="T30" fmla="*/ 17 w 61"/>
                <a:gd name="T31" fmla="*/ 184 h 184"/>
                <a:gd name="T32" fmla="*/ 29 w 61"/>
                <a:gd name="T33" fmla="*/ 184 h 184"/>
                <a:gd name="T34" fmla="*/ 40 w 61"/>
                <a:gd name="T35" fmla="*/ 184 h 184"/>
                <a:gd name="T36" fmla="*/ 51 w 61"/>
                <a:gd name="T37" fmla="*/ 182 h 184"/>
                <a:gd name="T38" fmla="*/ 61 w 61"/>
                <a:gd name="T39" fmla="*/ 181 h 184"/>
                <a:gd name="T40" fmla="*/ 61 w 61"/>
                <a:gd name="T41" fmla="*/ 179 h 184"/>
                <a:gd name="T42" fmla="*/ 51 w 61"/>
                <a:gd name="T43" fmla="*/ 182 h 184"/>
                <a:gd name="T44" fmla="*/ 40 w 61"/>
                <a:gd name="T45" fmla="*/ 184 h 184"/>
                <a:gd name="T46" fmla="*/ 29 w 61"/>
                <a:gd name="T47" fmla="*/ 184 h 184"/>
                <a:gd name="T48" fmla="*/ 18 w 61"/>
                <a:gd name="T49" fmla="*/ 184 h 184"/>
                <a:gd name="T50" fmla="*/ 6 w 61"/>
                <a:gd name="T51" fmla="*/ 182 h 184"/>
                <a:gd name="T52" fmla="*/ 0 w 61"/>
                <a:gd name="T53" fmla="*/ 181 h 184"/>
                <a:gd name="T54" fmla="*/ 0 w 61"/>
                <a:gd name="T55" fmla="*/ 181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"/>
                <a:gd name="T85" fmla="*/ 0 h 184"/>
                <a:gd name="T86" fmla="*/ 61 w 61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" h="184">
                  <a:moveTo>
                    <a:pt x="44" y="1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18" y="1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44" y="1"/>
                  </a:lnTo>
                  <a:close/>
                  <a:moveTo>
                    <a:pt x="0" y="181"/>
                  </a:moveTo>
                  <a:lnTo>
                    <a:pt x="6" y="182"/>
                  </a:lnTo>
                  <a:lnTo>
                    <a:pt x="17" y="184"/>
                  </a:lnTo>
                  <a:lnTo>
                    <a:pt x="29" y="184"/>
                  </a:lnTo>
                  <a:lnTo>
                    <a:pt x="40" y="184"/>
                  </a:lnTo>
                  <a:lnTo>
                    <a:pt x="51" y="182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1" y="182"/>
                  </a:lnTo>
                  <a:lnTo>
                    <a:pt x="40" y="184"/>
                  </a:lnTo>
                  <a:lnTo>
                    <a:pt x="29" y="184"/>
                  </a:lnTo>
                  <a:lnTo>
                    <a:pt x="18" y="184"/>
                  </a:lnTo>
                  <a:lnTo>
                    <a:pt x="6" y="182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52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1178"/>
            <p:cNvSpPr>
              <a:spLocks noEditPoints="1"/>
            </p:cNvSpPr>
            <p:nvPr/>
          </p:nvSpPr>
          <p:spPr bwMode="auto">
            <a:xfrm>
              <a:off x="4925" y="1463"/>
              <a:ext cx="61" cy="184"/>
            </a:xfrm>
            <a:custGeom>
              <a:avLst/>
              <a:gdLst>
                <a:gd name="T0" fmla="*/ 44 w 61"/>
                <a:gd name="T1" fmla="*/ 1 h 184"/>
                <a:gd name="T2" fmla="*/ 40 w 61"/>
                <a:gd name="T3" fmla="*/ 1 h 184"/>
                <a:gd name="T4" fmla="*/ 29 w 61"/>
                <a:gd name="T5" fmla="*/ 0 h 184"/>
                <a:gd name="T6" fmla="*/ 18 w 61"/>
                <a:gd name="T7" fmla="*/ 1 h 184"/>
                <a:gd name="T8" fmla="*/ 6 w 61"/>
                <a:gd name="T9" fmla="*/ 3 h 184"/>
                <a:gd name="T10" fmla="*/ 6 w 61"/>
                <a:gd name="T11" fmla="*/ 3 h 184"/>
                <a:gd name="T12" fmla="*/ 6 w 61"/>
                <a:gd name="T13" fmla="*/ 3 h 184"/>
                <a:gd name="T14" fmla="*/ 7 w 61"/>
                <a:gd name="T15" fmla="*/ 3 h 184"/>
                <a:gd name="T16" fmla="*/ 18 w 61"/>
                <a:gd name="T17" fmla="*/ 1 h 184"/>
                <a:gd name="T18" fmla="*/ 29 w 61"/>
                <a:gd name="T19" fmla="*/ 1 h 184"/>
                <a:gd name="T20" fmla="*/ 40 w 61"/>
                <a:gd name="T21" fmla="*/ 1 h 184"/>
                <a:gd name="T22" fmla="*/ 44 w 61"/>
                <a:gd name="T23" fmla="*/ 1 h 184"/>
                <a:gd name="T24" fmla="*/ 44 w 61"/>
                <a:gd name="T25" fmla="*/ 1 h 184"/>
                <a:gd name="T26" fmla="*/ 0 w 61"/>
                <a:gd name="T27" fmla="*/ 181 h 184"/>
                <a:gd name="T28" fmla="*/ 6 w 61"/>
                <a:gd name="T29" fmla="*/ 182 h 184"/>
                <a:gd name="T30" fmla="*/ 18 w 61"/>
                <a:gd name="T31" fmla="*/ 184 h 184"/>
                <a:gd name="T32" fmla="*/ 29 w 61"/>
                <a:gd name="T33" fmla="*/ 184 h 184"/>
                <a:gd name="T34" fmla="*/ 40 w 61"/>
                <a:gd name="T35" fmla="*/ 184 h 184"/>
                <a:gd name="T36" fmla="*/ 51 w 61"/>
                <a:gd name="T37" fmla="*/ 182 h 184"/>
                <a:gd name="T38" fmla="*/ 61 w 61"/>
                <a:gd name="T39" fmla="*/ 179 h 184"/>
                <a:gd name="T40" fmla="*/ 61 w 61"/>
                <a:gd name="T41" fmla="*/ 179 h 184"/>
                <a:gd name="T42" fmla="*/ 51 w 61"/>
                <a:gd name="T43" fmla="*/ 181 h 184"/>
                <a:gd name="T44" fmla="*/ 40 w 61"/>
                <a:gd name="T45" fmla="*/ 182 h 184"/>
                <a:gd name="T46" fmla="*/ 29 w 61"/>
                <a:gd name="T47" fmla="*/ 184 h 184"/>
                <a:gd name="T48" fmla="*/ 18 w 61"/>
                <a:gd name="T49" fmla="*/ 182 h 184"/>
                <a:gd name="T50" fmla="*/ 7 w 61"/>
                <a:gd name="T51" fmla="*/ 181 h 184"/>
                <a:gd name="T52" fmla="*/ 0 w 61"/>
                <a:gd name="T53" fmla="*/ 179 h 184"/>
                <a:gd name="T54" fmla="*/ 0 w 61"/>
                <a:gd name="T55" fmla="*/ 181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"/>
                <a:gd name="T85" fmla="*/ 0 h 184"/>
                <a:gd name="T86" fmla="*/ 61 w 61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" h="184">
                  <a:moveTo>
                    <a:pt x="44" y="1"/>
                  </a:moveTo>
                  <a:lnTo>
                    <a:pt x="40" y="1"/>
                  </a:lnTo>
                  <a:lnTo>
                    <a:pt x="29" y="0"/>
                  </a:lnTo>
                  <a:lnTo>
                    <a:pt x="18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18" y="1"/>
                  </a:lnTo>
                  <a:lnTo>
                    <a:pt x="29" y="1"/>
                  </a:lnTo>
                  <a:lnTo>
                    <a:pt x="40" y="1"/>
                  </a:lnTo>
                  <a:lnTo>
                    <a:pt x="44" y="1"/>
                  </a:lnTo>
                  <a:close/>
                  <a:moveTo>
                    <a:pt x="0" y="181"/>
                  </a:moveTo>
                  <a:lnTo>
                    <a:pt x="6" y="182"/>
                  </a:lnTo>
                  <a:lnTo>
                    <a:pt x="18" y="184"/>
                  </a:lnTo>
                  <a:lnTo>
                    <a:pt x="29" y="184"/>
                  </a:lnTo>
                  <a:lnTo>
                    <a:pt x="40" y="184"/>
                  </a:lnTo>
                  <a:lnTo>
                    <a:pt x="51" y="182"/>
                  </a:lnTo>
                  <a:lnTo>
                    <a:pt x="61" y="179"/>
                  </a:lnTo>
                  <a:lnTo>
                    <a:pt x="51" y="181"/>
                  </a:lnTo>
                  <a:lnTo>
                    <a:pt x="40" y="182"/>
                  </a:lnTo>
                  <a:lnTo>
                    <a:pt x="29" y="184"/>
                  </a:lnTo>
                  <a:lnTo>
                    <a:pt x="18" y="182"/>
                  </a:lnTo>
                  <a:lnTo>
                    <a:pt x="7" y="181"/>
                  </a:lnTo>
                  <a:lnTo>
                    <a:pt x="0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53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1179"/>
            <p:cNvSpPr>
              <a:spLocks noEditPoints="1"/>
            </p:cNvSpPr>
            <p:nvPr/>
          </p:nvSpPr>
          <p:spPr bwMode="auto">
            <a:xfrm>
              <a:off x="4925" y="1464"/>
              <a:ext cx="61" cy="183"/>
            </a:xfrm>
            <a:custGeom>
              <a:avLst/>
              <a:gdLst>
                <a:gd name="T0" fmla="*/ 44 w 61"/>
                <a:gd name="T1" fmla="*/ 0 h 183"/>
                <a:gd name="T2" fmla="*/ 40 w 61"/>
                <a:gd name="T3" fmla="*/ 0 h 183"/>
                <a:gd name="T4" fmla="*/ 29 w 61"/>
                <a:gd name="T5" fmla="*/ 0 h 183"/>
                <a:gd name="T6" fmla="*/ 18 w 61"/>
                <a:gd name="T7" fmla="*/ 0 h 183"/>
                <a:gd name="T8" fmla="*/ 7 w 61"/>
                <a:gd name="T9" fmla="*/ 2 h 183"/>
                <a:gd name="T10" fmla="*/ 6 w 61"/>
                <a:gd name="T11" fmla="*/ 2 h 183"/>
                <a:gd name="T12" fmla="*/ 6 w 61"/>
                <a:gd name="T13" fmla="*/ 2 h 183"/>
                <a:gd name="T14" fmla="*/ 7 w 61"/>
                <a:gd name="T15" fmla="*/ 2 h 183"/>
                <a:gd name="T16" fmla="*/ 18 w 61"/>
                <a:gd name="T17" fmla="*/ 0 h 183"/>
                <a:gd name="T18" fmla="*/ 29 w 61"/>
                <a:gd name="T19" fmla="*/ 0 h 183"/>
                <a:gd name="T20" fmla="*/ 40 w 61"/>
                <a:gd name="T21" fmla="*/ 0 h 183"/>
                <a:gd name="T22" fmla="*/ 44 w 61"/>
                <a:gd name="T23" fmla="*/ 2 h 183"/>
                <a:gd name="T24" fmla="*/ 44 w 61"/>
                <a:gd name="T25" fmla="*/ 0 h 183"/>
                <a:gd name="T26" fmla="*/ 0 w 61"/>
                <a:gd name="T27" fmla="*/ 178 h 183"/>
                <a:gd name="T28" fmla="*/ 7 w 61"/>
                <a:gd name="T29" fmla="*/ 180 h 183"/>
                <a:gd name="T30" fmla="*/ 18 w 61"/>
                <a:gd name="T31" fmla="*/ 181 h 183"/>
                <a:gd name="T32" fmla="*/ 29 w 61"/>
                <a:gd name="T33" fmla="*/ 183 h 183"/>
                <a:gd name="T34" fmla="*/ 40 w 61"/>
                <a:gd name="T35" fmla="*/ 181 h 183"/>
                <a:gd name="T36" fmla="*/ 51 w 61"/>
                <a:gd name="T37" fmla="*/ 180 h 183"/>
                <a:gd name="T38" fmla="*/ 61 w 61"/>
                <a:gd name="T39" fmla="*/ 178 h 183"/>
                <a:gd name="T40" fmla="*/ 61 w 61"/>
                <a:gd name="T41" fmla="*/ 178 h 183"/>
                <a:gd name="T42" fmla="*/ 51 w 61"/>
                <a:gd name="T43" fmla="*/ 180 h 183"/>
                <a:gd name="T44" fmla="*/ 40 w 61"/>
                <a:gd name="T45" fmla="*/ 181 h 183"/>
                <a:gd name="T46" fmla="*/ 29 w 61"/>
                <a:gd name="T47" fmla="*/ 181 h 183"/>
                <a:gd name="T48" fmla="*/ 18 w 61"/>
                <a:gd name="T49" fmla="*/ 181 h 183"/>
                <a:gd name="T50" fmla="*/ 7 w 61"/>
                <a:gd name="T51" fmla="*/ 180 h 183"/>
                <a:gd name="T52" fmla="*/ 0 w 61"/>
                <a:gd name="T53" fmla="*/ 178 h 183"/>
                <a:gd name="T54" fmla="*/ 0 w 61"/>
                <a:gd name="T55" fmla="*/ 178 h 1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"/>
                <a:gd name="T85" fmla="*/ 0 h 183"/>
                <a:gd name="T86" fmla="*/ 61 w 61"/>
                <a:gd name="T87" fmla="*/ 183 h 18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" h="183">
                  <a:moveTo>
                    <a:pt x="44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178"/>
                  </a:moveTo>
                  <a:lnTo>
                    <a:pt x="7" y="180"/>
                  </a:lnTo>
                  <a:lnTo>
                    <a:pt x="18" y="181"/>
                  </a:lnTo>
                  <a:lnTo>
                    <a:pt x="29" y="183"/>
                  </a:lnTo>
                  <a:lnTo>
                    <a:pt x="40" y="181"/>
                  </a:lnTo>
                  <a:lnTo>
                    <a:pt x="51" y="180"/>
                  </a:lnTo>
                  <a:lnTo>
                    <a:pt x="61" y="178"/>
                  </a:lnTo>
                  <a:lnTo>
                    <a:pt x="51" y="180"/>
                  </a:lnTo>
                  <a:lnTo>
                    <a:pt x="40" y="181"/>
                  </a:lnTo>
                  <a:lnTo>
                    <a:pt x="29" y="181"/>
                  </a:lnTo>
                  <a:lnTo>
                    <a:pt x="18" y="181"/>
                  </a:lnTo>
                  <a:lnTo>
                    <a:pt x="7" y="18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54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1180"/>
            <p:cNvSpPr>
              <a:spLocks noEditPoints="1"/>
            </p:cNvSpPr>
            <p:nvPr/>
          </p:nvSpPr>
          <p:spPr bwMode="auto">
            <a:xfrm>
              <a:off x="4925" y="1464"/>
              <a:ext cx="61" cy="181"/>
            </a:xfrm>
            <a:custGeom>
              <a:avLst/>
              <a:gdLst>
                <a:gd name="T0" fmla="*/ 44 w 61"/>
                <a:gd name="T1" fmla="*/ 2 h 181"/>
                <a:gd name="T2" fmla="*/ 40 w 61"/>
                <a:gd name="T3" fmla="*/ 0 h 181"/>
                <a:gd name="T4" fmla="*/ 29 w 61"/>
                <a:gd name="T5" fmla="*/ 0 h 181"/>
                <a:gd name="T6" fmla="*/ 18 w 61"/>
                <a:gd name="T7" fmla="*/ 0 h 181"/>
                <a:gd name="T8" fmla="*/ 7 w 61"/>
                <a:gd name="T9" fmla="*/ 2 h 181"/>
                <a:gd name="T10" fmla="*/ 6 w 61"/>
                <a:gd name="T11" fmla="*/ 2 h 181"/>
                <a:gd name="T12" fmla="*/ 6 w 61"/>
                <a:gd name="T13" fmla="*/ 3 h 181"/>
                <a:gd name="T14" fmla="*/ 7 w 61"/>
                <a:gd name="T15" fmla="*/ 3 h 181"/>
                <a:gd name="T16" fmla="*/ 18 w 61"/>
                <a:gd name="T17" fmla="*/ 2 h 181"/>
                <a:gd name="T18" fmla="*/ 29 w 61"/>
                <a:gd name="T19" fmla="*/ 0 h 181"/>
                <a:gd name="T20" fmla="*/ 40 w 61"/>
                <a:gd name="T21" fmla="*/ 2 h 181"/>
                <a:gd name="T22" fmla="*/ 44 w 61"/>
                <a:gd name="T23" fmla="*/ 2 h 181"/>
                <a:gd name="T24" fmla="*/ 44 w 61"/>
                <a:gd name="T25" fmla="*/ 2 h 181"/>
                <a:gd name="T26" fmla="*/ 0 w 61"/>
                <a:gd name="T27" fmla="*/ 178 h 181"/>
                <a:gd name="T28" fmla="*/ 7 w 61"/>
                <a:gd name="T29" fmla="*/ 180 h 181"/>
                <a:gd name="T30" fmla="*/ 18 w 61"/>
                <a:gd name="T31" fmla="*/ 181 h 181"/>
                <a:gd name="T32" fmla="*/ 29 w 61"/>
                <a:gd name="T33" fmla="*/ 181 h 181"/>
                <a:gd name="T34" fmla="*/ 40 w 61"/>
                <a:gd name="T35" fmla="*/ 181 h 181"/>
                <a:gd name="T36" fmla="*/ 51 w 61"/>
                <a:gd name="T37" fmla="*/ 180 h 181"/>
                <a:gd name="T38" fmla="*/ 61 w 61"/>
                <a:gd name="T39" fmla="*/ 178 h 181"/>
                <a:gd name="T40" fmla="*/ 61 w 61"/>
                <a:gd name="T41" fmla="*/ 177 h 181"/>
                <a:gd name="T42" fmla="*/ 51 w 61"/>
                <a:gd name="T43" fmla="*/ 180 h 181"/>
                <a:gd name="T44" fmla="*/ 40 w 61"/>
                <a:gd name="T45" fmla="*/ 181 h 181"/>
                <a:gd name="T46" fmla="*/ 29 w 61"/>
                <a:gd name="T47" fmla="*/ 181 h 181"/>
                <a:gd name="T48" fmla="*/ 18 w 61"/>
                <a:gd name="T49" fmla="*/ 181 h 181"/>
                <a:gd name="T50" fmla="*/ 7 w 61"/>
                <a:gd name="T51" fmla="*/ 180 h 181"/>
                <a:gd name="T52" fmla="*/ 0 w 61"/>
                <a:gd name="T53" fmla="*/ 178 h 181"/>
                <a:gd name="T54" fmla="*/ 0 w 61"/>
                <a:gd name="T55" fmla="*/ 178 h 1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"/>
                <a:gd name="T85" fmla="*/ 0 h 181"/>
                <a:gd name="T86" fmla="*/ 61 w 61"/>
                <a:gd name="T87" fmla="*/ 181 h 18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" h="181">
                  <a:moveTo>
                    <a:pt x="44" y="2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4" y="2"/>
                  </a:lnTo>
                  <a:close/>
                  <a:moveTo>
                    <a:pt x="0" y="178"/>
                  </a:moveTo>
                  <a:lnTo>
                    <a:pt x="7" y="180"/>
                  </a:lnTo>
                  <a:lnTo>
                    <a:pt x="18" y="181"/>
                  </a:lnTo>
                  <a:lnTo>
                    <a:pt x="29" y="181"/>
                  </a:lnTo>
                  <a:lnTo>
                    <a:pt x="40" y="181"/>
                  </a:lnTo>
                  <a:lnTo>
                    <a:pt x="51" y="180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51" y="180"/>
                  </a:lnTo>
                  <a:lnTo>
                    <a:pt x="40" y="181"/>
                  </a:lnTo>
                  <a:lnTo>
                    <a:pt x="29" y="181"/>
                  </a:lnTo>
                  <a:lnTo>
                    <a:pt x="18" y="181"/>
                  </a:lnTo>
                  <a:lnTo>
                    <a:pt x="7" y="18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55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1181"/>
            <p:cNvSpPr>
              <a:spLocks noEditPoints="1"/>
            </p:cNvSpPr>
            <p:nvPr/>
          </p:nvSpPr>
          <p:spPr bwMode="auto">
            <a:xfrm>
              <a:off x="4925" y="1464"/>
              <a:ext cx="61" cy="181"/>
            </a:xfrm>
            <a:custGeom>
              <a:avLst/>
              <a:gdLst>
                <a:gd name="T0" fmla="*/ 44 w 61"/>
                <a:gd name="T1" fmla="*/ 2 h 181"/>
                <a:gd name="T2" fmla="*/ 40 w 61"/>
                <a:gd name="T3" fmla="*/ 2 h 181"/>
                <a:gd name="T4" fmla="*/ 29 w 61"/>
                <a:gd name="T5" fmla="*/ 0 h 181"/>
                <a:gd name="T6" fmla="*/ 18 w 61"/>
                <a:gd name="T7" fmla="*/ 2 h 181"/>
                <a:gd name="T8" fmla="*/ 7 w 61"/>
                <a:gd name="T9" fmla="*/ 3 h 181"/>
                <a:gd name="T10" fmla="*/ 6 w 61"/>
                <a:gd name="T11" fmla="*/ 3 h 181"/>
                <a:gd name="T12" fmla="*/ 6 w 61"/>
                <a:gd name="T13" fmla="*/ 3 h 181"/>
                <a:gd name="T14" fmla="*/ 7 w 61"/>
                <a:gd name="T15" fmla="*/ 3 h 181"/>
                <a:gd name="T16" fmla="*/ 18 w 61"/>
                <a:gd name="T17" fmla="*/ 2 h 181"/>
                <a:gd name="T18" fmla="*/ 29 w 61"/>
                <a:gd name="T19" fmla="*/ 2 h 181"/>
                <a:gd name="T20" fmla="*/ 40 w 61"/>
                <a:gd name="T21" fmla="*/ 2 h 181"/>
                <a:gd name="T22" fmla="*/ 44 w 61"/>
                <a:gd name="T23" fmla="*/ 2 h 181"/>
                <a:gd name="T24" fmla="*/ 44 w 61"/>
                <a:gd name="T25" fmla="*/ 2 h 181"/>
                <a:gd name="T26" fmla="*/ 0 w 61"/>
                <a:gd name="T27" fmla="*/ 178 h 181"/>
                <a:gd name="T28" fmla="*/ 7 w 61"/>
                <a:gd name="T29" fmla="*/ 180 h 181"/>
                <a:gd name="T30" fmla="*/ 18 w 61"/>
                <a:gd name="T31" fmla="*/ 181 h 181"/>
                <a:gd name="T32" fmla="*/ 29 w 61"/>
                <a:gd name="T33" fmla="*/ 181 h 181"/>
                <a:gd name="T34" fmla="*/ 40 w 61"/>
                <a:gd name="T35" fmla="*/ 181 h 181"/>
                <a:gd name="T36" fmla="*/ 51 w 61"/>
                <a:gd name="T37" fmla="*/ 180 h 181"/>
                <a:gd name="T38" fmla="*/ 61 w 61"/>
                <a:gd name="T39" fmla="*/ 177 h 181"/>
                <a:gd name="T40" fmla="*/ 61 w 61"/>
                <a:gd name="T41" fmla="*/ 177 h 181"/>
                <a:gd name="T42" fmla="*/ 51 w 61"/>
                <a:gd name="T43" fmla="*/ 178 h 181"/>
                <a:gd name="T44" fmla="*/ 40 w 61"/>
                <a:gd name="T45" fmla="*/ 180 h 181"/>
                <a:gd name="T46" fmla="*/ 29 w 61"/>
                <a:gd name="T47" fmla="*/ 180 h 181"/>
                <a:gd name="T48" fmla="*/ 18 w 61"/>
                <a:gd name="T49" fmla="*/ 180 h 181"/>
                <a:gd name="T50" fmla="*/ 7 w 61"/>
                <a:gd name="T51" fmla="*/ 178 h 181"/>
                <a:gd name="T52" fmla="*/ 0 w 61"/>
                <a:gd name="T53" fmla="*/ 177 h 181"/>
                <a:gd name="T54" fmla="*/ 0 w 61"/>
                <a:gd name="T55" fmla="*/ 178 h 1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1"/>
                <a:gd name="T85" fmla="*/ 0 h 181"/>
                <a:gd name="T86" fmla="*/ 61 w 61"/>
                <a:gd name="T87" fmla="*/ 181 h 18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1" h="181">
                  <a:moveTo>
                    <a:pt x="44" y="2"/>
                  </a:moveTo>
                  <a:lnTo>
                    <a:pt x="40" y="2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18" y="2"/>
                  </a:lnTo>
                  <a:lnTo>
                    <a:pt x="29" y="2"/>
                  </a:lnTo>
                  <a:lnTo>
                    <a:pt x="40" y="2"/>
                  </a:lnTo>
                  <a:lnTo>
                    <a:pt x="44" y="2"/>
                  </a:lnTo>
                  <a:close/>
                  <a:moveTo>
                    <a:pt x="0" y="178"/>
                  </a:moveTo>
                  <a:lnTo>
                    <a:pt x="7" y="180"/>
                  </a:lnTo>
                  <a:lnTo>
                    <a:pt x="18" y="181"/>
                  </a:lnTo>
                  <a:lnTo>
                    <a:pt x="29" y="181"/>
                  </a:lnTo>
                  <a:lnTo>
                    <a:pt x="40" y="181"/>
                  </a:lnTo>
                  <a:lnTo>
                    <a:pt x="51" y="180"/>
                  </a:lnTo>
                  <a:lnTo>
                    <a:pt x="61" y="177"/>
                  </a:lnTo>
                  <a:lnTo>
                    <a:pt x="51" y="178"/>
                  </a:lnTo>
                  <a:lnTo>
                    <a:pt x="40" y="180"/>
                  </a:lnTo>
                  <a:lnTo>
                    <a:pt x="29" y="180"/>
                  </a:lnTo>
                  <a:lnTo>
                    <a:pt x="18" y="180"/>
                  </a:lnTo>
                  <a:lnTo>
                    <a:pt x="7" y="178"/>
                  </a:lnTo>
                  <a:lnTo>
                    <a:pt x="0" y="177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56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1182"/>
            <p:cNvSpPr>
              <a:spLocks noEditPoints="1"/>
            </p:cNvSpPr>
            <p:nvPr/>
          </p:nvSpPr>
          <p:spPr bwMode="auto">
            <a:xfrm>
              <a:off x="4925" y="1466"/>
              <a:ext cx="61" cy="178"/>
            </a:xfrm>
            <a:custGeom>
              <a:avLst/>
              <a:gdLst>
                <a:gd name="T0" fmla="*/ 44 w 61"/>
                <a:gd name="T1" fmla="*/ 0 h 178"/>
                <a:gd name="T2" fmla="*/ 40 w 61"/>
                <a:gd name="T3" fmla="*/ 0 h 178"/>
                <a:gd name="T4" fmla="*/ 29 w 61"/>
                <a:gd name="T5" fmla="*/ 0 h 178"/>
                <a:gd name="T6" fmla="*/ 18 w 61"/>
                <a:gd name="T7" fmla="*/ 0 h 178"/>
                <a:gd name="T8" fmla="*/ 7 w 61"/>
                <a:gd name="T9" fmla="*/ 1 h 178"/>
                <a:gd name="T10" fmla="*/ 6 w 61"/>
                <a:gd name="T11" fmla="*/ 1 h 178"/>
                <a:gd name="T12" fmla="*/ 6 w 61"/>
                <a:gd name="T13" fmla="*/ 3 h 178"/>
                <a:gd name="T14" fmla="*/ 7 w 61"/>
                <a:gd name="T15" fmla="*/ 1 h 178"/>
                <a:gd name="T16" fmla="*/ 18 w 61"/>
                <a:gd name="T17" fmla="*/ 0 h 178"/>
                <a:gd name="T18" fmla="*/ 29 w 61"/>
                <a:gd name="T19" fmla="*/ 0 h 178"/>
                <a:gd name="T20" fmla="*/ 40 w 61"/>
                <a:gd name="T21" fmla="*/ 0 h 178"/>
                <a:gd name="T22" fmla="*/ 44 w 61"/>
                <a:gd name="T23" fmla="*/ 1 h 178"/>
                <a:gd name="T24" fmla="*/ 44 w 61"/>
                <a:gd name="T25" fmla="*/ 0 h 178"/>
                <a:gd name="T26" fmla="*/ 0 w 61"/>
                <a:gd name="T27" fmla="*/ 175 h 178"/>
                <a:gd name="T28" fmla="*/ 7 w 61"/>
                <a:gd name="T29" fmla="*/ 176 h 178"/>
                <a:gd name="T30" fmla="*/ 18 w 61"/>
                <a:gd name="T31" fmla="*/ 178 h 178"/>
                <a:gd name="T32" fmla="*/ 29 w 61"/>
                <a:gd name="T33" fmla="*/ 178 h 178"/>
                <a:gd name="T34" fmla="*/ 40 w 61"/>
                <a:gd name="T35" fmla="*/ 178 h 178"/>
                <a:gd name="T36" fmla="*/ 51 w 61"/>
                <a:gd name="T37" fmla="*/ 176 h 178"/>
                <a:gd name="T38" fmla="*/ 61 w 61"/>
                <a:gd name="T39" fmla="*/ 175 h 178"/>
                <a:gd name="T40" fmla="*/ 61 w 61"/>
                <a:gd name="T41" fmla="*/ 173 h 178"/>
                <a:gd name="T42" fmla="*/ 61 w 61"/>
                <a:gd name="T43" fmla="*/ 173 h 178"/>
                <a:gd name="T44" fmla="*/ 51 w 61"/>
                <a:gd name="T45" fmla="*/ 176 h 178"/>
                <a:gd name="T46" fmla="*/ 40 w 61"/>
                <a:gd name="T47" fmla="*/ 178 h 178"/>
                <a:gd name="T48" fmla="*/ 29 w 61"/>
                <a:gd name="T49" fmla="*/ 178 h 178"/>
                <a:gd name="T50" fmla="*/ 18 w 61"/>
                <a:gd name="T51" fmla="*/ 178 h 178"/>
                <a:gd name="T52" fmla="*/ 7 w 61"/>
                <a:gd name="T53" fmla="*/ 176 h 178"/>
                <a:gd name="T54" fmla="*/ 0 w 61"/>
                <a:gd name="T55" fmla="*/ 175 h 178"/>
                <a:gd name="T56" fmla="*/ 0 w 61"/>
                <a:gd name="T57" fmla="*/ 175 h 1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1"/>
                <a:gd name="T88" fmla="*/ 0 h 178"/>
                <a:gd name="T89" fmla="*/ 61 w 61"/>
                <a:gd name="T90" fmla="*/ 178 h 1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1" h="178">
                  <a:moveTo>
                    <a:pt x="44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7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75"/>
                  </a:moveTo>
                  <a:lnTo>
                    <a:pt x="7" y="176"/>
                  </a:lnTo>
                  <a:lnTo>
                    <a:pt x="18" y="178"/>
                  </a:lnTo>
                  <a:lnTo>
                    <a:pt x="29" y="178"/>
                  </a:lnTo>
                  <a:lnTo>
                    <a:pt x="40" y="178"/>
                  </a:lnTo>
                  <a:lnTo>
                    <a:pt x="51" y="176"/>
                  </a:lnTo>
                  <a:lnTo>
                    <a:pt x="61" y="175"/>
                  </a:lnTo>
                  <a:lnTo>
                    <a:pt x="61" y="173"/>
                  </a:lnTo>
                  <a:lnTo>
                    <a:pt x="51" y="176"/>
                  </a:lnTo>
                  <a:lnTo>
                    <a:pt x="40" y="178"/>
                  </a:lnTo>
                  <a:lnTo>
                    <a:pt x="29" y="178"/>
                  </a:lnTo>
                  <a:lnTo>
                    <a:pt x="18" y="178"/>
                  </a:lnTo>
                  <a:lnTo>
                    <a:pt x="7" y="17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57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1183"/>
            <p:cNvSpPr>
              <a:spLocks noEditPoints="1"/>
            </p:cNvSpPr>
            <p:nvPr/>
          </p:nvSpPr>
          <p:spPr bwMode="auto">
            <a:xfrm>
              <a:off x="4925" y="1466"/>
              <a:ext cx="61" cy="178"/>
            </a:xfrm>
            <a:custGeom>
              <a:avLst/>
              <a:gdLst>
                <a:gd name="T0" fmla="*/ 44 w 61"/>
                <a:gd name="T1" fmla="*/ 1 h 178"/>
                <a:gd name="T2" fmla="*/ 40 w 61"/>
                <a:gd name="T3" fmla="*/ 0 h 178"/>
                <a:gd name="T4" fmla="*/ 29 w 61"/>
                <a:gd name="T5" fmla="*/ 0 h 178"/>
                <a:gd name="T6" fmla="*/ 18 w 61"/>
                <a:gd name="T7" fmla="*/ 0 h 178"/>
                <a:gd name="T8" fmla="*/ 7 w 61"/>
                <a:gd name="T9" fmla="*/ 1 h 178"/>
                <a:gd name="T10" fmla="*/ 6 w 61"/>
                <a:gd name="T11" fmla="*/ 3 h 178"/>
                <a:gd name="T12" fmla="*/ 6 w 61"/>
                <a:gd name="T13" fmla="*/ 3 h 178"/>
                <a:gd name="T14" fmla="*/ 7 w 61"/>
                <a:gd name="T15" fmla="*/ 3 h 178"/>
                <a:gd name="T16" fmla="*/ 18 w 61"/>
                <a:gd name="T17" fmla="*/ 1 h 178"/>
                <a:gd name="T18" fmla="*/ 29 w 61"/>
                <a:gd name="T19" fmla="*/ 0 h 178"/>
                <a:gd name="T20" fmla="*/ 40 w 61"/>
                <a:gd name="T21" fmla="*/ 1 h 178"/>
                <a:gd name="T22" fmla="*/ 44 w 61"/>
                <a:gd name="T23" fmla="*/ 1 h 178"/>
                <a:gd name="T24" fmla="*/ 44 w 61"/>
                <a:gd name="T25" fmla="*/ 1 h 178"/>
                <a:gd name="T26" fmla="*/ 0 w 61"/>
                <a:gd name="T27" fmla="*/ 175 h 178"/>
                <a:gd name="T28" fmla="*/ 7 w 61"/>
                <a:gd name="T29" fmla="*/ 176 h 178"/>
                <a:gd name="T30" fmla="*/ 18 w 61"/>
                <a:gd name="T31" fmla="*/ 178 h 178"/>
                <a:gd name="T32" fmla="*/ 29 w 61"/>
                <a:gd name="T33" fmla="*/ 178 h 178"/>
                <a:gd name="T34" fmla="*/ 40 w 61"/>
                <a:gd name="T35" fmla="*/ 178 h 178"/>
                <a:gd name="T36" fmla="*/ 51 w 61"/>
                <a:gd name="T37" fmla="*/ 176 h 178"/>
                <a:gd name="T38" fmla="*/ 61 w 61"/>
                <a:gd name="T39" fmla="*/ 173 h 178"/>
                <a:gd name="T40" fmla="*/ 61 w 61"/>
                <a:gd name="T41" fmla="*/ 173 h 178"/>
                <a:gd name="T42" fmla="*/ 61 w 61"/>
                <a:gd name="T43" fmla="*/ 173 h 178"/>
                <a:gd name="T44" fmla="*/ 61 w 61"/>
                <a:gd name="T45" fmla="*/ 173 h 178"/>
                <a:gd name="T46" fmla="*/ 51 w 61"/>
                <a:gd name="T47" fmla="*/ 176 h 178"/>
                <a:gd name="T48" fmla="*/ 40 w 61"/>
                <a:gd name="T49" fmla="*/ 176 h 178"/>
                <a:gd name="T50" fmla="*/ 29 w 61"/>
                <a:gd name="T51" fmla="*/ 178 h 178"/>
                <a:gd name="T52" fmla="*/ 18 w 61"/>
                <a:gd name="T53" fmla="*/ 176 h 178"/>
                <a:gd name="T54" fmla="*/ 7 w 61"/>
                <a:gd name="T55" fmla="*/ 176 h 178"/>
                <a:gd name="T56" fmla="*/ 0 w 61"/>
                <a:gd name="T57" fmla="*/ 175 h 178"/>
                <a:gd name="T58" fmla="*/ 0 w 61"/>
                <a:gd name="T59" fmla="*/ 175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"/>
                <a:gd name="T91" fmla="*/ 0 h 178"/>
                <a:gd name="T92" fmla="*/ 61 w 61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" h="178">
                  <a:moveTo>
                    <a:pt x="44" y="1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18" y="1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44" y="1"/>
                  </a:lnTo>
                  <a:close/>
                  <a:moveTo>
                    <a:pt x="0" y="175"/>
                  </a:moveTo>
                  <a:lnTo>
                    <a:pt x="7" y="176"/>
                  </a:lnTo>
                  <a:lnTo>
                    <a:pt x="18" y="178"/>
                  </a:lnTo>
                  <a:lnTo>
                    <a:pt x="29" y="178"/>
                  </a:lnTo>
                  <a:lnTo>
                    <a:pt x="40" y="178"/>
                  </a:lnTo>
                  <a:lnTo>
                    <a:pt x="51" y="176"/>
                  </a:lnTo>
                  <a:lnTo>
                    <a:pt x="61" y="173"/>
                  </a:lnTo>
                  <a:lnTo>
                    <a:pt x="51" y="176"/>
                  </a:lnTo>
                  <a:lnTo>
                    <a:pt x="40" y="176"/>
                  </a:lnTo>
                  <a:lnTo>
                    <a:pt x="29" y="178"/>
                  </a:lnTo>
                  <a:lnTo>
                    <a:pt x="18" y="176"/>
                  </a:lnTo>
                  <a:lnTo>
                    <a:pt x="7" y="17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58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1184"/>
            <p:cNvSpPr>
              <a:spLocks noEditPoints="1"/>
            </p:cNvSpPr>
            <p:nvPr/>
          </p:nvSpPr>
          <p:spPr bwMode="auto">
            <a:xfrm>
              <a:off x="4925" y="1466"/>
              <a:ext cx="61" cy="178"/>
            </a:xfrm>
            <a:custGeom>
              <a:avLst/>
              <a:gdLst>
                <a:gd name="T0" fmla="*/ 44 w 61"/>
                <a:gd name="T1" fmla="*/ 1 h 178"/>
                <a:gd name="T2" fmla="*/ 40 w 61"/>
                <a:gd name="T3" fmla="*/ 1 h 178"/>
                <a:gd name="T4" fmla="*/ 29 w 61"/>
                <a:gd name="T5" fmla="*/ 0 h 178"/>
                <a:gd name="T6" fmla="*/ 18 w 61"/>
                <a:gd name="T7" fmla="*/ 1 h 178"/>
                <a:gd name="T8" fmla="*/ 7 w 61"/>
                <a:gd name="T9" fmla="*/ 3 h 178"/>
                <a:gd name="T10" fmla="*/ 6 w 61"/>
                <a:gd name="T11" fmla="*/ 3 h 178"/>
                <a:gd name="T12" fmla="*/ 6 w 61"/>
                <a:gd name="T13" fmla="*/ 3 h 178"/>
                <a:gd name="T14" fmla="*/ 7 w 61"/>
                <a:gd name="T15" fmla="*/ 3 h 178"/>
                <a:gd name="T16" fmla="*/ 18 w 61"/>
                <a:gd name="T17" fmla="*/ 1 h 178"/>
                <a:gd name="T18" fmla="*/ 29 w 61"/>
                <a:gd name="T19" fmla="*/ 1 h 178"/>
                <a:gd name="T20" fmla="*/ 40 w 61"/>
                <a:gd name="T21" fmla="*/ 1 h 178"/>
                <a:gd name="T22" fmla="*/ 44 w 61"/>
                <a:gd name="T23" fmla="*/ 1 h 178"/>
                <a:gd name="T24" fmla="*/ 44 w 61"/>
                <a:gd name="T25" fmla="*/ 1 h 178"/>
                <a:gd name="T26" fmla="*/ 0 w 61"/>
                <a:gd name="T27" fmla="*/ 175 h 178"/>
                <a:gd name="T28" fmla="*/ 7 w 61"/>
                <a:gd name="T29" fmla="*/ 176 h 178"/>
                <a:gd name="T30" fmla="*/ 18 w 61"/>
                <a:gd name="T31" fmla="*/ 176 h 178"/>
                <a:gd name="T32" fmla="*/ 29 w 61"/>
                <a:gd name="T33" fmla="*/ 178 h 178"/>
                <a:gd name="T34" fmla="*/ 40 w 61"/>
                <a:gd name="T35" fmla="*/ 176 h 178"/>
                <a:gd name="T36" fmla="*/ 51 w 61"/>
                <a:gd name="T37" fmla="*/ 176 h 178"/>
                <a:gd name="T38" fmla="*/ 61 w 61"/>
                <a:gd name="T39" fmla="*/ 173 h 178"/>
                <a:gd name="T40" fmla="*/ 61 w 61"/>
                <a:gd name="T41" fmla="*/ 173 h 178"/>
                <a:gd name="T42" fmla="*/ 61 w 61"/>
                <a:gd name="T43" fmla="*/ 173 h 178"/>
                <a:gd name="T44" fmla="*/ 61 w 61"/>
                <a:gd name="T45" fmla="*/ 173 h 178"/>
                <a:gd name="T46" fmla="*/ 50 w 61"/>
                <a:gd name="T47" fmla="*/ 175 h 178"/>
                <a:gd name="T48" fmla="*/ 40 w 61"/>
                <a:gd name="T49" fmla="*/ 176 h 178"/>
                <a:gd name="T50" fmla="*/ 29 w 61"/>
                <a:gd name="T51" fmla="*/ 176 h 178"/>
                <a:gd name="T52" fmla="*/ 18 w 61"/>
                <a:gd name="T53" fmla="*/ 176 h 178"/>
                <a:gd name="T54" fmla="*/ 7 w 61"/>
                <a:gd name="T55" fmla="*/ 175 h 178"/>
                <a:gd name="T56" fmla="*/ 0 w 61"/>
                <a:gd name="T57" fmla="*/ 173 h 178"/>
                <a:gd name="T58" fmla="*/ 0 w 61"/>
                <a:gd name="T59" fmla="*/ 175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"/>
                <a:gd name="T91" fmla="*/ 0 h 178"/>
                <a:gd name="T92" fmla="*/ 61 w 61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" h="178">
                  <a:moveTo>
                    <a:pt x="44" y="1"/>
                  </a:moveTo>
                  <a:lnTo>
                    <a:pt x="40" y="1"/>
                  </a:lnTo>
                  <a:lnTo>
                    <a:pt x="29" y="0"/>
                  </a:lnTo>
                  <a:lnTo>
                    <a:pt x="18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18" y="1"/>
                  </a:lnTo>
                  <a:lnTo>
                    <a:pt x="29" y="1"/>
                  </a:lnTo>
                  <a:lnTo>
                    <a:pt x="40" y="1"/>
                  </a:lnTo>
                  <a:lnTo>
                    <a:pt x="44" y="1"/>
                  </a:lnTo>
                  <a:close/>
                  <a:moveTo>
                    <a:pt x="0" y="175"/>
                  </a:moveTo>
                  <a:lnTo>
                    <a:pt x="7" y="176"/>
                  </a:lnTo>
                  <a:lnTo>
                    <a:pt x="18" y="176"/>
                  </a:lnTo>
                  <a:lnTo>
                    <a:pt x="29" y="178"/>
                  </a:lnTo>
                  <a:lnTo>
                    <a:pt x="40" y="176"/>
                  </a:lnTo>
                  <a:lnTo>
                    <a:pt x="51" y="176"/>
                  </a:lnTo>
                  <a:lnTo>
                    <a:pt x="61" y="173"/>
                  </a:lnTo>
                  <a:lnTo>
                    <a:pt x="50" y="175"/>
                  </a:lnTo>
                  <a:lnTo>
                    <a:pt x="40" y="176"/>
                  </a:lnTo>
                  <a:lnTo>
                    <a:pt x="29" y="176"/>
                  </a:lnTo>
                  <a:lnTo>
                    <a:pt x="18" y="176"/>
                  </a:lnTo>
                  <a:lnTo>
                    <a:pt x="7" y="175"/>
                  </a:lnTo>
                  <a:lnTo>
                    <a:pt x="0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59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1185"/>
            <p:cNvSpPr>
              <a:spLocks noEditPoints="1"/>
            </p:cNvSpPr>
            <p:nvPr/>
          </p:nvSpPr>
          <p:spPr bwMode="auto">
            <a:xfrm>
              <a:off x="4925" y="1467"/>
              <a:ext cx="61" cy="175"/>
            </a:xfrm>
            <a:custGeom>
              <a:avLst/>
              <a:gdLst>
                <a:gd name="T0" fmla="*/ 44 w 61"/>
                <a:gd name="T1" fmla="*/ 0 h 175"/>
                <a:gd name="T2" fmla="*/ 40 w 61"/>
                <a:gd name="T3" fmla="*/ 0 h 175"/>
                <a:gd name="T4" fmla="*/ 29 w 61"/>
                <a:gd name="T5" fmla="*/ 0 h 175"/>
                <a:gd name="T6" fmla="*/ 18 w 61"/>
                <a:gd name="T7" fmla="*/ 0 h 175"/>
                <a:gd name="T8" fmla="*/ 7 w 61"/>
                <a:gd name="T9" fmla="*/ 2 h 175"/>
                <a:gd name="T10" fmla="*/ 6 w 61"/>
                <a:gd name="T11" fmla="*/ 2 h 175"/>
                <a:gd name="T12" fmla="*/ 6 w 61"/>
                <a:gd name="T13" fmla="*/ 3 h 175"/>
                <a:gd name="T14" fmla="*/ 7 w 61"/>
                <a:gd name="T15" fmla="*/ 2 h 175"/>
                <a:gd name="T16" fmla="*/ 18 w 61"/>
                <a:gd name="T17" fmla="*/ 0 h 175"/>
                <a:gd name="T18" fmla="*/ 29 w 61"/>
                <a:gd name="T19" fmla="*/ 0 h 175"/>
                <a:gd name="T20" fmla="*/ 40 w 61"/>
                <a:gd name="T21" fmla="*/ 0 h 175"/>
                <a:gd name="T22" fmla="*/ 44 w 61"/>
                <a:gd name="T23" fmla="*/ 2 h 175"/>
                <a:gd name="T24" fmla="*/ 44 w 61"/>
                <a:gd name="T25" fmla="*/ 0 h 175"/>
                <a:gd name="T26" fmla="*/ 0 w 61"/>
                <a:gd name="T27" fmla="*/ 172 h 175"/>
                <a:gd name="T28" fmla="*/ 7 w 61"/>
                <a:gd name="T29" fmla="*/ 174 h 175"/>
                <a:gd name="T30" fmla="*/ 18 w 61"/>
                <a:gd name="T31" fmla="*/ 175 h 175"/>
                <a:gd name="T32" fmla="*/ 29 w 61"/>
                <a:gd name="T33" fmla="*/ 175 h 175"/>
                <a:gd name="T34" fmla="*/ 40 w 61"/>
                <a:gd name="T35" fmla="*/ 175 h 175"/>
                <a:gd name="T36" fmla="*/ 50 w 61"/>
                <a:gd name="T37" fmla="*/ 174 h 175"/>
                <a:gd name="T38" fmla="*/ 61 w 61"/>
                <a:gd name="T39" fmla="*/ 172 h 175"/>
                <a:gd name="T40" fmla="*/ 61 w 61"/>
                <a:gd name="T41" fmla="*/ 172 h 175"/>
                <a:gd name="T42" fmla="*/ 61 w 61"/>
                <a:gd name="T43" fmla="*/ 171 h 175"/>
                <a:gd name="T44" fmla="*/ 61 w 61"/>
                <a:gd name="T45" fmla="*/ 171 h 175"/>
                <a:gd name="T46" fmla="*/ 50 w 61"/>
                <a:gd name="T47" fmla="*/ 174 h 175"/>
                <a:gd name="T48" fmla="*/ 40 w 61"/>
                <a:gd name="T49" fmla="*/ 175 h 175"/>
                <a:gd name="T50" fmla="*/ 29 w 61"/>
                <a:gd name="T51" fmla="*/ 175 h 175"/>
                <a:gd name="T52" fmla="*/ 18 w 61"/>
                <a:gd name="T53" fmla="*/ 175 h 175"/>
                <a:gd name="T54" fmla="*/ 7 w 61"/>
                <a:gd name="T55" fmla="*/ 174 h 175"/>
                <a:gd name="T56" fmla="*/ 0 w 61"/>
                <a:gd name="T57" fmla="*/ 172 h 175"/>
                <a:gd name="T58" fmla="*/ 0 w 61"/>
                <a:gd name="T59" fmla="*/ 172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"/>
                <a:gd name="T91" fmla="*/ 0 h 175"/>
                <a:gd name="T92" fmla="*/ 61 w 61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" h="175">
                  <a:moveTo>
                    <a:pt x="44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2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172"/>
                  </a:moveTo>
                  <a:lnTo>
                    <a:pt x="7" y="174"/>
                  </a:lnTo>
                  <a:lnTo>
                    <a:pt x="18" y="175"/>
                  </a:lnTo>
                  <a:lnTo>
                    <a:pt x="29" y="175"/>
                  </a:lnTo>
                  <a:lnTo>
                    <a:pt x="40" y="175"/>
                  </a:lnTo>
                  <a:lnTo>
                    <a:pt x="50" y="174"/>
                  </a:lnTo>
                  <a:lnTo>
                    <a:pt x="61" y="172"/>
                  </a:lnTo>
                  <a:lnTo>
                    <a:pt x="61" y="171"/>
                  </a:lnTo>
                  <a:lnTo>
                    <a:pt x="50" y="174"/>
                  </a:lnTo>
                  <a:lnTo>
                    <a:pt x="40" y="175"/>
                  </a:lnTo>
                  <a:lnTo>
                    <a:pt x="29" y="175"/>
                  </a:lnTo>
                  <a:lnTo>
                    <a:pt x="18" y="175"/>
                  </a:lnTo>
                  <a:lnTo>
                    <a:pt x="7" y="174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5A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1186"/>
            <p:cNvSpPr>
              <a:spLocks noEditPoints="1"/>
            </p:cNvSpPr>
            <p:nvPr/>
          </p:nvSpPr>
          <p:spPr bwMode="auto">
            <a:xfrm>
              <a:off x="4925" y="1467"/>
              <a:ext cx="61" cy="175"/>
            </a:xfrm>
            <a:custGeom>
              <a:avLst/>
              <a:gdLst>
                <a:gd name="T0" fmla="*/ 44 w 61"/>
                <a:gd name="T1" fmla="*/ 2 h 175"/>
                <a:gd name="T2" fmla="*/ 40 w 61"/>
                <a:gd name="T3" fmla="*/ 0 h 175"/>
                <a:gd name="T4" fmla="*/ 29 w 61"/>
                <a:gd name="T5" fmla="*/ 0 h 175"/>
                <a:gd name="T6" fmla="*/ 18 w 61"/>
                <a:gd name="T7" fmla="*/ 0 h 175"/>
                <a:gd name="T8" fmla="*/ 7 w 61"/>
                <a:gd name="T9" fmla="*/ 2 h 175"/>
                <a:gd name="T10" fmla="*/ 6 w 61"/>
                <a:gd name="T11" fmla="*/ 3 h 175"/>
                <a:gd name="T12" fmla="*/ 4 w 61"/>
                <a:gd name="T13" fmla="*/ 3 h 175"/>
                <a:gd name="T14" fmla="*/ 7 w 61"/>
                <a:gd name="T15" fmla="*/ 3 h 175"/>
                <a:gd name="T16" fmla="*/ 18 w 61"/>
                <a:gd name="T17" fmla="*/ 2 h 175"/>
                <a:gd name="T18" fmla="*/ 29 w 61"/>
                <a:gd name="T19" fmla="*/ 2 h 175"/>
                <a:gd name="T20" fmla="*/ 40 w 61"/>
                <a:gd name="T21" fmla="*/ 2 h 175"/>
                <a:gd name="T22" fmla="*/ 44 w 61"/>
                <a:gd name="T23" fmla="*/ 2 h 175"/>
                <a:gd name="T24" fmla="*/ 44 w 61"/>
                <a:gd name="T25" fmla="*/ 2 h 175"/>
                <a:gd name="T26" fmla="*/ 0 w 61"/>
                <a:gd name="T27" fmla="*/ 172 h 175"/>
                <a:gd name="T28" fmla="*/ 7 w 61"/>
                <a:gd name="T29" fmla="*/ 174 h 175"/>
                <a:gd name="T30" fmla="*/ 18 w 61"/>
                <a:gd name="T31" fmla="*/ 175 h 175"/>
                <a:gd name="T32" fmla="*/ 29 w 61"/>
                <a:gd name="T33" fmla="*/ 175 h 175"/>
                <a:gd name="T34" fmla="*/ 40 w 61"/>
                <a:gd name="T35" fmla="*/ 175 h 175"/>
                <a:gd name="T36" fmla="*/ 50 w 61"/>
                <a:gd name="T37" fmla="*/ 174 h 175"/>
                <a:gd name="T38" fmla="*/ 61 w 61"/>
                <a:gd name="T39" fmla="*/ 171 h 175"/>
                <a:gd name="T40" fmla="*/ 61 w 61"/>
                <a:gd name="T41" fmla="*/ 171 h 175"/>
                <a:gd name="T42" fmla="*/ 61 w 61"/>
                <a:gd name="T43" fmla="*/ 171 h 175"/>
                <a:gd name="T44" fmla="*/ 61 w 61"/>
                <a:gd name="T45" fmla="*/ 171 h 175"/>
                <a:gd name="T46" fmla="*/ 50 w 61"/>
                <a:gd name="T47" fmla="*/ 174 h 175"/>
                <a:gd name="T48" fmla="*/ 40 w 61"/>
                <a:gd name="T49" fmla="*/ 174 h 175"/>
                <a:gd name="T50" fmla="*/ 29 w 61"/>
                <a:gd name="T51" fmla="*/ 175 h 175"/>
                <a:gd name="T52" fmla="*/ 18 w 61"/>
                <a:gd name="T53" fmla="*/ 174 h 175"/>
                <a:gd name="T54" fmla="*/ 7 w 61"/>
                <a:gd name="T55" fmla="*/ 174 h 175"/>
                <a:gd name="T56" fmla="*/ 0 w 61"/>
                <a:gd name="T57" fmla="*/ 171 h 175"/>
                <a:gd name="T58" fmla="*/ 0 w 61"/>
                <a:gd name="T59" fmla="*/ 172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"/>
                <a:gd name="T91" fmla="*/ 0 h 175"/>
                <a:gd name="T92" fmla="*/ 61 w 61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" h="175">
                  <a:moveTo>
                    <a:pt x="44" y="2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8" y="2"/>
                  </a:lnTo>
                  <a:lnTo>
                    <a:pt x="29" y="2"/>
                  </a:lnTo>
                  <a:lnTo>
                    <a:pt x="40" y="2"/>
                  </a:lnTo>
                  <a:lnTo>
                    <a:pt x="44" y="2"/>
                  </a:lnTo>
                  <a:close/>
                  <a:moveTo>
                    <a:pt x="0" y="172"/>
                  </a:moveTo>
                  <a:lnTo>
                    <a:pt x="7" y="174"/>
                  </a:lnTo>
                  <a:lnTo>
                    <a:pt x="18" y="175"/>
                  </a:lnTo>
                  <a:lnTo>
                    <a:pt x="29" y="175"/>
                  </a:lnTo>
                  <a:lnTo>
                    <a:pt x="40" y="175"/>
                  </a:lnTo>
                  <a:lnTo>
                    <a:pt x="50" y="174"/>
                  </a:lnTo>
                  <a:lnTo>
                    <a:pt x="61" y="171"/>
                  </a:lnTo>
                  <a:lnTo>
                    <a:pt x="50" y="174"/>
                  </a:lnTo>
                  <a:lnTo>
                    <a:pt x="40" y="174"/>
                  </a:lnTo>
                  <a:lnTo>
                    <a:pt x="29" y="175"/>
                  </a:lnTo>
                  <a:lnTo>
                    <a:pt x="18" y="174"/>
                  </a:lnTo>
                  <a:lnTo>
                    <a:pt x="7" y="174"/>
                  </a:lnTo>
                  <a:lnTo>
                    <a:pt x="0" y="17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5B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1187"/>
            <p:cNvSpPr>
              <a:spLocks noEditPoints="1"/>
            </p:cNvSpPr>
            <p:nvPr/>
          </p:nvSpPr>
          <p:spPr bwMode="auto">
            <a:xfrm>
              <a:off x="4925" y="1469"/>
              <a:ext cx="63" cy="173"/>
            </a:xfrm>
            <a:custGeom>
              <a:avLst/>
              <a:gdLst>
                <a:gd name="T0" fmla="*/ 44 w 63"/>
                <a:gd name="T1" fmla="*/ 0 h 173"/>
                <a:gd name="T2" fmla="*/ 40 w 63"/>
                <a:gd name="T3" fmla="*/ 0 h 173"/>
                <a:gd name="T4" fmla="*/ 29 w 63"/>
                <a:gd name="T5" fmla="*/ 0 h 173"/>
                <a:gd name="T6" fmla="*/ 18 w 63"/>
                <a:gd name="T7" fmla="*/ 0 h 173"/>
                <a:gd name="T8" fmla="*/ 7 w 63"/>
                <a:gd name="T9" fmla="*/ 1 h 173"/>
                <a:gd name="T10" fmla="*/ 4 w 63"/>
                <a:gd name="T11" fmla="*/ 1 h 173"/>
                <a:gd name="T12" fmla="*/ 4 w 63"/>
                <a:gd name="T13" fmla="*/ 3 h 173"/>
                <a:gd name="T14" fmla="*/ 7 w 63"/>
                <a:gd name="T15" fmla="*/ 1 h 173"/>
                <a:gd name="T16" fmla="*/ 18 w 63"/>
                <a:gd name="T17" fmla="*/ 0 h 173"/>
                <a:gd name="T18" fmla="*/ 29 w 63"/>
                <a:gd name="T19" fmla="*/ 0 h 173"/>
                <a:gd name="T20" fmla="*/ 40 w 63"/>
                <a:gd name="T21" fmla="*/ 0 h 173"/>
                <a:gd name="T22" fmla="*/ 44 w 63"/>
                <a:gd name="T23" fmla="*/ 1 h 173"/>
                <a:gd name="T24" fmla="*/ 44 w 63"/>
                <a:gd name="T25" fmla="*/ 0 h 173"/>
                <a:gd name="T26" fmla="*/ 0 w 63"/>
                <a:gd name="T27" fmla="*/ 169 h 173"/>
                <a:gd name="T28" fmla="*/ 7 w 63"/>
                <a:gd name="T29" fmla="*/ 172 h 173"/>
                <a:gd name="T30" fmla="*/ 18 w 63"/>
                <a:gd name="T31" fmla="*/ 172 h 173"/>
                <a:gd name="T32" fmla="*/ 29 w 63"/>
                <a:gd name="T33" fmla="*/ 173 h 173"/>
                <a:gd name="T34" fmla="*/ 40 w 63"/>
                <a:gd name="T35" fmla="*/ 172 h 173"/>
                <a:gd name="T36" fmla="*/ 50 w 63"/>
                <a:gd name="T37" fmla="*/ 172 h 173"/>
                <a:gd name="T38" fmla="*/ 61 w 63"/>
                <a:gd name="T39" fmla="*/ 169 h 173"/>
                <a:gd name="T40" fmla="*/ 61 w 63"/>
                <a:gd name="T41" fmla="*/ 169 h 173"/>
                <a:gd name="T42" fmla="*/ 63 w 63"/>
                <a:gd name="T43" fmla="*/ 169 h 173"/>
                <a:gd name="T44" fmla="*/ 61 w 63"/>
                <a:gd name="T45" fmla="*/ 169 h 173"/>
                <a:gd name="T46" fmla="*/ 50 w 63"/>
                <a:gd name="T47" fmla="*/ 170 h 173"/>
                <a:gd name="T48" fmla="*/ 40 w 63"/>
                <a:gd name="T49" fmla="*/ 172 h 173"/>
                <a:gd name="T50" fmla="*/ 29 w 63"/>
                <a:gd name="T51" fmla="*/ 172 h 173"/>
                <a:gd name="T52" fmla="*/ 18 w 63"/>
                <a:gd name="T53" fmla="*/ 172 h 173"/>
                <a:gd name="T54" fmla="*/ 7 w 63"/>
                <a:gd name="T55" fmla="*/ 170 h 173"/>
                <a:gd name="T56" fmla="*/ 0 w 63"/>
                <a:gd name="T57" fmla="*/ 169 h 173"/>
                <a:gd name="T58" fmla="*/ 0 w 63"/>
                <a:gd name="T59" fmla="*/ 169 h 1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"/>
                <a:gd name="T91" fmla="*/ 0 h 173"/>
                <a:gd name="T92" fmla="*/ 63 w 63"/>
                <a:gd name="T93" fmla="*/ 173 h 1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" h="173">
                  <a:moveTo>
                    <a:pt x="44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7" y="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69"/>
                  </a:moveTo>
                  <a:lnTo>
                    <a:pt x="7" y="172"/>
                  </a:lnTo>
                  <a:lnTo>
                    <a:pt x="18" y="172"/>
                  </a:lnTo>
                  <a:lnTo>
                    <a:pt x="29" y="173"/>
                  </a:lnTo>
                  <a:lnTo>
                    <a:pt x="40" y="172"/>
                  </a:lnTo>
                  <a:lnTo>
                    <a:pt x="50" y="172"/>
                  </a:lnTo>
                  <a:lnTo>
                    <a:pt x="61" y="169"/>
                  </a:lnTo>
                  <a:lnTo>
                    <a:pt x="63" y="169"/>
                  </a:lnTo>
                  <a:lnTo>
                    <a:pt x="61" y="169"/>
                  </a:lnTo>
                  <a:lnTo>
                    <a:pt x="50" y="170"/>
                  </a:lnTo>
                  <a:lnTo>
                    <a:pt x="40" y="172"/>
                  </a:lnTo>
                  <a:lnTo>
                    <a:pt x="29" y="172"/>
                  </a:lnTo>
                  <a:lnTo>
                    <a:pt x="18" y="172"/>
                  </a:lnTo>
                  <a:lnTo>
                    <a:pt x="7" y="1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5C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1188"/>
            <p:cNvSpPr>
              <a:spLocks noEditPoints="1"/>
            </p:cNvSpPr>
            <p:nvPr/>
          </p:nvSpPr>
          <p:spPr bwMode="auto">
            <a:xfrm>
              <a:off x="4925" y="1469"/>
              <a:ext cx="63" cy="172"/>
            </a:xfrm>
            <a:custGeom>
              <a:avLst/>
              <a:gdLst>
                <a:gd name="T0" fmla="*/ 44 w 63"/>
                <a:gd name="T1" fmla="*/ 1 h 172"/>
                <a:gd name="T2" fmla="*/ 40 w 63"/>
                <a:gd name="T3" fmla="*/ 0 h 172"/>
                <a:gd name="T4" fmla="*/ 29 w 63"/>
                <a:gd name="T5" fmla="*/ 0 h 172"/>
                <a:gd name="T6" fmla="*/ 18 w 63"/>
                <a:gd name="T7" fmla="*/ 0 h 172"/>
                <a:gd name="T8" fmla="*/ 7 w 63"/>
                <a:gd name="T9" fmla="*/ 1 h 172"/>
                <a:gd name="T10" fmla="*/ 4 w 63"/>
                <a:gd name="T11" fmla="*/ 3 h 172"/>
                <a:gd name="T12" fmla="*/ 4 w 63"/>
                <a:gd name="T13" fmla="*/ 3 h 172"/>
                <a:gd name="T14" fmla="*/ 7 w 63"/>
                <a:gd name="T15" fmla="*/ 1 h 172"/>
                <a:gd name="T16" fmla="*/ 18 w 63"/>
                <a:gd name="T17" fmla="*/ 1 h 172"/>
                <a:gd name="T18" fmla="*/ 29 w 63"/>
                <a:gd name="T19" fmla="*/ 0 h 172"/>
                <a:gd name="T20" fmla="*/ 40 w 63"/>
                <a:gd name="T21" fmla="*/ 1 h 172"/>
                <a:gd name="T22" fmla="*/ 44 w 63"/>
                <a:gd name="T23" fmla="*/ 1 h 172"/>
                <a:gd name="T24" fmla="*/ 44 w 63"/>
                <a:gd name="T25" fmla="*/ 1 h 172"/>
                <a:gd name="T26" fmla="*/ 0 w 63"/>
                <a:gd name="T27" fmla="*/ 169 h 172"/>
                <a:gd name="T28" fmla="*/ 7 w 63"/>
                <a:gd name="T29" fmla="*/ 170 h 172"/>
                <a:gd name="T30" fmla="*/ 18 w 63"/>
                <a:gd name="T31" fmla="*/ 172 h 172"/>
                <a:gd name="T32" fmla="*/ 29 w 63"/>
                <a:gd name="T33" fmla="*/ 172 h 172"/>
                <a:gd name="T34" fmla="*/ 40 w 63"/>
                <a:gd name="T35" fmla="*/ 172 h 172"/>
                <a:gd name="T36" fmla="*/ 50 w 63"/>
                <a:gd name="T37" fmla="*/ 170 h 172"/>
                <a:gd name="T38" fmla="*/ 61 w 63"/>
                <a:gd name="T39" fmla="*/ 169 h 172"/>
                <a:gd name="T40" fmla="*/ 63 w 63"/>
                <a:gd name="T41" fmla="*/ 169 h 172"/>
                <a:gd name="T42" fmla="*/ 63 w 63"/>
                <a:gd name="T43" fmla="*/ 167 h 172"/>
                <a:gd name="T44" fmla="*/ 61 w 63"/>
                <a:gd name="T45" fmla="*/ 167 h 172"/>
                <a:gd name="T46" fmla="*/ 50 w 63"/>
                <a:gd name="T47" fmla="*/ 170 h 172"/>
                <a:gd name="T48" fmla="*/ 40 w 63"/>
                <a:gd name="T49" fmla="*/ 172 h 172"/>
                <a:gd name="T50" fmla="*/ 29 w 63"/>
                <a:gd name="T51" fmla="*/ 172 h 172"/>
                <a:gd name="T52" fmla="*/ 18 w 63"/>
                <a:gd name="T53" fmla="*/ 172 h 172"/>
                <a:gd name="T54" fmla="*/ 7 w 63"/>
                <a:gd name="T55" fmla="*/ 170 h 172"/>
                <a:gd name="T56" fmla="*/ 0 w 63"/>
                <a:gd name="T57" fmla="*/ 169 h 172"/>
                <a:gd name="T58" fmla="*/ 0 w 63"/>
                <a:gd name="T59" fmla="*/ 169 h 1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"/>
                <a:gd name="T91" fmla="*/ 0 h 172"/>
                <a:gd name="T92" fmla="*/ 63 w 63"/>
                <a:gd name="T93" fmla="*/ 172 h 1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" h="172">
                  <a:moveTo>
                    <a:pt x="44" y="1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7" y="1"/>
                  </a:lnTo>
                  <a:lnTo>
                    <a:pt x="18" y="1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44" y="1"/>
                  </a:lnTo>
                  <a:close/>
                  <a:moveTo>
                    <a:pt x="0" y="169"/>
                  </a:moveTo>
                  <a:lnTo>
                    <a:pt x="7" y="170"/>
                  </a:lnTo>
                  <a:lnTo>
                    <a:pt x="18" y="172"/>
                  </a:lnTo>
                  <a:lnTo>
                    <a:pt x="29" y="172"/>
                  </a:lnTo>
                  <a:lnTo>
                    <a:pt x="40" y="172"/>
                  </a:lnTo>
                  <a:lnTo>
                    <a:pt x="50" y="170"/>
                  </a:lnTo>
                  <a:lnTo>
                    <a:pt x="61" y="169"/>
                  </a:lnTo>
                  <a:lnTo>
                    <a:pt x="63" y="169"/>
                  </a:lnTo>
                  <a:lnTo>
                    <a:pt x="63" y="167"/>
                  </a:lnTo>
                  <a:lnTo>
                    <a:pt x="61" y="167"/>
                  </a:lnTo>
                  <a:lnTo>
                    <a:pt x="50" y="170"/>
                  </a:lnTo>
                  <a:lnTo>
                    <a:pt x="40" y="172"/>
                  </a:lnTo>
                  <a:lnTo>
                    <a:pt x="29" y="172"/>
                  </a:lnTo>
                  <a:lnTo>
                    <a:pt x="18" y="172"/>
                  </a:lnTo>
                  <a:lnTo>
                    <a:pt x="7" y="17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5D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1189"/>
            <p:cNvSpPr>
              <a:spLocks noEditPoints="1"/>
            </p:cNvSpPr>
            <p:nvPr/>
          </p:nvSpPr>
          <p:spPr bwMode="auto">
            <a:xfrm>
              <a:off x="4923" y="1469"/>
              <a:ext cx="65" cy="172"/>
            </a:xfrm>
            <a:custGeom>
              <a:avLst/>
              <a:gdLst>
                <a:gd name="T0" fmla="*/ 46 w 65"/>
                <a:gd name="T1" fmla="*/ 1 h 172"/>
                <a:gd name="T2" fmla="*/ 42 w 65"/>
                <a:gd name="T3" fmla="*/ 1 h 172"/>
                <a:gd name="T4" fmla="*/ 31 w 65"/>
                <a:gd name="T5" fmla="*/ 0 h 172"/>
                <a:gd name="T6" fmla="*/ 20 w 65"/>
                <a:gd name="T7" fmla="*/ 1 h 172"/>
                <a:gd name="T8" fmla="*/ 9 w 65"/>
                <a:gd name="T9" fmla="*/ 1 h 172"/>
                <a:gd name="T10" fmla="*/ 6 w 65"/>
                <a:gd name="T11" fmla="*/ 3 h 172"/>
                <a:gd name="T12" fmla="*/ 6 w 65"/>
                <a:gd name="T13" fmla="*/ 3 h 172"/>
                <a:gd name="T14" fmla="*/ 9 w 65"/>
                <a:gd name="T15" fmla="*/ 3 h 172"/>
                <a:gd name="T16" fmla="*/ 20 w 65"/>
                <a:gd name="T17" fmla="*/ 1 h 172"/>
                <a:gd name="T18" fmla="*/ 31 w 65"/>
                <a:gd name="T19" fmla="*/ 1 h 172"/>
                <a:gd name="T20" fmla="*/ 42 w 65"/>
                <a:gd name="T21" fmla="*/ 1 h 172"/>
                <a:gd name="T22" fmla="*/ 46 w 65"/>
                <a:gd name="T23" fmla="*/ 1 h 172"/>
                <a:gd name="T24" fmla="*/ 46 w 65"/>
                <a:gd name="T25" fmla="*/ 1 h 172"/>
                <a:gd name="T26" fmla="*/ 2 w 65"/>
                <a:gd name="T27" fmla="*/ 169 h 172"/>
                <a:gd name="T28" fmla="*/ 9 w 65"/>
                <a:gd name="T29" fmla="*/ 170 h 172"/>
                <a:gd name="T30" fmla="*/ 20 w 65"/>
                <a:gd name="T31" fmla="*/ 172 h 172"/>
                <a:gd name="T32" fmla="*/ 31 w 65"/>
                <a:gd name="T33" fmla="*/ 172 h 172"/>
                <a:gd name="T34" fmla="*/ 42 w 65"/>
                <a:gd name="T35" fmla="*/ 172 h 172"/>
                <a:gd name="T36" fmla="*/ 52 w 65"/>
                <a:gd name="T37" fmla="*/ 170 h 172"/>
                <a:gd name="T38" fmla="*/ 63 w 65"/>
                <a:gd name="T39" fmla="*/ 167 h 172"/>
                <a:gd name="T40" fmla="*/ 65 w 65"/>
                <a:gd name="T41" fmla="*/ 167 h 172"/>
                <a:gd name="T42" fmla="*/ 65 w 65"/>
                <a:gd name="T43" fmla="*/ 167 h 172"/>
                <a:gd name="T44" fmla="*/ 63 w 65"/>
                <a:gd name="T45" fmla="*/ 167 h 172"/>
                <a:gd name="T46" fmla="*/ 52 w 65"/>
                <a:gd name="T47" fmla="*/ 170 h 172"/>
                <a:gd name="T48" fmla="*/ 42 w 65"/>
                <a:gd name="T49" fmla="*/ 170 h 172"/>
                <a:gd name="T50" fmla="*/ 31 w 65"/>
                <a:gd name="T51" fmla="*/ 172 h 172"/>
                <a:gd name="T52" fmla="*/ 20 w 65"/>
                <a:gd name="T53" fmla="*/ 170 h 172"/>
                <a:gd name="T54" fmla="*/ 9 w 65"/>
                <a:gd name="T55" fmla="*/ 170 h 172"/>
                <a:gd name="T56" fmla="*/ 0 w 65"/>
                <a:gd name="T57" fmla="*/ 167 h 172"/>
                <a:gd name="T58" fmla="*/ 2 w 65"/>
                <a:gd name="T59" fmla="*/ 169 h 1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172"/>
                <a:gd name="T92" fmla="*/ 65 w 65"/>
                <a:gd name="T93" fmla="*/ 172 h 1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172">
                  <a:moveTo>
                    <a:pt x="46" y="1"/>
                  </a:moveTo>
                  <a:lnTo>
                    <a:pt x="42" y="1"/>
                  </a:lnTo>
                  <a:lnTo>
                    <a:pt x="31" y="0"/>
                  </a:lnTo>
                  <a:lnTo>
                    <a:pt x="2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9" y="3"/>
                  </a:lnTo>
                  <a:lnTo>
                    <a:pt x="20" y="1"/>
                  </a:lnTo>
                  <a:lnTo>
                    <a:pt x="31" y="1"/>
                  </a:lnTo>
                  <a:lnTo>
                    <a:pt x="42" y="1"/>
                  </a:lnTo>
                  <a:lnTo>
                    <a:pt x="46" y="1"/>
                  </a:lnTo>
                  <a:close/>
                  <a:moveTo>
                    <a:pt x="2" y="169"/>
                  </a:moveTo>
                  <a:lnTo>
                    <a:pt x="9" y="170"/>
                  </a:lnTo>
                  <a:lnTo>
                    <a:pt x="20" y="172"/>
                  </a:lnTo>
                  <a:lnTo>
                    <a:pt x="31" y="172"/>
                  </a:lnTo>
                  <a:lnTo>
                    <a:pt x="42" y="172"/>
                  </a:lnTo>
                  <a:lnTo>
                    <a:pt x="52" y="170"/>
                  </a:lnTo>
                  <a:lnTo>
                    <a:pt x="63" y="167"/>
                  </a:lnTo>
                  <a:lnTo>
                    <a:pt x="65" y="167"/>
                  </a:lnTo>
                  <a:lnTo>
                    <a:pt x="63" y="167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1" y="172"/>
                  </a:lnTo>
                  <a:lnTo>
                    <a:pt x="20" y="170"/>
                  </a:lnTo>
                  <a:lnTo>
                    <a:pt x="9" y="170"/>
                  </a:lnTo>
                  <a:lnTo>
                    <a:pt x="0" y="167"/>
                  </a:lnTo>
                  <a:lnTo>
                    <a:pt x="2" y="169"/>
                  </a:lnTo>
                  <a:close/>
                </a:path>
              </a:pathLst>
            </a:custGeom>
            <a:solidFill>
              <a:srgbClr val="5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1190"/>
            <p:cNvSpPr>
              <a:spLocks noEditPoints="1"/>
            </p:cNvSpPr>
            <p:nvPr/>
          </p:nvSpPr>
          <p:spPr bwMode="auto">
            <a:xfrm>
              <a:off x="4923" y="1470"/>
              <a:ext cx="65" cy="171"/>
            </a:xfrm>
            <a:custGeom>
              <a:avLst/>
              <a:gdLst>
                <a:gd name="T0" fmla="*/ 46 w 65"/>
                <a:gd name="T1" fmla="*/ 0 h 171"/>
                <a:gd name="T2" fmla="*/ 42 w 65"/>
                <a:gd name="T3" fmla="*/ 0 h 171"/>
                <a:gd name="T4" fmla="*/ 31 w 65"/>
                <a:gd name="T5" fmla="*/ 0 h 171"/>
                <a:gd name="T6" fmla="*/ 20 w 65"/>
                <a:gd name="T7" fmla="*/ 0 h 171"/>
                <a:gd name="T8" fmla="*/ 9 w 65"/>
                <a:gd name="T9" fmla="*/ 2 h 171"/>
                <a:gd name="T10" fmla="*/ 6 w 65"/>
                <a:gd name="T11" fmla="*/ 2 h 171"/>
                <a:gd name="T12" fmla="*/ 6 w 65"/>
                <a:gd name="T13" fmla="*/ 3 h 171"/>
                <a:gd name="T14" fmla="*/ 9 w 65"/>
                <a:gd name="T15" fmla="*/ 2 h 171"/>
                <a:gd name="T16" fmla="*/ 20 w 65"/>
                <a:gd name="T17" fmla="*/ 0 h 171"/>
                <a:gd name="T18" fmla="*/ 31 w 65"/>
                <a:gd name="T19" fmla="*/ 0 h 171"/>
                <a:gd name="T20" fmla="*/ 41 w 65"/>
                <a:gd name="T21" fmla="*/ 0 h 171"/>
                <a:gd name="T22" fmla="*/ 46 w 65"/>
                <a:gd name="T23" fmla="*/ 2 h 171"/>
                <a:gd name="T24" fmla="*/ 46 w 65"/>
                <a:gd name="T25" fmla="*/ 0 h 171"/>
                <a:gd name="T26" fmla="*/ 0 w 65"/>
                <a:gd name="T27" fmla="*/ 166 h 171"/>
                <a:gd name="T28" fmla="*/ 9 w 65"/>
                <a:gd name="T29" fmla="*/ 169 h 171"/>
                <a:gd name="T30" fmla="*/ 20 w 65"/>
                <a:gd name="T31" fmla="*/ 169 h 171"/>
                <a:gd name="T32" fmla="*/ 31 w 65"/>
                <a:gd name="T33" fmla="*/ 171 h 171"/>
                <a:gd name="T34" fmla="*/ 42 w 65"/>
                <a:gd name="T35" fmla="*/ 169 h 171"/>
                <a:gd name="T36" fmla="*/ 52 w 65"/>
                <a:gd name="T37" fmla="*/ 169 h 171"/>
                <a:gd name="T38" fmla="*/ 63 w 65"/>
                <a:gd name="T39" fmla="*/ 166 h 171"/>
                <a:gd name="T40" fmla="*/ 65 w 65"/>
                <a:gd name="T41" fmla="*/ 166 h 171"/>
                <a:gd name="T42" fmla="*/ 65 w 65"/>
                <a:gd name="T43" fmla="*/ 165 h 171"/>
                <a:gd name="T44" fmla="*/ 61 w 65"/>
                <a:gd name="T45" fmla="*/ 166 h 171"/>
                <a:gd name="T46" fmla="*/ 52 w 65"/>
                <a:gd name="T47" fmla="*/ 168 h 171"/>
                <a:gd name="T48" fmla="*/ 41 w 65"/>
                <a:gd name="T49" fmla="*/ 169 h 171"/>
                <a:gd name="T50" fmla="*/ 31 w 65"/>
                <a:gd name="T51" fmla="*/ 169 h 171"/>
                <a:gd name="T52" fmla="*/ 20 w 65"/>
                <a:gd name="T53" fmla="*/ 169 h 171"/>
                <a:gd name="T54" fmla="*/ 9 w 65"/>
                <a:gd name="T55" fmla="*/ 168 h 171"/>
                <a:gd name="T56" fmla="*/ 0 w 65"/>
                <a:gd name="T57" fmla="*/ 166 h 171"/>
                <a:gd name="T58" fmla="*/ 0 w 65"/>
                <a:gd name="T59" fmla="*/ 166 h 1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171"/>
                <a:gd name="T92" fmla="*/ 65 w 65"/>
                <a:gd name="T93" fmla="*/ 171 h 1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171">
                  <a:moveTo>
                    <a:pt x="46" y="0"/>
                  </a:moveTo>
                  <a:lnTo>
                    <a:pt x="42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9" y="2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46" y="0"/>
                  </a:lnTo>
                  <a:close/>
                  <a:moveTo>
                    <a:pt x="0" y="166"/>
                  </a:moveTo>
                  <a:lnTo>
                    <a:pt x="9" y="169"/>
                  </a:lnTo>
                  <a:lnTo>
                    <a:pt x="20" y="169"/>
                  </a:lnTo>
                  <a:lnTo>
                    <a:pt x="31" y="171"/>
                  </a:lnTo>
                  <a:lnTo>
                    <a:pt x="42" y="169"/>
                  </a:lnTo>
                  <a:lnTo>
                    <a:pt x="52" y="169"/>
                  </a:lnTo>
                  <a:lnTo>
                    <a:pt x="63" y="166"/>
                  </a:lnTo>
                  <a:lnTo>
                    <a:pt x="65" y="166"/>
                  </a:lnTo>
                  <a:lnTo>
                    <a:pt x="65" y="165"/>
                  </a:lnTo>
                  <a:lnTo>
                    <a:pt x="61" y="166"/>
                  </a:lnTo>
                  <a:lnTo>
                    <a:pt x="52" y="168"/>
                  </a:lnTo>
                  <a:lnTo>
                    <a:pt x="41" y="169"/>
                  </a:lnTo>
                  <a:lnTo>
                    <a:pt x="31" y="169"/>
                  </a:lnTo>
                  <a:lnTo>
                    <a:pt x="20" y="169"/>
                  </a:lnTo>
                  <a:lnTo>
                    <a:pt x="9" y="16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5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1191"/>
            <p:cNvSpPr>
              <a:spLocks noEditPoints="1"/>
            </p:cNvSpPr>
            <p:nvPr/>
          </p:nvSpPr>
          <p:spPr bwMode="auto">
            <a:xfrm>
              <a:off x="4923" y="1470"/>
              <a:ext cx="65" cy="169"/>
            </a:xfrm>
            <a:custGeom>
              <a:avLst/>
              <a:gdLst>
                <a:gd name="T0" fmla="*/ 46 w 65"/>
                <a:gd name="T1" fmla="*/ 2 h 169"/>
                <a:gd name="T2" fmla="*/ 41 w 65"/>
                <a:gd name="T3" fmla="*/ 0 h 169"/>
                <a:gd name="T4" fmla="*/ 31 w 65"/>
                <a:gd name="T5" fmla="*/ 0 h 169"/>
                <a:gd name="T6" fmla="*/ 20 w 65"/>
                <a:gd name="T7" fmla="*/ 0 h 169"/>
                <a:gd name="T8" fmla="*/ 9 w 65"/>
                <a:gd name="T9" fmla="*/ 2 h 169"/>
                <a:gd name="T10" fmla="*/ 6 w 65"/>
                <a:gd name="T11" fmla="*/ 3 h 169"/>
                <a:gd name="T12" fmla="*/ 6 w 65"/>
                <a:gd name="T13" fmla="*/ 3 h 169"/>
                <a:gd name="T14" fmla="*/ 9 w 65"/>
                <a:gd name="T15" fmla="*/ 2 h 169"/>
                <a:gd name="T16" fmla="*/ 20 w 65"/>
                <a:gd name="T17" fmla="*/ 2 h 169"/>
                <a:gd name="T18" fmla="*/ 31 w 65"/>
                <a:gd name="T19" fmla="*/ 0 h 169"/>
                <a:gd name="T20" fmla="*/ 41 w 65"/>
                <a:gd name="T21" fmla="*/ 2 h 169"/>
                <a:gd name="T22" fmla="*/ 46 w 65"/>
                <a:gd name="T23" fmla="*/ 2 h 169"/>
                <a:gd name="T24" fmla="*/ 46 w 65"/>
                <a:gd name="T25" fmla="*/ 2 h 169"/>
                <a:gd name="T26" fmla="*/ 0 w 65"/>
                <a:gd name="T27" fmla="*/ 166 h 169"/>
                <a:gd name="T28" fmla="*/ 9 w 65"/>
                <a:gd name="T29" fmla="*/ 168 h 169"/>
                <a:gd name="T30" fmla="*/ 20 w 65"/>
                <a:gd name="T31" fmla="*/ 169 h 169"/>
                <a:gd name="T32" fmla="*/ 31 w 65"/>
                <a:gd name="T33" fmla="*/ 169 h 169"/>
                <a:gd name="T34" fmla="*/ 41 w 65"/>
                <a:gd name="T35" fmla="*/ 169 h 169"/>
                <a:gd name="T36" fmla="*/ 52 w 65"/>
                <a:gd name="T37" fmla="*/ 168 h 169"/>
                <a:gd name="T38" fmla="*/ 61 w 65"/>
                <a:gd name="T39" fmla="*/ 166 h 169"/>
                <a:gd name="T40" fmla="*/ 65 w 65"/>
                <a:gd name="T41" fmla="*/ 165 h 169"/>
                <a:gd name="T42" fmla="*/ 65 w 65"/>
                <a:gd name="T43" fmla="*/ 165 h 169"/>
                <a:gd name="T44" fmla="*/ 61 w 65"/>
                <a:gd name="T45" fmla="*/ 165 h 169"/>
                <a:gd name="T46" fmla="*/ 52 w 65"/>
                <a:gd name="T47" fmla="*/ 168 h 169"/>
                <a:gd name="T48" fmla="*/ 41 w 65"/>
                <a:gd name="T49" fmla="*/ 169 h 169"/>
                <a:gd name="T50" fmla="*/ 31 w 65"/>
                <a:gd name="T51" fmla="*/ 169 h 169"/>
                <a:gd name="T52" fmla="*/ 20 w 65"/>
                <a:gd name="T53" fmla="*/ 169 h 169"/>
                <a:gd name="T54" fmla="*/ 9 w 65"/>
                <a:gd name="T55" fmla="*/ 168 h 169"/>
                <a:gd name="T56" fmla="*/ 0 w 65"/>
                <a:gd name="T57" fmla="*/ 166 h 169"/>
                <a:gd name="T58" fmla="*/ 0 w 65"/>
                <a:gd name="T59" fmla="*/ 166 h 1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169"/>
                <a:gd name="T92" fmla="*/ 65 w 65"/>
                <a:gd name="T93" fmla="*/ 169 h 1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169">
                  <a:moveTo>
                    <a:pt x="46" y="2"/>
                  </a:moveTo>
                  <a:lnTo>
                    <a:pt x="41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9" y="2"/>
                  </a:lnTo>
                  <a:lnTo>
                    <a:pt x="20" y="2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46" y="2"/>
                  </a:lnTo>
                  <a:close/>
                  <a:moveTo>
                    <a:pt x="0" y="166"/>
                  </a:moveTo>
                  <a:lnTo>
                    <a:pt x="9" y="168"/>
                  </a:lnTo>
                  <a:lnTo>
                    <a:pt x="20" y="169"/>
                  </a:lnTo>
                  <a:lnTo>
                    <a:pt x="31" y="169"/>
                  </a:lnTo>
                  <a:lnTo>
                    <a:pt x="41" y="169"/>
                  </a:lnTo>
                  <a:lnTo>
                    <a:pt x="52" y="168"/>
                  </a:lnTo>
                  <a:lnTo>
                    <a:pt x="61" y="166"/>
                  </a:lnTo>
                  <a:lnTo>
                    <a:pt x="65" y="165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1" y="169"/>
                  </a:lnTo>
                  <a:lnTo>
                    <a:pt x="31" y="169"/>
                  </a:lnTo>
                  <a:lnTo>
                    <a:pt x="20" y="169"/>
                  </a:lnTo>
                  <a:lnTo>
                    <a:pt x="9" y="16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1192"/>
            <p:cNvSpPr>
              <a:spLocks noEditPoints="1"/>
            </p:cNvSpPr>
            <p:nvPr/>
          </p:nvSpPr>
          <p:spPr bwMode="auto">
            <a:xfrm>
              <a:off x="4923" y="1470"/>
              <a:ext cx="65" cy="169"/>
            </a:xfrm>
            <a:custGeom>
              <a:avLst/>
              <a:gdLst>
                <a:gd name="T0" fmla="*/ 46 w 65"/>
                <a:gd name="T1" fmla="*/ 2 h 169"/>
                <a:gd name="T2" fmla="*/ 41 w 65"/>
                <a:gd name="T3" fmla="*/ 2 h 169"/>
                <a:gd name="T4" fmla="*/ 31 w 65"/>
                <a:gd name="T5" fmla="*/ 0 h 169"/>
                <a:gd name="T6" fmla="*/ 20 w 65"/>
                <a:gd name="T7" fmla="*/ 2 h 169"/>
                <a:gd name="T8" fmla="*/ 9 w 65"/>
                <a:gd name="T9" fmla="*/ 2 h 169"/>
                <a:gd name="T10" fmla="*/ 6 w 65"/>
                <a:gd name="T11" fmla="*/ 3 h 169"/>
                <a:gd name="T12" fmla="*/ 6 w 65"/>
                <a:gd name="T13" fmla="*/ 3 h 169"/>
                <a:gd name="T14" fmla="*/ 11 w 65"/>
                <a:gd name="T15" fmla="*/ 3 h 169"/>
                <a:gd name="T16" fmla="*/ 20 w 65"/>
                <a:gd name="T17" fmla="*/ 2 h 169"/>
                <a:gd name="T18" fmla="*/ 31 w 65"/>
                <a:gd name="T19" fmla="*/ 2 h 169"/>
                <a:gd name="T20" fmla="*/ 41 w 65"/>
                <a:gd name="T21" fmla="*/ 2 h 169"/>
                <a:gd name="T22" fmla="*/ 46 w 65"/>
                <a:gd name="T23" fmla="*/ 2 h 169"/>
                <a:gd name="T24" fmla="*/ 46 w 65"/>
                <a:gd name="T25" fmla="*/ 2 h 169"/>
                <a:gd name="T26" fmla="*/ 0 w 65"/>
                <a:gd name="T27" fmla="*/ 166 h 169"/>
                <a:gd name="T28" fmla="*/ 9 w 65"/>
                <a:gd name="T29" fmla="*/ 168 h 169"/>
                <a:gd name="T30" fmla="*/ 20 w 65"/>
                <a:gd name="T31" fmla="*/ 169 h 169"/>
                <a:gd name="T32" fmla="*/ 31 w 65"/>
                <a:gd name="T33" fmla="*/ 169 h 169"/>
                <a:gd name="T34" fmla="*/ 41 w 65"/>
                <a:gd name="T35" fmla="*/ 169 h 169"/>
                <a:gd name="T36" fmla="*/ 52 w 65"/>
                <a:gd name="T37" fmla="*/ 168 h 169"/>
                <a:gd name="T38" fmla="*/ 61 w 65"/>
                <a:gd name="T39" fmla="*/ 165 h 169"/>
                <a:gd name="T40" fmla="*/ 65 w 65"/>
                <a:gd name="T41" fmla="*/ 165 h 169"/>
                <a:gd name="T42" fmla="*/ 65 w 65"/>
                <a:gd name="T43" fmla="*/ 165 h 169"/>
                <a:gd name="T44" fmla="*/ 61 w 65"/>
                <a:gd name="T45" fmla="*/ 165 h 169"/>
                <a:gd name="T46" fmla="*/ 52 w 65"/>
                <a:gd name="T47" fmla="*/ 168 h 169"/>
                <a:gd name="T48" fmla="*/ 41 w 65"/>
                <a:gd name="T49" fmla="*/ 168 h 169"/>
                <a:gd name="T50" fmla="*/ 31 w 65"/>
                <a:gd name="T51" fmla="*/ 169 h 169"/>
                <a:gd name="T52" fmla="*/ 20 w 65"/>
                <a:gd name="T53" fmla="*/ 168 h 169"/>
                <a:gd name="T54" fmla="*/ 11 w 65"/>
                <a:gd name="T55" fmla="*/ 168 h 169"/>
                <a:gd name="T56" fmla="*/ 0 w 65"/>
                <a:gd name="T57" fmla="*/ 165 h 169"/>
                <a:gd name="T58" fmla="*/ 0 w 65"/>
                <a:gd name="T59" fmla="*/ 166 h 1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169"/>
                <a:gd name="T92" fmla="*/ 65 w 65"/>
                <a:gd name="T93" fmla="*/ 169 h 1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169">
                  <a:moveTo>
                    <a:pt x="46" y="2"/>
                  </a:moveTo>
                  <a:lnTo>
                    <a:pt x="41" y="2"/>
                  </a:lnTo>
                  <a:lnTo>
                    <a:pt x="31" y="0"/>
                  </a:lnTo>
                  <a:lnTo>
                    <a:pt x="20" y="2"/>
                  </a:lnTo>
                  <a:lnTo>
                    <a:pt x="9" y="2"/>
                  </a:lnTo>
                  <a:lnTo>
                    <a:pt x="6" y="3"/>
                  </a:lnTo>
                  <a:lnTo>
                    <a:pt x="11" y="3"/>
                  </a:lnTo>
                  <a:lnTo>
                    <a:pt x="20" y="2"/>
                  </a:lnTo>
                  <a:lnTo>
                    <a:pt x="31" y="2"/>
                  </a:lnTo>
                  <a:lnTo>
                    <a:pt x="41" y="2"/>
                  </a:lnTo>
                  <a:lnTo>
                    <a:pt x="46" y="2"/>
                  </a:lnTo>
                  <a:close/>
                  <a:moveTo>
                    <a:pt x="0" y="166"/>
                  </a:moveTo>
                  <a:lnTo>
                    <a:pt x="9" y="168"/>
                  </a:lnTo>
                  <a:lnTo>
                    <a:pt x="20" y="169"/>
                  </a:lnTo>
                  <a:lnTo>
                    <a:pt x="31" y="169"/>
                  </a:lnTo>
                  <a:lnTo>
                    <a:pt x="41" y="169"/>
                  </a:lnTo>
                  <a:lnTo>
                    <a:pt x="52" y="168"/>
                  </a:lnTo>
                  <a:lnTo>
                    <a:pt x="61" y="165"/>
                  </a:lnTo>
                  <a:lnTo>
                    <a:pt x="65" y="165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1" y="168"/>
                  </a:lnTo>
                  <a:lnTo>
                    <a:pt x="31" y="169"/>
                  </a:lnTo>
                  <a:lnTo>
                    <a:pt x="20" y="168"/>
                  </a:lnTo>
                  <a:lnTo>
                    <a:pt x="11" y="168"/>
                  </a:lnTo>
                  <a:lnTo>
                    <a:pt x="0" y="165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1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1193"/>
            <p:cNvSpPr>
              <a:spLocks noEditPoints="1"/>
            </p:cNvSpPr>
            <p:nvPr/>
          </p:nvSpPr>
          <p:spPr bwMode="auto">
            <a:xfrm>
              <a:off x="4923" y="1472"/>
              <a:ext cx="65" cy="167"/>
            </a:xfrm>
            <a:custGeom>
              <a:avLst/>
              <a:gdLst>
                <a:gd name="T0" fmla="*/ 46 w 65"/>
                <a:gd name="T1" fmla="*/ 0 h 167"/>
                <a:gd name="T2" fmla="*/ 41 w 65"/>
                <a:gd name="T3" fmla="*/ 0 h 167"/>
                <a:gd name="T4" fmla="*/ 31 w 65"/>
                <a:gd name="T5" fmla="*/ 0 h 167"/>
                <a:gd name="T6" fmla="*/ 20 w 65"/>
                <a:gd name="T7" fmla="*/ 0 h 167"/>
                <a:gd name="T8" fmla="*/ 11 w 65"/>
                <a:gd name="T9" fmla="*/ 1 h 167"/>
                <a:gd name="T10" fmla="*/ 6 w 65"/>
                <a:gd name="T11" fmla="*/ 1 h 167"/>
                <a:gd name="T12" fmla="*/ 6 w 65"/>
                <a:gd name="T13" fmla="*/ 3 h 167"/>
                <a:gd name="T14" fmla="*/ 11 w 65"/>
                <a:gd name="T15" fmla="*/ 1 h 167"/>
                <a:gd name="T16" fmla="*/ 20 w 65"/>
                <a:gd name="T17" fmla="*/ 0 h 167"/>
                <a:gd name="T18" fmla="*/ 31 w 65"/>
                <a:gd name="T19" fmla="*/ 0 h 167"/>
                <a:gd name="T20" fmla="*/ 41 w 65"/>
                <a:gd name="T21" fmla="*/ 0 h 167"/>
                <a:gd name="T22" fmla="*/ 46 w 65"/>
                <a:gd name="T23" fmla="*/ 1 h 167"/>
                <a:gd name="T24" fmla="*/ 46 w 65"/>
                <a:gd name="T25" fmla="*/ 0 h 167"/>
                <a:gd name="T26" fmla="*/ 0 w 65"/>
                <a:gd name="T27" fmla="*/ 163 h 167"/>
                <a:gd name="T28" fmla="*/ 11 w 65"/>
                <a:gd name="T29" fmla="*/ 166 h 167"/>
                <a:gd name="T30" fmla="*/ 20 w 65"/>
                <a:gd name="T31" fmla="*/ 166 h 167"/>
                <a:gd name="T32" fmla="*/ 31 w 65"/>
                <a:gd name="T33" fmla="*/ 167 h 167"/>
                <a:gd name="T34" fmla="*/ 41 w 65"/>
                <a:gd name="T35" fmla="*/ 166 h 167"/>
                <a:gd name="T36" fmla="*/ 52 w 65"/>
                <a:gd name="T37" fmla="*/ 166 h 167"/>
                <a:gd name="T38" fmla="*/ 61 w 65"/>
                <a:gd name="T39" fmla="*/ 163 h 167"/>
                <a:gd name="T40" fmla="*/ 65 w 65"/>
                <a:gd name="T41" fmla="*/ 163 h 167"/>
                <a:gd name="T42" fmla="*/ 65 w 65"/>
                <a:gd name="T43" fmla="*/ 161 h 167"/>
                <a:gd name="T44" fmla="*/ 61 w 65"/>
                <a:gd name="T45" fmla="*/ 163 h 167"/>
                <a:gd name="T46" fmla="*/ 52 w 65"/>
                <a:gd name="T47" fmla="*/ 164 h 167"/>
                <a:gd name="T48" fmla="*/ 41 w 65"/>
                <a:gd name="T49" fmla="*/ 166 h 167"/>
                <a:gd name="T50" fmla="*/ 31 w 65"/>
                <a:gd name="T51" fmla="*/ 166 h 167"/>
                <a:gd name="T52" fmla="*/ 20 w 65"/>
                <a:gd name="T53" fmla="*/ 166 h 167"/>
                <a:gd name="T54" fmla="*/ 11 w 65"/>
                <a:gd name="T55" fmla="*/ 164 h 167"/>
                <a:gd name="T56" fmla="*/ 0 w 65"/>
                <a:gd name="T57" fmla="*/ 163 h 167"/>
                <a:gd name="T58" fmla="*/ 0 w 65"/>
                <a:gd name="T59" fmla="*/ 163 h 1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167"/>
                <a:gd name="T92" fmla="*/ 65 w 65"/>
                <a:gd name="T93" fmla="*/ 167 h 1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167">
                  <a:moveTo>
                    <a:pt x="46" y="0"/>
                  </a:moveTo>
                  <a:lnTo>
                    <a:pt x="41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6" y="0"/>
                  </a:lnTo>
                  <a:close/>
                  <a:moveTo>
                    <a:pt x="0" y="163"/>
                  </a:moveTo>
                  <a:lnTo>
                    <a:pt x="11" y="166"/>
                  </a:lnTo>
                  <a:lnTo>
                    <a:pt x="20" y="166"/>
                  </a:lnTo>
                  <a:lnTo>
                    <a:pt x="31" y="167"/>
                  </a:lnTo>
                  <a:lnTo>
                    <a:pt x="41" y="166"/>
                  </a:lnTo>
                  <a:lnTo>
                    <a:pt x="52" y="166"/>
                  </a:lnTo>
                  <a:lnTo>
                    <a:pt x="61" y="163"/>
                  </a:lnTo>
                  <a:lnTo>
                    <a:pt x="65" y="163"/>
                  </a:lnTo>
                  <a:lnTo>
                    <a:pt x="65" y="161"/>
                  </a:lnTo>
                  <a:lnTo>
                    <a:pt x="61" y="163"/>
                  </a:lnTo>
                  <a:lnTo>
                    <a:pt x="52" y="164"/>
                  </a:lnTo>
                  <a:lnTo>
                    <a:pt x="41" y="166"/>
                  </a:lnTo>
                  <a:lnTo>
                    <a:pt x="31" y="166"/>
                  </a:lnTo>
                  <a:lnTo>
                    <a:pt x="20" y="166"/>
                  </a:lnTo>
                  <a:lnTo>
                    <a:pt x="11" y="164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62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1194"/>
            <p:cNvSpPr>
              <a:spLocks noEditPoints="1"/>
            </p:cNvSpPr>
            <p:nvPr/>
          </p:nvSpPr>
          <p:spPr bwMode="auto">
            <a:xfrm>
              <a:off x="4923" y="1472"/>
              <a:ext cx="65" cy="166"/>
            </a:xfrm>
            <a:custGeom>
              <a:avLst/>
              <a:gdLst>
                <a:gd name="T0" fmla="*/ 46 w 65"/>
                <a:gd name="T1" fmla="*/ 1 h 166"/>
                <a:gd name="T2" fmla="*/ 41 w 65"/>
                <a:gd name="T3" fmla="*/ 0 h 166"/>
                <a:gd name="T4" fmla="*/ 31 w 65"/>
                <a:gd name="T5" fmla="*/ 0 h 166"/>
                <a:gd name="T6" fmla="*/ 20 w 65"/>
                <a:gd name="T7" fmla="*/ 0 h 166"/>
                <a:gd name="T8" fmla="*/ 11 w 65"/>
                <a:gd name="T9" fmla="*/ 1 h 166"/>
                <a:gd name="T10" fmla="*/ 6 w 65"/>
                <a:gd name="T11" fmla="*/ 3 h 166"/>
                <a:gd name="T12" fmla="*/ 6 w 65"/>
                <a:gd name="T13" fmla="*/ 3 h 166"/>
                <a:gd name="T14" fmla="*/ 11 w 65"/>
                <a:gd name="T15" fmla="*/ 1 h 166"/>
                <a:gd name="T16" fmla="*/ 20 w 65"/>
                <a:gd name="T17" fmla="*/ 1 h 166"/>
                <a:gd name="T18" fmla="*/ 31 w 65"/>
                <a:gd name="T19" fmla="*/ 0 h 166"/>
                <a:gd name="T20" fmla="*/ 41 w 65"/>
                <a:gd name="T21" fmla="*/ 1 h 166"/>
                <a:gd name="T22" fmla="*/ 46 w 65"/>
                <a:gd name="T23" fmla="*/ 1 h 166"/>
                <a:gd name="T24" fmla="*/ 46 w 65"/>
                <a:gd name="T25" fmla="*/ 1 h 166"/>
                <a:gd name="T26" fmla="*/ 0 w 65"/>
                <a:gd name="T27" fmla="*/ 163 h 166"/>
                <a:gd name="T28" fmla="*/ 11 w 65"/>
                <a:gd name="T29" fmla="*/ 164 h 166"/>
                <a:gd name="T30" fmla="*/ 20 w 65"/>
                <a:gd name="T31" fmla="*/ 166 h 166"/>
                <a:gd name="T32" fmla="*/ 31 w 65"/>
                <a:gd name="T33" fmla="*/ 166 h 166"/>
                <a:gd name="T34" fmla="*/ 41 w 65"/>
                <a:gd name="T35" fmla="*/ 166 h 166"/>
                <a:gd name="T36" fmla="*/ 52 w 65"/>
                <a:gd name="T37" fmla="*/ 164 h 166"/>
                <a:gd name="T38" fmla="*/ 61 w 65"/>
                <a:gd name="T39" fmla="*/ 163 h 166"/>
                <a:gd name="T40" fmla="*/ 65 w 65"/>
                <a:gd name="T41" fmla="*/ 161 h 166"/>
                <a:gd name="T42" fmla="*/ 65 w 65"/>
                <a:gd name="T43" fmla="*/ 161 h 166"/>
                <a:gd name="T44" fmla="*/ 61 w 65"/>
                <a:gd name="T45" fmla="*/ 161 h 166"/>
                <a:gd name="T46" fmla="*/ 52 w 65"/>
                <a:gd name="T47" fmla="*/ 164 h 166"/>
                <a:gd name="T48" fmla="*/ 41 w 65"/>
                <a:gd name="T49" fmla="*/ 166 h 166"/>
                <a:gd name="T50" fmla="*/ 31 w 65"/>
                <a:gd name="T51" fmla="*/ 166 h 166"/>
                <a:gd name="T52" fmla="*/ 20 w 65"/>
                <a:gd name="T53" fmla="*/ 166 h 166"/>
                <a:gd name="T54" fmla="*/ 11 w 65"/>
                <a:gd name="T55" fmla="*/ 164 h 166"/>
                <a:gd name="T56" fmla="*/ 0 w 65"/>
                <a:gd name="T57" fmla="*/ 161 h 166"/>
                <a:gd name="T58" fmla="*/ 0 w 65"/>
                <a:gd name="T59" fmla="*/ 161 h 166"/>
                <a:gd name="T60" fmla="*/ 0 w 65"/>
                <a:gd name="T61" fmla="*/ 1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"/>
                <a:gd name="T94" fmla="*/ 0 h 166"/>
                <a:gd name="T95" fmla="*/ 65 w 65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" h="166">
                  <a:moveTo>
                    <a:pt x="46" y="1"/>
                  </a:moveTo>
                  <a:lnTo>
                    <a:pt x="41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1" y="1"/>
                  </a:lnTo>
                  <a:lnTo>
                    <a:pt x="20" y="1"/>
                  </a:lnTo>
                  <a:lnTo>
                    <a:pt x="31" y="0"/>
                  </a:lnTo>
                  <a:lnTo>
                    <a:pt x="41" y="1"/>
                  </a:lnTo>
                  <a:lnTo>
                    <a:pt x="46" y="1"/>
                  </a:lnTo>
                  <a:close/>
                  <a:moveTo>
                    <a:pt x="0" y="163"/>
                  </a:moveTo>
                  <a:lnTo>
                    <a:pt x="11" y="164"/>
                  </a:lnTo>
                  <a:lnTo>
                    <a:pt x="20" y="166"/>
                  </a:lnTo>
                  <a:lnTo>
                    <a:pt x="31" y="166"/>
                  </a:lnTo>
                  <a:lnTo>
                    <a:pt x="41" y="166"/>
                  </a:lnTo>
                  <a:lnTo>
                    <a:pt x="52" y="164"/>
                  </a:lnTo>
                  <a:lnTo>
                    <a:pt x="61" y="163"/>
                  </a:lnTo>
                  <a:lnTo>
                    <a:pt x="65" y="161"/>
                  </a:lnTo>
                  <a:lnTo>
                    <a:pt x="61" y="161"/>
                  </a:lnTo>
                  <a:lnTo>
                    <a:pt x="52" y="164"/>
                  </a:lnTo>
                  <a:lnTo>
                    <a:pt x="41" y="166"/>
                  </a:lnTo>
                  <a:lnTo>
                    <a:pt x="31" y="166"/>
                  </a:lnTo>
                  <a:lnTo>
                    <a:pt x="20" y="166"/>
                  </a:lnTo>
                  <a:lnTo>
                    <a:pt x="11" y="164"/>
                  </a:lnTo>
                  <a:lnTo>
                    <a:pt x="0" y="161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63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1195"/>
            <p:cNvSpPr>
              <a:spLocks noEditPoints="1"/>
            </p:cNvSpPr>
            <p:nvPr/>
          </p:nvSpPr>
          <p:spPr bwMode="auto">
            <a:xfrm>
              <a:off x="4923" y="1472"/>
              <a:ext cx="65" cy="166"/>
            </a:xfrm>
            <a:custGeom>
              <a:avLst/>
              <a:gdLst>
                <a:gd name="T0" fmla="*/ 46 w 65"/>
                <a:gd name="T1" fmla="*/ 1 h 166"/>
                <a:gd name="T2" fmla="*/ 41 w 65"/>
                <a:gd name="T3" fmla="*/ 1 h 166"/>
                <a:gd name="T4" fmla="*/ 31 w 65"/>
                <a:gd name="T5" fmla="*/ 0 h 166"/>
                <a:gd name="T6" fmla="*/ 20 w 65"/>
                <a:gd name="T7" fmla="*/ 1 h 166"/>
                <a:gd name="T8" fmla="*/ 11 w 65"/>
                <a:gd name="T9" fmla="*/ 1 h 166"/>
                <a:gd name="T10" fmla="*/ 6 w 65"/>
                <a:gd name="T11" fmla="*/ 3 h 166"/>
                <a:gd name="T12" fmla="*/ 6 w 65"/>
                <a:gd name="T13" fmla="*/ 4 h 166"/>
                <a:gd name="T14" fmla="*/ 11 w 65"/>
                <a:gd name="T15" fmla="*/ 3 h 166"/>
                <a:gd name="T16" fmla="*/ 20 w 65"/>
                <a:gd name="T17" fmla="*/ 1 h 166"/>
                <a:gd name="T18" fmla="*/ 31 w 65"/>
                <a:gd name="T19" fmla="*/ 1 h 166"/>
                <a:gd name="T20" fmla="*/ 41 w 65"/>
                <a:gd name="T21" fmla="*/ 1 h 166"/>
                <a:gd name="T22" fmla="*/ 46 w 65"/>
                <a:gd name="T23" fmla="*/ 1 h 166"/>
                <a:gd name="T24" fmla="*/ 46 w 65"/>
                <a:gd name="T25" fmla="*/ 1 h 166"/>
                <a:gd name="T26" fmla="*/ 0 w 65"/>
                <a:gd name="T27" fmla="*/ 161 h 166"/>
                <a:gd name="T28" fmla="*/ 0 w 65"/>
                <a:gd name="T29" fmla="*/ 161 h 166"/>
                <a:gd name="T30" fmla="*/ 11 w 65"/>
                <a:gd name="T31" fmla="*/ 164 h 166"/>
                <a:gd name="T32" fmla="*/ 20 w 65"/>
                <a:gd name="T33" fmla="*/ 166 h 166"/>
                <a:gd name="T34" fmla="*/ 31 w 65"/>
                <a:gd name="T35" fmla="*/ 166 h 166"/>
                <a:gd name="T36" fmla="*/ 41 w 65"/>
                <a:gd name="T37" fmla="*/ 166 h 166"/>
                <a:gd name="T38" fmla="*/ 52 w 65"/>
                <a:gd name="T39" fmla="*/ 164 h 166"/>
                <a:gd name="T40" fmla="*/ 61 w 65"/>
                <a:gd name="T41" fmla="*/ 161 h 166"/>
                <a:gd name="T42" fmla="*/ 65 w 65"/>
                <a:gd name="T43" fmla="*/ 161 h 166"/>
                <a:gd name="T44" fmla="*/ 65 w 65"/>
                <a:gd name="T45" fmla="*/ 160 h 166"/>
                <a:gd name="T46" fmla="*/ 61 w 65"/>
                <a:gd name="T47" fmla="*/ 161 h 166"/>
                <a:gd name="T48" fmla="*/ 52 w 65"/>
                <a:gd name="T49" fmla="*/ 163 h 166"/>
                <a:gd name="T50" fmla="*/ 41 w 65"/>
                <a:gd name="T51" fmla="*/ 164 h 166"/>
                <a:gd name="T52" fmla="*/ 31 w 65"/>
                <a:gd name="T53" fmla="*/ 166 h 166"/>
                <a:gd name="T54" fmla="*/ 20 w 65"/>
                <a:gd name="T55" fmla="*/ 164 h 166"/>
                <a:gd name="T56" fmla="*/ 11 w 65"/>
                <a:gd name="T57" fmla="*/ 163 h 166"/>
                <a:gd name="T58" fmla="*/ 2 w 65"/>
                <a:gd name="T59" fmla="*/ 161 h 166"/>
                <a:gd name="T60" fmla="*/ 0 w 65"/>
                <a:gd name="T61" fmla="*/ 161 h 166"/>
                <a:gd name="T62" fmla="*/ 0 w 65"/>
                <a:gd name="T63" fmla="*/ 161 h 1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166"/>
                <a:gd name="T98" fmla="*/ 65 w 65"/>
                <a:gd name="T99" fmla="*/ 166 h 1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166">
                  <a:moveTo>
                    <a:pt x="46" y="1"/>
                  </a:moveTo>
                  <a:lnTo>
                    <a:pt x="41" y="1"/>
                  </a:lnTo>
                  <a:lnTo>
                    <a:pt x="31" y="0"/>
                  </a:lnTo>
                  <a:lnTo>
                    <a:pt x="20" y="1"/>
                  </a:lnTo>
                  <a:lnTo>
                    <a:pt x="11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11" y="3"/>
                  </a:lnTo>
                  <a:lnTo>
                    <a:pt x="20" y="1"/>
                  </a:lnTo>
                  <a:lnTo>
                    <a:pt x="31" y="1"/>
                  </a:lnTo>
                  <a:lnTo>
                    <a:pt x="41" y="1"/>
                  </a:lnTo>
                  <a:lnTo>
                    <a:pt x="46" y="1"/>
                  </a:lnTo>
                  <a:close/>
                  <a:moveTo>
                    <a:pt x="0" y="161"/>
                  </a:moveTo>
                  <a:lnTo>
                    <a:pt x="0" y="161"/>
                  </a:lnTo>
                  <a:lnTo>
                    <a:pt x="11" y="164"/>
                  </a:lnTo>
                  <a:lnTo>
                    <a:pt x="20" y="166"/>
                  </a:lnTo>
                  <a:lnTo>
                    <a:pt x="31" y="166"/>
                  </a:lnTo>
                  <a:lnTo>
                    <a:pt x="41" y="166"/>
                  </a:lnTo>
                  <a:lnTo>
                    <a:pt x="52" y="164"/>
                  </a:lnTo>
                  <a:lnTo>
                    <a:pt x="61" y="161"/>
                  </a:lnTo>
                  <a:lnTo>
                    <a:pt x="65" y="161"/>
                  </a:lnTo>
                  <a:lnTo>
                    <a:pt x="65" y="160"/>
                  </a:lnTo>
                  <a:lnTo>
                    <a:pt x="61" y="161"/>
                  </a:lnTo>
                  <a:lnTo>
                    <a:pt x="52" y="163"/>
                  </a:lnTo>
                  <a:lnTo>
                    <a:pt x="41" y="164"/>
                  </a:lnTo>
                  <a:lnTo>
                    <a:pt x="31" y="166"/>
                  </a:lnTo>
                  <a:lnTo>
                    <a:pt x="20" y="164"/>
                  </a:lnTo>
                  <a:lnTo>
                    <a:pt x="11" y="163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64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1196"/>
            <p:cNvSpPr>
              <a:spLocks noEditPoints="1"/>
            </p:cNvSpPr>
            <p:nvPr/>
          </p:nvSpPr>
          <p:spPr bwMode="auto">
            <a:xfrm>
              <a:off x="4923" y="1473"/>
              <a:ext cx="65" cy="165"/>
            </a:xfrm>
            <a:custGeom>
              <a:avLst/>
              <a:gdLst>
                <a:gd name="T0" fmla="*/ 46 w 65"/>
                <a:gd name="T1" fmla="*/ 0 h 165"/>
                <a:gd name="T2" fmla="*/ 41 w 65"/>
                <a:gd name="T3" fmla="*/ 0 h 165"/>
                <a:gd name="T4" fmla="*/ 31 w 65"/>
                <a:gd name="T5" fmla="*/ 0 h 165"/>
                <a:gd name="T6" fmla="*/ 20 w 65"/>
                <a:gd name="T7" fmla="*/ 0 h 165"/>
                <a:gd name="T8" fmla="*/ 11 w 65"/>
                <a:gd name="T9" fmla="*/ 2 h 165"/>
                <a:gd name="T10" fmla="*/ 6 w 65"/>
                <a:gd name="T11" fmla="*/ 3 h 165"/>
                <a:gd name="T12" fmla="*/ 6 w 65"/>
                <a:gd name="T13" fmla="*/ 3 h 165"/>
                <a:gd name="T14" fmla="*/ 11 w 65"/>
                <a:gd name="T15" fmla="*/ 2 h 165"/>
                <a:gd name="T16" fmla="*/ 31 w 65"/>
                <a:gd name="T17" fmla="*/ 0 h 165"/>
                <a:gd name="T18" fmla="*/ 44 w 65"/>
                <a:gd name="T19" fmla="*/ 2 h 165"/>
                <a:gd name="T20" fmla="*/ 46 w 65"/>
                <a:gd name="T21" fmla="*/ 0 h 165"/>
                <a:gd name="T22" fmla="*/ 0 w 65"/>
                <a:gd name="T23" fmla="*/ 160 h 165"/>
                <a:gd name="T24" fmla="*/ 2 w 65"/>
                <a:gd name="T25" fmla="*/ 160 h 165"/>
                <a:gd name="T26" fmla="*/ 11 w 65"/>
                <a:gd name="T27" fmla="*/ 162 h 165"/>
                <a:gd name="T28" fmla="*/ 20 w 65"/>
                <a:gd name="T29" fmla="*/ 163 h 165"/>
                <a:gd name="T30" fmla="*/ 31 w 65"/>
                <a:gd name="T31" fmla="*/ 165 h 165"/>
                <a:gd name="T32" fmla="*/ 41 w 65"/>
                <a:gd name="T33" fmla="*/ 163 h 165"/>
                <a:gd name="T34" fmla="*/ 52 w 65"/>
                <a:gd name="T35" fmla="*/ 162 h 165"/>
                <a:gd name="T36" fmla="*/ 61 w 65"/>
                <a:gd name="T37" fmla="*/ 160 h 165"/>
                <a:gd name="T38" fmla="*/ 65 w 65"/>
                <a:gd name="T39" fmla="*/ 159 h 165"/>
                <a:gd name="T40" fmla="*/ 65 w 65"/>
                <a:gd name="T41" fmla="*/ 159 h 165"/>
                <a:gd name="T42" fmla="*/ 61 w 65"/>
                <a:gd name="T43" fmla="*/ 160 h 165"/>
                <a:gd name="T44" fmla="*/ 52 w 65"/>
                <a:gd name="T45" fmla="*/ 162 h 165"/>
                <a:gd name="T46" fmla="*/ 41 w 65"/>
                <a:gd name="T47" fmla="*/ 163 h 165"/>
                <a:gd name="T48" fmla="*/ 31 w 65"/>
                <a:gd name="T49" fmla="*/ 163 h 165"/>
                <a:gd name="T50" fmla="*/ 20 w 65"/>
                <a:gd name="T51" fmla="*/ 163 h 165"/>
                <a:gd name="T52" fmla="*/ 11 w 65"/>
                <a:gd name="T53" fmla="*/ 162 h 165"/>
                <a:gd name="T54" fmla="*/ 2 w 65"/>
                <a:gd name="T55" fmla="*/ 160 h 165"/>
                <a:gd name="T56" fmla="*/ 0 w 65"/>
                <a:gd name="T57" fmla="*/ 160 h 165"/>
                <a:gd name="T58" fmla="*/ 0 w 65"/>
                <a:gd name="T59" fmla="*/ 160 h 1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165"/>
                <a:gd name="T92" fmla="*/ 65 w 65"/>
                <a:gd name="T93" fmla="*/ 165 h 1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165">
                  <a:moveTo>
                    <a:pt x="46" y="0"/>
                  </a:moveTo>
                  <a:lnTo>
                    <a:pt x="41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11" y="2"/>
                  </a:lnTo>
                  <a:lnTo>
                    <a:pt x="31" y="0"/>
                  </a:lnTo>
                  <a:lnTo>
                    <a:pt x="44" y="2"/>
                  </a:lnTo>
                  <a:lnTo>
                    <a:pt x="46" y="0"/>
                  </a:lnTo>
                  <a:close/>
                  <a:moveTo>
                    <a:pt x="0" y="160"/>
                  </a:moveTo>
                  <a:lnTo>
                    <a:pt x="2" y="160"/>
                  </a:lnTo>
                  <a:lnTo>
                    <a:pt x="11" y="162"/>
                  </a:lnTo>
                  <a:lnTo>
                    <a:pt x="20" y="163"/>
                  </a:lnTo>
                  <a:lnTo>
                    <a:pt x="31" y="165"/>
                  </a:lnTo>
                  <a:lnTo>
                    <a:pt x="41" y="163"/>
                  </a:lnTo>
                  <a:lnTo>
                    <a:pt x="52" y="162"/>
                  </a:lnTo>
                  <a:lnTo>
                    <a:pt x="61" y="160"/>
                  </a:lnTo>
                  <a:lnTo>
                    <a:pt x="65" y="159"/>
                  </a:lnTo>
                  <a:lnTo>
                    <a:pt x="61" y="160"/>
                  </a:lnTo>
                  <a:lnTo>
                    <a:pt x="52" y="162"/>
                  </a:lnTo>
                  <a:lnTo>
                    <a:pt x="41" y="163"/>
                  </a:lnTo>
                  <a:lnTo>
                    <a:pt x="31" y="163"/>
                  </a:lnTo>
                  <a:lnTo>
                    <a:pt x="20" y="163"/>
                  </a:lnTo>
                  <a:lnTo>
                    <a:pt x="11" y="162"/>
                  </a:lnTo>
                  <a:lnTo>
                    <a:pt x="2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5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1197"/>
            <p:cNvSpPr>
              <a:spLocks noEditPoints="1"/>
            </p:cNvSpPr>
            <p:nvPr/>
          </p:nvSpPr>
          <p:spPr bwMode="auto">
            <a:xfrm>
              <a:off x="4923" y="1473"/>
              <a:ext cx="65" cy="163"/>
            </a:xfrm>
            <a:custGeom>
              <a:avLst/>
              <a:gdLst>
                <a:gd name="T0" fmla="*/ 44 w 65"/>
                <a:gd name="T1" fmla="*/ 2 h 163"/>
                <a:gd name="T2" fmla="*/ 31 w 65"/>
                <a:gd name="T3" fmla="*/ 0 h 163"/>
                <a:gd name="T4" fmla="*/ 11 w 65"/>
                <a:gd name="T5" fmla="*/ 2 h 163"/>
                <a:gd name="T6" fmla="*/ 6 w 65"/>
                <a:gd name="T7" fmla="*/ 3 h 163"/>
                <a:gd name="T8" fmla="*/ 6 w 65"/>
                <a:gd name="T9" fmla="*/ 5 h 163"/>
                <a:gd name="T10" fmla="*/ 11 w 65"/>
                <a:gd name="T11" fmla="*/ 2 h 163"/>
                <a:gd name="T12" fmla="*/ 31 w 65"/>
                <a:gd name="T13" fmla="*/ 0 h 163"/>
                <a:gd name="T14" fmla="*/ 44 w 65"/>
                <a:gd name="T15" fmla="*/ 2 h 163"/>
                <a:gd name="T16" fmla="*/ 44 w 65"/>
                <a:gd name="T17" fmla="*/ 2 h 163"/>
                <a:gd name="T18" fmla="*/ 0 w 65"/>
                <a:gd name="T19" fmla="*/ 160 h 163"/>
                <a:gd name="T20" fmla="*/ 2 w 65"/>
                <a:gd name="T21" fmla="*/ 160 h 163"/>
                <a:gd name="T22" fmla="*/ 11 w 65"/>
                <a:gd name="T23" fmla="*/ 162 h 163"/>
                <a:gd name="T24" fmla="*/ 20 w 65"/>
                <a:gd name="T25" fmla="*/ 163 h 163"/>
                <a:gd name="T26" fmla="*/ 31 w 65"/>
                <a:gd name="T27" fmla="*/ 163 h 163"/>
                <a:gd name="T28" fmla="*/ 41 w 65"/>
                <a:gd name="T29" fmla="*/ 163 h 163"/>
                <a:gd name="T30" fmla="*/ 52 w 65"/>
                <a:gd name="T31" fmla="*/ 162 h 163"/>
                <a:gd name="T32" fmla="*/ 61 w 65"/>
                <a:gd name="T33" fmla="*/ 160 h 163"/>
                <a:gd name="T34" fmla="*/ 65 w 65"/>
                <a:gd name="T35" fmla="*/ 159 h 163"/>
                <a:gd name="T36" fmla="*/ 65 w 65"/>
                <a:gd name="T37" fmla="*/ 159 h 163"/>
                <a:gd name="T38" fmla="*/ 52 w 65"/>
                <a:gd name="T39" fmla="*/ 162 h 163"/>
                <a:gd name="T40" fmla="*/ 31 w 65"/>
                <a:gd name="T41" fmla="*/ 163 h 163"/>
                <a:gd name="T42" fmla="*/ 11 w 65"/>
                <a:gd name="T43" fmla="*/ 162 h 163"/>
                <a:gd name="T44" fmla="*/ 0 w 65"/>
                <a:gd name="T45" fmla="*/ 159 h 163"/>
                <a:gd name="T46" fmla="*/ 0 w 65"/>
                <a:gd name="T47" fmla="*/ 160 h 1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"/>
                <a:gd name="T73" fmla="*/ 0 h 163"/>
                <a:gd name="T74" fmla="*/ 65 w 65"/>
                <a:gd name="T75" fmla="*/ 163 h 1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" h="163">
                  <a:moveTo>
                    <a:pt x="44" y="2"/>
                  </a:moveTo>
                  <a:lnTo>
                    <a:pt x="31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11" y="2"/>
                  </a:lnTo>
                  <a:lnTo>
                    <a:pt x="31" y="0"/>
                  </a:lnTo>
                  <a:lnTo>
                    <a:pt x="44" y="2"/>
                  </a:lnTo>
                  <a:close/>
                  <a:moveTo>
                    <a:pt x="0" y="160"/>
                  </a:moveTo>
                  <a:lnTo>
                    <a:pt x="2" y="160"/>
                  </a:lnTo>
                  <a:lnTo>
                    <a:pt x="11" y="162"/>
                  </a:lnTo>
                  <a:lnTo>
                    <a:pt x="20" y="163"/>
                  </a:lnTo>
                  <a:lnTo>
                    <a:pt x="31" y="163"/>
                  </a:lnTo>
                  <a:lnTo>
                    <a:pt x="41" y="163"/>
                  </a:lnTo>
                  <a:lnTo>
                    <a:pt x="52" y="162"/>
                  </a:lnTo>
                  <a:lnTo>
                    <a:pt x="61" y="160"/>
                  </a:lnTo>
                  <a:lnTo>
                    <a:pt x="65" y="159"/>
                  </a:lnTo>
                  <a:lnTo>
                    <a:pt x="52" y="162"/>
                  </a:lnTo>
                  <a:lnTo>
                    <a:pt x="31" y="163"/>
                  </a:lnTo>
                  <a:lnTo>
                    <a:pt x="11" y="162"/>
                  </a:lnTo>
                  <a:lnTo>
                    <a:pt x="0" y="159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6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1198"/>
            <p:cNvSpPr>
              <a:spLocks noEditPoints="1"/>
            </p:cNvSpPr>
            <p:nvPr/>
          </p:nvSpPr>
          <p:spPr bwMode="auto">
            <a:xfrm>
              <a:off x="4923" y="1473"/>
              <a:ext cx="65" cy="163"/>
            </a:xfrm>
            <a:custGeom>
              <a:avLst/>
              <a:gdLst>
                <a:gd name="T0" fmla="*/ 44 w 65"/>
                <a:gd name="T1" fmla="*/ 2 h 163"/>
                <a:gd name="T2" fmla="*/ 31 w 65"/>
                <a:gd name="T3" fmla="*/ 0 h 163"/>
                <a:gd name="T4" fmla="*/ 11 w 65"/>
                <a:gd name="T5" fmla="*/ 2 h 163"/>
                <a:gd name="T6" fmla="*/ 6 w 65"/>
                <a:gd name="T7" fmla="*/ 5 h 163"/>
                <a:gd name="T8" fmla="*/ 6 w 65"/>
                <a:gd name="T9" fmla="*/ 5 h 163"/>
                <a:gd name="T10" fmla="*/ 11 w 65"/>
                <a:gd name="T11" fmla="*/ 3 h 163"/>
                <a:gd name="T12" fmla="*/ 31 w 65"/>
                <a:gd name="T13" fmla="*/ 2 h 163"/>
                <a:gd name="T14" fmla="*/ 44 w 65"/>
                <a:gd name="T15" fmla="*/ 3 h 163"/>
                <a:gd name="T16" fmla="*/ 44 w 65"/>
                <a:gd name="T17" fmla="*/ 2 h 163"/>
                <a:gd name="T18" fmla="*/ 0 w 65"/>
                <a:gd name="T19" fmla="*/ 159 h 163"/>
                <a:gd name="T20" fmla="*/ 11 w 65"/>
                <a:gd name="T21" fmla="*/ 162 h 163"/>
                <a:gd name="T22" fmla="*/ 31 w 65"/>
                <a:gd name="T23" fmla="*/ 163 h 163"/>
                <a:gd name="T24" fmla="*/ 52 w 65"/>
                <a:gd name="T25" fmla="*/ 162 h 163"/>
                <a:gd name="T26" fmla="*/ 65 w 65"/>
                <a:gd name="T27" fmla="*/ 159 h 163"/>
                <a:gd name="T28" fmla="*/ 65 w 65"/>
                <a:gd name="T29" fmla="*/ 157 h 163"/>
                <a:gd name="T30" fmla="*/ 50 w 65"/>
                <a:gd name="T31" fmla="*/ 160 h 163"/>
                <a:gd name="T32" fmla="*/ 31 w 65"/>
                <a:gd name="T33" fmla="*/ 163 h 163"/>
                <a:gd name="T34" fmla="*/ 11 w 65"/>
                <a:gd name="T35" fmla="*/ 160 h 163"/>
                <a:gd name="T36" fmla="*/ 0 w 65"/>
                <a:gd name="T37" fmla="*/ 159 h 163"/>
                <a:gd name="T38" fmla="*/ 0 w 65"/>
                <a:gd name="T39" fmla="*/ 159 h 1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63"/>
                <a:gd name="T62" fmla="*/ 65 w 65"/>
                <a:gd name="T63" fmla="*/ 163 h 1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63">
                  <a:moveTo>
                    <a:pt x="44" y="2"/>
                  </a:moveTo>
                  <a:lnTo>
                    <a:pt x="31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1" y="3"/>
                  </a:lnTo>
                  <a:lnTo>
                    <a:pt x="31" y="2"/>
                  </a:lnTo>
                  <a:lnTo>
                    <a:pt x="44" y="3"/>
                  </a:lnTo>
                  <a:lnTo>
                    <a:pt x="44" y="2"/>
                  </a:lnTo>
                  <a:close/>
                  <a:moveTo>
                    <a:pt x="0" y="159"/>
                  </a:moveTo>
                  <a:lnTo>
                    <a:pt x="11" y="162"/>
                  </a:lnTo>
                  <a:lnTo>
                    <a:pt x="31" y="163"/>
                  </a:lnTo>
                  <a:lnTo>
                    <a:pt x="52" y="162"/>
                  </a:lnTo>
                  <a:lnTo>
                    <a:pt x="65" y="159"/>
                  </a:lnTo>
                  <a:lnTo>
                    <a:pt x="65" y="157"/>
                  </a:lnTo>
                  <a:lnTo>
                    <a:pt x="50" y="160"/>
                  </a:lnTo>
                  <a:lnTo>
                    <a:pt x="31" y="163"/>
                  </a:lnTo>
                  <a:lnTo>
                    <a:pt x="11" y="16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67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1199"/>
            <p:cNvSpPr>
              <a:spLocks noEditPoints="1"/>
            </p:cNvSpPr>
            <p:nvPr/>
          </p:nvSpPr>
          <p:spPr bwMode="auto">
            <a:xfrm>
              <a:off x="4923" y="1475"/>
              <a:ext cx="65" cy="161"/>
            </a:xfrm>
            <a:custGeom>
              <a:avLst/>
              <a:gdLst>
                <a:gd name="T0" fmla="*/ 44 w 65"/>
                <a:gd name="T1" fmla="*/ 1 h 161"/>
                <a:gd name="T2" fmla="*/ 31 w 65"/>
                <a:gd name="T3" fmla="*/ 0 h 161"/>
                <a:gd name="T4" fmla="*/ 11 w 65"/>
                <a:gd name="T5" fmla="*/ 1 h 161"/>
                <a:gd name="T6" fmla="*/ 6 w 65"/>
                <a:gd name="T7" fmla="*/ 3 h 161"/>
                <a:gd name="T8" fmla="*/ 6 w 65"/>
                <a:gd name="T9" fmla="*/ 3 h 161"/>
                <a:gd name="T10" fmla="*/ 11 w 65"/>
                <a:gd name="T11" fmla="*/ 1 h 161"/>
                <a:gd name="T12" fmla="*/ 31 w 65"/>
                <a:gd name="T13" fmla="*/ 0 h 161"/>
                <a:gd name="T14" fmla="*/ 44 w 65"/>
                <a:gd name="T15" fmla="*/ 1 h 161"/>
                <a:gd name="T16" fmla="*/ 44 w 65"/>
                <a:gd name="T17" fmla="*/ 1 h 161"/>
                <a:gd name="T18" fmla="*/ 0 w 65"/>
                <a:gd name="T19" fmla="*/ 157 h 161"/>
                <a:gd name="T20" fmla="*/ 11 w 65"/>
                <a:gd name="T21" fmla="*/ 158 h 161"/>
                <a:gd name="T22" fmla="*/ 31 w 65"/>
                <a:gd name="T23" fmla="*/ 161 h 161"/>
                <a:gd name="T24" fmla="*/ 50 w 65"/>
                <a:gd name="T25" fmla="*/ 158 h 161"/>
                <a:gd name="T26" fmla="*/ 65 w 65"/>
                <a:gd name="T27" fmla="*/ 155 h 161"/>
                <a:gd name="T28" fmla="*/ 65 w 65"/>
                <a:gd name="T29" fmla="*/ 155 h 161"/>
                <a:gd name="T30" fmla="*/ 50 w 65"/>
                <a:gd name="T31" fmla="*/ 158 h 161"/>
                <a:gd name="T32" fmla="*/ 31 w 65"/>
                <a:gd name="T33" fmla="*/ 160 h 161"/>
                <a:gd name="T34" fmla="*/ 11 w 65"/>
                <a:gd name="T35" fmla="*/ 158 h 161"/>
                <a:gd name="T36" fmla="*/ 0 w 65"/>
                <a:gd name="T37" fmla="*/ 155 h 161"/>
                <a:gd name="T38" fmla="*/ 0 w 65"/>
                <a:gd name="T39" fmla="*/ 157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61"/>
                <a:gd name="T62" fmla="*/ 65 w 65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61">
                  <a:moveTo>
                    <a:pt x="44" y="1"/>
                  </a:moveTo>
                  <a:lnTo>
                    <a:pt x="31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1" y="1"/>
                  </a:lnTo>
                  <a:lnTo>
                    <a:pt x="31" y="0"/>
                  </a:lnTo>
                  <a:lnTo>
                    <a:pt x="44" y="1"/>
                  </a:lnTo>
                  <a:close/>
                  <a:moveTo>
                    <a:pt x="0" y="157"/>
                  </a:moveTo>
                  <a:lnTo>
                    <a:pt x="11" y="158"/>
                  </a:lnTo>
                  <a:lnTo>
                    <a:pt x="31" y="161"/>
                  </a:lnTo>
                  <a:lnTo>
                    <a:pt x="50" y="158"/>
                  </a:lnTo>
                  <a:lnTo>
                    <a:pt x="65" y="155"/>
                  </a:lnTo>
                  <a:lnTo>
                    <a:pt x="50" y="158"/>
                  </a:lnTo>
                  <a:lnTo>
                    <a:pt x="31" y="160"/>
                  </a:lnTo>
                  <a:lnTo>
                    <a:pt x="11" y="158"/>
                  </a:lnTo>
                  <a:lnTo>
                    <a:pt x="0" y="155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68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1200"/>
            <p:cNvSpPr>
              <a:spLocks noEditPoints="1"/>
            </p:cNvSpPr>
            <p:nvPr/>
          </p:nvSpPr>
          <p:spPr bwMode="auto">
            <a:xfrm>
              <a:off x="4923" y="1475"/>
              <a:ext cx="65" cy="160"/>
            </a:xfrm>
            <a:custGeom>
              <a:avLst/>
              <a:gdLst>
                <a:gd name="T0" fmla="*/ 44 w 65"/>
                <a:gd name="T1" fmla="*/ 1 h 160"/>
                <a:gd name="T2" fmla="*/ 31 w 65"/>
                <a:gd name="T3" fmla="*/ 0 h 160"/>
                <a:gd name="T4" fmla="*/ 11 w 65"/>
                <a:gd name="T5" fmla="*/ 1 h 160"/>
                <a:gd name="T6" fmla="*/ 6 w 65"/>
                <a:gd name="T7" fmla="*/ 3 h 160"/>
                <a:gd name="T8" fmla="*/ 4 w 65"/>
                <a:gd name="T9" fmla="*/ 4 h 160"/>
                <a:gd name="T10" fmla="*/ 11 w 65"/>
                <a:gd name="T11" fmla="*/ 3 h 160"/>
                <a:gd name="T12" fmla="*/ 31 w 65"/>
                <a:gd name="T13" fmla="*/ 0 h 160"/>
                <a:gd name="T14" fmla="*/ 44 w 65"/>
                <a:gd name="T15" fmla="*/ 1 h 160"/>
                <a:gd name="T16" fmla="*/ 44 w 65"/>
                <a:gd name="T17" fmla="*/ 1 h 160"/>
                <a:gd name="T18" fmla="*/ 0 w 65"/>
                <a:gd name="T19" fmla="*/ 155 h 160"/>
                <a:gd name="T20" fmla="*/ 11 w 65"/>
                <a:gd name="T21" fmla="*/ 158 h 160"/>
                <a:gd name="T22" fmla="*/ 31 w 65"/>
                <a:gd name="T23" fmla="*/ 160 h 160"/>
                <a:gd name="T24" fmla="*/ 50 w 65"/>
                <a:gd name="T25" fmla="*/ 158 h 160"/>
                <a:gd name="T26" fmla="*/ 65 w 65"/>
                <a:gd name="T27" fmla="*/ 155 h 160"/>
                <a:gd name="T28" fmla="*/ 65 w 65"/>
                <a:gd name="T29" fmla="*/ 154 h 160"/>
                <a:gd name="T30" fmla="*/ 50 w 65"/>
                <a:gd name="T31" fmla="*/ 158 h 160"/>
                <a:gd name="T32" fmla="*/ 31 w 65"/>
                <a:gd name="T33" fmla="*/ 160 h 160"/>
                <a:gd name="T34" fmla="*/ 11 w 65"/>
                <a:gd name="T35" fmla="*/ 158 h 160"/>
                <a:gd name="T36" fmla="*/ 0 w 65"/>
                <a:gd name="T37" fmla="*/ 155 h 160"/>
                <a:gd name="T38" fmla="*/ 0 w 65"/>
                <a:gd name="T39" fmla="*/ 155 h 1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60"/>
                <a:gd name="T62" fmla="*/ 65 w 65"/>
                <a:gd name="T63" fmla="*/ 160 h 1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60">
                  <a:moveTo>
                    <a:pt x="44" y="1"/>
                  </a:moveTo>
                  <a:lnTo>
                    <a:pt x="31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11" y="3"/>
                  </a:lnTo>
                  <a:lnTo>
                    <a:pt x="31" y="0"/>
                  </a:lnTo>
                  <a:lnTo>
                    <a:pt x="44" y="1"/>
                  </a:lnTo>
                  <a:close/>
                  <a:moveTo>
                    <a:pt x="0" y="155"/>
                  </a:moveTo>
                  <a:lnTo>
                    <a:pt x="11" y="158"/>
                  </a:lnTo>
                  <a:lnTo>
                    <a:pt x="31" y="160"/>
                  </a:lnTo>
                  <a:lnTo>
                    <a:pt x="50" y="158"/>
                  </a:lnTo>
                  <a:lnTo>
                    <a:pt x="65" y="155"/>
                  </a:lnTo>
                  <a:lnTo>
                    <a:pt x="65" y="154"/>
                  </a:lnTo>
                  <a:lnTo>
                    <a:pt x="50" y="158"/>
                  </a:lnTo>
                  <a:lnTo>
                    <a:pt x="31" y="160"/>
                  </a:lnTo>
                  <a:lnTo>
                    <a:pt x="11" y="158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69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1201"/>
            <p:cNvSpPr>
              <a:spLocks noEditPoints="1"/>
            </p:cNvSpPr>
            <p:nvPr/>
          </p:nvSpPr>
          <p:spPr bwMode="auto">
            <a:xfrm>
              <a:off x="4923" y="1475"/>
              <a:ext cx="65" cy="160"/>
            </a:xfrm>
            <a:custGeom>
              <a:avLst/>
              <a:gdLst>
                <a:gd name="T0" fmla="*/ 44 w 65"/>
                <a:gd name="T1" fmla="*/ 1 h 160"/>
                <a:gd name="T2" fmla="*/ 31 w 65"/>
                <a:gd name="T3" fmla="*/ 0 h 160"/>
                <a:gd name="T4" fmla="*/ 11 w 65"/>
                <a:gd name="T5" fmla="*/ 3 h 160"/>
                <a:gd name="T6" fmla="*/ 4 w 65"/>
                <a:gd name="T7" fmla="*/ 4 h 160"/>
                <a:gd name="T8" fmla="*/ 4 w 65"/>
                <a:gd name="T9" fmla="*/ 4 h 160"/>
                <a:gd name="T10" fmla="*/ 11 w 65"/>
                <a:gd name="T11" fmla="*/ 3 h 160"/>
                <a:gd name="T12" fmla="*/ 31 w 65"/>
                <a:gd name="T13" fmla="*/ 1 h 160"/>
                <a:gd name="T14" fmla="*/ 44 w 65"/>
                <a:gd name="T15" fmla="*/ 3 h 160"/>
                <a:gd name="T16" fmla="*/ 44 w 65"/>
                <a:gd name="T17" fmla="*/ 1 h 160"/>
                <a:gd name="T18" fmla="*/ 0 w 65"/>
                <a:gd name="T19" fmla="*/ 155 h 160"/>
                <a:gd name="T20" fmla="*/ 11 w 65"/>
                <a:gd name="T21" fmla="*/ 158 h 160"/>
                <a:gd name="T22" fmla="*/ 31 w 65"/>
                <a:gd name="T23" fmla="*/ 160 h 160"/>
                <a:gd name="T24" fmla="*/ 50 w 65"/>
                <a:gd name="T25" fmla="*/ 158 h 160"/>
                <a:gd name="T26" fmla="*/ 65 w 65"/>
                <a:gd name="T27" fmla="*/ 154 h 160"/>
                <a:gd name="T28" fmla="*/ 65 w 65"/>
                <a:gd name="T29" fmla="*/ 154 h 160"/>
                <a:gd name="T30" fmla="*/ 50 w 65"/>
                <a:gd name="T31" fmla="*/ 157 h 160"/>
                <a:gd name="T32" fmla="*/ 31 w 65"/>
                <a:gd name="T33" fmla="*/ 158 h 160"/>
                <a:gd name="T34" fmla="*/ 11 w 65"/>
                <a:gd name="T35" fmla="*/ 157 h 160"/>
                <a:gd name="T36" fmla="*/ 0 w 65"/>
                <a:gd name="T37" fmla="*/ 155 h 160"/>
                <a:gd name="T38" fmla="*/ 0 w 65"/>
                <a:gd name="T39" fmla="*/ 155 h 1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60"/>
                <a:gd name="T62" fmla="*/ 65 w 65"/>
                <a:gd name="T63" fmla="*/ 160 h 1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60">
                  <a:moveTo>
                    <a:pt x="44" y="1"/>
                  </a:moveTo>
                  <a:lnTo>
                    <a:pt x="31" y="0"/>
                  </a:lnTo>
                  <a:lnTo>
                    <a:pt x="11" y="3"/>
                  </a:lnTo>
                  <a:lnTo>
                    <a:pt x="4" y="4"/>
                  </a:lnTo>
                  <a:lnTo>
                    <a:pt x="11" y="3"/>
                  </a:lnTo>
                  <a:lnTo>
                    <a:pt x="31" y="1"/>
                  </a:lnTo>
                  <a:lnTo>
                    <a:pt x="44" y="3"/>
                  </a:lnTo>
                  <a:lnTo>
                    <a:pt x="44" y="1"/>
                  </a:lnTo>
                  <a:close/>
                  <a:moveTo>
                    <a:pt x="0" y="155"/>
                  </a:moveTo>
                  <a:lnTo>
                    <a:pt x="11" y="158"/>
                  </a:lnTo>
                  <a:lnTo>
                    <a:pt x="31" y="160"/>
                  </a:lnTo>
                  <a:lnTo>
                    <a:pt x="50" y="158"/>
                  </a:lnTo>
                  <a:lnTo>
                    <a:pt x="65" y="154"/>
                  </a:lnTo>
                  <a:lnTo>
                    <a:pt x="50" y="157"/>
                  </a:lnTo>
                  <a:lnTo>
                    <a:pt x="31" y="158"/>
                  </a:lnTo>
                  <a:lnTo>
                    <a:pt x="11" y="15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6A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1202"/>
            <p:cNvSpPr>
              <a:spLocks noEditPoints="1"/>
            </p:cNvSpPr>
            <p:nvPr/>
          </p:nvSpPr>
          <p:spPr bwMode="auto">
            <a:xfrm>
              <a:off x="4923" y="1476"/>
              <a:ext cx="65" cy="157"/>
            </a:xfrm>
            <a:custGeom>
              <a:avLst/>
              <a:gdLst>
                <a:gd name="T0" fmla="*/ 44 w 65"/>
                <a:gd name="T1" fmla="*/ 2 h 157"/>
                <a:gd name="T2" fmla="*/ 31 w 65"/>
                <a:gd name="T3" fmla="*/ 0 h 157"/>
                <a:gd name="T4" fmla="*/ 11 w 65"/>
                <a:gd name="T5" fmla="*/ 2 h 157"/>
                <a:gd name="T6" fmla="*/ 4 w 65"/>
                <a:gd name="T7" fmla="*/ 3 h 157"/>
                <a:gd name="T8" fmla="*/ 4 w 65"/>
                <a:gd name="T9" fmla="*/ 3 h 157"/>
                <a:gd name="T10" fmla="*/ 11 w 65"/>
                <a:gd name="T11" fmla="*/ 2 h 157"/>
                <a:gd name="T12" fmla="*/ 31 w 65"/>
                <a:gd name="T13" fmla="*/ 0 h 157"/>
                <a:gd name="T14" fmla="*/ 44 w 65"/>
                <a:gd name="T15" fmla="*/ 2 h 157"/>
                <a:gd name="T16" fmla="*/ 44 w 65"/>
                <a:gd name="T17" fmla="*/ 2 h 157"/>
                <a:gd name="T18" fmla="*/ 0 w 65"/>
                <a:gd name="T19" fmla="*/ 154 h 157"/>
                <a:gd name="T20" fmla="*/ 11 w 65"/>
                <a:gd name="T21" fmla="*/ 156 h 157"/>
                <a:gd name="T22" fmla="*/ 31 w 65"/>
                <a:gd name="T23" fmla="*/ 157 h 157"/>
                <a:gd name="T24" fmla="*/ 50 w 65"/>
                <a:gd name="T25" fmla="*/ 156 h 157"/>
                <a:gd name="T26" fmla="*/ 65 w 65"/>
                <a:gd name="T27" fmla="*/ 153 h 157"/>
                <a:gd name="T28" fmla="*/ 65 w 65"/>
                <a:gd name="T29" fmla="*/ 153 h 157"/>
                <a:gd name="T30" fmla="*/ 50 w 65"/>
                <a:gd name="T31" fmla="*/ 156 h 157"/>
                <a:gd name="T32" fmla="*/ 31 w 65"/>
                <a:gd name="T33" fmla="*/ 157 h 157"/>
                <a:gd name="T34" fmla="*/ 11 w 65"/>
                <a:gd name="T35" fmla="*/ 156 h 157"/>
                <a:gd name="T36" fmla="*/ 0 w 65"/>
                <a:gd name="T37" fmla="*/ 153 h 157"/>
                <a:gd name="T38" fmla="*/ 0 w 65"/>
                <a:gd name="T39" fmla="*/ 154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57"/>
                <a:gd name="T62" fmla="*/ 65 w 65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57">
                  <a:moveTo>
                    <a:pt x="44" y="2"/>
                  </a:moveTo>
                  <a:lnTo>
                    <a:pt x="31" y="0"/>
                  </a:lnTo>
                  <a:lnTo>
                    <a:pt x="11" y="2"/>
                  </a:lnTo>
                  <a:lnTo>
                    <a:pt x="4" y="3"/>
                  </a:lnTo>
                  <a:lnTo>
                    <a:pt x="11" y="2"/>
                  </a:lnTo>
                  <a:lnTo>
                    <a:pt x="31" y="0"/>
                  </a:lnTo>
                  <a:lnTo>
                    <a:pt x="44" y="2"/>
                  </a:lnTo>
                  <a:close/>
                  <a:moveTo>
                    <a:pt x="0" y="154"/>
                  </a:moveTo>
                  <a:lnTo>
                    <a:pt x="11" y="156"/>
                  </a:lnTo>
                  <a:lnTo>
                    <a:pt x="31" y="157"/>
                  </a:lnTo>
                  <a:lnTo>
                    <a:pt x="50" y="156"/>
                  </a:lnTo>
                  <a:lnTo>
                    <a:pt x="65" y="153"/>
                  </a:lnTo>
                  <a:lnTo>
                    <a:pt x="50" y="156"/>
                  </a:lnTo>
                  <a:lnTo>
                    <a:pt x="31" y="157"/>
                  </a:lnTo>
                  <a:lnTo>
                    <a:pt x="11" y="156"/>
                  </a:lnTo>
                  <a:lnTo>
                    <a:pt x="0" y="15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6B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1203"/>
            <p:cNvSpPr>
              <a:spLocks noEditPoints="1"/>
            </p:cNvSpPr>
            <p:nvPr/>
          </p:nvSpPr>
          <p:spPr bwMode="auto">
            <a:xfrm>
              <a:off x="4923" y="1476"/>
              <a:ext cx="65" cy="157"/>
            </a:xfrm>
            <a:custGeom>
              <a:avLst/>
              <a:gdLst>
                <a:gd name="T0" fmla="*/ 44 w 65"/>
                <a:gd name="T1" fmla="*/ 2 h 157"/>
                <a:gd name="T2" fmla="*/ 31 w 65"/>
                <a:gd name="T3" fmla="*/ 0 h 157"/>
                <a:gd name="T4" fmla="*/ 11 w 65"/>
                <a:gd name="T5" fmla="*/ 2 h 157"/>
                <a:gd name="T6" fmla="*/ 4 w 65"/>
                <a:gd name="T7" fmla="*/ 3 h 157"/>
                <a:gd name="T8" fmla="*/ 4 w 65"/>
                <a:gd name="T9" fmla="*/ 5 h 157"/>
                <a:gd name="T10" fmla="*/ 4 w 65"/>
                <a:gd name="T11" fmla="*/ 5 h 157"/>
                <a:gd name="T12" fmla="*/ 11 w 65"/>
                <a:gd name="T13" fmla="*/ 3 h 157"/>
                <a:gd name="T14" fmla="*/ 31 w 65"/>
                <a:gd name="T15" fmla="*/ 2 h 157"/>
                <a:gd name="T16" fmla="*/ 44 w 65"/>
                <a:gd name="T17" fmla="*/ 2 h 157"/>
                <a:gd name="T18" fmla="*/ 44 w 65"/>
                <a:gd name="T19" fmla="*/ 2 h 157"/>
                <a:gd name="T20" fmla="*/ 0 w 65"/>
                <a:gd name="T21" fmla="*/ 153 h 157"/>
                <a:gd name="T22" fmla="*/ 11 w 65"/>
                <a:gd name="T23" fmla="*/ 156 h 157"/>
                <a:gd name="T24" fmla="*/ 31 w 65"/>
                <a:gd name="T25" fmla="*/ 157 h 157"/>
                <a:gd name="T26" fmla="*/ 50 w 65"/>
                <a:gd name="T27" fmla="*/ 156 h 157"/>
                <a:gd name="T28" fmla="*/ 65 w 65"/>
                <a:gd name="T29" fmla="*/ 153 h 157"/>
                <a:gd name="T30" fmla="*/ 65 w 65"/>
                <a:gd name="T31" fmla="*/ 151 h 157"/>
                <a:gd name="T32" fmla="*/ 50 w 65"/>
                <a:gd name="T33" fmla="*/ 156 h 157"/>
                <a:gd name="T34" fmla="*/ 31 w 65"/>
                <a:gd name="T35" fmla="*/ 157 h 157"/>
                <a:gd name="T36" fmla="*/ 11 w 65"/>
                <a:gd name="T37" fmla="*/ 156 h 157"/>
                <a:gd name="T38" fmla="*/ 0 w 65"/>
                <a:gd name="T39" fmla="*/ 153 h 157"/>
                <a:gd name="T40" fmla="*/ 0 w 65"/>
                <a:gd name="T41" fmla="*/ 153 h 1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157"/>
                <a:gd name="T65" fmla="*/ 65 w 65"/>
                <a:gd name="T66" fmla="*/ 157 h 1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157">
                  <a:moveTo>
                    <a:pt x="44" y="2"/>
                  </a:moveTo>
                  <a:lnTo>
                    <a:pt x="31" y="0"/>
                  </a:lnTo>
                  <a:lnTo>
                    <a:pt x="11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11" y="3"/>
                  </a:lnTo>
                  <a:lnTo>
                    <a:pt x="31" y="2"/>
                  </a:lnTo>
                  <a:lnTo>
                    <a:pt x="44" y="2"/>
                  </a:lnTo>
                  <a:close/>
                  <a:moveTo>
                    <a:pt x="0" y="153"/>
                  </a:moveTo>
                  <a:lnTo>
                    <a:pt x="11" y="156"/>
                  </a:lnTo>
                  <a:lnTo>
                    <a:pt x="31" y="157"/>
                  </a:lnTo>
                  <a:lnTo>
                    <a:pt x="50" y="156"/>
                  </a:lnTo>
                  <a:lnTo>
                    <a:pt x="65" y="153"/>
                  </a:lnTo>
                  <a:lnTo>
                    <a:pt x="65" y="151"/>
                  </a:lnTo>
                  <a:lnTo>
                    <a:pt x="50" y="156"/>
                  </a:lnTo>
                  <a:lnTo>
                    <a:pt x="31" y="157"/>
                  </a:lnTo>
                  <a:lnTo>
                    <a:pt x="11" y="156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6C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1204"/>
            <p:cNvSpPr>
              <a:spLocks noEditPoints="1"/>
            </p:cNvSpPr>
            <p:nvPr/>
          </p:nvSpPr>
          <p:spPr bwMode="auto">
            <a:xfrm>
              <a:off x="4923" y="1478"/>
              <a:ext cx="65" cy="155"/>
            </a:xfrm>
            <a:custGeom>
              <a:avLst/>
              <a:gdLst>
                <a:gd name="T0" fmla="*/ 44 w 65"/>
                <a:gd name="T1" fmla="*/ 0 h 155"/>
                <a:gd name="T2" fmla="*/ 31 w 65"/>
                <a:gd name="T3" fmla="*/ 0 h 155"/>
                <a:gd name="T4" fmla="*/ 11 w 65"/>
                <a:gd name="T5" fmla="*/ 1 h 155"/>
                <a:gd name="T6" fmla="*/ 4 w 65"/>
                <a:gd name="T7" fmla="*/ 3 h 155"/>
                <a:gd name="T8" fmla="*/ 4 w 65"/>
                <a:gd name="T9" fmla="*/ 3 h 155"/>
                <a:gd name="T10" fmla="*/ 11 w 65"/>
                <a:gd name="T11" fmla="*/ 1 h 155"/>
                <a:gd name="T12" fmla="*/ 31 w 65"/>
                <a:gd name="T13" fmla="*/ 0 h 155"/>
                <a:gd name="T14" fmla="*/ 44 w 65"/>
                <a:gd name="T15" fmla="*/ 1 h 155"/>
                <a:gd name="T16" fmla="*/ 44 w 65"/>
                <a:gd name="T17" fmla="*/ 0 h 155"/>
                <a:gd name="T18" fmla="*/ 0 w 65"/>
                <a:gd name="T19" fmla="*/ 151 h 155"/>
                <a:gd name="T20" fmla="*/ 11 w 65"/>
                <a:gd name="T21" fmla="*/ 154 h 155"/>
                <a:gd name="T22" fmla="*/ 31 w 65"/>
                <a:gd name="T23" fmla="*/ 155 h 155"/>
                <a:gd name="T24" fmla="*/ 50 w 65"/>
                <a:gd name="T25" fmla="*/ 154 h 155"/>
                <a:gd name="T26" fmla="*/ 65 w 65"/>
                <a:gd name="T27" fmla="*/ 149 h 155"/>
                <a:gd name="T28" fmla="*/ 65 w 65"/>
                <a:gd name="T29" fmla="*/ 149 h 155"/>
                <a:gd name="T30" fmla="*/ 50 w 65"/>
                <a:gd name="T31" fmla="*/ 152 h 155"/>
                <a:gd name="T32" fmla="*/ 31 w 65"/>
                <a:gd name="T33" fmla="*/ 154 h 155"/>
                <a:gd name="T34" fmla="*/ 11 w 65"/>
                <a:gd name="T35" fmla="*/ 152 h 155"/>
                <a:gd name="T36" fmla="*/ 0 w 65"/>
                <a:gd name="T37" fmla="*/ 149 h 155"/>
                <a:gd name="T38" fmla="*/ 0 w 65"/>
                <a:gd name="T39" fmla="*/ 151 h 1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55"/>
                <a:gd name="T62" fmla="*/ 65 w 65"/>
                <a:gd name="T63" fmla="*/ 155 h 1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55">
                  <a:moveTo>
                    <a:pt x="44" y="0"/>
                  </a:moveTo>
                  <a:lnTo>
                    <a:pt x="31" y="0"/>
                  </a:lnTo>
                  <a:lnTo>
                    <a:pt x="11" y="1"/>
                  </a:lnTo>
                  <a:lnTo>
                    <a:pt x="4" y="3"/>
                  </a:lnTo>
                  <a:lnTo>
                    <a:pt x="11" y="1"/>
                  </a:lnTo>
                  <a:lnTo>
                    <a:pt x="31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51"/>
                  </a:moveTo>
                  <a:lnTo>
                    <a:pt x="11" y="154"/>
                  </a:lnTo>
                  <a:lnTo>
                    <a:pt x="31" y="155"/>
                  </a:lnTo>
                  <a:lnTo>
                    <a:pt x="50" y="154"/>
                  </a:lnTo>
                  <a:lnTo>
                    <a:pt x="65" y="149"/>
                  </a:lnTo>
                  <a:lnTo>
                    <a:pt x="50" y="152"/>
                  </a:lnTo>
                  <a:lnTo>
                    <a:pt x="31" y="154"/>
                  </a:lnTo>
                  <a:lnTo>
                    <a:pt x="11" y="152"/>
                  </a:lnTo>
                  <a:lnTo>
                    <a:pt x="0" y="14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6D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1205"/>
            <p:cNvSpPr>
              <a:spLocks noEditPoints="1"/>
            </p:cNvSpPr>
            <p:nvPr/>
          </p:nvSpPr>
          <p:spPr bwMode="auto">
            <a:xfrm>
              <a:off x="4923" y="1478"/>
              <a:ext cx="65" cy="154"/>
            </a:xfrm>
            <a:custGeom>
              <a:avLst/>
              <a:gdLst>
                <a:gd name="T0" fmla="*/ 44 w 65"/>
                <a:gd name="T1" fmla="*/ 1 h 154"/>
                <a:gd name="T2" fmla="*/ 31 w 65"/>
                <a:gd name="T3" fmla="*/ 0 h 154"/>
                <a:gd name="T4" fmla="*/ 11 w 65"/>
                <a:gd name="T5" fmla="*/ 1 h 154"/>
                <a:gd name="T6" fmla="*/ 4 w 65"/>
                <a:gd name="T7" fmla="*/ 3 h 154"/>
                <a:gd name="T8" fmla="*/ 4 w 65"/>
                <a:gd name="T9" fmla="*/ 4 h 154"/>
                <a:gd name="T10" fmla="*/ 11 w 65"/>
                <a:gd name="T11" fmla="*/ 1 h 154"/>
                <a:gd name="T12" fmla="*/ 31 w 65"/>
                <a:gd name="T13" fmla="*/ 0 h 154"/>
                <a:gd name="T14" fmla="*/ 44 w 65"/>
                <a:gd name="T15" fmla="*/ 1 h 154"/>
                <a:gd name="T16" fmla="*/ 44 w 65"/>
                <a:gd name="T17" fmla="*/ 1 h 154"/>
                <a:gd name="T18" fmla="*/ 0 w 65"/>
                <a:gd name="T19" fmla="*/ 149 h 154"/>
                <a:gd name="T20" fmla="*/ 11 w 65"/>
                <a:gd name="T21" fmla="*/ 152 h 154"/>
                <a:gd name="T22" fmla="*/ 31 w 65"/>
                <a:gd name="T23" fmla="*/ 154 h 154"/>
                <a:gd name="T24" fmla="*/ 50 w 65"/>
                <a:gd name="T25" fmla="*/ 152 h 154"/>
                <a:gd name="T26" fmla="*/ 65 w 65"/>
                <a:gd name="T27" fmla="*/ 149 h 154"/>
                <a:gd name="T28" fmla="*/ 65 w 65"/>
                <a:gd name="T29" fmla="*/ 149 h 154"/>
                <a:gd name="T30" fmla="*/ 50 w 65"/>
                <a:gd name="T31" fmla="*/ 152 h 154"/>
                <a:gd name="T32" fmla="*/ 31 w 65"/>
                <a:gd name="T33" fmla="*/ 154 h 154"/>
                <a:gd name="T34" fmla="*/ 11 w 65"/>
                <a:gd name="T35" fmla="*/ 152 h 154"/>
                <a:gd name="T36" fmla="*/ 0 w 65"/>
                <a:gd name="T37" fmla="*/ 149 h 154"/>
                <a:gd name="T38" fmla="*/ 0 w 65"/>
                <a:gd name="T39" fmla="*/ 149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54"/>
                <a:gd name="T62" fmla="*/ 65 w 65"/>
                <a:gd name="T63" fmla="*/ 154 h 1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54">
                  <a:moveTo>
                    <a:pt x="44" y="1"/>
                  </a:moveTo>
                  <a:lnTo>
                    <a:pt x="31" y="0"/>
                  </a:lnTo>
                  <a:lnTo>
                    <a:pt x="11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11" y="1"/>
                  </a:lnTo>
                  <a:lnTo>
                    <a:pt x="31" y="0"/>
                  </a:lnTo>
                  <a:lnTo>
                    <a:pt x="44" y="1"/>
                  </a:lnTo>
                  <a:close/>
                  <a:moveTo>
                    <a:pt x="0" y="149"/>
                  </a:moveTo>
                  <a:lnTo>
                    <a:pt x="11" y="152"/>
                  </a:lnTo>
                  <a:lnTo>
                    <a:pt x="31" y="154"/>
                  </a:lnTo>
                  <a:lnTo>
                    <a:pt x="50" y="152"/>
                  </a:lnTo>
                  <a:lnTo>
                    <a:pt x="65" y="149"/>
                  </a:lnTo>
                  <a:lnTo>
                    <a:pt x="50" y="152"/>
                  </a:lnTo>
                  <a:lnTo>
                    <a:pt x="31" y="154"/>
                  </a:lnTo>
                  <a:lnTo>
                    <a:pt x="11" y="152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6E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1206"/>
            <p:cNvSpPr>
              <a:spLocks noEditPoints="1"/>
            </p:cNvSpPr>
            <p:nvPr/>
          </p:nvSpPr>
          <p:spPr bwMode="auto">
            <a:xfrm>
              <a:off x="4923" y="1478"/>
              <a:ext cx="65" cy="154"/>
            </a:xfrm>
            <a:custGeom>
              <a:avLst/>
              <a:gdLst>
                <a:gd name="T0" fmla="*/ 44 w 65"/>
                <a:gd name="T1" fmla="*/ 1 h 154"/>
                <a:gd name="T2" fmla="*/ 31 w 65"/>
                <a:gd name="T3" fmla="*/ 0 h 154"/>
                <a:gd name="T4" fmla="*/ 11 w 65"/>
                <a:gd name="T5" fmla="*/ 1 h 154"/>
                <a:gd name="T6" fmla="*/ 4 w 65"/>
                <a:gd name="T7" fmla="*/ 4 h 154"/>
                <a:gd name="T8" fmla="*/ 4 w 65"/>
                <a:gd name="T9" fmla="*/ 4 h 154"/>
                <a:gd name="T10" fmla="*/ 13 w 65"/>
                <a:gd name="T11" fmla="*/ 3 h 154"/>
                <a:gd name="T12" fmla="*/ 31 w 65"/>
                <a:gd name="T13" fmla="*/ 1 h 154"/>
                <a:gd name="T14" fmla="*/ 44 w 65"/>
                <a:gd name="T15" fmla="*/ 1 h 154"/>
                <a:gd name="T16" fmla="*/ 44 w 65"/>
                <a:gd name="T17" fmla="*/ 1 h 154"/>
                <a:gd name="T18" fmla="*/ 0 w 65"/>
                <a:gd name="T19" fmla="*/ 149 h 154"/>
                <a:gd name="T20" fmla="*/ 11 w 65"/>
                <a:gd name="T21" fmla="*/ 152 h 154"/>
                <a:gd name="T22" fmla="*/ 31 w 65"/>
                <a:gd name="T23" fmla="*/ 154 h 154"/>
                <a:gd name="T24" fmla="*/ 50 w 65"/>
                <a:gd name="T25" fmla="*/ 152 h 154"/>
                <a:gd name="T26" fmla="*/ 65 w 65"/>
                <a:gd name="T27" fmla="*/ 149 h 154"/>
                <a:gd name="T28" fmla="*/ 65 w 65"/>
                <a:gd name="T29" fmla="*/ 148 h 154"/>
                <a:gd name="T30" fmla="*/ 65 w 65"/>
                <a:gd name="T31" fmla="*/ 148 h 154"/>
                <a:gd name="T32" fmla="*/ 50 w 65"/>
                <a:gd name="T33" fmla="*/ 152 h 154"/>
                <a:gd name="T34" fmla="*/ 31 w 65"/>
                <a:gd name="T35" fmla="*/ 154 h 154"/>
                <a:gd name="T36" fmla="*/ 13 w 65"/>
                <a:gd name="T37" fmla="*/ 152 h 154"/>
                <a:gd name="T38" fmla="*/ 0 w 65"/>
                <a:gd name="T39" fmla="*/ 149 h 154"/>
                <a:gd name="T40" fmla="*/ 0 w 65"/>
                <a:gd name="T41" fmla="*/ 149 h 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154"/>
                <a:gd name="T65" fmla="*/ 65 w 65"/>
                <a:gd name="T66" fmla="*/ 154 h 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154">
                  <a:moveTo>
                    <a:pt x="44" y="1"/>
                  </a:moveTo>
                  <a:lnTo>
                    <a:pt x="31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13" y="3"/>
                  </a:lnTo>
                  <a:lnTo>
                    <a:pt x="31" y="1"/>
                  </a:lnTo>
                  <a:lnTo>
                    <a:pt x="44" y="1"/>
                  </a:lnTo>
                  <a:close/>
                  <a:moveTo>
                    <a:pt x="0" y="149"/>
                  </a:moveTo>
                  <a:lnTo>
                    <a:pt x="11" y="152"/>
                  </a:lnTo>
                  <a:lnTo>
                    <a:pt x="31" y="154"/>
                  </a:lnTo>
                  <a:lnTo>
                    <a:pt x="50" y="152"/>
                  </a:lnTo>
                  <a:lnTo>
                    <a:pt x="65" y="149"/>
                  </a:lnTo>
                  <a:lnTo>
                    <a:pt x="65" y="148"/>
                  </a:lnTo>
                  <a:lnTo>
                    <a:pt x="50" y="152"/>
                  </a:lnTo>
                  <a:lnTo>
                    <a:pt x="31" y="154"/>
                  </a:lnTo>
                  <a:lnTo>
                    <a:pt x="13" y="152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6F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1207"/>
            <p:cNvSpPr>
              <a:spLocks noEditPoints="1"/>
            </p:cNvSpPr>
            <p:nvPr/>
          </p:nvSpPr>
          <p:spPr bwMode="auto">
            <a:xfrm>
              <a:off x="4923" y="1479"/>
              <a:ext cx="65" cy="153"/>
            </a:xfrm>
            <a:custGeom>
              <a:avLst/>
              <a:gdLst>
                <a:gd name="T0" fmla="*/ 44 w 65"/>
                <a:gd name="T1" fmla="*/ 0 h 153"/>
                <a:gd name="T2" fmla="*/ 31 w 65"/>
                <a:gd name="T3" fmla="*/ 0 h 153"/>
                <a:gd name="T4" fmla="*/ 13 w 65"/>
                <a:gd name="T5" fmla="*/ 2 h 153"/>
                <a:gd name="T6" fmla="*/ 4 w 65"/>
                <a:gd name="T7" fmla="*/ 3 h 153"/>
                <a:gd name="T8" fmla="*/ 4 w 65"/>
                <a:gd name="T9" fmla="*/ 3 h 153"/>
                <a:gd name="T10" fmla="*/ 13 w 65"/>
                <a:gd name="T11" fmla="*/ 2 h 153"/>
                <a:gd name="T12" fmla="*/ 31 w 65"/>
                <a:gd name="T13" fmla="*/ 0 h 153"/>
                <a:gd name="T14" fmla="*/ 44 w 65"/>
                <a:gd name="T15" fmla="*/ 2 h 153"/>
                <a:gd name="T16" fmla="*/ 44 w 65"/>
                <a:gd name="T17" fmla="*/ 0 h 153"/>
                <a:gd name="T18" fmla="*/ 0 w 65"/>
                <a:gd name="T19" fmla="*/ 148 h 153"/>
                <a:gd name="T20" fmla="*/ 13 w 65"/>
                <a:gd name="T21" fmla="*/ 151 h 153"/>
                <a:gd name="T22" fmla="*/ 31 w 65"/>
                <a:gd name="T23" fmla="*/ 153 h 153"/>
                <a:gd name="T24" fmla="*/ 50 w 65"/>
                <a:gd name="T25" fmla="*/ 151 h 153"/>
                <a:gd name="T26" fmla="*/ 65 w 65"/>
                <a:gd name="T27" fmla="*/ 147 h 153"/>
                <a:gd name="T28" fmla="*/ 65 w 65"/>
                <a:gd name="T29" fmla="*/ 147 h 153"/>
                <a:gd name="T30" fmla="*/ 50 w 65"/>
                <a:gd name="T31" fmla="*/ 150 h 153"/>
                <a:gd name="T32" fmla="*/ 31 w 65"/>
                <a:gd name="T33" fmla="*/ 151 h 153"/>
                <a:gd name="T34" fmla="*/ 13 w 65"/>
                <a:gd name="T35" fmla="*/ 150 h 153"/>
                <a:gd name="T36" fmla="*/ 0 w 65"/>
                <a:gd name="T37" fmla="*/ 147 h 153"/>
                <a:gd name="T38" fmla="*/ 0 w 65"/>
                <a:gd name="T39" fmla="*/ 148 h 1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53"/>
                <a:gd name="T62" fmla="*/ 65 w 65"/>
                <a:gd name="T63" fmla="*/ 153 h 1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53">
                  <a:moveTo>
                    <a:pt x="44" y="0"/>
                  </a:moveTo>
                  <a:lnTo>
                    <a:pt x="31" y="0"/>
                  </a:lnTo>
                  <a:lnTo>
                    <a:pt x="13" y="2"/>
                  </a:lnTo>
                  <a:lnTo>
                    <a:pt x="4" y="3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148"/>
                  </a:moveTo>
                  <a:lnTo>
                    <a:pt x="13" y="151"/>
                  </a:lnTo>
                  <a:lnTo>
                    <a:pt x="31" y="153"/>
                  </a:lnTo>
                  <a:lnTo>
                    <a:pt x="50" y="151"/>
                  </a:lnTo>
                  <a:lnTo>
                    <a:pt x="65" y="147"/>
                  </a:lnTo>
                  <a:lnTo>
                    <a:pt x="50" y="150"/>
                  </a:lnTo>
                  <a:lnTo>
                    <a:pt x="31" y="151"/>
                  </a:lnTo>
                  <a:lnTo>
                    <a:pt x="13" y="150"/>
                  </a:lnTo>
                  <a:lnTo>
                    <a:pt x="0" y="147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70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1208"/>
            <p:cNvSpPr>
              <a:spLocks noEditPoints="1"/>
            </p:cNvSpPr>
            <p:nvPr/>
          </p:nvSpPr>
          <p:spPr bwMode="auto">
            <a:xfrm>
              <a:off x="4923" y="1479"/>
              <a:ext cx="65" cy="151"/>
            </a:xfrm>
            <a:custGeom>
              <a:avLst/>
              <a:gdLst>
                <a:gd name="T0" fmla="*/ 44 w 65"/>
                <a:gd name="T1" fmla="*/ 2 h 151"/>
                <a:gd name="T2" fmla="*/ 31 w 65"/>
                <a:gd name="T3" fmla="*/ 0 h 151"/>
                <a:gd name="T4" fmla="*/ 13 w 65"/>
                <a:gd name="T5" fmla="*/ 2 h 151"/>
                <a:gd name="T6" fmla="*/ 4 w 65"/>
                <a:gd name="T7" fmla="*/ 3 h 151"/>
                <a:gd name="T8" fmla="*/ 4 w 65"/>
                <a:gd name="T9" fmla="*/ 5 h 151"/>
                <a:gd name="T10" fmla="*/ 13 w 65"/>
                <a:gd name="T11" fmla="*/ 2 h 151"/>
                <a:gd name="T12" fmla="*/ 31 w 65"/>
                <a:gd name="T13" fmla="*/ 0 h 151"/>
                <a:gd name="T14" fmla="*/ 44 w 65"/>
                <a:gd name="T15" fmla="*/ 2 h 151"/>
                <a:gd name="T16" fmla="*/ 44 w 65"/>
                <a:gd name="T17" fmla="*/ 2 h 151"/>
                <a:gd name="T18" fmla="*/ 0 w 65"/>
                <a:gd name="T19" fmla="*/ 147 h 151"/>
                <a:gd name="T20" fmla="*/ 13 w 65"/>
                <a:gd name="T21" fmla="*/ 150 h 151"/>
                <a:gd name="T22" fmla="*/ 31 w 65"/>
                <a:gd name="T23" fmla="*/ 151 h 151"/>
                <a:gd name="T24" fmla="*/ 50 w 65"/>
                <a:gd name="T25" fmla="*/ 150 h 151"/>
                <a:gd name="T26" fmla="*/ 65 w 65"/>
                <a:gd name="T27" fmla="*/ 147 h 151"/>
                <a:gd name="T28" fmla="*/ 65 w 65"/>
                <a:gd name="T29" fmla="*/ 147 h 151"/>
                <a:gd name="T30" fmla="*/ 50 w 65"/>
                <a:gd name="T31" fmla="*/ 150 h 151"/>
                <a:gd name="T32" fmla="*/ 31 w 65"/>
                <a:gd name="T33" fmla="*/ 151 h 151"/>
                <a:gd name="T34" fmla="*/ 13 w 65"/>
                <a:gd name="T35" fmla="*/ 150 h 151"/>
                <a:gd name="T36" fmla="*/ 0 w 65"/>
                <a:gd name="T37" fmla="*/ 147 h 151"/>
                <a:gd name="T38" fmla="*/ 0 w 65"/>
                <a:gd name="T39" fmla="*/ 147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51"/>
                <a:gd name="T62" fmla="*/ 65 w 65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51">
                  <a:moveTo>
                    <a:pt x="44" y="2"/>
                  </a:moveTo>
                  <a:lnTo>
                    <a:pt x="31" y="0"/>
                  </a:lnTo>
                  <a:lnTo>
                    <a:pt x="13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44" y="2"/>
                  </a:lnTo>
                  <a:close/>
                  <a:moveTo>
                    <a:pt x="0" y="147"/>
                  </a:moveTo>
                  <a:lnTo>
                    <a:pt x="13" y="150"/>
                  </a:lnTo>
                  <a:lnTo>
                    <a:pt x="31" y="151"/>
                  </a:lnTo>
                  <a:lnTo>
                    <a:pt x="50" y="150"/>
                  </a:lnTo>
                  <a:lnTo>
                    <a:pt x="65" y="147"/>
                  </a:lnTo>
                  <a:lnTo>
                    <a:pt x="50" y="150"/>
                  </a:lnTo>
                  <a:lnTo>
                    <a:pt x="31" y="151"/>
                  </a:lnTo>
                  <a:lnTo>
                    <a:pt x="13" y="15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71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0" name="Group 1410"/>
          <p:cNvGrpSpPr>
            <a:grpSpLocks/>
          </p:cNvGrpSpPr>
          <p:nvPr/>
        </p:nvGrpSpPr>
        <p:grpSpPr bwMode="auto">
          <a:xfrm>
            <a:off x="1017588" y="2257425"/>
            <a:ext cx="6326187" cy="3795713"/>
            <a:chOff x="694" y="1422"/>
            <a:chExt cx="4317" cy="2391"/>
          </a:xfrm>
        </p:grpSpPr>
        <p:sp>
          <p:nvSpPr>
            <p:cNvPr id="1221" name="Freeform 1210"/>
            <p:cNvSpPr>
              <a:spLocks noEditPoints="1"/>
            </p:cNvSpPr>
            <p:nvPr/>
          </p:nvSpPr>
          <p:spPr bwMode="auto">
            <a:xfrm>
              <a:off x="4923" y="1479"/>
              <a:ext cx="65" cy="151"/>
            </a:xfrm>
            <a:custGeom>
              <a:avLst/>
              <a:gdLst>
                <a:gd name="T0" fmla="*/ 44 w 65"/>
                <a:gd name="T1" fmla="*/ 2 h 151"/>
                <a:gd name="T2" fmla="*/ 31 w 65"/>
                <a:gd name="T3" fmla="*/ 0 h 151"/>
                <a:gd name="T4" fmla="*/ 13 w 65"/>
                <a:gd name="T5" fmla="*/ 2 h 151"/>
                <a:gd name="T6" fmla="*/ 4 w 65"/>
                <a:gd name="T7" fmla="*/ 5 h 151"/>
                <a:gd name="T8" fmla="*/ 4 w 65"/>
                <a:gd name="T9" fmla="*/ 5 h 151"/>
                <a:gd name="T10" fmla="*/ 13 w 65"/>
                <a:gd name="T11" fmla="*/ 3 h 151"/>
                <a:gd name="T12" fmla="*/ 31 w 65"/>
                <a:gd name="T13" fmla="*/ 2 h 151"/>
                <a:gd name="T14" fmla="*/ 44 w 65"/>
                <a:gd name="T15" fmla="*/ 2 h 151"/>
                <a:gd name="T16" fmla="*/ 44 w 65"/>
                <a:gd name="T17" fmla="*/ 2 h 151"/>
                <a:gd name="T18" fmla="*/ 0 w 65"/>
                <a:gd name="T19" fmla="*/ 147 h 151"/>
                <a:gd name="T20" fmla="*/ 13 w 65"/>
                <a:gd name="T21" fmla="*/ 150 h 151"/>
                <a:gd name="T22" fmla="*/ 31 w 65"/>
                <a:gd name="T23" fmla="*/ 151 h 151"/>
                <a:gd name="T24" fmla="*/ 50 w 65"/>
                <a:gd name="T25" fmla="*/ 150 h 151"/>
                <a:gd name="T26" fmla="*/ 65 w 65"/>
                <a:gd name="T27" fmla="*/ 147 h 151"/>
                <a:gd name="T28" fmla="*/ 63 w 65"/>
                <a:gd name="T29" fmla="*/ 145 h 151"/>
                <a:gd name="T30" fmla="*/ 50 w 65"/>
                <a:gd name="T31" fmla="*/ 150 h 151"/>
                <a:gd name="T32" fmla="*/ 31 w 65"/>
                <a:gd name="T33" fmla="*/ 151 h 151"/>
                <a:gd name="T34" fmla="*/ 13 w 65"/>
                <a:gd name="T35" fmla="*/ 150 h 151"/>
                <a:gd name="T36" fmla="*/ 0 w 65"/>
                <a:gd name="T37" fmla="*/ 147 h 151"/>
                <a:gd name="T38" fmla="*/ 0 w 65"/>
                <a:gd name="T39" fmla="*/ 147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51"/>
                <a:gd name="T62" fmla="*/ 65 w 65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51">
                  <a:moveTo>
                    <a:pt x="44" y="2"/>
                  </a:moveTo>
                  <a:lnTo>
                    <a:pt x="31" y="0"/>
                  </a:lnTo>
                  <a:lnTo>
                    <a:pt x="13" y="2"/>
                  </a:lnTo>
                  <a:lnTo>
                    <a:pt x="4" y="5"/>
                  </a:lnTo>
                  <a:lnTo>
                    <a:pt x="13" y="3"/>
                  </a:lnTo>
                  <a:lnTo>
                    <a:pt x="31" y="2"/>
                  </a:lnTo>
                  <a:lnTo>
                    <a:pt x="44" y="2"/>
                  </a:lnTo>
                  <a:close/>
                  <a:moveTo>
                    <a:pt x="0" y="147"/>
                  </a:moveTo>
                  <a:lnTo>
                    <a:pt x="13" y="150"/>
                  </a:lnTo>
                  <a:lnTo>
                    <a:pt x="31" y="151"/>
                  </a:lnTo>
                  <a:lnTo>
                    <a:pt x="50" y="150"/>
                  </a:lnTo>
                  <a:lnTo>
                    <a:pt x="65" y="147"/>
                  </a:lnTo>
                  <a:lnTo>
                    <a:pt x="63" y="145"/>
                  </a:lnTo>
                  <a:lnTo>
                    <a:pt x="50" y="150"/>
                  </a:lnTo>
                  <a:lnTo>
                    <a:pt x="31" y="151"/>
                  </a:lnTo>
                  <a:lnTo>
                    <a:pt x="13" y="15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72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1211"/>
            <p:cNvSpPr>
              <a:spLocks noEditPoints="1"/>
            </p:cNvSpPr>
            <p:nvPr/>
          </p:nvSpPr>
          <p:spPr bwMode="auto">
            <a:xfrm>
              <a:off x="4923" y="1481"/>
              <a:ext cx="63" cy="149"/>
            </a:xfrm>
            <a:custGeom>
              <a:avLst/>
              <a:gdLst>
                <a:gd name="T0" fmla="*/ 44 w 63"/>
                <a:gd name="T1" fmla="*/ 0 h 149"/>
                <a:gd name="T2" fmla="*/ 31 w 63"/>
                <a:gd name="T3" fmla="*/ 0 h 149"/>
                <a:gd name="T4" fmla="*/ 13 w 63"/>
                <a:gd name="T5" fmla="*/ 1 h 149"/>
                <a:gd name="T6" fmla="*/ 4 w 63"/>
                <a:gd name="T7" fmla="*/ 3 h 149"/>
                <a:gd name="T8" fmla="*/ 4 w 63"/>
                <a:gd name="T9" fmla="*/ 4 h 149"/>
                <a:gd name="T10" fmla="*/ 13 w 63"/>
                <a:gd name="T11" fmla="*/ 1 h 149"/>
                <a:gd name="T12" fmla="*/ 31 w 63"/>
                <a:gd name="T13" fmla="*/ 0 h 149"/>
                <a:gd name="T14" fmla="*/ 44 w 63"/>
                <a:gd name="T15" fmla="*/ 1 h 149"/>
                <a:gd name="T16" fmla="*/ 44 w 63"/>
                <a:gd name="T17" fmla="*/ 0 h 149"/>
                <a:gd name="T18" fmla="*/ 0 w 63"/>
                <a:gd name="T19" fmla="*/ 145 h 149"/>
                <a:gd name="T20" fmla="*/ 13 w 63"/>
                <a:gd name="T21" fmla="*/ 148 h 149"/>
                <a:gd name="T22" fmla="*/ 31 w 63"/>
                <a:gd name="T23" fmla="*/ 149 h 149"/>
                <a:gd name="T24" fmla="*/ 50 w 63"/>
                <a:gd name="T25" fmla="*/ 148 h 149"/>
                <a:gd name="T26" fmla="*/ 63 w 63"/>
                <a:gd name="T27" fmla="*/ 143 h 149"/>
                <a:gd name="T28" fmla="*/ 63 w 63"/>
                <a:gd name="T29" fmla="*/ 143 h 149"/>
                <a:gd name="T30" fmla="*/ 50 w 63"/>
                <a:gd name="T31" fmla="*/ 146 h 149"/>
                <a:gd name="T32" fmla="*/ 31 w 63"/>
                <a:gd name="T33" fmla="*/ 148 h 149"/>
                <a:gd name="T34" fmla="*/ 13 w 63"/>
                <a:gd name="T35" fmla="*/ 146 h 149"/>
                <a:gd name="T36" fmla="*/ 0 w 63"/>
                <a:gd name="T37" fmla="*/ 143 h 149"/>
                <a:gd name="T38" fmla="*/ 0 w 63"/>
                <a:gd name="T39" fmla="*/ 145 h 1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49"/>
                <a:gd name="T62" fmla="*/ 63 w 63"/>
                <a:gd name="T63" fmla="*/ 149 h 1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49">
                  <a:moveTo>
                    <a:pt x="44" y="0"/>
                  </a:moveTo>
                  <a:lnTo>
                    <a:pt x="31" y="0"/>
                  </a:lnTo>
                  <a:lnTo>
                    <a:pt x="1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13" y="1"/>
                  </a:lnTo>
                  <a:lnTo>
                    <a:pt x="31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45"/>
                  </a:moveTo>
                  <a:lnTo>
                    <a:pt x="13" y="148"/>
                  </a:lnTo>
                  <a:lnTo>
                    <a:pt x="31" y="149"/>
                  </a:lnTo>
                  <a:lnTo>
                    <a:pt x="50" y="148"/>
                  </a:lnTo>
                  <a:lnTo>
                    <a:pt x="63" y="143"/>
                  </a:lnTo>
                  <a:lnTo>
                    <a:pt x="50" y="146"/>
                  </a:lnTo>
                  <a:lnTo>
                    <a:pt x="31" y="148"/>
                  </a:lnTo>
                  <a:lnTo>
                    <a:pt x="13" y="146"/>
                  </a:lnTo>
                  <a:lnTo>
                    <a:pt x="0" y="14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73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 1212"/>
            <p:cNvSpPr>
              <a:spLocks noEditPoints="1"/>
            </p:cNvSpPr>
            <p:nvPr/>
          </p:nvSpPr>
          <p:spPr bwMode="auto">
            <a:xfrm>
              <a:off x="4923" y="1481"/>
              <a:ext cx="63" cy="148"/>
            </a:xfrm>
            <a:custGeom>
              <a:avLst/>
              <a:gdLst>
                <a:gd name="T0" fmla="*/ 44 w 63"/>
                <a:gd name="T1" fmla="*/ 1 h 148"/>
                <a:gd name="T2" fmla="*/ 31 w 63"/>
                <a:gd name="T3" fmla="*/ 0 h 148"/>
                <a:gd name="T4" fmla="*/ 13 w 63"/>
                <a:gd name="T5" fmla="*/ 1 h 148"/>
                <a:gd name="T6" fmla="*/ 4 w 63"/>
                <a:gd name="T7" fmla="*/ 4 h 148"/>
                <a:gd name="T8" fmla="*/ 4 w 63"/>
                <a:gd name="T9" fmla="*/ 4 h 148"/>
                <a:gd name="T10" fmla="*/ 13 w 63"/>
                <a:gd name="T11" fmla="*/ 1 h 148"/>
                <a:gd name="T12" fmla="*/ 31 w 63"/>
                <a:gd name="T13" fmla="*/ 0 h 148"/>
                <a:gd name="T14" fmla="*/ 44 w 63"/>
                <a:gd name="T15" fmla="*/ 1 h 148"/>
                <a:gd name="T16" fmla="*/ 44 w 63"/>
                <a:gd name="T17" fmla="*/ 1 h 148"/>
                <a:gd name="T18" fmla="*/ 0 w 63"/>
                <a:gd name="T19" fmla="*/ 143 h 148"/>
                <a:gd name="T20" fmla="*/ 13 w 63"/>
                <a:gd name="T21" fmla="*/ 146 h 148"/>
                <a:gd name="T22" fmla="*/ 31 w 63"/>
                <a:gd name="T23" fmla="*/ 148 h 148"/>
                <a:gd name="T24" fmla="*/ 50 w 63"/>
                <a:gd name="T25" fmla="*/ 146 h 148"/>
                <a:gd name="T26" fmla="*/ 63 w 63"/>
                <a:gd name="T27" fmla="*/ 143 h 148"/>
                <a:gd name="T28" fmla="*/ 63 w 63"/>
                <a:gd name="T29" fmla="*/ 143 h 148"/>
                <a:gd name="T30" fmla="*/ 50 w 63"/>
                <a:gd name="T31" fmla="*/ 146 h 148"/>
                <a:gd name="T32" fmla="*/ 31 w 63"/>
                <a:gd name="T33" fmla="*/ 148 h 148"/>
                <a:gd name="T34" fmla="*/ 13 w 63"/>
                <a:gd name="T35" fmla="*/ 146 h 148"/>
                <a:gd name="T36" fmla="*/ 0 w 63"/>
                <a:gd name="T37" fmla="*/ 143 h 148"/>
                <a:gd name="T38" fmla="*/ 0 w 63"/>
                <a:gd name="T39" fmla="*/ 143 h 1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48"/>
                <a:gd name="T62" fmla="*/ 63 w 63"/>
                <a:gd name="T63" fmla="*/ 148 h 1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48">
                  <a:moveTo>
                    <a:pt x="44" y="1"/>
                  </a:moveTo>
                  <a:lnTo>
                    <a:pt x="31" y="0"/>
                  </a:lnTo>
                  <a:lnTo>
                    <a:pt x="13" y="1"/>
                  </a:lnTo>
                  <a:lnTo>
                    <a:pt x="4" y="4"/>
                  </a:lnTo>
                  <a:lnTo>
                    <a:pt x="13" y="1"/>
                  </a:lnTo>
                  <a:lnTo>
                    <a:pt x="31" y="0"/>
                  </a:lnTo>
                  <a:lnTo>
                    <a:pt x="44" y="1"/>
                  </a:lnTo>
                  <a:close/>
                  <a:moveTo>
                    <a:pt x="0" y="143"/>
                  </a:moveTo>
                  <a:lnTo>
                    <a:pt x="13" y="146"/>
                  </a:lnTo>
                  <a:lnTo>
                    <a:pt x="31" y="148"/>
                  </a:lnTo>
                  <a:lnTo>
                    <a:pt x="50" y="146"/>
                  </a:lnTo>
                  <a:lnTo>
                    <a:pt x="63" y="143"/>
                  </a:lnTo>
                  <a:lnTo>
                    <a:pt x="50" y="146"/>
                  </a:lnTo>
                  <a:lnTo>
                    <a:pt x="31" y="148"/>
                  </a:lnTo>
                  <a:lnTo>
                    <a:pt x="13" y="146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74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 1213"/>
            <p:cNvSpPr>
              <a:spLocks noEditPoints="1"/>
            </p:cNvSpPr>
            <p:nvPr/>
          </p:nvSpPr>
          <p:spPr bwMode="auto">
            <a:xfrm>
              <a:off x="4923" y="1481"/>
              <a:ext cx="63" cy="148"/>
            </a:xfrm>
            <a:custGeom>
              <a:avLst/>
              <a:gdLst>
                <a:gd name="T0" fmla="*/ 44 w 63"/>
                <a:gd name="T1" fmla="*/ 1 h 148"/>
                <a:gd name="T2" fmla="*/ 31 w 63"/>
                <a:gd name="T3" fmla="*/ 0 h 148"/>
                <a:gd name="T4" fmla="*/ 13 w 63"/>
                <a:gd name="T5" fmla="*/ 1 h 148"/>
                <a:gd name="T6" fmla="*/ 4 w 63"/>
                <a:gd name="T7" fmla="*/ 4 h 148"/>
                <a:gd name="T8" fmla="*/ 4 w 63"/>
                <a:gd name="T9" fmla="*/ 4 h 148"/>
                <a:gd name="T10" fmla="*/ 13 w 63"/>
                <a:gd name="T11" fmla="*/ 3 h 148"/>
                <a:gd name="T12" fmla="*/ 31 w 63"/>
                <a:gd name="T13" fmla="*/ 1 h 148"/>
                <a:gd name="T14" fmla="*/ 44 w 63"/>
                <a:gd name="T15" fmla="*/ 1 h 148"/>
                <a:gd name="T16" fmla="*/ 44 w 63"/>
                <a:gd name="T17" fmla="*/ 1 h 148"/>
                <a:gd name="T18" fmla="*/ 0 w 63"/>
                <a:gd name="T19" fmla="*/ 143 h 148"/>
                <a:gd name="T20" fmla="*/ 13 w 63"/>
                <a:gd name="T21" fmla="*/ 146 h 148"/>
                <a:gd name="T22" fmla="*/ 31 w 63"/>
                <a:gd name="T23" fmla="*/ 148 h 148"/>
                <a:gd name="T24" fmla="*/ 50 w 63"/>
                <a:gd name="T25" fmla="*/ 146 h 148"/>
                <a:gd name="T26" fmla="*/ 63 w 63"/>
                <a:gd name="T27" fmla="*/ 143 h 148"/>
                <a:gd name="T28" fmla="*/ 63 w 63"/>
                <a:gd name="T29" fmla="*/ 142 h 148"/>
                <a:gd name="T30" fmla="*/ 50 w 63"/>
                <a:gd name="T31" fmla="*/ 146 h 148"/>
                <a:gd name="T32" fmla="*/ 31 w 63"/>
                <a:gd name="T33" fmla="*/ 148 h 148"/>
                <a:gd name="T34" fmla="*/ 13 w 63"/>
                <a:gd name="T35" fmla="*/ 146 h 148"/>
                <a:gd name="T36" fmla="*/ 0 w 63"/>
                <a:gd name="T37" fmla="*/ 142 h 148"/>
                <a:gd name="T38" fmla="*/ 0 w 63"/>
                <a:gd name="T39" fmla="*/ 143 h 1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48"/>
                <a:gd name="T62" fmla="*/ 63 w 63"/>
                <a:gd name="T63" fmla="*/ 148 h 1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48">
                  <a:moveTo>
                    <a:pt x="44" y="1"/>
                  </a:moveTo>
                  <a:lnTo>
                    <a:pt x="31" y="0"/>
                  </a:lnTo>
                  <a:lnTo>
                    <a:pt x="13" y="1"/>
                  </a:lnTo>
                  <a:lnTo>
                    <a:pt x="4" y="4"/>
                  </a:lnTo>
                  <a:lnTo>
                    <a:pt x="13" y="3"/>
                  </a:lnTo>
                  <a:lnTo>
                    <a:pt x="31" y="1"/>
                  </a:lnTo>
                  <a:lnTo>
                    <a:pt x="44" y="1"/>
                  </a:lnTo>
                  <a:close/>
                  <a:moveTo>
                    <a:pt x="0" y="143"/>
                  </a:moveTo>
                  <a:lnTo>
                    <a:pt x="13" y="146"/>
                  </a:lnTo>
                  <a:lnTo>
                    <a:pt x="31" y="148"/>
                  </a:lnTo>
                  <a:lnTo>
                    <a:pt x="50" y="146"/>
                  </a:lnTo>
                  <a:lnTo>
                    <a:pt x="63" y="143"/>
                  </a:lnTo>
                  <a:lnTo>
                    <a:pt x="63" y="142"/>
                  </a:lnTo>
                  <a:lnTo>
                    <a:pt x="50" y="146"/>
                  </a:lnTo>
                  <a:lnTo>
                    <a:pt x="31" y="148"/>
                  </a:lnTo>
                  <a:lnTo>
                    <a:pt x="13" y="146"/>
                  </a:lnTo>
                  <a:lnTo>
                    <a:pt x="0" y="14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75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 1214"/>
            <p:cNvSpPr>
              <a:spLocks noEditPoints="1"/>
            </p:cNvSpPr>
            <p:nvPr/>
          </p:nvSpPr>
          <p:spPr bwMode="auto">
            <a:xfrm>
              <a:off x="4923" y="1482"/>
              <a:ext cx="63" cy="147"/>
            </a:xfrm>
            <a:custGeom>
              <a:avLst/>
              <a:gdLst>
                <a:gd name="T0" fmla="*/ 44 w 63"/>
                <a:gd name="T1" fmla="*/ 0 h 147"/>
                <a:gd name="T2" fmla="*/ 31 w 63"/>
                <a:gd name="T3" fmla="*/ 0 h 147"/>
                <a:gd name="T4" fmla="*/ 13 w 63"/>
                <a:gd name="T5" fmla="*/ 2 h 147"/>
                <a:gd name="T6" fmla="*/ 4 w 63"/>
                <a:gd name="T7" fmla="*/ 3 h 147"/>
                <a:gd name="T8" fmla="*/ 4 w 63"/>
                <a:gd name="T9" fmla="*/ 5 h 147"/>
                <a:gd name="T10" fmla="*/ 13 w 63"/>
                <a:gd name="T11" fmla="*/ 2 h 147"/>
                <a:gd name="T12" fmla="*/ 31 w 63"/>
                <a:gd name="T13" fmla="*/ 0 h 147"/>
                <a:gd name="T14" fmla="*/ 44 w 63"/>
                <a:gd name="T15" fmla="*/ 2 h 147"/>
                <a:gd name="T16" fmla="*/ 44 w 63"/>
                <a:gd name="T17" fmla="*/ 0 h 147"/>
                <a:gd name="T18" fmla="*/ 0 w 63"/>
                <a:gd name="T19" fmla="*/ 141 h 147"/>
                <a:gd name="T20" fmla="*/ 13 w 63"/>
                <a:gd name="T21" fmla="*/ 145 h 147"/>
                <a:gd name="T22" fmla="*/ 31 w 63"/>
                <a:gd name="T23" fmla="*/ 147 h 147"/>
                <a:gd name="T24" fmla="*/ 50 w 63"/>
                <a:gd name="T25" fmla="*/ 145 h 147"/>
                <a:gd name="T26" fmla="*/ 63 w 63"/>
                <a:gd name="T27" fmla="*/ 141 h 147"/>
                <a:gd name="T28" fmla="*/ 63 w 63"/>
                <a:gd name="T29" fmla="*/ 141 h 147"/>
                <a:gd name="T30" fmla="*/ 48 w 63"/>
                <a:gd name="T31" fmla="*/ 144 h 147"/>
                <a:gd name="T32" fmla="*/ 31 w 63"/>
                <a:gd name="T33" fmla="*/ 145 h 147"/>
                <a:gd name="T34" fmla="*/ 13 w 63"/>
                <a:gd name="T35" fmla="*/ 144 h 147"/>
                <a:gd name="T36" fmla="*/ 0 w 63"/>
                <a:gd name="T37" fmla="*/ 141 h 147"/>
                <a:gd name="T38" fmla="*/ 0 w 63"/>
                <a:gd name="T39" fmla="*/ 141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47"/>
                <a:gd name="T62" fmla="*/ 63 w 63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47">
                  <a:moveTo>
                    <a:pt x="44" y="0"/>
                  </a:moveTo>
                  <a:lnTo>
                    <a:pt x="31" y="0"/>
                  </a:lnTo>
                  <a:lnTo>
                    <a:pt x="13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141"/>
                  </a:moveTo>
                  <a:lnTo>
                    <a:pt x="13" y="145"/>
                  </a:lnTo>
                  <a:lnTo>
                    <a:pt x="31" y="147"/>
                  </a:lnTo>
                  <a:lnTo>
                    <a:pt x="50" y="145"/>
                  </a:lnTo>
                  <a:lnTo>
                    <a:pt x="63" y="141"/>
                  </a:lnTo>
                  <a:lnTo>
                    <a:pt x="48" y="144"/>
                  </a:lnTo>
                  <a:lnTo>
                    <a:pt x="31" y="145"/>
                  </a:lnTo>
                  <a:lnTo>
                    <a:pt x="13" y="14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6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Freeform 1215"/>
            <p:cNvSpPr>
              <a:spLocks noEditPoints="1"/>
            </p:cNvSpPr>
            <p:nvPr/>
          </p:nvSpPr>
          <p:spPr bwMode="auto">
            <a:xfrm>
              <a:off x="4923" y="1482"/>
              <a:ext cx="63" cy="145"/>
            </a:xfrm>
            <a:custGeom>
              <a:avLst/>
              <a:gdLst>
                <a:gd name="T0" fmla="*/ 44 w 63"/>
                <a:gd name="T1" fmla="*/ 2 h 145"/>
                <a:gd name="T2" fmla="*/ 31 w 63"/>
                <a:gd name="T3" fmla="*/ 0 h 145"/>
                <a:gd name="T4" fmla="*/ 13 w 63"/>
                <a:gd name="T5" fmla="*/ 2 h 145"/>
                <a:gd name="T6" fmla="*/ 4 w 63"/>
                <a:gd name="T7" fmla="*/ 5 h 145"/>
                <a:gd name="T8" fmla="*/ 4 w 63"/>
                <a:gd name="T9" fmla="*/ 5 h 145"/>
                <a:gd name="T10" fmla="*/ 13 w 63"/>
                <a:gd name="T11" fmla="*/ 2 h 145"/>
                <a:gd name="T12" fmla="*/ 31 w 63"/>
                <a:gd name="T13" fmla="*/ 0 h 145"/>
                <a:gd name="T14" fmla="*/ 44 w 63"/>
                <a:gd name="T15" fmla="*/ 2 h 145"/>
                <a:gd name="T16" fmla="*/ 44 w 63"/>
                <a:gd name="T17" fmla="*/ 2 h 145"/>
                <a:gd name="T18" fmla="*/ 0 w 63"/>
                <a:gd name="T19" fmla="*/ 141 h 145"/>
                <a:gd name="T20" fmla="*/ 13 w 63"/>
                <a:gd name="T21" fmla="*/ 144 h 145"/>
                <a:gd name="T22" fmla="*/ 31 w 63"/>
                <a:gd name="T23" fmla="*/ 145 h 145"/>
                <a:gd name="T24" fmla="*/ 48 w 63"/>
                <a:gd name="T25" fmla="*/ 144 h 145"/>
                <a:gd name="T26" fmla="*/ 63 w 63"/>
                <a:gd name="T27" fmla="*/ 141 h 145"/>
                <a:gd name="T28" fmla="*/ 61 w 63"/>
                <a:gd name="T29" fmla="*/ 141 h 145"/>
                <a:gd name="T30" fmla="*/ 48 w 63"/>
                <a:gd name="T31" fmla="*/ 144 h 145"/>
                <a:gd name="T32" fmla="*/ 31 w 63"/>
                <a:gd name="T33" fmla="*/ 145 h 145"/>
                <a:gd name="T34" fmla="*/ 13 w 63"/>
                <a:gd name="T35" fmla="*/ 144 h 145"/>
                <a:gd name="T36" fmla="*/ 0 w 63"/>
                <a:gd name="T37" fmla="*/ 141 h 145"/>
                <a:gd name="T38" fmla="*/ 0 w 63"/>
                <a:gd name="T39" fmla="*/ 141 h 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45"/>
                <a:gd name="T62" fmla="*/ 63 w 63"/>
                <a:gd name="T63" fmla="*/ 145 h 1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45">
                  <a:moveTo>
                    <a:pt x="44" y="2"/>
                  </a:moveTo>
                  <a:lnTo>
                    <a:pt x="31" y="0"/>
                  </a:lnTo>
                  <a:lnTo>
                    <a:pt x="13" y="2"/>
                  </a:lnTo>
                  <a:lnTo>
                    <a:pt x="4" y="5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44" y="2"/>
                  </a:lnTo>
                  <a:close/>
                  <a:moveTo>
                    <a:pt x="0" y="141"/>
                  </a:moveTo>
                  <a:lnTo>
                    <a:pt x="13" y="144"/>
                  </a:lnTo>
                  <a:lnTo>
                    <a:pt x="31" y="145"/>
                  </a:lnTo>
                  <a:lnTo>
                    <a:pt x="48" y="144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48" y="144"/>
                  </a:lnTo>
                  <a:lnTo>
                    <a:pt x="31" y="145"/>
                  </a:lnTo>
                  <a:lnTo>
                    <a:pt x="13" y="14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7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Freeform 1216"/>
            <p:cNvSpPr>
              <a:spLocks noEditPoints="1"/>
            </p:cNvSpPr>
            <p:nvPr/>
          </p:nvSpPr>
          <p:spPr bwMode="auto">
            <a:xfrm>
              <a:off x="4923" y="1482"/>
              <a:ext cx="61" cy="145"/>
            </a:xfrm>
            <a:custGeom>
              <a:avLst/>
              <a:gdLst>
                <a:gd name="T0" fmla="*/ 44 w 61"/>
                <a:gd name="T1" fmla="*/ 2 h 145"/>
                <a:gd name="T2" fmla="*/ 31 w 61"/>
                <a:gd name="T3" fmla="*/ 0 h 145"/>
                <a:gd name="T4" fmla="*/ 13 w 61"/>
                <a:gd name="T5" fmla="*/ 2 h 145"/>
                <a:gd name="T6" fmla="*/ 4 w 61"/>
                <a:gd name="T7" fmla="*/ 5 h 145"/>
                <a:gd name="T8" fmla="*/ 2 w 61"/>
                <a:gd name="T9" fmla="*/ 5 h 145"/>
                <a:gd name="T10" fmla="*/ 13 w 61"/>
                <a:gd name="T11" fmla="*/ 3 h 145"/>
                <a:gd name="T12" fmla="*/ 31 w 61"/>
                <a:gd name="T13" fmla="*/ 2 h 145"/>
                <a:gd name="T14" fmla="*/ 44 w 61"/>
                <a:gd name="T15" fmla="*/ 2 h 145"/>
                <a:gd name="T16" fmla="*/ 44 w 61"/>
                <a:gd name="T17" fmla="*/ 2 h 145"/>
                <a:gd name="T18" fmla="*/ 0 w 61"/>
                <a:gd name="T19" fmla="*/ 141 h 145"/>
                <a:gd name="T20" fmla="*/ 13 w 61"/>
                <a:gd name="T21" fmla="*/ 144 h 145"/>
                <a:gd name="T22" fmla="*/ 31 w 61"/>
                <a:gd name="T23" fmla="*/ 145 h 145"/>
                <a:gd name="T24" fmla="*/ 48 w 61"/>
                <a:gd name="T25" fmla="*/ 144 h 145"/>
                <a:gd name="T26" fmla="*/ 61 w 61"/>
                <a:gd name="T27" fmla="*/ 141 h 145"/>
                <a:gd name="T28" fmla="*/ 61 w 61"/>
                <a:gd name="T29" fmla="*/ 139 h 145"/>
                <a:gd name="T30" fmla="*/ 48 w 61"/>
                <a:gd name="T31" fmla="*/ 144 h 145"/>
                <a:gd name="T32" fmla="*/ 31 w 61"/>
                <a:gd name="T33" fmla="*/ 145 h 145"/>
                <a:gd name="T34" fmla="*/ 13 w 61"/>
                <a:gd name="T35" fmla="*/ 144 h 145"/>
                <a:gd name="T36" fmla="*/ 0 w 61"/>
                <a:gd name="T37" fmla="*/ 139 h 145"/>
                <a:gd name="T38" fmla="*/ 0 w 61"/>
                <a:gd name="T39" fmla="*/ 141 h 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45"/>
                <a:gd name="T62" fmla="*/ 61 w 61"/>
                <a:gd name="T63" fmla="*/ 145 h 1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45">
                  <a:moveTo>
                    <a:pt x="44" y="2"/>
                  </a:moveTo>
                  <a:lnTo>
                    <a:pt x="31" y="0"/>
                  </a:lnTo>
                  <a:lnTo>
                    <a:pt x="13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13" y="3"/>
                  </a:lnTo>
                  <a:lnTo>
                    <a:pt x="31" y="2"/>
                  </a:lnTo>
                  <a:lnTo>
                    <a:pt x="44" y="2"/>
                  </a:lnTo>
                  <a:close/>
                  <a:moveTo>
                    <a:pt x="0" y="141"/>
                  </a:moveTo>
                  <a:lnTo>
                    <a:pt x="13" y="144"/>
                  </a:lnTo>
                  <a:lnTo>
                    <a:pt x="31" y="145"/>
                  </a:lnTo>
                  <a:lnTo>
                    <a:pt x="48" y="144"/>
                  </a:lnTo>
                  <a:lnTo>
                    <a:pt x="61" y="141"/>
                  </a:lnTo>
                  <a:lnTo>
                    <a:pt x="61" y="139"/>
                  </a:lnTo>
                  <a:lnTo>
                    <a:pt x="48" y="144"/>
                  </a:lnTo>
                  <a:lnTo>
                    <a:pt x="31" y="145"/>
                  </a:lnTo>
                  <a:lnTo>
                    <a:pt x="13" y="144"/>
                  </a:lnTo>
                  <a:lnTo>
                    <a:pt x="0" y="13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8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Freeform 1217"/>
            <p:cNvSpPr>
              <a:spLocks noEditPoints="1"/>
            </p:cNvSpPr>
            <p:nvPr/>
          </p:nvSpPr>
          <p:spPr bwMode="auto">
            <a:xfrm>
              <a:off x="4923" y="1484"/>
              <a:ext cx="61" cy="143"/>
            </a:xfrm>
            <a:custGeom>
              <a:avLst/>
              <a:gdLst>
                <a:gd name="T0" fmla="*/ 44 w 61"/>
                <a:gd name="T1" fmla="*/ 0 h 143"/>
                <a:gd name="T2" fmla="*/ 31 w 61"/>
                <a:gd name="T3" fmla="*/ 0 h 143"/>
                <a:gd name="T4" fmla="*/ 13 w 61"/>
                <a:gd name="T5" fmla="*/ 1 h 143"/>
                <a:gd name="T6" fmla="*/ 2 w 61"/>
                <a:gd name="T7" fmla="*/ 3 h 143"/>
                <a:gd name="T8" fmla="*/ 2 w 61"/>
                <a:gd name="T9" fmla="*/ 4 h 143"/>
                <a:gd name="T10" fmla="*/ 13 w 61"/>
                <a:gd name="T11" fmla="*/ 1 h 143"/>
                <a:gd name="T12" fmla="*/ 31 w 61"/>
                <a:gd name="T13" fmla="*/ 0 h 143"/>
                <a:gd name="T14" fmla="*/ 44 w 61"/>
                <a:gd name="T15" fmla="*/ 1 h 143"/>
                <a:gd name="T16" fmla="*/ 44 w 61"/>
                <a:gd name="T17" fmla="*/ 0 h 143"/>
                <a:gd name="T18" fmla="*/ 0 w 61"/>
                <a:gd name="T19" fmla="*/ 137 h 143"/>
                <a:gd name="T20" fmla="*/ 13 w 61"/>
                <a:gd name="T21" fmla="*/ 142 h 143"/>
                <a:gd name="T22" fmla="*/ 31 w 61"/>
                <a:gd name="T23" fmla="*/ 143 h 143"/>
                <a:gd name="T24" fmla="*/ 48 w 61"/>
                <a:gd name="T25" fmla="*/ 142 h 143"/>
                <a:gd name="T26" fmla="*/ 61 w 61"/>
                <a:gd name="T27" fmla="*/ 137 h 143"/>
                <a:gd name="T28" fmla="*/ 61 w 61"/>
                <a:gd name="T29" fmla="*/ 137 h 143"/>
                <a:gd name="T30" fmla="*/ 48 w 61"/>
                <a:gd name="T31" fmla="*/ 140 h 143"/>
                <a:gd name="T32" fmla="*/ 31 w 61"/>
                <a:gd name="T33" fmla="*/ 142 h 143"/>
                <a:gd name="T34" fmla="*/ 13 w 61"/>
                <a:gd name="T35" fmla="*/ 140 h 143"/>
                <a:gd name="T36" fmla="*/ 0 w 61"/>
                <a:gd name="T37" fmla="*/ 137 h 143"/>
                <a:gd name="T38" fmla="*/ 0 w 61"/>
                <a:gd name="T39" fmla="*/ 137 h 1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43"/>
                <a:gd name="T62" fmla="*/ 61 w 61"/>
                <a:gd name="T63" fmla="*/ 143 h 1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43">
                  <a:moveTo>
                    <a:pt x="44" y="0"/>
                  </a:moveTo>
                  <a:lnTo>
                    <a:pt x="31" y="0"/>
                  </a:lnTo>
                  <a:lnTo>
                    <a:pt x="13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13" y="1"/>
                  </a:lnTo>
                  <a:lnTo>
                    <a:pt x="31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37"/>
                  </a:moveTo>
                  <a:lnTo>
                    <a:pt x="13" y="142"/>
                  </a:lnTo>
                  <a:lnTo>
                    <a:pt x="31" y="143"/>
                  </a:lnTo>
                  <a:lnTo>
                    <a:pt x="48" y="142"/>
                  </a:lnTo>
                  <a:lnTo>
                    <a:pt x="61" y="137"/>
                  </a:lnTo>
                  <a:lnTo>
                    <a:pt x="48" y="140"/>
                  </a:lnTo>
                  <a:lnTo>
                    <a:pt x="31" y="142"/>
                  </a:lnTo>
                  <a:lnTo>
                    <a:pt x="13" y="14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79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Freeform 1218"/>
            <p:cNvSpPr>
              <a:spLocks noEditPoints="1"/>
            </p:cNvSpPr>
            <p:nvPr/>
          </p:nvSpPr>
          <p:spPr bwMode="auto">
            <a:xfrm>
              <a:off x="4923" y="1484"/>
              <a:ext cx="61" cy="142"/>
            </a:xfrm>
            <a:custGeom>
              <a:avLst/>
              <a:gdLst>
                <a:gd name="T0" fmla="*/ 44 w 61"/>
                <a:gd name="T1" fmla="*/ 1 h 142"/>
                <a:gd name="T2" fmla="*/ 31 w 61"/>
                <a:gd name="T3" fmla="*/ 0 h 142"/>
                <a:gd name="T4" fmla="*/ 13 w 61"/>
                <a:gd name="T5" fmla="*/ 1 h 142"/>
                <a:gd name="T6" fmla="*/ 2 w 61"/>
                <a:gd name="T7" fmla="*/ 4 h 142"/>
                <a:gd name="T8" fmla="*/ 2 w 61"/>
                <a:gd name="T9" fmla="*/ 4 h 142"/>
                <a:gd name="T10" fmla="*/ 13 w 61"/>
                <a:gd name="T11" fmla="*/ 1 h 142"/>
                <a:gd name="T12" fmla="*/ 31 w 61"/>
                <a:gd name="T13" fmla="*/ 0 h 142"/>
                <a:gd name="T14" fmla="*/ 42 w 61"/>
                <a:gd name="T15" fmla="*/ 1 h 142"/>
                <a:gd name="T16" fmla="*/ 44 w 61"/>
                <a:gd name="T17" fmla="*/ 1 h 142"/>
                <a:gd name="T18" fmla="*/ 0 w 61"/>
                <a:gd name="T19" fmla="*/ 137 h 142"/>
                <a:gd name="T20" fmla="*/ 13 w 61"/>
                <a:gd name="T21" fmla="*/ 140 h 142"/>
                <a:gd name="T22" fmla="*/ 31 w 61"/>
                <a:gd name="T23" fmla="*/ 142 h 142"/>
                <a:gd name="T24" fmla="*/ 48 w 61"/>
                <a:gd name="T25" fmla="*/ 140 h 142"/>
                <a:gd name="T26" fmla="*/ 61 w 61"/>
                <a:gd name="T27" fmla="*/ 137 h 142"/>
                <a:gd name="T28" fmla="*/ 61 w 61"/>
                <a:gd name="T29" fmla="*/ 137 h 142"/>
                <a:gd name="T30" fmla="*/ 48 w 61"/>
                <a:gd name="T31" fmla="*/ 140 h 142"/>
                <a:gd name="T32" fmla="*/ 31 w 61"/>
                <a:gd name="T33" fmla="*/ 142 h 142"/>
                <a:gd name="T34" fmla="*/ 13 w 61"/>
                <a:gd name="T35" fmla="*/ 140 h 142"/>
                <a:gd name="T36" fmla="*/ 0 w 61"/>
                <a:gd name="T37" fmla="*/ 137 h 142"/>
                <a:gd name="T38" fmla="*/ 0 w 61"/>
                <a:gd name="T39" fmla="*/ 137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42"/>
                <a:gd name="T62" fmla="*/ 61 w 61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42">
                  <a:moveTo>
                    <a:pt x="44" y="1"/>
                  </a:moveTo>
                  <a:lnTo>
                    <a:pt x="31" y="0"/>
                  </a:lnTo>
                  <a:lnTo>
                    <a:pt x="13" y="1"/>
                  </a:lnTo>
                  <a:lnTo>
                    <a:pt x="2" y="4"/>
                  </a:lnTo>
                  <a:lnTo>
                    <a:pt x="13" y="1"/>
                  </a:lnTo>
                  <a:lnTo>
                    <a:pt x="31" y="0"/>
                  </a:lnTo>
                  <a:lnTo>
                    <a:pt x="42" y="1"/>
                  </a:lnTo>
                  <a:lnTo>
                    <a:pt x="44" y="1"/>
                  </a:lnTo>
                  <a:close/>
                  <a:moveTo>
                    <a:pt x="0" y="137"/>
                  </a:moveTo>
                  <a:lnTo>
                    <a:pt x="13" y="140"/>
                  </a:lnTo>
                  <a:lnTo>
                    <a:pt x="31" y="142"/>
                  </a:lnTo>
                  <a:lnTo>
                    <a:pt x="48" y="140"/>
                  </a:lnTo>
                  <a:lnTo>
                    <a:pt x="61" y="137"/>
                  </a:lnTo>
                  <a:lnTo>
                    <a:pt x="48" y="140"/>
                  </a:lnTo>
                  <a:lnTo>
                    <a:pt x="31" y="142"/>
                  </a:lnTo>
                  <a:lnTo>
                    <a:pt x="13" y="14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7A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Freeform 1219"/>
            <p:cNvSpPr>
              <a:spLocks noEditPoints="1"/>
            </p:cNvSpPr>
            <p:nvPr/>
          </p:nvSpPr>
          <p:spPr bwMode="auto">
            <a:xfrm>
              <a:off x="4923" y="1484"/>
              <a:ext cx="61" cy="142"/>
            </a:xfrm>
            <a:custGeom>
              <a:avLst/>
              <a:gdLst>
                <a:gd name="T0" fmla="*/ 42 w 61"/>
                <a:gd name="T1" fmla="*/ 1 h 142"/>
                <a:gd name="T2" fmla="*/ 31 w 61"/>
                <a:gd name="T3" fmla="*/ 0 h 142"/>
                <a:gd name="T4" fmla="*/ 13 w 61"/>
                <a:gd name="T5" fmla="*/ 1 h 142"/>
                <a:gd name="T6" fmla="*/ 2 w 61"/>
                <a:gd name="T7" fmla="*/ 4 h 142"/>
                <a:gd name="T8" fmla="*/ 2 w 61"/>
                <a:gd name="T9" fmla="*/ 6 h 142"/>
                <a:gd name="T10" fmla="*/ 13 w 61"/>
                <a:gd name="T11" fmla="*/ 3 h 142"/>
                <a:gd name="T12" fmla="*/ 31 w 61"/>
                <a:gd name="T13" fmla="*/ 1 h 142"/>
                <a:gd name="T14" fmla="*/ 42 w 61"/>
                <a:gd name="T15" fmla="*/ 1 h 142"/>
                <a:gd name="T16" fmla="*/ 42 w 61"/>
                <a:gd name="T17" fmla="*/ 1 h 142"/>
                <a:gd name="T18" fmla="*/ 0 w 61"/>
                <a:gd name="T19" fmla="*/ 137 h 142"/>
                <a:gd name="T20" fmla="*/ 13 w 61"/>
                <a:gd name="T21" fmla="*/ 140 h 142"/>
                <a:gd name="T22" fmla="*/ 31 w 61"/>
                <a:gd name="T23" fmla="*/ 142 h 142"/>
                <a:gd name="T24" fmla="*/ 48 w 61"/>
                <a:gd name="T25" fmla="*/ 140 h 142"/>
                <a:gd name="T26" fmla="*/ 61 w 61"/>
                <a:gd name="T27" fmla="*/ 137 h 142"/>
                <a:gd name="T28" fmla="*/ 61 w 61"/>
                <a:gd name="T29" fmla="*/ 137 h 142"/>
                <a:gd name="T30" fmla="*/ 48 w 61"/>
                <a:gd name="T31" fmla="*/ 140 h 142"/>
                <a:gd name="T32" fmla="*/ 31 w 61"/>
                <a:gd name="T33" fmla="*/ 142 h 142"/>
                <a:gd name="T34" fmla="*/ 13 w 61"/>
                <a:gd name="T35" fmla="*/ 140 h 142"/>
                <a:gd name="T36" fmla="*/ 0 w 61"/>
                <a:gd name="T37" fmla="*/ 136 h 142"/>
                <a:gd name="T38" fmla="*/ 0 w 61"/>
                <a:gd name="T39" fmla="*/ 137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42"/>
                <a:gd name="T62" fmla="*/ 61 w 61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42">
                  <a:moveTo>
                    <a:pt x="42" y="1"/>
                  </a:moveTo>
                  <a:lnTo>
                    <a:pt x="31" y="0"/>
                  </a:lnTo>
                  <a:lnTo>
                    <a:pt x="13" y="1"/>
                  </a:lnTo>
                  <a:lnTo>
                    <a:pt x="2" y="4"/>
                  </a:lnTo>
                  <a:lnTo>
                    <a:pt x="2" y="6"/>
                  </a:lnTo>
                  <a:lnTo>
                    <a:pt x="13" y="3"/>
                  </a:lnTo>
                  <a:lnTo>
                    <a:pt x="31" y="1"/>
                  </a:lnTo>
                  <a:lnTo>
                    <a:pt x="42" y="1"/>
                  </a:lnTo>
                  <a:close/>
                  <a:moveTo>
                    <a:pt x="0" y="137"/>
                  </a:moveTo>
                  <a:lnTo>
                    <a:pt x="13" y="140"/>
                  </a:lnTo>
                  <a:lnTo>
                    <a:pt x="31" y="142"/>
                  </a:lnTo>
                  <a:lnTo>
                    <a:pt x="48" y="140"/>
                  </a:lnTo>
                  <a:lnTo>
                    <a:pt x="61" y="137"/>
                  </a:lnTo>
                  <a:lnTo>
                    <a:pt x="48" y="140"/>
                  </a:lnTo>
                  <a:lnTo>
                    <a:pt x="31" y="142"/>
                  </a:lnTo>
                  <a:lnTo>
                    <a:pt x="13" y="140"/>
                  </a:lnTo>
                  <a:lnTo>
                    <a:pt x="0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7B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Freeform 1220"/>
            <p:cNvSpPr>
              <a:spLocks noEditPoints="1"/>
            </p:cNvSpPr>
            <p:nvPr/>
          </p:nvSpPr>
          <p:spPr bwMode="auto">
            <a:xfrm>
              <a:off x="4923" y="1485"/>
              <a:ext cx="61" cy="141"/>
            </a:xfrm>
            <a:custGeom>
              <a:avLst/>
              <a:gdLst>
                <a:gd name="T0" fmla="*/ 42 w 61"/>
                <a:gd name="T1" fmla="*/ 0 h 141"/>
                <a:gd name="T2" fmla="*/ 31 w 61"/>
                <a:gd name="T3" fmla="*/ 0 h 141"/>
                <a:gd name="T4" fmla="*/ 13 w 61"/>
                <a:gd name="T5" fmla="*/ 2 h 141"/>
                <a:gd name="T6" fmla="*/ 2 w 61"/>
                <a:gd name="T7" fmla="*/ 5 h 141"/>
                <a:gd name="T8" fmla="*/ 2 w 61"/>
                <a:gd name="T9" fmla="*/ 5 h 141"/>
                <a:gd name="T10" fmla="*/ 13 w 61"/>
                <a:gd name="T11" fmla="*/ 2 h 141"/>
                <a:gd name="T12" fmla="*/ 31 w 61"/>
                <a:gd name="T13" fmla="*/ 0 h 141"/>
                <a:gd name="T14" fmla="*/ 42 w 61"/>
                <a:gd name="T15" fmla="*/ 2 h 141"/>
                <a:gd name="T16" fmla="*/ 42 w 61"/>
                <a:gd name="T17" fmla="*/ 0 h 141"/>
                <a:gd name="T18" fmla="*/ 0 w 61"/>
                <a:gd name="T19" fmla="*/ 135 h 141"/>
                <a:gd name="T20" fmla="*/ 13 w 61"/>
                <a:gd name="T21" fmla="*/ 139 h 141"/>
                <a:gd name="T22" fmla="*/ 31 w 61"/>
                <a:gd name="T23" fmla="*/ 141 h 141"/>
                <a:gd name="T24" fmla="*/ 48 w 61"/>
                <a:gd name="T25" fmla="*/ 139 h 141"/>
                <a:gd name="T26" fmla="*/ 61 w 61"/>
                <a:gd name="T27" fmla="*/ 136 h 141"/>
                <a:gd name="T28" fmla="*/ 61 w 61"/>
                <a:gd name="T29" fmla="*/ 135 h 141"/>
                <a:gd name="T30" fmla="*/ 48 w 61"/>
                <a:gd name="T31" fmla="*/ 138 h 141"/>
                <a:gd name="T32" fmla="*/ 31 w 61"/>
                <a:gd name="T33" fmla="*/ 139 h 141"/>
                <a:gd name="T34" fmla="*/ 13 w 61"/>
                <a:gd name="T35" fmla="*/ 138 h 141"/>
                <a:gd name="T36" fmla="*/ 0 w 61"/>
                <a:gd name="T37" fmla="*/ 135 h 141"/>
                <a:gd name="T38" fmla="*/ 0 w 61"/>
                <a:gd name="T39" fmla="*/ 135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41"/>
                <a:gd name="T62" fmla="*/ 61 w 61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41">
                  <a:moveTo>
                    <a:pt x="42" y="0"/>
                  </a:moveTo>
                  <a:lnTo>
                    <a:pt x="31" y="0"/>
                  </a:lnTo>
                  <a:lnTo>
                    <a:pt x="13" y="2"/>
                  </a:lnTo>
                  <a:lnTo>
                    <a:pt x="2" y="5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42" y="0"/>
                  </a:lnTo>
                  <a:close/>
                  <a:moveTo>
                    <a:pt x="0" y="135"/>
                  </a:moveTo>
                  <a:lnTo>
                    <a:pt x="13" y="139"/>
                  </a:lnTo>
                  <a:lnTo>
                    <a:pt x="31" y="141"/>
                  </a:lnTo>
                  <a:lnTo>
                    <a:pt x="48" y="139"/>
                  </a:lnTo>
                  <a:lnTo>
                    <a:pt x="61" y="136"/>
                  </a:lnTo>
                  <a:lnTo>
                    <a:pt x="61" y="135"/>
                  </a:lnTo>
                  <a:lnTo>
                    <a:pt x="48" y="138"/>
                  </a:lnTo>
                  <a:lnTo>
                    <a:pt x="31" y="139"/>
                  </a:lnTo>
                  <a:lnTo>
                    <a:pt x="13" y="13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E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Freeform 1221"/>
            <p:cNvSpPr>
              <a:spLocks noEditPoints="1"/>
            </p:cNvSpPr>
            <p:nvPr/>
          </p:nvSpPr>
          <p:spPr bwMode="auto">
            <a:xfrm>
              <a:off x="4923" y="1485"/>
              <a:ext cx="61" cy="139"/>
            </a:xfrm>
            <a:custGeom>
              <a:avLst/>
              <a:gdLst>
                <a:gd name="T0" fmla="*/ 42 w 61"/>
                <a:gd name="T1" fmla="*/ 2 h 139"/>
                <a:gd name="T2" fmla="*/ 31 w 61"/>
                <a:gd name="T3" fmla="*/ 0 h 139"/>
                <a:gd name="T4" fmla="*/ 13 w 61"/>
                <a:gd name="T5" fmla="*/ 2 h 139"/>
                <a:gd name="T6" fmla="*/ 2 w 61"/>
                <a:gd name="T7" fmla="*/ 5 h 139"/>
                <a:gd name="T8" fmla="*/ 2 w 61"/>
                <a:gd name="T9" fmla="*/ 5 h 139"/>
                <a:gd name="T10" fmla="*/ 15 w 61"/>
                <a:gd name="T11" fmla="*/ 2 h 139"/>
                <a:gd name="T12" fmla="*/ 31 w 61"/>
                <a:gd name="T13" fmla="*/ 0 h 139"/>
                <a:gd name="T14" fmla="*/ 42 w 61"/>
                <a:gd name="T15" fmla="*/ 2 h 139"/>
                <a:gd name="T16" fmla="*/ 42 w 61"/>
                <a:gd name="T17" fmla="*/ 2 h 139"/>
                <a:gd name="T18" fmla="*/ 0 w 61"/>
                <a:gd name="T19" fmla="*/ 135 h 139"/>
                <a:gd name="T20" fmla="*/ 13 w 61"/>
                <a:gd name="T21" fmla="*/ 138 h 139"/>
                <a:gd name="T22" fmla="*/ 31 w 61"/>
                <a:gd name="T23" fmla="*/ 139 h 139"/>
                <a:gd name="T24" fmla="*/ 48 w 61"/>
                <a:gd name="T25" fmla="*/ 138 h 139"/>
                <a:gd name="T26" fmla="*/ 61 w 61"/>
                <a:gd name="T27" fmla="*/ 135 h 139"/>
                <a:gd name="T28" fmla="*/ 59 w 61"/>
                <a:gd name="T29" fmla="*/ 135 h 139"/>
                <a:gd name="T30" fmla="*/ 48 w 61"/>
                <a:gd name="T31" fmla="*/ 138 h 139"/>
                <a:gd name="T32" fmla="*/ 31 w 61"/>
                <a:gd name="T33" fmla="*/ 139 h 139"/>
                <a:gd name="T34" fmla="*/ 15 w 61"/>
                <a:gd name="T35" fmla="*/ 138 h 139"/>
                <a:gd name="T36" fmla="*/ 0 w 61"/>
                <a:gd name="T37" fmla="*/ 133 h 139"/>
                <a:gd name="T38" fmla="*/ 0 w 61"/>
                <a:gd name="T39" fmla="*/ 135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39"/>
                <a:gd name="T62" fmla="*/ 61 w 61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39">
                  <a:moveTo>
                    <a:pt x="42" y="2"/>
                  </a:moveTo>
                  <a:lnTo>
                    <a:pt x="31" y="0"/>
                  </a:lnTo>
                  <a:lnTo>
                    <a:pt x="13" y="2"/>
                  </a:lnTo>
                  <a:lnTo>
                    <a:pt x="2" y="5"/>
                  </a:lnTo>
                  <a:lnTo>
                    <a:pt x="15" y="2"/>
                  </a:lnTo>
                  <a:lnTo>
                    <a:pt x="31" y="0"/>
                  </a:lnTo>
                  <a:lnTo>
                    <a:pt x="42" y="2"/>
                  </a:lnTo>
                  <a:close/>
                  <a:moveTo>
                    <a:pt x="0" y="135"/>
                  </a:moveTo>
                  <a:lnTo>
                    <a:pt x="13" y="138"/>
                  </a:lnTo>
                  <a:lnTo>
                    <a:pt x="31" y="139"/>
                  </a:lnTo>
                  <a:lnTo>
                    <a:pt x="48" y="138"/>
                  </a:lnTo>
                  <a:lnTo>
                    <a:pt x="61" y="135"/>
                  </a:lnTo>
                  <a:lnTo>
                    <a:pt x="59" y="135"/>
                  </a:lnTo>
                  <a:lnTo>
                    <a:pt x="48" y="138"/>
                  </a:lnTo>
                  <a:lnTo>
                    <a:pt x="31" y="139"/>
                  </a:lnTo>
                  <a:lnTo>
                    <a:pt x="15" y="138"/>
                  </a:lnTo>
                  <a:lnTo>
                    <a:pt x="0" y="133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D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Freeform 1222"/>
            <p:cNvSpPr>
              <a:spLocks noEditPoints="1"/>
            </p:cNvSpPr>
            <p:nvPr/>
          </p:nvSpPr>
          <p:spPr bwMode="auto">
            <a:xfrm>
              <a:off x="4921" y="1485"/>
              <a:ext cx="61" cy="139"/>
            </a:xfrm>
            <a:custGeom>
              <a:avLst/>
              <a:gdLst>
                <a:gd name="T0" fmla="*/ 44 w 61"/>
                <a:gd name="T1" fmla="*/ 2 h 139"/>
                <a:gd name="T2" fmla="*/ 33 w 61"/>
                <a:gd name="T3" fmla="*/ 0 h 139"/>
                <a:gd name="T4" fmla="*/ 17 w 61"/>
                <a:gd name="T5" fmla="*/ 2 h 139"/>
                <a:gd name="T6" fmla="*/ 4 w 61"/>
                <a:gd name="T7" fmla="*/ 5 h 139"/>
                <a:gd name="T8" fmla="*/ 4 w 61"/>
                <a:gd name="T9" fmla="*/ 7 h 139"/>
                <a:gd name="T10" fmla="*/ 17 w 61"/>
                <a:gd name="T11" fmla="*/ 3 h 139"/>
                <a:gd name="T12" fmla="*/ 33 w 61"/>
                <a:gd name="T13" fmla="*/ 2 h 139"/>
                <a:gd name="T14" fmla="*/ 44 w 61"/>
                <a:gd name="T15" fmla="*/ 2 h 139"/>
                <a:gd name="T16" fmla="*/ 44 w 61"/>
                <a:gd name="T17" fmla="*/ 2 h 139"/>
                <a:gd name="T18" fmla="*/ 2 w 61"/>
                <a:gd name="T19" fmla="*/ 133 h 139"/>
                <a:gd name="T20" fmla="*/ 17 w 61"/>
                <a:gd name="T21" fmla="*/ 138 h 139"/>
                <a:gd name="T22" fmla="*/ 33 w 61"/>
                <a:gd name="T23" fmla="*/ 139 h 139"/>
                <a:gd name="T24" fmla="*/ 50 w 61"/>
                <a:gd name="T25" fmla="*/ 138 h 139"/>
                <a:gd name="T26" fmla="*/ 61 w 61"/>
                <a:gd name="T27" fmla="*/ 135 h 139"/>
                <a:gd name="T28" fmla="*/ 61 w 61"/>
                <a:gd name="T29" fmla="*/ 135 h 139"/>
                <a:gd name="T30" fmla="*/ 50 w 61"/>
                <a:gd name="T31" fmla="*/ 138 h 139"/>
                <a:gd name="T32" fmla="*/ 33 w 61"/>
                <a:gd name="T33" fmla="*/ 138 h 139"/>
                <a:gd name="T34" fmla="*/ 17 w 61"/>
                <a:gd name="T35" fmla="*/ 138 h 139"/>
                <a:gd name="T36" fmla="*/ 0 w 61"/>
                <a:gd name="T37" fmla="*/ 133 h 139"/>
                <a:gd name="T38" fmla="*/ 2 w 61"/>
                <a:gd name="T39" fmla="*/ 13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39"/>
                <a:gd name="T62" fmla="*/ 61 w 61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39">
                  <a:moveTo>
                    <a:pt x="44" y="2"/>
                  </a:moveTo>
                  <a:lnTo>
                    <a:pt x="33" y="0"/>
                  </a:lnTo>
                  <a:lnTo>
                    <a:pt x="17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17" y="3"/>
                  </a:lnTo>
                  <a:lnTo>
                    <a:pt x="33" y="2"/>
                  </a:lnTo>
                  <a:lnTo>
                    <a:pt x="44" y="2"/>
                  </a:lnTo>
                  <a:close/>
                  <a:moveTo>
                    <a:pt x="2" y="133"/>
                  </a:moveTo>
                  <a:lnTo>
                    <a:pt x="17" y="138"/>
                  </a:lnTo>
                  <a:lnTo>
                    <a:pt x="33" y="139"/>
                  </a:lnTo>
                  <a:lnTo>
                    <a:pt x="50" y="138"/>
                  </a:lnTo>
                  <a:lnTo>
                    <a:pt x="61" y="135"/>
                  </a:lnTo>
                  <a:lnTo>
                    <a:pt x="50" y="138"/>
                  </a:lnTo>
                  <a:lnTo>
                    <a:pt x="33" y="138"/>
                  </a:lnTo>
                  <a:lnTo>
                    <a:pt x="17" y="138"/>
                  </a:lnTo>
                  <a:lnTo>
                    <a:pt x="0" y="133"/>
                  </a:lnTo>
                  <a:lnTo>
                    <a:pt x="2" y="133"/>
                  </a:lnTo>
                  <a:close/>
                </a:path>
              </a:pathLst>
            </a:custGeom>
            <a:solidFill>
              <a:srgbClr val="7E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Freeform 1223"/>
            <p:cNvSpPr>
              <a:spLocks noEditPoints="1"/>
            </p:cNvSpPr>
            <p:nvPr/>
          </p:nvSpPr>
          <p:spPr bwMode="auto">
            <a:xfrm>
              <a:off x="4921" y="1487"/>
              <a:ext cx="61" cy="136"/>
            </a:xfrm>
            <a:custGeom>
              <a:avLst/>
              <a:gdLst>
                <a:gd name="T0" fmla="*/ 44 w 61"/>
                <a:gd name="T1" fmla="*/ 0 h 136"/>
                <a:gd name="T2" fmla="*/ 33 w 61"/>
                <a:gd name="T3" fmla="*/ 0 h 136"/>
                <a:gd name="T4" fmla="*/ 17 w 61"/>
                <a:gd name="T5" fmla="*/ 1 h 136"/>
                <a:gd name="T6" fmla="*/ 4 w 61"/>
                <a:gd name="T7" fmla="*/ 5 h 136"/>
                <a:gd name="T8" fmla="*/ 4 w 61"/>
                <a:gd name="T9" fmla="*/ 5 h 136"/>
                <a:gd name="T10" fmla="*/ 17 w 61"/>
                <a:gd name="T11" fmla="*/ 1 h 136"/>
                <a:gd name="T12" fmla="*/ 33 w 61"/>
                <a:gd name="T13" fmla="*/ 0 h 136"/>
                <a:gd name="T14" fmla="*/ 44 w 61"/>
                <a:gd name="T15" fmla="*/ 1 h 136"/>
                <a:gd name="T16" fmla="*/ 44 w 61"/>
                <a:gd name="T17" fmla="*/ 0 h 136"/>
                <a:gd name="T18" fmla="*/ 0 w 61"/>
                <a:gd name="T19" fmla="*/ 131 h 136"/>
                <a:gd name="T20" fmla="*/ 17 w 61"/>
                <a:gd name="T21" fmla="*/ 136 h 136"/>
                <a:gd name="T22" fmla="*/ 33 w 61"/>
                <a:gd name="T23" fmla="*/ 136 h 136"/>
                <a:gd name="T24" fmla="*/ 50 w 61"/>
                <a:gd name="T25" fmla="*/ 136 h 136"/>
                <a:gd name="T26" fmla="*/ 61 w 61"/>
                <a:gd name="T27" fmla="*/ 133 h 136"/>
                <a:gd name="T28" fmla="*/ 61 w 61"/>
                <a:gd name="T29" fmla="*/ 131 h 136"/>
                <a:gd name="T30" fmla="*/ 50 w 61"/>
                <a:gd name="T31" fmla="*/ 134 h 136"/>
                <a:gd name="T32" fmla="*/ 33 w 61"/>
                <a:gd name="T33" fmla="*/ 136 h 136"/>
                <a:gd name="T34" fmla="*/ 17 w 61"/>
                <a:gd name="T35" fmla="*/ 134 h 136"/>
                <a:gd name="T36" fmla="*/ 0 w 61"/>
                <a:gd name="T37" fmla="*/ 131 h 136"/>
                <a:gd name="T38" fmla="*/ 0 w 61"/>
                <a:gd name="T39" fmla="*/ 131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36"/>
                <a:gd name="T62" fmla="*/ 61 w 61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36">
                  <a:moveTo>
                    <a:pt x="44" y="0"/>
                  </a:moveTo>
                  <a:lnTo>
                    <a:pt x="33" y="0"/>
                  </a:lnTo>
                  <a:lnTo>
                    <a:pt x="17" y="1"/>
                  </a:lnTo>
                  <a:lnTo>
                    <a:pt x="4" y="5"/>
                  </a:lnTo>
                  <a:lnTo>
                    <a:pt x="17" y="1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31"/>
                  </a:moveTo>
                  <a:lnTo>
                    <a:pt x="17" y="136"/>
                  </a:lnTo>
                  <a:lnTo>
                    <a:pt x="33" y="136"/>
                  </a:lnTo>
                  <a:lnTo>
                    <a:pt x="50" y="136"/>
                  </a:lnTo>
                  <a:lnTo>
                    <a:pt x="61" y="133"/>
                  </a:lnTo>
                  <a:lnTo>
                    <a:pt x="61" y="131"/>
                  </a:lnTo>
                  <a:lnTo>
                    <a:pt x="50" y="134"/>
                  </a:lnTo>
                  <a:lnTo>
                    <a:pt x="33" y="136"/>
                  </a:lnTo>
                  <a:lnTo>
                    <a:pt x="17" y="134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7F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1224"/>
            <p:cNvSpPr>
              <a:spLocks noEditPoints="1"/>
            </p:cNvSpPr>
            <p:nvPr/>
          </p:nvSpPr>
          <p:spPr bwMode="auto">
            <a:xfrm>
              <a:off x="4921" y="1487"/>
              <a:ext cx="61" cy="136"/>
            </a:xfrm>
            <a:custGeom>
              <a:avLst/>
              <a:gdLst>
                <a:gd name="T0" fmla="*/ 44 w 61"/>
                <a:gd name="T1" fmla="*/ 1 h 136"/>
                <a:gd name="T2" fmla="*/ 33 w 61"/>
                <a:gd name="T3" fmla="*/ 0 h 136"/>
                <a:gd name="T4" fmla="*/ 17 w 61"/>
                <a:gd name="T5" fmla="*/ 1 h 136"/>
                <a:gd name="T6" fmla="*/ 4 w 61"/>
                <a:gd name="T7" fmla="*/ 5 h 136"/>
                <a:gd name="T8" fmla="*/ 4 w 61"/>
                <a:gd name="T9" fmla="*/ 6 h 136"/>
                <a:gd name="T10" fmla="*/ 17 w 61"/>
                <a:gd name="T11" fmla="*/ 1 h 136"/>
                <a:gd name="T12" fmla="*/ 33 w 61"/>
                <a:gd name="T13" fmla="*/ 1 h 136"/>
                <a:gd name="T14" fmla="*/ 44 w 61"/>
                <a:gd name="T15" fmla="*/ 1 h 136"/>
                <a:gd name="T16" fmla="*/ 44 w 61"/>
                <a:gd name="T17" fmla="*/ 1 h 136"/>
                <a:gd name="T18" fmla="*/ 0 w 61"/>
                <a:gd name="T19" fmla="*/ 131 h 136"/>
                <a:gd name="T20" fmla="*/ 17 w 61"/>
                <a:gd name="T21" fmla="*/ 134 h 136"/>
                <a:gd name="T22" fmla="*/ 33 w 61"/>
                <a:gd name="T23" fmla="*/ 136 h 136"/>
                <a:gd name="T24" fmla="*/ 50 w 61"/>
                <a:gd name="T25" fmla="*/ 134 h 136"/>
                <a:gd name="T26" fmla="*/ 61 w 61"/>
                <a:gd name="T27" fmla="*/ 131 h 136"/>
                <a:gd name="T28" fmla="*/ 61 w 61"/>
                <a:gd name="T29" fmla="*/ 131 h 136"/>
                <a:gd name="T30" fmla="*/ 50 w 61"/>
                <a:gd name="T31" fmla="*/ 134 h 136"/>
                <a:gd name="T32" fmla="*/ 33 w 61"/>
                <a:gd name="T33" fmla="*/ 136 h 136"/>
                <a:gd name="T34" fmla="*/ 17 w 61"/>
                <a:gd name="T35" fmla="*/ 134 h 136"/>
                <a:gd name="T36" fmla="*/ 0 w 61"/>
                <a:gd name="T37" fmla="*/ 130 h 136"/>
                <a:gd name="T38" fmla="*/ 0 w 61"/>
                <a:gd name="T39" fmla="*/ 131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36"/>
                <a:gd name="T62" fmla="*/ 61 w 61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36">
                  <a:moveTo>
                    <a:pt x="44" y="1"/>
                  </a:moveTo>
                  <a:lnTo>
                    <a:pt x="33" y="0"/>
                  </a:lnTo>
                  <a:lnTo>
                    <a:pt x="17" y="1"/>
                  </a:lnTo>
                  <a:lnTo>
                    <a:pt x="4" y="5"/>
                  </a:lnTo>
                  <a:lnTo>
                    <a:pt x="4" y="6"/>
                  </a:lnTo>
                  <a:lnTo>
                    <a:pt x="17" y="1"/>
                  </a:lnTo>
                  <a:lnTo>
                    <a:pt x="33" y="1"/>
                  </a:lnTo>
                  <a:lnTo>
                    <a:pt x="44" y="1"/>
                  </a:lnTo>
                  <a:close/>
                  <a:moveTo>
                    <a:pt x="0" y="131"/>
                  </a:moveTo>
                  <a:lnTo>
                    <a:pt x="17" y="134"/>
                  </a:lnTo>
                  <a:lnTo>
                    <a:pt x="33" y="136"/>
                  </a:lnTo>
                  <a:lnTo>
                    <a:pt x="50" y="134"/>
                  </a:lnTo>
                  <a:lnTo>
                    <a:pt x="61" y="131"/>
                  </a:lnTo>
                  <a:lnTo>
                    <a:pt x="50" y="134"/>
                  </a:lnTo>
                  <a:lnTo>
                    <a:pt x="33" y="136"/>
                  </a:lnTo>
                  <a:lnTo>
                    <a:pt x="17" y="134"/>
                  </a:lnTo>
                  <a:lnTo>
                    <a:pt x="0" y="13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80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 1225"/>
            <p:cNvSpPr>
              <a:spLocks noEditPoints="1"/>
            </p:cNvSpPr>
            <p:nvPr/>
          </p:nvSpPr>
          <p:spPr bwMode="auto">
            <a:xfrm>
              <a:off x="4921" y="1488"/>
              <a:ext cx="61" cy="135"/>
            </a:xfrm>
            <a:custGeom>
              <a:avLst/>
              <a:gdLst>
                <a:gd name="T0" fmla="*/ 44 w 61"/>
                <a:gd name="T1" fmla="*/ 0 h 135"/>
                <a:gd name="T2" fmla="*/ 33 w 61"/>
                <a:gd name="T3" fmla="*/ 0 h 135"/>
                <a:gd name="T4" fmla="*/ 17 w 61"/>
                <a:gd name="T5" fmla="*/ 0 h 135"/>
                <a:gd name="T6" fmla="*/ 4 w 61"/>
                <a:gd name="T7" fmla="*/ 5 h 135"/>
                <a:gd name="T8" fmla="*/ 4 w 61"/>
                <a:gd name="T9" fmla="*/ 5 h 135"/>
                <a:gd name="T10" fmla="*/ 17 w 61"/>
                <a:gd name="T11" fmla="*/ 2 h 135"/>
                <a:gd name="T12" fmla="*/ 33 w 61"/>
                <a:gd name="T13" fmla="*/ 0 h 135"/>
                <a:gd name="T14" fmla="*/ 44 w 61"/>
                <a:gd name="T15" fmla="*/ 2 h 135"/>
                <a:gd name="T16" fmla="*/ 44 w 61"/>
                <a:gd name="T17" fmla="*/ 0 h 135"/>
                <a:gd name="T18" fmla="*/ 0 w 61"/>
                <a:gd name="T19" fmla="*/ 129 h 135"/>
                <a:gd name="T20" fmla="*/ 17 w 61"/>
                <a:gd name="T21" fmla="*/ 133 h 135"/>
                <a:gd name="T22" fmla="*/ 33 w 61"/>
                <a:gd name="T23" fmla="*/ 135 h 135"/>
                <a:gd name="T24" fmla="*/ 50 w 61"/>
                <a:gd name="T25" fmla="*/ 133 h 135"/>
                <a:gd name="T26" fmla="*/ 61 w 61"/>
                <a:gd name="T27" fmla="*/ 130 h 135"/>
                <a:gd name="T28" fmla="*/ 61 w 61"/>
                <a:gd name="T29" fmla="*/ 130 h 135"/>
                <a:gd name="T30" fmla="*/ 50 w 61"/>
                <a:gd name="T31" fmla="*/ 132 h 135"/>
                <a:gd name="T32" fmla="*/ 33 w 61"/>
                <a:gd name="T33" fmla="*/ 133 h 135"/>
                <a:gd name="T34" fmla="*/ 17 w 61"/>
                <a:gd name="T35" fmla="*/ 132 h 135"/>
                <a:gd name="T36" fmla="*/ 2 w 61"/>
                <a:gd name="T37" fmla="*/ 129 h 135"/>
                <a:gd name="T38" fmla="*/ 0 w 61"/>
                <a:gd name="T39" fmla="*/ 129 h 135"/>
                <a:gd name="T40" fmla="*/ 0 w 61"/>
                <a:gd name="T41" fmla="*/ 12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35"/>
                <a:gd name="T65" fmla="*/ 61 w 61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35">
                  <a:moveTo>
                    <a:pt x="44" y="0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4" y="5"/>
                  </a:lnTo>
                  <a:lnTo>
                    <a:pt x="17" y="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129"/>
                  </a:moveTo>
                  <a:lnTo>
                    <a:pt x="17" y="133"/>
                  </a:lnTo>
                  <a:lnTo>
                    <a:pt x="33" y="135"/>
                  </a:lnTo>
                  <a:lnTo>
                    <a:pt x="50" y="133"/>
                  </a:lnTo>
                  <a:lnTo>
                    <a:pt x="61" y="130"/>
                  </a:lnTo>
                  <a:lnTo>
                    <a:pt x="50" y="132"/>
                  </a:lnTo>
                  <a:lnTo>
                    <a:pt x="33" y="133"/>
                  </a:lnTo>
                  <a:lnTo>
                    <a:pt x="17" y="132"/>
                  </a:lnTo>
                  <a:lnTo>
                    <a:pt x="2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1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Freeform 1226"/>
            <p:cNvSpPr>
              <a:spLocks noEditPoints="1"/>
            </p:cNvSpPr>
            <p:nvPr/>
          </p:nvSpPr>
          <p:spPr bwMode="auto">
            <a:xfrm>
              <a:off x="4921" y="1488"/>
              <a:ext cx="61" cy="133"/>
            </a:xfrm>
            <a:custGeom>
              <a:avLst/>
              <a:gdLst>
                <a:gd name="T0" fmla="*/ 44 w 61"/>
                <a:gd name="T1" fmla="*/ 2 h 133"/>
                <a:gd name="T2" fmla="*/ 33 w 61"/>
                <a:gd name="T3" fmla="*/ 0 h 133"/>
                <a:gd name="T4" fmla="*/ 17 w 61"/>
                <a:gd name="T5" fmla="*/ 2 h 133"/>
                <a:gd name="T6" fmla="*/ 4 w 61"/>
                <a:gd name="T7" fmla="*/ 5 h 133"/>
                <a:gd name="T8" fmla="*/ 4 w 61"/>
                <a:gd name="T9" fmla="*/ 5 h 133"/>
                <a:gd name="T10" fmla="*/ 17 w 61"/>
                <a:gd name="T11" fmla="*/ 2 h 133"/>
                <a:gd name="T12" fmla="*/ 33 w 61"/>
                <a:gd name="T13" fmla="*/ 0 h 133"/>
                <a:gd name="T14" fmla="*/ 44 w 61"/>
                <a:gd name="T15" fmla="*/ 2 h 133"/>
                <a:gd name="T16" fmla="*/ 44 w 61"/>
                <a:gd name="T17" fmla="*/ 2 h 133"/>
                <a:gd name="T18" fmla="*/ 0 w 61"/>
                <a:gd name="T19" fmla="*/ 129 h 133"/>
                <a:gd name="T20" fmla="*/ 2 w 61"/>
                <a:gd name="T21" fmla="*/ 129 h 133"/>
                <a:gd name="T22" fmla="*/ 17 w 61"/>
                <a:gd name="T23" fmla="*/ 132 h 133"/>
                <a:gd name="T24" fmla="*/ 33 w 61"/>
                <a:gd name="T25" fmla="*/ 133 h 133"/>
                <a:gd name="T26" fmla="*/ 50 w 61"/>
                <a:gd name="T27" fmla="*/ 132 h 133"/>
                <a:gd name="T28" fmla="*/ 61 w 61"/>
                <a:gd name="T29" fmla="*/ 130 h 133"/>
                <a:gd name="T30" fmla="*/ 59 w 61"/>
                <a:gd name="T31" fmla="*/ 129 h 133"/>
                <a:gd name="T32" fmla="*/ 50 w 61"/>
                <a:gd name="T33" fmla="*/ 132 h 133"/>
                <a:gd name="T34" fmla="*/ 33 w 61"/>
                <a:gd name="T35" fmla="*/ 133 h 133"/>
                <a:gd name="T36" fmla="*/ 17 w 61"/>
                <a:gd name="T37" fmla="*/ 132 h 133"/>
                <a:gd name="T38" fmla="*/ 2 w 61"/>
                <a:gd name="T39" fmla="*/ 129 h 133"/>
                <a:gd name="T40" fmla="*/ 0 w 61"/>
                <a:gd name="T41" fmla="*/ 127 h 133"/>
                <a:gd name="T42" fmla="*/ 0 w 61"/>
                <a:gd name="T43" fmla="*/ 129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133"/>
                <a:gd name="T68" fmla="*/ 61 w 61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133">
                  <a:moveTo>
                    <a:pt x="44" y="2"/>
                  </a:moveTo>
                  <a:lnTo>
                    <a:pt x="33" y="0"/>
                  </a:lnTo>
                  <a:lnTo>
                    <a:pt x="17" y="2"/>
                  </a:lnTo>
                  <a:lnTo>
                    <a:pt x="4" y="5"/>
                  </a:lnTo>
                  <a:lnTo>
                    <a:pt x="17" y="2"/>
                  </a:lnTo>
                  <a:lnTo>
                    <a:pt x="33" y="0"/>
                  </a:lnTo>
                  <a:lnTo>
                    <a:pt x="44" y="2"/>
                  </a:lnTo>
                  <a:close/>
                  <a:moveTo>
                    <a:pt x="0" y="129"/>
                  </a:moveTo>
                  <a:lnTo>
                    <a:pt x="2" y="129"/>
                  </a:lnTo>
                  <a:lnTo>
                    <a:pt x="17" y="132"/>
                  </a:lnTo>
                  <a:lnTo>
                    <a:pt x="33" y="133"/>
                  </a:lnTo>
                  <a:lnTo>
                    <a:pt x="50" y="132"/>
                  </a:lnTo>
                  <a:lnTo>
                    <a:pt x="61" y="130"/>
                  </a:lnTo>
                  <a:lnTo>
                    <a:pt x="59" y="129"/>
                  </a:lnTo>
                  <a:lnTo>
                    <a:pt x="50" y="132"/>
                  </a:lnTo>
                  <a:lnTo>
                    <a:pt x="33" y="133"/>
                  </a:lnTo>
                  <a:lnTo>
                    <a:pt x="17" y="132"/>
                  </a:lnTo>
                  <a:lnTo>
                    <a:pt x="2" y="129"/>
                  </a:lnTo>
                  <a:lnTo>
                    <a:pt x="0" y="12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2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Freeform 1227"/>
            <p:cNvSpPr>
              <a:spLocks noEditPoints="1"/>
            </p:cNvSpPr>
            <p:nvPr/>
          </p:nvSpPr>
          <p:spPr bwMode="auto">
            <a:xfrm>
              <a:off x="4921" y="1488"/>
              <a:ext cx="59" cy="133"/>
            </a:xfrm>
            <a:custGeom>
              <a:avLst/>
              <a:gdLst>
                <a:gd name="T0" fmla="*/ 44 w 59"/>
                <a:gd name="T1" fmla="*/ 2 h 133"/>
                <a:gd name="T2" fmla="*/ 33 w 59"/>
                <a:gd name="T3" fmla="*/ 0 h 133"/>
                <a:gd name="T4" fmla="*/ 17 w 59"/>
                <a:gd name="T5" fmla="*/ 2 h 133"/>
                <a:gd name="T6" fmla="*/ 4 w 59"/>
                <a:gd name="T7" fmla="*/ 5 h 133"/>
                <a:gd name="T8" fmla="*/ 4 w 59"/>
                <a:gd name="T9" fmla="*/ 7 h 133"/>
                <a:gd name="T10" fmla="*/ 17 w 59"/>
                <a:gd name="T11" fmla="*/ 2 h 133"/>
                <a:gd name="T12" fmla="*/ 33 w 59"/>
                <a:gd name="T13" fmla="*/ 2 h 133"/>
                <a:gd name="T14" fmla="*/ 44 w 59"/>
                <a:gd name="T15" fmla="*/ 2 h 133"/>
                <a:gd name="T16" fmla="*/ 44 w 59"/>
                <a:gd name="T17" fmla="*/ 2 h 133"/>
                <a:gd name="T18" fmla="*/ 0 w 59"/>
                <a:gd name="T19" fmla="*/ 127 h 133"/>
                <a:gd name="T20" fmla="*/ 2 w 59"/>
                <a:gd name="T21" fmla="*/ 129 h 133"/>
                <a:gd name="T22" fmla="*/ 17 w 59"/>
                <a:gd name="T23" fmla="*/ 132 h 133"/>
                <a:gd name="T24" fmla="*/ 33 w 59"/>
                <a:gd name="T25" fmla="*/ 133 h 133"/>
                <a:gd name="T26" fmla="*/ 50 w 59"/>
                <a:gd name="T27" fmla="*/ 132 h 133"/>
                <a:gd name="T28" fmla="*/ 59 w 59"/>
                <a:gd name="T29" fmla="*/ 129 h 133"/>
                <a:gd name="T30" fmla="*/ 59 w 59"/>
                <a:gd name="T31" fmla="*/ 129 h 133"/>
                <a:gd name="T32" fmla="*/ 50 w 59"/>
                <a:gd name="T33" fmla="*/ 132 h 133"/>
                <a:gd name="T34" fmla="*/ 33 w 59"/>
                <a:gd name="T35" fmla="*/ 133 h 133"/>
                <a:gd name="T36" fmla="*/ 17 w 59"/>
                <a:gd name="T37" fmla="*/ 132 h 133"/>
                <a:gd name="T38" fmla="*/ 2 w 59"/>
                <a:gd name="T39" fmla="*/ 127 h 133"/>
                <a:gd name="T40" fmla="*/ 0 w 59"/>
                <a:gd name="T41" fmla="*/ 127 h 133"/>
                <a:gd name="T42" fmla="*/ 0 w 59"/>
                <a:gd name="T43" fmla="*/ 127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133"/>
                <a:gd name="T68" fmla="*/ 59 w 59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133">
                  <a:moveTo>
                    <a:pt x="44" y="2"/>
                  </a:moveTo>
                  <a:lnTo>
                    <a:pt x="33" y="0"/>
                  </a:lnTo>
                  <a:lnTo>
                    <a:pt x="17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17" y="2"/>
                  </a:lnTo>
                  <a:lnTo>
                    <a:pt x="33" y="2"/>
                  </a:lnTo>
                  <a:lnTo>
                    <a:pt x="44" y="2"/>
                  </a:lnTo>
                  <a:close/>
                  <a:moveTo>
                    <a:pt x="0" y="127"/>
                  </a:moveTo>
                  <a:lnTo>
                    <a:pt x="2" y="129"/>
                  </a:lnTo>
                  <a:lnTo>
                    <a:pt x="17" y="132"/>
                  </a:lnTo>
                  <a:lnTo>
                    <a:pt x="33" y="133"/>
                  </a:lnTo>
                  <a:lnTo>
                    <a:pt x="50" y="132"/>
                  </a:lnTo>
                  <a:lnTo>
                    <a:pt x="59" y="129"/>
                  </a:lnTo>
                  <a:lnTo>
                    <a:pt x="50" y="132"/>
                  </a:lnTo>
                  <a:lnTo>
                    <a:pt x="33" y="133"/>
                  </a:lnTo>
                  <a:lnTo>
                    <a:pt x="17" y="132"/>
                  </a:lnTo>
                  <a:lnTo>
                    <a:pt x="2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83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Freeform 1228"/>
            <p:cNvSpPr>
              <a:spLocks noEditPoints="1"/>
            </p:cNvSpPr>
            <p:nvPr/>
          </p:nvSpPr>
          <p:spPr bwMode="auto">
            <a:xfrm>
              <a:off x="4921" y="1490"/>
              <a:ext cx="59" cy="131"/>
            </a:xfrm>
            <a:custGeom>
              <a:avLst/>
              <a:gdLst>
                <a:gd name="T0" fmla="*/ 44 w 59"/>
                <a:gd name="T1" fmla="*/ 0 h 131"/>
                <a:gd name="T2" fmla="*/ 33 w 59"/>
                <a:gd name="T3" fmla="*/ 0 h 131"/>
                <a:gd name="T4" fmla="*/ 17 w 59"/>
                <a:gd name="T5" fmla="*/ 0 h 131"/>
                <a:gd name="T6" fmla="*/ 4 w 59"/>
                <a:gd name="T7" fmla="*/ 5 h 131"/>
                <a:gd name="T8" fmla="*/ 4 w 59"/>
                <a:gd name="T9" fmla="*/ 5 h 131"/>
                <a:gd name="T10" fmla="*/ 17 w 59"/>
                <a:gd name="T11" fmla="*/ 2 h 131"/>
                <a:gd name="T12" fmla="*/ 33 w 59"/>
                <a:gd name="T13" fmla="*/ 0 h 131"/>
                <a:gd name="T14" fmla="*/ 44 w 59"/>
                <a:gd name="T15" fmla="*/ 2 h 131"/>
                <a:gd name="T16" fmla="*/ 44 w 59"/>
                <a:gd name="T17" fmla="*/ 0 h 131"/>
                <a:gd name="T18" fmla="*/ 0 w 59"/>
                <a:gd name="T19" fmla="*/ 125 h 131"/>
                <a:gd name="T20" fmla="*/ 2 w 59"/>
                <a:gd name="T21" fmla="*/ 125 h 131"/>
                <a:gd name="T22" fmla="*/ 17 w 59"/>
                <a:gd name="T23" fmla="*/ 130 h 131"/>
                <a:gd name="T24" fmla="*/ 33 w 59"/>
                <a:gd name="T25" fmla="*/ 131 h 131"/>
                <a:gd name="T26" fmla="*/ 50 w 59"/>
                <a:gd name="T27" fmla="*/ 130 h 131"/>
                <a:gd name="T28" fmla="*/ 59 w 59"/>
                <a:gd name="T29" fmla="*/ 127 h 131"/>
                <a:gd name="T30" fmla="*/ 59 w 59"/>
                <a:gd name="T31" fmla="*/ 127 h 131"/>
                <a:gd name="T32" fmla="*/ 48 w 59"/>
                <a:gd name="T33" fmla="*/ 128 h 131"/>
                <a:gd name="T34" fmla="*/ 33 w 59"/>
                <a:gd name="T35" fmla="*/ 130 h 131"/>
                <a:gd name="T36" fmla="*/ 17 w 59"/>
                <a:gd name="T37" fmla="*/ 128 h 131"/>
                <a:gd name="T38" fmla="*/ 2 w 59"/>
                <a:gd name="T39" fmla="*/ 125 h 131"/>
                <a:gd name="T40" fmla="*/ 0 w 59"/>
                <a:gd name="T41" fmla="*/ 125 h 131"/>
                <a:gd name="T42" fmla="*/ 0 w 59"/>
                <a:gd name="T43" fmla="*/ 125 h 1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131"/>
                <a:gd name="T68" fmla="*/ 59 w 59"/>
                <a:gd name="T69" fmla="*/ 131 h 1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131">
                  <a:moveTo>
                    <a:pt x="44" y="0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4" y="5"/>
                  </a:lnTo>
                  <a:lnTo>
                    <a:pt x="17" y="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125"/>
                  </a:moveTo>
                  <a:lnTo>
                    <a:pt x="2" y="125"/>
                  </a:lnTo>
                  <a:lnTo>
                    <a:pt x="17" y="130"/>
                  </a:lnTo>
                  <a:lnTo>
                    <a:pt x="33" y="131"/>
                  </a:lnTo>
                  <a:lnTo>
                    <a:pt x="50" y="130"/>
                  </a:lnTo>
                  <a:lnTo>
                    <a:pt x="59" y="127"/>
                  </a:lnTo>
                  <a:lnTo>
                    <a:pt x="48" y="128"/>
                  </a:lnTo>
                  <a:lnTo>
                    <a:pt x="33" y="130"/>
                  </a:lnTo>
                  <a:lnTo>
                    <a:pt x="17" y="128"/>
                  </a:lnTo>
                  <a:lnTo>
                    <a:pt x="2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4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Freeform 1229"/>
            <p:cNvSpPr>
              <a:spLocks noEditPoints="1"/>
            </p:cNvSpPr>
            <p:nvPr/>
          </p:nvSpPr>
          <p:spPr bwMode="auto">
            <a:xfrm>
              <a:off x="4921" y="1490"/>
              <a:ext cx="59" cy="130"/>
            </a:xfrm>
            <a:custGeom>
              <a:avLst/>
              <a:gdLst>
                <a:gd name="T0" fmla="*/ 44 w 59"/>
                <a:gd name="T1" fmla="*/ 2 h 130"/>
                <a:gd name="T2" fmla="*/ 33 w 59"/>
                <a:gd name="T3" fmla="*/ 0 h 130"/>
                <a:gd name="T4" fmla="*/ 17 w 59"/>
                <a:gd name="T5" fmla="*/ 2 h 130"/>
                <a:gd name="T6" fmla="*/ 4 w 59"/>
                <a:gd name="T7" fmla="*/ 5 h 130"/>
                <a:gd name="T8" fmla="*/ 4 w 59"/>
                <a:gd name="T9" fmla="*/ 5 h 130"/>
                <a:gd name="T10" fmla="*/ 17 w 59"/>
                <a:gd name="T11" fmla="*/ 2 h 130"/>
                <a:gd name="T12" fmla="*/ 33 w 59"/>
                <a:gd name="T13" fmla="*/ 0 h 130"/>
                <a:gd name="T14" fmla="*/ 44 w 59"/>
                <a:gd name="T15" fmla="*/ 2 h 130"/>
                <a:gd name="T16" fmla="*/ 44 w 59"/>
                <a:gd name="T17" fmla="*/ 2 h 130"/>
                <a:gd name="T18" fmla="*/ 0 w 59"/>
                <a:gd name="T19" fmla="*/ 125 h 130"/>
                <a:gd name="T20" fmla="*/ 2 w 59"/>
                <a:gd name="T21" fmla="*/ 125 h 130"/>
                <a:gd name="T22" fmla="*/ 17 w 59"/>
                <a:gd name="T23" fmla="*/ 128 h 130"/>
                <a:gd name="T24" fmla="*/ 33 w 59"/>
                <a:gd name="T25" fmla="*/ 130 h 130"/>
                <a:gd name="T26" fmla="*/ 48 w 59"/>
                <a:gd name="T27" fmla="*/ 128 h 130"/>
                <a:gd name="T28" fmla="*/ 59 w 59"/>
                <a:gd name="T29" fmla="*/ 127 h 130"/>
                <a:gd name="T30" fmla="*/ 59 w 59"/>
                <a:gd name="T31" fmla="*/ 125 h 130"/>
                <a:gd name="T32" fmla="*/ 48 w 59"/>
                <a:gd name="T33" fmla="*/ 128 h 130"/>
                <a:gd name="T34" fmla="*/ 33 w 59"/>
                <a:gd name="T35" fmla="*/ 130 h 130"/>
                <a:gd name="T36" fmla="*/ 17 w 59"/>
                <a:gd name="T37" fmla="*/ 128 h 130"/>
                <a:gd name="T38" fmla="*/ 2 w 59"/>
                <a:gd name="T39" fmla="*/ 125 h 130"/>
                <a:gd name="T40" fmla="*/ 0 w 59"/>
                <a:gd name="T41" fmla="*/ 124 h 130"/>
                <a:gd name="T42" fmla="*/ 0 w 59"/>
                <a:gd name="T43" fmla="*/ 125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130"/>
                <a:gd name="T68" fmla="*/ 59 w 59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130">
                  <a:moveTo>
                    <a:pt x="44" y="2"/>
                  </a:moveTo>
                  <a:lnTo>
                    <a:pt x="33" y="0"/>
                  </a:lnTo>
                  <a:lnTo>
                    <a:pt x="17" y="2"/>
                  </a:lnTo>
                  <a:lnTo>
                    <a:pt x="4" y="5"/>
                  </a:lnTo>
                  <a:lnTo>
                    <a:pt x="17" y="2"/>
                  </a:lnTo>
                  <a:lnTo>
                    <a:pt x="33" y="0"/>
                  </a:lnTo>
                  <a:lnTo>
                    <a:pt x="44" y="2"/>
                  </a:lnTo>
                  <a:close/>
                  <a:moveTo>
                    <a:pt x="0" y="125"/>
                  </a:moveTo>
                  <a:lnTo>
                    <a:pt x="2" y="125"/>
                  </a:lnTo>
                  <a:lnTo>
                    <a:pt x="17" y="128"/>
                  </a:lnTo>
                  <a:lnTo>
                    <a:pt x="33" y="130"/>
                  </a:lnTo>
                  <a:lnTo>
                    <a:pt x="48" y="128"/>
                  </a:lnTo>
                  <a:lnTo>
                    <a:pt x="59" y="127"/>
                  </a:lnTo>
                  <a:lnTo>
                    <a:pt x="59" y="125"/>
                  </a:lnTo>
                  <a:lnTo>
                    <a:pt x="48" y="128"/>
                  </a:lnTo>
                  <a:lnTo>
                    <a:pt x="33" y="130"/>
                  </a:lnTo>
                  <a:lnTo>
                    <a:pt x="17" y="128"/>
                  </a:lnTo>
                  <a:lnTo>
                    <a:pt x="2" y="125"/>
                  </a:lnTo>
                  <a:lnTo>
                    <a:pt x="0" y="124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5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Freeform 1230"/>
            <p:cNvSpPr>
              <a:spLocks noEditPoints="1"/>
            </p:cNvSpPr>
            <p:nvPr/>
          </p:nvSpPr>
          <p:spPr bwMode="auto">
            <a:xfrm>
              <a:off x="4921" y="1490"/>
              <a:ext cx="59" cy="130"/>
            </a:xfrm>
            <a:custGeom>
              <a:avLst/>
              <a:gdLst>
                <a:gd name="T0" fmla="*/ 44 w 59"/>
                <a:gd name="T1" fmla="*/ 2 h 130"/>
                <a:gd name="T2" fmla="*/ 33 w 59"/>
                <a:gd name="T3" fmla="*/ 0 h 130"/>
                <a:gd name="T4" fmla="*/ 17 w 59"/>
                <a:gd name="T5" fmla="*/ 2 h 130"/>
                <a:gd name="T6" fmla="*/ 4 w 59"/>
                <a:gd name="T7" fmla="*/ 5 h 130"/>
                <a:gd name="T8" fmla="*/ 4 w 59"/>
                <a:gd name="T9" fmla="*/ 6 h 130"/>
                <a:gd name="T10" fmla="*/ 17 w 59"/>
                <a:gd name="T11" fmla="*/ 3 h 130"/>
                <a:gd name="T12" fmla="*/ 33 w 59"/>
                <a:gd name="T13" fmla="*/ 2 h 130"/>
                <a:gd name="T14" fmla="*/ 44 w 59"/>
                <a:gd name="T15" fmla="*/ 2 h 130"/>
                <a:gd name="T16" fmla="*/ 44 w 59"/>
                <a:gd name="T17" fmla="*/ 2 h 130"/>
                <a:gd name="T18" fmla="*/ 44 w 59"/>
                <a:gd name="T19" fmla="*/ 2 h 130"/>
                <a:gd name="T20" fmla="*/ 0 w 59"/>
                <a:gd name="T21" fmla="*/ 124 h 130"/>
                <a:gd name="T22" fmla="*/ 2 w 59"/>
                <a:gd name="T23" fmla="*/ 125 h 130"/>
                <a:gd name="T24" fmla="*/ 17 w 59"/>
                <a:gd name="T25" fmla="*/ 128 h 130"/>
                <a:gd name="T26" fmla="*/ 33 w 59"/>
                <a:gd name="T27" fmla="*/ 130 h 130"/>
                <a:gd name="T28" fmla="*/ 48 w 59"/>
                <a:gd name="T29" fmla="*/ 128 h 130"/>
                <a:gd name="T30" fmla="*/ 59 w 59"/>
                <a:gd name="T31" fmla="*/ 125 h 130"/>
                <a:gd name="T32" fmla="*/ 59 w 59"/>
                <a:gd name="T33" fmla="*/ 125 h 130"/>
                <a:gd name="T34" fmla="*/ 48 w 59"/>
                <a:gd name="T35" fmla="*/ 128 h 130"/>
                <a:gd name="T36" fmla="*/ 33 w 59"/>
                <a:gd name="T37" fmla="*/ 130 h 130"/>
                <a:gd name="T38" fmla="*/ 17 w 59"/>
                <a:gd name="T39" fmla="*/ 128 h 130"/>
                <a:gd name="T40" fmla="*/ 2 w 59"/>
                <a:gd name="T41" fmla="*/ 124 h 130"/>
                <a:gd name="T42" fmla="*/ 0 w 59"/>
                <a:gd name="T43" fmla="*/ 124 h 130"/>
                <a:gd name="T44" fmla="*/ 0 w 59"/>
                <a:gd name="T45" fmla="*/ 124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"/>
                <a:gd name="T70" fmla="*/ 0 h 130"/>
                <a:gd name="T71" fmla="*/ 59 w 59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" h="130">
                  <a:moveTo>
                    <a:pt x="44" y="2"/>
                  </a:moveTo>
                  <a:lnTo>
                    <a:pt x="33" y="0"/>
                  </a:lnTo>
                  <a:lnTo>
                    <a:pt x="17" y="2"/>
                  </a:lnTo>
                  <a:lnTo>
                    <a:pt x="4" y="5"/>
                  </a:lnTo>
                  <a:lnTo>
                    <a:pt x="4" y="6"/>
                  </a:lnTo>
                  <a:lnTo>
                    <a:pt x="17" y="3"/>
                  </a:lnTo>
                  <a:lnTo>
                    <a:pt x="33" y="2"/>
                  </a:lnTo>
                  <a:lnTo>
                    <a:pt x="44" y="2"/>
                  </a:lnTo>
                  <a:close/>
                  <a:moveTo>
                    <a:pt x="0" y="124"/>
                  </a:moveTo>
                  <a:lnTo>
                    <a:pt x="2" y="125"/>
                  </a:lnTo>
                  <a:lnTo>
                    <a:pt x="17" y="128"/>
                  </a:lnTo>
                  <a:lnTo>
                    <a:pt x="33" y="130"/>
                  </a:lnTo>
                  <a:lnTo>
                    <a:pt x="48" y="128"/>
                  </a:lnTo>
                  <a:lnTo>
                    <a:pt x="59" y="125"/>
                  </a:lnTo>
                  <a:lnTo>
                    <a:pt x="48" y="128"/>
                  </a:lnTo>
                  <a:lnTo>
                    <a:pt x="33" y="130"/>
                  </a:lnTo>
                  <a:lnTo>
                    <a:pt x="17" y="128"/>
                  </a:lnTo>
                  <a:lnTo>
                    <a:pt x="2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8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Freeform 1231"/>
            <p:cNvSpPr>
              <a:spLocks noEditPoints="1"/>
            </p:cNvSpPr>
            <p:nvPr/>
          </p:nvSpPr>
          <p:spPr bwMode="auto">
            <a:xfrm>
              <a:off x="4921" y="1492"/>
              <a:ext cx="59" cy="128"/>
            </a:xfrm>
            <a:custGeom>
              <a:avLst/>
              <a:gdLst>
                <a:gd name="T0" fmla="*/ 44 w 59"/>
                <a:gd name="T1" fmla="*/ 0 h 128"/>
                <a:gd name="T2" fmla="*/ 33 w 59"/>
                <a:gd name="T3" fmla="*/ 0 h 128"/>
                <a:gd name="T4" fmla="*/ 17 w 59"/>
                <a:gd name="T5" fmla="*/ 1 h 128"/>
                <a:gd name="T6" fmla="*/ 4 w 59"/>
                <a:gd name="T7" fmla="*/ 4 h 128"/>
                <a:gd name="T8" fmla="*/ 2 w 59"/>
                <a:gd name="T9" fmla="*/ 4 h 128"/>
                <a:gd name="T10" fmla="*/ 17 w 59"/>
                <a:gd name="T11" fmla="*/ 1 h 128"/>
                <a:gd name="T12" fmla="*/ 33 w 59"/>
                <a:gd name="T13" fmla="*/ 0 h 128"/>
                <a:gd name="T14" fmla="*/ 44 w 59"/>
                <a:gd name="T15" fmla="*/ 1 h 128"/>
                <a:gd name="T16" fmla="*/ 44 w 59"/>
                <a:gd name="T17" fmla="*/ 0 h 128"/>
                <a:gd name="T18" fmla="*/ 0 w 59"/>
                <a:gd name="T19" fmla="*/ 122 h 128"/>
                <a:gd name="T20" fmla="*/ 2 w 59"/>
                <a:gd name="T21" fmla="*/ 122 h 128"/>
                <a:gd name="T22" fmla="*/ 17 w 59"/>
                <a:gd name="T23" fmla="*/ 126 h 128"/>
                <a:gd name="T24" fmla="*/ 33 w 59"/>
                <a:gd name="T25" fmla="*/ 128 h 128"/>
                <a:gd name="T26" fmla="*/ 48 w 59"/>
                <a:gd name="T27" fmla="*/ 126 h 128"/>
                <a:gd name="T28" fmla="*/ 59 w 59"/>
                <a:gd name="T29" fmla="*/ 123 h 128"/>
                <a:gd name="T30" fmla="*/ 57 w 59"/>
                <a:gd name="T31" fmla="*/ 123 h 128"/>
                <a:gd name="T32" fmla="*/ 48 w 59"/>
                <a:gd name="T33" fmla="*/ 125 h 128"/>
                <a:gd name="T34" fmla="*/ 33 w 59"/>
                <a:gd name="T35" fmla="*/ 126 h 128"/>
                <a:gd name="T36" fmla="*/ 17 w 59"/>
                <a:gd name="T37" fmla="*/ 125 h 128"/>
                <a:gd name="T38" fmla="*/ 2 w 59"/>
                <a:gd name="T39" fmla="*/ 122 h 128"/>
                <a:gd name="T40" fmla="*/ 0 w 59"/>
                <a:gd name="T41" fmla="*/ 120 h 128"/>
                <a:gd name="T42" fmla="*/ 0 w 59"/>
                <a:gd name="T43" fmla="*/ 122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128"/>
                <a:gd name="T68" fmla="*/ 59 w 59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128">
                  <a:moveTo>
                    <a:pt x="44" y="0"/>
                  </a:moveTo>
                  <a:lnTo>
                    <a:pt x="33" y="0"/>
                  </a:lnTo>
                  <a:lnTo>
                    <a:pt x="17" y="1"/>
                  </a:lnTo>
                  <a:lnTo>
                    <a:pt x="4" y="4"/>
                  </a:lnTo>
                  <a:lnTo>
                    <a:pt x="2" y="4"/>
                  </a:lnTo>
                  <a:lnTo>
                    <a:pt x="17" y="1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22"/>
                  </a:moveTo>
                  <a:lnTo>
                    <a:pt x="2" y="122"/>
                  </a:lnTo>
                  <a:lnTo>
                    <a:pt x="17" y="126"/>
                  </a:lnTo>
                  <a:lnTo>
                    <a:pt x="33" y="128"/>
                  </a:lnTo>
                  <a:lnTo>
                    <a:pt x="48" y="126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48" y="125"/>
                  </a:lnTo>
                  <a:lnTo>
                    <a:pt x="33" y="126"/>
                  </a:lnTo>
                  <a:lnTo>
                    <a:pt x="17" y="125"/>
                  </a:lnTo>
                  <a:lnTo>
                    <a:pt x="2" y="122"/>
                  </a:lnTo>
                  <a:lnTo>
                    <a:pt x="0" y="12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87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Freeform 1232"/>
            <p:cNvSpPr>
              <a:spLocks noEditPoints="1"/>
            </p:cNvSpPr>
            <p:nvPr/>
          </p:nvSpPr>
          <p:spPr bwMode="auto">
            <a:xfrm>
              <a:off x="4921" y="1492"/>
              <a:ext cx="57" cy="126"/>
            </a:xfrm>
            <a:custGeom>
              <a:avLst/>
              <a:gdLst>
                <a:gd name="T0" fmla="*/ 44 w 57"/>
                <a:gd name="T1" fmla="*/ 1 h 126"/>
                <a:gd name="T2" fmla="*/ 33 w 57"/>
                <a:gd name="T3" fmla="*/ 0 h 126"/>
                <a:gd name="T4" fmla="*/ 17 w 57"/>
                <a:gd name="T5" fmla="*/ 1 h 126"/>
                <a:gd name="T6" fmla="*/ 2 w 57"/>
                <a:gd name="T7" fmla="*/ 4 h 126"/>
                <a:gd name="T8" fmla="*/ 2 w 57"/>
                <a:gd name="T9" fmla="*/ 6 h 126"/>
                <a:gd name="T10" fmla="*/ 2 w 57"/>
                <a:gd name="T11" fmla="*/ 6 h 126"/>
                <a:gd name="T12" fmla="*/ 17 w 57"/>
                <a:gd name="T13" fmla="*/ 1 h 126"/>
                <a:gd name="T14" fmla="*/ 33 w 57"/>
                <a:gd name="T15" fmla="*/ 0 h 126"/>
                <a:gd name="T16" fmla="*/ 44 w 57"/>
                <a:gd name="T17" fmla="*/ 1 h 126"/>
                <a:gd name="T18" fmla="*/ 44 w 57"/>
                <a:gd name="T19" fmla="*/ 1 h 126"/>
                <a:gd name="T20" fmla="*/ 0 w 57"/>
                <a:gd name="T21" fmla="*/ 120 h 126"/>
                <a:gd name="T22" fmla="*/ 2 w 57"/>
                <a:gd name="T23" fmla="*/ 122 h 126"/>
                <a:gd name="T24" fmla="*/ 17 w 57"/>
                <a:gd name="T25" fmla="*/ 125 h 126"/>
                <a:gd name="T26" fmla="*/ 33 w 57"/>
                <a:gd name="T27" fmla="*/ 126 h 126"/>
                <a:gd name="T28" fmla="*/ 48 w 57"/>
                <a:gd name="T29" fmla="*/ 125 h 126"/>
                <a:gd name="T30" fmla="*/ 57 w 57"/>
                <a:gd name="T31" fmla="*/ 123 h 126"/>
                <a:gd name="T32" fmla="*/ 57 w 57"/>
                <a:gd name="T33" fmla="*/ 123 h 126"/>
                <a:gd name="T34" fmla="*/ 48 w 57"/>
                <a:gd name="T35" fmla="*/ 125 h 126"/>
                <a:gd name="T36" fmla="*/ 33 w 57"/>
                <a:gd name="T37" fmla="*/ 126 h 126"/>
                <a:gd name="T38" fmla="*/ 17 w 57"/>
                <a:gd name="T39" fmla="*/ 125 h 126"/>
                <a:gd name="T40" fmla="*/ 2 w 57"/>
                <a:gd name="T41" fmla="*/ 122 h 126"/>
                <a:gd name="T42" fmla="*/ 0 w 57"/>
                <a:gd name="T43" fmla="*/ 120 h 126"/>
                <a:gd name="T44" fmla="*/ 0 w 57"/>
                <a:gd name="T45" fmla="*/ 120 h 1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126"/>
                <a:gd name="T71" fmla="*/ 57 w 57"/>
                <a:gd name="T72" fmla="*/ 126 h 1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126">
                  <a:moveTo>
                    <a:pt x="44" y="1"/>
                  </a:moveTo>
                  <a:lnTo>
                    <a:pt x="33" y="0"/>
                  </a:lnTo>
                  <a:lnTo>
                    <a:pt x="17" y="1"/>
                  </a:lnTo>
                  <a:lnTo>
                    <a:pt x="2" y="4"/>
                  </a:lnTo>
                  <a:lnTo>
                    <a:pt x="2" y="6"/>
                  </a:lnTo>
                  <a:lnTo>
                    <a:pt x="17" y="1"/>
                  </a:lnTo>
                  <a:lnTo>
                    <a:pt x="33" y="0"/>
                  </a:lnTo>
                  <a:lnTo>
                    <a:pt x="44" y="1"/>
                  </a:lnTo>
                  <a:close/>
                  <a:moveTo>
                    <a:pt x="0" y="120"/>
                  </a:moveTo>
                  <a:lnTo>
                    <a:pt x="2" y="122"/>
                  </a:lnTo>
                  <a:lnTo>
                    <a:pt x="17" y="125"/>
                  </a:lnTo>
                  <a:lnTo>
                    <a:pt x="33" y="126"/>
                  </a:lnTo>
                  <a:lnTo>
                    <a:pt x="48" y="125"/>
                  </a:lnTo>
                  <a:lnTo>
                    <a:pt x="57" y="123"/>
                  </a:lnTo>
                  <a:lnTo>
                    <a:pt x="48" y="125"/>
                  </a:lnTo>
                  <a:lnTo>
                    <a:pt x="33" y="126"/>
                  </a:lnTo>
                  <a:lnTo>
                    <a:pt x="17" y="125"/>
                  </a:lnTo>
                  <a:lnTo>
                    <a:pt x="2" y="122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88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Freeform 1233"/>
            <p:cNvSpPr>
              <a:spLocks noEditPoints="1"/>
            </p:cNvSpPr>
            <p:nvPr/>
          </p:nvSpPr>
          <p:spPr bwMode="auto">
            <a:xfrm>
              <a:off x="4921" y="1492"/>
              <a:ext cx="57" cy="126"/>
            </a:xfrm>
            <a:custGeom>
              <a:avLst/>
              <a:gdLst>
                <a:gd name="T0" fmla="*/ 44 w 57"/>
                <a:gd name="T1" fmla="*/ 1 h 126"/>
                <a:gd name="T2" fmla="*/ 33 w 57"/>
                <a:gd name="T3" fmla="*/ 0 h 126"/>
                <a:gd name="T4" fmla="*/ 17 w 57"/>
                <a:gd name="T5" fmla="*/ 1 h 126"/>
                <a:gd name="T6" fmla="*/ 2 w 57"/>
                <a:gd name="T7" fmla="*/ 6 h 126"/>
                <a:gd name="T8" fmla="*/ 2 w 57"/>
                <a:gd name="T9" fmla="*/ 6 h 126"/>
                <a:gd name="T10" fmla="*/ 2 w 57"/>
                <a:gd name="T11" fmla="*/ 6 h 126"/>
                <a:gd name="T12" fmla="*/ 4 w 57"/>
                <a:gd name="T13" fmla="*/ 6 h 126"/>
                <a:gd name="T14" fmla="*/ 17 w 57"/>
                <a:gd name="T15" fmla="*/ 3 h 126"/>
                <a:gd name="T16" fmla="*/ 33 w 57"/>
                <a:gd name="T17" fmla="*/ 1 h 126"/>
                <a:gd name="T18" fmla="*/ 44 w 57"/>
                <a:gd name="T19" fmla="*/ 1 h 126"/>
                <a:gd name="T20" fmla="*/ 44 w 57"/>
                <a:gd name="T21" fmla="*/ 1 h 126"/>
                <a:gd name="T22" fmla="*/ 0 w 57"/>
                <a:gd name="T23" fmla="*/ 120 h 126"/>
                <a:gd name="T24" fmla="*/ 2 w 57"/>
                <a:gd name="T25" fmla="*/ 122 h 126"/>
                <a:gd name="T26" fmla="*/ 17 w 57"/>
                <a:gd name="T27" fmla="*/ 125 h 126"/>
                <a:gd name="T28" fmla="*/ 33 w 57"/>
                <a:gd name="T29" fmla="*/ 126 h 126"/>
                <a:gd name="T30" fmla="*/ 48 w 57"/>
                <a:gd name="T31" fmla="*/ 125 h 126"/>
                <a:gd name="T32" fmla="*/ 57 w 57"/>
                <a:gd name="T33" fmla="*/ 123 h 126"/>
                <a:gd name="T34" fmla="*/ 57 w 57"/>
                <a:gd name="T35" fmla="*/ 122 h 126"/>
                <a:gd name="T36" fmla="*/ 48 w 57"/>
                <a:gd name="T37" fmla="*/ 125 h 126"/>
                <a:gd name="T38" fmla="*/ 33 w 57"/>
                <a:gd name="T39" fmla="*/ 126 h 126"/>
                <a:gd name="T40" fmla="*/ 17 w 57"/>
                <a:gd name="T41" fmla="*/ 125 h 126"/>
                <a:gd name="T42" fmla="*/ 4 w 57"/>
                <a:gd name="T43" fmla="*/ 120 h 126"/>
                <a:gd name="T44" fmla="*/ 0 w 57"/>
                <a:gd name="T45" fmla="*/ 120 h 126"/>
                <a:gd name="T46" fmla="*/ 0 w 57"/>
                <a:gd name="T47" fmla="*/ 120 h 1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26"/>
                <a:gd name="T74" fmla="*/ 57 w 57"/>
                <a:gd name="T75" fmla="*/ 126 h 1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26">
                  <a:moveTo>
                    <a:pt x="44" y="1"/>
                  </a:moveTo>
                  <a:lnTo>
                    <a:pt x="33" y="0"/>
                  </a:lnTo>
                  <a:lnTo>
                    <a:pt x="17" y="1"/>
                  </a:lnTo>
                  <a:lnTo>
                    <a:pt x="2" y="6"/>
                  </a:lnTo>
                  <a:lnTo>
                    <a:pt x="4" y="6"/>
                  </a:lnTo>
                  <a:lnTo>
                    <a:pt x="17" y="3"/>
                  </a:lnTo>
                  <a:lnTo>
                    <a:pt x="33" y="1"/>
                  </a:lnTo>
                  <a:lnTo>
                    <a:pt x="44" y="1"/>
                  </a:lnTo>
                  <a:close/>
                  <a:moveTo>
                    <a:pt x="0" y="120"/>
                  </a:moveTo>
                  <a:lnTo>
                    <a:pt x="2" y="122"/>
                  </a:lnTo>
                  <a:lnTo>
                    <a:pt x="17" y="125"/>
                  </a:lnTo>
                  <a:lnTo>
                    <a:pt x="33" y="126"/>
                  </a:lnTo>
                  <a:lnTo>
                    <a:pt x="48" y="125"/>
                  </a:lnTo>
                  <a:lnTo>
                    <a:pt x="57" y="123"/>
                  </a:lnTo>
                  <a:lnTo>
                    <a:pt x="57" y="122"/>
                  </a:lnTo>
                  <a:lnTo>
                    <a:pt x="48" y="125"/>
                  </a:lnTo>
                  <a:lnTo>
                    <a:pt x="33" y="126"/>
                  </a:lnTo>
                  <a:lnTo>
                    <a:pt x="17" y="125"/>
                  </a:lnTo>
                  <a:lnTo>
                    <a:pt x="4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89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Freeform 1234"/>
            <p:cNvSpPr>
              <a:spLocks noEditPoints="1"/>
            </p:cNvSpPr>
            <p:nvPr/>
          </p:nvSpPr>
          <p:spPr bwMode="auto">
            <a:xfrm>
              <a:off x="4921" y="1493"/>
              <a:ext cx="57" cy="125"/>
            </a:xfrm>
            <a:custGeom>
              <a:avLst/>
              <a:gdLst>
                <a:gd name="T0" fmla="*/ 44 w 57"/>
                <a:gd name="T1" fmla="*/ 0 h 125"/>
                <a:gd name="T2" fmla="*/ 33 w 57"/>
                <a:gd name="T3" fmla="*/ 0 h 125"/>
                <a:gd name="T4" fmla="*/ 17 w 57"/>
                <a:gd name="T5" fmla="*/ 2 h 125"/>
                <a:gd name="T6" fmla="*/ 4 w 57"/>
                <a:gd name="T7" fmla="*/ 5 h 125"/>
                <a:gd name="T8" fmla="*/ 2 w 57"/>
                <a:gd name="T9" fmla="*/ 5 h 125"/>
                <a:gd name="T10" fmla="*/ 2 w 57"/>
                <a:gd name="T11" fmla="*/ 6 h 125"/>
                <a:gd name="T12" fmla="*/ 4 w 57"/>
                <a:gd name="T13" fmla="*/ 5 h 125"/>
                <a:gd name="T14" fmla="*/ 17 w 57"/>
                <a:gd name="T15" fmla="*/ 2 h 125"/>
                <a:gd name="T16" fmla="*/ 33 w 57"/>
                <a:gd name="T17" fmla="*/ 0 h 125"/>
                <a:gd name="T18" fmla="*/ 44 w 57"/>
                <a:gd name="T19" fmla="*/ 2 h 125"/>
                <a:gd name="T20" fmla="*/ 44 w 57"/>
                <a:gd name="T21" fmla="*/ 0 h 125"/>
                <a:gd name="T22" fmla="*/ 0 w 57"/>
                <a:gd name="T23" fmla="*/ 119 h 125"/>
                <a:gd name="T24" fmla="*/ 4 w 57"/>
                <a:gd name="T25" fmla="*/ 119 h 125"/>
                <a:gd name="T26" fmla="*/ 17 w 57"/>
                <a:gd name="T27" fmla="*/ 124 h 125"/>
                <a:gd name="T28" fmla="*/ 33 w 57"/>
                <a:gd name="T29" fmla="*/ 125 h 125"/>
                <a:gd name="T30" fmla="*/ 48 w 57"/>
                <a:gd name="T31" fmla="*/ 124 h 125"/>
                <a:gd name="T32" fmla="*/ 57 w 57"/>
                <a:gd name="T33" fmla="*/ 121 h 125"/>
                <a:gd name="T34" fmla="*/ 57 w 57"/>
                <a:gd name="T35" fmla="*/ 121 h 125"/>
                <a:gd name="T36" fmla="*/ 48 w 57"/>
                <a:gd name="T37" fmla="*/ 122 h 125"/>
                <a:gd name="T38" fmla="*/ 33 w 57"/>
                <a:gd name="T39" fmla="*/ 124 h 125"/>
                <a:gd name="T40" fmla="*/ 17 w 57"/>
                <a:gd name="T41" fmla="*/ 122 h 125"/>
                <a:gd name="T42" fmla="*/ 4 w 57"/>
                <a:gd name="T43" fmla="*/ 119 h 125"/>
                <a:gd name="T44" fmla="*/ 0 w 57"/>
                <a:gd name="T45" fmla="*/ 118 h 125"/>
                <a:gd name="T46" fmla="*/ 0 w 57"/>
                <a:gd name="T47" fmla="*/ 119 h 1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25"/>
                <a:gd name="T74" fmla="*/ 57 w 57"/>
                <a:gd name="T75" fmla="*/ 125 h 1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25">
                  <a:moveTo>
                    <a:pt x="44" y="0"/>
                  </a:moveTo>
                  <a:lnTo>
                    <a:pt x="33" y="0"/>
                  </a:lnTo>
                  <a:lnTo>
                    <a:pt x="17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4" y="5"/>
                  </a:lnTo>
                  <a:lnTo>
                    <a:pt x="17" y="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119"/>
                  </a:moveTo>
                  <a:lnTo>
                    <a:pt x="4" y="119"/>
                  </a:lnTo>
                  <a:lnTo>
                    <a:pt x="17" y="124"/>
                  </a:lnTo>
                  <a:lnTo>
                    <a:pt x="33" y="125"/>
                  </a:lnTo>
                  <a:lnTo>
                    <a:pt x="48" y="124"/>
                  </a:lnTo>
                  <a:lnTo>
                    <a:pt x="57" y="121"/>
                  </a:lnTo>
                  <a:lnTo>
                    <a:pt x="48" y="122"/>
                  </a:lnTo>
                  <a:lnTo>
                    <a:pt x="33" y="124"/>
                  </a:lnTo>
                  <a:lnTo>
                    <a:pt x="17" y="122"/>
                  </a:lnTo>
                  <a:lnTo>
                    <a:pt x="4" y="119"/>
                  </a:lnTo>
                  <a:lnTo>
                    <a:pt x="0" y="11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8A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Freeform 1235"/>
            <p:cNvSpPr>
              <a:spLocks noEditPoints="1"/>
            </p:cNvSpPr>
            <p:nvPr/>
          </p:nvSpPr>
          <p:spPr bwMode="auto">
            <a:xfrm>
              <a:off x="4921" y="1493"/>
              <a:ext cx="57" cy="124"/>
            </a:xfrm>
            <a:custGeom>
              <a:avLst/>
              <a:gdLst>
                <a:gd name="T0" fmla="*/ 44 w 57"/>
                <a:gd name="T1" fmla="*/ 2 h 124"/>
                <a:gd name="T2" fmla="*/ 33 w 57"/>
                <a:gd name="T3" fmla="*/ 0 h 124"/>
                <a:gd name="T4" fmla="*/ 17 w 57"/>
                <a:gd name="T5" fmla="*/ 2 h 124"/>
                <a:gd name="T6" fmla="*/ 4 w 57"/>
                <a:gd name="T7" fmla="*/ 5 h 124"/>
                <a:gd name="T8" fmla="*/ 2 w 57"/>
                <a:gd name="T9" fmla="*/ 6 h 124"/>
                <a:gd name="T10" fmla="*/ 2 w 57"/>
                <a:gd name="T11" fmla="*/ 6 h 124"/>
                <a:gd name="T12" fmla="*/ 4 w 57"/>
                <a:gd name="T13" fmla="*/ 6 h 124"/>
                <a:gd name="T14" fmla="*/ 19 w 57"/>
                <a:gd name="T15" fmla="*/ 2 h 124"/>
                <a:gd name="T16" fmla="*/ 33 w 57"/>
                <a:gd name="T17" fmla="*/ 0 h 124"/>
                <a:gd name="T18" fmla="*/ 44 w 57"/>
                <a:gd name="T19" fmla="*/ 2 h 124"/>
                <a:gd name="T20" fmla="*/ 44 w 57"/>
                <a:gd name="T21" fmla="*/ 2 h 124"/>
                <a:gd name="T22" fmla="*/ 0 w 57"/>
                <a:gd name="T23" fmla="*/ 118 h 124"/>
                <a:gd name="T24" fmla="*/ 4 w 57"/>
                <a:gd name="T25" fmla="*/ 119 h 124"/>
                <a:gd name="T26" fmla="*/ 17 w 57"/>
                <a:gd name="T27" fmla="*/ 122 h 124"/>
                <a:gd name="T28" fmla="*/ 33 w 57"/>
                <a:gd name="T29" fmla="*/ 124 h 124"/>
                <a:gd name="T30" fmla="*/ 48 w 57"/>
                <a:gd name="T31" fmla="*/ 122 h 124"/>
                <a:gd name="T32" fmla="*/ 57 w 57"/>
                <a:gd name="T33" fmla="*/ 121 h 124"/>
                <a:gd name="T34" fmla="*/ 57 w 57"/>
                <a:gd name="T35" fmla="*/ 121 h 124"/>
                <a:gd name="T36" fmla="*/ 48 w 57"/>
                <a:gd name="T37" fmla="*/ 122 h 124"/>
                <a:gd name="T38" fmla="*/ 33 w 57"/>
                <a:gd name="T39" fmla="*/ 124 h 124"/>
                <a:gd name="T40" fmla="*/ 19 w 57"/>
                <a:gd name="T41" fmla="*/ 122 h 124"/>
                <a:gd name="T42" fmla="*/ 4 w 57"/>
                <a:gd name="T43" fmla="*/ 119 h 124"/>
                <a:gd name="T44" fmla="*/ 0 w 57"/>
                <a:gd name="T45" fmla="*/ 118 h 124"/>
                <a:gd name="T46" fmla="*/ 0 w 57"/>
                <a:gd name="T47" fmla="*/ 118 h 1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24"/>
                <a:gd name="T74" fmla="*/ 57 w 57"/>
                <a:gd name="T75" fmla="*/ 124 h 1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24">
                  <a:moveTo>
                    <a:pt x="44" y="2"/>
                  </a:moveTo>
                  <a:lnTo>
                    <a:pt x="33" y="0"/>
                  </a:lnTo>
                  <a:lnTo>
                    <a:pt x="17" y="2"/>
                  </a:lnTo>
                  <a:lnTo>
                    <a:pt x="4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19" y="2"/>
                  </a:lnTo>
                  <a:lnTo>
                    <a:pt x="33" y="0"/>
                  </a:lnTo>
                  <a:lnTo>
                    <a:pt x="44" y="2"/>
                  </a:lnTo>
                  <a:close/>
                  <a:moveTo>
                    <a:pt x="0" y="118"/>
                  </a:moveTo>
                  <a:lnTo>
                    <a:pt x="4" y="119"/>
                  </a:lnTo>
                  <a:lnTo>
                    <a:pt x="17" y="122"/>
                  </a:lnTo>
                  <a:lnTo>
                    <a:pt x="33" y="124"/>
                  </a:lnTo>
                  <a:lnTo>
                    <a:pt x="48" y="122"/>
                  </a:lnTo>
                  <a:lnTo>
                    <a:pt x="57" y="121"/>
                  </a:lnTo>
                  <a:lnTo>
                    <a:pt x="48" y="122"/>
                  </a:lnTo>
                  <a:lnTo>
                    <a:pt x="33" y="124"/>
                  </a:lnTo>
                  <a:lnTo>
                    <a:pt x="19" y="122"/>
                  </a:lnTo>
                  <a:lnTo>
                    <a:pt x="4" y="119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8BE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1236"/>
            <p:cNvSpPr>
              <a:spLocks noEditPoints="1"/>
            </p:cNvSpPr>
            <p:nvPr/>
          </p:nvSpPr>
          <p:spPr bwMode="auto">
            <a:xfrm>
              <a:off x="4921" y="1493"/>
              <a:ext cx="57" cy="124"/>
            </a:xfrm>
            <a:custGeom>
              <a:avLst/>
              <a:gdLst>
                <a:gd name="T0" fmla="*/ 44 w 57"/>
                <a:gd name="T1" fmla="*/ 2 h 124"/>
                <a:gd name="T2" fmla="*/ 33 w 57"/>
                <a:gd name="T3" fmla="*/ 0 h 124"/>
                <a:gd name="T4" fmla="*/ 19 w 57"/>
                <a:gd name="T5" fmla="*/ 2 h 124"/>
                <a:gd name="T6" fmla="*/ 4 w 57"/>
                <a:gd name="T7" fmla="*/ 6 h 124"/>
                <a:gd name="T8" fmla="*/ 2 w 57"/>
                <a:gd name="T9" fmla="*/ 6 h 124"/>
                <a:gd name="T10" fmla="*/ 2 w 57"/>
                <a:gd name="T11" fmla="*/ 6 h 124"/>
                <a:gd name="T12" fmla="*/ 4 w 57"/>
                <a:gd name="T13" fmla="*/ 6 h 124"/>
                <a:gd name="T14" fmla="*/ 19 w 57"/>
                <a:gd name="T15" fmla="*/ 3 h 124"/>
                <a:gd name="T16" fmla="*/ 33 w 57"/>
                <a:gd name="T17" fmla="*/ 2 h 124"/>
                <a:gd name="T18" fmla="*/ 44 w 57"/>
                <a:gd name="T19" fmla="*/ 2 h 124"/>
                <a:gd name="T20" fmla="*/ 44 w 57"/>
                <a:gd name="T21" fmla="*/ 2 h 124"/>
                <a:gd name="T22" fmla="*/ 0 w 57"/>
                <a:gd name="T23" fmla="*/ 118 h 124"/>
                <a:gd name="T24" fmla="*/ 4 w 57"/>
                <a:gd name="T25" fmla="*/ 119 h 124"/>
                <a:gd name="T26" fmla="*/ 19 w 57"/>
                <a:gd name="T27" fmla="*/ 122 h 124"/>
                <a:gd name="T28" fmla="*/ 33 w 57"/>
                <a:gd name="T29" fmla="*/ 124 h 124"/>
                <a:gd name="T30" fmla="*/ 48 w 57"/>
                <a:gd name="T31" fmla="*/ 122 h 124"/>
                <a:gd name="T32" fmla="*/ 57 w 57"/>
                <a:gd name="T33" fmla="*/ 121 h 124"/>
                <a:gd name="T34" fmla="*/ 55 w 57"/>
                <a:gd name="T35" fmla="*/ 119 h 124"/>
                <a:gd name="T36" fmla="*/ 48 w 57"/>
                <a:gd name="T37" fmla="*/ 122 h 124"/>
                <a:gd name="T38" fmla="*/ 33 w 57"/>
                <a:gd name="T39" fmla="*/ 124 h 124"/>
                <a:gd name="T40" fmla="*/ 19 w 57"/>
                <a:gd name="T41" fmla="*/ 122 h 124"/>
                <a:gd name="T42" fmla="*/ 4 w 57"/>
                <a:gd name="T43" fmla="*/ 118 h 124"/>
                <a:gd name="T44" fmla="*/ 0 w 57"/>
                <a:gd name="T45" fmla="*/ 116 h 124"/>
                <a:gd name="T46" fmla="*/ 0 w 57"/>
                <a:gd name="T47" fmla="*/ 118 h 1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124"/>
                <a:gd name="T74" fmla="*/ 57 w 57"/>
                <a:gd name="T75" fmla="*/ 124 h 1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124">
                  <a:moveTo>
                    <a:pt x="44" y="2"/>
                  </a:moveTo>
                  <a:lnTo>
                    <a:pt x="33" y="0"/>
                  </a:lnTo>
                  <a:lnTo>
                    <a:pt x="19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19" y="3"/>
                  </a:lnTo>
                  <a:lnTo>
                    <a:pt x="33" y="2"/>
                  </a:lnTo>
                  <a:lnTo>
                    <a:pt x="44" y="2"/>
                  </a:lnTo>
                  <a:close/>
                  <a:moveTo>
                    <a:pt x="0" y="118"/>
                  </a:moveTo>
                  <a:lnTo>
                    <a:pt x="4" y="119"/>
                  </a:lnTo>
                  <a:lnTo>
                    <a:pt x="19" y="122"/>
                  </a:lnTo>
                  <a:lnTo>
                    <a:pt x="33" y="124"/>
                  </a:lnTo>
                  <a:lnTo>
                    <a:pt x="48" y="122"/>
                  </a:lnTo>
                  <a:lnTo>
                    <a:pt x="57" y="121"/>
                  </a:lnTo>
                  <a:lnTo>
                    <a:pt x="55" y="119"/>
                  </a:lnTo>
                  <a:lnTo>
                    <a:pt x="48" y="122"/>
                  </a:lnTo>
                  <a:lnTo>
                    <a:pt x="33" y="124"/>
                  </a:lnTo>
                  <a:lnTo>
                    <a:pt x="19" y="12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8C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 1237"/>
            <p:cNvSpPr>
              <a:spLocks noEditPoints="1"/>
            </p:cNvSpPr>
            <p:nvPr/>
          </p:nvSpPr>
          <p:spPr bwMode="auto">
            <a:xfrm>
              <a:off x="4921" y="1495"/>
              <a:ext cx="55" cy="122"/>
            </a:xfrm>
            <a:custGeom>
              <a:avLst/>
              <a:gdLst>
                <a:gd name="T0" fmla="*/ 44 w 55"/>
                <a:gd name="T1" fmla="*/ 0 h 122"/>
                <a:gd name="T2" fmla="*/ 33 w 55"/>
                <a:gd name="T3" fmla="*/ 0 h 122"/>
                <a:gd name="T4" fmla="*/ 19 w 55"/>
                <a:gd name="T5" fmla="*/ 1 h 122"/>
                <a:gd name="T6" fmla="*/ 4 w 55"/>
                <a:gd name="T7" fmla="*/ 4 h 122"/>
                <a:gd name="T8" fmla="*/ 2 w 55"/>
                <a:gd name="T9" fmla="*/ 4 h 122"/>
                <a:gd name="T10" fmla="*/ 2 w 55"/>
                <a:gd name="T11" fmla="*/ 6 h 122"/>
                <a:gd name="T12" fmla="*/ 4 w 55"/>
                <a:gd name="T13" fmla="*/ 4 h 122"/>
                <a:gd name="T14" fmla="*/ 19 w 55"/>
                <a:gd name="T15" fmla="*/ 1 h 122"/>
                <a:gd name="T16" fmla="*/ 33 w 55"/>
                <a:gd name="T17" fmla="*/ 0 h 122"/>
                <a:gd name="T18" fmla="*/ 44 w 55"/>
                <a:gd name="T19" fmla="*/ 1 h 122"/>
                <a:gd name="T20" fmla="*/ 44 w 55"/>
                <a:gd name="T21" fmla="*/ 0 h 122"/>
                <a:gd name="T22" fmla="*/ 0 w 55"/>
                <a:gd name="T23" fmla="*/ 114 h 122"/>
                <a:gd name="T24" fmla="*/ 4 w 55"/>
                <a:gd name="T25" fmla="*/ 116 h 122"/>
                <a:gd name="T26" fmla="*/ 19 w 55"/>
                <a:gd name="T27" fmla="*/ 120 h 122"/>
                <a:gd name="T28" fmla="*/ 33 w 55"/>
                <a:gd name="T29" fmla="*/ 122 h 122"/>
                <a:gd name="T30" fmla="*/ 48 w 55"/>
                <a:gd name="T31" fmla="*/ 120 h 122"/>
                <a:gd name="T32" fmla="*/ 55 w 55"/>
                <a:gd name="T33" fmla="*/ 117 h 122"/>
                <a:gd name="T34" fmla="*/ 55 w 55"/>
                <a:gd name="T35" fmla="*/ 117 h 122"/>
                <a:gd name="T36" fmla="*/ 48 w 55"/>
                <a:gd name="T37" fmla="*/ 119 h 122"/>
                <a:gd name="T38" fmla="*/ 33 w 55"/>
                <a:gd name="T39" fmla="*/ 120 h 122"/>
                <a:gd name="T40" fmla="*/ 19 w 55"/>
                <a:gd name="T41" fmla="*/ 119 h 122"/>
                <a:gd name="T42" fmla="*/ 4 w 55"/>
                <a:gd name="T43" fmla="*/ 116 h 122"/>
                <a:gd name="T44" fmla="*/ 0 w 55"/>
                <a:gd name="T45" fmla="*/ 114 h 122"/>
                <a:gd name="T46" fmla="*/ 0 w 55"/>
                <a:gd name="T47" fmla="*/ 114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122"/>
                <a:gd name="T74" fmla="*/ 55 w 55"/>
                <a:gd name="T75" fmla="*/ 122 h 1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122">
                  <a:moveTo>
                    <a:pt x="44" y="0"/>
                  </a:moveTo>
                  <a:lnTo>
                    <a:pt x="33" y="0"/>
                  </a:lnTo>
                  <a:lnTo>
                    <a:pt x="19" y="1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4"/>
                  </a:lnTo>
                  <a:lnTo>
                    <a:pt x="19" y="1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14"/>
                  </a:moveTo>
                  <a:lnTo>
                    <a:pt x="4" y="116"/>
                  </a:lnTo>
                  <a:lnTo>
                    <a:pt x="19" y="120"/>
                  </a:lnTo>
                  <a:lnTo>
                    <a:pt x="33" y="122"/>
                  </a:lnTo>
                  <a:lnTo>
                    <a:pt x="48" y="120"/>
                  </a:lnTo>
                  <a:lnTo>
                    <a:pt x="55" y="117"/>
                  </a:lnTo>
                  <a:lnTo>
                    <a:pt x="48" y="119"/>
                  </a:lnTo>
                  <a:lnTo>
                    <a:pt x="33" y="120"/>
                  </a:lnTo>
                  <a:lnTo>
                    <a:pt x="19" y="119"/>
                  </a:lnTo>
                  <a:lnTo>
                    <a:pt x="4" y="11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8D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 1238"/>
            <p:cNvSpPr>
              <a:spLocks noEditPoints="1"/>
            </p:cNvSpPr>
            <p:nvPr/>
          </p:nvSpPr>
          <p:spPr bwMode="auto">
            <a:xfrm>
              <a:off x="4921" y="1495"/>
              <a:ext cx="55" cy="120"/>
            </a:xfrm>
            <a:custGeom>
              <a:avLst/>
              <a:gdLst>
                <a:gd name="T0" fmla="*/ 44 w 55"/>
                <a:gd name="T1" fmla="*/ 1 h 120"/>
                <a:gd name="T2" fmla="*/ 33 w 55"/>
                <a:gd name="T3" fmla="*/ 0 h 120"/>
                <a:gd name="T4" fmla="*/ 19 w 55"/>
                <a:gd name="T5" fmla="*/ 1 h 120"/>
                <a:gd name="T6" fmla="*/ 4 w 55"/>
                <a:gd name="T7" fmla="*/ 4 h 120"/>
                <a:gd name="T8" fmla="*/ 2 w 55"/>
                <a:gd name="T9" fmla="*/ 6 h 120"/>
                <a:gd name="T10" fmla="*/ 2 w 55"/>
                <a:gd name="T11" fmla="*/ 6 h 120"/>
                <a:gd name="T12" fmla="*/ 4 w 55"/>
                <a:gd name="T13" fmla="*/ 6 h 120"/>
                <a:gd name="T14" fmla="*/ 19 w 55"/>
                <a:gd name="T15" fmla="*/ 1 h 120"/>
                <a:gd name="T16" fmla="*/ 33 w 55"/>
                <a:gd name="T17" fmla="*/ 0 h 120"/>
                <a:gd name="T18" fmla="*/ 44 w 55"/>
                <a:gd name="T19" fmla="*/ 1 h 120"/>
                <a:gd name="T20" fmla="*/ 44 w 55"/>
                <a:gd name="T21" fmla="*/ 1 h 120"/>
                <a:gd name="T22" fmla="*/ 0 w 55"/>
                <a:gd name="T23" fmla="*/ 114 h 120"/>
                <a:gd name="T24" fmla="*/ 4 w 55"/>
                <a:gd name="T25" fmla="*/ 116 h 120"/>
                <a:gd name="T26" fmla="*/ 19 w 55"/>
                <a:gd name="T27" fmla="*/ 119 h 120"/>
                <a:gd name="T28" fmla="*/ 33 w 55"/>
                <a:gd name="T29" fmla="*/ 120 h 120"/>
                <a:gd name="T30" fmla="*/ 48 w 55"/>
                <a:gd name="T31" fmla="*/ 119 h 120"/>
                <a:gd name="T32" fmla="*/ 55 w 55"/>
                <a:gd name="T33" fmla="*/ 117 h 120"/>
                <a:gd name="T34" fmla="*/ 55 w 55"/>
                <a:gd name="T35" fmla="*/ 117 h 120"/>
                <a:gd name="T36" fmla="*/ 48 w 55"/>
                <a:gd name="T37" fmla="*/ 119 h 120"/>
                <a:gd name="T38" fmla="*/ 33 w 55"/>
                <a:gd name="T39" fmla="*/ 120 h 120"/>
                <a:gd name="T40" fmla="*/ 19 w 55"/>
                <a:gd name="T41" fmla="*/ 119 h 120"/>
                <a:gd name="T42" fmla="*/ 4 w 55"/>
                <a:gd name="T43" fmla="*/ 116 h 120"/>
                <a:gd name="T44" fmla="*/ 0 w 55"/>
                <a:gd name="T45" fmla="*/ 113 h 120"/>
                <a:gd name="T46" fmla="*/ 0 w 55"/>
                <a:gd name="T47" fmla="*/ 114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120"/>
                <a:gd name="T74" fmla="*/ 55 w 55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120">
                  <a:moveTo>
                    <a:pt x="44" y="1"/>
                  </a:moveTo>
                  <a:lnTo>
                    <a:pt x="33" y="0"/>
                  </a:lnTo>
                  <a:lnTo>
                    <a:pt x="19" y="1"/>
                  </a:lnTo>
                  <a:lnTo>
                    <a:pt x="4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19" y="1"/>
                  </a:lnTo>
                  <a:lnTo>
                    <a:pt x="33" y="0"/>
                  </a:lnTo>
                  <a:lnTo>
                    <a:pt x="44" y="1"/>
                  </a:lnTo>
                  <a:close/>
                  <a:moveTo>
                    <a:pt x="0" y="114"/>
                  </a:moveTo>
                  <a:lnTo>
                    <a:pt x="4" y="116"/>
                  </a:lnTo>
                  <a:lnTo>
                    <a:pt x="19" y="119"/>
                  </a:lnTo>
                  <a:lnTo>
                    <a:pt x="33" y="120"/>
                  </a:lnTo>
                  <a:lnTo>
                    <a:pt x="48" y="119"/>
                  </a:lnTo>
                  <a:lnTo>
                    <a:pt x="55" y="117"/>
                  </a:lnTo>
                  <a:lnTo>
                    <a:pt x="48" y="119"/>
                  </a:lnTo>
                  <a:lnTo>
                    <a:pt x="33" y="120"/>
                  </a:lnTo>
                  <a:lnTo>
                    <a:pt x="19" y="119"/>
                  </a:lnTo>
                  <a:lnTo>
                    <a:pt x="4" y="116"/>
                  </a:lnTo>
                  <a:lnTo>
                    <a:pt x="0" y="113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8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1239"/>
            <p:cNvSpPr>
              <a:spLocks noEditPoints="1"/>
            </p:cNvSpPr>
            <p:nvPr/>
          </p:nvSpPr>
          <p:spPr bwMode="auto">
            <a:xfrm>
              <a:off x="4921" y="1495"/>
              <a:ext cx="55" cy="120"/>
            </a:xfrm>
            <a:custGeom>
              <a:avLst/>
              <a:gdLst>
                <a:gd name="T0" fmla="*/ 44 w 55"/>
                <a:gd name="T1" fmla="*/ 1 h 120"/>
                <a:gd name="T2" fmla="*/ 33 w 55"/>
                <a:gd name="T3" fmla="*/ 0 h 120"/>
                <a:gd name="T4" fmla="*/ 19 w 55"/>
                <a:gd name="T5" fmla="*/ 1 h 120"/>
                <a:gd name="T6" fmla="*/ 4 w 55"/>
                <a:gd name="T7" fmla="*/ 6 h 120"/>
                <a:gd name="T8" fmla="*/ 2 w 55"/>
                <a:gd name="T9" fmla="*/ 6 h 120"/>
                <a:gd name="T10" fmla="*/ 2 w 55"/>
                <a:gd name="T11" fmla="*/ 7 h 120"/>
                <a:gd name="T12" fmla="*/ 4 w 55"/>
                <a:gd name="T13" fmla="*/ 6 h 120"/>
                <a:gd name="T14" fmla="*/ 19 w 55"/>
                <a:gd name="T15" fmla="*/ 3 h 120"/>
                <a:gd name="T16" fmla="*/ 33 w 55"/>
                <a:gd name="T17" fmla="*/ 1 h 120"/>
                <a:gd name="T18" fmla="*/ 44 w 55"/>
                <a:gd name="T19" fmla="*/ 1 h 120"/>
                <a:gd name="T20" fmla="*/ 44 w 55"/>
                <a:gd name="T21" fmla="*/ 1 h 120"/>
                <a:gd name="T22" fmla="*/ 0 w 55"/>
                <a:gd name="T23" fmla="*/ 113 h 120"/>
                <a:gd name="T24" fmla="*/ 4 w 55"/>
                <a:gd name="T25" fmla="*/ 116 h 120"/>
                <a:gd name="T26" fmla="*/ 19 w 55"/>
                <a:gd name="T27" fmla="*/ 119 h 120"/>
                <a:gd name="T28" fmla="*/ 33 w 55"/>
                <a:gd name="T29" fmla="*/ 120 h 120"/>
                <a:gd name="T30" fmla="*/ 48 w 55"/>
                <a:gd name="T31" fmla="*/ 119 h 120"/>
                <a:gd name="T32" fmla="*/ 55 w 55"/>
                <a:gd name="T33" fmla="*/ 117 h 120"/>
                <a:gd name="T34" fmla="*/ 55 w 55"/>
                <a:gd name="T35" fmla="*/ 116 h 120"/>
                <a:gd name="T36" fmla="*/ 48 w 55"/>
                <a:gd name="T37" fmla="*/ 119 h 120"/>
                <a:gd name="T38" fmla="*/ 33 w 55"/>
                <a:gd name="T39" fmla="*/ 119 h 120"/>
                <a:gd name="T40" fmla="*/ 19 w 55"/>
                <a:gd name="T41" fmla="*/ 119 h 120"/>
                <a:gd name="T42" fmla="*/ 4 w 55"/>
                <a:gd name="T43" fmla="*/ 114 h 120"/>
                <a:gd name="T44" fmla="*/ 0 w 55"/>
                <a:gd name="T45" fmla="*/ 113 h 120"/>
                <a:gd name="T46" fmla="*/ 0 w 55"/>
                <a:gd name="T47" fmla="*/ 113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120"/>
                <a:gd name="T74" fmla="*/ 55 w 55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120">
                  <a:moveTo>
                    <a:pt x="44" y="1"/>
                  </a:moveTo>
                  <a:lnTo>
                    <a:pt x="33" y="0"/>
                  </a:lnTo>
                  <a:lnTo>
                    <a:pt x="19" y="1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6"/>
                  </a:lnTo>
                  <a:lnTo>
                    <a:pt x="19" y="3"/>
                  </a:lnTo>
                  <a:lnTo>
                    <a:pt x="33" y="1"/>
                  </a:lnTo>
                  <a:lnTo>
                    <a:pt x="44" y="1"/>
                  </a:lnTo>
                  <a:close/>
                  <a:moveTo>
                    <a:pt x="0" y="113"/>
                  </a:moveTo>
                  <a:lnTo>
                    <a:pt x="4" y="116"/>
                  </a:lnTo>
                  <a:lnTo>
                    <a:pt x="19" y="119"/>
                  </a:lnTo>
                  <a:lnTo>
                    <a:pt x="33" y="120"/>
                  </a:lnTo>
                  <a:lnTo>
                    <a:pt x="48" y="119"/>
                  </a:lnTo>
                  <a:lnTo>
                    <a:pt x="55" y="117"/>
                  </a:lnTo>
                  <a:lnTo>
                    <a:pt x="55" y="116"/>
                  </a:lnTo>
                  <a:lnTo>
                    <a:pt x="48" y="119"/>
                  </a:lnTo>
                  <a:lnTo>
                    <a:pt x="33" y="119"/>
                  </a:lnTo>
                  <a:lnTo>
                    <a:pt x="19" y="119"/>
                  </a:lnTo>
                  <a:lnTo>
                    <a:pt x="4" y="11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8F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 1240"/>
            <p:cNvSpPr>
              <a:spLocks noEditPoints="1"/>
            </p:cNvSpPr>
            <p:nvPr/>
          </p:nvSpPr>
          <p:spPr bwMode="auto">
            <a:xfrm>
              <a:off x="4921" y="1496"/>
              <a:ext cx="55" cy="118"/>
            </a:xfrm>
            <a:custGeom>
              <a:avLst/>
              <a:gdLst>
                <a:gd name="T0" fmla="*/ 44 w 55"/>
                <a:gd name="T1" fmla="*/ 0 h 118"/>
                <a:gd name="T2" fmla="*/ 33 w 55"/>
                <a:gd name="T3" fmla="*/ 0 h 118"/>
                <a:gd name="T4" fmla="*/ 19 w 55"/>
                <a:gd name="T5" fmla="*/ 2 h 118"/>
                <a:gd name="T6" fmla="*/ 4 w 55"/>
                <a:gd name="T7" fmla="*/ 5 h 118"/>
                <a:gd name="T8" fmla="*/ 2 w 55"/>
                <a:gd name="T9" fmla="*/ 6 h 118"/>
                <a:gd name="T10" fmla="*/ 2 w 55"/>
                <a:gd name="T11" fmla="*/ 6 h 118"/>
                <a:gd name="T12" fmla="*/ 6 w 55"/>
                <a:gd name="T13" fmla="*/ 5 h 118"/>
                <a:gd name="T14" fmla="*/ 19 w 55"/>
                <a:gd name="T15" fmla="*/ 2 h 118"/>
                <a:gd name="T16" fmla="*/ 33 w 55"/>
                <a:gd name="T17" fmla="*/ 0 h 118"/>
                <a:gd name="T18" fmla="*/ 44 w 55"/>
                <a:gd name="T19" fmla="*/ 2 h 118"/>
                <a:gd name="T20" fmla="*/ 44 w 55"/>
                <a:gd name="T21" fmla="*/ 0 h 118"/>
                <a:gd name="T22" fmla="*/ 0 w 55"/>
                <a:gd name="T23" fmla="*/ 112 h 118"/>
                <a:gd name="T24" fmla="*/ 4 w 55"/>
                <a:gd name="T25" fmla="*/ 113 h 118"/>
                <a:gd name="T26" fmla="*/ 19 w 55"/>
                <a:gd name="T27" fmla="*/ 118 h 118"/>
                <a:gd name="T28" fmla="*/ 33 w 55"/>
                <a:gd name="T29" fmla="*/ 118 h 118"/>
                <a:gd name="T30" fmla="*/ 48 w 55"/>
                <a:gd name="T31" fmla="*/ 118 h 118"/>
                <a:gd name="T32" fmla="*/ 55 w 55"/>
                <a:gd name="T33" fmla="*/ 115 h 118"/>
                <a:gd name="T34" fmla="*/ 55 w 55"/>
                <a:gd name="T35" fmla="*/ 115 h 118"/>
                <a:gd name="T36" fmla="*/ 48 w 55"/>
                <a:gd name="T37" fmla="*/ 116 h 118"/>
                <a:gd name="T38" fmla="*/ 33 w 55"/>
                <a:gd name="T39" fmla="*/ 118 h 118"/>
                <a:gd name="T40" fmla="*/ 19 w 55"/>
                <a:gd name="T41" fmla="*/ 116 h 118"/>
                <a:gd name="T42" fmla="*/ 6 w 55"/>
                <a:gd name="T43" fmla="*/ 113 h 118"/>
                <a:gd name="T44" fmla="*/ 0 w 55"/>
                <a:gd name="T45" fmla="*/ 112 h 118"/>
                <a:gd name="T46" fmla="*/ 0 w 55"/>
                <a:gd name="T47" fmla="*/ 112 h 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118"/>
                <a:gd name="T74" fmla="*/ 55 w 55"/>
                <a:gd name="T75" fmla="*/ 118 h 1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118">
                  <a:moveTo>
                    <a:pt x="44" y="0"/>
                  </a:moveTo>
                  <a:lnTo>
                    <a:pt x="33" y="0"/>
                  </a:lnTo>
                  <a:lnTo>
                    <a:pt x="19" y="2"/>
                  </a:lnTo>
                  <a:lnTo>
                    <a:pt x="4" y="5"/>
                  </a:lnTo>
                  <a:lnTo>
                    <a:pt x="2" y="6"/>
                  </a:lnTo>
                  <a:lnTo>
                    <a:pt x="6" y="5"/>
                  </a:lnTo>
                  <a:lnTo>
                    <a:pt x="19" y="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112"/>
                  </a:moveTo>
                  <a:lnTo>
                    <a:pt x="4" y="113"/>
                  </a:lnTo>
                  <a:lnTo>
                    <a:pt x="19" y="118"/>
                  </a:lnTo>
                  <a:lnTo>
                    <a:pt x="33" y="118"/>
                  </a:lnTo>
                  <a:lnTo>
                    <a:pt x="48" y="118"/>
                  </a:lnTo>
                  <a:lnTo>
                    <a:pt x="55" y="115"/>
                  </a:lnTo>
                  <a:lnTo>
                    <a:pt x="48" y="116"/>
                  </a:lnTo>
                  <a:lnTo>
                    <a:pt x="33" y="118"/>
                  </a:lnTo>
                  <a:lnTo>
                    <a:pt x="19" y="116"/>
                  </a:lnTo>
                  <a:lnTo>
                    <a:pt x="6" y="113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90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 1241"/>
            <p:cNvSpPr>
              <a:spLocks noEditPoints="1"/>
            </p:cNvSpPr>
            <p:nvPr/>
          </p:nvSpPr>
          <p:spPr bwMode="auto">
            <a:xfrm>
              <a:off x="4921" y="1496"/>
              <a:ext cx="55" cy="118"/>
            </a:xfrm>
            <a:custGeom>
              <a:avLst/>
              <a:gdLst>
                <a:gd name="T0" fmla="*/ 44 w 55"/>
                <a:gd name="T1" fmla="*/ 2 h 118"/>
                <a:gd name="T2" fmla="*/ 33 w 55"/>
                <a:gd name="T3" fmla="*/ 0 h 118"/>
                <a:gd name="T4" fmla="*/ 19 w 55"/>
                <a:gd name="T5" fmla="*/ 2 h 118"/>
                <a:gd name="T6" fmla="*/ 6 w 55"/>
                <a:gd name="T7" fmla="*/ 5 h 118"/>
                <a:gd name="T8" fmla="*/ 2 w 55"/>
                <a:gd name="T9" fmla="*/ 6 h 118"/>
                <a:gd name="T10" fmla="*/ 2 w 55"/>
                <a:gd name="T11" fmla="*/ 8 h 118"/>
                <a:gd name="T12" fmla="*/ 6 w 55"/>
                <a:gd name="T13" fmla="*/ 6 h 118"/>
                <a:gd name="T14" fmla="*/ 19 w 55"/>
                <a:gd name="T15" fmla="*/ 2 h 118"/>
                <a:gd name="T16" fmla="*/ 33 w 55"/>
                <a:gd name="T17" fmla="*/ 2 h 118"/>
                <a:gd name="T18" fmla="*/ 44 w 55"/>
                <a:gd name="T19" fmla="*/ 2 h 118"/>
                <a:gd name="T20" fmla="*/ 44 w 55"/>
                <a:gd name="T21" fmla="*/ 2 h 118"/>
                <a:gd name="T22" fmla="*/ 0 w 55"/>
                <a:gd name="T23" fmla="*/ 112 h 118"/>
                <a:gd name="T24" fmla="*/ 6 w 55"/>
                <a:gd name="T25" fmla="*/ 113 h 118"/>
                <a:gd name="T26" fmla="*/ 19 w 55"/>
                <a:gd name="T27" fmla="*/ 116 h 118"/>
                <a:gd name="T28" fmla="*/ 33 w 55"/>
                <a:gd name="T29" fmla="*/ 118 h 118"/>
                <a:gd name="T30" fmla="*/ 48 w 55"/>
                <a:gd name="T31" fmla="*/ 116 h 118"/>
                <a:gd name="T32" fmla="*/ 55 w 55"/>
                <a:gd name="T33" fmla="*/ 115 h 118"/>
                <a:gd name="T34" fmla="*/ 54 w 55"/>
                <a:gd name="T35" fmla="*/ 115 h 118"/>
                <a:gd name="T36" fmla="*/ 48 w 55"/>
                <a:gd name="T37" fmla="*/ 116 h 118"/>
                <a:gd name="T38" fmla="*/ 33 w 55"/>
                <a:gd name="T39" fmla="*/ 118 h 118"/>
                <a:gd name="T40" fmla="*/ 19 w 55"/>
                <a:gd name="T41" fmla="*/ 116 h 118"/>
                <a:gd name="T42" fmla="*/ 6 w 55"/>
                <a:gd name="T43" fmla="*/ 113 h 118"/>
                <a:gd name="T44" fmla="*/ 0 w 55"/>
                <a:gd name="T45" fmla="*/ 110 h 118"/>
                <a:gd name="T46" fmla="*/ 0 w 55"/>
                <a:gd name="T47" fmla="*/ 112 h 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118"/>
                <a:gd name="T74" fmla="*/ 55 w 55"/>
                <a:gd name="T75" fmla="*/ 118 h 1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118">
                  <a:moveTo>
                    <a:pt x="44" y="2"/>
                  </a:moveTo>
                  <a:lnTo>
                    <a:pt x="33" y="0"/>
                  </a:lnTo>
                  <a:lnTo>
                    <a:pt x="19" y="2"/>
                  </a:lnTo>
                  <a:lnTo>
                    <a:pt x="6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6" y="6"/>
                  </a:lnTo>
                  <a:lnTo>
                    <a:pt x="19" y="2"/>
                  </a:lnTo>
                  <a:lnTo>
                    <a:pt x="33" y="2"/>
                  </a:lnTo>
                  <a:lnTo>
                    <a:pt x="44" y="2"/>
                  </a:lnTo>
                  <a:close/>
                  <a:moveTo>
                    <a:pt x="0" y="112"/>
                  </a:moveTo>
                  <a:lnTo>
                    <a:pt x="6" y="113"/>
                  </a:lnTo>
                  <a:lnTo>
                    <a:pt x="19" y="116"/>
                  </a:lnTo>
                  <a:lnTo>
                    <a:pt x="33" y="118"/>
                  </a:lnTo>
                  <a:lnTo>
                    <a:pt x="48" y="116"/>
                  </a:lnTo>
                  <a:lnTo>
                    <a:pt x="55" y="115"/>
                  </a:lnTo>
                  <a:lnTo>
                    <a:pt x="54" y="115"/>
                  </a:lnTo>
                  <a:lnTo>
                    <a:pt x="48" y="116"/>
                  </a:lnTo>
                  <a:lnTo>
                    <a:pt x="33" y="118"/>
                  </a:lnTo>
                  <a:lnTo>
                    <a:pt x="19" y="116"/>
                  </a:lnTo>
                  <a:lnTo>
                    <a:pt x="6" y="113"/>
                  </a:lnTo>
                  <a:lnTo>
                    <a:pt x="0" y="11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91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1242"/>
            <p:cNvSpPr>
              <a:spLocks noEditPoints="1"/>
            </p:cNvSpPr>
            <p:nvPr/>
          </p:nvSpPr>
          <p:spPr bwMode="auto">
            <a:xfrm>
              <a:off x="4921" y="1498"/>
              <a:ext cx="54" cy="116"/>
            </a:xfrm>
            <a:custGeom>
              <a:avLst/>
              <a:gdLst>
                <a:gd name="T0" fmla="*/ 44 w 54"/>
                <a:gd name="T1" fmla="*/ 0 h 116"/>
                <a:gd name="T2" fmla="*/ 33 w 54"/>
                <a:gd name="T3" fmla="*/ 0 h 116"/>
                <a:gd name="T4" fmla="*/ 19 w 54"/>
                <a:gd name="T5" fmla="*/ 0 h 116"/>
                <a:gd name="T6" fmla="*/ 6 w 54"/>
                <a:gd name="T7" fmla="*/ 4 h 116"/>
                <a:gd name="T8" fmla="*/ 2 w 54"/>
                <a:gd name="T9" fmla="*/ 6 h 116"/>
                <a:gd name="T10" fmla="*/ 2 w 54"/>
                <a:gd name="T11" fmla="*/ 6 h 116"/>
                <a:gd name="T12" fmla="*/ 6 w 54"/>
                <a:gd name="T13" fmla="*/ 4 h 116"/>
                <a:gd name="T14" fmla="*/ 19 w 54"/>
                <a:gd name="T15" fmla="*/ 1 h 116"/>
                <a:gd name="T16" fmla="*/ 33 w 54"/>
                <a:gd name="T17" fmla="*/ 0 h 116"/>
                <a:gd name="T18" fmla="*/ 44 w 54"/>
                <a:gd name="T19" fmla="*/ 0 h 116"/>
                <a:gd name="T20" fmla="*/ 44 w 54"/>
                <a:gd name="T21" fmla="*/ 0 h 116"/>
                <a:gd name="T22" fmla="*/ 0 w 54"/>
                <a:gd name="T23" fmla="*/ 108 h 116"/>
                <a:gd name="T24" fmla="*/ 6 w 54"/>
                <a:gd name="T25" fmla="*/ 111 h 116"/>
                <a:gd name="T26" fmla="*/ 19 w 54"/>
                <a:gd name="T27" fmla="*/ 114 h 116"/>
                <a:gd name="T28" fmla="*/ 33 w 54"/>
                <a:gd name="T29" fmla="*/ 116 h 116"/>
                <a:gd name="T30" fmla="*/ 48 w 54"/>
                <a:gd name="T31" fmla="*/ 114 h 116"/>
                <a:gd name="T32" fmla="*/ 54 w 54"/>
                <a:gd name="T33" fmla="*/ 113 h 116"/>
                <a:gd name="T34" fmla="*/ 54 w 54"/>
                <a:gd name="T35" fmla="*/ 111 h 116"/>
                <a:gd name="T36" fmla="*/ 46 w 54"/>
                <a:gd name="T37" fmla="*/ 114 h 116"/>
                <a:gd name="T38" fmla="*/ 33 w 54"/>
                <a:gd name="T39" fmla="*/ 114 h 116"/>
                <a:gd name="T40" fmla="*/ 19 w 54"/>
                <a:gd name="T41" fmla="*/ 114 h 116"/>
                <a:gd name="T42" fmla="*/ 6 w 54"/>
                <a:gd name="T43" fmla="*/ 110 h 116"/>
                <a:gd name="T44" fmla="*/ 0 w 54"/>
                <a:gd name="T45" fmla="*/ 108 h 116"/>
                <a:gd name="T46" fmla="*/ 0 w 54"/>
                <a:gd name="T47" fmla="*/ 108 h 1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116"/>
                <a:gd name="T74" fmla="*/ 54 w 54"/>
                <a:gd name="T75" fmla="*/ 116 h 1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116">
                  <a:moveTo>
                    <a:pt x="44" y="0"/>
                  </a:moveTo>
                  <a:lnTo>
                    <a:pt x="33" y="0"/>
                  </a:lnTo>
                  <a:lnTo>
                    <a:pt x="19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6" y="4"/>
                  </a:lnTo>
                  <a:lnTo>
                    <a:pt x="19" y="1"/>
                  </a:lnTo>
                  <a:lnTo>
                    <a:pt x="33" y="0"/>
                  </a:lnTo>
                  <a:lnTo>
                    <a:pt x="44" y="0"/>
                  </a:lnTo>
                  <a:close/>
                  <a:moveTo>
                    <a:pt x="0" y="108"/>
                  </a:moveTo>
                  <a:lnTo>
                    <a:pt x="6" y="111"/>
                  </a:lnTo>
                  <a:lnTo>
                    <a:pt x="19" y="114"/>
                  </a:lnTo>
                  <a:lnTo>
                    <a:pt x="33" y="116"/>
                  </a:lnTo>
                  <a:lnTo>
                    <a:pt x="48" y="114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46" y="114"/>
                  </a:lnTo>
                  <a:lnTo>
                    <a:pt x="33" y="114"/>
                  </a:lnTo>
                  <a:lnTo>
                    <a:pt x="19" y="114"/>
                  </a:lnTo>
                  <a:lnTo>
                    <a:pt x="6" y="11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2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Freeform 1243"/>
            <p:cNvSpPr>
              <a:spLocks noEditPoints="1"/>
            </p:cNvSpPr>
            <p:nvPr/>
          </p:nvSpPr>
          <p:spPr bwMode="auto">
            <a:xfrm>
              <a:off x="4921" y="1498"/>
              <a:ext cx="54" cy="114"/>
            </a:xfrm>
            <a:custGeom>
              <a:avLst/>
              <a:gdLst>
                <a:gd name="T0" fmla="*/ 44 w 54"/>
                <a:gd name="T1" fmla="*/ 0 h 114"/>
                <a:gd name="T2" fmla="*/ 33 w 54"/>
                <a:gd name="T3" fmla="*/ 0 h 114"/>
                <a:gd name="T4" fmla="*/ 19 w 54"/>
                <a:gd name="T5" fmla="*/ 1 h 114"/>
                <a:gd name="T6" fmla="*/ 6 w 54"/>
                <a:gd name="T7" fmla="*/ 4 h 114"/>
                <a:gd name="T8" fmla="*/ 2 w 54"/>
                <a:gd name="T9" fmla="*/ 6 h 114"/>
                <a:gd name="T10" fmla="*/ 2 w 54"/>
                <a:gd name="T11" fmla="*/ 6 h 114"/>
                <a:gd name="T12" fmla="*/ 6 w 54"/>
                <a:gd name="T13" fmla="*/ 4 h 114"/>
                <a:gd name="T14" fmla="*/ 19 w 54"/>
                <a:gd name="T15" fmla="*/ 1 h 114"/>
                <a:gd name="T16" fmla="*/ 33 w 54"/>
                <a:gd name="T17" fmla="*/ 0 h 114"/>
                <a:gd name="T18" fmla="*/ 44 w 54"/>
                <a:gd name="T19" fmla="*/ 1 h 114"/>
                <a:gd name="T20" fmla="*/ 44 w 54"/>
                <a:gd name="T21" fmla="*/ 0 h 114"/>
                <a:gd name="T22" fmla="*/ 0 w 54"/>
                <a:gd name="T23" fmla="*/ 108 h 114"/>
                <a:gd name="T24" fmla="*/ 6 w 54"/>
                <a:gd name="T25" fmla="*/ 110 h 114"/>
                <a:gd name="T26" fmla="*/ 19 w 54"/>
                <a:gd name="T27" fmla="*/ 114 h 114"/>
                <a:gd name="T28" fmla="*/ 33 w 54"/>
                <a:gd name="T29" fmla="*/ 114 h 114"/>
                <a:gd name="T30" fmla="*/ 46 w 54"/>
                <a:gd name="T31" fmla="*/ 114 h 114"/>
                <a:gd name="T32" fmla="*/ 54 w 54"/>
                <a:gd name="T33" fmla="*/ 111 h 114"/>
                <a:gd name="T34" fmla="*/ 54 w 54"/>
                <a:gd name="T35" fmla="*/ 111 h 114"/>
                <a:gd name="T36" fmla="*/ 46 w 54"/>
                <a:gd name="T37" fmla="*/ 113 h 114"/>
                <a:gd name="T38" fmla="*/ 33 w 54"/>
                <a:gd name="T39" fmla="*/ 114 h 114"/>
                <a:gd name="T40" fmla="*/ 19 w 54"/>
                <a:gd name="T41" fmla="*/ 113 h 114"/>
                <a:gd name="T42" fmla="*/ 6 w 54"/>
                <a:gd name="T43" fmla="*/ 110 h 114"/>
                <a:gd name="T44" fmla="*/ 0 w 54"/>
                <a:gd name="T45" fmla="*/ 107 h 114"/>
                <a:gd name="T46" fmla="*/ 0 w 54"/>
                <a:gd name="T47" fmla="*/ 108 h 1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114"/>
                <a:gd name="T74" fmla="*/ 54 w 54"/>
                <a:gd name="T75" fmla="*/ 114 h 1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114">
                  <a:moveTo>
                    <a:pt x="44" y="0"/>
                  </a:moveTo>
                  <a:lnTo>
                    <a:pt x="33" y="0"/>
                  </a:lnTo>
                  <a:lnTo>
                    <a:pt x="19" y="1"/>
                  </a:lnTo>
                  <a:lnTo>
                    <a:pt x="6" y="4"/>
                  </a:lnTo>
                  <a:lnTo>
                    <a:pt x="2" y="6"/>
                  </a:lnTo>
                  <a:lnTo>
                    <a:pt x="6" y="4"/>
                  </a:lnTo>
                  <a:lnTo>
                    <a:pt x="19" y="1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08"/>
                  </a:moveTo>
                  <a:lnTo>
                    <a:pt x="6" y="110"/>
                  </a:lnTo>
                  <a:lnTo>
                    <a:pt x="19" y="114"/>
                  </a:lnTo>
                  <a:lnTo>
                    <a:pt x="33" y="114"/>
                  </a:lnTo>
                  <a:lnTo>
                    <a:pt x="46" y="114"/>
                  </a:lnTo>
                  <a:lnTo>
                    <a:pt x="54" y="111"/>
                  </a:lnTo>
                  <a:lnTo>
                    <a:pt x="46" y="113"/>
                  </a:lnTo>
                  <a:lnTo>
                    <a:pt x="33" y="114"/>
                  </a:lnTo>
                  <a:lnTo>
                    <a:pt x="19" y="113"/>
                  </a:lnTo>
                  <a:lnTo>
                    <a:pt x="6" y="110"/>
                  </a:lnTo>
                  <a:lnTo>
                    <a:pt x="0" y="10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93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Freeform 1244"/>
            <p:cNvSpPr>
              <a:spLocks noEditPoints="1"/>
            </p:cNvSpPr>
            <p:nvPr/>
          </p:nvSpPr>
          <p:spPr bwMode="auto">
            <a:xfrm>
              <a:off x="4921" y="1498"/>
              <a:ext cx="54" cy="114"/>
            </a:xfrm>
            <a:custGeom>
              <a:avLst/>
              <a:gdLst>
                <a:gd name="T0" fmla="*/ 44 w 54"/>
                <a:gd name="T1" fmla="*/ 1 h 114"/>
                <a:gd name="T2" fmla="*/ 33 w 54"/>
                <a:gd name="T3" fmla="*/ 0 h 114"/>
                <a:gd name="T4" fmla="*/ 19 w 54"/>
                <a:gd name="T5" fmla="*/ 1 h 114"/>
                <a:gd name="T6" fmla="*/ 6 w 54"/>
                <a:gd name="T7" fmla="*/ 4 h 114"/>
                <a:gd name="T8" fmla="*/ 2 w 54"/>
                <a:gd name="T9" fmla="*/ 6 h 114"/>
                <a:gd name="T10" fmla="*/ 2 w 54"/>
                <a:gd name="T11" fmla="*/ 7 h 114"/>
                <a:gd name="T12" fmla="*/ 6 w 54"/>
                <a:gd name="T13" fmla="*/ 6 h 114"/>
                <a:gd name="T14" fmla="*/ 19 w 54"/>
                <a:gd name="T15" fmla="*/ 1 h 114"/>
                <a:gd name="T16" fmla="*/ 33 w 54"/>
                <a:gd name="T17" fmla="*/ 1 h 114"/>
                <a:gd name="T18" fmla="*/ 44 w 54"/>
                <a:gd name="T19" fmla="*/ 1 h 114"/>
                <a:gd name="T20" fmla="*/ 44 w 54"/>
                <a:gd name="T21" fmla="*/ 1 h 114"/>
                <a:gd name="T22" fmla="*/ 0 w 54"/>
                <a:gd name="T23" fmla="*/ 107 h 114"/>
                <a:gd name="T24" fmla="*/ 6 w 54"/>
                <a:gd name="T25" fmla="*/ 110 h 114"/>
                <a:gd name="T26" fmla="*/ 19 w 54"/>
                <a:gd name="T27" fmla="*/ 113 h 114"/>
                <a:gd name="T28" fmla="*/ 33 w 54"/>
                <a:gd name="T29" fmla="*/ 114 h 114"/>
                <a:gd name="T30" fmla="*/ 46 w 54"/>
                <a:gd name="T31" fmla="*/ 113 h 114"/>
                <a:gd name="T32" fmla="*/ 54 w 54"/>
                <a:gd name="T33" fmla="*/ 111 h 114"/>
                <a:gd name="T34" fmla="*/ 54 w 54"/>
                <a:gd name="T35" fmla="*/ 111 h 114"/>
                <a:gd name="T36" fmla="*/ 46 w 54"/>
                <a:gd name="T37" fmla="*/ 113 h 114"/>
                <a:gd name="T38" fmla="*/ 33 w 54"/>
                <a:gd name="T39" fmla="*/ 114 h 114"/>
                <a:gd name="T40" fmla="*/ 19 w 54"/>
                <a:gd name="T41" fmla="*/ 113 h 114"/>
                <a:gd name="T42" fmla="*/ 6 w 54"/>
                <a:gd name="T43" fmla="*/ 110 h 114"/>
                <a:gd name="T44" fmla="*/ 0 w 54"/>
                <a:gd name="T45" fmla="*/ 107 h 114"/>
                <a:gd name="T46" fmla="*/ 0 w 54"/>
                <a:gd name="T47" fmla="*/ 107 h 1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114"/>
                <a:gd name="T74" fmla="*/ 54 w 54"/>
                <a:gd name="T75" fmla="*/ 114 h 1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114">
                  <a:moveTo>
                    <a:pt x="44" y="1"/>
                  </a:moveTo>
                  <a:lnTo>
                    <a:pt x="33" y="0"/>
                  </a:lnTo>
                  <a:lnTo>
                    <a:pt x="19" y="1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6" y="6"/>
                  </a:lnTo>
                  <a:lnTo>
                    <a:pt x="19" y="1"/>
                  </a:lnTo>
                  <a:lnTo>
                    <a:pt x="33" y="1"/>
                  </a:lnTo>
                  <a:lnTo>
                    <a:pt x="44" y="1"/>
                  </a:lnTo>
                  <a:close/>
                  <a:moveTo>
                    <a:pt x="0" y="107"/>
                  </a:moveTo>
                  <a:lnTo>
                    <a:pt x="6" y="110"/>
                  </a:lnTo>
                  <a:lnTo>
                    <a:pt x="19" y="113"/>
                  </a:lnTo>
                  <a:lnTo>
                    <a:pt x="33" y="114"/>
                  </a:lnTo>
                  <a:lnTo>
                    <a:pt x="46" y="113"/>
                  </a:lnTo>
                  <a:lnTo>
                    <a:pt x="54" y="111"/>
                  </a:lnTo>
                  <a:lnTo>
                    <a:pt x="46" y="113"/>
                  </a:lnTo>
                  <a:lnTo>
                    <a:pt x="33" y="114"/>
                  </a:lnTo>
                  <a:lnTo>
                    <a:pt x="19" y="113"/>
                  </a:lnTo>
                  <a:lnTo>
                    <a:pt x="6" y="11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4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1245"/>
            <p:cNvSpPr>
              <a:spLocks noEditPoints="1"/>
            </p:cNvSpPr>
            <p:nvPr/>
          </p:nvSpPr>
          <p:spPr bwMode="auto">
            <a:xfrm>
              <a:off x="4921" y="1499"/>
              <a:ext cx="54" cy="113"/>
            </a:xfrm>
            <a:custGeom>
              <a:avLst/>
              <a:gdLst>
                <a:gd name="T0" fmla="*/ 44 w 54"/>
                <a:gd name="T1" fmla="*/ 0 h 113"/>
                <a:gd name="T2" fmla="*/ 33 w 54"/>
                <a:gd name="T3" fmla="*/ 0 h 113"/>
                <a:gd name="T4" fmla="*/ 19 w 54"/>
                <a:gd name="T5" fmla="*/ 0 h 113"/>
                <a:gd name="T6" fmla="*/ 6 w 54"/>
                <a:gd name="T7" fmla="*/ 5 h 113"/>
                <a:gd name="T8" fmla="*/ 2 w 54"/>
                <a:gd name="T9" fmla="*/ 6 h 113"/>
                <a:gd name="T10" fmla="*/ 0 w 54"/>
                <a:gd name="T11" fmla="*/ 6 h 113"/>
                <a:gd name="T12" fmla="*/ 6 w 54"/>
                <a:gd name="T13" fmla="*/ 5 h 113"/>
                <a:gd name="T14" fmla="*/ 19 w 54"/>
                <a:gd name="T15" fmla="*/ 2 h 113"/>
                <a:gd name="T16" fmla="*/ 33 w 54"/>
                <a:gd name="T17" fmla="*/ 0 h 113"/>
                <a:gd name="T18" fmla="*/ 44 w 54"/>
                <a:gd name="T19" fmla="*/ 2 h 113"/>
                <a:gd name="T20" fmla="*/ 44 w 54"/>
                <a:gd name="T21" fmla="*/ 0 h 113"/>
                <a:gd name="T22" fmla="*/ 0 w 54"/>
                <a:gd name="T23" fmla="*/ 106 h 113"/>
                <a:gd name="T24" fmla="*/ 6 w 54"/>
                <a:gd name="T25" fmla="*/ 109 h 113"/>
                <a:gd name="T26" fmla="*/ 19 w 54"/>
                <a:gd name="T27" fmla="*/ 112 h 113"/>
                <a:gd name="T28" fmla="*/ 33 w 54"/>
                <a:gd name="T29" fmla="*/ 113 h 113"/>
                <a:gd name="T30" fmla="*/ 46 w 54"/>
                <a:gd name="T31" fmla="*/ 112 h 113"/>
                <a:gd name="T32" fmla="*/ 54 w 54"/>
                <a:gd name="T33" fmla="*/ 110 h 113"/>
                <a:gd name="T34" fmla="*/ 54 w 54"/>
                <a:gd name="T35" fmla="*/ 110 h 113"/>
                <a:gd name="T36" fmla="*/ 46 w 54"/>
                <a:gd name="T37" fmla="*/ 112 h 113"/>
                <a:gd name="T38" fmla="*/ 33 w 54"/>
                <a:gd name="T39" fmla="*/ 112 h 113"/>
                <a:gd name="T40" fmla="*/ 19 w 54"/>
                <a:gd name="T41" fmla="*/ 112 h 113"/>
                <a:gd name="T42" fmla="*/ 6 w 54"/>
                <a:gd name="T43" fmla="*/ 107 h 113"/>
                <a:gd name="T44" fmla="*/ 0 w 54"/>
                <a:gd name="T45" fmla="*/ 106 h 113"/>
                <a:gd name="T46" fmla="*/ 0 w 54"/>
                <a:gd name="T47" fmla="*/ 106 h 1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113"/>
                <a:gd name="T74" fmla="*/ 54 w 54"/>
                <a:gd name="T75" fmla="*/ 113 h 1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113">
                  <a:moveTo>
                    <a:pt x="44" y="0"/>
                  </a:moveTo>
                  <a:lnTo>
                    <a:pt x="33" y="0"/>
                  </a:lnTo>
                  <a:lnTo>
                    <a:pt x="19" y="0"/>
                  </a:lnTo>
                  <a:lnTo>
                    <a:pt x="6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6" y="5"/>
                  </a:lnTo>
                  <a:lnTo>
                    <a:pt x="19" y="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106"/>
                  </a:moveTo>
                  <a:lnTo>
                    <a:pt x="6" y="109"/>
                  </a:lnTo>
                  <a:lnTo>
                    <a:pt x="19" y="112"/>
                  </a:lnTo>
                  <a:lnTo>
                    <a:pt x="33" y="113"/>
                  </a:lnTo>
                  <a:lnTo>
                    <a:pt x="46" y="112"/>
                  </a:lnTo>
                  <a:lnTo>
                    <a:pt x="54" y="110"/>
                  </a:lnTo>
                  <a:lnTo>
                    <a:pt x="46" y="112"/>
                  </a:lnTo>
                  <a:lnTo>
                    <a:pt x="33" y="112"/>
                  </a:lnTo>
                  <a:lnTo>
                    <a:pt x="19" y="112"/>
                  </a:lnTo>
                  <a:lnTo>
                    <a:pt x="6" y="10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5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Freeform 1246"/>
            <p:cNvSpPr>
              <a:spLocks noEditPoints="1"/>
            </p:cNvSpPr>
            <p:nvPr/>
          </p:nvSpPr>
          <p:spPr bwMode="auto">
            <a:xfrm>
              <a:off x="4921" y="1499"/>
              <a:ext cx="54" cy="112"/>
            </a:xfrm>
            <a:custGeom>
              <a:avLst/>
              <a:gdLst>
                <a:gd name="T0" fmla="*/ 44 w 54"/>
                <a:gd name="T1" fmla="*/ 2 h 112"/>
                <a:gd name="T2" fmla="*/ 33 w 54"/>
                <a:gd name="T3" fmla="*/ 0 h 112"/>
                <a:gd name="T4" fmla="*/ 19 w 54"/>
                <a:gd name="T5" fmla="*/ 2 h 112"/>
                <a:gd name="T6" fmla="*/ 6 w 54"/>
                <a:gd name="T7" fmla="*/ 5 h 112"/>
                <a:gd name="T8" fmla="*/ 0 w 54"/>
                <a:gd name="T9" fmla="*/ 6 h 112"/>
                <a:gd name="T10" fmla="*/ 0 w 54"/>
                <a:gd name="T11" fmla="*/ 8 h 112"/>
                <a:gd name="T12" fmla="*/ 6 w 54"/>
                <a:gd name="T13" fmla="*/ 5 h 112"/>
                <a:gd name="T14" fmla="*/ 19 w 54"/>
                <a:gd name="T15" fmla="*/ 2 h 112"/>
                <a:gd name="T16" fmla="*/ 33 w 54"/>
                <a:gd name="T17" fmla="*/ 0 h 112"/>
                <a:gd name="T18" fmla="*/ 44 w 54"/>
                <a:gd name="T19" fmla="*/ 2 h 112"/>
                <a:gd name="T20" fmla="*/ 44 w 54"/>
                <a:gd name="T21" fmla="*/ 2 h 112"/>
                <a:gd name="T22" fmla="*/ 0 w 54"/>
                <a:gd name="T23" fmla="*/ 106 h 112"/>
                <a:gd name="T24" fmla="*/ 6 w 54"/>
                <a:gd name="T25" fmla="*/ 107 h 112"/>
                <a:gd name="T26" fmla="*/ 19 w 54"/>
                <a:gd name="T27" fmla="*/ 112 h 112"/>
                <a:gd name="T28" fmla="*/ 33 w 54"/>
                <a:gd name="T29" fmla="*/ 112 h 112"/>
                <a:gd name="T30" fmla="*/ 46 w 54"/>
                <a:gd name="T31" fmla="*/ 112 h 112"/>
                <a:gd name="T32" fmla="*/ 54 w 54"/>
                <a:gd name="T33" fmla="*/ 110 h 112"/>
                <a:gd name="T34" fmla="*/ 52 w 54"/>
                <a:gd name="T35" fmla="*/ 109 h 112"/>
                <a:gd name="T36" fmla="*/ 46 w 54"/>
                <a:gd name="T37" fmla="*/ 110 h 112"/>
                <a:gd name="T38" fmla="*/ 33 w 54"/>
                <a:gd name="T39" fmla="*/ 112 h 112"/>
                <a:gd name="T40" fmla="*/ 19 w 54"/>
                <a:gd name="T41" fmla="*/ 110 h 112"/>
                <a:gd name="T42" fmla="*/ 6 w 54"/>
                <a:gd name="T43" fmla="*/ 107 h 112"/>
                <a:gd name="T44" fmla="*/ 0 w 54"/>
                <a:gd name="T45" fmla="*/ 104 h 112"/>
                <a:gd name="T46" fmla="*/ 0 w 54"/>
                <a:gd name="T47" fmla="*/ 106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112"/>
                <a:gd name="T74" fmla="*/ 54 w 54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112">
                  <a:moveTo>
                    <a:pt x="44" y="2"/>
                  </a:moveTo>
                  <a:lnTo>
                    <a:pt x="33" y="0"/>
                  </a:lnTo>
                  <a:lnTo>
                    <a:pt x="19" y="2"/>
                  </a:lnTo>
                  <a:lnTo>
                    <a:pt x="6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19" y="2"/>
                  </a:lnTo>
                  <a:lnTo>
                    <a:pt x="33" y="0"/>
                  </a:lnTo>
                  <a:lnTo>
                    <a:pt x="44" y="2"/>
                  </a:lnTo>
                  <a:close/>
                  <a:moveTo>
                    <a:pt x="0" y="106"/>
                  </a:moveTo>
                  <a:lnTo>
                    <a:pt x="6" y="107"/>
                  </a:lnTo>
                  <a:lnTo>
                    <a:pt x="19" y="112"/>
                  </a:lnTo>
                  <a:lnTo>
                    <a:pt x="33" y="112"/>
                  </a:lnTo>
                  <a:lnTo>
                    <a:pt x="46" y="112"/>
                  </a:lnTo>
                  <a:lnTo>
                    <a:pt x="54" y="110"/>
                  </a:lnTo>
                  <a:lnTo>
                    <a:pt x="52" y="109"/>
                  </a:lnTo>
                  <a:lnTo>
                    <a:pt x="46" y="110"/>
                  </a:lnTo>
                  <a:lnTo>
                    <a:pt x="33" y="112"/>
                  </a:lnTo>
                  <a:lnTo>
                    <a:pt x="19" y="110"/>
                  </a:lnTo>
                  <a:lnTo>
                    <a:pt x="6" y="107"/>
                  </a:lnTo>
                  <a:lnTo>
                    <a:pt x="0" y="10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6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Freeform 1247"/>
            <p:cNvSpPr>
              <a:spLocks noEditPoints="1"/>
            </p:cNvSpPr>
            <p:nvPr/>
          </p:nvSpPr>
          <p:spPr bwMode="auto">
            <a:xfrm>
              <a:off x="4921" y="1499"/>
              <a:ext cx="52" cy="112"/>
            </a:xfrm>
            <a:custGeom>
              <a:avLst/>
              <a:gdLst>
                <a:gd name="T0" fmla="*/ 44 w 52"/>
                <a:gd name="T1" fmla="*/ 2 h 112"/>
                <a:gd name="T2" fmla="*/ 33 w 52"/>
                <a:gd name="T3" fmla="*/ 0 h 112"/>
                <a:gd name="T4" fmla="*/ 19 w 52"/>
                <a:gd name="T5" fmla="*/ 2 h 112"/>
                <a:gd name="T6" fmla="*/ 6 w 52"/>
                <a:gd name="T7" fmla="*/ 5 h 112"/>
                <a:gd name="T8" fmla="*/ 0 w 52"/>
                <a:gd name="T9" fmla="*/ 8 h 112"/>
                <a:gd name="T10" fmla="*/ 0 w 52"/>
                <a:gd name="T11" fmla="*/ 8 h 112"/>
                <a:gd name="T12" fmla="*/ 8 w 52"/>
                <a:gd name="T13" fmla="*/ 5 h 112"/>
                <a:gd name="T14" fmla="*/ 19 w 52"/>
                <a:gd name="T15" fmla="*/ 2 h 112"/>
                <a:gd name="T16" fmla="*/ 33 w 52"/>
                <a:gd name="T17" fmla="*/ 2 h 112"/>
                <a:gd name="T18" fmla="*/ 44 w 52"/>
                <a:gd name="T19" fmla="*/ 2 h 112"/>
                <a:gd name="T20" fmla="*/ 44 w 52"/>
                <a:gd name="T21" fmla="*/ 2 h 112"/>
                <a:gd name="T22" fmla="*/ 0 w 52"/>
                <a:gd name="T23" fmla="*/ 104 h 112"/>
                <a:gd name="T24" fmla="*/ 6 w 52"/>
                <a:gd name="T25" fmla="*/ 107 h 112"/>
                <a:gd name="T26" fmla="*/ 19 w 52"/>
                <a:gd name="T27" fmla="*/ 110 h 112"/>
                <a:gd name="T28" fmla="*/ 33 w 52"/>
                <a:gd name="T29" fmla="*/ 112 h 112"/>
                <a:gd name="T30" fmla="*/ 46 w 52"/>
                <a:gd name="T31" fmla="*/ 110 h 112"/>
                <a:gd name="T32" fmla="*/ 52 w 52"/>
                <a:gd name="T33" fmla="*/ 109 h 112"/>
                <a:gd name="T34" fmla="*/ 52 w 52"/>
                <a:gd name="T35" fmla="*/ 109 h 112"/>
                <a:gd name="T36" fmla="*/ 46 w 52"/>
                <a:gd name="T37" fmla="*/ 110 h 112"/>
                <a:gd name="T38" fmla="*/ 33 w 52"/>
                <a:gd name="T39" fmla="*/ 112 h 112"/>
                <a:gd name="T40" fmla="*/ 19 w 52"/>
                <a:gd name="T41" fmla="*/ 110 h 112"/>
                <a:gd name="T42" fmla="*/ 8 w 52"/>
                <a:gd name="T43" fmla="*/ 107 h 112"/>
                <a:gd name="T44" fmla="*/ 0 w 52"/>
                <a:gd name="T45" fmla="*/ 104 h 112"/>
                <a:gd name="T46" fmla="*/ 0 w 52"/>
                <a:gd name="T47" fmla="*/ 104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112"/>
                <a:gd name="T74" fmla="*/ 52 w 52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112">
                  <a:moveTo>
                    <a:pt x="44" y="2"/>
                  </a:moveTo>
                  <a:lnTo>
                    <a:pt x="33" y="0"/>
                  </a:lnTo>
                  <a:lnTo>
                    <a:pt x="19" y="2"/>
                  </a:lnTo>
                  <a:lnTo>
                    <a:pt x="6" y="5"/>
                  </a:lnTo>
                  <a:lnTo>
                    <a:pt x="0" y="8"/>
                  </a:lnTo>
                  <a:lnTo>
                    <a:pt x="8" y="5"/>
                  </a:lnTo>
                  <a:lnTo>
                    <a:pt x="19" y="2"/>
                  </a:lnTo>
                  <a:lnTo>
                    <a:pt x="33" y="2"/>
                  </a:lnTo>
                  <a:lnTo>
                    <a:pt x="44" y="2"/>
                  </a:lnTo>
                  <a:close/>
                  <a:moveTo>
                    <a:pt x="0" y="104"/>
                  </a:moveTo>
                  <a:lnTo>
                    <a:pt x="6" y="107"/>
                  </a:lnTo>
                  <a:lnTo>
                    <a:pt x="19" y="110"/>
                  </a:lnTo>
                  <a:lnTo>
                    <a:pt x="33" y="112"/>
                  </a:lnTo>
                  <a:lnTo>
                    <a:pt x="46" y="110"/>
                  </a:lnTo>
                  <a:lnTo>
                    <a:pt x="52" y="109"/>
                  </a:lnTo>
                  <a:lnTo>
                    <a:pt x="46" y="110"/>
                  </a:lnTo>
                  <a:lnTo>
                    <a:pt x="33" y="112"/>
                  </a:lnTo>
                  <a:lnTo>
                    <a:pt x="19" y="110"/>
                  </a:lnTo>
                  <a:lnTo>
                    <a:pt x="8" y="107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7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Freeform 1248"/>
            <p:cNvSpPr>
              <a:spLocks noEditPoints="1"/>
            </p:cNvSpPr>
            <p:nvPr/>
          </p:nvSpPr>
          <p:spPr bwMode="auto">
            <a:xfrm>
              <a:off x="4921" y="1501"/>
              <a:ext cx="52" cy="110"/>
            </a:xfrm>
            <a:custGeom>
              <a:avLst/>
              <a:gdLst>
                <a:gd name="T0" fmla="*/ 44 w 52"/>
                <a:gd name="T1" fmla="*/ 0 h 110"/>
                <a:gd name="T2" fmla="*/ 33 w 52"/>
                <a:gd name="T3" fmla="*/ 0 h 110"/>
                <a:gd name="T4" fmla="*/ 19 w 52"/>
                <a:gd name="T5" fmla="*/ 0 h 110"/>
                <a:gd name="T6" fmla="*/ 8 w 52"/>
                <a:gd name="T7" fmla="*/ 3 h 110"/>
                <a:gd name="T8" fmla="*/ 0 w 52"/>
                <a:gd name="T9" fmla="*/ 6 h 110"/>
                <a:gd name="T10" fmla="*/ 0 w 52"/>
                <a:gd name="T11" fmla="*/ 7 h 110"/>
                <a:gd name="T12" fmla="*/ 8 w 52"/>
                <a:gd name="T13" fmla="*/ 4 h 110"/>
                <a:gd name="T14" fmla="*/ 19 w 52"/>
                <a:gd name="T15" fmla="*/ 1 h 110"/>
                <a:gd name="T16" fmla="*/ 33 w 52"/>
                <a:gd name="T17" fmla="*/ 0 h 110"/>
                <a:gd name="T18" fmla="*/ 44 w 52"/>
                <a:gd name="T19" fmla="*/ 1 h 110"/>
                <a:gd name="T20" fmla="*/ 44 w 52"/>
                <a:gd name="T21" fmla="*/ 0 h 110"/>
                <a:gd name="T22" fmla="*/ 0 w 52"/>
                <a:gd name="T23" fmla="*/ 102 h 110"/>
                <a:gd name="T24" fmla="*/ 8 w 52"/>
                <a:gd name="T25" fmla="*/ 105 h 110"/>
                <a:gd name="T26" fmla="*/ 19 w 52"/>
                <a:gd name="T27" fmla="*/ 108 h 110"/>
                <a:gd name="T28" fmla="*/ 33 w 52"/>
                <a:gd name="T29" fmla="*/ 110 h 110"/>
                <a:gd name="T30" fmla="*/ 46 w 52"/>
                <a:gd name="T31" fmla="*/ 108 h 110"/>
                <a:gd name="T32" fmla="*/ 52 w 52"/>
                <a:gd name="T33" fmla="*/ 107 h 110"/>
                <a:gd name="T34" fmla="*/ 52 w 52"/>
                <a:gd name="T35" fmla="*/ 107 h 110"/>
                <a:gd name="T36" fmla="*/ 46 w 52"/>
                <a:gd name="T37" fmla="*/ 108 h 110"/>
                <a:gd name="T38" fmla="*/ 33 w 52"/>
                <a:gd name="T39" fmla="*/ 108 h 110"/>
                <a:gd name="T40" fmla="*/ 19 w 52"/>
                <a:gd name="T41" fmla="*/ 108 h 110"/>
                <a:gd name="T42" fmla="*/ 8 w 52"/>
                <a:gd name="T43" fmla="*/ 104 h 110"/>
                <a:gd name="T44" fmla="*/ 0 w 52"/>
                <a:gd name="T45" fmla="*/ 101 h 110"/>
                <a:gd name="T46" fmla="*/ 0 w 52"/>
                <a:gd name="T47" fmla="*/ 102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110"/>
                <a:gd name="T74" fmla="*/ 52 w 52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110">
                  <a:moveTo>
                    <a:pt x="44" y="0"/>
                  </a:moveTo>
                  <a:lnTo>
                    <a:pt x="33" y="0"/>
                  </a:lnTo>
                  <a:lnTo>
                    <a:pt x="19" y="0"/>
                  </a:lnTo>
                  <a:lnTo>
                    <a:pt x="8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8" y="4"/>
                  </a:lnTo>
                  <a:lnTo>
                    <a:pt x="19" y="1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102"/>
                  </a:moveTo>
                  <a:lnTo>
                    <a:pt x="8" y="105"/>
                  </a:lnTo>
                  <a:lnTo>
                    <a:pt x="19" y="108"/>
                  </a:lnTo>
                  <a:lnTo>
                    <a:pt x="33" y="110"/>
                  </a:lnTo>
                  <a:lnTo>
                    <a:pt x="46" y="108"/>
                  </a:lnTo>
                  <a:lnTo>
                    <a:pt x="52" y="107"/>
                  </a:lnTo>
                  <a:lnTo>
                    <a:pt x="46" y="108"/>
                  </a:lnTo>
                  <a:lnTo>
                    <a:pt x="33" y="108"/>
                  </a:lnTo>
                  <a:lnTo>
                    <a:pt x="19" y="108"/>
                  </a:lnTo>
                  <a:lnTo>
                    <a:pt x="8" y="104"/>
                  </a:lnTo>
                  <a:lnTo>
                    <a:pt x="0" y="10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8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Freeform 1249"/>
            <p:cNvSpPr>
              <a:spLocks noEditPoints="1"/>
            </p:cNvSpPr>
            <p:nvPr/>
          </p:nvSpPr>
          <p:spPr bwMode="auto">
            <a:xfrm>
              <a:off x="4921" y="1501"/>
              <a:ext cx="52" cy="108"/>
            </a:xfrm>
            <a:custGeom>
              <a:avLst/>
              <a:gdLst>
                <a:gd name="T0" fmla="*/ 44 w 52"/>
                <a:gd name="T1" fmla="*/ 1 h 108"/>
                <a:gd name="T2" fmla="*/ 33 w 52"/>
                <a:gd name="T3" fmla="*/ 0 h 108"/>
                <a:gd name="T4" fmla="*/ 19 w 52"/>
                <a:gd name="T5" fmla="*/ 1 h 108"/>
                <a:gd name="T6" fmla="*/ 8 w 52"/>
                <a:gd name="T7" fmla="*/ 4 h 108"/>
                <a:gd name="T8" fmla="*/ 0 w 52"/>
                <a:gd name="T9" fmla="*/ 7 h 108"/>
                <a:gd name="T10" fmla="*/ 0 w 52"/>
                <a:gd name="T11" fmla="*/ 7 h 108"/>
                <a:gd name="T12" fmla="*/ 8 w 52"/>
                <a:gd name="T13" fmla="*/ 4 h 108"/>
                <a:gd name="T14" fmla="*/ 21 w 52"/>
                <a:gd name="T15" fmla="*/ 1 h 108"/>
                <a:gd name="T16" fmla="*/ 33 w 52"/>
                <a:gd name="T17" fmla="*/ 0 h 108"/>
                <a:gd name="T18" fmla="*/ 44 w 52"/>
                <a:gd name="T19" fmla="*/ 1 h 108"/>
                <a:gd name="T20" fmla="*/ 44 w 52"/>
                <a:gd name="T21" fmla="*/ 1 h 108"/>
                <a:gd name="T22" fmla="*/ 0 w 52"/>
                <a:gd name="T23" fmla="*/ 101 h 108"/>
                <a:gd name="T24" fmla="*/ 8 w 52"/>
                <a:gd name="T25" fmla="*/ 104 h 108"/>
                <a:gd name="T26" fmla="*/ 19 w 52"/>
                <a:gd name="T27" fmla="*/ 108 h 108"/>
                <a:gd name="T28" fmla="*/ 33 w 52"/>
                <a:gd name="T29" fmla="*/ 108 h 108"/>
                <a:gd name="T30" fmla="*/ 46 w 52"/>
                <a:gd name="T31" fmla="*/ 108 h 108"/>
                <a:gd name="T32" fmla="*/ 52 w 52"/>
                <a:gd name="T33" fmla="*/ 107 h 108"/>
                <a:gd name="T34" fmla="*/ 52 w 52"/>
                <a:gd name="T35" fmla="*/ 105 h 108"/>
                <a:gd name="T36" fmla="*/ 46 w 52"/>
                <a:gd name="T37" fmla="*/ 107 h 108"/>
                <a:gd name="T38" fmla="*/ 33 w 52"/>
                <a:gd name="T39" fmla="*/ 108 h 108"/>
                <a:gd name="T40" fmla="*/ 21 w 52"/>
                <a:gd name="T41" fmla="*/ 107 h 108"/>
                <a:gd name="T42" fmla="*/ 8 w 52"/>
                <a:gd name="T43" fmla="*/ 104 h 108"/>
                <a:gd name="T44" fmla="*/ 0 w 52"/>
                <a:gd name="T45" fmla="*/ 101 h 108"/>
                <a:gd name="T46" fmla="*/ 0 w 52"/>
                <a:gd name="T47" fmla="*/ 101 h 1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108"/>
                <a:gd name="T74" fmla="*/ 52 w 52"/>
                <a:gd name="T75" fmla="*/ 108 h 1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108">
                  <a:moveTo>
                    <a:pt x="44" y="1"/>
                  </a:moveTo>
                  <a:lnTo>
                    <a:pt x="33" y="0"/>
                  </a:lnTo>
                  <a:lnTo>
                    <a:pt x="19" y="1"/>
                  </a:lnTo>
                  <a:lnTo>
                    <a:pt x="8" y="4"/>
                  </a:lnTo>
                  <a:lnTo>
                    <a:pt x="0" y="7"/>
                  </a:lnTo>
                  <a:lnTo>
                    <a:pt x="8" y="4"/>
                  </a:lnTo>
                  <a:lnTo>
                    <a:pt x="21" y="1"/>
                  </a:lnTo>
                  <a:lnTo>
                    <a:pt x="33" y="0"/>
                  </a:lnTo>
                  <a:lnTo>
                    <a:pt x="44" y="1"/>
                  </a:lnTo>
                  <a:close/>
                  <a:moveTo>
                    <a:pt x="0" y="101"/>
                  </a:moveTo>
                  <a:lnTo>
                    <a:pt x="8" y="104"/>
                  </a:lnTo>
                  <a:lnTo>
                    <a:pt x="19" y="108"/>
                  </a:lnTo>
                  <a:lnTo>
                    <a:pt x="33" y="108"/>
                  </a:lnTo>
                  <a:lnTo>
                    <a:pt x="46" y="108"/>
                  </a:lnTo>
                  <a:lnTo>
                    <a:pt x="52" y="107"/>
                  </a:lnTo>
                  <a:lnTo>
                    <a:pt x="52" y="105"/>
                  </a:lnTo>
                  <a:lnTo>
                    <a:pt x="46" y="107"/>
                  </a:lnTo>
                  <a:lnTo>
                    <a:pt x="33" y="108"/>
                  </a:lnTo>
                  <a:lnTo>
                    <a:pt x="21" y="107"/>
                  </a:lnTo>
                  <a:lnTo>
                    <a:pt x="8" y="104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99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Freeform 1250"/>
            <p:cNvSpPr>
              <a:spLocks noEditPoints="1"/>
            </p:cNvSpPr>
            <p:nvPr/>
          </p:nvSpPr>
          <p:spPr bwMode="auto">
            <a:xfrm>
              <a:off x="4921" y="1501"/>
              <a:ext cx="52" cy="108"/>
            </a:xfrm>
            <a:custGeom>
              <a:avLst/>
              <a:gdLst>
                <a:gd name="T0" fmla="*/ 44 w 52"/>
                <a:gd name="T1" fmla="*/ 1 h 108"/>
                <a:gd name="T2" fmla="*/ 33 w 52"/>
                <a:gd name="T3" fmla="*/ 0 h 108"/>
                <a:gd name="T4" fmla="*/ 21 w 52"/>
                <a:gd name="T5" fmla="*/ 1 h 108"/>
                <a:gd name="T6" fmla="*/ 8 w 52"/>
                <a:gd name="T7" fmla="*/ 4 h 108"/>
                <a:gd name="T8" fmla="*/ 0 w 52"/>
                <a:gd name="T9" fmla="*/ 7 h 108"/>
                <a:gd name="T10" fmla="*/ 0 w 52"/>
                <a:gd name="T11" fmla="*/ 9 h 108"/>
                <a:gd name="T12" fmla="*/ 8 w 52"/>
                <a:gd name="T13" fmla="*/ 4 h 108"/>
                <a:gd name="T14" fmla="*/ 21 w 52"/>
                <a:gd name="T15" fmla="*/ 1 h 108"/>
                <a:gd name="T16" fmla="*/ 33 w 52"/>
                <a:gd name="T17" fmla="*/ 1 h 108"/>
                <a:gd name="T18" fmla="*/ 44 w 52"/>
                <a:gd name="T19" fmla="*/ 1 h 108"/>
                <a:gd name="T20" fmla="*/ 44 w 52"/>
                <a:gd name="T21" fmla="*/ 1 h 108"/>
                <a:gd name="T22" fmla="*/ 0 w 52"/>
                <a:gd name="T23" fmla="*/ 101 h 108"/>
                <a:gd name="T24" fmla="*/ 8 w 52"/>
                <a:gd name="T25" fmla="*/ 104 h 108"/>
                <a:gd name="T26" fmla="*/ 21 w 52"/>
                <a:gd name="T27" fmla="*/ 107 h 108"/>
                <a:gd name="T28" fmla="*/ 33 w 52"/>
                <a:gd name="T29" fmla="*/ 108 h 108"/>
                <a:gd name="T30" fmla="*/ 46 w 52"/>
                <a:gd name="T31" fmla="*/ 107 h 108"/>
                <a:gd name="T32" fmla="*/ 52 w 52"/>
                <a:gd name="T33" fmla="*/ 105 h 108"/>
                <a:gd name="T34" fmla="*/ 52 w 52"/>
                <a:gd name="T35" fmla="*/ 105 h 108"/>
                <a:gd name="T36" fmla="*/ 46 w 52"/>
                <a:gd name="T37" fmla="*/ 107 h 108"/>
                <a:gd name="T38" fmla="*/ 33 w 52"/>
                <a:gd name="T39" fmla="*/ 108 h 108"/>
                <a:gd name="T40" fmla="*/ 21 w 52"/>
                <a:gd name="T41" fmla="*/ 107 h 108"/>
                <a:gd name="T42" fmla="*/ 8 w 52"/>
                <a:gd name="T43" fmla="*/ 104 h 108"/>
                <a:gd name="T44" fmla="*/ 0 w 52"/>
                <a:gd name="T45" fmla="*/ 99 h 108"/>
                <a:gd name="T46" fmla="*/ 0 w 52"/>
                <a:gd name="T47" fmla="*/ 101 h 1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108"/>
                <a:gd name="T74" fmla="*/ 52 w 52"/>
                <a:gd name="T75" fmla="*/ 108 h 1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108">
                  <a:moveTo>
                    <a:pt x="44" y="1"/>
                  </a:moveTo>
                  <a:lnTo>
                    <a:pt x="33" y="0"/>
                  </a:lnTo>
                  <a:lnTo>
                    <a:pt x="21" y="1"/>
                  </a:lnTo>
                  <a:lnTo>
                    <a:pt x="8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8" y="4"/>
                  </a:lnTo>
                  <a:lnTo>
                    <a:pt x="21" y="1"/>
                  </a:lnTo>
                  <a:lnTo>
                    <a:pt x="33" y="1"/>
                  </a:lnTo>
                  <a:lnTo>
                    <a:pt x="44" y="1"/>
                  </a:lnTo>
                  <a:close/>
                  <a:moveTo>
                    <a:pt x="0" y="101"/>
                  </a:moveTo>
                  <a:lnTo>
                    <a:pt x="8" y="104"/>
                  </a:lnTo>
                  <a:lnTo>
                    <a:pt x="21" y="107"/>
                  </a:lnTo>
                  <a:lnTo>
                    <a:pt x="33" y="108"/>
                  </a:lnTo>
                  <a:lnTo>
                    <a:pt x="46" y="107"/>
                  </a:lnTo>
                  <a:lnTo>
                    <a:pt x="52" y="105"/>
                  </a:lnTo>
                  <a:lnTo>
                    <a:pt x="46" y="107"/>
                  </a:lnTo>
                  <a:lnTo>
                    <a:pt x="33" y="108"/>
                  </a:lnTo>
                  <a:lnTo>
                    <a:pt x="21" y="107"/>
                  </a:lnTo>
                  <a:lnTo>
                    <a:pt x="8" y="104"/>
                  </a:lnTo>
                  <a:lnTo>
                    <a:pt x="0" y="99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9A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Freeform 1251"/>
            <p:cNvSpPr>
              <a:spLocks noEditPoints="1"/>
            </p:cNvSpPr>
            <p:nvPr/>
          </p:nvSpPr>
          <p:spPr bwMode="auto">
            <a:xfrm>
              <a:off x="4921" y="1502"/>
              <a:ext cx="52" cy="107"/>
            </a:xfrm>
            <a:custGeom>
              <a:avLst/>
              <a:gdLst>
                <a:gd name="T0" fmla="*/ 44 w 52"/>
                <a:gd name="T1" fmla="*/ 0 h 107"/>
                <a:gd name="T2" fmla="*/ 33 w 52"/>
                <a:gd name="T3" fmla="*/ 0 h 107"/>
                <a:gd name="T4" fmla="*/ 21 w 52"/>
                <a:gd name="T5" fmla="*/ 0 h 107"/>
                <a:gd name="T6" fmla="*/ 8 w 52"/>
                <a:gd name="T7" fmla="*/ 3 h 107"/>
                <a:gd name="T8" fmla="*/ 0 w 52"/>
                <a:gd name="T9" fmla="*/ 8 h 107"/>
                <a:gd name="T10" fmla="*/ 0 w 52"/>
                <a:gd name="T11" fmla="*/ 8 h 107"/>
                <a:gd name="T12" fmla="*/ 8 w 52"/>
                <a:gd name="T13" fmla="*/ 5 h 107"/>
                <a:gd name="T14" fmla="*/ 21 w 52"/>
                <a:gd name="T15" fmla="*/ 2 h 107"/>
                <a:gd name="T16" fmla="*/ 33 w 52"/>
                <a:gd name="T17" fmla="*/ 0 h 107"/>
                <a:gd name="T18" fmla="*/ 44 w 52"/>
                <a:gd name="T19" fmla="*/ 2 h 107"/>
                <a:gd name="T20" fmla="*/ 44 w 52"/>
                <a:gd name="T21" fmla="*/ 0 h 107"/>
                <a:gd name="T22" fmla="*/ 0 w 52"/>
                <a:gd name="T23" fmla="*/ 98 h 107"/>
                <a:gd name="T24" fmla="*/ 8 w 52"/>
                <a:gd name="T25" fmla="*/ 103 h 107"/>
                <a:gd name="T26" fmla="*/ 21 w 52"/>
                <a:gd name="T27" fmla="*/ 106 h 107"/>
                <a:gd name="T28" fmla="*/ 33 w 52"/>
                <a:gd name="T29" fmla="*/ 107 h 107"/>
                <a:gd name="T30" fmla="*/ 46 w 52"/>
                <a:gd name="T31" fmla="*/ 106 h 107"/>
                <a:gd name="T32" fmla="*/ 52 w 52"/>
                <a:gd name="T33" fmla="*/ 104 h 107"/>
                <a:gd name="T34" fmla="*/ 52 w 52"/>
                <a:gd name="T35" fmla="*/ 104 h 107"/>
                <a:gd name="T36" fmla="*/ 46 w 52"/>
                <a:gd name="T37" fmla="*/ 106 h 107"/>
                <a:gd name="T38" fmla="*/ 33 w 52"/>
                <a:gd name="T39" fmla="*/ 106 h 107"/>
                <a:gd name="T40" fmla="*/ 21 w 52"/>
                <a:gd name="T41" fmla="*/ 106 h 107"/>
                <a:gd name="T42" fmla="*/ 8 w 52"/>
                <a:gd name="T43" fmla="*/ 103 h 107"/>
                <a:gd name="T44" fmla="*/ 0 w 52"/>
                <a:gd name="T45" fmla="*/ 98 h 107"/>
                <a:gd name="T46" fmla="*/ 0 w 52"/>
                <a:gd name="T47" fmla="*/ 98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107"/>
                <a:gd name="T74" fmla="*/ 52 w 52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107">
                  <a:moveTo>
                    <a:pt x="44" y="0"/>
                  </a:moveTo>
                  <a:lnTo>
                    <a:pt x="33" y="0"/>
                  </a:lnTo>
                  <a:lnTo>
                    <a:pt x="21" y="0"/>
                  </a:lnTo>
                  <a:lnTo>
                    <a:pt x="8" y="3"/>
                  </a:lnTo>
                  <a:lnTo>
                    <a:pt x="0" y="8"/>
                  </a:lnTo>
                  <a:lnTo>
                    <a:pt x="8" y="5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98"/>
                  </a:moveTo>
                  <a:lnTo>
                    <a:pt x="8" y="103"/>
                  </a:lnTo>
                  <a:lnTo>
                    <a:pt x="21" y="106"/>
                  </a:lnTo>
                  <a:lnTo>
                    <a:pt x="33" y="107"/>
                  </a:lnTo>
                  <a:lnTo>
                    <a:pt x="46" y="106"/>
                  </a:lnTo>
                  <a:lnTo>
                    <a:pt x="52" y="104"/>
                  </a:lnTo>
                  <a:lnTo>
                    <a:pt x="46" y="106"/>
                  </a:lnTo>
                  <a:lnTo>
                    <a:pt x="33" y="106"/>
                  </a:lnTo>
                  <a:lnTo>
                    <a:pt x="21" y="106"/>
                  </a:lnTo>
                  <a:lnTo>
                    <a:pt x="8" y="103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9B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Freeform 1252"/>
            <p:cNvSpPr>
              <a:spLocks noEditPoints="1"/>
            </p:cNvSpPr>
            <p:nvPr/>
          </p:nvSpPr>
          <p:spPr bwMode="auto">
            <a:xfrm>
              <a:off x="4919" y="1502"/>
              <a:ext cx="54" cy="106"/>
            </a:xfrm>
            <a:custGeom>
              <a:avLst/>
              <a:gdLst>
                <a:gd name="T0" fmla="*/ 46 w 54"/>
                <a:gd name="T1" fmla="*/ 2 h 106"/>
                <a:gd name="T2" fmla="*/ 35 w 54"/>
                <a:gd name="T3" fmla="*/ 0 h 106"/>
                <a:gd name="T4" fmla="*/ 23 w 54"/>
                <a:gd name="T5" fmla="*/ 2 h 106"/>
                <a:gd name="T6" fmla="*/ 10 w 54"/>
                <a:gd name="T7" fmla="*/ 5 h 106"/>
                <a:gd name="T8" fmla="*/ 2 w 54"/>
                <a:gd name="T9" fmla="*/ 8 h 106"/>
                <a:gd name="T10" fmla="*/ 2 w 54"/>
                <a:gd name="T11" fmla="*/ 8 h 106"/>
                <a:gd name="T12" fmla="*/ 10 w 54"/>
                <a:gd name="T13" fmla="*/ 5 h 106"/>
                <a:gd name="T14" fmla="*/ 23 w 54"/>
                <a:gd name="T15" fmla="*/ 2 h 106"/>
                <a:gd name="T16" fmla="*/ 35 w 54"/>
                <a:gd name="T17" fmla="*/ 0 h 106"/>
                <a:gd name="T18" fmla="*/ 46 w 54"/>
                <a:gd name="T19" fmla="*/ 2 h 106"/>
                <a:gd name="T20" fmla="*/ 46 w 54"/>
                <a:gd name="T21" fmla="*/ 2 h 106"/>
                <a:gd name="T22" fmla="*/ 2 w 54"/>
                <a:gd name="T23" fmla="*/ 98 h 106"/>
                <a:gd name="T24" fmla="*/ 10 w 54"/>
                <a:gd name="T25" fmla="*/ 103 h 106"/>
                <a:gd name="T26" fmla="*/ 23 w 54"/>
                <a:gd name="T27" fmla="*/ 106 h 106"/>
                <a:gd name="T28" fmla="*/ 35 w 54"/>
                <a:gd name="T29" fmla="*/ 106 h 106"/>
                <a:gd name="T30" fmla="*/ 48 w 54"/>
                <a:gd name="T31" fmla="*/ 106 h 106"/>
                <a:gd name="T32" fmla="*/ 54 w 54"/>
                <a:gd name="T33" fmla="*/ 104 h 106"/>
                <a:gd name="T34" fmla="*/ 52 w 54"/>
                <a:gd name="T35" fmla="*/ 103 h 106"/>
                <a:gd name="T36" fmla="*/ 48 w 54"/>
                <a:gd name="T37" fmla="*/ 104 h 106"/>
                <a:gd name="T38" fmla="*/ 35 w 54"/>
                <a:gd name="T39" fmla="*/ 106 h 106"/>
                <a:gd name="T40" fmla="*/ 23 w 54"/>
                <a:gd name="T41" fmla="*/ 104 h 106"/>
                <a:gd name="T42" fmla="*/ 10 w 54"/>
                <a:gd name="T43" fmla="*/ 101 h 106"/>
                <a:gd name="T44" fmla="*/ 0 w 54"/>
                <a:gd name="T45" fmla="*/ 98 h 106"/>
                <a:gd name="T46" fmla="*/ 2 w 54"/>
                <a:gd name="T47" fmla="*/ 98 h 1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106"/>
                <a:gd name="T74" fmla="*/ 54 w 54"/>
                <a:gd name="T75" fmla="*/ 106 h 1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106">
                  <a:moveTo>
                    <a:pt x="46" y="2"/>
                  </a:moveTo>
                  <a:lnTo>
                    <a:pt x="35" y="0"/>
                  </a:lnTo>
                  <a:lnTo>
                    <a:pt x="23" y="2"/>
                  </a:lnTo>
                  <a:lnTo>
                    <a:pt x="10" y="5"/>
                  </a:lnTo>
                  <a:lnTo>
                    <a:pt x="2" y="8"/>
                  </a:lnTo>
                  <a:lnTo>
                    <a:pt x="10" y="5"/>
                  </a:lnTo>
                  <a:lnTo>
                    <a:pt x="23" y="2"/>
                  </a:lnTo>
                  <a:lnTo>
                    <a:pt x="35" y="0"/>
                  </a:lnTo>
                  <a:lnTo>
                    <a:pt x="46" y="2"/>
                  </a:lnTo>
                  <a:close/>
                  <a:moveTo>
                    <a:pt x="2" y="98"/>
                  </a:moveTo>
                  <a:lnTo>
                    <a:pt x="10" y="103"/>
                  </a:lnTo>
                  <a:lnTo>
                    <a:pt x="23" y="106"/>
                  </a:lnTo>
                  <a:lnTo>
                    <a:pt x="35" y="106"/>
                  </a:lnTo>
                  <a:lnTo>
                    <a:pt x="48" y="106"/>
                  </a:lnTo>
                  <a:lnTo>
                    <a:pt x="54" y="104"/>
                  </a:lnTo>
                  <a:lnTo>
                    <a:pt x="52" y="103"/>
                  </a:lnTo>
                  <a:lnTo>
                    <a:pt x="48" y="104"/>
                  </a:lnTo>
                  <a:lnTo>
                    <a:pt x="35" y="106"/>
                  </a:lnTo>
                  <a:lnTo>
                    <a:pt x="23" y="104"/>
                  </a:lnTo>
                  <a:lnTo>
                    <a:pt x="10" y="101"/>
                  </a:lnTo>
                  <a:lnTo>
                    <a:pt x="0" y="98"/>
                  </a:lnTo>
                  <a:lnTo>
                    <a:pt x="2" y="98"/>
                  </a:lnTo>
                  <a:close/>
                </a:path>
              </a:pathLst>
            </a:custGeom>
            <a:solidFill>
              <a:srgbClr val="9C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Freeform 1253"/>
            <p:cNvSpPr>
              <a:spLocks noEditPoints="1"/>
            </p:cNvSpPr>
            <p:nvPr/>
          </p:nvSpPr>
          <p:spPr bwMode="auto">
            <a:xfrm>
              <a:off x="4919" y="1502"/>
              <a:ext cx="52" cy="106"/>
            </a:xfrm>
            <a:custGeom>
              <a:avLst/>
              <a:gdLst>
                <a:gd name="T0" fmla="*/ 46 w 52"/>
                <a:gd name="T1" fmla="*/ 2 h 106"/>
                <a:gd name="T2" fmla="*/ 35 w 52"/>
                <a:gd name="T3" fmla="*/ 0 h 106"/>
                <a:gd name="T4" fmla="*/ 23 w 52"/>
                <a:gd name="T5" fmla="*/ 2 h 106"/>
                <a:gd name="T6" fmla="*/ 10 w 52"/>
                <a:gd name="T7" fmla="*/ 5 h 106"/>
                <a:gd name="T8" fmla="*/ 2 w 52"/>
                <a:gd name="T9" fmla="*/ 8 h 106"/>
                <a:gd name="T10" fmla="*/ 2 w 52"/>
                <a:gd name="T11" fmla="*/ 9 h 106"/>
                <a:gd name="T12" fmla="*/ 10 w 52"/>
                <a:gd name="T13" fmla="*/ 5 h 106"/>
                <a:gd name="T14" fmla="*/ 23 w 52"/>
                <a:gd name="T15" fmla="*/ 2 h 106"/>
                <a:gd name="T16" fmla="*/ 35 w 52"/>
                <a:gd name="T17" fmla="*/ 2 h 106"/>
                <a:gd name="T18" fmla="*/ 46 w 52"/>
                <a:gd name="T19" fmla="*/ 2 h 106"/>
                <a:gd name="T20" fmla="*/ 46 w 52"/>
                <a:gd name="T21" fmla="*/ 2 h 106"/>
                <a:gd name="T22" fmla="*/ 0 w 52"/>
                <a:gd name="T23" fmla="*/ 98 h 106"/>
                <a:gd name="T24" fmla="*/ 10 w 52"/>
                <a:gd name="T25" fmla="*/ 101 h 106"/>
                <a:gd name="T26" fmla="*/ 23 w 52"/>
                <a:gd name="T27" fmla="*/ 104 h 106"/>
                <a:gd name="T28" fmla="*/ 35 w 52"/>
                <a:gd name="T29" fmla="*/ 106 h 106"/>
                <a:gd name="T30" fmla="*/ 48 w 52"/>
                <a:gd name="T31" fmla="*/ 104 h 106"/>
                <a:gd name="T32" fmla="*/ 52 w 52"/>
                <a:gd name="T33" fmla="*/ 103 h 106"/>
                <a:gd name="T34" fmla="*/ 52 w 52"/>
                <a:gd name="T35" fmla="*/ 103 h 106"/>
                <a:gd name="T36" fmla="*/ 48 w 52"/>
                <a:gd name="T37" fmla="*/ 104 h 106"/>
                <a:gd name="T38" fmla="*/ 35 w 52"/>
                <a:gd name="T39" fmla="*/ 106 h 106"/>
                <a:gd name="T40" fmla="*/ 23 w 52"/>
                <a:gd name="T41" fmla="*/ 104 h 106"/>
                <a:gd name="T42" fmla="*/ 10 w 52"/>
                <a:gd name="T43" fmla="*/ 101 h 106"/>
                <a:gd name="T44" fmla="*/ 0 w 52"/>
                <a:gd name="T45" fmla="*/ 97 h 106"/>
                <a:gd name="T46" fmla="*/ 0 w 52"/>
                <a:gd name="T47" fmla="*/ 98 h 1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106"/>
                <a:gd name="T74" fmla="*/ 52 w 52"/>
                <a:gd name="T75" fmla="*/ 106 h 1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106">
                  <a:moveTo>
                    <a:pt x="46" y="2"/>
                  </a:moveTo>
                  <a:lnTo>
                    <a:pt x="35" y="0"/>
                  </a:lnTo>
                  <a:lnTo>
                    <a:pt x="23" y="2"/>
                  </a:lnTo>
                  <a:lnTo>
                    <a:pt x="10" y="5"/>
                  </a:lnTo>
                  <a:lnTo>
                    <a:pt x="2" y="8"/>
                  </a:lnTo>
                  <a:lnTo>
                    <a:pt x="2" y="9"/>
                  </a:lnTo>
                  <a:lnTo>
                    <a:pt x="10" y="5"/>
                  </a:lnTo>
                  <a:lnTo>
                    <a:pt x="23" y="2"/>
                  </a:lnTo>
                  <a:lnTo>
                    <a:pt x="35" y="2"/>
                  </a:lnTo>
                  <a:lnTo>
                    <a:pt x="46" y="2"/>
                  </a:lnTo>
                  <a:close/>
                  <a:moveTo>
                    <a:pt x="0" y="98"/>
                  </a:moveTo>
                  <a:lnTo>
                    <a:pt x="10" y="101"/>
                  </a:lnTo>
                  <a:lnTo>
                    <a:pt x="23" y="104"/>
                  </a:lnTo>
                  <a:lnTo>
                    <a:pt x="35" y="106"/>
                  </a:lnTo>
                  <a:lnTo>
                    <a:pt x="48" y="104"/>
                  </a:lnTo>
                  <a:lnTo>
                    <a:pt x="52" y="103"/>
                  </a:lnTo>
                  <a:lnTo>
                    <a:pt x="48" y="104"/>
                  </a:lnTo>
                  <a:lnTo>
                    <a:pt x="35" y="106"/>
                  </a:lnTo>
                  <a:lnTo>
                    <a:pt x="23" y="104"/>
                  </a:lnTo>
                  <a:lnTo>
                    <a:pt x="10" y="101"/>
                  </a:lnTo>
                  <a:lnTo>
                    <a:pt x="0" y="9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9D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Freeform 1254"/>
            <p:cNvSpPr>
              <a:spLocks noEditPoints="1"/>
            </p:cNvSpPr>
            <p:nvPr/>
          </p:nvSpPr>
          <p:spPr bwMode="auto">
            <a:xfrm>
              <a:off x="4919" y="1504"/>
              <a:ext cx="52" cy="104"/>
            </a:xfrm>
            <a:custGeom>
              <a:avLst/>
              <a:gdLst>
                <a:gd name="T0" fmla="*/ 46 w 52"/>
                <a:gd name="T1" fmla="*/ 0 h 104"/>
                <a:gd name="T2" fmla="*/ 35 w 52"/>
                <a:gd name="T3" fmla="*/ 0 h 104"/>
                <a:gd name="T4" fmla="*/ 23 w 52"/>
                <a:gd name="T5" fmla="*/ 0 h 104"/>
                <a:gd name="T6" fmla="*/ 10 w 52"/>
                <a:gd name="T7" fmla="*/ 3 h 104"/>
                <a:gd name="T8" fmla="*/ 2 w 52"/>
                <a:gd name="T9" fmla="*/ 7 h 104"/>
                <a:gd name="T10" fmla="*/ 2 w 52"/>
                <a:gd name="T11" fmla="*/ 7 h 104"/>
                <a:gd name="T12" fmla="*/ 10 w 52"/>
                <a:gd name="T13" fmla="*/ 4 h 104"/>
                <a:gd name="T14" fmla="*/ 23 w 52"/>
                <a:gd name="T15" fmla="*/ 1 h 104"/>
                <a:gd name="T16" fmla="*/ 35 w 52"/>
                <a:gd name="T17" fmla="*/ 0 h 104"/>
                <a:gd name="T18" fmla="*/ 46 w 52"/>
                <a:gd name="T19" fmla="*/ 1 h 104"/>
                <a:gd name="T20" fmla="*/ 46 w 52"/>
                <a:gd name="T21" fmla="*/ 0 h 104"/>
                <a:gd name="T22" fmla="*/ 0 w 52"/>
                <a:gd name="T23" fmla="*/ 95 h 104"/>
                <a:gd name="T24" fmla="*/ 10 w 52"/>
                <a:gd name="T25" fmla="*/ 99 h 104"/>
                <a:gd name="T26" fmla="*/ 23 w 52"/>
                <a:gd name="T27" fmla="*/ 102 h 104"/>
                <a:gd name="T28" fmla="*/ 35 w 52"/>
                <a:gd name="T29" fmla="*/ 104 h 104"/>
                <a:gd name="T30" fmla="*/ 48 w 52"/>
                <a:gd name="T31" fmla="*/ 102 h 104"/>
                <a:gd name="T32" fmla="*/ 52 w 52"/>
                <a:gd name="T33" fmla="*/ 101 h 104"/>
                <a:gd name="T34" fmla="*/ 52 w 52"/>
                <a:gd name="T35" fmla="*/ 101 h 104"/>
                <a:gd name="T36" fmla="*/ 48 w 52"/>
                <a:gd name="T37" fmla="*/ 102 h 104"/>
                <a:gd name="T38" fmla="*/ 35 w 52"/>
                <a:gd name="T39" fmla="*/ 102 h 104"/>
                <a:gd name="T40" fmla="*/ 23 w 52"/>
                <a:gd name="T41" fmla="*/ 102 h 104"/>
                <a:gd name="T42" fmla="*/ 10 w 52"/>
                <a:gd name="T43" fmla="*/ 99 h 104"/>
                <a:gd name="T44" fmla="*/ 0 w 52"/>
                <a:gd name="T45" fmla="*/ 95 h 104"/>
                <a:gd name="T46" fmla="*/ 0 w 52"/>
                <a:gd name="T47" fmla="*/ 95 h 104"/>
                <a:gd name="T48" fmla="*/ 0 w 52"/>
                <a:gd name="T49" fmla="*/ 95 h 1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04"/>
                <a:gd name="T77" fmla="*/ 52 w 52"/>
                <a:gd name="T78" fmla="*/ 104 h 1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04">
                  <a:moveTo>
                    <a:pt x="46" y="0"/>
                  </a:moveTo>
                  <a:lnTo>
                    <a:pt x="35" y="0"/>
                  </a:lnTo>
                  <a:lnTo>
                    <a:pt x="23" y="0"/>
                  </a:lnTo>
                  <a:lnTo>
                    <a:pt x="10" y="3"/>
                  </a:lnTo>
                  <a:lnTo>
                    <a:pt x="2" y="7"/>
                  </a:lnTo>
                  <a:lnTo>
                    <a:pt x="10" y="4"/>
                  </a:lnTo>
                  <a:lnTo>
                    <a:pt x="23" y="1"/>
                  </a:lnTo>
                  <a:lnTo>
                    <a:pt x="35" y="0"/>
                  </a:lnTo>
                  <a:lnTo>
                    <a:pt x="46" y="1"/>
                  </a:lnTo>
                  <a:lnTo>
                    <a:pt x="46" y="0"/>
                  </a:lnTo>
                  <a:close/>
                  <a:moveTo>
                    <a:pt x="0" y="95"/>
                  </a:moveTo>
                  <a:lnTo>
                    <a:pt x="10" y="99"/>
                  </a:lnTo>
                  <a:lnTo>
                    <a:pt x="23" y="102"/>
                  </a:lnTo>
                  <a:lnTo>
                    <a:pt x="35" y="104"/>
                  </a:lnTo>
                  <a:lnTo>
                    <a:pt x="48" y="102"/>
                  </a:lnTo>
                  <a:lnTo>
                    <a:pt x="52" y="101"/>
                  </a:lnTo>
                  <a:lnTo>
                    <a:pt x="48" y="102"/>
                  </a:lnTo>
                  <a:lnTo>
                    <a:pt x="35" y="102"/>
                  </a:lnTo>
                  <a:lnTo>
                    <a:pt x="23" y="102"/>
                  </a:lnTo>
                  <a:lnTo>
                    <a:pt x="10" y="99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E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Freeform 1255"/>
            <p:cNvSpPr>
              <a:spLocks noEditPoints="1"/>
            </p:cNvSpPr>
            <p:nvPr/>
          </p:nvSpPr>
          <p:spPr bwMode="auto">
            <a:xfrm>
              <a:off x="4919" y="1504"/>
              <a:ext cx="52" cy="102"/>
            </a:xfrm>
            <a:custGeom>
              <a:avLst/>
              <a:gdLst>
                <a:gd name="T0" fmla="*/ 46 w 52"/>
                <a:gd name="T1" fmla="*/ 1 h 102"/>
                <a:gd name="T2" fmla="*/ 35 w 52"/>
                <a:gd name="T3" fmla="*/ 0 h 102"/>
                <a:gd name="T4" fmla="*/ 23 w 52"/>
                <a:gd name="T5" fmla="*/ 1 h 102"/>
                <a:gd name="T6" fmla="*/ 10 w 52"/>
                <a:gd name="T7" fmla="*/ 4 h 102"/>
                <a:gd name="T8" fmla="*/ 2 w 52"/>
                <a:gd name="T9" fmla="*/ 7 h 102"/>
                <a:gd name="T10" fmla="*/ 2 w 52"/>
                <a:gd name="T11" fmla="*/ 9 h 102"/>
                <a:gd name="T12" fmla="*/ 12 w 52"/>
                <a:gd name="T13" fmla="*/ 4 h 102"/>
                <a:gd name="T14" fmla="*/ 23 w 52"/>
                <a:gd name="T15" fmla="*/ 1 h 102"/>
                <a:gd name="T16" fmla="*/ 35 w 52"/>
                <a:gd name="T17" fmla="*/ 0 h 102"/>
                <a:gd name="T18" fmla="*/ 46 w 52"/>
                <a:gd name="T19" fmla="*/ 1 h 102"/>
                <a:gd name="T20" fmla="*/ 46 w 52"/>
                <a:gd name="T21" fmla="*/ 1 h 102"/>
                <a:gd name="T22" fmla="*/ 0 w 52"/>
                <a:gd name="T23" fmla="*/ 95 h 102"/>
                <a:gd name="T24" fmla="*/ 10 w 52"/>
                <a:gd name="T25" fmla="*/ 99 h 102"/>
                <a:gd name="T26" fmla="*/ 23 w 52"/>
                <a:gd name="T27" fmla="*/ 102 h 102"/>
                <a:gd name="T28" fmla="*/ 35 w 52"/>
                <a:gd name="T29" fmla="*/ 102 h 102"/>
                <a:gd name="T30" fmla="*/ 48 w 52"/>
                <a:gd name="T31" fmla="*/ 102 h 102"/>
                <a:gd name="T32" fmla="*/ 52 w 52"/>
                <a:gd name="T33" fmla="*/ 101 h 102"/>
                <a:gd name="T34" fmla="*/ 52 w 52"/>
                <a:gd name="T35" fmla="*/ 99 h 102"/>
                <a:gd name="T36" fmla="*/ 48 w 52"/>
                <a:gd name="T37" fmla="*/ 101 h 102"/>
                <a:gd name="T38" fmla="*/ 35 w 52"/>
                <a:gd name="T39" fmla="*/ 102 h 102"/>
                <a:gd name="T40" fmla="*/ 23 w 52"/>
                <a:gd name="T41" fmla="*/ 101 h 102"/>
                <a:gd name="T42" fmla="*/ 12 w 52"/>
                <a:gd name="T43" fmla="*/ 98 h 102"/>
                <a:gd name="T44" fmla="*/ 2 w 52"/>
                <a:gd name="T45" fmla="*/ 93 h 102"/>
                <a:gd name="T46" fmla="*/ 0 w 52"/>
                <a:gd name="T47" fmla="*/ 95 h 1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102"/>
                <a:gd name="T74" fmla="*/ 52 w 52"/>
                <a:gd name="T75" fmla="*/ 102 h 10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102">
                  <a:moveTo>
                    <a:pt x="46" y="1"/>
                  </a:moveTo>
                  <a:lnTo>
                    <a:pt x="35" y="0"/>
                  </a:lnTo>
                  <a:lnTo>
                    <a:pt x="23" y="1"/>
                  </a:lnTo>
                  <a:lnTo>
                    <a:pt x="10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2" y="4"/>
                  </a:lnTo>
                  <a:lnTo>
                    <a:pt x="23" y="1"/>
                  </a:lnTo>
                  <a:lnTo>
                    <a:pt x="35" y="0"/>
                  </a:lnTo>
                  <a:lnTo>
                    <a:pt x="46" y="1"/>
                  </a:lnTo>
                  <a:close/>
                  <a:moveTo>
                    <a:pt x="0" y="95"/>
                  </a:moveTo>
                  <a:lnTo>
                    <a:pt x="10" y="99"/>
                  </a:lnTo>
                  <a:lnTo>
                    <a:pt x="23" y="102"/>
                  </a:lnTo>
                  <a:lnTo>
                    <a:pt x="35" y="102"/>
                  </a:lnTo>
                  <a:lnTo>
                    <a:pt x="48" y="102"/>
                  </a:lnTo>
                  <a:lnTo>
                    <a:pt x="52" y="101"/>
                  </a:lnTo>
                  <a:lnTo>
                    <a:pt x="52" y="99"/>
                  </a:lnTo>
                  <a:lnTo>
                    <a:pt x="48" y="101"/>
                  </a:lnTo>
                  <a:lnTo>
                    <a:pt x="35" y="102"/>
                  </a:lnTo>
                  <a:lnTo>
                    <a:pt x="23" y="101"/>
                  </a:lnTo>
                  <a:lnTo>
                    <a:pt x="12" y="98"/>
                  </a:lnTo>
                  <a:lnTo>
                    <a:pt x="2" y="93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FE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Freeform 1256"/>
            <p:cNvSpPr>
              <a:spLocks noEditPoints="1"/>
            </p:cNvSpPr>
            <p:nvPr/>
          </p:nvSpPr>
          <p:spPr bwMode="auto">
            <a:xfrm>
              <a:off x="4921" y="1504"/>
              <a:ext cx="50" cy="102"/>
            </a:xfrm>
            <a:custGeom>
              <a:avLst/>
              <a:gdLst>
                <a:gd name="T0" fmla="*/ 44 w 50"/>
                <a:gd name="T1" fmla="*/ 1 h 102"/>
                <a:gd name="T2" fmla="*/ 33 w 50"/>
                <a:gd name="T3" fmla="*/ 0 h 102"/>
                <a:gd name="T4" fmla="*/ 21 w 50"/>
                <a:gd name="T5" fmla="*/ 1 h 102"/>
                <a:gd name="T6" fmla="*/ 10 w 50"/>
                <a:gd name="T7" fmla="*/ 4 h 102"/>
                <a:gd name="T8" fmla="*/ 0 w 50"/>
                <a:gd name="T9" fmla="*/ 9 h 102"/>
                <a:gd name="T10" fmla="*/ 0 w 50"/>
                <a:gd name="T11" fmla="*/ 9 h 102"/>
                <a:gd name="T12" fmla="*/ 10 w 50"/>
                <a:gd name="T13" fmla="*/ 4 h 102"/>
                <a:gd name="T14" fmla="*/ 21 w 50"/>
                <a:gd name="T15" fmla="*/ 1 h 102"/>
                <a:gd name="T16" fmla="*/ 33 w 50"/>
                <a:gd name="T17" fmla="*/ 1 h 102"/>
                <a:gd name="T18" fmla="*/ 44 w 50"/>
                <a:gd name="T19" fmla="*/ 1 h 102"/>
                <a:gd name="T20" fmla="*/ 44 w 50"/>
                <a:gd name="T21" fmla="*/ 1 h 102"/>
                <a:gd name="T22" fmla="*/ 0 w 50"/>
                <a:gd name="T23" fmla="*/ 93 h 102"/>
                <a:gd name="T24" fmla="*/ 10 w 50"/>
                <a:gd name="T25" fmla="*/ 98 h 102"/>
                <a:gd name="T26" fmla="*/ 21 w 50"/>
                <a:gd name="T27" fmla="*/ 101 h 102"/>
                <a:gd name="T28" fmla="*/ 33 w 50"/>
                <a:gd name="T29" fmla="*/ 102 h 102"/>
                <a:gd name="T30" fmla="*/ 46 w 50"/>
                <a:gd name="T31" fmla="*/ 101 h 102"/>
                <a:gd name="T32" fmla="*/ 50 w 50"/>
                <a:gd name="T33" fmla="*/ 99 h 102"/>
                <a:gd name="T34" fmla="*/ 50 w 50"/>
                <a:gd name="T35" fmla="*/ 99 h 102"/>
                <a:gd name="T36" fmla="*/ 44 w 50"/>
                <a:gd name="T37" fmla="*/ 101 h 102"/>
                <a:gd name="T38" fmla="*/ 33 w 50"/>
                <a:gd name="T39" fmla="*/ 102 h 102"/>
                <a:gd name="T40" fmla="*/ 21 w 50"/>
                <a:gd name="T41" fmla="*/ 101 h 102"/>
                <a:gd name="T42" fmla="*/ 10 w 50"/>
                <a:gd name="T43" fmla="*/ 98 h 102"/>
                <a:gd name="T44" fmla="*/ 0 w 50"/>
                <a:gd name="T45" fmla="*/ 93 h 102"/>
                <a:gd name="T46" fmla="*/ 0 w 50"/>
                <a:gd name="T47" fmla="*/ 93 h 1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"/>
                <a:gd name="T73" fmla="*/ 0 h 102"/>
                <a:gd name="T74" fmla="*/ 50 w 50"/>
                <a:gd name="T75" fmla="*/ 102 h 10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" h="102">
                  <a:moveTo>
                    <a:pt x="44" y="1"/>
                  </a:moveTo>
                  <a:lnTo>
                    <a:pt x="33" y="0"/>
                  </a:lnTo>
                  <a:lnTo>
                    <a:pt x="21" y="1"/>
                  </a:lnTo>
                  <a:lnTo>
                    <a:pt x="10" y="4"/>
                  </a:lnTo>
                  <a:lnTo>
                    <a:pt x="0" y="9"/>
                  </a:lnTo>
                  <a:lnTo>
                    <a:pt x="10" y="4"/>
                  </a:lnTo>
                  <a:lnTo>
                    <a:pt x="21" y="1"/>
                  </a:lnTo>
                  <a:lnTo>
                    <a:pt x="33" y="1"/>
                  </a:lnTo>
                  <a:lnTo>
                    <a:pt x="44" y="1"/>
                  </a:lnTo>
                  <a:close/>
                  <a:moveTo>
                    <a:pt x="0" y="93"/>
                  </a:moveTo>
                  <a:lnTo>
                    <a:pt x="10" y="98"/>
                  </a:lnTo>
                  <a:lnTo>
                    <a:pt x="21" y="101"/>
                  </a:lnTo>
                  <a:lnTo>
                    <a:pt x="33" y="102"/>
                  </a:lnTo>
                  <a:lnTo>
                    <a:pt x="46" y="101"/>
                  </a:lnTo>
                  <a:lnTo>
                    <a:pt x="50" y="99"/>
                  </a:lnTo>
                  <a:lnTo>
                    <a:pt x="44" y="101"/>
                  </a:lnTo>
                  <a:lnTo>
                    <a:pt x="33" y="102"/>
                  </a:lnTo>
                  <a:lnTo>
                    <a:pt x="21" y="101"/>
                  </a:lnTo>
                  <a:lnTo>
                    <a:pt x="10" y="98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A0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Freeform 1257"/>
            <p:cNvSpPr>
              <a:spLocks noEditPoints="1"/>
            </p:cNvSpPr>
            <p:nvPr/>
          </p:nvSpPr>
          <p:spPr bwMode="auto">
            <a:xfrm>
              <a:off x="4921" y="1505"/>
              <a:ext cx="50" cy="101"/>
            </a:xfrm>
            <a:custGeom>
              <a:avLst/>
              <a:gdLst>
                <a:gd name="T0" fmla="*/ 44 w 50"/>
                <a:gd name="T1" fmla="*/ 0 h 101"/>
                <a:gd name="T2" fmla="*/ 33 w 50"/>
                <a:gd name="T3" fmla="*/ 0 h 101"/>
                <a:gd name="T4" fmla="*/ 21 w 50"/>
                <a:gd name="T5" fmla="*/ 0 h 101"/>
                <a:gd name="T6" fmla="*/ 10 w 50"/>
                <a:gd name="T7" fmla="*/ 3 h 101"/>
                <a:gd name="T8" fmla="*/ 0 w 50"/>
                <a:gd name="T9" fmla="*/ 8 h 101"/>
                <a:gd name="T10" fmla="*/ 0 w 50"/>
                <a:gd name="T11" fmla="*/ 8 h 101"/>
                <a:gd name="T12" fmla="*/ 0 w 50"/>
                <a:gd name="T13" fmla="*/ 9 h 101"/>
                <a:gd name="T14" fmla="*/ 10 w 50"/>
                <a:gd name="T15" fmla="*/ 5 h 101"/>
                <a:gd name="T16" fmla="*/ 21 w 50"/>
                <a:gd name="T17" fmla="*/ 2 h 101"/>
                <a:gd name="T18" fmla="*/ 33 w 50"/>
                <a:gd name="T19" fmla="*/ 0 h 101"/>
                <a:gd name="T20" fmla="*/ 44 w 50"/>
                <a:gd name="T21" fmla="*/ 2 h 101"/>
                <a:gd name="T22" fmla="*/ 44 w 50"/>
                <a:gd name="T23" fmla="*/ 0 h 101"/>
                <a:gd name="T24" fmla="*/ 0 w 50"/>
                <a:gd name="T25" fmla="*/ 92 h 101"/>
                <a:gd name="T26" fmla="*/ 10 w 50"/>
                <a:gd name="T27" fmla="*/ 97 h 101"/>
                <a:gd name="T28" fmla="*/ 21 w 50"/>
                <a:gd name="T29" fmla="*/ 100 h 101"/>
                <a:gd name="T30" fmla="*/ 33 w 50"/>
                <a:gd name="T31" fmla="*/ 101 h 101"/>
                <a:gd name="T32" fmla="*/ 44 w 50"/>
                <a:gd name="T33" fmla="*/ 100 h 101"/>
                <a:gd name="T34" fmla="*/ 50 w 50"/>
                <a:gd name="T35" fmla="*/ 98 h 101"/>
                <a:gd name="T36" fmla="*/ 48 w 50"/>
                <a:gd name="T37" fmla="*/ 98 h 101"/>
                <a:gd name="T38" fmla="*/ 44 w 50"/>
                <a:gd name="T39" fmla="*/ 98 h 101"/>
                <a:gd name="T40" fmla="*/ 33 w 50"/>
                <a:gd name="T41" fmla="*/ 100 h 101"/>
                <a:gd name="T42" fmla="*/ 21 w 50"/>
                <a:gd name="T43" fmla="*/ 98 h 101"/>
                <a:gd name="T44" fmla="*/ 10 w 50"/>
                <a:gd name="T45" fmla="*/ 97 h 101"/>
                <a:gd name="T46" fmla="*/ 0 w 50"/>
                <a:gd name="T47" fmla="*/ 92 h 101"/>
                <a:gd name="T48" fmla="*/ 0 w 50"/>
                <a:gd name="T49" fmla="*/ 92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"/>
                <a:gd name="T76" fmla="*/ 0 h 101"/>
                <a:gd name="T77" fmla="*/ 50 w 50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" h="101">
                  <a:moveTo>
                    <a:pt x="44" y="0"/>
                  </a:moveTo>
                  <a:lnTo>
                    <a:pt x="33" y="0"/>
                  </a:lnTo>
                  <a:lnTo>
                    <a:pt x="21" y="0"/>
                  </a:lnTo>
                  <a:lnTo>
                    <a:pt x="10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10" y="5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92"/>
                  </a:moveTo>
                  <a:lnTo>
                    <a:pt x="10" y="97"/>
                  </a:lnTo>
                  <a:lnTo>
                    <a:pt x="21" y="100"/>
                  </a:lnTo>
                  <a:lnTo>
                    <a:pt x="33" y="101"/>
                  </a:lnTo>
                  <a:lnTo>
                    <a:pt x="44" y="100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33" y="100"/>
                  </a:lnTo>
                  <a:lnTo>
                    <a:pt x="21" y="98"/>
                  </a:lnTo>
                  <a:lnTo>
                    <a:pt x="10" y="9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1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1258"/>
            <p:cNvSpPr>
              <a:spLocks noEditPoints="1"/>
            </p:cNvSpPr>
            <p:nvPr/>
          </p:nvSpPr>
          <p:spPr bwMode="auto">
            <a:xfrm>
              <a:off x="4921" y="1505"/>
              <a:ext cx="48" cy="100"/>
            </a:xfrm>
            <a:custGeom>
              <a:avLst/>
              <a:gdLst>
                <a:gd name="T0" fmla="*/ 44 w 48"/>
                <a:gd name="T1" fmla="*/ 2 h 100"/>
                <a:gd name="T2" fmla="*/ 33 w 48"/>
                <a:gd name="T3" fmla="*/ 0 h 100"/>
                <a:gd name="T4" fmla="*/ 21 w 48"/>
                <a:gd name="T5" fmla="*/ 2 h 100"/>
                <a:gd name="T6" fmla="*/ 10 w 48"/>
                <a:gd name="T7" fmla="*/ 5 h 100"/>
                <a:gd name="T8" fmla="*/ 0 w 48"/>
                <a:gd name="T9" fmla="*/ 9 h 100"/>
                <a:gd name="T10" fmla="*/ 0 w 48"/>
                <a:gd name="T11" fmla="*/ 9 h 100"/>
                <a:gd name="T12" fmla="*/ 10 w 48"/>
                <a:gd name="T13" fmla="*/ 5 h 100"/>
                <a:gd name="T14" fmla="*/ 21 w 48"/>
                <a:gd name="T15" fmla="*/ 2 h 100"/>
                <a:gd name="T16" fmla="*/ 33 w 48"/>
                <a:gd name="T17" fmla="*/ 0 h 100"/>
                <a:gd name="T18" fmla="*/ 44 w 48"/>
                <a:gd name="T19" fmla="*/ 2 h 100"/>
                <a:gd name="T20" fmla="*/ 44 w 48"/>
                <a:gd name="T21" fmla="*/ 2 h 100"/>
                <a:gd name="T22" fmla="*/ 0 w 48"/>
                <a:gd name="T23" fmla="*/ 92 h 100"/>
                <a:gd name="T24" fmla="*/ 10 w 48"/>
                <a:gd name="T25" fmla="*/ 97 h 100"/>
                <a:gd name="T26" fmla="*/ 21 w 48"/>
                <a:gd name="T27" fmla="*/ 98 h 100"/>
                <a:gd name="T28" fmla="*/ 33 w 48"/>
                <a:gd name="T29" fmla="*/ 100 h 100"/>
                <a:gd name="T30" fmla="*/ 44 w 48"/>
                <a:gd name="T31" fmla="*/ 98 h 100"/>
                <a:gd name="T32" fmla="*/ 48 w 48"/>
                <a:gd name="T33" fmla="*/ 98 h 100"/>
                <a:gd name="T34" fmla="*/ 48 w 48"/>
                <a:gd name="T35" fmla="*/ 98 h 100"/>
                <a:gd name="T36" fmla="*/ 44 w 48"/>
                <a:gd name="T37" fmla="*/ 98 h 100"/>
                <a:gd name="T38" fmla="*/ 33 w 48"/>
                <a:gd name="T39" fmla="*/ 100 h 100"/>
                <a:gd name="T40" fmla="*/ 21 w 48"/>
                <a:gd name="T41" fmla="*/ 98 h 100"/>
                <a:gd name="T42" fmla="*/ 10 w 48"/>
                <a:gd name="T43" fmla="*/ 95 h 100"/>
                <a:gd name="T44" fmla="*/ 0 w 48"/>
                <a:gd name="T45" fmla="*/ 91 h 100"/>
                <a:gd name="T46" fmla="*/ 0 w 48"/>
                <a:gd name="T47" fmla="*/ 92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00"/>
                <a:gd name="T74" fmla="*/ 48 w 48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00">
                  <a:moveTo>
                    <a:pt x="44" y="2"/>
                  </a:moveTo>
                  <a:lnTo>
                    <a:pt x="33" y="0"/>
                  </a:lnTo>
                  <a:lnTo>
                    <a:pt x="21" y="2"/>
                  </a:lnTo>
                  <a:lnTo>
                    <a:pt x="10" y="5"/>
                  </a:lnTo>
                  <a:lnTo>
                    <a:pt x="0" y="9"/>
                  </a:lnTo>
                  <a:lnTo>
                    <a:pt x="10" y="5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4" y="2"/>
                  </a:lnTo>
                  <a:close/>
                  <a:moveTo>
                    <a:pt x="0" y="92"/>
                  </a:moveTo>
                  <a:lnTo>
                    <a:pt x="10" y="97"/>
                  </a:lnTo>
                  <a:lnTo>
                    <a:pt x="21" y="98"/>
                  </a:lnTo>
                  <a:lnTo>
                    <a:pt x="33" y="100"/>
                  </a:lnTo>
                  <a:lnTo>
                    <a:pt x="44" y="98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33" y="100"/>
                  </a:lnTo>
                  <a:lnTo>
                    <a:pt x="21" y="98"/>
                  </a:lnTo>
                  <a:lnTo>
                    <a:pt x="10" y="95"/>
                  </a:lnTo>
                  <a:lnTo>
                    <a:pt x="0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2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 1259"/>
            <p:cNvSpPr>
              <a:spLocks noEditPoints="1"/>
            </p:cNvSpPr>
            <p:nvPr/>
          </p:nvSpPr>
          <p:spPr bwMode="auto">
            <a:xfrm>
              <a:off x="4921" y="1505"/>
              <a:ext cx="48" cy="100"/>
            </a:xfrm>
            <a:custGeom>
              <a:avLst/>
              <a:gdLst>
                <a:gd name="T0" fmla="*/ 44 w 48"/>
                <a:gd name="T1" fmla="*/ 2 h 100"/>
                <a:gd name="T2" fmla="*/ 33 w 48"/>
                <a:gd name="T3" fmla="*/ 0 h 100"/>
                <a:gd name="T4" fmla="*/ 21 w 48"/>
                <a:gd name="T5" fmla="*/ 2 h 100"/>
                <a:gd name="T6" fmla="*/ 10 w 48"/>
                <a:gd name="T7" fmla="*/ 5 h 100"/>
                <a:gd name="T8" fmla="*/ 0 w 48"/>
                <a:gd name="T9" fmla="*/ 9 h 100"/>
                <a:gd name="T10" fmla="*/ 0 w 48"/>
                <a:gd name="T11" fmla="*/ 9 h 100"/>
                <a:gd name="T12" fmla="*/ 0 w 48"/>
                <a:gd name="T13" fmla="*/ 9 h 100"/>
                <a:gd name="T14" fmla="*/ 10 w 48"/>
                <a:gd name="T15" fmla="*/ 5 h 100"/>
                <a:gd name="T16" fmla="*/ 21 w 48"/>
                <a:gd name="T17" fmla="*/ 2 h 100"/>
                <a:gd name="T18" fmla="*/ 33 w 48"/>
                <a:gd name="T19" fmla="*/ 2 h 100"/>
                <a:gd name="T20" fmla="*/ 44 w 48"/>
                <a:gd name="T21" fmla="*/ 2 h 100"/>
                <a:gd name="T22" fmla="*/ 44 w 48"/>
                <a:gd name="T23" fmla="*/ 2 h 100"/>
                <a:gd name="T24" fmla="*/ 0 w 48"/>
                <a:gd name="T25" fmla="*/ 91 h 100"/>
                <a:gd name="T26" fmla="*/ 10 w 48"/>
                <a:gd name="T27" fmla="*/ 95 h 100"/>
                <a:gd name="T28" fmla="*/ 21 w 48"/>
                <a:gd name="T29" fmla="*/ 98 h 100"/>
                <a:gd name="T30" fmla="*/ 33 w 48"/>
                <a:gd name="T31" fmla="*/ 100 h 100"/>
                <a:gd name="T32" fmla="*/ 44 w 48"/>
                <a:gd name="T33" fmla="*/ 98 h 100"/>
                <a:gd name="T34" fmla="*/ 48 w 48"/>
                <a:gd name="T35" fmla="*/ 98 h 100"/>
                <a:gd name="T36" fmla="*/ 48 w 48"/>
                <a:gd name="T37" fmla="*/ 97 h 100"/>
                <a:gd name="T38" fmla="*/ 44 w 48"/>
                <a:gd name="T39" fmla="*/ 98 h 100"/>
                <a:gd name="T40" fmla="*/ 33 w 48"/>
                <a:gd name="T41" fmla="*/ 98 h 100"/>
                <a:gd name="T42" fmla="*/ 21 w 48"/>
                <a:gd name="T43" fmla="*/ 98 h 100"/>
                <a:gd name="T44" fmla="*/ 10 w 48"/>
                <a:gd name="T45" fmla="*/ 95 h 100"/>
                <a:gd name="T46" fmla="*/ 0 w 48"/>
                <a:gd name="T47" fmla="*/ 91 h 100"/>
                <a:gd name="T48" fmla="*/ 0 w 48"/>
                <a:gd name="T49" fmla="*/ 91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100"/>
                <a:gd name="T77" fmla="*/ 48 w 4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100">
                  <a:moveTo>
                    <a:pt x="44" y="2"/>
                  </a:moveTo>
                  <a:lnTo>
                    <a:pt x="33" y="0"/>
                  </a:lnTo>
                  <a:lnTo>
                    <a:pt x="21" y="2"/>
                  </a:lnTo>
                  <a:lnTo>
                    <a:pt x="10" y="5"/>
                  </a:lnTo>
                  <a:lnTo>
                    <a:pt x="0" y="9"/>
                  </a:lnTo>
                  <a:lnTo>
                    <a:pt x="10" y="5"/>
                  </a:lnTo>
                  <a:lnTo>
                    <a:pt x="21" y="2"/>
                  </a:lnTo>
                  <a:lnTo>
                    <a:pt x="33" y="2"/>
                  </a:lnTo>
                  <a:lnTo>
                    <a:pt x="44" y="2"/>
                  </a:lnTo>
                  <a:close/>
                  <a:moveTo>
                    <a:pt x="0" y="91"/>
                  </a:moveTo>
                  <a:lnTo>
                    <a:pt x="10" y="95"/>
                  </a:lnTo>
                  <a:lnTo>
                    <a:pt x="21" y="98"/>
                  </a:lnTo>
                  <a:lnTo>
                    <a:pt x="33" y="100"/>
                  </a:lnTo>
                  <a:lnTo>
                    <a:pt x="44" y="98"/>
                  </a:lnTo>
                  <a:lnTo>
                    <a:pt x="48" y="98"/>
                  </a:lnTo>
                  <a:lnTo>
                    <a:pt x="48" y="97"/>
                  </a:lnTo>
                  <a:lnTo>
                    <a:pt x="44" y="98"/>
                  </a:lnTo>
                  <a:lnTo>
                    <a:pt x="33" y="98"/>
                  </a:lnTo>
                  <a:lnTo>
                    <a:pt x="21" y="98"/>
                  </a:lnTo>
                  <a:lnTo>
                    <a:pt x="10" y="9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3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 1260"/>
            <p:cNvSpPr>
              <a:spLocks noEditPoints="1"/>
            </p:cNvSpPr>
            <p:nvPr/>
          </p:nvSpPr>
          <p:spPr bwMode="auto">
            <a:xfrm>
              <a:off x="4921" y="1507"/>
              <a:ext cx="48" cy="96"/>
            </a:xfrm>
            <a:custGeom>
              <a:avLst/>
              <a:gdLst>
                <a:gd name="T0" fmla="*/ 44 w 48"/>
                <a:gd name="T1" fmla="*/ 0 h 96"/>
                <a:gd name="T2" fmla="*/ 33 w 48"/>
                <a:gd name="T3" fmla="*/ 0 h 96"/>
                <a:gd name="T4" fmla="*/ 21 w 48"/>
                <a:gd name="T5" fmla="*/ 0 h 96"/>
                <a:gd name="T6" fmla="*/ 10 w 48"/>
                <a:gd name="T7" fmla="*/ 3 h 96"/>
                <a:gd name="T8" fmla="*/ 0 w 48"/>
                <a:gd name="T9" fmla="*/ 7 h 96"/>
                <a:gd name="T10" fmla="*/ 0 w 48"/>
                <a:gd name="T11" fmla="*/ 7 h 96"/>
                <a:gd name="T12" fmla="*/ 0 w 48"/>
                <a:gd name="T13" fmla="*/ 9 h 96"/>
                <a:gd name="T14" fmla="*/ 0 w 48"/>
                <a:gd name="T15" fmla="*/ 9 h 96"/>
                <a:gd name="T16" fmla="*/ 10 w 48"/>
                <a:gd name="T17" fmla="*/ 4 h 96"/>
                <a:gd name="T18" fmla="*/ 21 w 48"/>
                <a:gd name="T19" fmla="*/ 1 h 96"/>
                <a:gd name="T20" fmla="*/ 33 w 48"/>
                <a:gd name="T21" fmla="*/ 0 h 96"/>
                <a:gd name="T22" fmla="*/ 44 w 48"/>
                <a:gd name="T23" fmla="*/ 1 h 96"/>
                <a:gd name="T24" fmla="*/ 44 w 48"/>
                <a:gd name="T25" fmla="*/ 0 h 96"/>
                <a:gd name="T26" fmla="*/ 0 w 48"/>
                <a:gd name="T27" fmla="*/ 89 h 96"/>
                <a:gd name="T28" fmla="*/ 10 w 48"/>
                <a:gd name="T29" fmla="*/ 93 h 96"/>
                <a:gd name="T30" fmla="*/ 21 w 48"/>
                <a:gd name="T31" fmla="*/ 96 h 96"/>
                <a:gd name="T32" fmla="*/ 33 w 48"/>
                <a:gd name="T33" fmla="*/ 96 h 96"/>
                <a:gd name="T34" fmla="*/ 44 w 48"/>
                <a:gd name="T35" fmla="*/ 96 h 96"/>
                <a:gd name="T36" fmla="*/ 48 w 48"/>
                <a:gd name="T37" fmla="*/ 95 h 96"/>
                <a:gd name="T38" fmla="*/ 48 w 48"/>
                <a:gd name="T39" fmla="*/ 95 h 96"/>
                <a:gd name="T40" fmla="*/ 44 w 48"/>
                <a:gd name="T41" fmla="*/ 95 h 96"/>
                <a:gd name="T42" fmla="*/ 33 w 48"/>
                <a:gd name="T43" fmla="*/ 96 h 96"/>
                <a:gd name="T44" fmla="*/ 21 w 48"/>
                <a:gd name="T45" fmla="*/ 95 h 96"/>
                <a:gd name="T46" fmla="*/ 10 w 48"/>
                <a:gd name="T47" fmla="*/ 93 h 96"/>
                <a:gd name="T48" fmla="*/ 0 w 48"/>
                <a:gd name="T49" fmla="*/ 89 h 96"/>
                <a:gd name="T50" fmla="*/ 0 w 48"/>
                <a:gd name="T51" fmla="*/ 89 h 96"/>
                <a:gd name="T52" fmla="*/ 0 w 48"/>
                <a:gd name="T53" fmla="*/ 89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96"/>
                <a:gd name="T83" fmla="*/ 48 w 48"/>
                <a:gd name="T84" fmla="*/ 96 h 9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96">
                  <a:moveTo>
                    <a:pt x="44" y="0"/>
                  </a:moveTo>
                  <a:lnTo>
                    <a:pt x="33" y="0"/>
                  </a:lnTo>
                  <a:lnTo>
                    <a:pt x="21" y="0"/>
                  </a:lnTo>
                  <a:lnTo>
                    <a:pt x="1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" y="4"/>
                  </a:lnTo>
                  <a:lnTo>
                    <a:pt x="21" y="1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89"/>
                  </a:moveTo>
                  <a:lnTo>
                    <a:pt x="10" y="93"/>
                  </a:lnTo>
                  <a:lnTo>
                    <a:pt x="21" y="96"/>
                  </a:lnTo>
                  <a:lnTo>
                    <a:pt x="33" y="96"/>
                  </a:lnTo>
                  <a:lnTo>
                    <a:pt x="44" y="96"/>
                  </a:lnTo>
                  <a:lnTo>
                    <a:pt x="48" y="95"/>
                  </a:lnTo>
                  <a:lnTo>
                    <a:pt x="44" y="95"/>
                  </a:lnTo>
                  <a:lnTo>
                    <a:pt x="33" y="96"/>
                  </a:lnTo>
                  <a:lnTo>
                    <a:pt x="21" y="95"/>
                  </a:lnTo>
                  <a:lnTo>
                    <a:pt x="10" y="9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4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Freeform 1261"/>
            <p:cNvSpPr>
              <a:spLocks noEditPoints="1"/>
            </p:cNvSpPr>
            <p:nvPr/>
          </p:nvSpPr>
          <p:spPr bwMode="auto">
            <a:xfrm>
              <a:off x="4921" y="1507"/>
              <a:ext cx="48" cy="96"/>
            </a:xfrm>
            <a:custGeom>
              <a:avLst/>
              <a:gdLst>
                <a:gd name="T0" fmla="*/ 44 w 48"/>
                <a:gd name="T1" fmla="*/ 1 h 96"/>
                <a:gd name="T2" fmla="*/ 33 w 48"/>
                <a:gd name="T3" fmla="*/ 0 h 96"/>
                <a:gd name="T4" fmla="*/ 21 w 48"/>
                <a:gd name="T5" fmla="*/ 1 h 96"/>
                <a:gd name="T6" fmla="*/ 10 w 48"/>
                <a:gd name="T7" fmla="*/ 4 h 96"/>
                <a:gd name="T8" fmla="*/ 0 w 48"/>
                <a:gd name="T9" fmla="*/ 9 h 96"/>
                <a:gd name="T10" fmla="*/ 0 w 48"/>
                <a:gd name="T11" fmla="*/ 9 h 96"/>
                <a:gd name="T12" fmla="*/ 0 w 48"/>
                <a:gd name="T13" fmla="*/ 9 h 96"/>
                <a:gd name="T14" fmla="*/ 0 w 48"/>
                <a:gd name="T15" fmla="*/ 9 h 96"/>
                <a:gd name="T16" fmla="*/ 10 w 48"/>
                <a:gd name="T17" fmla="*/ 4 h 96"/>
                <a:gd name="T18" fmla="*/ 21 w 48"/>
                <a:gd name="T19" fmla="*/ 1 h 96"/>
                <a:gd name="T20" fmla="*/ 33 w 48"/>
                <a:gd name="T21" fmla="*/ 1 h 96"/>
                <a:gd name="T22" fmla="*/ 44 w 48"/>
                <a:gd name="T23" fmla="*/ 1 h 96"/>
                <a:gd name="T24" fmla="*/ 44 w 48"/>
                <a:gd name="T25" fmla="*/ 1 h 96"/>
                <a:gd name="T26" fmla="*/ 0 w 48"/>
                <a:gd name="T27" fmla="*/ 89 h 96"/>
                <a:gd name="T28" fmla="*/ 0 w 48"/>
                <a:gd name="T29" fmla="*/ 89 h 96"/>
                <a:gd name="T30" fmla="*/ 10 w 48"/>
                <a:gd name="T31" fmla="*/ 93 h 96"/>
                <a:gd name="T32" fmla="*/ 21 w 48"/>
                <a:gd name="T33" fmla="*/ 95 h 96"/>
                <a:gd name="T34" fmla="*/ 33 w 48"/>
                <a:gd name="T35" fmla="*/ 96 h 96"/>
                <a:gd name="T36" fmla="*/ 44 w 48"/>
                <a:gd name="T37" fmla="*/ 95 h 96"/>
                <a:gd name="T38" fmla="*/ 48 w 48"/>
                <a:gd name="T39" fmla="*/ 95 h 96"/>
                <a:gd name="T40" fmla="*/ 48 w 48"/>
                <a:gd name="T41" fmla="*/ 95 h 96"/>
                <a:gd name="T42" fmla="*/ 44 w 48"/>
                <a:gd name="T43" fmla="*/ 95 h 96"/>
                <a:gd name="T44" fmla="*/ 33 w 48"/>
                <a:gd name="T45" fmla="*/ 96 h 96"/>
                <a:gd name="T46" fmla="*/ 21 w 48"/>
                <a:gd name="T47" fmla="*/ 95 h 96"/>
                <a:gd name="T48" fmla="*/ 10 w 48"/>
                <a:gd name="T49" fmla="*/ 92 h 96"/>
                <a:gd name="T50" fmla="*/ 0 w 48"/>
                <a:gd name="T51" fmla="*/ 87 h 96"/>
                <a:gd name="T52" fmla="*/ 0 w 48"/>
                <a:gd name="T53" fmla="*/ 87 h 96"/>
                <a:gd name="T54" fmla="*/ 0 w 48"/>
                <a:gd name="T55" fmla="*/ 89 h 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96"/>
                <a:gd name="T86" fmla="*/ 48 w 48"/>
                <a:gd name="T87" fmla="*/ 96 h 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96">
                  <a:moveTo>
                    <a:pt x="44" y="1"/>
                  </a:moveTo>
                  <a:lnTo>
                    <a:pt x="33" y="0"/>
                  </a:lnTo>
                  <a:lnTo>
                    <a:pt x="21" y="1"/>
                  </a:lnTo>
                  <a:lnTo>
                    <a:pt x="10" y="4"/>
                  </a:lnTo>
                  <a:lnTo>
                    <a:pt x="0" y="9"/>
                  </a:lnTo>
                  <a:lnTo>
                    <a:pt x="10" y="4"/>
                  </a:lnTo>
                  <a:lnTo>
                    <a:pt x="21" y="1"/>
                  </a:lnTo>
                  <a:lnTo>
                    <a:pt x="33" y="1"/>
                  </a:lnTo>
                  <a:lnTo>
                    <a:pt x="44" y="1"/>
                  </a:lnTo>
                  <a:close/>
                  <a:moveTo>
                    <a:pt x="0" y="89"/>
                  </a:moveTo>
                  <a:lnTo>
                    <a:pt x="0" y="89"/>
                  </a:lnTo>
                  <a:lnTo>
                    <a:pt x="10" y="93"/>
                  </a:lnTo>
                  <a:lnTo>
                    <a:pt x="21" y="95"/>
                  </a:lnTo>
                  <a:lnTo>
                    <a:pt x="33" y="96"/>
                  </a:lnTo>
                  <a:lnTo>
                    <a:pt x="44" y="95"/>
                  </a:lnTo>
                  <a:lnTo>
                    <a:pt x="48" y="95"/>
                  </a:lnTo>
                  <a:lnTo>
                    <a:pt x="44" y="95"/>
                  </a:lnTo>
                  <a:lnTo>
                    <a:pt x="33" y="96"/>
                  </a:lnTo>
                  <a:lnTo>
                    <a:pt x="21" y="95"/>
                  </a:lnTo>
                  <a:lnTo>
                    <a:pt x="10" y="92"/>
                  </a:lnTo>
                  <a:lnTo>
                    <a:pt x="0" y="8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Freeform 1262"/>
            <p:cNvSpPr>
              <a:spLocks noEditPoints="1"/>
            </p:cNvSpPr>
            <p:nvPr/>
          </p:nvSpPr>
          <p:spPr bwMode="auto">
            <a:xfrm>
              <a:off x="4921" y="1508"/>
              <a:ext cx="48" cy="95"/>
            </a:xfrm>
            <a:custGeom>
              <a:avLst/>
              <a:gdLst>
                <a:gd name="T0" fmla="*/ 44 w 48"/>
                <a:gd name="T1" fmla="*/ 0 h 95"/>
                <a:gd name="T2" fmla="*/ 33 w 48"/>
                <a:gd name="T3" fmla="*/ 0 h 95"/>
                <a:gd name="T4" fmla="*/ 21 w 48"/>
                <a:gd name="T5" fmla="*/ 0 h 95"/>
                <a:gd name="T6" fmla="*/ 10 w 48"/>
                <a:gd name="T7" fmla="*/ 3 h 95"/>
                <a:gd name="T8" fmla="*/ 0 w 48"/>
                <a:gd name="T9" fmla="*/ 8 h 95"/>
                <a:gd name="T10" fmla="*/ 0 w 48"/>
                <a:gd name="T11" fmla="*/ 8 h 95"/>
                <a:gd name="T12" fmla="*/ 0 w 48"/>
                <a:gd name="T13" fmla="*/ 9 h 95"/>
                <a:gd name="T14" fmla="*/ 0 w 48"/>
                <a:gd name="T15" fmla="*/ 8 h 95"/>
                <a:gd name="T16" fmla="*/ 11 w 48"/>
                <a:gd name="T17" fmla="*/ 3 h 95"/>
                <a:gd name="T18" fmla="*/ 21 w 48"/>
                <a:gd name="T19" fmla="*/ 2 h 95"/>
                <a:gd name="T20" fmla="*/ 33 w 48"/>
                <a:gd name="T21" fmla="*/ 0 h 95"/>
                <a:gd name="T22" fmla="*/ 44 w 48"/>
                <a:gd name="T23" fmla="*/ 2 h 95"/>
                <a:gd name="T24" fmla="*/ 44 w 48"/>
                <a:gd name="T25" fmla="*/ 0 h 95"/>
                <a:gd name="T26" fmla="*/ 0 w 48"/>
                <a:gd name="T27" fmla="*/ 86 h 95"/>
                <a:gd name="T28" fmla="*/ 0 w 48"/>
                <a:gd name="T29" fmla="*/ 86 h 95"/>
                <a:gd name="T30" fmla="*/ 10 w 48"/>
                <a:gd name="T31" fmla="*/ 91 h 95"/>
                <a:gd name="T32" fmla="*/ 21 w 48"/>
                <a:gd name="T33" fmla="*/ 94 h 95"/>
                <a:gd name="T34" fmla="*/ 33 w 48"/>
                <a:gd name="T35" fmla="*/ 95 h 95"/>
                <a:gd name="T36" fmla="*/ 44 w 48"/>
                <a:gd name="T37" fmla="*/ 94 h 95"/>
                <a:gd name="T38" fmla="*/ 48 w 48"/>
                <a:gd name="T39" fmla="*/ 94 h 95"/>
                <a:gd name="T40" fmla="*/ 46 w 48"/>
                <a:gd name="T41" fmla="*/ 92 h 95"/>
                <a:gd name="T42" fmla="*/ 44 w 48"/>
                <a:gd name="T43" fmla="*/ 94 h 95"/>
                <a:gd name="T44" fmla="*/ 33 w 48"/>
                <a:gd name="T45" fmla="*/ 94 h 95"/>
                <a:gd name="T46" fmla="*/ 21 w 48"/>
                <a:gd name="T47" fmla="*/ 94 h 95"/>
                <a:gd name="T48" fmla="*/ 11 w 48"/>
                <a:gd name="T49" fmla="*/ 91 h 95"/>
                <a:gd name="T50" fmla="*/ 0 w 48"/>
                <a:gd name="T51" fmla="*/ 86 h 95"/>
                <a:gd name="T52" fmla="*/ 0 w 48"/>
                <a:gd name="T53" fmla="*/ 86 h 95"/>
                <a:gd name="T54" fmla="*/ 0 w 48"/>
                <a:gd name="T55" fmla="*/ 86 h 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95"/>
                <a:gd name="T86" fmla="*/ 48 w 48"/>
                <a:gd name="T87" fmla="*/ 95 h 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95">
                  <a:moveTo>
                    <a:pt x="44" y="0"/>
                  </a:moveTo>
                  <a:lnTo>
                    <a:pt x="33" y="0"/>
                  </a:lnTo>
                  <a:lnTo>
                    <a:pt x="21" y="0"/>
                  </a:lnTo>
                  <a:lnTo>
                    <a:pt x="10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11" y="3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10" y="91"/>
                  </a:lnTo>
                  <a:lnTo>
                    <a:pt x="21" y="94"/>
                  </a:lnTo>
                  <a:lnTo>
                    <a:pt x="33" y="95"/>
                  </a:lnTo>
                  <a:lnTo>
                    <a:pt x="44" y="94"/>
                  </a:lnTo>
                  <a:lnTo>
                    <a:pt x="48" y="94"/>
                  </a:lnTo>
                  <a:lnTo>
                    <a:pt x="46" y="92"/>
                  </a:lnTo>
                  <a:lnTo>
                    <a:pt x="44" y="94"/>
                  </a:lnTo>
                  <a:lnTo>
                    <a:pt x="33" y="94"/>
                  </a:lnTo>
                  <a:lnTo>
                    <a:pt x="21" y="94"/>
                  </a:lnTo>
                  <a:lnTo>
                    <a:pt x="11" y="91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A6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Freeform 1263"/>
            <p:cNvSpPr>
              <a:spLocks noEditPoints="1"/>
            </p:cNvSpPr>
            <p:nvPr/>
          </p:nvSpPr>
          <p:spPr bwMode="auto">
            <a:xfrm>
              <a:off x="4921" y="1508"/>
              <a:ext cx="46" cy="94"/>
            </a:xfrm>
            <a:custGeom>
              <a:avLst/>
              <a:gdLst>
                <a:gd name="T0" fmla="*/ 44 w 46"/>
                <a:gd name="T1" fmla="*/ 2 h 94"/>
                <a:gd name="T2" fmla="*/ 33 w 46"/>
                <a:gd name="T3" fmla="*/ 0 h 94"/>
                <a:gd name="T4" fmla="*/ 21 w 46"/>
                <a:gd name="T5" fmla="*/ 2 h 94"/>
                <a:gd name="T6" fmla="*/ 11 w 46"/>
                <a:gd name="T7" fmla="*/ 3 h 94"/>
                <a:gd name="T8" fmla="*/ 0 w 46"/>
                <a:gd name="T9" fmla="*/ 8 h 94"/>
                <a:gd name="T10" fmla="*/ 0 w 46"/>
                <a:gd name="T11" fmla="*/ 9 h 94"/>
                <a:gd name="T12" fmla="*/ 0 w 46"/>
                <a:gd name="T13" fmla="*/ 9 h 94"/>
                <a:gd name="T14" fmla="*/ 0 w 46"/>
                <a:gd name="T15" fmla="*/ 9 h 94"/>
                <a:gd name="T16" fmla="*/ 11 w 46"/>
                <a:gd name="T17" fmla="*/ 5 h 94"/>
                <a:gd name="T18" fmla="*/ 22 w 46"/>
                <a:gd name="T19" fmla="*/ 2 h 94"/>
                <a:gd name="T20" fmla="*/ 33 w 46"/>
                <a:gd name="T21" fmla="*/ 0 h 94"/>
                <a:gd name="T22" fmla="*/ 44 w 46"/>
                <a:gd name="T23" fmla="*/ 2 h 94"/>
                <a:gd name="T24" fmla="*/ 44 w 46"/>
                <a:gd name="T25" fmla="*/ 2 h 94"/>
                <a:gd name="T26" fmla="*/ 44 w 46"/>
                <a:gd name="T27" fmla="*/ 2 h 94"/>
                <a:gd name="T28" fmla="*/ 0 w 46"/>
                <a:gd name="T29" fmla="*/ 86 h 94"/>
                <a:gd name="T30" fmla="*/ 0 w 46"/>
                <a:gd name="T31" fmla="*/ 86 h 94"/>
                <a:gd name="T32" fmla="*/ 11 w 46"/>
                <a:gd name="T33" fmla="*/ 91 h 94"/>
                <a:gd name="T34" fmla="*/ 21 w 46"/>
                <a:gd name="T35" fmla="*/ 94 h 94"/>
                <a:gd name="T36" fmla="*/ 33 w 46"/>
                <a:gd name="T37" fmla="*/ 94 h 94"/>
                <a:gd name="T38" fmla="*/ 44 w 46"/>
                <a:gd name="T39" fmla="*/ 94 h 94"/>
                <a:gd name="T40" fmla="*/ 46 w 46"/>
                <a:gd name="T41" fmla="*/ 92 h 94"/>
                <a:gd name="T42" fmla="*/ 46 w 46"/>
                <a:gd name="T43" fmla="*/ 92 h 94"/>
                <a:gd name="T44" fmla="*/ 44 w 46"/>
                <a:gd name="T45" fmla="*/ 92 h 94"/>
                <a:gd name="T46" fmla="*/ 33 w 46"/>
                <a:gd name="T47" fmla="*/ 94 h 94"/>
                <a:gd name="T48" fmla="*/ 22 w 46"/>
                <a:gd name="T49" fmla="*/ 92 h 94"/>
                <a:gd name="T50" fmla="*/ 11 w 46"/>
                <a:gd name="T51" fmla="*/ 91 h 94"/>
                <a:gd name="T52" fmla="*/ 0 w 46"/>
                <a:gd name="T53" fmla="*/ 86 h 94"/>
                <a:gd name="T54" fmla="*/ 0 w 46"/>
                <a:gd name="T55" fmla="*/ 85 h 94"/>
                <a:gd name="T56" fmla="*/ 0 w 46"/>
                <a:gd name="T57" fmla="*/ 86 h 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94"/>
                <a:gd name="T89" fmla="*/ 46 w 46"/>
                <a:gd name="T90" fmla="*/ 94 h 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94">
                  <a:moveTo>
                    <a:pt x="44" y="2"/>
                  </a:moveTo>
                  <a:lnTo>
                    <a:pt x="33" y="0"/>
                  </a:lnTo>
                  <a:lnTo>
                    <a:pt x="21" y="2"/>
                  </a:lnTo>
                  <a:lnTo>
                    <a:pt x="11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11" y="5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44" y="2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11" y="91"/>
                  </a:lnTo>
                  <a:lnTo>
                    <a:pt x="21" y="94"/>
                  </a:lnTo>
                  <a:lnTo>
                    <a:pt x="33" y="94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4" y="92"/>
                  </a:lnTo>
                  <a:lnTo>
                    <a:pt x="33" y="94"/>
                  </a:lnTo>
                  <a:lnTo>
                    <a:pt x="22" y="92"/>
                  </a:lnTo>
                  <a:lnTo>
                    <a:pt x="11" y="91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A7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Freeform 1264"/>
            <p:cNvSpPr>
              <a:spLocks noEditPoints="1"/>
            </p:cNvSpPr>
            <p:nvPr/>
          </p:nvSpPr>
          <p:spPr bwMode="auto">
            <a:xfrm>
              <a:off x="4921" y="1508"/>
              <a:ext cx="46" cy="94"/>
            </a:xfrm>
            <a:custGeom>
              <a:avLst/>
              <a:gdLst>
                <a:gd name="T0" fmla="*/ 44 w 46"/>
                <a:gd name="T1" fmla="*/ 2 h 94"/>
                <a:gd name="T2" fmla="*/ 44 w 46"/>
                <a:gd name="T3" fmla="*/ 2 h 94"/>
                <a:gd name="T4" fmla="*/ 33 w 46"/>
                <a:gd name="T5" fmla="*/ 0 h 94"/>
                <a:gd name="T6" fmla="*/ 22 w 46"/>
                <a:gd name="T7" fmla="*/ 2 h 94"/>
                <a:gd name="T8" fmla="*/ 11 w 46"/>
                <a:gd name="T9" fmla="*/ 5 h 94"/>
                <a:gd name="T10" fmla="*/ 0 w 46"/>
                <a:gd name="T11" fmla="*/ 9 h 94"/>
                <a:gd name="T12" fmla="*/ 0 w 46"/>
                <a:gd name="T13" fmla="*/ 9 h 94"/>
                <a:gd name="T14" fmla="*/ 0 w 46"/>
                <a:gd name="T15" fmla="*/ 9 h 94"/>
                <a:gd name="T16" fmla="*/ 2 w 46"/>
                <a:gd name="T17" fmla="*/ 9 h 94"/>
                <a:gd name="T18" fmla="*/ 11 w 46"/>
                <a:gd name="T19" fmla="*/ 5 h 94"/>
                <a:gd name="T20" fmla="*/ 22 w 46"/>
                <a:gd name="T21" fmla="*/ 2 h 94"/>
                <a:gd name="T22" fmla="*/ 33 w 46"/>
                <a:gd name="T23" fmla="*/ 2 h 94"/>
                <a:gd name="T24" fmla="*/ 44 w 46"/>
                <a:gd name="T25" fmla="*/ 2 h 94"/>
                <a:gd name="T26" fmla="*/ 44 w 46"/>
                <a:gd name="T27" fmla="*/ 2 h 94"/>
                <a:gd name="T28" fmla="*/ 44 w 46"/>
                <a:gd name="T29" fmla="*/ 2 h 94"/>
                <a:gd name="T30" fmla="*/ 0 w 46"/>
                <a:gd name="T31" fmla="*/ 85 h 94"/>
                <a:gd name="T32" fmla="*/ 0 w 46"/>
                <a:gd name="T33" fmla="*/ 86 h 94"/>
                <a:gd name="T34" fmla="*/ 11 w 46"/>
                <a:gd name="T35" fmla="*/ 91 h 94"/>
                <a:gd name="T36" fmla="*/ 22 w 46"/>
                <a:gd name="T37" fmla="*/ 92 h 94"/>
                <a:gd name="T38" fmla="*/ 33 w 46"/>
                <a:gd name="T39" fmla="*/ 94 h 94"/>
                <a:gd name="T40" fmla="*/ 44 w 46"/>
                <a:gd name="T41" fmla="*/ 92 h 94"/>
                <a:gd name="T42" fmla="*/ 46 w 46"/>
                <a:gd name="T43" fmla="*/ 92 h 94"/>
                <a:gd name="T44" fmla="*/ 46 w 46"/>
                <a:gd name="T45" fmla="*/ 92 h 94"/>
                <a:gd name="T46" fmla="*/ 44 w 46"/>
                <a:gd name="T47" fmla="*/ 92 h 94"/>
                <a:gd name="T48" fmla="*/ 33 w 46"/>
                <a:gd name="T49" fmla="*/ 94 h 94"/>
                <a:gd name="T50" fmla="*/ 22 w 46"/>
                <a:gd name="T51" fmla="*/ 92 h 94"/>
                <a:gd name="T52" fmla="*/ 11 w 46"/>
                <a:gd name="T53" fmla="*/ 89 h 94"/>
                <a:gd name="T54" fmla="*/ 2 w 46"/>
                <a:gd name="T55" fmla="*/ 85 h 94"/>
                <a:gd name="T56" fmla="*/ 0 w 46"/>
                <a:gd name="T57" fmla="*/ 85 h 94"/>
                <a:gd name="T58" fmla="*/ 0 w 46"/>
                <a:gd name="T59" fmla="*/ 85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94"/>
                <a:gd name="T92" fmla="*/ 46 w 46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94">
                  <a:moveTo>
                    <a:pt x="44" y="2"/>
                  </a:moveTo>
                  <a:lnTo>
                    <a:pt x="44" y="2"/>
                  </a:lnTo>
                  <a:lnTo>
                    <a:pt x="33" y="0"/>
                  </a:lnTo>
                  <a:lnTo>
                    <a:pt x="22" y="2"/>
                  </a:lnTo>
                  <a:lnTo>
                    <a:pt x="11" y="5"/>
                  </a:lnTo>
                  <a:lnTo>
                    <a:pt x="0" y="9"/>
                  </a:lnTo>
                  <a:lnTo>
                    <a:pt x="2" y="9"/>
                  </a:lnTo>
                  <a:lnTo>
                    <a:pt x="11" y="5"/>
                  </a:lnTo>
                  <a:lnTo>
                    <a:pt x="22" y="2"/>
                  </a:lnTo>
                  <a:lnTo>
                    <a:pt x="33" y="2"/>
                  </a:lnTo>
                  <a:lnTo>
                    <a:pt x="44" y="2"/>
                  </a:lnTo>
                  <a:close/>
                  <a:moveTo>
                    <a:pt x="0" y="85"/>
                  </a:moveTo>
                  <a:lnTo>
                    <a:pt x="0" y="86"/>
                  </a:lnTo>
                  <a:lnTo>
                    <a:pt x="11" y="91"/>
                  </a:lnTo>
                  <a:lnTo>
                    <a:pt x="22" y="92"/>
                  </a:lnTo>
                  <a:lnTo>
                    <a:pt x="33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4" y="92"/>
                  </a:lnTo>
                  <a:lnTo>
                    <a:pt x="33" y="94"/>
                  </a:lnTo>
                  <a:lnTo>
                    <a:pt x="22" y="92"/>
                  </a:lnTo>
                  <a:lnTo>
                    <a:pt x="11" y="89"/>
                  </a:lnTo>
                  <a:lnTo>
                    <a:pt x="2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A8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Freeform 1265"/>
            <p:cNvSpPr>
              <a:spLocks noEditPoints="1"/>
            </p:cNvSpPr>
            <p:nvPr/>
          </p:nvSpPr>
          <p:spPr bwMode="auto">
            <a:xfrm>
              <a:off x="4921" y="1510"/>
              <a:ext cx="46" cy="92"/>
            </a:xfrm>
            <a:custGeom>
              <a:avLst/>
              <a:gdLst>
                <a:gd name="T0" fmla="*/ 44 w 46"/>
                <a:gd name="T1" fmla="*/ 0 h 92"/>
                <a:gd name="T2" fmla="*/ 44 w 46"/>
                <a:gd name="T3" fmla="*/ 0 h 92"/>
                <a:gd name="T4" fmla="*/ 33 w 46"/>
                <a:gd name="T5" fmla="*/ 0 h 92"/>
                <a:gd name="T6" fmla="*/ 22 w 46"/>
                <a:gd name="T7" fmla="*/ 0 h 92"/>
                <a:gd name="T8" fmla="*/ 11 w 46"/>
                <a:gd name="T9" fmla="*/ 3 h 92"/>
                <a:gd name="T10" fmla="*/ 2 w 46"/>
                <a:gd name="T11" fmla="*/ 7 h 92"/>
                <a:gd name="T12" fmla="*/ 0 w 46"/>
                <a:gd name="T13" fmla="*/ 7 h 92"/>
                <a:gd name="T14" fmla="*/ 0 w 46"/>
                <a:gd name="T15" fmla="*/ 9 h 92"/>
                <a:gd name="T16" fmla="*/ 2 w 46"/>
                <a:gd name="T17" fmla="*/ 7 h 92"/>
                <a:gd name="T18" fmla="*/ 11 w 46"/>
                <a:gd name="T19" fmla="*/ 3 h 92"/>
                <a:gd name="T20" fmla="*/ 22 w 46"/>
                <a:gd name="T21" fmla="*/ 1 h 92"/>
                <a:gd name="T22" fmla="*/ 33 w 46"/>
                <a:gd name="T23" fmla="*/ 0 h 92"/>
                <a:gd name="T24" fmla="*/ 44 w 46"/>
                <a:gd name="T25" fmla="*/ 1 h 92"/>
                <a:gd name="T26" fmla="*/ 44 w 46"/>
                <a:gd name="T27" fmla="*/ 1 h 92"/>
                <a:gd name="T28" fmla="*/ 44 w 46"/>
                <a:gd name="T29" fmla="*/ 0 h 92"/>
                <a:gd name="T30" fmla="*/ 0 w 46"/>
                <a:gd name="T31" fmla="*/ 83 h 92"/>
                <a:gd name="T32" fmla="*/ 2 w 46"/>
                <a:gd name="T33" fmla="*/ 83 h 92"/>
                <a:gd name="T34" fmla="*/ 11 w 46"/>
                <a:gd name="T35" fmla="*/ 87 h 92"/>
                <a:gd name="T36" fmla="*/ 22 w 46"/>
                <a:gd name="T37" fmla="*/ 90 h 92"/>
                <a:gd name="T38" fmla="*/ 33 w 46"/>
                <a:gd name="T39" fmla="*/ 92 h 92"/>
                <a:gd name="T40" fmla="*/ 44 w 46"/>
                <a:gd name="T41" fmla="*/ 90 h 92"/>
                <a:gd name="T42" fmla="*/ 46 w 46"/>
                <a:gd name="T43" fmla="*/ 90 h 92"/>
                <a:gd name="T44" fmla="*/ 46 w 46"/>
                <a:gd name="T45" fmla="*/ 89 h 92"/>
                <a:gd name="T46" fmla="*/ 44 w 46"/>
                <a:gd name="T47" fmla="*/ 90 h 92"/>
                <a:gd name="T48" fmla="*/ 33 w 46"/>
                <a:gd name="T49" fmla="*/ 90 h 92"/>
                <a:gd name="T50" fmla="*/ 22 w 46"/>
                <a:gd name="T51" fmla="*/ 90 h 92"/>
                <a:gd name="T52" fmla="*/ 11 w 46"/>
                <a:gd name="T53" fmla="*/ 87 h 92"/>
                <a:gd name="T54" fmla="*/ 2 w 46"/>
                <a:gd name="T55" fmla="*/ 83 h 92"/>
                <a:gd name="T56" fmla="*/ 0 w 46"/>
                <a:gd name="T57" fmla="*/ 83 h 92"/>
                <a:gd name="T58" fmla="*/ 0 w 46"/>
                <a:gd name="T59" fmla="*/ 83 h 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92"/>
                <a:gd name="T92" fmla="*/ 46 w 46"/>
                <a:gd name="T93" fmla="*/ 92 h 9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92">
                  <a:moveTo>
                    <a:pt x="44" y="0"/>
                  </a:moveTo>
                  <a:lnTo>
                    <a:pt x="44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1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11" y="3"/>
                  </a:lnTo>
                  <a:lnTo>
                    <a:pt x="22" y="1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83"/>
                  </a:moveTo>
                  <a:lnTo>
                    <a:pt x="2" y="83"/>
                  </a:lnTo>
                  <a:lnTo>
                    <a:pt x="11" y="87"/>
                  </a:lnTo>
                  <a:lnTo>
                    <a:pt x="22" y="90"/>
                  </a:lnTo>
                  <a:lnTo>
                    <a:pt x="33" y="92"/>
                  </a:lnTo>
                  <a:lnTo>
                    <a:pt x="44" y="90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4" y="90"/>
                  </a:lnTo>
                  <a:lnTo>
                    <a:pt x="33" y="90"/>
                  </a:lnTo>
                  <a:lnTo>
                    <a:pt x="22" y="90"/>
                  </a:lnTo>
                  <a:lnTo>
                    <a:pt x="11" y="87"/>
                  </a:lnTo>
                  <a:lnTo>
                    <a:pt x="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A9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1266"/>
            <p:cNvSpPr>
              <a:spLocks noEditPoints="1"/>
            </p:cNvSpPr>
            <p:nvPr/>
          </p:nvSpPr>
          <p:spPr bwMode="auto">
            <a:xfrm>
              <a:off x="4921" y="1510"/>
              <a:ext cx="46" cy="90"/>
            </a:xfrm>
            <a:custGeom>
              <a:avLst/>
              <a:gdLst>
                <a:gd name="T0" fmla="*/ 44 w 46"/>
                <a:gd name="T1" fmla="*/ 1 h 90"/>
                <a:gd name="T2" fmla="*/ 44 w 46"/>
                <a:gd name="T3" fmla="*/ 1 h 90"/>
                <a:gd name="T4" fmla="*/ 33 w 46"/>
                <a:gd name="T5" fmla="*/ 0 h 90"/>
                <a:gd name="T6" fmla="*/ 22 w 46"/>
                <a:gd name="T7" fmla="*/ 1 h 90"/>
                <a:gd name="T8" fmla="*/ 11 w 46"/>
                <a:gd name="T9" fmla="*/ 3 h 90"/>
                <a:gd name="T10" fmla="*/ 2 w 46"/>
                <a:gd name="T11" fmla="*/ 7 h 90"/>
                <a:gd name="T12" fmla="*/ 0 w 46"/>
                <a:gd name="T13" fmla="*/ 9 h 90"/>
                <a:gd name="T14" fmla="*/ 0 w 46"/>
                <a:gd name="T15" fmla="*/ 9 h 90"/>
                <a:gd name="T16" fmla="*/ 2 w 46"/>
                <a:gd name="T17" fmla="*/ 7 h 90"/>
                <a:gd name="T18" fmla="*/ 11 w 46"/>
                <a:gd name="T19" fmla="*/ 4 h 90"/>
                <a:gd name="T20" fmla="*/ 22 w 46"/>
                <a:gd name="T21" fmla="*/ 1 h 90"/>
                <a:gd name="T22" fmla="*/ 33 w 46"/>
                <a:gd name="T23" fmla="*/ 0 h 90"/>
                <a:gd name="T24" fmla="*/ 44 w 46"/>
                <a:gd name="T25" fmla="*/ 1 h 90"/>
                <a:gd name="T26" fmla="*/ 44 w 46"/>
                <a:gd name="T27" fmla="*/ 1 h 90"/>
                <a:gd name="T28" fmla="*/ 44 w 46"/>
                <a:gd name="T29" fmla="*/ 1 h 90"/>
                <a:gd name="T30" fmla="*/ 0 w 46"/>
                <a:gd name="T31" fmla="*/ 83 h 90"/>
                <a:gd name="T32" fmla="*/ 2 w 46"/>
                <a:gd name="T33" fmla="*/ 83 h 90"/>
                <a:gd name="T34" fmla="*/ 11 w 46"/>
                <a:gd name="T35" fmla="*/ 87 h 90"/>
                <a:gd name="T36" fmla="*/ 22 w 46"/>
                <a:gd name="T37" fmla="*/ 90 h 90"/>
                <a:gd name="T38" fmla="*/ 33 w 46"/>
                <a:gd name="T39" fmla="*/ 90 h 90"/>
                <a:gd name="T40" fmla="*/ 44 w 46"/>
                <a:gd name="T41" fmla="*/ 90 h 90"/>
                <a:gd name="T42" fmla="*/ 46 w 46"/>
                <a:gd name="T43" fmla="*/ 89 h 90"/>
                <a:gd name="T44" fmla="*/ 46 w 46"/>
                <a:gd name="T45" fmla="*/ 89 h 90"/>
                <a:gd name="T46" fmla="*/ 44 w 46"/>
                <a:gd name="T47" fmla="*/ 89 h 90"/>
                <a:gd name="T48" fmla="*/ 33 w 46"/>
                <a:gd name="T49" fmla="*/ 90 h 90"/>
                <a:gd name="T50" fmla="*/ 22 w 46"/>
                <a:gd name="T51" fmla="*/ 89 h 90"/>
                <a:gd name="T52" fmla="*/ 11 w 46"/>
                <a:gd name="T53" fmla="*/ 87 h 90"/>
                <a:gd name="T54" fmla="*/ 2 w 46"/>
                <a:gd name="T55" fmla="*/ 83 h 90"/>
                <a:gd name="T56" fmla="*/ 0 w 46"/>
                <a:gd name="T57" fmla="*/ 81 h 90"/>
                <a:gd name="T58" fmla="*/ 0 w 46"/>
                <a:gd name="T59" fmla="*/ 83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90"/>
                <a:gd name="T92" fmla="*/ 46 w 46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90">
                  <a:moveTo>
                    <a:pt x="44" y="1"/>
                  </a:moveTo>
                  <a:lnTo>
                    <a:pt x="44" y="1"/>
                  </a:lnTo>
                  <a:lnTo>
                    <a:pt x="33" y="0"/>
                  </a:lnTo>
                  <a:lnTo>
                    <a:pt x="22" y="1"/>
                  </a:lnTo>
                  <a:lnTo>
                    <a:pt x="11" y="3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11" y="4"/>
                  </a:lnTo>
                  <a:lnTo>
                    <a:pt x="22" y="1"/>
                  </a:lnTo>
                  <a:lnTo>
                    <a:pt x="33" y="0"/>
                  </a:lnTo>
                  <a:lnTo>
                    <a:pt x="44" y="1"/>
                  </a:lnTo>
                  <a:close/>
                  <a:moveTo>
                    <a:pt x="0" y="83"/>
                  </a:moveTo>
                  <a:lnTo>
                    <a:pt x="2" y="83"/>
                  </a:lnTo>
                  <a:lnTo>
                    <a:pt x="11" y="87"/>
                  </a:lnTo>
                  <a:lnTo>
                    <a:pt x="22" y="90"/>
                  </a:lnTo>
                  <a:lnTo>
                    <a:pt x="33" y="90"/>
                  </a:lnTo>
                  <a:lnTo>
                    <a:pt x="44" y="90"/>
                  </a:lnTo>
                  <a:lnTo>
                    <a:pt x="46" y="89"/>
                  </a:lnTo>
                  <a:lnTo>
                    <a:pt x="44" y="89"/>
                  </a:lnTo>
                  <a:lnTo>
                    <a:pt x="33" y="90"/>
                  </a:lnTo>
                  <a:lnTo>
                    <a:pt x="22" y="89"/>
                  </a:lnTo>
                  <a:lnTo>
                    <a:pt x="11" y="87"/>
                  </a:lnTo>
                  <a:lnTo>
                    <a:pt x="2" y="83"/>
                  </a:lnTo>
                  <a:lnTo>
                    <a:pt x="0" y="81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AA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 1267"/>
            <p:cNvSpPr>
              <a:spLocks noEditPoints="1"/>
            </p:cNvSpPr>
            <p:nvPr/>
          </p:nvSpPr>
          <p:spPr bwMode="auto">
            <a:xfrm>
              <a:off x="4921" y="1510"/>
              <a:ext cx="46" cy="90"/>
            </a:xfrm>
            <a:custGeom>
              <a:avLst/>
              <a:gdLst>
                <a:gd name="T0" fmla="*/ 44 w 46"/>
                <a:gd name="T1" fmla="*/ 1 h 90"/>
                <a:gd name="T2" fmla="*/ 44 w 46"/>
                <a:gd name="T3" fmla="*/ 1 h 90"/>
                <a:gd name="T4" fmla="*/ 33 w 46"/>
                <a:gd name="T5" fmla="*/ 0 h 90"/>
                <a:gd name="T6" fmla="*/ 22 w 46"/>
                <a:gd name="T7" fmla="*/ 1 h 90"/>
                <a:gd name="T8" fmla="*/ 11 w 46"/>
                <a:gd name="T9" fmla="*/ 4 h 90"/>
                <a:gd name="T10" fmla="*/ 2 w 46"/>
                <a:gd name="T11" fmla="*/ 7 h 90"/>
                <a:gd name="T12" fmla="*/ 0 w 46"/>
                <a:gd name="T13" fmla="*/ 9 h 90"/>
                <a:gd name="T14" fmla="*/ 0 w 46"/>
                <a:gd name="T15" fmla="*/ 10 h 90"/>
                <a:gd name="T16" fmla="*/ 2 w 46"/>
                <a:gd name="T17" fmla="*/ 9 h 90"/>
                <a:gd name="T18" fmla="*/ 11 w 46"/>
                <a:gd name="T19" fmla="*/ 4 h 90"/>
                <a:gd name="T20" fmla="*/ 22 w 46"/>
                <a:gd name="T21" fmla="*/ 1 h 90"/>
                <a:gd name="T22" fmla="*/ 33 w 46"/>
                <a:gd name="T23" fmla="*/ 1 h 90"/>
                <a:gd name="T24" fmla="*/ 44 w 46"/>
                <a:gd name="T25" fmla="*/ 1 h 90"/>
                <a:gd name="T26" fmla="*/ 44 w 46"/>
                <a:gd name="T27" fmla="*/ 1 h 90"/>
                <a:gd name="T28" fmla="*/ 44 w 46"/>
                <a:gd name="T29" fmla="*/ 1 h 90"/>
                <a:gd name="T30" fmla="*/ 0 w 46"/>
                <a:gd name="T31" fmla="*/ 81 h 90"/>
                <a:gd name="T32" fmla="*/ 2 w 46"/>
                <a:gd name="T33" fmla="*/ 83 h 90"/>
                <a:gd name="T34" fmla="*/ 11 w 46"/>
                <a:gd name="T35" fmla="*/ 87 h 90"/>
                <a:gd name="T36" fmla="*/ 22 w 46"/>
                <a:gd name="T37" fmla="*/ 89 h 90"/>
                <a:gd name="T38" fmla="*/ 33 w 46"/>
                <a:gd name="T39" fmla="*/ 90 h 90"/>
                <a:gd name="T40" fmla="*/ 44 w 46"/>
                <a:gd name="T41" fmla="*/ 89 h 90"/>
                <a:gd name="T42" fmla="*/ 46 w 46"/>
                <a:gd name="T43" fmla="*/ 89 h 90"/>
                <a:gd name="T44" fmla="*/ 44 w 46"/>
                <a:gd name="T45" fmla="*/ 89 h 90"/>
                <a:gd name="T46" fmla="*/ 44 w 46"/>
                <a:gd name="T47" fmla="*/ 89 h 90"/>
                <a:gd name="T48" fmla="*/ 33 w 46"/>
                <a:gd name="T49" fmla="*/ 90 h 90"/>
                <a:gd name="T50" fmla="*/ 22 w 46"/>
                <a:gd name="T51" fmla="*/ 89 h 90"/>
                <a:gd name="T52" fmla="*/ 11 w 46"/>
                <a:gd name="T53" fmla="*/ 86 h 90"/>
                <a:gd name="T54" fmla="*/ 2 w 46"/>
                <a:gd name="T55" fmla="*/ 83 h 90"/>
                <a:gd name="T56" fmla="*/ 0 w 46"/>
                <a:gd name="T57" fmla="*/ 81 h 90"/>
                <a:gd name="T58" fmla="*/ 0 w 46"/>
                <a:gd name="T59" fmla="*/ 81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90"/>
                <a:gd name="T92" fmla="*/ 46 w 46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90">
                  <a:moveTo>
                    <a:pt x="44" y="1"/>
                  </a:moveTo>
                  <a:lnTo>
                    <a:pt x="44" y="1"/>
                  </a:lnTo>
                  <a:lnTo>
                    <a:pt x="33" y="0"/>
                  </a:lnTo>
                  <a:lnTo>
                    <a:pt x="22" y="1"/>
                  </a:lnTo>
                  <a:lnTo>
                    <a:pt x="11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9"/>
                  </a:lnTo>
                  <a:lnTo>
                    <a:pt x="11" y="4"/>
                  </a:lnTo>
                  <a:lnTo>
                    <a:pt x="22" y="1"/>
                  </a:lnTo>
                  <a:lnTo>
                    <a:pt x="33" y="1"/>
                  </a:lnTo>
                  <a:lnTo>
                    <a:pt x="44" y="1"/>
                  </a:lnTo>
                  <a:close/>
                  <a:moveTo>
                    <a:pt x="0" y="81"/>
                  </a:moveTo>
                  <a:lnTo>
                    <a:pt x="2" y="83"/>
                  </a:lnTo>
                  <a:lnTo>
                    <a:pt x="11" y="87"/>
                  </a:lnTo>
                  <a:lnTo>
                    <a:pt x="22" y="89"/>
                  </a:lnTo>
                  <a:lnTo>
                    <a:pt x="33" y="90"/>
                  </a:lnTo>
                  <a:lnTo>
                    <a:pt x="44" y="89"/>
                  </a:lnTo>
                  <a:lnTo>
                    <a:pt x="46" y="89"/>
                  </a:lnTo>
                  <a:lnTo>
                    <a:pt x="44" y="89"/>
                  </a:lnTo>
                  <a:lnTo>
                    <a:pt x="33" y="90"/>
                  </a:lnTo>
                  <a:lnTo>
                    <a:pt x="22" y="89"/>
                  </a:lnTo>
                  <a:lnTo>
                    <a:pt x="11" y="86"/>
                  </a:lnTo>
                  <a:lnTo>
                    <a:pt x="2" y="83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B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 1268"/>
            <p:cNvSpPr>
              <a:spLocks noEditPoints="1"/>
            </p:cNvSpPr>
            <p:nvPr/>
          </p:nvSpPr>
          <p:spPr bwMode="auto">
            <a:xfrm>
              <a:off x="4921" y="1511"/>
              <a:ext cx="44" cy="89"/>
            </a:xfrm>
            <a:custGeom>
              <a:avLst/>
              <a:gdLst>
                <a:gd name="T0" fmla="*/ 44 w 44"/>
                <a:gd name="T1" fmla="*/ 0 h 89"/>
                <a:gd name="T2" fmla="*/ 44 w 44"/>
                <a:gd name="T3" fmla="*/ 0 h 89"/>
                <a:gd name="T4" fmla="*/ 33 w 44"/>
                <a:gd name="T5" fmla="*/ 0 h 89"/>
                <a:gd name="T6" fmla="*/ 22 w 44"/>
                <a:gd name="T7" fmla="*/ 0 h 89"/>
                <a:gd name="T8" fmla="*/ 11 w 44"/>
                <a:gd name="T9" fmla="*/ 3 h 89"/>
                <a:gd name="T10" fmla="*/ 2 w 44"/>
                <a:gd name="T11" fmla="*/ 8 h 89"/>
                <a:gd name="T12" fmla="*/ 0 w 44"/>
                <a:gd name="T13" fmla="*/ 9 h 89"/>
                <a:gd name="T14" fmla="*/ 0 w 44"/>
                <a:gd name="T15" fmla="*/ 9 h 89"/>
                <a:gd name="T16" fmla="*/ 2 w 44"/>
                <a:gd name="T17" fmla="*/ 8 h 89"/>
                <a:gd name="T18" fmla="*/ 11 w 44"/>
                <a:gd name="T19" fmla="*/ 3 h 89"/>
                <a:gd name="T20" fmla="*/ 22 w 44"/>
                <a:gd name="T21" fmla="*/ 2 h 89"/>
                <a:gd name="T22" fmla="*/ 33 w 44"/>
                <a:gd name="T23" fmla="*/ 0 h 89"/>
                <a:gd name="T24" fmla="*/ 44 w 44"/>
                <a:gd name="T25" fmla="*/ 2 h 89"/>
                <a:gd name="T26" fmla="*/ 44 w 44"/>
                <a:gd name="T27" fmla="*/ 2 h 89"/>
                <a:gd name="T28" fmla="*/ 44 w 44"/>
                <a:gd name="T29" fmla="*/ 0 h 89"/>
                <a:gd name="T30" fmla="*/ 0 w 44"/>
                <a:gd name="T31" fmla="*/ 80 h 89"/>
                <a:gd name="T32" fmla="*/ 2 w 44"/>
                <a:gd name="T33" fmla="*/ 82 h 89"/>
                <a:gd name="T34" fmla="*/ 11 w 44"/>
                <a:gd name="T35" fmla="*/ 85 h 89"/>
                <a:gd name="T36" fmla="*/ 22 w 44"/>
                <a:gd name="T37" fmla="*/ 88 h 89"/>
                <a:gd name="T38" fmla="*/ 33 w 44"/>
                <a:gd name="T39" fmla="*/ 89 h 89"/>
                <a:gd name="T40" fmla="*/ 44 w 44"/>
                <a:gd name="T41" fmla="*/ 88 h 89"/>
                <a:gd name="T42" fmla="*/ 44 w 44"/>
                <a:gd name="T43" fmla="*/ 88 h 89"/>
                <a:gd name="T44" fmla="*/ 44 w 44"/>
                <a:gd name="T45" fmla="*/ 88 h 89"/>
                <a:gd name="T46" fmla="*/ 44 w 44"/>
                <a:gd name="T47" fmla="*/ 88 h 89"/>
                <a:gd name="T48" fmla="*/ 33 w 44"/>
                <a:gd name="T49" fmla="*/ 88 h 89"/>
                <a:gd name="T50" fmla="*/ 22 w 44"/>
                <a:gd name="T51" fmla="*/ 88 h 89"/>
                <a:gd name="T52" fmla="*/ 11 w 44"/>
                <a:gd name="T53" fmla="*/ 85 h 89"/>
                <a:gd name="T54" fmla="*/ 2 w 44"/>
                <a:gd name="T55" fmla="*/ 80 h 89"/>
                <a:gd name="T56" fmla="*/ 0 w 44"/>
                <a:gd name="T57" fmla="*/ 78 h 89"/>
                <a:gd name="T58" fmla="*/ 0 w 44"/>
                <a:gd name="T59" fmla="*/ 80 h 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89"/>
                <a:gd name="T92" fmla="*/ 44 w 44"/>
                <a:gd name="T93" fmla="*/ 89 h 8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89">
                  <a:moveTo>
                    <a:pt x="44" y="0"/>
                  </a:moveTo>
                  <a:lnTo>
                    <a:pt x="44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1" y="3"/>
                  </a:lnTo>
                  <a:lnTo>
                    <a:pt x="2" y="8"/>
                  </a:lnTo>
                  <a:lnTo>
                    <a:pt x="0" y="9"/>
                  </a:lnTo>
                  <a:lnTo>
                    <a:pt x="2" y="8"/>
                  </a:lnTo>
                  <a:lnTo>
                    <a:pt x="11" y="3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0" y="80"/>
                  </a:moveTo>
                  <a:lnTo>
                    <a:pt x="2" y="82"/>
                  </a:lnTo>
                  <a:lnTo>
                    <a:pt x="11" y="85"/>
                  </a:lnTo>
                  <a:lnTo>
                    <a:pt x="22" y="88"/>
                  </a:lnTo>
                  <a:lnTo>
                    <a:pt x="33" y="89"/>
                  </a:lnTo>
                  <a:lnTo>
                    <a:pt x="44" y="88"/>
                  </a:lnTo>
                  <a:lnTo>
                    <a:pt x="33" y="88"/>
                  </a:lnTo>
                  <a:lnTo>
                    <a:pt x="22" y="88"/>
                  </a:lnTo>
                  <a:lnTo>
                    <a:pt x="11" y="85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AC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 1269"/>
            <p:cNvSpPr>
              <a:spLocks noEditPoints="1"/>
            </p:cNvSpPr>
            <p:nvPr/>
          </p:nvSpPr>
          <p:spPr bwMode="auto">
            <a:xfrm>
              <a:off x="4921" y="1511"/>
              <a:ext cx="44" cy="88"/>
            </a:xfrm>
            <a:custGeom>
              <a:avLst/>
              <a:gdLst>
                <a:gd name="T0" fmla="*/ 44 w 44"/>
                <a:gd name="T1" fmla="*/ 2 h 88"/>
                <a:gd name="T2" fmla="*/ 44 w 44"/>
                <a:gd name="T3" fmla="*/ 2 h 88"/>
                <a:gd name="T4" fmla="*/ 33 w 44"/>
                <a:gd name="T5" fmla="*/ 0 h 88"/>
                <a:gd name="T6" fmla="*/ 22 w 44"/>
                <a:gd name="T7" fmla="*/ 2 h 88"/>
                <a:gd name="T8" fmla="*/ 11 w 44"/>
                <a:gd name="T9" fmla="*/ 3 h 88"/>
                <a:gd name="T10" fmla="*/ 2 w 44"/>
                <a:gd name="T11" fmla="*/ 8 h 88"/>
                <a:gd name="T12" fmla="*/ 0 w 44"/>
                <a:gd name="T13" fmla="*/ 9 h 88"/>
                <a:gd name="T14" fmla="*/ 0 w 44"/>
                <a:gd name="T15" fmla="*/ 11 h 88"/>
                <a:gd name="T16" fmla="*/ 4 w 44"/>
                <a:gd name="T17" fmla="*/ 8 h 88"/>
                <a:gd name="T18" fmla="*/ 13 w 44"/>
                <a:gd name="T19" fmla="*/ 5 h 88"/>
                <a:gd name="T20" fmla="*/ 22 w 44"/>
                <a:gd name="T21" fmla="*/ 2 h 88"/>
                <a:gd name="T22" fmla="*/ 33 w 44"/>
                <a:gd name="T23" fmla="*/ 0 h 88"/>
                <a:gd name="T24" fmla="*/ 44 w 44"/>
                <a:gd name="T25" fmla="*/ 2 h 88"/>
                <a:gd name="T26" fmla="*/ 44 w 44"/>
                <a:gd name="T27" fmla="*/ 2 h 88"/>
                <a:gd name="T28" fmla="*/ 44 w 44"/>
                <a:gd name="T29" fmla="*/ 2 h 88"/>
                <a:gd name="T30" fmla="*/ 0 w 44"/>
                <a:gd name="T31" fmla="*/ 78 h 88"/>
                <a:gd name="T32" fmla="*/ 2 w 44"/>
                <a:gd name="T33" fmla="*/ 80 h 88"/>
                <a:gd name="T34" fmla="*/ 11 w 44"/>
                <a:gd name="T35" fmla="*/ 85 h 88"/>
                <a:gd name="T36" fmla="*/ 22 w 44"/>
                <a:gd name="T37" fmla="*/ 88 h 88"/>
                <a:gd name="T38" fmla="*/ 33 w 44"/>
                <a:gd name="T39" fmla="*/ 88 h 88"/>
                <a:gd name="T40" fmla="*/ 44 w 44"/>
                <a:gd name="T41" fmla="*/ 88 h 88"/>
                <a:gd name="T42" fmla="*/ 44 w 44"/>
                <a:gd name="T43" fmla="*/ 88 h 88"/>
                <a:gd name="T44" fmla="*/ 44 w 44"/>
                <a:gd name="T45" fmla="*/ 86 h 88"/>
                <a:gd name="T46" fmla="*/ 44 w 44"/>
                <a:gd name="T47" fmla="*/ 86 h 88"/>
                <a:gd name="T48" fmla="*/ 33 w 44"/>
                <a:gd name="T49" fmla="*/ 88 h 88"/>
                <a:gd name="T50" fmla="*/ 22 w 44"/>
                <a:gd name="T51" fmla="*/ 86 h 88"/>
                <a:gd name="T52" fmla="*/ 13 w 44"/>
                <a:gd name="T53" fmla="*/ 85 h 88"/>
                <a:gd name="T54" fmla="*/ 4 w 44"/>
                <a:gd name="T55" fmla="*/ 80 h 88"/>
                <a:gd name="T56" fmla="*/ 0 w 44"/>
                <a:gd name="T57" fmla="*/ 78 h 88"/>
                <a:gd name="T58" fmla="*/ 0 w 44"/>
                <a:gd name="T59" fmla="*/ 78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88"/>
                <a:gd name="T92" fmla="*/ 44 w 44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88">
                  <a:moveTo>
                    <a:pt x="44" y="2"/>
                  </a:moveTo>
                  <a:lnTo>
                    <a:pt x="44" y="2"/>
                  </a:lnTo>
                  <a:lnTo>
                    <a:pt x="33" y="0"/>
                  </a:lnTo>
                  <a:lnTo>
                    <a:pt x="22" y="2"/>
                  </a:lnTo>
                  <a:lnTo>
                    <a:pt x="11" y="3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8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44" y="2"/>
                  </a:lnTo>
                  <a:close/>
                  <a:moveTo>
                    <a:pt x="0" y="78"/>
                  </a:moveTo>
                  <a:lnTo>
                    <a:pt x="2" y="80"/>
                  </a:lnTo>
                  <a:lnTo>
                    <a:pt x="11" y="85"/>
                  </a:lnTo>
                  <a:lnTo>
                    <a:pt x="22" y="88"/>
                  </a:lnTo>
                  <a:lnTo>
                    <a:pt x="33" y="88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33" y="88"/>
                  </a:lnTo>
                  <a:lnTo>
                    <a:pt x="22" y="86"/>
                  </a:lnTo>
                  <a:lnTo>
                    <a:pt x="13" y="85"/>
                  </a:lnTo>
                  <a:lnTo>
                    <a:pt x="4" y="8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AD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 1270"/>
            <p:cNvSpPr>
              <a:spLocks noEditPoints="1"/>
            </p:cNvSpPr>
            <p:nvPr/>
          </p:nvSpPr>
          <p:spPr bwMode="auto">
            <a:xfrm>
              <a:off x="4921" y="1511"/>
              <a:ext cx="44" cy="88"/>
            </a:xfrm>
            <a:custGeom>
              <a:avLst/>
              <a:gdLst>
                <a:gd name="T0" fmla="*/ 44 w 44"/>
                <a:gd name="T1" fmla="*/ 2 h 88"/>
                <a:gd name="T2" fmla="*/ 44 w 44"/>
                <a:gd name="T3" fmla="*/ 2 h 88"/>
                <a:gd name="T4" fmla="*/ 33 w 44"/>
                <a:gd name="T5" fmla="*/ 0 h 88"/>
                <a:gd name="T6" fmla="*/ 22 w 44"/>
                <a:gd name="T7" fmla="*/ 2 h 88"/>
                <a:gd name="T8" fmla="*/ 13 w 44"/>
                <a:gd name="T9" fmla="*/ 5 h 88"/>
                <a:gd name="T10" fmla="*/ 4 w 44"/>
                <a:gd name="T11" fmla="*/ 8 h 88"/>
                <a:gd name="T12" fmla="*/ 0 w 44"/>
                <a:gd name="T13" fmla="*/ 11 h 88"/>
                <a:gd name="T14" fmla="*/ 0 w 44"/>
                <a:gd name="T15" fmla="*/ 11 h 88"/>
                <a:gd name="T16" fmla="*/ 4 w 44"/>
                <a:gd name="T17" fmla="*/ 9 h 88"/>
                <a:gd name="T18" fmla="*/ 13 w 44"/>
                <a:gd name="T19" fmla="*/ 5 h 88"/>
                <a:gd name="T20" fmla="*/ 22 w 44"/>
                <a:gd name="T21" fmla="*/ 2 h 88"/>
                <a:gd name="T22" fmla="*/ 33 w 44"/>
                <a:gd name="T23" fmla="*/ 2 h 88"/>
                <a:gd name="T24" fmla="*/ 43 w 44"/>
                <a:gd name="T25" fmla="*/ 2 h 88"/>
                <a:gd name="T26" fmla="*/ 44 w 44"/>
                <a:gd name="T27" fmla="*/ 2 h 88"/>
                <a:gd name="T28" fmla="*/ 44 w 44"/>
                <a:gd name="T29" fmla="*/ 2 h 88"/>
                <a:gd name="T30" fmla="*/ 0 w 44"/>
                <a:gd name="T31" fmla="*/ 78 h 88"/>
                <a:gd name="T32" fmla="*/ 4 w 44"/>
                <a:gd name="T33" fmla="*/ 80 h 88"/>
                <a:gd name="T34" fmla="*/ 13 w 44"/>
                <a:gd name="T35" fmla="*/ 85 h 88"/>
                <a:gd name="T36" fmla="*/ 22 w 44"/>
                <a:gd name="T37" fmla="*/ 86 h 88"/>
                <a:gd name="T38" fmla="*/ 33 w 44"/>
                <a:gd name="T39" fmla="*/ 88 h 88"/>
                <a:gd name="T40" fmla="*/ 44 w 44"/>
                <a:gd name="T41" fmla="*/ 86 h 88"/>
                <a:gd name="T42" fmla="*/ 44 w 44"/>
                <a:gd name="T43" fmla="*/ 86 h 88"/>
                <a:gd name="T44" fmla="*/ 44 w 44"/>
                <a:gd name="T45" fmla="*/ 86 h 88"/>
                <a:gd name="T46" fmla="*/ 43 w 44"/>
                <a:gd name="T47" fmla="*/ 86 h 88"/>
                <a:gd name="T48" fmla="*/ 33 w 44"/>
                <a:gd name="T49" fmla="*/ 88 h 88"/>
                <a:gd name="T50" fmla="*/ 22 w 44"/>
                <a:gd name="T51" fmla="*/ 86 h 88"/>
                <a:gd name="T52" fmla="*/ 13 w 44"/>
                <a:gd name="T53" fmla="*/ 83 h 88"/>
                <a:gd name="T54" fmla="*/ 4 w 44"/>
                <a:gd name="T55" fmla="*/ 80 h 88"/>
                <a:gd name="T56" fmla="*/ 0 w 44"/>
                <a:gd name="T57" fmla="*/ 77 h 88"/>
                <a:gd name="T58" fmla="*/ 0 w 44"/>
                <a:gd name="T59" fmla="*/ 78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88"/>
                <a:gd name="T92" fmla="*/ 44 w 44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88">
                  <a:moveTo>
                    <a:pt x="44" y="2"/>
                  </a:moveTo>
                  <a:lnTo>
                    <a:pt x="44" y="2"/>
                  </a:lnTo>
                  <a:lnTo>
                    <a:pt x="33" y="0"/>
                  </a:lnTo>
                  <a:lnTo>
                    <a:pt x="22" y="2"/>
                  </a:lnTo>
                  <a:lnTo>
                    <a:pt x="13" y="5"/>
                  </a:lnTo>
                  <a:lnTo>
                    <a:pt x="4" y="8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3" y="2"/>
                  </a:lnTo>
                  <a:lnTo>
                    <a:pt x="43" y="2"/>
                  </a:lnTo>
                  <a:lnTo>
                    <a:pt x="44" y="2"/>
                  </a:lnTo>
                  <a:close/>
                  <a:moveTo>
                    <a:pt x="0" y="78"/>
                  </a:moveTo>
                  <a:lnTo>
                    <a:pt x="4" y="80"/>
                  </a:lnTo>
                  <a:lnTo>
                    <a:pt x="13" y="85"/>
                  </a:lnTo>
                  <a:lnTo>
                    <a:pt x="22" y="86"/>
                  </a:lnTo>
                  <a:lnTo>
                    <a:pt x="33" y="88"/>
                  </a:lnTo>
                  <a:lnTo>
                    <a:pt x="44" y="86"/>
                  </a:lnTo>
                  <a:lnTo>
                    <a:pt x="43" y="86"/>
                  </a:lnTo>
                  <a:lnTo>
                    <a:pt x="33" y="88"/>
                  </a:lnTo>
                  <a:lnTo>
                    <a:pt x="22" y="86"/>
                  </a:lnTo>
                  <a:lnTo>
                    <a:pt x="13" y="83"/>
                  </a:lnTo>
                  <a:lnTo>
                    <a:pt x="4" y="80"/>
                  </a:lnTo>
                  <a:lnTo>
                    <a:pt x="0" y="7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AEE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 1271"/>
            <p:cNvSpPr>
              <a:spLocks noEditPoints="1"/>
            </p:cNvSpPr>
            <p:nvPr/>
          </p:nvSpPr>
          <p:spPr bwMode="auto">
            <a:xfrm>
              <a:off x="4921" y="1513"/>
              <a:ext cx="44" cy="86"/>
            </a:xfrm>
            <a:custGeom>
              <a:avLst/>
              <a:gdLst>
                <a:gd name="T0" fmla="*/ 44 w 44"/>
                <a:gd name="T1" fmla="*/ 0 h 86"/>
                <a:gd name="T2" fmla="*/ 43 w 44"/>
                <a:gd name="T3" fmla="*/ 0 h 86"/>
                <a:gd name="T4" fmla="*/ 33 w 44"/>
                <a:gd name="T5" fmla="*/ 0 h 86"/>
                <a:gd name="T6" fmla="*/ 22 w 44"/>
                <a:gd name="T7" fmla="*/ 0 h 86"/>
                <a:gd name="T8" fmla="*/ 13 w 44"/>
                <a:gd name="T9" fmla="*/ 3 h 86"/>
                <a:gd name="T10" fmla="*/ 4 w 44"/>
                <a:gd name="T11" fmla="*/ 7 h 86"/>
                <a:gd name="T12" fmla="*/ 0 w 44"/>
                <a:gd name="T13" fmla="*/ 9 h 86"/>
                <a:gd name="T14" fmla="*/ 0 w 44"/>
                <a:gd name="T15" fmla="*/ 9 h 86"/>
                <a:gd name="T16" fmla="*/ 4 w 44"/>
                <a:gd name="T17" fmla="*/ 7 h 86"/>
                <a:gd name="T18" fmla="*/ 13 w 44"/>
                <a:gd name="T19" fmla="*/ 3 h 86"/>
                <a:gd name="T20" fmla="*/ 22 w 44"/>
                <a:gd name="T21" fmla="*/ 1 h 86"/>
                <a:gd name="T22" fmla="*/ 33 w 44"/>
                <a:gd name="T23" fmla="*/ 0 h 86"/>
                <a:gd name="T24" fmla="*/ 43 w 44"/>
                <a:gd name="T25" fmla="*/ 1 h 86"/>
                <a:gd name="T26" fmla="*/ 44 w 44"/>
                <a:gd name="T27" fmla="*/ 1 h 86"/>
                <a:gd name="T28" fmla="*/ 44 w 44"/>
                <a:gd name="T29" fmla="*/ 0 h 86"/>
                <a:gd name="T30" fmla="*/ 0 w 44"/>
                <a:gd name="T31" fmla="*/ 75 h 86"/>
                <a:gd name="T32" fmla="*/ 4 w 44"/>
                <a:gd name="T33" fmla="*/ 78 h 86"/>
                <a:gd name="T34" fmla="*/ 13 w 44"/>
                <a:gd name="T35" fmla="*/ 81 h 86"/>
                <a:gd name="T36" fmla="*/ 22 w 44"/>
                <a:gd name="T37" fmla="*/ 84 h 86"/>
                <a:gd name="T38" fmla="*/ 33 w 44"/>
                <a:gd name="T39" fmla="*/ 86 h 86"/>
                <a:gd name="T40" fmla="*/ 43 w 44"/>
                <a:gd name="T41" fmla="*/ 84 h 86"/>
                <a:gd name="T42" fmla="*/ 44 w 44"/>
                <a:gd name="T43" fmla="*/ 84 h 86"/>
                <a:gd name="T44" fmla="*/ 44 w 44"/>
                <a:gd name="T45" fmla="*/ 84 h 86"/>
                <a:gd name="T46" fmla="*/ 43 w 44"/>
                <a:gd name="T47" fmla="*/ 84 h 86"/>
                <a:gd name="T48" fmla="*/ 33 w 44"/>
                <a:gd name="T49" fmla="*/ 84 h 86"/>
                <a:gd name="T50" fmla="*/ 22 w 44"/>
                <a:gd name="T51" fmla="*/ 84 h 86"/>
                <a:gd name="T52" fmla="*/ 13 w 44"/>
                <a:gd name="T53" fmla="*/ 81 h 86"/>
                <a:gd name="T54" fmla="*/ 4 w 44"/>
                <a:gd name="T55" fmla="*/ 76 h 86"/>
                <a:gd name="T56" fmla="*/ 0 w 44"/>
                <a:gd name="T57" fmla="*/ 75 h 86"/>
                <a:gd name="T58" fmla="*/ 0 w 44"/>
                <a:gd name="T59" fmla="*/ 75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86"/>
                <a:gd name="T92" fmla="*/ 44 w 44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86">
                  <a:moveTo>
                    <a:pt x="44" y="0"/>
                  </a:moveTo>
                  <a:lnTo>
                    <a:pt x="43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3" y="3"/>
                  </a:lnTo>
                  <a:lnTo>
                    <a:pt x="4" y="7"/>
                  </a:lnTo>
                  <a:lnTo>
                    <a:pt x="0" y="9"/>
                  </a:lnTo>
                  <a:lnTo>
                    <a:pt x="4" y="7"/>
                  </a:lnTo>
                  <a:lnTo>
                    <a:pt x="13" y="3"/>
                  </a:lnTo>
                  <a:lnTo>
                    <a:pt x="22" y="1"/>
                  </a:lnTo>
                  <a:lnTo>
                    <a:pt x="33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0" y="75"/>
                  </a:moveTo>
                  <a:lnTo>
                    <a:pt x="4" y="78"/>
                  </a:lnTo>
                  <a:lnTo>
                    <a:pt x="13" y="81"/>
                  </a:lnTo>
                  <a:lnTo>
                    <a:pt x="22" y="84"/>
                  </a:lnTo>
                  <a:lnTo>
                    <a:pt x="33" y="86"/>
                  </a:lnTo>
                  <a:lnTo>
                    <a:pt x="43" y="84"/>
                  </a:lnTo>
                  <a:lnTo>
                    <a:pt x="44" y="84"/>
                  </a:lnTo>
                  <a:lnTo>
                    <a:pt x="43" y="84"/>
                  </a:lnTo>
                  <a:lnTo>
                    <a:pt x="33" y="84"/>
                  </a:lnTo>
                  <a:lnTo>
                    <a:pt x="22" y="84"/>
                  </a:lnTo>
                  <a:lnTo>
                    <a:pt x="13" y="81"/>
                  </a:lnTo>
                  <a:lnTo>
                    <a:pt x="4" y="7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AF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Freeform 1272"/>
            <p:cNvSpPr>
              <a:spLocks noEditPoints="1"/>
            </p:cNvSpPr>
            <p:nvPr/>
          </p:nvSpPr>
          <p:spPr bwMode="auto">
            <a:xfrm>
              <a:off x="4921" y="1513"/>
              <a:ext cx="44" cy="84"/>
            </a:xfrm>
            <a:custGeom>
              <a:avLst/>
              <a:gdLst>
                <a:gd name="T0" fmla="*/ 44 w 44"/>
                <a:gd name="T1" fmla="*/ 1 h 84"/>
                <a:gd name="T2" fmla="*/ 43 w 44"/>
                <a:gd name="T3" fmla="*/ 1 h 84"/>
                <a:gd name="T4" fmla="*/ 33 w 44"/>
                <a:gd name="T5" fmla="*/ 0 h 84"/>
                <a:gd name="T6" fmla="*/ 22 w 44"/>
                <a:gd name="T7" fmla="*/ 1 h 84"/>
                <a:gd name="T8" fmla="*/ 13 w 44"/>
                <a:gd name="T9" fmla="*/ 3 h 84"/>
                <a:gd name="T10" fmla="*/ 4 w 44"/>
                <a:gd name="T11" fmla="*/ 7 h 84"/>
                <a:gd name="T12" fmla="*/ 0 w 44"/>
                <a:gd name="T13" fmla="*/ 9 h 84"/>
                <a:gd name="T14" fmla="*/ 0 w 44"/>
                <a:gd name="T15" fmla="*/ 10 h 84"/>
                <a:gd name="T16" fmla="*/ 4 w 44"/>
                <a:gd name="T17" fmla="*/ 7 h 84"/>
                <a:gd name="T18" fmla="*/ 13 w 44"/>
                <a:gd name="T19" fmla="*/ 4 h 84"/>
                <a:gd name="T20" fmla="*/ 22 w 44"/>
                <a:gd name="T21" fmla="*/ 1 h 84"/>
                <a:gd name="T22" fmla="*/ 33 w 44"/>
                <a:gd name="T23" fmla="*/ 0 h 84"/>
                <a:gd name="T24" fmla="*/ 43 w 44"/>
                <a:gd name="T25" fmla="*/ 1 h 84"/>
                <a:gd name="T26" fmla="*/ 44 w 44"/>
                <a:gd name="T27" fmla="*/ 1 h 84"/>
                <a:gd name="T28" fmla="*/ 44 w 44"/>
                <a:gd name="T29" fmla="*/ 1 h 84"/>
                <a:gd name="T30" fmla="*/ 0 w 44"/>
                <a:gd name="T31" fmla="*/ 75 h 84"/>
                <a:gd name="T32" fmla="*/ 4 w 44"/>
                <a:gd name="T33" fmla="*/ 76 h 84"/>
                <a:gd name="T34" fmla="*/ 13 w 44"/>
                <a:gd name="T35" fmla="*/ 81 h 84"/>
                <a:gd name="T36" fmla="*/ 22 w 44"/>
                <a:gd name="T37" fmla="*/ 84 h 84"/>
                <a:gd name="T38" fmla="*/ 33 w 44"/>
                <a:gd name="T39" fmla="*/ 84 h 84"/>
                <a:gd name="T40" fmla="*/ 43 w 44"/>
                <a:gd name="T41" fmla="*/ 84 h 84"/>
                <a:gd name="T42" fmla="*/ 44 w 44"/>
                <a:gd name="T43" fmla="*/ 84 h 84"/>
                <a:gd name="T44" fmla="*/ 44 w 44"/>
                <a:gd name="T45" fmla="*/ 83 h 84"/>
                <a:gd name="T46" fmla="*/ 44 w 44"/>
                <a:gd name="T47" fmla="*/ 83 h 84"/>
                <a:gd name="T48" fmla="*/ 43 w 44"/>
                <a:gd name="T49" fmla="*/ 83 h 84"/>
                <a:gd name="T50" fmla="*/ 33 w 44"/>
                <a:gd name="T51" fmla="*/ 84 h 84"/>
                <a:gd name="T52" fmla="*/ 22 w 44"/>
                <a:gd name="T53" fmla="*/ 83 h 84"/>
                <a:gd name="T54" fmla="*/ 13 w 44"/>
                <a:gd name="T55" fmla="*/ 81 h 84"/>
                <a:gd name="T56" fmla="*/ 4 w 44"/>
                <a:gd name="T57" fmla="*/ 76 h 84"/>
                <a:gd name="T58" fmla="*/ 0 w 44"/>
                <a:gd name="T59" fmla="*/ 75 h 84"/>
                <a:gd name="T60" fmla="*/ 0 w 44"/>
                <a:gd name="T61" fmla="*/ 75 h 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"/>
                <a:gd name="T94" fmla="*/ 0 h 84"/>
                <a:gd name="T95" fmla="*/ 44 w 44"/>
                <a:gd name="T96" fmla="*/ 84 h 8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" h="84">
                  <a:moveTo>
                    <a:pt x="44" y="1"/>
                  </a:moveTo>
                  <a:lnTo>
                    <a:pt x="43" y="1"/>
                  </a:lnTo>
                  <a:lnTo>
                    <a:pt x="33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4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7"/>
                  </a:lnTo>
                  <a:lnTo>
                    <a:pt x="13" y="4"/>
                  </a:lnTo>
                  <a:lnTo>
                    <a:pt x="22" y="1"/>
                  </a:lnTo>
                  <a:lnTo>
                    <a:pt x="33" y="0"/>
                  </a:lnTo>
                  <a:lnTo>
                    <a:pt x="43" y="1"/>
                  </a:lnTo>
                  <a:lnTo>
                    <a:pt x="44" y="1"/>
                  </a:lnTo>
                  <a:close/>
                  <a:moveTo>
                    <a:pt x="0" y="75"/>
                  </a:moveTo>
                  <a:lnTo>
                    <a:pt x="4" y="76"/>
                  </a:lnTo>
                  <a:lnTo>
                    <a:pt x="13" y="81"/>
                  </a:lnTo>
                  <a:lnTo>
                    <a:pt x="22" y="84"/>
                  </a:lnTo>
                  <a:lnTo>
                    <a:pt x="33" y="84"/>
                  </a:lnTo>
                  <a:lnTo>
                    <a:pt x="43" y="84"/>
                  </a:lnTo>
                  <a:lnTo>
                    <a:pt x="44" y="84"/>
                  </a:lnTo>
                  <a:lnTo>
                    <a:pt x="44" y="83"/>
                  </a:lnTo>
                  <a:lnTo>
                    <a:pt x="43" y="83"/>
                  </a:lnTo>
                  <a:lnTo>
                    <a:pt x="33" y="84"/>
                  </a:lnTo>
                  <a:lnTo>
                    <a:pt x="22" y="83"/>
                  </a:lnTo>
                  <a:lnTo>
                    <a:pt x="13" y="81"/>
                  </a:lnTo>
                  <a:lnTo>
                    <a:pt x="4" y="7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B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 1273"/>
            <p:cNvSpPr>
              <a:spLocks noEditPoints="1"/>
            </p:cNvSpPr>
            <p:nvPr/>
          </p:nvSpPr>
          <p:spPr bwMode="auto">
            <a:xfrm>
              <a:off x="4921" y="1513"/>
              <a:ext cx="44" cy="84"/>
            </a:xfrm>
            <a:custGeom>
              <a:avLst/>
              <a:gdLst>
                <a:gd name="T0" fmla="*/ 44 w 44"/>
                <a:gd name="T1" fmla="*/ 1 h 84"/>
                <a:gd name="T2" fmla="*/ 43 w 44"/>
                <a:gd name="T3" fmla="*/ 1 h 84"/>
                <a:gd name="T4" fmla="*/ 33 w 44"/>
                <a:gd name="T5" fmla="*/ 0 h 84"/>
                <a:gd name="T6" fmla="*/ 22 w 44"/>
                <a:gd name="T7" fmla="*/ 1 h 84"/>
                <a:gd name="T8" fmla="*/ 13 w 44"/>
                <a:gd name="T9" fmla="*/ 4 h 84"/>
                <a:gd name="T10" fmla="*/ 4 w 44"/>
                <a:gd name="T11" fmla="*/ 7 h 84"/>
                <a:gd name="T12" fmla="*/ 0 w 44"/>
                <a:gd name="T13" fmla="*/ 10 h 84"/>
                <a:gd name="T14" fmla="*/ 0 w 44"/>
                <a:gd name="T15" fmla="*/ 10 h 84"/>
                <a:gd name="T16" fmla="*/ 4 w 44"/>
                <a:gd name="T17" fmla="*/ 7 h 84"/>
                <a:gd name="T18" fmla="*/ 13 w 44"/>
                <a:gd name="T19" fmla="*/ 4 h 84"/>
                <a:gd name="T20" fmla="*/ 22 w 44"/>
                <a:gd name="T21" fmla="*/ 1 h 84"/>
                <a:gd name="T22" fmla="*/ 33 w 44"/>
                <a:gd name="T23" fmla="*/ 1 h 84"/>
                <a:gd name="T24" fmla="*/ 43 w 44"/>
                <a:gd name="T25" fmla="*/ 1 h 84"/>
                <a:gd name="T26" fmla="*/ 44 w 44"/>
                <a:gd name="T27" fmla="*/ 3 h 84"/>
                <a:gd name="T28" fmla="*/ 44 w 44"/>
                <a:gd name="T29" fmla="*/ 1 h 84"/>
                <a:gd name="T30" fmla="*/ 0 w 44"/>
                <a:gd name="T31" fmla="*/ 75 h 84"/>
                <a:gd name="T32" fmla="*/ 4 w 44"/>
                <a:gd name="T33" fmla="*/ 76 h 84"/>
                <a:gd name="T34" fmla="*/ 13 w 44"/>
                <a:gd name="T35" fmla="*/ 81 h 84"/>
                <a:gd name="T36" fmla="*/ 22 w 44"/>
                <a:gd name="T37" fmla="*/ 83 h 84"/>
                <a:gd name="T38" fmla="*/ 33 w 44"/>
                <a:gd name="T39" fmla="*/ 84 h 84"/>
                <a:gd name="T40" fmla="*/ 43 w 44"/>
                <a:gd name="T41" fmla="*/ 83 h 84"/>
                <a:gd name="T42" fmla="*/ 44 w 44"/>
                <a:gd name="T43" fmla="*/ 83 h 84"/>
                <a:gd name="T44" fmla="*/ 43 w 44"/>
                <a:gd name="T45" fmla="*/ 83 h 84"/>
                <a:gd name="T46" fmla="*/ 43 w 44"/>
                <a:gd name="T47" fmla="*/ 83 h 84"/>
                <a:gd name="T48" fmla="*/ 33 w 44"/>
                <a:gd name="T49" fmla="*/ 84 h 84"/>
                <a:gd name="T50" fmla="*/ 22 w 44"/>
                <a:gd name="T51" fmla="*/ 83 h 84"/>
                <a:gd name="T52" fmla="*/ 13 w 44"/>
                <a:gd name="T53" fmla="*/ 80 h 84"/>
                <a:gd name="T54" fmla="*/ 4 w 44"/>
                <a:gd name="T55" fmla="*/ 76 h 84"/>
                <a:gd name="T56" fmla="*/ 0 w 44"/>
                <a:gd name="T57" fmla="*/ 73 h 84"/>
                <a:gd name="T58" fmla="*/ 0 w 44"/>
                <a:gd name="T59" fmla="*/ 75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84"/>
                <a:gd name="T92" fmla="*/ 44 w 44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84">
                  <a:moveTo>
                    <a:pt x="44" y="1"/>
                  </a:moveTo>
                  <a:lnTo>
                    <a:pt x="43" y="1"/>
                  </a:lnTo>
                  <a:lnTo>
                    <a:pt x="33" y="0"/>
                  </a:lnTo>
                  <a:lnTo>
                    <a:pt x="22" y="1"/>
                  </a:lnTo>
                  <a:lnTo>
                    <a:pt x="13" y="4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13" y="4"/>
                  </a:lnTo>
                  <a:lnTo>
                    <a:pt x="22" y="1"/>
                  </a:lnTo>
                  <a:lnTo>
                    <a:pt x="33" y="1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4" y="1"/>
                  </a:lnTo>
                  <a:close/>
                  <a:moveTo>
                    <a:pt x="0" y="75"/>
                  </a:moveTo>
                  <a:lnTo>
                    <a:pt x="4" y="76"/>
                  </a:lnTo>
                  <a:lnTo>
                    <a:pt x="13" y="81"/>
                  </a:lnTo>
                  <a:lnTo>
                    <a:pt x="22" y="83"/>
                  </a:lnTo>
                  <a:lnTo>
                    <a:pt x="33" y="84"/>
                  </a:lnTo>
                  <a:lnTo>
                    <a:pt x="43" y="83"/>
                  </a:lnTo>
                  <a:lnTo>
                    <a:pt x="44" y="83"/>
                  </a:lnTo>
                  <a:lnTo>
                    <a:pt x="43" y="83"/>
                  </a:lnTo>
                  <a:lnTo>
                    <a:pt x="33" y="84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4" y="76"/>
                  </a:lnTo>
                  <a:lnTo>
                    <a:pt x="0" y="7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B1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 1274"/>
            <p:cNvSpPr>
              <a:spLocks noEditPoints="1"/>
            </p:cNvSpPr>
            <p:nvPr/>
          </p:nvSpPr>
          <p:spPr bwMode="auto">
            <a:xfrm>
              <a:off x="4921" y="1514"/>
              <a:ext cx="44" cy="83"/>
            </a:xfrm>
            <a:custGeom>
              <a:avLst/>
              <a:gdLst>
                <a:gd name="T0" fmla="*/ 44 w 44"/>
                <a:gd name="T1" fmla="*/ 2 h 83"/>
                <a:gd name="T2" fmla="*/ 43 w 44"/>
                <a:gd name="T3" fmla="*/ 0 h 83"/>
                <a:gd name="T4" fmla="*/ 33 w 44"/>
                <a:gd name="T5" fmla="*/ 0 h 83"/>
                <a:gd name="T6" fmla="*/ 22 w 44"/>
                <a:gd name="T7" fmla="*/ 0 h 83"/>
                <a:gd name="T8" fmla="*/ 13 w 44"/>
                <a:gd name="T9" fmla="*/ 3 h 83"/>
                <a:gd name="T10" fmla="*/ 4 w 44"/>
                <a:gd name="T11" fmla="*/ 6 h 83"/>
                <a:gd name="T12" fmla="*/ 0 w 44"/>
                <a:gd name="T13" fmla="*/ 9 h 83"/>
                <a:gd name="T14" fmla="*/ 0 w 44"/>
                <a:gd name="T15" fmla="*/ 11 h 83"/>
                <a:gd name="T16" fmla="*/ 6 w 44"/>
                <a:gd name="T17" fmla="*/ 8 h 83"/>
                <a:gd name="T18" fmla="*/ 13 w 44"/>
                <a:gd name="T19" fmla="*/ 3 h 83"/>
                <a:gd name="T20" fmla="*/ 22 w 44"/>
                <a:gd name="T21" fmla="*/ 2 h 83"/>
                <a:gd name="T22" fmla="*/ 33 w 44"/>
                <a:gd name="T23" fmla="*/ 0 h 83"/>
                <a:gd name="T24" fmla="*/ 43 w 44"/>
                <a:gd name="T25" fmla="*/ 2 h 83"/>
                <a:gd name="T26" fmla="*/ 44 w 44"/>
                <a:gd name="T27" fmla="*/ 2 h 83"/>
                <a:gd name="T28" fmla="*/ 44 w 44"/>
                <a:gd name="T29" fmla="*/ 2 h 83"/>
                <a:gd name="T30" fmla="*/ 0 w 44"/>
                <a:gd name="T31" fmla="*/ 72 h 83"/>
                <a:gd name="T32" fmla="*/ 4 w 44"/>
                <a:gd name="T33" fmla="*/ 75 h 83"/>
                <a:gd name="T34" fmla="*/ 13 w 44"/>
                <a:gd name="T35" fmla="*/ 79 h 83"/>
                <a:gd name="T36" fmla="*/ 22 w 44"/>
                <a:gd name="T37" fmla="*/ 82 h 83"/>
                <a:gd name="T38" fmla="*/ 33 w 44"/>
                <a:gd name="T39" fmla="*/ 83 h 83"/>
                <a:gd name="T40" fmla="*/ 43 w 44"/>
                <a:gd name="T41" fmla="*/ 82 h 83"/>
                <a:gd name="T42" fmla="*/ 43 w 44"/>
                <a:gd name="T43" fmla="*/ 82 h 83"/>
                <a:gd name="T44" fmla="*/ 43 w 44"/>
                <a:gd name="T45" fmla="*/ 82 h 83"/>
                <a:gd name="T46" fmla="*/ 43 w 44"/>
                <a:gd name="T47" fmla="*/ 82 h 83"/>
                <a:gd name="T48" fmla="*/ 33 w 44"/>
                <a:gd name="T49" fmla="*/ 82 h 83"/>
                <a:gd name="T50" fmla="*/ 22 w 44"/>
                <a:gd name="T51" fmla="*/ 82 h 83"/>
                <a:gd name="T52" fmla="*/ 13 w 44"/>
                <a:gd name="T53" fmla="*/ 79 h 83"/>
                <a:gd name="T54" fmla="*/ 6 w 44"/>
                <a:gd name="T55" fmla="*/ 75 h 83"/>
                <a:gd name="T56" fmla="*/ 2 w 44"/>
                <a:gd name="T57" fmla="*/ 72 h 83"/>
                <a:gd name="T58" fmla="*/ 0 w 44"/>
                <a:gd name="T59" fmla="*/ 72 h 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83"/>
                <a:gd name="T92" fmla="*/ 44 w 44"/>
                <a:gd name="T93" fmla="*/ 83 h 8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83">
                  <a:moveTo>
                    <a:pt x="44" y="2"/>
                  </a:moveTo>
                  <a:lnTo>
                    <a:pt x="43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3" y="3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43" y="2"/>
                  </a:lnTo>
                  <a:lnTo>
                    <a:pt x="44" y="2"/>
                  </a:lnTo>
                  <a:close/>
                  <a:moveTo>
                    <a:pt x="0" y="72"/>
                  </a:moveTo>
                  <a:lnTo>
                    <a:pt x="4" y="75"/>
                  </a:lnTo>
                  <a:lnTo>
                    <a:pt x="13" y="79"/>
                  </a:lnTo>
                  <a:lnTo>
                    <a:pt x="22" y="82"/>
                  </a:lnTo>
                  <a:lnTo>
                    <a:pt x="33" y="83"/>
                  </a:lnTo>
                  <a:lnTo>
                    <a:pt x="43" y="82"/>
                  </a:lnTo>
                  <a:lnTo>
                    <a:pt x="33" y="82"/>
                  </a:lnTo>
                  <a:lnTo>
                    <a:pt x="22" y="82"/>
                  </a:lnTo>
                  <a:lnTo>
                    <a:pt x="13" y="79"/>
                  </a:lnTo>
                  <a:lnTo>
                    <a:pt x="6" y="75"/>
                  </a:lnTo>
                  <a:lnTo>
                    <a:pt x="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2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 1275"/>
            <p:cNvSpPr>
              <a:spLocks noEditPoints="1"/>
            </p:cNvSpPr>
            <p:nvPr/>
          </p:nvSpPr>
          <p:spPr bwMode="auto">
            <a:xfrm>
              <a:off x="4921" y="1514"/>
              <a:ext cx="44" cy="82"/>
            </a:xfrm>
            <a:custGeom>
              <a:avLst/>
              <a:gdLst>
                <a:gd name="T0" fmla="*/ 44 w 44"/>
                <a:gd name="T1" fmla="*/ 2 h 82"/>
                <a:gd name="T2" fmla="*/ 43 w 44"/>
                <a:gd name="T3" fmla="*/ 2 h 82"/>
                <a:gd name="T4" fmla="*/ 33 w 44"/>
                <a:gd name="T5" fmla="*/ 0 h 82"/>
                <a:gd name="T6" fmla="*/ 22 w 44"/>
                <a:gd name="T7" fmla="*/ 2 h 82"/>
                <a:gd name="T8" fmla="*/ 13 w 44"/>
                <a:gd name="T9" fmla="*/ 3 h 82"/>
                <a:gd name="T10" fmla="*/ 6 w 44"/>
                <a:gd name="T11" fmla="*/ 8 h 82"/>
                <a:gd name="T12" fmla="*/ 0 w 44"/>
                <a:gd name="T13" fmla="*/ 11 h 82"/>
                <a:gd name="T14" fmla="*/ 0 w 44"/>
                <a:gd name="T15" fmla="*/ 11 h 82"/>
                <a:gd name="T16" fmla="*/ 6 w 44"/>
                <a:gd name="T17" fmla="*/ 8 h 82"/>
                <a:gd name="T18" fmla="*/ 13 w 44"/>
                <a:gd name="T19" fmla="*/ 5 h 82"/>
                <a:gd name="T20" fmla="*/ 22 w 44"/>
                <a:gd name="T21" fmla="*/ 2 h 82"/>
                <a:gd name="T22" fmla="*/ 33 w 44"/>
                <a:gd name="T23" fmla="*/ 0 h 82"/>
                <a:gd name="T24" fmla="*/ 43 w 44"/>
                <a:gd name="T25" fmla="*/ 2 h 82"/>
                <a:gd name="T26" fmla="*/ 44 w 44"/>
                <a:gd name="T27" fmla="*/ 2 h 82"/>
                <a:gd name="T28" fmla="*/ 44 w 44"/>
                <a:gd name="T29" fmla="*/ 2 h 82"/>
                <a:gd name="T30" fmla="*/ 2 w 44"/>
                <a:gd name="T31" fmla="*/ 72 h 82"/>
                <a:gd name="T32" fmla="*/ 6 w 44"/>
                <a:gd name="T33" fmla="*/ 75 h 82"/>
                <a:gd name="T34" fmla="*/ 13 w 44"/>
                <a:gd name="T35" fmla="*/ 79 h 82"/>
                <a:gd name="T36" fmla="*/ 22 w 44"/>
                <a:gd name="T37" fmla="*/ 82 h 82"/>
                <a:gd name="T38" fmla="*/ 33 w 44"/>
                <a:gd name="T39" fmla="*/ 82 h 82"/>
                <a:gd name="T40" fmla="*/ 43 w 44"/>
                <a:gd name="T41" fmla="*/ 82 h 82"/>
                <a:gd name="T42" fmla="*/ 43 w 44"/>
                <a:gd name="T43" fmla="*/ 82 h 82"/>
                <a:gd name="T44" fmla="*/ 43 w 44"/>
                <a:gd name="T45" fmla="*/ 80 h 82"/>
                <a:gd name="T46" fmla="*/ 43 w 44"/>
                <a:gd name="T47" fmla="*/ 80 h 82"/>
                <a:gd name="T48" fmla="*/ 33 w 44"/>
                <a:gd name="T49" fmla="*/ 82 h 82"/>
                <a:gd name="T50" fmla="*/ 22 w 44"/>
                <a:gd name="T51" fmla="*/ 80 h 82"/>
                <a:gd name="T52" fmla="*/ 13 w 44"/>
                <a:gd name="T53" fmla="*/ 79 h 82"/>
                <a:gd name="T54" fmla="*/ 6 w 44"/>
                <a:gd name="T55" fmla="*/ 74 h 82"/>
                <a:gd name="T56" fmla="*/ 2 w 44"/>
                <a:gd name="T57" fmla="*/ 71 h 82"/>
                <a:gd name="T58" fmla="*/ 2 w 44"/>
                <a:gd name="T59" fmla="*/ 72 h 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82"/>
                <a:gd name="T92" fmla="*/ 44 w 44"/>
                <a:gd name="T93" fmla="*/ 82 h 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82">
                  <a:moveTo>
                    <a:pt x="44" y="2"/>
                  </a:moveTo>
                  <a:lnTo>
                    <a:pt x="43" y="2"/>
                  </a:lnTo>
                  <a:lnTo>
                    <a:pt x="33" y="0"/>
                  </a:lnTo>
                  <a:lnTo>
                    <a:pt x="22" y="2"/>
                  </a:lnTo>
                  <a:lnTo>
                    <a:pt x="13" y="3"/>
                  </a:lnTo>
                  <a:lnTo>
                    <a:pt x="6" y="8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43" y="2"/>
                  </a:lnTo>
                  <a:lnTo>
                    <a:pt x="44" y="2"/>
                  </a:lnTo>
                  <a:close/>
                  <a:moveTo>
                    <a:pt x="2" y="72"/>
                  </a:moveTo>
                  <a:lnTo>
                    <a:pt x="6" y="75"/>
                  </a:lnTo>
                  <a:lnTo>
                    <a:pt x="13" y="79"/>
                  </a:lnTo>
                  <a:lnTo>
                    <a:pt x="22" y="82"/>
                  </a:lnTo>
                  <a:lnTo>
                    <a:pt x="33" y="82"/>
                  </a:lnTo>
                  <a:lnTo>
                    <a:pt x="43" y="82"/>
                  </a:lnTo>
                  <a:lnTo>
                    <a:pt x="43" y="80"/>
                  </a:lnTo>
                  <a:lnTo>
                    <a:pt x="33" y="82"/>
                  </a:lnTo>
                  <a:lnTo>
                    <a:pt x="22" y="80"/>
                  </a:lnTo>
                  <a:lnTo>
                    <a:pt x="13" y="79"/>
                  </a:lnTo>
                  <a:lnTo>
                    <a:pt x="6" y="74"/>
                  </a:lnTo>
                  <a:lnTo>
                    <a:pt x="2" y="71"/>
                  </a:lnTo>
                  <a:lnTo>
                    <a:pt x="2" y="72"/>
                  </a:lnTo>
                  <a:close/>
                </a:path>
              </a:pathLst>
            </a:custGeom>
            <a:solidFill>
              <a:srgbClr val="B3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 1276"/>
            <p:cNvSpPr>
              <a:spLocks noEditPoints="1"/>
            </p:cNvSpPr>
            <p:nvPr/>
          </p:nvSpPr>
          <p:spPr bwMode="auto">
            <a:xfrm>
              <a:off x="4921" y="1514"/>
              <a:ext cx="44" cy="82"/>
            </a:xfrm>
            <a:custGeom>
              <a:avLst/>
              <a:gdLst>
                <a:gd name="T0" fmla="*/ 44 w 44"/>
                <a:gd name="T1" fmla="*/ 2 h 82"/>
                <a:gd name="T2" fmla="*/ 43 w 44"/>
                <a:gd name="T3" fmla="*/ 2 h 82"/>
                <a:gd name="T4" fmla="*/ 33 w 44"/>
                <a:gd name="T5" fmla="*/ 0 h 82"/>
                <a:gd name="T6" fmla="*/ 22 w 44"/>
                <a:gd name="T7" fmla="*/ 2 h 82"/>
                <a:gd name="T8" fmla="*/ 13 w 44"/>
                <a:gd name="T9" fmla="*/ 5 h 82"/>
                <a:gd name="T10" fmla="*/ 6 w 44"/>
                <a:gd name="T11" fmla="*/ 8 h 82"/>
                <a:gd name="T12" fmla="*/ 0 w 44"/>
                <a:gd name="T13" fmla="*/ 11 h 82"/>
                <a:gd name="T14" fmla="*/ 0 w 44"/>
                <a:gd name="T15" fmla="*/ 12 h 82"/>
                <a:gd name="T16" fmla="*/ 6 w 44"/>
                <a:gd name="T17" fmla="*/ 8 h 82"/>
                <a:gd name="T18" fmla="*/ 13 w 44"/>
                <a:gd name="T19" fmla="*/ 5 h 82"/>
                <a:gd name="T20" fmla="*/ 22 w 44"/>
                <a:gd name="T21" fmla="*/ 2 h 82"/>
                <a:gd name="T22" fmla="*/ 33 w 44"/>
                <a:gd name="T23" fmla="*/ 2 h 82"/>
                <a:gd name="T24" fmla="*/ 43 w 44"/>
                <a:gd name="T25" fmla="*/ 2 h 82"/>
                <a:gd name="T26" fmla="*/ 44 w 44"/>
                <a:gd name="T27" fmla="*/ 3 h 82"/>
                <a:gd name="T28" fmla="*/ 44 w 44"/>
                <a:gd name="T29" fmla="*/ 2 h 82"/>
                <a:gd name="T30" fmla="*/ 2 w 44"/>
                <a:gd name="T31" fmla="*/ 71 h 82"/>
                <a:gd name="T32" fmla="*/ 6 w 44"/>
                <a:gd name="T33" fmla="*/ 74 h 82"/>
                <a:gd name="T34" fmla="*/ 13 w 44"/>
                <a:gd name="T35" fmla="*/ 79 h 82"/>
                <a:gd name="T36" fmla="*/ 22 w 44"/>
                <a:gd name="T37" fmla="*/ 80 h 82"/>
                <a:gd name="T38" fmla="*/ 33 w 44"/>
                <a:gd name="T39" fmla="*/ 82 h 82"/>
                <a:gd name="T40" fmla="*/ 43 w 44"/>
                <a:gd name="T41" fmla="*/ 80 h 82"/>
                <a:gd name="T42" fmla="*/ 43 w 44"/>
                <a:gd name="T43" fmla="*/ 80 h 82"/>
                <a:gd name="T44" fmla="*/ 43 w 44"/>
                <a:gd name="T45" fmla="*/ 80 h 82"/>
                <a:gd name="T46" fmla="*/ 43 w 44"/>
                <a:gd name="T47" fmla="*/ 80 h 82"/>
                <a:gd name="T48" fmla="*/ 33 w 44"/>
                <a:gd name="T49" fmla="*/ 80 h 82"/>
                <a:gd name="T50" fmla="*/ 22 w 44"/>
                <a:gd name="T51" fmla="*/ 80 h 82"/>
                <a:gd name="T52" fmla="*/ 13 w 44"/>
                <a:gd name="T53" fmla="*/ 77 h 82"/>
                <a:gd name="T54" fmla="*/ 6 w 44"/>
                <a:gd name="T55" fmla="*/ 74 h 82"/>
                <a:gd name="T56" fmla="*/ 2 w 44"/>
                <a:gd name="T57" fmla="*/ 71 h 82"/>
                <a:gd name="T58" fmla="*/ 2 w 44"/>
                <a:gd name="T59" fmla="*/ 71 h 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82"/>
                <a:gd name="T92" fmla="*/ 44 w 44"/>
                <a:gd name="T93" fmla="*/ 82 h 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82">
                  <a:moveTo>
                    <a:pt x="44" y="2"/>
                  </a:moveTo>
                  <a:lnTo>
                    <a:pt x="43" y="2"/>
                  </a:lnTo>
                  <a:lnTo>
                    <a:pt x="33" y="0"/>
                  </a:lnTo>
                  <a:lnTo>
                    <a:pt x="22" y="2"/>
                  </a:lnTo>
                  <a:lnTo>
                    <a:pt x="13" y="5"/>
                  </a:lnTo>
                  <a:lnTo>
                    <a:pt x="6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3" y="2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2"/>
                  </a:lnTo>
                  <a:close/>
                  <a:moveTo>
                    <a:pt x="2" y="71"/>
                  </a:moveTo>
                  <a:lnTo>
                    <a:pt x="6" y="74"/>
                  </a:lnTo>
                  <a:lnTo>
                    <a:pt x="13" y="79"/>
                  </a:lnTo>
                  <a:lnTo>
                    <a:pt x="22" y="80"/>
                  </a:lnTo>
                  <a:lnTo>
                    <a:pt x="33" y="82"/>
                  </a:lnTo>
                  <a:lnTo>
                    <a:pt x="43" y="80"/>
                  </a:lnTo>
                  <a:lnTo>
                    <a:pt x="33" y="80"/>
                  </a:lnTo>
                  <a:lnTo>
                    <a:pt x="22" y="80"/>
                  </a:lnTo>
                  <a:lnTo>
                    <a:pt x="13" y="77"/>
                  </a:lnTo>
                  <a:lnTo>
                    <a:pt x="6" y="74"/>
                  </a:lnTo>
                  <a:lnTo>
                    <a:pt x="2" y="71"/>
                  </a:lnTo>
                  <a:close/>
                </a:path>
              </a:pathLst>
            </a:custGeom>
            <a:solidFill>
              <a:srgbClr val="B4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Freeform 1277"/>
            <p:cNvSpPr>
              <a:spLocks noEditPoints="1"/>
            </p:cNvSpPr>
            <p:nvPr/>
          </p:nvSpPr>
          <p:spPr bwMode="auto">
            <a:xfrm>
              <a:off x="4921" y="1516"/>
              <a:ext cx="44" cy="78"/>
            </a:xfrm>
            <a:custGeom>
              <a:avLst/>
              <a:gdLst>
                <a:gd name="T0" fmla="*/ 44 w 44"/>
                <a:gd name="T1" fmla="*/ 1 h 78"/>
                <a:gd name="T2" fmla="*/ 43 w 44"/>
                <a:gd name="T3" fmla="*/ 0 h 78"/>
                <a:gd name="T4" fmla="*/ 33 w 44"/>
                <a:gd name="T5" fmla="*/ 0 h 78"/>
                <a:gd name="T6" fmla="*/ 22 w 44"/>
                <a:gd name="T7" fmla="*/ 0 h 78"/>
                <a:gd name="T8" fmla="*/ 13 w 44"/>
                <a:gd name="T9" fmla="*/ 3 h 78"/>
                <a:gd name="T10" fmla="*/ 6 w 44"/>
                <a:gd name="T11" fmla="*/ 6 h 78"/>
                <a:gd name="T12" fmla="*/ 0 w 44"/>
                <a:gd name="T13" fmla="*/ 10 h 78"/>
                <a:gd name="T14" fmla="*/ 0 w 44"/>
                <a:gd name="T15" fmla="*/ 10 h 78"/>
                <a:gd name="T16" fmla="*/ 6 w 44"/>
                <a:gd name="T17" fmla="*/ 7 h 78"/>
                <a:gd name="T18" fmla="*/ 15 w 44"/>
                <a:gd name="T19" fmla="*/ 3 h 78"/>
                <a:gd name="T20" fmla="*/ 24 w 44"/>
                <a:gd name="T21" fmla="*/ 1 h 78"/>
                <a:gd name="T22" fmla="*/ 33 w 44"/>
                <a:gd name="T23" fmla="*/ 0 h 78"/>
                <a:gd name="T24" fmla="*/ 43 w 44"/>
                <a:gd name="T25" fmla="*/ 1 h 78"/>
                <a:gd name="T26" fmla="*/ 44 w 44"/>
                <a:gd name="T27" fmla="*/ 1 h 78"/>
                <a:gd name="T28" fmla="*/ 44 w 44"/>
                <a:gd name="T29" fmla="*/ 1 h 78"/>
                <a:gd name="T30" fmla="*/ 2 w 44"/>
                <a:gd name="T31" fmla="*/ 69 h 78"/>
                <a:gd name="T32" fmla="*/ 6 w 44"/>
                <a:gd name="T33" fmla="*/ 72 h 78"/>
                <a:gd name="T34" fmla="*/ 13 w 44"/>
                <a:gd name="T35" fmla="*/ 75 h 78"/>
                <a:gd name="T36" fmla="*/ 22 w 44"/>
                <a:gd name="T37" fmla="*/ 78 h 78"/>
                <a:gd name="T38" fmla="*/ 33 w 44"/>
                <a:gd name="T39" fmla="*/ 78 h 78"/>
                <a:gd name="T40" fmla="*/ 43 w 44"/>
                <a:gd name="T41" fmla="*/ 78 h 78"/>
                <a:gd name="T42" fmla="*/ 43 w 44"/>
                <a:gd name="T43" fmla="*/ 78 h 78"/>
                <a:gd name="T44" fmla="*/ 43 w 44"/>
                <a:gd name="T45" fmla="*/ 77 h 78"/>
                <a:gd name="T46" fmla="*/ 43 w 44"/>
                <a:gd name="T47" fmla="*/ 78 h 78"/>
                <a:gd name="T48" fmla="*/ 33 w 44"/>
                <a:gd name="T49" fmla="*/ 78 h 78"/>
                <a:gd name="T50" fmla="*/ 24 w 44"/>
                <a:gd name="T51" fmla="*/ 78 h 78"/>
                <a:gd name="T52" fmla="*/ 15 w 44"/>
                <a:gd name="T53" fmla="*/ 75 h 78"/>
                <a:gd name="T54" fmla="*/ 6 w 44"/>
                <a:gd name="T55" fmla="*/ 72 h 78"/>
                <a:gd name="T56" fmla="*/ 2 w 44"/>
                <a:gd name="T57" fmla="*/ 69 h 78"/>
                <a:gd name="T58" fmla="*/ 2 w 44"/>
                <a:gd name="T59" fmla="*/ 69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78"/>
                <a:gd name="T92" fmla="*/ 44 w 44"/>
                <a:gd name="T93" fmla="*/ 78 h 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78">
                  <a:moveTo>
                    <a:pt x="44" y="1"/>
                  </a:moveTo>
                  <a:lnTo>
                    <a:pt x="43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3" y="3"/>
                  </a:lnTo>
                  <a:lnTo>
                    <a:pt x="6" y="6"/>
                  </a:lnTo>
                  <a:lnTo>
                    <a:pt x="0" y="10"/>
                  </a:lnTo>
                  <a:lnTo>
                    <a:pt x="6" y="7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3" y="0"/>
                  </a:lnTo>
                  <a:lnTo>
                    <a:pt x="43" y="1"/>
                  </a:lnTo>
                  <a:lnTo>
                    <a:pt x="44" y="1"/>
                  </a:lnTo>
                  <a:close/>
                  <a:moveTo>
                    <a:pt x="2" y="69"/>
                  </a:moveTo>
                  <a:lnTo>
                    <a:pt x="6" y="72"/>
                  </a:lnTo>
                  <a:lnTo>
                    <a:pt x="13" y="75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43" y="78"/>
                  </a:lnTo>
                  <a:lnTo>
                    <a:pt x="43" y="77"/>
                  </a:lnTo>
                  <a:lnTo>
                    <a:pt x="43" y="78"/>
                  </a:lnTo>
                  <a:lnTo>
                    <a:pt x="33" y="78"/>
                  </a:lnTo>
                  <a:lnTo>
                    <a:pt x="24" y="78"/>
                  </a:lnTo>
                  <a:lnTo>
                    <a:pt x="15" y="75"/>
                  </a:lnTo>
                  <a:lnTo>
                    <a:pt x="6" y="72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B5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Freeform 1278"/>
            <p:cNvSpPr>
              <a:spLocks noEditPoints="1"/>
            </p:cNvSpPr>
            <p:nvPr/>
          </p:nvSpPr>
          <p:spPr bwMode="auto">
            <a:xfrm>
              <a:off x="4921" y="1516"/>
              <a:ext cx="44" cy="78"/>
            </a:xfrm>
            <a:custGeom>
              <a:avLst/>
              <a:gdLst>
                <a:gd name="T0" fmla="*/ 44 w 44"/>
                <a:gd name="T1" fmla="*/ 1 h 78"/>
                <a:gd name="T2" fmla="*/ 43 w 44"/>
                <a:gd name="T3" fmla="*/ 1 h 78"/>
                <a:gd name="T4" fmla="*/ 33 w 44"/>
                <a:gd name="T5" fmla="*/ 0 h 78"/>
                <a:gd name="T6" fmla="*/ 24 w 44"/>
                <a:gd name="T7" fmla="*/ 1 h 78"/>
                <a:gd name="T8" fmla="*/ 15 w 44"/>
                <a:gd name="T9" fmla="*/ 3 h 78"/>
                <a:gd name="T10" fmla="*/ 6 w 44"/>
                <a:gd name="T11" fmla="*/ 7 h 78"/>
                <a:gd name="T12" fmla="*/ 0 w 44"/>
                <a:gd name="T13" fmla="*/ 10 h 78"/>
                <a:gd name="T14" fmla="*/ 0 w 44"/>
                <a:gd name="T15" fmla="*/ 10 h 78"/>
                <a:gd name="T16" fmla="*/ 6 w 44"/>
                <a:gd name="T17" fmla="*/ 7 h 78"/>
                <a:gd name="T18" fmla="*/ 15 w 44"/>
                <a:gd name="T19" fmla="*/ 4 h 78"/>
                <a:gd name="T20" fmla="*/ 24 w 44"/>
                <a:gd name="T21" fmla="*/ 1 h 78"/>
                <a:gd name="T22" fmla="*/ 33 w 44"/>
                <a:gd name="T23" fmla="*/ 1 h 78"/>
                <a:gd name="T24" fmla="*/ 43 w 44"/>
                <a:gd name="T25" fmla="*/ 1 h 78"/>
                <a:gd name="T26" fmla="*/ 44 w 44"/>
                <a:gd name="T27" fmla="*/ 1 h 78"/>
                <a:gd name="T28" fmla="*/ 44 w 44"/>
                <a:gd name="T29" fmla="*/ 1 h 78"/>
                <a:gd name="T30" fmla="*/ 2 w 44"/>
                <a:gd name="T31" fmla="*/ 69 h 78"/>
                <a:gd name="T32" fmla="*/ 6 w 44"/>
                <a:gd name="T33" fmla="*/ 72 h 78"/>
                <a:gd name="T34" fmla="*/ 15 w 44"/>
                <a:gd name="T35" fmla="*/ 75 h 78"/>
                <a:gd name="T36" fmla="*/ 24 w 44"/>
                <a:gd name="T37" fmla="*/ 78 h 78"/>
                <a:gd name="T38" fmla="*/ 33 w 44"/>
                <a:gd name="T39" fmla="*/ 78 h 78"/>
                <a:gd name="T40" fmla="*/ 43 w 44"/>
                <a:gd name="T41" fmla="*/ 78 h 78"/>
                <a:gd name="T42" fmla="*/ 43 w 44"/>
                <a:gd name="T43" fmla="*/ 77 h 78"/>
                <a:gd name="T44" fmla="*/ 43 w 44"/>
                <a:gd name="T45" fmla="*/ 77 h 78"/>
                <a:gd name="T46" fmla="*/ 43 w 44"/>
                <a:gd name="T47" fmla="*/ 77 h 78"/>
                <a:gd name="T48" fmla="*/ 33 w 44"/>
                <a:gd name="T49" fmla="*/ 78 h 78"/>
                <a:gd name="T50" fmla="*/ 24 w 44"/>
                <a:gd name="T51" fmla="*/ 77 h 78"/>
                <a:gd name="T52" fmla="*/ 15 w 44"/>
                <a:gd name="T53" fmla="*/ 75 h 78"/>
                <a:gd name="T54" fmla="*/ 6 w 44"/>
                <a:gd name="T55" fmla="*/ 70 h 78"/>
                <a:gd name="T56" fmla="*/ 2 w 44"/>
                <a:gd name="T57" fmla="*/ 67 h 78"/>
                <a:gd name="T58" fmla="*/ 2 w 44"/>
                <a:gd name="T59" fmla="*/ 69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78"/>
                <a:gd name="T92" fmla="*/ 44 w 44"/>
                <a:gd name="T93" fmla="*/ 78 h 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78">
                  <a:moveTo>
                    <a:pt x="44" y="1"/>
                  </a:moveTo>
                  <a:lnTo>
                    <a:pt x="43" y="1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6" y="7"/>
                  </a:lnTo>
                  <a:lnTo>
                    <a:pt x="0" y="10"/>
                  </a:lnTo>
                  <a:lnTo>
                    <a:pt x="6" y="7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3" y="1"/>
                  </a:lnTo>
                  <a:lnTo>
                    <a:pt x="43" y="1"/>
                  </a:lnTo>
                  <a:lnTo>
                    <a:pt x="44" y="1"/>
                  </a:lnTo>
                  <a:close/>
                  <a:moveTo>
                    <a:pt x="2" y="69"/>
                  </a:moveTo>
                  <a:lnTo>
                    <a:pt x="6" y="72"/>
                  </a:lnTo>
                  <a:lnTo>
                    <a:pt x="15" y="75"/>
                  </a:lnTo>
                  <a:lnTo>
                    <a:pt x="24" y="78"/>
                  </a:lnTo>
                  <a:lnTo>
                    <a:pt x="33" y="78"/>
                  </a:lnTo>
                  <a:lnTo>
                    <a:pt x="43" y="78"/>
                  </a:lnTo>
                  <a:lnTo>
                    <a:pt x="43" y="77"/>
                  </a:lnTo>
                  <a:lnTo>
                    <a:pt x="33" y="78"/>
                  </a:lnTo>
                  <a:lnTo>
                    <a:pt x="24" y="77"/>
                  </a:lnTo>
                  <a:lnTo>
                    <a:pt x="15" y="75"/>
                  </a:lnTo>
                  <a:lnTo>
                    <a:pt x="6" y="70"/>
                  </a:lnTo>
                  <a:lnTo>
                    <a:pt x="2" y="67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B6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 1279"/>
            <p:cNvSpPr>
              <a:spLocks noEditPoints="1"/>
            </p:cNvSpPr>
            <p:nvPr/>
          </p:nvSpPr>
          <p:spPr bwMode="auto">
            <a:xfrm>
              <a:off x="4921" y="1517"/>
              <a:ext cx="44" cy="77"/>
            </a:xfrm>
            <a:custGeom>
              <a:avLst/>
              <a:gdLst>
                <a:gd name="T0" fmla="*/ 44 w 44"/>
                <a:gd name="T1" fmla="*/ 0 h 77"/>
                <a:gd name="T2" fmla="*/ 43 w 44"/>
                <a:gd name="T3" fmla="*/ 0 h 77"/>
                <a:gd name="T4" fmla="*/ 33 w 44"/>
                <a:gd name="T5" fmla="*/ 0 h 77"/>
                <a:gd name="T6" fmla="*/ 24 w 44"/>
                <a:gd name="T7" fmla="*/ 0 h 77"/>
                <a:gd name="T8" fmla="*/ 15 w 44"/>
                <a:gd name="T9" fmla="*/ 3 h 77"/>
                <a:gd name="T10" fmla="*/ 6 w 44"/>
                <a:gd name="T11" fmla="*/ 6 h 77"/>
                <a:gd name="T12" fmla="*/ 0 w 44"/>
                <a:gd name="T13" fmla="*/ 9 h 77"/>
                <a:gd name="T14" fmla="*/ 0 w 44"/>
                <a:gd name="T15" fmla="*/ 11 h 77"/>
                <a:gd name="T16" fmla="*/ 8 w 44"/>
                <a:gd name="T17" fmla="*/ 6 h 77"/>
                <a:gd name="T18" fmla="*/ 15 w 44"/>
                <a:gd name="T19" fmla="*/ 3 h 77"/>
                <a:gd name="T20" fmla="*/ 24 w 44"/>
                <a:gd name="T21" fmla="*/ 0 h 77"/>
                <a:gd name="T22" fmla="*/ 33 w 44"/>
                <a:gd name="T23" fmla="*/ 0 h 77"/>
                <a:gd name="T24" fmla="*/ 43 w 44"/>
                <a:gd name="T25" fmla="*/ 0 h 77"/>
                <a:gd name="T26" fmla="*/ 44 w 44"/>
                <a:gd name="T27" fmla="*/ 2 h 77"/>
                <a:gd name="T28" fmla="*/ 44 w 44"/>
                <a:gd name="T29" fmla="*/ 0 h 77"/>
                <a:gd name="T30" fmla="*/ 2 w 44"/>
                <a:gd name="T31" fmla="*/ 66 h 77"/>
                <a:gd name="T32" fmla="*/ 6 w 44"/>
                <a:gd name="T33" fmla="*/ 69 h 77"/>
                <a:gd name="T34" fmla="*/ 15 w 44"/>
                <a:gd name="T35" fmla="*/ 74 h 77"/>
                <a:gd name="T36" fmla="*/ 24 w 44"/>
                <a:gd name="T37" fmla="*/ 76 h 77"/>
                <a:gd name="T38" fmla="*/ 33 w 44"/>
                <a:gd name="T39" fmla="*/ 77 h 77"/>
                <a:gd name="T40" fmla="*/ 43 w 44"/>
                <a:gd name="T41" fmla="*/ 76 h 77"/>
                <a:gd name="T42" fmla="*/ 43 w 44"/>
                <a:gd name="T43" fmla="*/ 76 h 77"/>
                <a:gd name="T44" fmla="*/ 43 w 44"/>
                <a:gd name="T45" fmla="*/ 76 h 77"/>
                <a:gd name="T46" fmla="*/ 43 w 44"/>
                <a:gd name="T47" fmla="*/ 76 h 77"/>
                <a:gd name="T48" fmla="*/ 33 w 44"/>
                <a:gd name="T49" fmla="*/ 76 h 77"/>
                <a:gd name="T50" fmla="*/ 24 w 44"/>
                <a:gd name="T51" fmla="*/ 76 h 77"/>
                <a:gd name="T52" fmla="*/ 15 w 44"/>
                <a:gd name="T53" fmla="*/ 72 h 77"/>
                <a:gd name="T54" fmla="*/ 8 w 44"/>
                <a:gd name="T55" fmla="*/ 69 h 77"/>
                <a:gd name="T56" fmla="*/ 2 w 44"/>
                <a:gd name="T57" fmla="*/ 66 h 77"/>
                <a:gd name="T58" fmla="*/ 2 w 44"/>
                <a:gd name="T59" fmla="*/ 66 h 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77"/>
                <a:gd name="T92" fmla="*/ 44 w 44"/>
                <a:gd name="T93" fmla="*/ 77 h 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77">
                  <a:moveTo>
                    <a:pt x="44" y="0"/>
                  </a:move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3"/>
                  </a:lnTo>
                  <a:lnTo>
                    <a:pt x="6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4" y="2"/>
                  </a:lnTo>
                  <a:lnTo>
                    <a:pt x="44" y="0"/>
                  </a:lnTo>
                  <a:close/>
                  <a:moveTo>
                    <a:pt x="2" y="66"/>
                  </a:moveTo>
                  <a:lnTo>
                    <a:pt x="6" y="69"/>
                  </a:lnTo>
                  <a:lnTo>
                    <a:pt x="15" y="74"/>
                  </a:lnTo>
                  <a:lnTo>
                    <a:pt x="24" y="76"/>
                  </a:lnTo>
                  <a:lnTo>
                    <a:pt x="33" y="77"/>
                  </a:lnTo>
                  <a:lnTo>
                    <a:pt x="43" y="76"/>
                  </a:lnTo>
                  <a:lnTo>
                    <a:pt x="33" y="76"/>
                  </a:lnTo>
                  <a:lnTo>
                    <a:pt x="24" y="76"/>
                  </a:lnTo>
                  <a:lnTo>
                    <a:pt x="15" y="72"/>
                  </a:lnTo>
                  <a:lnTo>
                    <a:pt x="8" y="69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B7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 1280"/>
            <p:cNvSpPr>
              <a:spLocks noEditPoints="1"/>
            </p:cNvSpPr>
            <p:nvPr/>
          </p:nvSpPr>
          <p:spPr bwMode="auto">
            <a:xfrm>
              <a:off x="4921" y="1517"/>
              <a:ext cx="44" cy="76"/>
            </a:xfrm>
            <a:custGeom>
              <a:avLst/>
              <a:gdLst>
                <a:gd name="T0" fmla="*/ 44 w 44"/>
                <a:gd name="T1" fmla="*/ 2 h 76"/>
                <a:gd name="T2" fmla="*/ 43 w 44"/>
                <a:gd name="T3" fmla="*/ 0 h 76"/>
                <a:gd name="T4" fmla="*/ 33 w 44"/>
                <a:gd name="T5" fmla="*/ 0 h 76"/>
                <a:gd name="T6" fmla="*/ 24 w 44"/>
                <a:gd name="T7" fmla="*/ 0 h 76"/>
                <a:gd name="T8" fmla="*/ 15 w 44"/>
                <a:gd name="T9" fmla="*/ 3 h 76"/>
                <a:gd name="T10" fmla="*/ 8 w 44"/>
                <a:gd name="T11" fmla="*/ 6 h 76"/>
                <a:gd name="T12" fmla="*/ 0 w 44"/>
                <a:gd name="T13" fmla="*/ 11 h 76"/>
                <a:gd name="T14" fmla="*/ 0 w 44"/>
                <a:gd name="T15" fmla="*/ 11 h 76"/>
                <a:gd name="T16" fmla="*/ 8 w 44"/>
                <a:gd name="T17" fmla="*/ 6 h 76"/>
                <a:gd name="T18" fmla="*/ 15 w 44"/>
                <a:gd name="T19" fmla="*/ 3 h 76"/>
                <a:gd name="T20" fmla="*/ 24 w 44"/>
                <a:gd name="T21" fmla="*/ 2 h 76"/>
                <a:gd name="T22" fmla="*/ 33 w 44"/>
                <a:gd name="T23" fmla="*/ 0 h 76"/>
                <a:gd name="T24" fmla="*/ 43 w 44"/>
                <a:gd name="T25" fmla="*/ 2 h 76"/>
                <a:gd name="T26" fmla="*/ 44 w 44"/>
                <a:gd name="T27" fmla="*/ 2 h 76"/>
                <a:gd name="T28" fmla="*/ 44 w 44"/>
                <a:gd name="T29" fmla="*/ 2 h 76"/>
                <a:gd name="T30" fmla="*/ 2 w 44"/>
                <a:gd name="T31" fmla="*/ 66 h 76"/>
                <a:gd name="T32" fmla="*/ 8 w 44"/>
                <a:gd name="T33" fmla="*/ 69 h 76"/>
                <a:gd name="T34" fmla="*/ 15 w 44"/>
                <a:gd name="T35" fmla="*/ 72 h 76"/>
                <a:gd name="T36" fmla="*/ 24 w 44"/>
                <a:gd name="T37" fmla="*/ 76 h 76"/>
                <a:gd name="T38" fmla="*/ 33 w 44"/>
                <a:gd name="T39" fmla="*/ 76 h 76"/>
                <a:gd name="T40" fmla="*/ 43 w 44"/>
                <a:gd name="T41" fmla="*/ 76 h 76"/>
                <a:gd name="T42" fmla="*/ 43 w 44"/>
                <a:gd name="T43" fmla="*/ 76 h 76"/>
                <a:gd name="T44" fmla="*/ 43 w 44"/>
                <a:gd name="T45" fmla="*/ 74 h 76"/>
                <a:gd name="T46" fmla="*/ 43 w 44"/>
                <a:gd name="T47" fmla="*/ 76 h 76"/>
                <a:gd name="T48" fmla="*/ 33 w 44"/>
                <a:gd name="T49" fmla="*/ 76 h 76"/>
                <a:gd name="T50" fmla="*/ 24 w 44"/>
                <a:gd name="T51" fmla="*/ 76 h 76"/>
                <a:gd name="T52" fmla="*/ 15 w 44"/>
                <a:gd name="T53" fmla="*/ 72 h 76"/>
                <a:gd name="T54" fmla="*/ 8 w 44"/>
                <a:gd name="T55" fmla="*/ 69 h 76"/>
                <a:gd name="T56" fmla="*/ 2 w 44"/>
                <a:gd name="T57" fmla="*/ 65 h 76"/>
                <a:gd name="T58" fmla="*/ 2 w 44"/>
                <a:gd name="T59" fmla="*/ 66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76"/>
                <a:gd name="T92" fmla="*/ 44 w 44"/>
                <a:gd name="T93" fmla="*/ 76 h 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76">
                  <a:moveTo>
                    <a:pt x="44" y="2"/>
                  </a:move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3"/>
                  </a:lnTo>
                  <a:lnTo>
                    <a:pt x="8" y="6"/>
                  </a:lnTo>
                  <a:lnTo>
                    <a:pt x="0" y="11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3" y="2"/>
                  </a:lnTo>
                  <a:lnTo>
                    <a:pt x="44" y="2"/>
                  </a:lnTo>
                  <a:close/>
                  <a:moveTo>
                    <a:pt x="2" y="66"/>
                  </a:moveTo>
                  <a:lnTo>
                    <a:pt x="8" y="69"/>
                  </a:lnTo>
                  <a:lnTo>
                    <a:pt x="15" y="72"/>
                  </a:lnTo>
                  <a:lnTo>
                    <a:pt x="24" y="76"/>
                  </a:lnTo>
                  <a:lnTo>
                    <a:pt x="33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6"/>
                  </a:lnTo>
                  <a:lnTo>
                    <a:pt x="33" y="76"/>
                  </a:lnTo>
                  <a:lnTo>
                    <a:pt x="24" y="76"/>
                  </a:lnTo>
                  <a:lnTo>
                    <a:pt x="15" y="72"/>
                  </a:lnTo>
                  <a:lnTo>
                    <a:pt x="8" y="69"/>
                  </a:lnTo>
                  <a:lnTo>
                    <a:pt x="2" y="65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B8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 1281"/>
            <p:cNvSpPr>
              <a:spLocks noEditPoints="1"/>
            </p:cNvSpPr>
            <p:nvPr/>
          </p:nvSpPr>
          <p:spPr bwMode="auto">
            <a:xfrm>
              <a:off x="4921" y="1517"/>
              <a:ext cx="44" cy="76"/>
            </a:xfrm>
            <a:custGeom>
              <a:avLst/>
              <a:gdLst>
                <a:gd name="T0" fmla="*/ 44 w 44"/>
                <a:gd name="T1" fmla="*/ 2 h 76"/>
                <a:gd name="T2" fmla="*/ 43 w 44"/>
                <a:gd name="T3" fmla="*/ 2 h 76"/>
                <a:gd name="T4" fmla="*/ 33 w 44"/>
                <a:gd name="T5" fmla="*/ 0 h 76"/>
                <a:gd name="T6" fmla="*/ 24 w 44"/>
                <a:gd name="T7" fmla="*/ 2 h 76"/>
                <a:gd name="T8" fmla="*/ 15 w 44"/>
                <a:gd name="T9" fmla="*/ 3 h 76"/>
                <a:gd name="T10" fmla="*/ 8 w 44"/>
                <a:gd name="T11" fmla="*/ 6 h 76"/>
                <a:gd name="T12" fmla="*/ 0 w 44"/>
                <a:gd name="T13" fmla="*/ 11 h 76"/>
                <a:gd name="T14" fmla="*/ 0 w 44"/>
                <a:gd name="T15" fmla="*/ 12 h 76"/>
                <a:gd name="T16" fmla="*/ 8 w 44"/>
                <a:gd name="T17" fmla="*/ 8 h 76"/>
                <a:gd name="T18" fmla="*/ 15 w 44"/>
                <a:gd name="T19" fmla="*/ 3 h 76"/>
                <a:gd name="T20" fmla="*/ 24 w 44"/>
                <a:gd name="T21" fmla="*/ 2 h 76"/>
                <a:gd name="T22" fmla="*/ 33 w 44"/>
                <a:gd name="T23" fmla="*/ 2 h 76"/>
                <a:gd name="T24" fmla="*/ 43 w 44"/>
                <a:gd name="T25" fmla="*/ 2 h 76"/>
                <a:gd name="T26" fmla="*/ 44 w 44"/>
                <a:gd name="T27" fmla="*/ 2 h 76"/>
                <a:gd name="T28" fmla="*/ 44 w 44"/>
                <a:gd name="T29" fmla="*/ 2 h 76"/>
                <a:gd name="T30" fmla="*/ 2 w 44"/>
                <a:gd name="T31" fmla="*/ 65 h 76"/>
                <a:gd name="T32" fmla="*/ 8 w 44"/>
                <a:gd name="T33" fmla="*/ 69 h 76"/>
                <a:gd name="T34" fmla="*/ 15 w 44"/>
                <a:gd name="T35" fmla="*/ 72 h 76"/>
                <a:gd name="T36" fmla="*/ 24 w 44"/>
                <a:gd name="T37" fmla="*/ 76 h 76"/>
                <a:gd name="T38" fmla="*/ 33 w 44"/>
                <a:gd name="T39" fmla="*/ 76 h 76"/>
                <a:gd name="T40" fmla="*/ 43 w 44"/>
                <a:gd name="T41" fmla="*/ 76 h 76"/>
                <a:gd name="T42" fmla="*/ 43 w 44"/>
                <a:gd name="T43" fmla="*/ 74 h 76"/>
                <a:gd name="T44" fmla="*/ 43 w 44"/>
                <a:gd name="T45" fmla="*/ 74 h 76"/>
                <a:gd name="T46" fmla="*/ 43 w 44"/>
                <a:gd name="T47" fmla="*/ 74 h 76"/>
                <a:gd name="T48" fmla="*/ 33 w 44"/>
                <a:gd name="T49" fmla="*/ 76 h 76"/>
                <a:gd name="T50" fmla="*/ 24 w 44"/>
                <a:gd name="T51" fmla="*/ 74 h 76"/>
                <a:gd name="T52" fmla="*/ 15 w 44"/>
                <a:gd name="T53" fmla="*/ 72 h 76"/>
                <a:gd name="T54" fmla="*/ 8 w 44"/>
                <a:gd name="T55" fmla="*/ 69 h 76"/>
                <a:gd name="T56" fmla="*/ 2 w 44"/>
                <a:gd name="T57" fmla="*/ 65 h 76"/>
                <a:gd name="T58" fmla="*/ 2 w 44"/>
                <a:gd name="T59" fmla="*/ 6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"/>
                <a:gd name="T91" fmla="*/ 0 h 76"/>
                <a:gd name="T92" fmla="*/ 44 w 44"/>
                <a:gd name="T93" fmla="*/ 76 h 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" h="76">
                  <a:moveTo>
                    <a:pt x="44" y="2"/>
                  </a:moveTo>
                  <a:lnTo>
                    <a:pt x="43" y="2"/>
                  </a:lnTo>
                  <a:lnTo>
                    <a:pt x="33" y="0"/>
                  </a:lnTo>
                  <a:lnTo>
                    <a:pt x="24" y="2"/>
                  </a:lnTo>
                  <a:lnTo>
                    <a:pt x="15" y="3"/>
                  </a:lnTo>
                  <a:lnTo>
                    <a:pt x="8" y="6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8" y="8"/>
                  </a:lnTo>
                  <a:lnTo>
                    <a:pt x="15" y="3"/>
                  </a:lnTo>
                  <a:lnTo>
                    <a:pt x="24" y="2"/>
                  </a:lnTo>
                  <a:lnTo>
                    <a:pt x="33" y="2"/>
                  </a:lnTo>
                  <a:lnTo>
                    <a:pt x="43" y="2"/>
                  </a:lnTo>
                  <a:lnTo>
                    <a:pt x="44" y="2"/>
                  </a:lnTo>
                  <a:close/>
                  <a:moveTo>
                    <a:pt x="2" y="65"/>
                  </a:moveTo>
                  <a:lnTo>
                    <a:pt x="8" y="69"/>
                  </a:lnTo>
                  <a:lnTo>
                    <a:pt x="15" y="72"/>
                  </a:lnTo>
                  <a:lnTo>
                    <a:pt x="24" y="76"/>
                  </a:lnTo>
                  <a:lnTo>
                    <a:pt x="33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33" y="76"/>
                  </a:lnTo>
                  <a:lnTo>
                    <a:pt x="24" y="74"/>
                  </a:lnTo>
                  <a:lnTo>
                    <a:pt x="15" y="72"/>
                  </a:lnTo>
                  <a:lnTo>
                    <a:pt x="8" y="69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B9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 1282"/>
            <p:cNvSpPr>
              <a:spLocks noEditPoints="1"/>
            </p:cNvSpPr>
            <p:nvPr/>
          </p:nvSpPr>
          <p:spPr bwMode="auto">
            <a:xfrm>
              <a:off x="4921" y="1519"/>
              <a:ext cx="44" cy="74"/>
            </a:xfrm>
            <a:custGeom>
              <a:avLst/>
              <a:gdLst>
                <a:gd name="T0" fmla="*/ 44 w 44"/>
                <a:gd name="T1" fmla="*/ 0 h 74"/>
                <a:gd name="T2" fmla="*/ 43 w 44"/>
                <a:gd name="T3" fmla="*/ 0 h 74"/>
                <a:gd name="T4" fmla="*/ 33 w 44"/>
                <a:gd name="T5" fmla="*/ 0 h 74"/>
                <a:gd name="T6" fmla="*/ 24 w 44"/>
                <a:gd name="T7" fmla="*/ 0 h 74"/>
                <a:gd name="T8" fmla="*/ 15 w 44"/>
                <a:gd name="T9" fmla="*/ 1 h 74"/>
                <a:gd name="T10" fmla="*/ 8 w 44"/>
                <a:gd name="T11" fmla="*/ 6 h 74"/>
                <a:gd name="T12" fmla="*/ 0 w 44"/>
                <a:gd name="T13" fmla="*/ 10 h 74"/>
                <a:gd name="T14" fmla="*/ 0 w 44"/>
                <a:gd name="T15" fmla="*/ 10 h 74"/>
                <a:gd name="T16" fmla="*/ 2 w 44"/>
                <a:gd name="T17" fmla="*/ 10 h 74"/>
                <a:gd name="T18" fmla="*/ 8 w 44"/>
                <a:gd name="T19" fmla="*/ 6 h 74"/>
                <a:gd name="T20" fmla="*/ 15 w 44"/>
                <a:gd name="T21" fmla="*/ 3 h 74"/>
                <a:gd name="T22" fmla="*/ 24 w 44"/>
                <a:gd name="T23" fmla="*/ 0 h 74"/>
                <a:gd name="T24" fmla="*/ 33 w 44"/>
                <a:gd name="T25" fmla="*/ 0 h 74"/>
                <a:gd name="T26" fmla="*/ 43 w 44"/>
                <a:gd name="T27" fmla="*/ 0 h 74"/>
                <a:gd name="T28" fmla="*/ 44 w 44"/>
                <a:gd name="T29" fmla="*/ 1 h 74"/>
                <a:gd name="T30" fmla="*/ 44 w 44"/>
                <a:gd name="T31" fmla="*/ 0 h 74"/>
                <a:gd name="T32" fmla="*/ 2 w 44"/>
                <a:gd name="T33" fmla="*/ 63 h 74"/>
                <a:gd name="T34" fmla="*/ 8 w 44"/>
                <a:gd name="T35" fmla="*/ 67 h 74"/>
                <a:gd name="T36" fmla="*/ 15 w 44"/>
                <a:gd name="T37" fmla="*/ 70 h 74"/>
                <a:gd name="T38" fmla="*/ 24 w 44"/>
                <a:gd name="T39" fmla="*/ 72 h 74"/>
                <a:gd name="T40" fmla="*/ 33 w 44"/>
                <a:gd name="T41" fmla="*/ 74 h 74"/>
                <a:gd name="T42" fmla="*/ 43 w 44"/>
                <a:gd name="T43" fmla="*/ 72 h 74"/>
                <a:gd name="T44" fmla="*/ 43 w 44"/>
                <a:gd name="T45" fmla="*/ 72 h 74"/>
                <a:gd name="T46" fmla="*/ 43 w 44"/>
                <a:gd name="T47" fmla="*/ 72 h 74"/>
                <a:gd name="T48" fmla="*/ 43 w 44"/>
                <a:gd name="T49" fmla="*/ 72 h 74"/>
                <a:gd name="T50" fmla="*/ 33 w 44"/>
                <a:gd name="T51" fmla="*/ 72 h 74"/>
                <a:gd name="T52" fmla="*/ 24 w 44"/>
                <a:gd name="T53" fmla="*/ 72 h 74"/>
                <a:gd name="T54" fmla="*/ 15 w 44"/>
                <a:gd name="T55" fmla="*/ 69 h 74"/>
                <a:gd name="T56" fmla="*/ 8 w 44"/>
                <a:gd name="T57" fmla="*/ 66 h 74"/>
                <a:gd name="T58" fmla="*/ 2 w 44"/>
                <a:gd name="T59" fmla="*/ 63 h 74"/>
                <a:gd name="T60" fmla="*/ 2 w 44"/>
                <a:gd name="T61" fmla="*/ 63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"/>
                <a:gd name="T94" fmla="*/ 0 h 74"/>
                <a:gd name="T95" fmla="*/ 44 w 44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" h="74">
                  <a:moveTo>
                    <a:pt x="44" y="0"/>
                  </a:move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8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4" y="0"/>
                  </a:lnTo>
                  <a:close/>
                  <a:moveTo>
                    <a:pt x="2" y="63"/>
                  </a:moveTo>
                  <a:lnTo>
                    <a:pt x="8" y="67"/>
                  </a:lnTo>
                  <a:lnTo>
                    <a:pt x="15" y="70"/>
                  </a:lnTo>
                  <a:lnTo>
                    <a:pt x="24" y="72"/>
                  </a:lnTo>
                  <a:lnTo>
                    <a:pt x="33" y="74"/>
                  </a:lnTo>
                  <a:lnTo>
                    <a:pt x="43" y="72"/>
                  </a:lnTo>
                  <a:lnTo>
                    <a:pt x="33" y="72"/>
                  </a:lnTo>
                  <a:lnTo>
                    <a:pt x="24" y="72"/>
                  </a:lnTo>
                  <a:lnTo>
                    <a:pt x="15" y="69"/>
                  </a:lnTo>
                  <a:lnTo>
                    <a:pt x="8" y="66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BA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 1283"/>
            <p:cNvSpPr>
              <a:spLocks noEditPoints="1"/>
            </p:cNvSpPr>
            <p:nvPr/>
          </p:nvSpPr>
          <p:spPr bwMode="auto">
            <a:xfrm>
              <a:off x="4921" y="1519"/>
              <a:ext cx="44" cy="72"/>
            </a:xfrm>
            <a:custGeom>
              <a:avLst/>
              <a:gdLst>
                <a:gd name="T0" fmla="*/ 44 w 44"/>
                <a:gd name="T1" fmla="*/ 1 h 72"/>
                <a:gd name="T2" fmla="*/ 43 w 44"/>
                <a:gd name="T3" fmla="*/ 0 h 72"/>
                <a:gd name="T4" fmla="*/ 33 w 44"/>
                <a:gd name="T5" fmla="*/ 0 h 72"/>
                <a:gd name="T6" fmla="*/ 24 w 44"/>
                <a:gd name="T7" fmla="*/ 0 h 72"/>
                <a:gd name="T8" fmla="*/ 15 w 44"/>
                <a:gd name="T9" fmla="*/ 3 h 72"/>
                <a:gd name="T10" fmla="*/ 8 w 44"/>
                <a:gd name="T11" fmla="*/ 6 h 72"/>
                <a:gd name="T12" fmla="*/ 2 w 44"/>
                <a:gd name="T13" fmla="*/ 10 h 72"/>
                <a:gd name="T14" fmla="*/ 0 w 44"/>
                <a:gd name="T15" fmla="*/ 10 h 72"/>
                <a:gd name="T16" fmla="*/ 0 w 44"/>
                <a:gd name="T17" fmla="*/ 12 h 72"/>
                <a:gd name="T18" fmla="*/ 2 w 44"/>
                <a:gd name="T19" fmla="*/ 10 h 72"/>
                <a:gd name="T20" fmla="*/ 8 w 44"/>
                <a:gd name="T21" fmla="*/ 6 h 72"/>
                <a:gd name="T22" fmla="*/ 15 w 44"/>
                <a:gd name="T23" fmla="*/ 3 h 72"/>
                <a:gd name="T24" fmla="*/ 24 w 44"/>
                <a:gd name="T25" fmla="*/ 1 h 72"/>
                <a:gd name="T26" fmla="*/ 33 w 44"/>
                <a:gd name="T27" fmla="*/ 0 h 72"/>
                <a:gd name="T28" fmla="*/ 43 w 44"/>
                <a:gd name="T29" fmla="*/ 1 h 72"/>
                <a:gd name="T30" fmla="*/ 44 w 44"/>
                <a:gd name="T31" fmla="*/ 1 h 72"/>
                <a:gd name="T32" fmla="*/ 44 w 44"/>
                <a:gd name="T33" fmla="*/ 1 h 72"/>
                <a:gd name="T34" fmla="*/ 2 w 44"/>
                <a:gd name="T35" fmla="*/ 63 h 72"/>
                <a:gd name="T36" fmla="*/ 8 w 44"/>
                <a:gd name="T37" fmla="*/ 66 h 72"/>
                <a:gd name="T38" fmla="*/ 15 w 44"/>
                <a:gd name="T39" fmla="*/ 69 h 72"/>
                <a:gd name="T40" fmla="*/ 24 w 44"/>
                <a:gd name="T41" fmla="*/ 72 h 72"/>
                <a:gd name="T42" fmla="*/ 33 w 44"/>
                <a:gd name="T43" fmla="*/ 72 h 72"/>
                <a:gd name="T44" fmla="*/ 43 w 44"/>
                <a:gd name="T45" fmla="*/ 72 h 72"/>
                <a:gd name="T46" fmla="*/ 43 w 44"/>
                <a:gd name="T47" fmla="*/ 72 h 72"/>
                <a:gd name="T48" fmla="*/ 43 w 44"/>
                <a:gd name="T49" fmla="*/ 70 h 72"/>
                <a:gd name="T50" fmla="*/ 43 w 44"/>
                <a:gd name="T51" fmla="*/ 72 h 72"/>
                <a:gd name="T52" fmla="*/ 33 w 44"/>
                <a:gd name="T53" fmla="*/ 72 h 72"/>
                <a:gd name="T54" fmla="*/ 24 w 44"/>
                <a:gd name="T55" fmla="*/ 72 h 72"/>
                <a:gd name="T56" fmla="*/ 15 w 44"/>
                <a:gd name="T57" fmla="*/ 69 h 72"/>
                <a:gd name="T58" fmla="*/ 8 w 44"/>
                <a:gd name="T59" fmla="*/ 66 h 72"/>
                <a:gd name="T60" fmla="*/ 2 w 44"/>
                <a:gd name="T61" fmla="*/ 61 h 72"/>
                <a:gd name="T62" fmla="*/ 2 w 44"/>
                <a:gd name="T63" fmla="*/ 63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72"/>
                <a:gd name="T98" fmla="*/ 44 w 44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72">
                  <a:moveTo>
                    <a:pt x="44" y="1"/>
                  </a:move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3"/>
                  </a:lnTo>
                  <a:lnTo>
                    <a:pt x="8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3" y="0"/>
                  </a:lnTo>
                  <a:lnTo>
                    <a:pt x="43" y="1"/>
                  </a:lnTo>
                  <a:lnTo>
                    <a:pt x="44" y="1"/>
                  </a:lnTo>
                  <a:close/>
                  <a:moveTo>
                    <a:pt x="2" y="63"/>
                  </a:moveTo>
                  <a:lnTo>
                    <a:pt x="8" y="66"/>
                  </a:lnTo>
                  <a:lnTo>
                    <a:pt x="15" y="69"/>
                  </a:lnTo>
                  <a:lnTo>
                    <a:pt x="24" y="72"/>
                  </a:lnTo>
                  <a:lnTo>
                    <a:pt x="33" y="72"/>
                  </a:lnTo>
                  <a:lnTo>
                    <a:pt x="43" y="72"/>
                  </a:lnTo>
                  <a:lnTo>
                    <a:pt x="43" y="70"/>
                  </a:lnTo>
                  <a:lnTo>
                    <a:pt x="43" y="72"/>
                  </a:lnTo>
                  <a:lnTo>
                    <a:pt x="33" y="72"/>
                  </a:lnTo>
                  <a:lnTo>
                    <a:pt x="24" y="72"/>
                  </a:lnTo>
                  <a:lnTo>
                    <a:pt x="15" y="69"/>
                  </a:lnTo>
                  <a:lnTo>
                    <a:pt x="8" y="66"/>
                  </a:lnTo>
                  <a:lnTo>
                    <a:pt x="2" y="61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BB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 1284"/>
            <p:cNvSpPr>
              <a:spLocks noEditPoints="1"/>
            </p:cNvSpPr>
            <p:nvPr/>
          </p:nvSpPr>
          <p:spPr bwMode="auto">
            <a:xfrm>
              <a:off x="4921" y="1519"/>
              <a:ext cx="44" cy="72"/>
            </a:xfrm>
            <a:custGeom>
              <a:avLst/>
              <a:gdLst>
                <a:gd name="T0" fmla="*/ 44 w 44"/>
                <a:gd name="T1" fmla="*/ 1 h 72"/>
                <a:gd name="T2" fmla="*/ 43 w 44"/>
                <a:gd name="T3" fmla="*/ 1 h 72"/>
                <a:gd name="T4" fmla="*/ 33 w 44"/>
                <a:gd name="T5" fmla="*/ 0 h 72"/>
                <a:gd name="T6" fmla="*/ 24 w 44"/>
                <a:gd name="T7" fmla="*/ 1 h 72"/>
                <a:gd name="T8" fmla="*/ 15 w 44"/>
                <a:gd name="T9" fmla="*/ 3 h 72"/>
                <a:gd name="T10" fmla="*/ 8 w 44"/>
                <a:gd name="T11" fmla="*/ 6 h 72"/>
                <a:gd name="T12" fmla="*/ 2 w 44"/>
                <a:gd name="T13" fmla="*/ 10 h 72"/>
                <a:gd name="T14" fmla="*/ 0 w 44"/>
                <a:gd name="T15" fmla="*/ 12 h 72"/>
                <a:gd name="T16" fmla="*/ 2 w 44"/>
                <a:gd name="T17" fmla="*/ 12 h 72"/>
                <a:gd name="T18" fmla="*/ 2 w 44"/>
                <a:gd name="T19" fmla="*/ 12 h 72"/>
                <a:gd name="T20" fmla="*/ 10 w 44"/>
                <a:gd name="T21" fmla="*/ 7 h 72"/>
                <a:gd name="T22" fmla="*/ 17 w 44"/>
                <a:gd name="T23" fmla="*/ 3 h 72"/>
                <a:gd name="T24" fmla="*/ 24 w 44"/>
                <a:gd name="T25" fmla="*/ 1 h 72"/>
                <a:gd name="T26" fmla="*/ 33 w 44"/>
                <a:gd name="T27" fmla="*/ 1 h 72"/>
                <a:gd name="T28" fmla="*/ 41 w 44"/>
                <a:gd name="T29" fmla="*/ 1 h 72"/>
                <a:gd name="T30" fmla="*/ 44 w 44"/>
                <a:gd name="T31" fmla="*/ 3 h 72"/>
                <a:gd name="T32" fmla="*/ 44 w 44"/>
                <a:gd name="T33" fmla="*/ 1 h 72"/>
                <a:gd name="T34" fmla="*/ 2 w 44"/>
                <a:gd name="T35" fmla="*/ 61 h 72"/>
                <a:gd name="T36" fmla="*/ 8 w 44"/>
                <a:gd name="T37" fmla="*/ 66 h 72"/>
                <a:gd name="T38" fmla="*/ 15 w 44"/>
                <a:gd name="T39" fmla="*/ 69 h 72"/>
                <a:gd name="T40" fmla="*/ 24 w 44"/>
                <a:gd name="T41" fmla="*/ 72 h 72"/>
                <a:gd name="T42" fmla="*/ 33 w 44"/>
                <a:gd name="T43" fmla="*/ 72 h 72"/>
                <a:gd name="T44" fmla="*/ 43 w 44"/>
                <a:gd name="T45" fmla="*/ 72 h 72"/>
                <a:gd name="T46" fmla="*/ 43 w 44"/>
                <a:gd name="T47" fmla="*/ 70 h 72"/>
                <a:gd name="T48" fmla="*/ 43 w 44"/>
                <a:gd name="T49" fmla="*/ 70 h 72"/>
                <a:gd name="T50" fmla="*/ 41 w 44"/>
                <a:gd name="T51" fmla="*/ 70 h 72"/>
                <a:gd name="T52" fmla="*/ 33 w 44"/>
                <a:gd name="T53" fmla="*/ 72 h 72"/>
                <a:gd name="T54" fmla="*/ 24 w 44"/>
                <a:gd name="T55" fmla="*/ 70 h 72"/>
                <a:gd name="T56" fmla="*/ 17 w 44"/>
                <a:gd name="T57" fmla="*/ 69 h 72"/>
                <a:gd name="T58" fmla="*/ 10 w 44"/>
                <a:gd name="T59" fmla="*/ 66 h 72"/>
                <a:gd name="T60" fmla="*/ 2 w 44"/>
                <a:gd name="T61" fmla="*/ 61 h 72"/>
                <a:gd name="T62" fmla="*/ 2 w 44"/>
                <a:gd name="T63" fmla="*/ 61 h 72"/>
                <a:gd name="T64" fmla="*/ 2 w 44"/>
                <a:gd name="T65" fmla="*/ 61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"/>
                <a:gd name="T100" fmla="*/ 0 h 72"/>
                <a:gd name="T101" fmla="*/ 44 w 4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" h="72">
                  <a:moveTo>
                    <a:pt x="44" y="1"/>
                  </a:moveTo>
                  <a:lnTo>
                    <a:pt x="43" y="1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8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4" y="1"/>
                  </a:lnTo>
                  <a:close/>
                  <a:moveTo>
                    <a:pt x="2" y="61"/>
                  </a:moveTo>
                  <a:lnTo>
                    <a:pt x="8" y="66"/>
                  </a:lnTo>
                  <a:lnTo>
                    <a:pt x="15" y="69"/>
                  </a:lnTo>
                  <a:lnTo>
                    <a:pt x="24" y="72"/>
                  </a:lnTo>
                  <a:lnTo>
                    <a:pt x="33" y="72"/>
                  </a:lnTo>
                  <a:lnTo>
                    <a:pt x="43" y="72"/>
                  </a:lnTo>
                  <a:lnTo>
                    <a:pt x="43" y="70"/>
                  </a:lnTo>
                  <a:lnTo>
                    <a:pt x="41" y="70"/>
                  </a:lnTo>
                  <a:lnTo>
                    <a:pt x="33" y="72"/>
                  </a:lnTo>
                  <a:lnTo>
                    <a:pt x="24" y="70"/>
                  </a:lnTo>
                  <a:lnTo>
                    <a:pt x="17" y="69"/>
                  </a:lnTo>
                  <a:lnTo>
                    <a:pt x="10" y="66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BC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 1285"/>
            <p:cNvSpPr>
              <a:spLocks noEditPoints="1"/>
            </p:cNvSpPr>
            <p:nvPr/>
          </p:nvSpPr>
          <p:spPr bwMode="auto">
            <a:xfrm>
              <a:off x="4923" y="1520"/>
              <a:ext cx="42" cy="71"/>
            </a:xfrm>
            <a:custGeom>
              <a:avLst/>
              <a:gdLst>
                <a:gd name="T0" fmla="*/ 42 w 42"/>
                <a:gd name="T1" fmla="*/ 2 h 71"/>
                <a:gd name="T2" fmla="*/ 39 w 42"/>
                <a:gd name="T3" fmla="*/ 0 h 71"/>
                <a:gd name="T4" fmla="*/ 31 w 42"/>
                <a:gd name="T5" fmla="*/ 0 h 71"/>
                <a:gd name="T6" fmla="*/ 22 w 42"/>
                <a:gd name="T7" fmla="*/ 0 h 71"/>
                <a:gd name="T8" fmla="*/ 15 w 42"/>
                <a:gd name="T9" fmla="*/ 2 h 71"/>
                <a:gd name="T10" fmla="*/ 8 w 42"/>
                <a:gd name="T11" fmla="*/ 6 h 71"/>
                <a:gd name="T12" fmla="*/ 0 w 42"/>
                <a:gd name="T13" fmla="*/ 11 h 71"/>
                <a:gd name="T14" fmla="*/ 0 w 42"/>
                <a:gd name="T15" fmla="*/ 11 h 71"/>
                <a:gd name="T16" fmla="*/ 0 w 42"/>
                <a:gd name="T17" fmla="*/ 12 h 71"/>
                <a:gd name="T18" fmla="*/ 0 w 42"/>
                <a:gd name="T19" fmla="*/ 11 h 71"/>
                <a:gd name="T20" fmla="*/ 8 w 42"/>
                <a:gd name="T21" fmla="*/ 6 h 71"/>
                <a:gd name="T22" fmla="*/ 15 w 42"/>
                <a:gd name="T23" fmla="*/ 3 h 71"/>
                <a:gd name="T24" fmla="*/ 22 w 42"/>
                <a:gd name="T25" fmla="*/ 0 h 71"/>
                <a:gd name="T26" fmla="*/ 31 w 42"/>
                <a:gd name="T27" fmla="*/ 0 h 71"/>
                <a:gd name="T28" fmla="*/ 39 w 42"/>
                <a:gd name="T29" fmla="*/ 0 h 71"/>
                <a:gd name="T30" fmla="*/ 42 w 42"/>
                <a:gd name="T31" fmla="*/ 2 h 71"/>
                <a:gd name="T32" fmla="*/ 42 w 42"/>
                <a:gd name="T33" fmla="*/ 2 h 71"/>
                <a:gd name="T34" fmla="*/ 0 w 42"/>
                <a:gd name="T35" fmla="*/ 60 h 71"/>
                <a:gd name="T36" fmla="*/ 0 w 42"/>
                <a:gd name="T37" fmla="*/ 60 h 71"/>
                <a:gd name="T38" fmla="*/ 8 w 42"/>
                <a:gd name="T39" fmla="*/ 65 h 71"/>
                <a:gd name="T40" fmla="*/ 15 w 42"/>
                <a:gd name="T41" fmla="*/ 68 h 71"/>
                <a:gd name="T42" fmla="*/ 22 w 42"/>
                <a:gd name="T43" fmla="*/ 69 h 71"/>
                <a:gd name="T44" fmla="*/ 31 w 42"/>
                <a:gd name="T45" fmla="*/ 71 h 71"/>
                <a:gd name="T46" fmla="*/ 39 w 42"/>
                <a:gd name="T47" fmla="*/ 69 h 71"/>
                <a:gd name="T48" fmla="*/ 41 w 42"/>
                <a:gd name="T49" fmla="*/ 69 h 71"/>
                <a:gd name="T50" fmla="*/ 41 w 42"/>
                <a:gd name="T51" fmla="*/ 69 h 71"/>
                <a:gd name="T52" fmla="*/ 39 w 42"/>
                <a:gd name="T53" fmla="*/ 69 h 71"/>
                <a:gd name="T54" fmla="*/ 31 w 42"/>
                <a:gd name="T55" fmla="*/ 69 h 71"/>
                <a:gd name="T56" fmla="*/ 22 w 42"/>
                <a:gd name="T57" fmla="*/ 69 h 71"/>
                <a:gd name="T58" fmla="*/ 15 w 42"/>
                <a:gd name="T59" fmla="*/ 68 h 71"/>
                <a:gd name="T60" fmla="*/ 8 w 42"/>
                <a:gd name="T61" fmla="*/ 63 h 71"/>
                <a:gd name="T62" fmla="*/ 0 w 42"/>
                <a:gd name="T63" fmla="*/ 60 h 71"/>
                <a:gd name="T64" fmla="*/ 0 w 42"/>
                <a:gd name="T65" fmla="*/ 59 h 71"/>
                <a:gd name="T66" fmla="*/ 0 w 42"/>
                <a:gd name="T67" fmla="*/ 60 h 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71"/>
                <a:gd name="T104" fmla="*/ 42 w 42"/>
                <a:gd name="T105" fmla="*/ 71 h 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71">
                  <a:moveTo>
                    <a:pt x="42" y="2"/>
                  </a:moveTo>
                  <a:lnTo>
                    <a:pt x="39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6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2" y="2"/>
                  </a:lnTo>
                  <a:close/>
                  <a:moveTo>
                    <a:pt x="0" y="60"/>
                  </a:moveTo>
                  <a:lnTo>
                    <a:pt x="0" y="60"/>
                  </a:lnTo>
                  <a:lnTo>
                    <a:pt x="8" y="65"/>
                  </a:lnTo>
                  <a:lnTo>
                    <a:pt x="15" y="68"/>
                  </a:lnTo>
                  <a:lnTo>
                    <a:pt x="22" y="69"/>
                  </a:lnTo>
                  <a:lnTo>
                    <a:pt x="31" y="71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1" y="69"/>
                  </a:lnTo>
                  <a:lnTo>
                    <a:pt x="22" y="69"/>
                  </a:lnTo>
                  <a:lnTo>
                    <a:pt x="15" y="68"/>
                  </a:lnTo>
                  <a:lnTo>
                    <a:pt x="8" y="63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BDF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 1286"/>
            <p:cNvSpPr>
              <a:spLocks noEditPoints="1"/>
            </p:cNvSpPr>
            <p:nvPr/>
          </p:nvSpPr>
          <p:spPr bwMode="auto">
            <a:xfrm>
              <a:off x="4923" y="1520"/>
              <a:ext cx="42" cy="69"/>
            </a:xfrm>
            <a:custGeom>
              <a:avLst/>
              <a:gdLst>
                <a:gd name="T0" fmla="*/ 42 w 42"/>
                <a:gd name="T1" fmla="*/ 2 h 69"/>
                <a:gd name="T2" fmla="*/ 39 w 42"/>
                <a:gd name="T3" fmla="*/ 0 h 69"/>
                <a:gd name="T4" fmla="*/ 31 w 42"/>
                <a:gd name="T5" fmla="*/ 0 h 69"/>
                <a:gd name="T6" fmla="*/ 22 w 42"/>
                <a:gd name="T7" fmla="*/ 0 h 69"/>
                <a:gd name="T8" fmla="*/ 15 w 42"/>
                <a:gd name="T9" fmla="*/ 3 h 69"/>
                <a:gd name="T10" fmla="*/ 8 w 42"/>
                <a:gd name="T11" fmla="*/ 6 h 69"/>
                <a:gd name="T12" fmla="*/ 0 w 42"/>
                <a:gd name="T13" fmla="*/ 11 h 69"/>
                <a:gd name="T14" fmla="*/ 0 w 42"/>
                <a:gd name="T15" fmla="*/ 12 h 69"/>
                <a:gd name="T16" fmla="*/ 0 w 42"/>
                <a:gd name="T17" fmla="*/ 12 h 69"/>
                <a:gd name="T18" fmla="*/ 2 w 42"/>
                <a:gd name="T19" fmla="*/ 11 h 69"/>
                <a:gd name="T20" fmla="*/ 8 w 42"/>
                <a:gd name="T21" fmla="*/ 6 h 69"/>
                <a:gd name="T22" fmla="*/ 15 w 42"/>
                <a:gd name="T23" fmla="*/ 3 h 69"/>
                <a:gd name="T24" fmla="*/ 22 w 42"/>
                <a:gd name="T25" fmla="*/ 2 h 69"/>
                <a:gd name="T26" fmla="*/ 31 w 42"/>
                <a:gd name="T27" fmla="*/ 0 h 69"/>
                <a:gd name="T28" fmla="*/ 39 w 42"/>
                <a:gd name="T29" fmla="*/ 2 h 69"/>
                <a:gd name="T30" fmla="*/ 42 w 42"/>
                <a:gd name="T31" fmla="*/ 2 h 69"/>
                <a:gd name="T32" fmla="*/ 42 w 42"/>
                <a:gd name="T33" fmla="*/ 2 h 69"/>
                <a:gd name="T34" fmla="*/ 0 w 42"/>
                <a:gd name="T35" fmla="*/ 59 h 69"/>
                <a:gd name="T36" fmla="*/ 0 w 42"/>
                <a:gd name="T37" fmla="*/ 60 h 69"/>
                <a:gd name="T38" fmla="*/ 8 w 42"/>
                <a:gd name="T39" fmla="*/ 63 h 69"/>
                <a:gd name="T40" fmla="*/ 15 w 42"/>
                <a:gd name="T41" fmla="*/ 68 h 69"/>
                <a:gd name="T42" fmla="*/ 22 w 42"/>
                <a:gd name="T43" fmla="*/ 69 h 69"/>
                <a:gd name="T44" fmla="*/ 31 w 42"/>
                <a:gd name="T45" fmla="*/ 69 h 69"/>
                <a:gd name="T46" fmla="*/ 39 w 42"/>
                <a:gd name="T47" fmla="*/ 69 h 69"/>
                <a:gd name="T48" fmla="*/ 41 w 42"/>
                <a:gd name="T49" fmla="*/ 69 h 69"/>
                <a:gd name="T50" fmla="*/ 41 w 42"/>
                <a:gd name="T51" fmla="*/ 68 h 69"/>
                <a:gd name="T52" fmla="*/ 39 w 42"/>
                <a:gd name="T53" fmla="*/ 69 h 69"/>
                <a:gd name="T54" fmla="*/ 31 w 42"/>
                <a:gd name="T55" fmla="*/ 69 h 69"/>
                <a:gd name="T56" fmla="*/ 22 w 42"/>
                <a:gd name="T57" fmla="*/ 69 h 69"/>
                <a:gd name="T58" fmla="*/ 15 w 42"/>
                <a:gd name="T59" fmla="*/ 66 h 69"/>
                <a:gd name="T60" fmla="*/ 8 w 42"/>
                <a:gd name="T61" fmla="*/ 63 h 69"/>
                <a:gd name="T62" fmla="*/ 2 w 42"/>
                <a:gd name="T63" fmla="*/ 59 h 69"/>
                <a:gd name="T64" fmla="*/ 0 w 42"/>
                <a:gd name="T65" fmla="*/ 59 h 69"/>
                <a:gd name="T66" fmla="*/ 0 w 42"/>
                <a:gd name="T67" fmla="*/ 59 h 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69"/>
                <a:gd name="T104" fmla="*/ 42 w 42"/>
                <a:gd name="T105" fmla="*/ 69 h 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69">
                  <a:moveTo>
                    <a:pt x="42" y="2"/>
                  </a:moveTo>
                  <a:lnTo>
                    <a:pt x="39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6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2" y="2"/>
                  </a:lnTo>
                  <a:close/>
                  <a:moveTo>
                    <a:pt x="0" y="59"/>
                  </a:moveTo>
                  <a:lnTo>
                    <a:pt x="0" y="60"/>
                  </a:lnTo>
                  <a:lnTo>
                    <a:pt x="8" y="63"/>
                  </a:lnTo>
                  <a:lnTo>
                    <a:pt x="15" y="68"/>
                  </a:lnTo>
                  <a:lnTo>
                    <a:pt x="22" y="69"/>
                  </a:lnTo>
                  <a:lnTo>
                    <a:pt x="31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39" y="69"/>
                  </a:lnTo>
                  <a:lnTo>
                    <a:pt x="31" y="69"/>
                  </a:lnTo>
                  <a:lnTo>
                    <a:pt x="22" y="69"/>
                  </a:lnTo>
                  <a:lnTo>
                    <a:pt x="15" y="66"/>
                  </a:lnTo>
                  <a:lnTo>
                    <a:pt x="8" y="63"/>
                  </a:lnTo>
                  <a:lnTo>
                    <a:pt x="2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E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 1287"/>
            <p:cNvSpPr>
              <a:spLocks noEditPoints="1"/>
            </p:cNvSpPr>
            <p:nvPr/>
          </p:nvSpPr>
          <p:spPr bwMode="auto">
            <a:xfrm>
              <a:off x="4923" y="1520"/>
              <a:ext cx="42" cy="69"/>
            </a:xfrm>
            <a:custGeom>
              <a:avLst/>
              <a:gdLst>
                <a:gd name="T0" fmla="*/ 42 w 42"/>
                <a:gd name="T1" fmla="*/ 2 h 69"/>
                <a:gd name="T2" fmla="*/ 39 w 42"/>
                <a:gd name="T3" fmla="*/ 2 h 69"/>
                <a:gd name="T4" fmla="*/ 31 w 42"/>
                <a:gd name="T5" fmla="*/ 0 h 69"/>
                <a:gd name="T6" fmla="*/ 22 w 42"/>
                <a:gd name="T7" fmla="*/ 2 h 69"/>
                <a:gd name="T8" fmla="*/ 15 w 42"/>
                <a:gd name="T9" fmla="*/ 3 h 69"/>
                <a:gd name="T10" fmla="*/ 8 w 42"/>
                <a:gd name="T11" fmla="*/ 6 h 69"/>
                <a:gd name="T12" fmla="*/ 2 w 42"/>
                <a:gd name="T13" fmla="*/ 11 h 69"/>
                <a:gd name="T14" fmla="*/ 0 w 42"/>
                <a:gd name="T15" fmla="*/ 12 h 69"/>
                <a:gd name="T16" fmla="*/ 0 w 42"/>
                <a:gd name="T17" fmla="*/ 14 h 69"/>
                <a:gd name="T18" fmla="*/ 2 w 42"/>
                <a:gd name="T19" fmla="*/ 11 h 69"/>
                <a:gd name="T20" fmla="*/ 8 w 42"/>
                <a:gd name="T21" fmla="*/ 8 h 69"/>
                <a:gd name="T22" fmla="*/ 15 w 42"/>
                <a:gd name="T23" fmla="*/ 3 h 69"/>
                <a:gd name="T24" fmla="*/ 22 w 42"/>
                <a:gd name="T25" fmla="*/ 2 h 69"/>
                <a:gd name="T26" fmla="*/ 31 w 42"/>
                <a:gd name="T27" fmla="*/ 2 h 69"/>
                <a:gd name="T28" fmla="*/ 39 w 42"/>
                <a:gd name="T29" fmla="*/ 2 h 69"/>
                <a:gd name="T30" fmla="*/ 42 w 42"/>
                <a:gd name="T31" fmla="*/ 3 h 69"/>
                <a:gd name="T32" fmla="*/ 42 w 42"/>
                <a:gd name="T33" fmla="*/ 2 h 69"/>
                <a:gd name="T34" fmla="*/ 0 w 42"/>
                <a:gd name="T35" fmla="*/ 59 h 69"/>
                <a:gd name="T36" fmla="*/ 2 w 42"/>
                <a:gd name="T37" fmla="*/ 59 h 69"/>
                <a:gd name="T38" fmla="*/ 8 w 42"/>
                <a:gd name="T39" fmla="*/ 63 h 69"/>
                <a:gd name="T40" fmla="*/ 15 w 42"/>
                <a:gd name="T41" fmla="*/ 66 h 69"/>
                <a:gd name="T42" fmla="*/ 22 w 42"/>
                <a:gd name="T43" fmla="*/ 69 h 69"/>
                <a:gd name="T44" fmla="*/ 31 w 42"/>
                <a:gd name="T45" fmla="*/ 69 h 69"/>
                <a:gd name="T46" fmla="*/ 39 w 42"/>
                <a:gd name="T47" fmla="*/ 69 h 69"/>
                <a:gd name="T48" fmla="*/ 41 w 42"/>
                <a:gd name="T49" fmla="*/ 68 h 69"/>
                <a:gd name="T50" fmla="*/ 41 w 42"/>
                <a:gd name="T51" fmla="*/ 68 h 69"/>
                <a:gd name="T52" fmla="*/ 39 w 42"/>
                <a:gd name="T53" fmla="*/ 68 h 69"/>
                <a:gd name="T54" fmla="*/ 31 w 42"/>
                <a:gd name="T55" fmla="*/ 69 h 69"/>
                <a:gd name="T56" fmla="*/ 22 w 42"/>
                <a:gd name="T57" fmla="*/ 68 h 69"/>
                <a:gd name="T58" fmla="*/ 15 w 42"/>
                <a:gd name="T59" fmla="*/ 66 h 69"/>
                <a:gd name="T60" fmla="*/ 8 w 42"/>
                <a:gd name="T61" fmla="*/ 63 h 69"/>
                <a:gd name="T62" fmla="*/ 2 w 42"/>
                <a:gd name="T63" fmla="*/ 59 h 69"/>
                <a:gd name="T64" fmla="*/ 0 w 42"/>
                <a:gd name="T65" fmla="*/ 57 h 69"/>
                <a:gd name="T66" fmla="*/ 0 w 42"/>
                <a:gd name="T67" fmla="*/ 59 h 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69"/>
                <a:gd name="T104" fmla="*/ 42 w 42"/>
                <a:gd name="T105" fmla="*/ 69 h 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69">
                  <a:moveTo>
                    <a:pt x="42" y="2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2" y="2"/>
                  </a:lnTo>
                  <a:lnTo>
                    <a:pt x="15" y="3"/>
                  </a:lnTo>
                  <a:lnTo>
                    <a:pt x="8" y="6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8"/>
                  </a:lnTo>
                  <a:lnTo>
                    <a:pt x="15" y="3"/>
                  </a:lnTo>
                  <a:lnTo>
                    <a:pt x="22" y="2"/>
                  </a:lnTo>
                  <a:lnTo>
                    <a:pt x="31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2" y="2"/>
                  </a:lnTo>
                  <a:close/>
                  <a:moveTo>
                    <a:pt x="0" y="59"/>
                  </a:moveTo>
                  <a:lnTo>
                    <a:pt x="2" y="59"/>
                  </a:lnTo>
                  <a:lnTo>
                    <a:pt x="8" y="63"/>
                  </a:lnTo>
                  <a:lnTo>
                    <a:pt x="15" y="66"/>
                  </a:lnTo>
                  <a:lnTo>
                    <a:pt x="22" y="69"/>
                  </a:lnTo>
                  <a:lnTo>
                    <a:pt x="31" y="69"/>
                  </a:lnTo>
                  <a:lnTo>
                    <a:pt x="39" y="69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1" y="69"/>
                  </a:lnTo>
                  <a:lnTo>
                    <a:pt x="22" y="68"/>
                  </a:lnTo>
                  <a:lnTo>
                    <a:pt x="15" y="66"/>
                  </a:lnTo>
                  <a:lnTo>
                    <a:pt x="8" y="63"/>
                  </a:lnTo>
                  <a:lnTo>
                    <a:pt x="2" y="59"/>
                  </a:lnTo>
                  <a:lnTo>
                    <a:pt x="0" y="5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F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 1288"/>
            <p:cNvSpPr>
              <a:spLocks noEditPoints="1"/>
            </p:cNvSpPr>
            <p:nvPr/>
          </p:nvSpPr>
          <p:spPr bwMode="auto">
            <a:xfrm>
              <a:off x="4923" y="1522"/>
              <a:ext cx="42" cy="67"/>
            </a:xfrm>
            <a:custGeom>
              <a:avLst/>
              <a:gdLst>
                <a:gd name="T0" fmla="*/ 42 w 42"/>
                <a:gd name="T1" fmla="*/ 1 h 67"/>
                <a:gd name="T2" fmla="*/ 39 w 42"/>
                <a:gd name="T3" fmla="*/ 0 h 67"/>
                <a:gd name="T4" fmla="*/ 31 w 42"/>
                <a:gd name="T5" fmla="*/ 0 h 67"/>
                <a:gd name="T6" fmla="*/ 22 w 42"/>
                <a:gd name="T7" fmla="*/ 0 h 67"/>
                <a:gd name="T8" fmla="*/ 15 w 42"/>
                <a:gd name="T9" fmla="*/ 1 h 67"/>
                <a:gd name="T10" fmla="*/ 8 w 42"/>
                <a:gd name="T11" fmla="*/ 6 h 67"/>
                <a:gd name="T12" fmla="*/ 2 w 42"/>
                <a:gd name="T13" fmla="*/ 9 h 67"/>
                <a:gd name="T14" fmla="*/ 0 w 42"/>
                <a:gd name="T15" fmla="*/ 12 h 67"/>
                <a:gd name="T16" fmla="*/ 0 w 42"/>
                <a:gd name="T17" fmla="*/ 12 h 67"/>
                <a:gd name="T18" fmla="*/ 2 w 42"/>
                <a:gd name="T19" fmla="*/ 9 h 67"/>
                <a:gd name="T20" fmla="*/ 8 w 42"/>
                <a:gd name="T21" fmla="*/ 6 h 67"/>
                <a:gd name="T22" fmla="*/ 15 w 42"/>
                <a:gd name="T23" fmla="*/ 3 h 67"/>
                <a:gd name="T24" fmla="*/ 22 w 42"/>
                <a:gd name="T25" fmla="*/ 0 h 67"/>
                <a:gd name="T26" fmla="*/ 31 w 42"/>
                <a:gd name="T27" fmla="*/ 0 h 67"/>
                <a:gd name="T28" fmla="*/ 39 w 42"/>
                <a:gd name="T29" fmla="*/ 0 h 67"/>
                <a:gd name="T30" fmla="*/ 42 w 42"/>
                <a:gd name="T31" fmla="*/ 1 h 67"/>
                <a:gd name="T32" fmla="*/ 42 w 42"/>
                <a:gd name="T33" fmla="*/ 1 h 67"/>
                <a:gd name="T34" fmla="*/ 0 w 42"/>
                <a:gd name="T35" fmla="*/ 55 h 67"/>
                <a:gd name="T36" fmla="*/ 2 w 42"/>
                <a:gd name="T37" fmla="*/ 57 h 67"/>
                <a:gd name="T38" fmla="*/ 8 w 42"/>
                <a:gd name="T39" fmla="*/ 61 h 67"/>
                <a:gd name="T40" fmla="*/ 15 w 42"/>
                <a:gd name="T41" fmla="*/ 64 h 67"/>
                <a:gd name="T42" fmla="*/ 22 w 42"/>
                <a:gd name="T43" fmla="*/ 66 h 67"/>
                <a:gd name="T44" fmla="*/ 31 w 42"/>
                <a:gd name="T45" fmla="*/ 67 h 67"/>
                <a:gd name="T46" fmla="*/ 39 w 42"/>
                <a:gd name="T47" fmla="*/ 66 h 67"/>
                <a:gd name="T48" fmla="*/ 41 w 42"/>
                <a:gd name="T49" fmla="*/ 66 h 67"/>
                <a:gd name="T50" fmla="*/ 41 w 42"/>
                <a:gd name="T51" fmla="*/ 66 h 67"/>
                <a:gd name="T52" fmla="*/ 39 w 42"/>
                <a:gd name="T53" fmla="*/ 66 h 67"/>
                <a:gd name="T54" fmla="*/ 31 w 42"/>
                <a:gd name="T55" fmla="*/ 66 h 67"/>
                <a:gd name="T56" fmla="*/ 22 w 42"/>
                <a:gd name="T57" fmla="*/ 66 h 67"/>
                <a:gd name="T58" fmla="*/ 15 w 42"/>
                <a:gd name="T59" fmla="*/ 64 h 67"/>
                <a:gd name="T60" fmla="*/ 8 w 42"/>
                <a:gd name="T61" fmla="*/ 60 h 67"/>
                <a:gd name="T62" fmla="*/ 2 w 42"/>
                <a:gd name="T63" fmla="*/ 57 h 67"/>
                <a:gd name="T64" fmla="*/ 0 w 42"/>
                <a:gd name="T65" fmla="*/ 55 h 67"/>
                <a:gd name="T66" fmla="*/ 0 w 42"/>
                <a:gd name="T67" fmla="*/ 55 h 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67"/>
                <a:gd name="T104" fmla="*/ 42 w 42"/>
                <a:gd name="T105" fmla="*/ 67 h 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67">
                  <a:moveTo>
                    <a:pt x="42" y="1"/>
                  </a:moveTo>
                  <a:lnTo>
                    <a:pt x="39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5" y="1"/>
                  </a:lnTo>
                  <a:lnTo>
                    <a:pt x="8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2" y="1"/>
                  </a:lnTo>
                  <a:close/>
                  <a:moveTo>
                    <a:pt x="0" y="55"/>
                  </a:moveTo>
                  <a:lnTo>
                    <a:pt x="2" y="57"/>
                  </a:lnTo>
                  <a:lnTo>
                    <a:pt x="8" y="61"/>
                  </a:lnTo>
                  <a:lnTo>
                    <a:pt x="15" y="64"/>
                  </a:lnTo>
                  <a:lnTo>
                    <a:pt x="22" y="66"/>
                  </a:lnTo>
                  <a:lnTo>
                    <a:pt x="31" y="67"/>
                  </a:lnTo>
                  <a:lnTo>
                    <a:pt x="39" y="66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1" y="66"/>
                  </a:lnTo>
                  <a:lnTo>
                    <a:pt x="22" y="66"/>
                  </a:lnTo>
                  <a:lnTo>
                    <a:pt x="15" y="64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0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 1289"/>
            <p:cNvSpPr>
              <a:spLocks noEditPoints="1"/>
            </p:cNvSpPr>
            <p:nvPr/>
          </p:nvSpPr>
          <p:spPr bwMode="auto">
            <a:xfrm>
              <a:off x="4923" y="1522"/>
              <a:ext cx="42" cy="66"/>
            </a:xfrm>
            <a:custGeom>
              <a:avLst/>
              <a:gdLst>
                <a:gd name="T0" fmla="*/ 42 w 42"/>
                <a:gd name="T1" fmla="*/ 1 h 66"/>
                <a:gd name="T2" fmla="*/ 39 w 42"/>
                <a:gd name="T3" fmla="*/ 0 h 66"/>
                <a:gd name="T4" fmla="*/ 31 w 42"/>
                <a:gd name="T5" fmla="*/ 0 h 66"/>
                <a:gd name="T6" fmla="*/ 22 w 42"/>
                <a:gd name="T7" fmla="*/ 0 h 66"/>
                <a:gd name="T8" fmla="*/ 15 w 42"/>
                <a:gd name="T9" fmla="*/ 3 h 66"/>
                <a:gd name="T10" fmla="*/ 8 w 42"/>
                <a:gd name="T11" fmla="*/ 6 h 66"/>
                <a:gd name="T12" fmla="*/ 2 w 42"/>
                <a:gd name="T13" fmla="*/ 9 h 66"/>
                <a:gd name="T14" fmla="*/ 0 w 42"/>
                <a:gd name="T15" fmla="*/ 12 h 66"/>
                <a:gd name="T16" fmla="*/ 0 w 42"/>
                <a:gd name="T17" fmla="*/ 13 h 66"/>
                <a:gd name="T18" fmla="*/ 2 w 42"/>
                <a:gd name="T19" fmla="*/ 10 h 66"/>
                <a:gd name="T20" fmla="*/ 9 w 42"/>
                <a:gd name="T21" fmla="*/ 6 h 66"/>
                <a:gd name="T22" fmla="*/ 15 w 42"/>
                <a:gd name="T23" fmla="*/ 3 h 66"/>
                <a:gd name="T24" fmla="*/ 22 w 42"/>
                <a:gd name="T25" fmla="*/ 1 h 66"/>
                <a:gd name="T26" fmla="*/ 31 w 42"/>
                <a:gd name="T27" fmla="*/ 0 h 66"/>
                <a:gd name="T28" fmla="*/ 39 w 42"/>
                <a:gd name="T29" fmla="*/ 1 h 66"/>
                <a:gd name="T30" fmla="*/ 42 w 42"/>
                <a:gd name="T31" fmla="*/ 1 h 66"/>
                <a:gd name="T32" fmla="*/ 42 w 42"/>
                <a:gd name="T33" fmla="*/ 1 h 66"/>
                <a:gd name="T34" fmla="*/ 0 w 42"/>
                <a:gd name="T35" fmla="*/ 55 h 66"/>
                <a:gd name="T36" fmla="*/ 2 w 42"/>
                <a:gd name="T37" fmla="*/ 57 h 66"/>
                <a:gd name="T38" fmla="*/ 8 w 42"/>
                <a:gd name="T39" fmla="*/ 60 h 66"/>
                <a:gd name="T40" fmla="*/ 15 w 42"/>
                <a:gd name="T41" fmla="*/ 64 h 66"/>
                <a:gd name="T42" fmla="*/ 22 w 42"/>
                <a:gd name="T43" fmla="*/ 66 h 66"/>
                <a:gd name="T44" fmla="*/ 31 w 42"/>
                <a:gd name="T45" fmla="*/ 66 h 66"/>
                <a:gd name="T46" fmla="*/ 39 w 42"/>
                <a:gd name="T47" fmla="*/ 66 h 66"/>
                <a:gd name="T48" fmla="*/ 41 w 42"/>
                <a:gd name="T49" fmla="*/ 66 h 66"/>
                <a:gd name="T50" fmla="*/ 41 w 42"/>
                <a:gd name="T51" fmla="*/ 64 h 66"/>
                <a:gd name="T52" fmla="*/ 39 w 42"/>
                <a:gd name="T53" fmla="*/ 64 h 66"/>
                <a:gd name="T54" fmla="*/ 31 w 42"/>
                <a:gd name="T55" fmla="*/ 66 h 66"/>
                <a:gd name="T56" fmla="*/ 22 w 42"/>
                <a:gd name="T57" fmla="*/ 64 h 66"/>
                <a:gd name="T58" fmla="*/ 15 w 42"/>
                <a:gd name="T59" fmla="*/ 63 h 66"/>
                <a:gd name="T60" fmla="*/ 9 w 42"/>
                <a:gd name="T61" fmla="*/ 60 h 66"/>
                <a:gd name="T62" fmla="*/ 2 w 42"/>
                <a:gd name="T63" fmla="*/ 57 h 66"/>
                <a:gd name="T64" fmla="*/ 0 w 42"/>
                <a:gd name="T65" fmla="*/ 54 h 66"/>
                <a:gd name="T66" fmla="*/ 0 w 42"/>
                <a:gd name="T67" fmla="*/ 55 h 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66"/>
                <a:gd name="T104" fmla="*/ 42 w 42"/>
                <a:gd name="T105" fmla="*/ 66 h 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66">
                  <a:moveTo>
                    <a:pt x="42" y="1"/>
                  </a:moveTo>
                  <a:lnTo>
                    <a:pt x="39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9" y="6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9" y="1"/>
                  </a:lnTo>
                  <a:lnTo>
                    <a:pt x="42" y="1"/>
                  </a:lnTo>
                  <a:close/>
                  <a:moveTo>
                    <a:pt x="0" y="55"/>
                  </a:moveTo>
                  <a:lnTo>
                    <a:pt x="2" y="57"/>
                  </a:lnTo>
                  <a:lnTo>
                    <a:pt x="8" y="60"/>
                  </a:lnTo>
                  <a:lnTo>
                    <a:pt x="15" y="64"/>
                  </a:lnTo>
                  <a:lnTo>
                    <a:pt x="22" y="66"/>
                  </a:lnTo>
                  <a:lnTo>
                    <a:pt x="31" y="66"/>
                  </a:lnTo>
                  <a:lnTo>
                    <a:pt x="39" y="66"/>
                  </a:lnTo>
                  <a:lnTo>
                    <a:pt x="41" y="66"/>
                  </a:lnTo>
                  <a:lnTo>
                    <a:pt x="41" y="64"/>
                  </a:lnTo>
                  <a:lnTo>
                    <a:pt x="39" y="64"/>
                  </a:lnTo>
                  <a:lnTo>
                    <a:pt x="31" y="66"/>
                  </a:lnTo>
                  <a:lnTo>
                    <a:pt x="22" y="64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2" y="57"/>
                  </a:lnTo>
                  <a:lnTo>
                    <a:pt x="0" y="5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1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 1290"/>
            <p:cNvSpPr>
              <a:spLocks noEditPoints="1"/>
            </p:cNvSpPr>
            <p:nvPr/>
          </p:nvSpPr>
          <p:spPr bwMode="auto">
            <a:xfrm>
              <a:off x="4923" y="1522"/>
              <a:ext cx="42" cy="66"/>
            </a:xfrm>
            <a:custGeom>
              <a:avLst/>
              <a:gdLst>
                <a:gd name="T0" fmla="*/ 42 w 42"/>
                <a:gd name="T1" fmla="*/ 1 h 66"/>
                <a:gd name="T2" fmla="*/ 39 w 42"/>
                <a:gd name="T3" fmla="*/ 1 h 66"/>
                <a:gd name="T4" fmla="*/ 31 w 42"/>
                <a:gd name="T5" fmla="*/ 0 h 66"/>
                <a:gd name="T6" fmla="*/ 22 w 42"/>
                <a:gd name="T7" fmla="*/ 1 h 66"/>
                <a:gd name="T8" fmla="*/ 15 w 42"/>
                <a:gd name="T9" fmla="*/ 3 h 66"/>
                <a:gd name="T10" fmla="*/ 9 w 42"/>
                <a:gd name="T11" fmla="*/ 6 h 66"/>
                <a:gd name="T12" fmla="*/ 2 w 42"/>
                <a:gd name="T13" fmla="*/ 10 h 66"/>
                <a:gd name="T14" fmla="*/ 0 w 42"/>
                <a:gd name="T15" fmla="*/ 13 h 66"/>
                <a:gd name="T16" fmla="*/ 0 w 42"/>
                <a:gd name="T17" fmla="*/ 13 h 66"/>
                <a:gd name="T18" fmla="*/ 4 w 42"/>
                <a:gd name="T19" fmla="*/ 10 h 66"/>
                <a:gd name="T20" fmla="*/ 9 w 42"/>
                <a:gd name="T21" fmla="*/ 6 h 66"/>
                <a:gd name="T22" fmla="*/ 15 w 42"/>
                <a:gd name="T23" fmla="*/ 3 h 66"/>
                <a:gd name="T24" fmla="*/ 22 w 42"/>
                <a:gd name="T25" fmla="*/ 1 h 66"/>
                <a:gd name="T26" fmla="*/ 31 w 42"/>
                <a:gd name="T27" fmla="*/ 1 h 66"/>
                <a:gd name="T28" fmla="*/ 39 w 42"/>
                <a:gd name="T29" fmla="*/ 1 h 66"/>
                <a:gd name="T30" fmla="*/ 42 w 42"/>
                <a:gd name="T31" fmla="*/ 3 h 66"/>
                <a:gd name="T32" fmla="*/ 42 w 42"/>
                <a:gd name="T33" fmla="*/ 3 h 66"/>
                <a:gd name="T34" fmla="*/ 42 w 42"/>
                <a:gd name="T35" fmla="*/ 1 h 66"/>
                <a:gd name="T36" fmla="*/ 0 w 42"/>
                <a:gd name="T37" fmla="*/ 54 h 66"/>
                <a:gd name="T38" fmla="*/ 2 w 42"/>
                <a:gd name="T39" fmla="*/ 57 h 66"/>
                <a:gd name="T40" fmla="*/ 9 w 42"/>
                <a:gd name="T41" fmla="*/ 60 h 66"/>
                <a:gd name="T42" fmla="*/ 15 w 42"/>
                <a:gd name="T43" fmla="*/ 63 h 66"/>
                <a:gd name="T44" fmla="*/ 22 w 42"/>
                <a:gd name="T45" fmla="*/ 64 h 66"/>
                <a:gd name="T46" fmla="*/ 31 w 42"/>
                <a:gd name="T47" fmla="*/ 66 h 66"/>
                <a:gd name="T48" fmla="*/ 39 w 42"/>
                <a:gd name="T49" fmla="*/ 64 h 66"/>
                <a:gd name="T50" fmla="*/ 41 w 42"/>
                <a:gd name="T51" fmla="*/ 64 h 66"/>
                <a:gd name="T52" fmla="*/ 41 w 42"/>
                <a:gd name="T53" fmla="*/ 64 h 66"/>
                <a:gd name="T54" fmla="*/ 39 w 42"/>
                <a:gd name="T55" fmla="*/ 64 h 66"/>
                <a:gd name="T56" fmla="*/ 31 w 42"/>
                <a:gd name="T57" fmla="*/ 66 h 66"/>
                <a:gd name="T58" fmla="*/ 22 w 42"/>
                <a:gd name="T59" fmla="*/ 64 h 66"/>
                <a:gd name="T60" fmla="*/ 15 w 42"/>
                <a:gd name="T61" fmla="*/ 63 h 66"/>
                <a:gd name="T62" fmla="*/ 9 w 42"/>
                <a:gd name="T63" fmla="*/ 60 h 66"/>
                <a:gd name="T64" fmla="*/ 4 w 42"/>
                <a:gd name="T65" fmla="*/ 55 h 66"/>
                <a:gd name="T66" fmla="*/ 0 w 42"/>
                <a:gd name="T67" fmla="*/ 54 h 66"/>
                <a:gd name="T68" fmla="*/ 0 w 42"/>
                <a:gd name="T69" fmla="*/ 54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66"/>
                <a:gd name="T107" fmla="*/ 42 w 42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66">
                  <a:moveTo>
                    <a:pt x="42" y="1"/>
                  </a:moveTo>
                  <a:lnTo>
                    <a:pt x="39" y="1"/>
                  </a:lnTo>
                  <a:lnTo>
                    <a:pt x="31" y="0"/>
                  </a:lnTo>
                  <a:lnTo>
                    <a:pt x="22" y="1"/>
                  </a:lnTo>
                  <a:lnTo>
                    <a:pt x="15" y="3"/>
                  </a:lnTo>
                  <a:lnTo>
                    <a:pt x="9" y="6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2" y="1"/>
                  </a:lnTo>
                  <a:close/>
                  <a:moveTo>
                    <a:pt x="0" y="54"/>
                  </a:moveTo>
                  <a:lnTo>
                    <a:pt x="2" y="57"/>
                  </a:lnTo>
                  <a:lnTo>
                    <a:pt x="9" y="60"/>
                  </a:lnTo>
                  <a:lnTo>
                    <a:pt x="15" y="63"/>
                  </a:lnTo>
                  <a:lnTo>
                    <a:pt x="22" y="64"/>
                  </a:lnTo>
                  <a:lnTo>
                    <a:pt x="31" y="66"/>
                  </a:lnTo>
                  <a:lnTo>
                    <a:pt x="39" y="64"/>
                  </a:lnTo>
                  <a:lnTo>
                    <a:pt x="41" y="64"/>
                  </a:lnTo>
                  <a:lnTo>
                    <a:pt x="39" y="64"/>
                  </a:lnTo>
                  <a:lnTo>
                    <a:pt x="31" y="66"/>
                  </a:lnTo>
                  <a:lnTo>
                    <a:pt x="22" y="64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4" y="5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2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Freeform 1291"/>
            <p:cNvSpPr>
              <a:spLocks noEditPoints="1"/>
            </p:cNvSpPr>
            <p:nvPr/>
          </p:nvSpPr>
          <p:spPr bwMode="auto">
            <a:xfrm>
              <a:off x="4923" y="1523"/>
              <a:ext cx="42" cy="65"/>
            </a:xfrm>
            <a:custGeom>
              <a:avLst/>
              <a:gdLst>
                <a:gd name="T0" fmla="*/ 42 w 42"/>
                <a:gd name="T1" fmla="*/ 2 h 65"/>
                <a:gd name="T2" fmla="*/ 39 w 42"/>
                <a:gd name="T3" fmla="*/ 0 h 65"/>
                <a:gd name="T4" fmla="*/ 31 w 42"/>
                <a:gd name="T5" fmla="*/ 0 h 65"/>
                <a:gd name="T6" fmla="*/ 22 w 42"/>
                <a:gd name="T7" fmla="*/ 0 h 65"/>
                <a:gd name="T8" fmla="*/ 15 w 42"/>
                <a:gd name="T9" fmla="*/ 2 h 65"/>
                <a:gd name="T10" fmla="*/ 9 w 42"/>
                <a:gd name="T11" fmla="*/ 5 h 65"/>
                <a:gd name="T12" fmla="*/ 4 w 42"/>
                <a:gd name="T13" fmla="*/ 9 h 65"/>
                <a:gd name="T14" fmla="*/ 0 w 42"/>
                <a:gd name="T15" fmla="*/ 12 h 65"/>
                <a:gd name="T16" fmla="*/ 0 w 42"/>
                <a:gd name="T17" fmla="*/ 14 h 65"/>
                <a:gd name="T18" fmla="*/ 4 w 42"/>
                <a:gd name="T19" fmla="*/ 9 h 65"/>
                <a:gd name="T20" fmla="*/ 9 w 42"/>
                <a:gd name="T21" fmla="*/ 6 h 65"/>
                <a:gd name="T22" fmla="*/ 17 w 42"/>
                <a:gd name="T23" fmla="*/ 3 h 65"/>
                <a:gd name="T24" fmla="*/ 22 w 42"/>
                <a:gd name="T25" fmla="*/ 0 h 65"/>
                <a:gd name="T26" fmla="*/ 31 w 42"/>
                <a:gd name="T27" fmla="*/ 0 h 65"/>
                <a:gd name="T28" fmla="*/ 39 w 42"/>
                <a:gd name="T29" fmla="*/ 0 h 65"/>
                <a:gd name="T30" fmla="*/ 42 w 42"/>
                <a:gd name="T31" fmla="*/ 2 h 65"/>
                <a:gd name="T32" fmla="*/ 42 w 42"/>
                <a:gd name="T33" fmla="*/ 2 h 65"/>
                <a:gd name="T34" fmla="*/ 0 w 42"/>
                <a:gd name="T35" fmla="*/ 53 h 65"/>
                <a:gd name="T36" fmla="*/ 4 w 42"/>
                <a:gd name="T37" fmla="*/ 54 h 65"/>
                <a:gd name="T38" fmla="*/ 9 w 42"/>
                <a:gd name="T39" fmla="*/ 59 h 65"/>
                <a:gd name="T40" fmla="*/ 15 w 42"/>
                <a:gd name="T41" fmla="*/ 62 h 65"/>
                <a:gd name="T42" fmla="*/ 22 w 42"/>
                <a:gd name="T43" fmla="*/ 63 h 65"/>
                <a:gd name="T44" fmla="*/ 31 w 42"/>
                <a:gd name="T45" fmla="*/ 65 h 65"/>
                <a:gd name="T46" fmla="*/ 39 w 42"/>
                <a:gd name="T47" fmla="*/ 63 h 65"/>
                <a:gd name="T48" fmla="*/ 41 w 42"/>
                <a:gd name="T49" fmla="*/ 63 h 65"/>
                <a:gd name="T50" fmla="*/ 41 w 42"/>
                <a:gd name="T51" fmla="*/ 63 h 65"/>
                <a:gd name="T52" fmla="*/ 39 w 42"/>
                <a:gd name="T53" fmla="*/ 63 h 65"/>
                <a:gd name="T54" fmla="*/ 31 w 42"/>
                <a:gd name="T55" fmla="*/ 63 h 65"/>
                <a:gd name="T56" fmla="*/ 22 w 42"/>
                <a:gd name="T57" fmla="*/ 63 h 65"/>
                <a:gd name="T58" fmla="*/ 17 w 42"/>
                <a:gd name="T59" fmla="*/ 62 h 65"/>
                <a:gd name="T60" fmla="*/ 9 w 42"/>
                <a:gd name="T61" fmla="*/ 59 h 65"/>
                <a:gd name="T62" fmla="*/ 4 w 42"/>
                <a:gd name="T63" fmla="*/ 54 h 65"/>
                <a:gd name="T64" fmla="*/ 2 w 42"/>
                <a:gd name="T65" fmla="*/ 51 h 65"/>
                <a:gd name="T66" fmla="*/ 0 w 42"/>
                <a:gd name="T67" fmla="*/ 53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65"/>
                <a:gd name="T104" fmla="*/ 42 w 42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65">
                  <a:moveTo>
                    <a:pt x="42" y="2"/>
                  </a:moveTo>
                  <a:lnTo>
                    <a:pt x="39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9"/>
                  </a:lnTo>
                  <a:lnTo>
                    <a:pt x="9" y="6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2" y="2"/>
                  </a:lnTo>
                  <a:close/>
                  <a:moveTo>
                    <a:pt x="0" y="53"/>
                  </a:moveTo>
                  <a:lnTo>
                    <a:pt x="4" y="54"/>
                  </a:lnTo>
                  <a:lnTo>
                    <a:pt x="9" y="59"/>
                  </a:lnTo>
                  <a:lnTo>
                    <a:pt x="15" y="62"/>
                  </a:lnTo>
                  <a:lnTo>
                    <a:pt x="22" y="63"/>
                  </a:lnTo>
                  <a:lnTo>
                    <a:pt x="31" y="65"/>
                  </a:lnTo>
                  <a:lnTo>
                    <a:pt x="39" y="63"/>
                  </a:lnTo>
                  <a:lnTo>
                    <a:pt x="41" y="63"/>
                  </a:lnTo>
                  <a:lnTo>
                    <a:pt x="39" y="63"/>
                  </a:lnTo>
                  <a:lnTo>
                    <a:pt x="31" y="63"/>
                  </a:lnTo>
                  <a:lnTo>
                    <a:pt x="22" y="63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4"/>
                  </a:lnTo>
                  <a:lnTo>
                    <a:pt x="2" y="5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3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Freeform 1292"/>
            <p:cNvSpPr>
              <a:spLocks noEditPoints="1"/>
            </p:cNvSpPr>
            <p:nvPr/>
          </p:nvSpPr>
          <p:spPr bwMode="auto">
            <a:xfrm>
              <a:off x="4923" y="1523"/>
              <a:ext cx="42" cy="63"/>
            </a:xfrm>
            <a:custGeom>
              <a:avLst/>
              <a:gdLst>
                <a:gd name="T0" fmla="*/ 42 w 42"/>
                <a:gd name="T1" fmla="*/ 2 h 63"/>
                <a:gd name="T2" fmla="*/ 39 w 42"/>
                <a:gd name="T3" fmla="*/ 0 h 63"/>
                <a:gd name="T4" fmla="*/ 31 w 42"/>
                <a:gd name="T5" fmla="*/ 0 h 63"/>
                <a:gd name="T6" fmla="*/ 22 w 42"/>
                <a:gd name="T7" fmla="*/ 0 h 63"/>
                <a:gd name="T8" fmla="*/ 17 w 42"/>
                <a:gd name="T9" fmla="*/ 3 h 63"/>
                <a:gd name="T10" fmla="*/ 9 w 42"/>
                <a:gd name="T11" fmla="*/ 6 h 63"/>
                <a:gd name="T12" fmla="*/ 4 w 42"/>
                <a:gd name="T13" fmla="*/ 9 h 63"/>
                <a:gd name="T14" fmla="*/ 0 w 42"/>
                <a:gd name="T15" fmla="*/ 14 h 63"/>
                <a:gd name="T16" fmla="*/ 0 w 42"/>
                <a:gd name="T17" fmla="*/ 14 h 63"/>
                <a:gd name="T18" fmla="*/ 4 w 42"/>
                <a:gd name="T19" fmla="*/ 9 h 63"/>
                <a:gd name="T20" fmla="*/ 9 w 42"/>
                <a:gd name="T21" fmla="*/ 6 h 63"/>
                <a:gd name="T22" fmla="*/ 17 w 42"/>
                <a:gd name="T23" fmla="*/ 3 h 63"/>
                <a:gd name="T24" fmla="*/ 24 w 42"/>
                <a:gd name="T25" fmla="*/ 2 h 63"/>
                <a:gd name="T26" fmla="*/ 31 w 42"/>
                <a:gd name="T27" fmla="*/ 0 h 63"/>
                <a:gd name="T28" fmla="*/ 39 w 42"/>
                <a:gd name="T29" fmla="*/ 2 h 63"/>
                <a:gd name="T30" fmla="*/ 42 w 42"/>
                <a:gd name="T31" fmla="*/ 2 h 63"/>
                <a:gd name="T32" fmla="*/ 42 w 42"/>
                <a:gd name="T33" fmla="*/ 2 h 63"/>
                <a:gd name="T34" fmla="*/ 2 w 42"/>
                <a:gd name="T35" fmla="*/ 51 h 63"/>
                <a:gd name="T36" fmla="*/ 4 w 42"/>
                <a:gd name="T37" fmla="*/ 54 h 63"/>
                <a:gd name="T38" fmla="*/ 9 w 42"/>
                <a:gd name="T39" fmla="*/ 59 h 63"/>
                <a:gd name="T40" fmla="*/ 17 w 42"/>
                <a:gd name="T41" fmla="*/ 62 h 63"/>
                <a:gd name="T42" fmla="*/ 22 w 42"/>
                <a:gd name="T43" fmla="*/ 63 h 63"/>
                <a:gd name="T44" fmla="*/ 31 w 42"/>
                <a:gd name="T45" fmla="*/ 63 h 63"/>
                <a:gd name="T46" fmla="*/ 39 w 42"/>
                <a:gd name="T47" fmla="*/ 63 h 63"/>
                <a:gd name="T48" fmla="*/ 41 w 42"/>
                <a:gd name="T49" fmla="*/ 63 h 63"/>
                <a:gd name="T50" fmla="*/ 41 w 42"/>
                <a:gd name="T51" fmla="*/ 62 h 63"/>
                <a:gd name="T52" fmla="*/ 39 w 42"/>
                <a:gd name="T53" fmla="*/ 62 h 63"/>
                <a:gd name="T54" fmla="*/ 31 w 42"/>
                <a:gd name="T55" fmla="*/ 63 h 63"/>
                <a:gd name="T56" fmla="*/ 24 w 42"/>
                <a:gd name="T57" fmla="*/ 62 h 63"/>
                <a:gd name="T58" fmla="*/ 17 w 42"/>
                <a:gd name="T59" fmla="*/ 60 h 63"/>
                <a:gd name="T60" fmla="*/ 9 w 42"/>
                <a:gd name="T61" fmla="*/ 57 h 63"/>
                <a:gd name="T62" fmla="*/ 4 w 42"/>
                <a:gd name="T63" fmla="*/ 54 h 63"/>
                <a:gd name="T64" fmla="*/ 2 w 42"/>
                <a:gd name="T65" fmla="*/ 51 h 63"/>
                <a:gd name="T66" fmla="*/ 2 w 42"/>
                <a:gd name="T67" fmla="*/ 51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63"/>
                <a:gd name="T104" fmla="*/ 42 w 4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63">
                  <a:moveTo>
                    <a:pt x="42" y="2"/>
                  </a:moveTo>
                  <a:lnTo>
                    <a:pt x="39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7" y="3"/>
                  </a:lnTo>
                  <a:lnTo>
                    <a:pt x="9" y="6"/>
                  </a:lnTo>
                  <a:lnTo>
                    <a:pt x="4" y="9"/>
                  </a:lnTo>
                  <a:lnTo>
                    <a:pt x="0" y="14"/>
                  </a:lnTo>
                  <a:lnTo>
                    <a:pt x="4" y="9"/>
                  </a:lnTo>
                  <a:lnTo>
                    <a:pt x="9" y="6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2" y="2"/>
                  </a:lnTo>
                  <a:close/>
                  <a:moveTo>
                    <a:pt x="2" y="51"/>
                  </a:moveTo>
                  <a:lnTo>
                    <a:pt x="4" y="54"/>
                  </a:lnTo>
                  <a:lnTo>
                    <a:pt x="9" y="59"/>
                  </a:lnTo>
                  <a:lnTo>
                    <a:pt x="17" y="62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39" y="63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39" y="62"/>
                  </a:lnTo>
                  <a:lnTo>
                    <a:pt x="31" y="63"/>
                  </a:lnTo>
                  <a:lnTo>
                    <a:pt x="24" y="62"/>
                  </a:lnTo>
                  <a:lnTo>
                    <a:pt x="17" y="60"/>
                  </a:lnTo>
                  <a:lnTo>
                    <a:pt x="9" y="57"/>
                  </a:lnTo>
                  <a:lnTo>
                    <a:pt x="4" y="54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C4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Freeform 1293"/>
            <p:cNvSpPr>
              <a:spLocks noEditPoints="1"/>
            </p:cNvSpPr>
            <p:nvPr/>
          </p:nvSpPr>
          <p:spPr bwMode="auto">
            <a:xfrm>
              <a:off x="4923" y="1523"/>
              <a:ext cx="42" cy="63"/>
            </a:xfrm>
            <a:custGeom>
              <a:avLst/>
              <a:gdLst>
                <a:gd name="T0" fmla="*/ 42 w 42"/>
                <a:gd name="T1" fmla="*/ 2 h 63"/>
                <a:gd name="T2" fmla="*/ 39 w 42"/>
                <a:gd name="T3" fmla="*/ 2 h 63"/>
                <a:gd name="T4" fmla="*/ 31 w 42"/>
                <a:gd name="T5" fmla="*/ 0 h 63"/>
                <a:gd name="T6" fmla="*/ 24 w 42"/>
                <a:gd name="T7" fmla="*/ 2 h 63"/>
                <a:gd name="T8" fmla="*/ 17 w 42"/>
                <a:gd name="T9" fmla="*/ 3 h 63"/>
                <a:gd name="T10" fmla="*/ 9 w 42"/>
                <a:gd name="T11" fmla="*/ 6 h 63"/>
                <a:gd name="T12" fmla="*/ 4 w 42"/>
                <a:gd name="T13" fmla="*/ 9 h 63"/>
                <a:gd name="T14" fmla="*/ 0 w 42"/>
                <a:gd name="T15" fmla="*/ 14 h 63"/>
                <a:gd name="T16" fmla="*/ 0 w 42"/>
                <a:gd name="T17" fmla="*/ 15 h 63"/>
                <a:gd name="T18" fmla="*/ 4 w 42"/>
                <a:gd name="T19" fmla="*/ 11 h 63"/>
                <a:gd name="T20" fmla="*/ 9 w 42"/>
                <a:gd name="T21" fmla="*/ 6 h 63"/>
                <a:gd name="T22" fmla="*/ 17 w 42"/>
                <a:gd name="T23" fmla="*/ 3 h 63"/>
                <a:gd name="T24" fmla="*/ 24 w 42"/>
                <a:gd name="T25" fmla="*/ 2 h 63"/>
                <a:gd name="T26" fmla="*/ 31 w 42"/>
                <a:gd name="T27" fmla="*/ 2 h 63"/>
                <a:gd name="T28" fmla="*/ 39 w 42"/>
                <a:gd name="T29" fmla="*/ 2 h 63"/>
                <a:gd name="T30" fmla="*/ 42 w 42"/>
                <a:gd name="T31" fmla="*/ 3 h 63"/>
                <a:gd name="T32" fmla="*/ 42 w 42"/>
                <a:gd name="T33" fmla="*/ 2 h 63"/>
                <a:gd name="T34" fmla="*/ 2 w 42"/>
                <a:gd name="T35" fmla="*/ 51 h 63"/>
                <a:gd name="T36" fmla="*/ 4 w 42"/>
                <a:gd name="T37" fmla="*/ 54 h 63"/>
                <a:gd name="T38" fmla="*/ 9 w 42"/>
                <a:gd name="T39" fmla="*/ 57 h 63"/>
                <a:gd name="T40" fmla="*/ 17 w 42"/>
                <a:gd name="T41" fmla="*/ 60 h 63"/>
                <a:gd name="T42" fmla="*/ 24 w 42"/>
                <a:gd name="T43" fmla="*/ 62 h 63"/>
                <a:gd name="T44" fmla="*/ 31 w 42"/>
                <a:gd name="T45" fmla="*/ 63 h 63"/>
                <a:gd name="T46" fmla="*/ 39 w 42"/>
                <a:gd name="T47" fmla="*/ 62 h 63"/>
                <a:gd name="T48" fmla="*/ 41 w 42"/>
                <a:gd name="T49" fmla="*/ 62 h 63"/>
                <a:gd name="T50" fmla="*/ 41 w 42"/>
                <a:gd name="T51" fmla="*/ 62 h 63"/>
                <a:gd name="T52" fmla="*/ 39 w 42"/>
                <a:gd name="T53" fmla="*/ 62 h 63"/>
                <a:gd name="T54" fmla="*/ 31 w 42"/>
                <a:gd name="T55" fmla="*/ 63 h 63"/>
                <a:gd name="T56" fmla="*/ 24 w 42"/>
                <a:gd name="T57" fmla="*/ 62 h 63"/>
                <a:gd name="T58" fmla="*/ 17 w 42"/>
                <a:gd name="T59" fmla="*/ 60 h 63"/>
                <a:gd name="T60" fmla="*/ 9 w 42"/>
                <a:gd name="T61" fmla="*/ 57 h 63"/>
                <a:gd name="T62" fmla="*/ 4 w 42"/>
                <a:gd name="T63" fmla="*/ 54 h 63"/>
                <a:gd name="T64" fmla="*/ 2 w 42"/>
                <a:gd name="T65" fmla="*/ 51 h 63"/>
                <a:gd name="T66" fmla="*/ 2 w 42"/>
                <a:gd name="T67" fmla="*/ 51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63"/>
                <a:gd name="T104" fmla="*/ 42 w 4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63">
                  <a:moveTo>
                    <a:pt x="42" y="2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7" y="3"/>
                  </a:lnTo>
                  <a:lnTo>
                    <a:pt x="9" y="6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9" y="6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2" y="2"/>
                  </a:lnTo>
                  <a:close/>
                  <a:moveTo>
                    <a:pt x="2" y="51"/>
                  </a:moveTo>
                  <a:lnTo>
                    <a:pt x="4" y="54"/>
                  </a:lnTo>
                  <a:lnTo>
                    <a:pt x="9" y="57"/>
                  </a:lnTo>
                  <a:lnTo>
                    <a:pt x="17" y="60"/>
                  </a:lnTo>
                  <a:lnTo>
                    <a:pt x="24" y="62"/>
                  </a:lnTo>
                  <a:lnTo>
                    <a:pt x="31" y="63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39" y="62"/>
                  </a:lnTo>
                  <a:lnTo>
                    <a:pt x="31" y="63"/>
                  </a:lnTo>
                  <a:lnTo>
                    <a:pt x="24" y="62"/>
                  </a:lnTo>
                  <a:lnTo>
                    <a:pt x="17" y="60"/>
                  </a:lnTo>
                  <a:lnTo>
                    <a:pt x="9" y="57"/>
                  </a:lnTo>
                  <a:lnTo>
                    <a:pt x="4" y="54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C5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1294"/>
            <p:cNvSpPr>
              <a:spLocks noEditPoints="1"/>
            </p:cNvSpPr>
            <p:nvPr/>
          </p:nvSpPr>
          <p:spPr bwMode="auto">
            <a:xfrm>
              <a:off x="4923" y="1525"/>
              <a:ext cx="42" cy="61"/>
            </a:xfrm>
            <a:custGeom>
              <a:avLst/>
              <a:gdLst>
                <a:gd name="T0" fmla="*/ 42 w 42"/>
                <a:gd name="T1" fmla="*/ 1 h 61"/>
                <a:gd name="T2" fmla="*/ 39 w 42"/>
                <a:gd name="T3" fmla="*/ 0 h 61"/>
                <a:gd name="T4" fmla="*/ 31 w 42"/>
                <a:gd name="T5" fmla="*/ 0 h 61"/>
                <a:gd name="T6" fmla="*/ 24 w 42"/>
                <a:gd name="T7" fmla="*/ 0 h 61"/>
                <a:gd name="T8" fmla="*/ 17 w 42"/>
                <a:gd name="T9" fmla="*/ 1 h 61"/>
                <a:gd name="T10" fmla="*/ 9 w 42"/>
                <a:gd name="T11" fmla="*/ 4 h 61"/>
                <a:gd name="T12" fmla="*/ 4 w 42"/>
                <a:gd name="T13" fmla="*/ 9 h 61"/>
                <a:gd name="T14" fmla="*/ 0 w 42"/>
                <a:gd name="T15" fmla="*/ 13 h 61"/>
                <a:gd name="T16" fmla="*/ 0 w 42"/>
                <a:gd name="T17" fmla="*/ 13 h 61"/>
                <a:gd name="T18" fmla="*/ 0 w 42"/>
                <a:gd name="T19" fmla="*/ 13 h 61"/>
                <a:gd name="T20" fmla="*/ 6 w 42"/>
                <a:gd name="T21" fmla="*/ 9 h 61"/>
                <a:gd name="T22" fmla="*/ 11 w 42"/>
                <a:gd name="T23" fmla="*/ 6 h 61"/>
                <a:gd name="T24" fmla="*/ 17 w 42"/>
                <a:gd name="T25" fmla="*/ 3 h 61"/>
                <a:gd name="T26" fmla="*/ 24 w 42"/>
                <a:gd name="T27" fmla="*/ 1 h 61"/>
                <a:gd name="T28" fmla="*/ 31 w 42"/>
                <a:gd name="T29" fmla="*/ 0 h 61"/>
                <a:gd name="T30" fmla="*/ 39 w 42"/>
                <a:gd name="T31" fmla="*/ 1 h 61"/>
                <a:gd name="T32" fmla="*/ 42 w 42"/>
                <a:gd name="T33" fmla="*/ 1 h 61"/>
                <a:gd name="T34" fmla="*/ 42 w 42"/>
                <a:gd name="T35" fmla="*/ 1 h 61"/>
                <a:gd name="T36" fmla="*/ 2 w 42"/>
                <a:gd name="T37" fmla="*/ 49 h 61"/>
                <a:gd name="T38" fmla="*/ 4 w 42"/>
                <a:gd name="T39" fmla="*/ 52 h 61"/>
                <a:gd name="T40" fmla="*/ 9 w 42"/>
                <a:gd name="T41" fmla="*/ 55 h 61"/>
                <a:gd name="T42" fmla="*/ 17 w 42"/>
                <a:gd name="T43" fmla="*/ 58 h 61"/>
                <a:gd name="T44" fmla="*/ 24 w 42"/>
                <a:gd name="T45" fmla="*/ 60 h 61"/>
                <a:gd name="T46" fmla="*/ 31 w 42"/>
                <a:gd name="T47" fmla="*/ 61 h 61"/>
                <a:gd name="T48" fmla="*/ 39 w 42"/>
                <a:gd name="T49" fmla="*/ 60 h 61"/>
                <a:gd name="T50" fmla="*/ 41 w 42"/>
                <a:gd name="T51" fmla="*/ 60 h 61"/>
                <a:gd name="T52" fmla="*/ 41 w 42"/>
                <a:gd name="T53" fmla="*/ 58 h 61"/>
                <a:gd name="T54" fmla="*/ 39 w 42"/>
                <a:gd name="T55" fmla="*/ 60 h 61"/>
                <a:gd name="T56" fmla="*/ 31 w 42"/>
                <a:gd name="T57" fmla="*/ 60 h 61"/>
                <a:gd name="T58" fmla="*/ 24 w 42"/>
                <a:gd name="T59" fmla="*/ 60 h 61"/>
                <a:gd name="T60" fmla="*/ 17 w 42"/>
                <a:gd name="T61" fmla="*/ 58 h 61"/>
                <a:gd name="T62" fmla="*/ 11 w 42"/>
                <a:gd name="T63" fmla="*/ 55 h 61"/>
                <a:gd name="T64" fmla="*/ 6 w 42"/>
                <a:gd name="T65" fmla="*/ 51 h 61"/>
                <a:gd name="T66" fmla="*/ 2 w 42"/>
                <a:gd name="T67" fmla="*/ 48 h 61"/>
                <a:gd name="T68" fmla="*/ 2 w 42"/>
                <a:gd name="T69" fmla="*/ 49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61"/>
                <a:gd name="T107" fmla="*/ 42 w 42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61">
                  <a:moveTo>
                    <a:pt x="42" y="1"/>
                  </a:moveTo>
                  <a:lnTo>
                    <a:pt x="39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13"/>
                  </a:lnTo>
                  <a:lnTo>
                    <a:pt x="6" y="9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9" y="1"/>
                  </a:lnTo>
                  <a:lnTo>
                    <a:pt x="42" y="1"/>
                  </a:lnTo>
                  <a:close/>
                  <a:moveTo>
                    <a:pt x="2" y="49"/>
                  </a:moveTo>
                  <a:lnTo>
                    <a:pt x="4" y="52"/>
                  </a:lnTo>
                  <a:lnTo>
                    <a:pt x="9" y="55"/>
                  </a:lnTo>
                  <a:lnTo>
                    <a:pt x="17" y="58"/>
                  </a:lnTo>
                  <a:lnTo>
                    <a:pt x="24" y="60"/>
                  </a:lnTo>
                  <a:lnTo>
                    <a:pt x="31" y="61"/>
                  </a:lnTo>
                  <a:lnTo>
                    <a:pt x="39" y="60"/>
                  </a:lnTo>
                  <a:lnTo>
                    <a:pt x="41" y="60"/>
                  </a:lnTo>
                  <a:lnTo>
                    <a:pt x="41" y="58"/>
                  </a:lnTo>
                  <a:lnTo>
                    <a:pt x="39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7" y="58"/>
                  </a:lnTo>
                  <a:lnTo>
                    <a:pt x="11" y="55"/>
                  </a:lnTo>
                  <a:lnTo>
                    <a:pt x="6" y="51"/>
                  </a:lnTo>
                  <a:lnTo>
                    <a:pt x="2" y="48"/>
                  </a:lnTo>
                  <a:lnTo>
                    <a:pt x="2" y="49"/>
                  </a:lnTo>
                  <a:close/>
                </a:path>
              </a:pathLst>
            </a:custGeom>
            <a:solidFill>
              <a:srgbClr val="C6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Freeform 1295"/>
            <p:cNvSpPr>
              <a:spLocks noEditPoints="1"/>
            </p:cNvSpPr>
            <p:nvPr/>
          </p:nvSpPr>
          <p:spPr bwMode="auto">
            <a:xfrm>
              <a:off x="4923" y="1525"/>
              <a:ext cx="42" cy="60"/>
            </a:xfrm>
            <a:custGeom>
              <a:avLst/>
              <a:gdLst>
                <a:gd name="T0" fmla="*/ 42 w 42"/>
                <a:gd name="T1" fmla="*/ 1 h 60"/>
                <a:gd name="T2" fmla="*/ 39 w 42"/>
                <a:gd name="T3" fmla="*/ 1 h 60"/>
                <a:gd name="T4" fmla="*/ 31 w 42"/>
                <a:gd name="T5" fmla="*/ 0 h 60"/>
                <a:gd name="T6" fmla="*/ 24 w 42"/>
                <a:gd name="T7" fmla="*/ 1 h 60"/>
                <a:gd name="T8" fmla="*/ 17 w 42"/>
                <a:gd name="T9" fmla="*/ 3 h 60"/>
                <a:gd name="T10" fmla="*/ 11 w 42"/>
                <a:gd name="T11" fmla="*/ 6 h 60"/>
                <a:gd name="T12" fmla="*/ 6 w 42"/>
                <a:gd name="T13" fmla="*/ 9 h 60"/>
                <a:gd name="T14" fmla="*/ 0 w 42"/>
                <a:gd name="T15" fmla="*/ 13 h 60"/>
                <a:gd name="T16" fmla="*/ 0 w 42"/>
                <a:gd name="T17" fmla="*/ 13 h 60"/>
                <a:gd name="T18" fmla="*/ 0 w 42"/>
                <a:gd name="T19" fmla="*/ 15 h 60"/>
                <a:gd name="T20" fmla="*/ 0 w 42"/>
                <a:gd name="T21" fmla="*/ 13 h 60"/>
                <a:gd name="T22" fmla="*/ 6 w 42"/>
                <a:gd name="T23" fmla="*/ 9 h 60"/>
                <a:gd name="T24" fmla="*/ 11 w 42"/>
                <a:gd name="T25" fmla="*/ 6 h 60"/>
                <a:gd name="T26" fmla="*/ 17 w 42"/>
                <a:gd name="T27" fmla="*/ 3 h 60"/>
                <a:gd name="T28" fmla="*/ 24 w 42"/>
                <a:gd name="T29" fmla="*/ 1 h 60"/>
                <a:gd name="T30" fmla="*/ 31 w 42"/>
                <a:gd name="T31" fmla="*/ 0 h 60"/>
                <a:gd name="T32" fmla="*/ 39 w 42"/>
                <a:gd name="T33" fmla="*/ 1 h 60"/>
                <a:gd name="T34" fmla="*/ 42 w 42"/>
                <a:gd name="T35" fmla="*/ 3 h 60"/>
                <a:gd name="T36" fmla="*/ 42 w 42"/>
                <a:gd name="T37" fmla="*/ 1 h 60"/>
                <a:gd name="T38" fmla="*/ 2 w 42"/>
                <a:gd name="T39" fmla="*/ 48 h 60"/>
                <a:gd name="T40" fmla="*/ 6 w 42"/>
                <a:gd name="T41" fmla="*/ 51 h 60"/>
                <a:gd name="T42" fmla="*/ 11 w 42"/>
                <a:gd name="T43" fmla="*/ 55 h 60"/>
                <a:gd name="T44" fmla="*/ 17 w 42"/>
                <a:gd name="T45" fmla="*/ 58 h 60"/>
                <a:gd name="T46" fmla="*/ 24 w 42"/>
                <a:gd name="T47" fmla="*/ 60 h 60"/>
                <a:gd name="T48" fmla="*/ 31 w 42"/>
                <a:gd name="T49" fmla="*/ 60 h 60"/>
                <a:gd name="T50" fmla="*/ 39 w 42"/>
                <a:gd name="T51" fmla="*/ 60 h 60"/>
                <a:gd name="T52" fmla="*/ 41 w 42"/>
                <a:gd name="T53" fmla="*/ 58 h 60"/>
                <a:gd name="T54" fmla="*/ 41 w 42"/>
                <a:gd name="T55" fmla="*/ 58 h 60"/>
                <a:gd name="T56" fmla="*/ 39 w 42"/>
                <a:gd name="T57" fmla="*/ 58 h 60"/>
                <a:gd name="T58" fmla="*/ 31 w 42"/>
                <a:gd name="T59" fmla="*/ 60 h 60"/>
                <a:gd name="T60" fmla="*/ 24 w 42"/>
                <a:gd name="T61" fmla="*/ 58 h 60"/>
                <a:gd name="T62" fmla="*/ 17 w 42"/>
                <a:gd name="T63" fmla="*/ 57 h 60"/>
                <a:gd name="T64" fmla="*/ 11 w 42"/>
                <a:gd name="T65" fmla="*/ 54 h 60"/>
                <a:gd name="T66" fmla="*/ 6 w 42"/>
                <a:gd name="T67" fmla="*/ 51 h 60"/>
                <a:gd name="T68" fmla="*/ 2 w 42"/>
                <a:gd name="T69" fmla="*/ 48 h 60"/>
                <a:gd name="T70" fmla="*/ 2 w 42"/>
                <a:gd name="T71" fmla="*/ 48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60"/>
                <a:gd name="T110" fmla="*/ 42 w 4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60">
                  <a:moveTo>
                    <a:pt x="42" y="1"/>
                  </a:moveTo>
                  <a:lnTo>
                    <a:pt x="39" y="1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7" y="3"/>
                  </a:lnTo>
                  <a:lnTo>
                    <a:pt x="11" y="6"/>
                  </a:lnTo>
                  <a:lnTo>
                    <a:pt x="6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6" y="9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2" y="1"/>
                  </a:lnTo>
                  <a:close/>
                  <a:moveTo>
                    <a:pt x="2" y="48"/>
                  </a:moveTo>
                  <a:lnTo>
                    <a:pt x="6" y="51"/>
                  </a:lnTo>
                  <a:lnTo>
                    <a:pt x="11" y="55"/>
                  </a:lnTo>
                  <a:lnTo>
                    <a:pt x="17" y="58"/>
                  </a:lnTo>
                  <a:lnTo>
                    <a:pt x="24" y="60"/>
                  </a:lnTo>
                  <a:lnTo>
                    <a:pt x="31" y="60"/>
                  </a:lnTo>
                  <a:lnTo>
                    <a:pt x="39" y="60"/>
                  </a:lnTo>
                  <a:lnTo>
                    <a:pt x="41" y="58"/>
                  </a:lnTo>
                  <a:lnTo>
                    <a:pt x="39" y="58"/>
                  </a:lnTo>
                  <a:lnTo>
                    <a:pt x="31" y="60"/>
                  </a:lnTo>
                  <a:lnTo>
                    <a:pt x="24" y="58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51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C7F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1296"/>
            <p:cNvSpPr>
              <a:spLocks noEditPoints="1"/>
            </p:cNvSpPr>
            <p:nvPr/>
          </p:nvSpPr>
          <p:spPr bwMode="auto">
            <a:xfrm>
              <a:off x="4923" y="1525"/>
              <a:ext cx="42" cy="60"/>
            </a:xfrm>
            <a:custGeom>
              <a:avLst/>
              <a:gdLst>
                <a:gd name="T0" fmla="*/ 42 w 42"/>
                <a:gd name="T1" fmla="*/ 3 h 60"/>
                <a:gd name="T2" fmla="*/ 39 w 42"/>
                <a:gd name="T3" fmla="*/ 1 h 60"/>
                <a:gd name="T4" fmla="*/ 31 w 42"/>
                <a:gd name="T5" fmla="*/ 0 h 60"/>
                <a:gd name="T6" fmla="*/ 24 w 42"/>
                <a:gd name="T7" fmla="*/ 1 h 60"/>
                <a:gd name="T8" fmla="*/ 17 w 42"/>
                <a:gd name="T9" fmla="*/ 3 h 60"/>
                <a:gd name="T10" fmla="*/ 11 w 42"/>
                <a:gd name="T11" fmla="*/ 6 h 60"/>
                <a:gd name="T12" fmla="*/ 6 w 42"/>
                <a:gd name="T13" fmla="*/ 9 h 60"/>
                <a:gd name="T14" fmla="*/ 0 w 42"/>
                <a:gd name="T15" fmla="*/ 13 h 60"/>
                <a:gd name="T16" fmla="*/ 0 w 42"/>
                <a:gd name="T17" fmla="*/ 15 h 60"/>
                <a:gd name="T18" fmla="*/ 0 w 42"/>
                <a:gd name="T19" fmla="*/ 16 h 60"/>
                <a:gd name="T20" fmla="*/ 2 w 42"/>
                <a:gd name="T21" fmla="*/ 13 h 60"/>
                <a:gd name="T22" fmla="*/ 6 w 42"/>
                <a:gd name="T23" fmla="*/ 9 h 60"/>
                <a:gd name="T24" fmla="*/ 11 w 42"/>
                <a:gd name="T25" fmla="*/ 6 h 60"/>
                <a:gd name="T26" fmla="*/ 17 w 42"/>
                <a:gd name="T27" fmla="*/ 3 h 60"/>
                <a:gd name="T28" fmla="*/ 24 w 42"/>
                <a:gd name="T29" fmla="*/ 1 h 60"/>
                <a:gd name="T30" fmla="*/ 31 w 42"/>
                <a:gd name="T31" fmla="*/ 1 h 60"/>
                <a:gd name="T32" fmla="*/ 39 w 42"/>
                <a:gd name="T33" fmla="*/ 1 h 60"/>
                <a:gd name="T34" fmla="*/ 42 w 42"/>
                <a:gd name="T35" fmla="*/ 3 h 60"/>
                <a:gd name="T36" fmla="*/ 42 w 42"/>
                <a:gd name="T37" fmla="*/ 3 h 60"/>
                <a:gd name="T38" fmla="*/ 2 w 42"/>
                <a:gd name="T39" fmla="*/ 48 h 60"/>
                <a:gd name="T40" fmla="*/ 6 w 42"/>
                <a:gd name="T41" fmla="*/ 51 h 60"/>
                <a:gd name="T42" fmla="*/ 11 w 42"/>
                <a:gd name="T43" fmla="*/ 54 h 60"/>
                <a:gd name="T44" fmla="*/ 17 w 42"/>
                <a:gd name="T45" fmla="*/ 57 h 60"/>
                <a:gd name="T46" fmla="*/ 24 w 42"/>
                <a:gd name="T47" fmla="*/ 58 h 60"/>
                <a:gd name="T48" fmla="*/ 31 w 42"/>
                <a:gd name="T49" fmla="*/ 60 h 60"/>
                <a:gd name="T50" fmla="*/ 39 w 42"/>
                <a:gd name="T51" fmla="*/ 58 h 60"/>
                <a:gd name="T52" fmla="*/ 41 w 42"/>
                <a:gd name="T53" fmla="*/ 58 h 60"/>
                <a:gd name="T54" fmla="*/ 41 w 42"/>
                <a:gd name="T55" fmla="*/ 58 h 60"/>
                <a:gd name="T56" fmla="*/ 39 w 42"/>
                <a:gd name="T57" fmla="*/ 58 h 60"/>
                <a:gd name="T58" fmla="*/ 31 w 42"/>
                <a:gd name="T59" fmla="*/ 58 h 60"/>
                <a:gd name="T60" fmla="*/ 24 w 42"/>
                <a:gd name="T61" fmla="*/ 58 h 60"/>
                <a:gd name="T62" fmla="*/ 17 w 42"/>
                <a:gd name="T63" fmla="*/ 57 h 60"/>
                <a:gd name="T64" fmla="*/ 11 w 42"/>
                <a:gd name="T65" fmla="*/ 54 h 60"/>
                <a:gd name="T66" fmla="*/ 6 w 42"/>
                <a:gd name="T67" fmla="*/ 51 h 60"/>
                <a:gd name="T68" fmla="*/ 2 w 42"/>
                <a:gd name="T69" fmla="*/ 46 h 60"/>
                <a:gd name="T70" fmla="*/ 2 w 42"/>
                <a:gd name="T71" fmla="*/ 48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60"/>
                <a:gd name="T110" fmla="*/ 42 w 4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60">
                  <a:moveTo>
                    <a:pt x="42" y="3"/>
                  </a:moveTo>
                  <a:lnTo>
                    <a:pt x="39" y="1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7" y="3"/>
                  </a:lnTo>
                  <a:lnTo>
                    <a:pt x="11" y="6"/>
                  </a:lnTo>
                  <a:lnTo>
                    <a:pt x="6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6" y="9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2" y="3"/>
                  </a:lnTo>
                  <a:close/>
                  <a:moveTo>
                    <a:pt x="2" y="48"/>
                  </a:moveTo>
                  <a:lnTo>
                    <a:pt x="6" y="51"/>
                  </a:lnTo>
                  <a:lnTo>
                    <a:pt x="11" y="54"/>
                  </a:lnTo>
                  <a:lnTo>
                    <a:pt x="17" y="57"/>
                  </a:lnTo>
                  <a:lnTo>
                    <a:pt x="24" y="58"/>
                  </a:lnTo>
                  <a:lnTo>
                    <a:pt x="31" y="60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39" y="58"/>
                  </a:lnTo>
                  <a:lnTo>
                    <a:pt x="31" y="58"/>
                  </a:lnTo>
                  <a:lnTo>
                    <a:pt x="24" y="58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51"/>
                  </a:lnTo>
                  <a:lnTo>
                    <a:pt x="2" y="46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C8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1297"/>
            <p:cNvSpPr>
              <a:spLocks noEditPoints="1"/>
            </p:cNvSpPr>
            <p:nvPr/>
          </p:nvSpPr>
          <p:spPr bwMode="auto">
            <a:xfrm>
              <a:off x="4923" y="1526"/>
              <a:ext cx="42" cy="57"/>
            </a:xfrm>
            <a:custGeom>
              <a:avLst/>
              <a:gdLst>
                <a:gd name="T0" fmla="*/ 42 w 42"/>
                <a:gd name="T1" fmla="*/ 2 h 57"/>
                <a:gd name="T2" fmla="*/ 39 w 42"/>
                <a:gd name="T3" fmla="*/ 0 h 57"/>
                <a:gd name="T4" fmla="*/ 31 w 42"/>
                <a:gd name="T5" fmla="*/ 0 h 57"/>
                <a:gd name="T6" fmla="*/ 24 w 42"/>
                <a:gd name="T7" fmla="*/ 0 h 57"/>
                <a:gd name="T8" fmla="*/ 17 w 42"/>
                <a:gd name="T9" fmla="*/ 2 h 57"/>
                <a:gd name="T10" fmla="*/ 11 w 42"/>
                <a:gd name="T11" fmla="*/ 5 h 57"/>
                <a:gd name="T12" fmla="*/ 6 w 42"/>
                <a:gd name="T13" fmla="*/ 8 h 57"/>
                <a:gd name="T14" fmla="*/ 2 w 42"/>
                <a:gd name="T15" fmla="*/ 12 h 57"/>
                <a:gd name="T16" fmla="*/ 0 w 42"/>
                <a:gd name="T17" fmla="*/ 15 h 57"/>
                <a:gd name="T18" fmla="*/ 0 w 42"/>
                <a:gd name="T19" fmla="*/ 15 h 57"/>
                <a:gd name="T20" fmla="*/ 2 w 42"/>
                <a:gd name="T21" fmla="*/ 14 h 57"/>
                <a:gd name="T22" fmla="*/ 6 w 42"/>
                <a:gd name="T23" fmla="*/ 9 h 57"/>
                <a:gd name="T24" fmla="*/ 11 w 42"/>
                <a:gd name="T25" fmla="*/ 5 h 57"/>
                <a:gd name="T26" fmla="*/ 17 w 42"/>
                <a:gd name="T27" fmla="*/ 3 h 57"/>
                <a:gd name="T28" fmla="*/ 24 w 42"/>
                <a:gd name="T29" fmla="*/ 2 h 57"/>
                <a:gd name="T30" fmla="*/ 31 w 42"/>
                <a:gd name="T31" fmla="*/ 0 h 57"/>
                <a:gd name="T32" fmla="*/ 39 w 42"/>
                <a:gd name="T33" fmla="*/ 2 h 57"/>
                <a:gd name="T34" fmla="*/ 42 w 42"/>
                <a:gd name="T35" fmla="*/ 2 h 57"/>
                <a:gd name="T36" fmla="*/ 42 w 42"/>
                <a:gd name="T37" fmla="*/ 2 h 57"/>
                <a:gd name="T38" fmla="*/ 2 w 42"/>
                <a:gd name="T39" fmla="*/ 45 h 57"/>
                <a:gd name="T40" fmla="*/ 6 w 42"/>
                <a:gd name="T41" fmla="*/ 50 h 57"/>
                <a:gd name="T42" fmla="*/ 11 w 42"/>
                <a:gd name="T43" fmla="*/ 53 h 57"/>
                <a:gd name="T44" fmla="*/ 17 w 42"/>
                <a:gd name="T45" fmla="*/ 56 h 57"/>
                <a:gd name="T46" fmla="*/ 24 w 42"/>
                <a:gd name="T47" fmla="*/ 57 h 57"/>
                <a:gd name="T48" fmla="*/ 31 w 42"/>
                <a:gd name="T49" fmla="*/ 57 h 57"/>
                <a:gd name="T50" fmla="*/ 39 w 42"/>
                <a:gd name="T51" fmla="*/ 57 h 57"/>
                <a:gd name="T52" fmla="*/ 41 w 42"/>
                <a:gd name="T53" fmla="*/ 57 h 57"/>
                <a:gd name="T54" fmla="*/ 41 w 42"/>
                <a:gd name="T55" fmla="*/ 56 h 57"/>
                <a:gd name="T56" fmla="*/ 39 w 42"/>
                <a:gd name="T57" fmla="*/ 57 h 57"/>
                <a:gd name="T58" fmla="*/ 31 w 42"/>
                <a:gd name="T59" fmla="*/ 57 h 57"/>
                <a:gd name="T60" fmla="*/ 24 w 42"/>
                <a:gd name="T61" fmla="*/ 57 h 57"/>
                <a:gd name="T62" fmla="*/ 17 w 42"/>
                <a:gd name="T63" fmla="*/ 56 h 57"/>
                <a:gd name="T64" fmla="*/ 11 w 42"/>
                <a:gd name="T65" fmla="*/ 53 h 57"/>
                <a:gd name="T66" fmla="*/ 6 w 42"/>
                <a:gd name="T67" fmla="*/ 50 h 57"/>
                <a:gd name="T68" fmla="*/ 2 w 42"/>
                <a:gd name="T69" fmla="*/ 45 h 57"/>
                <a:gd name="T70" fmla="*/ 2 w 42"/>
                <a:gd name="T71" fmla="*/ 45 h 57"/>
                <a:gd name="T72" fmla="*/ 2 w 42"/>
                <a:gd name="T73" fmla="*/ 45 h 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57"/>
                <a:gd name="T113" fmla="*/ 42 w 42"/>
                <a:gd name="T114" fmla="*/ 57 h 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57">
                  <a:moveTo>
                    <a:pt x="42" y="2"/>
                  </a:moveTo>
                  <a:lnTo>
                    <a:pt x="39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11" y="5"/>
                  </a:lnTo>
                  <a:lnTo>
                    <a:pt x="6" y="8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2" y="2"/>
                  </a:lnTo>
                  <a:close/>
                  <a:moveTo>
                    <a:pt x="2" y="45"/>
                  </a:moveTo>
                  <a:lnTo>
                    <a:pt x="6" y="50"/>
                  </a:lnTo>
                  <a:lnTo>
                    <a:pt x="11" y="53"/>
                  </a:lnTo>
                  <a:lnTo>
                    <a:pt x="17" y="56"/>
                  </a:lnTo>
                  <a:lnTo>
                    <a:pt x="24" y="57"/>
                  </a:lnTo>
                  <a:lnTo>
                    <a:pt x="31" y="57"/>
                  </a:lnTo>
                  <a:lnTo>
                    <a:pt x="39" y="57"/>
                  </a:lnTo>
                  <a:lnTo>
                    <a:pt x="41" y="57"/>
                  </a:lnTo>
                  <a:lnTo>
                    <a:pt x="41" y="56"/>
                  </a:lnTo>
                  <a:lnTo>
                    <a:pt x="39" y="57"/>
                  </a:lnTo>
                  <a:lnTo>
                    <a:pt x="31" y="57"/>
                  </a:lnTo>
                  <a:lnTo>
                    <a:pt x="24" y="57"/>
                  </a:lnTo>
                  <a:lnTo>
                    <a:pt x="17" y="56"/>
                  </a:lnTo>
                  <a:lnTo>
                    <a:pt x="11" y="53"/>
                  </a:lnTo>
                  <a:lnTo>
                    <a:pt x="6" y="50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C9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1298"/>
            <p:cNvSpPr>
              <a:spLocks noEditPoints="1"/>
            </p:cNvSpPr>
            <p:nvPr/>
          </p:nvSpPr>
          <p:spPr bwMode="auto">
            <a:xfrm>
              <a:off x="4923" y="1526"/>
              <a:ext cx="42" cy="57"/>
            </a:xfrm>
            <a:custGeom>
              <a:avLst/>
              <a:gdLst>
                <a:gd name="T0" fmla="*/ 42 w 42"/>
                <a:gd name="T1" fmla="*/ 2 h 57"/>
                <a:gd name="T2" fmla="*/ 39 w 42"/>
                <a:gd name="T3" fmla="*/ 2 h 57"/>
                <a:gd name="T4" fmla="*/ 31 w 42"/>
                <a:gd name="T5" fmla="*/ 0 h 57"/>
                <a:gd name="T6" fmla="*/ 24 w 42"/>
                <a:gd name="T7" fmla="*/ 2 h 57"/>
                <a:gd name="T8" fmla="*/ 17 w 42"/>
                <a:gd name="T9" fmla="*/ 3 h 57"/>
                <a:gd name="T10" fmla="*/ 11 w 42"/>
                <a:gd name="T11" fmla="*/ 5 h 57"/>
                <a:gd name="T12" fmla="*/ 6 w 42"/>
                <a:gd name="T13" fmla="*/ 9 h 57"/>
                <a:gd name="T14" fmla="*/ 2 w 42"/>
                <a:gd name="T15" fmla="*/ 14 h 57"/>
                <a:gd name="T16" fmla="*/ 0 w 42"/>
                <a:gd name="T17" fmla="*/ 15 h 57"/>
                <a:gd name="T18" fmla="*/ 0 w 42"/>
                <a:gd name="T19" fmla="*/ 17 h 57"/>
                <a:gd name="T20" fmla="*/ 2 w 42"/>
                <a:gd name="T21" fmla="*/ 14 h 57"/>
                <a:gd name="T22" fmla="*/ 8 w 42"/>
                <a:gd name="T23" fmla="*/ 9 h 57"/>
                <a:gd name="T24" fmla="*/ 11 w 42"/>
                <a:gd name="T25" fmla="*/ 6 h 57"/>
                <a:gd name="T26" fmla="*/ 17 w 42"/>
                <a:gd name="T27" fmla="*/ 3 h 57"/>
                <a:gd name="T28" fmla="*/ 24 w 42"/>
                <a:gd name="T29" fmla="*/ 2 h 57"/>
                <a:gd name="T30" fmla="*/ 31 w 42"/>
                <a:gd name="T31" fmla="*/ 2 h 57"/>
                <a:gd name="T32" fmla="*/ 37 w 42"/>
                <a:gd name="T33" fmla="*/ 2 h 57"/>
                <a:gd name="T34" fmla="*/ 42 w 42"/>
                <a:gd name="T35" fmla="*/ 3 h 57"/>
                <a:gd name="T36" fmla="*/ 42 w 42"/>
                <a:gd name="T37" fmla="*/ 2 h 57"/>
                <a:gd name="T38" fmla="*/ 2 w 42"/>
                <a:gd name="T39" fmla="*/ 45 h 57"/>
                <a:gd name="T40" fmla="*/ 2 w 42"/>
                <a:gd name="T41" fmla="*/ 45 h 57"/>
                <a:gd name="T42" fmla="*/ 6 w 42"/>
                <a:gd name="T43" fmla="*/ 50 h 57"/>
                <a:gd name="T44" fmla="*/ 11 w 42"/>
                <a:gd name="T45" fmla="*/ 53 h 57"/>
                <a:gd name="T46" fmla="*/ 17 w 42"/>
                <a:gd name="T47" fmla="*/ 56 h 57"/>
                <a:gd name="T48" fmla="*/ 24 w 42"/>
                <a:gd name="T49" fmla="*/ 57 h 57"/>
                <a:gd name="T50" fmla="*/ 31 w 42"/>
                <a:gd name="T51" fmla="*/ 57 h 57"/>
                <a:gd name="T52" fmla="*/ 39 w 42"/>
                <a:gd name="T53" fmla="*/ 57 h 57"/>
                <a:gd name="T54" fmla="*/ 41 w 42"/>
                <a:gd name="T55" fmla="*/ 56 h 57"/>
                <a:gd name="T56" fmla="*/ 41 w 42"/>
                <a:gd name="T57" fmla="*/ 56 h 57"/>
                <a:gd name="T58" fmla="*/ 37 w 42"/>
                <a:gd name="T59" fmla="*/ 56 h 57"/>
                <a:gd name="T60" fmla="*/ 31 w 42"/>
                <a:gd name="T61" fmla="*/ 57 h 57"/>
                <a:gd name="T62" fmla="*/ 24 w 42"/>
                <a:gd name="T63" fmla="*/ 56 h 57"/>
                <a:gd name="T64" fmla="*/ 17 w 42"/>
                <a:gd name="T65" fmla="*/ 54 h 57"/>
                <a:gd name="T66" fmla="*/ 11 w 42"/>
                <a:gd name="T67" fmla="*/ 53 h 57"/>
                <a:gd name="T68" fmla="*/ 8 w 42"/>
                <a:gd name="T69" fmla="*/ 48 h 57"/>
                <a:gd name="T70" fmla="*/ 2 w 42"/>
                <a:gd name="T71" fmla="*/ 45 h 57"/>
                <a:gd name="T72" fmla="*/ 2 w 42"/>
                <a:gd name="T73" fmla="*/ 44 h 57"/>
                <a:gd name="T74" fmla="*/ 2 w 42"/>
                <a:gd name="T75" fmla="*/ 45 h 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57"/>
                <a:gd name="T116" fmla="*/ 42 w 42"/>
                <a:gd name="T117" fmla="*/ 57 h 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57">
                  <a:moveTo>
                    <a:pt x="42" y="2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7" y="3"/>
                  </a:lnTo>
                  <a:lnTo>
                    <a:pt x="11" y="5"/>
                  </a:lnTo>
                  <a:lnTo>
                    <a:pt x="6" y="9"/>
                  </a:lnTo>
                  <a:lnTo>
                    <a:pt x="2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8" y="9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37" y="2"/>
                  </a:lnTo>
                  <a:lnTo>
                    <a:pt x="42" y="3"/>
                  </a:lnTo>
                  <a:lnTo>
                    <a:pt x="42" y="2"/>
                  </a:lnTo>
                  <a:close/>
                  <a:moveTo>
                    <a:pt x="2" y="45"/>
                  </a:moveTo>
                  <a:lnTo>
                    <a:pt x="2" y="45"/>
                  </a:lnTo>
                  <a:lnTo>
                    <a:pt x="6" y="50"/>
                  </a:lnTo>
                  <a:lnTo>
                    <a:pt x="11" y="53"/>
                  </a:lnTo>
                  <a:lnTo>
                    <a:pt x="17" y="56"/>
                  </a:lnTo>
                  <a:lnTo>
                    <a:pt x="24" y="57"/>
                  </a:lnTo>
                  <a:lnTo>
                    <a:pt x="31" y="57"/>
                  </a:lnTo>
                  <a:lnTo>
                    <a:pt x="39" y="57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1" y="57"/>
                  </a:lnTo>
                  <a:lnTo>
                    <a:pt x="24" y="56"/>
                  </a:lnTo>
                  <a:lnTo>
                    <a:pt x="17" y="54"/>
                  </a:lnTo>
                  <a:lnTo>
                    <a:pt x="11" y="53"/>
                  </a:lnTo>
                  <a:lnTo>
                    <a:pt x="8" y="48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CA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1299"/>
            <p:cNvSpPr>
              <a:spLocks noEditPoints="1"/>
            </p:cNvSpPr>
            <p:nvPr/>
          </p:nvSpPr>
          <p:spPr bwMode="auto">
            <a:xfrm>
              <a:off x="4923" y="1528"/>
              <a:ext cx="42" cy="55"/>
            </a:xfrm>
            <a:custGeom>
              <a:avLst/>
              <a:gdLst>
                <a:gd name="T0" fmla="*/ 42 w 42"/>
                <a:gd name="T1" fmla="*/ 1 h 55"/>
                <a:gd name="T2" fmla="*/ 37 w 42"/>
                <a:gd name="T3" fmla="*/ 0 h 55"/>
                <a:gd name="T4" fmla="*/ 31 w 42"/>
                <a:gd name="T5" fmla="*/ 0 h 55"/>
                <a:gd name="T6" fmla="*/ 24 w 42"/>
                <a:gd name="T7" fmla="*/ 0 h 55"/>
                <a:gd name="T8" fmla="*/ 17 w 42"/>
                <a:gd name="T9" fmla="*/ 1 h 55"/>
                <a:gd name="T10" fmla="*/ 11 w 42"/>
                <a:gd name="T11" fmla="*/ 4 h 55"/>
                <a:gd name="T12" fmla="*/ 8 w 42"/>
                <a:gd name="T13" fmla="*/ 7 h 55"/>
                <a:gd name="T14" fmla="*/ 2 w 42"/>
                <a:gd name="T15" fmla="*/ 12 h 55"/>
                <a:gd name="T16" fmla="*/ 0 w 42"/>
                <a:gd name="T17" fmla="*/ 15 h 55"/>
                <a:gd name="T18" fmla="*/ 0 w 42"/>
                <a:gd name="T19" fmla="*/ 16 h 55"/>
                <a:gd name="T20" fmla="*/ 4 w 42"/>
                <a:gd name="T21" fmla="*/ 12 h 55"/>
                <a:gd name="T22" fmla="*/ 8 w 42"/>
                <a:gd name="T23" fmla="*/ 7 h 55"/>
                <a:gd name="T24" fmla="*/ 13 w 42"/>
                <a:gd name="T25" fmla="*/ 4 h 55"/>
                <a:gd name="T26" fmla="*/ 19 w 42"/>
                <a:gd name="T27" fmla="*/ 1 h 55"/>
                <a:gd name="T28" fmla="*/ 24 w 42"/>
                <a:gd name="T29" fmla="*/ 0 h 55"/>
                <a:gd name="T30" fmla="*/ 31 w 42"/>
                <a:gd name="T31" fmla="*/ 0 h 55"/>
                <a:gd name="T32" fmla="*/ 37 w 42"/>
                <a:gd name="T33" fmla="*/ 0 h 55"/>
                <a:gd name="T34" fmla="*/ 42 w 42"/>
                <a:gd name="T35" fmla="*/ 1 h 55"/>
                <a:gd name="T36" fmla="*/ 42 w 42"/>
                <a:gd name="T37" fmla="*/ 1 h 55"/>
                <a:gd name="T38" fmla="*/ 2 w 42"/>
                <a:gd name="T39" fmla="*/ 42 h 55"/>
                <a:gd name="T40" fmla="*/ 2 w 42"/>
                <a:gd name="T41" fmla="*/ 43 h 55"/>
                <a:gd name="T42" fmla="*/ 8 w 42"/>
                <a:gd name="T43" fmla="*/ 46 h 55"/>
                <a:gd name="T44" fmla="*/ 11 w 42"/>
                <a:gd name="T45" fmla="*/ 51 h 55"/>
                <a:gd name="T46" fmla="*/ 17 w 42"/>
                <a:gd name="T47" fmla="*/ 52 h 55"/>
                <a:gd name="T48" fmla="*/ 24 w 42"/>
                <a:gd name="T49" fmla="*/ 54 h 55"/>
                <a:gd name="T50" fmla="*/ 31 w 42"/>
                <a:gd name="T51" fmla="*/ 55 h 55"/>
                <a:gd name="T52" fmla="*/ 37 w 42"/>
                <a:gd name="T53" fmla="*/ 54 h 55"/>
                <a:gd name="T54" fmla="*/ 41 w 42"/>
                <a:gd name="T55" fmla="*/ 54 h 55"/>
                <a:gd name="T56" fmla="*/ 41 w 42"/>
                <a:gd name="T57" fmla="*/ 54 h 55"/>
                <a:gd name="T58" fmla="*/ 37 w 42"/>
                <a:gd name="T59" fmla="*/ 54 h 55"/>
                <a:gd name="T60" fmla="*/ 31 w 42"/>
                <a:gd name="T61" fmla="*/ 54 h 55"/>
                <a:gd name="T62" fmla="*/ 24 w 42"/>
                <a:gd name="T63" fmla="*/ 54 h 55"/>
                <a:gd name="T64" fmla="*/ 19 w 42"/>
                <a:gd name="T65" fmla="*/ 52 h 55"/>
                <a:gd name="T66" fmla="*/ 13 w 42"/>
                <a:gd name="T67" fmla="*/ 49 h 55"/>
                <a:gd name="T68" fmla="*/ 8 w 42"/>
                <a:gd name="T69" fmla="*/ 46 h 55"/>
                <a:gd name="T70" fmla="*/ 4 w 42"/>
                <a:gd name="T71" fmla="*/ 42 h 55"/>
                <a:gd name="T72" fmla="*/ 2 w 42"/>
                <a:gd name="T73" fmla="*/ 40 h 55"/>
                <a:gd name="T74" fmla="*/ 2 w 42"/>
                <a:gd name="T75" fmla="*/ 42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55"/>
                <a:gd name="T116" fmla="*/ 42 w 4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55">
                  <a:moveTo>
                    <a:pt x="42" y="1"/>
                  </a:moveTo>
                  <a:lnTo>
                    <a:pt x="37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8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1"/>
                  </a:lnTo>
                  <a:close/>
                  <a:moveTo>
                    <a:pt x="2" y="42"/>
                  </a:moveTo>
                  <a:lnTo>
                    <a:pt x="2" y="43"/>
                  </a:lnTo>
                  <a:lnTo>
                    <a:pt x="8" y="46"/>
                  </a:lnTo>
                  <a:lnTo>
                    <a:pt x="11" y="51"/>
                  </a:lnTo>
                  <a:lnTo>
                    <a:pt x="17" y="52"/>
                  </a:lnTo>
                  <a:lnTo>
                    <a:pt x="24" y="54"/>
                  </a:lnTo>
                  <a:lnTo>
                    <a:pt x="31" y="55"/>
                  </a:lnTo>
                  <a:lnTo>
                    <a:pt x="37" y="54"/>
                  </a:lnTo>
                  <a:lnTo>
                    <a:pt x="41" y="54"/>
                  </a:lnTo>
                  <a:lnTo>
                    <a:pt x="37" y="54"/>
                  </a:lnTo>
                  <a:lnTo>
                    <a:pt x="31" y="54"/>
                  </a:lnTo>
                  <a:lnTo>
                    <a:pt x="24" y="54"/>
                  </a:lnTo>
                  <a:lnTo>
                    <a:pt x="19" y="52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CB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1300"/>
            <p:cNvSpPr>
              <a:spLocks noEditPoints="1"/>
            </p:cNvSpPr>
            <p:nvPr/>
          </p:nvSpPr>
          <p:spPr bwMode="auto">
            <a:xfrm>
              <a:off x="4923" y="1528"/>
              <a:ext cx="42" cy="54"/>
            </a:xfrm>
            <a:custGeom>
              <a:avLst/>
              <a:gdLst>
                <a:gd name="T0" fmla="*/ 42 w 42"/>
                <a:gd name="T1" fmla="*/ 1 h 54"/>
                <a:gd name="T2" fmla="*/ 37 w 42"/>
                <a:gd name="T3" fmla="*/ 0 h 54"/>
                <a:gd name="T4" fmla="*/ 31 w 42"/>
                <a:gd name="T5" fmla="*/ 0 h 54"/>
                <a:gd name="T6" fmla="*/ 24 w 42"/>
                <a:gd name="T7" fmla="*/ 0 h 54"/>
                <a:gd name="T8" fmla="*/ 19 w 42"/>
                <a:gd name="T9" fmla="*/ 1 h 54"/>
                <a:gd name="T10" fmla="*/ 13 w 42"/>
                <a:gd name="T11" fmla="*/ 4 h 54"/>
                <a:gd name="T12" fmla="*/ 8 w 42"/>
                <a:gd name="T13" fmla="*/ 7 h 54"/>
                <a:gd name="T14" fmla="*/ 4 w 42"/>
                <a:gd name="T15" fmla="*/ 12 h 54"/>
                <a:gd name="T16" fmla="*/ 0 w 42"/>
                <a:gd name="T17" fmla="*/ 16 h 54"/>
                <a:gd name="T18" fmla="*/ 0 w 42"/>
                <a:gd name="T19" fmla="*/ 16 h 54"/>
                <a:gd name="T20" fmla="*/ 4 w 42"/>
                <a:gd name="T21" fmla="*/ 12 h 54"/>
                <a:gd name="T22" fmla="*/ 8 w 42"/>
                <a:gd name="T23" fmla="*/ 7 h 54"/>
                <a:gd name="T24" fmla="*/ 13 w 42"/>
                <a:gd name="T25" fmla="*/ 4 h 54"/>
                <a:gd name="T26" fmla="*/ 19 w 42"/>
                <a:gd name="T27" fmla="*/ 3 h 54"/>
                <a:gd name="T28" fmla="*/ 24 w 42"/>
                <a:gd name="T29" fmla="*/ 1 h 54"/>
                <a:gd name="T30" fmla="*/ 31 w 42"/>
                <a:gd name="T31" fmla="*/ 0 h 54"/>
                <a:gd name="T32" fmla="*/ 37 w 42"/>
                <a:gd name="T33" fmla="*/ 1 h 54"/>
                <a:gd name="T34" fmla="*/ 42 w 42"/>
                <a:gd name="T35" fmla="*/ 1 h 54"/>
                <a:gd name="T36" fmla="*/ 42 w 42"/>
                <a:gd name="T37" fmla="*/ 1 h 54"/>
                <a:gd name="T38" fmla="*/ 2 w 42"/>
                <a:gd name="T39" fmla="*/ 40 h 54"/>
                <a:gd name="T40" fmla="*/ 4 w 42"/>
                <a:gd name="T41" fmla="*/ 42 h 54"/>
                <a:gd name="T42" fmla="*/ 8 w 42"/>
                <a:gd name="T43" fmla="*/ 46 h 54"/>
                <a:gd name="T44" fmla="*/ 13 w 42"/>
                <a:gd name="T45" fmla="*/ 49 h 54"/>
                <a:gd name="T46" fmla="*/ 19 w 42"/>
                <a:gd name="T47" fmla="*/ 52 h 54"/>
                <a:gd name="T48" fmla="*/ 24 w 42"/>
                <a:gd name="T49" fmla="*/ 54 h 54"/>
                <a:gd name="T50" fmla="*/ 31 w 42"/>
                <a:gd name="T51" fmla="*/ 54 h 54"/>
                <a:gd name="T52" fmla="*/ 37 w 42"/>
                <a:gd name="T53" fmla="*/ 54 h 54"/>
                <a:gd name="T54" fmla="*/ 41 w 42"/>
                <a:gd name="T55" fmla="*/ 54 h 54"/>
                <a:gd name="T56" fmla="*/ 41 w 42"/>
                <a:gd name="T57" fmla="*/ 52 h 54"/>
                <a:gd name="T58" fmla="*/ 37 w 42"/>
                <a:gd name="T59" fmla="*/ 54 h 54"/>
                <a:gd name="T60" fmla="*/ 31 w 42"/>
                <a:gd name="T61" fmla="*/ 54 h 54"/>
                <a:gd name="T62" fmla="*/ 24 w 42"/>
                <a:gd name="T63" fmla="*/ 54 h 54"/>
                <a:gd name="T64" fmla="*/ 19 w 42"/>
                <a:gd name="T65" fmla="*/ 52 h 54"/>
                <a:gd name="T66" fmla="*/ 13 w 42"/>
                <a:gd name="T67" fmla="*/ 49 h 54"/>
                <a:gd name="T68" fmla="*/ 8 w 42"/>
                <a:gd name="T69" fmla="*/ 46 h 54"/>
                <a:gd name="T70" fmla="*/ 4 w 42"/>
                <a:gd name="T71" fmla="*/ 42 h 54"/>
                <a:gd name="T72" fmla="*/ 2 w 42"/>
                <a:gd name="T73" fmla="*/ 40 h 54"/>
                <a:gd name="T74" fmla="*/ 2 w 42"/>
                <a:gd name="T75" fmla="*/ 4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54"/>
                <a:gd name="T116" fmla="*/ 42 w 42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54">
                  <a:moveTo>
                    <a:pt x="42" y="1"/>
                  </a:moveTo>
                  <a:lnTo>
                    <a:pt x="37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3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9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2" y="1"/>
                  </a:lnTo>
                  <a:close/>
                  <a:moveTo>
                    <a:pt x="2" y="40"/>
                  </a:moveTo>
                  <a:lnTo>
                    <a:pt x="4" y="42"/>
                  </a:lnTo>
                  <a:lnTo>
                    <a:pt x="8" y="46"/>
                  </a:lnTo>
                  <a:lnTo>
                    <a:pt x="13" y="49"/>
                  </a:lnTo>
                  <a:lnTo>
                    <a:pt x="19" y="52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7" y="54"/>
                  </a:lnTo>
                  <a:lnTo>
                    <a:pt x="41" y="54"/>
                  </a:lnTo>
                  <a:lnTo>
                    <a:pt x="41" y="52"/>
                  </a:lnTo>
                  <a:lnTo>
                    <a:pt x="37" y="54"/>
                  </a:lnTo>
                  <a:lnTo>
                    <a:pt x="31" y="54"/>
                  </a:lnTo>
                  <a:lnTo>
                    <a:pt x="24" y="54"/>
                  </a:lnTo>
                  <a:lnTo>
                    <a:pt x="19" y="52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CCF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1301"/>
            <p:cNvSpPr>
              <a:spLocks noEditPoints="1"/>
            </p:cNvSpPr>
            <p:nvPr/>
          </p:nvSpPr>
          <p:spPr bwMode="auto">
            <a:xfrm>
              <a:off x="4923" y="1528"/>
              <a:ext cx="42" cy="54"/>
            </a:xfrm>
            <a:custGeom>
              <a:avLst/>
              <a:gdLst>
                <a:gd name="T0" fmla="*/ 42 w 42"/>
                <a:gd name="T1" fmla="*/ 1 h 54"/>
                <a:gd name="T2" fmla="*/ 37 w 42"/>
                <a:gd name="T3" fmla="*/ 1 h 54"/>
                <a:gd name="T4" fmla="*/ 31 w 42"/>
                <a:gd name="T5" fmla="*/ 0 h 54"/>
                <a:gd name="T6" fmla="*/ 24 w 42"/>
                <a:gd name="T7" fmla="*/ 1 h 54"/>
                <a:gd name="T8" fmla="*/ 19 w 42"/>
                <a:gd name="T9" fmla="*/ 3 h 54"/>
                <a:gd name="T10" fmla="*/ 13 w 42"/>
                <a:gd name="T11" fmla="*/ 4 h 54"/>
                <a:gd name="T12" fmla="*/ 8 w 42"/>
                <a:gd name="T13" fmla="*/ 7 h 54"/>
                <a:gd name="T14" fmla="*/ 4 w 42"/>
                <a:gd name="T15" fmla="*/ 12 h 54"/>
                <a:gd name="T16" fmla="*/ 0 w 42"/>
                <a:gd name="T17" fmla="*/ 16 h 54"/>
                <a:gd name="T18" fmla="*/ 0 w 42"/>
                <a:gd name="T19" fmla="*/ 18 h 54"/>
                <a:gd name="T20" fmla="*/ 2 w 42"/>
                <a:gd name="T21" fmla="*/ 16 h 54"/>
                <a:gd name="T22" fmla="*/ 4 w 42"/>
                <a:gd name="T23" fmla="*/ 12 h 54"/>
                <a:gd name="T24" fmla="*/ 8 w 42"/>
                <a:gd name="T25" fmla="*/ 9 h 54"/>
                <a:gd name="T26" fmla="*/ 13 w 42"/>
                <a:gd name="T27" fmla="*/ 6 h 54"/>
                <a:gd name="T28" fmla="*/ 19 w 42"/>
                <a:gd name="T29" fmla="*/ 3 h 54"/>
                <a:gd name="T30" fmla="*/ 24 w 42"/>
                <a:gd name="T31" fmla="*/ 1 h 54"/>
                <a:gd name="T32" fmla="*/ 31 w 42"/>
                <a:gd name="T33" fmla="*/ 1 h 54"/>
                <a:gd name="T34" fmla="*/ 37 w 42"/>
                <a:gd name="T35" fmla="*/ 1 h 54"/>
                <a:gd name="T36" fmla="*/ 42 w 42"/>
                <a:gd name="T37" fmla="*/ 3 h 54"/>
                <a:gd name="T38" fmla="*/ 42 w 42"/>
                <a:gd name="T39" fmla="*/ 1 h 54"/>
                <a:gd name="T40" fmla="*/ 2 w 42"/>
                <a:gd name="T41" fmla="*/ 40 h 54"/>
                <a:gd name="T42" fmla="*/ 4 w 42"/>
                <a:gd name="T43" fmla="*/ 42 h 54"/>
                <a:gd name="T44" fmla="*/ 8 w 42"/>
                <a:gd name="T45" fmla="*/ 46 h 54"/>
                <a:gd name="T46" fmla="*/ 13 w 42"/>
                <a:gd name="T47" fmla="*/ 49 h 54"/>
                <a:gd name="T48" fmla="*/ 19 w 42"/>
                <a:gd name="T49" fmla="*/ 52 h 54"/>
                <a:gd name="T50" fmla="*/ 24 w 42"/>
                <a:gd name="T51" fmla="*/ 54 h 54"/>
                <a:gd name="T52" fmla="*/ 31 w 42"/>
                <a:gd name="T53" fmla="*/ 54 h 54"/>
                <a:gd name="T54" fmla="*/ 37 w 42"/>
                <a:gd name="T55" fmla="*/ 54 h 54"/>
                <a:gd name="T56" fmla="*/ 41 w 42"/>
                <a:gd name="T57" fmla="*/ 52 h 54"/>
                <a:gd name="T58" fmla="*/ 41 w 42"/>
                <a:gd name="T59" fmla="*/ 52 h 54"/>
                <a:gd name="T60" fmla="*/ 37 w 42"/>
                <a:gd name="T61" fmla="*/ 52 h 54"/>
                <a:gd name="T62" fmla="*/ 31 w 42"/>
                <a:gd name="T63" fmla="*/ 54 h 54"/>
                <a:gd name="T64" fmla="*/ 24 w 42"/>
                <a:gd name="T65" fmla="*/ 52 h 54"/>
                <a:gd name="T66" fmla="*/ 19 w 42"/>
                <a:gd name="T67" fmla="*/ 51 h 54"/>
                <a:gd name="T68" fmla="*/ 13 w 42"/>
                <a:gd name="T69" fmla="*/ 49 h 54"/>
                <a:gd name="T70" fmla="*/ 8 w 42"/>
                <a:gd name="T71" fmla="*/ 46 h 54"/>
                <a:gd name="T72" fmla="*/ 4 w 42"/>
                <a:gd name="T73" fmla="*/ 42 h 54"/>
                <a:gd name="T74" fmla="*/ 2 w 42"/>
                <a:gd name="T75" fmla="*/ 39 h 54"/>
                <a:gd name="T76" fmla="*/ 2 w 42"/>
                <a:gd name="T77" fmla="*/ 40 h 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"/>
                <a:gd name="T118" fmla="*/ 0 h 54"/>
                <a:gd name="T119" fmla="*/ 42 w 42"/>
                <a:gd name="T120" fmla="*/ 54 h 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" h="54">
                  <a:moveTo>
                    <a:pt x="42" y="1"/>
                  </a:moveTo>
                  <a:lnTo>
                    <a:pt x="37" y="1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3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9"/>
                  </a:lnTo>
                  <a:lnTo>
                    <a:pt x="13" y="6"/>
                  </a:lnTo>
                  <a:lnTo>
                    <a:pt x="19" y="3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2" y="1"/>
                  </a:lnTo>
                  <a:close/>
                  <a:moveTo>
                    <a:pt x="2" y="40"/>
                  </a:moveTo>
                  <a:lnTo>
                    <a:pt x="4" y="42"/>
                  </a:lnTo>
                  <a:lnTo>
                    <a:pt x="8" y="46"/>
                  </a:lnTo>
                  <a:lnTo>
                    <a:pt x="13" y="49"/>
                  </a:lnTo>
                  <a:lnTo>
                    <a:pt x="19" y="52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7" y="54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1" y="54"/>
                  </a:lnTo>
                  <a:lnTo>
                    <a:pt x="24" y="52"/>
                  </a:lnTo>
                  <a:lnTo>
                    <a:pt x="19" y="51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CD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1302"/>
            <p:cNvSpPr>
              <a:spLocks noEditPoints="1"/>
            </p:cNvSpPr>
            <p:nvPr/>
          </p:nvSpPr>
          <p:spPr bwMode="auto">
            <a:xfrm>
              <a:off x="4923" y="1529"/>
              <a:ext cx="42" cy="53"/>
            </a:xfrm>
            <a:custGeom>
              <a:avLst/>
              <a:gdLst>
                <a:gd name="T0" fmla="*/ 42 w 42"/>
                <a:gd name="T1" fmla="*/ 2 h 53"/>
                <a:gd name="T2" fmla="*/ 37 w 42"/>
                <a:gd name="T3" fmla="*/ 0 h 53"/>
                <a:gd name="T4" fmla="*/ 31 w 42"/>
                <a:gd name="T5" fmla="*/ 0 h 53"/>
                <a:gd name="T6" fmla="*/ 24 w 42"/>
                <a:gd name="T7" fmla="*/ 0 h 53"/>
                <a:gd name="T8" fmla="*/ 19 w 42"/>
                <a:gd name="T9" fmla="*/ 2 h 53"/>
                <a:gd name="T10" fmla="*/ 13 w 42"/>
                <a:gd name="T11" fmla="*/ 5 h 53"/>
                <a:gd name="T12" fmla="*/ 8 w 42"/>
                <a:gd name="T13" fmla="*/ 8 h 53"/>
                <a:gd name="T14" fmla="*/ 4 w 42"/>
                <a:gd name="T15" fmla="*/ 11 h 53"/>
                <a:gd name="T16" fmla="*/ 2 w 42"/>
                <a:gd name="T17" fmla="*/ 15 h 53"/>
                <a:gd name="T18" fmla="*/ 0 w 42"/>
                <a:gd name="T19" fmla="*/ 17 h 53"/>
                <a:gd name="T20" fmla="*/ 0 w 42"/>
                <a:gd name="T21" fmla="*/ 18 h 53"/>
                <a:gd name="T22" fmla="*/ 2 w 42"/>
                <a:gd name="T23" fmla="*/ 15 h 53"/>
                <a:gd name="T24" fmla="*/ 4 w 42"/>
                <a:gd name="T25" fmla="*/ 12 h 53"/>
                <a:gd name="T26" fmla="*/ 9 w 42"/>
                <a:gd name="T27" fmla="*/ 8 h 53"/>
                <a:gd name="T28" fmla="*/ 13 w 42"/>
                <a:gd name="T29" fmla="*/ 5 h 53"/>
                <a:gd name="T30" fmla="*/ 19 w 42"/>
                <a:gd name="T31" fmla="*/ 2 h 53"/>
                <a:gd name="T32" fmla="*/ 24 w 42"/>
                <a:gd name="T33" fmla="*/ 0 h 53"/>
                <a:gd name="T34" fmla="*/ 31 w 42"/>
                <a:gd name="T35" fmla="*/ 0 h 53"/>
                <a:gd name="T36" fmla="*/ 37 w 42"/>
                <a:gd name="T37" fmla="*/ 0 h 53"/>
                <a:gd name="T38" fmla="*/ 42 w 42"/>
                <a:gd name="T39" fmla="*/ 2 h 53"/>
                <a:gd name="T40" fmla="*/ 42 w 42"/>
                <a:gd name="T41" fmla="*/ 2 h 53"/>
                <a:gd name="T42" fmla="*/ 2 w 42"/>
                <a:gd name="T43" fmla="*/ 38 h 53"/>
                <a:gd name="T44" fmla="*/ 4 w 42"/>
                <a:gd name="T45" fmla="*/ 41 h 53"/>
                <a:gd name="T46" fmla="*/ 8 w 42"/>
                <a:gd name="T47" fmla="*/ 45 h 53"/>
                <a:gd name="T48" fmla="*/ 13 w 42"/>
                <a:gd name="T49" fmla="*/ 48 h 53"/>
                <a:gd name="T50" fmla="*/ 19 w 42"/>
                <a:gd name="T51" fmla="*/ 50 h 53"/>
                <a:gd name="T52" fmla="*/ 24 w 42"/>
                <a:gd name="T53" fmla="*/ 51 h 53"/>
                <a:gd name="T54" fmla="*/ 31 w 42"/>
                <a:gd name="T55" fmla="*/ 53 h 53"/>
                <a:gd name="T56" fmla="*/ 37 w 42"/>
                <a:gd name="T57" fmla="*/ 51 h 53"/>
                <a:gd name="T58" fmla="*/ 41 w 42"/>
                <a:gd name="T59" fmla="*/ 51 h 53"/>
                <a:gd name="T60" fmla="*/ 39 w 42"/>
                <a:gd name="T61" fmla="*/ 51 h 53"/>
                <a:gd name="T62" fmla="*/ 37 w 42"/>
                <a:gd name="T63" fmla="*/ 51 h 53"/>
                <a:gd name="T64" fmla="*/ 31 w 42"/>
                <a:gd name="T65" fmla="*/ 51 h 53"/>
                <a:gd name="T66" fmla="*/ 24 w 42"/>
                <a:gd name="T67" fmla="*/ 51 h 53"/>
                <a:gd name="T68" fmla="*/ 19 w 42"/>
                <a:gd name="T69" fmla="*/ 50 h 53"/>
                <a:gd name="T70" fmla="*/ 13 w 42"/>
                <a:gd name="T71" fmla="*/ 47 h 53"/>
                <a:gd name="T72" fmla="*/ 9 w 42"/>
                <a:gd name="T73" fmla="*/ 44 h 53"/>
                <a:gd name="T74" fmla="*/ 4 w 42"/>
                <a:gd name="T75" fmla="*/ 41 h 53"/>
                <a:gd name="T76" fmla="*/ 2 w 42"/>
                <a:gd name="T77" fmla="*/ 38 h 53"/>
                <a:gd name="T78" fmla="*/ 2 w 42"/>
                <a:gd name="T79" fmla="*/ 38 h 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"/>
                <a:gd name="T121" fmla="*/ 0 h 53"/>
                <a:gd name="T122" fmla="*/ 42 w 42"/>
                <a:gd name="T123" fmla="*/ 53 h 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" h="53">
                  <a:moveTo>
                    <a:pt x="42" y="2"/>
                  </a:moveTo>
                  <a:lnTo>
                    <a:pt x="37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8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2"/>
                  </a:lnTo>
                  <a:close/>
                  <a:moveTo>
                    <a:pt x="2" y="38"/>
                  </a:moveTo>
                  <a:lnTo>
                    <a:pt x="4" y="41"/>
                  </a:lnTo>
                  <a:lnTo>
                    <a:pt x="8" y="45"/>
                  </a:lnTo>
                  <a:lnTo>
                    <a:pt x="13" y="48"/>
                  </a:lnTo>
                  <a:lnTo>
                    <a:pt x="19" y="50"/>
                  </a:lnTo>
                  <a:lnTo>
                    <a:pt x="24" y="51"/>
                  </a:lnTo>
                  <a:lnTo>
                    <a:pt x="31" y="53"/>
                  </a:lnTo>
                  <a:lnTo>
                    <a:pt x="37" y="51"/>
                  </a:lnTo>
                  <a:lnTo>
                    <a:pt x="41" y="51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1" y="51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3" y="47"/>
                  </a:lnTo>
                  <a:lnTo>
                    <a:pt x="9" y="44"/>
                  </a:lnTo>
                  <a:lnTo>
                    <a:pt x="4" y="41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E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1303"/>
            <p:cNvSpPr>
              <a:spLocks noEditPoints="1"/>
            </p:cNvSpPr>
            <p:nvPr/>
          </p:nvSpPr>
          <p:spPr bwMode="auto">
            <a:xfrm>
              <a:off x="4923" y="1529"/>
              <a:ext cx="42" cy="51"/>
            </a:xfrm>
            <a:custGeom>
              <a:avLst/>
              <a:gdLst>
                <a:gd name="T0" fmla="*/ 42 w 42"/>
                <a:gd name="T1" fmla="*/ 2 h 51"/>
                <a:gd name="T2" fmla="*/ 37 w 42"/>
                <a:gd name="T3" fmla="*/ 0 h 51"/>
                <a:gd name="T4" fmla="*/ 31 w 42"/>
                <a:gd name="T5" fmla="*/ 0 h 51"/>
                <a:gd name="T6" fmla="*/ 24 w 42"/>
                <a:gd name="T7" fmla="*/ 0 h 51"/>
                <a:gd name="T8" fmla="*/ 19 w 42"/>
                <a:gd name="T9" fmla="*/ 2 h 51"/>
                <a:gd name="T10" fmla="*/ 13 w 42"/>
                <a:gd name="T11" fmla="*/ 5 h 51"/>
                <a:gd name="T12" fmla="*/ 9 w 42"/>
                <a:gd name="T13" fmla="*/ 8 h 51"/>
                <a:gd name="T14" fmla="*/ 4 w 42"/>
                <a:gd name="T15" fmla="*/ 12 h 51"/>
                <a:gd name="T16" fmla="*/ 2 w 42"/>
                <a:gd name="T17" fmla="*/ 15 h 51"/>
                <a:gd name="T18" fmla="*/ 0 w 42"/>
                <a:gd name="T19" fmla="*/ 18 h 51"/>
                <a:gd name="T20" fmla="*/ 0 w 42"/>
                <a:gd name="T21" fmla="*/ 20 h 51"/>
                <a:gd name="T22" fmla="*/ 2 w 42"/>
                <a:gd name="T23" fmla="*/ 17 h 51"/>
                <a:gd name="T24" fmla="*/ 6 w 42"/>
                <a:gd name="T25" fmla="*/ 12 h 51"/>
                <a:gd name="T26" fmla="*/ 9 w 42"/>
                <a:gd name="T27" fmla="*/ 8 h 51"/>
                <a:gd name="T28" fmla="*/ 13 w 42"/>
                <a:gd name="T29" fmla="*/ 5 h 51"/>
                <a:gd name="T30" fmla="*/ 19 w 42"/>
                <a:gd name="T31" fmla="*/ 3 h 51"/>
                <a:gd name="T32" fmla="*/ 24 w 42"/>
                <a:gd name="T33" fmla="*/ 2 h 51"/>
                <a:gd name="T34" fmla="*/ 31 w 42"/>
                <a:gd name="T35" fmla="*/ 0 h 51"/>
                <a:gd name="T36" fmla="*/ 37 w 42"/>
                <a:gd name="T37" fmla="*/ 2 h 51"/>
                <a:gd name="T38" fmla="*/ 42 w 42"/>
                <a:gd name="T39" fmla="*/ 2 h 51"/>
                <a:gd name="T40" fmla="*/ 42 w 42"/>
                <a:gd name="T41" fmla="*/ 2 h 51"/>
                <a:gd name="T42" fmla="*/ 2 w 42"/>
                <a:gd name="T43" fmla="*/ 38 h 51"/>
                <a:gd name="T44" fmla="*/ 4 w 42"/>
                <a:gd name="T45" fmla="*/ 41 h 51"/>
                <a:gd name="T46" fmla="*/ 9 w 42"/>
                <a:gd name="T47" fmla="*/ 44 h 51"/>
                <a:gd name="T48" fmla="*/ 13 w 42"/>
                <a:gd name="T49" fmla="*/ 47 h 51"/>
                <a:gd name="T50" fmla="*/ 19 w 42"/>
                <a:gd name="T51" fmla="*/ 50 h 51"/>
                <a:gd name="T52" fmla="*/ 24 w 42"/>
                <a:gd name="T53" fmla="*/ 51 h 51"/>
                <a:gd name="T54" fmla="*/ 31 w 42"/>
                <a:gd name="T55" fmla="*/ 51 h 51"/>
                <a:gd name="T56" fmla="*/ 37 w 42"/>
                <a:gd name="T57" fmla="*/ 51 h 51"/>
                <a:gd name="T58" fmla="*/ 39 w 42"/>
                <a:gd name="T59" fmla="*/ 51 h 51"/>
                <a:gd name="T60" fmla="*/ 39 w 42"/>
                <a:gd name="T61" fmla="*/ 50 h 51"/>
                <a:gd name="T62" fmla="*/ 37 w 42"/>
                <a:gd name="T63" fmla="*/ 51 h 51"/>
                <a:gd name="T64" fmla="*/ 31 w 42"/>
                <a:gd name="T65" fmla="*/ 51 h 51"/>
                <a:gd name="T66" fmla="*/ 24 w 42"/>
                <a:gd name="T67" fmla="*/ 51 h 51"/>
                <a:gd name="T68" fmla="*/ 19 w 42"/>
                <a:gd name="T69" fmla="*/ 50 h 51"/>
                <a:gd name="T70" fmla="*/ 13 w 42"/>
                <a:gd name="T71" fmla="*/ 47 h 51"/>
                <a:gd name="T72" fmla="*/ 9 w 42"/>
                <a:gd name="T73" fmla="*/ 44 h 51"/>
                <a:gd name="T74" fmla="*/ 6 w 42"/>
                <a:gd name="T75" fmla="*/ 41 h 51"/>
                <a:gd name="T76" fmla="*/ 2 w 42"/>
                <a:gd name="T77" fmla="*/ 36 h 51"/>
                <a:gd name="T78" fmla="*/ 2 w 42"/>
                <a:gd name="T79" fmla="*/ 38 h 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"/>
                <a:gd name="T121" fmla="*/ 0 h 51"/>
                <a:gd name="T122" fmla="*/ 42 w 42"/>
                <a:gd name="T123" fmla="*/ 51 h 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" h="51">
                  <a:moveTo>
                    <a:pt x="42" y="2"/>
                  </a:moveTo>
                  <a:lnTo>
                    <a:pt x="37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7" y="2"/>
                  </a:lnTo>
                  <a:lnTo>
                    <a:pt x="42" y="2"/>
                  </a:lnTo>
                  <a:close/>
                  <a:moveTo>
                    <a:pt x="2" y="38"/>
                  </a:moveTo>
                  <a:lnTo>
                    <a:pt x="4" y="41"/>
                  </a:lnTo>
                  <a:lnTo>
                    <a:pt x="9" y="44"/>
                  </a:lnTo>
                  <a:lnTo>
                    <a:pt x="13" y="47"/>
                  </a:lnTo>
                  <a:lnTo>
                    <a:pt x="19" y="50"/>
                  </a:lnTo>
                  <a:lnTo>
                    <a:pt x="24" y="51"/>
                  </a:lnTo>
                  <a:lnTo>
                    <a:pt x="31" y="51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39" y="50"/>
                  </a:lnTo>
                  <a:lnTo>
                    <a:pt x="37" y="51"/>
                  </a:lnTo>
                  <a:lnTo>
                    <a:pt x="31" y="51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3" y="47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2" y="36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F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Freeform 1304"/>
            <p:cNvSpPr>
              <a:spLocks noEditPoints="1"/>
            </p:cNvSpPr>
            <p:nvPr/>
          </p:nvSpPr>
          <p:spPr bwMode="auto">
            <a:xfrm>
              <a:off x="4923" y="1529"/>
              <a:ext cx="42" cy="51"/>
            </a:xfrm>
            <a:custGeom>
              <a:avLst/>
              <a:gdLst>
                <a:gd name="T0" fmla="*/ 42 w 42"/>
                <a:gd name="T1" fmla="*/ 2 h 51"/>
                <a:gd name="T2" fmla="*/ 37 w 42"/>
                <a:gd name="T3" fmla="*/ 2 h 51"/>
                <a:gd name="T4" fmla="*/ 31 w 42"/>
                <a:gd name="T5" fmla="*/ 0 h 51"/>
                <a:gd name="T6" fmla="*/ 24 w 42"/>
                <a:gd name="T7" fmla="*/ 2 h 51"/>
                <a:gd name="T8" fmla="*/ 19 w 42"/>
                <a:gd name="T9" fmla="*/ 3 h 51"/>
                <a:gd name="T10" fmla="*/ 13 w 42"/>
                <a:gd name="T11" fmla="*/ 5 h 51"/>
                <a:gd name="T12" fmla="*/ 9 w 42"/>
                <a:gd name="T13" fmla="*/ 8 h 51"/>
                <a:gd name="T14" fmla="*/ 6 w 42"/>
                <a:gd name="T15" fmla="*/ 12 h 51"/>
                <a:gd name="T16" fmla="*/ 2 w 42"/>
                <a:gd name="T17" fmla="*/ 17 h 51"/>
                <a:gd name="T18" fmla="*/ 0 w 42"/>
                <a:gd name="T19" fmla="*/ 20 h 51"/>
                <a:gd name="T20" fmla="*/ 2 w 42"/>
                <a:gd name="T21" fmla="*/ 21 h 51"/>
                <a:gd name="T22" fmla="*/ 2 w 42"/>
                <a:gd name="T23" fmla="*/ 21 h 51"/>
                <a:gd name="T24" fmla="*/ 4 w 42"/>
                <a:gd name="T25" fmla="*/ 17 h 51"/>
                <a:gd name="T26" fmla="*/ 6 w 42"/>
                <a:gd name="T27" fmla="*/ 12 h 51"/>
                <a:gd name="T28" fmla="*/ 9 w 42"/>
                <a:gd name="T29" fmla="*/ 8 h 51"/>
                <a:gd name="T30" fmla="*/ 15 w 42"/>
                <a:gd name="T31" fmla="*/ 5 h 51"/>
                <a:gd name="T32" fmla="*/ 19 w 42"/>
                <a:gd name="T33" fmla="*/ 3 h 51"/>
                <a:gd name="T34" fmla="*/ 24 w 42"/>
                <a:gd name="T35" fmla="*/ 2 h 51"/>
                <a:gd name="T36" fmla="*/ 31 w 42"/>
                <a:gd name="T37" fmla="*/ 2 h 51"/>
                <a:gd name="T38" fmla="*/ 37 w 42"/>
                <a:gd name="T39" fmla="*/ 2 h 51"/>
                <a:gd name="T40" fmla="*/ 42 w 42"/>
                <a:gd name="T41" fmla="*/ 3 h 51"/>
                <a:gd name="T42" fmla="*/ 42 w 42"/>
                <a:gd name="T43" fmla="*/ 2 h 51"/>
                <a:gd name="T44" fmla="*/ 2 w 42"/>
                <a:gd name="T45" fmla="*/ 36 h 51"/>
                <a:gd name="T46" fmla="*/ 6 w 42"/>
                <a:gd name="T47" fmla="*/ 41 h 51"/>
                <a:gd name="T48" fmla="*/ 9 w 42"/>
                <a:gd name="T49" fmla="*/ 44 h 51"/>
                <a:gd name="T50" fmla="*/ 13 w 42"/>
                <a:gd name="T51" fmla="*/ 47 h 51"/>
                <a:gd name="T52" fmla="*/ 19 w 42"/>
                <a:gd name="T53" fmla="*/ 50 h 51"/>
                <a:gd name="T54" fmla="*/ 24 w 42"/>
                <a:gd name="T55" fmla="*/ 51 h 51"/>
                <a:gd name="T56" fmla="*/ 31 w 42"/>
                <a:gd name="T57" fmla="*/ 51 h 51"/>
                <a:gd name="T58" fmla="*/ 37 w 42"/>
                <a:gd name="T59" fmla="*/ 51 h 51"/>
                <a:gd name="T60" fmla="*/ 39 w 42"/>
                <a:gd name="T61" fmla="*/ 50 h 51"/>
                <a:gd name="T62" fmla="*/ 39 w 42"/>
                <a:gd name="T63" fmla="*/ 50 h 51"/>
                <a:gd name="T64" fmla="*/ 37 w 42"/>
                <a:gd name="T65" fmla="*/ 50 h 51"/>
                <a:gd name="T66" fmla="*/ 31 w 42"/>
                <a:gd name="T67" fmla="*/ 51 h 51"/>
                <a:gd name="T68" fmla="*/ 24 w 42"/>
                <a:gd name="T69" fmla="*/ 50 h 51"/>
                <a:gd name="T70" fmla="*/ 19 w 42"/>
                <a:gd name="T71" fmla="*/ 48 h 51"/>
                <a:gd name="T72" fmla="*/ 15 w 42"/>
                <a:gd name="T73" fmla="*/ 47 h 51"/>
                <a:gd name="T74" fmla="*/ 9 w 42"/>
                <a:gd name="T75" fmla="*/ 44 h 51"/>
                <a:gd name="T76" fmla="*/ 6 w 42"/>
                <a:gd name="T77" fmla="*/ 39 h 51"/>
                <a:gd name="T78" fmla="*/ 4 w 42"/>
                <a:gd name="T79" fmla="*/ 36 h 51"/>
                <a:gd name="T80" fmla="*/ 2 w 42"/>
                <a:gd name="T81" fmla="*/ 35 h 51"/>
                <a:gd name="T82" fmla="*/ 2 w 42"/>
                <a:gd name="T83" fmla="*/ 36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"/>
                <a:gd name="T127" fmla="*/ 0 h 51"/>
                <a:gd name="T128" fmla="*/ 42 w 42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" h="51">
                  <a:moveTo>
                    <a:pt x="42" y="2"/>
                  </a:moveTo>
                  <a:lnTo>
                    <a:pt x="37" y="2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3" y="5"/>
                  </a:lnTo>
                  <a:lnTo>
                    <a:pt x="9" y="8"/>
                  </a:lnTo>
                  <a:lnTo>
                    <a:pt x="6" y="12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4" y="17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37" y="2"/>
                  </a:lnTo>
                  <a:lnTo>
                    <a:pt x="42" y="3"/>
                  </a:lnTo>
                  <a:lnTo>
                    <a:pt x="42" y="2"/>
                  </a:lnTo>
                  <a:close/>
                  <a:moveTo>
                    <a:pt x="2" y="36"/>
                  </a:moveTo>
                  <a:lnTo>
                    <a:pt x="6" y="41"/>
                  </a:lnTo>
                  <a:lnTo>
                    <a:pt x="9" y="44"/>
                  </a:lnTo>
                  <a:lnTo>
                    <a:pt x="13" y="47"/>
                  </a:lnTo>
                  <a:lnTo>
                    <a:pt x="19" y="50"/>
                  </a:lnTo>
                  <a:lnTo>
                    <a:pt x="24" y="51"/>
                  </a:lnTo>
                  <a:lnTo>
                    <a:pt x="31" y="51"/>
                  </a:lnTo>
                  <a:lnTo>
                    <a:pt x="37" y="51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4" y="50"/>
                  </a:lnTo>
                  <a:lnTo>
                    <a:pt x="19" y="48"/>
                  </a:lnTo>
                  <a:lnTo>
                    <a:pt x="15" y="47"/>
                  </a:lnTo>
                  <a:lnTo>
                    <a:pt x="9" y="44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0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Freeform 1305"/>
            <p:cNvSpPr>
              <a:spLocks noEditPoints="1"/>
            </p:cNvSpPr>
            <p:nvPr/>
          </p:nvSpPr>
          <p:spPr bwMode="auto">
            <a:xfrm>
              <a:off x="4925" y="1531"/>
              <a:ext cx="40" cy="49"/>
            </a:xfrm>
            <a:custGeom>
              <a:avLst/>
              <a:gdLst>
                <a:gd name="T0" fmla="*/ 40 w 40"/>
                <a:gd name="T1" fmla="*/ 1 h 49"/>
                <a:gd name="T2" fmla="*/ 35 w 40"/>
                <a:gd name="T3" fmla="*/ 0 h 49"/>
                <a:gd name="T4" fmla="*/ 29 w 40"/>
                <a:gd name="T5" fmla="*/ 0 h 49"/>
                <a:gd name="T6" fmla="*/ 22 w 40"/>
                <a:gd name="T7" fmla="*/ 0 h 49"/>
                <a:gd name="T8" fmla="*/ 17 w 40"/>
                <a:gd name="T9" fmla="*/ 1 h 49"/>
                <a:gd name="T10" fmla="*/ 13 w 40"/>
                <a:gd name="T11" fmla="*/ 3 h 49"/>
                <a:gd name="T12" fmla="*/ 7 w 40"/>
                <a:gd name="T13" fmla="*/ 6 h 49"/>
                <a:gd name="T14" fmla="*/ 4 w 40"/>
                <a:gd name="T15" fmla="*/ 10 h 49"/>
                <a:gd name="T16" fmla="*/ 2 w 40"/>
                <a:gd name="T17" fmla="*/ 15 h 49"/>
                <a:gd name="T18" fmla="*/ 0 w 40"/>
                <a:gd name="T19" fmla="*/ 19 h 49"/>
                <a:gd name="T20" fmla="*/ 0 w 40"/>
                <a:gd name="T21" fmla="*/ 19 h 49"/>
                <a:gd name="T22" fmla="*/ 0 w 40"/>
                <a:gd name="T23" fmla="*/ 22 h 49"/>
                <a:gd name="T24" fmla="*/ 0 w 40"/>
                <a:gd name="T25" fmla="*/ 19 h 49"/>
                <a:gd name="T26" fmla="*/ 2 w 40"/>
                <a:gd name="T27" fmla="*/ 15 h 49"/>
                <a:gd name="T28" fmla="*/ 4 w 40"/>
                <a:gd name="T29" fmla="*/ 10 h 49"/>
                <a:gd name="T30" fmla="*/ 7 w 40"/>
                <a:gd name="T31" fmla="*/ 7 h 49"/>
                <a:gd name="T32" fmla="*/ 13 w 40"/>
                <a:gd name="T33" fmla="*/ 4 h 49"/>
                <a:gd name="T34" fmla="*/ 17 w 40"/>
                <a:gd name="T35" fmla="*/ 1 h 49"/>
                <a:gd name="T36" fmla="*/ 22 w 40"/>
                <a:gd name="T37" fmla="*/ 0 h 49"/>
                <a:gd name="T38" fmla="*/ 29 w 40"/>
                <a:gd name="T39" fmla="*/ 0 h 49"/>
                <a:gd name="T40" fmla="*/ 35 w 40"/>
                <a:gd name="T41" fmla="*/ 0 h 49"/>
                <a:gd name="T42" fmla="*/ 40 w 40"/>
                <a:gd name="T43" fmla="*/ 1 h 49"/>
                <a:gd name="T44" fmla="*/ 40 w 40"/>
                <a:gd name="T45" fmla="*/ 1 h 49"/>
                <a:gd name="T46" fmla="*/ 0 w 40"/>
                <a:gd name="T47" fmla="*/ 33 h 49"/>
                <a:gd name="T48" fmla="*/ 2 w 40"/>
                <a:gd name="T49" fmla="*/ 34 h 49"/>
                <a:gd name="T50" fmla="*/ 4 w 40"/>
                <a:gd name="T51" fmla="*/ 37 h 49"/>
                <a:gd name="T52" fmla="*/ 7 w 40"/>
                <a:gd name="T53" fmla="*/ 42 h 49"/>
                <a:gd name="T54" fmla="*/ 13 w 40"/>
                <a:gd name="T55" fmla="*/ 45 h 49"/>
                <a:gd name="T56" fmla="*/ 17 w 40"/>
                <a:gd name="T57" fmla="*/ 46 h 49"/>
                <a:gd name="T58" fmla="*/ 22 w 40"/>
                <a:gd name="T59" fmla="*/ 48 h 49"/>
                <a:gd name="T60" fmla="*/ 29 w 40"/>
                <a:gd name="T61" fmla="*/ 49 h 49"/>
                <a:gd name="T62" fmla="*/ 35 w 40"/>
                <a:gd name="T63" fmla="*/ 48 h 49"/>
                <a:gd name="T64" fmla="*/ 37 w 40"/>
                <a:gd name="T65" fmla="*/ 48 h 49"/>
                <a:gd name="T66" fmla="*/ 37 w 40"/>
                <a:gd name="T67" fmla="*/ 48 h 49"/>
                <a:gd name="T68" fmla="*/ 35 w 40"/>
                <a:gd name="T69" fmla="*/ 48 h 49"/>
                <a:gd name="T70" fmla="*/ 29 w 40"/>
                <a:gd name="T71" fmla="*/ 48 h 49"/>
                <a:gd name="T72" fmla="*/ 22 w 40"/>
                <a:gd name="T73" fmla="*/ 48 h 49"/>
                <a:gd name="T74" fmla="*/ 17 w 40"/>
                <a:gd name="T75" fmla="*/ 46 h 49"/>
                <a:gd name="T76" fmla="*/ 13 w 40"/>
                <a:gd name="T77" fmla="*/ 45 h 49"/>
                <a:gd name="T78" fmla="*/ 7 w 40"/>
                <a:gd name="T79" fmla="*/ 42 h 49"/>
                <a:gd name="T80" fmla="*/ 4 w 40"/>
                <a:gd name="T81" fmla="*/ 37 h 49"/>
                <a:gd name="T82" fmla="*/ 2 w 40"/>
                <a:gd name="T83" fmla="*/ 33 h 49"/>
                <a:gd name="T84" fmla="*/ 2 w 40"/>
                <a:gd name="T85" fmla="*/ 33 h 49"/>
                <a:gd name="T86" fmla="*/ 0 w 40"/>
                <a:gd name="T87" fmla="*/ 33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49"/>
                <a:gd name="T134" fmla="*/ 40 w 40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49">
                  <a:moveTo>
                    <a:pt x="40" y="1"/>
                  </a:move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3" y="4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1"/>
                  </a:lnTo>
                  <a:close/>
                  <a:moveTo>
                    <a:pt x="0" y="33"/>
                  </a:moveTo>
                  <a:lnTo>
                    <a:pt x="2" y="34"/>
                  </a:lnTo>
                  <a:lnTo>
                    <a:pt x="4" y="37"/>
                  </a:lnTo>
                  <a:lnTo>
                    <a:pt x="7" y="42"/>
                  </a:lnTo>
                  <a:lnTo>
                    <a:pt x="13" y="45"/>
                  </a:lnTo>
                  <a:lnTo>
                    <a:pt x="17" y="46"/>
                  </a:lnTo>
                  <a:lnTo>
                    <a:pt x="22" y="48"/>
                  </a:lnTo>
                  <a:lnTo>
                    <a:pt x="29" y="49"/>
                  </a:lnTo>
                  <a:lnTo>
                    <a:pt x="35" y="48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2" y="48"/>
                  </a:lnTo>
                  <a:lnTo>
                    <a:pt x="17" y="46"/>
                  </a:lnTo>
                  <a:lnTo>
                    <a:pt x="13" y="45"/>
                  </a:lnTo>
                  <a:lnTo>
                    <a:pt x="7" y="42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1F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Freeform 1306"/>
            <p:cNvSpPr>
              <a:spLocks noEditPoints="1"/>
            </p:cNvSpPr>
            <p:nvPr/>
          </p:nvSpPr>
          <p:spPr bwMode="auto">
            <a:xfrm>
              <a:off x="4925" y="1531"/>
              <a:ext cx="40" cy="48"/>
            </a:xfrm>
            <a:custGeom>
              <a:avLst/>
              <a:gdLst>
                <a:gd name="T0" fmla="*/ 40 w 40"/>
                <a:gd name="T1" fmla="*/ 1 h 48"/>
                <a:gd name="T2" fmla="*/ 35 w 40"/>
                <a:gd name="T3" fmla="*/ 0 h 48"/>
                <a:gd name="T4" fmla="*/ 29 w 40"/>
                <a:gd name="T5" fmla="*/ 0 h 48"/>
                <a:gd name="T6" fmla="*/ 22 w 40"/>
                <a:gd name="T7" fmla="*/ 0 h 48"/>
                <a:gd name="T8" fmla="*/ 17 w 40"/>
                <a:gd name="T9" fmla="*/ 1 h 48"/>
                <a:gd name="T10" fmla="*/ 13 w 40"/>
                <a:gd name="T11" fmla="*/ 4 h 48"/>
                <a:gd name="T12" fmla="*/ 7 w 40"/>
                <a:gd name="T13" fmla="*/ 7 h 48"/>
                <a:gd name="T14" fmla="*/ 4 w 40"/>
                <a:gd name="T15" fmla="*/ 10 h 48"/>
                <a:gd name="T16" fmla="*/ 2 w 40"/>
                <a:gd name="T17" fmla="*/ 15 h 48"/>
                <a:gd name="T18" fmla="*/ 0 w 40"/>
                <a:gd name="T19" fmla="*/ 19 h 48"/>
                <a:gd name="T20" fmla="*/ 0 w 40"/>
                <a:gd name="T21" fmla="*/ 22 h 48"/>
                <a:gd name="T22" fmla="*/ 0 w 40"/>
                <a:gd name="T23" fmla="*/ 22 h 48"/>
                <a:gd name="T24" fmla="*/ 0 w 40"/>
                <a:gd name="T25" fmla="*/ 24 h 48"/>
                <a:gd name="T26" fmla="*/ 0 w 40"/>
                <a:gd name="T27" fmla="*/ 19 h 48"/>
                <a:gd name="T28" fmla="*/ 2 w 40"/>
                <a:gd name="T29" fmla="*/ 15 h 48"/>
                <a:gd name="T30" fmla="*/ 6 w 40"/>
                <a:gd name="T31" fmla="*/ 10 h 48"/>
                <a:gd name="T32" fmla="*/ 9 w 40"/>
                <a:gd name="T33" fmla="*/ 7 h 48"/>
                <a:gd name="T34" fmla="*/ 13 w 40"/>
                <a:gd name="T35" fmla="*/ 4 h 48"/>
                <a:gd name="T36" fmla="*/ 18 w 40"/>
                <a:gd name="T37" fmla="*/ 3 h 48"/>
                <a:gd name="T38" fmla="*/ 24 w 40"/>
                <a:gd name="T39" fmla="*/ 1 h 48"/>
                <a:gd name="T40" fmla="*/ 29 w 40"/>
                <a:gd name="T41" fmla="*/ 0 h 48"/>
                <a:gd name="T42" fmla="*/ 35 w 40"/>
                <a:gd name="T43" fmla="*/ 1 h 48"/>
                <a:gd name="T44" fmla="*/ 40 w 40"/>
                <a:gd name="T45" fmla="*/ 1 h 48"/>
                <a:gd name="T46" fmla="*/ 40 w 40"/>
                <a:gd name="T47" fmla="*/ 1 h 48"/>
                <a:gd name="T48" fmla="*/ 2 w 40"/>
                <a:gd name="T49" fmla="*/ 33 h 48"/>
                <a:gd name="T50" fmla="*/ 2 w 40"/>
                <a:gd name="T51" fmla="*/ 33 h 48"/>
                <a:gd name="T52" fmla="*/ 4 w 40"/>
                <a:gd name="T53" fmla="*/ 37 h 48"/>
                <a:gd name="T54" fmla="*/ 7 w 40"/>
                <a:gd name="T55" fmla="*/ 42 h 48"/>
                <a:gd name="T56" fmla="*/ 13 w 40"/>
                <a:gd name="T57" fmla="*/ 45 h 48"/>
                <a:gd name="T58" fmla="*/ 17 w 40"/>
                <a:gd name="T59" fmla="*/ 46 h 48"/>
                <a:gd name="T60" fmla="*/ 22 w 40"/>
                <a:gd name="T61" fmla="*/ 48 h 48"/>
                <a:gd name="T62" fmla="*/ 29 w 40"/>
                <a:gd name="T63" fmla="*/ 48 h 48"/>
                <a:gd name="T64" fmla="*/ 35 w 40"/>
                <a:gd name="T65" fmla="*/ 48 h 48"/>
                <a:gd name="T66" fmla="*/ 37 w 40"/>
                <a:gd name="T67" fmla="*/ 48 h 48"/>
                <a:gd name="T68" fmla="*/ 37 w 40"/>
                <a:gd name="T69" fmla="*/ 46 h 48"/>
                <a:gd name="T70" fmla="*/ 35 w 40"/>
                <a:gd name="T71" fmla="*/ 48 h 48"/>
                <a:gd name="T72" fmla="*/ 29 w 40"/>
                <a:gd name="T73" fmla="*/ 48 h 48"/>
                <a:gd name="T74" fmla="*/ 24 w 40"/>
                <a:gd name="T75" fmla="*/ 48 h 48"/>
                <a:gd name="T76" fmla="*/ 18 w 40"/>
                <a:gd name="T77" fmla="*/ 46 h 48"/>
                <a:gd name="T78" fmla="*/ 13 w 40"/>
                <a:gd name="T79" fmla="*/ 43 h 48"/>
                <a:gd name="T80" fmla="*/ 9 w 40"/>
                <a:gd name="T81" fmla="*/ 40 h 48"/>
                <a:gd name="T82" fmla="*/ 6 w 40"/>
                <a:gd name="T83" fmla="*/ 37 h 48"/>
                <a:gd name="T84" fmla="*/ 2 w 40"/>
                <a:gd name="T85" fmla="*/ 33 h 48"/>
                <a:gd name="T86" fmla="*/ 2 w 40"/>
                <a:gd name="T87" fmla="*/ 31 h 48"/>
                <a:gd name="T88" fmla="*/ 2 w 40"/>
                <a:gd name="T89" fmla="*/ 33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48"/>
                <a:gd name="T137" fmla="*/ 40 w 40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48">
                  <a:moveTo>
                    <a:pt x="40" y="1"/>
                  </a:moveTo>
                  <a:lnTo>
                    <a:pt x="35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6" y="10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close/>
                  <a:moveTo>
                    <a:pt x="2" y="33"/>
                  </a:moveTo>
                  <a:lnTo>
                    <a:pt x="2" y="33"/>
                  </a:lnTo>
                  <a:lnTo>
                    <a:pt x="4" y="37"/>
                  </a:lnTo>
                  <a:lnTo>
                    <a:pt x="7" y="42"/>
                  </a:lnTo>
                  <a:lnTo>
                    <a:pt x="13" y="45"/>
                  </a:lnTo>
                  <a:lnTo>
                    <a:pt x="17" y="46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D2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Freeform 1307"/>
            <p:cNvSpPr>
              <a:spLocks noEditPoints="1"/>
            </p:cNvSpPr>
            <p:nvPr/>
          </p:nvSpPr>
          <p:spPr bwMode="auto">
            <a:xfrm>
              <a:off x="4925" y="1531"/>
              <a:ext cx="40" cy="48"/>
            </a:xfrm>
            <a:custGeom>
              <a:avLst/>
              <a:gdLst>
                <a:gd name="T0" fmla="*/ 40 w 40"/>
                <a:gd name="T1" fmla="*/ 1 h 48"/>
                <a:gd name="T2" fmla="*/ 35 w 40"/>
                <a:gd name="T3" fmla="*/ 1 h 48"/>
                <a:gd name="T4" fmla="*/ 29 w 40"/>
                <a:gd name="T5" fmla="*/ 0 h 48"/>
                <a:gd name="T6" fmla="*/ 24 w 40"/>
                <a:gd name="T7" fmla="*/ 1 h 48"/>
                <a:gd name="T8" fmla="*/ 18 w 40"/>
                <a:gd name="T9" fmla="*/ 3 h 48"/>
                <a:gd name="T10" fmla="*/ 13 w 40"/>
                <a:gd name="T11" fmla="*/ 4 h 48"/>
                <a:gd name="T12" fmla="*/ 9 w 40"/>
                <a:gd name="T13" fmla="*/ 7 h 48"/>
                <a:gd name="T14" fmla="*/ 6 w 40"/>
                <a:gd name="T15" fmla="*/ 10 h 48"/>
                <a:gd name="T16" fmla="*/ 2 w 40"/>
                <a:gd name="T17" fmla="*/ 15 h 48"/>
                <a:gd name="T18" fmla="*/ 0 w 40"/>
                <a:gd name="T19" fmla="*/ 19 h 48"/>
                <a:gd name="T20" fmla="*/ 0 w 40"/>
                <a:gd name="T21" fmla="*/ 24 h 48"/>
                <a:gd name="T22" fmla="*/ 2 w 40"/>
                <a:gd name="T23" fmla="*/ 27 h 48"/>
                <a:gd name="T24" fmla="*/ 0 w 40"/>
                <a:gd name="T25" fmla="*/ 24 h 48"/>
                <a:gd name="T26" fmla="*/ 2 w 40"/>
                <a:gd name="T27" fmla="*/ 19 h 48"/>
                <a:gd name="T28" fmla="*/ 2 w 40"/>
                <a:gd name="T29" fmla="*/ 15 h 48"/>
                <a:gd name="T30" fmla="*/ 6 w 40"/>
                <a:gd name="T31" fmla="*/ 12 h 48"/>
                <a:gd name="T32" fmla="*/ 9 w 40"/>
                <a:gd name="T33" fmla="*/ 7 h 48"/>
                <a:gd name="T34" fmla="*/ 13 w 40"/>
                <a:gd name="T35" fmla="*/ 4 h 48"/>
                <a:gd name="T36" fmla="*/ 18 w 40"/>
                <a:gd name="T37" fmla="*/ 3 h 48"/>
                <a:gd name="T38" fmla="*/ 24 w 40"/>
                <a:gd name="T39" fmla="*/ 1 h 48"/>
                <a:gd name="T40" fmla="*/ 29 w 40"/>
                <a:gd name="T41" fmla="*/ 1 h 48"/>
                <a:gd name="T42" fmla="*/ 35 w 40"/>
                <a:gd name="T43" fmla="*/ 1 h 48"/>
                <a:gd name="T44" fmla="*/ 39 w 40"/>
                <a:gd name="T45" fmla="*/ 3 h 48"/>
                <a:gd name="T46" fmla="*/ 40 w 40"/>
                <a:gd name="T47" fmla="*/ 1 h 48"/>
                <a:gd name="T48" fmla="*/ 2 w 40"/>
                <a:gd name="T49" fmla="*/ 31 h 48"/>
                <a:gd name="T50" fmla="*/ 2 w 40"/>
                <a:gd name="T51" fmla="*/ 33 h 48"/>
                <a:gd name="T52" fmla="*/ 6 w 40"/>
                <a:gd name="T53" fmla="*/ 37 h 48"/>
                <a:gd name="T54" fmla="*/ 9 w 40"/>
                <a:gd name="T55" fmla="*/ 40 h 48"/>
                <a:gd name="T56" fmla="*/ 13 w 40"/>
                <a:gd name="T57" fmla="*/ 43 h 48"/>
                <a:gd name="T58" fmla="*/ 18 w 40"/>
                <a:gd name="T59" fmla="*/ 46 h 48"/>
                <a:gd name="T60" fmla="*/ 24 w 40"/>
                <a:gd name="T61" fmla="*/ 48 h 48"/>
                <a:gd name="T62" fmla="*/ 29 w 40"/>
                <a:gd name="T63" fmla="*/ 48 h 48"/>
                <a:gd name="T64" fmla="*/ 35 w 40"/>
                <a:gd name="T65" fmla="*/ 48 h 48"/>
                <a:gd name="T66" fmla="*/ 37 w 40"/>
                <a:gd name="T67" fmla="*/ 46 h 48"/>
                <a:gd name="T68" fmla="*/ 37 w 40"/>
                <a:gd name="T69" fmla="*/ 46 h 48"/>
                <a:gd name="T70" fmla="*/ 35 w 40"/>
                <a:gd name="T71" fmla="*/ 46 h 48"/>
                <a:gd name="T72" fmla="*/ 29 w 40"/>
                <a:gd name="T73" fmla="*/ 48 h 48"/>
                <a:gd name="T74" fmla="*/ 24 w 40"/>
                <a:gd name="T75" fmla="*/ 46 h 48"/>
                <a:gd name="T76" fmla="*/ 18 w 40"/>
                <a:gd name="T77" fmla="*/ 45 h 48"/>
                <a:gd name="T78" fmla="*/ 13 w 40"/>
                <a:gd name="T79" fmla="*/ 43 h 48"/>
                <a:gd name="T80" fmla="*/ 9 w 40"/>
                <a:gd name="T81" fmla="*/ 40 h 48"/>
                <a:gd name="T82" fmla="*/ 6 w 40"/>
                <a:gd name="T83" fmla="*/ 37 h 48"/>
                <a:gd name="T84" fmla="*/ 2 w 40"/>
                <a:gd name="T85" fmla="*/ 33 h 48"/>
                <a:gd name="T86" fmla="*/ 2 w 40"/>
                <a:gd name="T87" fmla="*/ 30 h 48"/>
                <a:gd name="T88" fmla="*/ 2 w 40"/>
                <a:gd name="T89" fmla="*/ 31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48"/>
                <a:gd name="T137" fmla="*/ 40 w 40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48">
                  <a:moveTo>
                    <a:pt x="40" y="1"/>
                  </a:moveTo>
                  <a:lnTo>
                    <a:pt x="35" y="1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3"/>
                  </a:lnTo>
                  <a:lnTo>
                    <a:pt x="13" y="4"/>
                  </a:lnTo>
                  <a:lnTo>
                    <a:pt x="9" y="7"/>
                  </a:lnTo>
                  <a:lnTo>
                    <a:pt x="6" y="10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29" y="1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0" y="1"/>
                  </a:lnTo>
                  <a:close/>
                  <a:moveTo>
                    <a:pt x="2" y="31"/>
                  </a:moveTo>
                  <a:lnTo>
                    <a:pt x="2" y="33"/>
                  </a:lnTo>
                  <a:lnTo>
                    <a:pt x="6" y="37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6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37" y="46"/>
                  </a:lnTo>
                  <a:lnTo>
                    <a:pt x="35" y="46"/>
                  </a:lnTo>
                  <a:lnTo>
                    <a:pt x="29" y="48"/>
                  </a:lnTo>
                  <a:lnTo>
                    <a:pt x="24" y="46"/>
                  </a:lnTo>
                  <a:lnTo>
                    <a:pt x="18" y="45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D3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Freeform 1308"/>
            <p:cNvSpPr>
              <a:spLocks/>
            </p:cNvSpPr>
            <p:nvPr/>
          </p:nvSpPr>
          <p:spPr bwMode="auto">
            <a:xfrm>
              <a:off x="4925" y="1532"/>
              <a:ext cx="39" cy="47"/>
            </a:xfrm>
            <a:custGeom>
              <a:avLst/>
              <a:gdLst>
                <a:gd name="T0" fmla="*/ 39 w 39"/>
                <a:gd name="T1" fmla="*/ 2 h 47"/>
                <a:gd name="T2" fmla="*/ 35 w 39"/>
                <a:gd name="T3" fmla="*/ 0 h 47"/>
                <a:gd name="T4" fmla="*/ 29 w 39"/>
                <a:gd name="T5" fmla="*/ 0 h 47"/>
                <a:gd name="T6" fmla="*/ 24 w 39"/>
                <a:gd name="T7" fmla="*/ 0 h 47"/>
                <a:gd name="T8" fmla="*/ 18 w 39"/>
                <a:gd name="T9" fmla="*/ 2 h 47"/>
                <a:gd name="T10" fmla="*/ 13 w 39"/>
                <a:gd name="T11" fmla="*/ 3 h 47"/>
                <a:gd name="T12" fmla="*/ 9 w 39"/>
                <a:gd name="T13" fmla="*/ 6 h 47"/>
                <a:gd name="T14" fmla="*/ 6 w 39"/>
                <a:gd name="T15" fmla="*/ 11 h 47"/>
                <a:gd name="T16" fmla="*/ 2 w 39"/>
                <a:gd name="T17" fmla="*/ 14 h 47"/>
                <a:gd name="T18" fmla="*/ 2 w 39"/>
                <a:gd name="T19" fmla="*/ 18 h 47"/>
                <a:gd name="T20" fmla="*/ 0 w 39"/>
                <a:gd name="T21" fmla="*/ 23 h 47"/>
                <a:gd name="T22" fmla="*/ 2 w 39"/>
                <a:gd name="T23" fmla="*/ 26 h 47"/>
                <a:gd name="T24" fmla="*/ 2 w 39"/>
                <a:gd name="T25" fmla="*/ 29 h 47"/>
                <a:gd name="T26" fmla="*/ 2 w 39"/>
                <a:gd name="T27" fmla="*/ 29 h 47"/>
                <a:gd name="T28" fmla="*/ 2 w 39"/>
                <a:gd name="T29" fmla="*/ 32 h 47"/>
                <a:gd name="T30" fmla="*/ 6 w 39"/>
                <a:gd name="T31" fmla="*/ 36 h 47"/>
                <a:gd name="T32" fmla="*/ 9 w 39"/>
                <a:gd name="T33" fmla="*/ 39 h 47"/>
                <a:gd name="T34" fmla="*/ 13 w 39"/>
                <a:gd name="T35" fmla="*/ 42 h 47"/>
                <a:gd name="T36" fmla="*/ 18 w 39"/>
                <a:gd name="T37" fmla="*/ 44 h 47"/>
                <a:gd name="T38" fmla="*/ 24 w 39"/>
                <a:gd name="T39" fmla="*/ 45 h 47"/>
                <a:gd name="T40" fmla="*/ 29 w 39"/>
                <a:gd name="T41" fmla="*/ 47 h 47"/>
                <a:gd name="T42" fmla="*/ 35 w 39"/>
                <a:gd name="T43" fmla="*/ 45 h 47"/>
                <a:gd name="T44" fmla="*/ 37 w 39"/>
                <a:gd name="T45" fmla="*/ 45 h 47"/>
                <a:gd name="T46" fmla="*/ 37 w 39"/>
                <a:gd name="T47" fmla="*/ 44 h 47"/>
                <a:gd name="T48" fmla="*/ 35 w 39"/>
                <a:gd name="T49" fmla="*/ 45 h 47"/>
                <a:gd name="T50" fmla="*/ 29 w 39"/>
                <a:gd name="T51" fmla="*/ 45 h 47"/>
                <a:gd name="T52" fmla="*/ 24 w 39"/>
                <a:gd name="T53" fmla="*/ 45 h 47"/>
                <a:gd name="T54" fmla="*/ 18 w 39"/>
                <a:gd name="T55" fmla="*/ 44 h 47"/>
                <a:gd name="T56" fmla="*/ 13 w 39"/>
                <a:gd name="T57" fmla="*/ 42 h 47"/>
                <a:gd name="T58" fmla="*/ 9 w 39"/>
                <a:gd name="T59" fmla="*/ 39 h 47"/>
                <a:gd name="T60" fmla="*/ 6 w 39"/>
                <a:gd name="T61" fmla="*/ 36 h 47"/>
                <a:gd name="T62" fmla="*/ 4 w 39"/>
                <a:gd name="T63" fmla="*/ 32 h 47"/>
                <a:gd name="T64" fmla="*/ 2 w 39"/>
                <a:gd name="T65" fmla="*/ 27 h 47"/>
                <a:gd name="T66" fmla="*/ 2 w 39"/>
                <a:gd name="T67" fmla="*/ 23 h 47"/>
                <a:gd name="T68" fmla="*/ 2 w 39"/>
                <a:gd name="T69" fmla="*/ 18 h 47"/>
                <a:gd name="T70" fmla="*/ 4 w 39"/>
                <a:gd name="T71" fmla="*/ 14 h 47"/>
                <a:gd name="T72" fmla="*/ 6 w 39"/>
                <a:gd name="T73" fmla="*/ 11 h 47"/>
                <a:gd name="T74" fmla="*/ 9 w 39"/>
                <a:gd name="T75" fmla="*/ 6 h 47"/>
                <a:gd name="T76" fmla="*/ 13 w 39"/>
                <a:gd name="T77" fmla="*/ 5 h 47"/>
                <a:gd name="T78" fmla="*/ 18 w 39"/>
                <a:gd name="T79" fmla="*/ 2 h 47"/>
                <a:gd name="T80" fmla="*/ 24 w 39"/>
                <a:gd name="T81" fmla="*/ 0 h 47"/>
                <a:gd name="T82" fmla="*/ 29 w 39"/>
                <a:gd name="T83" fmla="*/ 0 h 47"/>
                <a:gd name="T84" fmla="*/ 35 w 39"/>
                <a:gd name="T85" fmla="*/ 0 h 47"/>
                <a:gd name="T86" fmla="*/ 39 w 39"/>
                <a:gd name="T87" fmla="*/ 2 h 47"/>
                <a:gd name="T88" fmla="*/ 39 w 39"/>
                <a:gd name="T89" fmla="*/ 2 h 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"/>
                <a:gd name="T136" fmla="*/ 0 h 47"/>
                <a:gd name="T137" fmla="*/ 39 w 39"/>
                <a:gd name="T138" fmla="*/ 47 h 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" h="47">
                  <a:moveTo>
                    <a:pt x="39" y="2"/>
                  </a:moveTo>
                  <a:lnTo>
                    <a:pt x="35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11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3" y="42"/>
                  </a:lnTo>
                  <a:lnTo>
                    <a:pt x="18" y="44"/>
                  </a:lnTo>
                  <a:lnTo>
                    <a:pt x="24" y="45"/>
                  </a:lnTo>
                  <a:lnTo>
                    <a:pt x="29" y="47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4" y="45"/>
                  </a:lnTo>
                  <a:lnTo>
                    <a:pt x="18" y="44"/>
                  </a:lnTo>
                  <a:lnTo>
                    <a:pt x="13" y="42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D4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Freeform 1309"/>
            <p:cNvSpPr>
              <a:spLocks/>
            </p:cNvSpPr>
            <p:nvPr/>
          </p:nvSpPr>
          <p:spPr bwMode="auto">
            <a:xfrm>
              <a:off x="4927" y="1532"/>
              <a:ext cx="37" cy="45"/>
            </a:xfrm>
            <a:custGeom>
              <a:avLst/>
              <a:gdLst>
                <a:gd name="T0" fmla="*/ 37 w 37"/>
                <a:gd name="T1" fmla="*/ 2 h 45"/>
                <a:gd name="T2" fmla="*/ 33 w 37"/>
                <a:gd name="T3" fmla="*/ 0 h 45"/>
                <a:gd name="T4" fmla="*/ 27 w 37"/>
                <a:gd name="T5" fmla="*/ 0 h 45"/>
                <a:gd name="T6" fmla="*/ 22 w 37"/>
                <a:gd name="T7" fmla="*/ 0 h 45"/>
                <a:gd name="T8" fmla="*/ 16 w 37"/>
                <a:gd name="T9" fmla="*/ 2 h 45"/>
                <a:gd name="T10" fmla="*/ 11 w 37"/>
                <a:gd name="T11" fmla="*/ 5 h 45"/>
                <a:gd name="T12" fmla="*/ 7 w 37"/>
                <a:gd name="T13" fmla="*/ 6 h 45"/>
                <a:gd name="T14" fmla="*/ 4 w 37"/>
                <a:gd name="T15" fmla="*/ 11 h 45"/>
                <a:gd name="T16" fmla="*/ 2 w 37"/>
                <a:gd name="T17" fmla="*/ 14 h 45"/>
                <a:gd name="T18" fmla="*/ 0 w 37"/>
                <a:gd name="T19" fmla="*/ 18 h 45"/>
                <a:gd name="T20" fmla="*/ 0 w 37"/>
                <a:gd name="T21" fmla="*/ 23 h 45"/>
                <a:gd name="T22" fmla="*/ 0 w 37"/>
                <a:gd name="T23" fmla="*/ 27 h 45"/>
                <a:gd name="T24" fmla="*/ 2 w 37"/>
                <a:gd name="T25" fmla="*/ 32 h 45"/>
                <a:gd name="T26" fmla="*/ 4 w 37"/>
                <a:gd name="T27" fmla="*/ 36 h 45"/>
                <a:gd name="T28" fmla="*/ 7 w 37"/>
                <a:gd name="T29" fmla="*/ 39 h 45"/>
                <a:gd name="T30" fmla="*/ 11 w 37"/>
                <a:gd name="T31" fmla="*/ 42 h 45"/>
                <a:gd name="T32" fmla="*/ 16 w 37"/>
                <a:gd name="T33" fmla="*/ 44 h 45"/>
                <a:gd name="T34" fmla="*/ 22 w 37"/>
                <a:gd name="T35" fmla="*/ 45 h 45"/>
                <a:gd name="T36" fmla="*/ 27 w 37"/>
                <a:gd name="T37" fmla="*/ 45 h 45"/>
                <a:gd name="T38" fmla="*/ 33 w 37"/>
                <a:gd name="T39" fmla="*/ 45 h 45"/>
                <a:gd name="T40" fmla="*/ 35 w 37"/>
                <a:gd name="T41" fmla="*/ 44 h 45"/>
                <a:gd name="T42" fmla="*/ 35 w 37"/>
                <a:gd name="T43" fmla="*/ 44 h 45"/>
                <a:gd name="T44" fmla="*/ 33 w 37"/>
                <a:gd name="T45" fmla="*/ 45 h 45"/>
                <a:gd name="T46" fmla="*/ 27 w 37"/>
                <a:gd name="T47" fmla="*/ 45 h 45"/>
                <a:gd name="T48" fmla="*/ 22 w 37"/>
                <a:gd name="T49" fmla="*/ 45 h 45"/>
                <a:gd name="T50" fmla="*/ 16 w 37"/>
                <a:gd name="T51" fmla="*/ 44 h 45"/>
                <a:gd name="T52" fmla="*/ 11 w 37"/>
                <a:gd name="T53" fmla="*/ 41 h 45"/>
                <a:gd name="T54" fmla="*/ 7 w 37"/>
                <a:gd name="T55" fmla="*/ 39 h 45"/>
                <a:gd name="T56" fmla="*/ 5 w 37"/>
                <a:gd name="T57" fmla="*/ 35 h 45"/>
                <a:gd name="T58" fmla="*/ 2 w 37"/>
                <a:gd name="T59" fmla="*/ 32 h 45"/>
                <a:gd name="T60" fmla="*/ 0 w 37"/>
                <a:gd name="T61" fmla="*/ 27 h 45"/>
                <a:gd name="T62" fmla="*/ 0 w 37"/>
                <a:gd name="T63" fmla="*/ 23 h 45"/>
                <a:gd name="T64" fmla="*/ 0 w 37"/>
                <a:gd name="T65" fmla="*/ 18 h 45"/>
                <a:gd name="T66" fmla="*/ 2 w 37"/>
                <a:gd name="T67" fmla="*/ 14 h 45"/>
                <a:gd name="T68" fmla="*/ 5 w 37"/>
                <a:gd name="T69" fmla="*/ 11 h 45"/>
                <a:gd name="T70" fmla="*/ 7 w 37"/>
                <a:gd name="T71" fmla="*/ 8 h 45"/>
                <a:gd name="T72" fmla="*/ 11 w 37"/>
                <a:gd name="T73" fmla="*/ 5 h 45"/>
                <a:gd name="T74" fmla="*/ 16 w 37"/>
                <a:gd name="T75" fmla="*/ 3 h 45"/>
                <a:gd name="T76" fmla="*/ 22 w 37"/>
                <a:gd name="T77" fmla="*/ 2 h 45"/>
                <a:gd name="T78" fmla="*/ 27 w 37"/>
                <a:gd name="T79" fmla="*/ 0 h 45"/>
                <a:gd name="T80" fmla="*/ 33 w 37"/>
                <a:gd name="T81" fmla="*/ 2 h 45"/>
                <a:gd name="T82" fmla="*/ 37 w 37"/>
                <a:gd name="T83" fmla="*/ 3 h 45"/>
                <a:gd name="T84" fmla="*/ 37 w 37"/>
                <a:gd name="T85" fmla="*/ 2 h 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"/>
                <a:gd name="T130" fmla="*/ 0 h 45"/>
                <a:gd name="T131" fmla="*/ 37 w 37"/>
                <a:gd name="T132" fmla="*/ 45 h 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" h="45">
                  <a:moveTo>
                    <a:pt x="37" y="2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7" y="39"/>
                  </a:lnTo>
                  <a:lnTo>
                    <a:pt x="11" y="42"/>
                  </a:lnTo>
                  <a:lnTo>
                    <a:pt x="16" y="44"/>
                  </a:lnTo>
                  <a:lnTo>
                    <a:pt x="22" y="45"/>
                  </a:lnTo>
                  <a:lnTo>
                    <a:pt x="27" y="45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3" y="45"/>
                  </a:lnTo>
                  <a:lnTo>
                    <a:pt x="27" y="45"/>
                  </a:lnTo>
                  <a:lnTo>
                    <a:pt x="22" y="45"/>
                  </a:lnTo>
                  <a:lnTo>
                    <a:pt x="16" y="44"/>
                  </a:lnTo>
                  <a:lnTo>
                    <a:pt x="11" y="41"/>
                  </a:lnTo>
                  <a:lnTo>
                    <a:pt x="7" y="39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6" y="3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3" y="2"/>
                  </a:lnTo>
                  <a:lnTo>
                    <a:pt x="37" y="3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D5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Freeform 1310"/>
            <p:cNvSpPr>
              <a:spLocks/>
            </p:cNvSpPr>
            <p:nvPr/>
          </p:nvSpPr>
          <p:spPr bwMode="auto">
            <a:xfrm>
              <a:off x="4927" y="1532"/>
              <a:ext cx="37" cy="45"/>
            </a:xfrm>
            <a:custGeom>
              <a:avLst/>
              <a:gdLst>
                <a:gd name="T0" fmla="*/ 37 w 37"/>
                <a:gd name="T1" fmla="*/ 3 h 45"/>
                <a:gd name="T2" fmla="*/ 33 w 37"/>
                <a:gd name="T3" fmla="*/ 2 h 45"/>
                <a:gd name="T4" fmla="*/ 27 w 37"/>
                <a:gd name="T5" fmla="*/ 0 h 45"/>
                <a:gd name="T6" fmla="*/ 22 w 37"/>
                <a:gd name="T7" fmla="*/ 2 h 45"/>
                <a:gd name="T8" fmla="*/ 16 w 37"/>
                <a:gd name="T9" fmla="*/ 3 h 45"/>
                <a:gd name="T10" fmla="*/ 11 w 37"/>
                <a:gd name="T11" fmla="*/ 5 h 45"/>
                <a:gd name="T12" fmla="*/ 7 w 37"/>
                <a:gd name="T13" fmla="*/ 8 h 45"/>
                <a:gd name="T14" fmla="*/ 5 w 37"/>
                <a:gd name="T15" fmla="*/ 11 h 45"/>
                <a:gd name="T16" fmla="*/ 2 w 37"/>
                <a:gd name="T17" fmla="*/ 14 h 45"/>
                <a:gd name="T18" fmla="*/ 0 w 37"/>
                <a:gd name="T19" fmla="*/ 18 h 45"/>
                <a:gd name="T20" fmla="*/ 0 w 37"/>
                <a:gd name="T21" fmla="*/ 23 h 45"/>
                <a:gd name="T22" fmla="*/ 0 w 37"/>
                <a:gd name="T23" fmla="*/ 27 h 45"/>
                <a:gd name="T24" fmla="*/ 2 w 37"/>
                <a:gd name="T25" fmla="*/ 32 h 45"/>
                <a:gd name="T26" fmla="*/ 5 w 37"/>
                <a:gd name="T27" fmla="*/ 35 h 45"/>
                <a:gd name="T28" fmla="*/ 7 w 37"/>
                <a:gd name="T29" fmla="*/ 39 h 45"/>
                <a:gd name="T30" fmla="*/ 11 w 37"/>
                <a:gd name="T31" fmla="*/ 41 h 45"/>
                <a:gd name="T32" fmla="*/ 16 w 37"/>
                <a:gd name="T33" fmla="*/ 44 h 45"/>
                <a:gd name="T34" fmla="*/ 22 w 37"/>
                <a:gd name="T35" fmla="*/ 45 h 45"/>
                <a:gd name="T36" fmla="*/ 27 w 37"/>
                <a:gd name="T37" fmla="*/ 45 h 45"/>
                <a:gd name="T38" fmla="*/ 33 w 37"/>
                <a:gd name="T39" fmla="*/ 45 h 45"/>
                <a:gd name="T40" fmla="*/ 35 w 37"/>
                <a:gd name="T41" fmla="*/ 44 h 45"/>
                <a:gd name="T42" fmla="*/ 35 w 37"/>
                <a:gd name="T43" fmla="*/ 44 h 45"/>
                <a:gd name="T44" fmla="*/ 33 w 37"/>
                <a:gd name="T45" fmla="*/ 44 h 45"/>
                <a:gd name="T46" fmla="*/ 27 w 37"/>
                <a:gd name="T47" fmla="*/ 45 h 45"/>
                <a:gd name="T48" fmla="*/ 22 w 37"/>
                <a:gd name="T49" fmla="*/ 44 h 45"/>
                <a:gd name="T50" fmla="*/ 16 w 37"/>
                <a:gd name="T51" fmla="*/ 42 h 45"/>
                <a:gd name="T52" fmla="*/ 13 w 37"/>
                <a:gd name="T53" fmla="*/ 41 h 45"/>
                <a:gd name="T54" fmla="*/ 9 w 37"/>
                <a:gd name="T55" fmla="*/ 38 h 45"/>
                <a:gd name="T56" fmla="*/ 5 w 37"/>
                <a:gd name="T57" fmla="*/ 35 h 45"/>
                <a:gd name="T58" fmla="*/ 2 w 37"/>
                <a:gd name="T59" fmla="*/ 32 h 45"/>
                <a:gd name="T60" fmla="*/ 2 w 37"/>
                <a:gd name="T61" fmla="*/ 27 h 45"/>
                <a:gd name="T62" fmla="*/ 0 w 37"/>
                <a:gd name="T63" fmla="*/ 23 h 45"/>
                <a:gd name="T64" fmla="*/ 2 w 37"/>
                <a:gd name="T65" fmla="*/ 18 h 45"/>
                <a:gd name="T66" fmla="*/ 2 w 37"/>
                <a:gd name="T67" fmla="*/ 15 h 45"/>
                <a:gd name="T68" fmla="*/ 5 w 37"/>
                <a:gd name="T69" fmla="*/ 11 h 45"/>
                <a:gd name="T70" fmla="*/ 9 w 37"/>
                <a:gd name="T71" fmla="*/ 8 h 45"/>
                <a:gd name="T72" fmla="*/ 13 w 37"/>
                <a:gd name="T73" fmla="*/ 5 h 45"/>
                <a:gd name="T74" fmla="*/ 16 w 37"/>
                <a:gd name="T75" fmla="*/ 3 h 45"/>
                <a:gd name="T76" fmla="*/ 22 w 37"/>
                <a:gd name="T77" fmla="*/ 2 h 45"/>
                <a:gd name="T78" fmla="*/ 27 w 37"/>
                <a:gd name="T79" fmla="*/ 2 h 45"/>
                <a:gd name="T80" fmla="*/ 33 w 37"/>
                <a:gd name="T81" fmla="*/ 2 h 45"/>
                <a:gd name="T82" fmla="*/ 37 w 37"/>
                <a:gd name="T83" fmla="*/ 3 h 45"/>
                <a:gd name="T84" fmla="*/ 37 w 37"/>
                <a:gd name="T85" fmla="*/ 3 h 45"/>
                <a:gd name="T86" fmla="*/ 37 w 37"/>
                <a:gd name="T87" fmla="*/ 3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"/>
                <a:gd name="T133" fmla="*/ 0 h 45"/>
                <a:gd name="T134" fmla="*/ 37 w 37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" h="45">
                  <a:moveTo>
                    <a:pt x="37" y="3"/>
                  </a:move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5"/>
                  </a:lnTo>
                  <a:lnTo>
                    <a:pt x="7" y="39"/>
                  </a:lnTo>
                  <a:lnTo>
                    <a:pt x="11" y="41"/>
                  </a:lnTo>
                  <a:lnTo>
                    <a:pt x="16" y="44"/>
                  </a:lnTo>
                  <a:lnTo>
                    <a:pt x="22" y="45"/>
                  </a:lnTo>
                  <a:lnTo>
                    <a:pt x="27" y="45"/>
                  </a:lnTo>
                  <a:lnTo>
                    <a:pt x="33" y="45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27" y="45"/>
                  </a:lnTo>
                  <a:lnTo>
                    <a:pt x="22" y="44"/>
                  </a:lnTo>
                  <a:lnTo>
                    <a:pt x="16" y="42"/>
                  </a:lnTo>
                  <a:lnTo>
                    <a:pt x="13" y="41"/>
                  </a:lnTo>
                  <a:lnTo>
                    <a:pt x="9" y="38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D6F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 1311"/>
            <p:cNvSpPr>
              <a:spLocks/>
            </p:cNvSpPr>
            <p:nvPr/>
          </p:nvSpPr>
          <p:spPr bwMode="auto">
            <a:xfrm>
              <a:off x="4927" y="1534"/>
              <a:ext cx="37" cy="43"/>
            </a:xfrm>
            <a:custGeom>
              <a:avLst/>
              <a:gdLst>
                <a:gd name="T0" fmla="*/ 37 w 37"/>
                <a:gd name="T1" fmla="*/ 1 h 43"/>
                <a:gd name="T2" fmla="*/ 37 w 37"/>
                <a:gd name="T3" fmla="*/ 1 h 43"/>
                <a:gd name="T4" fmla="*/ 33 w 37"/>
                <a:gd name="T5" fmla="*/ 0 h 43"/>
                <a:gd name="T6" fmla="*/ 27 w 37"/>
                <a:gd name="T7" fmla="*/ 0 h 43"/>
                <a:gd name="T8" fmla="*/ 22 w 37"/>
                <a:gd name="T9" fmla="*/ 0 h 43"/>
                <a:gd name="T10" fmla="*/ 16 w 37"/>
                <a:gd name="T11" fmla="*/ 1 h 43"/>
                <a:gd name="T12" fmla="*/ 13 w 37"/>
                <a:gd name="T13" fmla="*/ 3 h 43"/>
                <a:gd name="T14" fmla="*/ 9 w 37"/>
                <a:gd name="T15" fmla="*/ 6 h 43"/>
                <a:gd name="T16" fmla="*/ 5 w 37"/>
                <a:gd name="T17" fmla="*/ 9 h 43"/>
                <a:gd name="T18" fmla="*/ 2 w 37"/>
                <a:gd name="T19" fmla="*/ 13 h 43"/>
                <a:gd name="T20" fmla="*/ 2 w 37"/>
                <a:gd name="T21" fmla="*/ 16 h 43"/>
                <a:gd name="T22" fmla="*/ 0 w 37"/>
                <a:gd name="T23" fmla="*/ 21 h 43"/>
                <a:gd name="T24" fmla="*/ 2 w 37"/>
                <a:gd name="T25" fmla="*/ 25 h 43"/>
                <a:gd name="T26" fmla="*/ 2 w 37"/>
                <a:gd name="T27" fmla="*/ 30 h 43"/>
                <a:gd name="T28" fmla="*/ 5 w 37"/>
                <a:gd name="T29" fmla="*/ 33 h 43"/>
                <a:gd name="T30" fmla="*/ 9 w 37"/>
                <a:gd name="T31" fmla="*/ 36 h 43"/>
                <a:gd name="T32" fmla="*/ 13 w 37"/>
                <a:gd name="T33" fmla="*/ 39 h 43"/>
                <a:gd name="T34" fmla="*/ 16 w 37"/>
                <a:gd name="T35" fmla="*/ 40 h 43"/>
                <a:gd name="T36" fmla="*/ 22 w 37"/>
                <a:gd name="T37" fmla="*/ 42 h 43"/>
                <a:gd name="T38" fmla="*/ 27 w 37"/>
                <a:gd name="T39" fmla="*/ 43 h 43"/>
                <a:gd name="T40" fmla="*/ 33 w 37"/>
                <a:gd name="T41" fmla="*/ 42 h 43"/>
                <a:gd name="T42" fmla="*/ 35 w 37"/>
                <a:gd name="T43" fmla="*/ 42 h 43"/>
                <a:gd name="T44" fmla="*/ 35 w 37"/>
                <a:gd name="T45" fmla="*/ 40 h 43"/>
                <a:gd name="T46" fmla="*/ 33 w 37"/>
                <a:gd name="T47" fmla="*/ 42 h 43"/>
                <a:gd name="T48" fmla="*/ 27 w 37"/>
                <a:gd name="T49" fmla="*/ 42 h 43"/>
                <a:gd name="T50" fmla="*/ 22 w 37"/>
                <a:gd name="T51" fmla="*/ 42 h 43"/>
                <a:gd name="T52" fmla="*/ 16 w 37"/>
                <a:gd name="T53" fmla="*/ 40 h 43"/>
                <a:gd name="T54" fmla="*/ 13 w 37"/>
                <a:gd name="T55" fmla="*/ 39 h 43"/>
                <a:gd name="T56" fmla="*/ 9 w 37"/>
                <a:gd name="T57" fmla="*/ 36 h 43"/>
                <a:gd name="T58" fmla="*/ 5 w 37"/>
                <a:gd name="T59" fmla="*/ 33 h 43"/>
                <a:gd name="T60" fmla="*/ 4 w 37"/>
                <a:gd name="T61" fmla="*/ 30 h 43"/>
                <a:gd name="T62" fmla="*/ 2 w 37"/>
                <a:gd name="T63" fmla="*/ 25 h 43"/>
                <a:gd name="T64" fmla="*/ 2 w 37"/>
                <a:gd name="T65" fmla="*/ 21 h 43"/>
                <a:gd name="T66" fmla="*/ 2 w 37"/>
                <a:gd name="T67" fmla="*/ 16 h 43"/>
                <a:gd name="T68" fmla="*/ 4 w 37"/>
                <a:gd name="T69" fmla="*/ 13 h 43"/>
                <a:gd name="T70" fmla="*/ 5 w 37"/>
                <a:gd name="T71" fmla="*/ 9 h 43"/>
                <a:gd name="T72" fmla="*/ 9 w 37"/>
                <a:gd name="T73" fmla="*/ 6 h 43"/>
                <a:gd name="T74" fmla="*/ 13 w 37"/>
                <a:gd name="T75" fmla="*/ 3 h 43"/>
                <a:gd name="T76" fmla="*/ 16 w 37"/>
                <a:gd name="T77" fmla="*/ 1 h 43"/>
                <a:gd name="T78" fmla="*/ 22 w 37"/>
                <a:gd name="T79" fmla="*/ 0 h 43"/>
                <a:gd name="T80" fmla="*/ 27 w 37"/>
                <a:gd name="T81" fmla="*/ 0 h 43"/>
                <a:gd name="T82" fmla="*/ 33 w 37"/>
                <a:gd name="T83" fmla="*/ 0 h 43"/>
                <a:gd name="T84" fmla="*/ 37 w 37"/>
                <a:gd name="T85" fmla="*/ 1 h 43"/>
                <a:gd name="T86" fmla="*/ 37 w 37"/>
                <a:gd name="T87" fmla="*/ 1 h 43"/>
                <a:gd name="T88" fmla="*/ 37 w 37"/>
                <a:gd name="T89" fmla="*/ 1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"/>
                <a:gd name="T136" fmla="*/ 0 h 43"/>
                <a:gd name="T137" fmla="*/ 37 w 3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" h="43">
                  <a:moveTo>
                    <a:pt x="37" y="1"/>
                  </a:moveTo>
                  <a:lnTo>
                    <a:pt x="37" y="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9" y="6"/>
                  </a:lnTo>
                  <a:lnTo>
                    <a:pt x="5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2" y="25"/>
                  </a:lnTo>
                  <a:lnTo>
                    <a:pt x="2" y="30"/>
                  </a:lnTo>
                  <a:lnTo>
                    <a:pt x="5" y="33"/>
                  </a:lnTo>
                  <a:lnTo>
                    <a:pt x="9" y="36"/>
                  </a:lnTo>
                  <a:lnTo>
                    <a:pt x="13" y="39"/>
                  </a:lnTo>
                  <a:lnTo>
                    <a:pt x="16" y="40"/>
                  </a:lnTo>
                  <a:lnTo>
                    <a:pt x="22" y="42"/>
                  </a:lnTo>
                  <a:lnTo>
                    <a:pt x="27" y="43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7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3" y="39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4" y="13"/>
                  </a:lnTo>
                  <a:lnTo>
                    <a:pt x="5" y="9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7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 1312"/>
            <p:cNvSpPr>
              <a:spLocks/>
            </p:cNvSpPr>
            <p:nvPr/>
          </p:nvSpPr>
          <p:spPr bwMode="auto">
            <a:xfrm>
              <a:off x="4929" y="1534"/>
              <a:ext cx="35" cy="42"/>
            </a:xfrm>
            <a:custGeom>
              <a:avLst/>
              <a:gdLst>
                <a:gd name="T0" fmla="*/ 35 w 35"/>
                <a:gd name="T1" fmla="*/ 1 h 42"/>
                <a:gd name="T2" fmla="*/ 35 w 35"/>
                <a:gd name="T3" fmla="*/ 1 h 42"/>
                <a:gd name="T4" fmla="*/ 31 w 35"/>
                <a:gd name="T5" fmla="*/ 0 h 42"/>
                <a:gd name="T6" fmla="*/ 25 w 35"/>
                <a:gd name="T7" fmla="*/ 0 h 42"/>
                <a:gd name="T8" fmla="*/ 20 w 35"/>
                <a:gd name="T9" fmla="*/ 0 h 42"/>
                <a:gd name="T10" fmla="*/ 14 w 35"/>
                <a:gd name="T11" fmla="*/ 1 h 42"/>
                <a:gd name="T12" fmla="*/ 11 w 35"/>
                <a:gd name="T13" fmla="*/ 3 h 42"/>
                <a:gd name="T14" fmla="*/ 7 w 35"/>
                <a:gd name="T15" fmla="*/ 6 h 42"/>
                <a:gd name="T16" fmla="*/ 3 w 35"/>
                <a:gd name="T17" fmla="*/ 9 h 42"/>
                <a:gd name="T18" fmla="*/ 2 w 35"/>
                <a:gd name="T19" fmla="*/ 13 h 42"/>
                <a:gd name="T20" fmla="*/ 0 w 35"/>
                <a:gd name="T21" fmla="*/ 16 h 42"/>
                <a:gd name="T22" fmla="*/ 0 w 35"/>
                <a:gd name="T23" fmla="*/ 21 h 42"/>
                <a:gd name="T24" fmla="*/ 0 w 35"/>
                <a:gd name="T25" fmla="*/ 25 h 42"/>
                <a:gd name="T26" fmla="*/ 2 w 35"/>
                <a:gd name="T27" fmla="*/ 30 h 42"/>
                <a:gd name="T28" fmla="*/ 3 w 35"/>
                <a:gd name="T29" fmla="*/ 33 h 42"/>
                <a:gd name="T30" fmla="*/ 7 w 35"/>
                <a:gd name="T31" fmla="*/ 36 h 42"/>
                <a:gd name="T32" fmla="*/ 11 w 35"/>
                <a:gd name="T33" fmla="*/ 39 h 42"/>
                <a:gd name="T34" fmla="*/ 14 w 35"/>
                <a:gd name="T35" fmla="*/ 40 h 42"/>
                <a:gd name="T36" fmla="*/ 20 w 35"/>
                <a:gd name="T37" fmla="*/ 42 h 42"/>
                <a:gd name="T38" fmla="*/ 25 w 35"/>
                <a:gd name="T39" fmla="*/ 42 h 42"/>
                <a:gd name="T40" fmla="*/ 31 w 35"/>
                <a:gd name="T41" fmla="*/ 42 h 42"/>
                <a:gd name="T42" fmla="*/ 33 w 35"/>
                <a:gd name="T43" fmla="*/ 40 h 42"/>
                <a:gd name="T44" fmla="*/ 33 w 35"/>
                <a:gd name="T45" fmla="*/ 40 h 42"/>
                <a:gd name="T46" fmla="*/ 29 w 35"/>
                <a:gd name="T47" fmla="*/ 42 h 42"/>
                <a:gd name="T48" fmla="*/ 25 w 35"/>
                <a:gd name="T49" fmla="*/ 42 h 42"/>
                <a:gd name="T50" fmla="*/ 20 w 35"/>
                <a:gd name="T51" fmla="*/ 42 h 42"/>
                <a:gd name="T52" fmla="*/ 14 w 35"/>
                <a:gd name="T53" fmla="*/ 40 h 42"/>
                <a:gd name="T54" fmla="*/ 11 w 35"/>
                <a:gd name="T55" fmla="*/ 39 h 42"/>
                <a:gd name="T56" fmla="*/ 7 w 35"/>
                <a:gd name="T57" fmla="*/ 36 h 42"/>
                <a:gd name="T58" fmla="*/ 3 w 35"/>
                <a:gd name="T59" fmla="*/ 33 h 42"/>
                <a:gd name="T60" fmla="*/ 2 w 35"/>
                <a:gd name="T61" fmla="*/ 28 h 42"/>
                <a:gd name="T62" fmla="*/ 0 w 35"/>
                <a:gd name="T63" fmla="*/ 25 h 42"/>
                <a:gd name="T64" fmla="*/ 0 w 35"/>
                <a:gd name="T65" fmla="*/ 21 h 42"/>
                <a:gd name="T66" fmla="*/ 0 w 35"/>
                <a:gd name="T67" fmla="*/ 16 h 42"/>
                <a:gd name="T68" fmla="*/ 2 w 35"/>
                <a:gd name="T69" fmla="*/ 13 h 42"/>
                <a:gd name="T70" fmla="*/ 3 w 35"/>
                <a:gd name="T71" fmla="*/ 9 h 42"/>
                <a:gd name="T72" fmla="*/ 7 w 35"/>
                <a:gd name="T73" fmla="*/ 6 h 42"/>
                <a:gd name="T74" fmla="*/ 11 w 35"/>
                <a:gd name="T75" fmla="*/ 4 h 42"/>
                <a:gd name="T76" fmla="*/ 14 w 35"/>
                <a:gd name="T77" fmla="*/ 3 h 42"/>
                <a:gd name="T78" fmla="*/ 20 w 35"/>
                <a:gd name="T79" fmla="*/ 1 h 42"/>
                <a:gd name="T80" fmla="*/ 25 w 35"/>
                <a:gd name="T81" fmla="*/ 0 h 42"/>
                <a:gd name="T82" fmla="*/ 29 w 35"/>
                <a:gd name="T83" fmla="*/ 1 h 42"/>
                <a:gd name="T84" fmla="*/ 35 w 35"/>
                <a:gd name="T85" fmla="*/ 3 h 42"/>
                <a:gd name="T86" fmla="*/ 35 w 35"/>
                <a:gd name="T87" fmla="*/ 3 h 42"/>
                <a:gd name="T88" fmla="*/ 35 w 35"/>
                <a:gd name="T89" fmla="*/ 1 h 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"/>
                <a:gd name="T136" fmla="*/ 0 h 42"/>
                <a:gd name="T137" fmla="*/ 35 w 35"/>
                <a:gd name="T138" fmla="*/ 42 h 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" h="42">
                  <a:moveTo>
                    <a:pt x="35" y="1"/>
                  </a:move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1" y="39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5" y="42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0" y="42"/>
                  </a:lnTo>
                  <a:lnTo>
                    <a:pt x="14" y="40"/>
                  </a:lnTo>
                  <a:lnTo>
                    <a:pt x="11" y="39"/>
                  </a:lnTo>
                  <a:lnTo>
                    <a:pt x="7" y="36"/>
                  </a:lnTo>
                  <a:lnTo>
                    <a:pt x="3" y="33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3" y="9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5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D8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Freeform 1313"/>
            <p:cNvSpPr>
              <a:spLocks/>
            </p:cNvSpPr>
            <p:nvPr/>
          </p:nvSpPr>
          <p:spPr bwMode="auto">
            <a:xfrm>
              <a:off x="4929" y="1534"/>
              <a:ext cx="35" cy="42"/>
            </a:xfrm>
            <a:custGeom>
              <a:avLst/>
              <a:gdLst>
                <a:gd name="T0" fmla="*/ 35 w 35"/>
                <a:gd name="T1" fmla="*/ 3 h 42"/>
                <a:gd name="T2" fmla="*/ 35 w 35"/>
                <a:gd name="T3" fmla="*/ 3 h 42"/>
                <a:gd name="T4" fmla="*/ 29 w 35"/>
                <a:gd name="T5" fmla="*/ 1 h 42"/>
                <a:gd name="T6" fmla="*/ 25 w 35"/>
                <a:gd name="T7" fmla="*/ 0 h 42"/>
                <a:gd name="T8" fmla="*/ 20 w 35"/>
                <a:gd name="T9" fmla="*/ 1 h 42"/>
                <a:gd name="T10" fmla="*/ 14 w 35"/>
                <a:gd name="T11" fmla="*/ 3 h 42"/>
                <a:gd name="T12" fmla="*/ 11 w 35"/>
                <a:gd name="T13" fmla="*/ 4 h 42"/>
                <a:gd name="T14" fmla="*/ 7 w 35"/>
                <a:gd name="T15" fmla="*/ 6 h 42"/>
                <a:gd name="T16" fmla="*/ 3 w 35"/>
                <a:gd name="T17" fmla="*/ 9 h 42"/>
                <a:gd name="T18" fmla="*/ 2 w 35"/>
                <a:gd name="T19" fmla="*/ 13 h 42"/>
                <a:gd name="T20" fmla="*/ 0 w 35"/>
                <a:gd name="T21" fmla="*/ 16 h 42"/>
                <a:gd name="T22" fmla="*/ 0 w 35"/>
                <a:gd name="T23" fmla="*/ 21 h 42"/>
                <a:gd name="T24" fmla="*/ 0 w 35"/>
                <a:gd name="T25" fmla="*/ 25 h 42"/>
                <a:gd name="T26" fmla="*/ 2 w 35"/>
                <a:gd name="T27" fmla="*/ 28 h 42"/>
                <a:gd name="T28" fmla="*/ 3 w 35"/>
                <a:gd name="T29" fmla="*/ 33 h 42"/>
                <a:gd name="T30" fmla="*/ 7 w 35"/>
                <a:gd name="T31" fmla="*/ 36 h 42"/>
                <a:gd name="T32" fmla="*/ 11 w 35"/>
                <a:gd name="T33" fmla="*/ 39 h 42"/>
                <a:gd name="T34" fmla="*/ 14 w 35"/>
                <a:gd name="T35" fmla="*/ 40 h 42"/>
                <a:gd name="T36" fmla="*/ 20 w 35"/>
                <a:gd name="T37" fmla="*/ 42 h 42"/>
                <a:gd name="T38" fmla="*/ 25 w 35"/>
                <a:gd name="T39" fmla="*/ 42 h 42"/>
                <a:gd name="T40" fmla="*/ 29 w 35"/>
                <a:gd name="T41" fmla="*/ 42 h 42"/>
                <a:gd name="T42" fmla="*/ 33 w 35"/>
                <a:gd name="T43" fmla="*/ 40 h 42"/>
                <a:gd name="T44" fmla="*/ 33 w 35"/>
                <a:gd name="T45" fmla="*/ 40 h 42"/>
                <a:gd name="T46" fmla="*/ 29 w 35"/>
                <a:gd name="T47" fmla="*/ 40 h 42"/>
                <a:gd name="T48" fmla="*/ 25 w 35"/>
                <a:gd name="T49" fmla="*/ 40 h 42"/>
                <a:gd name="T50" fmla="*/ 20 w 35"/>
                <a:gd name="T51" fmla="*/ 40 h 42"/>
                <a:gd name="T52" fmla="*/ 16 w 35"/>
                <a:gd name="T53" fmla="*/ 39 h 42"/>
                <a:gd name="T54" fmla="*/ 11 w 35"/>
                <a:gd name="T55" fmla="*/ 37 h 42"/>
                <a:gd name="T56" fmla="*/ 7 w 35"/>
                <a:gd name="T57" fmla="*/ 36 h 42"/>
                <a:gd name="T58" fmla="*/ 5 w 35"/>
                <a:gd name="T59" fmla="*/ 33 h 42"/>
                <a:gd name="T60" fmla="*/ 2 w 35"/>
                <a:gd name="T61" fmla="*/ 28 h 42"/>
                <a:gd name="T62" fmla="*/ 2 w 35"/>
                <a:gd name="T63" fmla="*/ 25 h 42"/>
                <a:gd name="T64" fmla="*/ 0 w 35"/>
                <a:gd name="T65" fmla="*/ 21 h 42"/>
                <a:gd name="T66" fmla="*/ 2 w 35"/>
                <a:gd name="T67" fmla="*/ 16 h 42"/>
                <a:gd name="T68" fmla="*/ 2 w 35"/>
                <a:gd name="T69" fmla="*/ 13 h 42"/>
                <a:gd name="T70" fmla="*/ 5 w 35"/>
                <a:gd name="T71" fmla="*/ 10 h 42"/>
                <a:gd name="T72" fmla="*/ 7 w 35"/>
                <a:gd name="T73" fmla="*/ 7 h 42"/>
                <a:gd name="T74" fmla="*/ 11 w 35"/>
                <a:gd name="T75" fmla="*/ 4 h 42"/>
                <a:gd name="T76" fmla="*/ 16 w 35"/>
                <a:gd name="T77" fmla="*/ 3 h 42"/>
                <a:gd name="T78" fmla="*/ 20 w 35"/>
                <a:gd name="T79" fmla="*/ 1 h 42"/>
                <a:gd name="T80" fmla="*/ 25 w 35"/>
                <a:gd name="T81" fmla="*/ 1 h 42"/>
                <a:gd name="T82" fmla="*/ 29 w 35"/>
                <a:gd name="T83" fmla="*/ 1 h 42"/>
                <a:gd name="T84" fmla="*/ 35 w 35"/>
                <a:gd name="T85" fmla="*/ 3 h 42"/>
                <a:gd name="T86" fmla="*/ 35 w 35"/>
                <a:gd name="T87" fmla="*/ 3 h 42"/>
                <a:gd name="T88" fmla="*/ 35 w 35"/>
                <a:gd name="T89" fmla="*/ 3 h 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"/>
                <a:gd name="T136" fmla="*/ 0 h 42"/>
                <a:gd name="T137" fmla="*/ 35 w 35"/>
                <a:gd name="T138" fmla="*/ 42 h 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" h="42">
                  <a:moveTo>
                    <a:pt x="35" y="3"/>
                  </a:moveTo>
                  <a:lnTo>
                    <a:pt x="35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1" y="39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5" y="42"/>
                  </a:lnTo>
                  <a:lnTo>
                    <a:pt x="29" y="42"/>
                  </a:lnTo>
                  <a:lnTo>
                    <a:pt x="33" y="40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0" y="40"/>
                  </a:lnTo>
                  <a:lnTo>
                    <a:pt x="16" y="39"/>
                  </a:lnTo>
                  <a:lnTo>
                    <a:pt x="11" y="37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29" y="1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D9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 1314"/>
            <p:cNvSpPr>
              <a:spLocks/>
            </p:cNvSpPr>
            <p:nvPr/>
          </p:nvSpPr>
          <p:spPr bwMode="auto">
            <a:xfrm>
              <a:off x="4929" y="1535"/>
              <a:ext cx="35" cy="39"/>
            </a:xfrm>
            <a:custGeom>
              <a:avLst/>
              <a:gdLst>
                <a:gd name="T0" fmla="*/ 35 w 35"/>
                <a:gd name="T1" fmla="*/ 2 h 39"/>
                <a:gd name="T2" fmla="*/ 35 w 35"/>
                <a:gd name="T3" fmla="*/ 2 h 39"/>
                <a:gd name="T4" fmla="*/ 29 w 35"/>
                <a:gd name="T5" fmla="*/ 0 h 39"/>
                <a:gd name="T6" fmla="*/ 25 w 35"/>
                <a:gd name="T7" fmla="*/ 0 h 39"/>
                <a:gd name="T8" fmla="*/ 20 w 35"/>
                <a:gd name="T9" fmla="*/ 0 h 39"/>
                <a:gd name="T10" fmla="*/ 16 w 35"/>
                <a:gd name="T11" fmla="*/ 2 h 39"/>
                <a:gd name="T12" fmla="*/ 11 w 35"/>
                <a:gd name="T13" fmla="*/ 3 h 39"/>
                <a:gd name="T14" fmla="*/ 7 w 35"/>
                <a:gd name="T15" fmla="*/ 6 h 39"/>
                <a:gd name="T16" fmla="*/ 5 w 35"/>
                <a:gd name="T17" fmla="*/ 9 h 39"/>
                <a:gd name="T18" fmla="*/ 2 w 35"/>
                <a:gd name="T19" fmla="*/ 12 h 39"/>
                <a:gd name="T20" fmla="*/ 2 w 35"/>
                <a:gd name="T21" fmla="*/ 15 h 39"/>
                <a:gd name="T22" fmla="*/ 0 w 35"/>
                <a:gd name="T23" fmla="*/ 20 h 39"/>
                <a:gd name="T24" fmla="*/ 2 w 35"/>
                <a:gd name="T25" fmla="*/ 24 h 39"/>
                <a:gd name="T26" fmla="*/ 2 w 35"/>
                <a:gd name="T27" fmla="*/ 27 h 39"/>
                <a:gd name="T28" fmla="*/ 5 w 35"/>
                <a:gd name="T29" fmla="*/ 32 h 39"/>
                <a:gd name="T30" fmla="*/ 7 w 35"/>
                <a:gd name="T31" fmla="*/ 35 h 39"/>
                <a:gd name="T32" fmla="*/ 11 w 35"/>
                <a:gd name="T33" fmla="*/ 36 h 39"/>
                <a:gd name="T34" fmla="*/ 16 w 35"/>
                <a:gd name="T35" fmla="*/ 38 h 39"/>
                <a:gd name="T36" fmla="*/ 20 w 35"/>
                <a:gd name="T37" fmla="*/ 39 h 39"/>
                <a:gd name="T38" fmla="*/ 25 w 35"/>
                <a:gd name="T39" fmla="*/ 39 h 39"/>
                <a:gd name="T40" fmla="*/ 29 w 35"/>
                <a:gd name="T41" fmla="*/ 39 h 39"/>
                <a:gd name="T42" fmla="*/ 33 w 35"/>
                <a:gd name="T43" fmla="*/ 39 h 39"/>
                <a:gd name="T44" fmla="*/ 33 w 35"/>
                <a:gd name="T45" fmla="*/ 38 h 39"/>
                <a:gd name="T46" fmla="*/ 29 w 35"/>
                <a:gd name="T47" fmla="*/ 39 h 39"/>
                <a:gd name="T48" fmla="*/ 25 w 35"/>
                <a:gd name="T49" fmla="*/ 39 h 39"/>
                <a:gd name="T50" fmla="*/ 20 w 35"/>
                <a:gd name="T51" fmla="*/ 39 h 39"/>
                <a:gd name="T52" fmla="*/ 16 w 35"/>
                <a:gd name="T53" fmla="*/ 38 h 39"/>
                <a:gd name="T54" fmla="*/ 11 w 35"/>
                <a:gd name="T55" fmla="*/ 36 h 39"/>
                <a:gd name="T56" fmla="*/ 9 w 35"/>
                <a:gd name="T57" fmla="*/ 33 h 39"/>
                <a:gd name="T58" fmla="*/ 5 w 35"/>
                <a:gd name="T59" fmla="*/ 30 h 39"/>
                <a:gd name="T60" fmla="*/ 3 w 35"/>
                <a:gd name="T61" fmla="*/ 27 h 39"/>
                <a:gd name="T62" fmla="*/ 2 w 35"/>
                <a:gd name="T63" fmla="*/ 24 h 39"/>
                <a:gd name="T64" fmla="*/ 2 w 35"/>
                <a:gd name="T65" fmla="*/ 20 h 39"/>
                <a:gd name="T66" fmla="*/ 2 w 35"/>
                <a:gd name="T67" fmla="*/ 17 h 39"/>
                <a:gd name="T68" fmla="*/ 3 w 35"/>
                <a:gd name="T69" fmla="*/ 12 h 39"/>
                <a:gd name="T70" fmla="*/ 5 w 35"/>
                <a:gd name="T71" fmla="*/ 9 h 39"/>
                <a:gd name="T72" fmla="*/ 9 w 35"/>
                <a:gd name="T73" fmla="*/ 6 h 39"/>
                <a:gd name="T74" fmla="*/ 11 w 35"/>
                <a:gd name="T75" fmla="*/ 3 h 39"/>
                <a:gd name="T76" fmla="*/ 16 w 35"/>
                <a:gd name="T77" fmla="*/ 2 h 39"/>
                <a:gd name="T78" fmla="*/ 20 w 35"/>
                <a:gd name="T79" fmla="*/ 0 h 39"/>
                <a:gd name="T80" fmla="*/ 25 w 35"/>
                <a:gd name="T81" fmla="*/ 0 h 39"/>
                <a:gd name="T82" fmla="*/ 29 w 35"/>
                <a:gd name="T83" fmla="*/ 0 h 39"/>
                <a:gd name="T84" fmla="*/ 35 w 35"/>
                <a:gd name="T85" fmla="*/ 2 h 39"/>
                <a:gd name="T86" fmla="*/ 35 w 35"/>
                <a:gd name="T87" fmla="*/ 2 h 39"/>
                <a:gd name="T88" fmla="*/ 35 w 35"/>
                <a:gd name="T89" fmla="*/ 2 h 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"/>
                <a:gd name="T136" fmla="*/ 0 h 39"/>
                <a:gd name="T137" fmla="*/ 35 w 35"/>
                <a:gd name="T138" fmla="*/ 39 h 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" h="39">
                  <a:moveTo>
                    <a:pt x="35" y="2"/>
                  </a:moveTo>
                  <a:lnTo>
                    <a:pt x="35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11" y="36"/>
                  </a:lnTo>
                  <a:lnTo>
                    <a:pt x="16" y="38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29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5" y="39"/>
                  </a:lnTo>
                  <a:lnTo>
                    <a:pt x="20" y="39"/>
                  </a:lnTo>
                  <a:lnTo>
                    <a:pt x="16" y="38"/>
                  </a:lnTo>
                  <a:lnTo>
                    <a:pt x="11" y="36"/>
                  </a:lnTo>
                  <a:lnTo>
                    <a:pt x="9" y="33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5" y="9"/>
                  </a:lnTo>
                  <a:lnTo>
                    <a:pt x="9" y="6"/>
                  </a:lnTo>
                  <a:lnTo>
                    <a:pt x="11" y="3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DA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Freeform 1315"/>
            <p:cNvSpPr>
              <a:spLocks/>
            </p:cNvSpPr>
            <p:nvPr/>
          </p:nvSpPr>
          <p:spPr bwMode="auto">
            <a:xfrm>
              <a:off x="4931" y="1535"/>
              <a:ext cx="33" cy="39"/>
            </a:xfrm>
            <a:custGeom>
              <a:avLst/>
              <a:gdLst>
                <a:gd name="T0" fmla="*/ 33 w 33"/>
                <a:gd name="T1" fmla="*/ 2 h 39"/>
                <a:gd name="T2" fmla="*/ 33 w 33"/>
                <a:gd name="T3" fmla="*/ 2 h 39"/>
                <a:gd name="T4" fmla="*/ 27 w 33"/>
                <a:gd name="T5" fmla="*/ 0 h 39"/>
                <a:gd name="T6" fmla="*/ 23 w 33"/>
                <a:gd name="T7" fmla="*/ 0 h 39"/>
                <a:gd name="T8" fmla="*/ 18 w 33"/>
                <a:gd name="T9" fmla="*/ 0 h 39"/>
                <a:gd name="T10" fmla="*/ 14 w 33"/>
                <a:gd name="T11" fmla="*/ 2 h 39"/>
                <a:gd name="T12" fmla="*/ 9 w 33"/>
                <a:gd name="T13" fmla="*/ 3 h 39"/>
                <a:gd name="T14" fmla="*/ 7 w 33"/>
                <a:gd name="T15" fmla="*/ 6 h 39"/>
                <a:gd name="T16" fmla="*/ 3 w 33"/>
                <a:gd name="T17" fmla="*/ 9 h 39"/>
                <a:gd name="T18" fmla="*/ 1 w 33"/>
                <a:gd name="T19" fmla="*/ 12 h 39"/>
                <a:gd name="T20" fmla="*/ 0 w 33"/>
                <a:gd name="T21" fmla="*/ 17 h 39"/>
                <a:gd name="T22" fmla="*/ 0 w 33"/>
                <a:gd name="T23" fmla="*/ 20 h 39"/>
                <a:gd name="T24" fmla="*/ 0 w 33"/>
                <a:gd name="T25" fmla="*/ 24 h 39"/>
                <a:gd name="T26" fmla="*/ 1 w 33"/>
                <a:gd name="T27" fmla="*/ 27 h 39"/>
                <a:gd name="T28" fmla="*/ 3 w 33"/>
                <a:gd name="T29" fmla="*/ 30 h 39"/>
                <a:gd name="T30" fmla="*/ 7 w 33"/>
                <a:gd name="T31" fmla="*/ 33 h 39"/>
                <a:gd name="T32" fmla="*/ 9 w 33"/>
                <a:gd name="T33" fmla="*/ 36 h 39"/>
                <a:gd name="T34" fmla="*/ 14 w 33"/>
                <a:gd name="T35" fmla="*/ 38 h 39"/>
                <a:gd name="T36" fmla="*/ 18 w 33"/>
                <a:gd name="T37" fmla="*/ 39 h 39"/>
                <a:gd name="T38" fmla="*/ 23 w 33"/>
                <a:gd name="T39" fmla="*/ 39 h 39"/>
                <a:gd name="T40" fmla="*/ 27 w 33"/>
                <a:gd name="T41" fmla="*/ 39 h 39"/>
                <a:gd name="T42" fmla="*/ 31 w 33"/>
                <a:gd name="T43" fmla="*/ 38 h 39"/>
                <a:gd name="T44" fmla="*/ 31 w 33"/>
                <a:gd name="T45" fmla="*/ 38 h 39"/>
                <a:gd name="T46" fmla="*/ 27 w 33"/>
                <a:gd name="T47" fmla="*/ 39 h 39"/>
                <a:gd name="T48" fmla="*/ 23 w 33"/>
                <a:gd name="T49" fmla="*/ 39 h 39"/>
                <a:gd name="T50" fmla="*/ 18 w 33"/>
                <a:gd name="T51" fmla="*/ 39 h 39"/>
                <a:gd name="T52" fmla="*/ 14 w 33"/>
                <a:gd name="T53" fmla="*/ 38 h 39"/>
                <a:gd name="T54" fmla="*/ 11 w 33"/>
                <a:gd name="T55" fmla="*/ 36 h 39"/>
                <a:gd name="T56" fmla="*/ 7 w 33"/>
                <a:gd name="T57" fmla="*/ 33 h 39"/>
                <a:gd name="T58" fmla="*/ 3 w 33"/>
                <a:gd name="T59" fmla="*/ 30 h 39"/>
                <a:gd name="T60" fmla="*/ 1 w 33"/>
                <a:gd name="T61" fmla="*/ 27 h 39"/>
                <a:gd name="T62" fmla="*/ 0 w 33"/>
                <a:gd name="T63" fmla="*/ 24 h 39"/>
                <a:gd name="T64" fmla="*/ 0 w 33"/>
                <a:gd name="T65" fmla="*/ 20 h 39"/>
                <a:gd name="T66" fmla="*/ 0 w 33"/>
                <a:gd name="T67" fmla="*/ 17 h 39"/>
                <a:gd name="T68" fmla="*/ 1 w 33"/>
                <a:gd name="T69" fmla="*/ 12 h 39"/>
                <a:gd name="T70" fmla="*/ 3 w 33"/>
                <a:gd name="T71" fmla="*/ 9 h 39"/>
                <a:gd name="T72" fmla="*/ 7 w 33"/>
                <a:gd name="T73" fmla="*/ 6 h 39"/>
                <a:gd name="T74" fmla="*/ 11 w 33"/>
                <a:gd name="T75" fmla="*/ 5 h 39"/>
                <a:gd name="T76" fmla="*/ 14 w 33"/>
                <a:gd name="T77" fmla="*/ 2 h 39"/>
                <a:gd name="T78" fmla="*/ 18 w 33"/>
                <a:gd name="T79" fmla="*/ 2 h 39"/>
                <a:gd name="T80" fmla="*/ 23 w 33"/>
                <a:gd name="T81" fmla="*/ 0 h 39"/>
                <a:gd name="T82" fmla="*/ 27 w 33"/>
                <a:gd name="T83" fmla="*/ 2 h 39"/>
                <a:gd name="T84" fmla="*/ 33 w 33"/>
                <a:gd name="T85" fmla="*/ 2 h 39"/>
                <a:gd name="T86" fmla="*/ 33 w 33"/>
                <a:gd name="T87" fmla="*/ 3 h 39"/>
                <a:gd name="T88" fmla="*/ 33 w 33"/>
                <a:gd name="T89" fmla="*/ 2 h 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39"/>
                <a:gd name="T137" fmla="*/ 33 w 33"/>
                <a:gd name="T138" fmla="*/ 39 h 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39">
                  <a:moveTo>
                    <a:pt x="33" y="2"/>
                  </a:moveTo>
                  <a:lnTo>
                    <a:pt x="33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3" y="39"/>
                  </a:lnTo>
                  <a:lnTo>
                    <a:pt x="27" y="39"/>
                  </a:lnTo>
                  <a:lnTo>
                    <a:pt x="31" y="38"/>
                  </a:lnTo>
                  <a:lnTo>
                    <a:pt x="27" y="39"/>
                  </a:lnTo>
                  <a:lnTo>
                    <a:pt x="23" y="39"/>
                  </a:lnTo>
                  <a:lnTo>
                    <a:pt x="18" y="39"/>
                  </a:lnTo>
                  <a:lnTo>
                    <a:pt x="14" y="38"/>
                  </a:lnTo>
                  <a:lnTo>
                    <a:pt x="11" y="36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9"/>
                  </a:lnTo>
                  <a:lnTo>
                    <a:pt x="7" y="6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DB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Freeform 1316"/>
            <p:cNvSpPr>
              <a:spLocks/>
            </p:cNvSpPr>
            <p:nvPr/>
          </p:nvSpPr>
          <p:spPr bwMode="auto">
            <a:xfrm>
              <a:off x="4931" y="1535"/>
              <a:ext cx="33" cy="39"/>
            </a:xfrm>
            <a:custGeom>
              <a:avLst/>
              <a:gdLst>
                <a:gd name="T0" fmla="*/ 33 w 33"/>
                <a:gd name="T1" fmla="*/ 3 h 39"/>
                <a:gd name="T2" fmla="*/ 33 w 33"/>
                <a:gd name="T3" fmla="*/ 2 h 39"/>
                <a:gd name="T4" fmla="*/ 27 w 33"/>
                <a:gd name="T5" fmla="*/ 2 h 39"/>
                <a:gd name="T6" fmla="*/ 23 w 33"/>
                <a:gd name="T7" fmla="*/ 0 h 39"/>
                <a:gd name="T8" fmla="*/ 18 w 33"/>
                <a:gd name="T9" fmla="*/ 2 h 39"/>
                <a:gd name="T10" fmla="*/ 14 w 33"/>
                <a:gd name="T11" fmla="*/ 2 h 39"/>
                <a:gd name="T12" fmla="*/ 11 w 33"/>
                <a:gd name="T13" fmla="*/ 5 h 39"/>
                <a:gd name="T14" fmla="*/ 7 w 33"/>
                <a:gd name="T15" fmla="*/ 6 h 39"/>
                <a:gd name="T16" fmla="*/ 3 w 33"/>
                <a:gd name="T17" fmla="*/ 9 h 39"/>
                <a:gd name="T18" fmla="*/ 1 w 33"/>
                <a:gd name="T19" fmla="*/ 12 h 39"/>
                <a:gd name="T20" fmla="*/ 0 w 33"/>
                <a:gd name="T21" fmla="*/ 17 h 39"/>
                <a:gd name="T22" fmla="*/ 0 w 33"/>
                <a:gd name="T23" fmla="*/ 20 h 39"/>
                <a:gd name="T24" fmla="*/ 0 w 33"/>
                <a:gd name="T25" fmla="*/ 24 h 39"/>
                <a:gd name="T26" fmla="*/ 1 w 33"/>
                <a:gd name="T27" fmla="*/ 27 h 39"/>
                <a:gd name="T28" fmla="*/ 3 w 33"/>
                <a:gd name="T29" fmla="*/ 30 h 39"/>
                <a:gd name="T30" fmla="*/ 7 w 33"/>
                <a:gd name="T31" fmla="*/ 33 h 39"/>
                <a:gd name="T32" fmla="*/ 11 w 33"/>
                <a:gd name="T33" fmla="*/ 36 h 39"/>
                <a:gd name="T34" fmla="*/ 14 w 33"/>
                <a:gd name="T35" fmla="*/ 38 h 39"/>
                <a:gd name="T36" fmla="*/ 18 w 33"/>
                <a:gd name="T37" fmla="*/ 39 h 39"/>
                <a:gd name="T38" fmla="*/ 23 w 33"/>
                <a:gd name="T39" fmla="*/ 39 h 39"/>
                <a:gd name="T40" fmla="*/ 27 w 33"/>
                <a:gd name="T41" fmla="*/ 39 h 39"/>
                <a:gd name="T42" fmla="*/ 31 w 33"/>
                <a:gd name="T43" fmla="*/ 38 h 39"/>
                <a:gd name="T44" fmla="*/ 31 w 33"/>
                <a:gd name="T45" fmla="*/ 38 h 39"/>
                <a:gd name="T46" fmla="*/ 27 w 33"/>
                <a:gd name="T47" fmla="*/ 38 h 39"/>
                <a:gd name="T48" fmla="*/ 23 w 33"/>
                <a:gd name="T49" fmla="*/ 38 h 39"/>
                <a:gd name="T50" fmla="*/ 18 w 33"/>
                <a:gd name="T51" fmla="*/ 38 h 39"/>
                <a:gd name="T52" fmla="*/ 14 w 33"/>
                <a:gd name="T53" fmla="*/ 36 h 39"/>
                <a:gd name="T54" fmla="*/ 11 w 33"/>
                <a:gd name="T55" fmla="*/ 35 h 39"/>
                <a:gd name="T56" fmla="*/ 7 w 33"/>
                <a:gd name="T57" fmla="*/ 33 h 39"/>
                <a:gd name="T58" fmla="*/ 5 w 33"/>
                <a:gd name="T59" fmla="*/ 30 h 39"/>
                <a:gd name="T60" fmla="*/ 1 w 33"/>
                <a:gd name="T61" fmla="*/ 27 h 39"/>
                <a:gd name="T62" fmla="*/ 1 w 33"/>
                <a:gd name="T63" fmla="*/ 24 h 39"/>
                <a:gd name="T64" fmla="*/ 0 w 33"/>
                <a:gd name="T65" fmla="*/ 20 h 39"/>
                <a:gd name="T66" fmla="*/ 1 w 33"/>
                <a:gd name="T67" fmla="*/ 17 h 39"/>
                <a:gd name="T68" fmla="*/ 1 w 33"/>
                <a:gd name="T69" fmla="*/ 12 h 39"/>
                <a:gd name="T70" fmla="*/ 5 w 33"/>
                <a:gd name="T71" fmla="*/ 9 h 39"/>
                <a:gd name="T72" fmla="*/ 7 w 33"/>
                <a:gd name="T73" fmla="*/ 6 h 39"/>
                <a:gd name="T74" fmla="*/ 11 w 33"/>
                <a:gd name="T75" fmla="*/ 5 h 39"/>
                <a:gd name="T76" fmla="*/ 14 w 33"/>
                <a:gd name="T77" fmla="*/ 3 h 39"/>
                <a:gd name="T78" fmla="*/ 18 w 33"/>
                <a:gd name="T79" fmla="*/ 2 h 39"/>
                <a:gd name="T80" fmla="*/ 23 w 33"/>
                <a:gd name="T81" fmla="*/ 2 h 39"/>
                <a:gd name="T82" fmla="*/ 27 w 33"/>
                <a:gd name="T83" fmla="*/ 2 h 39"/>
                <a:gd name="T84" fmla="*/ 33 w 33"/>
                <a:gd name="T85" fmla="*/ 3 h 39"/>
                <a:gd name="T86" fmla="*/ 33 w 33"/>
                <a:gd name="T87" fmla="*/ 3 h 39"/>
                <a:gd name="T88" fmla="*/ 33 w 33"/>
                <a:gd name="T89" fmla="*/ 3 h 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39"/>
                <a:gd name="T137" fmla="*/ 33 w 33"/>
                <a:gd name="T138" fmla="*/ 39 h 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39">
                  <a:moveTo>
                    <a:pt x="33" y="3"/>
                  </a:moveTo>
                  <a:lnTo>
                    <a:pt x="33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7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7" y="33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3" y="39"/>
                  </a:lnTo>
                  <a:lnTo>
                    <a:pt x="27" y="39"/>
                  </a:lnTo>
                  <a:lnTo>
                    <a:pt x="31" y="38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8" y="38"/>
                  </a:lnTo>
                  <a:lnTo>
                    <a:pt x="14" y="36"/>
                  </a:lnTo>
                  <a:lnTo>
                    <a:pt x="11" y="35"/>
                  </a:lnTo>
                  <a:lnTo>
                    <a:pt x="7" y="33"/>
                  </a:lnTo>
                  <a:lnTo>
                    <a:pt x="5" y="30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5" y="9"/>
                  </a:lnTo>
                  <a:lnTo>
                    <a:pt x="7" y="6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DC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Freeform 1317"/>
            <p:cNvSpPr>
              <a:spLocks/>
            </p:cNvSpPr>
            <p:nvPr/>
          </p:nvSpPr>
          <p:spPr bwMode="auto">
            <a:xfrm>
              <a:off x="4931" y="1537"/>
              <a:ext cx="33" cy="36"/>
            </a:xfrm>
            <a:custGeom>
              <a:avLst/>
              <a:gdLst>
                <a:gd name="T0" fmla="*/ 33 w 33"/>
                <a:gd name="T1" fmla="*/ 1 h 36"/>
                <a:gd name="T2" fmla="*/ 33 w 33"/>
                <a:gd name="T3" fmla="*/ 1 h 36"/>
                <a:gd name="T4" fmla="*/ 27 w 33"/>
                <a:gd name="T5" fmla="*/ 0 h 36"/>
                <a:gd name="T6" fmla="*/ 23 w 33"/>
                <a:gd name="T7" fmla="*/ 0 h 36"/>
                <a:gd name="T8" fmla="*/ 18 w 33"/>
                <a:gd name="T9" fmla="*/ 0 h 36"/>
                <a:gd name="T10" fmla="*/ 14 w 33"/>
                <a:gd name="T11" fmla="*/ 1 h 36"/>
                <a:gd name="T12" fmla="*/ 11 w 33"/>
                <a:gd name="T13" fmla="*/ 3 h 36"/>
                <a:gd name="T14" fmla="*/ 7 w 33"/>
                <a:gd name="T15" fmla="*/ 4 h 36"/>
                <a:gd name="T16" fmla="*/ 5 w 33"/>
                <a:gd name="T17" fmla="*/ 7 h 36"/>
                <a:gd name="T18" fmla="*/ 1 w 33"/>
                <a:gd name="T19" fmla="*/ 10 h 36"/>
                <a:gd name="T20" fmla="*/ 1 w 33"/>
                <a:gd name="T21" fmla="*/ 15 h 36"/>
                <a:gd name="T22" fmla="*/ 0 w 33"/>
                <a:gd name="T23" fmla="*/ 18 h 36"/>
                <a:gd name="T24" fmla="*/ 1 w 33"/>
                <a:gd name="T25" fmla="*/ 22 h 36"/>
                <a:gd name="T26" fmla="*/ 1 w 33"/>
                <a:gd name="T27" fmla="*/ 25 h 36"/>
                <a:gd name="T28" fmla="*/ 5 w 33"/>
                <a:gd name="T29" fmla="*/ 28 h 36"/>
                <a:gd name="T30" fmla="*/ 7 w 33"/>
                <a:gd name="T31" fmla="*/ 31 h 36"/>
                <a:gd name="T32" fmla="*/ 11 w 33"/>
                <a:gd name="T33" fmla="*/ 33 h 36"/>
                <a:gd name="T34" fmla="*/ 14 w 33"/>
                <a:gd name="T35" fmla="*/ 34 h 36"/>
                <a:gd name="T36" fmla="*/ 18 w 33"/>
                <a:gd name="T37" fmla="*/ 36 h 36"/>
                <a:gd name="T38" fmla="*/ 23 w 33"/>
                <a:gd name="T39" fmla="*/ 36 h 36"/>
                <a:gd name="T40" fmla="*/ 27 w 33"/>
                <a:gd name="T41" fmla="*/ 36 h 36"/>
                <a:gd name="T42" fmla="*/ 31 w 33"/>
                <a:gd name="T43" fmla="*/ 36 h 36"/>
                <a:gd name="T44" fmla="*/ 31 w 33"/>
                <a:gd name="T45" fmla="*/ 34 h 36"/>
                <a:gd name="T46" fmla="*/ 27 w 33"/>
                <a:gd name="T47" fmla="*/ 36 h 36"/>
                <a:gd name="T48" fmla="*/ 23 w 33"/>
                <a:gd name="T49" fmla="*/ 36 h 36"/>
                <a:gd name="T50" fmla="*/ 18 w 33"/>
                <a:gd name="T51" fmla="*/ 36 h 36"/>
                <a:gd name="T52" fmla="*/ 14 w 33"/>
                <a:gd name="T53" fmla="*/ 34 h 36"/>
                <a:gd name="T54" fmla="*/ 11 w 33"/>
                <a:gd name="T55" fmla="*/ 33 h 36"/>
                <a:gd name="T56" fmla="*/ 7 w 33"/>
                <a:gd name="T57" fmla="*/ 31 h 36"/>
                <a:gd name="T58" fmla="*/ 5 w 33"/>
                <a:gd name="T59" fmla="*/ 28 h 36"/>
                <a:gd name="T60" fmla="*/ 3 w 33"/>
                <a:gd name="T61" fmla="*/ 25 h 36"/>
                <a:gd name="T62" fmla="*/ 1 w 33"/>
                <a:gd name="T63" fmla="*/ 22 h 36"/>
                <a:gd name="T64" fmla="*/ 1 w 33"/>
                <a:gd name="T65" fmla="*/ 18 h 36"/>
                <a:gd name="T66" fmla="*/ 1 w 33"/>
                <a:gd name="T67" fmla="*/ 15 h 36"/>
                <a:gd name="T68" fmla="*/ 3 w 33"/>
                <a:gd name="T69" fmla="*/ 10 h 36"/>
                <a:gd name="T70" fmla="*/ 5 w 33"/>
                <a:gd name="T71" fmla="*/ 7 h 36"/>
                <a:gd name="T72" fmla="*/ 7 w 33"/>
                <a:gd name="T73" fmla="*/ 6 h 36"/>
                <a:gd name="T74" fmla="*/ 11 w 33"/>
                <a:gd name="T75" fmla="*/ 3 h 36"/>
                <a:gd name="T76" fmla="*/ 14 w 33"/>
                <a:gd name="T77" fmla="*/ 1 h 36"/>
                <a:gd name="T78" fmla="*/ 18 w 33"/>
                <a:gd name="T79" fmla="*/ 0 h 36"/>
                <a:gd name="T80" fmla="*/ 23 w 33"/>
                <a:gd name="T81" fmla="*/ 0 h 36"/>
                <a:gd name="T82" fmla="*/ 27 w 33"/>
                <a:gd name="T83" fmla="*/ 0 h 36"/>
                <a:gd name="T84" fmla="*/ 31 w 33"/>
                <a:gd name="T85" fmla="*/ 1 h 36"/>
                <a:gd name="T86" fmla="*/ 33 w 33"/>
                <a:gd name="T87" fmla="*/ 3 h 36"/>
                <a:gd name="T88" fmla="*/ 33 w 33"/>
                <a:gd name="T89" fmla="*/ 1 h 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36"/>
                <a:gd name="T137" fmla="*/ 33 w 33"/>
                <a:gd name="T138" fmla="*/ 36 h 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36">
                  <a:moveTo>
                    <a:pt x="33" y="1"/>
                  </a:moveTo>
                  <a:lnTo>
                    <a:pt x="33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5" y="7"/>
                  </a:lnTo>
                  <a:lnTo>
                    <a:pt x="1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5" y="28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7" y="36"/>
                  </a:lnTo>
                  <a:lnTo>
                    <a:pt x="23" y="36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11" y="33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5" y="7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DD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 1318"/>
            <p:cNvSpPr>
              <a:spLocks/>
            </p:cNvSpPr>
            <p:nvPr/>
          </p:nvSpPr>
          <p:spPr bwMode="auto">
            <a:xfrm>
              <a:off x="4932" y="1537"/>
              <a:ext cx="32" cy="36"/>
            </a:xfrm>
            <a:custGeom>
              <a:avLst/>
              <a:gdLst>
                <a:gd name="T0" fmla="*/ 32 w 32"/>
                <a:gd name="T1" fmla="*/ 3 h 36"/>
                <a:gd name="T2" fmla="*/ 30 w 32"/>
                <a:gd name="T3" fmla="*/ 1 h 36"/>
                <a:gd name="T4" fmla="*/ 26 w 32"/>
                <a:gd name="T5" fmla="*/ 0 h 36"/>
                <a:gd name="T6" fmla="*/ 22 w 32"/>
                <a:gd name="T7" fmla="*/ 0 h 36"/>
                <a:gd name="T8" fmla="*/ 17 w 32"/>
                <a:gd name="T9" fmla="*/ 0 h 36"/>
                <a:gd name="T10" fmla="*/ 13 w 32"/>
                <a:gd name="T11" fmla="*/ 1 h 36"/>
                <a:gd name="T12" fmla="*/ 10 w 32"/>
                <a:gd name="T13" fmla="*/ 3 h 36"/>
                <a:gd name="T14" fmla="*/ 6 w 32"/>
                <a:gd name="T15" fmla="*/ 6 h 36"/>
                <a:gd name="T16" fmla="*/ 4 w 32"/>
                <a:gd name="T17" fmla="*/ 7 h 36"/>
                <a:gd name="T18" fmla="*/ 2 w 32"/>
                <a:gd name="T19" fmla="*/ 10 h 36"/>
                <a:gd name="T20" fmla="*/ 0 w 32"/>
                <a:gd name="T21" fmla="*/ 15 h 36"/>
                <a:gd name="T22" fmla="*/ 0 w 32"/>
                <a:gd name="T23" fmla="*/ 18 h 36"/>
                <a:gd name="T24" fmla="*/ 0 w 32"/>
                <a:gd name="T25" fmla="*/ 22 h 36"/>
                <a:gd name="T26" fmla="*/ 2 w 32"/>
                <a:gd name="T27" fmla="*/ 25 h 36"/>
                <a:gd name="T28" fmla="*/ 4 w 32"/>
                <a:gd name="T29" fmla="*/ 28 h 36"/>
                <a:gd name="T30" fmla="*/ 6 w 32"/>
                <a:gd name="T31" fmla="*/ 31 h 36"/>
                <a:gd name="T32" fmla="*/ 10 w 32"/>
                <a:gd name="T33" fmla="*/ 33 h 36"/>
                <a:gd name="T34" fmla="*/ 13 w 32"/>
                <a:gd name="T35" fmla="*/ 34 h 36"/>
                <a:gd name="T36" fmla="*/ 17 w 32"/>
                <a:gd name="T37" fmla="*/ 36 h 36"/>
                <a:gd name="T38" fmla="*/ 22 w 32"/>
                <a:gd name="T39" fmla="*/ 36 h 36"/>
                <a:gd name="T40" fmla="*/ 26 w 32"/>
                <a:gd name="T41" fmla="*/ 36 h 36"/>
                <a:gd name="T42" fmla="*/ 30 w 32"/>
                <a:gd name="T43" fmla="*/ 34 h 36"/>
                <a:gd name="T44" fmla="*/ 30 w 32"/>
                <a:gd name="T45" fmla="*/ 34 h 36"/>
                <a:gd name="T46" fmla="*/ 26 w 32"/>
                <a:gd name="T47" fmla="*/ 34 h 36"/>
                <a:gd name="T48" fmla="*/ 22 w 32"/>
                <a:gd name="T49" fmla="*/ 36 h 36"/>
                <a:gd name="T50" fmla="*/ 17 w 32"/>
                <a:gd name="T51" fmla="*/ 34 h 36"/>
                <a:gd name="T52" fmla="*/ 13 w 32"/>
                <a:gd name="T53" fmla="*/ 34 h 36"/>
                <a:gd name="T54" fmla="*/ 10 w 32"/>
                <a:gd name="T55" fmla="*/ 33 h 36"/>
                <a:gd name="T56" fmla="*/ 8 w 32"/>
                <a:gd name="T57" fmla="*/ 30 h 36"/>
                <a:gd name="T58" fmla="*/ 4 w 32"/>
                <a:gd name="T59" fmla="*/ 28 h 36"/>
                <a:gd name="T60" fmla="*/ 2 w 32"/>
                <a:gd name="T61" fmla="*/ 25 h 36"/>
                <a:gd name="T62" fmla="*/ 0 w 32"/>
                <a:gd name="T63" fmla="*/ 21 h 36"/>
                <a:gd name="T64" fmla="*/ 0 w 32"/>
                <a:gd name="T65" fmla="*/ 18 h 36"/>
                <a:gd name="T66" fmla="*/ 0 w 32"/>
                <a:gd name="T67" fmla="*/ 15 h 36"/>
                <a:gd name="T68" fmla="*/ 2 w 32"/>
                <a:gd name="T69" fmla="*/ 12 h 36"/>
                <a:gd name="T70" fmla="*/ 4 w 32"/>
                <a:gd name="T71" fmla="*/ 9 h 36"/>
                <a:gd name="T72" fmla="*/ 8 w 32"/>
                <a:gd name="T73" fmla="*/ 6 h 36"/>
                <a:gd name="T74" fmla="*/ 10 w 32"/>
                <a:gd name="T75" fmla="*/ 4 h 36"/>
                <a:gd name="T76" fmla="*/ 13 w 32"/>
                <a:gd name="T77" fmla="*/ 1 h 36"/>
                <a:gd name="T78" fmla="*/ 17 w 32"/>
                <a:gd name="T79" fmla="*/ 1 h 36"/>
                <a:gd name="T80" fmla="*/ 22 w 32"/>
                <a:gd name="T81" fmla="*/ 1 h 36"/>
                <a:gd name="T82" fmla="*/ 26 w 32"/>
                <a:gd name="T83" fmla="*/ 1 h 36"/>
                <a:gd name="T84" fmla="*/ 30 w 32"/>
                <a:gd name="T85" fmla="*/ 1 h 36"/>
                <a:gd name="T86" fmla="*/ 32 w 32"/>
                <a:gd name="T87" fmla="*/ 3 h 36"/>
                <a:gd name="T88" fmla="*/ 32 w 32"/>
                <a:gd name="T89" fmla="*/ 3 h 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"/>
                <a:gd name="T136" fmla="*/ 0 h 36"/>
                <a:gd name="T137" fmla="*/ 32 w 32"/>
                <a:gd name="T138" fmla="*/ 36 h 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" h="36">
                  <a:moveTo>
                    <a:pt x="32" y="3"/>
                  </a:move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10" y="33"/>
                  </a:lnTo>
                  <a:lnTo>
                    <a:pt x="13" y="34"/>
                  </a:lnTo>
                  <a:lnTo>
                    <a:pt x="17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7" y="34"/>
                  </a:lnTo>
                  <a:lnTo>
                    <a:pt x="13" y="34"/>
                  </a:lnTo>
                  <a:lnTo>
                    <a:pt x="10" y="33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4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30" y="1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DE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Freeform 1319"/>
            <p:cNvSpPr>
              <a:spLocks/>
            </p:cNvSpPr>
            <p:nvPr/>
          </p:nvSpPr>
          <p:spPr bwMode="auto">
            <a:xfrm>
              <a:off x="4932" y="1538"/>
              <a:ext cx="32" cy="35"/>
            </a:xfrm>
            <a:custGeom>
              <a:avLst/>
              <a:gdLst>
                <a:gd name="T0" fmla="*/ 32 w 32"/>
                <a:gd name="T1" fmla="*/ 2 h 35"/>
                <a:gd name="T2" fmla="*/ 30 w 32"/>
                <a:gd name="T3" fmla="*/ 0 h 35"/>
                <a:gd name="T4" fmla="*/ 26 w 32"/>
                <a:gd name="T5" fmla="*/ 0 h 35"/>
                <a:gd name="T6" fmla="*/ 22 w 32"/>
                <a:gd name="T7" fmla="*/ 0 h 35"/>
                <a:gd name="T8" fmla="*/ 17 w 32"/>
                <a:gd name="T9" fmla="*/ 0 h 35"/>
                <a:gd name="T10" fmla="*/ 13 w 32"/>
                <a:gd name="T11" fmla="*/ 0 h 35"/>
                <a:gd name="T12" fmla="*/ 10 w 32"/>
                <a:gd name="T13" fmla="*/ 3 h 35"/>
                <a:gd name="T14" fmla="*/ 8 w 32"/>
                <a:gd name="T15" fmla="*/ 5 h 35"/>
                <a:gd name="T16" fmla="*/ 4 w 32"/>
                <a:gd name="T17" fmla="*/ 8 h 35"/>
                <a:gd name="T18" fmla="*/ 2 w 32"/>
                <a:gd name="T19" fmla="*/ 11 h 35"/>
                <a:gd name="T20" fmla="*/ 0 w 32"/>
                <a:gd name="T21" fmla="*/ 14 h 35"/>
                <a:gd name="T22" fmla="*/ 0 w 32"/>
                <a:gd name="T23" fmla="*/ 17 h 35"/>
                <a:gd name="T24" fmla="*/ 0 w 32"/>
                <a:gd name="T25" fmla="*/ 20 h 35"/>
                <a:gd name="T26" fmla="*/ 2 w 32"/>
                <a:gd name="T27" fmla="*/ 24 h 35"/>
                <a:gd name="T28" fmla="*/ 4 w 32"/>
                <a:gd name="T29" fmla="*/ 27 h 35"/>
                <a:gd name="T30" fmla="*/ 8 w 32"/>
                <a:gd name="T31" fmla="*/ 29 h 35"/>
                <a:gd name="T32" fmla="*/ 10 w 32"/>
                <a:gd name="T33" fmla="*/ 32 h 35"/>
                <a:gd name="T34" fmla="*/ 13 w 32"/>
                <a:gd name="T35" fmla="*/ 33 h 35"/>
                <a:gd name="T36" fmla="*/ 17 w 32"/>
                <a:gd name="T37" fmla="*/ 33 h 35"/>
                <a:gd name="T38" fmla="*/ 22 w 32"/>
                <a:gd name="T39" fmla="*/ 35 h 35"/>
                <a:gd name="T40" fmla="*/ 26 w 32"/>
                <a:gd name="T41" fmla="*/ 33 h 35"/>
                <a:gd name="T42" fmla="*/ 30 w 32"/>
                <a:gd name="T43" fmla="*/ 33 h 35"/>
                <a:gd name="T44" fmla="*/ 30 w 32"/>
                <a:gd name="T45" fmla="*/ 33 h 35"/>
                <a:gd name="T46" fmla="*/ 26 w 32"/>
                <a:gd name="T47" fmla="*/ 33 h 35"/>
                <a:gd name="T48" fmla="*/ 22 w 32"/>
                <a:gd name="T49" fmla="*/ 33 h 35"/>
                <a:gd name="T50" fmla="*/ 17 w 32"/>
                <a:gd name="T51" fmla="*/ 33 h 35"/>
                <a:gd name="T52" fmla="*/ 13 w 32"/>
                <a:gd name="T53" fmla="*/ 32 h 35"/>
                <a:gd name="T54" fmla="*/ 10 w 32"/>
                <a:gd name="T55" fmla="*/ 30 h 35"/>
                <a:gd name="T56" fmla="*/ 8 w 32"/>
                <a:gd name="T57" fmla="*/ 29 h 35"/>
                <a:gd name="T58" fmla="*/ 4 w 32"/>
                <a:gd name="T59" fmla="*/ 26 h 35"/>
                <a:gd name="T60" fmla="*/ 2 w 32"/>
                <a:gd name="T61" fmla="*/ 24 h 35"/>
                <a:gd name="T62" fmla="*/ 2 w 32"/>
                <a:gd name="T63" fmla="*/ 20 h 35"/>
                <a:gd name="T64" fmla="*/ 2 w 32"/>
                <a:gd name="T65" fmla="*/ 17 h 35"/>
                <a:gd name="T66" fmla="*/ 2 w 32"/>
                <a:gd name="T67" fmla="*/ 14 h 35"/>
                <a:gd name="T68" fmla="*/ 2 w 32"/>
                <a:gd name="T69" fmla="*/ 11 h 35"/>
                <a:gd name="T70" fmla="*/ 4 w 32"/>
                <a:gd name="T71" fmla="*/ 8 h 35"/>
                <a:gd name="T72" fmla="*/ 8 w 32"/>
                <a:gd name="T73" fmla="*/ 5 h 35"/>
                <a:gd name="T74" fmla="*/ 10 w 32"/>
                <a:gd name="T75" fmla="*/ 3 h 35"/>
                <a:gd name="T76" fmla="*/ 13 w 32"/>
                <a:gd name="T77" fmla="*/ 2 h 35"/>
                <a:gd name="T78" fmla="*/ 17 w 32"/>
                <a:gd name="T79" fmla="*/ 0 h 35"/>
                <a:gd name="T80" fmla="*/ 22 w 32"/>
                <a:gd name="T81" fmla="*/ 0 h 35"/>
                <a:gd name="T82" fmla="*/ 26 w 32"/>
                <a:gd name="T83" fmla="*/ 0 h 35"/>
                <a:gd name="T84" fmla="*/ 30 w 32"/>
                <a:gd name="T85" fmla="*/ 2 h 35"/>
                <a:gd name="T86" fmla="*/ 32 w 32"/>
                <a:gd name="T87" fmla="*/ 2 h 35"/>
                <a:gd name="T88" fmla="*/ 32 w 32"/>
                <a:gd name="T89" fmla="*/ 2 h 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"/>
                <a:gd name="T136" fmla="*/ 0 h 35"/>
                <a:gd name="T137" fmla="*/ 32 w 32"/>
                <a:gd name="T138" fmla="*/ 35 h 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" h="35">
                  <a:moveTo>
                    <a:pt x="32" y="2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8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8" y="29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2" y="35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3" y="32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DF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Freeform 1320"/>
            <p:cNvSpPr>
              <a:spLocks/>
            </p:cNvSpPr>
            <p:nvPr/>
          </p:nvSpPr>
          <p:spPr bwMode="auto">
            <a:xfrm>
              <a:off x="4934" y="1538"/>
              <a:ext cx="30" cy="33"/>
            </a:xfrm>
            <a:custGeom>
              <a:avLst/>
              <a:gdLst>
                <a:gd name="T0" fmla="*/ 30 w 30"/>
                <a:gd name="T1" fmla="*/ 2 h 33"/>
                <a:gd name="T2" fmla="*/ 28 w 30"/>
                <a:gd name="T3" fmla="*/ 2 h 33"/>
                <a:gd name="T4" fmla="*/ 24 w 30"/>
                <a:gd name="T5" fmla="*/ 0 h 33"/>
                <a:gd name="T6" fmla="*/ 20 w 30"/>
                <a:gd name="T7" fmla="*/ 0 h 33"/>
                <a:gd name="T8" fmla="*/ 15 w 30"/>
                <a:gd name="T9" fmla="*/ 0 h 33"/>
                <a:gd name="T10" fmla="*/ 11 w 30"/>
                <a:gd name="T11" fmla="*/ 2 h 33"/>
                <a:gd name="T12" fmla="*/ 8 w 30"/>
                <a:gd name="T13" fmla="*/ 3 h 33"/>
                <a:gd name="T14" fmla="*/ 6 w 30"/>
                <a:gd name="T15" fmla="*/ 5 h 33"/>
                <a:gd name="T16" fmla="*/ 2 w 30"/>
                <a:gd name="T17" fmla="*/ 8 h 33"/>
                <a:gd name="T18" fmla="*/ 0 w 30"/>
                <a:gd name="T19" fmla="*/ 11 h 33"/>
                <a:gd name="T20" fmla="*/ 0 w 30"/>
                <a:gd name="T21" fmla="*/ 14 h 33"/>
                <a:gd name="T22" fmla="*/ 0 w 30"/>
                <a:gd name="T23" fmla="*/ 17 h 33"/>
                <a:gd name="T24" fmla="*/ 0 w 30"/>
                <a:gd name="T25" fmla="*/ 20 h 33"/>
                <a:gd name="T26" fmla="*/ 0 w 30"/>
                <a:gd name="T27" fmla="*/ 24 h 33"/>
                <a:gd name="T28" fmla="*/ 2 w 30"/>
                <a:gd name="T29" fmla="*/ 26 h 33"/>
                <a:gd name="T30" fmla="*/ 6 w 30"/>
                <a:gd name="T31" fmla="*/ 29 h 33"/>
                <a:gd name="T32" fmla="*/ 8 w 30"/>
                <a:gd name="T33" fmla="*/ 30 h 33"/>
                <a:gd name="T34" fmla="*/ 11 w 30"/>
                <a:gd name="T35" fmla="*/ 32 h 33"/>
                <a:gd name="T36" fmla="*/ 15 w 30"/>
                <a:gd name="T37" fmla="*/ 33 h 33"/>
                <a:gd name="T38" fmla="*/ 20 w 30"/>
                <a:gd name="T39" fmla="*/ 33 h 33"/>
                <a:gd name="T40" fmla="*/ 24 w 30"/>
                <a:gd name="T41" fmla="*/ 33 h 33"/>
                <a:gd name="T42" fmla="*/ 28 w 30"/>
                <a:gd name="T43" fmla="*/ 33 h 33"/>
                <a:gd name="T44" fmla="*/ 28 w 30"/>
                <a:gd name="T45" fmla="*/ 32 h 33"/>
                <a:gd name="T46" fmla="*/ 24 w 30"/>
                <a:gd name="T47" fmla="*/ 33 h 33"/>
                <a:gd name="T48" fmla="*/ 20 w 30"/>
                <a:gd name="T49" fmla="*/ 33 h 33"/>
                <a:gd name="T50" fmla="*/ 17 w 30"/>
                <a:gd name="T51" fmla="*/ 33 h 33"/>
                <a:gd name="T52" fmla="*/ 13 w 30"/>
                <a:gd name="T53" fmla="*/ 32 h 33"/>
                <a:gd name="T54" fmla="*/ 9 w 30"/>
                <a:gd name="T55" fmla="*/ 30 h 33"/>
                <a:gd name="T56" fmla="*/ 6 w 30"/>
                <a:gd name="T57" fmla="*/ 29 h 33"/>
                <a:gd name="T58" fmla="*/ 4 w 30"/>
                <a:gd name="T59" fmla="*/ 26 h 33"/>
                <a:gd name="T60" fmla="*/ 2 w 30"/>
                <a:gd name="T61" fmla="*/ 23 h 33"/>
                <a:gd name="T62" fmla="*/ 0 w 30"/>
                <a:gd name="T63" fmla="*/ 20 h 33"/>
                <a:gd name="T64" fmla="*/ 0 w 30"/>
                <a:gd name="T65" fmla="*/ 17 h 33"/>
                <a:gd name="T66" fmla="*/ 0 w 30"/>
                <a:gd name="T67" fmla="*/ 14 h 33"/>
                <a:gd name="T68" fmla="*/ 2 w 30"/>
                <a:gd name="T69" fmla="*/ 11 h 33"/>
                <a:gd name="T70" fmla="*/ 4 w 30"/>
                <a:gd name="T71" fmla="*/ 8 h 33"/>
                <a:gd name="T72" fmla="*/ 6 w 30"/>
                <a:gd name="T73" fmla="*/ 5 h 33"/>
                <a:gd name="T74" fmla="*/ 9 w 30"/>
                <a:gd name="T75" fmla="*/ 3 h 33"/>
                <a:gd name="T76" fmla="*/ 13 w 30"/>
                <a:gd name="T77" fmla="*/ 2 h 33"/>
                <a:gd name="T78" fmla="*/ 17 w 30"/>
                <a:gd name="T79" fmla="*/ 0 h 33"/>
                <a:gd name="T80" fmla="*/ 20 w 30"/>
                <a:gd name="T81" fmla="*/ 0 h 33"/>
                <a:gd name="T82" fmla="*/ 24 w 30"/>
                <a:gd name="T83" fmla="*/ 0 h 33"/>
                <a:gd name="T84" fmla="*/ 28 w 30"/>
                <a:gd name="T85" fmla="*/ 2 h 33"/>
                <a:gd name="T86" fmla="*/ 30 w 30"/>
                <a:gd name="T87" fmla="*/ 3 h 33"/>
                <a:gd name="T88" fmla="*/ 30 w 30"/>
                <a:gd name="T89" fmla="*/ 2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"/>
                <a:gd name="T136" fmla="*/ 0 h 33"/>
                <a:gd name="T137" fmla="*/ 30 w 30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" h="33">
                  <a:moveTo>
                    <a:pt x="30" y="2"/>
                  </a:move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6" y="29"/>
                  </a:lnTo>
                  <a:lnTo>
                    <a:pt x="8" y="30"/>
                  </a:lnTo>
                  <a:lnTo>
                    <a:pt x="11" y="32"/>
                  </a:lnTo>
                  <a:lnTo>
                    <a:pt x="15" y="33"/>
                  </a:lnTo>
                  <a:lnTo>
                    <a:pt x="20" y="33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0" y="33"/>
                  </a:lnTo>
                  <a:lnTo>
                    <a:pt x="17" y="33"/>
                  </a:lnTo>
                  <a:lnTo>
                    <a:pt x="13" y="32"/>
                  </a:lnTo>
                  <a:lnTo>
                    <a:pt x="9" y="30"/>
                  </a:lnTo>
                  <a:lnTo>
                    <a:pt x="6" y="29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E0F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Freeform 1321"/>
            <p:cNvSpPr>
              <a:spLocks/>
            </p:cNvSpPr>
            <p:nvPr/>
          </p:nvSpPr>
          <p:spPr bwMode="auto">
            <a:xfrm>
              <a:off x="4934" y="1538"/>
              <a:ext cx="30" cy="33"/>
            </a:xfrm>
            <a:custGeom>
              <a:avLst/>
              <a:gdLst>
                <a:gd name="T0" fmla="*/ 30 w 30"/>
                <a:gd name="T1" fmla="*/ 3 h 33"/>
                <a:gd name="T2" fmla="*/ 28 w 30"/>
                <a:gd name="T3" fmla="*/ 2 h 33"/>
                <a:gd name="T4" fmla="*/ 24 w 30"/>
                <a:gd name="T5" fmla="*/ 0 h 33"/>
                <a:gd name="T6" fmla="*/ 20 w 30"/>
                <a:gd name="T7" fmla="*/ 0 h 33"/>
                <a:gd name="T8" fmla="*/ 17 w 30"/>
                <a:gd name="T9" fmla="*/ 0 h 33"/>
                <a:gd name="T10" fmla="*/ 13 w 30"/>
                <a:gd name="T11" fmla="*/ 2 h 33"/>
                <a:gd name="T12" fmla="*/ 9 w 30"/>
                <a:gd name="T13" fmla="*/ 3 h 33"/>
                <a:gd name="T14" fmla="*/ 6 w 30"/>
                <a:gd name="T15" fmla="*/ 5 h 33"/>
                <a:gd name="T16" fmla="*/ 4 w 30"/>
                <a:gd name="T17" fmla="*/ 8 h 33"/>
                <a:gd name="T18" fmla="*/ 2 w 30"/>
                <a:gd name="T19" fmla="*/ 11 h 33"/>
                <a:gd name="T20" fmla="*/ 0 w 30"/>
                <a:gd name="T21" fmla="*/ 14 h 33"/>
                <a:gd name="T22" fmla="*/ 0 w 30"/>
                <a:gd name="T23" fmla="*/ 17 h 33"/>
                <a:gd name="T24" fmla="*/ 0 w 30"/>
                <a:gd name="T25" fmla="*/ 20 h 33"/>
                <a:gd name="T26" fmla="*/ 2 w 30"/>
                <a:gd name="T27" fmla="*/ 23 h 33"/>
                <a:gd name="T28" fmla="*/ 4 w 30"/>
                <a:gd name="T29" fmla="*/ 26 h 33"/>
                <a:gd name="T30" fmla="*/ 6 w 30"/>
                <a:gd name="T31" fmla="*/ 29 h 33"/>
                <a:gd name="T32" fmla="*/ 9 w 30"/>
                <a:gd name="T33" fmla="*/ 30 h 33"/>
                <a:gd name="T34" fmla="*/ 13 w 30"/>
                <a:gd name="T35" fmla="*/ 32 h 33"/>
                <a:gd name="T36" fmla="*/ 17 w 30"/>
                <a:gd name="T37" fmla="*/ 33 h 33"/>
                <a:gd name="T38" fmla="*/ 20 w 30"/>
                <a:gd name="T39" fmla="*/ 33 h 33"/>
                <a:gd name="T40" fmla="*/ 24 w 30"/>
                <a:gd name="T41" fmla="*/ 33 h 33"/>
                <a:gd name="T42" fmla="*/ 28 w 30"/>
                <a:gd name="T43" fmla="*/ 32 h 33"/>
                <a:gd name="T44" fmla="*/ 28 w 30"/>
                <a:gd name="T45" fmla="*/ 32 h 33"/>
                <a:gd name="T46" fmla="*/ 24 w 30"/>
                <a:gd name="T47" fmla="*/ 32 h 33"/>
                <a:gd name="T48" fmla="*/ 20 w 30"/>
                <a:gd name="T49" fmla="*/ 33 h 33"/>
                <a:gd name="T50" fmla="*/ 17 w 30"/>
                <a:gd name="T51" fmla="*/ 32 h 33"/>
                <a:gd name="T52" fmla="*/ 13 w 30"/>
                <a:gd name="T53" fmla="*/ 32 h 33"/>
                <a:gd name="T54" fmla="*/ 9 w 30"/>
                <a:gd name="T55" fmla="*/ 30 h 33"/>
                <a:gd name="T56" fmla="*/ 6 w 30"/>
                <a:gd name="T57" fmla="*/ 29 h 33"/>
                <a:gd name="T58" fmla="*/ 4 w 30"/>
                <a:gd name="T59" fmla="*/ 26 h 33"/>
                <a:gd name="T60" fmla="*/ 2 w 30"/>
                <a:gd name="T61" fmla="*/ 23 h 33"/>
                <a:gd name="T62" fmla="*/ 0 w 30"/>
                <a:gd name="T63" fmla="*/ 20 h 33"/>
                <a:gd name="T64" fmla="*/ 0 w 30"/>
                <a:gd name="T65" fmla="*/ 17 h 33"/>
                <a:gd name="T66" fmla="*/ 0 w 30"/>
                <a:gd name="T67" fmla="*/ 14 h 33"/>
                <a:gd name="T68" fmla="*/ 2 w 30"/>
                <a:gd name="T69" fmla="*/ 11 h 33"/>
                <a:gd name="T70" fmla="*/ 4 w 30"/>
                <a:gd name="T71" fmla="*/ 8 h 33"/>
                <a:gd name="T72" fmla="*/ 6 w 30"/>
                <a:gd name="T73" fmla="*/ 6 h 33"/>
                <a:gd name="T74" fmla="*/ 9 w 30"/>
                <a:gd name="T75" fmla="*/ 3 h 33"/>
                <a:gd name="T76" fmla="*/ 13 w 30"/>
                <a:gd name="T77" fmla="*/ 2 h 33"/>
                <a:gd name="T78" fmla="*/ 17 w 30"/>
                <a:gd name="T79" fmla="*/ 2 h 33"/>
                <a:gd name="T80" fmla="*/ 20 w 30"/>
                <a:gd name="T81" fmla="*/ 2 h 33"/>
                <a:gd name="T82" fmla="*/ 24 w 30"/>
                <a:gd name="T83" fmla="*/ 2 h 33"/>
                <a:gd name="T84" fmla="*/ 28 w 30"/>
                <a:gd name="T85" fmla="*/ 2 h 33"/>
                <a:gd name="T86" fmla="*/ 30 w 30"/>
                <a:gd name="T87" fmla="*/ 3 h 33"/>
                <a:gd name="T88" fmla="*/ 30 w 30"/>
                <a:gd name="T89" fmla="*/ 3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"/>
                <a:gd name="T136" fmla="*/ 0 h 33"/>
                <a:gd name="T137" fmla="*/ 30 w 30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" h="33">
                  <a:moveTo>
                    <a:pt x="30" y="3"/>
                  </a:move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13" y="32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4" y="33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0" y="33"/>
                  </a:lnTo>
                  <a:lnTo>
                    <a:pt x="17" y="32"/>
                  </a:lnTo>
                  <a:lnTo>
                    <a:pt x="13" y="32"/>
                  </a:lnTo>
                  <a:lnTo>
                    <a:pt x="9" y="30"/>
                  </a:lnTo>
                  <a:lnTo>
                    <a:pt x="6" y="29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E1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Freeform 1322"/>
            <p:cNvSpPr>
              <a:spLocks/>
            </p:cNvSpPr>
            <p:nvPr/>
          </p:nvSpPr>
          <p:spPr bwMode="auto">
            <a:xfrm>
              <a:off x="4934" y="1540"/>
              <a:ext cx="30" cy="31"/>
            </a:xfrm>
            <a:custGeom>
              <a:avLst/>
              <a:gdLst>
                <a:gd name="T0" fmla="*/ 30 w 30"/>
                <a:gd name="T1" fmla="*/ 1 h 31"/>
                <a:gd name="T2" fmla="*/ 28 w 30"/>
                <a:gd name="T3" fmla="*/ 0 h 31"/>
                <a:gd name="T4" fmla="*/ 24 w 30"/>
                <a:gd name="T5" fmla="*/ 0 h 31"/>
                <a:gd name="T6" fmla="*/ 20 w 30"/>
                <a:gd name="T7" fmla="*/ 0 h 31"/>
                <a:gd name="T8" fmla="*/ 17 w 30"/>
                <a:gd name="T9" fmla="*/ 0 h 31"/>
                <a:gd name="T10" fmla="*/ 13 w 30"/>
                <a:gd name="T11" fmla="*/ 0 h 31"/>
                <a:gd name="T12" fmla="*/ 9 w 30"/>
                <a:gd name="T13" fmla="*/ 1 h 31"/>
                <a:gd name="T14" fmla="*/ 6 w 30"/>
                <a:gd name="T15" fmla="*/ 4 h 31"/>
                <a:gd name="T16" fmla="*/ 4 w 30"/>
                <a:gd name="T17" fmla="*/ 6 h 31"/>
                <a:gd name="T18" fmla="*/ 2 w 30"/>
                <a:gd name="T19" fmla="*/ 9 h 31"/>
                <a:gd name="T20" fmla="*/ 0 w 30"/>
                <a:gd name="T21" fmla="*/ 12 h 31"/>
                <a:gd name="T22" fmla="*/ 0 w 30"/>
                <a:gd name="T23" fmla="*/ 15 h 31"/>
                <a:gd name="T24" fmla="*/ 0 w 30"/>
                <a:gd name="T25" fmla="*/ 18 h 31"/>
                <a:gd name="T26" fmla="*/ 2 w 30"/>
                <a:gd name="T27" fmla="*/ 21 h 31"/>
                <a:gd name="T28" fmla="*/ 4 w 30"/>
                <a:gd name="T29" fmla="*/ 24 h 31"/>
                <a:gd name="T30" fmla="*/ 6 w 30"/>
                <a:gd name="T31" fmla="*/ 27 h 31"/>
                <a:gd name="T32" fmla="*/ 9 w 30"/>
                <a:gd name="T33" fmla="*/ 28 h 31"/>
                <a:gd name="T34" fmla="*/ 13 w 30"/>
                <a:gd name="T35" fmla="*/ 30 h 31"/>
                <a:gd name="T36" fmla="*/ 17 w 30"/>
                <a:gd name="T37" fmla="*/ 30 h 31"/>
                <a:gd name="T38" fmla="*/ 20 w 30"/>
                <a:gd name="T39" fmla="*/ 31 h 31"/>
                <a:gd name="T40" fmla="*/ 24 w 30"/>
                <a:gd name="T41" fmla="*/ 30 h 31"/>
                <a:gd name="T42" fmla="*/ 28 w 30"/>
                <a:gd name="T43" fmla="*/ 30 h 31"/>
                <a:gd name="T44" fmla="*/ 28 w 30"/>
                <a:gd name="T45" fmla="*/ 28 h 31"/>
                <a:gd name="T46" fmla="*/ 28 w 30"/>
                <a:gd name="T47" fmla="*/ 30 h 31"/>
                <a:gd name="T48" fmla="*/ 24 w 30"/>
                <a:gd name="T49" fmla="*/ 30 h 31"/>
                <a:gd name="T50" fmla="*/ 20 w 30"/>
                <a:gd name="T51" fmla="*/ 30 h 31"/>
                <a:gd name="T52" fmla="*/ 17 w 30"/>
                <a:gd name="T53" fmla="*/ 30 h 31"/>
                <a:gd name="T54" fmla="*/ 13 w 30"/>
                <a:gd name="T55" fmla="*/ 30 h 31"/>
                <a:gd name="T56" fmla="*/ 9 w 30"/>
                <a:gd name="T57" fmla="*/ 28 h 31"/>
                <a:gd name="T58" fmla="*/ 8 w 30"/>
                <a:gd name="T59" fmla="*/ 25 h 31"/>
                <a:gd name="T60" fmla="*/ 4 w 30"/>
                <a:gd name="T61" fmla="*/ 24 h 31"/>
                <a:gd name="T62" fmla="*/ 2 w 30"/>
                <a:gd name="T63" fmla="*/ 21 h 31"/>
                <a:gd name="T64" fmla="*/ 2 w 30"/>
                <a:gd name="T65" fmla="*/ 18 h 31"/>
                <a:gd name="T66" fmla="*/ 2 w 30"/>
                <a:gd name="T67" fmla="*/ 15 h 31"/>
                <a:gd name="T68" fmla="*/ 2 w 30"/>
                <a:gd name="T69" fmla="*/ 12 h 31"/>
                <a:gd name="T70" fmla="*/ 2 w 30"/>
                <a:gd name="T71" fmla="*/ 9 h 31"/>
                <a:gd name="T72" fmla="*/ 4 w 30"/>
                <a:gd name="T73" fmla="*/ 6 h 31"/>
                <a:gd name="T74" fmla="*/ 8 w 30"/>
                <a:gd name="T75" fmla="*/ 4 h 31"/>
                <a:gd name="T76" fmla="*/ 9 w 30"/>
                <a:gd name="T77" fmla="*/ 3 h 31"/>
                <a:gd name="T78" fmla="*/ 13 w 30"/>
                <a:gd name="T79" fmla="*/ 1 h 31"/>
                <a:gd name="T80" fmla="*/ 17 w 30"/>
                <a:gd name="T81" fmla="*/ 0 h 31"/>
                <a:gd name="T82" fmla="*/ 20 w 30"/>
                <a:gd name="T83" fmla="*/ 0 h 31"/>
                <a:gd name="T84" fmla="*/ 24 w 30"/>
                <a:gd name="T85" fmla="*/ 0 h 31"/>
                <a:gd name="T86" fmla="*/ 28 w 30"/>
                <a:gd name="T87" fmla="*/ 1 h 31"/>
                <a:gd name="T88" fmla="*/ 30 w 30"/>
                <a:gd name="T89" fmla="*/ 1 h 31"/>
                <a:gd name="T90" fmla="*/ 30 w 30"/>
                <a:gd name="T91" fmla="*/ 1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31"/>
                <a:gd name="T140" fmla="*/ 30 w 30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31">
                  <a:moveTo>
                    <a:pt x="30" y="1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6" y="27"/>
                  </a:lnTo>
                  <a:lnTo>
                    <a:pt x="9" y="28"/>
                  </a:lnTo>
                  <a:lnTo>
                    <a:pt x="13" y="30"/>
                  </a:lnTo>
                  <a:lnTo>
                    <a:pt x="17" y="30"/>
                  </a:lnTo>
                  <a:lnTo>
                    <a:pt x="20" y="31"/>
                  </a:lnTo>
                  <a:lnTo>
                    <a:pt x="24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3" y="30"/>
                  </a:lnTo>
                  <a:lnTo>
                    <a:pt x="9" y="28"/>
                  </a:lnTo>
                  <a:lnTo>
                    <a:pt x="8" y="25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8" y="4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E2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Freeform 1323"/>
            <p:cNvSpPr>
              <a:spLocks/>
            </p:cNvSpPr>
            <p:nvPr/>
          </p:nvSpPr>
          <p:spPr bwMode="auto">
            <a:xfrm>
              <a:off x="4936" y="1540"/>
              <a:ext cx="28" cy="30"/>
            </a:xfrm>
            <a:custGeom>
              <a:avLst/>
              <a:gdLst>
                <a:gd name="T0" fmla="*/ 28 w 28"/>
                <a:gd name="T1" fmla="*/ 1 h 30"/>
                <a:gd name="T2" fmla="*/ 26 w 28"/>
                <a:gd name="T3" fmla="*/ 1 h 30"/>
                <a:gd name="T4" fmla="*/ 22 w 28"/>
                <a:gd name="T5" fmla="*/ 0 h 30"/>
                <a:gd name="T6" fmla="*/ 18 w 28"/>
                <a:gd name="T7" fmla="*/ 0 h 30"/>
                <a:gd name="T8" fmla="*/ 15 w 28"/>
                <a:gd name="T9" fmla="*/ 0 h 30"/>
                <a:gd name="T10" fmla="*/ 11 w 28"/>
                <a:gd name="T11" fmla="*/ 1 h 30"/>
                <a:gd name="T12" fmla="*/ 7 w 28"/>
                <a:gd name="T13" fmla="*/ 3 h 30"/>
                <a:gd name="T14" fmla="*/ 6 w 28"/>
                <a:gd name="T15" fmla="*/ 4 h 30"/>
                <a:gd name="T16" fmla="*/ 2 w 28"/>
                <a:gd name="T17" fmla="*/ 6 h 30"/>
                <a:gd name="T18" fmla="*/ 0 w 28"/>
                <a:gd name="T19" fmla="*/ 9 h 30"/>
                <a:gd name="T20" fmla="*/ 0 w 28"/>
                <a:gd name="T21" fmla="*/ 12 h 30"/>
                <a:gd name="T22" fmla="*/ 0 w 28"/>
                <a:gd name="T23" fmla="*/ 15 h 30"/>
                <a:gd name="T24" fmla="*/ 0 w 28"/>
                <a:gd name="T25" fmla="*/ 18 h 30"/>
                <a:gd name="T26" fmla="*/ 0 w 28"/>
                <a:gd name="T27" fmla="*/ 21 h 30"/>
                <a:gd name="T28" fmla="*/ 2 w 28"/>
                <a:gd name="T29" fmla="*/ 24 h 30"/>
                <a:gd name="T30" fmla="*/ 6 w 28"/>
                <a:gd name="T31" fmla="*/ 25 h 30"/>
                <a:gd name="T32" fmla="*/ 7 w 28"/>
                <a:gd name="T33" fmla="*/ 28 h 30"/>
                <a:gd name="T34" fmla="*/ 11 w 28"/>
                <a:gd name="T35" fmla="*/ 30 h 30"/>
                <a:gd name="T36" fmla="*/ 15 w 28"/>
                <a:gd name="T37" fmla="*/ 30 h 30"/>
                <a:gd name="T38" fmla="*/ 18 w 28"/>
                <a:gd name="T39" fmla="*/ 30 h 30"/>
                <a:gd name="T40" fmla="*/ 22 w 28"/>
                <a:gd name="T41" fmla="*/ 30 h 30"/>
                <a:gd name="T42" fmla="*/ 26 w 28"/>
                <a:gd name="T43" fmla="*/ 30 h 30"/>
                <a:gd name="T44" fmla="*/ 26 w 28"/>
                <a:gd name="T45" fmla="*/ 28 h 30"/>
                <a:gd name="T46" fmla="*/ 26 w 28"/>
                <a:gd name="T47" fmla="*/ 28 h 30"/>
                <a:gd name="T48" fmla="*/ 26 w 28"/>
                <a:gd name="T49" fmla="*/ 28 h 30"/>
                <a:gd name="T50" fmla="*/ 22 w 28"/>
                <a:gd name="T51" fmla="*/ 30 h 30"/>
                <a:gd name="T52" fmla="*/ 18 w 28"/>
                <a:gd name="T53" fmla="*/ 30 h 30"/>
                <a:gd name="T54" fmla="*/ 15 w 28"/>
                <a:gd name="T55" fmla="*/ 30 h 30"/>
                <a:gd name="T56" fmla="*/ 11 w 28"/>
                <a:gd name="T57" fmla="*/ 28 h 30"/>
                <a:gd name="T58" fmla="*/ 7 w 28"/>
                <a:gd name="T59" fmla="*/ 27 h 30"/>
                <a:gd name="T60" fmla="*/ 6 w 28"/>
                <a:gd name="T61" fmla="*/ 25 h 30"/>
                <a:gd name="T62" fmla="*/ 4 w 28"/>
                <a:gd name="T63" fmla="*/ 24 h 30"/>
                <a:gd name="T64" fmla="*/ 2 w 28"/>
                <a:gd name="T65" fmla="*/ 21 h 30"/>
                <a:gd name="T66" fmla="*/ 0 w 28"/>
                <a:gd name="T67" fmla="*/ 18 h 30"/>
                <a:gd name="T68" fmla="*/ 0 w 28"/>
                <a:gd name="T69" fmla="*/ 15 h 30"/>
                <a:gd name="T70" fmla="*/ 0 w 28"/>
                <a:gd name="T71" fmla="*/ 12 h 30"/>
                <a:gd name="T72" fmla="*/ 2 w 28"/>
                <a:gd name="T73" fmla="*/ 9 h 30"/>
                <a:gd name="T74" fmla="*/ 4 w 28"/>
                <a:gd name="T75" fmla="*/ 7 h 30"/>
                <a:gd name="T76" fmla="*/ 6 w 28"/>
                <a:gd name="T77" fmla="*/ 4 h 30"/>
                <a:gd name="T78" fmla="*/ 7 w 28"/>
                <a:gd name="T79" fmla="*/ 3 h 30"/>
                <a:gd name="T80" fmla="*/ 11 w 28"/>
                <a:gd name="T81" fmla="*/ 1 h 30"/>
                <a:gd name="T82" fmla="*/ 15 w 28"/>
                <a:gd name="T83" fmla="*/ 1 h 30"/>
                <a:gd name="T84" fmla="*/ 18 w 28"/>
                <a:gd name="T85" fmla="*/ 0 h 30"/>
                <a:gd name="T86" fmla="*/ 22 w 28"/>
                <a:gd name="T87" fmla="*/ 1 h 30"/>
                <a:gd name="T88" fmla="*/ 26 w 28"/>
                <a:gd name="T89" fmla="*/ 1 h 30"/>
                <a:gd name="T90" fmla="*/ 28 w 28"/>
                <a:gd name="T91" fmla="*/ 3 h 30"/>
                <a:gd name="T92" fmla="*/ 28 w 28"/>
                <a:gd name="T93" fmla="*/ 1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"/>
                <a:gd name="T142" fmla="*/ 0 h 30"/>
                <a:gd name="T143" fmla="*/ 28 w 28"/>
                <a:gd name="T144" fmla="*/ 30 h 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" h="30">
                  <a:moveTo>
                    <a:pt x="28" y="1"/>
                  </a:moveTo>
                  <a:lnTo>
                    <a:pt x="26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6" y="25"/>
                  </a:lnTo>
                  <a:lnTo>
                    <a:pt x="7" y="28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28" y="3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3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Freeform 1324"/>
            <p:cNvSpPr>
              <a:spLocks/>
            </p:cNvSpPr>
            <p:nvPr/>
          </p:nvSpPr>
          <p:spPr bwMode="auto">
            <a:xfrm>
              <a:off x="4936" y="1540"/>
              <a:ext cx="28" cy="30"/>
            </a:xfrm>
            <a:custGeom>
              <a:avLst/>
              <a:gdLst>
                <a:gd name="T0" fmla="*/ 28 w 28"/>
                <a:gd name="T1" fmla="*/ 3 h 30"/>
                <a:gd name="T2" fmla="*/ 26 w 28"/>
                <a:gd name="T3" fmla="*/ 1 h 30"/>
                <a:gd name="T4" fmla="*/ 22 w 28"/>
                <a:gd name="T5" fmla="*/ 1 h 30"/>
                <a:gd name="T6" fmla="*/ 18 w 28"/>
                <a:gd name="T7" fmla="*/ 0 h 30"/>
                <a:gd name="T8" fmla="*/ 15 w 28"/>
                <a:gd name="T9" fmla="*/ 1 h 30"/>
                <a:gd name="T10" fmla="*/ 11 w 28"/>
                <a:gd name="T11" fmla="*/ 1 h 30"/>
                <a:gd name="T12" fmla="*/ 7 w 28"/>
                <a:gd name="T13" fmla="*/ 3 h 30"/>
                <a:gd name="T14" fmla="*/ 6 w 28"/>
                <a:gd name="T15" fmla="*/ 4 h 30"/>
                <a:gd name="T16" fmla="*/ 4 w 28"/>
                <a:gd name="T17" fmla="*/ 7 h 30"/>
                <a:gd name="T18" fmla="*/ 2 w 28"/>
                <a:gd name="T19" fmla="*/ 9 h 30"/>
                <a:gd name="T20" fmla="*/ 0 w 28"/>
                <a:gd name="T21" fmla="*/ 12 h 30"/>
                <a:gd name="T22" fmla="*/ 0 w 28"/>
                <a:gd name="T23" fmla="*/ 15 h 30"/>
                <a:gd name="T24" fmla="*/ 0 w 28"/>
                <a:gd name="T25" fmla="*/ 18 h 30"/>
                <a:gd name="T26" fmla="*/ 2 w 28"/>
                <a:gd name="T27" fmla="*/ 21 h 30"/>
                <a:gd name="T28" fmla="*/ 4 w 28"/>
                <a:gd name="T29" fmla="*/ 24 h 30"/>
                <a:gd name="T30" fmla="*/ 6 w 28"/>
                <a:gd name="T31" fmla="*/ 25 h 30"/>
                <a:gd name="T32" fmla="*/ 7 w 28"/>
                <a:gd name="T33" fmla="*/ 27 h 30"/>
                <a:gd name="T34" fmla="*/ 11 w 28"/>
                <a:gd name="T35" fmla="*/ 28 h 30"/>
                <a:gd name="T36" fmla="*/ 15 w 28"/>
                <a:gd name="T37" fmla="*/ 30 h 30"/>
                <a:gd name="T38" fmla="*/ 18 w 28"/>
                <a:gd name="T39" fmla="*/ 30 h 30"/>
                <a:gd name="T40" fmla="*/ 22 w 28"/>
                <a:gd name="T41" fmla="*/ 30 h 30"/>
                <a:gd name="T42" fmla="*/ 26 w 28"/>
                <a:gd name="T43" fmla="*/ 28 h 30"/>
                <a:gd name="T44" fmla="*/ 26 w 28"/>
                <a:gd name="T45" fmla="*/ 28 h 30"/>
                <a:gd name="T46" fmla="*/ 26 w 28"/>
                <a:gd name="T47" fmla="*/ 28 h 30"/>
                <a:gd name="T48" fmla="*/ 24 w 28"/>
                <a:gd name="T49" fmla="*/ 28 h 30"/>
                <a:gd name="T50" fmla="*/ 22 w 28"/>
                <a:gd name="T51" fmla="*/ 28 h 30"/>
                <a:gd name="T52" fmla="*/ 18 w 28"/>
                <a:gd name="T53" fmla="*/ 30 h 30"/>
                <a:gd name="T54" fmla="*/ 15 w 28"/>
                <a:gd name="T55" fmla="*/ 28 h 30"/>
                <a:gd name="T56" fmla="*/ 11 w 28"/>
                <a:gd name="T57" fmla="*/ 28 h 30"/>
                <a:gd name="T58" fmla="*/ 7 w 28"/>
                <a:gd name="T59" fmla="*/ 27 h 30"/>
                <a:gd name="T60" fmla="*/ 6 w 28"/>
                <a:gd name="T61" fmla="*/ 25 h 30"/>
                <a:gd name="T62" fmla="*/ 4 w 28"/>
                <a:gd name="T63" fmla="*/ 22 h 30"/>
                <a:gd name="T64" fmla="*/ 2 w 28"/>
                <a:gd name="T65" fmla="*/ 21 h 30"/>
                <a:gd name="T66" fmla="*/ 0 w 28"/>
                <a:gd name="T67" fmla="*/ 18 h 30"/>
                <a:gd name="T68" fmla="*/ 0 w 28"/>
                <a:gd name="T69" fmla="*/ 15 h 30"/>
                <a:gd name="T70" fmla="*/ 0 w 28"/>
                <a:gd name="T71" fmla="*/ 12 h 30"/>
                <a:gd name="T72" fmla="*/ 2 w 28"/>
                <a:gd name="T73" fmla="*/ 9 h 30"/>
                <a:gd name="T74" fmla="*/ 4 w 28"/>
                <a:gd name="T75" fmla="*/ 7 h 30"/>
                <a:gd name="T76" fmla="*/ 6 w 28"/>
                <a:gd name="T77" fmla="*/ 4 h 30"/>
                <a:gd name="T78" fmla="*/ 7 w 28"/>
                <a:gd name="T79" fmla="*/ 3 h 30"/>
                <a:gd name="T80" fmla="*/ 11 w 28"/>
                <a:gd name="T81" fmla="*/ 1 h 30"/>
                <a:gd name="T82" fmla="*/ 15 w 28"/>
                <a:gd name="T83" fmla="*/ 1 h 30"/>
                <a:gd name="T84" fmla="*/ 18 w 28"/>
                <a:gd name="T85" fmla="*/ 1 h 30"/>
                <a:gd name="T86" fmla="*/ 22 w 28"/>
                <a:gd name="T87" fmla="*/ 1 h 30"/>
                <a:gd name="T88" fmla="*/ 24 w 28"/>
                <a:gd name="T89" fmla="*/ 1 h 30"/>
                <a:gd name="T90" fmla="*/ 28 w 28"/>
                <a:gd name="T91" fmla="*/ 3 h 30"/>
                <a:gd name="T92" fmla="*/ 28 w 28"/>
                <a:gd name="T93" fmla="*/ 3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"/>
                <a:gd name="T142" fmla="*/ 0 h 30"/>
                <a:gd name="T143" fmla="*/ 28 w 28"/>
                <a:gd name="T144" fmla="*/ 30 h 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" h="30">
                  <a:moveTo>
                    <a:pt x="28" y="3"/>
                  </a:moveTo>
                  <a:lnTo>
                    <a:pt x="26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7" y="27"/>
                  </a:lnTo>
                  <a:lnTo>
                    <a:pt x="11" y="28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8" y="30"/>
                  </a:lnTo>
                  <a:lnTo>
                    <a:pt x="15" y="28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6" y="25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E4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 1325"/>
            <p:cNvSpPr>
              <a:spLocks/>
            </p:cNvSpPr>
            <p:nvPr/>
          </p:nvSpPr>
          <p:spPr bwMode="auto">
            <a:xfrm>
              <a:off x="4936" y="1541"/>
              <a:ext cx="28" cy="29"/>
            </a:xfrm>
            <a:custGeom>
              <a:avLst/>
              <a:gdLst>
                <a:gd name="T0" fmla="*/ 28 w 28"/>
                <a:gd name="T1" fmla="*/ 2 h 29"/>
                <a:gd name="T2" fmla="*/ 24 w 28"/>
                <a:gd name="T3" fmla="*/ 0 h 29"/>
                <a:gd name="T4" fmla="*/ 22 w 28"/>
                <a:gd name="T5" fmla="*/ 0 h 29"/>
                <a:gd name="T6" fmla="*/ 18 w 28"/>
                <a:gd name="T7" fmla="*/ 0 h 29"/>
                <a:gd name="T8" fmla="*/ 15 w 28"/>
                <a:gd name="T9" fmla="*/ 0 h 29"/>
                <a:gd name="T10" fmla="*/ 11 w 28"/>
                <a:gd name="T11" fmla="*/ 0 h 29"/>
                <a:gd name="T12" fmla="*/ 7 w 28"/>
                <a:gd name="T13" fmla="*/ 2 h 29"/>
                <a:gd name="T14" fmla="*/ 6 w 28"/>
                <a:gd name="T15" fmla="*/ 3 h 29"/>
                <a:gd name="T16" fmla="*/ 4 w 28"/>
                <a:gd name="T17" fmla="*/ 6 h 29"/>
                <a:gd name="T18" fmla="*/ 2 w 28"/>
                <a:gd name="T19" fmla="*/ 8 h 29"/>
                <a:gd name="T20" fmla="*/ 0 w 28"/>
                <a:gd name="T21" fmla="*/ 11 h 29"/>
                <a:gd name="T22" fmla="*/ 0 w 28"/>
                <a:gd name="T23" fmla="*/ 14 h 29"/>
                <a:gd name="T24" fmla="*/ 0 w 28"/>
                <a:gd name="T25" fmla="*/ 17 h 29"/>
                <a:gd name="T26" fmla="*/ 2 w 28"/>
                <a:gd name="T27" fmla="*/ 20 h 29"/>
                <a:gd name="T28" fmla="*/ 4 w 28"/>
                <a:gd name="T29" fmla="*/ 21 h 29"/>
                <a:gd name="T30" fmla="*/ 6 w 28"/>
                <a:gd name="T31" fmla="*/ 24 h 29"/>
                <a:gd name="T32" fmla="*/ 7 w 28"/>
                <a:gd name="T33" fmla="*/ 26 h 29"/>
                <a:gd name="T34" fmla="*/ 11 w 28"/>
                <a:gd name="T35" fmla="*/ 27 h 29"/>
                <a:gd name="T36" fmla="*/ 15 w 28"/>
                <a:gd name="T37" fmla="*/ 27 h 29"/>
                <a:gd name="T38" fmla="*/ 18 w 28"/>
                <a:gd name="T39" fmla="*/ 29 h 29"/>
                <a:gd name="T40" fmla="*/ 22 w 28"/>
                <a:gd name="T41" fmla="*/ 27 h 29"/>
                <a:gd name="T42" fmla="*/ 24 w 28"/>
                <a:gd name="T43" fmla="*/ 27 h 29"/>
                <a:gd name="T44" fmla="*/ 26 w 28"/>
                <a:gd name="T45" fmla="*/ 27 h 29"/>
                <a:gd name="T46" fmla="*/ 26 w 28"/>
                <a:gd name="T47" fmla="*/ 27 h 29"/>
                <a:gd name="T48" fmla="*/ 26 w 28"/>
                <a:gd name="T49" fmla="*/ 26 h 29"/>
                <a:gd name="T50" fmla="*/ 24 w 28"/>
                <a:gd name="T51" fmla="*/ 27 h 29"/>
                <a:gd name="T52" fmla="*/ 22 w 28"/>
                <a:gd name="T53" fmla="*/ 27 h 29"/>
                <a:gd name="T54" fmla="*/ 18 w 28"/>
                <a:gd name="T55" fmla="*/ 27 h 29"/>
                <a:gd name="T56" fmla="*/ 15 w 28"/>
                <a:gd name="T57" fmla="*/ 27 h 29"/>
                <a:gd name="T58" fmla="*/ 11 w 28"/>
                <a:gd name="T59" fmla="*/ 27 h 29"/>
                <a:gd name="T60" fmla="*/ 9 w 28"/>
                <a:gd name="T61" fmla="*/ 26 h 29"/>
                <a:gd name="T62" fmla="*/ 6 w 28"/>
                <a:gd name="T63" fmla="*/ 24 h 29"/>
                <a:gd name="T64" fmla="*/ 4 w 28"/>
                <a:gd name="T65" fmla="*/ 21 h 29"/>
                <a:gd name="T66" fmla="*/ 2 w 28"/>
                <a:gd name="T67" fmla="*/ 20 h 29"/>
                <a:gd name="T68" fmla="*/ 2 w 28"/>
                <a:gd name="T69" fmla="*/ 17 h 29"/>
                <a:gd name="T70" fmla="*/ 2 w 28"/>
                <a:gd name="T71" fmla="*/ 14 h 29"/>
                <a:gd name="T72" fmla="*/ 2 w 28"/>
                <a:gd name="T73" fmla="*/ 11 h 29"/>
                <a:gd name="T74" fmla="*/ 2 w 28"/>
                <a:gd name="T75" fmla="*/ 9 h 29"/>
                <a:gd name="T76" fmla="*/ 4 w 28"/>
                <a:gd name="T77" fmla="*/ 6 h 29"/>
                <a:gd name="T78" fmla="*/ 6 w 28"/>
                <a:gd name="T79" fmla="*/ 5 h 29"/>
                <a:gd name="T80" fmla="*/ 9 w 28"/>
                <a:gd name="T81" fmla="*/ 3 h 29"/>
                <a:gd name="T82" fmla="*/ 11 w 28"/>
                <a:gd name="T83" fmla="*/ 2 h 29"/>
                <a:gd name="T84" fmla="*/ 15 w 28"/>
                <a:gd name="T85" fmla="*/ 0 h 29"/>
                <a:gd name="T86" fmla="*/ 18 w 28"/>
                <a:gd name="T87" fmla="*/ 0 h 29"/>
                <a:gd name="T88" fmla="*/ 22 w 28"/>
                <a:gd name="T89" fmla="*/ 0 h 29"/>
                <a:gd name="T90" fmla="*/ 24 w 28"/>
                <a:gd name="T91" fmla="*/ 2 h 29"/>
                <a:gd name="T92" fmla="*/ 28 w 28"/>
                <a:gd name="T93" fmla="*/ 3 h 29"/>
                <a:gd name="T94" fmla="*/ 28 w 28"/>
                <a:gd name="T95" fmla="*/ 3 h 29"/>
                <a:gd name="T96" fmla="*/ 28 w 28"/>
                <a:gd name="T97" fmla="*/ 2 h 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"/>
                <a:gd name="T148" fmla="*/ 0 h 29"/>
                <a:gd name="T149" fmla="*/ 28 w 28"/>
                <a:gd name="T150" fmla="*/ 29 h 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" h="29">
                  <a:moveTo>
                    <a:pt x="28" y="2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8" y="29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8" y="3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E5F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Freeform 1326"/>
            <p:cNvSpPr>
              <a:spLocks/>
            </p:cNvSpPr>
            <p:nvPr/>
          </p:nvSpPr>
          <p:spPr bwMode="auto">
            <a:xfrm>
              <a:off x="4938" y="1541"/>
              <a:ext cx="26" cy="27"/>
            </a:xfrm>
            <a:custGeom>
              <a:avLst/>
              <a:gdLst>
                <a:gd name="T0" fmla="*/ 26 w 26"/>
                <a:gd name="T1" fmla="*/ 3 h 27"/>
                <a:gd name="T2" fmla="*/ 26 w 26"/>
                <a:gd name="T3" fmla="*/ 3 h 27"/>
                <a:gd name="T4" fmla="*/ 22 w 26"/>
                <a:gd name="T5" fmla="*/ 2 h 27"/>
                <a:gd name="T6" fmla="*/ 20 w 26"/>
                <a:gd name="T7" fmla="*/ 0 h 27"/>
                <a:gd name="T8" fmla="*/ 16 w 26"/>
                <a:gd name="T9" fmla="*/ 0 h 27"/>
                <a:gd name="T10" fmla="*/ 13 w 26"/>
                <a:gd name="T11" fmla="*/ 0 h 27"/>
                <a:gd name="T12" fmla="*/ 9 w 26"/>
                <a:gd name="T13" fmla="*/ 2 h 27"/>
                <a:gd name="T14" fmla="*/ 7 w 26"/>
                <a:gd name="T15" fmla="*/ 3 h 27"/>
                <a:gd name="T16" fmla="*/ 4 w 26"/>
                <a:gd name="T17" fmla="*/ 5 h 27"/>
                <a:gd name="T18" fmla="*/ 2 w 26"/>
                <a:gd name="T19" fmla="*/ 6 h 27"/>
                <a:gd name="T20" fmla="*/ 0 w 26"/>
                <a:gd name="T21" fmla="*/ 9 h 27"/>
                <a:gd name="T22" fmla="*/ 0 w 26"/>
                <a:gd name="T23" fmla="*/ 11 h 27"/>
                <a:gd name="T24" fmla="*/ 0 w 26"/>
                <a:gd name="T25" fmla="*/ 14 h 27"/>
                <a:gd name="T26" fmla="*/ 0 w 26"/>
                <a:gd name="T27" fmla="*/ 17 h 27"/>
                <a:gd name="T28" fmla="*/ 0 w 26"/>
                <a:gd name="T29" fmla="*/ 20 h 27"/>
                <a:gd name="T30" fmla="*/ 2 w 26"/>
                <a:gd name="T31" fmla="*/ 21 h 27"/>
                <a:gd name="T32" fmla="*/ 4 w 26"/>
                <a:gd name="T33" fmla="*/ 24 h 27"/>
                <a:gd name="T34" fmla="*/ 7 w 26"/>
                <a:gd name="T35" fmla="*/ 26 h 27"/>
                <a:gd name="T36" fmla="*/ 9 w 26"/>
                <a:gd name="T37" fmla="*/ 27 h 27"/>
                <a:gd name="T38" fmla="*/ 13 w 26"/>
                <a:gd name="T39" fmla="*/ 27 h 27"/>
                <a:gd name="T40" fmla="*/ 16 w 26"/>
                <a:gd name="T41" fmla="*/ 27 h 27"/>
                <a:gd name="T42" fmla="*/ 20 w 26"/>
                <a:gd name="T43" fmla="*/ 27 h 27"/>
                <a:gd name="T44" fmla="*/ 22 w 26"/>
                <a:gd name="T45" fmla="*/ 27 h 27"/>
                <a:gd name="T46" fmla="*/ 24 w 26"/>
                <a:gd name="T47" fmla="*/ 26 h 27"/>
                <a:gd name="T48" fmla="*/ 24 w 26"/>
                <a:gd name="T49" fmla="*/ 26 h 27"/>
                <a:gd name="T50" fmla="*/ 22 w 26"/>
                <a:gd name="T51" fmla="*/ 26 h 27"/>
                <a:gd name="T52" fmla="*/ 20 w 26"/>
                <a:gd name="T53" fmla="*/ 27 h 27"/>
                <a:gd name="T54" fmla="*/ 16 w 26"/>
                <a:gd name="T55" fmla="*/ 27 h 27"/>
                <a:gd name="T56" fmla="*/ 13 w 26"/>
                <a:gd name="T57" fmla="*/ 27 h 27"/>
                <a:gd name="T58" fmla="*/ 9 w 26"/>
                <a:gd name="T59" fmla="*/ 26 h 27"/>
                <a:gd name="T60" fmla="*/ 7 w 26"/>
                <a:gd name="T61" fmla="*/ 24 h 27"/>
                <a:gd name="T62" fmla="*/ 5 w 26"/>
                <a:gd name="T63" fmla="*/ 23 h 27"/>
                <a:gd name="T64" fmla="*/ 2 w 26"/>
                <a:gd name="T65" fmla="*/ 21 h 27"/>
                <a:gd name="T66" fmla="*/ 2 w 26"/>
                <a:gd name="T67" fmla="*/ 20 h 27"/>
                <a:gd name="T68" fmla="*/ 0 w 26"/>
                <a:gd name="T69" fmla="*/ 17 h 27"/>
                <a:gd name="T70" fmla="*/ 0 w 26"/>
                <a:gd name="T71" fmla="*/ 14 h 27"/>
                <a:gd name="T72" fmla="*/ 0 w 26"/>
                <a:gd name="T73" fmla="*/ 11 h 27"/>
                <a:gd name="T74" fmla="*/ 2 w 26"/>
                <a:gd name="T75" fmla="*/ 9 h 27"/>
                <a:gd name="T76" fmla="*/ 2 w 26"/>
                <a:gd name="T77" fmla="*/ 6 h 27"/>
                <a:gd name="T78" fmla="*/ 5 w 26"/>
                <a:gd name="T79" fmla="*/ 5 h 27"/>
                <a:gd name="T80" fmla="*/ 7 w 26"/>
                <a:gd name="T81" fmla="*/ 3 h 27"/>
                <a:gd name="T82" fmla="*/ 9 w 26"/>
                <a:gd name="T83" fmla="*/ 2 h 27"/>
                <a:gd name="T84" fmla="*/ 13 w 26"/>
                <a:gd name="T85" fmla="*/ 2 h 27"/>
                <a:gd name="T86" fmla="*/ 16 w 26"/>
                <a:gd name="T87" fmla="*/ 0 h 27"/>
                <a:gd name="T88" fmla="*/ 20 w 26"/>
                <a:gd name="T89" fmla="*/ 2 h 27"/>
                <a:gd name="T90" fmla="*/ 22 w 26"/>
                <a:gd name="T91" fmla="*/ 2 h 27"/>
                <a:gd name="T92" fmla="*/ 26 w 26"/>
                <a:gd name="T93" fmla="*/ 3 h 27"/>
                <a:gd name="T94" fmla="*/ 26 w 26"/>
                <a:gd name="T95" fmla="*/ 3 h 27"/>
                <a:gd name="T96" fmla="*/ 26 w 26"/>
                <a:gd name="T97" fmla="*/ 3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27"/>
                <a:gd name="T149" fmla="*/ 26 w 26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27">
                  <a:moveTo>
                    <a:pt x="26" y="3"/>
                  </a:moveTo>
                  <a:lnTo>
                    <a:pt x="26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27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E6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Freeform 1327"/>
            <p:cNvSpPr>
              <a:spLocks/>
            </p:cNvSpPr>
            <p:nvPr/>
          </p:nvSpPr>
          <p:spPr bwMode="auto">
            <a:xfrm>
              <a:off x="4938" y="1541"/>
              <a:ext cx="26" cy="27"/>
            </a:xfrm>
            <a:custGeom>
              <a:avLst/>
              <a:gdLst>
                <a:gd name="T0" fmla="*/ 26 w 26"/>
                <a:gd name="T1" fmla="*/ 3 h 27"/>
                <a:gd name="T2" fmla="*/ 26 w 26"/>
                <a:gd name="T3" fmla="*/ 3 h 27"/>
                <a:gd name="T4" fmla="*/ 22 w 26"/>
                <a:gd name="T5" fmla="*/ 2 h 27"/>
                <a:gd name="T6" fmla="*/ 20 w 26"/>
                <a:gd name="T7" fmla="*/ 2 h 27"/>
                <a:gd name="T8" fmla="*/ 16 w 26"/>
                <a:gd name="T9" fmla="*/ 0 h 27"/>
                <a:gd name="T10" fmla="*/ 13 w 26"/>
                <a:gd name="T11" fmla="*/ 2 h 27"/>
                <a:gd name="T12" fmla="*/ 9 w 26"/>
                <a:gd name="T13" fmla="*/ 2 h 27"/>
                <a:gd name="T14" fmla="*/ 7 w 26"/>
                <a:gd name="T15" fmla="*/ 3 h 27"/>
                <a:gd name="T16" fmla="*/ 5 w 26"/>
                <a:gd name="T17" fmla="*/ 5 h 27"/>
                <a:gd name="T18" fmla="*/ 2 w 26"/>
                <a:gd name="T19" fmla="*/ 6 h 27"/>
                <a:gd name="T20" fmla="*/ 2 w 26"/>
                <a:gd name="T21" fmla="*/ 9 h 27"/>
                <a:gd name="T22" fmla="*/ 0 w 26"/>
                <a:gd name="T23" fmla="*/ 11 h 27"/>
                <a:gd name="T24" fmla="*/ 0 w 26"/>
                <a:gd name="T25" fmla="*/ 14 h 27"/>
                <a:gd name="T26" fmla="*/ 0 w 26"/>
                <a:gd name="T27" fmla="*/ 17 h 27"/>
                <a:gd name="T28" fmla="*/ 2 w 26"/>
                <a:gd name="T29" fmla="*/ 20 h 27"/>
                <a:gd name="T30" fmla="*/ 2 w 26"/>
                <a:gd name="T31" fmla="*/ 21 h 27"/>
                <a:gd name="T32" fmla="*/ 5 w 26"/>
                <a:gd name="T33" fmla="*/ 23 h 27"/>
                <a:gd name="T34" fmla="*/ 7 w 26"/>
                <a:gd name="T35" fmla="*/ 24 h 27"/>
                <a:gd name="T36" fmla="*/ 9 w 26"/>
                <a:gd name="T37" fmla="*/ 26 h 27"/>
                <a:gd name="T38" fmla="*/ 13 w 26"/>
                <a:gd name="T39" fmla="*/ 27 h 27"/>
                <a:gd name="T40" fmla="*/ 16 w 26"/>
                <a:gd name="T41" fmla="*/ 27 h 27"/>
                <a:gd name="T42" fmla="*/ 20 w 26"/>
                <a:gd name="T43" fmla="*/ 27 h 27"/>
                <a:gd name="T44" fmla="*/ 22 w 26"/>
                <a:gd name="T45" fmla="*/ 26 h 27"/>
                <a:gd name="T46" fmla="*/ 24 w 26"/>
                <a:gd name="T47" fmla="*/ 26 h 27"/>
                <a:gd name="T48" fmla="*/ 24 w 26"/>
                <a:gd name="T49" fmla="*/ 24 h 27"/>
                <a:gd name="T50" fmla="*/ 22 w 26"/>
                <a:gd name="T51" fmla="*/ 26 h 27"/>
                <a:gd name="T52" fmla="*/ 18 w 26"/>
                <a:gd name="T53" fmla="*/ 26 h 27"/>
                <a:gd name="T54" fmla="*/ 16 w 26"/>
                <a:gd name="T55" fmla="*/ 27 h 27"/>
                <a:gd name="T56" fmla="*/ 13 w 26"/>
                <a:gd name="T57" fmla="*/ 26 h 27"/>
                <a:gd name="T58" fmla="*/ 9 w 26"/>
                <a:gd name="T59" fmla="*/ 26 h 27"/>
                <a:gd name="T60" fmla="*/ 7 w 26"/>
                <a:gd name="T61" fmla="*/ 24 h 27"/>
                <a:gd name="T62" fmla="*/ 5 w 26"/>
                <a:gd name="T63" fmla="*/ 23 h 27"/>
                <a:gd name="T64" fmla="*/ 4 w 26"/>
                <a:gd name="T65" fmla="*/ 21 h 27"/>
                <a:gd name="T66" fmla="*/ 2 w 26"/>
                <a:gd name="T67" fmla="*/ 18 h 27"/>
                <a:gd name="T68" fmla="*/ 0 w 26"/>
                <a:gd name="T69" fmla="*/ 17 h 27"/>
                <a:gd name="T70" fmla="*/ 0 w 26"/>
                <a:gd name="T71" fmla="*/ 14 h 27"/>
                <a:gd name="T72" fmla="*/ 0 w 26"/>
                <a:gd name="T73" fmla="*/ 11 h 27"/>
                <a:gd name="T74" fmla="*/ 2 w 26"/>
                <a:gd name="T75" fmla="*/ 9 h 27"/>
                <a:gd name="T76" fmla="*/ 4 w 26"/>
                <a:gd name="T77" fmla="*/ 6 h 27"/>
                <a:gd name="T78" fmla="*/ 5 w 26"/>
                <a:gd name="T79" fmla="*/ 5 h 27"/>
                <a:gd name="T80" fmla="*/ 7 w 26"/>
                <a:gd name="T81" fmla="*/ 3 h 27"/>
                <a:gd name="T82" fmla="*/ 9 w 26"/>
                <a:gd name="T83" fmla="*/ 2 h 27"/>
                <a:gd name="T84" fmla="*/ 13 w 26"/>
                <a:gd name="T85" fmla="*/ 2 h 27"/>
                <a:gd name="T86" fmla="*/ 16 w 26"/>
                <a:gd name="T87" fmla="*/ 2 h 27"/>
                <a:gd name="T88" fmla="*/ 18 w 26"/>
                <a:gd name="T89" fmla="*/ 2 h 27"/>
                <a:gd name="T90" fmla="*/ 22 w 26"/>
                <a:gd name="T91" fmla="*/ 2 h 27"/>
                <a:gd name="T92" fmla="*/ 24 w 26"/>
                <a:gd name="T93" fmla="*/ 3 h 27"/>
                <a:gd name="T94" fmla="*/ 26 w 26"/>
                <a:gd name="T95" fmla="*/ 5 h 27"/>
                <a:gd name="T96" fmla="*/ 26 w 26"/>
                <a:gd name="T97" fmla="*/ 3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27"/>
                <a:gd name="T149" fmla="*/ 26 w 26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27">
                  <a:moveTo>
                    <a:pt x="26" y="3"/>
                  </a:moveTo>
                  <a:lnTo>
                    <a:pt x="26" y="3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6" y="27"/>
                  </a:lnTo>
                  <a:lnTo>
                    <a:pt x="13" y="26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9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E7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Freeform 1328"/>
            <p:cNvSpPr>
              <a:spLocks/>
            </p:cNvSpPr>
            <p:nvPr/>
          </p:nvSpPr>
          <p:spPr bwMode="auto">
            <a:xfrm>
              <a:off x="4938" y="1543"/>
              <a:ext cx="26" cy="25"/>
            </a:xfrm>
            <a:custGeom>
              <a:avLst/>
              <a:gdLst>
                <a:gd name="T0" fmla="*/ 26 w 26"/>
                <a:gd name="T1" fmla="*/ 3 h 25"/>
                <a:gd name="T2" fmla="*/ 24 w 26"/>
                <a:gd name="T3" fmla="*/ 1 h 25"/>
                <a:gd name="T4" fmla="*/ 22 w 26"/>
                <a:gd name="T5" fmla="*/ 0 h 25"/>
                <a:gd name="T6" fmla="*/ 18 w 26"/>
                <a:gd name="T7" fmla="*/ 0 h 25"/>
                <a:gd name="T8" fmla="*/ 16 w 26"/>
                <a:gd name="T9" fmla="*/ 0 h 25"/>
                <a:gd name="T10" fmla="*/ 13 w 26"/>
                <a:gd name="T11" fmla="*/ 0 h 25"/>
                <a:gd name="T12" fmla="*/ 9 w 26"/>
                <a:gd name="T13" fmla="*/ 0 h 25"/>
                <a:gd name="T14" fmla="*/ 7 w 26"/>
                <a:gd name="T15" fmla="*/ 1 h 25"/>
                <a:gd name="T16" fmla="*/ 5 w 26"/>
                <a:gd name="T17" fmla="*/ 3 h 25"/>
                <a:gd name="T18" fmla="*/ 4 w 26"/>
                <a:gd name="T19" fmla="*/ 4 h 25"/>
                <a:gd name="T20" fmla="*/ 2 w 26"/>
                <a:gd name="T21" fmla="*/ 7 h 25"/>
                <a:gd name="T22" fmla="*/ 0 w 26"/>
                <a:gd name="T23" fmla="*/ 9 h 25"/>
                <a:gd name="T24" fmla="*/ 0 w 26"/>
                <a:gd name="T25" fmla="*/ 12 h 25"/>
                <a:gd name="T26" fmla="*/ 0 w 26"/>
                <a:gd name="T27" fmla="*/ 15 h 25"/>
                <a:gd name="T28" fmla="*/ 2 w 26"/>
                <a:gd name="T29" fmla="*/ 16 h 25"/>
                <a:gd name="T30" fmla="*/ 4 w 26"/>
                <a:gd name="T31" fmla="*/ 19 h 25"/>
                <a:gd name="T32" fmla="*/ 5 w 26"/>
                <a:gd name="T33" fmla="*/ 21 h 25"/>
                <a:gd name="T34" fmla="*/ 7 w 26"/>
                <a:gd name="T35" fmla="*/ 22 h 25"/>
                <a:gd name="T36" fmla="*/ 9 w 26"/>
                <a:gd name="T37" fmla="*/ 24 h 25"/>
                <a:gd name="T38" fmla="*/ 13 w 26"/>
                <a:gd name="T39" fmla="*/ 24 h 25"/>
                <a:gd name="T40" fmla="*/ 16 w 26"/>
                <a:gd name="T41" fmla="*/ 25 h 25"/>
                <a:gd name="T42" fmla="*/ 18 w 26"/>
                <a:gd name="T43" fmla="*/ 24 h 25"/>
                <a:gd name="T44" fmla="*/ 22 w 26"/>
                <a:gd name="T45" fmla="*/ 24 h 25"/>
                <a:gd name="T46" fmla="*/ 24 w 26"/>
                <a:gd name="T47" fmla="*/ 22 h 25"/>
                <a:gd name="T48" fmla="*/ 24 w 26"/>
                <a:gd name="T49" fmla="*/ 22 h 25"/>
                <a:gd name="T50" fmla="*/ 22 w 26"/>
                <a:gd name="T51" fmla="*/ 24 h 25"/>
                <a:gd name="T52" fmla="*/ 18 w 26"/>
                <a:gd name="T53" fmla="*/ 24 h 25"/>
                <a:gd name="T54" fmla="*/ 16 w 26"/>
                <a:gd name="T55" fmla="*/ 24 h 25"/>
                <a:gd name="T56" fmla="*/ 13 w 26"/>
                <a:gd name="T57" fmla="*/ 24 h 25"/>
                <a:gd name="T58" fmla="*/ 11 w 26"/>
                <a:gd name="T59" fmla="*/ 24 h 25"/>
                <a:gd name="T60" fmla="*/ 7 w 26"/>
                <a:gd name="T61" fmla="*/ 22 h 25"/>
                <a:gd name="T62" fmla="*/ 5 w 26"/>
                <a:gd name="T63" fmla="*/ 21 h 25"/>
                <a:gd name="T64" fmla="*/ 4 w 26"/>
                <a:gd name="T65" fmla="*/ 19 h 25"/>
                <a:gd name="T66" fmla="*/ 2 w 26"/>
                <a:gd name="T67" fmla="*/ 16 h 25"/>
                <a:gd name="T68" fmla="*/ 2 w 26"/>
                <a:gd name="T69" fmla="*/ 15 h 25"/>
                <a:gd name="T70" fmla="*/ 2 w 26"/>
                <a:gd name="T71" fmla="*/ 12 h 25"/>
                <a:gd name="T72" fmla="*/ 2 w 26"/>
                <a:gd name="T73" fmla="*/ 10 h 25"/>
                <a:gd name="T74" fmla="*/ 2 w 26"/>
                <a:gd name="T75" fmla="*/ 7 h 25"/>
                <a:gd name="T76" fmla="*/ 4 w 26"/>
                <a:gd name="T77" fmla="*/ 6 h 25"/>
                <a:gd name="T78" fmla="*/ 5 w 26"/>
                <a:gd name="T79" fmla="*/ 3 h 25"/>
                <a:gd name="T80" fmla="*/ 7 w 26"/>
                <a:gd name="T81" fmla="*/ 1 h 25"/>
                <a:gd name="T82" fmla="*/ 11 w 26"/>
                <a:gd name="T83" fmla="*/ 1 h 25"/>
                <a:gd name="T84" fmla="*/ 13 w 26"/>
                <a:gd name="T85" fmla="*/ 0 h 25"/>
                <a:gd name="T86" fmla="*/ 16 w 26"/>
                <a:gd name="T87" fmla="*/ 0 h 25"/>
                <a:gd name="T88" fmla="*/ 18 w 26"/>
                <a:gd name="T89" fmla="*/ 0 h 25"/>
                <a:gd name="T90" fmla="*/ 22 w 26"/>
                <a:gd name="T91" fmla="*/ 1 h 25"/>
                <a:gd name="T92" fmla="*/ 24 w 26"/>
                <a:gd name="T93" fmla="*/ 1 h 25"/>
                <a:gd name="T94" fmla="*/ 26 w 26"/>
                <a:gd name="T95" fmla="*/ 3 h 25"/>
                <a:gd name="T96" fmla="*/ 26 w 26"/>
                <a:gd name="T97" fmla="*/ 3 h 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25"/>
                <a:gd name="T149" fmla="*/ 26 w 26"/>
                <a:gd name="T150" fmla="*/ 25 h 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25">
                  <a:moveTo>
                    <a:pt x="26" y="3"/>
                  </a:moveTo>
                  <a:lnTo>
                    <a:pt x="24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4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E8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Freeform 1329"/>
            <p:cNvSpPr>
              <a:spLocks/>
            </p:cNvSpPr>
            <p:nvPr/>
          </p:nvSpPr>
          <p:spPr bwMode="auto">
            <a:xfrm>
              <a:off x="4940" y="1543"/>
              <a:ext cx="24" cy="24"/>
            </a:xfrm>
            <a:custGeom>
              <a:avLst/>
              <a:gdLst>
                <a:gd name="T0" fmla="*/ 24 w 24"/>
                <a:gd name="T1" fmla="*/ 3 h 24"/>
                <a:gd name="T2" fmla="*/ 22 w 24"/>
                <a:gd name="T3" fmla="*/ 1 h 24"/>
                <a:gd name="T4" fmla="*/ 20 w 24"/>
                <a:gd name="T5" fmla="*/ 1 h 24"/>
                <a:gd name="T6" fmla="*/ 16 w 24"/>
                <a:gd name="T7" fmla="*/ 0 h 24"/>
                <a:gd name="T8" fmla="*/ 14 w 24"/>
                <a:gd name="T9" fmla="*/ 0 h 24"/>
                <a:gd name="T10" fmla="*/ 11 w 24"/>
                <a:gd name="T11" fmla="*/ 0 h 24"/>
                <a:gd name="T12" fmla="*/ 9 w 24"/>
                <a:gd name="T13" fmla="*/ 1 h 24"/>
                <a:gd name="T14" fmla="*/ 5 w 24"/>
                <a:gd name="T15" fmla="*/ 1 h 24"/>
                <a:gd name="T16" fmla="*/ 3 w 24"/>
                <a:gd name="T17" fmla="*/ 3 h 24"/>
                <a:gd name="T18" fmla="*/ 2 w 24"/>
                <a:gd name="T19" fmla="*/ 6 h 24"/>
                <a:gd name="T20" fmla="*/ 0 w 24"/>
                <a:gd name="T21" fmla="*/ 7 h 24"/>
                <a:gd name="T22" fmla="*/ 0 w 24"/>
                <a:gd name="T23" fmla="*/ 10 h 24"/>
                <a:gd name="T24" fmla="*/ 0 w 24"/>
                <a:gd name="T25" fmla="*/ 12 h 24"/>
                <a:gd name="T26" fmla="*/ 0 w 24"/>
                <a:gd name="T27" fmla="*/ 15 h 24"/>
                <a:gd name="T28" fmla="*/ 0 w 24"/>
                <a:gd name="T29" fmla="*/ 16 h 24"/>
                <a:gd name="T30" fmla="*/ 2 w 24"/>
                <a:gd name="T31" fmla="*/ 19 h 24"/>
                <a:gd name="T32" fmla="*/ 3 w 24"/>
                <a:gd name="T33" fmla="*/ 21 h 24"/>
                <a:gd name="T34" fmla="*/ 5 w 24"/>
                <a:gd name="T35" fmla="*/ 22 h 24"/>
                <a:gd name="T36" fmla="*/ 9 w 24"/>
                <a:gd name="T37" fmla="*/ 24 h 24"/>
                <a:gd name="T38" fmla="*/ 11 w 24"/>
                <a:gd name="T39" fmla="*/ 24 h 24"/>
                <a:gd name="T40" fmla="*/ 14 w 24"/>
                <a:gd name="T41" fmla="*/ 24 h 24"/>
                <a:gd name="T42" fmla="*/ 16 w 24"/>
                <a:gd name="T43" fmla="*/ 24 h 24"/>
                <a:gd name="T44" fmla="*/ 20 w 24"/>
                <a:gd name="T45" fmla="*/ 24 h 24"/>
                <a:gd name="T46" fmla="*/ 22 w 24"/>
                <a:gd name="T47" fmla="*/ 22 h 24"/>
                <a:gd name="T48" fmla="*/ 22 w 24"/>
                <a:gd name="T49" fmla="*/ 22 h 24"/>
                <a:gd name="T50" fmla="*/ 20 w 24"/>
                <a:gd name="T51" fmla="*/ 22 h 24"/>
                <a:gd name="T52" fmla="*/ 16 w 24"/>
                <a:gd name="T53" fmla="*/ 24 h 24"/>
                <a:gd name="T54" fmla="*/ 14 w 24"/>
                <a:gd name="T55" fmla="*/ 24 h 24"/>
                <a:gd name="T56" fmla="*/ 11 w 24"/>
                <a:gd name="T57" fmla="*/ 24 h 24"/>
                <a:gd name="T58" fmla="*/ 9 w 24"/>
                <a:gd name="T59" fmla="*/ 22 h 24"/>
                <a:gd name="T60" fmla="*/ 5 w 24"/>
                <a:gd name="T61" fmla="*/ 22 h 24"/>
                <a:gd name="T62" fmla="*/ 3 w 24"/>
                <a:gd name="T63" fmla="*/ 21 h 24"/>
                <a:gd name="T64" fmla="*/ 2 w 24"/>
                <a:gd name="T65" fmla="*/ 18 h 24"/>
                <a:gd name="T66" fmla="*/ 2 w 24"/>
                <a:gd name="T67" fmla="*/ 16 h 24"/>
                <a:gd name="T68" fmla="*/ 0 w 24"/>
                <a:gd name="T69" fmla="*/ 15 h 24"/>
                <a:gd name="T70" fmla="*/ 0 w 24"/>
                <a:gd name="T71" fmla="*/ 12 h 24"/>
                <a:gd name="T72" fmla="*/ 0 w 24"/>
                <a:gd name="T73" fmla="*/ 10 h 24"/>
                <a:gd name="T74" fmla="*/ 2 w 24"/>
                <a:gd name="T75" fmla="*/ 7 h 24"/>
                <a:gd name="T76" fmla="*/ 2 w 24"/>
                <a:gd name="T77" fmla="*/ 6 h 24"/>
                <a:gd name="T78" fmla="*/ 3 w 24"/>
                <a:gd name="T79" fmla="*/ 4 h 24"/>
                <a:gd name="T80" fmla="*/ 5 w 24"/>
                <a:gd name="T81" fmla="*/ 3 h 24"/>
                <a:gd name="T82" fmla="*/ 9 w 24"/>
                <a:gd name="T83" fmla="*/ 1 h 24"/>
                <a:gd name="T84" fmla="*/ 11 w 24"/>
                <a:gd name="T85" fmla="*/ 1 h 24"/>
                <a:gd name="T86" fmla="*/ 14 w 24"/>
                <a:gd name="T87" fmla="*/ 0 h 24"/>
                <a:gd name="T88" fmla="*/ 16 w 24"/>
                <a:gd name="T89" fmla="*/ 1 h 24"/>
                <a:gd name="T90" fmla="*/ 20 w 24"/>
                <a:gd name="T91" fmla="*/ 1 h 24"/>
                <a:gd name="T92" fmla="*/ 22 w 24"/>
                <a:gd name="T93" fmla="*/ 3 h 24"/>
                <a:gd name="T94" fmla="*/ 24 w 24"/>
                <a:gd name="T95" fmla="*/ 3 h 24"/>
                <a:gd name="T96" fmla="*/ 24 w 24"/>
                <a:gd name="T97" fmla="*/ 3 h 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24"/>
                <a:gd name="T149" fmla="*/ 24 w 24"/>
                <a:gd name="T150" fmla="*/ 24 h 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24">
                  <a:moveTo>
                    <a:pt x="24" y="3"/>
                  </a:moveTo>
                  <a:lnTo>
                    <a:pt x="22" y="1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E9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 1330"/>
            <p:cNvSpPr>
              <a:spLocks/>
            </p:cNvSpPr>
            <p:nvPr/>
          </p:nvSpPr>
          <p:spPr bwMode="auto">
            <a:xfrm>
              <a:off x="4940" y="1543"/>
              <a:ext cx="24" cy="24"/>
            </a:xfrm>
            <a:custGeom>
              <a:avLst/>
              <a:gdLst>
                <a:gd name="T0" fmla="*/ 24 w 24"/>
                <a:gd name="T1" fmla="*/ 3 h 24"/>
                <a:gd name="T2" fmla="*/ 22 w 24"/>
                <a:gd name="T3" fmla="*/ 3 h 24"/>
                <a:gd name="T4" fmla="*/ 20 w 24"/>
                <a:gd name="T5" fmla="*/ 1 h 24"/>
                <a:gd name="T6" fmla="*/ 16 w 24"/>
                <a:gd name="T7" fmla="*/ 1 h 24"/>
                <a:gd name="T8" fmla="*/ 14 w 24"/>
                <a:gd name="T9" fmla="*/ 0 h 24"/>
                <a:gd name="T10" fmla="*/ 11 w 24"/>
                <a:gd name="T11" fmla="*/ 1 h 24"/>
                <a:gd name="T12" fmla="*/ 9 w 24"/>
                <a:gd name="T13" fmla="*/ 1 h 24"/>
                <a:gd name="T14" fmla="*/ 5 w 24"/>
                <a:gd name="T15" fmla="*/ 3 h 24"/>
                <a:gd name="T16" fmla="*/ 3 w 24"/>
                <a:gd name="T17" fmla="*/ 4 h 24"/>
                <a:gd name="T18" fmla="*/ 2 w 24"/>
                <a:gd name="T19" fmla="*/ 6 h 24"/>
                <a:gd name="T20" fmla="*/ 2 w 24"/>
                <a:gd name="T21" fmla="*/ 7 h 24"/>
                <a:gd name="T22" fmla="*/ 0 w 24"/>
                <a:gd name="T23" fmla="*/ 10 h 24"/>
                <a:gd name="T24" fmla="*/ 0 w 24"/>
                <a:gd name="T25" fmla="*/ 12 h 24"/>
                <a:gd name="T26" fmla="*/ 0 w 24"/>
                <a:gd name="T27" fmla="*/ 15 h 24"/>
                <a:gd name="T28" fmla="*/ 2 w 24"/>
                <a:gd name="T29" fmla="*/ 16 h 24"/>
                <a:gd name="T30" fmla="*/ 2 w 24"/>
                <a:gd name="T31" fmla="*/ 18 h 24"/>
                <a:gd name="T32" fmla="*/ 3 w 24"/>
                <a:gd name="T33" fmla="*/ 21 h 24"/>
                <a:gd name="T34" fmla="*/ 5 w 24"/>
                <a:gd name="T35" fmla="*/ 22 h 24"/>
                <a:gd name="T36" fmla="*/ 9 w 24"/>
                <a:gd name="T37" fmla="*/ 22 h 24"/>
                <a:gd name="T38" fmla="*/ 11 w 24"/>
                <a:gd name="T39" fmla="*/ 24 h 24"/>
                <a:gd name="T40" fmla="*/ 14 w 24"/>
                <a:gd name="T41" fmla="*/ 24 h 24"/>
                <a:gd name="T42" fmla="*/ 16 w 24"/>
                <a:gd name="T43" fmla="*/ 24 h 24"/>
                <a:gd name="T44" fmla="*/ 20 w 24"/>
                <a:gd name="T45" fmla="*/ 22 h 24"/>
                <a:gd name="T46" fmla="*/ 22 w 24"/>
                <a:gd name="T47" fmla="*/ 22 h 24"/>
                <a:gd name="T48" fmla="*/ 22 w 24"/>
                <a:gd name="T49" fmla="*/ 21 h 24"/>
                <a:gd name="T50" fmla="*/ 22 w 24"/>
                <a:gd name="T51" fmla="*/ 21 h 24"/>
                <a:gd name="T52" fmla="*/ 20 w 24"/>
                <a:gd name="T53" fmla="*/ 22 h 24"/>
                <a:gd name="T54" fmla="*/ 16 w 24"/>
                <a:gd name="T55" fmla="*/ 22 h 24"/>
                <a:gd name="T56" fmla="*/ 14 w 24"/>
                <a:gd name="T57" fmla="*/ 24 h 24"/>
                <a:gd name="T58" fmla="*/ 11 w 24"/>
                <a:gd name="T59" fmla="*/ 22 h 24"/>
                <a:gd name="T60" fmla="*/ 9 w 24"/>
                <a:gd name="T61" fmla="*/ 22 h 24"/>
                <a:gd name="T62" fmla="*/ 7 w 24"/>
                <a:gd name="T63" fmla="*/ 21 h 24"/>
                <a:gd name="T64" fmla="*/ 5 w 24"/>
                <a:gd name="T65" fmla="*/ 19 h 24"/>
                <a:gd name="T66" fmla="*/ 3 w 24"/>
                <a:gd name="T67" fmla="*/ 18 h 24"/>
                <a:gd name="T68" fmla="*/ 2 w 24"/>
                <a:gd name="T69" fmla="*/ 16 h 24"/>
                <a:gd name="T70" fmla="*/ 2 w 24"/>
                <a:gd name="T71" fmla="*/ 15 h 24"/>
                <a:gd name="T72" fmla="*/ 0 w 24"/>
                <a:gd name="T73" fmla="*/ 12 h 24"/>
                <a:gd name="T74" fmla="*/ 2 w 24"/>
                <a:gd name="T75" fmla="*/ 10 h 24"/>
                <a:gd name="T76" fmla="*/ 2 w 24"/>
                <a:gd name="T77" fmla="*/ 7 h 24"/>
                <a:gd name="T78" fmla="*/ 3 w 24"/>
                <a:gd name="T79" fmla="*/ 6 h 24"/>
                <a:gd name="T80" fmla="*/ 5 w 24"/>
                <a:gd name="T81" fmla="*/ 4 h 24"/>
                <a:gd name="T82" fmla="*/ 7 w 24"/>
                <a:gd name="T83" fmla="*/ 3 h 24"/>
                <a:gd name="T84" fmla="*/ 9 w 24"/>
                <a:gd name="T85" fmla="*/ 1 h 24"/>
                <a:gd name="T86" fmla="*/ 11 w 24"/>
                <a:gd name="T87" fmla="*/ 1 h 24"/>
                <a:gd name="T88" fmla="*/ 14 w 24"/>
                <a:gd name="T89" fmla="*/ 1 h 24"/>
                <a:gd name="T90" fmla="*/ 16 w 24"/>
                <a:gd name="T91" fmla="*/ 1 h 24"/>
                <a:gd name="T92" fmla="*/ 20 w 24"/>
                <a:gd name="T93" fmla="*/ 1 h 24"/>
                <a:gd name="T94" fmla="*/ 22 w 24"/>
                <a:gd name="T95" fmla="*/ 3 h 24"/>
                <a:gd name="T96" fmla="*/ 24 w 24"/>
                <a:gd name="T97" fmla="*/ 4 h 24"/>
                <a:gd name="T98" fmla="*/ 24 w 24"/>
                <a:gd name="T99" fmla="*/ 3 h 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"/>
                <a:gd name="T151" fmla="*/ 0 h 24"/>
                <a:gd name="T152" fmla="*/ 24 w 24"/>
                <a:gd name="T153" fmla="*/ 24 h 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" h="24">
                  <a:moveTo>
                    <a:pt x="24" y="3"/>
                  </a:moveTo>
                  <a:lnTo>
                    <a:pt x="22" y="3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EA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 1331"/>
            <p:cNvSpPr>
              <a:spLocks/>
            </p:cNvSpPr>
            <p:nvPr/>
          </p:nvSpPr>
          <p:spPr bwMode="auto">
            <a:xfrm>
              <a:off x="4940" y="1544"/>
              <a:ext cx="24" cy="23"/>
            </a:xfrm>
            <a:custGeom>
              <a:avLst/>
              <a:gdLst>
                <a:gd name="T0" fmla="*/ 24 w 24"/>
                <a:gd name="T1" fmla="*/ 3 h 23"/>
                <a:gd name="T2" fmla="*/ 22 w 24"/>
                <a:gd name="T3" fmla="*/ 2 h 23"/>
                <a:gd name="T4" fmla="*/ 20 w 24"/>
                <a:gd name="T5" fmla="*/ 0 h 23"/>
                <a:gd name="T6" fmla="*/ 16 w 24"/>
                <a:gd name="T7" fmla="*/ 0 h 23"/>
                <a:gd name="T8" fmla="*/ 14 w 24"/>
                <a:gd name="T9" fmla="*/ 0 h 23"/>
                <a:gd name="T10" fmla="*/ 11 w 24"/>
                <a:gd name="T11" fmla="*/ 0 h 23"/>
                <a:gd name="T12" fmla="*/ 9 w 24"/>
                <a:gd name="T13" fmla="*/ 0 h 23"/>
                <a:gd name="T14" fmla="*/ 7 w 24"/>
                <a:gd name="T15" fmla="*/ 2 h 23"/>
                <a:gd name="T16" fmla="*/ 5 w 24"/>
                <a:gd name="T17" fmla="*/ 3 h 23"/>
                <a:gd name="T18" fmla="*/ 3 w 24"/>
                <a:gd name="T19" fmla="*/ 5 h 23"/>
                <a:gd name="T20" fmla="*/ 2 w 24"/>
                <a:gd name="T21" fmla="*/ 6 h 23"/>
                <a:gd name="T22" fmla="*/ 2 w 24"/>
                <a:gd name="T23" fmla="*/ 9 h 23"/>
                <a:gd name="T24" fmla="*/ 0 w 24"/>
                <a:gd name="T25" fmla="*/ 11 h 23"/>
                <a:gd name="T26" fmla="*/ 2 w 24"/>
                <a:gd name="T27" fmla="*/ 14 h 23"/>
                <a:gd name="T28" fmla="*/ 2 w 24"/>
                <a:gd name="T29" fmla="*/ 15 h 23"/>
                <a:gd name="T30" fmla="*/ 3 w 24"/>
                <a:gd name="T31" fmla="*/ 17 h 23"/>
                <a:gd name="T32" fmla="*/ 5 w 24"/>
                <a:gd name="T33" fmla="*/ 18 h 23"/>
                <a:gd name="T34" fmla="*/ 7 w 24"/>
                <a:gd name="T35" fmla="*/ 20 h 23"/>
                <a:gd name="T36" fmla="*/ 9 w 24"/>
                <a:gd name="T37" fmla="*/ 21 h 23"/>
                <a:gd name="T38" fmla="*/ 11 w 24"/>
                <a:gd name="T39" fmla="*/ 21 h 23"/>
                <a:gd name="T40" fmla="*/ 14 w 24"/>
                <a:gd name="T41" fmla="*/ 23 h 23"/>
                <a:gd name="T42" fmla="*/ 16 w 24"/>
                <a:gd name="T43" fmla="*/ 21 h 23"/>
                <a:gd name="T44" fmla="*/ 20 w 24"/>
                <a:gd name="T45" fmla="*/ 21 h 23"/>
                <a:gd name="T46" fmla="*/ 22 w 24"/>
                <a:gd name="T47" fmla="*/ 20 h 23"/>
                <a:gd name="T48" fmla="*/ 22 w 24"/>
                <a:gd name="T49" fmla="*/ 20 h 23"/>
                <a:gd name="T50" fmla="*/ 22 w 24"/>
                <a:gd name="T51" fmla="*/ 20 h 23"/>
                <a:gd name="T52" fmla="*/ 22 w 24"/>
                <a:gd name="T53" fmla="*/ 20 h 23"/>
                <a:gd name="T54" fmla="*/ 18 w 24"/>
                <a:gd name="T55" fmla="*/ 21 h 23"/>
                <a:gd name="T56" fmla="*/ 16 w 24"/>
                <a:gd name="T57" fmla="*/ 21 h 23"/>
                <a:gd name="T58" fmla="*/ 14 w 24"/>
                <a:gd name="T59" fmla="*/ 21 h 23"/>
                <a:gd name="T60" fmla="*/ 11 w 24"/>
                <a:gd name="T61" fmla="*/ 21 h 23"/>
                <a:gd name="T62" fmla="*/ 9 w 24"/>
                <a:gd name="T63" fmla="*/ 21 h 23"/>
                <a:gd name="T64" fmla="*/ 7 w 24"/>
                <a:gd name="T65" fmla="*/ 20 h 23"/>
                <a:gd name="T66" fmla="*/ 5 w 24"/>
                <a:gd name="T67" fmla="*/ 18 h 23"/>
                <a:gd name="T68" fmla="*/ 3 w 24"/>
                <a:gd name="T69" fmla="*/ 17 h 23"/>
                <a:gd name="T70" fmla="*/ 2 w 24"/>
                <a:gd name="T71" fmla="*/ 15 h 23"/>
                <a:gd name="T72" fmla="*/ 2 w 24"/>
                <a:gd name="T73" fmla="*/ 14 h 23"/>
                <a:gd name="T74" fmla="*/ 2 w 24"/>
                <a:gd name="T75" fmla="*/ 11 h 23"/>
                <a:gd name="T76" fmla="*/ 2 w 24"/>
                <a:gd name="T77" fmla="*/ 9 h 23"/>
                <a:gd name="T78" fmla="*/ 2 w 24"/>
                <a:gd name="T79" fmla="*/ 6 h 23"/>
                <a:gd name="T80" fmla="*/ 3 w 24"/>
                <a:gd name="T81" fmla="*/ 5 h 23"/>
                <a:gd name="T82" fmla="*/ 5 w 24"/>
                <a:gd name="T83" fmla="*/ 3 h 23"/>
                <a:gd name="T84" fmla="*/ 7 w 24"/>
                <a:gd name="T85" fmla="*/ 2 h 23"/>
                <a:gd name="T86" fmla="*/ 9 w 24"/>
                <a:gd name="T87" fmla="*/ 2 h 23"/>
                <a:gd name="T88" fmla="*/ 11 w 24"/>
                <a:gd name="T89" fmla="*/ 0 h 23"/>
                <a:gd name="T90" fmla="*/ 14 w 24"/>
                <a:gd name="T91" fmla="*/ 0 h 23"/>
                <a:gd name="T92" fmla="*/ 16 w 24"/>
                <a:gd name="T93" fmla="*/ 0 h 23"/>
                <a:gd name="T94" fmla="*/ 18 w 24"/>
                <a:gd name="T95" fmla="*/ 2 h 23"/>
                <a:gd name="T96" fmla="*/ 22 w 24"/>
                <a:gd name="T97" fmla="*/ 2 h 23"/>
                <a:gd name="T98" fmla="*/ 24 w 24"/>
                <a:gd name="T99" fmla="*/ 3 h 23"/>
                <a:gd name="T100" fmla="*/ 24 w 24"/>
                <a:gd name="T101" fmla="*/ 3 h 23"/>
                <a:gd name="T102" fmla="*/ 24 w 24"/>
                <a:gd name="T103" fmla="*/ 3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"/>
                <a:gd name="T157" fmla="*/ 0 h 23"/>
                <a:gd name="T158" fmla="*/ 24 w 24"/>
                <a:gd name="T159" fmla="*/ 23 h 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" h="23">
                  <a:moveTo>
                    <a:pt x="24" y="3"/>
                  </a:move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EB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Freeform 1332"/>
            <p:cNvSpPr>
              <a:spLocks/>
            </p:cNvSpPr>
            <p:nvPr/>
          </p:nvSpPr>
          <p:spPr bwMode="auto">
            <a:xfrm>
              <a:off x="4942" y="1544"/>
              <a:ext cx="22" cy="21"/>
            </a:xfrm>
            <a:custGeom>
              <a:avLst/>
              <a:gdLst>
                <a:gd name="T0" fmla="*/ 22 w 22"/>
                <a:gd name="T1" fmla="*/ 3 h 21"/>
                <a:gd name="T2" fmla="*/ 22 w 22"/>
                <a:gd name="T3" fmla="*/ 3 h 21"/>
                <a:gd name="T4" fmla="*/ 20 w 22"/>
                <a:gd name="T5" fmla="*/ 2 h 21"/>
                <a:gd name="T6" fmla="*/ 16 w 22"/>
                <a:gd name="T7" fmla="*/ 2 h 21"/>
                <a:gd name="T8" fmla="*/ 14 w 22"/>
                <a:gd name="T9" fmla="*/ 0 h 21"/>
                <a:gd name="T10" fmla="*/ 12 w 22"/>
                <a:gd name="T11" fmla="*/ 0 h 21"/>
                <a:gd name="T12" fmla="*/ 9 w 22"/>
                <a:gd name="T13" fmla="*/ 0 h 21"/>
                <a:gd name="T14" fmla="*/ 7 w 22"/>
                <a:gd name="T15" fmla="*/ 2 h 21"/>
                <a:gd name="T16" fmla="*/ 5 w 22"/>
                <a:gd name="T17" fmla="*/ 2 h 21"/>
                <a:gd name="T18" fmla="*/ 3 w 22"/>
                <a:gd name="T19" fmla="*/ 3 h 21"/>
                <a:gd name="T20" fmla="*/ 1 w 22"/>
                <a:gd name="T21" fmla="*/ 5 h 21"/>
                <a:gd name="T22" fmla="*/ 0 w 22"/>
                <a:gd name="T23" fmla="*/ 6 h 21"/>
                <a:gd name="T24" fmla="*/ 0 w 22"/>
                <a:gd name="T25" fmla="*/ 9 h 21"/>
                <a:gd name="T26" fmla="*/ 0 w 22"/>
                <a:gd name="T27" fmla="*/ 11 h 21"/>
                <a:gd name="T28" fmla="*/ 0 w 22"/>
                <a:gd name="T29" fmla="*/ 14 h 21"/>
                <a:gd name="T30" fmla="*/ 0 w 22"/>
                <a:gd name="T31" fmla="*/ 15 h 21"/>
                <a:gd name="T32" fmla="*/ 1 w 22"/>
                <a:gd name="T33" fmla="*/ 17 h 21"/>
                <a:gd name="T34" fmla="*/ 3 w 22"/>
                <a:gd name="T35" fmla="*/ 18 h 21"/>
                <a:gd name="T36" fmla="*/ 5 w 22"/>
                <a:gd name="T37" fmla="*/ 20 h 21"/>
                <a:gd name="T38" fmla="*/ 7 w 22"/>
                <a:gd name="T39" fmla="*/ 21 h 21"/>
                <a:gd name="T40" fmla="*/ 9 w 22"/>
                <a:gd name="T41" fmla="*/ 21 h 21"/>
                <a:gd name="T42" fmla="*/ 12 w 22"/>
                <a:gd name="T43" fmla="*/ 21 h 21"/>
                <a:gd name="T44" fmla="*/ 14 w 22"/>
                <a:gd name="T45" fmla="*/ 21 h 21"/>
                <a:gd name="T46" fmla="*/ 16 w 22"/>
                <a:gd name="T47" fmla="*/ 21 h 21"/>
                <a:gd name="T48" fmla="*/ 20 w 22"/>
                <a:gd name="T49" fmla="*/ 20 h 21"/>
                <a:gd name="T50" fmla="*/ 20 w 22"/>
                <a:gd name="T51" fmla="*/ 20 h 21"/>
                <a:gd name="T52" fmla="*/ 20 w 22"/>
                <a:gd name="T53" fmla="*/ 18 h 21"/>
                <a:gd name="T54" fmla="*/ 18 w 22"/>
                <a:gd name="T55" fmla="*/ 20 h 21"/>
                <a:gd name="T56" fmla="*/ 16 w 22"/>
                <a:gd name="T57" fmla="*/ 20 h 21"/>
                <a:gd name="T58" fmla="*/ 14 w 22"/>
                <a:gd name="T59" fmla="*/ 21 h 21"/>
                <a:gd name="T60" fmla="*/ 12 w 22"/>
                <a:gd name="T61" fmla="*/ 21 h 21"/>
                <a:gd name="T62" fmla="*/ 9 w 22"/>
                <a:gd name="T63" fmla="*/ 21 h 21"/>
                <a:gd name="T64" fmla="*/ 7 w 22"/>
                <a:gd name="T65" fmla="*/ 20 h 21"/>
                <a:gd name="T66" fmla="*/ 5 w 22"/>
                <a:gd name="T67" fmla="*/ 20 h 21"/>
                <a:gd name="T68" fmla="*/ 3 w 22"/>
                <a:gd name="T69" fmla="*/ 18 h 21"/>
                <a:gd name="T70" fmla="*/ 1 w 22"/>
                <a:gd name="T71" fmla="*/ 17 h 21"/>
                <a:gd name="T72" fmla="*/ 1 w 22"/>
                <a:gd name="T73" fmla="*/ 15 h 21"/>
                <a:gd name="T74" fmla="*/ 0 w 22"/>
                <a:gd name="T75" fmla="*/ 12 h 21"/>
                <a:gd name="T76" fmla="*/ 0 w 22"/>
                <a:gd name="T77" fmla="*/ 11 h 21"/>
                <a:gd name="T78" fmla="*/ 0 w 22"/>
                <a:gd name="T79" fmla="*/ 9 h 21"/>
                <a:gd name="T80" fmla="*/ 1 w 22"/>
                <a:gd name="T81" fmla="*/ 8 h 21"/>
                <a:gd name="T82" fmla="*/ 1 w 22"/>
                <a:gd name="T83" fmla="*/ 5 h 21"/>
                <a:gd name="T84" fmla="*/ 3 w 22"/>
                <a:gd name="T85" fmla="*/ 3 h 21"/>
                <a:gd name="T86" fmla="*/ 5 w 22"/>
                <a:gd name="T87" fmla="*/ 3 h 21"/>
                <a:gd name="T88" fmla="*/ 7 w 22"/>
                <a:gd name="T89" fmla="*/ 2 h 21"/>
                <a:gd name="T90" fmla="*/ 9 w 22"/>
                <a:gd name="T91" fmla="*/ 2 h 21"/>
                <a:gd name="T92" fmla="*/ 12 w 22"/>
                <a:gd name="T93" fmla="*/ 0 h 21"/>
                <a:gd name="T94" fmla="*/ 14 w 22"/>
                <a:gd name="T95" fmla="*/ 2 h 21"/>
                <a:gd name="T96" fmla="*/ 16 w 22"/>
                <a:gd name="T97" fmla="*/ 2 h 21"/>
                <a:gd name="T98" fmla="*/ 18 w 22"/>
                <a:gd name="T99" fmla="*/ 3 h 21"/>
                <a:gd name="T100" fmla="*/ 20 w 22"/>
                <a:gd name="T101" fmla="*/ 3 h 21"/>
                <a:gd name="T102" fmla="*/ 22 w 22"/>
                <a:gd name="T103" fmla="*/ 5 h 21"/>
                <a:gd name="T104" fmla="*/ 22 w 22"/>
                <a:gd name="T105" fmla="*/ 3 h 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"/>
                <a:gd name="T160" fmla="*/ 0 h 21"/>
                <a:gd name="T161" fmla="*/ 22 w 22"/>
                <a:gd name="T162" fmla="*/ 21 h 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" h="21">
                  <a:moveTo>
                    <a:pt x="22" y="3"/>
                  </a:moveTo>
                  <a:lnTo>
                    <a:pt x="22" y="3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EC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Freeform 1333"/>
            <p:cNvSpPr>
              <a:spLocks/>
            </p:cNvSpPr>
            <p:nvPr/>
          </p:nvSpPr>
          <p:spPr bwMode="auto">
            <a:xfrm>
              <a:off x="4942" y="1544"/>
              <a:ext cx="22" cy="21"/>
            </a:xfrm>
            <a:custGeom>
              <a:avLst/>
              <a:gdLst>
                <a:gd name="T0" fmla="*/ 22 w 22"/>
                <a:gd name="T1" fmla="*/ 5 h 21"/>
                <a:gd name="T2" fmla="*/ 20 w 22"/>
                <a:gd name="T3" fmla="*/ 3 h 21"/>
                <a:gd name="T4" fmla="*/ 18 w 22"/>
                <a:gd name="T5" fmla="*/ 3 h 21"/>
                <a:gd name="T6" fmla="*/ 16 w 22"/>
                <a:gd name="T7" fmla="*/ 2 h 21"/>
                <a:gd name="T8" fmla="*/ 14 w 22"/>
                <a:gd name="T9" fmla="*/ 2 h 21"/>
                <a:gd name="T10" fmla="*/ 12 w 22"/>
                <a:gd name="T11" fmla="*/ 0 h 21"/>
                <a:gd name="T12" fmla="*/ 9 w 22"/>
                <a:gd name="T13" fmla="*/ 2 h 21"/>
                <a:gd name="T14" fmla="*/ 7 w 22"/>
                <a:gd name="T15" fmla="*/ 2 h 21"/>
                <a:gd name="T16" fmla="*/ 5 w 22"/>
                <a:gd name="T17" fmla="*/ 3 h 21"/>
                <a:gd name="T18" fmla="*/ 3 w 22"/>
                <a:gd name="T19" fmla="*/ 3 h 21"/>
                <a:gd name="T20" fmla="*/ 1 w 22"/>
                <a:gd name="T21" fmla="*/ 5 h 21"/>
                <a:gd name="T22" fmla="*/ 1 w 22"/>
                <a:gd name="T23" fmla="*/ 8 h 21"/>
                <a:gd name="T24" fmla="*/ 0 w 22"/>
                <a:gd name="T25" fmla="*/ 9 h 21"/>
                <a:gd name="T26" fmla="*/ 0 w 22"/>
                <a:gd name="T27" fmla="*/ 11 h 21"/>
                <a:gd name="T28" fmla="*/ 0 w 22"/>
                <a:gd name="T29" fmla="*/ 12 h 21"/>
                <a:gd name="T30" fmla="*/ 1 w 22"/>
                <a:gd name="T31" fmla="*/ 15 h 21"/>
                <a:gd name="T32" fmla="*/ 1 w 22"/>
                <a:gd name="T33" fmla="*/ 17 h 21"/>
                <a:gd name="T34" fmla="*/ 3 w 22"/>
                <a:gd name="T35" fmla="*/ 18 h 21"/>
                <a:gd name="T36" fmla="*/ 5 w 22"/>
                <a:gd name="T37" fmla="*/ 20 h 21"/>
                <a:gd name="T38" fmla="*/ 7 w 22"/>
                <a:gd name="T39" fmla="*/ 20 h 21"/>
                <a:gd name="T40" fmla="*/ 9 w 22"/>
                <a:gd name="T41" fmla="*/ 21 h 21"/>
                <a:gd name="T42" fmla="*/ 12 w 22"/>
                <a:gd name="T43" fmla="*/ 21 h 21"/>
                <a:gd name="T44" fmla="*/ 14 w 22"/>
                <a:gd name="T45" fmla="*/ 21 h 21"/>
                <a:gd name="T46" fmla="*/ 16 w 22"/>
                <a:gd name="T47" fmla="*/ 20 h 21"/>
                <a:gd name="T48" fmla="*/ 18 w 22"/>
                <a:gd name="T49" fmla="*/ 20 h 21"/>
                <a:gd name="T50" fmla="*/ 20 w 22"/>
                <a:gd name="T51" fmla="*/ 18 h 21"/>
                <a:gd name="T52" fmla="*/ 20 w 22"/>
                <a:gd name="T53" fmla="*/ 18 h 21"/>
                <a:gd name="T54" fmla="*/ 18 w 22"/>
                <a:gd name="T55" fmla="*/ 18 h 21"/>
                <a:gd name="T56" fmla="*/ 16 w 22"/>
                <a:gd name="T57" fmla="*/ 20 h 21"/>
                <a:gd name="T58" fmla="*/ 14 w 22"/>
                <a:gd name="T59" fmla="*/ 20 h 21"/>
                <a:gd name="T60" fmla="*/ 12 w 22"/>
                <a:gd name="T61" fmla="*/ 20 h 21"/>
                <a:gd name="T62" fmla="*/ 9 w 22"/>
                <a:gd name="T63" fmla="*/ 20 h 21"/>
                <a:gd name="T64" fmla="*/ 7 w 22"/>
                <a:gd name="T65" fmla="*/ 20 h 21"/>
                <a:gd name="T66" fmla="*/ 5 w 22"/>
                <a:gd name="T67" fmla="*/ 18 h 21"/>
                <a:gd name="T68" fmla="*/ 3 w 22"/>
                <a:gd name="T69" fmla="*/ 18 h 21"/>
                <a:gd name="T70" fmla="*/ 1 w 22"/>
                <a:gd name="T71" fmla="*/ 17 h 21"/>
                <a:gd name="T72" fmla="*/ 1 w 22"/>
                <a:gd name="T73" fmla="*/ 15 h 21"/>
                <a:gd name="T74" fmla="*/ 1 w 22"/>
                <a:gd name="T75" fmla="*/ 12 h 21"/>
                <a:gd name="T76" fmla="*/ 0 w 22"/>
                <a:gd name="T77" fmla="*/ 11 h 21"/>
                <a:gd name="T78" fmla="*/ 1 w 22"/>
                <a:gd name="T79" fmla="*/ 9 h 21"/>
                <a:gd name="T80" fmla="*/ 1 w 22"/>
                <a:gd name="T81" fmla="*/ 8 h 21"/>
                <a:gd name="T82" fmla="*/ 1 w 22"/>
                <a:gd name="T83" fmla="*/ 6 h 21"/>
                <a:gd name="T84" fmla="*/ 3 w 22"/>
                <a:gd name="T85" fmla="*/ 5 h 21"/>
                <a:gd name="T86" fmla="*/ 5 w 22"/>
                <a:gd name="T87" fmla="*/ 3 h 21"/>
                <a:gd name="T88" fmla="*/ 7 w 22"/>
                <a:gd name="T89" fmla="*/ 2 h 21"/>
                <a:gd name="T90" fmla="*/ 9 w 22"/>
                <a:gd name="T91" fmla="*/ 2 h 21"/>
                <a:gd name="T92" fmla="*/ 12 w 22"/>
                <a:gd name="T93" fmla="*/ 2 h 21"/>
                <a:gd name="T94" fmla="*/ 14 w 22"/>
                <a:gd name="T95" fmla="*/ 2 h 21"/>
                <a:gd name="T96" fmla="*/ 16 w 22"/>
                <a:gd name="T97" fmla="*/ 2 h 21"/>
                <a:gd name="T98" fmla="*/ 18 w 22"/>
                <a:gd name="T99" fmla="*/ 3 h 21"/>
                <a:gd name="T100" fmla="*/ 20 w 22"/>
                <a:gd name="T101" fmla="*/ 5 h 21"/>
                <a:gd name="T102" fmla="*/ 22 w 22"/>
                <a:gd name="T103" fmla="*/ 5 h 21"/>
                <a:gd name="T104" fmla="*/ 22 w 22"/>
                <a:gd name="T105" fmla="*/ 5 h 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"/>
                <a:gd name="T160" fmla="*/ 0 h 21"/>
                <a:gd name="T161" fmla="*/ 22 w 22"/>
                <a:gd name="T162" fmla="*/ 21 h 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" h="21">
                  <a:moveTo>
                    <a:pt x="22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ED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Freeform 1334"/>
            <p:cNvSpPr>
              <a:spLocks/>
            </p:cNvSpPr>
            <p:nvPr/>
          </p:nvSpPr>
          <p:spPr bwMode="auto">
            <a:xfrm>
              <a:off x="4942" y="1546"/>
              <a:ext cx="22" cy="18"/>
            </a:xfrm>
            <a:custGeom>
              <a:avLst/>
              <a:gdLst>
                <a:gd name="T0" fmla="*/ 22 w 22"/>
                <a:gd name="T1" fmla="*/ 3 h 18"/>
                <a:gd name="T2" fmla="*/ 20 w 22"/>
                <a:gd name="T3" fmla="*/ 3 h 18"/>
                <a:gd name="T4" fmla="*/ 18 w 22"/>
                <a:gd name="T5" fmla="*/ 1 h 18"/>
                <a:gd name="T6" fmla="*/ 16 w 22"/>
                <a:gd name="T7" fmla="*/ 0 h 18"/>
                <a:gd name="T8" fmla="*/ 14 w 22"/>
                <a:gd name="T9" fmla="*/ 0 h 18"/>
                <a:gd name="T10" fmla="*/ 12 w 22"/>
                <a:gd name="T11" fmla="*/ 0 h 18"/>
                <a:gd name="T12" fmla="*/ 9 w 22"/>
                <a:gd name="T13" fmla="*/ 0 h 18"/>
                <a:gd name="T14" fmla="*/ 7 w 22"/>
                <a:gd name="T15" fmla="*/ 0 h 18"/>
                <a:gd name="T16" fmla="*/ 5 w 22"/>
                <a:gd name="T17" fmla="*/ 1 h 18"/>
                <a:gd name="T18" fmla="*/ 3 w 22"/>
                <a:gd name="T19" fmla="*/ 3 h 18"/>
                <a:gd name="T20" fmla="*/ 1 w 22"/>
                <a:gd name="T21" fmla="*/ 4 h 18"/>
                <a:gd name="T22" fmla="*/ 1 w 22"/>
                <a:gd name="T23" fmla="*/ 6 h 18"/>
                <a:gd name="T24" fmla="*/ 1 w 22"/>
                <a:gd name="T25" fmla="*/ 7 h 18"/>
                <a:gd name="T26" fmla="*/ 0 w 22"/>
                <a:gd name="T27" fmla="*/ 9 h 18"/>
                <a:gd name="T28" fmla="*/ 1 w 22"/>
                <a:gd name="T29" fmla="*/ 10 h 18"/>
                <a:gd name="T30" fmla="*/ 1 w 22"/>
                <a:gd name="T31" fmla="*/ 13 h 18"/>
                <a:gd name="T32" fmla="*/ 1 w 22"/>
                <a:gd name="T33" fmla="*/ 15 h 18"/>
                <a:gd name="T34" fmla="*/ 3 w 22"/>
                <a:gd name="T35" fmla="*/ 16 h 18"/>
                <a:gd name="T36" fmla="*/ 5 w 22"/>
                <a:gd name="T37" fmla="*/ 16 h 18"/>
                <a:gd name="T38" fmla="*/ 7 w 22"/>
                <a:gd name="T39" fmla="*/ 18 h 18"/>
                <a:gd name="T40" fmla="*/ 9 w 22"/>
                <a:gd name="T41" fmla="*/ 18 h 18"/>
                <a:gd name="T42" fmla="*/ 12 w 22"/>
                <a:gd name="T43" fmla="*/ 18 h 18"/>
                <a:gd name="T44" fmla="*/ 14 w 22"/>
                <a:gd name="T45" fmla="*/ 18 h 18"/>
                <a:gd name="T46" fmla="*/ 16 w 22"/>
                <a:gd name="T47" fmla="*/ 18 h 18"/>
                <a:gd name="T48" fmla="*/ 18 w 22"/>
                <a:gd name="T49" fmla="*/ 16 h 18"/>
                <a:gd name="T50" fmla="*/ 20 w 22"/>
                <a:gd name="T51" fmla="*/ 16 h 18"/>
                <a:gd name="T52" fmla="*/ 20 w 22"/>
                <a:gd name="T53" fmla="*/ 15 h 18"/>
                <a:gd name="T54" fmla="*/ 20 w 22"/>
                <a:gd name="T55" fmla="*/ 15 h 18"/>
                <a:gd name="T56" fmla="*/ 18 w 22"/>
                <a:gd name="T57" fmla="*/ 16 h 18"/>
                <a:gd name="T58" fmla="*/ 16 w 22"/>
                <a:gd name="T59" fmla="*/ 18 h 18"/>
                <a:gd name="T60" fmla="*/ 14 w 22"/>
                <a:gd name="T61" fmla="*/ 18 h 18"/>
                <a:gd name="T62" fmla="*/ 12 w 22"/>
                <a:gd name="T63" fmla="*/ 18 h 18"/>
                <a:gd name="T64" fmla="*/ 11 w 22"/>
                <a:gd name="T65" fmla="*/ 18 h 18"/>
                <a:gd name="T66" fmla="*/ 7 w 22"/>
                <a:gd name="T67" fmla="*/ 18 h 18"/>
                <a:gd name="T68" fmla="*/ 5 w 22"/>
                <a:gd name="T69" fmla="*/ 16 h 18"/>
                <a:gd name="T70" fmla="*/ 5 w 22"/>
                <a:gd name="T71" fmla="*/ 15 h 18"/>
                <a:gd name="T72" fmla="*/ 3 w 22"/>
                <a:gd name="T73" fmla="*/ 13 h 18"/>
                <a:gd name="T74" fmla="*/ 1 w 22"/>
                <a:gd name="T75" fmla="*/ 12 h 18"/>
                <a:gd name="T76" fmla="*/ 1 w 22"/>
                <a:gd name="T77" fmla="*/ 10 h 18"/>
                <a:gd name="T78" fmla="*/ 1 w 22"/>
                <a:gd name="T79" fmla="*/ 9 h 18"/>
                <a:gd name="T80" fmla="*/ 1 w 22"/>
                <a:gd name="T81" fmla="*/ 7 h 18"/>
                <a:gd name="T82" fmla="*/ 1 w 22"/>
                <a:gd name="T83" fmla="*/ 6 h 18"/>
                <a:gd name="T84" fmla="*/ 3 w 22"/>
                <a:gd name="T85" fmla="*/ 4 h 18"/>
                <a:gd name="T86" fmla="*/ 5 w 22"/>
                <a:gd name="T87" fmla="*/ 3 h 18"/>
                <a:gd name="T88" fmla="*/ 5 w 22"/>
                <a:gd name="T89" fmla="*/ 1 h 18"/>
                <a:gd name="T90" fmla="*/ 7 w 22"/>
                <a:gd name="T91" fmla="*/ 1 h 18"/>
                <a:gd name="T92" fmla="*/ 11 w 22"/>
                <a:gd name="T93" fmla="*/ 0 h 18"/>
                <a:gd name="T94" fmla="*/ 12 w 22"/>
                <a:gd name="T95" fmla="*/ 0 h 18"/>
                <a:gd name="T96" fmla="*/ 14 w 22"/>
                <a:gd name="T97" fmla="*/ 0 h 18"/>
                <a:gd name="T98" fmla="*/ 16 w 22"/>
                <a:gd name="T99" fmla="*/ 1 h 18"/>
                <a:gd name="T100" fmla="*/ 18 w 22"/>
                <a:gd name="T101" fmla="*/ 1 h 18"/>
                <a:gd name="T102" fmla="*/ 20 w 22"/>
                <a:gd name="T103" fmla="*/ 3 h 18"/>
                <a:gd name="T104" fmla="*/ 22 w 22"/>
                <a:gd name="T105" fmla="*/ 4 h 18"/>
                <a:gd name="T106" fmla="*/ 22 w 22"/>
                <a:gd name="T107" fmla="*/ 3 h 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"/>
                <a:gd name="T163" fmla="*/ 0 h 18"/>
                <a:gd name="T164" fmla="*/ 22 w 22"/>
                <a:gd name="T165" fmla="*/ 18 h 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" h="18">
                  <a:moveTo>
                    <a:pt x="22" y="3"/>
                  </a:move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EE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Freeform 1335"/>
            <p:cNvSpPr>
              <a:spLocks/>
            </p:cNvSpPr>
            <p:nvPr/>
          </p:nvSpPr>
          <p:spPr bwMode="auto">
            <a:xfrm>
              <a:off x="4943" y="1546"/>
              <a:ext cx="21" cy="18"/>
            </a:xfrm>
            <a:custGeom>
              <a:avLst/>
              <a:gdLst>
                <a:gd name="T0" fmla="*/ 21 w 21"/>
                <a:gd name="T1" fmla="*/ 4 h 18"/>
                <a:gd name="T2" fmla="*/ 19 w 21"/>
                <a:gd name="T3" fmla="*/ 3 h 18"/>
                <a:gd name="T4" fmla="*/ 17 w 21"/>
                <a:gd name="T5" fmla="*/ 1 h 18"/>
                <a:gd name="T6" fmla="*/ 15 w 21"/>
                <a:gd name="T7" fmla="*/ 1 h 18"/>
                <a:gd name="T8" fmla="*/ 13 w 21"/>
                <a:gd name="T9" fmla="*/ 0 h 18"/>
                <a:gd name="T10" fmla="*/ 11 w 21"/>
                <a:gd name="T11" fmla="*/ 0 h 18"/>
                <a:gd name="T12" fmla="*/ 10 w 21"/>
                <a:gd name="T13" fmla="*/ 0 h 18"/>
                <a:gd name="T14" fmla="*/ 6 w 21"/>
                <a:gd name="T15" fmla="*/ 1 h 18"/>
                <a:gd name="T16" fmla="*/ 4 w 21"/>
                <a:gd name="T17" fmla="*/ 1 h 18"/>
                <a:gd name="T18" fmla="*/ 4 w 21"/>
                <a:gd name="T19" fmla="*/ 3 h 18"/>
                <a:gd name="T20" fmla="*/ 2 w 21"/>
                <a:gd name="T21" fmla="*/ 4 h 18"/>
                <a:gd name="T22" fmla="*/ 0 w 21"/>
                <a:gd name="T23" fmla="*/ 6 h 18"/>
                <a:gd name="T24" fmla="*/ 0 w 21"/>
                <a:gd name="T25" fmla="*/ 7 h 18"/>
                <a:gd name="T26" fmla="*/ 0 w 21"/>
                <a:gd name="T27" fmla="*/ 9 h 18"/>
                <a:gd name="T28" fmla="*/ 0 w 21"/>
                <a:gd name="T29" fmla="*/ 10 h 18"/>
                <a:gd name="T30" fmla="*/ 0 w 21"/>
                <a:gd name="T31" fmla="*/ 12 h 18"/>
                <a:gd name="T32" fmla="*/ 2 w 21"/>
                <a:gd name="T33" fmla="*/ 13 h 18"/>
                <a:gd name="T34" fmla="*/ 4 w 21"/>
                <a:gd name="T35" fmla="*/ 15 h 18"/>
                <a:gd name="T36" fmla="*/ 4 w 21"/>
                <a:gd name="T37" fmla="*/ 16 h 18"/>
                <a:gd name="T38" fmla="*/ 6 w 21"/>
                <a:gd name="T39" fmla="*/ 18 h 18"/>
                <a:gd name="T40" fmla="*/ 10 w 21"/>
                <a:gd name="T41" fmla="*/ 18 h 18"/>
                <a:gd name="T42" fmla="*/ 11 w 21"/>
                <a:gd name="T43" fmla="*/ 18 h 18"/>
                <a:gd name="T44" fmla="*/ 13 w 21"/>
                <a:gd name="T45" fmla="*/ 18 h 18"/>
                <a:gd name="T46" fmla="*/ 15 w 21"/>
                <a:gd name="T47" fmla="*/ 18 h 18"/>
                <a:gd name="T48" fmla="*/ 17 w 21"/>
                <a:gd name="T49" fmla="*/ 16 h 18"/>
                <a:gd name="T50" fmla="*/ 19 w 21"/>
                <a:gd name="T51" fmla="*/ 15 h 18"/>
                <a:gd name="T52" fmla="*/ 19 w 21"/>
                <a:gd name="T53" fmla="*/ 15 h 18"/>
                <a:gd name="T54" fmla="*/ 19 w 21"/>
                <a:gd name="T55" fmla="*/ 15 h 18"/>
                <a:gd name="T56" fmla="*/ 19 w 21"/>
                <a:gd name="T57" fmla="*/ 15 h 18"/>
                <a:gd name="T58" fmla="*/ 17 w 21"/>
                <a:gd name="T59" fmla="*/ 16 h 18"/>
                <a:gd name="T60" fmla="*/ 15 w 21"/>
                <a:gd name="T61" fmla="*/ 16 h 18"/>
                <a:gd name="T62" fmla="*/ 13 w 21"/>
                <a:gd name="T63" fmla="*/ 18 h 18"/>
                <a:gd name="T64" fmla="*/ 11 w 21"/>
                <a:gd name="T65" fmla="*/ 18 h 18"/>
                <a:gd name="T66" fmla="*/ 10 w 21"/>
                <a:gd name="T67" fmla="*/ 18 h 18"/>
                <a:gd name="T68" fmla="*/ 8 w 21"/>
                <a:gd name="T69" fmla="*/ 16 h 18"/>
                <a:gd name="T70" fmla="*/ 6 w 21"/>
                <a:gd name="T71" fmla="*/ 16 h 18"/>
                <a:gd name="T72" fmla="*/ 4 w 21"/>
                <a:gd name="T73" fmla="*/ 15 h 18"/>
                <a:gd name="T74" fmla="*/ 2 w 21"/>
                <a:gd name="T75" fmla="*/ 13 h 18"/>
                <a:gd name="T76" fmla="*/ 2 w 21"/>
                <a:gd name="T77" fmla="*/ 12 h 18"/>
                <a:gd name="T78" fmla="*/ 0 w 21"/>
                <a:gd name="T79" fmla="*/ 10 h 18"/>
                <a:gd name="T80" fmla="*/ 0 w 21"/>
                <a:gd name="T81" fmla="*/ 9 h 18"/>
                <a:gd name="T82" fmla="*/ 0 w 21"/>
                <a:gd name="T83" fmla="*/ 7 h 18"/>
                <a:gd name="T84" fmla="*/ 2 w 21"/>
                <a:gd name="T85" fmla="*/ 6 h 18"/>
                <a:gd name="T86" fmla="*/ 2 w 21"/>
                <a:gd name="T87" fmla="*/ 4 h 18"/>
                <a:gd name="T88" fmla="*/ 4 w 21"/>
                <a:gd name="T89" fmla="*/ 3 h 18"/>
                <a:gd name="T90" fmla="*/ 6 w 21"/>
                <a:gd name="T91" fmla="*/ 1 h 18"/>
                <a:gd name="T92" fmla="*/ 8 w 21"/>
                <a:gd name="T93" fmla="*/ 1 h 18"/>
                <a:gd name="T94" fmla="*/ 10 w 21"/>
                <a:gd name="T95" fmla="*/ 1 h 18"/>
                <a:gd name="T96" fmla="*/ 11 w 21"/>
                <a:gd name="T97" fmla="*/ 1 h 18"/>
                <a:gd name="T98" fmla="*/ 13 w 21"/>
                <a:gd name="T99" fmla="*/ 1 h 18"/>
                <a:gd name="T100" fmla="*/ 15 w 21"/>
                <a:gd name="T101" fmla="*/ 1 h 18"/>
                <a:gd name="T102" fmla="*/ 17 w 21"/>
                <a:gd name="T103" fmla="*/ 1 h 18"/>
                <a:gd name="T104" fmla="*/ 19 w 21"/>
                <a:gd name="T105" fmla="*/ 3 h 18"/>
                <a:gd name="T106" fmla="*/ 19 w 21"/>
                <a:gd name="T107" fmla="*/ 4 h 18"/>
                <a:gd name="T108" fmla="*/ 21 w 21"/>
                <a:gd name="T109" fmla="*/ 4 h 18"/>
                <a:gd name="T110" fmla="*/ 21 w 21"/>
                <a:gd name="T111" fmla="*/ 4 h 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"/>
                <a:gd name="T169" fmla="*/ 0 h 18"/>
                <a:gd name="T170" fmla="*/ 21 w 21"/>
                <a:gd name="T171" fmla="*/ 18 h 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" h="18">
                  <a:moveTo>
                    <a:pt x="21" y="4"/>
                  </a:moveTo>
                  <a:lnTo>
                    <a:pt x="19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EFF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Freeform 1336"/>
            <p:cNvSpPr>
              <a:spLocks/>
            </p:cNvSpPr>
            <p:nvPr/>
          </p:nvSpPr>
          <p:spPr bwMode="auto">
            <a:xfrm>
              <a:off x="4943" y="1547"/>
              <a:ext cx="21" cy="17"/>
            </a:xfrm>
            <a:custGeom>
              <a:avLst/>
              <a:gdLst>
                <a:gd name="T0" fmla="*/ 21 w 21"/>
                <a:gd name="T1" fmla="*/ 3 h 17"/>
                <a:gd name="T2" fmla="*/ 19 w 21"/>
                <a:gd name="T3" fmla="*/ 3 h 17"/>
                <a:gd name="T4" fmla="*/ 19 w 21"/>
                <a:gd name="T5" fmla="*/ 2 h 17"/>
                <a:gd name="T6" fmla="*/ 17 w 21"/>
                <a:gd name="T7" fmla="*/ 0 h 17"/>
                <a:gd name="T8" fmla="*/ 15 w 21"/>
                <a:gd name="T9" fmla="*/ 0 h 17"/>
                <a:gd name="T10" fmla="*/ 13 w 21"/>
                <a:gd name="T11" fmla="*/ 0 h 17"/>
                <a:gd name="T12" fmla="*/ 11 w 21"/>
                <a:gd name="T13" fmla="*/ 0 h 17"/>
                <a:gd name="T14" fmla="*/ 10 w 21"/>
                <a:gd name="T15" fmla="*/ 0 h 17"/>
                <a:gd name="T16" fmla="*/ 8 w 21"/>
                <a:gd name="T17" fmla="*/ 0 h 17"/>
                <a:gd name="T18" fmla="*/ 6 w 21"/>
                <a:gd name="T19" fmla="*/ 0 h 17"/>
                <a:gd name="T20" fmla="*/ 4 w 21"/>
                <a:gd name="T21" fmla="*/ 2 h 17"/>
                <a:gd name="T22" fmla="*/ 2 w 21"/>
                <a:gd name="T23" fmla="*/ 3 h 17"/>
                <a:gd name="T24" fmla="*/ 2 w 21"/>
                <a:gd name="T25" fmla="*/ 5 h 17"/>
                <a:gd name="T26" fmla="*/ 0 w 21"/>
                <a:gd name="T27" fmla="*/ 6 h 17"/>
                <a:gd name="T28" fmla="*/ 0 w 21"/>
                <a:gd name="T29" fmla="*/ 8 h 17"/>
                <a:gd name="T30" fmla="*/ 0 w 21"/>
                <a:gd name="T31" fmla="*/ 9 h 17"/>
                <a:gd name="T32" fmla="*/ 2 w 21"/>
                <a:gd name="T33" fmla="*/ 11 h 17"/>
                <a:gd name="T34" fmla="*/ 2 w 21"/>
                <a:gd name="T35" fmla="*/ 12 h 17"/>
                <a:gd name="T36" fmla="*/ 4 w 21"/>
                <a:gd name="T37" fmla="*/ 14 h 17"/>
                <a:gd name="T38" fmla="*/ 6 w 21"/>
                <a:gd name="T39" fmla="*/ 15 h 17"/>
                <a:gd name="T40" fmla="*/ 8 w 21"/>
                <a:gd name="T41" fmla="*/ 15 h 17"/>
                <a:gd name="T42" fmla="*/ 10 w 21"/>
                <a:gd name="T43" fmla="*/ 17 h 17"/>
                <a:gd name="T44" fmla="*/ 11 w 21"/>
                <a:gd name="T45" fmla="*/ 17 h 17"/>
                <a:gd name="T46" fmla="*/ 13 w 21"/>
                <a:gd name="T47" fmla="*/ 17 h 17"/>
                <a:gd name="T48" fmla="*/ 15 w 21"/>
                <a:gd name="T49" fmla="*/ 15 h 17"/>
                <a:gd name="T50" fmla="*/ 17 w 21"/>
                <a:gd name="T51" fmla="*/ 15 h 17"/>
                <a:gd name="T52" fmla="*/ 19 w 21"/>
                <a:gd name="T53" fmla="*/ 14 h 17"/>
                <a:gd name="T54" fmla="*/ 19 w 21"/>
                <a:gd name="T55" fmla="*/ 14 h 17"/>
                <a:gd name="T56" fmla="*/ 19 w 21"/>
                <a:gd name="T57" fmla="*/ 12 h 17"/>
                <a:gd name="T58" fmla="*/ 19 w 21"/>
                <a:gd name="T59" fmla="*/ 12 h 17"/>
                <a:gd name="T60" fmla="*/ 17 w 21"/>
                <a:gd name="T61" fmla="*/ 14 h 17"/>
                <a:gd name="T62" fmla="*/ 17 w 21"/>
                <a:gd name="T63" fmla="*/ 15 h 17"/>
                <a:gd name="T64" fmla="*/ 15 w 21"/>
                <a:gd name="T65" fmla="*/ 15 h 17"/>
                <a:gd name="T66" fmla="*/ 13 w 21"/>
                <a:gd name="T67" fmla="*/ 15 h 17"/>
                <a:gd name="T68" fmla="*/ 11 w 21"/>
                <a:gd name="T69" fmla="*/ 15 h 17"/>
                <a:gd name="T70" fmla="*/ 10 w 21"/>
                <a:gd name="T71" fmla="*/ 15 h 17"/>
                <a:gd name="T72" fmla="*/ 8 w 21"/>
                <a:gd name="T73" fmla="*/ 15 h 17"/>
                <a:gd name="T74" fmla="*/ 6 w 21"/>
                <a:gd name="T75" fmla="*/ 15 h 17"/>
                <a:gd name="T76" fmla="*/ 4 w 21"/>
                <a:gd name="T77" fmla="*/ 14 h 17"/>
                <a:gd name="T78" fmla="*/ 2 w 21"/>
                <a:gd name="T79" fmla="*/ 12 h 17"/>
                <a:gd name="T80" fmla="*/ 2 w 21"/>
                <a:gd name="T81" fmla="*/ 11 h 17"/>
                <a:gd name="T82" fmla="*/ 2 w 21"/>
                <a:gd name="T83" fmla="*/ 9 h 17"/>
                <a:gd name="T84" fmla="*/ 0 w 21"/>
                <a:gd name="T85" fmla="*/ 8 h 17"/>
                <a:gd name="T86" fmla="*/ 2 w 21"/>
                <a:gd name="T87" fmla="*/ 6 h 17"/>
                <a:gd name="T88" fmla="*/ 2 w 21"/>
                <a:gd name="T89" fmla="*/ 5 h 17"/>
                <a:gd name="T90" fmla="*/ 2 w 21"/>
                <a:gd name="T91" fmla="*/ 3 h 17"/>
                <a:gd name="T92" fmla="*/ 4 w 21"/>
                <a:gd name="T93" fmla="*/ 2 h 17"/>
                <a:gd name="T94" fmla="*/ 6 w 21"/>
                <a:gd name="T95" fmla="*/ 2 h 17"/>
                <a:gd name="T96" fmla="*/ 8 w 21"/>
                <a:gd name="T97" fmla="*/ 0 h 17"/>
                <a:gd name="T98" fmla="*/ 10 w 21"/>
                <a:gd name="T99" fmla="*/ 0 h 17"/>
                <a:gd name="T100" fmla="*/ 11 w 21"/>
                <a:gd name="T101" fmla="*/ 0 h 17"/>
                <a:gd name="T102" fmla="*/ 13 w 21"/>
                <a:gd name="T103" fmla="*/ 0 h 17"/>
                <a:gd name="T104" fmla="*/ 15 w 21"/>
                <a:gd name="T105" fmla="*/ 0 h 17"/>
                <a:gd name="T106" fmla="*/ 17 w 21"/>
                <a:gd name="T107" fmla="*/ 2 h 17"/>
                <a:gd name="T108" fmla="*/ 17 w 21"/>
                <a:gd name="T109" fmla="*/ 2 h 17"/>
                <a:gd name="T110" fmla="*/ 19 w 21"/>
                <a:gd name="T111" fmla="*/ 3 h 17"/>
                <a:gd name="T112" fmla="*/ 21 w 21"/>
                <a:gd name="T113" fmla="*/ 5 h 17"/>
                <a:gd name="T114" fmla="*/ 21 w 21"/>
                <a:gd name="T115" fmla="*/ 3 h 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"/>
                <a:gd name="T175" fmla="*/ 0 h 17"/>
                <a:gd name="T176" fmla="*/ 21 w 21"/>
                <a:gd name="T177" fmla="*/ 17 h 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" h="17">
                  <a:moveTo>
                    <a:pt x="21" y="3"/>
                  </a:moveTo>
                  <a:lnTo>
                    <a:pt x="19" y="3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F0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Freeform 1337"/>
            <p:cNvSpPr>
              <a:spLocks/>
            </p:cNvSpPr>
            <p:nvPr/>
          </p:nvSpPr>
          <p:spPr bwMode="auto">
            <a:xfrm>
              <a:off x="4943" y="1547"/>
              <a:ext cx="21" cy="15"/>
            </a:xfrm>
            <a:custGeom>
              <a:avLst/>
              <a:gdLst>
                <a:gd name="T0" fmla="*/ 21 w 21"/>
                <a:gd name="T1" fmla="*/ 5 h 15"/>
                <a:gd name="T2" fmla="*/ 19 w 21"/>
                <a:gd name="T3" fmla="*/ 3 h 15"/>
                <a:gd name="T4" fmla="*/ 17 w 21"/>
                <a:gd name="T5" fmla="*/ 2 h 15"/>
                <a:gd name="T6" fmla="*/ 17 w 21"/>
                <a:gd name="T7" fmla="*/ 2 h 15"/>
                <a:gd name="T8" fmla="*/ 15 w 21"/>
                <a:gd name="T9" fmla="*/ 0 h 15"/>
                <a:gd name="T10" fmla="*/ 13 w 21"/>
                <a:gd name="T11" fmla="*/ 0 h 15"/>
                <a:gd name="T12" fmla="*/ 11 w 21"/>
                <a:gd name="T13" fmla="*/ 0 h 15"/>
                <a:gd name="T14" fmla="*/ 10 w 21"/>
                <a:gd name="T15" fmla="*/ 0 h 15"/>
                <a:gd name="T16" fmla="*/ 8 w 21"/>
                <a:gd name="T17" fmla="*/ 0 h 15"/>
                <a:gd name="T18" fmla="*/ 6 w 21"/>
                <a:gd name="T19" fmla="*/ 2 h 15"/>
                <a:gd name="T20" fmla="*/ 4 w 21"/>
                <a:gd name="T21" fmla="*/ 2 h 15"/>
                <a:gd name="T22" fmla="*/ 2 w 21"/>
                <a:gd name="T23" fmla="*/ 3 h 15"/>
                <a:gd name="T24" fmla="*/ 2 w 21"/>
                <a:gd name="T25" fmla="*/ 5 h 15"/>
                <a:gd name="T26" fmla="*/ 2 w 21"/>
                <a:gd name="T27" fmla="*/ 6 h 15"/>
                <a:gd name="T28" fmla="*/ 0 w 21"/>
                <a:gd name="T29" fmla="*/ 8 h 15"/>
                <a:gd name="T30" fmla="*/ 2 w 21"/>
                <a:gd name="T31" fmla="*/ 9 h 15"/>
                <a:gd name="T32" fmla="*/ 2 w 21"/>
                <a:gd name="T33" fmla="*/ 11 h 15"/>
                <a:gd name="T34" fmla="*/ 2 w 21"/>
                <a:gd name="T35" fmla="*/ 12 h 15"/>
                <a:gd name="T36" fmla="*/ 4 w 21"/>
                <a:gd name="T37" fmla="*/ 14 h 15"/>
                <a:gd name="T38" fmla="*/ 6 w 21"/>
                <a:gd name="T39" fmla="*/ 15 h 15"/>
                <a:gd name="T40" fmla="*/ 8 w 21"/>
                <a:gd name="T41" fmla="*/ 15 h 15"/>
                <a:gd name="T42" fmla="*/ 10 w 21"/>
                <a:gd name="T43" fmla="*/ 15 h 15"/>
                <a:gd name="T44" fmla="*/ 11 w 21"/>
                <a:gd name="T45" fmla="*/ 15 h 15"/>
                <a:gd name="T46" fmla="*/ 13 w 21"/>
                <a:gd name="T47" fmla="*/ 15 h 15"/>
                <a:gd name="T48" fmla="*/ 15 w 21"/>
                <a:gd name="T49" fmla="*/ 15 h 15"/>
                <a:gd name="T50" fmla="*/ 17 w 21"/>
                <a:gd name="T51" fmla="*/ 15 h 15"/>
                <a:gd name="T52" fmla="*/ 17 w 21"/>
                <a:gd name="T53" fmla="*/ 14 h 15"/>
                <a:gd name="T54" fmla="*/ 19 w 21"/>
                <a:gd name="T55" fmla="*/ 12 h 15"/>
                <a:gd name="T56" fmla="*/ 19 w 21"/>
                <a:gd name="T57" fmla="*/ 12 h 15"/>
                <a:gd name="T58" fmla="*/ 19 w 21"/>
                <a:gd name="T59" fmla="*/ 11 h 15"/>
                <a:gd name="T60" fmla="*/ 19 w 21"/>
                <a:gd name="T61" fmla="*/ 12 h 15"/>
                <a:gd name="T62" fmla="*/ 17 w 21"/>
                <a:gd name="T63" fmla="*/ 14 h 15"/>
                <a:gd name="T64" fmla="*/ 15 w 21"/>
                <a:gd name="T65" fmla="*/ 14 h 15"/>
                <a:gd name="T66" fmla="*/ 15 w 21"/>
                <a:gd name="T67" fmla="*/ 15 h 15"/>
                <a:gd name="T68" fmla="*/ 13 w 21"/>
                <a:gd name="T69" fmla="*/ 15 h 15"/>
                <a:gd name="T70" fmla="*/ 11 w 21"/>
                <a:gd name="T71" fmla="*/ 15 h 15"/>
                <a:gd name="T72" fmla="*/ 10 w 21"/>
                <a:gd name="T73" fmla="*/ 15 h 15"/>
                <a:gd name="T74" fmla="*/ 8 w 21"/>
                <a:gd name="T75" fmla="*/ 15 h 15"/>
                <a:gd name="T76" fmla="*/ 6 w 21"/>
                <a:gd name="T77" fmla="*/ 14 h 15"/>
                <a:gd name="T78" fmla="*/ 4 w 21"/>
                <a:gd name="T79" fmla="*/ 14 h 15"/>
                <a:gd name="T80" fmla="*/ 4 w 21"/>
                <a:gd name="T81" fmla="*/ 12 h 15"/>
                <a:gd name="T82" fmla="*/ 2 w 21"/>
                <a:gd name="T83" fmla="*/ 11 h 15"/>
                <a:gd name="T84" fmla="*/ 2 w 21"/>
                <a:gd name="T85" fmla="*/ 9 h 15"/>
                <a:gd name="T86" fmla="*/ 2 w 21"/>
                <a:gd name="T87" fmla="*/ 8 h 15"/>
                <a:gd name="T88" fmla="*/ 2 w 21"/>
                <a:gd name="T89" fmla="*/ 6 h 15"/>
                <a:gd name="T90" fmla="*/ 2 w 21"/>
                <a:gd name="T91" fmla="*/ 5 h 15"/>
                <a:gd name="T92" fmla="*/ 4 w 21"/>
                <a:gd name="T93" fmla="*/ 3 h 15"/>
                <a:gd name="T94" fmla="*/ 4 w 21"/>
                <a:gd name="T95" fmla="*/ 3 h 15"/>
                <a:gd name="T96" fmla="*/ 6 w 21"/>
                <a:gd name="T97" fmla="*/ 2 h 15"/>
                <a:gd name="T98" fmla="*/ 8 w 21"/>
                <a:gd name="T99" fmla="*/ 2 h 15"/>
                <a:gd name="T100" fmla="*/ 10 w 21"/>
                <a:gd name="T101" fmla="*/ 0 h 15"/>
                <a:gd name="T102" fmla="*/ 11 w 21"/>
                <a:gd name="T103" fmla="*/ 0 h 15"/>
                <a:gd name="T104" fmla="*/ 13 w 21"/>
                <a:gd name="T105" fmla="*/ 0 h 15"/>
                <a:gd name="T106" fmla="*/ 15 w 21"/>
                <a:gd name="T107" fmla="*/ 2 h 15"/>
                <a:gd name="T108" fmla="*/ 15 w 21"/>
                <a:gd name="T109" fmla="*/ 2 h 15"/>
                <a:gd name="T110" fmla="*/ 17 w 21"/>
                <a:gd name="T111" fmla="*/ 3 h 15"/>
                <a:gd name="T112" fmla="*/ 19 w 21"/>
                <a:gd name="T113" fmla="*/ 3 h 15"/>
                <a:gd name="T114" fmla="*/ 19 w 21"/>
                <a:gd name="T115" fmla="*/ 5 h 15"/>
                <a:gd name="T116" fmla="*/ 19 w 21"/>
                <a:gd name="T117" fmla="*/ 6 h 15"/>
                <a:gd name="T118" fmla="*/ 21 w 21"/>
                <a:gd name="T119" fmla="*/ 5 h 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"/>
                <a:gd name="T181" fmla="*/ 0 h 15"/>
                <a:gd name="T182" fmla="*/ 21 w 21"/>
                <a:gd name="T183" fmla="*/ 15 h 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" h="15">
                  <a:moveTo>
                    <a:pt x="21" y="5"/>
                  </a:moveTo>
                  <a:lnTo>
                    <a:pt x="19" y="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1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Freeform 1338"/>
            <p:cNvSpPr>
              <a:spLocks/>
            </p:cNvSpPr>
            <p:nvPr/>
          </p:nvSpPr>
          <p:spPr bwMode="auto">
            <a:xfrm>
              <a:off x="4945" y="1547"/>
              <a:ext cx="17" cy="15"/>
            </a:xfrm>
            <a:custGeom>
              <a:avLst/>
              <a:gdLst>
                <a:gd name="T0" fmla="*/ 17 w 17"/>
                <a:gd name="T1" fmla="*/ 5 h 15"/>
                <a:gd name="T2" fmla="*/ 15 w 17"/>
                <a:gd name="T3" fmla="*/ 3 h 15"/>
                <a:gd name="T4" fmla="*/ 13 w 17"/>
                <a:gd name="T5" fmla="*/ 2 h 15"/>
                <a:gd name="T6" fmla="*/ 9 w 17"/>
                <a:gd name="T7" fmla="*/ 0 h 15"/>
                <a:gd name="T8" fmla="*/ 6 w 17"/>
                <a:gd name="T9" fmla="*/ 2 h 15"/>
                <a:gd name="T10" fmla="*/ 2 w 17"/>
                <a:gd name="T11" fmla="*/ 3 h 15"/>
                <a:gd name="T12" fmla="*/ 0 w 17"/>
                <a:gd name="T13" fmla="*/ 5 h 15"/>
                <a:gd name="T14" fmla="*/ 0 w 17"/>
                <a:gd name="T15" fmla="*/ 8 h 15"/>
                <a:gd name="T16" fmla="*/ 0 w 17"/>
                <a:gd name="T17" fmla="*/ 11 h 15"/>
                <a:gd name="T18" fmla="*/ 2 w 17"/>
                <a:gd name="T19" fmla="*/ 14 h 15"/>
                <a:gd name="T20" fmla="*/ 6 w 17"/>
                <a:gd name="T21" fmla="*/ 15 h 15"/>
                <a:gd name="T22" fmla="*/ 9 w 17"/>
                <a:gd name="T23" fmla="*/ 15 h 15"/>
                <a:gd name="T24" fmla="*/ 13 w 17"/>
                <a:gd name="T25" fmla="*/ 15 h 15"/>
                <a:gd name="T26" fmla="*/ 15 w 17"/>
                <a:gd name="T27" fmla="*/ 14 h 15"/>
                <a:gd name="T28" fmla="*/ 17 w 17"/>
                <a:gd name="T29" fmla="*/ 11 h 15"/>
                <a:gd name="T30" fmla="*/ 17 w 17"/>
                <a:gd name="T31" fmla="*/ 8 h 15"/>
                <a:gd name="T32" fmla="*/ 17 w 17"/>
                <a:gd name="T33" fmla="*/ 5 h 15"/>
                <a:gd name="T34" fmla="*/ 15 w 17"/>
                <a:gd name="T35" fmla="*/ 3 h 15"/>
                <a:gd name="T36" fmla="*/ 13 w 17"/>
                <a:gd name="T37" fmla="*/ 2 h 15"/>
                <a:gd name="T38" fmla="*/ 9 w 17"/>
                <a:gd name="T39" fmla="*/ 2 h 15"/>
                <a:gd name="T40" fmla="*/ 6 w 17"/>
                <a:gd name="T41" fmla="*/ 2 h 15"/>
                <a:gd name="T42" fmla="*/ 4 w 17"/>
                <a:gd name="T43" fmla="*/ 3 h 15"/>
                <a:gd name="T44" fmla="*/ 2 w 17"/>
                <a:gd name="T45" fmla="*/ 5 h 15"/>
                <a:gd name="T46" fmla="*/ 0 w 17"/>
                <a:gd name="T47" fmla="*/ 8 h 15"/>
                <a:gd name="T48" fmla="*/ 2 w 17"/>
                <a:gd name="T49" fmla="*/ 11 h 15"/>
                <a:gd name="T50" fmla="*/ 4 w 17"/>
                <a:gd name="T51" fmla="*/ 12 h 15"/>
                <a:gd name="T52" fmla="*/ 6 w 17"/>
                <a:gd name="T53" fmla="*/ 14 h 15"/>
                <a:gd name="T54" fmla="*/ 9 w 17"/>
                <a:gd name="T55" fmla="*/ 15 h 15"/>
                <a:gd name="T56" fmla="*/ 13 w 17"/>
                <a:gd name="T57" fmla="*/ 14 h 15"/>
                <a:gd name="T58" fmla="*/ 15 w 17"/>
                <a:gd name="T59" fmla="*/ 12 h 15"/>
                <a:gd name="T60" fmla="*/ 17 w 17"/>
                <a:gd name="T61" fmla="*/ 11 h 15"/>
                <a:gd name="T62" fmla="*/ 17 w 17"/>
                <a:gd name="T63" fmla="*/ 8 h 15"/>
                <a:gd name="T64" fmla="*/ 17 w 17"/>
                <a:gd name="T65" fmla="*/ 6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5"/>
                <a:gd name="T101" fmla="*/ 17 w 17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5">
                  <a:moveTo>
                    <a:pt x="17" y="6"/>
                  </a:moveTo>
                  <a:lnTo>
                    <a:pt x="17" y="5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2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Freeform 1339"/>
            <p:cNvSpPr>
              <a:spLocks/>
            </p:cNvSpPr>
            <p:nvPr/>
          </p:nvSpPr>
          <p:spPr bwMode="auto">
            <a:xfrm>
              <a:off x="4945" y="1549"/>
              <a:ext cx="17" cy="13"/>
            </a:xfrm>
            <a:custGeom>
              <a:avLst/>
              <a:gdLst>
                <a:gd name="T0" fmla="*/ 17 w 17"/>
                <a:gd name="T1" fmla="*/ 4 h 13"/>
                <a:gd name="T2" fmla="*/ 17 w 17"/>
                <a:gd name="T3" fmla="*/ 3 h 13"/>
                <a:gd name="T4" fmla="*/ 13 w 17"/>
                <a:gd name="T5" fmla="*/ 0 h 13"/>
                <a:gd name="T6" fmla="*/ 11 w 17"/>
                <a:gd name="T7" fmla="*/ 0 h 13"/>
                <a:gd name="T8" fmla="*/ 8 w 17"/>
                <a:gd name="T9" fmla="*/ 0 h 13"/>
                <a:gd name="T10" fmla="*/ 4 w 17"/>
                <a:gd name="T11" fmla="*/ 0 h 13"/>
                <a:gd name="T12" fmla="*/ 2 w 17"/>
                <a:gd name="T13" fmla="*/ 3 h 13"/>
                <a:gd name="T14" fmla="*/ 0 w 17"/>
                <a:gd name="T15" fmla="*/ 4 h 13"/>
                <a:gd name="T16" fmla="*/ 0 w 17"/>
                <a:gd name="T17" fmla="*/ 7 h 13"/>
                <a:gd name="T18" fmla="*/ 2 w 17"/>
                <a:gd name="T19" fmla="*/ 10 h 13"/>
                <a:gd name="T20" fmla="*/ 4 w 17"/>
                <a:gd name="T21" fmla="*/ 12 h 13"/>
                <a:gd name="T22" fmla="*/ 8 w 17"/>
                <a:gd name="T23" fmla="*/ 13 h 13"/>
                <a:gd name="T24" fmla="*/ 11 w 17"/>
                <a:gd name="T25" fmla="*/ 13 h 13"/>
                <a:gd name="T26" fmla="*/ 13 w 17"/>
                <a:gd name="T27" fmla="*/ 12 h 13"/>
                <a:gd name="T28" fmla="*/ 17 w 17"/>
                <a:gd name="T29" fmla="*/ 10 h 13"/>
                <a:gd name="T30" fmla="*/ 17 w 17"/>
                <a:gd name="T31" fmla="*/ 7 h 13"/>
                <a:gd name="T32" fmla="*/ 17 w 17"/>
                <a:gd name="T33" fmla="*/ 6 h 13"/>
                <a:gd name="T34" fmla="*/ 17 w 17"/>
                <a:gd name="T35" fmla="*/ 4 h 13"/>
                <a:gd name="T36" fmla="*/ 15 w 17"/>
                <a:gd name="T37" fmla="*/ 1 h 13"/>
                <a:gd name="T38" fmla="*/ 11 w 17"/>
                <a:gd name="T39" fmla="*/ 0 h 13"/>
                <a:gd name="T40" fmla="*/ 9 w 17"/>
                <a:gd name="T41" fmla="*/ 0 h 13"/>
                <a:gd name="T42" fmla="*/ 6 w 17"/>
                <a:gd name="T43" fmla="*/ 0 h 13"/>
                <a:gd name="T44" fmla="*/ 4 w 17"/>
                <a:gd name="T45" fmla="*/ 1 h 13"/>
                <a:gd name="T46" fmla="*/ 2 w 17"/>
                <a:gd name="T47" fmla="*/ 4 h 13"/>
                <a:gd name="T48" fmla="*/ 2 w 17"/>
                <a:gd name="T49" fmla="*/ 6 h 13"/>
                <a:gd name="T50" fmla="*/ 2 w 17"/>
                <a:gd name="T51" fmla="*/ 9 h 13"/>
                <a:gd name="T52" fmla="*/ 4 w 17"/>
                <a:gd name="T53" fmla="*/ 10 h 13"/>
                <a:gd name="T54" fmla="*/ 6 w 17"/>
                <a:gd name="T55" fmla="*/ 12 h 13"/>
                <a:gd name="T56" fmla="*/ 9 w 17"/>
                <a:gd name="T57" fmla="*/ 12 h 13"/>
                <a:gd name="T58" fmla="*/ 11 w 17"/>
                <a:gd name="T59" fmla="*/ 12 h 13"/>
                <a:gd name="T60" fmla="*/ 15 w 17"/>
                <a:gd name="T61" fmla="*/ 10 h 13"/>
                <a:gd name="T62" fmla="*/ 17 w 17"/>
                <a:gd name="T63" fmla="*/ 9 h 13"/>
                <a:gd name="T64" fmla="*/ 17 w 17"/>
                <a:gd name="T65" fmla="*/ 6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3"/>
                <a:gd name="T101" fmla="*/ 17 w 17"/>
                <a:gd name="T102" fmla="*/ 13 h 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3">
                  <a:moveTo>
                    <a:pt x="17" y="6"/>
                  </a:moveTo>
                  <a:lnTo>
                    <a:pt x="17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3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Freeform 1340"/>
            <p:cNvSpPr>
              <a:spLocks/>
            </p:cNvSpPr>
            <p:nvPr/>
          </p:nvSpPr>
          <p:spPr bwMode="auto">
            <a:xfrm>
              <a:off x="4947" y="1549"/>
              <a:ext cx="15" cy="12"/>
            </a:xfrm>
            <a:custGeom>
              <a:avLst/>
              <a:gdLst>
                <a:gd name="T0" fmla="*/ 15 w 15"/>
                <a:gd name="T1" fmla="*/ 4 h 12"/>
                <a:gd name="T2" fmla="*/ 13 w 15"/>
                <a:gd name="T3" fmla="*/ 3 h 12"/>
                <a:gd name="T4" fmla="*/ 11 w 15"/>
                <a:gd name="T5" fmla="*/ 1 h 12"/>
                <a:gd name="T6" fmla="*/ 9 w 15"/>
                <a:gd name="T7" fmla="*/ 0 h 12"/>
                <a:gd name="T8" fmla="*/ 6 w 15"/>
                <a:gd name="T9" fmla="*/ 0 h 12"/>
                <a:gd name="T10" fmla="*/ 2 w 15"/>
                <a:gd name="T11" fmla="*/ 1 h 12"/>
                <a:gd name="T12" fmla="*/ 0 w 15"/>
                <a:gd name="T13" fmla="*/ 3 h 12"/>
                <a:gd name="T14" fmla="*/ 0 w 15"/>
                <a:gd name="T15" fmla="*/ 4 h 12"/>
                <a:gd name="T16" fmla="*/ 0 w 15"/>
                <a:gd name="T17" fmla="*/ 7 h 12"/>
                <a:gd name="T18" fmla="*/ 0 w 15"/>
                <a:gd name="T19" fmla="*/ 9 h 12"/>
                <a:gd name="T20" fmla="*/ 2 w 15"/>
                <a:gd name="T21" fmla="*/ 12 h 12"/>
                <a:gd name="T22" fmla="*/ 6 w 15"/>
                <a:gd name="T23" fmla="*/ 12 h 12"/>
                <a:gd name="T24" fmla="*/ 9 w 15"/>
                <a:gd name="T25" fmla="*/ 12 h 12"/>
                <a:gd name="T26" fmla="*/ 11 w 15"/>
                <a:gd name="T27" fmla="*/ 12 h 12"/>
                <a:gd name="T28" fmla="*/ 13 w 15"/>
                <a:gd name="T29" fmla="*/ 9 h 12"/>
                <a:gd name="T30" fmla="*/ 15 w 15"/>
                <a:gd name="T31" fmla="*/ 7 h 12"/>
                <a:gd name="T32" fmla="*/ 15 w 15"/>
                <a:gd name="T33" fmla="*/ 6 h 12"/>
                <a:gd name="T34" fmla="*/ 13 w 15"/>
                <a:gd name="T35" fmla="*/ 4 h 12"/>
                <a:gd name="T36" fmla="*/ 11 w 15"/>
                <a:gd name="T37" fmla="*/ 1 h 12"/>
                <a:gd name="T38" fmla="*/ 9 w 15"/>
                <a:gd name="T39" fmla="*/ 1 h 12"/>
                <a:gd name="T40" fmla="*/ 7 w 15"/>
                <a:gd name="T41" fmla="*/ 0 h 12"/>
                <a:gd name="T42" fmla="*/ 4 w 15"/>
                <a:gd name="T43" fmla="*/ 1 h 12"/>
                <a:gd name="T44" fmla="*/ 2 w 15"/>
                <a:gd name="T45" fmla="*/ 1 h 12"/>
                <a:gd name="T46" fmla="*/ 0 w 15"/>
                <a:gd name="T47" fmla="*/ 4 h 12"/>
                <a:gd name="T48" fmla="*/ 0 w 15"/>
                <a:gd name="T49" fmla="*/ 6 h 12"/>
                <a:gd name="T50" fmla="*/ 0 w 15"/>
                <a:gd name="T51" fmla="*/ 9 h 12"/>
                <a:gd name="T52" fmla="*/ 2 w 15"/>
                <a:gd name="T53" fmla="*/ 10 h 12"/>
                <a:gd name="T54" fmla="*/ 4 w 15"/>
                <a:gd name="T55" fmla="*/ 12 h 12"/>
                <a:gd name="T56" fmla="*/ 7 w 15"/>
                <a:gd name="T57" fmla="*/ 12 h 12"/>
                <a:gd name="T58" fmla="*/ 9 w 15"/>
                <a:gd name="T59" fmla="*/ 12 h 12"/>
                <a:gd name="T60" fmla="*/ 11 w 15"/>
                <a:gd name="T61" fmla="*/ 10 h 12"/>
                <a:gd name="T62" fmla="*/ 13 w 15"/>
                <a:gd name="T63" fmla="*/ 9 h 12"/>
                <a:gd name="T64" fmla="*/ 15 w 15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2"/>
                <a:gd name="T101" fmla="*/ 15 w 15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2">
                  <a:moveTo>
                    <a:pt x="15" y="6"/>
                  </a:moveTo>
                  <a:lnTo>
                    <a:pt x="15" y="4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4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Freeform 1341"/>
            <p:cNvSpPr>
              <a:spLocks/>
            </p:cNvSpPr>
            <p:nvPr/>
          </p:nvSpPr>
          <p:spPr bwMode="auto">
            <a:xfrm>
              <a:off x="4947" y="1549"/>
              <a:ext cx="15" cy="12"/>
            </a:xfrm>
            <a:custGeom>
              <a:avLst/>
              <a:gdLst>
                <a:gd name="T0" fmla="*/ 15 w 15"/>
                <a:gd name="T1" fmla="*/ 4 h 12"/>
                <a:gd name="T2" fmla="*/ 13 w 15"/>
                <a:gd name="T3" fmla="*/ 3 h 12"/>
                <a:gd name="T4" fmla="*/ 11 w 15"/>
                <a:gd name="T5" fmla="*/ 1 h 12"/>
                <a:gd name="T6" fmla="*/ 9 w 15"/>
                <a:gd name="T7" fmla="*/ 0 h 12"/>
                <a:gd name="T8" fmla="*/ 6 w 15"/>
                <a:gd name="T9" fmla="*/ 0 h 12"/>
                <a:gd name="T10" fmla="*/ 4 w 15"/>
                <a:gd name="T11" fmla="*/ 1 h 12"/>
                <a:gd name="T12" fmla="*/ 2 w 15"/>
                <a:gd name="T13" fmla="*/ 3 h 12"/>
                <a:gd name="T14" fmla="*/ 0 w 15"/>
                <a:gd name="T15" fmla="*/ 4 h 12"/>
                <a:gd name="T16" fmla="*/ 0 w 15"/>
                <a:gd name="T17" fmla="*/ 7 h 12"/>
                <a:gd name="T18" fmla="*/ 2 w 15"/>
                <a:gd name="T19" fmla="*/ 9 h 12"/>
                <a:gd name="T20" fmla="*/ 4 w 15"/>
                <a:gd name="T21" fmla="*/ 10 h 12"/>
                <a:gd name="T22" fmla="*/ 6 w 15"/>
                <a:gd name="T23" fmla="*/ 12 h 12"/>
                <a:gd name="T24" fmla="*/ 9 w 15"/>
                <a:gd name="T25" fmla="*/ 12 h 12"/>
                <a:gd name="T26" fmla="*/ 11 w 15"/>
                <a:gd name="T27" fmla="*/ 10 h 12"/>
                <a:gd name="T28" fmla="*/ 13 w 15"/>
                <a:gd name="T29" fmla="*/ 9 h 12"/>
                <a:gd name="T30" fmla="*/ 15 w 15"/>
                <a:gd name="T31" fmla="*/ 7 h 12"/>
                <a:gd name="T32" fmla="*/ 13 w 15"/>
                <a:gd name="T33" fmla="*/ 6 h 12"/>
                <a:gd name="T34" fmla="*/ 13 w 15"/>
                <a:gd name="T35" fmla="*/ 4 h 12"/>
                <a:gd name="T36" fmla="*/ 11 w 15"/>
                <a:gd name="T37" fmla="*/ 3 h 12"/>
                <a:gd name="T38" fmla="*/ 9 w 15"/>
                <a:gd name="T39" fmla="*/ 1 h 12"/>
                <a:gd name="T40" fmla="*/ 7 w 15"/>
                <a:gd name="T41" fmla="*/ 1 h 12"/>
                <a:gd name="T42" fmla="*/ 4 w 15"/>
                <a:gd name="T43" fmla="*/ 1 h 12"/>
                <a:gd name="T44" fmla="*/ 2 w 15"/>
                <a:gd name="T45" fmla="*/ 3 h 12"/>
                <a:gd name="T46" fmla="*/ 2 w 15"/>
                <a:gd name="T47" fmla="*/ 4 h 12"/>
                <a:gd name="T48" fmla="*/ 0 w 15"/>
                <a:gd name="T49" fmla="*/ 6 h 12"/>
                <a:gd name="T50" fmla="*/ 2 w 15"/>
                <a:gd name="T51" fmla="*/ 9 h 12"/>
                <a:gd name="T52" fmla="*/ 2 w 15"/>
                <a:gd name="T53" fmla="*/ 10 h 12"/>
                <a:gd name="T54" fmla="*/ 4 w 15"/>
                <a:gd name="T55" fmla="*/ 10 h 12"/>
                <a:gd name="T56" fmla="*/ 7 w 15"/>
                <a:gd name="T57" fmla="*/ 12 h 12"/>
                <a:gd name="T58" fmla="*/ 9 w 15"/>
                <a:gd name="T59" fmla="*/ 10 h 12"/>
                <a:gd name="T60" fmla="*/ 11 w 15"/>
                <a:gd name="T61" fmla="*/ 10 h 12"/>
                <a:gd name="T62" fmla="*/ 13 w 15"/>
                <a:gd name="T63" fmla="*/ 9 h 12"/>
                <a:gd name="T64" fmla="*/ 13 w 15"/>
                <a:gd name="T65" fmla="*/ 6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2"/>
                <a:gd name="T101" fmla="*/ 15 w 15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2">
                  <a:moveTo>
                    <a:pt x="15" y="6"/>
                  </a:moveTo>
                  <a:lnTo>
                    <a:pt x="15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5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 1342"/>
            <p:cNvSpPr>
              <a:spLocks/>
            </p:cNvSpPr>
            <p:nvPr/>
          </p:nvSpPr>
          <p:spPr bwMode="auto">
            <a:xfrm>
              <a:off x="4947" y="1550"/>
              <a:ext cx="13" cy="11"/>
            </a:xfrm>
            <a:custGeom>
              <a:avLst/>
              <a:gdLst>
                <a:gd name="T0" fmla="*/ 13 w 13"/>
                <a:gd name="T1" fmla="*/ 3 h 11"/>
                <a:gd name="T2" fmla="*/ 13 w 13"/>
                <a:gd name="T3" fmla="*/ 2 h 11"/>
                <a:gd name="T4" fmla="*/ 11 w 13"/>
                <a:gd name="T5" fmla="*/ 0 h 11"/>
                <a:gd name="T6" fmla="*/ 7 w 13"/>
                <a:gd name="T7" fmla="*/ 0 h 11"/>
                <a:gd name="T8" fmla="*/ 6 w 13"/>
                <a:gd name="T9" fmla="*/ 0 h 11"/>
                <a:gd name="T10" fmla="*/ 4 w 13"/>
                <a:gd name="T11" fmla="*/ 0 h 11"/>
                <a:gd name="T12" fmla="*/ 2 w 13"/>
                <a:gd name="T13" fmla="*/ 2 h 11"/>
                <a:gd name="T14" fmla="*/ 0 w 13"/>
                <a:gd name="T15" fmla="*/ 3 h 11"/>
                <a:gd name="T16" fmla="*/ 0 w 13"/>
                <a:gd name="T17" fmla="*/ 6 h 11"/>
                <a:gd name="T18" fmla="*/ 2 w 13"/>
                <a:gd name="T19" fmla="*/ 8 h 11"/>
                <a:gd name="T20" fmla="*/ 4 w 13"/>
                <a:gd name="T21" fmla="*/ 9 h 11"/>
                <a:gd name="T22" fmla="*/ 6 w 13"/>
                <a:gd name="T23" fmla="*/ 11 h 11"/>
                <a:gd name="T24" fmla="*/ 7 w 13"/>
                <a:gd name="T25" fmla="*/ 11 h 11"/>
                <a:gd name="T26" fmla="*/ 11 w 13"/>
                <a:gd name="T27" fmla="*/ 9 h 11"/>
                <a:gd name="T28" fmla="*/ 13 w 13"/>
                <a:gd name="T29" fmla="*/ 8 h 11"/>
                <a:gd name="T30" fmla="*/ 13 w 13"/>
                <a:gd name="T31" fmla="*/ 6 h 11"/>
                <a:gd name="T32" fmla="*/ 13 w 13"/>
                <a:gd name="T33" fmla="*/ 5 h 11"/>
                <a:gd name="T34" fmla="*/ 13 w 13"/>
                <a:gd name="T35" fmla="*/ 3 h 11"/>
                <a:gd name="T36" fmla="*/ 11 w 13"/>
                <a:gd name="T37" fmla="*/ 2 h 11"/>
                <a:gd name="T38" fmla="*/ 9 w 13"/>
                <a:gd name="T39" fmla="*/ 0 h 11"/>
                <a:gd name="T40" fmla="*/ 7 w 13"/>
                <a:gd name="T41" fmla="*/ 0 h 11"/>
                <a:gd name="T42" fmla="*/ 6 w 13"/>
                <a:gd name="T43" fmla="*/ 0 h 11"/>
                <a:gd name="T44" fmla="*/ 4 w 13"/>
                <a:gd name="T45" fmla="*/ 2 h 11"/>
                <a:gd name="T46" fmla="*/ 2 w 13"/>
                <a:gd name="T47" fmla="*/ 3 h 11"/>
                <a:gd name="T48" fmla="*/ 2 w 13"/>
                <a:gd name="T49" fmla="*/ 5 h 11"/>
                <a:gd name="T50" fmla="*/ 2 w 13"/>
                <a:gd name="T51" fmla="*/ 6 h 11"/>
                <a:gd name="T52" fmla="*/ 4 w 13"/>
                <a:gd name="T53" fmla="*/ 8 h 11"/>
                <a:gd name="T54" fmla="*/ 6 w 13"/>
                <a:gd name="T55" fmla="*/ 9 h 11"/>
                <a:gd name="T56" fmla="*/ 7 w 13"/>
                <a:gd name="T57" fmla="*/ 9 h 11"/>
                <a:gd name="T58" fmla="*/ 9 w 13"/>
                <a:gd name="T59" fmla="*/ 9 h 11"/>
                <a:gd name="T60" fmla="*/ 11 w 13"/>
                <a:gd name="T61" fmla="*/ 8 h 11"/>
                <a:gd name="T62" fmla="*/ 13 w 13"/>
                <a:gd name="T63" fmla="*/ 6 h 11"/>
                <a:gd name="T64" fmla="*/ 13 w 13"/>
                <a:gd name="T65" fmla="*/ 5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11"/>
                <a:gd name="T101" fmla="*/ 13 w 13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11">
                  <a:moveTo>
                    <a:pt x="13" y="5"/>
                  </a:moveTo>
                  <a:lnTo>
                    <a:pt x="13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6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 1343"/>
            <p:cNvSpPr>
              <a:spLocks/>
            </p:cNvSpPr>
            <p:nvPr/>
          </p:nvSpPr>
          <p:spPr bwMode="auto">
            <a:xfrm>
              <a:off x="4949" y="1550"/>
              <a:ext cx="11" cy="9"/>
            </a:xfrm>
            <a:custGeom>
              <a:avLst/>
              <a:gdLst>
                <a:gd name="T0" fmla="*/ 11 w 11"/>
                <a:gd name="T1" fmla="*/ 5 h 9"/>
                <a:gd name="T2" fmla="*/ 9 w 11"/>
                <a:gd name="T3" fmla="*/ 2 h 9"/>
                <a:gd name="T4" fmla="*/ 9 w 11"/>
                <a:gd name="T5" fmla="*/ 2 h 9"/>
                <a:gd name="T6" fmla="*/ 5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2 h 9"/>
                <a:gd name="T14" fmla="*/ 0 w 11"/>
                <a:gd name="T15" fmla="*/ 5 h 9"/>
                <a:gd name="T16" fmla="*/ 0 w 11"/>
                <a:gd name="T17" fmla="*/ 6 h 9"/>
                <a:gd name="T18" fmla="*/ 0 w 11"/>
                <a:gd name="T19" fmla="*/ 8 h 9"/>
                <a:gd name="T20" fmla="*/ 2 w 11"/>
                <a:gd name="T21" fmla="*/ 9 h 9"/>
                <a:gd name="T22" fmla="*/ 4 w 11"/>
                <a:gd name="T23" fmla="*/ 9 h 9"/>
                <a:gd name="T24" fmla="*/ 5 w 11"/>
                <a:gd name="T25" fmla="*/ 9 h 9"/>
                <a:gd name="T26" fmla="*/ 9 w 11"/>
                <a:gd name="T27" fmla="*/ 9 h 9"/>
                <a:gd name="T28" fmla="*/ 9 w 11"/>
                <a:gd name="T29" fmla="*/ 8 h 9"/>
                <a:gd name="T30" fmla="*/ 11 w 11"/>
                <a:gd name="T31" fmla="*/ 6 h 9"/>
                <a:gd name="T32" fmla="*/ 11 w 11"/>
                <a:gd name="T33" fmla="*/ 5 h 9"/>
                <a:gd name="T34" fmla="*/ 9 w 11"/>
                <a:gd name="T35" fmla="*/ 3 h 9"/>
                <a:gd name="T36" fmla="*/ 9 w 11"/>
                <a:gd name="T37" fmla="*/ 2 h 9"/>
                <a:gd name="T38" fmla="*/ 7 w 11"/>
                <a:gd name="T39" fmla="*/ 2 h 9"/>
                <a:gd name="T40" fmla="*/ 5 w 11"/>
                <a:gd name="T41" fmla="*/ 0 h 9"/>
                <a:gd name="T42" fmla="*/ 4 w 11"/>
                <a:gd name="T43" fmla="*/ 2 h 9"/>
                <a:gd name="T44" fmla="*/ 2 w 11"/>
                <a:gd name="T45" fmla="*/ 2 h 9"/>
                <a:gd name="T46" fmla="*/ 0 w 11"/>
                <a:gd name="T47" fmla="*/ 3 h 9"/>
                <a:gd name="T48" fmla="*/ 0 w 11"/>
                <a:gd name="T49" fmla="*/ 5 h 9"/>
                <a:gd name="T50" fmla="*/ 0 w 11"/>
                <a:gd name="T51" fmla="*/ 6 h 9"/>
                <a:gd name="T52" fmla="*/ 2 w 11"/>
                <a:gd name="T53" fmla="*/ 8 h 9"/>
                <a:gd name="T54" fmla="*/ 4 w 11"/>
                <a:gd name="T55" fmla="*/ 9 h 9"/>
                <a:gd name="T56" fmla="*/ 5 w 11"/>
                <a:gd name="T57" fmla="*/ 9 h 9"/>
                <a:gd name="T58" fmla="*/ 7 w 11"/>
                <a:gd name="T59" fmla="*/ 9 h 9"/>
                <a:gd name="T60" fmla="*/ 9 w 11"/>
                <a:gd name="T61" fmla="*/ 8 h 9"/>
                <a:gd name="T62" fmla="*/ 9 w 11"/>
                <a:gd name="T63" fmla="*/ 6 h 9"/>
                <a:gd name="T64" fmla="*/ 11 w 11"/>
                <a:gd name="T65" fmla="*/ 5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9"/>
                <a:gd name="T101" fmla="*/ 11 w 11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9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7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Freeform 1344"/>
            <p:cNvSpPr>
              <a:spLocks/>
            </p:cNvSpPr>
            <p:nvPr/>
          </p:nvSpPr>
          <p:spPr bwMode="auto">
            <a:xfrm>
              <a:off x="4949" y="1550"/>
              <a:ext cx="11" cy="9"/>
            </a:xfrm>
            <a:custGeom>
              <a:avLst/>
              <a:gdLst>
                <a:gd name="T0" fmla="*/ 9 w 11"/>
                <a:gd name="T1" fmla="*/ 5 h 9"/>
                <a:gd name="T2" fmla="*/ 9 w 11"/>
                <a:gd name="T3" fmla="*/ 3 h 9"/>
                <a:gd name="T4" fmla="*/ 7 w 11"/>
                <a:gd name="T5" fmla="*/ 2 h 9"/>
                <a:gd name="T6" fmla="*/ 5 w 11"/>
                <a:gd name="T7" fmla="*/ 0 h 9"/>
                <a:gd name="T8" fmla="*/ 4 w 11"/>
                <a:gd name="T9" fmla="*/ 0 h 9"/>
                <a:gd name="T10" fmla="*/ 2 w 11"/>
                <a:gd name="T11" fmla="*/ 2 h 9"/>
                <a:gd name="T12" fmla="*/ 0 w 11"/>
                <a:gd name="T13" fmla="*/ 3 h 9"/>
                <a:gd name="T14" fmla="*/ 0 w 11"/>
                <a:gd name="T15" fmla="*/ 5 h 9"/>
                <a:gd name="T16" fmla="*/ 0 w 11"/>
                <a:gd name="T17" fmla="*/ 6 h 9"/>
                <a:gd name="T18" fmla="*/ 0 w 11"/>
                <a:gd name="T19" fmla="*/ 8 h 9"/>
                <a:gd name="T20" fmla="*/ 2 w 11"/>
                <a:gd name="T21" fmla="*/ 8 h 9"/>
                <a:gd name="T22" fmla="*/ 4 w 11"/>
                <a:gd name="T23" fmla="*/ 9 h 9"/>
                <a:gd name="T24" fmla="*/ 5 w 11"/>
                <a:gd name="T25" fmla="*/ 9 h 9"/>
                <a:gd name="T26" fmla="*/ 7 w 11"/>
                <a:gd name="T27" fmla="*/ 8 h 9"/>
                <a:gd name="T28" fmla="*/ 9 w 11"/>
                <a:gd name="T29" fmla="*/ 8 h 9"/>
                <a:gd name="T30" fmla="*/ 9 w 11"/>
                <a:gd name="T31" fmla="*/ 6 h 9"/>
                <a:gd name="T32" fmla="*/ 9 w 11"/>
                <a:gd name="T33" fmla="*/ 5 h 9"/>
                <a:gd name="T34" fmla="*/ 9 w 11"/>
                <a:gd name="T35" fmla="*/ 3 h 9"/>
                <a:gd name="T36" fmla="*/ 7 w 11"/>
                <a:gd name="T37" fmla="*/ 2 h 9"/>
                <a:gd name="T38" fmla="*/ 7 w 11"/>
                <a:gd name="T39" fmla="*/ 2 h 9"/>
                <a:gd name="T40" fmla="*/ 5 w 11"/>
                <a:gd name="T41" fmla="*/ 2 h 9"/>
                <a:gd name="T42" fmla="*/ 4 w 11"/>
                <a:gd name="T43" fmla="*/ 2 h 9"/>
                <a:gd name="T44" fmla="*/ 2 w 11"/>
                <a:gd name="T45" fmla="*/ 2 h 9"/>
                <a:gd name="T46" fmla="*/ 0 w 11"/>
                <a:gd name="T47" fmla="*/ 3 h 9"/>
                <a:gd name="T48" fmla="*/ 0 w 11"/>
                <a:gd name="T49" fmla="*/ 5 h 9"/>
                <a:gd name="T50" fmla="*/ 0 w 11"/>
                <a:gd name="T51" fmla="*/ 6 h 9"/>
                <a:gd name="T52" fmla="*/ 2 w 11"/>
                <a:gd name="T53" fmla="*/ 8 h 9"/>
                <a:gd name="T54" fmla="*/ 4 w 11"/>
                <a:gd name="T55" fmla="*/ 8 h 9"/>
                <a:gd name="T56" fmla="*/ 5 w 11"/>
                <a:gd name="T57" fmla="*/ 9 h 9"/>
                <a:gd name="T58" fmla="*/ 7 w 11"/>
                <a:gd name="T59" fmla="*/ 8 h 9"/>
                <a:gd name="T60" fmla="*/ 7 w 11"/>
                <a:gd name="T61" fmla="*/ 8 h 9"/>
                <a:gd name="T62" fmla="*/ 9 w 11"/>
                <a:gd name="T63" fmla="*/ 6 h 9"/>
                <a:gd name="T64" fmla="*/ 9 w 11"/>
                <a:gd name="T65" fmla="*/ 5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9"/>
                <a:gd name="T101" fmla="*/ 11 w 11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9">
                  <a:moveTo>
                    <a:pt x="11" y="5"/>
                  </a:move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8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Freeform 1345"/>
            <p:cNvSpPr>
              <a:spLocks/>
            </p:cNvSpPr>
            <p:nvPr/>
          </p:nvSpPr>
          <p:spPr bwMode="auto">
            <a:xfrm>
              <a:off x="4949" y="1552"/>
              <a:ext cx="9" cy="7"/>
            </a:xfrm>
            <a:custGeom>
              <a:avLst/>
              <a:gdLst>
                <a:gd name="T0" fmla="*/ 9 w 9"/>
                <a:gd name="T1" fmla="*/ 3 h 7"/>
                <a:gd name="T2" fmla="*/ 9 w 9"/>
                <a:gd name="T3" fmla="*/ 1 h 7"/>
                <a:gd name="T4" fmla="*/ 7 w 9"/>
                <a:gd name="T5" fmla="*/ 0 h 7"/>
                <a:gd name="T6" fmla="*/ 5 w 9"/>
                <a:gd name="T7" fmla="*/ 0 h 7"/>
                <a:gd name="T8" fmla="*/ 4 w 9"/>
                <a:gd name="T9" fmla="*/ 0 h 7"/>
                <a:gd name="T10" fmla="*/ 2 w 9"/>
                <a:gd name="T11" fmla="*/ 0 h 7"/>
                <a:gd name="T12" fmla="*/ 2 w 9"/>
                <a:gd name="T13" fmla="*/ 1 h 7"/>
                <a:gd name="T14" fmla="*/ 0 w 9"/>
                <a:gd name="T15" fmla="*/ 3 h 7"/>
                <a:gd name="T16" fmla="*/ 0 w 9"/>
                <a:gd name="T17" fmla="*/ 4 h 7"/>
                <a:gd name="T18" fmla="*/ 2 w 9"/>
                <a:gd name="T19" fmla="*/ 6 h 7"/>
                <a:gd name="T20" fmla="*/ 2 w 9"/>
                <a:gd name="T21" fmla="*/ 6 h 7"/>
                <a:gd name="T22" fmla="*/ 4 w 9"/>
                <a:gd name="T23" fmla="*/ 7 h 7"/>
                <a:gd name="T24" fmla="*/ 5 w 9"/>
                <a:gd name="T25" fmla="*/ 7 h 7"/>
                <a:gd name="T26" fmla="*/ 7 w 9"/>
                <a:gd name="T27" fmla="*/ 6 h 7"/>
                <a:gd name="T28" fmla="*/ 9 w 9"/>
                <a:gd name="T29" fmla="*/ 6 h 7"/>
                <a:gd name="T30" fmla="*/ 9 w 9"/>
                <a:gd name="T31" fmla="*/ 4 h 7"/>
                <a:gd name="T32" fmla="*/ 9 w 9"/>
                <a:gd name="T33" fmla="*/ 3 h 7"/>
                <a:gd name="T34" fmla="*/ 9 w 9"/>
                <a:gd name="T35" fmla="*/ 1 h 7"/>
                <a:gd name="T36" fmla="*/ 7 w 9"/>
                <a:gd name="T37" fmla="*/ 1 h 7"/>
                <a:gd name="T38" fmla="*/ 7 w 9"/>
                <a:gd name="T39" fmla="*/ 0 h 7"/>
                <a:gd name="T40" fmla="*/ 5 w 9"/>
                <a:gd name="T41" fmla="*/ 0 h 7"/>
                <a:gd name="T42" fmla="*/ 4 w 9"/>
                <a:gd name="T43" fmla="*/ 0 h 7"/>
                <a:gd name="T44" fmla="*/ 2 w 9"/>
                <a:gd name="T45" fmla="*/ 1 h 7"/>
                <a:gd name="T46" fmla="*/ 2 w 9"/>
                <a:gd name="T47" fmla="*/ 1 h 7"/>
                <a:gd name="T48" fmla="*/ 2 w 9"/>
                <a:gd name="T49" fmla="*/ 3 h 7"/>
                <a:gd name="T50" fmla="*/ 2 w 9"/>
                <a:gd name="T51" fmla="*/ 4 h 7"/>
                <a:gd name="T52" fmla="*/ 2 w 9"/>
                <a:gd name="T53" fmla="*/ 6 h 7"/>
                <a:gd name="T54" fmla="*/ 4 w 9"/>
                <a:gd name="T55" fmla="*/ 6 h 7"/>
                <a:gd name="T56" fmla="*/ 5 w 9"/>
                <a:gd name="T57" fmla="*/ 6 h 7"/>
                <a:gd name="T58" fmla="*/ 7 w 9"/>
                <a:gd name="T59" fmla="*/ 6 h 7"/>
                <a:gd name="T60" fmla="*/ 7 w 9"/>
                <a:gd name="T61" fmla="*/ 6 h 7"/>
                <a:gd name="T62" fmla="*/ 9 w 9"/>
                <a:gd name="T63" fmla="*/ 4 h 7"/>
                <a:gd name="T64" fmla="*/ 9 w 9"/>
                <a:gd name="T65" fmla="*/ 3 h 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7"/>
                <a:gd name="T101" fmla="*/ 9 w 9"/>
                <a:gd name="T102" fmla="*/ 7 h 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7">
                  <a:moveTo>
                    <a:pt x="9" y="3"/>
                  </a:moveTo>
                  <a:lnTo>
                    <a:pt x="9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9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Freeform 1346"/>
            <p:cNvSpPr>
              <a:spLocks/>
            </p:cNvSpPr>
            <p:nvPr/>
          </p:nvSpPr>
          <p:spPr bwMode="auto">
            <a:xfrm>
              <a:off x="4951" y="1552"/>
              <a:ext cx="7" cy="6"/>
            </a:xfrm>
            <a:custGeom>
              <a:avLst/>
              <a:gdLst>
                <a:gd name="T0" fmla="*/ 7 w 7"/>
                <a:gd name="T1" fmla="*/ 3 h 6"/>
                <a:gd name="T2" fmla="*/ 5 w 7"/>
                <a:gd name="T3" fmla="*/ 1 h 6"/>
                <a:gd name="T4" fmla="*/ 5 w 7"/>
                <a:gd name="T5" fmla="*/ 0 h 6"/>
                <a:gd name="T6" fmla="*/ 3 w 7"/>
                <a:gd name="T7" fmla="*/ 0 h 6"/>
                <a:gd name="T8" fmla="*/ 2 w 7"/>
                <a:gd name="T9" fmla="*/ 0 h 6"/>
                <a:gd name="T10" fmla="*/ 2 w 7"/>
                <a:gd name="T11" fmla="*/ 0 h 6"/>
                <a:gd name="T12" fmla="*/ 0 w 7"/>
                <a:gd name="T13" fmla="*/ 1 h 6"/>
                <a:gd name="T14" fmla="*/ 0 w 7"/>
                <a:gd name="T15" fmla="*/ 3 h 6"/>
                <a:gd name="T16" fmla="*/ 0 w 7"/>
                <a:gd name="T17" fmla="*/ 4 h 6"/>
                <a:gd name="T18" fmla="*/ 0 w 7"/>
                <a:gd name="T19" fmla="*/ 4 h 6"/>
                <a:gd name="T20" fmla="*/ 2 w 7"/>
                <a:gd name="T21" fmla="*/ 6 h 6"/>
                <a:gd name="T22" fmla="*/ 2 w 7"/>
                <a:gd name="T23" fmla="*/ 6 h 6"/>
                <a:gd name="T24" fmla="*/ 3 w 7"/>
                <a:gd name="T25" fmla="*/ 6 h 6"/>
                <a:gd name="T26" fmla="*/ 5 w 7"/>
                <a:gd name="T27" fmla="*/ 6 h 6"/>
                <a:gd name="T28" fmla="*/ 5 w 7"/>
                <a:gd name="T29" fmla="*/ 4 h 6"/>
                <a:gd name="T30" fmla="*/ 7 w 7"/>
                <a:gd name="T31" fmla="*/ 4 h 6"/>
                <a:gd name="T32" fmla="*/ 5 w 7"/>
                <a:gd name="T33" fmla="*/ 3 h 6"/>
                <a:gd name="T34" fmla="*/ 5 w 7"/>
                <a:gd name="T35" fmla="*/ 1 h 6"/>
                <a:gd name="T36" fmla="*/ 5 w 7"/>
                <a:gd name="T37" fmla="*/ 1 h 6"/>
                <a:gd name="T38" fmla="*/ 3 w 7"/>
                <a:gd name="T39" fmla="*/ 1 h 6"/>
                <a:gd name="T40" fmla="*/ 3 w 7"/>
                <a:gd name="T41" fmla="*/ 0 h 6"/>
                <a:gd name="T42" fmla="*/ 2 w 7"/>
                <a:gd name="T43" fmla="*/ 1 h 6"/>
                <a:gd name="T44" fmla="*/ 0 w 7"/>
                <a:gd name="T45" fmla="*/ 1 h 6"/>
                <a:gd name="T46" fmla="*/ 0 w 7"/>
                <a:gd name="T47" fmla="*/ 1 h 6"/>
                <a:gd name="T48" fmla="*/ 0 w 7"/>
                <a:gd name="T49" fmla="*/ 3 h 6"/>
                <a:gd name="T50" fmla="*/ 0 w 7"/>
                <a:gd name="T51" fmla="*/ 4 h 6"/>
                <a:gd name="T52" fmla="*/ 0 w 7"/>
                <a:gd name="T53" fmla="*/ 4 h 6"/>
                <a:gd name="T54" fmla="*/ 2 w 7"/>
                <a:gd name="T55" fmla="*/ 6 h 6"/>
                <a:gd name="T56" fmla="*/ 3 w 7"/>
                <a:gd name="T57" fmla="*/ 6 h 6"/>
                <a:gd name="T58" fmla="*/ 3 w 7"/>
                <a:gd name="T59" fmla="*/ 6 h 6"/>
                <a:gd name="T60" fmla="*/ 5 w 7"/>
                <a:gd name="T61" fmla="*/ 4 h 6"/>
                <a:gd name="T62" fmla="*/ 5 w 7"/>
                <a:gd name="T63" fmla="*/ 4 h 6"/>
                <a:gd name="T64" fmla="*/ 5 w 7"/>
                <a:gd name="T65" fmla="*/ 3 h 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6"/>
                <a:gd name="T101" fmla="*/ 7 w 7"/>
                <a:gd name="T102" fmla="*/ 6 h 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6">
                  <a:moveTo>
                    <a:pt x="7" y="3"/>
                  </a:moveTo>
                  <a:lnTo>
                    <a:pt x="7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A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Freeform 1347"/>
            <p:cNvSpPr>
              <a:spLocks/>
            </p:cNvSpPr>
            <p:nvPr/>
          </p:nvSpPr>
          <p:spPr bwMode="auto">
            <a:xfrm>
              <a:off x="4951" y="1552"/>
              <a:ext cx="5" cy="6"/>
            </a:xfrm>
            <a:custGeom>
              <a:avLst/>
              <a:gdLst>
                <a:gd name="T0" fmla="*/ 5 w 5"/>
                <a:gd name="T1" fmla="*/ 3 h 6"/>
                <a:gd name="T2" fmla="*/ 5 w 5"/>
                <a:gd name="T3" fmla="*/ 1 h 6"/>
                <a:gd name="T4" fmla="*/ 5 w 5"/>
                <a:gd name="T5" fmla="*/ 1 h 6"/>
                <a:gd name="T6" fmla="*/ 3 w 5"/>
                <a:gd name="T7" fmla="*/ 0 h 6"/>
                <a:gd name="T8" fmla="*/ 2 w 5"/>
                <a:gd name="T9" fmla="*/ 0 h 6"/>
                <a:gd name="T10" fmla="*/ 2 w 5"/>
                <a:gd name="T11" fmla="*/ 1 h 6"/>
                <a:gd name="T12" fmla="*/ 0 w 5"/>
                <a:gd name="T13" fmla="*/ 1 h 6"/>
                <a:gd name="T14" fmla="*/ 0 w 5"/>
                <a:gd name="T15" fmla="*/ 3 h 6"/>
                <a:gd name="T16" fmla="*/ 0 w 5"/>
                <a:gd name="T17" fmla="*/ 3 h 6"/>
                <a:gd name="T18" fmla="*/ 0 w 5"/>
                <a:gd name="T19" fmla="*/ 4 h 6"/>
                <a:gd name="T20" fmla="*/ 2 w 5"/>
                <a:gd name="T21" fmla="*/ 6 h 6"/>
                <a:gd name="T22" fmla="*/ 2 w 5"/>
                <a:gd name="T23" fmla="*/ 6 h 6"/>
                <a:gd name="T24" fmla="*/ 3 w 5"/>
                <a:gd name="T25" fmla="*/ 6 h 6"/>
                <a:gd name="T26" fmla="*/ 5 w 5"/>
                <a:gd name="T27" fmla="*/ 6 h 6"/>
                <a:gd name="T28" fmla="*/ 5 w 5"/>
                <a:gd name="T29" fmla="*/ 4 h 6"/>
                <a:gd name="T30" fmla="*/ 5 w 5"/>
                <a:gd name="T31" fmla="*/ 3 h 6"/>
                <a:gd name="T32" fmla="*/ 5 w 5"/>
                <a:gd name="T33" fmla="*/ 3 h 6"/>
                <a:gd name="T34" fmla="*/ 5 w 5"/>
                <a:gd name="T35" fmla="*/ 3 h 6"/>
                <a:gd name="T36" fmla="*/ 5 w 5"/>
                <a:gd name="T37" fmla="*/ 1 h 6"/>
                <a:gd name="T38" fmla="*/ 3 w 5"/>
                <a:gd name="T39" fmla="*/ 1 h 6"/>
                <a:gd name="T40" fmla="*/ 3 w 5"/>
                <a:gd name="T41" fmla="*/ 1 h 6"/>
                <a:gd name="T42" fmla="*/ 2 w 5"/>
                <a:gd name="T43" fmla="*/ 1 h 6"/>
                <a:gd name="T44" fmla="*/ 2 w 5"/>
                <a:gd name="T45" fmla="*/ 1 h 6"/>
                <a:gd name="T46" fmla="*/ 0 w 5"/>
                <a:gd name="T47" fmla="*/ 3 h 6"/>
                <a:gd name="T48" fmla="*/ 0 w 5"/>
                <a:gd name="T49" fmla="*/ 3 h 6"/>
                <a:gd name="T50" fmla="*/ 0 w 5"/>
                <a:gd name="T51" fmla="*/ 4 h 6"/>
                <a:gd name="T52" fmla="*/ 2 w 5"/>
                <a:gd name="T53" fmla="*/ 4 h 6"/>
                <a:gd name="T54" fmla="*/ 2 w 5"/>
                <a:gd name="T55" fmla="*/ 4 h 6"/>
                <a:gd name="T56" fmla="*/ 3 w 5"/>
                <a:gd name="T57" fmla="*/ 6 h 6"/>
                <a:gd name="T58" fmla="*/ 3 w 5"/>
                <a:gd name="T59" fmla="*/ 4 h 6"/>
                <a:gd name="T60" fmla="*/ 5 w 5"/>
                <a:gd name="T61" fmla="*/ 4 h 6"/>
                <a:gd name="T62" fmla="*/ 5 w 5"/>
                <a:gd name="T63" fmla="*/ 4 h 6"/>
                <a:gd name="T64" fmla="*/ 5 w 5"/>
                <a:gd name="T65" fmla="*/ 3 h 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"/>
                <a:gd name="T100" fmla="*/ 0 h 6"/>
                <a:gd name="T101" fmla="*/ 5 w 5"/>
                <a:gd name="T102" fmla="*/ 6 h 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" h="6">
                  <a:moveTo>
                    <a:pt x="5" y="3"/>
                  </a:moveTo>
                  <a:lnTo>
                    <a:pt x="5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B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Freeform 1348"/>
            <p:cNvSpPr>
              <a:spLocks/>
            </p:cNvSpPr>
            <p:nvPr/>
          </p:nvSpPr>
          <p:spPr bwMode="auto">
            <a:xfrm>
              <a:off x="4951" y="1553"/>
              <a:ext cx="5" cy="5"/>
            </a:xfrm>
            <a:custGeom>
              <a:avLst/>
              <a:gdLst>
                <a:gd name="T0" fmla="*/ 5 w 5"/>
                <a:gd name="T1" fmla="*/ 2 h 5"/>
                <a:gd name="T2" fmla="*/ 5 w 5"/>
                <a:gd name="T3" fmla="*/ 0 h 5"/>
                <a:gd name="T4" fmla="*/ 5 w 5"/>
                <a:gd name="T5" fmla="*/ 0 h 5"/>
                <a:gd name="T6" fmla="*/ 3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0 w 5"/>
                <a:gd name="T15" fmla="*/ 2 h 5"/>
                <a:gd name="T16" fmla="*/ 0 w 5"/>
                <a:gd name="T17" fmla="*/ 2 h 5"/>
                <a:gd name="T18" fmla="*/ 2 w 5"/>
                <a:gd name="T19" fmla="*/ 3 h 5"/>
                <a:gd name="T20" fmla="*/ 2 w 5"/>
                <a:gd name="T21" fmla="*/ 3 h 5"/>
                <a:gd name="T22" fmla="*/ 2 w 5"/>
                <a:gd name="T23" fmla="*/ 5 h 5"/>
                <a:gd name="T24" fmla="*/ 3 w 5"/>
                <a:gd name="T25" fmla="*/ 5 h 5"/>
                <a:gd name="T26" fmla="*/ 5 w 5"/>
                <a:gd name="T27" fmla="*/ 3 h 5"/>
                <a:gd name="T28" fmla="*/ 5 w 5"/>
                <a:gd name="T29" fmla="*/ 3 h 5"/>
                <a:gd name="T30" fmla="*/ 5 w 5"/>
                <a:gd name="T31" fmla="*/ 2 h 5"/>
                <a:gd name="T32" fmla="*/ 5 w 5"/>
                <a:gd name="T33" fmla="*/ 2 h 5"/>
                <a:gd name="T34" fmla="*/ 5 w 5"/>
                <a:gd name="T35" fmla="*/ 2 h 5"/>
                <a:gd name="T36" fmla="*/ 3 w 5"/>
                <a:gd name="T37" fmla="*/ 0 h 5"/>
                <a:gd name="T38" fmla="*/ 3 w 5"/>
                <a:gd name="T39" fmla="*/ 0 h 5"/>
                <a:gd name="T40" fmla="*/ 3 w 5"/>
                <a:gd name="T41" fmla="*/ 0 h 5"/>
                <a:gd name="T42" fmla="*/ 2 w 5"/>
                <a:gd name="T43" fmla="*/ 0 h 5"/>
                <a:gd name="T44" fmla="*/ 2 w 5"/>
                <a:gd name="T45" fmla="*/ 0 h 5"/>
                <a:gd name="T46" fmla="*/ 2 w 5"/>
                <a:gd name="T47" fmla="*/ 2 h 5"/>
                <a:gd name="T48" fmla="*/ 2 w 5"/>
                <a:gd name="T49" fmla="*/ 2 h 5"/>
                <a:gd name="T50" fmla="*/ 2 w 5"/>
                <a:gd name="T51" fmla="*/ 3 h 5"/>
                <a:gd name="T52" fmla="*/ 2 w 5"/>
                <a:gd name="T53" fmla="*/ 3 h 5"/>
                <a:gd name="T54" fmla="*/ 2 w 5"/>
                <a:gd name="T55" fmla="*/ 3 h 5"/>
                <a:gd name="T56" fmla="*/ 3 w 5"/>
                <a:gd name="T57" fmla="*/ 3 h 5"/>
                <a:gd name="T58" fmla="*/ 3 w 5"/>
                <a:gd name="T59" fmla="*/ 3 h 5"/>
                <a:gd name="T60" fmla="*/ 3 w 5"/>
                <a:gd name="T61" fmla="*/ 3 h 5"/>
                <a:gd name="T62" fmla="*/ 5 w 5"/>
                <a:gd name="T63" fmla="*/ 3 h 5"/>
                <a:gd name="T64" fmla="*/ 5 w 5"/>
                <a:gd name="T65" fmla="*/ 2 h 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"/>
                <a:gd name="T100" fmla="*/ 0 h 5"/>
                <a:gd name="T101" fmla="*/ 5 w 5"/>
                <a:gd name="T102" fmla="*/ 5 h 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C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Freeform 1349"/>
            <p:cNvSpPr>
              <a:spLocks/>
            </p:cNvSpPr>
            <p:nvPr/>
          </p:nvSpPr>
          <p:spPr bwMode="auto">
            <a:xfrm>
              <a:off x="4953" y="1553"/>
              <a:ext cx="3" cy="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0 w 3"/>
                <a:gd name="T11" fmla="*/ 0 h 3"/>
                <a:gd name="T12" fmla="*/ 0 w 3"/>
                <a:gd name="T13" fmla="*/ 2 h 3"/>
                <a:gd name="T14" fmla="*/ 0 w 3"/>
                <a:gd name="T15" fmla="*/ 2 h 3"/>
                <a:gd name="T16" fmla="*/ 0 w 3"/>
                <a:gd name="T17" fmla="*/ 2 h 3"/>
                <a:gd name="T18" fmla="*/ 0 w 3"/>
                <a:gd name="T19" fmla="*/ 3 h 3"/>
                <a:gd name="T20" fmla="*/ 0 w 3"/>
                <a:gd name="T21" fmla="*/ 3 h 3"/>
                <a:gd name="T22" fmla="*/ 1 w 3"/>
                <a:gd name="T23" fmla="*/ 3 h 3"/>
                <a:gd name="T24" fmla="*/ 1 w 3"/>
                <a:gd name="T25" fmla="*/ 3 h 3"/>
                <a:gd name="T26" fmla="*/ 1 w 3"/>
                <a:gd name="T27" fmla="*/ 3 h 3"/>
                <a:gd name="T28" fmla="*/ 3 w 3"/>
                <a:gd name="T29" fmla="*/ 3 h 3"/>
                <a:gd name="T30" fmla="*/ 3 w 3"/>
                <a:gd name="T31" fmla="*/ 2 h 3"/>
                <a:gd name="T32" fmla="*/ 1 w 3"/>
                <a:gd name="T33" fmla="*/ 2 h 3"/>
                <a:gd name="T34" fmla="*/ 1 w 3"/>
                <a:gd name="T35" fmla="*/ 2 h 3"/>
                <a:gd name="T36" fmla="*/ 1 w 3"/>
                <a:gd name="T37" fmla="*/ 2 h 3"/>
                <a:gd name="T38" fmla="*/ 1 w 3"/>
                <a:gd name="T39" fmla="*/ 0 h 3"/>
                <a:gd name="T40" fmla="*/ 1 w 3"/>
                <a:gd name="T41" fmla="*/ 0 h 3"/>
                <a:gd name="T42" fmla="*/ 0 w 3"/>
                <a:gd name="T43" fmla="*/ 0 h 3"/>
                <a:gd name="T44" fmla="*/ 0 w 3"/>
                <a:gd name="T45" fmla="*/ 2 h 3"/>
                <a:gd name="T46" fmla="*/ 0 w 3"/>
                <a:gd name="T47" fmla="*/ 2 h 3"/>
                <a:gd name="T48" fmla="*/ 0 w 3"/>
                <a:gd name="T49" fmla="*/ 2 h 3"/>
                <a:gd name="T50" fmla="*/ 0 w 3"/>
                <a:gd name="T51" fmla="*/ 2 h 3"/>
                <a:gd name="T52" fmla="*/ 0 w 3"/>
                <a:gd name="T53" fmla="*/ 3 h 3"/>
                <a:gd name="T54" fmla="*/ 0 w 3"/>
                <a:gd name="T55" fmla="*/ 3 h 3"/>
                <a:gd name="T56" fmla="*/ 1 w 3"/>
                <a:gd name="T57" fmla="*/ 3 h 3"/>
                <a:gd name="T58" fmla="*/ 1 w 3"/>
                <a:gd name="T59" fmla="*/ 3 h 3"/>
                <a:gd name="T60" fmla="*/ 1 w 3"/>
                <a:gd name="T61" fmla="*/ 3 h 3"/>
                <a:gd name="T62" fmla="*/ 1 w 3"/>
                <a:gd name="T63" fmla="*/ 2 h 3"/>
                <a:gd name="T64" fmla="*/ 1 w 3"/>
                <a:gd name="T65" fmla="*/ 2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"/>
                <a:gd name="T100" fmla="*/ 0 h 3"/>
                <a:gd name="T101" fmla="*/ 3 w 3"/>
                <a:gd name="T102" fmla="*/ 3 h 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D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Freeform 1350"/>
            <p:cNvSpPr>
              <a:spLocks/>
            </p:cNvSpPr>
            <p:nvPr/>
          </p:nvSpPr>
          <p:spPr bwMode="auto">
            <a:xfrm>
              <a:off x="4953" y="1553"/>
              <a:ext cx="1" cy="3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1 w 1"/>
                <a:gd name="T5" fmla="*/ 2 h 3"/>
                <a:gd name="T6" fmla="*/ 1 w 1"/>
                <a:gd name="T7" fmla="*/ 2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0 h 3"/>
                <a:gd name="T14" fmla="*/ 1 w 1"/>
                <a:gd name="T15" fmla="*/ 0 h 3"/>
                <a:gd name="T16" fmla="*/ 1 w 1"/>
                <a:gd name="T17" fmla="*/ 0 h 3"/>
                <a:gd name="T18" fmla="*/ 1 w 1"/>
                <a:gd name="T19" fmla="*/ 0 h 3"/>
                <a:gd name="T20" fmla="*/ 0 w 1"/>
                <a:gd name="T21" fmla="*/ 0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2 h 3"/>
                <a:gd name="T30" fmla="*/ 0 w 1"/>
                <a:gd name="T31" fmla="*/ 2 h 3"/>
                <a:gd name="T32" fmla="*/ 0 w 1"/>
                <a:gd name="T33" fmla="*/ 2 h 3"/>
                <a:gd name="T34" fmla="*/ 0 w 1"/>
                <a:gd name="T35" fmla="*/ 2 h 3"/>
                <a:gd name="T36" fmla="*/ 0 w 1"/>
                <a:gd name="T37" fmla="*/ 2 h 3"/>
                <a:gd name="T38" fmla="*/ 0 w 1"/>
                <a:gd name="T39" fmla="*/ 3 h 3"/>
                <a:gd name="T40" fmla="*/ 0 w 1"/>
                <a:gd name="T41" fmla="*/ 3 h 3"/>
                <a:gd name="T42" fmla="*/ 0 w 1"/>
                <a:gd name="T43" fmla="*/ 3 h 3"/>
                <a:gd name="T44" fmla="*/ 0 w 1"/>
                <a:gd name="T45" fmla="*/ 3 h 3"/>
                <a:gd name="T46" fmla="*/ 1 w 1"/>
                <a:gd name="T47" fmla="*/ 3 h 3"/>
                <a:gd name="T48" fmla="*/ 1 w 1"/>
                <a:gd name="T49" fmla="*/ 3 h 3"/>
                <a:gd name="T50" fmla="*/ 1 w 1"/>
                <a:gd name="T51" fmla="*/ 3 h 3"/>
                <a:gd name="T52" fmla="*/ 1 w 1"/>
                <a:gd name="T53" fmla="*/ 3 h 3"/>
                <a:gd name="T54" fmla="*/ 1 w 1"/>
                <a:gd name="T55" fmla="*/ 3 h 3"/>
                <a:gd name="T56" fmla="*/ 1 w 1"/>
                <a:gd name="T57" fmla="*/ 3 h 3"/>
                <a:gd name="T58" fmla="*/ 1 w 1"/>
                <a:gd name="T59" fmla="*/ 3 h 3"/>
                <a:gd name="T60" fmla="*/ 1 w 1"/>
                <a:gd name="T61" fmla="*/ 2 h 3"/>
                <a:gd name="T62" fmla="*/ 1 w 1"/>
                <a:gd name="T63" fmla="*/ 2 h 3"/>
                <a:gd name="T64" fmla="*/ 1 w 1"/>
                <a:gd name="T65" fmla="*/ 2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"/>
                <a:gd name="T100" fmla="*/ 0 h 3"/>
                <a:gd name="T101" fmla="*/ 1 w 1"/>
                <a:gd name="T102" fmla="*/ 3 h 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" h="3">
                  <a:moveTo>
                    <a:pt x="1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EF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Freeform 1351"/>
            <p:cNvSpPr>
              <a:spLocks/>
            </p:cNvSpPr>
            <p:nvPr/>
          </p:nvSpPr>
          <p:spPr bwMode="auto">
            <a:xfrm>
              <a:off x="4953" y="1555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1 w 1"/>
                <a:gd name="T47" fmla="*/ 0 h 1"/>
                <a:gd name="T48" fmla="*/ 1 w 1"/>
                <a:gd name="T49" fmla="*/ 0 h 1"/>
                <a:gd name="T50" fmla="*/ 1 w 1"/>
                <a:gd name="T51" fmla="*/ 0 h 1"/>
                <a:gd name="T52" fmla="*/ 1 w 1"/>
                <a:gd name="T53" fmla="*/ 0 h 1"/>
                <a:gd name="T54" fmla="*/ 1 w 1"/>
                <a:gd name="T55" fmla="*/ 0 h 1"/>
                <a:gd name="T56" fmla="*/ 1 w 1"/>
                <a:gd name="T57" fmla="*/ 0 h 1"/>
                <a:gd name="T58" fmla="*/ 1 w 1"/>
                <a:gd name="T59" fmla="*/ 0 h 1"/>
                <a:gd name="T60" fmla="*/ 1 w 1"/>
                <a:gd name="T61" fmla="*/ 0 h 1"/>
                <a:gd name="T62" fmla="*/ 1 w 1"/>
                <a:gd name="T63" fmla="*/ 0 h 1"/>
                <a:gd name="T64" fmla="*/ 1 w 1"/>
                <a:gd name="T65" fmla="*/ 0 h 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"/>
                <a:gd name="T100" fmla="*/ 0 h 1"/>
                <a:gd name="T101" fmla="*/ 1 w 1"/>
                <a:gd name="T102" fmla="*/ 1 h 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Freeform 1352"/>
            <p:cNvSpPr>
              <a:spLocks/>
            </p:cNvSpPr>
            <p:nvPr/>
          </p:nvSpPr>
          <p:spPr bwMode="auto">
            <a:xfrm>
              <a:off x="4919" y="1422"/>
              <a:ext cx="69" cy="265"/>
            </a:xfrm>
            <a:custGeom>
              <a:avLst/>
              <a:gdLst>
                <a:gd name="T0" fmla="*/ 43 w 69"/>
                <a:gd name="T1" fmla="*/ 0 h 265"/>
                <a:gd name="T2" fmla="*/ 26 w 69"/>
                <a:gd name="T3" fmla="*/ 3 h 265"/>
                <a:gd name="T4" fmla="*/ 13 w 69"/>
                <a:gd name="T5" fmla="*/ 41 h 265"/>
                <a:gd name="T6" fmla="*/ 8 w 69"/>
                <a:gd name="T7" fmla="*/ 59 h 265"/>
                <a:gd name="T8" fmla="*/ 2 w 69"/>
                <a:gd name="T9" fmla="*/ 91 h 265"/>
                <a:gd name="T10" fmla="*/ 6 w 69"/>
                <a:gd name="T11" fmla="*/ 131 h 265"/>
                <a:gd name="T12" fmla="*/ 8 w 69"/>
                <a:gd name="T13" fmla="*/ 139 h 265"/>
                <a:gd name="T14" fmla="*/ 0 w 69"/>
                <a:gd name="T15" fmla="*/ 177 h 265"/>
                <a:gd name="T16" fmla="*/ 6 w 69"/>
                <a:gd name="T17" fmla="*/ 229 h 265"/>
                <a:gd name="T18" fmla="*/ 6 w 69"/>
                <a:gd name="T19" fmla="*/ 252 h 265"/>
                <a:gd name="T20" fmla="*/ 34 w 69"/>
                <a:gd name="T21" fmla="*/ 265 h 265"/>
                <a:gd name="T22" fmla="*/ 65 w 69"/>
                <a:gd name="T23" fmla="*/ 255 h 265"/>
                <a:gd name="T24" fmla="*/ 69 w 69"/>
                <a:gd name="T25" fmla="*/ 204 h 265"/>
                <a:gd name="T26" fmla="*/ 46 w 69"/>
                <a:gd name="T27" fmla="*/ 174 h 265"/>
                <a:gd name="T28" fmla="*/ 43 w 69"/>
                <a:gd name="T29" fmla="*/ 146 h 265"/>
                <a:gd name="T30" fmla="*/ 46 w 69"/>
                <a:gd name="T31" fmla="*/ 103 h 265"/>
                <a:gd name="T32" fmla="*/ 46 w 69"/>
                <a:gd name="T33" fmla="*/ 70 h 265"/>
                <a:gd name="T34" fmla="*/ 54 w 69"/>
                <a:gd name="T35" fmla="*/ 23 h 265"/>
                <a:gd name="T36" fmla="*/ 43 w 69"/>
                <a:gd name="T37" fmla="*/ 0 h 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265"/>
                <a:gd name="T59" fmla="*/ 69 w 69"/>
                <a:gd name="T60" fmla="*/ 265 h 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265">
                  <a:moveTo>
                    <a:pt x="43" y="0"/>
                  </a:moveTo>
                  <a:lnTo>
                    <a:pt x="26" y="3"/>
                  </a:lnTo>
                  <a:lnTo>
                    <a:pt x="13" y="41"/>
                  </a:lnTo>
                  <a:lnTo>
                    <a:pt x="8" y="59"/>
                  </a:lnTo>
                  <a:lnTo>
                    <a:pt x="2" y="91"/>
                  </a:lnTo>
                  <a:lnTo>
                    <a:pt x="6" y="131"/>
                  </a:lnTo>
                  <a:lnTo>
                    <a:pt x="8" y="139"/>
                  </a:lnTo>
                  <a:lnTo>
                    <a:pt x="0" y="177"/>
                  </a:lnTo>
                  <a:lnTo>
                    <a:pt x="6" y="229"/>
                  </a:lnTo>
                  <a:lnTo>
                    <a:pt x="6" y="252"/>
                  </a:lnTo>
                  <a:lnTo>
                    <a:pt x="34" y="265"/>
                  </a:lnTo>
                  <a:lnTo>
                    <a:pt x="65" y="255"/>
                  </a:lnTo>
                  <a:lnTo>
                    <a:pt x="69" y="204"/>
                  </a:lnTo>
                  <a:lnTo>
                    <a:pt x="46" y="174"/>
                  </a:lnTo>
                  <a:lnTo>
                    <a:pt x="43" y="146"/>
                  </a:lnTo>
                  <a:lnTo>
                    <a:pt x="46" y="103"/>
                  </a:lnTo>
                  <a:lnTo>
                    <a:pt x="46" y="70"/>
                  </a:lnTo>
                  <a:lnTo>
                    <a:pt x="54" y="23"/>
                  </a:lnTo>
                  <a:lnTo>
                    <a:pt x="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Freeform 1353"/>
            <p:cNvSpPr>
              <a:spLocks/>
            </p:cNvSpPr>
            <p:nvPr/>
          </p:nvSpPr>
          <p:spPr bwMode="auto">
            <a:xfrm>
              <a:off x="4967" y="1479"/>
              <a:ext cx="22" cy="144"/>
            </a:xfrm>
            <a:custGeom>
              <a:avLst/>
              <a:gdLst>
                <a:gd name="T0" fmla="*/ 0 w 22"/>
                <a:gd name="T1" fmla="*/ 0 h 144"/>
                <a:gd name="T2" fmla="*/ 4 w 22"/>
                <a:gd name="T3" fmla="*/ 28 h 144"/>
                <a:gd name="T4" fmla="*/ 4 w 22"/>
                <a:gd name="T5" fmla="*/ 61 h 144"/>
                <a:gd name="T6" fmla="*/ 0 w 22"/>
                <a:gd name="T7" fmla="*/ 88 h 144"/>
                <a:gd name="T8" fmla="*/ 4 w 22"/>
                <a:gd name="T9" fmla="*/ 109 h 144"/>
                <a:gd name="T10" fmla="*/ 22 w 22"/>
                <a:gd name="T11" fmla="*/ 144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44"/>
                <a:gd name="T20" fmla="*/ 22 w 22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44">
                  <a:moveTo>
                    <a:pt x="0" y="0"/>
                  </a:moveTo>
                  <a:lnTo>
                    <a:pt x="4" y="28"/>
                  </a:lnTo>
                  <a:lnTo>
                    <a:pt x="4" y="61"/>
                  </a:lnTo>
                  <a:lnTo>
                    <a:pt x="0" y="88"/>
                  </a:lnTo>
                  <a:lnTo>
                    <a:pt x="4" y="109"/>
                  </a:lnTo>
                  <a:lnTo>
                    <a:pt x="22" y="14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Freeform 1354"/>
            <p:cNvSpPr>
              <a:spLocks/>
            </p:cNvSpPr>
            <p:nvPr/>
          </p:nvSpPr>
          <p:spPr bwMode="auto">
            <a:xfrm>
              <a:off x="4975" y="1478"/>
              <a:ext cx="36" cy="152"/>
            </a:xfrm>
            <a:custGeom>
              <a:avLst/>
              <a:gdLst>
                <a:gd name="T0" fmla="*/ 0 w 36"/>
                <a:gd name="T1" fmla="*/ 0 h 152"/>
                <a:gd name="T2" fmla="*/ 1 w 36"/>
                <a:gd name="T3" fmla="*/ 14 h 152"/>
                <a:gd name="T4" fmla="*/ 5 w 36"/>
                <a:gd name="T5" fmla="*/ 44 h 152"/>
                <a:gd name="T6" fmla="*/ 9 w 36"/>
                <a:gd name="T7" fmla="*/ 77 h 152"/>
                <a:gd name="T8" fmla="*/ 11 w 36"/>
                <a:gd name="T9" fmla="*/ 81 h 152"/>
                <a:gd name="T10" fmla="*/ 11 w 36"/>
                <a:gd name="T11" fmla="*/ 84 h 152"/>
                <a:gd name="T12" fmla="*/ 11 w 36"/>
                <a:gd name="T13" fmla="*/ 87 h 152"/>
                <a:gd name="T14" fmla="*/ 11 w 36"/>
                <a:gd name="T15" fmla="*/ 90 h 152"/>
                <a:gd name="T16" fmla="*/ 9 w 36"/>
                <a:gd name="T17" fmla="*/ 92 h 152"/>
                <a:gd name="T18" fmla="*/ 9 w 36"/>
                <a:gd name="T19" fmla="*/ 93 h 152"/>
                <a:gd name="T20" fmla="*/ 11 w 36"/>
                <a:gd name="T21" fmla="*/ 105 h 152"/>
                <a:gd name="T22" fmla="*/ 13 w 36"/>
                <a:gd name="T23" fmla="*/ 115 h 152"/>
                <a:gd name="T24" fmla="*/ 14 w 36"/>
                <a:gd name="T25" fmla="*/ 119 h 152"/>
                <a:gd name="T26" fmla="*/ 16 w 36"/>
                <a:gd name="T27" fmla="*/ 122 h 152"/>
                <a:gd name="T28" fmla="*/ 18 w 36"/>
                <a:gd name="T29" fmla="*/ 125 h 152"/>
                <a:gd name="T30" fmla="*/ 18 w 36"/>
                <a:gd name="T31" fmla="*/ 127 h 152"/>
                <a:gd name="T32" fmla="*/ 20 w 36"/>
                <a:gd name="T33" fmla="*/ 130 h 152"/>
                <a:gd name="T34" fmla="*/ 22 w 36"/>
                <a:gd name="T35" fmla="*/ 133 h 152"/>
                <a:gd name="T36" fmla="*/ 22 w 36"/>
                <a:gd name="T37" fmla="*/ 136 h 152"/>
                <a:gd name="T38" fmla="*/ 24 w 36"/>
                <a:gd name="T39" fmla="*/ 137 h 152"/>
                <a:gd name="T40" fmla="*/ 25 w 36"/>
                <a:gd name="T41" fmla="*/ 137 h 152"/>
                <a:gd name="T42" fmla="*/ 27 w 36"/>
                <a:gd name="T43" fmla="*/ 136 h 152"/>
                <a:gd name="T44" fmla="*/ 29 w 36"/>
                <a:gd name="T45" fmla="*/ 136 h 152"/>
                <a:gd name="T46" fmla="*/ 31 w 36"/>
                <a:gd name="T47" fmla="*/ 136 h 152"/>
                <a:gd name="T48" fmla="*/ 31 w 36"/>
                <a:gd name="T49" fmla="*/ 137 h 152"/>
                <a:gd name="T50" fmla="*/ 31 w 36"/>
                <a:gd name="T51" fmla="*/ 140 h 152"/>
                <a:gd name="T52" fmla="*/ 29 w 36"/>
                <a:gd name="T53" fmla="*/ 145 h 152"/>
                <a:gd name="T54" fmla="*/ 27 w 36"/>
                <a:gd name="T55" fmla="*/ 148 h 152"/>
                <a:gd name="T56" fmla="*/ 27 w 36"/>
                <a:gd name="T57" fmla="*/ 149 h 152"/>
                <a:gd name="T58" fmla="*/ 25 w 36"/>
                <a:gd name="T59" fmla="*/ 151 h 152"/>
                <a:gd name="T60" fmla="*/ 27 w 36"/>
                <a:gd name="T61" fmla="*/ 152 h 152"/>
                <a:gd name="T62" fmla="*/ 31 w 36"/>
                <a:gd name="T63" fmla="*/ 152 h 152"/>
                <a:gd name="T64" fmla="*/ 35 w 36"/>
                <a:gd name="T65" fmla="*/ 152 h 152"/>
                <a:gd name="T66" fmla="*/ 36 w 36"/>
                <a:gd name="T67" fmla="*/ 152 h 152"/>
                <a:gd name="T68" fmla="*/ 35 w 36"/>
                <a:gd name="T69" fmla="*/ 152 h 152"/>
                <a:gd name="T70" fmla="*/ 33 w 36"/>
                <a:gd name="T71" fmla="*/ 152 h 152"/>
                <a:gd name="T72" fmla="*/ 31 w 36"/>
                <a:gd name="T73" fmla="*/ 152 h 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152"/>
                <a:gd name="T113" fmla="*/ 36 w 36"/>
                <a:gd name="T114" fmla="*/ 152 h 1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152">
                  <a:moveTo>
                    <a:pt x="0" y="0"/>
                  </a:moveTo>
                  <a:lnTo>
                    <a:pt x="1" y="14"/>
                  </a:lnTo>
                  <a:lnTo>
                    <a:pt x="5" y="44"/>
                  </a:lnTo>
                  <a:lnTo>
                    <a:pt x="9" y="77"/>
                  </a:lnTo>
                  <a:lnTo>
                    <a:pt x="11" y="81"/>
                  </a:lnTo>
                  <a:lnTo>
                    <a:pt x="11" y="84"/>
                  </a:lnTo>
                  <a:lnTo>
                    <a:pt x="11" y="87"/>
                  </a:lnTo>
                  <a:lnTo>
                    <a:pt x="11" y="90"/>
                  </a:lnTo>
                  <a:lnTo>
                    <a:pt x="9" y="92"/>
                  </a:lnTo>
                  <a:lnTo>
                    <a:pt x="9" y="93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19"/>
                  </a:lnTo>
                  <a:lnTo>
                    <a:pt x="16" y="122"/>
                  </a:lnTo>
                  <a:lnTo>
                    <a:pt x="18" y="125"/>
                  </a:lnTo>
                  <a:lnTo>
                    <a:pt x="18" y="127"/>
                  </a:lnTo>
                  <a:lnTo>
                    <a:pt x="20" y="130"/>
                  </a:lnTo>
                  <a:lnTo>
                    <a:pt x="22" y="133"/>
                  </a:lnTo>
                  <a:lnTo>
                    <a:pt x="22" y="136"/>
                  </a:lnTo>
                  <a:lnTo>
                    <a:pt x="24" y="137"/>
                  </a:lnTo>
                  <a:lnTo>
                    <a:pt x="25" y="137"/>
                  </a:lnTo>
                  <a:lnTo>
                    <a:pt x="27" y="136"/>
                  </a:lnTo>
                  <a:lnTo>
                    <a:pt x="29" y="136"/>
                  </a:lnTo>
                  <a:lnTo>
                    <a:pt x="31" y="136"/>
                  </a:lnTo>
                  <a:lnTo>
                    <a:pt x="31" y="137"/>
                  </a:lnTo>
                  <a:lnTo>
                    <a:pt x="31" y="140"/>
                  </a:lnTo>
                  <a:lnTo>
                    <a:pt x="29" y="145"/>
                  </a:lnTo>
                  <a:lnTo>
                    <a:pt x="27" y="148"/>
                  </a:lnTo>
                  <a:lnTo>
                    <a:pt x="27" y="149"/>
                  </a:lnTo>
                  <a:lnTo>
                    <a:pt x="25" y="151"/>
                  </a:lnTo>
                  <a:lnTo>
                    <a:pt x="27" y="152"/>
                  </a:lnTo>
                  <a:lnTo>
                    <a:pt x="31" y="152"/>
                  </a:lnTo>
                  <a:lnTo>
                    <a:pt x="35" y="152"/>
                  </a:lnTo>
                  <a:lnTo>
                    <a:pt x="36" y="152"/>
                  </a:lnTo>
                  <a:lnTo>
                    <a:pt x="35" y="152"/>
                  </a:lnTo>
                  <a:lnTo>
                    <a:pt x="33" y="152"/>
                  </a:lnTo>
                  <a:lnTo>
                    <a:pt x="31" y="1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Rectangle 1355"/>
            <p:cNvSpPr>
              <a:spLocks noChangeArrowheads="1"/>
            </p:cNvSpPr>
            <p:nvPr/>
          </p:nvSpPr>
          <p:spPr bwMode="auto">
            <a:xfrm>
              <a:off x="694" y="3316"/>
              <a:ext cx="90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Opening of  6 mm</a:t>
              </a:r>
              <a:endParaRPr lang="en-US"/>
            </a:p>
          </p:txBody>
        </p:sp>
        <p:sp>
          <p:nvSpPr>
            <p:cNvPr id="1367" name="Rectangle 1356"/>
            <p:cNvSpPr>
              <a:spLocks noChangeArrowheads="1"/>
            </p:cNvSpPr>
            <p:nvPr/>
          </p:nvSpPr>
          <p:spPr bwMode="auto">
            <a:xfrm>
              <a:off x="812" y="3440"/>
              <a:ext cx="66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16.500 L/day</a:t>
              </a:r>
              <a:endParaRPr lang="en-US"/>
            </a:p>
          </p:txBody>
        </p:sp>
        <p:sp>
          <p:nvSpPr>
            <p:cNvPr id="1368" name="Rectangle 1357"/>
            <p:cNvSpPr>
              <a:spLocks noChangeArrowheads="1"/>
            </p:cNvSpPr>
            <p:nvPr/>
          </p:nvSpPr>
          <p:spPr bwMode="auto">
            <a:xfrm>
              <a:off x="806" y="3563"/>
              <a:ext cx="7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6,60 /day</a:t>
              </a:r>
              <a:endParaRPr lang="en-US"/>
            </a:p>
          </p:txBody>
        </p:sp>
        <p:sp>
          <p:nvSpPr>
            <p:cNvPr id="1369" name="Rectangle 1358"/>
            <p:cNvSpPr>
              <a:spLocks noChangeArrowheads="1"/>
            </p:cNvSpPr>
            <p:nvPr/>
          </p:nvSpPr>
          <p:spPr bwMode="auto">
            <a:xfrm>
              <a:off x="742" y="3687"/>
              <a:ext cx="77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2409/year</a:t>
              </a:r>
              <a:endParaRPr lang="en-US"/>
            </a:p>
          </p:txBody>
        </p:sp>
        <p:sp>
          <p:nvSpPr>
            <p:cNvPr id="1370" name="Freeform 1359"/>
            <p:cNvSpPr>
              <a:spLocks/>
            </p:cNvSpPr>
            <p:nvPr/>
          </p:nvSpPr>
          <p:spPr bwMode="auto">
            <a:xfrm>
              <a:off x="832" y="2741"/>
              <a:ext cx="638" cy="257"/>
            </a:xfrm>
            <a:custGeom>
              <a:avLst/>
              <a:gdLst>
                <a:gd name="T0" fmla="*/ 178 w 638"/>
                <a:gd name="T1" fmla="*/ 39 h 257"/>
                <a:gd name="T2" fmla="*/ 165 w 638"/>
                <a:gd name="T3" fmla="*/ 39 h 257"/>
                <a:gd name="T4" fmla="*/ 154 w 638"/>
                <a:gd name="T5" fmla="*/ 41 h 257"/>
                <a:gd name="T6" fmla="*/ 143 w 638"/>
                <a:gd name="T7" fmla="*/ 41 h 257"/>
                <a:gd name="T8" fmla="*/ 130 w 638"/>
                <a:gd name="T9" fmla="*/ 42 h 257"/>
                <a:gd name="T10" fmla="*/ 119 w 638"/>
                <a:gd name="T11" fmla="*/ 44 h 257"/>
                <a:gd name="T12" fmla="*/ 108 w 638"/>
                <a:gd name="T13" fmla="*/ 47 h 257"/>
                <a:gd name="T14" fmla="*/ 99 w 638"/>
                <a:gd name="T15" fmla="*/ 50 h 257"/>
                <a:gd name="T16" fmla="*/ 88 w 638"/>
                <a:gd name="T17" fmla="*/ 55 h 257"/>
                <a:gd name="T18" fmla="*/ 79 w 638"/>
                <a:gd name="T19" fmla="*/ 59 h 257"/>
                <a:gd name="T20" fmla="*/ 72 w 638"/>
                <a:gd name="T21" fmla="*/ 65 h 257"/>
                <a:gd name="T22" fmla="*/ 62 w 638"/>
                <a:gd name="T23" fmla="*/ 71 h 257"/>
                <a:gd name="T24" fmla="*/ 57 w 638"/>
                <a:gd name="T25" fmla="*/ 77 h 257"/>
                <a:gd name="T26" fmla="*/ 50 w 638"/>
                <a:gd name="T27" fmla="*/ 85 h 257"/>
                <a:gd name="T28" fmla="*/ 44 w 638"/>
                <a:gd name="T29" fmla="*/ 94 h 257"/>
                <a:gd name="T30" fmla="*/ 39 w 638"/>
                <a:gd name="T31" fmla="*/ 104 h 257"/>
                <a:gd name="T32" fmla="*/ 35 w 638"/>
                <a:gd name="T33" fmla="*/ 113 h 257"/>
                <a:gd name="T34" fmla="*/ 33 w 638"/>
                <a:gd name="T35" fmla="*/ 125 h 257"/>
                <a:gd name="T36" fmla="*/ 31 w 638"/>
                <a:gd name="T37" fmla="*/ 137 h 257"/>
                <a:gd name="T38" fmla="*/ 29 w 638"/>
                <a:gd name="T39" fmla="*/ 153 h 257"/>
                <a:gd name="T40" fmla="*/ 29 w 638"/>
                <a:gd name="T41" fmla="*/ 226 h 257"/>
                <a:gd name="T42" fmla="*/ 0 w 638"/>
                <a:gd name="T43" fmla="*/ 226 h 257"/>
                <a:gd name="T44" fmla="*/ 0 w 638"/>
                <a:gd name="T45" fmla="*/ 257 h 257"/>
                <a:gd name="T46" fmla="*/ 243 w 638"/>
                <a:gd name="T47" fmla="*/ 257 h 257"/>
                <a:gd name="T48" fmla="*/ 243 w 638"/>
                <a:gd name="T49" fmla="*/ 223 h 257"/>
                <a:gd name="T50" fmla="*/ 208 w 638"/>
                <a:gd name="T51" fmla="*/ 223 h 257"/>
                <a:gd name="T52" fmla="*/ 208 w 638"/>
                <a:gd name="T53" fmla="*/ 184 h 257"/>
                <a:gd name="T54" fmla="*/ 209 w 638"/>
                <a:gd name="T55" fmla="*/ 180 h 257"/>
                <a:gd name="T56" fmla="*/ 209 w 638"/>
                <a:gd name="T57" fmla="*/ 175 h 257"/>
                <a:gd name="T58" fmla="*/ 211 w 638"/>
                <a:gd name="T59" fmla="*/ 172 h 257"/>
                <a:gd name="T60" fmla="*/ 213 w 638"/>
                <a:gd name="T61" fmla="*/ 168 h 257"/>
                <a:gd name="T62" fmla="*/ 217 w 638"/>
                <a:gd name="T63" fmla="*/ 165 h 257"/>
                <a:gd name="T64" fmla="*/ 220 w 638"/>
                <a:gd name="T65" fmla="*/ 162 h 257"/>
                <a:gd name="T66" fmla="*/ 224 w 638"/>
                <a:gd name="T67" fmla="*/ 160 h 257"/>
                <a:gd name="T68" fmla="*/ 228 w 638"/>
                <a:gd name="T69" fmla="*/ 157 h 257"/>
                <a:gd name="T70" fmla="*/ 233 w 638"/>
                <a:gd name="T71" fmla="*/ 156 h 257"/>
                <a:gd name="T72" fmla="*/ 239 w 638"/>
                <a:gd name="T73" fmla="*/ 154 h 257"/>
                <a:gd name="T74" fmla="*/ 244 w 638"/>
                <a:gd name="T75" fmla="*/ 153 h 257"/>
                <a:gd name="T76" fmla="*/ 250 w 638"/>
                <a:gd name="T77" fmla="*/ 153 h 257"/>
                <a:gd name="T78" fmla="*/ 257 w 638"/>
                <a:gd name="T79" fmla="*/ 153 h 257"/>
                <a:gd name="T80" fmla="*/ 265 w 638"/>
                <a:gd name="T81" fmla="*/ 153 h 257"/>
                <a:gd name="T82" fmla="*/ 579 w 638"/>
                <a:gd name="T83" fmla="*/ 153 h 257"/>
                <a:gd name="T84" fmla="*/ 577 w 638"/>
                <a:gd name="T85" fmla="*/ 184 h 257"/>
                <a:gd name="T86" fmla="*/ 638 w 638"/>
                <a:gd name="T87" fmla="*/ 184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39 h 257"/>
                <a:gd name="T94" fmla="*/ 439 w 638"/>
                <a:gd name="T95" fmla="*/ 39 h 257"/>
                <a:gd name="T96" fmla="*/ 439 w 638"/>
                <a:gd name="T97" fmla="*/ 0 h 257"/>
                <a:gd name="T98" fmla="*/ 252 w 638"/>
                <a:gd name="T99" fmla="*/ 0 h 257"/>
                <a:gd name="T100" fmla="*/ 252 w 638"/>
                <a:gd name="T101" fmla="*/ 39 h 257"/>
                <a:gd name="T102" fmla="*/ 178 w 638"/>
                <a:gd name="T103" fmla="*/ 39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8" y="39"/>
                  </a:moveTo>
                  <a:lnTo>
                    <a:pt x="165" y="39"/>
                  </a:lnTo>
                  <a:lnTo>
                    <a:pt x="154" y="41"/>
                  </a:lnTo>
                  <a:lnTo>
                    <a:pt x="143" y="41"/>
                  </a:lnTo>
                  <a:lnTo>
                    <a:pt x="130" y="42"/>
                  </a:lnTo>
                  <a:lnTo>
                    <a:pt x="119" y="44"/>
                  </a:lnTo>
                  <a:lnTo>
                    <a:pt x="108" y="47"/>
                  </a:lnTo>
                  <a:lnTo>
                    <a:pt x="99" y="50"/>
                  </a:lnTo>
                  <a:lnTo>
                    <a:pt x="88" y="55"/>
                  </a:lnTo>
                  <a:lnTo>
                    <a:pt x="79" y="59"/>
                  </a:lnTo>
                  <a:lnTo>
                    <a:pt x="72" y="65"/>
                  </a:lnTo>
                  <a:lnTo>
                    <a:pt x="62" y="71"/>
                  </a:lnTo>
                  <a:lnTo>
                    <a:pt x="57" y="77"/>
                  </a:lnTo>
                  <a:lnTo>
                    <a:pt x="50" y="85"/>
                  </a:lnTo>
                  <a:lnTo>
                    <a:pt x="44" y="94"/>
                  </a:lnTo>
                  <a:lnTo>
                    <a:pt x="39" y="104"/>
                  </a:lnTo>
                  <a:lnTo>
                    <a:pt x="35" y="113"/>
                  </a:lnTo>
                  <a:lnTo>
                    <a:pt x="33" y="125"/>
                  </a:lnTo>
                  <a:lnTo>
                    <a:pt x="31" y="137"/>
                  </a:lnTo>
                  <a:lnTo>
                    <a:pt x="29" y="153"/>
                  </a:lnTo>
                  <a:lnTo>
                    <a:pt x="29" y="226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243" y="257"/>
                  </a:lnTo>
                  <a:lnTo>
                    <a:pt x="243" y="223"/>
                  </a:lnTo>
                  <a:lnTo>
                    <a:pt x="208" y="223"/>
                  </a:lnTo>
                  <a:lnTo>
                    <a:pt x="208" y="184"/>
                  </a:lnTo>
                  <a:lnTo>
                    <a:pt x="209" y="180"/>
                  </a:lnTo>
                  <a:lnTo>
                    <a:pt x="209" y="175"/>
                  </a:lnTo>
                  <a:lnTo>
                    <a:pt x="211" y="172"/>
                  </a:lnTo>
                  <a:lnTo>
                    <a:pt x="213" y="168"/>
                  </a:lnTo>
                  <a:lnTo>
                    <a:pt x="217" y="165"/>
                  </a:lnTo>
                  <a:lnTo>
                    <a:pt x="220" y="162"/>
                  </a:lnTo>
                  <a:lnTo>
                    <a:pt x="224" y="160"/>
                  </a:lnTo>
                  <a:lnTo>
                    <a:pt x="228" y="157"/>
                  </a:lnTo>
                  <a:lnTo>
                    <a:pt x="233" y="156"/>
                  </a:lnTo>
                  <a:lnTo>
                    <a:pt x="239" y="154"/>
                  </a:lnTo>
                  <a:lnTo>
                    <a:pt x="244" y="153"/>
                  </a:lnTo>
                  <a:lnTo>
                    <a:pt x="250" y="153"/>
                  </a:lnTo>
                  <a:lnTo>
                    <a:pt x="257" y="153"/>
                  </a:lnTo>
                  <a:lnTo>
                    <a:pt x="265" y="153"/>
                  </a:lnTo>
                  <a:lnTo>
                    <a:pt x="579" y="153"/>
                  </a:lnTo>
                  <a:lnTo>
                    <a:pt x="577" y="184"/>
                  </a:lnTo>
                  <a:lnTo>
                    <a:pt x="638" y="184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39"/>
                  </a:lnTo>
                  <a:lnTo>
                    <a:pt x="439" y="39"/>
                  </a:lnTo>
                  <a:lnTo>
                    <a:pt x="439" y="0"/>
                  </a:lnTo>
                  <a:lnTo>
                    <a:pt x="252" y="0"/>
                  </a:lnTo>
                  <a:lnTo>
                    <a:pt x="252" y="39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Freeform 1360"/>
            <p:cNvSpPr>
              <a:spLocks/>
            </p:cNvSpPr>
            <p:nvPr/>
          </p:nvSpPr>
          <p:spPr bwMode="auto">
            <a:xfrm>
              <a:off x="832" y="2741"/>
              <a:ext cx="638" cy="257"/>
            </a:xfrm>
            <a:custGeom>
              <a:avLst/>
              <a:gdLst>
                <a:gd name="T0" fmla="*/ 178 w 638"/>
                <a:gd name="T1" fmla="*/ 39 h 257"/>
                <a:gd name="T2" fmla="*/ 165 w 638"/>
                <a:gd name="T3" fmla="*/ 39 h 257"/>
                <a:gd name="T4" fmla="*/ 154 w 638"/>
                <a:gd name="T5" fmla="*/ 41 h 257"/>
                <a:gd name="T6" fmla="*/ 143 w 638"/>
                <a:gd name="T7" fmla="*/ 41 h 257"/>
                <a:gd name="T8" fmla="*/ 130 w 638"/>
                <a:gd name="T9" fmla="*/ 42 h 257"/>
                <a:gd name="T10" fmla="*/ 119 w 638"/>
                <a:gd name="T11" fmla="*/ 44 h 257"/>
                <a:gd name="T12" fmla="*/ 108 w 638"/>
                <a:gd name="T13" fmla="*/ 47 h 257"/>
                <a:gd name="T14" fmla="*/ 99 w 638"/>
                <a:gd name="T15" fmla="*/ 50 h 257"/>
                <a:gd name="T16" fmla="*/ 88 w 638"/>
                <a:gd name="T17" fmla="*/ 55 h 257"/>
                <a:gd name="T18" fmla="*/ 79 w 638"/>
                <a:gd name="T19" fmla="*/ 59 h 257"/>
                <a:gd name="T20" fmla="*/ 72 w 638"/>
                <a:gd name="T21" fmla="*/ 65 h 257"/>
                <a:gd name="T22" fmla="*/ 62 w 638"/>
                <a:gd name="T23" fmla="*/ 71 h 257"/>
                <a:gd name="T24" fmla="*/ 57 w 638"/>
                <a:gd name="T25" fmla="*/ 77 h 257"/>
                <a:gd name="T26" fmla="*/ 50 w 638"/>
                <a:gd name="T27" fmla="*/ 85 h 257"/>
                <a:gd name="T28" fmla="*/ 44 w 638"/>
                <a:gd name="T29" fmla="*/ 94 h 257"/>
                <a:gd name="T30" fmla="*/ 39 w 638"/>
                <a:gd name="T31" fmla="*/ 104 h 257"/>
                <a:gd name="T32" fmla="*/ 35 w 638"/>
                <a:gd name="T33" fmla="*/ 113 h 257"/>
                <a:gd name="T34" fmla="*/ 33 w 638"/>
                <a:gd name="T35" fmla="*/ 125 h 257"/>
                <a:gd name="T36" fmla="*/ 31 w 638"/>
                <a:gd name="T37" fmla="*/ 137 h 257"/>
                <a:gd name="T38" fmla="*/ 29 w 638"/>
                <a:gd name="T39" fmla="*/ 153 h 257"/>
                <a:gd name="T40" fmla="*/ 29 w 638"/>
                <a:gd name="T41" fmla="*/ 226 h 257"/>
                <a:gd name="T42" fmla="*/ 0 w 638"/>
                <a:gd name="T43" fmla="*/ 226 h 257"/>
                <a:gd name="T44" fmla="*/ 0 w 638"/>
                <a:gd name="T45" fmla="*/ 257 h 257"/>
                <a:gd name="T46" fmla="*/ 243 w 638"/>
                <a:gd name="T47" fmla="*/ 257 h 257"/>
                <a:gd name="T48" fmla="*/ 243 w 638"/>
                <a:gd name="T49" fmla="*/ 223 h 257"/>
                <a:gd name="T50" fmla="*/ 208 w 638"/>
                <a:gd name="T51" fmla="*/ 223 h 257"/>
                <a:gd name="T52" fmla="*/ 208 w 638"/>
                <a:gd name="T53" fmla="*/ 184 h 257"/>
                <a:gd name="T54" fmla="*/ 209 w 638"/>
                <a:gd name="T55" fmla="*/ 180 h 257"/>
                <a:gd name="T56" fmla="*/ 209 w 638"/>
                <a:gd name="T57" fmla="*/ 175 h 257"/>
                <a:gd name="T58" fmla="*/ 211 w 638"/>
                <a:gd name="T59" fmla="*/ 172 h 257"/>
                <a:gd name="T60" fmla="*/ 213 w 638"/>
                <a:gd name="T61" fmla="*/ 168 h 257"/>
                <a:gd name="T62" fmla="*/ 217 w 638"/>
                <a:gd name="T63" fmla="*/ 165 h 257"/>
                <a:gd name="T64" fmla="*/ 220 w 638"/>
                <a:gd name="T65" fmla="*/ 162 h 257"/>
                <a:gd name="T66" fmla="*/ 224 w 638"/>
                <a:gd name="T67" fmla="*/ 160 h 257"/>
                <a:gd name="T68" fmla="*/ 228 w 638"/>
                <a:gd name="T69" fmla="*/ 157 h 257"/>
                <a:gd name="T70" fmla="*/ 233 w 638"/>
                <a:gd name="T71" fmla="*/ 156 h 257"/>
                <a:gd name="T72" fmla="*/ 239 w 638"/>
                <a:gd name="T73" fmla="*/ 154 h 257"/>
                <a:gd name="T74" fmla="*/ 244 w 638"/>
                <a:gd name="T75" fmla="*/ 153 h 257"/>
                <a:gd name="T76" fmla="*/ 250 w 638"/>
                <a:gd name="T77" fmla="*/ 153 h 257"/>
                <a:gd name="T78" fmla="*/ 257 w 638"/>
                <a:gd name="T79" fmla="*/ 153 h 257"/>
                <a:gd name="T80" fmla="*/ 265 w 638"/>
                <a:gd name="T81" fmla="*/ 153 h 257"/>
                <a:gd name="T82" fmla="*/ 579 w 638"/>
                <a:gd name="T83" fmla="*/ 153 h 257"/>
                <a:gd name="T84" fmla="*/ 577 w 638"/>
                <a:gd name="T85" fmla="*/ 184 h 257"/>
                <a:gd name="T86" fmla="*/ 638 w 638"/>
                <a:gd name="T87" fmla="*/ 184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39 h 257"/>
                <a:gd name="T94" fmla="*/ 439 w 638"/>
                <a:gd name="T95" fmla="*/ 39 h 257"/>
                <a:gd name="T96" fmla="*/ 439 w 638"/>
                <a:gd name="T97" fmla="*/ 0 h 257"/>
                <a:gd name="T98" fmla="*/ 252 w 638"/>
                <a:gd name="T99" fmla="*/ 0 h 257"/>
                <a:gd name="T100" fmla="*/ 252 w 638"/>
                <a:gd name="T101" fmla="*/ 39 h 257"/>
                <a:gd name="T102" fmla="*/ 178 w 638"/>
                <a:gd name="T103" fmla="*/ 39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8" y="39"/>
                  </a:moveTo>
                  <a:lnTo>
                    <a:pt x="165" y="39"/>
                  </a:lnTo>
                  <a:lnTo>
                    <a:pt x="154" y="41"/>
                  </a:lnTo>
                  <a:lnTo>
                    <a:pt x="143" y="41"/>
                  </a:lnTo>
                  <a:lnTo>
                    <a:pt x="130" y="42"/>
                  </a:lnTo>
                  <a:lnTo>
                    <a:pt x="119" y="44"/>
                  </a:lnTo>
                  <a:lnTo>
                    <a:pt x="108" y="47"/>
                  </a:lnTo>
                  <a:lnTo>
                    <a:pt x="99" y="50"/>
                  </a:lnTo>
                  <a:lnTo>
                    <a:pt x="88" y="55"/>
                  </a:lnTo>
                  <a:lnTo>
                    <a:pt x="79" y="59"/>
                  </a:lnTo>
                  <a:lnTo>
                    <a:pt x="72" y="65"/>
                  </a:lnTo>
                  <a:lnTo>
                    <a:pt x="62" y="71"/>
                  </a:lnTo>
                  <a:lnTo>
                    <a:pt x="57" y="77"/>
                  </a:lnTo>
                  <a:lnTo>
                    <a:pt x="50" y="85"/>
                  </a:lnTo>
                  <a:lnTo>
                    <a:pt x="44" y="94"/>
                  </a:lnTo>
                  <a:lnTo>
                    <a:pt x="39" y="104"/>
                  </a:lnTo>
                  <a:lnTo>
                    <a:pt x="35" y="113"/>
                  </a:lnTo>
                  <a:lnTo>
                    <a:pt x="33" y="125"/>
                  </a:lnTo>
                  <a:lnTo>
                    <a:pt x="31" y="137"/>
                  </a:lnTo>
                  <a:lnTo>
                    <a:pt x="29" y="153"/>
                  </a:lnTo>
                  <a:lnTo>
                    <a:pt x="29" y="226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243" y="257"/>
                  </a:lnTo>
                  <a:lnTo>
                    <a:pt x="243" y="223"/>
                  </a:lnTo>
                  <a:lnTo>
                    <a:pt x="208" y="223"/>
                  </a:lnTo>
                  <a:lnTo>
                    <a:pt x="208" y="184"/>
                  </a:lnTo>
                  <a:lnTo>
                    <a:pt x="209" y="180"/>
                  </a:lnTo>
                  <a:lnTo>
                    <a:pt x="209" y="175"/>
                  </a:lnTo>
                  <a:lnTo>
                    <a:pt x="211" y="172"/>
                  </a:lnTo>
                  <a:lnTo>
                    <a:pt x="213" y="168"/>
                  </a:lnTo>
                  <a:lnTo>
                    <a:pt x="217" y="165"/>
                  </a:lnTo>
                  <a:lnTo>
                    <a:pt x="220" y="162"/>
                  </a:lnTo>
                  <a:lnTo>
                    <a:pt x="224" y="160"/>
                  </a:lnTo>
                  <a:lnTo>
                    <a:pt x="228" y="157"/>
                  </a:lnTo>
                  <a:lnTo>
                    <a:pt x="233" y="156"/>
                  </a:lnTo>
                  <a:lnTo>
                    <a:pt x="239" y="154"/>
                  </a:lnTo>
                  <a:lnTo>
                    <a:pt x="244" y="153"/>
                  </a:lnTo>
                  <a:lnTo>
                    <a:pt x="250" y="153"/>
                  </a:lnTo>
                  <a:lnTo>
                    <a:pt x="257" y="153"/>
                  </a:lnTo>
                  <a:lnTo>
                    <a:pt x="265" y="153"/>
                  </a:lnTo>
                  <a:lnTo>
                    <a:pt x="579" y="153"/>
                  </a:lnTo>
                  <a:lnTo>
                    <a:pt x="577" y="184"/>
                  </a:lnTo>
                  <a:lnTo>
                    <a:pt x="638" y="184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39"/>
                  </a:lnTo>
                  <a:lnTo>
                    <a:pt x="439" y="39"/>
                  </a:lnTo>
                  <a:lnTo>
                    <a:pt x="439" y="0"/>
                  </a:lnTo>
                  <a:lnTo>
                    <a:pt x="252" y="0"/>
                  </a:lnTo>
                  <a:lnTo>
                    <a:pt x="252" y="39"/>
                  </a:lnTo>
                  <a:lnTo>
                    <a:pt x="178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Rectangle 1361"/>
            <p:cNvSpPr>
              <a:spLocks noChangeArrowheads="1"/>
            </p:cNvSpPr>
            <p:nvPr/>
          </p:nvSpPr>
          <p:spPr bwMode="auto">
            <a:xfrm>
              <a:off x="1054" y="2689"/>
              <a:ext cx="252" cy="52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Freeform 1362"/>
            <p:cNvSpPr>
              <a:spLocks/>
            </p:cNvSpPr>
            <p:nvPr/>
          </p:nvSpPr>
          <p:spPr bwMode="auto">
            <a:xfrm>
              <a:off x="1056" y="2634"/>
              <a:ext cx="248" cy="55"/>
            </a:xfrm>
            <a:custGeom>
              <a:avLst/>
              <a:gdLst>
                <a:gd name="T0" fmla="*/ 0 w 248"/>
                <a:gd name="T1" fmla="*/ 55 h 55"/>
                <a:gd name="T2" fmla="*/ 79 w 248"/>
                <a:gd name="T3" fmla="*/ 0 h 55"/>
                <a:gd name="T4" fmla="*/ 169 w 248"/>
                <a:gd name="T5" fmla="*/ 0 h 55"/>
                <a:gd name="T6" fmla="*/ 248 w 248"/>
                <a:gd name="T7" fmla="*/ 55 h 55"/>
                <a:gd name="T8" fmla="*/ 0 w 248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5"/>
                <a:gd name="T17" fmla="*/ 248 w 24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5">
                  <a:moveTo>
                    <a:pt x="0" y="55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1363"/>
            <p:cNvSpPr>
              <a:spLocks/>
            </p:cNvSpPr>
            <p:nvPr/>
          </p:nvSpPr>
          <p:spPr bwMode="auto">
            <a:xfrm>
              <a:off x="1056" y="2634"/>
              <a:ext cx="248" cy="55"/>
            </a:xfrm>
            <a:custGeom>
              <a:avLst/>
              <a:gdLst>
                <a:gd name="T0" fmla="*/ 0 w 248"/>
                <a:gd name="T1" fmla="*/ 55 h 55"/>
                <a:gd name="T2" fmla="*/ 79 w 248"/>
                <a:gd name="T3" fmla="*/ 0 h 55"/>
                <a:gd name="T4" fmla="*/ 169 w 248"/>
                <a:gd name="T5" fmla="*/ 0 h 55"/>
                <a:gd name="T6" fmla="*/ 248 w 248"/>
                <a:gd name="T7" fmla="*/ 55 h 55"/>
                <a:gd name="T8" fmla="*/ 0 w 248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5"/>
                <a:gd name="T17" fmla="*/ 248 w 24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5">
                  <a:moveTo>
                    <a:pt x="0" y="55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5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Rectangle 1364"/>
            <p:cNvSpPr>
              <a:spLocks noChangeArrowheads="1"/>
            </p:cNvSpPr>
            <p:nvPr/>
          </p:nvSpPr>
          <p:spPr bwMode="auto">
            <a:xfrm>
              <a:off x="1161" y="2568"/>
              <a:ext cx="48" cy="66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Rectangle 1365"/>
            <p:cNvSpPr>
              <a:spLocks noChangeArrowheads="1"/>
            </p:cNvSpPr>
            <p:nvPr/>
          </p:nvSpPr>
          <p:spPr bwMode="auto">
            <a:xfrm>
              <a:off x="1161" y="2568"/>
              <a:ext cx="48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1366"/>
            <p:cNvSpPr>
              <a:spLocks/>
            </p:cNvSpPr>
            <p:nvPr/>
          </p:nvSpPr>
          <p:spPr bwMode="auto">
            <a:xfrm>
              <a:off x="1227" y="2493"/>
              <a:ext cx="195" cy="78"/>
            </a:xfrm>
            <a:custGeom>
              <a:avLst/>
              <a:gdLst>
                <a:gd name="T0" fmla="*/ 121 w 195"/>
                <a:gd name="T1" fmla="*/ 78 h 78"/>
                <a:gd name="T2" fmla="*/ 99 w 195"/>
                <a:gd name="T3" fmla="*/ 76 h 78"/>
                <a:gd name="T4" fmla="*/ 75 w 195"/>
                <a:gd name="T5" fmla="*/ 72 h 78"/>
                <a:gd name="T6" fmla="*/ 50 w 195"/>
                <a:gd name="T7" fmla="*/ 66 h 78"/>
                <a:gd name="T8" fmla="*/ 28 w 195"/>
                <a:gd name="T9" fmla="*/ 60 h 78"/>
                <a:gd name="T10" fmla="*/ 9 w 195"/>
                <a:gd name="T11" fmla="*/ 52 h 78"/>
                <a:gd name="T12" fmla="*/ 0 w 195"/>
                <a:gd name="T13" fmla="*/ 43 h 78"/>
                <a:gd name="T14" fmla="*/ 0 w 195"/>
                <a:gd name="T15" fmla="*/ 37 h 78"/>
                <a:gd name="T16" fmla="*/ 2 w 195"/>
                <a:gd name="T17" fmla="*/ 33 h 78"/>
                <a:gd name="T18" fmla="*/ 6 w 195"/>
                <a:gd name="T19" fmla="*/ 30 h 78"/>
                <a:gd name="T20" fmla="*/ 9 w 195"/>
                <a:gd name="T21" fmla="*/ 27 h 78"/>
                <a:gd name="T22" fmla="*/ 17 w 195"/>
                <a:gd name="T23" fmla="*/ 24 h 78"/>
                <a:gd name="T24" fmla="*/ 24 w 195"/>
                <a:gd name="T25" fmla="*/ 21 h 78"/>
                <a:gd name="T26" fmla="*/ 31 w 195"/>
                <a:gd name="T27" fmla="*/ 16 h 78"/>
                <a:gd name="T28" fmla="*/ 41 w 195"/>
                <a:gd name="T29" fmla="*/ 15 h 78"/>
                <a:gd name="T30" fmla="*/ 50 w 195"/>
                <a:gd name="T31" fmla="*/ 12 h 78"/>
                <a:gd name="T32" fmla="*/ 61 w 195"/>
                <a:gd name="T33" fmla="*/ 9 h 78"/>
                <a:gd name="T34" fmla="*/ 70 w 195"/>
                <a:gd name="T35" fmla="*/ 7 h 78"/>
                <a:gd name="T36" fmla="*/ 81 w 195"/>
                <a:gd name="T37" fmla="*/ 6 h 78"/>
                <a:gd name="T38" fmla="*/ 90 w 195"/>
                <a:gd name="T39" fmla="*/ 4 h 78"/>
                <a:gd name="T40" fmla="*/ 101 w 195"/>
                <a:gd name="T41" fmla="*/ 3 h 78"/>
                <a:gd name="T42" fmla="*/ 110 w 195"/>
                <a:gd name="T43" fmla="*/ 1 h 78"/>
                <a:gd name="T44" fmla="*/ 118 w 195"/>
                <a:gd name="T45" fmla="*/ 1 h 78"/>
                <a:gd name="T46" fmla="*/ 125 w 195"/>
                <a:gd name="T47" fmla="*/ 0 h 78"/>
                <a:gd name="T48" fmla="*/ 138 w 195"/>
                <a:gd name="T49" fmla="*/ 0 h 78"/>
                <a:gd name="T50" fmla="*/ 153 w 195"/>
                <a:gd name="T51" fmla="*/ 3 h 78"/>
                <a:gd name="T52" fmla="*/ 165 w 195"/>
                <a:gd name="T53" fmla="*/ 7 h 78"/>
                <a:gd name="T54" fmla="*/ 177 w 195"/>
                <a:gd name="T55" fmla="*/ 12 h 78"/>
                <a:gd name="T56" fmla="*/ 186 w 195"/>
                <a:gd name="T57" fmla="*/ 18 h 78"/>
                <a:gd name="T58" fmla="*/ 191 w 195"/>
                <a:gd name="T59" fmla="*/ 27 h 78"/>
                <a:gd name="T60" fmla="*/ 195 w 195"/>
                <a:gd name="T61" fmla="*/ 34 h 78"/>
                <a:gd name="T62" fmla="*/ 195 w 195"/>
                <a:gd name="T63" fmla="*/ 42 h 78"/>
                <a:gd name="T64" fmla="*/ 195 w 195"/>
                <a:gd name="T65" fmla="*/ 48 h 78"/>
                <a:gd name="T66" fmla="*/ 191 w 195"/>
                <a:gd name="T67" fmla="*/ 54 h 78"/>
                <a:gd name="T68" fmla="*/ 188 w 195"/>
                <a:gd name="T69" fmla="*/ 58 h 78"/>
                <a:gd name="T70" fmla="*/ 182 w 195"/>
                <a:gd name="T71" fmla="*/ 64 h 78"/>
                <a:gd name="T72" fmla="*/ 175 w 195"/>
                <a:gd name="T73" fmla="*/ 67 h 78"/>
                <a:gd name="T74" fmla="*/ 167 w 195"/>
                <a:gd name="T75" fmla="*/ 72 h 78"/>
                <a:gd name="T76" fmla="*/ 158 w 195"/>
                <a:gd name="T77" fmla="*/ 73 h 78"/>
                <a:gd name="T78" fmla="*/ 149 w 195"/>
                <a:gd name="T79" fmla="*/ 76 h 78"/>
                <a:gd name="T80" fmla="*/ 140 w 195"/>
                <a:gd name="T81" fmla="*/ 78 h 78"/>
                <a:gd name="T82" fmla="*/ 129 w 195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78"/>
                <a:gd name="T128" fmla="*/ 195 w 195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78">
                  <a:moveTo>
                    <a:pt x="129" y="78"/>
                  </a:moveTo>
                  <a:lnTo>
                    <a:pt x="121" y="78"/>
                  </a:lnTo>
                  <a:lnTo>
                    <a:pt x="110" y="76"/>
                  </a:lnTo>
                  <a:lnTo>
                    <a:pt x="99" y="76"/>
                  </a:lnTo>
                  <a:lnTo>
                    <a:pt x="86" y="73"/>
                  </a:lnTo>
                  <a:lnTo>
                    <a:pt x="75" y="72"/>
                  </a:lnTo>
                  <a:lnTo>
                    <a:pt x="63" y="70"/>
                  </a:lnTo>
                  <a:lnTo>
                    <a:pt x="50" y="66"/>
                  </a:lnTo>
                  <a:lnTo>
                    <a:pt x="39" y="64"/>
                  </a:lnTo>
                  <a:lnTo>
                    <a:pt x="28" y="60"/>
                  </a:lnTo>
                  <a:lnTo>
                    <a:pt x="18" y="57"/>
                  </a:lnTo>
                  <a:lnTo>
                    <a:pt x="9" y="52"/>
                  </a:lnTo>
                  <a:lnTo>
                    <a:pt x="4" y="48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0" y="22"/>
                  </a:lnTo>
                  <a:lnTo>
                    <a:pt x="24" y="21"/>
                  </a:lnTo>
                  <a:lnTo>
                    <a:pt x="28" y="18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5"/>
                  </a:lnTo>
                  <a:lnTo>
                    <a:pt x="46" y="13"/>
                  </a:lnTo>
                  <a:lnTo>
                    <a:pt x="50" y="12"/>
                  </a:lnTo>
                  <a:lnTo>
                    <a:pt x="55" y="10"/>
                  </a:lnTo>
                  <a:lnTo>
                    <a:pt x="61" y="9"/>
                  </a:lnTo>
                  <a:lnTo>
                    <a:pt x="66" y="9"/>
                  </a:lnTo>
                  <a:lnTo>
                    <a:pt x="70" y="7"/>
                  </a:lnTo>
                  <a:lnTo>
                    <a:pt x="75" y="7"/>
                  </a:lnTo>
                  <a:lnTo>
                    <a:pt x="81" y="6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6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10" y="1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3" y="1"/>
                  </a:lnTo>
                  <a:lnTo>
                    <a:pt x="153" y="3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1" y="9"/>
                  </a:lnTo>
                  <a:lnTo>
                    <a:pt x="177" y="12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9" y="22"/>
                  </a:lnTo>
                  <a:lnTo>
                    <a:pt x="191" y="27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5" y="39"/>
                  </a:lnTo>
                  <a:lnTo>
                    <a:pt x="195" y="42"/>
                  </a:lnTo>
                  <a:lnTo>
                    <a:pt x="195" y="45"/>
                  </a:lnTo>
                  <a:lnTo>
                    <a:pt x="195" y="48"/>
                  </a:lnTo>
                  <a:lnTo>
                    <a:pt x="193" y="51"/>
                  </a:lnTo>
                  <a:lnTo>
                    <a:pt x="191" y="54"/>
                  </a:lnTo>
                  <a:lnTo>
                    <a:pt x="189" y="57"/>
                  </a:lnTo>
                  <a:lnTo>
                    <a:pt x="188" y="58"/>
                  </a:lnTo>
                  <a:lnTo>
                    <a:pt x="184" y="61"/>
                  </a:lnTo>
                  <a:lnTo>
                    <a:pt x="182" y="64"/>
                  </a:lnTo>
                  <a:lnTo>
                    <a:pt x="178" y="66"/>
                  </a:lnTo>
                  <a:lnTo>
                    <a:pt x="175" y="67"/>
                  </a:lnTo>
                  <a:lnTo>
                    <a:pt x="171" y="70"/>
                  </a:lnTo>
                  <a:lnTo>
                    <a:pt x="167" y="72"/>
                  </a:lnTo>
                  <a:lnTo>
                    <a:pt x="162" y="73"/>
                  </a:lnTo>
                  <a:lnTo>
                    <a:pt x="158" y="73"/>
                  </a:lnTo>
                  <a:lnTo>
                    <a:pt x="154" y="75"/>
                  </a:lnTo>
                  <a:lnTo>
                    <a:pt x="149" y="76"/>
                  </a:lnTo>
                  <a:lnTo>
                    <a:pt x="143" y="76"/>
                  </a:lnTo>
                  <a:lnTo>
                    <a:pt x="140" y="78"/>
                  </a:lnTo>
                  <a:lnTo>
                    <a:pt x="134" y="78"/>
                  </a:lnTo>
                  <a:lnTo>
                    <a:pt x="129" y="78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Freeform 1367"/>
            <p:cNvSpPr>
              <a:spLocks/>
            </p:cNvSpPr>
            <p:nvPr/>
          </p:nvSpPr>
          <p:spPr bwMode="auto">
            <a:xfrm>
              <a:off x="1227" y="2493"/>
              <a:ext cx="195" cy="78"/>
            </a:xfrm>
            <a:custGeom>
              <a:avLst/>
              <a:gdLst>
                <a:gd name="T0" fmla="*/ 121 w 195"/>
                <a:gd name="T1" fmla="*/ 78 h 78"/>
                <a:gd name="T2" fmla="*/ 99 w 195"/>
                <a:gd name="T3" fmla="*/ 76 h 78"/>
                <a:gd name="T4" fmla="*/ 75 w 195"/>
                <a:gd name="T5" fmla="*/ 72 h 78"/>
                <a:gd name="T6" fmla="*/ 50 w 195"/>
                <a:gd name="T7" fmla="*/ 66 h 78"/>
                <a:gd name="T8" fmla="*/ 28 w 195"/>
                <a:gd name="T9" fmla="*/ 60 h 78"/>
                <a:gd name="T10" fmla="*/ 9 w 195"/>
                <a:gd name="T11" fmla="*/ 52 h 78"/>
                <a:gd name="T12" fmla="*/ 0 w 195"/>
                <a:gd name="T13" fmla="*/ 43 h 78"/>
                <a:gd name="T14" fmla="*/ 0 w 195"/>
                <a:gd name="T15" fmla="*/ 37 h 78"/>
                <a:gd name="T16" fmla="*/ 2 w 195"/>
                <a:gd name="T17" fmla="*/ 33 h 78"/>
                <a:gd name="T18" fmla="*/ 6 w 195"/>
                <a:gd name="T19" fmla="*/ 30 h 78"/>
                <a:gd name="T20" fmla="*/ 9 w 195"/>
                <a:gd name="T21" fmla="*/ 27 h 78"/>
                <a:gd name="T22" fmla="*/ 17 w 195"/>
                <a:gd name="T23" fmla="*/ 24 h 78"/>
                <a:gd name="T24" fmla="*/ 24 w 195"/>
                <a:gd name="T25" fmla="*/ 21 h 78"/>
                <a:gd name="T26" fmla="*/ 31 w 195"/>
                <a:gd name="T27" fmla="*/ 16 h 78"/>
                <a:gd name="T28" fmla="*/ 41 w 195"/>
                <a:gd name="T29" fmla="*/ 15 h 78"/>
                <a:gd name="T30" fmla="*/ 50 w 195"/>
                <a:gd name="T31" fmla="*/ 12 h 78"/>
                <a:gd name="T32" fmla="*/ 61 w 195"/>
                <a:gd name="T33" fmla="*/ 9 h 78"/>
                <a:gd name="T34" fmla="*/ 70 w 195"/>
                <a:gd name="T35" fmla="*/ 7 h 78"/>
                <a:gd name="T36" fmla="*/ 81 w 195"/>
                <a:gd name="T37" fmla="*/ 6 h 78"/>
                <a:gd name="T38" fmla="*/ 90 w 195"/>
                <a:gd name="T39" fmla="*/ 4 h 78"/>
                <a:gd name="T40" fmla="*/ 101 w 195"/>
                <a:gd name="T41" fmla="*/ 3 h 78"/>
                <a:gd name="T42" fmla="*/ 110 w 195"/>
                <a:gd name="T43" fmla="*/ 1 h 78"/>
                <a:gd name="T44" fmla="*/ 118 w 195"/>
                <a:gd name="T45" fmla="*/ 1 h 78"/>
                <a:gd name="T46" fmla="*/ 125 w 195"/>
                <a:gd name="T47" fmla="*/ 0 h 78"/>
                <a:gd name="T48" fmla="*/ 138 w 195"/>
                <a:gd name="T49" fmla="*/ 0 h 78"/>
                <a:gd name="T50" fmla="*/ 153 w 195"/>
                <a:gd name="T51" fmla="*/ 3 h 78"/>
                <a:gd name="T52" fmla="*/ 165 w 195"/>
                <a:gd name="T53" fmla="*/ 7 h 78"/>
                <a:gd name="T54" fmla="*/ 177 w 195"/>
                <a:gd name="T55" fmla="*/ 12 h 78"/>
                <a:gd name="T56" fmla="*/ 186 w 195"/>
                <a:gd name="T57" fmla="*/ 18 h 78"/>
                <a:gd name="T58" fmla="*/ 191 w 195"/>
                <a:gd name="T59" fmla="*/ 27 h 78"/>
                <a:gd name="T60" fmla="*/ 195 w 195"/>
                <a:gd name="T61" fmla="*/ 34 h 78"/>
                <a:gd name="T62" fmla="*/ 195 w 195"/>
                <a:gd name="T63" fmla="*/ 42 h 78"/>
                <a:gd name="T64" fmla="*/ 195 w 195"/>
                <a:gd name="T65" fmla="*/ 48 h 78"/>
                <a:gd name="T66" fmla="*/ 191 w 195"/>
                <a:gd name="T67" fmla="*/ 54 h 78"/>
                <a:gd name="T68" fmla="*/ 188 w 195"/>
                <a:gd name="T69" fmla="*/ 58 h 78"/>
                <a:gd name="T70" fmla="*/ 182 w 195"/>
                <a:gd name="T71" fmla="*/ 64 h 78"/>
                <a:gd name="T72" fmla="*/ 175 w 195"/>
                <a:gd name="T73" fmla="*/ 67 h 78"/>
                <a:gd name="T74" fmla="*/ 167 w 195"/>
                <a:gd name="T75" fmla="*/ 72 h 78"/>
                <a:gd name="T76" fmla="*/ 158 w 195"/>
                <a:gd name="T77" fmla="*/ 73 h 78"/>
                <a:gd name="T78" fmla="*/ 149 w 195"/>
                <a:gd name="T79" fmla="*/ 76 h 78"/>
                <a:gd name="T80" fmla="*/ 140 w 195"/>
                <a:gd name="T81" fmla="*/ 78 h 78"/>
                <a:gd name="T82" fmla="*/ 129 w 195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78"/>
                <a:gd name="T128" fmla="*/ 195 w 195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78">
                  <a:moveTo>
                    <a:pt x="129" y="78"/>
                  </a:moveTo>
                  <a:lnTo>
                    <a:pt x="121" y="78"/>
                  </a:lnTo>
                  <a:lnTo>
                    <a:pt x="110" y="76"/>
                  </a:lnTo>
                  <a:lnTo>
                    <a:pt x="99" y="76"/>
                  </a:lnTo>
                  <a:lnTo>
                    <a:pt x="86" y="73"/>
                  </a:lnTo>
                  <a:lnTo>
                    <a:pt x="75" y="72"/>
                  </a:lnTo>
                  <a:lnTo>
                    <a:pt x="63" y="70"/>
                  </a:lnTo>
                  <a:lnTo>
                    <a:pt x="50" y="66"/>
                  </a:lnTo>
                  <a:lnTo>
                    <a:pt x="39" y="64"/>
                  </a:lnTo>
                  <a:lnTo>
                    <a:pt x="28" y="60"/>
                  </a:lnTo>
                  <a:lnTo>
                    <a:pt x="18" y="57"/>
                  </a:lnTo>
                  <a:lnTo>
                    <a:pt x="9" y="52"/>
                  </a:lnTo>
                  <a:lnTo>
                    <a:pt x="4" y="48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9" y="27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0" y="22"/>
                  </a:lnTo>
                  <a:lnTo>
                    <a:pt x="24" y="21"/>
                  </a:lnTo>
                  <a:lnTo>
                    <a:pt x="28" y="18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5"/>
                  </a:lnTo>
                  <a:lnTo>
                    <a:pt x="46" y="13"/>
                  </a:lnTo>
                  <a:lnTo>
                    <a:pt x="50" y="12"/>
                  </a:lnTo>
                  <a:lnTo>
                    <a:pt x="55" y="10"/>
                  </a:lnTo>
                  <a:lnTo>
                    <a:pt x="61" y="9"/>
                  </a:lnTo>
                  <a:lnTo>
                    <a:pt x="66" y="9"/>
                  </a:lnTo>
                  <a:lnTo>
                    <a:pt x="70" y="7"/>
                  </a:lnTo>
                  <a:lnTo>
                    <a:pt x="75" y="7"/>
                  </a:lnTo>
                  <a:lnTo>
                    <a:pt x="81" y="6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6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10" y="1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3" y="1"/>
                  </a:lnTo>
                  <a:lnTo>
                    <a:pt x="153" y="3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1" y="9"/>
                  </a:lnTo>
                  <a:lnTo>
                    <a:pt x="177" y="12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9" y="22"/>
                  </a:lnTo>
                  <a:lnTo>
                    <a:pt x="191" y="27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5" y="39"/>
                  </a:lnTo>
                  <a:lnTo>
                    <a:pt x="195" y="42"/>
                  </a:lnTo>
                  <a:lnTo>
                    <a:pt x="195" y="45"/>
                  </a:lnTo>
                  <a:lnTo>
                    <a:pt x="195" y="48"/>
                  </a:lnTo>
                  <a:lnTo>
                    <a:pt x="193" y="51"/>
                  </a:lnTo>
                  <a:lnTo>
                    <a:pt x="191" y="54"/>
                  </a:lnTo>
                  <a:lnTo>
                    <a:pt x="189" y="57"/>
                  </a:lnTo>
                  <a:lnTo>
                    <a:pt x="188" y="58"/>
                  </a:lnTo>
                  <a:lnTo>
                    <a:pt x="184" y="61"/>
                  </a:lnTo>
                  <a:lnTo>
                    <a:pt x="182" y="64"/>
                  </a:lnTo>
                  <a:lnTo>
                    <a:pt x="178" y="66"/>
                  </a:lnTo>
                  <a:lnTo>
                    <a:pt x="175" y="67"/>
                  </a:lnTo>
                  <a:lnTo>
                    <a:pt x="171" y="70"/>
                  </a:lnTo>
                  <a:lnTo>
                    <a:pt x="167" y="72"/>
                  </a:lnTo>
                  <a:lnTo>
                    <a:pt x="162" y="73"/>
                  </a:lnTo>
                  <a:lnTo>
                    <a:pt x="158" y="73"/>
                  </a:lnTo>
                  <a:lnTo>
                    <a:pt x="154" y="75"/>
                  </a:lnTo>
                  <a:lnTo>
                    <a:pt x="149" y="76"/>
                  </a:lnTo>
                  <a:lnTo>
                    <a:pt x="143" y="76"/>
                  </a:lnTo>
                  <a:lnTo>
                    <a:pt x="140" y="78"/>
                  </a:lnTo>
                  <a:lnTo>
                    <a:pt x="134" y="78"/>
                  </a:lnTo>
                  <a:lnTo>
                    <a:pt x="129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Rectangle 1368"/>
            <p:cNvSpPr>
              <a:spLocks noChangeArrowheads="1"/>
            </p:cNvSpPr>
            <p:nvPr/>
          </p:nvSpPr>
          <p:spPr bwMode="auto">
            <a:xfrm>
              <a:off x="1141" y="2509"/>
              <a:ext cx="88" cy="57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Rectangle 1369"/>
            <p:cNvSpPr>
              <a:spLocks noChangeArrowheads="1"/>
            </p:cNvSpPr>
            <p:nvPr/>
          </p:nvSpPr>
          <p:spPr bwMode="auto">
            <a:xfrm>
              <a:off x="1141" y="2509"/>
              <a:ext cx="88" cy="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1370"/>
            <p:cNvSpPr>
              <a:spLocks/>
            </p:cNvSpPr>
            <p:nvPr/>
          </p:nvSpPr>
          <p:spPr bwMode="auto">
            <a:xfrm>
              <a:off x="948" y="2493"/>
              <a:ext cx="196" cy="78"/>
            </a:xfrm>
            <a:custGeom>
              <a:avLst/>
              <a:gdLst>
                <a:gd name="T0" fmla="*/ 73 w 196"/>
                <a:gd name="T1" fmla="*/ 78 h 78"/>
                <a:gd name="T2" fmla="*/ 95 w 196"/>
                <a:gd name="T3" fmla="*/ 76 h 78"/>
                <a:gd name="T4" fmla="*/ 119 w 196"/>
                <a:gd name="T5" fmla="*/ 72 h 78"/>
                <a:gd name="T6" fmla="*/ 145 w 196"/>
                <a:gd name="T7" fmla="*/ 66 h 78"/>
                <a:gd name="T8" fmla="*/ 167 w 196"/>
                <a:gd name="T9" fmla="*/ 60 h 78"/>
                <a:gd name="T10" fmla="*/ 185 w 196"/>
                <a:gd name="T11" fmla="*/ 52 h 78"/>
                <a:gd name="T12" fmla="*/ 195 w 196"/>
                <a:gd name="T13" fmla="*/ 43 h 78"/>
                <a:gd name="T14" fmla="*/ 196 w 196"/>
                <a:gd name="T15" fmla="*/ 37 h 78"/>
                <a:gd name="T16" fmla="*/ 195 w 196"/>
                <a:gd name="T17" fmla="*/ 33 h 78"/>
                <a:gd name="T18" fmla="*/ 191 w 196"/>
                <a:gd name="T19" fmla="*/ 30 h 78"/>
                <a:gd name="T20" fmla="*/ 185 w 196"/>
                <a:gd name="T21" fmla="*/ 27 h 78"/>
                <a:gd name="T22" fmla="*/ 178 w 196"/>
                <a:gd name="T23" fmla="*/ 24 h 78"/>
                <a:gd name="T24" fmla="*/ 171 w 196"/>
                <a:gd name="T25" fmla="*/ 21 h 78"/>
                <a:gd name="T26" fmla="*/ 163 w 196"/>
                <a:gd name="T27" fmla="*/ 16 h 78"/>
                <a:gd name="T28" fmla="*/ 154 w 196"/>
                <a:gd name="T29" fmla="*/ 15 h 78"/>
                <a:gd name="T30" fmla="*/ 145 w 196"/>
                <a:gd name="T31" fmla="*/ 12 h 78"/>
                <a:gd name="T32" fmla="*/ 134 w 196"/>
                <a:gd name="T33" fmla="*/ 9 h 78"/>
                <a:gd name="T34" fmla="*/ 125 w 196"/>
                <a:gd name="T35" fmla="*/ 7 h 78"/>
                <a:gd name="T36" fmla="*/ 114 w 196"/>
                <a:gd name="T37" fmla="*/ 6 h 78"/>
                <a:gd name="T38" fmla="*/ 104 w 196"/>
                <a:gd name="T39" fmla="*/ 4 h 78"/>
                <a:gd name="T40" fmla="*/ 93 w 196"/>
                <a:gd name="T41" fmla="*/ 3 h 78"/>
                <a:gd name="T42" fmla="*/ 84 w 196"/>
                <a:gd name="T43" fmla="*/ 1 h 78"/>
                <a:gd name="T44" fmla="*/ 77 w 196"/>
                <a:gd name="T45" fmla="*/ 1 h 78"/>
                <a:gd name="T46" fmla="*/ 70 w 196"/>
                <a:gd name="T47" fmla="*/ 0 h 78"/>
                <a:gd name="T48" fmla="*/ 59 w 196"/>
                <a:gd name="T49" fmla="*/ 0 h 78"/>
                <a:gd name="T50" fmla="*/ 44 w 196"/>
                <a:gd name="T51" fmla="*/ 3 h 78"/>
                <a:gd name="T52" fmla="*/ 31 w 196"/>
                <a:gd name="T53" fmla="*/ 7 h 78"/>
                <a:gd name="T54" fmla="*/ 20 w 196"/>
                <a:gd name="T55" fmla="*/ 12 h 78"/>
                <a:gd name="T56" fmla="*/ 11 w 196"/>
                <a:gd name="T57" fmla="*/ 18 h 78"/>
                <a:gd name="T58" fmla="*/ 3 w 196"/>
                <a:gd name="T59" fmla="*/ 27 h 78"/>
                <a:gd name="T60" fmla="*/ 0 w 196"/>
                <a:gd name="T61" fmla="*/ 34 h 78"/>
                <a:gd name="T62" fmla="*/ 0 w 196"/>
                <a:gd name="T63" fmla="*/ 42 h 78"/>
                <a:gd name="T64" fmla="*/ 2 w 196"/>
                <a:gd name="T65" fmla="*/ 48 h 78"/>
                <a:gd name="T66" fmla="*/ 3 w 196"/>
                <a:gd name="T67" fmla="*/ 54 h 78"/>
                <a:gd name="T68" fmla="*/ 9 w 196"/>
                <a:gd name="T69" fmla="*/ 58 h 78"/>
                <a:gd name="T70" fmla="*/ 13 w 196"/>
                <a:gd name="T71" fmla="*/ 64 h 78"/>
                <a:gd name="T72" fmla="*/ 20 w 196"/>
                <a:gd name="T73" fmla="*/ 67 h 78"/>
                <a:gd name="T74" fmla="*/ 27 w 196"/>
                <a:gd name="T75" fmla="*/ 72 h 78"/>
                <a:gd name="T76" fmla="*/ 36 w 196"/>
                <a:gd name="T77" fmla="*/ 73 h 78"/>
                <a:gd name="T78" fmla="*/ 46 w 196"/>
                <a:gd name="T79" fmla="*/ 76 h 78"/>
                <a:gd name="T80" fmla="*/ 55 w 196"/>
                <a:gd name="T81" fmla="*/ 78 h 78"/>
                <a:gd name="T82" fmla="*/ 66 w 196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6"/>
                <a:gd name="T127" fmla="*/ 0 h 78"/>
                <a:gd name="T128" fmla="*/ 196 w 196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6" h="78">
                  <a:moveTo>
                    <a:pt x="66" y="78"/>
                  </a:moveTo>
                  <a:lnTo>
                    <a:pt x="73" y="78"/>
                  </a:lnTo>
                  <a:lnTo>
                    <a:pt x="84" y="76"/>
                  </a:lnTo>
                  <a:lnTo>
                    <a:pt x="95" y="76"/>
                  </a:lnTo>
                  <a:lnTo>
                    <a:pt x="108" y="73"/>
                  </a:lnTo>
                  <a:lnTo>
                    <a:pt x="119" y="72"/>
                  </a:lnTo>
                  <a:lnTo>
                    <a:pt x="132" y="70"/>
                  </a:lnTo>
                  <a:lnTo>
                    <a:pt x="145" y="66"/>
                  </a:lnTo>
                  <a:lnTo>
                    <a:pt x="156" y="64"/>
                  </a:lnTo>
                  <a:lnTo>
                    <a:pt x="167" y="60"/>
                  </a:lnTo>
                  <a:lnTo>
                    <a:pt x="178" y="57"/>
                  </a:lnTo>
                  <a:lnTo>
                    <a:pt x="185" y="52"/>
                  </a:lnTo>
                  <a:lnTo>
                    <a:pt x="191" y="48"/>
                  </a:lnTo>
                  <a:lnTo>
                    <a:pt x="195" y="43"/>
                  </a:lnTo>
                  <a:lnTo>
                    <a:pt x="196" y="39"/>
                  </a:lnTo>
                  <a:lnTo>
                    <a:pt x="196" y="37"/>
                  </a:lnTo>
                  <a:lnTo>
                    <a:pt x="195" y="36"/>
                  </a:lnTo>
                  <a:lnTo>
                    <a:pt x="195" y="33"/>
                  </a:lnTo>
                  <a:lnTo>
                    <a:pt x="193" y="33"/>
                  </a:lnTo>
                  <a:lnTo>
                    <a:pt x="191" y="30"/>
                  </a:lnTo>
                  <a:lnTo>
                    <a:pt x="187" y="28"/>
                  </a:lnTo>
                  <a:lnTo>
                    <a:pt x="185" y="27"/>
                  </a:lnTo>
                  <a:lnTo>
                    <a:pt x="182" y="24"/>
                  </a:lnTo>
                  <a:lnTo>
                    <a:pt x="178" y="24"/>
                  </a:lnTo>
                  <a:lnTo>
                    <a:pt x="176" y="22"/>
                  </a:lnTo>
                  <a:lnTo>
                    <a:pt x="171" y="21"/>
                  </a:lnTo>
                  <a:lnTo>
                    <a:pt x="167" y="18"/>
                  </a:lnTo>
                  <a:lnTo>
                    <a:pt x="163" y="16"/>
                  </a:lnTo>
                  <a:lnTo>
                    <a:pt x="158" y="16"/>
                  </a:lnTo>
                  <a:lnTo>
                    <a:pt x="154" y="15"/>
                  </a:lnTo>
                  <a:lnTo>
                    <a:pt x="149" y="13"/>
                  </a:lnTo>
                  <a:lnTo>
                    <a:pt x="145" y="12"/>
                  </a:lnTo>
                  <a:lnTo>
                    <a:pt x="139" y="10"/>
                  </a:lnTo>
                  <a:lnTo>
                    <a:pt x="134" y="9"/>
                  </a:lnTo>
                  <a:lnTo>
                    <a:pt x="128" y="9"/>
                  </a:lnTo>
                  <a:lnTo>
                    <a:pt x="125" y="7"/>
                  </a:lnTo>
                  <a:lnTo>
                    <a:pt x="119" y="7"/>
                  </a:lnTo>
                  <a:lnTo>
                    <a:pt x="114" y="6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99" y="3"/>
                  </a:lnTo>
                  <a:lnTo>
                    <a:pt x="93" y="3"/>
                  </a:lnTo>
                  <a:lnTo>
                    <a:pt x="90" y="1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4" y="3"/>
                  </a:lnTo>
                  <a:lnTo>
                    <a:pt x="36" y="4"/>
                  </a:lnTo>
                  <a:lnTo>
                    <a:pt x="31" y="7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3" y="15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3" y="54"/>
                  </a:lnTo>
                  <a:lnTo>
                    <a:pt x="7" y="57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3" y="64"/>
                  </a:lnTo>
                  <a:lnTo>
                    <a:pt x="16" y="66"/>
                  </a:lnTo>
                  <a:lnTo>
                    <a:pt x="20" y="67"/>
                  </a:lnTo>
                  <a:lnTo>
                    <a:pt x="24" y="70"/>
                  </a:lnTo>
                  <a:lnTo>
                    <a:pt x="27" y="72"/>
                  </a:lnTo>
                  <a:lnTo>
                    <a:pt x="33" y="73"/>
                  </a:lnTo>
                  <a:lnTo>
                    <a:pt x="36" y="73"/>
                  </a:lnTo>
                  <a:lnTo>
                    <a:pt x="40" y="75"/>
                  </a:lnTo>
                  <a:lnTo>
                    <a:pt x="46" y="76"/>
                  </a:lnTo>
                  <a:lnTo>
                    <a:pt x="49" y="76"/>
                  </a:lnTo>
                  <a:lnTo>
                    <a:pt x="55" y="78"/>
                  </a:lnTo>
                  <a:lnTo>
                    <a:pt x="60" y="78"/>
                  </a:lnTo>
                  <a:lnTo>
                    <a:pt x="66" y="78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Freeform 1371"/>
            <p:cNvSpPr>
              <a:spLocks/>
            </p:cNvSpPr>
            <p:nvPr/>
          </p:nvSpPr>
          <p:spPr bwMode="auto">
            <a:xfrm>
              <a:off x="948" y="2493"/>
              <a:ext cx="196" cy="78"/>
            </a:xfrm>
            <a:custGeom>
              <a:avLst/>
              <a:gdLst>
                <a:gd name="T0" fmla="*/ 73 w 196"/>
                <a:gd name="T1" fmla="*/ 78 h 78"/>
                <a:gd name="T2" fmla="*/ 95 w 196"/>
                <a:gd name="T3" fmla="*/ 76 h 78"/>
                <a:gd name="T4" fmla="*/ 119 w 196"/>
                <a:gd name="T5" fmla="*/ 72 h 78"/>
                <a:gd name="T6" fmla="*/ 145 w 196"/>
                <a:gd name="T7" fmla="*/ 66 h 78"/>
                <a:gd name="T8" fmla="*/ 167 w 196"/>
                <a:gd name="T9" fmla="*/ 60 h 78"/>
                <a:gd name="T10" fmla="*/ 185 w 196"/>
                <a:gd name="T11" fmla="*/ 52 h 78"/>
                <a:gd name="T12" fmla="*/ 195 w 196"/>
                <a:gd name="T13" fmla="*/ 43 h 78"/>
                <a:gd name="T14" fmla="*/ 196 w 196"/>
                <a:gd name="T15" fmla="*/ 37 h 78"/>
                <a:gd name="T16" fmla="*/ 195 w 196"/>
                <a:gd name="T17" fmla="*/ 33 h 78"/>
                <a:gd name="T18" fmla="*/ 191 w 196"/>
                <a:gd name="T19" fmla="*/ 30 h 78"/>
                <a:gd name="T20" fmla="*/ 185 w 196"/>
                <a:gd name="T21" fmla="*/ 27 h 78"/>
                <a:gd name="T22" fmla="*/ 178 w 196"/>
                <a:gd name="T23" fmla="*/ 24 h 78"/>
                <a:gd name="T24" fmla="*/ 171 w 196"/>
                <a:gd name="T25" fmla="*/ 21 h 78"/>
                <a:gd name="T26" fmla="*/ 163 w 196"/>
                <a:gd name="T27" fmla="*/ 16 h 78"/>
                <a:gd name="T28" fmla="*/ 154 w 196"/>
                <a:gd name="T29" fmla="*/ 15 h 78"/>
                <a:gd name="T30" fmla="*/ 145 w 196"/>
                <a:gd name="T31" fmla="*/ 12 h 78"/>
                <a:gd name="T32" fmla="*/ 134 w 196"/>
                <a:gd name="T33" fmla="*/ 9 h 78"/>
                <a:gd name="T34" fmla="*/ 125 w 196"/>
                <a:gd name="T35" fmla="*/ 7 h 78"/>
                <a:gd name="T36" fmla="*/ 114 w 196"/>
                <a:gd name="T37" fmla="*/ 6 h 78"/>
                <a:gd name="T38" fmla="*/ 104 w 196"/>
                <a:gd name="T39" fmla="*/ 4 h 78"/>
                <a:gd name="T40" fmla="*/ 93 w 196"/>
                <a:gd name="T41" fmla="*/ 3 h 78"/>
                <a:gd name="T42" fmla="*/ 84 w 196"/>
                <a:gd name="T43" fmla="*/ 1 h 78"/>
                <a:gd name="T44" fmla="*/ 77 w 196"/>
                <a:gd name="T45" fmla="*/ 1 h 78"/>
                <a:gd name="T46" fmla="*/ 70 w 196"/>
                <a:gd name="T47" fmla="*/ 0 h 78"/>
                <a:gd name="T48" fmla="*/ 59 w 196"/>
                <a:gd name="T49" fmla="*/ 0 h 78"/>
                <a:gd name="T50" fmla="*/ 44 w 196"/>
                <a:gd name="T51" fmla="*/ 3 h 78"/>
                <a:gd name="T52" fmla="*/ 31 w 196"/>
                <a:gd name="T53" fmla="*/ 7 h 78"/>
                <a:gd name="T54" fmla="*/ 20 w 196"/>
                <a:gd name="T55" fmla="*/ 12 h 78"/>
                <a:gd name="T56" fmla="*/ 11 w 196"/>
                <a:gd name="T57" fmla="*/ 18 h 78"/>
                <a:gd name="T58" fmla="*/ 3 w 196"/>
                <a:gd name="T59" fmla="*/ 27 h 78"/>
                <a:gd name="T60" fmla="*/ 0 w 196"/>
                <a:gd name="T61" fmla="*/ 34 h 78"/>
                <a:gd name="T62" fmla="*/ 0 w 196"/>
                <a:gd name="T63" fmla="*/ 42 h 78"/>
                <a:gd name="T64" fmla="*/ 2 w 196"/>
                <a:gd name="T65" fmla="*/ 48 h 78"/>
                <a:gd name="T66" fmla="*/ 3 w 196"/>
                <a:gd name="T67" fmla="*/ 54 h 78"/>
                <a:gd name="T68" fmla="*/ 9 w 196"/>
                <a:gd name="T69" fmla="*/ 58 h 78"/>
                <a:gd name="T70" fmla="*/ 13 w 196"/>
                <a:gd name="T71" fmla="*/ 64 h 78"/>
                <a:gd name="T72" fmla="*/ 20 w 196"/>
                <a:gd name="T73" fmla="*/ 67 h 78"/>
                <a:gd name="T74" fmla="*/ 27 w 196"/>
                <a:gd name="T75" fmla="*/ 72 h 78"/>
                <a:gd name="T76" fmla="*/ 36 w 196"/>
                <a:gd name="T77" fmla="*/ 73 h 78"/>
                <a:gd name="T78" fmla="*/ 46 w 196"/>
                <a:gd name="T79" fmla="*/ 76 h 78"/>
                <a:gd name="T80" fmla="*/ 55 w 196"/>
                <a:gd name="T81" fmla="*/ 78 h 78"/>
                <a:gd name="T82" fmla="*/ 66 w 196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6"/>
                <a:gd name="T127" fmla="*/ 0 h 78"/>
                <a:gd name="T128" fmla="*/ 196 w 196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6" h="78">
                  <a:moveTo>
                    <a:pt x="66" y="78"/>
                  </a:moveTo>
                  <a:lnTo>
                    <a:pt x="73" y="78"/>
                  </a:lnTo>
                  <a:lnTo>
                    <a:pt x="84" y="76"/>
                  </a:lnTo>
                  <a:lnTo>
                    <a:pt x="95" y="76"/>
                  </a:lnTo>
                  <a:lnTo>
                    <a:pt x="108" y="73"/>
                  </a:lnTo>
                  <a:lnTo>
                    <a:pt x="119" y="72"/>
                  </a:lnTo>
                  <a:lnTo>
                    <a:pt x="132" y="70"/>
                  </a:lnTo>
                  <a:lnTo>
                    <a:pt x="145" y="66"/>
                  </a:lnTo>
                  <a:lnTo>
                    <a:pt x="156" y="64"/>
                  </a:lnTo>
                  <a:lnTo>
                    <a:pt x="167" y="60"/>
                  </a:lnTo>
                  <a:lnTo>
                    <a:pt x="178" y="57"/>
                  </a:lnTo>
                  <a:lnTo>
                    <a:pt x="185" y="52"/>
                  </a:lnTo>
                  <a:lnTo>
                    <a:pt x="191" y="48"/>
                  </a:lnTo>
                  <a:lnTo>
                    <a:pt x="195" y="43"/>
                  </a:lnTo>
                  <a:lnTo>
                    <a:pt x="196" y="39"/>
                  </a:lnTo>
                  <a:lnTo>
                    <a:pt x="196" y="37"/>
                  </a:lnTo>
                  <a:lnTo>
                    <a:pt x="195" y="36"/>
                  </a:lnTo>
                  <a:lnTo>
                    <a:pt x="195" y="33"/>
                  </a:lnTo>
                  <a:lnTo>
                    <a:pt x="193" y="33"/>
                  </a:lnTo>
                  <a:lnTo>
                    <a:pt x="191" y="30"/>
                  </a:lnTo>
                  <a:lnTo>
                    <a:pt x="187" y="28"/>
                  </a:lnTo>
                  <a:lnTo>
                    <a:pt x="185" y="27"/>
                  </a:lnTo>
                  <a:lnTo>
                    <a:pt x="182" y="24"/>
                  </a:lnTo>
                  <a:lnTo>
                    <a:pt x="178" y="24"/>
                  </a:lnTo>
                  <a:lnTo>
                    <a:pt x="176" y="22"/>
                  </a:lnTo>
                  <a:lnTo>
                    <a:pt x="171" y="21"/>
                  </a:lnTo>
                  <a:lnTo>
                    <a:pt x="167" y="18"/>
                  </a:lnTo>
                  <a:lnTo>
                    <a:pt x="163" y="16"/>
                  </a:lnTo>
                  <a:lnTo>
                    <a:pt x="158" y="16"/>
                  </a:lnTo>
                  <a:lnTo>
                    <a:pt x="154" y="15"/>
                  </a:lnTo>
                  <a:lnTo>
                    <a:pt x="149" y="13"/>
                  </a:lnTo>
                  <a:lnTo>
                    <a:pt x="145" y="12"/>
                  </a:lnTo>
                  <a:lnTo>
                    <a:pt x="139" y="10"/>
                  </a:lnTo>
                  <a:lnTo>
                    <a:pt x="134" y="9"/>
                  </a:lnTo>
                  <a:lnTo>
                    <a:pt x="128" y="9"/>
                  </a:lnTo>
                  <a:lnTo>
                    <a:pt x="125" y="7"/>
                  </a:lnTo>
                  <a:lnTo>
                    <a:pt x="119" y="7"/>
                  </a:lnTo>
                  <a:lnTo>
                    <a:pt x="114" y="6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99" y="3"/>
                  </a:lnTo>
                  <a:lnTo>
                    <a:pt x="93" y="3"/>
                  </a:lnTo>
                  <a:lnTo>
                    <a:pt x="90" y="1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4" y="3"/>
                  </a:lnTo>
                  <a:lnTo>
                    <a:pt x="36" y="4"/>
                  </a:lnTo>
                  <a:lnTo>
                    <a:pt x="31" y="7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3" y="15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3" y="27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3" y="54"/>
                  </a:lnTo>
                  <a:lnTo>
                    <a:pt x="7" y="57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3" y="64"/>
                  </a:lnTo>
                  <a:lnTo>
                    <a:pt x="16" y="66"/>
                  </a:lnTo>
                  <a:lnTo>
                    <a:pt x="20" y="67"/>
                  </a:lnTo>
                  <a:lnTo>
                    <a:pt x="24" y="70"/>
                  </a:lnTo>
                  <a:lnTo>
                    <a:pt x="27" y="72"/>
                  </a:lnTo>
                  <a:lnTo>
                    <a:pt x="33" y="73"/>
                  </a:lnTo>
                  <a:lnTo>
                    <a:pt x="36" y="73"/>
                  </a:lnTo>
                  <a:lnTo>
                    <a:pt x="40" y="75"/>
                  </a:lnTo>
                  <a:lnTo>
                    <a:pt x="46" y="76"/>
                  </a:lnTo>
                  <a:lnTo>
                    <a:pt x="49" y="76"/>
                  </a:lnTo>
                  <a:lnTo>
                    <a:pt x="55" y="78"/>
                  </a:lnTo>
                  <a:lnTo>
                    <a:pt x="60" y="78"/>
                  </a:lnTo>
                  <a:lnTo>
                    <a:pt x="66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Rectangle 1372"/>
            <p:cNvSpPr>
              <a:spLocks noChangeArrowheads="1"/>
            </p:cNvSpPr>
            <p:nvPr/>
          </p:nvSpPr>
          <p:spPr bwMode="auto">
            <a:xfrm>
              <a:off x="1233" y="2690"/>
              <a:ext cx="71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Rectangle 1373"/>
            <p:cNvSpPr>
              <a:spLocks noChangeArrowheads="1"/>
            </p:cNvSpPr>
            <p:nvPr/>
          </p:nvSpPr>
          <p:spPr bwMode="auto">
            <a:xfrm>
              <a:off x="1233" y="2690"/>
              <a:ext cx="71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Rectangle 1374"/>
            <p:cNvSpPr>
              <a:spLocks noChangeArrowheads="1"/>
            </p:cNvSpPr>
            <p:nvPr/>
          </p:nvSpPr>
          <p:spPr bwMode="auto">
            <a:xfrm>
              <a:off x="1144" y="2690"/>
              <a:ext cx="72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Rectangle 1375"/>
            <p:cNvSpPr>
              <a:spLocks noChangeArrowheads="1"/>
            </p:cNvSpPr>
            <p:nvPr/>
          </p:nvSpPr>
          <p:spPr bwMode="auto">
            <a:xfrm>
              <a:off x="1144" y="2690"/>
              <a:ext cx="72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Rectangle 1376"/>
            <p:cNvSpPr>
              <a:spLocks noChangeArrowheads="1"/>
            </p:cNvSpPr>
            <p:nvPr/>
          </p:nvSpPr>
          <p:spPr bwMode="auto">
            <a:xfrm>
              <a:off x="1054" y="2690"/>
              <a:ext cx="72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Rectangle 1377"/>
            <p:cNvSpPr>
              <a:spLocks noChangeArrowheads="1"/>
            </p:cNvSpPr>
            <p:nvPr/>
          </p:nvSpPr>
          <p:spPr bwMode="auto">
            <a:xfrm>
              <a:off x="1054" y="2690"/>
              <a:ext cx="72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Freeform 1378"/>
            <p:cNvSpPr>
              <a:spLocks/>
            </p:cNvSpPr>
            <p:nvPr/>
          </p:nvSpPr>
          <p:spPr bwMode="auto">
            <a:xfrm>
              <a:off x="863" y="2780"/>
              <a:ext cx="550" cy="187"/>
            </a:xfrm>
            <a:custGeom>
              <a:avLst/>
              <a:gdLst>
                <a:gd name="T0" fmla="*/ 548 w 550"/>
                <a:gd name="T1" fmla="*/ 114 h 187"/>
                <a:gd name="T2" fmla="*/ 235 w 550"/>
                <a:gd name="T3" fmla="*/ 114 h 187"/>
                <a:gd name="T4" fmla="*/ 219 w 550"/>
                <a:gd name="T5" fmla="*/ 114 h 187"/>
                <a:gd name="T6" fmla="*/ 204 w 550"/>
                <a:gd name="T7" fmla="*/ 117 h 187"/>
                <a:gd name="T8" fmla="*/ 193 w 550"/>
                <a:gd name="T9" fmla="*/ 121 h 187"/>
                <a:gd name="T10" fmla="*/ 186 w 550"/>
                <a:gd name="T11" fmla="*/ 127 h 187"/>
                <a:gd name="T12" fmla="*/ 180 w 550"/>
                <a:gd name="T13" fmla="*/ 136 h 187"/>
                <a:gd name="T14" fmla="*/ 178 w 550"/>
                <a:gd name="T15" fmla="*/ 147 h 187"/>
                <a:gd name="T16" fmla="*/ 178 w 550"/>
                <a:gd name="T17" fmla="*/ 186 h 187"/>
                <a:gd name="T18" fmla="*/ 0 w 550"/>
                <a:gd name="T19" fmla="*/ 187 h 187"/>
                <a:gd name="T20" fmla="*/ 0 w 550"/>
                <a:gd name="T21" fmla="*/ 114 h 187"/>
                <a:gd name="T22" fmla="*/ 0 w 550"/>
                <a:gd name="T23" fmla="*/ 106 h 187"/>
                <a:gd name="T24" fmla="*/ 0 w 550"/>
                <a:gd name="T25" fmla="*/ 100 h 187"/>
                <a:gd name="T26" fmla="*/ 2 w 550"/>
                <a:gd name="T27" fmla="*/ 94 h 187"/>
                <a:gd name="T28" fmla="*/ 4 w 550"/>
                <a:gd name="T29" fmla="*/ 88 h 187"/>
                <a:gd name="T30" fmla="*/ 4 w 550"/>
                <a:gd name="T31" fmla="*/ 82 h 187"/>
                <a:gd name="T32" fmla="*/ 6 w 550"/>
                <a:gd name="T33" fmla="*/ 76 h 187"/>
                <a:gd name="T34" fmla="*/ 8 w 550"/>
                <a:gd name="T35" fmla="*/ 70 h 187"/>
                <a:gd name="T36" fmla="*/ 9 w 550"/>
                <a:gd name="T37" fmla="*/ 65 h 187"/>
                <a:gd name="T38" fmla="*/ 11 w 550"/>
                <a:gd name="T39" fmla="*/ 61 h 187"/>
                <a:gd name="T40" fmla="*/ 15 w 550"/>
                <a:gd name="T41" fmla="*/ 56 h 187"/>
                <a:gd name="T42" fmla="*/ 17 w 550"/>
                <a:gd name="T43" fmla="*/ 52 h 187"/>
                <a:gd name="T44" fmla="*/ 19 w 550"/>
                <a:gd name="T45" fmla="*/ 47 h 187"/>
                <a:gd name="T46" fmla="*/ 22 w 550"/>
                <a:gd name="T47" fmla="*/ 43 h 187"/>
                <a:gd name="T48" fmla="*/ 26 w 550"/>
                <a:gd name="T49" fmla="*/ 40 h 187"/>
                <a:gd name="T50" fmla="*/ 28 w 550"/>
                <a:gd name="T51" fmla="*/ 37 h 187"/>
                <a:gd name="T52" fmla="*/ 31 w 550"/>
                <a:gd name="T53" fmla="*/ 34 h 187"/>
                <a:gd name="T54" fmla="*/ 37 w 550"/>
                <a:gd name="T55" fmla="*/ 29 h 187"/>
                <a:gd name="T56" fmla="*/ 39 w 550"/>
                <a:gd name="T57" fmla="*/ 26 h 187"/>
                <a:gd name="T58" fmla="*/ 44 w 550"/>
                <a:gd name="T59" fmla="*/ 25 h 187"/>
                <a:gd name="T60" fmla="*/ 48 w 550"/>
                <a:gd name="T61" fmla="*/ 22 h 187"/>
                <a:gd name="T62" fmla="*/ 52 w 550"/>
                <a:gd name="T63" fmla="*/ 19 h 187"/>
                <a:gd name="T64" fmla="*/ 57 w 550"/>
                <a:gd name="T65" fmla="*/ 17 h 187"/>
                <a:gd name="T66" fmla="*/ 61 w 550"/>
                <a:gd name="T67" fmla="*/ 16 h 187"/>
                <a:gd name="T68" fmla="*/ 66 w 550"/>
                <a:gd name="T69" fmla="*/ 13 h 187"/>
                <a:gd name="T70" fmla="*/ 72 w 550"/>
                <a:gd name="T71" fmla="*/ 11 h 187"/>
                <a:gd name="T72" fmla="*/ 76 w 550"/>
                <a:gd name="T73" fmla="*/ 10 h 187"/>
                <a:gd name="T74" fmla="*/ 81 w 550"/>
                <a:gd name="T75" fmla="*/ 8 h 187"/>
                <a:gd name="T76" fmla="*/ 87 w 550"/>
                <a:gd name="T77" fmla="*/ 6 h 187"/>
                <a:gd name="T78" fmla="*/ 92 w 550"/>
                <a:gd name="T79" fmla="*/ 5 h 187"/>
                <a:gd name="T80" fmla="*/ 98 w 550"/>
                <a:gd name="T81" fmla="*/ 3 h 187"/>
                <a:gd name="T82" fmla="*/ 103 w 550"/>
                <a:gd name="T83" fmla="*/ 3 h 187"/>
                <a:gd name="T84" fmla="*/ 109 w 550"/>
                <a:gd name="T85" fmla="*/ 2 h 187"/>
                <a:gd name="T86" fmla="*/ 114 w 550"/>
                <a:gd name="T87" fmla="*/ 2 h 187"/>
                <a:gd name="T88" fmla="*/ 120 w 550"/>
                <a:gd name="T89" fmla="*/ 2 h 187"/>
                <a:gd name="T90" fmla="*/ 125 w 550"/>
                <a:gd name="T91" fmla="*/ 2 h 187"/>
                <a:gd name="T92" fmla="*/ 131 w 550"/>
                <a:gd name="T93" fmla="*/ 0 h 187"/>
                <a:gd name="T94" fmla="*/ 136 w 550"/>
                <a:gd name="T95" fmla="*/ 0 h 187"/>
                <a:gd name="T96" fmla="*/ 144 w 550"/>
                <a:gd name="T97" fmla="*/ 0 h 187"/>
                <a:gd name="T98" fmla="*/ 149 w 550"/>
                <a:gd name="T99" fmla="*/ 0 h 187"/>
                <a:gd name="T100" fmla="*/ 550 w 550"/>
                <a:gd name="T101" fmla="*/ 0 h 187"/>
                <a:gd name="T102" fmla="*/ 548 w 550"/>
                <a:gd name="T103" fmla="*/ 114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0"/>
                <a:gd name="T157" fmla="*/ 0 h 187"/>
                <a:gd name="T158" fmla="*/ 550 w 550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0" h="187">
                  <a:moveTo>
                    <a:pt x="548" y="114"/>
                  </a:moveTo>
                  <a:lnTo>
                    <a:pt x="235" y="114"/>
                  </a:lnTo>
                  <a:lnTo>
                    <a:pt x="219" y="114"/>
                  </a:lnTo>
                  <a:lnTo>
                    <a:pt x="204" y="117"/>
                  </a:lnTo>
                  <a:lnTo>
                    <a:pt x="193" y="121"/>
                  </a:lnTo>
                  <a:lnTo>
                    <a:pt x="186" y="127"/>
                  </a:lnTo>
                  <a:lnTo>
                    <a:pt x="180" y="136"/>
                  </a:lnTo>
                  <a:lnTo>
                    <a:pt x="178" y="147"/>
                  </a:lnTo>
                  <a:lnTo>
                    <a:pt x="178" y="186"/>
                  </a:lnTo>
                  <a:lnTo>
                    <a:pt x="0" y="187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2" y="94"/>
                  </a:lnTo>
                  <a:lnTo>
                    <a:pt x="4" y="88"/>
                  </a:lnTo>
                  <a:lnTo>
                    <a:pt x="4" y="82"/>
                  </a:lnTo>
                  <a:lnTo>
                    <a:pt x="6" y="76"/>
                  </a:lnTo>
                  <a:lnTo>
                    <a:pt x="8" y="70"/>
                  </a:lnTo>
                  <a:lnTo>
                    <a:pt x="9" y="65"/>
                  </a:lnTo>
                  <a:lnTo>
                    <a:pt x="11" y="61"/>
                  </a:lnTo>
                  <a:lnTo>
                    <a:pt x="15" y="56"/>
                  </a:lnTo>
                  <a:lnTo>
                    <a:pt x="17" y="52"/>
                  </a:lnTo>
                  <a:lnTo>
                    <a:pt x="19" y="47"/>
                  </a:lnTo>
                  <a:lnTo>
                    <a:pt x="22" y="43"/>
                  </a:lnTo>
                  <a:lnTo>
                    <a:pt x="26" y="40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44" y="25"/>
                  </a:lnTo>
                  <a:lnTo>
                    <a:pt x="48" y="22"/>
                  </a:lnTo>
                  <a:lnTo>
                    <a:pt x="52" y="19"/>
                  </a:lnTo>
                  <a:lnTo>
                    <a:pt x="57" y="17"/>
                  </a:lnTo>
                  <a:lnTo>
                    <a:pt x="61" y="16"/>
                  </a:lnTo>
                  <a:lnTo>
                    <a:pt x="66" y="13"/>
                  </a:lnTo>
                  <a:lnTo>
                    <a:pt x="72" y="11"/>
                  </a:lnTo>
                  <a:lnTo>
                    <a:pt x="76" y="10"/>
                  </a:lnTo>
                  <a:lnTo>
                    <a:pt x="81" y="8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98" y="3"/>
                  </a:lnTo>
                  <a:lnTo>
                    <a:pt x="103" y="3"/>
                  </a:lnTo>
                  <a:lnTo>
                    <a:pt x="109" y="2"/>
                  </a:lnTo>
                  <a:lnTo>
                    <a:pt x="114" y="2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550" y="0"/>
                  </a:lnTo>
                  <a:lnTo>
                    <a:pt x="548" y="114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Freeform 1379"/>
            <p:cNvSpPr>
              <a:spLocks/>
            </p:cNvSpPr>
            <p:nvPr/>
          </p:nvSpPr>
          <p:spPr bwMode="auto">
            <a:xfrm>
              <a:off x="869" y="2783"/>
              <a:ext cx="544" cy="184"/>
            </a:xfrm>
            <a:custGeom>
              <a:avLst/>
              <a:gdLst>
                <a:gd name="T0" fmla="*/ 138 w 544"/>
                <a:gd name="T1" fmla="*/ 0 h 184"/>
                <a:gd name="T2" fmla="*/ 125 w 544"/>
                <a:gd name="T3" fmla="*/ 0 h 184"/>
                <a:gd name="T4" fmla="*/ 112 w 544"/>
                <a:gd name="T5" fmla="*/ 0 h 184"/>
                <a:gd name="T6" fmla="*/ 101 w 544"/>
                <a:gd name="T7" fmla="*/ 2 h 184"/>
                <a:gd name="T8" fmla="*/ 90 w 544"/>
                <a:gd name="T9" fmla="*/ 5 h 184"/>
                <a:gd name="T10" fmla="*/ 79 w 544"/>
                <a:gd name="T11" fmla="*/ 7 h 184"/>
                <a:gd name="T12" fmla="*/ 68 w 544"/>
                <a:gd name="T13" fmla="*/ 10 h 184"/>
                <a:gd name="T14" fmla="*/ 58 w 544"/>
                <a:gd name="T15" fmla="*/ 13 h 184"/>
                <a:gd name="T16" fmla="*/ 49 w 544"/>
                <a:gd name="T17" fmla="*/ 17 h 184"/>
                <a:gd name="T18" fmla="*/ 40 w 544"/>
                <a:gd name="T19" fmla="*/ 23 h 184"/>
                <a:gd name="T20" fmla="*/ 31 w 544"/>
                <a:gd name="T21" fmla="*/ 29 h 184"/>
                <a:gd name="T22" fmla="*/ 24 w 544"/>
                <a:gd name="T23" fmla="*/ 35 h 184"/>
                <a:gd name="T24" fmla="*/ 18 w 544"/>
                <a:gd name="T25" fmla="*/ 43 h 184"/>
                <a:gd name="T26" fmla="*/ 13 w 544"/>
                <a:gd name="T27" fmla="*/ 50 h 184"/>
                <a:gd name="T28" fmla="*/ 7 w 544"/>
                <a:gd name="T29" fmla="*/ 61 h 184"/>
                <a:gd name="T30" fmla="*/ 3 w 544"/>
                <a:gd name="T31" fmla="*/ 71 h 184"/>
                <a:gd name="T32" fmla="*/ 2 w 544"/>
                <a:gd name="T33" fmla="*/ 83 h 184"/>
                <a:gd name="T34" fmla="*/ 0 w 544"/>
                <a:gd name="T35" fmla="*/ 95 h 184"/>
                <a:gd name="T36" fmla="*/ 2 w 544"/>
                <a:gd name="T37" fmla="*/ 111 h 184"/>
                <a:gd name="T38" fmla="*/ 3 w 544"/>
                <a:gd name="T39" fmla="*/ 184 h 184"/>
                <a:gd name="T40" fmla="*/ 176 w 544"/>
                <a:gd name="T41" fmla="*/ 183 h 184"/>
                <a:gd name="T42" fmla="*/ 174 w 544"/>
                <a:gd name="T43" fmla="*/ 142 h 184"/>
                <a:gd name="T44" fmla="*/ 174 w 544"/>
                <a:gd name="T45" fmla="*/ 136 h 184"/>
                <a:gd name="T46" fmla="*/ 176 w 544"/>
                <a:gd name="T47" fmla="*/ 132 h 184"/>
                <a:gd name="T48" fmla="*/ 176 w 544"/>
                <a:gd name="T49" fmla="*/ 127 h 184"/>
                <a:gd name="T50" fmla="*/ 178 w 544"/>
                <a:gd name="T51" fmla="*/ 124 h 184"/>
                <a:gd name="T52" fmla="*/ 182 w 544"/>
                <a:gd name="T53" fmla="*/ 121 h 184"/>
                <a:gd name="T54" fmla="*/ 185 w 544"/>
                <a:gd name="T55" fmla="*/ 118 h 184"/>
                <a:gd name="T56" fmla="*/ 189 w 544"/>
                <a:gd name="T57" fmla="*/ 117 h 184"/>
                <a:gd name="T58" fmla="*/ 194 w 544"/>
                <a:gd name="T59" fmla="*/ 114 h 184"/>
                <a:gd name="T60" fmla="*/ 200 w 544"/>
                <a:gd name="T61" fmla="*/ 112 h 184"/>
                <a:gd name="T62" fmla="*/ 206 w 544"/>
                <a:gd name="T63" fmla="*/ 111 h 184"/>
                <a:gd name="T64" fmla="*/ 213 w 544"/>
                <a:gd name="T65" fmla="*/ 111 h 184"/>
                <a:gd name="T66" fmla="*/ 220 w 544"/>
                <a:gd name="T67" fmla="*/ 111 h 184"/>
                <a:gd name="T68" fmla="*/ 228 w 544"/>
                <a:gd name="T69" fmla="*/ 111 h 184"/>
                <a:gd name="T70" fmla="*/ 542 w 544"/>
                <a:gd name="T71" fmla="*/ 111 h 184"/>
                <a:gd name="T72" fmla="*/ 544 w 544"/>
                <a:gd name="T73" fmla="*/ 0 h 184"/>
                <a:gd name="T74" fmla="*/ 138 w 544"/>
                <a:gd name="T75" fmla="*/ 0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4"/>
                <a:gd name="T115" fmla="*/ 0 h 184"/>
                <a:gd name="T116" fmla="*/ 544 w 544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4" h="184">
                  <a:moveTo>
                    <a:pt x="138" y="0"/>
                  </a:moveTo>
                  <a:lnTo>
                    <a:pt x="125" y="0"/>
                  </a:lnTo>
                  <a:lnTo>
                    <a:pt x="112" y="0"/>
                  </a:lnTo>
                  <a:lnTo>
                    <a:pt x="101" y="2"/>
                  </a:lnTo>
                  <a:lnTo>
                    <a:pt x="90" y="5"/>
                  </a:lnTo>
                  <a:lnTo>
                    <a:pt x="79" y="7"/>
                  </a:lnTo>
                  <a:lnTo>
                    <a:pt x="68" y="10"/>
                  </a:lnTo>
                  <a:lnTo>
                    <a:pt x="58" y="13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31" y="29"/>
                  </a:lnTo>
                  <a:lnTo>
                    <a:pt x="24" y="35"/>
                  </a:lnTo>
                  <a:lnTo>
                    <a:pt x="18" y="43"/>
                  </a:lnTo>
                  <a:lnTo>
                    <a:pt x="13" y="50"/>
                  </a:lnTo>
                  <a:lnTo>
                    <a:pt x="7" y="61"/>
                  </a:lnTo>
                  <a:lnTo>
                    <a:pt x="3" y="71"/>
                  </a:lnTo>
                  <a:lnTo>
                    <a:pt x="2" y="83"/>
                  </a:lnTo>
                  <a:lnTo>
                    <a:pt x="0" y="95"/>
                  </a:lnTo>
                  <a:lnTo>
                    <a:pt x="2" y="111"/>
                  </a:lnTo>
                  <a:lnTo>
                    <a:pt x="3" y="184"/>
                  </a:lnTo>
                  <a:lnTo>
                    <a:pt x="176" y="183"/>
                  </a:lnTo>
                  <a:lnTo>
                    <a:pt x="174" y="142"/>
                  </a:lnTo>
                  <a:lnTo>
                    <a:pt x="174" y="136"/>
                  </a:lnTo>
                  <a:lnTo>
                    <a:pt x="176" y="132"/>
                  </a:lnTo>
                  <a:lnTo>
                    <a:pt x="176" y="127"/>
                  </a:lnTo>
                  <a:lnTo>
                    <a:pt x="178" y="124"/>
                  </a:lnTo>
                  <a:lnTo>
                    <a:pt x="182" y="121"/>
                  </a:lnTo>
                  <a:lnTo>
                    <a:pt x="185" y="118"/>
                  </a:lnTo>
                  <a:lnTo>
                    <a:pt x="189" y="117"/>
                  </a:lnTo>
                  <a:lnTo>
                    <a:pt x="194" y="114"/>
                  </a:lnTo>
                  <a:lnTo>
                    <a:pt x="200" y="112"/>
                  </a:lnTo>
                  <a:lnTo>
                    <a:pt x="206" y="111"/>
                  </a:lnTo>
                  <a:lnTo>
                    <a:pt x="213" y="111"/>
                  </a:lnTo>
                  <a:lnTo>
                    <a:pt x="220" y="111"/>
                  </a:lnTo>
                  <a:lnTo>
                    <a:pt x="228" y="111"/>
                  </a:lnTo>
                  <a:lnTo>
                    <a:pt x="542" y="111"/>
                  </a:lnTo>
                  <a:lnTo>
                    <a:pt x="54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Freeform 1380"/>
            <p:cNvSpPr>
              <a:spLocks/>
            </p:cNvSpPr>
            <p:nvPr/>
          </p:nvSpPr>
          <p:spPr bwMode="auto">
            <a:xfrm>
              <a:off x="874" y="2786"/>
              <a:ext cx="539" cy="181"/>
            </a:xfrm>
            <a:custGeom>
              <a:avLst/>
              <a:gdLst>
                <a:gd name="T0" fmla="*/ 134 w 539"/>
                <a:gd name="T1" fmla="*/ 0 h 181"/>
                <a:gd name="T2" fmla="*/ 121 w 539"/>
                <a:gd name="T3" fmla="*/ 0 h 181"/>
                <a:gd name="T4" fmla="*/ 107 w 539"/>
                <a:gd name="T5" fmla="*/ 2 h 181"/>
                <a:gd name="T6" fmla="*/ 96 w 539"/>
                <a:gd name="T7" fmla="*/ 4 h 181"/>
                <a:gd name="T8" fmla="*/ 85 w 539"/>
                <a:gd name="T9" fmla="*/ 5 h 181"/>
                <a:gd name="T10" fmla="*/ 74 w 539"/>
                <a:gd name="T11" fmla="*/ 8 h 181"/>
                <a:gd name="T12" fmla="*/ 63 w 539"/>
                <a:gd name="T13" fmla="*/ 11 h 181"/>
                <a:gd name="T14" fmla="*/ 52 w 539"/>
                <a:gd name="T15" fmla="*/ 14 h 181"/>
                <a:gd name="T16" fmla="*/ 42 w 539"/>
                <a:gd name="T17" fmla="*/ 20 h 181"/>
                <a:gd name="T18" fmla="*/ 33 w 539"/>
                <a:gd name="T19" fmla="*/ 25 h 181"/>
                <a:gd name="T20" fmla="*/ 26 w 539"/>
                <a:gd name="T21" fmla="*/ 31 h 181"/>
                <a:gd name="T22" fmla="*/ 19 w 539"/>
                <a:gd name="T23" fmla="*/ 38 h 181"/>
                <a:gd name="T24" fmla="*/ 13 w 539"/>
                <a:gd name="T25" fmla="*/ 47 h 181"/>
                <a:gd name="T26" fmla="*/ 8 w 539"/>
                <a:gd name="T27" fmla="*/ 56 h 181"/>
                <a:gd name="T28" fmla="*/ 4 w 539"/>
                <a:gd name="T29" fmla="*/ 67 h 181"/>
                <a:gd name="T30" fmla="*/ 2 w 539"/>
                <a:gd name="T31" fmla="*/ 79 h 181"/>
                <a:gd name="T32" fmla="*/ 0 w 539"/>
                <a:gd name="T33" fmla="*/ 91 h 181"/>
                <a:gd name="T34" fmla="*/ 0 w 539"/>
                <a:gd name="T35" fmla="*/ 106 h 181"/>
                <a:gd name="T36" fmla="*/ 4 w 539"/>
                <a:gd name="T37" fmla="*/ 181 h 181"/>
                <a:gd name="T38" fmla="*/ 171 w 539"/>
                <a:gd name="T39" fmla="*/ 180 h 181"/>
                <a:gd name="T40" fmla="*/ 167 w 539"/>
                <a:gd name="T41" fmla="*/ 138 h 181"/>
                <a:gd name="T42" fmla="*/ 167 w 539"/>
                <a:gd name="T43" fmla="*/ 132 h 181"/>
                <a:gd name="T44" fmla="*/ 169 w 539"/>
                <a:gd name="T45" fmla="*/ 127 h 181"/>
                <a:gd name="T46" fmla="*/ 171 w 539"/>
                <a:gd name="T47" fmla="*/ 124 h 181"/>
                <a:gd name="T48" fmla="*/ 173 w 539"/>
                <a:gd name="T49" fmla="*/ 120 h 181"/>
                <a:gd name="T50" fmla="*/ 175 w 539"/>
                <a:gd name="T51" fmla="*/ 117 h 181"/>
                <a:gd name="T52" fmla="*/ 178 w 539"/>
                <a:gd name="T53" fmla="*/ 115 h 181"/>
                <a:gd name="T54" fmla="*/ 182 w 539"/>
                <a:gd name="T55" fmla="*/ 112 h 181"/>
                <a:gd name="T56" fmla="*/ 188 w 539"/>
                <a:gd name="T57" fmla="*/ 111 h 181"/>
                <a:gd name="T58" fmla="*/ 193 w 539"/>
                <a:gd name="T59" fmla="*/ 109 h 181"/>
                <a:gd name="T60" fmla="*/ 199 w 539"/>
                <a:gd name="T61" fmla="*/ 108 h 181"/>
                <a:gd name="T62" fmla="*/ 204 w 539"/>
                <a:gd name="T63" fmla="*/ 108 h 181"/>
                <a:gd name="T64" fmla="*/ 212 w 539"/>
                <a:gd name="T65" fmla="*/ 108 h 181"/>
                <a:gd name="T66" fmla="*/ 221 w 539"/>
                <a:gd name="T67" fmla="*/ 106 h 181"/>
                <a:gd name="T68" fmla="*/ 537 w 539"/>
                <a:gd name="T69" fmla="*/ 106 h 181"/>
                <a:gd name="T70" fmla="*/ 539 w 539"/>
                <a:gd name="T71" fmla="*/ 0 h 181"/>
                <a:gd name="T72" fmla="*/ 134 w 539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9"/>
                <a:gd name="T112" fmla="*/ 0 h 181"/>
                <a:gd name="T113" fmla="*/ 539 w 539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9" h="181">
                  <a:moveTo>
                    <a:pt x="134" y="0"/>
                  </a:moveTo>
                  <a:lnTo>
                    <a:pt x="121" y="0"/>
                  </a:lnTo>
                  <a:lnTo>
                    <a:pt x="107" y="2"/>
                  </a:lnTo>
                  <a:lnTo>
                    <a:pt x="96" y="4"/>
                  </a:lnTo>
                  <a:lnTo>
                    <a:pt x="85" y="5"/>
                  </a:lnTo>
                  <a:lnTo>
                    <a:pt x="74" y="8"/>
                  </a:lnTo>
                  <a:lnTo>
                    <a:pt x="63" y="11"/>
                  </a:lnTo>
                  <a:lnTo>
                    <a:pt x="52" y="14"/>
                  </a:lnTo>
                  <a:lnTo>
                    <a:pt x="42" y="20"/>
                  </a:lnTo>
                  <a:lnTo>
                    <a:pt x="33" y="25"/>
                  </a:lnTo>
                  <a:lnTo>
                    <a:pt x="26" y="31"/>
                  </a:lnTo>
                  <a:lnTo>
                    <a:pt x="19" y="38"/>
                  </a:lnTo>
                  <a:lnTo>
                    <a:pt x="13" y="47"/>
                  </a:lnTo>
                  <a:lnTo>
                    <a:pt x="8" y="56"/>
                  </a:lnTo>
                  <a:lnTo>
                    <a:pt x="4" y="67"/>
                  </a:lnTo>
                  <a:lnTo>
                    <a:pt x="2" y="79"/>
                  </a:lnTo>
                  <a:lnTo>
                    <a:pt x="0" y="91"/>
                  </a:lnTo>
                  <a:lnTo>
                    <a:pt x="0" y="106"/>
                  </a:lnTo>
                  <a:lnTo>
                    <a:pt x="4" y="181"/>
                  </a:lnTo>
                  <a:lnTo>
                    <a:pt x="171" y="180"/>
                  </a:lnTo>
                  <a:lnTo>
                    <a:pt x="167" y="138"/>
                  </a:lnTo>
                  <a:lnTo>
                    <a:pt x="167" y="132"/>
                  </a:lnTo>
                  <a:lnTo>
                    <a:pt x="169" y="127"/>
                  </a:lnTo>
                  <a:lnTo>
                    <a:pt x="171" y="124"/>
                  </a:lnTo>
                  <a:lnTo>
                    <a:pt x="173" y="120"/>
                  </a:lnTo>
                  <a:lnTo>
                    <a:pt x="175" y="117"/>
                  </a:lnTo>
                  <a:lnTo>
                    <a:pt x="178" y="115"/>
                  </a:lnTo>
                  <a:lnTo>
                    <a:pt x="182" y="112"/>
                  </a:lnTo>
                  <a:lnTo>
                    <a:pt x="188" y="111"/>
                  </a:lnTo>
                  <a:lnTo>
                    <a:pt x="193" y="109"/>
                  </a:lnTo>
                  <a:lnTo>
                    <a:pt x="199" y="108"/>
                  </a:lnTo>
                  <a:lnTo>
                    <a:pt x="204" y="108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537" y="106"/>
                  </a:lnTo>
                  <a:lnTo>
                    <a:pt x="539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Freeform 1381"/>
            <p:cNvSpPr>
              <a:spLocks/>
            </p:cNvSpPr>
            <p:nvPr/>
          </p:nvSpPr>
          <p:spPr bwMode="auto">
            <a:xfrm>
              <a:off x="880" y="2790"/>
              <a:ext cx="533" cy="177"/>
            </a:xfrm>
            <a:custGeom>
              <a:avLst/>
              <a:gdLst>
                <a:gd name="T0" fmla="*/ 128 w 533"/>
                <a:gd name="T1" fmla="*/ 0 h 177"/>
                <a:gd name="T2" fmla="*/ 115 w 533"/>
                <a:gd name="T3" fmla="*/ 1 h 177"/>
                <a:gd name="T4" fmla="*/ 103 w 533"/>
                <a:gd name="T5" fmla="*/ 1 h 177"/>
                <a:gd name="T6" fmla="*/ 92 w 533"/>
                <a:gd name="T7" fmla="*/ 3 h 177"/>
                <a:gd name="T8" fmla="*/ 81 w 533"/>
                <a:gd name="T9" fmla="*/ 4 h 177"/>
                <a:gd name="T10" fmla="*/ 70 w 533"/>
                <a:gd name="T11" fmla="*/ 7 h 177"/>
                <a:gd name="T12" fmla="*/ 59 w 533"/>
                <a:gd name="T13" fmla="*/ 10 h 177"/>
                <a:gd name="T14" fmla="*/ 49 w 533"/>
                <a:gd name="T15" fmla="*/ 13 h 177"/>
                <a:gd name="T16" fmla="*/ 40 w 533"/>
                <a:gd name="T17" fmla="*/ 18 h 177"/>
                <a:gd name="T18" fmla="*/ 31 w 533"/>
                <a:gd name="T19" fmla="*/ 24 h 177"/>
                <a:gd name="T20" fmla="*/ 24 w 533"/>
                <a:gd name="T21" fmla="*/ 30 h 177"/>
                <a:gd name="T22" fmla="*/ 18 w 533"/>
                <a:gd name="T23" fmla="*/ 37 h 177"/>
                <a:gd name="T24" fmla="*/ 11 w 533"/>
                <a:gd name="T25" fmla="*/ 45 h 177"/>
                <a:gd name="T26" fmla="*/ 7 w 533"/>
                <a:gd name="T27" fmla="*/ 55 h 177"/>
                <a:gd name="T28" fmla="*/ 3 w 533"/>
                <a:gd name="T29" fmla="*/ 64 h 177"/>
                <a:gd name="T30" fmla="*/ 2 w 533"/>
                <a:gd name="T31" fmla="*/ 76 h 177"/>
                <a:gd name="T32" fmla="*/ 0 w 533"/>
                <a:gd name="T33" fmla="*/ 88 h 177"/>
                <a:gd name="T34" fmla="*/ 0 w 533"/>
                <a:gd name="T35" fmla="*/ 102 h 177"/>
                <a:gd name="T36" fmla="*/ 3 w 533"/>
                <a:gd name="T37" fmla="*/ 177 h 177"/>
                <a:gd name="T38" fmla="*/ 163 w 533"/>
                <a:gd name="T39" fmla="*/ 176 h 177"/>
                <a:gd name="T40" fmla="*/ 161 w 533"/>
                <a:gd name="T41" fmla="*/ 132 h 177"/>
                <a:gd name="T42" fmla="*/ 161 w 533"/>
                <a:gd name="T43" fmla="*/ 126 h 177"/>
                <a:gd name="T44" fmla="*/ 163 w 533"/>
                <a:gd name="T45" fmla="*/ 122 h 177"/>
                <a:gd name="T46" fmla="*/ 165 w 533"/>
                <a:gd name="T47" fmla="*/ 119 h 177"/>
                <a:gd name="T48" fmla="*/ 167 w 533"/>
                <a:gd name="T49" fmla="*/ 114 h 177"/>
                <a:gd name="T50" fmla="*/ 169 w 533"/>
                <a:gd name="T51" fmla="*/ 111 h 177"/>
                <a:gd name="T52" fmla="*/ 174 w 533"/>
                <a:gd name="T53" fmla="*/ 110 h 177"/>
                <a:gd name="T54" fmla="*/ 178 w 533"/>
                <a:gd name="T55" fmla="*/ 107 h 177"/>
                <a:gd name="T56" fmla="*/ 183 w 533"/>
                <a:gd name="T57" fmla="*/ 105 h 177"/>
                <a:gd name="T58" fmla="*/ 189 w 533"/>
                <a:gd name="T59" fmla="*/ 104 h 177"/>
                <a:gd name="T60" fmla="*/ 196 w 533"/>
                <a:gd name="T61" fmla="*/ 104 h 177"/>
                <a:gd name="T62" fmla="*/ 204 w 533"/>
                <a:gd name="T63" fmla="*/ 102 h 177"/>
                <a:gd name="T64" fmla="*/ 211 w 533"/>
                <a:gd name="T65" fmla="*/ 102 h 177"/>
                <a:gd name="T66" fmla="*/ 531 w 533"/>
                <a:gd name="T67" fmla="*/ 102 h 177"/>
                <a:gd name="T68" fmla="*/ 533 w 533"/>
                <a:gd name="T69" fmla="*/ 0 h 177"/>
                <a:gd name="T70" fmla="*/ 128 w 533"/>
                <a:gd name="T71" fmla="*/ 0 h 1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3"/>
                <a:gd name="T109" fmla="*/ 0 h 177"/>
                <a:gd name="T110" fmla="*/ 533 w 533"/>
                <a:gd name="T111" fmla="*/ 177 h 1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3" h="177">
                  <a:moveTo>
                    <a:pt x="128" y="0"/>
                  </a:moveTo>
                  <a:lnTo>
                    <a:pt x="115" y="1"/>
                  </a:lnTo>
                  <a:lnTo>
                    <a:pt x="103" y="1"/>
                  </a:lnTo>
                  <a:lnTo>
                    <a:pt x="92" y="3"/>
                  </a:lnTo>
                  <a:lnTo>
                    <a:pt x="81" y="4"/>
                  </a:lnTo>
                  <a:lnTo>
                    <a:pt x="70" y="7"/>
                  </a:lnTo>
                  <a:lnTo>
                    <a:pt x="59" y="10"/>
                  </a:lnTo>
                  <a:lnTo>
                    <a:pt x="49" y="13"/>
                  </a:lnTo>
                  <a:lnTo>
                    <a:pt x="40" y="18"/>
                  </a:lnTo>
                  <a:lnTo>
                    <a:pt x="31" y="24"/>
                  </a:lnTo>
                  <a:lnTo>
                    <a:pt x="24" y="30"/>
                  </a:lnTo>
                  <a:lnTo>
                    <a:pt x="18" y="37"/>
                  </a:lnTo>
                  <a:lnTo>
                    <a:pt x="11" y="45"/>
                  </a:lnTo>
                  <a:lnTo>
                    <a:pt x="7" y="55"/>
                  </a:lnTo>
                  <a:lnTo>
                    <a:pt x="3" y="64"/>
                  </a:lnTo>
                  <a:lnTo>
                    <a:pt x="2" y="76"/>
                  </a:lnTo>
                  <a:lnTo>
                    <a:pt x="0" y="88"/>
                  </a:lnTo>
                  <a:lnTo>
                    <a:pt x="0" y="102"/>
                  </a:lnTo>
                  <a:lnTo>
                    <a:pt x="3" y="177"/>
                  </a:lnTo>
                  <a:lnTo>
                    <a:pt x="163" y="176"/>
                  </a:lnTo>
                  <a:lnTo>
                    <a:pt x="161" y="132"/>
                  </a:lnTo>
                  <a:lnTo>
                    <a:pt x="161" y="126"/>
                  </a:lnTo>
                  <a:lnTo>
                    <a:pt x="163" y="122"/>
                  </a:lnTo>
                  <a:lnTo>
                    <a:pt x="165" y="119"/>
                  </a:lnTo>
                  <a:lnTo>
                    <a:pt x="167" y="114"/>
                  </a:lnTo>
                  <a:lnTo>
                    <a:pt x="169" y="111"/>
                  </a:lnTo>
                  <a:lnTo>
                    <a:pt x="174" y="110"/>
                  </a:lnTo>
                  <a:lnTo>
                    <a:pt x="178" y="107"/>
                  </a:lnTo>
                  <a:lnTo>
                    <a:pt x="183" y="105"/>
                  </a:lnTo>
                  <a:lnTo>
                    <a:pt x="189" y="104"/>
                  </a:lnTo>
                  <a:lnTo>
                    <a:pt x="196" y="104"/>
                  </a:lnTo>
                  <a:lnTo>
                    <a:pt x="204" y="102"/>
                  </a:lnTo>
                  <a:lnTo>
                    <a:pt x="211" y="102"/>
                  </a:lnTo>
                  <a:lnTo>
                    <a:pt x="531" y="102"/>
                  </a:lnTo>
                  <a:lnTo>
                    <a:pt x="533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Freeform 1382"/>
            <p:cNvSpPr>
              <a:spLocks/>
            </p:cNvSpPr>
            <p:nvPr/>
          </p:nvSpPr>
          <p:spPr bwMode="auto">
            <a:xfrm>
              <a:off x="885" y="2794"/>
              <a:ext cx="528" cy="173"/>
            </a:xfrm>
            <a:custGeom>
              <a:avLst/>
              <a:gdLst>
                <a:gd name="T0" fmla="*/ 123 w 528"/>
                <a:gd name="T1" fmla="*/ 0 h 173"/>
                <a:gd name="T2" fmla="*/ 110 w 528"/>
                <a:gd name="T3" fmla="*/ 0 h 173"/>
                <a:gd name="T4" fmla="*/ 98 w 528"/>
                <a:gd name="T5" fmla="*/ 2 h 173"/>
                <a:gd name="T6" fmla="*/ 87 w 528"/>
                <a:gd name="T7" fmla="*/ 3 h 173"/>
                <a:gd name="T8" fmla="*/ 76 w 528"/>
                <a:gd name="T9" fmla="*/ 3 h 173"/>
                <a:gd name="T10" fmla="*/ 65 w 528"/>
                <a:gd name="T11" fmla="*/ 6 h 173"/>
                <a:gd name="T12" fmla="*/ 54 w 528"/>
                <a:gd name="T13" fmla="*/ 11 h 173"/>
                <a:gd name="T14" fmla="*/ 44 w 528"/>
                <a:gd name="T15" fmla="*/ 14 h 173"/>
                <a:gd name="T16" fmla="*/ 35 w 528"/>
                <a:gd name="T17" fmla="*/ 20 h 173"/>
                <a:gd name="T18" fmla="*/ 26 w 528"/>
                <a:gd name="T19" fmla="*/ 26 h 173"/>
                <a:gd name="T20" fmla="*/ 19 w 528"/>
                <a:gd name="T21" fmla="*/ 32 h 173"/>
                <a:gd name="T22" fmla="*/ 13 w 528"/>
                <a:gd name="T23" fmla="*/ 39 h 173"/>
                <a:gd name="T24" fmla="*/ 8 w 528"/>
                <a:gd name="T25" fmla="*/ 50 h 173"/>
                <a:gd name="T26" fmla="*/ 4 w 528"/>
                <a:gd name="T27" fmla="*/ 60 h 173"/>
                <a:gd name="T28" fmla="*/ 2 w 528"/>
                <a:gd name="T29" fmla="*/ 71 h 173"/>
                <a:gd name="T30" fmla="*/ 0 w 528"/>
                <a:gd name="T31" fmla="*/ 83 h 173"/>
                <a:gd name="T32" fmla="*/ 0 w 528"/>
                <a:gd name="T33" fmla="*/ 98 h 173"/>
                <a:gd name="T34" fmla="*/ 4 w 528"/>
                <a:gd name="T35" fmla="*/ 173 h 173"/>
                <a:gd name="T36" fmla="*/ 158 w 528"/>
                <a:gd name="T37" fmla="*/ 172 h 173"/>
                <a:gd name="T38" fmla="*/ 156 w 528"/>
                <a:gd name="T39" fmla="*/ 127 h 173"/>
                <a:gd name="T40" fmla="*/ 156 w 528"/>
                <a:gd name="T41" fmla="*/ 122 h 173"/>
                <a:gd name="T42" fmla="*/ 156 w 528"/>
                <a:gd name="T43" fmla="*/ 116 h 173"/>
                <a:gd name="T44" fmla="*/ 158 w 528"/>
                <a:gd name="T45" fmla="*/ 113 h 173"/>
                <a:gd name="T46" fmla="*/ 160 w 528"/>
                <a:gd name="T47" fmla="*/ 109 h 173"/>
                <a:gd name="T48" fmla="*/ 164 w 528"/>
                <a:gd name="T49" fmla="*/ 107 h 173"/>
                <a:gd name="T50" fmla="*/ 167 w 528"/>
                <a:gd name="T51" fmla="*/ 104 h 173"/>
                <a:gd name="T52" fmla="*/ 171 w 528"/>
                <a:gd name="T53" fmla="*/ 103 h 173"/>
                <a:gd name="T54" fmla="*/ 177 w 528"/>
                <a:gd name="T55" fmla="*/ 100 h 173"/>
                <a:gd name="T56" fmla="*/ 182 w 528"/>
                <a:gd name="T57" fmla="*/ 100 h 173"/>
                <a:gd name="T58" fmla="*/ 190 w 528"/>
                <a:gd name="T59" fmla="*/ 98 h 173"/>
                <a:gd name="T60" fmla="*/ 197 w 528"/>
                <a:gd name="T61" fmla="*/ 98 h 173"/>
                <a:gd name="T62" fmla="*/ 204 w 528"/>
                <a:gd name="T63" fmla="*/ 98 h 173"/>
                <a:gd name="T64" fmla="*/ 526 w 528"/>
                <a:gd name="T65" fmla="*/ 98 h 173"/>
                <a:gd name="T66" fmla="*/ 528 w 528"/>
                <a:gd name="T67" fmla="*/ 0 h 173"/>
                <a:gd name="T68" fmla="*/ 123 w 528"/>
                <a:gd name="T69" fmla="*/ 0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8"/>
                <a:gd name="T106" fmla="*/ 0 h 173"/>
                <a:gd name="T107" fmla="*/ 528 w 528"/>
                <a:gd name="T108" fmla="*/ 173 h 1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8" h="173">
                  <a:moveTo>
                    <a:pt x="123" y="0"/>
                  </a:moveTo>
                  <a:lnTo>
                    <a:pt x="110" y="0"/>
                  </a:lnTo>
                  <a:lnTo>
                    <a:pt x="98" y="2"/>
                  </a:lnTo>
                  <a:lnTo>
                    <a:pt x="87" y="3"/>
                  </a:lnTo>
                  <a:lnTo>
                    <a:pt x="76" y="3"/>
                  </a:lnTo>
                  <a:lnTo>
                    <a:pt x="65" y="6"/>
                  </a:lnTo>
                  <a:lnTo>
                    <a:pt x="54" y="11"/>
                  </a:lnTo>
                  <a:lnTo>
                    <a:pt x="44" y="14"/>
                  </a:lnTo>
                  <a:lnTo>
                    <a:pt x="35" y="20"/>
                  </a:lnTo>
                  <a:lnTo>
                    <a:pt x="26" y="26"/>
                  </a:lnTo>
                  <a:lnTo>
                    <a:pt x="19" y="32"/>
                  </a:lnTo>
                  <a:lnTo>
                    <a:pt x="13" y="39"/>
                  </a:lnTo>
                  <a:lnTo>
                    <a:pt x="8" y="50"/>
                  </a:lnTo>
                  <a:lnTo>
                    <a:pt x="4" y="60"/>
                  </a:lnTo>
                  <a:lnTo>
                    <a:pt x="2" y="71"/>
                  </a:lnTo>
                  <a:lnTo>
                    <a:pt x="0" y="83"/>
                  </a:lnTo>
                  <a:lnTo>
                    <a:pt x="0" y="98"/>
                  </a:lnTo>
                  <a:lnTo>
                    <a:pt x="4" y="173"/>
                  </a:lnTo>
                  <a:lnTo>
                    <a:pt x="158" y="172"/>
                  </a:lnTo>
                  <a:lnTo>
                    <a:pt x="156" y="127"/>
                  </a:lnTo>
                  <a:lnTo>
                    <a:pt x="156" y="122"/>
                  </a:lnTo>
                  <a:lnTo>
                    <a:pt x="156" y="116"/>
                  </a:lnTo>
                  <a:lnTo>
                    <a:pt x="158" y="113"/>
                  </a:lnTo>
                  <a:lnTo>
                    <a:pt x="160" y="109"/>
                  </a:lnTo>
                  <a:lnTo>
                    <a:pt x="164" y="107"/>
                  </a:lnTo>
                  <a:lnTo>
                    <a:pt x="167" y="104"/>
                  </a:lnTo>
                  <a:lnTo>
                    <a:pt x="171" y="103"/>
                  </a:lnTo>
                  <a:lnTo>
                    <a:pt x="177" y="100"/>
                  </a:lnTo>
                  <a:lnTo>
                    <a:pt x="182" y="100"/>
                  </a:lnTo>
                  <a:lnTo>
                    <a:pt x="190" y="98"/>
                  </a:lnTo>
                  <a:lnTo>
                    <a:pt x="197" y="98"/>
                  </a:lnTo>
                  <a:lnTo>
                    <a:pt x="204" y="98"/>
                  </a:lnTo>
                  <a:lnTo>
                    <a:pt x="526" y="98"/>
                  </a:lnTo>
                  <a:lnTo>
                    <a:pt x="5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Freeform 1383"/>
            <p:cNvSpPr>
              <a:spLocks/>
            </p:cNvSpPr>
            <p:nvPr/>
          </p:nvSpPr>
          <p:spPr bwMode="auto">
            <a:xfrm>
              <a:off x="891" y="2797"/>
              <a:ext cx="522" cy="170"/>
            </a:xfrm>
            <a:custGeom>
              <a:avLst/>
              <a:gdLst>
                <a:gd name="T0" fmla="*/ 117 w 522"/>
                <a:gd name="T1" fmla="*/ 0 h 170"/>
                <a:gd name="T2" fmla="*/ 104 w 522"/>
                <a:gd name="T3" fmla="*/ 0 h 170"/>
                <a:gd name="T4" fmla="*/ 92 w 522"/>
                <a:gd name="T5" fmla="*/ 0 h 170"/>
                <a:gd name="T6" fmla="*/ 81 w 522"/>
                <a:gd name="T7" fmla="*/ 3 h 170"/>
                <a:gd name="T8" fmla="*/ 68 w 522"/>
                <a:gd name="T9" fmla="*/ 5 h 170"/>
                <a:gd name="T10" fmla="*/ 57 w 522"/>
                <a:gd name="T11" fmla="*/ 8 h 170"/>
                <a:gd name="T12" fmla="*/ 48 w 522"/>
                <a:gd name="T13" fmla="*/ 12 h 170"/>
                <a:gd name="T14" fmla="*/ 36 w 522"/>
                <a:gd name="T15" fmla="*/ 17 h 170"/>
                <a:gd name="T16" fmla="*/ 29 w 522"/>
                <a:gd name="T17" fmla="*/ 23 h 170"/>
                <a:gd name="T18" fmla="*/ 20 w 522"/>
                <a:gd name="T19" fmla="*/ 29 h 170"/>
                <a:gd name="T20" fmla="*/ 14 w 522"/>
                <a:gd name="T21" fmla="*/ 36 h 170"/>
                <a:gd name="T22" fmla="*/ 9 w 522"/>
                <a:gd name="T23" fmla="*/ 45 h 170"/>
                <a:gd name="T24" fmla="*/ 3 w 522"/>
                <a:gd name="T25" fmla="*/ 56 h 170"/>
                <a:gd name="T26" fmla="*/ 0 w 522"/>
                <a:gd name="T27" fmla="*/ 66 h 170"/>
                <a:gd name="T28" fmla="*/ 0 w 522"/>
                <a:gd name="T29" fmla="*/ 80 h 170"/>
                <a:gd name="T30" fmla="*/ 0 w 522"/>
                <a:gd name="T31" fmla="*/ 95 h 170"/>
                <a:gd name="T32" fmla="*/ 3 w 522"/>
                <a:gd name="T33" fmla="*/ 170 h 170"/>
                <a:gd name="T34" fmla="*/ 150 w 522"/>
                <a:gd name="T35" fmla="*/ 167 h 170"/>
                <a:gd name="T36" fmla="*/ 149 w 522"/>
                <a:gd name="T37" fmla="*/ 122 h 170"/>
                <a:gd name="T38" fmla="*/ 149 w 522"/>
                <a:gd name="T39" fmla="*/ 116 h 170"/>
                <a:gd name="T40" fmla="*/ 150 w 522"/>
                <a:gd name="T41" fmla="*/ 112 h 170"/>
                <a:gd name="T42" fmla="*/ 152 w 522"/>
                <a:gd name="T43" fmla="*/ 109 h 170"/>
                <a:gd name="T44" fmla="*/ 154 w 522"/>
                <a:gd name="T45" fmla="*/ 104 h 170"/>
                <a:gd name="T46" fmla="*/ 158 w 522"/>
                <a:gd name="T47" fmla="*/ 103 h 170"/>
                <a:gd name="T48" fmla="*/ 163 w 522"/>
                <a:gd name="T49" fmla="*/ 100 h 170"/>
                <a:gd name="T50" fmla="*/ 167 w 522"/>
                <a:gd name="T51" fmla="*/ 97 h 170"/>
                <a:gd name="T52" fmla="*/ 174 w 522"/>
                <a:gd name="T53" fmla="*/ 97 h 170"/>
                <a:gd name="T54" fmla="*/ 180 w 522"/>
                <a:gd name="T55" fmla="*/ 95 h 170"/>
                <a:gd name="T56" fmla="*/ 187 w 522"/>
                <a:gd name="T57" fmla="*/ 95 h 170"/>
                <a:gd name="T58" fmla="*/ 195 w 522"/>
                <a:gd name="T59" fmla="*/ 95 h 170"/>
                <a:gd name="T60" fmla="*/ 520 w 522"/>
                <a:gd name="T61" fmla="*/ 95 h 170"/>
                <a:gd name="T62" fmla="*/ 522 w 522"/>
                <a:gd name="T63" fmla="*/ 0 h 170"/>
                <a:gd name="T64" fmla="*/ 117 w 522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2"/>
                <a:gd name="T100" fmla="*/ 0 h 170"/>
                <a:gd name="T101" fmla="*/ 522 w 522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2" h="170">
                  <a:moveTo>
                    <a:pt x="117" y="0"/>
                  </a:moveTo>
                  <a:lnTo>
                    <a:pt x="104" y="0"/>
                  </a:lnTo>
                  <a:lnTo>
                    <a:pt x="92" y="0"/>
                  </a:lnTo>
                  <a:lnTo>
                    <a:pt x="81" y="3"/>
                  </a:lnTo>
                  <a:lnTo>
                    <a:pt x="68" y="5"/>
                  </a:lnTo>
                  <a:lnTo>
                    <a:pt x="57" y="8"/>
                  </a:lnTo>
                  <a:lnTo>
                    <a:pt x="48" y="12"/>
                  </a:lnTo>
                  <a:lnTo>
                    <a:pt x="36" y="17"/>
                  </a:lnTo>
                  <a:lnTo>
                    <a:pt x="29" y="23"/>
                  </a:lnTo>
                  <a:lnTo>
                    <a:pt x="20" y="29"/>
                  </a:lnTo>
                  <a:lnTo>
                    <a:pt x="14" y="36"/>
                  </a:lnTo>
                  <a:lnTo>
                    <a:pt x="9" y="45"/>
                  </a:lnTo>
                  <a:lnTo>
                    <a:pt x="3" y="56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3" y="170"/>
                  </a:lnTo>
                  <a:lnTo>
                    <a:pt x="150" y="167"/>
                  </a:lnTo>
                  <a:lnTo>
                    <a:pt x="149" y="122"/>
                  </a:lnTo>
                  <a:lnTo>
                    <a:pt x="149" y="116"/>
                  </a:lnTo>
                  <a:lnTo>
                    <a:pt x="150" y="112"/>
                  </a:lnTo>
                  <a:lnTo>
                    <a:pt x="152" y="109"/>
                  </a:lnTo>
                  <a:lnTo>
                    <a:pt x="154" y="104"/>
                  </a:lnTo>
                  <a:lnTo>
                    <a:pt x="158" y="103"/>
                  </a:lnTo>
                  <a:lnTo>
                    <a:pt x="163" y="100"/>
                  </a:lnTo>
                  <a:lnTo>
                    <a:pt x="167" y="97"/>
                  </a:lnTo>
                  <a:lnTo>
                    <a:pt x="174" y="97"/>
                  </a:lnTo>
                  <a:lnTo>
                    <a:pt x="180" y="95"/>
                  </a:lnTo>
                  <a:lnTo>
                    <a:pt x="187" y="95"/>
                  </a:lnTo>
                  <a:lnTo>
                    <a:pt x="195" y="95"/>
                  </a:lnTo>
                  <a:lnTo>
                    <a:pt x="520" y="95"/>
                  </a:lnTo>
                  <a:lnTo>
                    <a:pt x="522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Freeform 1384"/>
            <p:cNvSpPr>
              <a:spLocks/>
            </p:cNvSpPr>
            <p:nvPr/>
          </p:nvSpPr>
          <p:spPr bwMode="auto">
            <a:xfrm>
              <a:off x="896" y="2800"/>
              <a:ext cx="515" cy="166"/>
            </a:xfrm>
            <a:custGeom>
              <a:avLst/>
              <a:gdLst>
                <a:gd name="T0" fmla="*/ 112 w 515"/>
                <a:gd name="T1" fmla="*/ 0 h 166"/>
                <a:gd name="T2" fmla="*/ 101 w 515"/>
                <a:gd name="T3" fmla="*/ 0 h 166"/>
                <a:gd name="T4" fmla="*/ 88 w 515"/>
                <a:gd name="T5" fmla="*/ 2 h 166"/>
                <a:gd name="T6" fmla="*/ 77 w 515"/>
                <a:gd name="T7" fmla="*/ 3 h 166"/>
                <a:gd name="T8" fmla="*/ 66 w 515"/>
                <a:gd name="T9" fmla="*/ 6 h 166"/>
                <a:gd name="T10" fmla="*/ 55 w 515"/>
                <a:gd name="T11" fmla="*/ 8 h 166"/>
                <a:gd name="T12" fmla="*/ 44 w 515"/>
                <a:gd name="T13" fmla="*/ 12 h 166"/>
                <a:gd name="T14" fmla="*/ 35 w 515"/>
                <a:gd name="T15" fmla="*/ 17 h 166"/>
                <a:gd name="T16" fmla="*/ 28 w 515"/>
                <a:gd name="T17" fmla="*/ 21 h 166"/>
                <a:gd name="T18" fmla="*/ 20 w 515"/>
                <a:gd name="T19" fmla="*/ 29 h 166"/>
                <a:gd name="T20" fmla="*/ 13 w 515"/>
                <a:gd name="T21" fmla="*/ 36 h 166"/>
                <a:gd name="T22" fmla="*/ 8 w 515"/>
                <a:gd name="T23" fmla="*/ 44 h 166"/>
                <a:gd name="T24" fmla="*/ 4 w 515"/>
                <a:gd name="T25" fmla="*/ 54 h 166"/>
                <a:gd name="T26" fmla="*/ 2 w 515"/>
                <a:gd name="T27" fmla="*/ 65 h 166"/>
                <a:gd name="T28" fmla="*/ 0 w 515"/>
                <a:gd name="T29" fmla="*/ 77 h 166"/>
                <a:gd name="T30" fmla="*/ 0 w 515"/>
                <a:gd name="T31" fmla="*/ 92 h 166"/>
                <a:gd name="T32" fmla="*/ 4 w 515"/>
                <a:gd name="T33" fmla="*/ 166 h 166"/>
                <a:gd name="T34" fmla="*/ 145 w 515"/>
                <a:gd name="T35" fmla="*/ 164 h 166"/>
                <a:gd name="T36" fmla="*/ 144 w 515"/>
                <a:gd name="T37" fmla="*/ 118 h 166"/>
                <a:gd name="T38" fmla="*/ 144 w 515"/>
                <a:gd name="T39" fmla="*/ 112 h 166"/>
                <a:gd name="T40" fmla="*/ 144 w 515"/>
                <a:gd name="T41" fmla="*/ 109 h 166"/>
                <a:gd name="T42" fmla="*/ 145 w 515"/>
                <a:gd name="T43" fmla="*/ 104 h 166"/>
                <a:gd name="T44" fmla="*/ 149 w 515"/>
                <a:gd name="T45" fmla="*/ 101 h 166"/>
                <a:gd name="T46" fmla="*/ 153 w 515"/>
                <a:gd name="T47" fmla="*/ 98 h 166"/>
                <a:gd name="T48" fmla="*/ 156 w 515"/>
                <a:gd name="T49" fmla="*/ 95 h 166"/>
                <a:gd name="T50" fmla="*/ 160 w 515"/>
                <a:gd name="T51" fmla="*/ 94 h 166"/>
                <a:gd name="T52" fmla="*/ 166 w 515"/>
                <a:gd name="T53" fmla="*/ 94 h 166"/>
                <a:gd name="T54" fmla="*/ 173 w 515"/>
                <a:gd name="T55" fmla="*/ 92 h 166"/>
                <a:gd name="T56" fmla="*/ 180 w 515"/>
                <a:gd name="T57" fmla="*/ 92 h 166"/>
                <a:gd name="T58" fmla="*/ 188 w 515"/>
                <a:gd name="T59" fmla="*/ 92 h 166"/>
                <a:gd name="T60" fmla="*/ 515 w 515"/>
                <a:gd name="T61" fmla="*/ 92 h 166"/>
                <a:gd name="T62" fmla="*/ 515 w 515"/>
                <a:gd name="T63" fmla="*/ 0 h 166"/>
                <a:gd name="T64" fmla="*/ 112 w 515"/>
                <a:gd name="T65" fmla="*/ 0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5"/>
                <a:gd name="T100" fmla="*/ 0 h 166"/>
                <a:gd name="T101" fmla="*/ 515 w 515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5" h="166">
                  <a:moveTo>
                    <a:pt x="112" y="0"/>
                  </a:moveTo>
                  <a:lnTo>
                    <a:pt x="101" y="0"/>
                  </a:lnTo>
                  <a:lnTo>
                    <a:pt x="88" y="2"/>
                  </a:lnTo>
                  <a:lnTo>
                    <a:pt x="77" y="3"/>
                  </a:lnTo>
                  <a:lnTo>
                    <a:pt x="66" y="6"/>
                  </a:lnTo>
                  <a:lnTo>
                    <a:pt x="55" y="8"/>
                  </a:lnTo>
                  <a:lnTo>
                    <a:pt x="44" y="12"/>
                  </a:lnTo>
                  <a:lnTo>
                    <a:pt x="35" y="17"/>
                  </a:lnTo>
                  <a:lnTo>
                    <a:pt x="28" y="21"/>
                  </a:lnTo>
                  <a:lnTo>
                    <a:pt x="20" y="29"/>
                  </a:lnTo>
                  <a:lnTo>
                    <a:pt x="13" y="36"/>
                  </a:lnTo>
                  <a:lnTo>
                    <a:pt x="8" y="44"/>
                  </a:lnTo>
                  <a:lnTo>
                    <a:pt x="4" y="54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4" y="166"/>
                  </a:lnTo>
                  <a:lnTo>
                    <a:pt x="145" y="164"/>
                  </a:lnTo>
                  <a:lnTo>
                    <a:pt x="144" y="118"/>
                  </a:lnTo>
                  <a:lnTo>
                    <a:pt x="144" y="112"/>
                  </a:lnTo>
                  <a:lnTo>
                    <a:pt x="144" y="109"/>
                  </a:lnTo>
                  <a:lnTo>
                    <a:pt x="145" y="104"/>
                  </a:lnTo>
                  <a:lnTo>
                    <a:pt x="149" y="101"/>
                  </a:lnTo>
                  <a:lnTo>
                    <a:pt x="153" y="98"/>
                  </a:lnTo>
                  <a:lnTo>
                    <a:pt x="156" y="95"/>
                  </a:lnTo>
                  <a:lnTo>
                    <a:pt x="160" y="94"/>
                  </a:lnTo>
                  <a:lnTo>
                    <a:pt x="166" y="94"/>
                  </a:lnTo>
                  <a:lnTo>
                    <a:pt x="173" y="92"/>
                  </a:lnTo>
                  <a:lnTo>
                    <a:pt x="180" y="92"/>
                  </a:lnTo>
                  <a:lnTo>
                    <a:pt x="188" y="92"/>
                  </a:lnTo>
                  <a:lnTo>
                    <a:pt x="515" y="92"/>
                  </a:lnTo>
                  <a:lnTo>
                    <a:pt x="515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1385"/>
            <p:cNvSpPr>
              <a:spLocks/>
            </p:cNvSpPr>
            <p:nvPr/>
          </p:nvSpPr>
          <p:spPr bwMode="auto">
            <a:xfrm>
              <a:off x="900" y="2805"/>
              <a:ext cx="511" cy="161"/>
            </a:xfrm>
            <a:custGeom>
              <a:avLst/>
              <a:gdLst>
                <a:gd name="T0" fmla="*/ 108 w 511"/>
                <a:gd name="T1" fmla="*/ 0 h 161"/>
                <a:gd name="T2" fmla="*/ 97 w 511"/>
                <a:gd name="T3" fmla="*/ 0 h 161"/>
                <a:gd name="T4" fmla="*/ 84 w 511"/>
                <a:gd name="T5" fmla="*/ 1 h 161"/>
                <a:gd name="T6" fmla="*/ 73 w 511"/>
                <a:gd name="T7" fmla="*/ 1 h 161"/>
                <a:gd name="T8" fmla="*/ 61 w 511"/>
                <a:gd name="T9" fmla="*/ 4 h 161"/>
                <a:gd name="T10" fmla="*/ 51 w 511"/>
                <a:gd name="T11" fmla="*/ 7 h 161"/>
                <a:gd name="T12" fmla="*/ 40 w 511"/>
                <a:gd name="T13" fmla="*/ 12 h 161"/>
                <a:gd name="T14" fmla="*/ 31 w 511"/>
                <a:gd name="T15" fmla="*/ 16 h 161"/>
                <a:gd name="T16" fmla="*/ 24 w 511"/>
                <a:gd name="T17" fmla="*/ 22 h 161"/>
                <a:gd name="T18" fmla="*/ 16 w 511"/>
                <a:gd name="T19" fmla="*/ 30 h 161"/>
                <a:gd name="T20" fmla="*/ 11 w 511"/>
                <a:gd name="T21" fmla="*/ 39 h 161"/>
                <a:gd name="T22" fmla="*/ 5 w 511"/>
                <a:gd name="T23" fmla="*/ 48 h 161"/>
                <a:gd name="T24" fmla="*/ 2 w 511"/>
                <a:gd name="T25" fmla="*/ 58 h 161"/>
                <a:gd name="T26" fmla="*/ 0 w 511"/>
                <a:gd name="T27" fmla="*/ 72 h 161"/>
                <a:gd name="T28" fmla="*/ 0 w 511"/>
                <a:gd name="T29" fmla="*/ 86 h 161"/>
                <a:gd name="T30" fmla="*/ 4 w 511"/>
                <a:gd name="T31" fmla="*/ 161 h 161"/>
                <a:gd name="T32" fmla="*/ 141 w 511"/>
                <a:gd name="T33" fmla="*/ 159 h 161"/>
                <a:gd name="T34" fmla="*/ 138 w 511"/>
                <a:gd name="T35" fmla="*/ 111 h 161"/>
                <a:gd name="T36" fmla="*/ 138 w 511"/>
                <a:gd name="T37" fmla="*/ 105 h 161"/>
                <a:gd name="T38" fmla="*/ 140 w 511"/>
                <a:gd name="T39" fmla="*/ 101 h 161"/>
                <a:gd name="T40" fmla="*/ 141 w 511"/>
                <a:gd name="T41" fmla="*/ 98 h 161"/>
                <a:gd name="T42" fmla="*/ 145 w 511"/>
                <a:gd name="T43" fmla="*/ 95 h 161"/>
                <a:gd name="T44" fmla="*/ 149 w 511"/>
                <a:gd name="T45" fmla="*/ 92 h 161"/>
                <a:gd name="T46" fmla="*/ 154 w 511"/>
                <a:gd name="T47" fmla="*/ 89 h 161"/>
                <a:gd name="T48" fmla="*/ 158 w 511"/>
                <a:gd name="T49" fmla="*/ 87 h 161"/>
                <a:gd name="T50" fmla="*/ 165 w 511"/>
                <a:gd name="T51" fmla="*/ 87 h 161"/>
                <a:gd name="T52" fmla="*/ 173 w 511"/>
                <a:gd name="T53" fmla="*/ 86 h 161"/>
                <a:gd name="T54" fmla="*/ 182 w 511"/>
                <a:gd name="T55" fmla="*/ 86 h 161"/>
                <a:gd name="T56" fmla="*/ 511 w 511"/>
                <a:gd name="T57" fmla="*/ 86 h 161"/>
                <a:gd name="T58" fmla="*/ 511 w 511"/>
                <a:gd name="T59" fmla="*/ 0 h 161"/>
                <a:gd name="T60" fmla="*/ 108 w 511"/>
                <a:gd name="T61" fmla="*/ 0 h 1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1"/>
                <a:gd name="T94" fmla="*/ 0 h 161"/>
                <a:gd name="T95" fmla="*/ 511 w 511"/>
                <a:gd name="T96" fmla="*/ 161 h 1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1" h="161">
                  <a:moveTo>
                    <a:pt x="108" y="0"/>
                  </a:moveTo>
                  <a:lnTo>
                    <a:pt x="97" y="0"/>
                  </a:lnTo>
                  <a:lnTo>
                    <a:pt x="84" y="1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51" y="7"/>
                  </a:lnTo>
                  <a:lnTo>
                    <a:pt x="40" y="12"/>
                  </a:lnTo>
                  <a:lnTo>
                    <a:pt x="31" y="16"/>
                  </a:lnTo>
                  <a:lnTo>
                    <a:pt x="24" y="22"/>
                  </a:lnTo>
                  <a:lnTo>
                    <a:pt x="16" y="30"/>
                  </a:lnTo>
                  <a:lnTo>
                    <a:pt x="11" y="39"/>
                  </a:lnTo>
                  <a:lnTo>
                    <a:pt x="5" y="48"/>
                  </a:lnTo>
                  <a:lnTo>
                    <a:pt x="2" y="58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4" y="161"/>
                  </a:lnTo>
                  <a:lnTo>
                    <a:pt x="141" y="159"/>
                  </a:lnTo>
                  <a:lnTo>
                    <a:pt x="138" y="111"/>
                  </a:lnTo>
                  <a:lnTo>
                    <a:pt x="138" y="105"/>
                  </a:lnTo>
                  <a:lnTo>
                    <a:pt x="140" y="101"/>
                  </a:lnTo>
                  <a:lnTo>
                    <a:pt x="141" y="98"/>
                  </a:lnTo>
                  <a:lnTo>
                    <a:pt x="145" y="95"/>
                  </a:lnTo>
                  <a:lnTo>
                    <a:pt x="149" y="92"/>
                  </a:lnTo>
                  <a:lnTo>
                    <a:pt x="154" y="89"/>
                  </a:lnTo>
                  <a:lnTo>
                    <a:pt x="158" y="87"/>
                  </a:lnTo>
                  <a:lnTo>
                    <a:pt x="165" y="87"/>
                  </a:lnTo>
                  <a:lnTo>
                    <a:pt x="173" y="86"/>
                  </a:lnTo>
                  <a:lnTo>
                    <a:pt x="182" y="86"/>
                  </a:lnTo>
                  <a:lnTo>
                    <a:pt x="511" y="86"/>
                  </a:lnTo>
                  <a:lnTo>
                    <a:pt x="511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Freeform 1386"/>
            <p:cNvSpPr>
              <a:spLocks/>
            </p:cNvSpPr>
            <p:nvPr/>
          </p:nvSpPr>
          <p:spPr bwMode="auto">
            <a:xfrm>
              <a:off x="905" y="2808"/>
              <a:ext cx="506" cy="158"/>
            </a:xfrm>
            <a:custGeom>
              <a:avLst/>
              <a:gdLst>
                <a:gd name="T0" fmla="*/ 105 w 506"/>
                <a:gd name="T1" fmla="*/ 0 h 158"/>
                <a:gd name="T2" fmla="*/ 92 w 506"/>
                <a:gd name="T3" fmla="*/ 0 h 158"/>
                <a:gd name="T4" fmla="*/ 79 w 506"/>
                <a:gd name="T5" fmla="*/ 1 h 158"/>
                <a:gd name="T6" fmla="*/ 67 w 506"/>
                <a:gd name="T7" fmla="*/ 3 h 158"/>
                <a:gd name="T8" fmla="*/ 56 w 506"/>
                <a:gd name="T9" fmla="*/ 6 h 158"/>
                <a:gd name="T10" fmla="*/ 45 w 506"/>
                <a:gd name="T11" fmla="*/ 9 h 158"/>
                <a:gd name="T12" fmla="*/ 35 w 506"/>
                <a:gd name="T13" fmla="*/ 13 h 158"/>
                <a:gd name="T14" fmla="*/ 26 w 506"/>
                <a:gd name="T15" fmla="*/ 19 h 158"/>
                <a:gd name="T16" fmla="*/ 19 w 506"/>
                <a:gd name="T17" fmla="*/ 25 h 158"/>
                <a:gd name="T18" fmla="*/ 11 w 506"/>
                <a:gd name="T19" fmla="*/ 34 h 158"/>
                <a:gd name="T20" fmla="*/ 6 w 506"/>
                <a:gd name="T21" fmla="*/ 43 h 158"/>
                <a:gd name="T22" fmla="*/ 2 w 506"/>
                <a:gd name="T23" fmla="*/ 55 h 158"/>
                <a:gd name="T24" fmla="*/ 0 w 506"/>
                <a:gd name="T25" fmla="*/ 67 h 158"/>
                <a:gd name="T26" fmla="*/ 0 w 506"/>
                <a:gd name="T27" fmla="*/ 83 h 158"/>
                <a:gd name="T28" fmla="*/ 4 w 506"/>
                <a:gd name="T29" fmla="*/ 158 h 158"/>
                <a:gd name="T30" fmla="*/ 135 w 506"/>
                <a:gd name="T31" fmla="*/ 156 h 158"/>
                <a:gd name="T32" fmla="*/ 133 w 506"/>
                <a:gd name="T33" fmla="*/ 107 h 158"/>
                <a:gd name="T34" fmla="*/ 133 w 506"/>
                <a:gd name="T35" fmla="*/ 102 h 158"/>
                <a:gd name="T36" fmla="*/ 133 w 506"/>
                <a:gd name="T37" fmla="*/ 98 h 158"/>
                <a:gd name="T38" fmla="*/ 136 w 506"/>
                <a:gd name="T39" fmla="*/ 93 h 158"/>
                <a:gd name="T40" fmla="*/ 140 w 506"/>
                <a:gd name="T41" fmla="*/ 90 h 158"/>
                <a:gd name="T42" fmla="*/ 142 w 506"/>
                <a:gd name="T43" fmla="*/ 87 h 158"/>
                <a:gd name="T44" fmla="*/ 147 w 506"/>
                <a:gd name="T45" fmla="*/ 86 h 158"/>
                <a:gd name="T46" fmla="*/ 153 w 506"/>
                <a:gd name="T47" fmla="*/ 84 h 158"/>
                <a:gd name="T48" fmla="*/ 158 w 506"/>
                <a:gd name="T49" fmla="*/ 84 h 158"/>
                <a:gd name="T50" fmla="*/ 166 w 506"/>
                <a:gd name="T51" fmla="*/ 83 h 158"/>
                <a:gd name="T52" fmla="*/ 173 w 506"/>
                <a:gd name="T53" fmla="*/ 83 h 158"/>
                <a:gd name="T54" fmla="*/ 506 w 506"/>
                <a:gd name="T55" fmla="*/ 83 h 158"/>
                <a:gd name="T56" fmla="*/ 506 w 506"/>
                <a:gd name="T57" fmla="*/ 0 h 158"/>
                <a:gd name="T58" fmla="*/ 105 w 506"/>
                <a:gd name="T59" fmla="*/ 0 h 1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6"/>
                <a:gd name="T91" fmla="*/ 0 h 158"/>
                <a:gd name="T92" fmla="*/ 506 w 506"/>
                <a:gd name="T93" fmla="*/ 158 h 1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6" h="158">
                  <a:moveTo>
                    <a:pt x="105" y="0"/>
                  </a:moveTo>
                  <a:lnTo>
                    <a:pt x="92" y="0"/>
                  </a:lnTo>
                  <a:lnTo>
                    <a:pt x="79" y="1"/>
                  </a:lnTo>
                  <a:lnTo>
                    <a:pt x="67" y="3"/>
                  </a:lnTo>
                  <a:lnTo>
                    <a:pt x="56" y="6"/>
                  </a:lnTo>
                  <a:lnTo>
                    <a:pt x="45" y="9"/>
                  </a:lnTo>
                  <a:lnTo>
                    <a:pt x="35" y="13"/>
                  </a:lnTo>
                  <a:lnTo>
                    <a:pt x="26" y="19"/>
                  </a:lnTo>
                  <a:lnTo>
                    <a:pt x="19" y="25"/>
                  </a:lnTo>
                  <a:lnTo>
                    <a:pt x="11" y="34"/>
                  </a:lnTo>
                  <a:lnTo>
                    <a:pt x="6" y="43"/>
                  </a:lnTo>
                  <a:lnTo>
                    <a:pt x="2" y="55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4" y="158"/>
                  </a:lnTo>
                  <a:lnTo>
                    <a:pt x="135" y="156"/>
                  </a:lnTo>
                  <a:lnTo>
                    <a:pt x="133" y="107"/>
                  </a:lnTo>
                  <a:lnTo>
                    <a:pt x="133" y="102"/>
                  </a:lnTo>
                  <a:lnTo>
                    <a:pt x="133" y="98"/>
                  </a:lnTo>
                  <a:lnTo>
                    <a:pt x="136" y="93"/>
                  </a:lnTo>
                  <a:lnTo>
                    <a:pt x="140" y="90"/>
                  </a:lnTo>
                  <a:lnTo>
                    <a:pt x="142" y="87"/>
                  </a:lnTo>
                  <a:lnTo>
                    <a:pt x="147" y="86"/>
                  </a:lnTo>
                  <a:lnTo>
                    <a:pt x="153" y="84"/>
                  </a:lnTo>
                  <a:lnTo>
                    <a:pt x="158" y="84"/>
                  </a:lnTo>
                  <a:lnTo>
                    <a:pt x="166" y="83"/>
                  </a:lnTo>
                  <a:lnTo>
                    <a:pt x="173" y="83"/>
                  </a:lnTo>
                  <a:lnTo>
                    <a:pt x="506" y="83"/>
                  </a:lnTo>
                  <a:lnTo>
                    <a:pt x="506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1387"/>
            <p:cNvSpPr>
              <a:spLocks/>
            </p:cNvSpPr>
            <p:nvPr/>
          </p:nvSpPr>
          <p:spPr bwMode="auto">
            <a:xfrm>
              <a:off x="911" y="2811"/>
              <a:ext cx="500" cy="155"/>
            </a:xfrm>
            <a:custGeom>
              <a:avLst/>
              <a:gdLst>
                <a:gd name="T0" fmla="*/ 99 w 500"/>
                <a:gd name="T1" fmla="*/ 0 h 155"/>
                <a:gd name="T2" fmla="*/ 86 w 500"/>
                <a:gd name="T3" fmla="*/ 1 h 155"/>
                <a:gd name="T4" fmla="*/ 73 w 500"/>
                <a:gd name="T5" fmla="*/ 1 h 155"/>
                <a:gd name="T6" fmla="*/ 61 w 500"/>
                <a:gd name="T7" fmla="*/ 3 h 155"/>
                <a:gd name="T8" fmla="*/ 50 w 500"/>
                <a:gd name="T9" fmla="*/ 6 h 155"/>
                <a:gd name="T10" fmla="*/ 39 w 500"/>
                <a:gd name="T11" fmla="*/ 10 h 155"/>
                <a:gd name="T12" fmla="*/ 28 w 500"/>
                <a:gd name="T13" fmla="*/ 16 h 155"/>
                <a:gd name="T14" fmla="*/ 20 w 500"/>
                <a:gd name="T15" fmla="*/ 22 h 155"/>
                <a:gd name="T16" fmla="*/ 13 w 500"/>
                <a:gd name="T17" fmla="*/ 30 h 155"/>
                <a:gd name="T18" fmla="*/ 7 w 500"/>
                <a:gd name="T19" fmla="*/ 40 h 155"/>
                <a:gd name="T20" fmla="*/ 4 w 500"/>
                <a:gd name="T21" fmla="*/ 51 h 155"/>
                <a:gd name="T22" fmla="*/ 0 w 500"/>
                <a:gd name="T23" fmla="*/ 64 h 155"/>
                <a:gd name="T24" fmla="*/ 0 w 500"/>
                <a:gd name="T25" fmla="*/ 80 h 155"/>
                <a:gd name="T26" fmla="*/ 4 w 500"/>
                <a:gd name="T27" fmla="*/ 155 h 155"/>
                <a:gd name="T28" fmla="*/ 129 w 500"/>
                <a:gd name="T29" fmla="*/ 153 h 155"/>
                <a:gd name="T30" fmla="*/ 127 w 500"/>
                <a:gd name="T31" fmla="*/ 102 h 155"/>
                <a:gd name="T32" fmla="*/ 127 w 500"/>
                <a:gd name="T33" fmla="*/ 98 h 155"/>
                <a:gd name="T34" fmla="*/ 127 w 500"/>
                <a:gd name="T35" fmla="*/ 92 h 155"/>
                <a:gd name="T36" fmla="*/ 130 w 500"/>
                <a:gd name="T37" fmla="*/ 89 h 155"/>
                <a:gd name="T38" fmla="*/ 134 w 500"/>
                <a:gd name="T39" fmla="*/ 86 h 155"/>
                <a:gd name="T40" fmla="*/ 138 w 500"/>
                <a:gd name="T41" fmla="*/ 83 h 155"/>
                <a:gd name="T42" fmla="*/ 143 w 500"/>
                <a:gd name="T43" fmla="*/ 81 h 155"/>
                <a:gd name="T44" fmla="*/ 149 w 500"/>
                <a:gd name="T45" fmla="*/ 80 h 155"/>
                <a:gd name="T46" fmla="*/ 156 w 500"/>
                <a:gd name="T47" fmla="*/ 80 h 155"/>
                <a:gd name="T48" fmla="*/ 165 w 500"/>
                <a:gd name="T49" fmla="*/ 80 h 155"/>
                <a:gd name="T50" fmla="*/ 500 w 500"/>
                <a:gd name="T51" fmla="*/ 80 h 155"/>
                <a:gd name="T52" fmla="*/ 500 w 500"/>
                <a:gd name="T53" fmla="*/ 0 h 155"/>
                <a:gd name="T54" fmla="*/ 99 w 500"/>
                <a:gd name="T55" fmla="*/ 0 h 1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0"/>
                <a:gd name="T85" fmla="*/ 0 h 155"/>
                <a:gd name="T86" fmla="*/ 500 w 500"/>
                <a:gd name="T87" fmla="*/ 155 h 1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0" h="155">
                  <a:moveTo>
                    <a:pt x="99" y="0"/>
                  </a:moveTo>
                  <a:lnTo>
                    <a:pt x="86" y="1"/>
                  </a:lnTo>
                  <a:lnTo>
                    <a:pt x="73" y="1"/>
                  </a:lnTo>
                  <a:lnTo>
                    <a:pt x="61" y="3"/>
                  </a:lnTo>
                  <a:lnTo>
                    <a:pt x="50" y="6"/>
                  </a:lnTo>
                  <a:lnTo>
                    <a:pt x="39" y="10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3" y="30"/>
                  </a:lnTo>
                  <a:lnTo>
                    <a:pt x="7" y="40"/>
                  </a:lnTo>
                  <a:lnTo>
                    <a:pt x="4" y="51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55"/>
                  </a:lnTo>
                  <a:lnTo>
                    <a:pt x="129" y="153"/>
                  </a:lnTo>
                  <a:lnTo>
                    <a:pt x="127" y="102"/>
                  </a:lnTo>
                  <a:lnTo>
                    <a:pt x="127" y="98"/>
                  </a:lnTo>
                  <a:lnTo>
                    <a:pt x="127" y="92"/>
                  </a:lnTo>
                  <a:lnTo>
                    <a:pt x="130" y="89"/>
                  </a:lnTo>
                  <a:lnTo>
                    <a:pt x="134" y="86"/>
                  </a:lnTo>
                  <a:lnTo>
                    <a:pt x="138" y="83"/>
                  </a:lnTo>
                  <a:lnTo>
                    <a:pt x="143" y="81"/>
                  </a:lnTo>
                  <a:lnTo>
                    <a:pt x="149" y="80"/>
                  </a:lnTo>
                  <a:lnTo>
                    <a:pt x="156" y="80"/>
                  </a:lnTo>
                  <a:lnTo>
                    <a:pt x="165" y="80"/>
                  </a:lnTo>
                  <a:lnTo>
                    <a:pt x="500" y="80"/>
                  </a:lnTo>
                  <a:lnTo>
                    <a:pt x="500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1388"/>
            <p:cNvSpPr>
              <a:spLocks/>
            </p:cNvSpPr>
            <p:nvPr/>
          </p:nvSpPr>
          <p:spPr bwMode="auto">
            <a:xfrm>
              <a:off x="916" y="2814"/>
              <a:ext cx="495" cy="152"/>
            </a:xfrm>
            <a:custGeom>
              <a:avLst/>
              <a:gdLst>
                <a:gd name="T0" fmla="*/ 96 w 495"/>
                <a:gd name="T1" fmla="*/ 0 h 152"/>
                <a:gd name="T2" fmla="*/ 81 w 495"/>
                <a:gd name="T3" fmla="*/ 0 h 152"/>
                <a:gd name="T4" fmla="*/ 70 w 495"/>
                <a:gd name="T5" fmla="*/ 1 h 152"/>
                <a:gd name="T6" fmla="*/ 59 w 495"/>
                <a:gd name="T7" fmla="*/ 3 h 152"/>
                <a:gd name="T8" fmla="*/ 46 w 495"/>
                <a:gd name="T9" fmla="*/ 6 h 152"/>
                <a:gd name="T10" fmla="*/ 37 w 495"/>
                <a:gd name="T11" fmla="*/ 10 h 152"/>
                <a:gd name="T12" fmla="*/ 28 w 495"/>
                <a:gd name="T13" fmla="*/ 15 h 152"/>
                <a:gd name="T14" fmla="*/ 19 w 495"/>
                <a:gd name="T15" fmla="*/ 22 h 152"/>
                <a:gd name="T16" fmla="*/ 11 w 495"/>
                <a:gd name="T17" fmla="*/ 30 h 152"/>
                <a:gd name="T18" fmla="*/ 6 w 495"/>
                <a:gd name="T19" fmla="*/ 39 h 152"/>
                <a:gd name="T20" fmla="*/ 2 w 495"/>
                <a:gd name="T21" fmla="*/ 49 h 152"/>
                <a:gd name="T22" fmla="*/ 0 w 495"/>
                <a:gd name="T23" fmla="*/ 61 h 152"/>
                <a:gd name="T24" fmla="*/ 0 w 495"/>
                <a:gd name="T25" fmla="*/ 75 h 152"/>
                <a:gd name="T26" fmla="*/ 4 w 495"/>
                <a:gd name="T27" fmla="*/ 152 h 152"/>
                <a:gd name="T28" fmla="*/ 122 w 495"/>
                <a:gd name="T29" fmla="*/ 150 h 152"/>
                <a:gd name="T30" fmla="*/ 120 w 495"/>
                <a:gd name="T31" fmla="*/ 98 h 152"/>
                <a:gd name="T32" fmla="*/ 122 w 495"/>
                <a:gd name="T33" fmla="*/ 93 h 152"/>
                <a:gd name="T34" fmla="*/ 122 w 495"/>
                <a:gd name="T35" fmla="*/ 89 h 152"/>
                <a:gd name="T36" fmla="*/ 124 w 495"/>
                <a:gd name="T37" fmla="*/ 84 h 152"/>
                <a:gd name="T38" fmla="*/ 127 w 495"/>
                <a:gd name="T39" fmla="*/ 81 h 152"/>
                <a:gd name="T40" fmla="*/ 131 w 495"/>
                <a:gd name="T41" fmla="*/ 80 h 152"/>
                <a:gd name="T42" fmla="*/ 136 w 495"/>
                <a:gd name="T43" fmla="*/ 78 h 152"/>
                <a:gd name="T44" fmla="*/ 142 w 495"/>
                <a:gd name="T45" fmla="*/ 77 h 152"/>
                <a:gd name="T46" fmla="*/ 149 w 495"/>
                <a:gd name="T47" fmla="*/ 75 h 152"/>
                <a:gd name="T48" fmla="*/ 157 w 495"/>
                <a:gd name="T49" fmla="*/ 75 h 152"/>
                <a:gd name="T50" fmla="*/ 495 w 495"/>
                <a:gd name="T51" fmla="*/ 75 h 152"/>
                <a:gd name="T52" fmla="*/ 495 w 495"/>
                <a:gd name="T53" fmla="*/ 0 h 152"/>
                <a:gd name="T54" fmla="*/ 96 w 495"/>
                <a:gd name="T55" fmla="*/ 0 h 1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152"/>
                <a:gd name="T86" fmla="*/ 495 w 495"/>
                <a:gd name="T87" fmla="*/ 152 h 1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152">
                  <a:moveTo>
                    <a:pt x="96" y="0"/>
                  </a:moveTo>
                  <a:lnTo>
                    <a:pt x="81" y="0"/>
                  </a:lnTo>
                  <a:lnTo>
                    <a:pt x="70" y="1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7" y="10"/>
                  </a:lnTo>
                  <a:lnTo>
                    <a:pt x="28" y="15"/>
                  </a:lnTo>
                  <a:lnTo>
                    <a:pt x="19" y="22"/>
                  </a:lnTo>
                  <a:lnTo>
                    <a:pt x="11" y="30"/>
                  </a:lnTo>
                  <a:lnTo>
                    <a:pt x="6" y="39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4" y="152"/>
                  </a:lnTo>
                  <a:lnTo>
                    <a:pt x="122" y="150"/>
                  </a:lnTo>
                  <a:lnTo>
                    <a:pt x="120" y="98"/>
                  </a:lnTo>
                  <a:lnTo>
                    <a:pt x="122" y="93"/>
                  </a:lnTo>
                  <a:lnTo>
                    <a:pt x="122" y="89"/>
                  </a:lnTo>
                  <a:lnTo>
                    <a:pt x="124" y="84"/>
                  </a:lnTo>
                  <a:lnTo>
                    <a:pt x="127" y="81"/>
                  </a:lnTo>
                  <a:lnTo>
                    <a:pt x="131" y="80"/>
                  </a:lnTo>
                  <a:lnTo>
                    <a:pt x="136" y="78"/>
                  </a:lnTo>
                  <a:lnTo>
                    <a:pt x="142" y="77"/>
                  </a:lnTo>
                  <a:lnTo>
                    <a:pt x="149" y="75"/>
                  </a:lnTo>
                  <a:lnTo>
                    <a:pt x="157" y="75"/>
                  </a:lnTo>
                  <a:lnTo>
                    <a:pt x="495" y="75"/>
                  </a:lnTo>
                  <a:lnTo>
                    <a:pt x="495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5D5D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Freeform 1389"/>
            <p:cNvSpPr>
              <a:spLocks/>
            </p:cNvSpPr>
            <p:nvPr/>
          </p:nvSpPr>
          <p:spPr bwMode="auto">
            <a:xfrm>
              <a:off x="922" y="2818"/>
              <a:ext cx="489" cy="148"/>
            </a:xfrm>
            <a:custGeom>
              <a:avLst/>
              <a:gdLst>
                <a:gd name="T0" fmla="*/ 90 w 489"/>
                <a:gd name="T1" fmla="*/ 0 h 148"/>
                <a:gd name="T2" fmla="*/ 75 w 489"/>
                <a:gd name="T3" fmla="*/ 0 h 148"/>
                <a:gd name="T4" fmla="*/ 64 w 489"/>
                <a:gd name="T5" fmla="*/ 2 h 148"/>
                <a:gd name="T6" fmla="*/ 51 w 489"/>
                <a:gd name="T7" fmla="*/ 3 h 148"/>
                <a:gd name="T8" fmla="*/ 40 w 489"/>
                <a:gd name="T9" fmla="*/ 6 h 148"/>
                <a:gd name="T10" fmla="*/ 29 w 489"/>
                <a:gd name="T11" fmla="*/ 11 h 148"/>
                <a:gd name="T12" fmla="*/ 20 w 489"/>
                <a:gd name="T13" fmla="*/ 17 h 148"/>
                <a:gd name="T14" fmla="*/ 13 w 489"/>
                <a:gd name="T15" fmla="*/ 24 h 148"/>
                <a:gd name="T16" fmla="*/ 7 w 489"/>
                <a:gd name="T17" fmla="*/ 33 h 148"/>
                <a:gd name="T18" fmla="*/ 2 w 489"/>
                <a:gd name="T19" fmla="*/ 44 h 148"/>
                <a:gd name="T20" fmla="*/ 0 w 489"/>
                <a:gd name="T21" fmla="*/ 57 h 148"/>
                <a:gd name="T22" fmla="*/ 0 w 489"/>
                <a:gd name="T23" fmla="*/ 71 h 148"/>
                <a:gd name="T24" fmla="*/ 4 w 489"/>
                <a:gd name="T25" fmla="*/ 148 h 148"/>
                <a:gd name="T26" fmla="*/ 116 w 489"/>
                <a:gd name="T27" fmla="*/ 146 h 148"/>
                <a:gd name="T28" fmla="*/ 114 w 489"/>
                <a:gd name="T29" fmla="*/ 92 h 148"/>
                <a:gd name="T30" fmla="*/ 114 w 489"/>
                <a:gd name="T31" fmla="*/ 88 h 148"/>
                <a:gd name="T32" fmla="*/ 116 w 489"/>
                <a:gd name="T33" fmla="*/ 82 h 148"/>
                <a:gd name="T34" fmla="*/ 118 w 489"/>
                <a:gd name="T35" fmla="*/ 79 h 148"/>
                <a:gd name="T36" fmla="*/ 123 w 489"/>
                <a:gd name="T37" fmla="*/ 76 h 148"/>
                <a:gd name="T38" fmla="*/ 127 w 489"/>
                <a:gd name="T39" fmla="*/ 74 h 148"/>
                <a:gd name="T40" fmla="*/ 134 w 489"/>
                <a:gd name="T41" fmla="*/ 73 h 148"/>
                <a:gd name="T42" fmla="*/ 140 w 489"/>
                <a:gd name="T43" fmla="*/ 71 h 148"/>
                <a:gd name="T44" fmla="*/ 149 w 489"/>
                <a:gd name="T45" fmla="*/ 71 h 148"/>
                <a:gd name="T46" fmla="*/ 489 w 489"/>
                <a:gd name="T47" fmla="*/ 71 h 148"/>
                <a:gd name="T48" fmla="*/ 489 w 489"/>
                <a:gd name="T49" fmla="*/ 0 h 148"/>
                <a:gd name="T50" fmla="*/ 90 w 489"/>
                <a:gd name="T51" fmla="*/ 0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9"/>
                <a:gd name="T79" fmla="*/ 0 h 148"/>
                <a:gd name="T80" fmla="*/ 489 w 489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9" h="148">
                  <a:moveTo>
                    <a:pt x="90" y="0"/>
                  </a:moveTo>
                  <a:lnTo>
                    <a:pt x="75" y="0"/>
                  </a:lnTo>
                  <a:lnTo>
                    <a:pt x="64" y="2"/>
                  </a:lnTo>
                  <a:lnTo>
                    <a:pt x="51" y="3"/>
                  </a:lnTo>
                  <a:lnTo>
                    <a:pt x="40" y="6"/>
                  </a:lnTo>
                  <a:lnTo>
                    <a:pt x="29" y="11"/>
                  </a:lnTo>
                  <a:lnTo>
                    <a:pt x="20" y="17"/>
                  </a:lnTo>
                  <a:lnTo>
                    <a:pt x="13" y="24"/>
                  </a:lnTo>
                  <a:lnTo>
                    <a:pt x="7" y="33"/>
                  </a:lnTo>
                  <a:lnTo>
                    <a:pt x="2" y="44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4" y="148"/>
                  </a:lnTo>
                  <a:lnTo>
                    <a:pt x="116" y="146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6" y="82"/>
                  </a:lnTo>
                  <a:lnTo>
                    <a:pt x="118" y="79"/>
                  </a:lnTo>
                  <a:lnTo>
                    <a:pt x="123" y="76"/>
                  </a:lnTo>
                  <a:lnTo>
                    <a:pt x="127" y="74"/>
                  </a:lnTo>
                  <a:lnTo>
                    <a:pt x="134" y="73"/>
                  </a:lnTo>
                  <a:lnTo>
                    <a:pt x="140" y="71"/>
                  </a:lnTo>
                  <a:lnTo>
                    <a:pt x="149" y="71"/>
                  </a:lnTo>
                  <a:lnTo>
                    <a:pt x="489" y="71"/>
                  </a:lnTo>
                  <a:lnTo>
                    <a:pt x="48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Freeform 1390"/>
            <p:cNvSpPr>
              <a:spLocks/>
            </p:cNvSpPr>
            <p:nvPr/>
          </p:nvSpPr>
          <p:spPr bwMode="auto">
            <a:xfrm>
              <a:off x="927" y="2821"/>
              <a:ext cx="484" cy="145"/>
            </a:xfrm>
            <a:custGeom>
              <a:avLst/>
              <a:gdLst>
                <a:gd name="T0" fmla="*/ 85 w 484"/>
                <a:gd name="T1" fmla="*/ 0 h 145"/>
                <a:gd name="T2" fmla="*/ 72 w 484"/>
                <a:gd name="T3" fmla="*/ 0 h 145"/>
                <a:gd name="T4" fmla="*/ 61 w 484"/>
                <a:gd name="T5" fmla="*/ 2 h 145"/>
                <a:gd name="T6" fmla="*/ 50 w 484"/>
                <a:gd name="T7" fmla="*/ 3 h 145"/>
                <a:gd name="T8" fmla="*/ 39 w 484"/>
                <a:gd name="T9" fmla="*/ 8 h 145"/>
                <a:gd name="T10" fmla="*/ 28 w 484"/>
                <a:gd name="T11" fmla="*/ 11 h 145"/>
                <a:gd name="T12" fmla="*/ 21 w 484"/>
                <a:gd name="T13" fmla="*/ 17 h 145"/>
                <a:gd name="T14" fmla="*/ 12 w 484"/>
                <a:gd name="T15" fmla="*/ 24 h 145"/>
                <a:gd name="T16" fmla="*/ 8 w 484"/>
                <a:gd name="T17" fmla="*/ 32 h 145"/>
                <a:gd name="T18" fmla="*/ 2 w 484"/>
                <a:gd name="T19" fmla="*/ 42 h 145"/>
                <a:gd name="T20" fmla="*/ 0 w 484"/>
                <a:gd name="T21" fmla="*/ 54 h 145"/>
                <a:gd name="T22" fmla="*/ 0 w 484"/>
                <a:gd name="T23" fmla="*/ 68 h 145"/>
                <a:gd name="T24" fmla="*/ 4 w 484"/>
                <a:gd name="T25" fmla="*/ 145 h 145"/>
                <a:gd name="T26" fmla="*/ 111 w 484"/>
                <a:gd name="T27" fmla="*/ 143 h 145"/>
                <a:gd name="T28" fmla="*/ 109 w 484"/>
                <a:gd name="T29" fmla="*/ 88 h 145"/>
                <a:gd name="T30" fmla="*/ 109 w 484"/>
                <a:gd name="T31" fmla="*/ 82 h 145"/>
                <a:gd name="T32" fmla="*/ 111 w 484"/>
                <a:gd name="T33" fmla="*/ 79 h 145"/>
                <a:gd name="T34" fmla="*/ 111 w 484"/>
                <a:gd name="T35" fmla="*/ 74 h 145"/>
                <a:gd name="T36" fmla="*/ 116 w 484"/>
                <a:gd name="T37" fmla="*/ 73 h 145"/>
                <a:gd name="T38" fmla="*/ 120 w 484"/>
                <a:gd name="T39" fmla="*/ 71 h 145"/>
                <a:gd name="T40" fmla="*/ 127 w 484"/>
                <a:gd name="T41" fmla="*/ 70 h 145"/>
                <a:gd name="T42" fmla="*/ 133 w 484"/>
                <a:gd name="T43" fmla="*/ 68 h 145"/>
                <a:gd name="T44" fmla="*/ 140 w 484"/>
                <a:gd name="T45" fmla="*/ 68 h 145"/>
                <a:gd name="T46" fmla="*/ 484 w 484"/>
                <a:gd name="T47" fmla="*/ 68 h 145"/>
                <a:gd name="T48" fmla="*/ 484 w 484"/>
                <a:gd name="T49" fmla="*/ 0 h 145"/>
                <a:gd name="T50" fmla="*/ 85 w 484"/>
                <a:gd name="T51" fmla="*/ 0 h 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4"/>
                <a:gd name="T79" fmla="*/ 0 h 145"/>
                <a:gd name="T80" fmla="*/ 484 w 484"/>
                <a:gd name="T81" fmla="*/ 145 h 1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4" h="145">
                  <a:moveTo>
                    <a:pt x="85" y="0"/>
                  </a:moveTo>
                  <a:lnTo>
                    <a:pt x="72" y="0"/>
                  </a:lnTo>
                  <a:lnTo>
                    <a:pt x="61" y="2"/>
                  </a:lnTo>
                  <a:lnTo>
                    <a:pt x="50" y="3"/>
                  </a:lnTo>
                  <a:lnTo>
                    <a:pt x="39" y="8"/>
                  </a:lnTo>
                  <a:lnTo>
                    <a:pt x="28" y="11"/>
                  </a:lnTo>
                  <a:lnTo>
                    <a:pt x="21" y="17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4" y="145"/>
                  </a:lnTo>
                  <a:lnTo>
                    <a:pt x="111" y="143"/>
                  </a:lnTo>
                  <a:lnTo>
                    <a:pt x="109" y="88"/>
                  </a:lnTo>
                  <a:lnTo>
                    <a:pt x="109" y="82"/>
                  </a:lnTo>
                  <a:lnTo>
                    <a:pt x="111" y="79"/>
                  </a:lnTo>
                  <a:lnTo>
                    <a:pt x="111" y="74"/>
                  </a:lnTo>
                  <a:lnTo>
                    <a:pt x="116" y="73"/>
                  </a:lnTo>
                  <a:lnTo>
                    <a:pt x="120" y="71"/>
                  </a:lnTo>
                  <a:lnTo>
                    <a:pt x="127" y="70"/>
                  </a:lnTo>
                  <a:lnTo>
                    <a:pt x="133" y="68"/>
                  </a:lnTo>
                  <a:lnTo>
                    <a:pt x="140" y="68"/>
                  </a:lnTo>
                  <a:lnTo>
                    <a:pt x="484" y="68"/>
                  </a:lnTo>
                  <a:lnTo>
                    <a:pt x="48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Freeform 1391"/>
            <p:cNvSpPr>
              <a:spLocks/>
            </p:cNvSpPr>
            <p:nvPr/>
          </p:nvSpPr>
          <p:spPr bwMode="auto">
            <a:xfrm>
              <a:off x="931" y="2824"/>
              <a:ext cx="480" cy="142"/>
            </a:xfrm>
            <a:custGeom>
              <a:avLst/>
              <a:gdLst>
                <a:gd name="T0" fmla="*/ 81 w 480"/>
                <a:gd name="T1" fmla="*/ 0 h 142"/>
                <a:gd name="T2" fmla="*/ 68 w 480"/>
                <a:gd name="T3" fmla="*/ 2 h 142"/>
                <a:gd name="T4" fmla="*/ 57 w 480"/>
                <a:gd name="T5" fmla="*/ 2 h 142"/>
                <a:gd name="T6" fmla="*/ 44 w 480"/>
                <a:gd name="T7" fmla="*/ 5 h 142"/>
                <a:gd name="T8" fmla="*/ 33 w 480"/>
                <a:gd name="T9" fmla="*/ 8 h 142"/>
                <a:gd name="T10" fmla="*/ 24 w 480"/>
                <a:gd name="T11" fmla="*/ 14 h 142"/>
                <a:gd name="T12" fmla="*/ 17 w 480"/>
                <a:gd name="T13" fmla="*/ 20 h 142"/>
                <a:gd name="T14" fmla="*/ 9 w 480"/>
                <a:gd name="T15" fmla="*/ 29 h 142"/>
                <a:gd name="T16" fmla="*/ 4 w 480"/>
                <a:gd name="T17" fmla="*/ 38 h 142"/>
                <a:gd name="T18" fmla="*/ 2 w 480"/>
                <a:gd name="T19" fmla="*/ 50 h 142"/>
                <a:gd name="T20" fmla="*/ 0 w 480"/>
                <a:gd name="T21" fmla="*/ 65 h 142"/>
                <a:gd name="T22" fmla="*/ 4 w 480"/>
                <a:gd name="T23" fmla="*/ 142 h 142"/>
                <a:gd name="T24" fmla="*/ 105 w 480"/>
                <a:gd name="T25" fmla="*/ 140 h 142"/>
                <a:gd name="T26" fmla="*/ 103 w 480"/>
                <a:gd name="T27" fmla="*/ 83 h 142"/>
                <a:gd name="T28" fmla="*/ 105 w 480"/>
                <a:gd name="T29" fmla="*/ 77 h 142"/>
                <a:gd name="T30" fmla="*/ 105 w 480"/>
                <a:gd name="T31" fmla="*/ 73 h 142"/>
                <a:gd name="T32" fmla="*/ 109 w 480"/>
                <a:gd name="T33" fmla="*/ 70 h 142"/>
                <a:gd name="T34" fmla="*/ 114 w 480"/>
                <a:gd name="T35" fmla="*/ 68 h 142"/>
                <a:gd name="T36" fmla="*/ 120 w 480"/>
                <a:gd name="T37" fmla="*/ 65 h 142"/>
                <a:gd name="T38" fmla="*/ 125 w 480"/>
                <a:gd name="T39" fmla="*/ 65 h 142"/>
                <a:gd name="T40" fmla="*/ 134 w 480"/>
                <a:gd name="T41" fmla="*/ 65 h 142"/>
                <a:gd name="T42" fmla="*/ 480 w 480"/>
                <a:gd name="T43" fmla="*/ 65 h 142"/>
                <a:gd name="T44" fmla="*/ 480 w 480"/>
                <a:gd name="T45" fmla="*/ 0 h 142"/>
                <a:gd name="T46" fmla="*/ 81 w 480"/>
                <a:gd name="T47" fmla="*/ 0 h 1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0"/>
                <a:gd name="T73" fmla="*/ 0 h 142"/>
                <a:gd name="T74" fmla="*/ 480 w 480"/>
                <a:gd name="T75" fmla="*/ 142 h 1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0" h="142">
                  <a:moveTo>
                    <a:pt x="81" y="0"/>
                  </a:moveTo>
                  <a:lnTo>
                    <a:pt x="68" y="2"/>
                  </a:lnTo>
                  <a:lnTo>
                    <a:pt x="57" y="2"/>
                  </a:lnTo>
                  <a:lnTo>
                    <a:pt x="44" y="5"/>
                  </a:lnTo>
                  <a:lnTo>
                    <a:pt x="33" y="8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9" y="29"/>
                  </a:lnTo>
                  <a:lnTo>
                    <a:pt x="4" y="38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142"/>
                  </a:lnTo>
                  <a:lnTo>
                    <a:pt x="105" y="140"/>
                  </a:lnTo>
                  <a:lnTo>
                    <a:pt x="103" y="83"/>
                  </a:lnTo>
                  <a:lnTo>
                    <a:pt x="105" y="77"/>
                  </a:lnTo>
                  <a:lnTo>
                    <a:pt x="105" y="73"/>
                  </a:lnTo>
                  <a:lnTo>
                    <a:pt x="109" y="70"/>
                  </a:lnTo>
                  <a:lnTo>
                    <a:pt x="114" y="68"/>
                  </a:lnTo>
                  <a:lnTo>
                    <a:pt x="120" y="65"/>
                  </a:lnTo>
                  <a:lnTo>
                    <a:pt x="125" y="65"/>
                  </a:lnTo>
                  <a:lnTo>
                    <a:pt x="134" y="65"/>
                  </a:lnTo>
                  <a:lnTo>
                    <a:pt x="480" y="65"/>
                  </a:lnTo>
                  <a:lnTo>
                    <a:pt x="48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Freeform 1392"/>
            <p:cNvSpPr>
              <a:spLocks/>
            </p:cNvSpPr>
            <p:nvPr/>
          </p:nvSpPr>
          <p:spPr bwMode="auto">
            <a:xfrm>
              <a:off x="939" y="2829"/>
              <a:ext cx="472" cy="137"/>
            </a:xfrm>
            <a:custGeom>
              <a:avLst/>
              <a:gdLst>
                <a:gd name="T0" fmla="*/ 75 w 472"/>
                <a:gd name="T1" fmla="*/ 0 h 137"/>
                <a:gd name="T2" fmla="*/ 60 w 472"/>
                <a:gd name="T3" fmla="*/ 0 h 137"/>
                <a:gd name="T4" fmla="*/ 47 w 472"/>
                <a:gd name="T5" fmla="*/ 1 h 137"/>
                <a:gd name="T6" fmla="*/ 36 w 472"/>
                <a:gd name="T7" fmla="*/ 4 h 137"/>
                <a:gd name="T8" fmla="*/ 25 w 472"/>
                <a:gd name="T9" fmla="*/ 9 h 137"/>
                <a:gd name="T10" fmla="*/ 16 w 472"/>
                <a:gd name="T11" fmla="*/ 15 h 137"/>
                <a:gd name="T12" fmla="*/ 9 w 472"/>
                <a:gd name="T13" fmla="*/ 22 h 137"/>
                <a:gd name="T14" fmla="*/ 1 w 472"/>
                <a:gd name="T15" fmla="*/ 33 h 137"/>
                <a:gd name="T16" fmla="*/ 0 w 472"/>
                <a:gd name="T17" fmla="*/ 43 h 137"/>
                <a:gd name="T18" fmla="*/ 0 w 472"/>
                <a:gd name="T19" fmla="*/ 59 h 137"/>
                <a:gd name="T20" fmla="*/ 1 w 472"/>
                <a:gd name="T21" fmla="*/ 137 h 137"/>
                <a:gd name="T22" fmla="*/ 97 w 472"/>
                <a:gd name="T23" fmla="*/ 135 h 137"/>
                <a:gd name="T24" fmla="*/ 95 w 472"/>
                <a:gd name="T25" fmla="*/ 77 h 137"/>
                <a:gd name="T26" fmla="*/ 95 w 472"/>
                <a:gd name="T27" fmla="*/ 72 h 137"/>
                <a:gd name="T28" fmla="*/ 97 w 472"/>
                <a:gd name="T29" fmla="*/ 68 h 137"/>
                <a:gd name="T30" fmla="*/ 99 w 472"/>
                <a:gd name="T31" fmla="*/ 65 h 137"/>
                <a:gd name="T32" fmla="*/ 104 w 472"/>
                <a:gd name="T33" fmla="*/ 62 h 137"/>
                <a:gd name="T34" fmla="*/ 110 w 472"/>
                <a:gd name="T35" fmla="*/ 60 h 137"/>
                <a:gd name="T36" fmla="*/ 117 w 472"/>
                <a:gd name="T37" fmla="*/ 60 h 137"/>
                <a:gd name="T38" fmla="*/ 124 w 472"/>
                <a:gd name="T39" fmla="*/ 59 h 137"/>
                <a:gd name="T40" fmla="*/ 472 w 472"/>
                <a:gd name="T41" fmla="*/ 59 h 137"/>
                <a:gd name="T42" fmla="*/ 472 w 472"/>
                <a:gd name="T43" fmla="*/ 0 h 137"/>
                <a:gd name="T44" fmla="*/ 75 w 472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2"/>
                <a:gd name="T70" fmla="*/ 0 h 137"/>
                <a:gd name="T71" fmla="*/ 472 w 472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2" h="137">
                  <a:moveTo>
                    <a:pt x="75" y="0"/>
                  </a:moveTo>
                  <a:lnTo>
                    <a:pt x="60" y="0"/>
                  </a:lnTo>
                  <a:lnTo>
                    <a:pt x="47" y="1"/>
                  </a:lnTo>
                  <a:lnTo>
                    <a:pt x="36" y="4"/>
                  </a:lnTo>
                  <a:lnTo>
                    <a:pt x="25" y="9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" y="137"/>
                  </a:lnTo>
                  <a:lnTo>
                    <a:pt x="97" y="135"/>
                  </a:lnTo>
                  <a:lnTo>
                    <a:pt x="95" y="77"/>
                  </a:lnTo>
                  <a:lnTo>
                    <a:pt x="95" y="72"/>
                  </a:lnTo>
                  <a:lnTo>
                    <a:pt x="97" y="68"/>
                  </a:lnTo>
                  <a:lnTo>
                    <a:pt x="99" y="65"/>
                  </a:lnTo>
                  <a:lnTo>
                    <a:pt x="104" y="62"/>
                  </a:lnTo>
                  <a:lnTo>
                    <a:pt x="110" y="60"/>
                  </a:lnTo>
                  <a:lnTo>
                    <a:pt x="117" y="60"/>
                  </a:lnTo>
                  <a:lnTo>
                    <a:pt x="124" y="59"/>
                  </a:lnTo>
                  <a:lnTo>
                    <a:pt x="472" y="59"/>
                  </a:lnTo>
                  <a:lnTo>
                    <a:pt x="47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Freeform 1393"/>
            <p:cNvSpPr>
              <a:spLocks/>
            </p:cNvSpPr>
            <p:nvPr/>
          </p:nvSpPr>
          <p:spPr bwMode="auto">
            <a:xfrm>
              <a:off x="942" y="2830"/>
              <a:ext cx="469" cy="136"/>
            </a:xfrm>
            <a:custGeom>
              <a:avLst/>
              <a:gdLst>
                <a:gd name="T0" fmla="*/ 72 w 469"/>
                <a:gd name="T1" fmla="*/ 0 h 136"/>
                <a:gd name="T2" fmla="*/ 59 w 469"/>
                <a:gd name="T3" fmla="*/ 2 h 136"/>
                <a:gd name="T4" fmla="*/ 46 w 469"/>
                <a:gd name="T5" fmla="*/ 3 h 136"/>
                <a:gd name="T6" fmla="*/ 37 w 469"/>
                <a:gd name="T7" fmla="*/ 6 h 136"/>
                <a:gd name="T8" fmla="*/ 26 w 469"/>
                <a:gd name="T9" fmla="*/ 9 h 136"/>
                <a:gd name="T10" fmla="*/ 17 w 469"/>
                <a:gd name="T11" fmla="*/ 15 h 136"/>
                <a:gd name="T12" fmla="*/ 9 w 469"/>
                <a:gd name="T13" fmla="*/ 23 h 136"/>
                <a:gd name="T14" fmla="*/ 4 w 469"/>
                <a:gd name="T15" fmla="*/ 32 h 136"/>
                <a:gd name="T16" fmla="*/ 2 w 469"/>
                <a:gd name="T17" fmla="*/ 44 h 136"/>
                <a:gd name="T18" fmla="*/ 0 w 469"/>
                <a:gd name="T19" fmla="*/ 58 h 136"/>
                <a:gd name="T20" fmla="*/ 4 w 469"/>
                <a:gd name="T21" fmla="*/ 136 h 136"/>
                <a:gd name="T22" fmla="*/ 94 w 469"/>
                <a:gd name="T23" fmla="*/ 134 h 136"/>
                <a:gd name="T24" fmla="*/ 90 w 469"/>
                <a:gd name="T25" fmla="*/ 74 h 136"/>
                <a:gd name="T26" fmla="*/ 90 w 469"/>
                <a:gd name="T27" fmla="*/ 70 h 136"/>
                <a:gd name="T28" fmla="*/ 94 w 469"/>
                <a:gd name="T29" fmla="*/ 64 h 136"/>
                <a:gd name="T30" fmla="*/ 98 w 469"/>
                <a:gd name="T31" fmla="*/ 62 h 136"/>
                <a:gd name="T32" fmla="*/ 103 w 469"/>
                <a:gd name="T33" fmla="*/ 59 h 136"/>
                <a:gd name="T34" fmla="*/ 110 w 469"/>
                <a:gd name="T35" fmla="*/ 58 h 136"/>
                <a:gd name="T36" fmla="*/ 118 w 469"/>
                <a:gd name="T37" fmla="*/ 58 h 136"/>
                <a:gd name="T38" fmla="*/ 469 w 469"/>
                <a:gd name="T39" fmla="*/ 58 h 136"/>
                <a:gd name="T40" fmla="*/ 469 w 469"/>
                <a:gd name="T41" fmla="*/ 0 h 136"/>
                <a:gd name="T42" fmla="*/ 72 w 469"/>
                <a:gd name="T43" fmla="*/ 0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9"/>
                <a:gd name="T67" fmla="*/ 0 h 136"/>
                <a:gd name="T68" fmla="*/ 469 w 469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9" h="136">
                  <a:moveTo>
                    <a:pt x="72" y="0"/>
                  </a:moveTo>
                  <a:lnTo>
                    <a:pt x="59" y="2"/>
                  </a:lnTo>
                  <a:lnTo>
                    <a:pt x="46" y="3"/>
                  </a:lnTo>
                  <a:lnTo>
                    <a:pt x="37" y="6"/>
                  </a:lnTo>
                  <a:lnTo>
                    <a:pt x="26" y="9"/>
                  </a:lnTo>
                  <a:lnTo>
                    <a:pt x="17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4" y="136"/>
                  </a:lnTo>
                  <a:lnTo>
                    <a:pt x="94" y="134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4" y="64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10" y="58"/>
                  </a:lnTo>
                  <a:lnTo>
                    <a:pt x="118" y="58"/>
                  </a:lnTo>
                  <a:lnTo>
                    <a:pt x="469" y="58"/>
                  </a:lnTo>
                  <a:lnTo>
                    <a:pt x="469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1394"/>
            <p:cNvSpPr>
              <a:spLocks/>
            </p:cNvSpPr>
            <p:nvPr/>
          </p:nvSpPr>
          <p:spPr bwMode="auto">
            <a:xfrm>
              <a:off x="948" y="2835"/>
              <a:ext cx="463" cy="131"/>
            </a:xfrm>
            <a:custGeom>
              <a:avLst/>
              <a:gdLst>
                <a:gd name="T0" fmla="*/ 66 w 463"/>
                <a:gd name="T1" fmla="*/ 0 h 131"/>
                <a:gd name="T2" fmla="*/ 53 w 463"/>
                <a:gd name="T3" fmla="*/ 0 h 131"/>
                <a:gd name="T4" fmla="*/ 40 w 463"/>
                <a:gd name="T5" fmla="*/ 1 h 131"/>
                <a:gd name="T6" fmla="*/ 29 w 463"/>
                <a:gd name="T7" fmla="*/ 4 h 131"/>
                <a:gd name="T8" fmla="*/ 20 w 463"/>
                <a:gd name="T9" fmla="*/ 10 h 131"/>
                <a:gd name="T10" fmla="*/ 11 w 463"/>
                <a:gd name="T11" fmla="*/ 18 h 131"/>
                <a:gd name="T12" fmla="*/ 3 w 463"/>
                <a:gd name="T13" fmla="*/ 27 h 131"/>
                <a:gd name="T14" fmla="*/ 2 w 463"/>
                <a:gd name="T15" fmla="*/ 37 h 131"/>
                <a:gd name="T16" fmla="*/ 0 w 463"/>
                <a:gd name="T17" fmla="*/ 53 h 131"/>
                <a:gd name="T18" fmla="*/ 3 w 463"/>
                <a:gd name="T19" fmla="*/ 131 h 131"/>
                <a:gd name="T20" fmla="*/ 86 w 463"/>
                <a:gd name="T21" fmla="*/ 129 h 131"/>
                <a:gd name="T22" fmla="*/ 84 w 463"/>
                <a:gd name="T23" fmla="*/ 68 h 131"/>
                <a:gd name="T24" fmla="*/ 84 w 463"/>
                <a:gd name="T25" fmla="*/ 62 h 131"/>
                <a:gd name="T26" fmla="*/ 88 w 463"/>
                <a:gd name="T27" fmla="*/ 57 h 131"/>
                <a:gd name="T28" fmla="*/ 93 w 463"/>
                <a:gd name="T29" fmla="*/ 54 h 131"/>
                <a:gd name="T30" fmla="*/ 101 w 463"/>
                <a:gd name="T31" fmla="*/ 53 h 131"/>
                <a:gd name="T32" fmla="*/ 110 w 463"/>
                <a:gd name="T33" fmla="*/ 53 h 131"/>
                <a:gd name="T34" fmla="*/ 463 w 463"/>
                <a:gd name="T35" fmla="*/ 53 h 131"/>
                <a:gd name="T36" fmla="*/ 463 w 463"/>
                <a:gd name="T37" fmla="*/ 0 h 131"/>
                <a:gd name="T38" fmla="*/ 66 w 463"/>
                <a:gd name="T39" fmla="*/ 0 h 1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3"/>
                <a:gd name="T61" fmla="*/ 0 h 131"/>
                <a:gd name="T62" fmla="*/ 463 w 463"/>
                <a:gd name="T63" fmla="*/ 131 h 1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3" h="131">
                  <a:moveTo>
                    <a:pt x="66" y="0"/>
                  </a:moveTo>
                  <a:lnTo>
                    <a:pt x="53" y="0"/>
                  </a:lnTo>
                  <a:lnTo>
                    <a:pt x="40" y="1"/>
                  </a:lnTo>
                  <a:lnTo>
                    <a:pt x="29" y="4"/>
                  </a:lnTo>
                  <a:lnTo>
                    <a:pt x="20" y="10"/>
                  </a:lnTo>
                  <a:lnTo>
                    <a:pt x="11" y="18"/>
                  </a:lnTo>
                  <a:lnTo>
                    <a:pt x="3" y="27"/>
                  </a:lnTo>
                  <a:lnTo>
                    <a:pt x="2" y="37"/>
                  </a:lnTo>
                  <a:lnTo>
                    <a:pt x="0" y="53"/>
                  </a:lnTo>
                  <a:lnTo>
                    <a:pt x="3" y="131"/>
                  </a:lnTo>
                  <a:lnTo>
                    <a:pt x="86" y="129"/>
                  </a:lnTo>
                  <a:lnTo>
                    <a:pt x="84" y="68"/>
                  </a:lnTo>
                  <a:lnTo>
                    <a:pt x="84" y="62"/>
                  </a:lnTo>
                  <a:lnTo>
                    <a:pt x="88" y="57"/>
                  </a:lnTo>
                  <a:lnTo>
                    <a:pt x="93" y="54"/>
                  </a:lnTo>
                  <a:lnTo>
                    <a:pt x="101" y="53"/>
                  </a:lnTo>
                  <a:lnTo>
                    <a:pt x="110" y="53"/>
                  </a:lnTo>
                  <a:lnTo>
                    <a:pt x="463" y="53"/>
                  </a:lnTo>
                  <a:lnTo>
                    <a:pt x="463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1395"/>
            <p:cNvSpPr>
              <a:spLocks/>
            </p:cNvSpPr>
            <p:nvPr/>
          </p:nvSpPr>
          <p:spPr bwMode="auto">
            <a:xfrm>
              <a:off x="953" y="2838"/>
              <a:ext cx="458" cy="128"/>
            </a:xfrm>
            <a:custGeom>
              <a:avLst/>
              <a:gdLst>
                <a:gd name="T0" fmla="*/ 63 w 458"/>
                <a:gd name="T1" fmla="*/ 0 h 128"/>
                <a:gd name="T2" fmla="*/ 48 w 458"/>
                <a:gd name="T3" fmla="*/ 1 h 128"/>
                <a:gd name="T4" fmla="*/ 35 w 458"/>
                <a:gd name="T5" fmla="*/ 3 h 128"/>
                <a:gd name="T6" fmla="*/ 22 w 458"/>
                <a:gd name="T7" fmla="*/ 7 h 128"/>
                <a:gd name="T8" fmla="*/ 13 w 458"/>
                <a:gd name="T9" fmla="*/ 13 h 128"/>
                <a:gd name="T10" fmla="*/ 6 w 458"/>
                <a:gd name="T11" fmla="*/ 22 h 128"/>
                <a:gd name="T12" fmla="*/ 2 w 458"/>
                <a:gd name="T13" fmla="*/ 34 h 128"/>
                <a:gd name="T14" fmla="*/ 0 w 458"/>
                <a:gd name="T15" fmla="*/ 48 h 128"/>
                <a:gd name="T16" fmla="*/ 4 w 458"/>
                <a:gd name="T17" fmla="*/ 128 h 128"/>
                <a:gd name="T18" fmla="*/ 81 w 458"/>
                <a:gd name="T19" fmla="*/ 126 h 128"/>
                <a:gd name="T20" fmla="*/ 77 w 458"/>
                <a:gd name="T21" fmla="*/ 63 h 128"/>
                <a:gd name="T22" fmla="*/ 79 w 458"/>
                <a:gd name="T23" fmla="*/ 57 h 128"/>
                <a:gd name="T24" fmla="*/ 83 w 458"/>
                <a:gd name="T25" fmla="*/ 54 h 128"/>
                <a:gd name="T26" fmla="*/ 87 w 458"/>
                <a:gd name="T27" fmla="*/ 51 h 128"/>
                <a:gd name="T28" fmla="*/ 94 w 458"/>
                <a:gd name="T29" fmla="*/ 50 h 128"/>
                <a:gd name="T30" fmla="*/ 103 w 458"/>
                <a:gd name="T31" fmla="*/ 48 h 128"/>
                <a:gd name="T32" fmla="*/ 458 w 458"/>
                <a:gd name="T33" fmla="*/ 48 h 128"/>
                <a:gd name="T34" fmla="*/ 458 w 458"/>
                <a:gd name="T35" fmla="*/ 0 h 128"/>
                <a:gd name="T36" fmla="*/ 63 w 458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8"/>
                <a:gd name="T58" fmla="*/ 0 h 128"/>
                <a:gd name="T59" fmla="*/ 458 w 458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8" h="128">
                  <a:moveTo>
                    <a:pt x="63" y="0"/>
                  </a:moveTo>
                  <a:lnTo>
                    <a:pt x="48" y="1"/>
                  </a:lnTo>
                  <a:lnTo>
                    <a:pt x="35" y="3"/>
                  </a:lnTo>
                  <a:lnTo>
                    <a:pt x="22" y="7"/>
                  </a:lnTo>
                  <a:lnTo>
                    <a:pt x="13" y="13"/>
                  </a:lnTo>
                  <a:lnTo>
                    <a:pt x="6" y="22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4" y="128"/>
                  </a:lnTo>
                  <a:lnTo>
                    <a:pt x="81" y="126"/>
                  </a:lnTo>
                  <a:lnTo>
                    <a:pt x="77" y="63"/>
                  </a:lnTo>
                  <a:lnTo>
                    <a:pt x="79" y="57"/>
                  </a:lnTo>
                  <a:lnTo>
                    <a:pt x="83" y="54"/>
                  </a:lnTo>
                  <a:lnTo>
                    <a:pt x="87" y="51"/>
                  </a:lnTo>
                  <a:lnTo>
                    <a:pt x="94" y="50"/>
                  </a:lnTo>
                  <a:lnTo>
                    <a:pt x="103" y="48"/>
                  </a:lnTo>
                  <a:lnTo>
                    <a:pt x="458" y="48"/>
                  </a:lnTo>
                  <a:lnTo>
                    <a:pt x="45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Freeform 1396"/>
            <p:cNvSpPr>
              <a:spLocks/>
            </p:cNvSpPr>
            <p:nvPr/>
          </p:nvSpPr>
          <p:spPr bwMode="auto">
            <a:xfrm>
              <a:off x="959" y="2842"/>
              <a:ext cx="452" cy="124"/>
            </a:xfrm>
            <a:custGeom>
              <a:avLst/>
              <a:gdLst>
                <a:gd name="T0" fmla="*/ 57 w 452"/>
                <a:gd name="T1" fmla="*/ 0 h 124"/>
                <a:gd name="T2" fmla="*/ 44 w 452"/>
                <a:gd name="T3" fmla="*/ 0 h 124"/>
                <a:gd name="T4" fmla="*/ 31 w 452"/>
                <a:gd name="T5" fmla="*/ 2 h 124"/>
                <a:gd name="T6" fmla="*/ 20 w 452"/>
                <a:gd name="T7" fmla="*/ 5 h 124"/>
                <a:gd name="T8" fmla="*/ 11 w 452"/>
                <a:gd name="T9" fmla="*/ 12 h 124"/>
                <a:gd name="T10" fmla="*/ 5 w 452"/>
                <a:gd name="T11" fmla="*/ 20 h 124"/>
                <a:gd name="T12" fmla="*/ 0 w 452"/>
                <a:gd name="T13" fmla="*/ 30 h 124"/>
                <a:gd name="T14" fmla="*/ 0 w 452"/>
                <a:gd name="T15" fmla="*/ 44 h 124"/>
                <a:gd name="T16" fmla="*/ 3 w 452"/>
                <a:gd name="T17" fmla="*/ 124 h 124"/>
                <a:gd name="T18" fmla="*/ 73 w 452"/>
                <a:gd name="T19" fmla="*/ 122 h 124"/>
                <a:gd name="T20" fmla="*/ 71 w 452"/>
                <a:gd name="T21" fmla="*/ 58 h 124"/>
                <a:gd name="T22" fmla="*/ 73 w 452"/>
                <a:gd name="T23" fmla="*/ 52 h 124"/>
                <a:gd name="T24" fmla="*/ 77 w 452"/>
                <a:gd name="T25" fmla="*/ 47 h 124"/>
                <a:gd name="T26" fmla="*/ 84 w 452"/>
                <a:gd name="T27" fmla="*/ 46 h 124"/>
                <a:gd name="T28" fmla="*/ 93 w 452"/>
                <a:gd name="T29" fmla="*/ 44 h 124"/>
                <a:gd name="T30" fmla="*/ 452 w 452"/>
                <a:gd name="T31" fmla="*/ 44 h 124"/>
                <a:gd name="T32" fmla="*/ 452 w 452"/>
                <a:gd name="T33" fmla="*/ 0 h 124"/>
                <a:gd name="T34" fmla="*/ 57 w 452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2"/>
                <a:gd name="T55" fmla="*/ 0 h 124"/>
                <a:gd name="T56" fmla="*/ 452 w 452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2" h="124">
                  <a:moveTo>
                    <a:pt x="57" y="0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0" y="5"/>
                  </a:lnTo>
                  <a:lnTo>
                    <a:pt x="11" y="12"/>
                  </a:lnTo>
                  <a:lnTo>
                    <a:pt x="5" y="20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3" y="124"/>
                  </a:lnTo>
                  <a:lnTo>
                    <a:pt x="73" y="122"/>
                  </a:lnTo>
                  <a:lnTo>
                    <a:pt x="71" y="58"/>
                  </a:lnTo>
                  <a:lnTo>
                    <a:pt x="73" y="52"/>
                  </a:lnTo>
                  <a:lnTo>
                    <a:pt x="77" y="47"/>
                  </a:lnTo>
                  <a:lnTo>
                    <a:pt x="84" y="46"/>
                  </a:lnTo>
                  <a:lnTo>
                    <a:pt x="93" y="44"/>
                  </a:lnTo>
                  <a:lnTo>
                    <a:pt x="452" y="44"/>
                  </a:lnTo>
                  <a:lnTo>
                    <a:pt x="45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Freeform 1397"/>
            <p:cNvSpPr>
              <a:spLocks/>
            </p:cNvSpPr>
            <p:nvPr/>
          </p:nvSpPr>
          <p:spPr bwMode="auto">
            <a:xfrm>
              <a:off x="964" y="2845"/>
              <a:ext cx="447" cy="121"/>
            </a:xfrm>
            <a:custGeom>
              <a:avLst/>
              <a:gdLst>
                <a:gd name="T0" fmla="*/ 52 w 447"/>
                <a:gd name="T1" fmla="*/ 0 h 121"/>
                <a:gd name="T2" fmla="*/ 37 w 447"/>
                <a:gd name="T3" fmla="*/ 0 h 121"/>
                <a:gd name="T4" fmla="*/ 24 w 447"/>
                <a:gd name="T5" fmla="*/ 3 h 121"/>
                <a:gd name="T6" fmla="*/ 15 w 447"/>
                <a:gd name="T7" fmla="*/ 8 h 121"/>
                <a:gd name="T8" fmla="*/ 6 w 447"/>
                <a:gd name="T9" fmla="*/ 17 h 121"/>
                <a:gd name="T10" fmla="*/ 0 w 447"/>
                <a:gd name="T11" fmla="*/ 26 h 121"/>
                <a:gd name="T12" fmla="*/ 0 w 447"/>
                <a:gd name="T13" fmla="*/ 41 h 121"/>
                <a:gd name="T14" fmla="*/ 4 w 447"/>
                <a:gd name="T15" fmla="*/ 121 h 121"/>
                <a:gd name="T16" fmla="*/ 68 w 447"/>
                <a:gd name="T17" fmla="*/ 119 h 121"/>
                <a:gd name="T18" fmla="*/ 65 w 447"/>
                <a:gd name="T19" fmla="*/ 53 h 121"/>
                <a:gd name="T20" fmla="*/ 66 w 447"/>
                <a:gd name="T21" fmla="*/ 49 h 121"/>
                <a:gd name="T22" fmla="*/ 72 w 447"/>
                <a:gd name="T23" fmla="*/ 44 h 121"/>
                <a:gd name="T24" fmla="*/ 77 w 447"/>
                <a:gd name="T25" fmla="*/ 41 h 121"/>
                <a:gd name="T26" fmla="*/ 85 w 447"/>
                <a:gd name="T27" fmla="*/ 41 h 121"/>
                <a:gd name="T28" fmla="*/ 447 w 447"/>
                <a:gd name="T29" fmla="*/ 41 h 121"/>
                <a:gd name="T30" fmla="*/ 447 w 447"/>
                <a:gd name="T31" fmla="*/ 0 h 121"/>
                <a:gd name="T32" fmla="*/ 52 w 447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7"/>
                <a:gd name="T52" fmla="*/ 0 h 121"/>
                <a:gd name="T53" fmla="*/ 447 w 447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7" h="121">
                  <a:moveTo>
                    <a:pt x="52" y="0"/>
                  </a:moveTo>
                  <a:lnTo>
                    <a:pt x="37" y="0"/>
                  </a:lnTo>
                  <a:lnTo>
                    <a:pt x="24" y="3"/>
                  </a:lnTo>
                  <a:lnTo>
                    <a:pt x="15" y="8"/>
                  </a:lnTo>
                  <a:lnTo>
                    <a:pt x="6" y="17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4" y="121"/>
                  </a:lnTo>
                  <a:lnTo>
                    <a:pt x="68" y="119"/>
                  </a:lnTo>
                  <a:lnTo>
                    <a:pt x="65" y="53"/>
                  </a:lnTo>
                  <a:lnTo>
                    <a:pt x="66" y="49"/>
                  </a:lnTo>
                  <a:lnTo>
                    <a:pt x="72" y="44"/>
                  </a:lnTo>
                  <a:lnTo>
                    <a:pt x="77" y="41"/>
                  </a:lnTo>
                  <a:lnTo>
                    <a:pt x="85" y="41"/>
                  </a:lnTo>
                  <a:lnTo>
                    <a:pt x="447" y="41"/>
                  </a:lnTo>
                  <a:lnTo>
                    <a:pt x="447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1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1398"/>
            <p:cNvSpPr>
              <a:spLocks/>
            </p:cNvSpPr>
            <p:nvPr/>
          </p:nvSpPr>
          <p:spPr bwMode="auto">
            <a:xfrm>
              <a:off x="968" y="2848"/>
              <a:ext cx="443" cy="118"/>
            </a:xfrm>
            <a:custGeom>
              <a:avLst/>
              <a:gdLst>
                <a:gd name="T0" fmla="*/ 48 w 443"/>
                <a:gd name="T1" fmla="*/ 0 h 118"/>
                <a:gd name="T2" fmla="*/ 33 w 443"/>
                <a:gd name="T3" fmla="*/ 2 h 118"/>
                <a:gd name="T4" fmla="*/ 20 w 443"/>
                <a:gd name="T5" fmla="*/ 5 h 118"/>
                <a:gd name="T6" fmla="*/ 11 w 443"/>
                <a:gd name="T7" fmla="*/ 12 h 118"/>
                <a:gd name="T8" fmla="*/ 4 w 443"/>
                <a:gd name="T9" fmla="*/ 21 h 118"/>
                <a:gd name="T10" fmla="*/ 0 w 443"/>
                <a:gd name="T11" fmla="*/ 38 h 118"/>
                <a:gd name="T12" fmla="*/ 4 w 443"/>
                <a:gd name="T13" fmla="*/ 118 h 118"/>
                <a:gd name="T14" fmla="*/ 64 w 443"/>
                <a:gd name="T15" fmla="*/ 116 h 118"/>
                <a:gd name="T16" fmla="*/ 61 w 443"/>
                <a:gd name="T17" fmla="*/ 49 h 118"/>
                <a:gd name="T18" fmla="*/ 62 w 443"/>
                <a:gd name="T19" fmla="*/ 43 h 118"/>
                <a:gd name="T20" fmla="*/ 70 w 443"/>
                <a:gd name="T21" fmla="*/ 38 h 118"/>
                <a:gd name="T22" fmla="*/ 79 w 443"/>
                <a:gd name="T23" fmla="*/ 38 h 118"/>
                <a:gd name="T24" fmla="*/ 443 w 443"/>
                <a:gd name="T25" fmla="*/ 38 h 118"/>
                <a:gd name="T26" fmla="*/ 443 w 443"/>
                <a:gd name="T27" fmla="*/ 0 h 118"/>
                <a:gd name="T28" fmla="*/ 48 w 443"/>
                <a:gd name="T29" fmla="*/ 0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3"/>
                <a:gd name="T46" fmla="*/ 0 h 118"/>
                <a:gd name="T47" fmla="*/ 443 w 443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3" h="118">
                  <a:moveTo>
                    <a:pt x="48" y="0"/>
                  </a:moveTo>
                  <a:lnTo>
                    <a:pt x="33" y="2"/>
                  </a:lnTo>
                  <a:lnTo>
                    <a:pt x="20" y="5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38"/>
                  </a:lnTo>
                  <a:lnTo>
                    <a:pt x="4" y="118"/>
                  </a:lnTo>
                  <a:lnTo>
                    <a:pt x="64" y="116"/>
                  </a:lnTo>
                  <a:lnTo>
                    <a:pt x="61" y="49"/>
                  </a:lnTo>
                  <a:lnTo>
                    <a:pt x="62" y="43"/>
                  </a:lnTo>
                  <a:lnTo>
                    <a:pt x="70" y="38"/>
                  </a:lnTo>
                  <a:lnTo>
                    <a:pt x="79" y="38"/>
                  </a:lnTo>
                  <a:lnTo>
                    <a:pt x="443" y="38"/>
                  </a:lnTo>
                  <a:lnTo>
                    <a:pt x="44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808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Freeform 1399"/>
            <p:cNvSpPr>
              <a:spLocks/>
            </p:cNvSpPr>
            <p:nvPr/>
          </p:nvSpPr>
          <p:spPr bwMode="auto">
            <a:xfrm>
              <a:off x="975" y="2851"/>
              <a:ext cx="436" cy="115"/>
            </a:xfrm>
            <a:custGeom>
              <a:avLst/>
              <a:gdLst>
                <a:gd name="T0" fmla="*/ 436 w 436"/>
                <a:gd name="T1" fmla="*/ 35 h 115"/>
                <a:gd name="T2" fmla="*/ 70 w 436"/>
                <a:gd name="T3" fmla="*/ 35 h 115"/>
                <a:gd name="T4" fmla="*/ 61 w 436"/>
                <a:gd name="T5" fmla="*/ 35 h 115"/>
                <a:gd name="T6" fmla="*/ 55 w 436"/>
                <a:gd name="T7" fmla="*/ 38 h 115"/>
                <a:gd name="T8" fmla="*/ 54 w 436"/>
                <a:gd name="T9" fmla="*/ 44 h 115"/>
                <a:gd name="T10" fmla="*/ 54 w 436"/>
                <a:gd name="T11" fmla="*/ 113 h 115"/>
                <a:gd name="T12" fmla="*/ 0 w 436"/>
                <a:gd name="T13" fmla="*/ 115 h 115"/>
                <a:gd name="T14" fmla="*/ 0 w 436"/>
                <a:gd name="T15" fmla="*/ 35 h 115"/>
                <a:gd name="T16" fmla="*/ 0 w 436"/>
                <a:gd name="T17" fmla="*/ 29 h 115"/>
                <a:gd name="T18" fmla="*/ 0 w 436"/>
                <a:gd name="T19" fmla="*/ 24 h 115"/>
                <a:gd name="T20" fmla="*/ 2 w 436"/>
                <a:gd name="T21" fmla="*/ 20 h 115"/>
                <a:gd name="T22" fmla="*/ 4 w 436"/>
                <a:gd name="T23" fmla="*/ 15 h 115"/>
                <a:gd name="T24" fmla="*/ 6 w 436"/>
                <a:gd name="T25" fmla="*/ 12 h 115"/>
                <a:gd name="T26" fmla="*/ 9 w 436"/>
                <a:gd name="T27" fmla="*/ 11 h 115"/>
                <a:gd name="T28" fmla="*/ 13 w 436"/>
                <a:gd name="T29" fmla="*/ 8 h 115"/>
                <a:gd name="T30" fmla="*/ 17 w 436"/>
                <a:gd name="T31" fmla="*/ 5 h 115"/>
                <a:gd name="T32" fmla="*/ 20 w 436"/>
                <a:gd name="T33" fmla="*/ 3 h 115"/>
                <a:gd name="T34" fmla="*/ 24 w 436"/>
                <a:gd name="T35" fmla="*/ 3 h 115"/>
                <a:gd name="T36" fmla="*/ 30 w 436"/>
                <a:gd name="T37" fmla="*/ 2 h 115"/>
                <a:gd name="T38" fmla="*/ 33 w 436"/>
                <a:gd name="T39" fmla="*/ 2 h 115"/>
                <a:gd name="T40" fmla="*/ 39 w 436"/>
                <a:gd name="T41" fmla="*/ 0 h 115"/>
                <a:gd name="T42" fmla="*/ 43 w 436"/>
                <a:gd name="T43" fmla="*/ 0 h 115"/>
                <a:gd name="T44" fmla="*/ 436 w 436"/>
                <a:gd name="T45" fmla="*/ 0 h 115"/>
                <a:gd name="T46" fmla="*/ 436 w 436"/>
                <a:gd name="T47" fmla="*/ 35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6"/>
                <a:gd name="T73" fmla="*/ 0 h 115"/>
                <a:gd name="T74" fmla="*/ 436 w 436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6" h="115">
                  <a:moveTo>
                    <a:pt x="436" y="35"/>
                  </a:moveTo>
                  <a:lnTo>
                    <a:pt x="70" y="35"/>
                  </a:lnTo>
                  <a:lnTo>
                    <a:pt x="61" y="35"/>
                  </a:lnTo>
                  <a:lnTo>
                    <a:pt x="55" y="38"/>
                  </a:lnTo>
                  <a:lnTo>
                    <a:pt x="54" y="44"/>
                  </a:lnTo>
                  <a:lnTo>
                    <a:pt x="54" y="113"/>
                  </a:lnTo>
                  <a:lnTo>
                    <a:pt x="0" y="11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5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3" y="8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4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36" y="0"/>
                  </a:lnTo>
                  <a:lnTo>
                    <a:pt x="436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Rectangle 1400"/>
            <p:cNvSpPr>
              <a:spLocks noChangeArrowheads="1"/>
            </p:cNvSpPr>
            <p:nvPr/>
          </p:nvSpPr>
          <p:spPr bwMode="auto">
            <a:xfrm>
              <a:off x="832" y="2964"/>
              <a:ext cx="243" cy="3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Rectangle 1401"/>
            <p:cNvSpPr>
              <a:spLocks noChangeArrowheads="1"/>
            </p:cNvSpPr>
            <p:nvPr/>
          </p:nvSpPr>
          <p:spPr bwMode="auto">
            <a:xfrm>
              <a:off x="832" y="2964"/>
              <a:ext cx="243" cy="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Rectangle 1402"/>
            <p:cNvSpPr>
              <a:spLocks noChangeArrowheads="1"/>
            </p:cNvSpPr>
            <p:nvPr/>
          </p:nvSpPr>
          <p:spPr bwMode="auto">
            <a:xfrm>
              <a:off x="1188" y="2509"/>
              <a:ext cx="26" cy="57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Rectangle 1403"/>
            <p:cNvSpPr>
              <a:spLocks noChangeArrowheads="1"/>
            </p:cNvSpPr>
            <p:nvPr/>
          </p:nvSpPr>
          <p:spPr bwMode="auto">
            <a:xfrm>
              <a:off x="1183" y="2566"/>
              <a:ext cx="13" cy="68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Freeform 1404"/>
            <p:cNvSpPr>
              <a:spLocks/>
            </p:cNvSpPr>
            <p:nvPr/>
          </p:nvSpPr>
          <p:spPr bwMode="auto">
            <a:xfrm>
              <a:off x="1181" y="2634"/>
              <a:ext cx="39" cy="55"/>
            </a:xfrm>
            <a:custGeom>
              <a:avLst/>
              <a:gdLst>
                <a:gd name="T0" fmla="*/ 0 w 39"/>
                <a:gd name="T1" fmla="*/ 55 h 55"/>
                <a:gd name="T2" fmla="*/ 2 w 39"/>
                <a:gd name="T3" fmla="*/ 0 h 55"/>
                <a:gd name="T4" fmla="*/ 17 w 39"/>
                <a:gd name="T5" fmla="*/ 0 h 55"/>
                <a:gd name="T6" fmla="*/ 39 w 39"/>
                <a:gd name="T7" fmla="*/ 55 h 55"/>
                <a:gd name="T8" fmla="*/ 0 w 39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5"/>
                <a:gd name="T17" fmla="*/ 39 w 3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5">
                  <a:moveTo>
                    <a:pt x="0" y="55"/>
                  </a:moveTo>
                  <a:lnTo>
                    <a:pt x="2" y="0"/>
                  </a:lnTo>
                  <a:lnTo>
                    <a:pt x="17" y="0"/>
                  </a:lnTo>
                  <a:lnTo>
                    <a:pt x="3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Freeform 1405"/>
            <p:cNvSpPr>
              <a:spLocks/>
            </p:cNvSpPr>
            <p:nvPr/>
          </p:nvSpPr>
          <p:spPr bwMode="auto">
            <a:xfrm>
              <a:off x="1238" y="2512"/>
              <a:ext cx="167" cy="48"/>
            </a:xfrm>
            <a:custGeom>
              <a:avLst/>
              <a:gdLst>
                <a:gd name="T0" fmla="*/ 167 w 167"/>
                <a:gd name="T1" fmla="*/ 18 h 48"/>
                <a:gd name="T2" fmla="*/ 164 w 167"/>
                <a:gd name="T3" fmla="*/ 21 h 48"/>
                <a:gd name="T4" fmla="*/ 160 w 167"/>
                <a:gd name="T5" fmla="*/ 26 h 48"/>
                <a:gd name="T6" fmla="*/ 156 w 167"/>
                <a:gd name="T7" fmla="*/ 29 h 48"/>
                <a:gd name="T8" fmla="*/ 151 w 167"/>
                <a:gd name="T9" fmla="*/ 35 h 48"/>
                <a:gd name="T10" fmla="*/ 145 w 167"/>
                <a:gd name="T11" fmla="*/ 38 h 48"/>
                <a:gd name="T12" fmla="*/ 140 w 167"/>
                <a:gd name="T13" fmla="*/ 42 h 48"/>
                <a:gd name="T14" fmla="*/ 132 w 167"/>
                <a:gd name="T15" fmla="*/ 45 h 48"/>
                <a:gd name="T16" fmla="*/ 127 w 167"/>
                <a:gd name="T17" fmla="*/ 47 h 48"/>
                <a:gd name="T18" fmla="*/ 120 w 167"/>
                <a:gd name="T19" fmla="*/ 48 h 48"/>
                <a:gd name="T20" fmla="*/ 110 w 167"/>
                <a:gd name="T21" fmla="*/ 48 h 48"/>
                <a:gd name="T22" fmla="*/ 92 w 167"/>
                <a:gd name="T23" fmla="*/ 45 h 48"/>
                <a:gd name="T24" fmla="*/ 68 w 167"/>
                <a:gd name="T25" fmla="*/ 44 h 48"/>
                <a:gd name="T26" fmla="*/ 44 w 167"/>
                <a:gd name="T27" fmla="*/ 38 h 48"/>
                <a:gd name="T28" fmla="*/ 24 w 167"/>
                <a:gd name="T29" fmla="*/ 32 h 48"/>
                <a:gd name="T30" fmla="*/ 9 w 167"/>
                <a:gd name="T31" fmla="*/ 27 h 48"/>
                <a:gd name="T32" fmla="*/ 2 w 167"/>
                <a:gd name="T33" fmla="*/ 23 h 48"/>
                <a:gd name="T34" fmla="*/ 0 w 167"/>
                <a:gd name="T35" fmla="*/ 20 h 48"/>
                <a:gd name="T36" fmla="*/ 4 w 167"/>
                <a:gd name="T37" fmla="*/ 17 h 48"/>
                <a:gd name="T38" fmla="*/ 9 w 167"/>
                <a:gd name="T39" fmla="*/ 15 h 48"/>
                <a:gd name="T40" fmla="*/ 15 w 167"/>
                <a:gd name="T41" fmla="*/ 15 h 48"/>
                <a:gd name="T42" fmla="*/ 50 w 167"/>
                <a:gd name="T43" fmla="*/ 18 h 48"/>
                <a:gd name="T44" fmla="*/ 96 w 167"/>
                <a:gd name="T45" fmla="*/ 20 h 48"/>
                <a:gd name="T46" fmla="*/ 112 w 167"/>
                <a:gd name="T47" fmla="*/ 17 h 48"/>
                <a:gd name="T48" fmla="*/ 118 w 167"/>
                <a:gd name="T49" fmla="*/ 14 h 48"/>
                <a:gd name="T50" fmla="*/ 123 w 167"/>
                <a:gd name="T51" fmla="*/ 11 h 48"/>
                <a:gd name="T52" fmla="*/ 129 w 167"/>
                <a:gd name="T53" fmla="*/ 8 h 48"/>
                <a:gd name="T54" fmla="*/ 134 w 167"/>
                <a:gd name="T55" fmla="*/ 5 h 48"/>
                <a:gd name="T56" fmla="*/ 140 w 167"/>
                <a:gd name="T57" fmla="*/ 2 h 48"/>
                <a:gd name="T58" fmla="*/ 143 w 167"/>
                <a:gd name="T59" fmla="*/ 0 h 48"/>
                <a:gd name="T60" fmla="*/ 149 w 167"/>
                <a:gd name="T61" fmla="*/ 0 h 48"/>
                <a:gd name="T62" fmla="*/ 151 w 167"/>
                <a:gd name="T63" fmla="*/ 0 h 48"/>
                <a:gd name="T64" fmla="*/ 167 w 167"/>
                <a:gd name="T65" fmla="*/ 9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48"/>
                <a:gd name="T101" fmla="*/ 167 w 167"/>
                <a:gd name="T102" fmla="*/ 48 h 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48">
                  <a:moveTo>
                    <a:pt x="167" y="17"/>
                  </a:moveTo>
                  <a:lnTo>
                    <a:pt x="167" y="18"/>
                  </a:lnTo>
                  <a:lnTo>
                    <a:pt x="166" y="21"/>
                  </a:lnTo>
                  <a:lnTo>
                    <a:pt x="164" y="21"/>
                  </a:lnTo>
                  <a:lnTo>
                    <a:pt x="162" y="24"/>
                  </a:lnTo>
                  <a:lnTo>
                    <a:pt x="160" y="26"/>
                  </a:lnTo>
                  <a:lnTo>
                    <a:pt x="160" y="27"/>
                  </a:lnTo>
                  <a:lnTo>
                    <a:pt x="156" y="29"/>
                  </a:lnTo>
                  <a:lnTo>
                    <a:pt x="154" y="32"/>
                  </a:lnTo>
                  <a:lnTo>
                    <a:pt x="151" y="35"/>
                  </a:lnTo>
                  <a:lnTo>
                    <a:pt x="149" y="36"/>
                  </a:lnTo>
                  <a:lnTo>
                    <a:pt x="145" y="38"/>
                  </a:lnTo>
                  <a:lnTo>
                    <a:pt x="143" y="41"/>
                  </a:lnTo>
                  <a:lnTo>
                    <a:pt x="140" y="42"/>
                  </a:lnTo>
                  <a:lnTo>
                    <a:pt x="136" y="44"/>
                  </a:lnTo>
                  <a:lnTo>
                    <a:pt x="132" y="45"/>
                  </a:lnTo>
                  <a:lnTo>
                    <a:pt x="131" y="45"/>
                  </a:lnTo>
                  <a:lnTo>
                    <a:pt x="127" y="47"/>
                  </a:lnTo>
                  <a:lnTo>
                    <a:pt x="123" y="48"/>
                  </a:lnTo>
                  <a:lnTo>
                    <a:pt x="120" y="48"/>
                  </a:lnTo>
                  <a:lnTo>
                    <a:pt x="116" y="48"/>
                  </a:lnTo>
                  <a:lnTo>
                    <a:pt x="110" y="48"/>
                  </a:lnTo>
                  <a:lnTo>
                    <a:pt x="103" y="48"/>
                  </a:lnTo>
                  <a:lnTo>
                    <a:pt x="92" y="45"/>
                  </a:lnTo>
                  <a:lnTo>
                    <a:pt x="81" y="45"/>
                  </a:lnTo>
                  <a:lnTo>
                    <a:pt x="68" y="44"/>
                  </a:lnTo>
                  <a:lnTo>
                    <a:pt x="57" y="41"/>
                  </a:lnTo>
                  <a:lnTo>
                    <a:pt x="44" y="38"/>
                  </a:lnTo>
                  <a:lnTo>
                    <a:pt x="33" y="35"/>
                  </a:lnTo>
                  <a:lnTo>
                    <a:pt x="24" y="32"/>
                  </a:lnTo>
                  <a:lnTo>
                    <a:pt x="15" y="30"/>
                  </a:lnTo>
                  <a:lnTo>
                    <a:pt x="9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28" y="17"/>
                  </a:lnTo>
                  <a:lnTo>
                    <a:pt x="50" y="18"/>
                  </a:lnTo>
                  <a:lnTo>
                    <a:pt x="74" y="20"/>
                  </a:lnTo>
                  <a:lnTo>
                    <a:pt x="96" y="20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6" y="15"/>
                  </a:lnTo>
                  <a:lnTo>
                    <a:pt x="118" y="14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7" y="9"/>
                  </a:lnTo>
                  <a:lnTo>
                    <a:pt x="129" y="8"/>
                  </a:lnTo>
                  <a:lnTo>
                    <a:pt x="132" y="6"/>
                  </a:lnTo>
                  <a:lnTo>
                    <a:pt x="134" y="5"/>
                  </a:lnTo>
                  <a:lnTo>
                    <a:pt x="136" y="3"/>
                  </a:lnTo>
                  <a:lnTo>
                    <a:pt x="140" y="2"/>
                  </a:lnTo>
                  <a:lnTo>
                    <a:pt x="142" y="2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62" y="5"/>
                  </a:lnTo>
                  <a:lnTo>
                    <a:pt x="167" y="9"/>
                  </a:lnTo>
                  <a:lnTo>
                    <a:pt x="167" y="17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Freeform 1406"/>
            <p:cNvSpPr>
              <a:spLocks/>
            </p:cNvSpPr>
            <p:nvPr/>
          </p:nvSpPr>
          <p:spPr bwMode="auto">
            <a:xfrm>
              <a:off x="961" y="2512"/>
              <a:ext cx="169" cy="48"/>
            </a:xfrm>
            <a:custGeom>
              <a:avLst/>
              <a:gdLst>
                <a:gd name="T0" fmla="*/ 1 w 169"/>
                <a:gd name="T1" fmla="*/ 18 h 48"/>
                <a:gd name="T2" fmla="*/ 3 w 169"/>
                <a:gd name="T3" fmla="*/ 21 h 48"/>
                <a:gd name="T4" fmla="*/ 7 w 169"/>
                <a:gd name="T5" fmla="*/ 26 h 48"/>
                <a:gd name="T6" fmla="*/ 11 w 169"/>
                <a:gd name="T7" fmla="*/ 29 h 48"/>
                <a:gd name="T8" fmla="*/ 16 w 169"/>
                <a:gd name="T9" fmla="*/ 35 h 48"/>
                <a:gd name="T10" fmla="*/ 22 w 169"/>
                <a:gd name="T11" fmla="*/ 38 h 48"/>
                <a:gd name="T12" fmla="*/ 27 w 169"/>
                <a:gd name="T13" fmla="*/ 42 h 48"/>
                <a:gd name="T14" fmla="*/ 34 w 169"/>
                <a:gd name="T15" fmla="*/ 45 h 48"/>
                <a:gd name="T16" fmla="*/ 40 w 169"/>
                <a:gd name="T17" fmla="*/ 47 h 48"/>
                <a:gd name="T18" fmla="*/ 47 w 169"/>
                <a:gd name="T19" fmla="*/ 48 h 48"/>
                <a:gd name="T20" fmla="*/ 57 w 169"/>
                <a:gd name="T21" fmla="*/ 48 h 48"/>
                <a:gd name="T22" fmla="*/ 77 w 169"/>
                <a:gd name="T23" fmla="*/ 45 h 48"/>
                <a:gd name="T24" fmla="*/ 99 w 169"/>
                <a:gd name="T25" fmla="*/ 44 h 48"/>
                <a:gd name="T26" fmla="*/ 123 w 169"/>
                <a:gd name="T27" fmla="*/ 38 h 48"/>
                <a:gd name="T28" fmla="*/ 145 w 169"/>
                <a:gd name="T29" fmla="*/ 32 h 48"/>
                <a:gd name="T30" fmla="*/ 159 w 169"/>
                <a:gd name="T31" fmla="*/ 27 h 48"/>
                <a:gd name="T32" fmla="*/ 167 w 169"/>
                <a:gd name="T33" fmla="*/ 23 h 48"/>
                <a:gd name="T34" fmla="*/ 169 w 169"/>
                <a:gd name="T35" fmla="*/ 20 h 48"/>
                <a:gd name="T36" fmla="*/ 165 w 169"/>
                <a:gd name="T37" fmla="*/ 17 h 48"/>
                <a:gd name="T38" fmla="*/ 158 w 169"/>
                <a:gd name="T39" fmla="*/ 15 h 48"/>
                <a:gd name="T40" fmla="*/ 152 w 169"/>
                <a:gd name="T41" fmla="*/ 15 h 48"/>
                <a:gd name="T42" fmla="*/ 119 w 169"/>
                <a:gd name="T43" fmla="*/ 18 h 48"/>
                <a:gd name="T44" fmla="*/ 73 w 169"/>
                <a:gd name="T45" fmla="*/ 20 h 48"/>
                <a:gd name="T46" fmla="*/ 55 w 169"/>
                <a:gd name="T47" fmla="*/ 17 h 48"/>
                <a:gd name="T48" fmla="*/ 49 w 169"/>
                <a:gd name="T49" fmla="*/ 14 h 48"/>
                <a:gd name="T50" fmla="*/ 44 w 169"/>
                <a:gd name="T51" fmla="*/ 11 h 48"/>
                <a:gd name="T52" fmla="*/ 38 w 169"/>
                <a:gd name="T53" fmla="*/ 8 h 48"/>
                <a:gd name="T54" fmla="*/ 34 w 169"/>
                <a:gd name="T55" fmla="*/ 5 h 48"/>
                <a:gd name="T56" fmla="*/ 29 w 169"/>
                <a:gd name="T57" fmla="*/ 2 h 48"/>
                <a:gd name="T58" fmla="*/ 23 w 169"/>
                <a:gd name="T59" fmla="*/ 0 h 48"/>
                <a:gd name="T60" fmla="*/ 20 w 169"/>
                <a:gd name="T61" fmla="*/ 0 h 48"/>
                <a:gd name="T62" fmla="*/ 16 w 169"/>
                <a:gd name="T63" fmla="*/ 0 h 48"/>
                <a:gd name="T64" fmla="*/ 0 w 169"/>
                <a:gd name="T65" fmla="*/ 9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48"/>
                <a:gd name="T101" fmla="*/ 169 w 169"/>
                <a:gd name="T102" fmla="*/ 48 h 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48">
                  <a:moveTo>
                    <a:pt x="0" y="17"/>
                  </a:moveTo>
                  <a:lnTo>
                    <a:pt x="1" y="18"/>
                  </a:lnTo>
                  <a:lnTo>
                    <a:pt x="3" y="21"/>
                  </a:lnTo>
                  <a:lnTo>
                    <a:pt x="5" y="24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4" y="32"/>
                  </a:lnTo>
                  <a:lnTo>
                    <a:pt x="16" y="35"/>
                  </a:lnTo>
                  <a:lnTo>
                    <a:pt x="18" y="36"/>
                  </a:lnTo>
                  <a:lnTo>
                    <a:pt x="22" y="38"/>
                  </a:lnTo>
                  <a:lnTo>
                    <a:pt x="25" y="41"/>
                  </a:lnTo>
                  <a:lnTo>
                    <a:pt x="27" y="42"/>
                  </a:lnTo>
                  <a:lnTo>
                    <a:pt x="31" y="44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40" y="47"/>
                  </a:lnTo>
                  <a:lnTo>
                    <a:pt x="44" y="48"/>
                  </a:lnTo>
                  <a:lnTo>
                    <a:pt x="47" y="48"/>
                  </a:lnTo>
                  <a:lnTo>
                    <a:pt x="51" y="48"/>
                  </a:lnTo>
                  <a:lnTo>
                    <a:pt x="57" y="48"/>
                  </a:lnTo>
                  <a:lnTo>
                    <a:pt x="66" y="48"/>
                  </a:lnTo>
                  <a:lnTo>
                    <a:pt x="77" y="45"/>
                  </a:lnTo>
                  <a:lnTo>
                    <a:pt x="88" y="45"/>
                  </a:lnTo>
                  <a:lnTo>
                    <a:pt x="99" y="44"/>
                  </a:lnTo>
                  <a:lnTo>
                    <a:pt x="112" y="41"/>
                  </a:lnTo>
                  <a:lnTo>
                    <a:pt x="123" y="38"/>
                  </a:lnTo>
                  <a:lnTo>
                    <a:pt x="136" y="35"/>
                  </a:lnTo>
                  <a:lnTo>
                    <a:pt x="145" y="32"/>
                  </a:lnTo>
                  <a:lnTo>
                    <a:pt x="152" y="30"/>
                  </a:lnTo>
                  <a:lnTo>
                    <a:pt x="159" y="27"/>
                  </a:lnTo>
                  <a:lnTo>
                    <a:pt x="163" y="26"/>
                  </a:lnTo>
                  <a:lnTo>
                    <a:pt x="167" y="23"/>
                  </a:lnTo>
                  <a:lnTo>
                    <a:pt x="169" y="21"/>
                  </a:lnTo>
                  <a:lnTo>
                    <a:pt x="169" y="20"/>
                  </a:lnTo>
                  <a:lnTo>
                    <a:pt x="167" y="18"/>
                  </a:lnTo>
                  <a:lnTo>
                    <a:pt x="165" y="17"/>
                  </a:lnTo>
                  <a:lnTo>
                    <a:pt x="161" y="15"/>
                  </a:lnTo>
                  <a:lnTo>
                    <a:pt x="158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39" y="17"/>
                  </a:lnTo>
                  <a:lnTo>
                    <a:pt x="119" y="18"/>
                  </a:lnTo>
                  <a:lnTo>
                    <a:pt x="95" y="20"/>
                  </a:lnTo>
                  <a:lnTo>
                    <a:pt x="73" y="20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3" y="15"/>
                  </a:lnTo>
                  <a:lnTo>
                    <a:pt x="49" y="14"/>
                  </a:lnTo>
                  <a:lnTo>
                    <a:pt x="47" y="12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7" y="5"/>
                  </a:lnTo>
                  <a:lnTo>
                    <a:pt x="0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Rectangle 1407"/>
            <p:cNvSpPr>
              <a:spLocks noChangeArrowheads="1"/>
            </p:cNvSpPr>
            <p:nvPr/>
          </p:nvSpPr>
          <p:spPr bwMode="auto">
            <a:xfrm>
              <a:off x="1409" y="2747"/>
              <a:ext cx="61" cy="17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Rectangle 1408"/>
            <p:cNvSpPr>
              <a:spLocks noChangeArrowheads="1"/>
            </p:cNvSpPr>
            <p:nvPr/>
          </p:nvSpPr>
          <p:spPr bwMode="auto">
            <a:xfrm>
              <a:off x="1409" y="2747"/>
              <a:ext cx="61" cy="17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Rectangle 1409"/>
            <p:cNvSpPr>
              <a:spLocks noChangeArrowheads="1"/>
            </p:cNvSpPr>
            <p:nvPr/>
          </p:nvSpPr>
          <p:spPr bwMode="auto">
            <a:xfrm>
              <a:off x="1163" y="2741"/>
              <a:ext cx="81" cy="39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1" name="Group 1611"/>
          <p:cNvGrpSpPr>
            <a:grpSpLocks/>
          </p:cNvGrpSpPr>
          <p:nvPr/>
        </p:nvGrpSpPr>
        <p:grpSpPr bwMode="auto">
          <a:xfrm>
            <a:off x="1335088" y="3957638"/>
            <a:ext cx="6888162" cy="2095500"/>
            <a:chOff x="911" y="2493"/>
            <a:chExt cx="4701" cy="1320"/>
          </a:xfrm>
        </p:grpSpPr>
        <p:sp>
          <p:nvSpPr>
            <p:cNvPr id="1422" name="Rectangle 1411"/>
            <p:cNvSpPr>
              <a:spLocks noChangeArrowheads="1"/>
            </p:cNvSpPr>
            <p:nvPr/>
          </p:nvSpPr>
          <p:spPr bwMode="auto">
            <a:xfrm>
              <a:off x="2731" y="3316"/>
              <a:ext cx="8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Opening of 9 mm</a:t>
              </a:r>
              <a:endParaRPr lang="en-US"/>
            </a:p>
          </p:txBody>
        </p:sp>
        <p:sp>
          <p:nvSpPr>
            <p:cNvPr id="1423" name="Rectangle 1412"/>
            <p:cNvSpPr>
              <a:spLocks noChangeArrowheads="1"/>
            </p:cNvSpPr>
            <p:nvPr/>
          </p:nvSpPr>
          <p:spPr bwMode="auto">
            <a:xfrm>
              <a:off x="2848" y="3440"/>
              <a:ext cx="66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25.000 L/day</a:t>
              </a:r>
              <a:endParaRPr lang="en-US"/>
            </a:p>
          </p:txBody>
        </p:sp>
        <p:sp>
          <p:nvSpPr>
            <p:cNvPr id="1424" name="Rectangle 1413"/>
            <p:cNvSpPr>
              <a:spLocks noChangeArrowheads="1"/>
            </p:cNvSpPr>
            <p:nvPr/>
          </p:nvSpPr>
          <p:spPr bwMode="auto">
            <a:xfrm>
              <a:off x="2843" y="3563"/>
              <a:ext cx="61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10/day</a:t>
              </a:r>
              <a:endParaRPr lang="en-US"/>
            </a:p>
          </p:txBody>
        </p:sp>
        <p:sp>
          <p:nvSpPr>
            <p:cNvPr id="1425" name="Rectangle 1414"/>
            <p:cNvSpPr>
              <a:spLocks noChangeArrowheads="1"/>
            </p:cNvSpPr>
            <p:nvPr/>
          </p:nvSpPr>
          <p:spPr bwMode="auto">
            <a:xfrm>
              <a:off x="2723" y="3687"/>
              <a:ext cx="77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3650/year</a:t>
              </a:r>
              <a:endParaRPr lang="en-US"/>
            </a:p>
          </p:txBody>
        </p:sp>
        <p:sp>
          <p:nvSpPr>
            <p:cNvPr id="1426" name="Freeform 1415"/>
            <p:cNvSpPr>
              <a:spLocks/>
            </p:cNvSpPr>
            <p:nvPr/>
          </p:nvSpPr>
          <p:spPr bwMode="auto">
            <a:xfrm>
              <a:off x="2868" y="2741"/>
              <a:ext cx="638" cy="257"/>
            </a:xfrm>
            <a:custGeom>
              <a:avLst/>
              <a:gdLst>
                <a:gd name="T0" fmla="*/ 179 w 638"/>
                <a:gd name="T1" fmla="*/ 39 h 257"/>
                <a:gd name="T2" fmla="*/ 168 w 638"/>
                <a:gd name="T3" fmla="*/ 39 h 257"/>
                <a:gd name="T4" fmla="*/ 155 w 638"/>
                <a:gd name="T5" fmla="*/ 41 h 257"/>
                <a:gd name="T6" fmla="*/ 144 w 638"/>
                <a:gd name="T7" fmla="*/ 41 h 257"/>
                <a:gd name="T8" fmla="*/ 131 w 638"/>
                <a:gd name="T9" fmla="*/ 42 h 257"/>
                <a:gd name="T10" fmla="*/ 120 w 638"/>
                <a:gd name="T11" fmla="*/ 44 h 257"/>
                <a:gd name="T12" fmla="*/ 109 w 638"/>
                <a:gd name="T13" fmla="*/ 47 h 257"/>
                <a:gd name="T14" fmla="*/ 100 w 638"/>
                <a:gd name="T15" fmla="*/ 50 h 257"/>
                <a:gd name="T16" fmla="*/ 90 w 638"/>
                <a:gd name="T17" fmla="*/ 55 h 257"/>
                <a:gd name="T18" fmla="*/ 79 w 638"/>
                <a:gd name="T19" fmla="*/ 59 h 257"/>
                <a:gd name="T20" fmla="*/ 72 w 638"/>
                <a:gd name="T21" fmla="*/ 65 h 257"/>
                <a:gd name="T22" fmla="*/ 63 w 638"/>
                <a:gd name="T23" fmla="*/ 71 h 257"/>
                <a:gd name="T24" fmla="*/ 57 w 638"/>
                <a:gd name="T25" fmla="*/ 77 h 257"/>
                <a:gd name="T26" fmla="*/ 50 w 638"/>
                <a:gd name="T27" fmla="*/ 85 h 257"/>
                <a:gd name="T28" fmla="*/ 44 w 638"/>
                <a:gd name="T29" fmla="*/ 94 h 257"/>
                <a:gd name="T30" fmla="*/ 41 w 638"/>
                <a:gd name="T31" fmla="*/ 104 h 257"/>
                <a:gd name="T32" fmla="*/ 35 w 638"/>
                <a:gd name="T33" fmla="*/ 113 h 257"/>
                <a:gd name="T34" fmla="*/ 33 w 638"/>
                <a:gd name="T35" fmla="*/ 125 h 257"/>
                <a:gd name="T36" fmla="*/ 32 w 638"/>
                <a:gd name="T37" fmla="*/ 137 h 257"/>
                <a:gd name="T38" fmla="*/ 32 w 638"/>
                <a:gd name="T39" fmla="*/ 153 h 257"/>
                <a:gd name="T40" fmla="*/ 32 w 638"/>
                <a:gd name="T41" fmla="*/ 226 h 257"/>
                <a:gd name="T42" fmla="*/ 0 w 638"/>
                <a:gd name="T43" fmla="*/ 226 h 257"/>
                <a:gd name="T44" fmla="*/ 0 w 638"/>
                <a:gd name="T45" fmla="*/ 257 h 257"/>
                <a:gd name="T46" fmla="*/ 243 w 638"/>
                <a:gd name="T47" fmla="*/ 257 h 257"/>
                <a:gd name="T48" fmla="*/ 243 w 638"/>
                <a:gd name="T49" fmla="*/ 223 h 257"/>
                <a:gd name="T50" fmla="*/ 208 w 638"/>
                <a:gd name="T51" fmla="*/ 223 h 257"/>
                <a:gd name="T52" fmla="*/ 208 w 638"/>
                <a:gd name="T53" fmla="*/ 184 h 257"/>
                <a:gd name="T54" fmla="*/ 210 w 638"/>
                <a:gd name="T55" fmla="*/ 180 h 257"/>
                <a:gd name="T56" fmla="*/ 210 w 638"/>
                <a:gd name="T57" fmla="*/ 175 h 257"/>
                <a:gd name="T58" fmla="*/ 212 w 638"/>
                <a:gd name="T59" fmla="*/ 172 h 257"/>
                <a:gd name="T60" fmla="*/ 214 w 638"/>
                <a:gd name="T61" fmla="*/ 168 h 257"/>
                <a:gd name="T62" fmla="*/ 217 w 638"/>
                <a:gd name="T63" fmla="*/ 165 h 257"/>
                <a:gd name="T64" fmla="*/ 221 w 638"/>
                <a:gd name="T65" fmla="*/ 162 h 257"/>
                <a:gd name="T66" fmla="*/ 225 w 638"/>
                <a:gd name="T67" fmla="*/ 160 h 257"/>
                <a:gd name="T68" fmla="*/ 228 w 638"/>
                <a:gd name="T69" fmla="*/ 157 h 257"/>
                <a:gd name="T70" fmla="*/ 234 w 638"/>
                <a:gd name="T71" fmla="*/ 156 h 257"/>
                <a:gd name="T72" fmla="*/ 239 w 638"/>
                <a:gd name="T73" fmla="*/ 154 h 257"/>
                <a:gd name="T74" fmla="*/ 245 w 638"/>
                <a:gd name="T75" fmla="*/ 153 h 257"/>
                <a:gd name="T76" fmla="*/ 250 w 638"/>
                <a:gd name="T77" fmla="*/ 153 h 257"/>
                <a:gd name="T78" fmla="*/ 258 w 638"/>
                <a:gd name="T79" fmla="*/ 153 h 257"/>
                <a:gd name="T80" fmla="*/ 265 w 638"/>
                <a:gd name="T81" fmla="*/ 153 h 257"/>
                <a:gd name="T82" fmla="*/ 579 w 638"/>
                <a:gd name="T83" fmla="*/ 153 h 257"/>
                <a:gd name="T84" fmla="*/ 579 w 638"/>
                <a:gd name="T85" fmla="*/ 184 h 257"/>
                <a:gd name="T86" fmla="*/ 638 w 638"/>
                <a:gd name="T87" fmla="*/ 184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39 h 257"/>
                <a:gd name="T94" fmla="*/ 441 w 638"/>
                <a:gd name="T95" fmla="*/ 39 h 257"/>
                <a:gd name="T96" fmla="*/ 441 w 638"/>
                <a:gd name="T97" fmla="*/ 0 h 257"/>
                <a:gd name="T98" fmla="*/ 252 w 638"/>
                <a:gd name="T99" fmla="*/ 0 h 257"/>
                <a:gd name="T100" fmla="*/ 252 w 638"/>
                <a:gd name="T101" fmla="*/ 39 h 257"/>
                <a:gd name="T102" fmla="*/ 179 w 638"/>
                <a:gd name="T103" fmla="*/ 39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9" y="39"/>
                  </a:moveTo>
                  <a:lnTo>
                    <a:pt x="168" y="39"/>
                  </a:lnTo>
                  <a:lnTo>
                    <a:pt x="155" y="41"/>
                  </a:lnTo>
                  <a:lnTo>
                    <a:pt x="144" y="41"/>
                  </a:lnTo>
                  <a:lnTo>
                    <a:pt x="131" y="42"/>
                  </a:lnTo>
                  <a:lnTo>
                    <a:pt x="120" y="44"/>
                  </a:lnTo>
                  <a:lnTo>
                    <a:pt x="109" y="47"/>
                  </a:lnTo>
                  <a:lnTo>
                    <a:pt x="100" y="50"/>
                  </a:lnTo>
                  <a:lnTo>
                    <a:pt x="90" y="55"/>
                  </a:lnTo>
                  <a:lnTo>
                    <a:pt x="79" y="59"/>
                  </a:lnTo>
                  <a:lnTo>
                    <a:pt x="72" y="65"/>
                  </a:lnTo>
                  <a:lnTo>
                    <a:pt x="63" y="71"/>
                  </a:lnTo>
                  <a:lnTo>
                    <a:pt x="57" y="77"/>
                  </a:lnTo>
                  <a:lnTo>
                    <a:pt x="50" y="85"/>
                  </a:lnTo>
                  <a:lnTo>
                    <a:pt x="44" y="94"/>
                  </a:lnTo>
                  <a:lnTo>
                    <a:pt x="41" y="104"/>
                  </a:lnTo>
                  <a:lnTo>
                    <a:pt x="35" y="113"/>
                  </a:lnTo>
                  <a:lnTo>
                    <a:pt x="33" y="125"/>
                  </a:lnTo>
                  <a:lnTo>
                    <a:pt x="32" y="137"/>
                  </a:lnTo>
                  <a:lnTo>
                    <a:pt x="32" y="153"/>
                  </a:lnTo>
                  <a:lnTo>
                    <a:pt x="32" y="226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243" y="257"/>
                  </a:lnTo>
                  <a:lnTo>
                    <a:pt x="243" y="223"/>
                  </a:lnTo>
                  <a:lnTo>
                    <a:pt x="208" y="223"/>
                  </a:lnTo>
                  <a:lnTo>
                    <a:pt x="208" y="184"/>
                  </a:lnTo>
                  <a:lnTo>
                    <a:pt x="210" y="180"/>
                  </a:lnTo>
                  <a:lnTo>
                    <a:pt x="210" y="175"/>
                  </a:lnTo>
                  <a:lnTo>
                    <a:pt x="212" y="172"/>
                  </a:lnTo>
                  <a:lnTo>
                    <a:pt x="214" y="168"/>
                  </a:lnTo>
                  <a:lnTo>
                    <a:pt x="217" y="165"/>
                  </a:lnTo>
                  <a:lnTo>
                    <a:pt x="221" y="162"/>
                  </a:lnTo>
                  <a:lnTo>
                    <a:pt x="225" y="160"/>
                  </a:lnTo>
                  <a:lnTo>
                    <a:pt x="228" y="157"/>
                  </a:lnTo>
                  <a:lnTo>
                    <a:pt x="234" y="156"/>
                  </a:lnTo>
                  <a:lnTo>
                    <a:pt x="239" y="154"/>
                  </a:lnTo>
                  <a:lnTo>
                    <a:pt x="245" y="153"/>
                  </a:lnTo>
                  <a:lnTo>
                    <a:pt x="250" y="153"/>
                  </a:lnTo>
                  <a:lnTo>
                    <a:pt x="258" y="153"/>
                  </a:lnTo>
                  <a:lnTo>
                    <a:pt x="265" y="153"/>
                  </a:lnTo>
                  <a:lnTo>
                    <a:pt x="579" y="153"/>
                  </a:lnTo>
                  <a:lnTo>
                    <a:pt x="579" y="184"/>
                  </a:lnTo>
                  <a:lnTo>
                    <a:pt x="638" y="184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39"/>
                  </a:lnTo>
                  <a:lnTo>
                    <a:pt x="441" y="39"/>
                  </a:lnTo>
                  <a:lnTo>
                    <a:pt x="441" y="0"/>
                  </a:lnTo>
                  <a:lnTo>
                    <a:pt x="252" y="0"/>
                  </a:lnTo>
                  <a:lnTo>
                    <a:pt x="252" y="39"/>
                  </a:lnTo>
                  <a:lnTo>
                    <a:pt x="179" y="3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1416"/>
            <p:cNvSpPr>
              <a:spLocks/>
            </p:cNvSpPr>
            <p:nvPr/>
          </p:nvSpPr>
          <p:spPr bwMode="auto">
            <a:xfrm>
              <a:off x="2868" y="2741"/>
              <a:ext cx="638" cy="257"/>
            </a:xfrm>
            <a:custGeom>
              <a:avLst/>
              <a:gdLst>
                <a:gd name="T0" fmla="*/ 179 w 638"/>
                <a:gd name="T1" fmla="*/ 39 h 257"/>
                <a:gd name="T2" fmla="*/ 168 w 638"/>
                <a:gd name="T3" fmla="*/ 39 h 257"/>
                <a:gd name="T4" fmla="*/ 155 w 638"/>
                <a:gd name="T5" fmla="*/ 41 h 257"/>
                <a:gd name="T6" fmla="*/ 144 w 638"/>
                <a:gd name="T7" fmla="*/ 41 h 257"/>
                <a:gd name="T8" fmla="*/ 131 w 638"/>
                <a:gd name="T9" fmla="*/ 42 h 257"/>
                <a:gd name="T10" fmla="*/ 120 w 638"/>
                <a:gd name="T11" fmla="*/ 44 h 257"/>
                <a:gd name="T12" fmla="*/ 109 w 638"/>
                <a:gd name="T13" fmla="*/ 47 h 257"/>
                <a:gd name="T14" fmla="*/ 100 w 638"/>
                <a:gd name="T15" fmla="*/ 50 h 257"/>
                <a:gd name="T16" fmla="*/ 90 w 638"/>
                <a:gd name="T17" fmla="*/ 55 h 257"/>
                <a:gd name="T18" fmla="*/ 79 w 638"/>
                <a:gd name="T19" fmla="*/ 59 h 257"/>
                <a:gd name="T20" fmla="*/ 72 w 638"/>
                <a:gd name="T21" fmla="*/ 65 h 257"/>
                <a:gd name="T22" fmla="*/ 63 w 638"/>
                <a:gd name="T23" fmla="*/ 71 h 257"/>
                <a:gd name="T24" fmla="*/ 57 w 638"/>
                <a:gd name="T25" fmla="*/ 77 h 257"/>
                <a:gd name="T26" fmla="*/ 50 w 638"/>
                <a:gd name="T27" fmla="*/ 85 h 257"/>
                <a:gd name="T28" fmla="*/ 44 w 638"/>
                <a:gd name="T29" fmla="*/ 94 h 257"/>
                <a:gd name="T30" fmla="*/ 41 w 638"/>
                <a:gd name="T31" fmla="*/ 104 h 257"/>
                <a:gd name="T32" fmla="*/ 35 w 638"/>
                <a:gd name="T33" fmla="*/ 113 h 257"/>
                <a:gd name="T34" fmla="*/ 33 w 638"/>
                <a:gd name="T35" fmla="*/ 125 h 257"/>
                <a:gd name="T36" fmla="*/ 32 w 638"/>
                <a:gd name="T37" fmla="*/ 137 h 257"/>
                <a:gd name="T38" fmla="*/ 32 w 638"/>
                <a:gd name="T39" fmla="*/ 153 h 257"/>
                <a:gd name="T40" fmla="*/ 32 w 638"/>
                <a:gd name="T41" fmla="*/ 226 h 257"/>
                <a:gd name="T42" fmla="*/ 0 w 638"/>
                <a:gd name="T43" fmla="*/ 226 h 257"/>
                <a:gd name="T44" fmla="*/ 0 w 638"/>
                <a:gd name="T45" fmla="*/ 257 h 257"/>
                <a:gd name="T46" fmla="*/ 243 w 638"/>
                <a:gd name="T47" fmla="*/ 257 h 257"/>
                <a:gd name="T48" fmla="*/ 243 w 638"/>
                <a:gd name="T49" fmla="*/ 223 h 257"/>
                <a:gd name="T50" fmla="*/ 208 w 638"/>
                <a:gd name="T51" fmla="*/ 223 h 257"/>
                <a:gd name="T52" fmla="*/ 208 w 638"/>
                <a:gd name="T53" fmla="*/ 184 h 257"/>
                <a:gd name="T54" fmla="*/ 210 w 638"/>
                <a:gd name="T55" fmla="*/ 180 h 257"/>
                <a:gd name="T56" fmla="*/ 210 w 638"/>
                <a:gd name="T57" fmla="*/ 175 h 257"/>
                <a:gd name="T58" fmla="*/ 212 w 638"/>
                <a:gd name="T59" fmla="*/ 172 h 257"/>
                <a:gd name="T60" fmla="*/ 214 w 638"/>
                <a:gd name="T61" fmla="*/ 168 h 257"/>
                <a:gd name="T62" fmla="*/ 217 w 638"/>
                <a:gd name="T63" fmla="*/ 165 h 257"/>
                <a:gd name="T64" fmla="*/ 221 w 638"/>
                <a:gd name="T65" fmla="*/ 162 h 257"/>
                <a:gd name="T66" fmla="*/ 225 w 638"/>
                <a:gd name="T67" fmla="*/ 160 h 257"/>
                <a:gd name="T68" fmla="*/ 228 w 638"/>
                <a:gd name="T69" fmla="*/ 157 h 257"/>
                <a:gd name="T70" fmla="*/ 234 w 638"/>
                <a:gd name="T71" fmla="*/ 156 h 257"/>
                <a:gd name="T72" fmla="*/ 239 w 638"/>
                <a:gd name="T73" fmla="*/ 154 h 257"/>
                <a:gd name="T74" fmla="*/ 245 w 638"/>
                <a:gd name="T75" fmla="*/ 153 h 257"/>
                <a:gd name="T76" fmla="*/ 250 w 638"/>
                <a:gd name="T77" fmla="*/ 153 h 257"/>
                <a:gd name="T78" fmla="*/ 258 w 638"/>
                <a:gd name="T79" fmla="*/ 153 h 257"/>
                <a:gd name="T80" fmla="*/ 265 w 638"/>
                <a:gd name="T81" fmla="*/ 153 h 257"/>
                <a:gd name="T82" fmla="*/ 579 w 638"/>
                <a:gd name="T83" fmla="*/ 153 h 257"/>
                <a:gd name="T84" fmla="*/ 579 w 638"/>
                <a:gd name="T85" fmla="*/ 184 h 257"/>
                <a:gd name="T86" fmla="*/ 638 w 638"/>
                <a:gd name="T87" fmla="*/ 184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39 h 257"/>
                <a:gd name="T94" fmla="*/ 441 w 638"/>
                <a:gd name="T95" fmla="*/ 39 h 257"/>
                <a:gd name="T96" fmla="*/ 441 w 638"/>
                <a:gd name="T97" fmla="*/ 0 h 257"/>
                <a:gd name="T98" fmla="*/ 252 w 638"/>
                <a:gd name="T99" fmla="*/ 0 h 257"/>
                <a:gd name="T100" fmla="*/ 252 w 638"/>
                <a:gd name="T101" fmla="*/ 39 h 257"/>
                <a:gd name="T102" fmla="*/ 179 w 638"/>
                <a:gd name="T103" fmla="*/ 39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9" y="39"/>
                  </a:moveTo>
                  <a:lnTo>
                    <a:pt x="168" y="39"/>
                  </a:lnTo>
                  <a:lnTo>
                    <a:pt x="155" y="41"/>
                  </a:lnTo>
                  <a:lnTo>
                    <a:pt x="144" y="41"/>
                  </a:lnTo>
                  <a:lnTo>
                    <a:pt x="131" y="42"/>
                  </a:lnTo>
                  <a:lnTo>
                    <a:pt x="120" y="44"/>
                  </a:lnTo>
                  <a:lnTo>
                    <a:pt x="109" y="47"/>
                  </a:lnTo>
                  <a:lnTo>
                    <a:pt x="100" y="50"/>
                  </a:lnTo>
                  <a:lnTo>
                    <a:pt x="90" y="55"/>
                  </a:lnTo>
                  <a:lnTo>
                    <a:pt x="79" y="59"/>
                  </a:lnTo>
                  <a:lnTo>
                    <a:pt x="72" y="65"/>
                  </a:lnTo>
                  <a:lnTo>
                    <a:pt x="63" y="71"/>
                  </a:lnTo>
                  <a:lnTo>
                    <a:pt x="57" y="77"/>
                  </a:lnTo>
                  <a:lnTo>
                    <a:pt x="50" y="85"/>
                  </a:lnTo>
                  <a:lnTo>
                    <a:pt x="44" y="94"/>
                  </a:lnTo>
                  <a:lnTo>
                    <a:pt x="41" y="104"/>
                  </a:lnTo>
                  <a:lnTo>
                    <a:pt x="35" y="113"/>
                  </a:lnTo>
                  <a:lnTo>
                    <a:pt x="33" y="125"/>
                  </a:lnTo>
                  <a:lnTo>
                    <a:pt x="32" y="137"/>
                  </a:lnTo>
                  <a:lnTo>
                    <a:pt x="32" y="153"/>
                  </a:lnTo>
                  <a:lnTo>
                    <a:pt x="32" y="226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243" y="257"/>
                  </a:lnTo>
                  <a:lnTo>
                    <a:pt x="243" y="223"/>
                  </a:lnTo>
                  <a:lnTo>
                    <a:pt x="208" y="223"/>
                  </a:lnTo>
                  <a:lnTo>
                    <a:pt x="208" y="184"/>
                  </a:lnTo>
                  <a:lnTo>
                    <a:pt x="210" y="180"/>
                  </a:lnTo>
                  <a:lnTo>
                    <a:pt x="210" y="175"/>
                  </a:lnTo>
                  <a:lnTo>
                    <a:pt x="212" y="172"/>
                  </a:lnTo>
                  <a:lnTo>
                    <a:pt x="214" y="168"/>
                  </a:lnTo>
                  <a:lnTo>
                    <a:pt x="217" y="165"/>
                  </a:lnTo>
                  <a:lnTo>
                    <a:pt x="221" y="162"/>
                  </a:lnTo>
                  <a:lnTo>
                    <a:pt x="225" y="160"/>
                  </a:lnTo>
                  <a:lnTo>
                    <a:pt x="228" y="157"/>
                  </a:lnTo>
                  <a:lnTo>
                    <a:pt x="234" y="156"/>
                  </a:lnTo>
                  <a:lnTo>
                    <a:pt x="239" y="154"/>
                  </a:lnTo>
                  <a:lnTo>
                    <a:pt x="245" y="153"/>
                  </a:lnTo>
                  <a:lnTo>
                    <a:pt x="250" y="153"/>
                  </a:lnTo>
                  <a:lnTo>
                    <a:pt x="258" y="153"/>
                  </a:lnTo>
                  <a:lnTo>
                    <a:pt x="265" y="153"/>
                  </a:lnTo>
                  <a:lnTo>
                    <a:pt x="579" y="153"/>
                  </a:lnTo>
                  <a:lnTo>
                    <a:pt x="579" y="184"/>
                  </a:lnTo>
                  <a:lnTo>
                    <a:pt x="638" y="184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39"/>
                  </a:lnTo>
                  <a:lnTo>
                    <a:pt x="441" y="39"/>
                  </a:lnTo>
                  <a:lnTo>
                    <a:pt x="441" y="0"/>
                  </a:lnTo>
                  <a:lnTo>
                    <a:pt x="252" y="0"/>
                  </a:lnTo>
                  <a:lnTo>
                    <a:pt x="252" y="39"/>
                  </a:lnTo>
                  <a:lnTo>
                    <a:pt x="179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Rectangle 1417"/>
            <p:cNvSpPr>
              <a:spLocks noChangeArrowheads="1"/>
            </p:cNvSpPr>
            <p:nvPr/>
          </p:nvSpPr>
          <p:spPr bwMode="auto">
            <a:xfrm>
              <a:off x="3091" y="2689"/>
              <a:ext cx="252" cy="52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1418"/>
            <p:cNvSpPr>
              <a:spLocks/>
            </p:cNvSpPr>
            <p:nvPr/>
          </p:nvSpPr>
          <p:spPr bwMode="auto">
            <a:xfrm>
              <a:off x="3093" y="2634"/>
              <a:ext cx="248" cy="55"/>
            </a:xfrm>
            <a:custGeom>
              <a:avLst/>
              <a:gdLst>
                <a:gd name="T0" fmla="*/ 0 w 248"/>
                <a:gd name="T1" fmla="*/ 55 h 55"/>
                <a:gd name="T2" fmla="*/ 79 w 248"/>
                <a:gd name="T3" fmla="*/ 0 h 55"/>
                <a:gd name="T4" fmla="*/ 169 w 248"/>
                <a:gd name="T5" fmla="*/ 0 h 55"/>
                <a:gd name="T6" fmla="*/ 248 w 248"/>
                <a:gd name="T7" fmla="*/ 55 h 55"/>
                <a:gd name="T8" fmla="*/ 0 w 248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5"/>
                <a:gd name="T17" fmla="*/ 248 w 24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5">
                  <a:moveTo>
                    <a:pt x="0" y="55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1419"/>
            <p:cNvSpPr>
              <a:spLocks/>
            </p:cNvSpPr>
            <p:nvPr/>
          </p:nvSpPr>
          <p:spPr bwMode="auto">
            <a:xfrm>
              <a:off x="3093" y="2634"/>
              <a:ext cx="248" cy="55"/>
            </a:xfrm>
            <a:custGeom>
              <a:avLst/>
              <a:gdLst>
                <a:gd name="T0" fmla="*/ 0 w 248"/>
                <a:gd name="T1" fmla="*/ 55 h 55"/>
                <a:gd name="T2" fmla="*/ 79 w 248"/>
                <a:gd name="T3" fmla="*/ 0 h 55"/>
                <a:gd name="T4" fmla="*/ 169 w 248"/>
                <a:gd name="T5" fmla="*/ 0 h 55"/>
                <a:gd name="T6" fmla="*/ 248 w 248"/>
                <a:gd name="T7" fmla="*/ 55 h 55"/>
                <a:gd name="T8" fmla="*/ 0 w 248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5"/>
                <a:gd name="T17" fmla="*/ 248 w 24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5">
                  <a:moveTo>
                    <a:pt x="0" y="55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5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Rectangle 1420"/>
            <p:cNvSpPr>
              <a:spLocks noChangeArrowheads="1"/>
            </p:cNvSpPr>
            <p:nvPr/>
          </p:nvSpPr>
          <p:spPr bwMode="auto">
            <a:xfrm>
              <a:off x="3197" y="2568"/>
              <a:ext cx="48" cy="66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Rectangle 1421"/>
            <p:cNvSpPr>
              <a:spLocks noChangeArrowheads="1"/>
            </p:cNvSpPr>
            <p:nvPr/>
          </p:nvSpPr>
          <p:spPr bwMode="auto">
            <a:xfrm>
              <a:off x="3197" y="2568"/>
              <a:ext cx="48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1422"/>
            <p:cNvSpPr>
              <a:spLocks/>
            </p:cNvSpPr>
            <p:nvPr/>
          </p:nvSpPr>
          <p:spPr bwMode="auto">
            <a:xfrm>
              <a:off x="3264" y="2493"/>
              <a:ext cx="194" cy="78"/>
            </a:xfrm>
            <a:custGeom>
              <a:avLst/>
              <a:gdLst>
                <a:gd name="T0" fmla="*/ 121 w 194"/>
                <a:gd name="T1" fmla="*/ 78 h 78"/>
                <a:gd name="T2" fmla="*/ 99 w 194"/>
                <a:gd name="T3" fmla="*/ 76 h 78"/>
                <a:gd name="T4" fmla="*/ 75 w 194"/>
                <a:gd name="T5" fmla="*/ 72 h 78"/>
                <a:gd name="T6" fmla="*/ 49 w 194"/>
                <a:gd name="T7" fmla="*/ 66 h 78"/>
                <a:gd name="T8" fmla="*/ 27 w 194"/>
                <a:gd name="T9" fmla="*/ 60 h 78"/>
                <a:gd name="T10" fmla="*/ 9 w 194"/>
                <a:gd name="T11" fmla="*/ 52 h 78"/>
                <a:gd name="T12" fmla="*/ 0 w 194"/>
                <a:gd name="T13" fmla="*/ 43 h 78"/>
                <a:gd name="T14" fmla="*/ 0 w 194"/>
                <a:gd name="T15" fmla="*/ 37 h 78"/>
                <a:gd name="T16" fmla="*/ 1 w 194"/>
                <a:gd name="T17" fmla="*/ 33 h 78"/>
                <a:gd name="T18" fmla="*/ 5 w 194"/>
                <a:gd name="T19" fmla="*/ 30 h 78"/>
                <a:gd name="T20" fmla="*/ 9 w 194"/>
                <a:gd name="T21" fmla="*/ 27 h 78"/>
                <a:gd name="T22" fmla="*/ 16 w 194"/>
                <a:gd name="T23" fmla="*/ 24 h 78"/>
                <a:gd name="T24" fmla="*/ 23 w 194"/>
                <a:gd name="T25" fmla="*/ 21 h 78"/>
                <a:gd name="T26" fmla="*/ 31 w 194"/>
                <a:gd name="T27" fmla="*/ 16 h 78"/>
                <a:gd name="T28" fmla="*/ 40 w 194"/>
                <a:gd name="T29" fmla="*/ 15 h 78"/>
                <a:gd name="T30" fmla="*/ 49 w 194"/>
                <a:gd name="T31" fmla="*/ 12 h 78"/>
                <a:gd name="T32" fmla="*/ 60 w 194"/>
                <a:gd name="T33" fmla="*/ 9 h 78"/>
                <a:gd name="T34" fmla="*/ 69 w 194"/>
                <a:gd name="T35" fmla="*/ 7 h 78"/>
                <a:gd name="T36" fmla="*/ 80 w 194"/>
                <a:gd name="T37" fmla="*/ 6 h 78"/>
                <a:gd name="T38" fmla="*/ 90 w 194"/>
                <a:gd name="T39" fmla="*/ 4 h 78"/>
                <a:gd name="T40" fmla="*/ 101 w 194"/>
                <a:gd name="T41" fmla="*/ 3 h 78"/>
                <a:gd name="T42" fmla="*/ 110 w 194"/>
                <a:gd name="T43" fmla="*/ 1 h 78"/>
                <a:gd name="T44" fmla="*/ 117 w 194"/>
                <a:gd name="T45" fmla="*/ 1 h 78"/>
                <a:gd name="T46" fmla="*/ 124 w 194"/>
                <a:gd name="T47" fmla="*/ 0 h 78"/>
                <a:gd name="T48" fmla="*/ 137 w 194"/>
                <a:gd name="T49" fmla="*/ 0 h 78"/>
                <a:gd name="T50" fmla="*/ 152 w 194"/>
                <a:gd name="T51" fmla="*/ 3 h 78"/>
                <a:gd name="T52" fmla="*/ 165 w 194"/>
                <a:gd name="T53" fmla="*/ 7 h 78"/>
                <a:gd name="T54" fmla="*/ 176 w 194"/>
                <a:gd name="T55" fmla="*/ 12 h 78"/>
                <a:gd name="T56" fmla="*/ 185 w 194"/>
                <a:gd name="T57" fmla="*/ 18 h 78"/>
                <a:gd name="T58" fmla="*/ 192 w 194"/>
                <a:gd name="T59" fmla="*/ 27 h 78"/>
                <a:gd name="T60" fmla="*/ 194 w 194"/>
                <a:gd name="T61" fmla="*/ 34 h 78"/>
                <a:gd name="T62" fmla="*/ 194 w 194"/>
                <a:gd name="T63" fmla="*/ 42 h 78"/>
                <a:gd name="T64" fmla="*/ 194 w 194"/>
                <a:gd name="T65" fmla="*/ 48 h 78"/>
                <a:gd name="T66" fmla="*/ 191 w 194"/>
                <a:gd name="T67" fmla="*/ 54 h 78"/>
                <a:gd name="T68" fmla="*/ 187 w 194"/>
                <a:gd name="T69" fmla="*/ 58 h 78"/>
                <a:gd name="T70" fmla="*/ 181 w 194"/>
                <a:gd name="T71" fmla="*/ 64 h 78"/>
                <a:gd name="T72" fmla="*/ 174 w 194"/>
                <a:gd name="T73" fmla="*/ 67 h 78"/>
                <a:gd name="T74" fmla="*/ 167 w 194"/>
                <a:gd name="T75" fmla="*/ 72 h 78"/>
                <a:gd name="T76" fmla="*/ 158 w 194"/>
                <a:gd name="T77" fmla="*/ 73 h 78"/>
                <a:gd name="T78" fmla="*/ 148 w 194"/>
                <a:gd name="T79" fmla="*/ 76 h 78"/>
                <a:gd name="T80" fmla="*/ 139 w 194"/>
                <a:gd name="T81" fmla="*/ 78 h 78"/>
                <a:gd name="T82" fmla="*/ 128 w 194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4"/>
                <a:gd name="T127" fmla="*/ 0 h 78"/>
                <a:gd name="T128" fmla="*/ 194 w 194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4" h="78">
                  <a:moveTo>
                    <a:pt x="128" y="78"/>
                  </a:moveTo>
                  <a:lnTo>
                    <a:pt x="121" y="78"/>
                  </a:lnTo>
                  <a:lnTo>
                    <a:pt x="110" y="76"/>
                  </a:lnTo>
                  <a:lnTo>
                    <a:pt x="99" y="76"/>
                  </a:lnTo>
                  <a:lnTo>
                    <a:pt x="86" y="73"/>
                  </a:lnTo>
                  <a:lnTo>
                    <a:pt x="75" y="72"/>
                  </a:lnTo>
                  <a:lnTo>
                    <a:pt x="62" y="70"/>
                  </a:lnTo>
                  <a:lnTo>
                    <a:pt x="49" y="66"/>
                  </a:lnTo>
                  <a:lnTo>
                    <a:pt x="38" y="64"/>
                  </a:lnTo>
                  <a:lnTo>
                    <a:pt x="27" y="60"/>
                  </a:lnTo>
                  <a:lnTo>
                    <a:pt x="18" y="57"/>
                  </a:lnTo>
                  <a:lnTo>
                    <a:pt x="9" y="52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3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3" y="21"/>
                  </a:lnTo>
                  <a:lnTo>
                    <a:pt x="27" y="18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0" y="15"/>
                  </a:lnTo>
                  <a:lnTo>
                    <a:pt x="45" y="13"/>
                  </a:lnTo>
                  <a:lnTo>
                    <a:pt x="49" y="12"/>
                  </a:lnTo>
                  <a:lnTo>
                    <a:pt x="55" y="10"/>
                  </a:lnTo>
                  <a:lnTo>
                    <a:pt x="60" y="9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5" y="7"/>
                  </a:lnTo>
                  <a:lnTo>
                    <a:pt x="80" y="6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5" y="3"/>
                  </a:lnTo>
                  <a:lnTo>
                    <a:pt x="101" y="3"/>
                  </a:lnTo>
                  <a:lnTo>
                    <a:pt x="104" y="1"/>
                  </a:lnTo>
                  <a:lnTo>
                    <a:pt x="110" y="1"/>
                  </a:lnTo>
                  <a:lnTo>
                    <a:pt x="113" y="1"/>
                  </a:lnTo>
                  <a:lnTo>
                    <a:pt x="117" y="1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52" y="3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0" y="9"/>
                  </a:lnTo>
                  <a:lnTo>
                    <a:pt x="176" y="12"/>
                  </a:lnTo>
                  <a:lnTo>
                    <a:pt x="181" y="15"/>
                  </a:lnTo>
                  <a:lnTo>
                    <a:pt x="185" y="18"/>
                  </a:lnTo>
                  <a:lnTo>
                    <a:pt x="189" y="22"/>
                  </a:lnTo>
                  <a:lnTo>
                    <a:pt x="192" y="27"/>
                  </a:lnTo>
                  <a:lnTo>
                    <a:pt x="194" y="30"/>
                  </a:lnTo>
                  <a:lnTo>
                    <a:pt x="194" y="34"/>
                  </a:lnTo>
                  <a:lnTo>
                    <a:pt x="194" y="39"/>
                  </a:lnTo>
                  <a:lnTo>
                    <a:pt x="194" y="42"/>
                  </a:lnTo>
                  <a:lnTo>
                    <a:pt x="194" y="45"/>
                  </a:lnTo>
                  <a:lnTo>
                    <a:pt x="194" y="48"/>
                  </a:lnTo>
                  <a:lnTo>
                    <a:pt x="192" y="51"/>
                  </a:lnTo>
                  <a:lnTo>
                    <a:pt x="191" y="54"/>
                  </a:lnTo>
                  <a:lnTo>
                    <a:pt x="189" y="57"/>
                  </a:lnTo>
                  <a:lnTo>
                    <a:pt x="187" y="58"/>
                  </a:lnTo>
                  <a:lnTo>
                    <a:pt x="183" y="61"/>
                  </a:lnTo>
                  <a:lnTo>
                    <a:pt x="181" y="64"/>
                  </a:lnTo>
                  <a:lnTo>
                    <a:pt x="178" y="66"/>
                  </a:lnTo>
                  <a:lnTo>
                    <a:pt x="174" y="67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4" y="75"/>
                  </a:lnTo>
                  <a:lnTo>
                    <a:pt x="148" y="76"/>
                  </a:lnTo>
                  <a:lnTo>
                    <a:pt x="143" y="76"/>
                  </a:lnTo>
                  <a:lnTo>
                    <a:pt x="139" y="78"/>
                  </a:lnTo>
                  <a:lnTo>
                    <a:pt x="134" y="78"/>
                  </a:lnTo>
                  <a:lnTo>
                    <a:pt x="128" y="78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1423"/>
            <p:cNvSpPr>
              <a:spLocks/>
            </p:cNvSpPr>
            <p:nvPr/>
          </p:nvSpPr>
          <p:spPr bwMode="auto">
            <a:xfrm>
              <a:off x="3264" y="2493"/>
              <a:ext cx="194" cy="78"/>
            </a:xfrm>
            <a:custGeom>
              <a:avLst/>
              <a:gdLst>
                <a:gd name="T0" fmla="*/ 121 w 194"/>
                <a:gd name="T1" fmla="*/ 78 h 78"/>
                <a:gd name="T2" fmla="*/ 99 w 194"/>
                <a:gd name="T3" fmla="*/ 76 h 78"/>
                <a:gd name="T4" fmla="*/ 75 w 194"/>
                <a:gd name="T5" fmla="*/ 72 h 78"/>
                <a:gd name="T6" fmla="*/ 49 w 194"/>
                <a:gd name="T7" fmla="*/ 66 h 78"/>
                <a:gd name="T8" fmla="*/ 27 w 194"/>
                <a:gd name="T9" fmla="*/ 60 h 78"/>
                <a:gd name="T10" fmla="*/ 9 w 194"/>
                <a:gd name="T11" fmla="*/ 52 h 78"/>
                <a:gd name="T12" fmla="*/ 0 w 194"/>
                <a:gd name="T13" fmla="*/ 43 h 78"/>
                <a:gd name="T14" fmla="*/ 0 w 194"/>
                <a:gd name="T15" fmla="*/ 37 h 78"/>
                <a:gd name="T16" fmla="*/ 1 w 194"/>
                <a:gd name="T17" fmla="*/ 33 h 78"/>
                <a:gd name="T18" fmla="*/ 5 w 194"/>
                <a:gd name="T19" fmla="*/ 30 h 78"/>
                <a:gd name="T20" fmla="*/ 9 w 194"/>
                <a:gd name="T21" fmla="*/ 27 h 78"/>
                <a:gd name="T22" fmla="*/ 16 w 194"/>
                <a:gd name="T23" fmla="*/ 24 h 78"/>
                <a:gd name="T24" fmla="*/ 23 w 194"/>
                <a:gd name="T25" fmla="*/ 21 h 78"/>
                <a:gd name="T26" fmla="*/ 31 w 194"/>
                <a:gd name="T27" fmla="*/ 16 h 78"/>
                <a:gd name="T28" fmla="*/ 40 w 194"/>
                <a:gd name="T29" fmla="*/ 15 h 78"/>
                <a:gd name="T30" fmla="*/ 49 w 194"/>
                <a:gd name="T31" fmla="*/ 12 h 78"/>
                <a:gd name="T32" fmla="*/ 60 w 194"/>
                <a:gd name="T33" fmla="*/ 9 h 78"/>
                <a:gd name="T34" fmla="*/ 69 w 194"/>
                <a:gd name="T35" fmla="*/ 7 h 78"/>
                <a:gd name="T36" fmla="*/ 80 w 194"/>
                <a:gd name="T37" fmla="*/ 6 h 78"/>
                <a:gd name="T38" fmla="*/ 90 w 194"/>
                <a:gd name="T39" fmla="*/ 4 h 78"/>
                <a:gd name="T40" fmla="*/ 101 w 194"/>
                <a:gd name="T41" fmla="*/ 3 h 78"/>
                <a:gd name="T42" fmla="*/ 110 w 194"/>
                <a:gd name="T43" fmla="*/ 1 h 78"/>
                <a:gd name="T44" fmla="*/ 117 w 194"/>
                <a:gd name="T45" fmla="*/ 1 h 78"/>
                <a:gd name="T46" fmla="*/ 124 w 194"/>
                <a:gd name="T47" fmla="*/ 0 h 78"/>
                <a:gd name="T48" fmla="*/ 137 w 194"/>
                <a:gd name="T49" fmla="*/ 0 h 78"/>
                <a:gd name="T50" fmla="*/ 152 w 194"/>
                <a:gd name="T51" fmla="*/ 3 h 78"/>
                <a:gd name="T52" fmla="*/ 165 w 194"/>
                <a:gd name="T53" fmla="*/ 7 h 78"/>
                <a:gd name="T54" fmla="*/ 176 w 194"/>
                <a:gd name="T55" fmla="*/ 12 h 78"/>
                <a:gd name="T56" fmla="*/ 185 w 194"/>
                <a:gd name="T57" fmla="*/ 18 h 78"/>
                <a:gd name="T58" fmla="*/ 192 w 194"/>
                <a:gd name="T59" fmla="*/ 27 h 78"/>
                <a:gd name="T60" fmla="*/ 194 w 194"/>
                <a:gd name="T61" fmla="*/ 34 h 78"/>
                <a:gd name="T62" fmla="*/ 194 w 194"/>
                <a:gd name="T63" fmla="*/ 42 h 78"/>
                <a:gd name="T64" fmla="*/ 194 w 194"/>
                <a:gd name="T65" fmla="*/ 48 h 78"/>
                <a:gd name="T66" fmla="*/ 191 w 194"/>
                <a:gd name="T67" fmla="*/ 54 h 78"/>
                <a:gd name="T68" fmla="*/ 187 w 194"/>
                <a:gd name="T69" fmla="*/ 58 h 78"/>
                <a:gd name="T70" fmla="*/ 181 w 194"/>
                <a:gd name="T71" fmla="*/ 64 h 78"/>
                <a:gd name="T72" fmla="*/ 174 w 194"/>
                <a:gd name="T73" fmla="*/ 67 h 78"/>
                <a:gd name="T74" fmla="*/ 167 w 194"/>
                <a:gd name="T75" fmla="*/ 72 h 78"/>
                <a:gd name="T76" fmla="*/ 158 w 194"/>
                <a:gd name="T77" fmla="*/ 73 h 78"/>
                <a:gd name="T78" fmla="*/ 148 w 194"/>
                <a:gd name="T79" fmla="*/ 76 h 78"/>
                <a:gd name="T80" fmla="*/ 139 w 194"/>
                <a:gd name="T81" fmla="*/ 78 h 78"/>
                <a:gd name="T82" fmla="*/ 128 w 194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4"/>
                <a:gd name="T127" fmla="*/ 0 h 78"/>
                <a:gd name="T128" fmla="*/ 194 w 194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4" h="78">
                  <a:moveTo>
                    <a:pt x="128" y="78"/>
                  </a:moveTo>
                  <a:lnTo>
                    <a:pt x="121" y="78"/>
                  </a:lnTo>
                  <a:lnTo>
                    <a:pt x="110" y="76"/>
                  </a:lnTo>
                  <a:lnTo>
                    <a:pt x="99" y="76"/>
                  </a:lnTo>
                  <a:lnTo>
                    <a:pt x="86" y="73"/>
                  </a:lnTo>
                  <a:lnTo>
                    <a:pt x="75" y="72"/>
                  </a:lnTo>
                  <a:lnTo>
                    <a:pt x="62" y="70"/>
                  </a:lnTo>
                  <a:lnTo>
                    <a:pt x="49" y="66"/>
                  </a:lnTo>
                  <a:lnTo>
                    <a:pt x="38" y="64"/>
                  </a:lnTo>
                  <a:lnTo>
                    <a:pt x="27" y="60"/>
                  </a:lnTo>
                  <a:lnTo>
                    <a:pt x="18" y="57"/>
                  </a:lnTo>
                  <a:lnTo>
                    <a:pt x="9" y="52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3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3" y="21"/>
                  </a:lnTo>
                  <a:lnTo>
                    <a:pt x="27" y="18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0" y="15"/>
                  </a:lnTo>
                  <a:lnTo>
                    <a:pt x="45" y="13"/>
                  </a:lnTo>
                  <a:lnTo>
                    <a:pt x="49" y="12"/>
                  </a:lnTo>
                  <a:lnTo>
                    <a:pt x="55" y="10"/>
                  </a:lnTo>
                  <a:lnTo>
                    <a:pt x="60" y="9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5" y="7"/>
                  </a:lnTo>
                  <a:lnTo>
                    <a:pt x="80" y="6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5" y="3"/>
                  </a:lnTo>
                  <a:lnTo>
                    <a:pt x="101" y="3"/>
                  </a:lnTo>
                  <a:lnTo>
                    <a:pt x="104" y="1"/>
                  </a:lnTo>
                  <a:lnTo>
                    <a:pt x="110" y="1"/>
                  </a:lnTo>
                  <a:lnTo>
                    <a:pt x="113" y="1"/>
                  </a:lnTo>
                  <a:lnTo>
                    <a:pt x="117" y="1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3" y="1"/>
                  </a:lnTo>
                  <a:lnTo>
                    <a:pt x="152" y="3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0" y="9"/>
                  </a:lnTo>
                  <a:lnTo>
                    <a:pt x="176" y="12"/>
                  </a:lnTo>
                  <a:lnTo>
                    <a:pt x="181" y="15"/>
                  </a:lnTo>
                  <a:lnTo>
                    <a:pt x="185" y="18"/>
                  </a:lnTo>
                  <a:lnTo>
                    <a:pt x="189" y="22"/>
                  </a:lnTo>
                  <a:lnTo>
                    <a:pt x="192" y="27"/>
                  </a:lnTo>
                  <a:lnTo>
                    <a:pt x="194" y="30"/>
                  </a:lnTo>
                  <a:lnTo>
                    <a:pt x="194" y="34"/>
                  </a:lnTo>
                  <a:lnTo>
                    <a:pt x="194" y="39"/>
                  </a:lnTo>
                  <a:lnTo>
                    <a:pt x="194" y="42"/>
                  </a:lnTo>
                  <a:lnTo>
                    <a:pt x="194" y="45"/>
                  </a:lnTo>
                  <a:lnTo>
                    <a:pt x="194" y="48"/>
                  </a:lnTo>
                  <a:lnTo>
                    <a:pt x="192" y="51"/>
                  </a:lnTo>
                  <a:lnTo>
                    <a:pt x="191" y="54"/>
                  </a:lnTo>
                  <a:lnTo>
                    <a:pt x="189" y="57"/>
                  </a:lnTo>
                  <a:lnTo>
                    <a:pt x="187" y="58"/>
                  </a:lnTo>
                  <a:lnTo>
                    <a:pt x="183" y="61"/>
                  </a:lnTo>
                  <a:lnTo>
                    <a:pt x="181" y="64"/>
                  </a:lnTo>
                  <a:lnTo>
                    <a:pt x="178" y="66"/>
                  </a:lnTo>
                  <a:lnTo>
                    <a:pt x="174" y="67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3" y="73"/>
                  </a:lnTo>
                  <a:lnTo>
                    <a:pt x="158" y="73"/>
                  </a:lnTo>
                  <a:lnTo>
                    <a:pt x="154" y="75"/>
                  </a:lnTo>
                  <a:lnTo>
                    <a:pt x="148" y="76"/>
                  </a:lnTo>
                  <a:lnTo>
                    <a:pt x="143" y="76"/>
                  </a:lnTo>
                  <a:lnTo>
                    <a:pt x="139" y="78"/>
                  </a:lnTo>
                  <a:lnTo>
                    <a:pt x="134" y="78"/>
                  </a:lnTo>
                  <a:lnTo>
                    <a:pt x="128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Rectangle 1424"/>
            <p:cNvSpPr>
              <a:spLocks noChangeArrowheads="1"/>
            </p:cNvSpPr>
            <p:nvPr/>
          </p:nvSpPr>
          <p:spPr bwMode="auto">
            <a:xfrm>
              <a:off x="3177" y="2509"/>
              <a:ext cx="88" cy="57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Rectangle 1425"/>
            <p:cNvSpPr>
              <a:spLocks noChangeArrowheads="1"/>
            </p:cNvSpPr>
            <p:nvPr/>
          </p:nvSpPr>
          <p:spPr bwMode="auto">
            <a:xfrm>
              <a:off x="3177" y="2509"/>
              <a:ext cx="88" cy="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1426"/>
            <p:cNvSpPr>
              <a:spLocks/>
            </p:cNvSpPr>
            <p:nvPr/>
          </p:nvSpPr>
          <p:spPr bwMode="auto">
            <a:xfrm>
              <a:off x="2984" y="2493"/>
              <a:ext cx="197" cy="78"/>
            </a:xfrm>
            <a:custGeom>
              <a:avLst/>
              <a:gdLst>
                <a:gd name="T0" fmla="*/ 74 w 197"/>
                <a:gd name="T1" fmla="*/ 78 h 78"/>
                <a:gd name="T2" fmla="*/ 96 w 197"/>
                <a:gd name="T3" fmla="*/ 76 h 78"/>
                <a:gd name="T4" fmla="*/ 120 w 197"/>
                <a:gd name="T5" fmla="*/ 72 h 78"/>
                <a:gd name="T6" fmla="*/ 145 w 197"/>
                <a:gd name="T7" fmla="*/ 66 h 78"/>
                <a:gd name="T8" fmla="*/ 167 w 197"/>
                <a:gd name="T9" fmla="*/ 60 h 78"/>
                <a:gd name="T10" fmla="*/ 186 w 197"/>
                <a:gd name="T11" fmla="*/ 52 h 78"/>
                <a:gd name="T12" fmla="*/ 195 w 197"/>
                <a:gd name="T13" fmla="*/ 43 h 78"/>
                <a:gd name="T14" fmla="*/ 197 w 197"/>
                <a:gd name="T15" fmla="*/ 37 h 78"/>
                <a:gd name="T16" fmla="*/ 195 w 197"/>
                <a:gd name="T17" fmla="*/ 33 h 78"/>
                <a:gd name="T18" fmla="*/ 191 w 197"/>
                <a:gd name="T19" fmla="*/ 30 h 78"/>
                <a:gd name="T20" fmla="*/ 186 w 197"/>
                <a:gd name="T21" fmla="*/ 27 h 78"/>
                <a:gd name="T22" fmla="*/ 178 w 197"/>
                <a:gd name="T23" fmla="*/ 24 h 78"/>
                <a:gd name="T24" fmla="*/ 171 w 197"/>
                <a:gd name="T25" fmla="*/ 21 h 78"/>
                <a:gd name="T26" fmla="*/ 164 w 197"/>
                <a:gd name="T27" fmla="*/ 16 h 78"/>
                <a:gd name="T28" fmla="*/ 155 w 197"/>
                <a:gd name="T29" fmla="*/ 15 h 78"/>
                <a:gd name="T30" fmla="*/ 145 w 197"/>
                <a:gd name="T31" fmla="*/ 12 h 78"/>
                <a:gd name="T32" fmla="*/ 134 w 197"/>
                <a:gd name="T33" fmla="*/ 9 h 78"/>
                <a:gd name="T34" fmla="*/ 125 w 197"/>
                <a:gd name="T35" fmla="*/ 7 h 78"/>
                <a:gd name="T36" fmla="*/ 114 w 197"/>
                <a:gd name="T37" fmla="*/ 6 h 78"/>
                <a:gd name="T38" fmla="*/ 105 w 197"/>
                <a:gd name="T39" fmla="*/ 4 h 78"/>
                <a:gd name="T40" fmla="*/ 94 w 197"/>
                <a:gd name="T41" fmla="*/ 3 h 78"/>
                <a:gd name="T42" fmla="*/ 85 w 197"/>
                <a:gd name="T43" fmla="*/ 1 h 78"/>
                <a:gd name="T44" fmla="*/ 77 w 197"/>
                <a:gd name="T45" fmla="*/ 1 h 78"/>
                <a:gd name="T46" fmla="*/ 70 w 197"/>
                <a:gd name="T47" fmla="*/ 0 h 78"/>
                <a:gd name="T48" fmla="*/ 59 w 197"/>
                <a:gd name="T49" fmla="*/ 0 h 78"/>
                <a:gd name="T50" fmla="*/ 44 w 197"/>
                <a:gd name="T51" fmla="*/ 3 h 78"/>
                <a:gd name="T52" fmla="*/ 31 w 197"/>
                <a:gd name="T53" fmla="*/ 7 h 78"/>
                <a:gd name="T54" fmla="*/ 20 w 197"/>
                <a:gd name="T55" fmla="*/ 12 h 78"/>
                <a:gd name="T56" fmla="*/ 11 w 197"/>
                <a:gd name="T57" fmla="*/ 18 h 78"/>
                <a:gd name="T58" fmla="*/ 4 w 197"/>
                <a:gd name="T59" fmla="*/ 27 h 78"/>
                <a:gd name="T60" fmla="*/ 0 w 197"/>
                <a:gd name="T61" fmla="*/ 34 h 78"/>
                <a:gd name="T62" fmla="*/ 0 w 197"/>
                <a:gd name="T63" fmla="*/ 42 h 78"/>
                <a:gd name="T64" fmla="*/ 2 w 197"/>
                <a:gd name="T65" fmla="*/ 48 h 78"/>
                <a:gd name="T66" fmla="*/ 4 w 197"/>
                <a:gd name="T67" fmla="*/ 54 h 78"/>
                <a:gd name="T68" fmla="*/ 9 w 197"/>
                <a:gd name="T69" fmla="*/ 58 h 78"/>
                <a:gd name="T70" fmla="*/ 13 w 197"/>
                <a:gd name="T71" fmla="*/ 64 h 78"/>
                <a:gd name="T72" fmla="*/ 20 w 197"/>
                <a:gd name="T73" fmla="*/ 67 h 78"/>
                <a:gd name="T74" fmla="*/ 28 w 197"/>
                <a:gd name="T75" fmla="*/ 72 h 78"/>
                <a:gd name="T76" fmla="*/ 37 w 197"/>
                <a:gd name="T77" fmla="*/ 73 h 78"/>
                <a:gd name="T78" fmla="*/ 46 w 197"/>
                <a:gd name="T79" fmla="*/ 76 h 78"/>
                <a:gd name="T80" fmla="*/ 55 w 197"/>
                <a:gd name="T81" fmla="*/ 78 h 78"/>
                <a:gd name="T82" fmla="*/ 66 w 197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7"/>
                <a:gd name="T127" fmla="*/ 0 h 78"/>
                <a:gd name="T128" fmla="*/ 197 w 197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7" h="78">
                  <a:moveTo>
                    <a:pt x="66" y="78"/>
                  </a:moveTo>
                  <a:lnTo>
                    <a:pt x="74" y="78"/>
                  </a:lnTo>
                  <a:lnTo>
                    <a:pt x="85" y="76"/>
                  </a:lnTo>
                  <a:lnTo>
                    <a:pt x="96" y="76"/>
                  </a:lnTo>
                  <a:lnTo>
                    <a:pt x="109" y="73"/>
                  </a:lnTo>
                  <a:lnTo>
                    <a:pt x="120" y="72"/>
                  </a:lnTo>
                  <a:lnTo>
                    <a:pt x="132" y="70"/>
                  </a:lnTo>
                  <a:lnTo>
                    <a:pt x="145" y="66"/>
                  </a:lnTo>
                  <a:lnTo>
                    <a:pt x="156" y="64"/>
                  </a:lnTo>
                  <a:lnTo>
                    <a:pt x="167" y="60"/>
                  </a:lnTo>
                  <a:lnTo>
                    <a:pt x="178" y="57"/>
                  </a:lnTo>
                  <a:lnTo>
                    <a:pt x="186" y="52"/>
                  </a:lnTo>
                  <a:lnTo>
                    <a:pt x="191" y="48"/>
                  </a:lnTo>
                  <a:lnTo>
                    <a:pt x="195" y="43"/>
                  </a:lnTo>
                  <a:lnTo>
                    <a:pt x="197" y="39"/>
                  </a:lnTo>
                  <a:lnTo>
                    <a:pt x="197" y="37"/>
                  </a:lnTo>
                  <a:lnTo>
                    <a:pt x="195" y="36"/>
                  </a:lnTo>
                  <a:lnTo>
                    <a:pt x="195" y="33"/>
                  </a:lnTo>
                  <a:lnTo>
                    <a:pt x="193" y="33"/>
                  </a:lnTo>
                  <a:lnTo>
                    <a:pt x="191" y="30"/>
                  </a:lnTo>
                  <a:lnTo>
                    <a:pt x="189" y="28"/>
                  </a:lnTo>
                  <a:lnTo>
                    <a:pt x="186" y="27"/>
                  </a:lnTo>
                  <a:lnTo>
                    <a:pt x="182" y="24"/>
                  </a:lnTo>
                  <a:lnTo>
                    <a:pt x="178" y="24"/>
                  </a:lnTo>
                  <a:lnTo>
                    <a:pt x="177" y="22"/>
                  </a:lnTo>
                  <a:lnTo>
                    <a:pt x="171" y="21"/>
                  </a:lnTo>
                  <a:lnTo>
                    <a:pt x="169" y="18"/>
                  </a:lnTo>
                  <a:lnTo>
                    <a:pt x="164" y="16"/>
                  </a:lnTo>
                  <a:lnTo>
                    <a:pt x="160" y="16"/>
                  </a:lnTo>
                  <a:lnTo>
                    <a:pt x="155" y="15"/>
                  </a:lnTo>
                  <a:lnTo>
                    <a:pt x="149" y="13"/>
                  </a:lnTo>
                  <a:lnTo>
                    <a:pt x="145" y="12"/>
                  </a:lnTo>
                  <a:lnTo>
                    <a:pt x="140" y="10"/>
                  </a:lnTo>
                  <a:lnTo>
                    <a:pt x="134" y="9"/>
                  </a:lnTo>
                  <a:lnTo>
                    <a:pt x="131" y="9"/>
                  </a:lnTo>
                  <a:lnTo>
                    <a:pt x="125" y="7"/>
                  </a:lnTo>
                  <a:lnTo>
                    <a:pt x="120" y="7"/>
                  </a:lnTo>
                  <a:lnTo>
                    <a:pt x="114" y="6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4" y="3"/>
                  </a:lnTo>
                  <a:lnTo>
                    <a:pt x="37" y="4"/>
                  </a:lnTo>
                  <a:lnTo>
                    <a:pt x="31" y="7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3" y="15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4" y="54"/>
                  </a:lnTo>
                  <a:lnTo>
                    <a:pt x="7" y="57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3" y="64"/>
                  </a:lnTo>
                  <a:lnTo>
                    <a:pt x="17" y="66"/>
                  </a:lnTo>
                  <a:lnTo>
                    <a:pt x="20" y="67"/>
                  </a:lnTo>
                  <a:lnTo>
                    <a:pt x="24" y="70"/>
                  </a:lnTo>
                  <a:lnTo>
                    <a:pt x="28" y="72"/>
                  </a:lnTo>
                  <a:lnTo>
                    <a:pt x="33" y="73"/>
                  </a:lnTo>
                  <a:lnTo>
                    <a:pt x="37" y="73"/>
                  </a:lnTo>
                  <a:lnTo>
                    <a:pt x="42" y="75"/>
                  </a:lnTo>
                  <a:lnTo>
                    <a:pt x="46" y="76"/>
                  </a:lnTo>
                  <a:lnTo>
                    <a:pt x="52" y="76"/>
                  </a:lnTo>
                  <a:lnTo>
                    <a:pt x="55" y="78"/>
                  </a:lnTo>
                  <a:lnTo>
                    <a:pt x="61" y="78"/>
                  </a:lnTo>
                  <a:lnTo>
                    <a:pt x="66" y="78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1427"/>
            <p:cNvSpPr>
              <a:spLocks/>
            </p:cNvSpPr>
            <p:nvPr/>
          </p:nvSpPr>
          <p:spPr bwMode="auto">
            <a:xfrm>
              <a:off x="2984" y="2493"/>
              <a:ext cx="197" cy="78"/>
            </a:xfrm>
            <a:custGeom>
              <a:avLst/>
              <a:gdLst>
                <a:gd name="T0" fmla="*/ 74 w 197"/>
                <a:gd name="T1" fmla="*/ 78 h 78"/>
                <a:gd name="T2" fmla="*/ 96 w 197"/>
                <a:gd name="T3" fmla="*/ 76 h 78"/>
                <a:gd name="T4" fmla="*/ 120 w 197"/>
                <a:gd name="T5" fmla="*/ 72 h 78"/>
                <a:gd name="T6" fmla="*/ 145 w 197"/>
                <a:gd name="T7" fmla="*/ 66 h 78"/>
                <a:gd name="T8" fmla="*/ 167 w 197"/>
                <a:gd name="T9" fmla="*/ 60 h 78"/>
                <a:gd name="T10" fmla="*/ 186 w 197"/>
                <a:gd name="T11" fmla="*/ 52 h 78"/>
                <a:gd name="T12" fmla="*/ 195 w 197"/>
                <a:gd name="T13" fmla="*/ 43 h 78"/>
                <a:gd name="T14" fmla="*/ 197 w 197"/>
                <a:gd name="T15" fmla="*/ 37 h 78"/>
                <a:gd name="T16" fmla="*/ 195 w 197"/>
                <a:gd name="T17" fmla="*/ 33 h 78"/>
                <a:gd name="T18" fmla="*/ 191 w 197"/>
                <a:gd name="T19" fmla="*/ 30 h 78"/>
                <a:gd name="T20" fmla="*/ 186 w 197"/>
                <a:gd name="T21" fmla="*/ 27 h 78"/>
                <a:gd name="T22" fmla="*/ 178 w 197"/>
                <a:gd name="T23" fmla="*/ 24 h 78"/>
                <a:gd name="T24" fmla="*/ 171 w 197"/>
                <a:gd name="T25" fmla="*/ 21 h 78"/>
                <a:gd name="T26" fmla="*/ 164 w 197"/>
                <a:gd name="T27" fmla="*/ 16 h 78"/>
                <a:gd name="T28" fmla="*/ 155 w 197"/>
                <a:gd name="T29" fmla="*/ 15 h 78"/>
                <a:gd name="T30" fmla="*/ 145 w 197"/>
                <a:gd name="T31" fmla="*/ 12 h 78"/>
                <a:gd name="T32" fmla="*/ 134 w 197"/>
                <a:gd name="T33" fmla="*/ 9 h 78"/>
                <a:gd name="T34" fmla="*/ 125 w 197"/>
                <a:gd name="T35" fmla="*/ 7 h 78"/>
                <a:gd name="T36" fmla="*/ 114 w 197"/>
                <a:gd name="T37" fmla="*/ 6 h 78"/>
                <a:gd name="T38" fmla="*/ 105 w 197"/>
                <a:gd name="T39" fmla="*/ 4 h 78"/>
                <a:gd name="T40" fmla="*/ 94 w 197"/>
                <a:gd name="T41" fmla="*/ 3 h 78"/>
                <a:gd name="T42" fmla="*/ 85 w 197"/>
                <a:gd name="T43" fmla="*/ 1 h 78"/>
                <a:gd name="T44" fmla="*/ 77 w 197"/>
                <a:gd name="T45" fmla="*/ 1 h 78"/>
                <a:gd name="T46" fmla="*/ 70 w 197"/>
                <a:gd name="T47" fmla="*/ 0 h 78"/>
                <a:gd name="T48" fmla="*/ 59 w 197"/>
                <a:gd name="T49" fmla="*/ 0 h 78"/>
                <a:gd name="T50" fmla="*/ 44 w 197"/>
                <a:gd name="T51" fmla="*/ 3 h 78"/>
                <a:gd name="T52" fmla="*/ 31 w 197"/>
                <a:gd name="T53" fmla="*/ 7 h 78"/>
                <a:gd name="T54" fmla="*/ 20 w 197"/>
                <a:gd name="T55" fmla="*/ 12 h 78"/>
                <a:gd name="T56" fmla="*/ 11 w 197"/>
                <a:gd name="T57" fmla="*/ 18 h 78"/>
                <a:gd name="T58" fmla="*/ 4 w 197"/>
                <a:gd name="T59" fmla="*/ 27 h 78"/>
                <a:gd name="T60" fmla="*/ 0 w 197"/>
                <a:gd name="T61" fmla="*/ 34 h 78"/>
                <a:gd name="T62" fmla="*/ 0 w 197"/>
                <a:gd name="T63" fmla="*/ 42 h 78"/>
                <a:gd name="T64" fmla="*/ 2 w 197"/>
                <a:gd name="T65" fmla="*/ 48 h 78"/>
                <a:gd name="T66" fmla="*/ 4 w 197"/>
                <a:gd name="T67" fmla="*/ 54 h 78"/>
                <a:gd name="T68" fmla="*/ 9 w 197"/>
                <a:gd name="T69" fmla="*/ 58 h 78"/>
                <a:gd name="T70" fmla="*/ 13 w 197"/>
                <a:gd name="T71" fmla="*/ 64 h 78"/>
                <a:gd name="T72" fmla="*/ 20 w 197"/>
                <a:gd name="T73" fmla="*/ 67 h 78"/>
                <a:gd name="T74" fmla="*/ 28 w 197"/>
                <a:gd name="T75" fmla="*/ 72 h 78"/>
                <a:gd name="T76" fmla="*/ 37 w 197"/>
                <a:gd name="T77" fmla="*/ 73 h 78"/>
                <a:gd name="T78" fmla="*/ 46 w 197"/>
                <a:gd name="T79" fmla="*/ 76 h 78"/>
                <a:gd name="T80" fmla="*/ 55 w 197"/>
                <a:gd name="T81" fmla="*/ 78 h 78"/>
                <a:gd name="T82" fmla="*/ 66 w 197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7"/>
                <a:gd name="T127" fmla="*/ 0 h 78"/>
                <a:gd name="T128" fmla="*/ 197 w 197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7" h="78">
                  <a:moveTo>
                    <a:pt x="66" y="78"/>
                  </a:moveTo>
                  <a:lnTo>
                    <a:pt x="74" y="78"/>
                  </a:lnTo>
                  <a:lnTo>
                    <a:pt x="85" y="76"/>
                  </a:lnTo>
                  <a:lnTo>
                    <a:pt x="96" y="76"/>
                  </a:lnTo>
                  <a:lnTo>
                    <a:pt x="109" y="73"/>
                  </a:lnTo>
                  <a:lnTo>
                    <a:pt x="120" y="72"/>
                  </a:lnTo>
                  <a:lnTo>
                    <a:pt x="132" y="70"/>
                  </a:lnTo>
                  <a:lnTo>
                    <a:pt x="145" y="66"/>
                  </a:lnTo>
                  <a:lnTo>
                    <a:pt x="156" y="64"/>
                  </a:lnTo>
                  <a:lnTo>
                    <a:pt x="167" y="60"/>
                  </a:lnTo>
                  <a:lnTo>
                    <a:pt x="178" y="57"/>
                  </a:lnTo>
                  <a:lnTo>
                    <a:pt x="186" y="52"/>
                  </a:lnTo>
                  <a:lnTo>
                    <a:pt x="191" y="48"/>
                  </a:lnTo>
                  <a:lnTo>
                    <a:pt x="195" y="43"/>
                  </a:lnTo>
                  <a:lnTo>
                    <a:pt x="197" y="39"/>
                  </a:lnTo>
                  <a:lnTo>
                    <a:pt x="197" y="37"/>
                  </a:lnTo>
                  <a:lnTo>
                    <a:pt x="195" y="36"/>
                  </a:lnTo>
                  <a:lnTo>
                    <a:pt x="195" y="33"/>
                  </a:lnTo>
                  <a:lnTo>
                    <a:pt x="193" y="33"/>
                  </a:lnTo>
                  <a:lnTo>
                    <a:pt x="191" y="30"/>
                  </a:lnTo>
                  <a:lnTo>
                    <a:pt x="189" y="28"/>
                  </a:lnTo>
                  <a:lnTo>
                    <a:pt x="186" y="27"/>
                  </a:lnTo>
                  <a:lnTo>
                    <a:pt x="182" y="24"/>
                  </a:lnTo>
                  <a:lnTo>
                    <a:pt x="178" y="24"/>
                  </a:lnTo>
                  <a:lnTo>
                    <a:pt x="177" y="22"/>
                  </a:lnTo>
                  <a:lnTo>
                    <a:pt x="171" y="21"/>
                  </a:lnTo>
                  <a:lnTo>
                    <a:pt x="169" y="18"/>
                  </a:lnTo>
                  <a:lnTo>
                    <a:pt x="164" y="16"/>
                  </a:lnTo>
                  <a:lnTo>
                    <a:pt x="160" y="16"/>
                  </a:lnTo>
                  <a:lnTo>
                    <a:pt x="155" y="15"/>
                  </a:lnTo>
                  <a:lnTo>
                    <a:pt x="149" y="13"/>
                  </a:lnTo>
                  <a:lnTo>
                    <a:pt x="145" y="12"/>
                  </a:lnTo>
                  <a:lnTo>
                    <a:pt x="140" y="10"/>
                  </a:lnTo>
                  <a:lnTo>
                    <a:pt x="134" y="9"/>
                  </a:lnTo>
                  <a:lnTo>
                    <a:pt x="131" y="9"/>
                  </a:lnTo>
                  <a:lnTo>
                    <a:pt x="125" y="7"/>
                  </a:lnTo>
                  <a:lnTo>
                    <a:pt x="120" y="7"/>
                  </a:lnTo>
                  <a:lnTo>
                    <a:pt x="114" y="6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99" y="3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4" y="3"/>
                  </a:lnTo>
                  <a:lnTo>
                    <a:pt x="37" y="4"/>
                  </a:lnTo>
                  <a:lnTo>
                    <a:pt x="31" y="7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3" y="15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4" y="54"/>
                  </a:lnTo>
                  <a:lnTo>
                    <a:pt x="7" y="57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3" y="64"/>
                  </a:lnTo>
                  <a:lnTo>
                    <a:pt x="17" y="66"/>
                  </a:lnTo>
                  <a:lnTo>
                    <a:pt x="20" y="67"/>
                  </a:lnTo>
                  <a:lnTo>
                    <a:pt x="24" y="70"/>
                  </a:lnTo>
                  <a:lnTo>
                    <a:pt x="28" y="72"/>
                  </a:lnTo>
                  <a:lnTo>
                    <a:pt x="33" y="73"/>
                  </a:lnTo>
                  <a:lnTo>
                    <a:pt x="37" y="73"/>
                  </a:lnTo>
                  <a:lnTo>
                    <a:pt x="42" y="75"/>
                  </a:lnTo>
                  <a:lnTo>
                    <a:pt x="46" y="76"/>
                  </a:lnTo>
                  <a:lnTo>
                    <a:pt x="52" y="76"/>
                  </a:lnTo>
                  <a:lnTo>
                    <a:pt x="55" y="78"/>
                  </a:lnTo>
                  <a:lnTo>
                    <a:pt x="61" y="78"/>
                  </a:lnTo>
                  <a:lnTo>
                    <a:pt x="66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Rectangle 1428"/>
            <p:cNvSpPr>
              <a:spLocks noChangeArrowheads="1"/>
            </p:cNvSpPr>
            <p:nvPr/>
          </p:nvSpPr>
          <p:spPr bwMode="auto">
            <a:xfrm>
              <a:off x="3271" y="2690"/>
              <a:ext cx="70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Rectangle 1429"/>
            <p:cNvSpPr>
              <a:spLocks noChangeArrowheads="1"/>
            </p:cNvSpPr>
            <p:nvPr/>
          </p:nvSpPr>
          <p:spPr bwMode="auto">
            <a:xfrm>
              <a:off x="3271" y="2690"/>
              <a:ext cx="70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Rectangle 1430"/>
            <p:cNvSpPr>
              <a:spLocks noChangeArrowheads="1"/>
            </p:cNvSpPr>
            <p:nvPr/>
          </p:nvSpPr>
          <p:spPr bwMode="auto">
            <a:xfrm>
              <a:off x="3181" y="2690"/>
              <a:ext cx="71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Rectangle 1431"/>
            <p:cNvSpPr>
              <a:spLocks noChangeArrowheads="1"/>
            </p:cNvSpPr>
            <p:nvPr/>
          </p:nvSpPr>
          <p:spPr bwMode="auto">
            <a:xfrm>
              <a:off x="3181" y="2690"/>
              <a:ext cx="71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Rectangle 1432"/>
            <p:cNvSpPr>
              <a:spLocks noChangeArrowheads="1"/>
            </p:cNvSpPr>
            <p:nvPr/>
          </p:nvSpPr>
          <p:spPr bwMode="auto">
            <a:xfrm>
              <a:off x="3091" y="2690"/>
              <a:ext cx="71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Rectangle 1433"/>
            <p:cNvSpPr>
              <a:spLocks noChangeArrowheads="1"/>
            </p:cNvSpPr>
            <p:nvPr/>
          </p:nvSpPr>
          <p:spPr bwMode="auto">
            <a:xfrm>
              <a:off x="3091" y="2690"/>
              <a:ext cx="71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1434"/>
            <p:cNvSpPr>
              <a:spLocks/>
            </p:cNvSpPr>
            <p:nvPr/>
          </p:nvSpPr>
          <p:spPr bwMode="auto">
            <a:xfrm>
              <a:off x="2900" y="2780"/>
              <a:ext cx="549" cy="187"/>
            </a:xfrm>
            <a:custGeom>
              <a:avLst/>
              <a:gdLst>
                <a:gd name="T0" fmla="*/ 547 w 549"/>
                <a:gd name="T1" fmla="*/ 114 h 187"/>
                <a:gd name="T2" fmla="*/ 235 w 549"/>
                <a:gd name="T3" fmla="*/ 114 h 187"/>
                <a:gd name="T4" fmla="*/ 218 w 549"/>
                <a:gd name="T5" fmla="*/ 114 h 187"/>
                <a:gd name="T6" fmla="*/ 204 w 549"/>
                <a:gd name="T7" fmla="*/ 117 h 187"/>
                <a:gd name="T8" fmla="*/ 194 w 549"/>
                <a:gd name="T9" fmla="*/ 121 h 187"/>
                <a:gd name="T10" fmla="*/ 185 w 549"/>
                <a:gd name="T11" fmla="*/ 127 h 187"/>
                <a:gd name="T12" fmla="*/ 180 w 549"/>
                <a:gd name="T13" fmla="*/ 136 h 187"/>
                <a:gd name="T14" fmla="*/ 178 w 549"/>
                <a:gd name="T15" fmla="*/ 147 h 187"/>
                <a:gd name="T16" fmla="*/ 178 w 549"/>
                <a:gd name="T17" fmla="*/ 186 h 187"/>
                <a:gd name="T18" fmla="*/ 0 w 549"/>
                <a:gd name="T19" fmla="*/ 187 h 187"/>
                <a:gd name="T20" fmla="*/ 0 w 549"/>
                <a:gd name="T21" fmla="*/ 114 h 187"/>
                <a:gd name="T22" fmla="*/ 0 w 549"/>
                <a:gd name="T23" fmla="*/ 106 h 187"/>
                <a:gd name="T24" fmla="*/ 0 w 549"/>
                <a:gd name="T25" fmla="*/ 100 h 187"/>
                <a:gd name="T26" fmla="*/ 1 w 549"/>
                <a:gd name="T27" fmla="*/ 94 h 187"/>
                <a:gd name="T28" fmla="*/ 3 w 549"/>
                <a:gd name="T29" fmla="*/ 88 h 187"/>
                <a:gd name="T30" fmla="*/ 3 w 549"/>
                <a:gd name="T31" fmla="*/ 82 h 187"/>
                <a:gd name="T32" fmla="*/ 5 w 549"/>
                <a:gd name="T33" fmla="*/ 76 h 187"/>
                <a:gd name="T34" fmla="*/ 7 w 549"/>
                <a:gd name="T35" fmla="*/ 70 h 187"/>
                <a:gd name="T36" fmla="*/ 9 w 549"/>
                <a:gd name="T37" fmla="*/ 65 h 187"/>
                <a:gd name="T38" fmla="*/ 11 w 549"/>
                <a:gd name="T39" fmla="*/ 61 h 187"/>
                <a:gd name="T40" fmla="*/ 14 w 549"/>
                <a:gd name="T41" fmla="*/ 56 h 187"/>
                <a:gd name="T42" fmla="*/ 16 w 549"/>
                <a:gd name="T43" fmla="*/ 52 h 187"/>
                <a:gd name="T44" fmla="*/ 18 w 549"/>
                <a:gd name="T45" fmla="*/ 47 h 187"/>
                <a:gd name="T46" fmla="*/ 22 w 549"/>
                <a:gd name="T47" fmla="*/ 43 h 187"/>
                <a:gd name="T48" fmla="*/ 25 w 549"/>
                <a:gd name="T49" fmla="*/ 40 h 187"/>
                <a:gd name="T50" fmla="*/ 29 w 549"/>
                <a:gd name="T51" fmla="*/ 37 h 187"/>
                <a:gd name="T52" fmla="*/ 31 w 549"/>
                <a:gd name="T53" fmla="*/ 34 h 187"/>
                <a:gd name="T54" fmla="*/ 36 w 549"/>
                <a:gd name="T55" fmla="*/ 29 h 187"/>
                <a:gd name="T56" fmla="*/ 38 w 549"/>
                <a:gd name="T57" fmla="*/ 26 h 187"/>
                <a:gd name="T58" fmla="*/ 44 w 549"/>
                <a:gd name="T59" fmla="*/ 25 h 187"/>
                <a:gd name="T60" fmla="*/ 47 w 549"/>
                <a:gd name="T61" fmla="*/ 22 h 187"/>
                <a:gd name="T62" fmla="*/ 51 w 549"/>
                <a:gd name="T63" fmla="*/ 19 h 187"/>
                <a:gd name="T64" fmla="*/ 57 w 549"/>
                <a:gd name="T65" fmla="*/ 17 h 187"/>
                <a:gd name="T66" fmla="*/ 60 w 549"/>
                <a:gd name="T67" fmla="*/ 16 h 187"/>
                <a:gd name="T68" fmla="*/ 66 w 549"/>
                <a:gd name="T69" fmla="*/ 13 h 187"/>
                <a:gd name="T70" fmla="*/ 71 w 549"/>
                <a:gd name="T71" fmla="*/ 11 h 187"/>
                <a:gd name="T72" fmla="*/ 77 w 549"/>
                <a:gd name="T73" fmla="*/ 10 h 187"/>
                <a:gd name="T74" fmla="*/ 80 w 549"/>
                <a:gd name="T75" fmla="*/ 8 h 187"/>
                <a:gd name="T76" fmla="*/ 86 w 549"/>
                <a:gd name="T77" fmla="*/ 6 h 187"/>
                <a:gd name="T78" fmla="*/ 91 w 549"/>
                <a:gd name="T79" fmla="*/ 5 h 187"/>
                <a:gd name="T80" fmla="*/ 97 w 549"/>
                <a:gd name="T81" fmla="*/ 3 h 187"/>
                <a:gd name="T82" fmla="*/ 103 w 549"/>
                <a:gd name="T83" fmla="*/ 3 h 187"/>
                <a:gd name="T84" fmla="*/ 108 w 549"/>
                <a:gd name="T85" fmla="*/ 2 h 187"/>
                <a:gd name="T86" fmla="*/ 114 w 549"/>
                <a:gd name="T87" fmla="*/ 2 h 187"/>
                <a:gd name="T88" fmla="*/ 119 w 549"/>
                <a:gd name="T89" fmla="*/ 2 h 187"/>
                <a:gd name="T90" fmla="*/ 125 w 549"/>
                <a:gd name="T91" fmla="*/ 2 h 187"/>
                <a:gd name="T92" fmla="*/ 130 w 549"/>
                <a:gd name="T93" fmla="*/ 0 h 187"/>
                <a:gd name="T94" fmla="*/ 136 w 549"/>
                <a:gd name="T95" fmla="*/ 0 h 187"/>
                <a:gd name="T96" fmla="*/ 143 w 549"/>
                <a:gd name="T97" fmla="*/ 0 h 187"/>
                <a:gd name="T98" fmla="*/ 148 w 549"/>
                <a:gd name="T99" fmla="*/ 0 h 187"/>
                <a:gd name="T100" fmla="*/ 549 w 549"/>
                <a:gd name="T101" fmla="*/ 0 h 187"/>
                <a:gd name="T102" fmla="*/ 547 w 549"/>
                <a:gd name="T103" fmla="*/ 114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187"/>
                <a:gd name="T158" fmla="*/ 549 w 549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187">
                  <a:moveTo>
                    <a:pt x="547" y="114"/>
                  </a:moveTo>
                  <a:lnTo>
                    <a:pt x="235" y="114"/>
                  </a:lnTo>
                  <a:lnTo>
                    <a:pt x="218" y="114"/>
                  </a:lnTo>
                  <a:lnTo>
                    <a:pt x="204" y="117"/>
                  </a:lnTo>
                  <a:lnTo>
                    <a:pt x="194" y="121"/>
                  </a:lnTo>
                  <a:lnTo>
                    <a:pt x="185" y="127"/>
                  </a:lnTo>
                  <a:lnTo>
                    <a:pt x="180" y="136"/>
                  </a:lnTo>
                  <a:lnTo>
                    <a:pt x="178" y="147"/>
                  </a:lnTo>
                  <a:lnTo>
                    <a:pt x="178" y="186"/>
                  </a:lnTo>
                  <a:lnTo>
                    <a:pt x="0" y="187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1" y="94"/>
                  </a:lnTo>
                  <a:lnTo>
                    <a:pt x="3" y="88"/>
                  </a:lnTo>
                  <a:lnTo>
                    <a:pt x="3" y="82"/>
                  </a:lnTo>
                  <a:lnTo>
                    <a:pt x="5" y="76"/>
                  </a:lnTo>
                  <a:lnTo>
                    <a:pt x="7" y="70"/>
                  </a:lnTo>
                  <a:lnTo>
                    <a:pt x="9" y="65"/>
                  </a:lnTo>
                  <a:lnTo>
                    <a:pt x="11" y="61"/>
                  </a:lnTo>
                  <a:lnTo>
                    <a:pt x="14" y="56"/>
                  </a:lnTo>
                  <a:lnTo>
                    <a:pt x="16" y="52"/>
                  </a:lnTo>
                  <a:lnTo>
                    <a:pt x="18" y="47"/>
                  </a:lnTo>
                  <a:lnTo>
                    <a:pt x="22" y="43"/>
                  </a:lnTo>
                  <a:lnTo>
                    <a:pt x="25" y="40"/>
                  </a:lnTo>
                  <a:lnTo>
                    <a:pt x="29" y="37"/>
                  </a:lnTo>
                  <a:lnTo>
                    <a:pt x="31" y="34"/>
                  </a:lnTo>
                  <a:lnTo>
                    <a:pt x="36" y="29"/>
                  </a:lnTo>
                  <a:lnTo>
                    <a:pt x="38" y="26"/>
                  </a:lnTo>
                  <a:lnTo>
                    <a:pt x="44" y="25"/>
                  </a:lnTo>
                  <a:lnTo>
                    <a:pt x="47" y="22"/>
                  </a:lnTo>
                  <a:lnTo>
                    <a:pt x="51" y="19"/>
                  </a:lnTo>
                  <a:lnTo>
                    <a:pt x="57" y="17"/>
                  </a:lnTo>
                  <a:lnTo>
                    <a:pt x="60" y="16"/>
                  </a:lnTo>
                  <a:lnTo>
                    <a:pt x="66" y="13"/>
                  </a:lnTo>
                  <a:lnTo>
                    <a:pt x="71" y="11"/>
                  </a:lnTo>
                  <a:lnTo>
                    <a:pt x="77" y="10"/>
                  </a:lnTo>
                  <a:lnTo>
                    <a:pt x="80" y="8"/>
                  </a:lnTo>
                  <a:lnTo>
                    <a:pt x="86" y="6"/>
                  </a:lnTo>
                  <a:lnTo>
                    <a:pt x="91" y="5"/>
                  </a:lnTo>
                  <a:lnTo>
                    <a:pt x="97" y="3"/>
                  </a:lnTo>
                  <a:lnTo>
                    <a:pt x="103" y="3"/>
                  </a:lnTo>
                  <a:lnTo>
                    <a:pt x="108" y="2"/>
                  </a:lnTo>
                  <a:lnTo>
                    <a:pt x="114" y="2"/>
                  </a:lnTo>
                  <a:lnTo>
                    <a:pt x="119" y="2"/>
                  </a:lnTo>
                  <a:lnTo>
                    <a:pt x="125" y="2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48" y="0"/>
                  </a:lnTo>
                  <a:lnTo>
                    <a:pt x="549" y="0"/>
                  </a:lnTo>
                  <a:lnTo>
                    <a:pt x="547" y="114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Freeform 1435"/>
            <p:cNvSpPr>
              <a:spLocks/>
            </p:cNvSpPr>
            <p:nvPr/>
          </p:nvSpPr>
          <p:spPr bwMode="auto">
            <a:xfrm>
              <a:off x="2905" y="2783"/>
              <a:ext cx="544" cy="184"/>
            </a:xfrm>
            <a:custGeom>
              <a:avLst/>
              <a:gdLst>
                <a:gd name="T0" fmla="*/ 138 w 544"/>
                <a:gd name="T1" fmla="*/ 0 h 184"/>
                <a:gd name="T2" fmla="*/ 125 w 544"/>
                <a:gd name="T3" fmla="*/ 0 h 184"/>
                <a:gd name="T4" fmla="*/ 112 w 544"/>
                <a:gd name="T5" fmla="*/ 0 h 184"/>
                <a:gd name="T6" fmla="*/ 101 w 544"/>
                <a:gd name="T7" fmla="*/ 2 h 184"/>
                <a:gd name="T8" fmla="*/ 90 w 544"/>
                <a:gd name="T9" fmla="*/ 5 h 184"/>
                <a:gd name="T10" fmla="*/ 79 w 544"/>
                <a:gd name="T11" fmla="*/ 7 h 184"/>
                <a:gd name="T12" fmla="*/ 68 w 544"/>
                <a:gd name="T13" fmla="*/ 10 h 184"/>
                <a:gd name="T14" fmla="*/ 59 w 544"/>
                <a:gd name="T15" fmla="*/ 13 h 184"/>
                <a:gd name="T16" fmla="*/ 50 w 544"/>
                <a:gd name="T17" fmla="*/ 17 h 184"/>
                <a:gd name="T18" fmla="*/ 41 w 544"/>
                <a:gd name="T19" fmla="*/ 23 h 184"/>
                <a:gd name="T20" fmla="*/ 31 w 544"/>
                <a:gd name="T21" fmla="*/ 29 h 184"/>
                <a:gd name="T22" fmla="*/ 24 w 544"/>
                <a:gd name="T23" fmla="*/ 35 h 184"/>
                <a:gd name="T24" fmla="*/ 18 w 544"/>
                <a:gd name="T25" fmla="*/ 43 h 184"/>
                <a:gd name="T26" fmla="*/ 13 w 544"/>
                <a:gd name="T27" fmla="*/ 50 h 184"/>
                <a:gd name="T28" fmla="*/ 7 w 544"/>
                <a:gd name="T29" fmla="*/ 61 h 184"/>
                <a:gd name="T30" fmla="*/ 4 w 544"/>
                <a:gd name="T31" fmla="*/ 71 h 184"/>
                <a:gd name="T32" fmla="*/ 2 w 544"/>
                <a:gd name="T33" fmla="*/ 83 h 184"/>
                <a:gd name="T34" fmla="*/ 0 w 544"/>
                <a:gd name="T35" fmla="*/ 95 h 184"/>
                <a:gd name="T36" fmla="*/ 2 w 544"/>
                <a:gd name="T37" fmla="*/ 111 h 184"/>
                <a:gd name="T38" fmla="*/ 4 w 544"/>
                <a:gd name="T39" fmla="*/ 184 h 184"/>
                <a:gd name="T40" fmla="*/ 177 w 544"/>
                <a:gd name="T41" fmla="*/ 183 h 184"/>
                <a:gd name="T42" fmla="*/ 175 w 544"/>
                <a:gd name="T43" fmla="*/ 142 h 184"/>
                <a:gd name="T44" fmla="*/ 175 w 544"/>
                <a:gd name="T45" fmla="*/ 136 h 184"/>
                <a:gd name="T46" fmla="*/ 177 w 544"/>
                <a:gd name="T47" fmla="*/ 132 h 184"/>
                <a:gd name="T48" fmla="*/ 177 w 544"/>
                <a:gd name="T49" fmla="*/ 127 h 184"/>
                <a:gd name="T50" fmla="*/ 180 w 544"/>
                <a:gd name="T51" fmla="*/ 124 h 184"/>
                <a:gd name="T52" fmla="*/ 182 w 544"/>
                <a:gd name="T53" fmla="*/ 121 h 184"/>
                <a:gd name="T54" fmla="*/ 186 w 544"/>
                <a:gd name="T55" fmla="*/ 118 h 184"/>
                <a:gd name="T56" fmla="*/ 189 w 544"/>
                <a:gd name="T57" fmla="*/ 117 h 184"/>
                <a:gd name="T58" fmla="*/ 195 w 544"/>
                <a:gd name="T59" fmla="*/ 114 h 184"/>
                <a:gd name="T60" fmla="*/ 200 w 544"/>
                <a:gd name="T61" fmla="*/ 112 h 184"/>
                <a:gd name="T62" fmla="*/ 206 w 544"/>
                <a:gd name="T63" fmla="*/ 111 h 184"/>
                <a:gd name="T64" fmla="*/ 213 w 544"/>
                <a:gd name="T65" fmla="*/ 111 h 184"/>
                <a:gd name="T66" fmla="*/ 221 w 544"/>
                <a:gd name="T67" fmla="*/ 111 h 184"/>
                <a:gd name="T68" fmla="*/ 228 w 544"/>
                <a:gd name="T69" fmla="*/ 111 h 184"/>
                <a:gd name="T70" fmla="*/ 542 w 544"/>
                <a:gd name="T71" fmla="*/ 111 h 184"/>
                <a:gd name="T72" fmla="*/ 544 w 544"/>
                <a:gd name="T73" fmla="*/ 0 h 184"/>
                <a:gd name="T74" fmla="*/ 138 w 544"/>
                <a:gd name="T75" fmla="*/ 0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4"/>
                <a:gd name="T115" fmla="*/ 0 h 184"/>
                <a:gd name="T116" fmla="*/ 544 w 544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4" h="184">
                  <a:moveTo>
                    <a:pt x="138" y="0"/>
                  </a:moveTo>
                  <a:lnTo>
                    <a:pt x="125" y="0"/>
                  </a:lnTo>
                  <a:lnTo>
                    <a:pt x="112" y="0"/>
                  </a:lnTo>
                  <a:lnTo>
                    <a:pt x="101" y="2"/>
                  </a:lnTo>
                  <a:lnTo>
                    <a:pt x="90" y="5"/>
                  </a:lnTo>
                  <a:lnTo>
                    <a:pt x="79" y="7"/>
                  </a:lnTo>
                  <a:lnTo>
                    <a:pt x="68" y="10"/>
                  </a:lnTo>
                  <a:lnTo>
                    <a:pt x="59" y="13"/>
                  </a:lnTo>
                  <a:lnTo>
                    <a:pt x="50" y="17"/>
                  </a:lnTo>
                  <a:lnTo>
                    <a:pt x="41" y="23"/>
                  </a:lnTo>
                  <a:lnTo>
                    <a:pt x="31" y="29"/>
                  </a:lnTo>
                  <a:lnTo>
                    <a:pt x="24" y="35"/>
                  </a:lnTo>
                  <a:lnTo>
                    <a:pt x="18" y="43"/>
                  </a:lnTo>
                  <a:lnTo>
                    <a:pt x="13" y="50"/>
                  </a:lnTo>
                  <a:lnTo>
                    <a:pt x="7" y="61"/>
                  </a:lnTo>
                  <a:lnTo>
                    <a:pt x="4" y="71"/>
                  </a:lnTo>
                  <a:lnTo>
                    <a:pt x="2" y="83"/>
                  </a:lnTo>
                  <a:lnTo>
                    <a:pt x="0" y="95"/>
                  </a:lnTo>
                  <a:lnTo>
                    <a:pt x="2" y="111"/>
                  </a:lnTo>
                  <a:lnTo>
                    <a:pt x="4" y="184"/>
                  </a:lnTo>
                  <a:lnTo>
                    <a:pt x="177" y="183"/>
                  </a:lnTo>
                  <a:lnTo>
                    <a:pt x="175" y="142"/>
                  </a:lnTo>
                  <a:lnTo>
                    <a:pt x="175" y="136"/>
                  </a:lnTo>
                  <a:lnTo>
                    <a:pt x="177" y="132"/>
                  </a:lnTo>
                  <a:lnTo>
                    <a:pt x="177" y="127"/>
                  </a:lnTo>
                  <a:lnTo>
                    <a:pt x="180" y="124"/>
                  </a:lnTo>
                  <a:lnTo>
                    <a:pt x="182" y="121"/>
                  </a:lnTo>
                  <a:lnTo>
                    <a:pt x="186" y="118"/>
                  </a:lnTo>
                  <a:lnTo>
                    <a:pt x="189" y="117"/>
                  </a:lnTo>
                  <a:lnTo>
                    <a:pt x="195" y="114"/>
                  </a:lnTo>
                  <a:lnTo>
                    <a:pt x="200" y="112"/>
                  </a:lnTo>
                  <a:lnTo>
                    <a:pt x="206" y="111"/>
                  </a:lnTo>
                  <a:lnTo>
                    <a:pt x="213" y="111"/>
                  </a:lnTo>
                  <a:lnTo>
                    <a:pt x="221" y="111"/>
                  </a:lnTo>
                  <a:lnTo>
                    <a:pt x="228" y="111"/>
                  </a:lnTo>
                  <a:lnTo>
                    <a:pt x="542" y="111"/>
                  </a:lnTo>
                  <a:lnTo>
                    <a:pt x="54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1436"/>
            <p:cNvSpPr>
              <a:spLocks/>
            </p:cNvSpPr>
            <p:nvPr/>
          </p:nvSpPr>
          <p:spPr bwMode="auto">
            <a:xfrm>
              <a:off x="2911" y="2786"/>
              <a:ext cx="538" cy="181"/>
            </a:xfrm>
            <a:custGeom>
              <a:avLst/>
              <a:gdLst>
                <a:gd name="T0" fmla="*/ 134 w 538"/>
                <a:gd name="T1" fmla="*/ 0 h 181"/>
                <a:gd name="T2" fmla="*/ 121 w 538"/>
                <a:gd name="T3" fmla="*/ 0 h 181"/>
                <a:gd name="T4" fmla="*/ 106 w 538"/>
                <a:gd name="T5" fmla="*/ 2 h 181"/>
                <a:gd name="T6" fmla="*/ 95 w 538"/>
                <a:gd name="T7" fmla="*/ 4 h 181"/>
                <a:gd name="T8" fmla="*/ 84 w 538"/>
                <a:gd name="T9" fmla="*/ 5 h 181"/>
                <a:gd name="T10" fmla="*/ 73 w 538"/>
                <a:gd name="T11" fmla="*/ 8 h 181"/>
                <a:gd name="T12" fmla="*/ 62 w 538"/>
                <a:gd name="T13" fmla="*/ 11 h 181"/>
                <a:gd name="T14" fmla="*/ 51 w 538"/>
                <a:gd name="T15" fmla="*/ 14 h 181"/>
                <a:gd name="T16" fmla="*/ 42 w 538"/>
                <a:gd name="T17" fmla="*/ 20 h 181"/>
                <a:gd name="T18" fmla="*/ 33 w 538"/>
                <a:gd name="T19" fmla="*/ 25 h 181"/>
                <a:gd name="T20" fmla="*/ 25 w 538"/>
                <a:gd name="T21" fmla="*/ 31 h 181"/>
                <a:gd name="T22" fmla="*/ 18 w 538"/>
                <a:gd name="T23" fmla="*/ 38 h 181"/>
                <a:gd name="T24" fmla="*/ 12 w 538"/>
                <a:gd name="T25" fmla="*/ 47 h 181"/>
                <a:gd name="T26" fmla="*/ 7 w 538"/>
                <a:gd name="T27" fmla="*/ 56 h 181"/>
                <a:gd name="T28" fmla="*/ 3 w 538"/>
                <a:gd name="T29" fmla="*/ 67 h 181"/>
                <a:gd name="T30" fmla="*/ 1 w 538"/>
                <a:gd name="T31" fmla="*/ 79 h 181"/>
                <a:gd name="T32" fmla="*/ 0 w 538"/>
                <a:gd name="T33" fmla="*/ 91 h 181"/>
                <a:gd name="T34" fmla="*/ 0 w 538"/>
                <a:gd name="T35" fmla="*/ 106 h 181"/>
                <a:gd name="T36" fmla="*/ 3 w 538"/>
                <a:gd name="T37" fmla="*/ 181 h 181"/>
                <a:gd name="T38" fmla="*/ 171 w 538"/>
                <a:gd name="T39" fmla="*/ 180 h 181"/>
                <a:gd name="T40" fmla="*/ 167 w 538"/>
                <a:gd name="T41" fmla="*/ 138 h 181"/>
                <a:gd name="T42" fmla="*/ 167 w 538"/>
                <a:gd name="T43" fmla="*/ 132 h 181"/>
                <a:gd name="T44" fmla="*/ 169 w 538"/>
                <a:gd name="T45" fmla="*/ 127 h 181"/>
                <a:gd name="T46" fmla="*/ 171 w 538"/>
                <a:gd name="T47" fmla="*/ 124 h 181"/>
                <a:gd name="T48" fmla="*/ 172 w 538"/>
                <a:gd name="T49" fmla="*/ 120 h 181"/>
                <a:gd name="T50" fmla="*/ 174 w 538"/>
                <a:gd name="T51" fmla="*/ 117 h 181"/>
                <a:gd name="T52" fmla="*/ 178 w 538"/>
                <a:gd name="T53" fmla="*/ 115 h 181"/>
                <a:gd name="T54" fmla="*/ 183 w 538"/>
                <a:gd name="T55" fmla="*/ 112 h 181"/>
                <a:gd name="T56" fmla="*/ 187 w 538"/>
                <a:gd name="T57" fmla="*/ 111 h 181"/>
                <a:gd name="T58" fmla="*/ 193 w 538"/>
                <a:gd name="T59" fmla="*/ 109 h 181"/>
                <a:gd name="T60" fmla="*/ 198 w 538"/>
                <a:gd name="T61" fmla="*/ 108 h 181"/>
                <a:gd name="T62" fmla="*/ 204 w 538"/>
                <a:gd name="T63" fmla="*/ 108 h 181"/>
                <a:gd name="T64" fmla="*/ 213 w 538"/>
                <a:gd name="T65" fmla="*/ 108 h 181"/>
                <a:gd name="T66" fmla="*/ 220 w 538"/>
                <a:gd name="T67" fmla="*/ 106 h 181"/>
                <a:gd name="T68" fmla="*/ 536 w 538"/>
                <a:gd name="T69" fmla="*/ 106 h 181"/>
                <a:gd name="T70" fmla="*/ 538 w 538"/>
                <a:gd name="T71" fmla="*/ 0 h 181"/>
                <a:gd name="T72" fmla="*/ 134 w 538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8"/>
                <a:gd name="T112" fmla="*/ 0 h 181"/>
                <a:gd name="T113" fmla="*/ 538 w 538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8" h="181">
                  <a:moveTo>
                    <a:pt x="134" y="0"/>
                  </a:moveTo>
                  <a:lnTo>
                    <a:pt x="121" y="0"/>
                  </a:lnTo>
                  <a:lnTo>
                    <a:pt x="106" y="2"/>
                  </a:lnTo>
                  <a:lnTo>
                    <a:pt x="95" y="4"/>
                  </a:lnTo>
                  <a:lnTo>
                    <a:pt x="84" y="5"/>
                  </a:lnTo>
                  <a:lnTo>
                    <a:pt x="73" y="8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2" y="20"/>
                  </a:lnTo>
                  <a:lnTo>
                    <a:pt x="33" y="25"/>
                  </a:lnTo>
                  <a:lnTo>
                    <a:pt x="25" y="31"/>
                  </a:lnTo>
                  <a:lnTo>
                    <a:pt x="18" y="38"/>
                  </a:lnTo>
                  <a:lnTo>
                    <a:pt x="12" y="47"/>
                  </a:lnTo>
                  <a:lnTo>
                    <a:pt x="7" y="56"/>
                  </a:lnTo>
                  <a:lnTo>
                    <a:pt x="3" y="67"/>
                  </a:lnTo>
                  <a:lnTo>
                    <a:pt x="1" y="79"/>
                  </a:lnTo>
                  <a:lnTo>
                    <a:pt x="0" y="91"/>
                  </a:lnTo>
                  <a:lnTo>
                    <a:pt x="0" y="106"/>
                  </a:lnTo>
                  <a:lnTo>
                    <a:pt x="3" y="181"/>
                  </a:lnTo>
                  <a:lnTo>
                    <a:pt x="171" y="180"/>
                  </a:lnTo>
                  <a:lnTo>
                    <a:pt x="167" y="138"/>
                  </a:lnTo>
                  <a:lnTo>
                    <a:pt x="167" y="132"/>
                  </a:lnTo>
                  <a:lnTo>
                    <a:pt x="169" y="127"/>
                  </a:lnTo>
                  <a:lnTo>
                    <a:pt x="171" y="124"/>
                  </a:lnTo>
                  <a:lnTo>
                    <a:pt x="172" y="120"/>
                  </a:lnTo>
                  <a:lnTo>
                    <a:pt x="174" y="117"/>
                  </a:lnTo>
                  <a:lnTo>
                    <a:pt x="178" y="115"/>
                  </a:lnTo>
                  <a:lnTo>
                    <a:pt x="183" y="112"/>
                  </a:lnTo>
                  <a:lnTo>
                    <a:pt x="187" y="111"/>
                  </a:lnTo>
                  <a:lnTo>
                    <a:pt x="193" y="109"/>
                  </a:lnTo>
                  <a:lnTo>
                    <a:pt x="198" y="108"/>
                  </a:lnTo>
                  <a:lnTo>
                    <a:pt x="204" y="108"/>
                  </a:lnTo>
                  <a:lnTo>
                    <a:pt x="213" y="108"/>
                  </a:lnTo>
                  <a:lnTo>
                    <a:pt x="220" y="106"/>
                  </a:lnTo>
                  <a:lnTo>
                    <a:pt x="536" y="106"/>
                  </a:lnTo>
                  <a:lnTo>
                    <a:pt x="538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1437"/>
            <p:cNvSpPr>
              <a:spLocks/>
            </p:cNvSpPr>
            <p:nvPr/>
          </p:nvSpPr>
          <p:spPr bwMode="auto">
            <a:xfrm>
              <a:off x="2916" y="2790"/>
              <a:ext cx="533" cy="177"/>
            </a:xfrm>
            <a:custGeom>
              <a:avLst/>
              <a:gdLst>
                <a:gd name="T0" fmla="*/ 129 w 533"/>
                <a:gd name="T1" fmla="*/ 0 h 177"/>
                <a:gd name="T2" fmla="*/ 116 w 533"/>
                <a:gd name="T3" fmla="*/ 1 h 177"/>
                <a:gd name="T4" fmla="*/ 103 w 533"/>
                <a:gd name="T5" fmla="*/ 1 h 177"/>
                <a:gd name="T6" fmla="*/ 92 w 533"/>
                <a:gd name="T7" fmla="*/ 3 h 177"/>
                <a:gd name="T8" fmla="*/ 81 w 533"/>
                <a:gd name="T9" fmla="*/ 4 h 177"/>
                <a:gd name="T10" fmla="*/ 70 w 533"/>
                <a:gd name="T11" fmla="*/ 7 h 177"/>
                <a:gd name="T12" fmla="*/ 61 w 533"/>
                <a:gd name="T13" fmla="*/ 10 h 177"/>
                <a:gd name="T14" fmla="*/ 50 w 533"/>
                <a:gd name="T15" fmla="*/ 13 h 177"/>
                <a:gd name="T16" fmla="*/ 42 w 533"/>
                <a:gd name="T17" fmla="*/ 18 h 177"/>
                <a:gd name="T18" fmla="*/ 31 w 533"/>
                <a:gd name="T19" fmla="*/ 24 h 177"/>
                <a:gd name="T20" fmla="*/ 24 w 533"/>
                <a:gd name="T21" fmla="*/ 30 h 177"/>
                <a:gd name="T22" fmla="*/ 19 w 533"/>
                <a:gd name="T23" fmla="*/ 37 h 177"/>
                <a:gd name="T24" fmla="*/ 13 w 533"/>
                <a:gd name="T25" fmla="*/ 45 h 177"/>
                <a:gd name="T26" fmla="*/ 7 w 533"/>
                <a:gd name="T27" fmla="*/ 55 h 177"/>
                <a:gd name="T28" fmla="*/ 4 w 533"/>
                <a:gd name="T29" fmla="*/ 64 h 177"/>
                <a:gd name="T30" fmla="*/ 2 w 533"/>
                <a:gd name="T31" fmla="*/ 76 h 177"/>
                <a:gd name="T32" fmla="*/ 0 w 533"/>
                <a:gd name="T33" fmla="*/ 88 h 177"/>
                <a:gd name="T34" fmla="*/ 0 w 533"/>
                <a:gd name="T35" fmla="*/ 102 h 177"/>
                <a:gd name="T36" fmla="*/ 4 w 533"/>
                <a:gd name="T37" fmla="*/ 177 h 177"/>
                <a:gd name="T38" fmla="*/ 164 w 533"/>
                <a:gd name="T39" fmla="*/ 176 h 177"/>
                <a:gd name="T40" fmla="*/ 162 w 533"/>
                <a:gd name="T41" fmla="*/ 132 h 177"/>
                <a:gd name="T42" fmla="*/ 162 w 533"/>
                <a:gd name="T43" fmla="*/ 126 h 177"/>
                <a:gd name="T44" fmla="*/ 164 w 533"/>
                <a:gd name="T45" fmla="*/ 122 h 177"/>
                <a:gd name="T46" fmla="*/ 166 w 533"/>
                <a:gd name="T47" fmla="*/ 119 h 177"/>
                <a:gd name="T48" fmla="*/ 167 w 533"/>
                <a:gd name="T49" fmla="*/ 114 h 177"/>
                <a:gd name="T50" fmla="*/ 169 w 533"/>
                <a:gd name="T51" fmla="*/ 111 h 177"/>
                <a:gd name="T52" fmla="*/ 175 w 533"/>
                <a:gd name="T53" fmla="*/ 110 h 177"/>
                <a:gd name="T54" fmla="*/ 178 w 533"/>
                <a:gd name="T55" fmla="*/ 107 h 177"/>
                <a:gd name="T56" fmla="*/ 184 w 533"/>
                <a:gd name="T57" fmla="*/ 105 h 177"/>
                <a:gd name="T58" fmla="*/ 189 w 533"/>
                <a:gd name="T59" fmla="*/ 104 h 177"/>
                <a:gd name="T60" fmla="*/ 197 w 533"/>
                <a:gd name="T61" fmla="*/ 104 h 177"/>
                <a:gd name="T62" fmla="*/ 204 w 533"/>
                <a:gd name="T63" fmla="*/ 102 h 177"/>
                <a:gd name="T64" fmla="*/ 212 w 533"/>
                <a:gd name="T65" fmla="*/ 102 h 177"/>
                <a:gd name="T66" fmla="*/ 531 w 533"/>
                <a:gd name="T67" fmla="*/ 102 h 177"/>
                <a:gd name="T68" fmla="*/ 533 w 533"/>
                <a:gd name="T69" fmla="*/ 0 h 177"/>
                <a:gd name="T70" fmla="*/ 129 w 533"/>
                <a:gd name="T71" fmla="*/ 0 h 1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3"/>
                <a:gd name="T109" fmla="*/ 0 h 177"/>
                <a:gd name="T110" fmla="*/ 533 w 533"/>
                <a:gd name="T111" fmla="*/ 177 h 1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3" h="177">
                  <a:moveTo>
                    <a:pt x="129" y="0"/>
                  </a:moveTo>
                  <a:lnTo>
                    <a:pt x="116" y="1"/>
                  </a:lnTo>
                  <a:lnTo>
                    <a:pt x="103" y="1"/>
                  </a:lnTo>
                  <a:lnTo>
                    <a:pt x="92" y="3"/>
                  </a:lnTo>
                  <a:lnTo>
                    <a:pt x="81" y="4"/>
                  </a:lnTo>
                  <a:lnTo>
                    <a:pt x="70" y="7"/>
                  </a:lnTo>
                  <a:lnTo>
                    <a:pt x="61" y="10"/>
                  </a:lnTo>
                  <a:lnTo>
                    <a:pt x="50" y="13"/>
                  </a:lnTo>
                  <a:lnTo>
                    <a:pt x="42" y="18"/>
                  </a:lnTo>
                  <a:lnTo>
                    <a:pt x="31" y="24"/>
                  </a:lnTo>
                  <a:lnTo>
                    <a:pt x="24" y="30"/>
                  </a:lnTo>
                  <a:lnTo>
                    <a:pt x="19" y="37"/>
                  </a:lnTo>
                  <a:lnTo>
                    <a:pt x="13" y="45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6"/>
                  </a:lnTo>
                  <a:lnTo>
                    <a:pt x="0" y="88"/>
                  </a:lnTo>
                  <a:lnTo>
                    <a:pt x="0" y="102"/>
                  </a:lnTo>
                  <a:lnTo>
                    <a:pt x="4" y="177"/>
                  </a:lnTo>
                  <a:lnTo>
                    <a:pt x="164" y="176"/>
                  </a:lnTo>
                  <a:lnTo>
                    <a:pt x="162" y="132"/>
                  </a:lnTo>
                  <a:lnTo>
                    <a:pt x="162" y="126"/>
                  </a:lnTo>
                  <a:lnTo>
                    <a:pt x="164" y="122"/>
                  </a:lnTo>
                  <a:lnTo>
                    <a:pt x="166" y="119"/>
                  </a:lnTo>
                  <a:lnTo>
                    <a:pt x="167" y="114"/>
                  </a:lnTo>
                  <a:lnTo>
                    <a:pt x="169" y="111"/>
                  </a:lnTo>
                  <a:lnTo>
                    <a:pt x="175" y="110"/>
                  </a:lnTo>
                  <a:lnTo>
                    <a:pt x="178" y="107"/>
                  </a:lnTo>
                  <a:lnTo>
                    <a:pt x="184" y="105"/>
                  </a:lnTo>
                  <a:lnTo>
                    <a:pt x="189" y="104"/>
                  </a:lnTo>
                  <a:lnTo>
                    <a:pt x="197" y="104"/>
                  </a:lnTo>
                  <a:lnTo>
                    <a:pt x="204" y="102"/>
                  </a:lnTo>
                  <a:lnTo>
                    <a:pt x="212" y="102"/>
                  </a:lnTo>
                  <a:lnTo>
                    <a:pt x="531" y="102"/>
                  </a:lnTo>
                  <a:lnTo>
                    <a:pt x="533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1438"/>
            <p:cNvSpPr>
              <a:spLocks/>
            </p:cNvSpPr>
            <p:nvPr/>
          </p:nvSpPr>
          <p:spPr bwMode="auto">
            <a:xfrm>
              <a:off x="2922" y="2794"/>
              <a:ext cx="527" cy="173"/>
            </a:xfrm>
            <a:custGeom>
              <a:avLst/>
              <a:gdLst>
                <a:gd name="T0" fmla="*/ 123 w 527"/>
                <a:gd name="T1" fmla="*/ 0 h 173"/>
                <a:gd name="T2" fmla="*/ 110 w 527"/>
                <a:gd name="T3" fmla="*/ 0 h 173"/>
                <a:gd name="T4" fmla="*/ 97 w 527"/>
                <a:gd name="T5" fmla="*/ 2 h 173"/>
                <a:gd name="T6" fmla="*/ 86 w 527"/>
                <a:gd name="T7" fmla="*/ 3 h 173"/>
                <a:gd name="T8" fmla="*/ 75 w 527"/>
                <a:gd name="T9" fmla="*/ 3 h 173"/>
                <a:gd name="T10" fmla="*/ 64 w 527"/>
                <a:gd name="T11" fmla="*/ 6 h 173"/>
                <a:gd name="T12" fmla="*/ 53 w 527"/>
                <a:gd name="T13" fmla="*/ 11 h 173"/>
                <a:gd name="T14" fmla="*/ 44 w 527"/>
                <a:gd name="T15" fmla="*/ 14 h 173"/>
                <a:gd name="T16" fmla="*/ 35 w 527"/>
                <a:gd name="T17" fmla="*/ 20 h 173"/>
                <a:gd name="T18" fmla="*/ 25 w 527"/>
                <a:gd name="T19" fmla="*/ 26 h 173"/>
                <a:gd name="T20" fmla="*/ 18 w 527"/>
                <a:gd name="T21" fmla="*/ 32 h 173"/>
                <a:gd name="T22" fmla="*/ 13 w 527"/>
                <a:gd name="T23" fmla="*/ 39 h 173"/>
                <a:gd name="T24" fmla="*/ 7 w 527"/>
                <a:gd name="T25" fmla="*/ 50 h 173"/>
                <a:gd name="T26" fmla="*/ 3 w 527"/>
                <a:gd name="T27" fmla="*/ 60 h 173"/>
                <a:gd name="T28" fmla="*/ 1 w 527"/>
                <a:gd name="T29" fmla="*/ 71 h 173"/>
                <a:gd name="T30" fmla="*/ 0 w 527"/>
                <a:gd name="T31" fmla="*/ 83 h 173"/>
                <a:gd name="T32" fmla="*/ 0 w 527"/>
                <a:gd name="T33" fmla="*/ 98 h 173"/>
                <a:gd name="T34" fmla="*/ 3 w 527"/>
                <a:gd name="T35" fmla="*/ 173 h 173"/>
                <a:gd name="T36" fmla="*/ 158 w 527"/>
                <a:gd name="T37" fmla="*/ 172 h 173"/>
                <a:gd name="T38" fmla="*/ 156 w 527"/>
                <a:gd name="T39" fmla="*/ 127 h 173"/>
                <a:gd name="T40" fmla="*/ 156 w 527"/>
                <a:gd name="T41" fmla="*/ 122 h 173"/>
                <a:gd name="T42" fmla="*/ 156 w 527"/>
                <a:gd name="T43" fmla="*/ 116 h 173"/>
                <a:gd name="T44" fmla="*/ 158 w 527"/>
                <a:gd name="T45" fmla="*/ 113 h 173"/>
                <a:gd name="T46" fmla="*/ 160 w 527"/>
                <a:gd name="T47" fmla="*/ 109 h 173"/>
                <a:gd name="T48" fmla="*/ 163 w 527"/>
                <a:gd name="T49" fmla="*/ 107 h 173"/>
                <a:gd name="T50" fmla="*/ 167 w 527"/>
                <a:gd name="T51" fmla="*/ 104 h 173"/>
                <a:gd name="T52" fmla="*/ 172 w 527"/>
                <a:gd name="T53" fmla="*/ 103 h 173"/>
                <a:gd name="T54" fmla="*/ 176 w 527"/>
                <a:gd name="T55" fmla="*/ 100 h 173"/>
                <a:gd name="T56" fmla="*/ 182 w 527"/>
                <a:gd name="T57" fmla="*/ 100 h 173"/>
                <a:gd name="T58" fmla="*/ 189 w 527"/>
                <a:gd name="T59" fmla="*/ 98 h 173"/>
                <a:gd name="T60" fmla="*/ 196 w 527"/>
                <a:gd name="T61" fmla="*/ 98 h 173"/>
                <a:gd name="T62" fmla="*/ 204 w 527"/>
                <a:gd name="T63" fmla="*/ 98 h 173"/>
                <a:gd name="T64" fmla="*/ 525 w 527"/>
                <a:gd name="T65" fmla="*/ 98 h 173"/>
                <a:gd name="T66" fmla="*/ 527 w 527"/>
                <a:gd name="T67" fmla="*/ 0 h 173"/>
                <a:gd name="T68" fmla="*/ 123 w 527"/>
                <a:gd name="T69" fmla="*/ 0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7"/>
                <a:gd name="T106" fmla="*/ 0 h 173"/>
                <a:gd name="T107" fmla="*/ 527 w 527"/>
                <a:gd name="T108" fmla="*/ 173 h 1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7" h="173">
                  <a:moveTo>
                    <a:pt x="123" y="0"/>
                  </a:moveTo>
                  <a:lnTo>
                    <a:pt x="110" y="0"/>
                  </a:lnTo>
                  <a:lnTo>
                    <a:pt x="97" y="2"/>
                  </a:lnTo>
                  <a:lnTo>
                    <a:pt x="86" y="3"/>
                  </a:lnTo>
                  <a:lnTo>
                    <a:pt x="75" y="3"/>
                  </a:lnTo>
                  <a:lnTo>
                    <a:pt x="64" y="6"/>
                  </a:lnTo>
                  <a:lnTo>
                    <a:pt x="53" y="11"/>
                  </a:lnTo>
                  <a:lnTo>
                    <a:pt x="44" y="14"/>
                  </a:lnTo>
                  <a:lnTo>
                    <a:pt x="35" y="20"/>
                  </a:lnTo>
                  <a:lnTo>
                    <a:pt x="25" y="26"/>
                  </a:lnTo>
                  <a:lnTo>
                    <a:pt x="18" y="32"/>
                  </a:lnTo>
                  <a:lnTo>
                    <a:pt x="13" y="39"/>
                  </a:lnTo>
                  <a:lnTo>
                    <a:pt x="7" y="50"/>
                  </a:lnTo>
                  <a:lnTo>
                    <a:pt x="3" y="60"/>
                  </a:lnTo>
                  <a:lnTo>
                    <a:pt x="1" y="71"/>
                  </a:lnTo>
                  <a:lnTo>
                    <a:pt x="0" y="83"/>
                  </a:lnTo>
                  <a:lnTo>
                    <a:pt x="0" y="98"/>
                  </a:lnTo>
                  <a:lnTo>
                    <a:pt x="3" y="173"/>
                  </a:lnTo>
                  <a:lnTo>
                    <a:pt x="158" y="172"/>
                  </a:lnTo>
                  <a:lnTo>
                    <a:pt x="156" y="127"/>
                  </a:lnTo>
                  <a:lnTo>
                    <a:pt x="156" y="122"/>
                  </a:lnTo>
                  <a:lnTo>
                    <a:pt x="156" y="116"/>
                  </a:lnTo>
                  <a:lnTo>
                    <a:pt x="158" y="113"/>
                  </a:lnTo>
                  <a:lnTo>
                    <a:pt x="160" y="109"/>
                  </a:lnTo>
                  <a:lnTo>
                    <a:pt x="163" y="107"/>
                  </a:lnTo>
                  <a:lnTo>
                    <a:pt x="167" y="104"/>
                  </a:lnTo>
                  <a:lnTo>
                    <a:pt x="172" y="103"/>
                  </a:lnTo>
                  <a:lnTo>
                    <a:pt x="176" y="100"/>
                  </a:lnTo>
                  <a:lnTo>
                    <a:pt x="182" y="100"/>
                  </a:lnTo>
                  <a:lnTo>
                    <a:pt x="189" y="98"/>
                  </a:lnTo>
                  <a:lnTo>
                    <a:pt x="196" y="98"/>
                  </a:lnTo>
                  <a:lnTo>
                    <a:pt x="204" y="98"/>
                  </a:lnTo>
                  <a:lnTo>
                    <a:pt x="525" y="98"/>
                  </a:lnTo>
                  <a:lnTo>
                    <a:pt x="527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Freeform 1439"/>
            <p:cNvSpPr>
              <a:spLocks/>
            </p:cNvSpPr>
            <p:nvPr/>
          </p:nvSpPr>
          <p:spPr bwMode="auto">
            <a:xfrm>
              <a:off x="2927" y="2797"/>
              <a:ext cx="522" cy="170"/>
            </a:xfrm>
            <a:custGeom>
              <a:avLst/>
              <a:gdLst>
                <a:gd name="T0" fmla="*/ 118 w 522"/>
                <a:gd name="T1" fmla="*/ 0 h 170"/>
                <a:gd name="T2" fmla="*/ 105 w 522"/>
                <a:gd name="T3" fmla="*/ 0 h 170"/>
                <a:gd name="T4" fmla="*/ 92 w 522"/>
                <a:gd name="T5" fmla="*/ 0 h 170"/>
                <a:gd name="T6" fmla="*/ 81 w 522"/>
                <a:gd name="T7" fmla="*/ 3 h 170"/>
                <a:gd name="T8" fmla="*/ 70 w 522"/>
                <a:gd name="T9" fmla="*/ 5 h 170"/>
                <a:gd name="T10" fmla="*/ 57 w 522"/>
                <a:gd name="T11" fmla="*/ 8 h 170"/>
                <a:gd name="T12" fmla="*/ 48 w 522"/>
                <a:gd name="T13" fmla="*/ 12 h 170"/>
                <a:gd name="T14" fmla="*/ 37 w 522"/>
                <a:gd name="T15" fmla="*/ 17 h 170"/>
                <a:gd name="T16" fmla="*/ 30 w 522"/>
                <a:gd name="T17" fmla="*/ 23 h 170"/>
                <a:gd name="T18" fmla="*/ 20 w 522"/>
                <a:gd name="T19" fmla="*/ 29 h 170"/>
                <a:gd name="T20" fmla="*/ 15 w 522"/>
                <a:gd name="T21" fmla="*/ 36 h 170"/>
                <a:gd name="T22" fmla="*/ 9 w 522"/>
                <a:gd name="T23" fmla="*/ 45 h 170"/>
                <a:gd name="T24" fmla="*/ 4 w 522"/>
                <a:gd name="T25" fmla="*/ 56 h 170"/>
                <a:gd name="T26" fmla="*/ 2 w 522"/>
                <a:gd name="T27" fmla="*/ 66 h 170"/>
                <a:gd name="T28" fmla="*/ 0 w 522"/>
                <a:gd name="T29" fmla="*/ 80 h 170"/>
                <a:gd name="T30" fmla="*/ 0 w 522"/>
                <a:gd name="T31" fmla="*/ 95 h 170"/>
                <a:gd name="T32" fmla="*/ 4 w 522"/>
                <a:gd name="T33" fmla="*/ 170 h 170"/>
                <a:gd name="T34" fmla="*/ 151 w 522"/>
                <a:gd name="T35" fmla="*/ 167 h 170"/>
                <a:gd name="T36" fmla="*/ 149 w 522"/>
                <a:gd name="T37" fmla="*/ 122 h 170"/>
                <a:gd name="T38" fmla="*/ 149 w 522"/>
                <a:gd name="T39" fmla="*/ 116 h 170"/>
                <a:gd name="T40" fmla="*/ 151 w 522"/>
                <a:gd name="T41" fmla="*/ 112 h 170"/>
                <a:gd name="T42" fmla="*/ 153 w 522"/>
                <a:gd name="T43" fmla="*/ 109 h 170"/>
                <a:gd name="T44" fmla="*/ 155 w 522"/>
                <a:gd name="T45" fmla="*/ 104 h 170"/>
                <a:gd name="T46" fmla="*/ 158 w 522"/>
                <a:gd name="T47" fmla="*/ 103 h 170"/>
                <a:gd name="T48" fmla="*/ 164 w 522"/>
                <a:gd name="T49" fmla="*/ 100 h 170"/>
                <a:gd name="T50" fmla="*/ 167 w 522"/>
                <a:gd name="T51" fmla="*/ 97 h 170"/>
                <a:gd name="T52" fmla="*/ 175 w 522"/>
                <a:gd name="T53" fmla="*/ 97 h 170"/>
                <a:gd name="T54" fmla="*/ 180 w 522"/>
                <a:gd name="T55" fmla="*/ 95 h 170"/>
                <a:gd name="T56" fmla="*/ 188 w 522"/>
                <a:gd name="T57" fmla="*/ 95 h 170"/>
                <a:gd name="T58" fmla="*/ 197 w 522"/>
                <a:gd name="T59" fmla="*/ 95 h 170"/>
                <a:gd name="T60" fmla="*/ 520 w 522"/>
                <a:gd name="T61" fmla="*/ 95 h 170"/>
                <a:gd name="T62" fmla="*/ 522 w 522"/>
                <a:gd name="T63" fmla="*/ 0 h 170"/>
                <a:gd name="T64" fmla="*/ 118 w 522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2"/>
                <a:gd name="T100" fmla="*/ 0 h 170"/>
                <a:gd name="T101" fmla="*/ 522 w 522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2" h="170">
                  <a:moveTo>
                    <a:pt x="118" y="0"/>
                  </a:moveTo>
                  <a:lnTo>
                    <a:pt x="105" y="0"/>
                  </a:lnTo>
                  <a:lnTo>
                    <a:pt x="92" y="0"/>
                  </a:lnTo>
                  <a:lnTo>
                    <a:pt x="81" y="3"/>
                  </a:lnTo>
                  <a:lnTo>
                    <a:pt x="70" y="5"/>
                  </a:lnTo>
                  <a:lnTo>
                    <a:pt x="57" y="8"/>
                  </a:lnTo>
                  <a:lnTo>
                    <a:pt x="48" y="12"/>
                  </a:lnTo>
                  <a:lnTo>
                    <a:pt x="37" y="17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5" y="36"/>
                  </a:lnTo>
                  <a:lnTo>
                    <a:pt x="9" y="45"/>
                  </a:lnTo>
                  <a:lnTo>
                    <a:pt x="4" y="56"/>
                  </a:lnTo>
                  <a:lnTo>
                    <a:pt x="2" y="66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4" y="170"/>
                  </a:lnTo>
                  <a:lnTo>
                    <a:pt x="151" y="167"/>
                  </a:lnTo>
                  <a:lnTo>
                    <a:pt x="149" y="122"/>
                  </a:lnTo>
                  <a:lnTo>
                    <a:pt x="149" y="116"/>
                  </a:lnTo>
                  <a:lnTo>
                    <a:pt x="151" y="112"/>
                  </a:lnTo>
                  <a:lnTo>
                    <a:pt x="153" y="109"/>
                  </a:lnTo>
                  <a:lnTo>
                    <a:pt x="155" y="104"/>
                  </a:lnTo>
                  <a:lnTo>
                    <a:pt x="158" y="103"/>
                  </a:lnTo>
                  <a:lnTo>
                    <a:pt x="164" y="100"/>
                  </a:lnTo>
                  <a:lnTo>
                    <a:pt x="167" y="97"/>
                  </a:lnTo>
                  <a:lnTo>
                    <a:pt x="175" y="97"/>
                  </a:lnTo>
                  <a:lnTo>
                    <a:pt x="180" y="95"/>
                  </a:lnTo>
                  <a:lnTo>
                    <a:pt x="188" y="95"/>
                  </a:lnTo>
                  <a:lnTo>
                    <a:pt x="197" y="95"/>
                  </a:lnTo>
                  <a:lnTo>
                    <a:pt x="520" y="95"/>
                  </a:lnTo>
                  <a:lnTo>
                    <a:pt x="522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1440"/>
            <p:cNvSpPr>
              <a:spLocks/>
            </p:cNvSpPr>
            <p:nvPr/>
          </p:nvSpPr>
          <p:spPr bwMode="auto">
            <a:xfrm>
              <a:off x="2933" y="2800"/>
              <a:ext cx="514" cy="166"/>
            </a:xfrm>
            <a:custGeom>
              <a:avLst/>
              <a:gdLst>
                <a:gd name="T0" fmla="*/ 112 w 514"/>
                <a:gd name="T1" fmla="*/ 0 h 166"/>
                <a:gd name="T2" fmla="*/ 101 w 514"/>
                <a:gd name="T3" fmla="*/ 0 h 166"/>
                <a:gd name="T4" fmla="*/ 88 w 514"/>
                <a:gd name="T5" fmla="*/ 2 h 166"/>
                <a:gd name="T6" fmla="*/ 77 w 514"/>
                <a:gd name="T7" fmla="*/ 3 h 166"/>
                <a:gd name="T8" fmla="*/ 66 w 514"/>
                <a:gd name="T9" fmla="*/ 6 h 166"/>
                <a:gd name="T10" fmla="*/ 55 w 514"/>
                <a:gd name="T11" fmla="*/ 8 h 166"/>
                <a:gd name="T12" fmla="*/ 44 w 514"/>
                <a:gd name="T13" fmla="*/ 12 h 166"/>
                <a:gd name="T14" fmla="*/ 35 w 514"/>
                <a:gd name="T15" fmla="*/ 17 h 166"/>
                <a:gd name="T16" fmla="*/ 27 w 514"/>
                <a:gd name="T17" fmla="*/ 21 h 166"/>
                <a:gd name="T18" fmla="*/ 20 w 514"/>
                <a:gd name="T19" fmla="*/ 29 h 166"/>
                <a:gd name="T20" fmla="*/ 14 w 514"/>
                <a:gd name="T21" fmla="*/ 36 h 166"/>
                <a:gd name="T22" fmla="*/ 7 w 514"/>
                <a:gd name="T23" fmla="*/ 44 h 166"/>
                <a:gd name="T24" fmla="*/ 3 w 514"/>
                <a:gd name="T25" fmla="*/ 54 h 166"/>
                <a:gd name="T26" fmla="*/ 2 w 514"/>
                <a:gd name="T27" fmla="*/ 65 h 166"/>
                <a:gd name="T28" fmla="*/ 0 w 514"/>
                <a:gd name="T29" fmla="*/ 77 h 166"/>
                <a:gd name="T30" fmla="*/ 0 w 514"/>
                <a:gd name="T31" fmla="*/ 92 h 166"/>
                <a:gd name="T32" fmla="*/ 3 w 514"/>
                <a:gd name="T33" fmla="*/ 166 h 166"/>
                <a:gd name="T34" fmla="*/ 145 w 514"/>
                <a:gd name="T35" fmla="*/ 164 h 166"/>
                <a:gd name="T36" fmla="*/ 143 w 514"/>
                <a:gd name="T37" fmla="*/ 118 h 166"/>
                <a:gd name="T38" fmla="*/ 143 w 514"/>
                <a:gd name="T39" fmla="*/ 112 h 166"/>
                <a:gd name="T40" fmla="*/ 143 w 514"/>
                <a:gd name="T41" fmla="*/ 109 h 166"/>
                <a:gd name="T42" fmla="*/ 145 w 514"/>
                <a:gd name="T43" fmla="*/ 104 h 166"/>
                <a:gd name="T44" fmla="*/ 149 w 514"/>
                <a:gd name="T45" fmla="*/ 101 h 166"/>
                <a:gd name="T46" fmla="*/ 152 w 514"/>
                <a:gd name="T47" fmla="*/ 98 h 166"/>
                <a:gd name="T48" fmla="*/ 156 w 514"/>
                <a:gd name="T49" fmla="*/ 95 h 166"/>
                <a:gd name="T50" fmla="*/ 161 w 514"/>
                <a:gd name="T51" fmla="*/ 94 h 166"/>
                <a:gd name="T52" fmla="*/ 165 w 514"/>
                <a:gd name="T53" fmla="*/ 94 h 166"/>
                <a:gd name="T54" fmla="*/ 172 w 514"/>
                <a:gd name="T55" fmla="*/ 92 h 166"/>
                <a:gd name="T56" fmla="*/ 180 w 514"/>
                <a:gd name="T57" fmla="*/ 92 h 166"/>
                <a:gd name="T58" fmla="*/ 187 w 514"/>
                <a:gd name="T59" fmla="*/ 92 h 166"/>
                <a:gd name="T60" fmla="*/ 514 w 514"/>
                <a:gd name="T61" fmla="*/ 92 h 166"/>
                <a:gd name="T62" fmla="*/ 514 w 514"/>
                <a:gd name="T63" fmla="*/ 0 h 166"/>
                <a:gd name="T64" fmla="*/ 112 w 514"/>
                <a:gd name="T65" fmla="*/ 0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4"/>
                <a:gd name="T100" fmla="*/ 0 h 166"/>
                <a:gd name="T101" fmla="*/ 514 w 514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4" h="166">
                  <a:moveTo>
                    <a:pt x="112" y="0"/>
                  </a:moveTo>
                  <a:lnTo>
                    <a:pt x="101" y="0"/>
                  </a:lnTo>
                  <a:lnTo>
                    <a:pt x="88" y="2"/>
                  </a:lnTo>
                  <a:lnTo>
                    <a:pt x="77" y="3"/>
                  </a:lnTo>
                  <a:lnTo>
                    <a:pt x="66" y="6"/>
                  </a:lnTo>
                  <a:lnTo>
                    <a:pt x="55" y="8"/>
                  </a:lnTo>
                  <a:lnTo>
                    <a:pt x="44" y="12"/>
                  </a:lnTo>
                  <a:lnTo>
                    <a:pt x="35" y="17"/>
                  </a:lnTo>
                  <a:lnTo>
                    <a:pt x="27" y="21"/>
                  </a:lnTo>
                  <a:lnTo>
                    <a:pt x="20" y="29"/>
                  </a:lnTo>
                  <a:lnTo>
                    <a:pt x="14" y="36"/>
                  </a:lnTo>
                  <a:lnTo>
                    <a:pt x="7" y="44"/>
                  </a:lnTo>
                  <a:lnTo>
                    <a:pt x="3" y="54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3" y="166"/>
                  </a:lnTo>
                  <a:lnTo>
                    <a:pt x="145" y="164"/>
                  </a:lnTo>
                  <a:lnTo>
                    <a:pt x="143" y="118"/>
                  </a:lnTo>
                  <a:lnTo>
                    <a:pt x="143" y="112"/>
                  </a:lnTo>
                  <a:lnTo>
                    <a:pt x="143" y="109"/>
                  </a:lnTo>
                  <a:lnTo>
                    <a:pt x="145" y="104"/>
                  </a:lnTo>
                  <a:lnTo>
                    <a:pt x="149" y="101"/>
                  </a:lnTo>
                  <a:lnTo>
                    <a:pt x="152" y="98"/>
                  </a:lnTo>
                  <a:lnTo>
                    <a:pt x="156" y="95"/>
                  </a:lnTo>
                  <a:lnTo>
                    <a:pt x="161" y="94"/>
                  </a:lnTo>
                  <a:lnTo>
                    <a:pt x="165" y="94"/>
                  </a:lnTo>
                  <a:lnTo>
                    <a:pt x="172" y="92"/>
                  </a:lnTo>
                  <a:lnTo>
                    <a:pt x="180" y="92"/>
                  </a:lnTo>
                  <a:lnTo>
                    <a:pt x="187" y="92"/>
                  </a:lnTo>
                  <a:lnTo>
                    <a:pt x="514" y="92"/>
                  </a:lnTo>
                  <a:lnTo>
                    <a:pt x="514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1441"/>
            <p:cNvSpPr>
              <a:spLocks/>
            </p:cNvSpPr>
            <p:nvPr/>
          </p:nvSpPr>
          <p:spPr bwMode="auto">
            <a:xfrm>
              <a:off x="2938" y="2805"/>
              <a:ext cx="509" cy="161"/>
            </a:xfrm>
            <a:custGeom>
              <a:avLst/>
              <a:gdLst>
                <a:gd name="T0" fmla="*/ 107 w 509"/>
                <a:gd name="T1" fmla="*/ 0 h 161"/>
                <a:gd name="T2" fmla="*/ 96 w 509"/>
                <a:gd name="T3" fmla="*/ 0 h 161"/>
                <a:gd name="T4" fmla="*/ 83 w 509"/>
                <a:gd name="T5" fmla="*/ 1 h 161"/>
                <a:gd name="T6" fmla="*/ 72 w 509"/>
                <a:gd name="T7" fmla="*/ 1 h 161"/>
                <a:gd name="T8" fmla="*/ 59 w 509"/>
                <a:gd name="T9" fmla="*/ 4 h 161"/>
                <a:gd name="T10" fmla="*/ 50 w 509"/>
                <a:gd name="T11" fmla="*/ 7 h 161"/>
                <a:gd name="T12" fmla="*/ 39 w 509"/>
                <a:gd name="T13" fmla="*/ 12 h 161"/>
                <a:gd name="T14" fmla="*/ 30 w 509"/>
                <a:gd name="T15" fmla="*/ 16 h 161"/>
                <a:gd name="T16" fmla="*/ 22 w 509"/>
                <a:gd name="T17" fmla="*/ 22 h 161"/>
                <a:gd name="T18" fmla="*/ 15 w 509"/>
                <a:gd name="T19" fmla="*/ 30 h 161"/>
                <a:gd name="T20" fmla="*/ 9 w 509"/>
                <a:gd name="T21" fmla="*/ 39 h 161"/>
                <a:gd name="T22" fmla="*/ 4 w 509"/>
                <a:gd name="T23" fmla="*/ 48 h 161"/>
                <a:gd name="T24" fmla="*/ 0 w 509"/>
                <a:gd name="T25" fmla="*/ 58 h 161"/>
                <a:gd name="T26" fmla="*/ 0 w 509"/>
                <a:gd name="T27" fmla="*/ 72 h 161"/>
                <a:gd name="T28" fmla="*/ 0 w 509"/>
                <a:gd name="T29" fmla="*/ 86 h 161"/>
                <a:gd name="T30" fmla="*/ 2 w 509"/>
                <a:gd name="T31" fmla="*/ 161 h 161"/>
                <a:gd name="T32" fmla="*/ 140 w 509"/>
                <a:gd name="T33" fmla="*/ 159 h 161"/>
                <a:gd name="T34" fmla="*/ 136 w 509"/>
                <a:gd name="T35" fmla="*/ 111 h 161"/>
                <a:gd name="T36" fmla="*/ 136 w 509"/>
                <a:gd name="T37" fmla="*/ 105 h 161"/>
                <a:gd name="T38" fmla="*/ 138 w 509"/>
                <a:gd name="T39" fmla="*/ 101 h 161"/>
                <a:gd name="T40" fmla="*/ 140 w 509"/>
                <a:gd name="T41" fmla="*/ 98 h 161"/>
                <a:gd name="T42" fmla="*/ 144 w 509"/>
                <a:gd name="T43" fmla="*/ 95 h 161"/>
                <a:gd name="T44" fmla="*/ 147 w 509"/>
                <a:gd name="T45" fmla="*/ 92 h 161"/>
                <a:gd name="T46" fmla="*/ 153 w 509"/>
                <a:gd name="T47" fmla="*/ 89 h 161"/>
                <a:gd name="T48" fmla="*/ 156 w 509"/>
                <a:gd name="T49" fmla="*/ 87 h 161"/>
                <a:gd name="T50" fmla="*/ 164 w 509"/>
                <a:gd name="T51" fmla="*/ 87 h 161"/>
                <a:gd name="T52" fmla="*/ 171 w 509"/>
                <a:gd name="T53" fmla="*/ 86 h 161"/>
                <a:gd name="T54" fmla="*/ 180 w 509"/>
                <a:gd name="T55" fmla="*/ 86 h 161"/>
                <a:gd name="T56" fmla="*/ 509 w 509"/>
                <a:gd name="T57" fmla="*/ 86 h 161"/>
                <a:gd name="T58" fmla="*/ 509 w 509"/>
                <a:gd name="T59" fmla="*/ 0 h 161"/>
                <a:gd name="T60" fmla="*/ 107 w 509"/>
                <a:gd name="T61" fmla="*/ 0 h 1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9"/>
                <a:gd name="T94" fmla="*/ 0 h 161"/>
                <a:gd name="T95" fmla="*/ 509 w 509"/>
                <a:gd name="T96" fmla="*/ 161 h 1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9" h="161">
                  <a:moveTo>
                    <a:pt x="107" y="0"/>
                  </a:moveTo>
                  <a:lnTo>
                    <a:pt x="96" y="0"/>
                  </a:lnTo>
                  <a:lnTo>
                    <a:pt x="83" y="1"/>
                  </a:lnTo>
                  <a:lnTo>
                    <a:pt x="72" y="1"/>
                  </a:lnTo>
                  <a:lnTo>
                    <a:pt x="59" y="4"/>
                  </a:lnTo>
                  <a:lnTo>
                    <a:pt x="50" y="7"/>
                  </a:lnTo>
                  <a:lnTo>
                    <a:pt x="39" y="12"/>
                  </a:lnTo>
                  <a:lnTo>
                    <a:pt x="30" y="16"/>
                  </a:lnTo>
                  <a:lnTo>
                    <a:pt x="22" y="22"/>
                  </a:lnTo>
                  <a:lnTo>
                    <a:pt x="15" y="30"/>
                  </a:lnTo>
                  <a:lnTo>
                    <a:pt x="9" y="39"/>
                  </a:lnTo>
                  <a:lnTo>
                    <a:pt x="4" y="48"/>
                  </a:lnTo>
                  <a:lnTo>
                    <a:pt x="0" y="58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2" y="161"/>
                  </a:lnTo>
                  <a:lnTo>
                    <a:pt x="140" y="159"/>
                  </a:lnTo>
                  <a:lnTo>
                    <a:pt x="136" y="111"/>
                  </a:lnTo>
                  <a:lnTo>
                    <a:pt x="136" y="105"/>
                  </a:lnTo>
                  <a:lnTo>
                    <a:pt x="138" y="101"/>
                  </a:lnTo>
                  <a:lnTo>
                    <a:pt x="140" y="98"/>
                  </a:lnTo>
                  <a:lnTo>
                    <a:pt x="144" y="95"/>
                  </a:lnTo>
                  <a:lnTo>
                    <a:pt x="147" y="92"/>
                  </a:lnTo>
                  <a:lnTo>
                    <a:pt x="153" y="89"/>
                  </a:lnTo>
                  <a:lnTo>
                    <a:pt x="156" y="87"/>
                  </a:lnTo>
                  <a:lnTo>
                    <a:pt x="164" y="87"/>
                  </a:lnTo>
                  <a:lnTo>
                    <a:pt x="171" y="86"/>
                  </a:lnTo>
                  <a:lnTo>
                    <a:pt x="180" y="86"/>
                  </a:lnTo>
                  <a:lnTo>
                    <a:pt x="509" y="86"/>
                  </a:lnTo>
                  <a:lnTo>
                    <a:pt x="509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1442"/>
            <p:cNvSpPr>
              <a:spLocks/>
            </p:cNvSpPr>
            <p:nvPr/>
          </p:nvSpPr>
          <p:spPr bwMode="auto">
            <a:xfrm>
              <a:off x="2942" y="2808"/>
              <a:ext cx="505" cy="158"/>
            </a:xfrm>
            <a:custGeom>
              <a:avLst/>
              <a:gdLst>
                <a:gd name="T0" fmla="*/ 105 w 505"/>
                <a:gd name="T1" fmla="*/ 0 h 158"/>
                <a:gd name="T2" fmla="*/ 92 w 505"/>
                <a:gd name="T3" fmla="*/ 0 h 158"/>
                <a:gd name="T4" fmla="*/ 79 w 505"/>
                <a:gd name="T5" fmla="*/ 1 h 158"/>
                <a:gd name="T6" fmla="*/ 66 w 505"/>
                <a:gd name="T7" fmla="*/ 3 h 158"/>
                <a:gd name="T8" fmla="*/ 55 w 505"/>
                <a:gd name="T9" fmla="*/ 6 h 158"/>
                <a:gd name="T10" fmla="*/ 44 w 505"/>
                <a:gd name="T11" fmla="*/ 9 h 158"/>
                <a:gd name="T12" fmla="*/ 35 w 505"/>
                <a:gd name="T13" fmla="*/ 13 h 158"/>
                <a:gd name="T14" fmla="*/ 26 w 505"/>
                <a:gd name="T15" fmla="*/ 19 h 158"/>
                <a:gd name="T16" fmla="*/ 18 w 505"/>
                <a:gd name="T17" fmla="*/ 25 h 158"/>
                <a:gd name="T18" fmla="*/ 11 w 505"/>
                <a:gd name="T19" fmla="*/ 34 h 158"/>
                <a:gd name="T20" fmla="*/ 5 w 505"/>
                <a:gd name="T21" fmla="*/ 43 h 158"/>
                <a:gd name="T22" fmla="*/ 2 w 505"/>
                <a:gd name="T23" fmla="*/ 55 h 158"/>
                <a:gd name="T24" fmla="*/ 0 w 505"/>
                <a:gd name="T25" fmla="*/ 67 h 158"/>
                <a:gd name="T26" fmla="*/ 0 w 505"/>
                <a:gd name="T27" fmla="*/ 83 h 158"/>
                <a:gd name="T28" fmla="*/ 4 w 505"/>
                <a:gd name="T29" fmla="*/ 158 h 158"/>
                <a:gd name="T30" fmla="*/ 134 w 505"/>
                <a:gd name="T31" fmla="*/ 156 h 158"/>
                <a:gd name="T32" fmla="*/ 132 w 505"/>
                <a:gd name="T33" fmla="*/ 107 h 158"/>
                <a:gd name="T34" fmla="*/ 132 w 505"/>
                <a:gd name="T35" fmla="*/ 102 h 158"/>
                <a:gd name="T36" fmla="*/ 132 w 505"/>
                <a:gd name="T37" fmla="*/ 98 h 158"/>
                <a:gd name="T38" fmla="*/ 136 w 505"/>
                <a:gd name="T39" fmla="*/ 93 h 158"/>
                <a:gd name="T40" fmla="*/ 140 w 505"/>
                <a:gd name="T41" fmla="*/ 90 h 158"/>
                <a:gd name="T42" fmla="*/ 143 w 505"/>
                <a:gd name="T43" fmla="*/ 87 h 158"/>
                <a:gd name="T44" fmla="*/ 147 w 505"/>
                <a:gd name="T45" fmla="*/ 86 h 158"/>
                <a:gd name="T46" fmla="*/ 152 w 505"/>
                <a:gd name="T47" fmla="*/ 84 h 158"/>
                <a:gd name="T48" fmla="*/ 158 w 505"/>
                <a:gd name="T49" fmla="*/ 84 h 158"/>
                <a:gd name="T50" fmla="*/ 165 w 505"/>
                <a:gd name="T51" fmla="*/ 83 h 158"/>
                <a:gd name="T52" fmla="*/ 173 w 505"/>
                <a:gd name="T53" fmla="*/ 83 h 158"/>
                <a:gd name="T54" fmla="*/ 505 w 505"/>
                <a:gd name="T55" fmla="*/ 83 h 158"/>
                <a:gd name="T56" fmla="*/ 505 w 505"/>
                <a:gd name="T57" fmla="*/ 0 h 158"/>
                <a:gd name="T58" fmla="*/ 105 w 505"/>
                <a:gd name="T59" fmla="*/ 0 h 1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5"/>
                <a:gd name="T91" fmla="*/ 0 h 158"/>
                <a:gd name="T92" fmla="*/ 505 w 505"/>
                <a:gd name="T93" fmla="*/ 158 h 1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5" h="158">
                  <a:moveTo>
                    <a:pt x="105" y="0"/>
                  </a:moveTo>
                  <a:lnTo>
                    <a:pt x="92" y="0"/>
                  </a:lnTo>
                  <a:lnTo>
                    <a:pt x="79" y="1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4" y="9"/>
                  </a:lnTo>
                  <a:lnTo>
                    <a:pt x="35" y="13"/>
                  </a:lnTo>
                  <a:lnTo>
                    <a:pt x="26" y="19"/>
                  </a:lnTo>
                  <a:lnTo>
                    <a:pt x="18" y="25"/>
                  </a:lnTo>
                  <a:lnTo>
                    <a:pt x="11" y="34"/>
                  </a:lnTo>
                  <a:lnTo>
                    <a:pt x="5" y="43"/>
                  </a:lnTo>
                  <a:lnTo>
                    <a:pt x="2" y="55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4" y="158"/>
                  </a:lnTo>
                  <a:lnTo>
                    <a:pt x="134" y="156"/>
                  </a:lnTo>
                  <a:lnTo>
                    <a:pt x="132" y="107"/>
                  </a:lnTo>
                  <a:lnTo>
                    <a:pt x="132" y="102"/>
                  </a:lnTo>
                  <a:lnTo>
                    <a:pt x="132" y="98"/>
                  </a:lnTo>
                  <a:lnTo>
                    <a:pt x="136" y="93"/>
                  </a:lnTo>
                  <a:lnTo>
                    <a:pt x="140" y="90"/>
                  </a:lnTo>
                  <a:lnTo>
                    <a:pt x="143" y="87"/>
                  </a:lnTo>
                  <a:lnTo>
                    <a:pt x="147" y="86"/>
                  </a:lnTo>
                  <a:lnTo>
                    <a:pt x="152" y="84"/>
                  </a:lnTo>
                  <a:lnTo>
                    <a:pt x="158" y="84"/>
                  </a:lnTo>
                  <a:lnTo>
                    <a:pt x="165" y="83"/>
                  </a:lnTo>
                  <a:lnTo>
                    <a:pt x="173" y="83"/>
                  </a:lnTo>
                  <a:lnTo>
                    <a:pt x="505" y="83"/>
                  </a:lnTo>
                  <a:lnTo>
                    <a:pt x="5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1443"/>
            <p:cNvSpPr>
              <a:spLocks/>
            </p:cNvSpPr>
            <p:nvPr/>
          </p:nvSpPr>
          <p:spPr bwMode="auto">
            <a:xfrm>
              <a:off x="2947" y="2811"/>
              <a:ext cx="500" cy="155"/>
            </a:xfrm>
            <a:custGeom>
              <a:avLst/>
              <a:gdLst>
                <a:gd name="T0" fmla="*/ 100 w 500"/>
                <a:gd name="T1" fmla="*/ 0 h 155"/>
                <a:gd name="T2" fmla="*/ 87 w 500"/>
                <a:gd name="T3" fmla="*/ 1 h 155"/>
                <a:gd name="T4" fmla="*/ 74 w 500"/>
                <a:gd name="T5" fmla="*/ 1 h 155"/>
                <a:gd name="T6" fmla="*/ 61 w 500"/>
                <a:gd name="T7" fmla="*/ 3 h 155"/>
                <a:gd name="T8" fmla="*/ 50 w 500"/>
                <a:gd name="T9" fmla="*/ 6 h 155"/>
                <a:gd name="T10" fmla="*/ 39 w 500"/>
                <a:gd name="T11" fmla="*/ 10 h 155"/>
                <a:gd name="T12" fmla="*/ 30 w 500"/>
                <a:gd name="T13" fmla="*/ 16 h 155"/>
                <a:gd name="T14" fmla="*/ 21 w 500"/>
                <a:gd name="T15" fmla="*/ 22 h 155"/>
                <a:gd name="T16" fmla="*/ 13 w 500"/>
                <a:gd name="T17" fmla="*/ 30 h 155"/>
                <a:gd name="T18" fmla="*/ 8 w 500"/>
                <a:gd name="T19" fmla="*/ 40 h 155"/>
                <a:gd name="T20" fmla="*/ 4 w 500"/>
                <a:gd name="T21" fmla="*/ 51 h 155"/>
                <a:gd name="T22" fmla="*/ 0 w 500"/>
                <a:gd name="T23" fmla="*/ 64 h 155"/>
                <a:gd name="T24" fmla="*/ 0 w 500"/>
                <a:gd name="T25" fmla="*/ 80 h 155"/>
                <a:gd name="T26" fmla="*/ 4 w 500"/>
                <a:gd name="T27" fmla="*/ 155 h 155"/>
                <a:gd name="T28" fmla="*/ 129 w 500"/>
                <a:gd name="T29" fmla="*/ 153 h 155"/>
                <a:gd name="T30" fmla="*/ 127 w 500"/>
                <a:gd name="T31" fmla="*/ 102 h 155"/>
                <a:gd name="T32" fmla="*/ 127 w 500"/>
                <a:gd name="T33" fmla="*/ 98 h 155"/>
                <a:gd name="T34" fmla="*/ 127 w 500"/>
                <a:gd name="T35" fmla="*/ 92 h 155"/>
                <a:gd name="T36" fmla="*/ 131 w 500"/>
                <a:gd name="T37" fmla="*/ 89 h 155"/>
                <a:gd name="T38" fmla="*/ 135 w 500"/>
                <a:gd name="T39" fmla="*/ 86 h 155"/>
                <a:gd name="T40" fmla="*/ 138 w 500"/>
                <a:gd name="T41" fmla="*/ 83 h 155"/>
                <a:gd name="T42" fmla="*/ 144 w 500"/>
                <a:gd name="T43" fmla="*/ 81 h 155"/>
                <a:gd name="T44" fmla="*/ 149 w 500"/>
                <a:gd name="T45" fmla="*/ 80 h 155"/>
                <a:gd name="T46" fmla="*/ 157 w 500"/>
                <a:gd name="T47" fmla="*/ 80 h 155"/>
                <a:gd name="T48" fmla="*/ 166 w 500"/>
                <a:gd name="T49" fmla="*/ 80 h 155"/>
                <a:gd name="T50" fmla="*/ 500 w 500"/>
                <a:gd name="T51" fmla="*/ 80 h 155"/>
                <a:gd name="T52" fmla="*/ 500 w 500"/>
                <a:gd name="T53" fmla="*/ 0 h 155"/>
                <a:gd name="T54" fmla="*/ 100 w 500"/>
                <a:gd name="T55" fmla="*/ 0 h 1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0"/>
                <a:gd name="T85" fmla="*/ 0 h 155"/>
                <a:gd name="T86" fmla="*/ 500 w 500"/>
                <a:gd name="T87" fmla="*/ 155 h 1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0" h="155">
                  <a:moveTo>
                    <a:pt x="100" y="0"/>
                  </a:moveTo>
                  <a:lnTo>
                    <a:pt x="87" y="1"/>
                  </a:lnTo>
                  <a:lnTo>
                    <a:pt x="74" y="1"/>
                  </a:lnTo>
                  <a:lnTo>
                    <a:pt x="61" y="3"/>
                  </a:lnTo>
                  <a:lnTo>
                    <a:pt x="50" y="6"/>
                  </a:lnTo>
                  <a:lnTo>
                    <a:pt x="39" y="10"/>
                  </a:lnTo>
                  <a:lnTo>
                    <a:pt x="30" y="16"/>
                  </a:lnTo>
                  <a:lnTo>
                    <a:pt x="21" y="22"/>
                  </a:lnTo>
                  <a:lnTo>
                    <a:pt x="13" y="30"/>
                  </a:lnTo>
                  <a:lnTo>
                    <a:pt x="8" y="40"/>
                  </a:lnTo>
                  <a:lnTo>
                    <a:pt x="4" y="51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55"/>
                  </a:lnTo>
                  <a:lnTo>
                    <a:pt x="129" y="153"/>
                  </a:lnTo>
                  <a:lnTo>
                    <a:pt x="127" y="102"/>
                  </a:lnTo>
                  <a:lnTo>
                    <a:pt x="127" y="98"/>
                  </a:lnTo>
                  <a:lnTo>
                    <a:pt x="127" y="92"/>
                  </a:lnTo>
                  <a:lnTo>
                    <a:pt x="131" y="89"/>
                  </a:lnTo>
                  <a:lnTo>
                    <a:pt x="135" y="86"/>
                  </a:lnTo>
                  <a:lnTo>
                    <a:pt x="138" y="83"/>
                  </a:lnTo>
                  <a:lnTo>
                    <a:pt x="144" y="81"/>
                  </a:lnTo>
                  <a:lnTo>
                    <a:pt x="149" y="80"/>
                  </a:lnTo>
                  <a:lnTo>
                    <a:pt x="157" y="80"/>
                  </a:lnTo>
                  <a:lnTo>
                    <a:pt x="166" y="80"/>
                  </a:lnTo>
                  <a:lnTo>
                    <a:pt x="500" y="80"/>
                  </a:lnTo>
                  <a:lnTo>
                    <a:pt x="5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Freeform 1444"/>
            <p:cNvSpPr>
              <a:spLocks/>
            </p:cNvSpPr>
            <p:nvPr/>
          </p:nvSpPr>
          <p:spPr bwMode="auto">
            <a:xfrm>
              <a:off x="2953" y="2814"/>
              <a:ext cx="494" cy="152"/>
            </a:xfrm>
            <a:custGeom>
              <a:avLst/>
              <a:gdLst>
                <a:gd name="T0" fmla="*/ 95 w 494"/>
                <a:gd name="T1" fmla="*/ 0 h 152"/>
                <a:gd name="T2" fmla="*/ 83 w 494"/>
                <a:gd name="T3" fmla="*/ 0 h 152"/>
                <a:gd name="T4" fmla="*/ 70 w 494"/>
                <a:gd name="T5" fmla="*/ 1 h 152"/>
                <a:gd name="T6" fmla="*/ 59 w 494"/>
                <a:gd name="T7" fmla="*/ 3 h 152"/>
                <a:gd name="T8" fmla="*/ 46 w 494"/>
                <a:gd name="T9" fmla="*/ 6 h 152"/>
                <a:gd name="T10" fmla="*/ 37 w 494"/>
                <a:gd name="T11" fmla="*/ 10 h 152"/>
                <a:gd name="T12" fmla="*/ 27 w 494"/>
                <a:gd name="T13" fmla="*/ 15 h 152"/>
                <a:gd name="T14" fmla="*/ 18 w 494"/>
                <a:gd name="T15" fmla="*/ 22 h 152"/>
                <a:gd name="T16" fmla="*/ 11 w 494"/>
                <a:gd name="T17" fmla="*/ 30 h 152"/>
                <a:gd name="T18" fmla="*/ 5 w 494"/>
                <a:gd name="T19" fmla="*/ 39 h 152"/>
                <a:gd name="T20" fmla="*/ 2 w 494"/>
                <a:gd name="T21" fmla="*/ 49 h 152"/>
                <a:gd name="T22" fmla="*/ 0 w 494"/>
                <a:gd name="T23" fmla="*/ 61 h 152"/>
                <a:gd name="T24" fmla="*/ 0 w 494"/>
                <a:gd name="T25" fmla="*/ 75 h 152"/>
                <a:gd name="T26" fmla="*/ 4 w 494"/>
                <a:gd name="T27" fmla="*/ 152 h 152"/>
                <a:gd name="T28" fmla="*/ 121 w 494"/>
                <a:gd name="T29" fmla="*/ 150 h 152"/>
                <a:gd name="T30" fmla="*/ 119 w 494"/>
                <a:gd name="T31" fmla="*/ 98 h 152"/>
                <a:gd name="T32" fmla="*/ 121 w 494"/>
                <a:gd name="T33" fmla="*/ 93 h 152"/>
                <a:gd name="T34" fmla="*/ 121 w 494"/>
                <a:gd name="T35" fmla="*/ 89 h 152"/>
                <a:gd name="T36" fmla="*/ 123 w 494"/>
                <a:gd name="T37" fmla="*/ 84 h 152"/>
                <a:gd name="T38" fmla="*/ 127 w 494"/>
                <a:gd name="T39" fmla="*/ 81 h 152"/>
                <a:gd name="T40" fmla="*/ 132 w 494"/>
                <a:gd name="T41" fmla="*/ 80 h 152"/>
                <a:gd name="T42" fmla="*/ 136 w 494"/>
                <a:gd name="T43" fmla="*/ 78 h 152"/>
                <a:gd name="T44" fmla="*/ 141 w 494"/>
                <a:gd name="T45" fmla="*/ 77 h 152"/>
                <a:gd name="T46" fmla="*/ 149 w 494"/>
                <a:gd name="T47" fmla="*/ 75 h 152"/>
                <a:gd name="T48" fmla="*/ 156 w 494"/>
                <a:gd name="T49" fmla="*/ 75 h 152"/>
                <a:gd name="T50" fmla="*/ 494 w 494"/>
                <a:gd name="T51" fmla="*/ 75 h 152"/>
                <a:gd name="T52" fmla="*/ 494 w 494"/>
                <a:gd name="T53" fmla="*/ 0 h 152"/>
                <a:gd name="T54" fmla="*/ 95 w 494"/>
                <a:gd name="T55" fmla="*/ 0 h 1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4"/>
                <a:gd name="T85" fmla="*/ 0 h 152"/>
                <a:gd name="T86" fmla="*/ 494 w 494"/>
                <a:gd name="T87" fmla="*/ 152 h 1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4" h="152">
                  <a:moveTo>
                    <a:pt x="95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7" y="10"/>
                  </a:lnTo>
                  <a:lnTo>
                    <a:pt x="27" y="15"/>
                  </a:lnTo>
                  <a:lnTo>
                    <a:pt x="18" y="22"/>
                  </a:lnTo>
                  <a:lnTo>
                    <a:pt x="11" y="30"/>
                  </a:lnTo>
                  <a:lnTo>
                    <a:pt x="5" y="39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4" y="152"/>
                  </a:lnTo>
                  <a:lnTo>
                    <a:pt x="121" y="150"/>
                  </a:lnTo>
                  <a:lnTo>
                    <a:pt x="119" y="98"/>
                  </a:lnTo>
                  <a:lnTo>
                    <a:pt x="121" y="93"/>
                  </a:lnTo>
                  <a:lnTo>
                    <a:pt x="121" y="89"/>
                  </a:lnTo>
                  <a:lnTo>
                    <a:pt x="123" y="84"/>
                  </a:lnTo>
                  <a:lnTo>
                    <a:pt x="127" y="81"/>
                  </a:lnTo>
                  <a:lnTo>
                    <a:pt x="132" y="80"/>
                  </a:lnTo>
                  <a:lnTo>
                    <a:pt x="136" y="78"/>
                  </a:lnTo>
                  <a:lnTo>
                    <a:pt x="141" y="77"/>
                  </a:lnTo>
                  <a:lnTo>
                    <a:pt x="149" y="75"/>
                  </a:lnTo>
                  <a:lnTo>
                    <a:pt x="156" y="75"/>
                  </a:lnTo>
                  <a:lnTo>
                    <a:pt x="494" y="75"/>
                  </a:lnTo>
                  <a:lnTo>
                    <a:pt x="494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5D5D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Freeform 1445"/>
            <p:cNvSpPr>
              <a:spLocks/>
            </p:cNvSpPr>
            <p:nvPr/>
          </p:nvSpPr>
          <p:spPr bwMode="auto">
            <a:xfrm>
              <a:off x="2958" y="2818"/>
              <a:ext cx="489" cy="148"/>
            </a:xfrm>
            <a:custGeom>
              <a:avLst/>
              <a:gdLst>
                <a:gd name="T0" fmla="*/ 90 w 489"/>
                <a:gd name="T1" fmla="*/ 0 h 148"/>
                <a:gd name="T2" fmla="*/ 78 w 489"/>
                <a:gd name="T3" fmla="*/ 0 h 148"/>
                <a:gd name="T4" fmla="*/ 65 w 489"/>
                <a:gd name="T5" fmla="*/ 2 h 148"/>
                <a:gd name="T6" fmla="*/ 52 w 489"/>
                <a:gd name="T7" fmla="*/ 3 h 148"/>
                <a:gd name="T8" fmla="*/ 41 w 489"/>
                <a:gd name="T9" fmla="*/ 6 h 148"/>
                <a:gd name="T10" fmla="*/ 30 w 489"/>
                <a:gd name="T11" fmla="*/ 11 h 148"/>
                <a:gd name="T12" fmla="*/ 21 w 489"/>
                <a:gd name="T13" fmla="*/ 17 h 148"/>
                <a:gd name="T14" fmla="*/ 13 w 489"/>
                <a:gd name="T15" fmla="*/ 24 h 148"/>
                <a:gd name="T16" fmla="*/ 8 w 489"/>
                <a:gd name="T17" fmla="*/ 33 h 148"/>
                <a:gd name="T18" fmla="*/ 2 w 489"/>
                <a:gd name="T19" fmla="*/ 44 h 148"/>
                <a:gd name="T20" fmla="*/ 0 w 489"/>
                <a:gd name="T21" fmla="*/ 57 h 148"/>
                <a:gd name="T22" fmla="*/ 0 w 489"/>
                <a:gd name="T23" fmla="*/ 71 h 148"/>
                <a:gd name="T24" fmla="*/ 4 w 489"/>
                <a:gd name="T25" fmla="*/ 148 h 148"/>
                <a:gd name="T26" fmla="*/ 116 w 489"/>
                <a:gd name="T27" fmla="*/ 146 h 148"/>
                <a:gd name="T28" fmla="*/ 114 w 489"/>
                <a:gd name="T29" fmla="*/ 92 h 148"/>
                <a:gd name="T30" fmla="*/ 114 w 489"/>
                <a:gd name="T31" fmla="*/ 88 h 148"/>
                <a:gd name="T32" fmla="*/ 116 w 489"/>
                <a:gd name="T33" fmla="*/ 82 h 148"/>
                <a:gd name="T34" fmla="*/ 118 w 489"/>
                <a:gd name="T35" fmla="*/ 79 h 148"/>
                <a:gd name="T36" fmla="*/ 124 w 489"/>
                <a:gd name="T37" fmla="*/ 76 h 148"/>
                <a:gd name="T38" fmla="*/ 127 w 489"/>
                <a:gd name="T39" fmla="*/ 74 h 148"/>
                <a:gd name="T40" fmla="*/ 135 w 489"/>
                <a:gd name="T41" fmla="*/ 73 h 148"/>
                <a:gd name="T42" fmla="*/ 140 w 489"/>
                <a:gd name="T43" fmla="*/ 71 h 148"/>
                <a:gd name="T44" fmla="*/ 149 w 489"/>
                <a:gd name="T45" fmla="*/ 71 h 148"/>
                <a:gd name="T46" fmla="*/ 489 w 489"/>
                <a:gd name="T47" fmla="*/ 71 h 148"/>
                <a:gd name="T48" fmla="*/ 489 w 489"/>
                <a:gd name="T49" fmla="*/ 0 h 148"/>
                <a:gd name="T50" fmla="*/ 90 w 489"/>
                <a:gd name="T51" fmla="*/ 0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9"/>
                <a:gd name="T79" fmla="*/ 0 h 148"/>
                <a:gd name="T80" fmla="*/ 489 w 489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9" h="148">
                  <a:moveTo>
                    <a:pt x="90" y="0"/>
                  </a:moveTo>
                  <a:lnTo>
                    <a:pt x="78" y="0"/>
                  </a:lnTo>
                  <a:lnTo>
                    <a:pt x="65" y="2"/>
                  </a:lnTo>
                  <a:lnTo>
                    <a:pt x="52" y="3"/>
                  </a:lnTo>
                  <a:lnTo>
                    <a:pt x="41" y="6"/>
                  </a:lnTo>
                  <a:lnTo>
                    <a:pt x="30" y="11"/>
                  </a:lnTo>
                  <a:lnTo>
                    <a:pt x="21" y="17"/>
                  </a:lnTo>
                  <a:lnTo>
                    <a:pt x="13" y="24"/>
                  </a:lnTo>
                  <a:lnTo>
                    <a:pt x="8" y="33"/>
                  </a:lnTo>
                  <a:lnTo>
                    <a:pt x="2" y="44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4" y="148"/>
                  </a:lnTo>
                  <a:lnTo>
                    <a:pt x="116" y="146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6" y="82"/>
                  </a:lnTo>
                  <a:lnTo>
                    <a:pt x="118" y="79"/>
                  </a:lnTo>
                  <a:lnTo>
                    <a:pt x="124" y="76"/>
                  </a:lnTo>
                  <a:lnTo>
                    <a:pt x="127" y="74"/>
                  </a:lnTo>
                  <a:lnTo>
                    <a:pt x="135" y="73"/>
                  </a:lnTo>
                  <a:lnTo>
                    <a:pt x="140" y="71"/>
                  </a:lnTo>
                  <a:lnTo>
                    <a:pt x="149" y="71"/>
                  </a:lnTo>
                  <a:lnTo>
                    <a:pt x="489" y="71"/>
                  </a:lnTo>
                  <a:lnTo>
                    <a:pt x="48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Freeform 1446"/>
            <p:cNvSpPr>
              <a:spLocks/>
            </p:cNvSpPr>
            <p:nvPr/>
          </p:nvSpPr>
          <p:spPr bwMode="auto">
            <a:xfrm>
              <a:off x="2964" y="2821"/>
              <a:ext cx="483" cy="145"/>
            </a:xfrm>
            <a:custGeom>
              <a:avLst/>
              <a:gdLst>
                <a:gd name="T0" fmla="*/ 84 w 483"/>
                <a:gd name="T1" fmla="*/ 0 h 145"/>
                <a:gd name="T2" fmla="*/ 72 w 483"/>
                <a:gd name="T3" fmla="*/ 0 h 145"/>
                <a:gd name="T4" fmla="*/ 61 w 483"/>
                <a:gd name="T5" fmla="*/ 2 h 145"/>
                <a:gd name="T6" fmla="*/ 50 w 483"/>
                <a:gd name="T7" fmla="*/ 3 h 145"/>
                <a:gd name="T8" fmla="*/ 39 w 483"/>
                <a:gd name="T9" fmla="*/ 8 h 145"/>
                <a:gd name="T10" fmla="*/ 27 w 483"/>
                <a:gd name="T11" fmla="*/ 11 h 145"/>
                <a:gd name="T12" fmla="*/ 20 w 483"/>
                <a:gd name="T13" fmla="*/ 17 h 145"/>
                <a:gd name="T14" fmla="*/ 13 w 483"/>
                <a:gd name="T15" fmla="*/ 24 h 145"/>
                <a:gd name="T16" fmla="*/ 7 w 483"/>
                <a:gd name="T17" fmla="*/ 32 h 145"/>
                <a:gd name="T18" fmla="*/ 2 w 483"/>
                <a:gd name="T19" fmla="*/ 42 h 145"/>
                <a:gd name="T20" fmla="*/ 0 w 483"/>
                <a:gd name="T21" fmla="*/ 54 h 145"/>
                <a:gd name="T22" fmla="*/ 0 w 483"/>
                <a:gd name="T23" fmla="*/ 68 h 145"/>
                <a:gd name="T24" fmla="*/ 4 w 483"/>
                <a:gd name="T25" fmla="*/ 145 h 145"/>
                <a:gd name="T26" fmla="*/ 110 w 483"/>
                <a:gd name="T27" fmla="*/ 143 h 145"/>
                <a:gd name="T28" fmla="*/ 108 w 483"/>
                <a:gd name="T29" fmla="*/ 88 h 145"/>
                <a:gd name="T30" fmla="*/ 108 w 483"/>
                <a:gd name="T31" fmla="*/ 82 h 145"/>
                <a:gd name="T32" fmla="*/ 110 w 483"/>
                <a:gd name="T33" fmla="*/ 79 h 145"/>
                <a:gd name="T34" fmla="*/ 110 w 483"/>
                <a:gd name="T35" fmla="*/ 74 h 145"/>
                <a:gd name="T36" fmla="*/ 116 w 483"/>
                <a:gd name="T37" fmla="*/ 73 h 145"/>
                <a:gd name="T38" fmla="*/ 121 w 483"/>
                <a:gd name="T39" fmla="*/ 71 h 145"/>
                <a:gd name="T40" fmla="*/ 127 w 483"/>
                <a:gd name="T41" fmla="*/ 70 h 145"/>
                <a:gd name="T42" fmla="*/ 132 w 483"/>
                <a:gd name="T43" fmla="*/ 68 h 145"/>
                <a:gd name="T44" fmla="*/ 140 w 483"/>
                <a:gd name="T45" fmla="*/ 68 h 145"/>
                <a:gd name="T46" fmla="*/ 483 w 483"/>
                <a:gd name="T47" fmla="*/ 68 h 145"/>
                <a:gd name="T48" fmla="*/ 483 w 483"/>
                <a:gd name="T49" fmla="*/ 0 h 145"/>
                <a:gd name="T50" fmla="*/ 84 w 483"/>
                <a:gd name="T51" fmla="*/ 0 h 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3"/>
                <a:gd name="T79" fmla="*/ 0 h 145"/>
                <a:gd name="T80" fmla="*/ 483 w 483"/>
                <a:gd name="T81" fmla="*/ 145 h 1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3" h="145">
                  <a:moveTo>
                    <a:pt x="84" y="0"/>
                  </a:moveTo>
                  <a:lnTo>
                    <a:pt x="72" y="0"/>
                  </a:lnTo>
                  <a:lnTo>
                    <a:pt x="61" y="2"/>
                  </a:lnTo>
                  <a:lnTo>
                    <a:pt x="50" y="3"/>
                  </a:lnTo>
                  <a:lnTo>
                    <a:pt x="39" y="8"/>
                  </a:lnTo>
                  <a:lnTo>
                    <a:pt x="27" y="11"/>
                  </a:lnTo>
                  <a:lnTo>
                    <a:pt x="20" y="17"/>
                  </a:lnTo>
                  <a:lnTo>
                    <a:pt x="13" y="24"/>
                  </a:lnTo>
                  <a:lnTo>
                    <a:pt x="7" y="32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4" y="145"/>
                  </a:lnTo>
                  <a:lnTo>
                    <a:pt x="110" y="143"/>
                  </a:lnTo>
                  <a:lnTo>
                    <a:pt x="108" y="88"/>
                  </a:lnTo>
                  <a:lnTo>
                    <a:pt x="108" y="82"/>
                  </a:lnTo>
                  <a:lnTo>
                    <a:pt x="110" y="79"/>
                  </a:lnTo>
                  <a:lnTo>
                    <a:pt x="110" y="74"/>
                  </a:lnTo>
                  <a:lnTo>
                    <a:pt x="116" y="73"/>
                  </a:lnTo>
                  <a:lnTo>
                    <a:pt x="121" y="71"/>
                  </a:lnTo>
                  <a:lnTo>
                    <a:pt x="127" y="70"/>
                  </a:lnTo>
                  <a:lnTo>
                    <a:pt x="132" y="68"/>
                  </a:lnTo>
                  <a:lnTo>
                    <a:pt x="140" y="68"/>
                  </a:lnTo>
                  <a:lnTo>
                    <a:pt x="483" y="68"/>
                  </a:lnTo>
                  <a:lnTo>
                    <a:pt x="48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Freeform 1447"/>
            <p:cNvSpPr>
              <a:spLocks/>
            </p:cNvSpPr>
            <p:nvPr/>
          </p:nvSpPr>
          <p:spPr bwMode="auto">
            <a:xfrm>
              <a:off x="2968" y="2824"/>
              <a:ext cx="479" cy="142"/>
            </a:xfrm>
            <a:custGeom>
              <a:avLst/>
              <a:gdLst>
                <a:gd name="T0" fmla="*/ 80 w 479"/>
                <a:gd name="T1" fmla="*/ 0 h 142"/>
                <a:gd name="T2" fmla="*/ 68 w 479"/>
                <a:gd name="T3" fmla="*/ 2 h 142"/>
                <a:gd name="T4" fmla="*/ 57 w 479"/>
                <a:gd name="T5" fmla="*/ 2 h 142"/>
                <a:gd name="T6" fmla="*/ 44 w 479"/>
                <a:gd name="T7" fmla="*/ 5 h 142"/>
                <a:gd name="T8" fmla="*/ 33 w 479"/>
                <a:gd name="T9" fmla="*/ 8 h 142"/>
                <a:gd name="T10" fmla="*/ 23 w 479"/>
                <a:gd name="T11" fmla="*/ 14 h 142"/>
                <a:gd name="T12" fmla="*/ 16 w 479"/>
                <a:gd name="T13" fmla="*/ 20 h 142"/>
                <a:gd name="T14" fmla="*/ 9 w 479"/>
                <a:gd name="T15" fmla="*/ 29 h 142"/>
                <a:gd name="T16" fmla="*/ 3 w 479"/>
                <a:gd name="T17" fmla="*/ 38 h 142"/>
                <a:gd name="T18" fmla="*/ 1 w 479"/>
                <a:gd name="T19" fmla="*/ 50 h 142"/>
                <a:gd name="T20" fmla="*/ 0 w 479"/>
                <a:gd name="T21" fmla="*/ 65 h 142"/>
                <a:gd name="T22" fmla="*/ 3 w 479"/>
                <a:gd name="T23" fmla="*/ 142 h 142"/>
                <a:gd name="T24" fmla="*/ 104 w 479"/>
                <a:gd name="T25" fmla="*/ 140 h 142"/>
                <a:gd name="T26" fmla="*/ 103 w 479"/>
                <a:gd name="T27" fmla="*/ 83 h 142"/>
                <a:gd name="T28" fmla="*/ 104 w 479"/>
                <a:gd name="T29" fmla="*/ 77 h 142"/>
                <a:gd name="T30" fmla="*/ 104 w 479"/>
                <a:gd name="T31" fmla="*/ 73 h 142"/>
                <a:gd name="T32" fmla="*/ 108 w 479"/>
                <a:gd name="T33" fmla="*/ 70 h 142"/>
                <a:gd name="T34" fmla="*/ 114 w 479"/>
                <a:gd name="T35" fmla="*/ 68 h 142"/>
                <a:gd name="T36" fmla="*/ 119 w 479"/>
                <a:gd name="T37" fmla="*/ 65 h 142"/>
                <a:gd name="T38" fmla="*/ 126 w 479"/>
                <a:gd name="T39" fmla="*/ 65 h 142"/>
                <a:gd name="T40" fmla="*/ 134 w 479"/>
                <a:gd name="T41" fmla="*/ 65 h 142"/>
                <a:gd name="T42" fmla="*/ 479 w 479"/>
                <a:gd name="T43" fmla="*/ 65 h 142"/>
                <a:gd name="T44" fmla="*/ 479 w 479"/>
                <a:gd name="T45" fmla="*/ 0 h 142"/>
                <a:gd name="T46" fmla="*/ 80 w 479"/>
                <a:gd name="T47" fmla="*/ 0 h 1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9"/>
                <a:gd name="T73" fmla="*/ 0 h 142"/>
                <a:gd name="T74" fmla="*/ 479 w 479"/>
                <a:gd name="T75" fmla="*/ 142 h 1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9" h="142">
                  <a:moveTo>
                    <a:pt x="80" y="0"/>
                  </a:moveTo>
                  <a:lnTo>
                    <a:pt x="68" y="2"/>
                  </a:lnTo>
                  <a:lnTo>
                    <a:pt x="57" y="2"/>
                  </a:lnTo>
                  <a:lnTo>
                    <a:pt x="44" y="5"/>
                  </a:lnTo>
                  <a:lnTo>
                    <a:pt x="33" y="8"/>
                  </a:lnTo>
                  <a:lnTo>
                    <a:pt x="23" y="14"/>
                  </a:lnTo>
                  <a:lnTo>
                    <a:pt x="16" y="20"/>
                  </a:lnTo>
                  <a:lnTo>
                    <a:pt x="9" y="29"/>
                  </a:lnTo>
                  <a:lnTo>
                    <a:pt x="3" y="38"/>
                  </a:lnTo>
                  <a:lnTo>
                    <a:pt x="1" y="50"/>
                  </a:lnTo>
                  <a:lnTo>
                    <a:pt x="0" y="65"/>
                  </a:lnTo>
                  <a:lnTo>
                    <a:pt x="3" y="142"/>
                  </a:lnTo>
                  <a:lnTo>
                    <a:pt x="104" y="140"/>
                  </a:lnTo>
                  <a:lnTo>
                    <a:pt x="103" y="83"/>
                  </a:lnTo>
                  <a:lnTo>
                    <a:pt x="104" y="77"/>
                  </a:lnTo>
                  <a:lnTo>
                    <a:pt x="104" y="73"/>
                  </a:lnTo>
                  <a:lnTo>
                    <a:pt x="108" y="70"/>
                  </a:lnTo>
                  <a:lnTo>
                    <a:pt x="114" y="68"/>
                  </a:lnTo>
                  <a:lnTo>
                    <a:pt x="119" y="65"/>
                  </a:lnTo>
                  <a:lnTo>
                    <a:pt x="126" y="65"/>
                  </a:lnTo>
                  <a:lnTo>
                    <a:pt x="134" y="65"/>
                  </a:lnTo>
                  <a:lnTo>
                    <a:pt x="479" y="65"/>
                  </a:lnTo>
                  <a:lnTo>
                    <a:pt x="479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Freeform 1448"/>
            <p:cNvSpPr>
              <a:spLocks/>
            </p:cNvSpPr>
            <p:nvPr/>
          </p:nvSpPr>
          <p:spPr bwMode="auto">
            <a:xfrm>
              <a:off x="2975" y="2829"/>
              <a:ext cx="472" cy="137"/>
            </a:xfrm>
            <a:custGeom>
              <a:avLst/>
              <a:gdLst>
                <a:gd name="T0" fmla="*/ 75 w 472"/>
                <a:gd name="T1" fmla="*/ 0 h 137"/>
                <a:gd name="T2" fmla="*/ 61 w 472"/>
                <a:gd name="T3" fmla="*/ 0 h 137"/>
                <a:gd name="T4" fmla="*/ 48 w 472"/>
                <a:gd name="T5" fmla="*/ 1 h 137"/>
                <a:gd name="T6" fmla="*/ 37 w 472"/>
                <a:gd name="T7" fmla="*/ 4 h 137"/>
                <a:gd name="T8" fmla="*/ 26 w 472"/>
                <a:gd name="T9" fmla="*/ 9 h 137"/>
                <a:gd name="T10" fmla="*/ 16 w 472"/>
                <a:gd name="T11" fmla="*/ 15 h 137"/>
                <a:gd name="T12" fmla="*/ 9 w 472"/>
                <a:gd name="T13" fmla="*/ 22 h 137"/>
                <a:gd name="T14" fmla="*/ 2 w 472"/>
                <a:gd name="T15" fmla="*/ 33 h 137"/>
                <a:gd name="T16" fmla="*/ 0 w 472"/>
                <a:gd name="T17" fmla="*/ 43 h 137"/>
                <a:gd name="T18" fmla="*/ 0 w 472"/>
                <a:gd name="T19" fmla="*/ 59 h 137"/>
                <a:gd name="T20" fmla="*/ 2 w 472"/>
                <a:gd name="T21" fmla="*/ 137 h 137"/>
                <a:gd name="T22" fmla="*/ 97 w 472"/>
                <a:gd name="T23" fmla="*/ 135 h 137"/>
                <a:gd name="T24" fmla="*/ 96 w 472"/>
                <a:gd name="T25" fmla="*/ 77 h 137"/>
                <a:gd name="T26" fmla="*/ 96 w 472"/>
                <a:gd name="T27" fmla="*/ 72 h 137"/>
                <a:gd name="T28" fmla="*/ 97 w 472"/>
                <a:gd name="T29" fmla="*/ 68 h 137"/>
                <a:gd name="T30" fmla="*/ 99 w 472"/>
                <a:gd name="T31" fmla="*/ 65 h 137"/>
                <a:gd name="T32" fmla="*/ 105 w 472"/>
                <a:gd name="T33" fmla="*/ 62 h 137"/>
                <a:gd name="T34" fmla="*/ 110 w 472"/>
                <a:gd name="T35" fmla="*/ 60 h 137"/>
                <a:gd name="T36" fmla="*/ 118 w 472"/>
                <a:gd name="T37" fmla="*/ 60 h 137"/>
                <a:gd name="T38" fmla="*/ 125 w 472"/>
                <a:gd name="T39" fmla="*/ 59 h 137"/>
                <a:gd name="T40" fmla="*/ 472 w 472"/>
                <a:gd name="T41" fmla="*/ 59 h 137"/>
                <a:gd name="T42" fmla="*/ 472 w 472"/>
                <a:gd name="T43" fmla="*/ 0 h 137"/>
                <a:gd name="T44" fmla="*/ 75 w 472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2"/>
                <a:gd name="T70" fmla="*/ 0 h 137"/>
                <a:gd name="T71" fmla="*/ 472 w 472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2" h="137">
                  <a:moveTo>
                    <a:pt x="75" y="0"/>
                  </a:moveTo>
                  <a:lnTo>
                    <a:pt x="61" y="0"/>
                  </a:lnTo>
                  <a:lnTo>
                    <a:pt x="48" y="1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2" y="137"/>
                  </a:lnTo>
                  <a:lnTo>
                    <a:pt x="97" y="135"/>
                  </a:lnTo>
                  <a:lnTo>
                    <a:pt x="96" y="77"/>
                  </a:lnTo>
                  <a:lnTo>
                    <a:pt x="96" y="72"/>
                  </a:lnTo>
                  <a:lnTo>
                    <a:pt x="97" y="68"/>
                  </a:lnTo>
                  <a:lnTo>
                    <a:pt x="99" y="65"/>
                  </a:lnTo>
                  <a:lnTo>
                    <a:pt x="105" y="62"/>
                  </a:lnTo>
                  <a:lnTo>
                    <a:pt x="110" y="60"/>
                  </a:lnTo>
                  <a:lnTo>
                    <a:pt x="118" y="60"/>
                  </a:lnTo>
                  <a:lnTo>
                    <a:pt x="125" y="59"/>
                  </a:lnTo>
                  <a:lnTo>
                    <a:pt x="472" y="59"/>
                  </a:lnTo>
                  <a:lnTo>
                    <a:pt x="47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1449"/>
            <p:cNvSpPr>
              <a:spLocks/>
            </p:cNvSpPr>
            <p:nvPr/>
          </p:nvSpPr>
          <p:spPr bwMode="auto">
            <a:xfrm>
              <a:off x="2979" y="2830"/>
              <a:ext cx="468" cy="136"/>
            </a:xfrm>
            <a:custGeom>
              <a:avLst/>
              <a:gdLst>
                <a:gd name="T0" fmla="*/ 71 w 468"/>
                <a:gd name="T1" fmla="*/ 0 h 136"/>
                <a:gd name="T2" fmla="*/ 58 w 468"/>
                <a:gd name="T3" fmla="*/ 2 h 136"/>
                <a:gd name="T4" fmla="*/ 47 w 468"/>
                <a:gd name="T5" fmla="*/ 3 h 136"/>
                <a:gd name="T6" fmla="*/ 36 w 468"/>
                <a:gd name="T7" fmla="*/ 6 h 136"/>
                <a:gd name="T8" fmla="*/ 25 w 468"/>
                <a:gd name="T9" fmla="*/ 9 h 136"/>
                <a:gd name="T10" fmla="*/ 16 w 468"/>
                <a:gd name="T11" fmla="*/ 15 h 136"/>
                <a:gd name="T12" fmla="*/ 9 w 468"/>
                <a:gd name="T13" fmla="*/ 23 h 136"/>
                <a:gd name="T14" fmla="*/ 3 w 468"/>
                <a:gd name="T15" fmla="*/ 32 h 136"/>
                <a:gd name="T16" fmla="*/ 1 w 468"/>
                <a:gd name="T17" fmla="*/ 44 h 136"/>
                <a:gd name="T18" fmla="*/ 0 w 468"/>
                <a:gd name="T19" fmla="*/ 58 h 136"/>
                <a:gd name="T20" fmla="*/ 3 w 468"/>
                <a:gd name="T21" fmla="*/ 136 h 136"/>
                <a:gd name="T22" fmla="*/ 93 w 468"/>
                <a:gd name="T23" fmla="*/ 134 h 136"/>
                <a:gd name="T24" fmla="*/ 90 w 468"/>
                <a:gd name="T25" fmla="*/ 74 h 136"/>
                <a:gd name="T26" fmla="*/ 90 w 468"/>
                <a:gd name="T27" fmla="*/ 70 h 136"/>
                <a:gd name="T28" fmla="*/ 93 w 468"/>
                <a:gd name="T29" fmla="*/ 64 h 136"/>
                <a:gd name="T30" fmla="*/ 97 w 468"/>
                <a:gd name="T31" fmla="*/ 62 h 136"/>
                <a:gd name="T32" fmla="*/ 103 w 468"/>
                <a:gd name="T33" fmla="*/ 59 h 136"/>
                <a:gd name="T34" fmla="*/ 110 w 468"/>
                <a:gd name="T35" fmla="*/ 58 h 136"/>
                <a:gd name="T36" fmla="*/ 117 w 468"/>
                <a:gd name="T37" fmla="*/ 58 h 136"/>
                <a:gd name="T38" fmla="*/ 468 w 468"/>
                <a:gd name="T39" fmla="*/ 58 h 136"/>
                <a:gd name="T40" fmla="*/ 468 w 468"/>
                <a:gd name="T41" fmla="*/ 0 h 136"/>
                <a:gd name="T42" fmla="*/ 71 w 468"/>
                <a:gd name="T43" fmla="*/ 0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8"/>
                <a:gd name="T67" fmla="*/ 0 h 136"/>
                <a:gd name="T68" fmla="*/ 468 w 468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8" h="136">
                  <a:moveTo>
                    <a:pt x="71" y="0"/>
                  </a:moveTo>
                  <a:lnTo>
                    <a:pt x="58" y="2"/>
                  </a:lnTo>
                  <a:lnTo>
                    <a:pt x="47" y="3"/>
                  </a:lnTo>
                  <a:lnTo>
                    <a:pt x="36" y="6"/>
                  </a:lnTo>
                  <a:lnTo>
                    <a:pt x="25" y="9"/>
                  </a:lnTo>
                  <a:lnTo>
                    <a:pt x="16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1" y="44"/>
                  </a:lnTo>
                  <a:lnTo>
                    <a:pt x="0" y="58"/>
                  </a:lnTo>
                  <a:lnTo>
                    <a:pt x="3" y="136"/>
                  </a:lnTo>
                  <a:lnTo>
                    <a:pt x="93" y="134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3" y="64"/>
                  </a:lnTo>
                  <a:lnTo>
                    <a:pt x="97" y="62"/>
                  </a:lnTo>
                  <a:lnTo>
                    <a:pt x="103" y="59"/>
                  </a:lnTo>
                  <a:lnTo>
                    <a:pt x="110" y="58"/>
                  </a:lnTo>
                  <a:lnTo>
                    <a:pt x="117" y="58"/>
                  </a:lnTo>
                  <a:lnTo>
                    <a:pt x="468" y="58"/>
                  </a:lnTo>
                  <a:lnTo>
                    <a:pt x="468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Freeform 1450"/>
            <p:cNvSpPr>
              <a:spLocks/>
            </p:cNvSpPr>
            <p:nvPr/>
          </p:nvSpPr>
          <p:spPr bwMode="auto">
            <a:xfrm>
              <a:off x="2984" y="2835"/>
              <a:ext cx="463" cy="131"/>
            </a:xfrm>
            <a:custGeom>
              <a:avLst/>
              <a:gdLst>
                <a:gd name="T0" fmla="*/ 66 w 463"/>
                <a:gd name="T1" fmla="*/ 0 h 131"/>
                <a:gd name="T2" fmla="*/ 53 w 463"/>
                <a:gd name="T3" fmla="*/ 0 h 131"/>
                <a:gd name="T4" fmla="*/ 41 w 463"/>
                <a:gd name="T5" fmla="*/ 1 h 131"/>
                <a:gd name="T6" fmla="*/ 30 w 463"/>
                <a:gd name="T7" fmla="*/ 4 h 131"/>
                <a:gd name="T8" fmla="*/ 20 w 463"/>
                <a:gd name="T9" fmla="*/ 10 h 131"/>
                <a:gd name="T10" fmla="*/ 11 w 463"/>
                <a:gd name="T11" fmla="*/ 18 h 131"/>
                <a:gd name="T12" fmla="*/ 4 w 463"/>
                <a:gd name="T13" fmla="*/ 27 h 131"/>
                <a:gd name="T14" fmla="*/ 2 w 463"/>
                <a:gd name="T15" fmla="*/ 37 h 131"/>
                <a:gd name="T16" fmla="*/ 0 w 463"/>
                <a:gd name="T17" fmla="*/ 53 h 131"/>
                <a:gd name="T18" fmla="*/ 4 w 463"/>
                <a:gd name="T19" fmla="*/ 131 h 131"/>
                <a:gd name="T20" fmla="*/ 87 w 463"/>
                <a:gd name="T21" fmla="*/ 129 h 131"/>
                <a:gd name="T22" fmla="*/ 85 w 463"/>
                <a:gd name="T23" fmla="*/ 68 h 131"/>
                <a:gd name="T24" fmla="*/ 85 w 463"/>
                <a:gd name="T25" fmla="*/ 62 h 131"/>
                <a:gd name="T26" fmla="*/ 88 w 463"/>
                <a:gd name="T27" fmla="*/ 57 h 131"/>
                <a:gd name="T28" fmla="*/ 94 w 463"/>
                <a:gd name="T29" fmla="*/ 54 h 131"/>
                <a:gd name="T30" fmla="*/ 101 w 463"/>
                <a:gd name="T31" fmla="*/ 53 h 131"/>
                <a:gd name="T32" fmla="*/ 110 w 463"/>
                <a:gd name="T33" fmla="*/ 53 h 131"/>
                <a:gd name="T34" fmla="*/ 463 w 463"/>
                <a:gd name="T35" fmla="*/ 53 h 131"/>
                <a:gd name="T36" fmla="*/ 463 w 463"/>
                <a:gd name="T37" fmla="*/ 0 h 131"/>
                <a:gd name="T38" fmla="*/ 66 w 463"/>
                <a:gd name="T39" fmla="*/ 0 h 1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3"/>
                <a:gd name="T61" fmla="*/ 0 h 131"/>
                <a:gd name="T62" fmla="*/ 463 w 463"/>
                <a:gd name="T63" fmla="*/ 131 h 1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3" h="131">
                  <a:moveTo>
                    <a:pt x="66" y="0"/>
                  </a:moveTo>
                  <a:lnTo>
                    <a:pt x="53" y="0"/>
                  </a:lnTo>
                  <a:lnTo>
                    <a:pt x="41" y="1"/>
                  </a:lnTo>
                  <a:lnTo>
                    <a:pt x="30" y="4"/>
                  </a:lnTo>
                  <a:lnTo>
                    <a:pt x="20" y="10"/>
                  </a:lnTo>
                  <a:lnTo>
                    <a:pt x="11" y="18"/>
                  </a:lnTo>
                  <a:lnTo>
                    <a:pt x="4" y="27"/>
                  </a:lnTo>
                  <a:lnTo>
                    <a:pt x="2" y="37"/>
                  </a:lnTo>
                  <a:lnTo>
                    <a:pt x="0" y="53"/>
                  </a:lnTo>
                  <a:lnTo>
                    <a:pt x="4" y="131"/>
                  </a:lnTo>
                  <a:lnTo>
                    <a:pt x="87" y="129"/>
                  </a:lnTo>
                  <a:lnTo>
                    <a:pt x="85" y="68"/>
                  </a:lnTo>
                  <a:lnTo>
                    <a:pt x="85" y="62"/>
                  </a:lnTo>
                  <a:lnTo>
                    <a:pt x="88" y="57"/>
                  </a:lnTo>
                  <a:lnTo>
                    <a:pt x="94" y="54"/>
                  </a:lnTo>
                  <a:lnTo>
                    <a:pt x="101" y="53"/>
                  </a:lnTo>
                  <a:lnTo>
                    <a:pt x="110" y="53"/>
                  </a:lnTo>
                  <a:lnTo>
                    <a:pt x="463" y="53"/>
                  </a:lnTo>
                  <a:lnTo>
                    <a:pt x="463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Freeform 1451"/>
            <p:cNvSpPr>
              <a:spLocks/>
            </p:cNvSpPr>
            <p:nvPr/>
          </p:nvSpPr>
          <p:spPr bwMode="auto">
            <a:xfrm>
              <a:off x="2990" y="2838"/>
              <a:ext cx="457" cy="128"/>
            </a:xfrm>
            <a:custGeom>
              <a:avLst/>
              <a:gdLst>
                <a:gd name="T0" fmla="*/ 62 w 457"/>
                <a:gd name="T1" fmla="*/ 0 h 128"/>
                <a:gd name="T2" fmla="*/ 47 w 457"/>
                <a:gd name="T3" fmla="*/ 1 h 128"/>
                <a:gd name="T4" fmla="*/ 35 w 457"/>
                <a:gd name="T5" fmla="*/ 3 h 128"/>
                <a:gd name="T6" fmla="*/ 22 w 457"/>
                <a:gd name="T7" fmla="*/ 7 h 128"/>
                <a:gd name="T8" fmla="*/ 13 w 457"/>
                <a:gd name="T9" fmla="*/ 13 h 128"/>
                <a:gd name="T10" fmla="*/ 5 w 457"/>
                <a:gd name="T11" fmla="*/ 22 h 128"/>
                <a:gd name="T12" fmla="*/ 1 w 457"/>
                <a:gd name="T13" fmla="*/ 34 h 128"/>
                <a:gd name="T14" fmla="*/ 0 w 457"/>
                <a:gd name="T15" fmla="*/ 48 h 128"/>
                <a:gd name="T16" fmla="*/ 3 w 457"/>
                <a:gd name="T17" fmla="*/ 128 h 128"/>
                <a:gd name="T18" fmla="*/ 81 w 457"/>
                <a:gd name="T19" fmla="*/ 126 h 128"/>
                <a:gd name="T20" fmla="*/ 77 w 457"/>
                <a:gd name="T21" fmla="*/ 63 h 128"/>
                <a:gd name="T22" fmla="*/ 79 w 457"/>
                <a:gd name="T23" fmla="*/ 57 h 128"/>
                <a:gd name="T24" fmla="*/ 82 w 457"/>
                <a:gd name="T25" fmla="*/ 54 h 128"/>
                <a:gd name="T26" fmla="*/ 86 w 457"/>
                <a:gd name="T27" fmla="*/ 51 h 128"/>
                <a:gd name="T28" fmla="*/ 93 w 457"/>
                <a:gd name="T29" fmla="*/ 50 h 128"/>
                <a:gd name="T30" fmla="*/ 103 w 457"/>
                <a:gd name="T31" fmla="*/ 48 h 128"/>
                <a:gd name="T32" fmla="*/ 457 w 457"/>
                <a:gd name="T33" fmla="*/ 48 h 128"/>
                <a:gd name="T34" fmla="*/ 457 w 457"/>
                <a:gd name="T35" fmla="*/ 0 h 128"/>
                <a:gd name="T36" fmla="*/ 62 w 457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7"/>
                <a:gd name="T58" fmla="*/ 0 h 128"/>
                <a:gd name="T59" fmla="*/ 457 w 457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7" h="128">
                  <a:moveTo>
                    <a:pt x="62" y="0"/>
                  </a:moveTo>
                  <a:lnTo>
                    <a:pt x="47" y="1"/>
                  </a:lnTo>
                  <a:lnTo>
                    <a:pt x="35" y="3"/>
                  </a:lnTo>
                  <a:lnTo>
                    <a:pt x="22" y="7"/>
                  </a:lnTo>
                  <a:lnTo>
                    <a:pt x="13" y="13"/>
                  </a:lnTo>
                  <a:lnTo>
                    <a:pt x="5" y="22"/>
                  </a:lnTo>
                  <a:lnTo>
                    <a:pt x="1" y="34"/>
                  </a:lnTo>
                  <a:lnTo>
                    <a:pt x="0" y="48"/>
                  </a:lnTo>
                  <a:lnTo>
                    <a:pt x="3" y="128"/>
                  </a:lnTo>
                  <a:lnTo>
                    <a:pt x="81" y="126"/>
                  </a:lnTo>
                  <a:lnTo>
                    <a:pt x="77" y="63"/>
                  </a:lnTo>
                  <a:lnTo>
                    <a:pt x="79" y="57"/>
                  </a:lnTo>
                  <a:lnTo>
                    <a:pt x="82" y="54"/>
                  </a:lnTo>
                  <a:lnTo>
                    <a:pt x="86" y="51"/>
                  </a:lnTo>
                  <a:lnTo>
                    <a:pt x="93" y="50"/>
                  </a:lnTo>
                  <a:lnTo>
                    <a:pt x="103" y="48"/>
                  </a:lnTo>
                  <a:lnTo>
                    <a:pt x="457" y="48"/>
                  </a:lnTo>
                  <a:lnTo>
                    <a:pt x="457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 1452"/>
            <p:cNvSpPr>
              <a:spLocks/>
            </p:cNvSpPr>
            <p:nvPr/>
          </p:nvSpPr>
          <p:spPr bwMode="auto">
            <a:xfrm>
              <a:off x="2995" y="2842"/>
              <a:ext cx="452" cy="124"/>
            </a:xfrm>
            <a:custGeom>
              <a:avLst/>
              <a:gdLst>
                <a:gd name="T0" fmla="*/ 57 w 452"/>
                <a:gd name="T1" fmla="*/ 0 h 124"/>
                <a:gd name="T2" fmla="*/ 44 w 452"/>
                <a:gd name="T3" fmla="*/ 0 h 124"/>
                <a:gd name="T4" fmla="*/ 31 w 452"/>
                <a:gd name="T5" fmla="*/ 2 h 124"/>
                <a:gd name="T6" fmla="*/ 20 w 452"/>
                <a:gd name="T7" fmla="*/ 5 h 124"/>
                <a:gd name="T8" fmla="*/ 11 w 452"/>
                <a:gd name="T9" fmla="*/ 12 h 124"/>
                <a:gd name="T10" fmla="*/ 6 w 452"/>
                <a:gd name="T11" fmla="*/ 20 h 124"/>
                <a:gd name="T12" fmla="*/ 2 w 452"/>
                <a:gd name="T13" fmla="*/ 30 h 124"/>
                <a:gd name="T14" fmla="*/ 0 w 452"/>
                <a:gd name="T15" fmla="*/ 44 h 124"/>
                <a:gd name="T16" fmla="*/ 4 w 452"/>
                <a:gd name="T17" fmla="*/ 124 h 124"/>
                <a:gd name="T18" fmla="*/ 74 w 452"/>
                <a:gd name="T19" fmla="*/ 122 h 124"/>
                <a:gd name="T20" fmla="*/ 72 w 452"/>
                <a:gd name="T21" fmla="*/ 58 h 124"/>
                <a:gd name="T22" fmla="*/ 74 w 452"/>
                <a:gd name="T23" fmla="*/ 52 h 124"/>
                <a:gd name="T24" fmla="*/ 77 w 452"/>
                <a:gd name="T25" fmla="*/ 47 h 124"/>
                <a:gd name="T26" fmla="*/ 85 w 452"/>
                <a:gd name="T27" fmla="*/ 46 h 124"/>
                <a:gd name="T28" fmla="*/ 94 w 452"/>
                <a:gd name="T29" fmla="*/ 44 h 124"/>
                <a:gd name="T30" fmla="*/ 452 w 452"/>
                <a:gd name="T31" fmla="*/ 44 h 124"/>
                <a:gd name="T32" fmla="*/ 452 w 452"/>
                <a:gd name="T33" fmla="*/ 0 h 124"/>
                <a:gd name="T34" fmla="*/ 57 w 452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2"/>
                <a:gd name="T55" fmla="*/ 0 h 124"/>
                <a:gd name="T56" fmla="*/ 452 w 452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2" h="124">
                  <a:moveTo>
                    <a:pt x="57" y="0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0" y="5"/>
                  </a:lnTo>
                  <a:lnTo>
                    <a:pt x="11" y="12"/>
                  </a:lnTo>
                  <a:lnTo>
                    <a:pt x="6" y="20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4" y="124"/>
                  </a:lnTo>
                  <a:lnTo>
                    <a:pt x="74" y="122"/>
                  </a:lnTo>
                  <a:lnTo>
                    <a:pt x="72" y="58"/>
                  </a:lnTo>
                  <a:lnTo>
                    <a:pt x="74" y="52"/>
                  </a:lnTo>
                  <a:lnTo>
                    <a:pt x="77" y="47"/>
                  </a:lnTo>
                  <a:lnTo>
                    <a:pt x="85" y="46"/>
                  </a:lnTo>
                  <a:lnTo>
                    <a:pt x="94" y="44"/>
                  </a:lnTo>
                  <a:lnTo>
                    <a:pt x="452" y="44"/>
                  </a:lnTo>
                  <a:lnTo>
                    <a:pt x="45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 1453"/>
            <p:cNvSpPr>
              <a:spLocks/>
            </p:cNvSpPr>
            <p:nvPr/>
          </p:nvSpPr>
          <p:spPr bwMode="auto">
            <a:xfrm>
              <a:off x="3001" y="2845"/>
              <a:ext cx="446" cy="121"/>
            </a:xfrm>
            <a:custGeom>
              <a:avLst/>
              <a:gdLst>
                <a:gd name="T0" fmla="*/ 51 w 446"/>
                <a:gd name="T1" fmla="*/ 0 h 121"/>
                <a:gd name="T2" fmla="*/ 36 w 446"/>
                <a:gd name="T3" fmla="*/ 0 h 121"/>
                <a:gd name="T4" fmla="*/ 25 w 446"/>
                <a:gd name="T5" fmla="*/ 3 h 121"/>
                <a:gd name="T6" fmla="*/ 14 w 446"/>
                <a:gd name="T7" fmla="*/ 8 h 121"/>
                <a:gd name="T8" fmla="*/ 5 w 446"/>
                <a:gd name="T9" fmla="*/ 17 h 121"/>
                <a:gd name="T10" fmla="*/ 0 w 446"/>
                <a:gd name="T11" fmla="*/ 26 h 121"/>
                <a:gd name="T12" fmla="*/ 0 w 446"/>
                <a:gd name="T13" fmla="*/ 41 h 121"/>
                <a:gd name="T14" fmla="*/ 3 w 446"/>
                <a:gd name="T15" fmla="*/ 121 h 121"/>
                <a:gd name="T16" fmla="*/ 68 w 446"/>
                <a:gd name="T17" fmla="*/ 119 h 121"/>
                <a:gd name="T18" fmla="*/ 64 w 446"/>
                <a:gd name="T19" fmla="*/ 53 h 121"/>
                <a:gd name="T20" fmla="*/ 66 w 446"/>
                <a:gd name="T21" fmla="*/ 49 h 121"/>
                <a:gd name="T22" fmla="*/ 71 w 446"/>
                <a:gd name="T23" fmla="*/ 44 h 121"/>
                <a:gd name="T24" fmla="*/ 77 w 446"/>
                <a:gd name="T25" fmla="*/ 41 h 121"/>
                <a:gd name="T26" fmla="*/ 84 w 446"/>
                <a:gd name="T27" fmla="*/ 41 h 121"/>
                <a:gd name="T28" fmla="*/ 446 w 446"/>
                <a:gd name="T29" fmla="*/ 41 h 121"/>
                <a:gd name="T30" fmla="*/ 446 w 446"/>
                <a:gd name="T31" fmla="*/ 0 h 121"/>
                <a:gd name="T32" fmla="*/ 51 w 446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6"/>
                <a:gd name="T52" fmla="*/ 0 h 121"/>
                <a:gd name="T53" fmla="*/ 446 w 446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6" h="121">
                  <a:moveTo>
                    <a:pt x="51" y="0"/>
                  </a:moveTo>
                  <a:lnTo>
                    <a:pt x="36" y="0"/>
                  </a:lnTo>
                  <a:lnTo>
                    <a:pt x="25" y="3"/>
                  </a:lnTo>
                  <a:lnTo>
                    <a:pt x="14" y="8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3" y="121"/>
                  </a:lnTo>
                  <a:lnTo>
                    <a:pt x="68" y="119"/>
                  </a:lnTo>
                  <a:lnTo>
                    <a:pt x="64" y="53"/>
                  </a:lnTo>
                  <a:lnTo>
                    <a:pt x="66" y="49"/>
                  </a:lnTo>
                  <a:lnTo>
                    <a:pt x="71" y="44"/>
                  </a:lnTo>
                  <a:lnTo>
                    <a:pt x="77" y="41"/>
                  </a:lnTo>
                  <a:lnTo>
                    <a:pt x="84" y="41"/>
                  </a:lnTo>
                  <a:lnTo>
                    <a:pt x="446" y="41"/>
                  </a:lnTo>
                  <a:lnTo>
                    <a:pt x="446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11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 1454"/>
            <p:cNvSpPr>
              <a:spLocks/>
            </p:cNvSpPr>
            <p:nvPr/>
          </p:nvSpPr>
          <p:spPr bwMode="auto">
            <a:xfrm>
              <a:off x="3006" y="2848"/>
              <a:ext cx="441" cy="118"/>
            </a:xfrm>
            <a:custGeom>
              <a:avLst/>
              <a:gdLst>
                <a:gd name="T0" fmla="*/ 46 w 441"/>
                <a:gd name="T1" fmla="*/ 0 h 118"/>
                <a:gd name="T2" fmla="*/ 31 w 441"/>
                <a:gd name="T3" fmla="*/ 2 h 118"/>
                <a:gd name="T4" fmla="*/ 19 w 441"/>
                <a:gd name="T5" fmla="*/ 5 h 118"/>
                <a:gd name="T6" fmla="*/ 9 w 441"/>
                <a:gd name="T7" fmla="*/ 12 h 118"/>
                <a:gd name="T8" fmla="*/ 2 w 441"/>
                <a:gd name="T9" fmla="*/ 21 h 118"/>
                <a:gd name="T10" fmla="*/ 0 w 441"/>
                <a:gd name="T11" fmla="*/ 38 h 118"/>
                <a:gd name="T12" fmla="*/ 2 w 441"/>
                <a:gd name="T13" fmla="*/ 118 h 118"/>
                <a:gd name="T14" fmla="*/ 63 w 441"/>
                <a:gd name="T15" fmla="*/ 116 h 118"/>
                <a:gd name="T16" fmla="*/ 59 w 441"/>
                <a:gd name="T17" fmla="*/ 49 h 118"/>
                <a:gd name="T18" fmla="*/ 61 w 441"/>
                <a:gd name="T19" fmla="*/ 43 h 118"/>
                <a:gd name="T20" fmla="*/ 68 w 441"/>
                <a:gd name="T21" fmla="*/ 38 h 118"/>
                <a:gd name="T22" fmla="*/ 79 w 441"/>
                <a:gd name="T23" fmla="*/ 38 h 118"/>
                <a:gd name="T24" fmla="*/ 441 w 441"/>
                <a:gd name="T25" fmla="*/ 38 h 118"/>
                <a:gd name="T26" fmla="*/ 441 w 441"/>
                <a:gd name="T27" fmla="*/ 0 h 118"/>
                <a:gd name="T28" fmla="*/ 46 w 441"/>
                <a:gd name="T29" fmla="*/ 0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1"/>
                <a:gd name="T46" fmla="*/ 0 h 118"/>
                <a:gd name="T47" fmla="*/ 441 w 441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1" h="118">
                  <a:moveTo>
                    <a:pt x="46" y="0"/>
                  </a:moveTo>
                  <a:lnTo>
                    <a:pt x="31" y="2"/>
                  </a:lnTo>
                  <a:lnTo>
                    <a:pt x="19" y="5"/>
                  </a:lnTo>
                  <a:lnTo>
                    <a:pt x="9" y="12"/>
                  </a:lnTo>
                  <a:lnTo>
                    <a:pt x="2" y="21"/>
                  </a:lnTo>
                  <a:lnTo>
                    <a:pt x="0" y="38"/>
                  </a:lnTo>
                  <a:lnTo>
                    <a:pt x="2" y="118"/>
                  </a:lnTo>
                  <a:lnTo>
                    <a:pt x="63" y="116"/>
                  </a:lnTo>
                  <a:lnTo>
                    <a:pt x="59" y="49"/>
                  </a:lnTo>
                  <a:lnTo>
                    <a:pt x="61" y="43"/>
                  </a:lnTo>
                  <a:lnTo>
                    <a:pt x="68" y="38"/>
                  </a:lnTo>
                  <a:lnTo>
                    <a:pt x="79" y="38"/>
                  </a:lnTo>
                  <a:lnTo>
                    <a:pt x="441" y="38"/>
                  </a:lnTo>
                  <a:lnTo>
                    <a:pt x="44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808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 1455"/>
            <p:cNvSpPr>
              <a:spLocks/>
            </p:cNvSpPr>
            <p:nvPr/>
          </p:nvSpPr>
          <p:spPr bwMode="auto">
            <a:xfrm>
              <a:off x="3012" y="2851"/>
              <a:ext cx="435" cy="115"/>
            </a:xfrm>
            <a:custGeom>
              <a:avLst/>
              <a:gdLst>
                <a:gd name="T0" fmla="*/ 435 w 435"/>
                <a:gd name="T1" fmla="*/ 35 h 115"/>
                <a:gd name="T2" fmla="*/ 70 w 435"/>
                <a:gd name="T3" fmla="*/ 35 h 115"/>
                <a:gd name="T4" fmla="*/ 60 w 435"/>
                <a:gd name="T5" fmla="*/ 35 h 115"/>
                <a:gd name="T6" fmla="*/ 55 w 435"/>
                <a:gd name="T7" fmla="*/ 38 h 115"/>
                <a:gd name="T8" fmla="*/ 53 w 435"/>
                <a:gd name="T9" fmla="*/ 44 h 115"/>
                <a:gd name="T10" fmla="*/ 53 w 435"/>
                <a:gd name="T11" fmla="*/ 113 h 115"/>
                <a:gd name="T12" fmla="*/ 0 w 435"/>
                <a:gd name="T13" fmla="*/ 115 h 115"/>
                <a:gd name="T14" fmla="*/ 0 w 435"/>
                <a:gd name="T15" fmla="*/ 35 h 115"/>
                <a:gd name="T16" fmla="*/ 0 w 435"/>
                <a:gd name="T17" fmla="*/ 29 h 115"/>
                <a:gd name="T18" fmla="*/ 0 w 435"/>
                <a:gd name="T19" fmla="*/ 24 h 115"/>
                <a:gd name="T20" fmla="*/ 2 w 435"/>
                <a:gd name="T21" fmla="*/ 20 h 115"/>
                <a:gd name="T22" fmla="*/ 3 w 435"/>
                <a:gd name="T23" fmla="*/ 15 h 115"/>
                <a:gd name="T24" fmla="*/ 5 w 435"/>
                <a:gd name="T25" fmla="*/ 12 h 115"/>
                <a:gd name="T26" fmla="*/ 9 w 435"/>
                <a:gd name="T27" fmla="*/ 11 h 115"/>
                <a:gd name="T28" fmla="*/ 13 w 435"/>
                <a:gd name="T29" fmla="*/ 8 h 115"/>
                <a:gd name="T30" fmla="*/ 16 w 435"/>
                <a:gd name="T31" fmla="*/ 5 h 115"/>
                <a:gd name="T32" fmla="*/ 20 w 435"/>
                <a:gd name="T33" fmla="*/ 3 h 115"/>
                <a:gd name="T34" fmla="*/ 24 w 435"/>
                <a:gd name="T35" fmla="*/ 3 h 115"/>
                <a:gd name="T36" fmla="*/ 29 w 435"/>
                <a:gd name="T37" fmla="*/ 2 h 115"/>
                <a:gd name="T38" fmla="*/ 33 w 435"/>
                <a:gd name="T39" fmla="*/ 2 h 115"/>
                <a:gd name="T40" fmla="*/ 38 w 435"/>
                <a:gd name="T41" fmla="*/ 0 h 115"/>
                <a:gd name="T42" fmla="*/ 44 w 435"/>
                <a:gd name="T43" fmla="*/ 0 h 115"/>
                <a:gd name="T44" fmla="*/ 435 w 435"/>
                <a:gd name="T45" fmla="*/ 0 h 115"/>
                <a:gd name="T46" fmla="*/ 435 w 435"/>
                <a:gd name="T47" fmla="*/ 35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5"/>
                <a:gd name="T73" fmla="*/ 0 h 115"/>
                <a:gd name="T74" fmla="*/ 435 w 435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5" h="115">
                  <a:moveTo>
                    <a:pt x="435" y="35"/>
                  </a:moveTo>
                  <a:lnTo>
                    <a:pt x="70" y="35"/>
                  </a:lnTo>
                  <a:lnTo>
                    <a:pt x="60" y="35"/>
                  </a:lnTo>
                  <a:lnTo>
                    <a:pt x="55" y="38"/>
                  </a:lnTo>
                  <a:lnTo>
                    <a:pt x="53" y="44"/>
                  </a:lnTo>
                  <a:lnTo>
                    <a:pt x="53" y="113"/>
                  </a:lnTo>
                  <a:lnTo>
                    <a:pt x="0" y="11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9" y="11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4" y="3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35" y="0"/>
                  </a:lnTo>
                  <a:lnTo>
                    <a:pt x="435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Rectangle 1456"/>
            <p:cNvSpPr>
              <a:spLocks noChangeArrowheads="1"/>
            </p:cNvSpPr>
            <p:nvPr/>
          </p:nvSpPr>
          <p:spPr bwMode="auto">
            <a:xfrm>
              <a:off x="2868" y="2964"/>
              <a:ext cx="243" cy="3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Rectangle 1457"/>
            <p:cNvSpPr>
              <a:spLocks noChangeArrowheads="1"/>
            </p:cNvSpPr>
            <p:nvPr/>
          </p:nvSpPr>
          <p:spPr bwMode="auto">
            <a:xfrm>
              <a:off x="2868" y="2964"/>
              <a:ext cx="243" cy="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Rectangle 1458"/>
            <p:cNvSpPr>
              <a:spLocks noChangeArrowheads="1"/>
            </p:cNvSpPr>
            <p:nvPr/>
          </p:nvSpPr>
          <p:spPr bwMode="auto">
            <a:xfrm>
              <a:off x="3225" y="2509"/>
              <a:ext cx="26" cy="57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Rectangle 1459"/>
            <p:cNvSpPr>
              <a:spLocks noChangeArrowheads="1"/>
            </p:cNvSpPr>
            <p:nvPr/>
          </p:nvSpPr>
          <p:spPr bwMode="auto">
            <a:xfrm>
              <a:off x="3219" y="2566"/>
              <a:ext cx="13" cy="68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 1460"/>
            <p:cNvSpPr>
              <a:spLocks/>
            </p:cNvSpPr>
            <p:nvPr/>
          </p:nvSpPr>
          <p:spPr bwMode="auto">
            <a:xfrm>
              <a:off x="3218" y="2634"/>
              <a:ext cx="38" cy="55"/>
            </a:xfrm>
            <a:custGeom>
              <a:avLst/>
              <a:gdLst>
                <a:gd name="T0" fmla="*/ 0 w 38"/>
                <a:gd name="T1" fmla="*/ 55 h 55"/>
                <a:gd name="T2" fmla="*/ 3 w 38"/>
                <a:gd name="T3" fmla="*/ 0 h 55"/>
                <a:gd name="T4" fmla="*/ 16 w 38"/>
                <a:gd name="T5" fmla="*/ 0 h 55"/>
                <a:gd name="T6" fmla="*/ 38 w 38"/>
                <a:gd name="T7" fmla="*/ 55 h 55"/>
                <a:gd name="T8" fmla="*/ 0 w 38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5"/>
                <a:gd name="T17" fmla="*/ 38 w 3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5">
                  <a:moveTo>
                    <a:pt x="0" y="55"/>
                  </a:moveTo>
                  <a:lnTo>
                    <a:pt x="3" y="0"/>
                  </a:lnTo>
                  <a:lnTo>
                    <a:pt x="16" y="0"/>
                  </a:lnTo>
                  <a:lnTo>
                    <a:pt x="3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 1461"/>
            <p:cNvSpPr>
              <a:spLocks/>
            </p:cNvSpPr>
            <p:nvPr/>
          </p:nvSpPr>
          <p:spPr bwMode="auto">
            <a:xfrm>
              <a:off x="3275" y="2512"/>
              <a:ext cx="167" cy="48"/>
            </a:xfrm>
            <a:custGeom>
              <a:avLst/>
              <a:gdLst>
                <a:gd name="T0" fmla="*/ 167 w 167"/>
                <a:gd name="T1" fmla="*/ 18 h 48"/>
                <a:gd name="T2" fmla="*/ 163 w 167"/>
                <a:gd name="T3" fmla="*/ 21 h 48"/>
                <a:gd name="T4" fmla="*/ 161 w 167"/>
                <a:gd name="T5" fmla="*/ 26 h 48"/>
                <a:gd name="T6" fmla="*/ 156 w 167"/>
                <a:gd name="T7" fmla="*/ 29 h 48"/>
                <a:gd name="T8" fmla="*/ 152 w 167"/>
                <a:gd name="T9" fmla="*/ 35 h 48"/>
                <a:gd name="T10" fmla="*/ 145 w 167"/>
                <a:gd name="T11" fmla="*/ 38 h 48"/>
                <a:gd name="T12" fmla="*/ 139 w 167"/>
                <a:gd name="T13" fmla="*/ 42 h 48"/>
                <a:gd name="T14" fmla="*/ 132 w 167"/>
                <a:gd name="T15" fmla="*/ 45 h 48"/>
                <a:gd name="T16" fmla="*/ 126 w 167"/>
                <a:gd name="T17" fmla="*/ 47 h 48"/>
                <a:gd name="T18" fmla="*/ 119 w 167"/>
                <a:gd name="T19" fmla="*/ 48 h 48"/>
                <a:gd name="T20" fmla="*/ 110 w 167"/>
                <a:gd name="T21" fmla="*/ 48 h 48"/>
                <a:gd name="T22" fmla="*/ 91 w 167"/>
                <a:gd name="T23" fmla="*/ 45 h 48"/>
                <a:gd name="T24" fmla="*/ 68 w 167"/>
                <a:gd name="T25" fmla="*/ 44 h 48"/>
                <a:gd name="T26" fmla="*/ 44 w 167"/>
                <a:gd name="T27" fmla="*/ 38 h 48"/>
                <a:gd name="T28" fmla="*/ 23 w 167"/>
                <a:gd name="T29" fmla="*/ 32 h 48"/>
                <a:gd name="T30" fmla="*/ 9 w 167"/>
                <a:gd name="T31" fmla="*/ 27 h 48"/>
                <a:gd name="T32" fmla="*/ 1 w 167"/>
                <a:gd name="T33" fmla="*/ 23 h 48"/>
                <a:gd name="T34" fmla="*/ 0 w 167"/>
                <a:gd name="T35" fmla="*/ 20 h 48"/>
                <a:gd name="T36" fmla="*/ 3 w 167"/>
                <a:gd name="T37" fmla="*/ 17 h 48"/>
                <a:gd name="T38" fmla="*/ 9 w 167"/>
                <a:gd name="T39" fmla="*/ 15 h 48"/>
                <a:gd name="T40" fmla="*/ 14 w 167"/>
                <a:gd name="T41" fmla="*/ 15 h 48"/>
                <a:gd name="T42" fmla="*/ 49 w 167"/>
                <a:gd name="T43" fmla="*/ 18 h 48"/>
                <a:gd name="T44" fmla="*/ 95 w 167"/>
                <a:gd name="T45" fmla="*/ 20 h 48"/>
                <a:gd name="T46" fmla="*/ 113 w 167"/>
                <a:gd name="T47" fmla="*/ 17 h 48"/>
                <a:gd name="T48" fmla="*/ 117 w 167"/>
                <a:gd name="T49" fmla="*/ 14 h 48"/>
                <a:gd name="T50" fmla="*/ 123 w 167"/>
                <a:gd name="T51" fmla="*/ 11 h 48"/>
                <a:gd name="T52" fmla="*/ 128 w 167"/>
                <a:gd name="T53" fmla="*/ 8 h 48"/>
                <a:gd name="T54" fmla="*/ 134 w 167"/>
                <a:gd name="T55" fmla="*/ 5 h 48"/>
                <a:gd name="T56" fmla="*/ 139 w 167"/>
                <a:gd name="T57" fmla="*/ 2 h 48"/>
                <a:gd name="T58" fmla="*/ 143 w 167"/>
                <a:gd name="T59" fmla="*/ 0 h 48"/>
                <a:gd name="T60" fmla="*/ 148 w 167"/>
                <a:gd name="T61" fmla="*/ 0 h 48"/>
                <a:gd name="T62" fmla="*/ 152 w 167"/>
                <a:gd name="T63" fmla="*/ 0 h 48"/>
                <a:gd name="T64" fmla="*/ 167 w 167"/>
                <a:gd name="T65" fmla="*/ 9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48"/>
                <a:gd name="T101" fmla="*/ 167 w 167"/>
                <a:gd name="T102" fmla="*/ 48 h 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48">
                  <a:moveTo>
                    <a:pt x="167" y="17"/>
                  </a:moveTo>
                  <a:lnTo>
                    <a:pt x="167" y="18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1" y="24"/>
                  </a:lnTo>
                  <a:lnTo>
                    <a:pt x="161" y="26"/>
                  </a:lnTo>
                  <a:lnTo>
                    <a:pt x="159" y="27"/>
                  </a:lnTo>
                  <a:lnTo>
                    <a:pt x="156" y="29"/>
                  </a:lnTo>
                  <a:lnTo>
                    <a:pt x="154" y="32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5" y="38"/>
                  </a:lnTo>
                  <a:lnTo>
                    <a:pt x="143" y="41"/>
                  </a:lnTo>
                  <a:lnTo>
                    <a:pt x="139" y="42"/>
                  </a:lnTo>
                  <a:lnTo>
                    <a:pt x="136" y="44"/>
                  </a:lnTo>
                  <a:lnTo>
                    <a:pt x="132" y="45"/>
                  </a:lnTo>
                  <a:lnTo>
                    <a:pt x="130" y="45"/>
                  </a:lnTo>
                  <a:lnTo>
                    <a:pt x="126" y="47"/>
                  </a:lnTo>
                  <a:lnTo>
                    <a:pt x="123" y="48"/>
                  </a:lnTo>
                  <a:lnTo>
                    <a:pt x="119" y="48"/>
                  </a:lnTo>
                  <a:lnTo>
                    <a:pt x="115" y="48"/>
                  </a:lnTo>
                  <a:lnTo>
                    <a:pt x="110" y="48"/>
                  </a:lnTo>
                  <a:lnTo>
                    <a:pt x="102" y="48"/>
                  </a:lnTo>
                  <a:lnTo>
                    <a:pt x="91" y="45"/>
                  </a:lnTo>
                  <a:lnTo>
                    <a:pt x="80" y="45"/>
                  </a:lnTo>
                  <a:lnTo>
                    <a:pt x="68" y="44"/>
                  </a:lnTo>
                  <a:lnTo>
                    <a:pt x="57" y="41"/>
                  </a:lnTo>
                  <a:lnTo>
                    <a:pt x="44" y="38"/>
                  </a:lnTo>
                  <a:lnTo>
                    <a:pt x="33" y="35"/>
                  </a:lnTo>
                  <a:lnTo>
                    <a:pt x="23" y="32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27" y="17"/>
                  </a:lnTo>
                  <a:lnTo>
                    <a:pt x="49" y="18"/>
                  </a:lnTo>
                  <a:lnTo>
                    <a:pt x="73" y="20"/>
                  </a:lnTo>
                  <a:lnTo>
                    <a:pt x="95" y="20"/>
                  </a:lnTo>
                  <a:lnTo>
                    <a:pt x="110" y="17"/>
                  </a:lnTo>
                  <a:lnTo>
                    <a:pt x="113" y="17"/>
                  </a:lnTo>
                  <a:lnTo>
                    <a:pt x="115" y="15"/>
                  </a:lnTo>
                  <a:lnTo>
                    <a:pt x="117" y="14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6" y="9"/>
                  </a:lnTo>
                  <a:lnTo>
                    <a:pt x="128" y="8"/>
                  </a:lnTo>
                  <a:lnTo>
                    <a:pt x="132" y="6"/>
                  </a:lnTo>
                  <a:lnTo>
                    <a:pt x="134" y="5"/>
                  </a:lnTo>
                  <a:lnTo>
                    <a:pt x="136" y="3"/>
                  </a:lnTo>
                  <a:lnTo>
                    <a:pt x="139" y="2"/>
                  </a:lnTo>
                  <a:lnTo>
                    <a:pt x="141" y="2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61" y="5"/>
                  </a:lnTo>
                  <a:lnTo>
                    <a:pt x="167" y="9"/>
                  </a:lnTo>
                  <a:lnTo>
                    <a:pt x="167" y="17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Freeform 1462"/>
            <p:cNvSpPr>
              <a:spLocks/>
            </p:cNvSpPr>
            <p:nvPr/>
          </p:nvSpPr>
          <p:spPr bwMode="auto">
            <a:xfrm>
              <a:off x="2997" y="2512"/>
              <a:ext cx="169" cy="48"/>
            </a:xfrm>
            <a:custGeom>
              <a:avLst/>
              <a:gdLst>
                <a:gd name="T0" fmla="*/ 2 w 169"/>
                <a:gd name="T1" fmla="*/ 18 h 48"/>
                <a:gd name="T2" fmla="*/ 4 w 169"/>
                <a:gd name="T3" fmla="*/ 21 h 48"/>
                <a:gd name="T4" fmla="*/ 7 w 169"/>
                <a:gd name="T5" fmla="*/ 26 h 48"/>
                <a:gd name="T6" fmla="*/ 11 w 169"/>
                <a:gd name="T7" fmla="*/ 29 h 48"/>
                <a:gd name="T8" fmla="*/ 17 w 169"/>
                <a:gd name="T9" fmla="*/ 35 h 48"/>
                <a:gd name="T10" fmla="*/ 22 w 169"/>
                <a:gd name="T11" fmla="*/ 38 h 48"/>
                <a:gd name="T12" fmla="*/ 29 w 169"/>
                <a:gd name="T13" fmla="*/ 42 h 48"/>
                <a:gd name="T14" fmla="*/ 35 w 169"/>
                <a:gd name="T15" fmla="*/ 45 h 48"/>
                <a:gd name="T16" fmla="*/ 40 w 169"/>
                <a:gd name="T17" fmla="*/ 47 h 48"/>
                <a:gd name="T18" fmla="*/ 48 w 169"/>
                <a:gd name="T19" fmla="*/ 48 h 48"/>
                <a:gd name="T20" fmla="*/ 59 w 169"/>
                <a:gd name="T21" fmla="*/ 48 h 48"/>
                <a:gd name="T22" fmla="*/ 77 w 169"/>
                <a:gd name="T23" fmla="*/ 45 h 48"/>
                <a:gd name="T24" fmla="*/ 99 w 169"/>
                <a:gd name="T25" fmla="*/ 44 h 48"/>
                <a:gd name="T26" fmla="*/ 123 w 169"/>
                <a:gd name="T27" fmla="*/ 38 h 48"/>
                <a:gd name="T28" fmla="*/ 145 w 169"/>
                <a:gd name="T29" fmla="*/ 32 h 48"/>
                <a:gd name="T30" fmla="*/ 160 w 169"/>
                <a:gd name="T31" fmla="*/ 27 h 48"/>
                <a:gd name="T32" fmla="*/ 167 w 169"/>
                <a:gd name="T33" fmla="*/ 23 h 48"/>
                <a:gd name="T34" fmla="*/ 169 w 169"/>
                <a:gd name="T35" fmla="*/ 20 h 48"/>
                <a:gd name="T36" fmla="*/ 165 w 169"/>
                <a:gd name="T37" fmla="*/ 17 h 48"/>
                <a:gd name="T38" fmla="*/ 158 w 169"/>
                <a:gd name="T39" fmla="*/ 15 h 48"/>
                <a:gd name="T40" fmla="*/ 153 w 169"/>
                <a:gd name="T41" fmla="*/ 15 h 48"/>
                <a:gd name="T42" fmla="*/ 119 w 169"/>
                <a:gd name="T43" fmla="*/ 18 h 48"/>
                <a:gd name="T44" fmla="*/ 74 w 169"/>
                <a:gd name="T45" fmla="*/ 20 h 48"/>
                <a:gd name="T46" fmla="*/ 55 w 169"/>
                <a:gd name="T47" fmla="*/ 17 h 48"/>
                <a:gd name="T48" fmla="*/ 50 w 169"/>
                <a:gd name="T49" fmla="*/ 14 h 48"/>
                <a:gd name="T50" fmla="*/ 44 w 169"/>
                <a:gd name="T51" fmla="*/ 11 h 48"/>
                <a:gd name="T52" fmla="*/ 39 w 169"/>
                <a:gd name="T53" fmla="*/ 8 h 48"/>
                <a:gd name="T54" fmla="*/ 35 w 169"/>
                <a:gd name="T55" fmla="*/ 5 h 48"/>
                <a:gd name="T56" fmla="*/ 29 w 169"/>
                <a:gd name="T57" fmla="*/ 2 h 48"/>
                <a:gd name="T58" fmla="*/ 24 w 169"/>
                <a:gd name="T59" fmla="*/ 0 h 48"/>
                <a:gd name="T60" fmla="*/ 20 w 169"/>
                <a:gd name="T61" fmla="*/ 0 h 48"/>
                <a:gd name="T62" fmla="*/ 17 w 169"/>
                <a:gd name="T63" fmla="*/ 0 h 48"/>
                <a:gd name="T64" fmla="*/ 0 w 169"/>
                <a:gd name="T65" fmla="*/ 9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48"/>
                <a:gd name="T101" fmla="*/ 169 w 169"/>
                <a:gd name="T102" fmla="*/ 48 h 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48">
                  <a:moveTo>
                    <a:pt x="0" y="17"/>
                  </a:moveTo>
                  <a:lnTo>
                    <a:pt x="2" y="18"/>
                  </a:lnTo>
                  <a:lnTo>
                    <a:pt x="4" y="21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5" y="32"/>
                  </a:lnTo>
                  <a:lnTo>
                    <a:pt x="17" y="35"/>
                  </a:lnTo>
                  <a:lnTo>
                    <a:pt x="18" y="36"/>
                  </a:lnTo>
                  <a:lnTo>
                    <a:pt x="22" y="38"/>
                  </a:lnTo>
                  <a:lnTo>
                    <a:pt x="26" y="41"/>
                  </a:lnTo>
                  <a:lnTo>
                    <a:pt x="29" y="42"/>
                  </a:lnTo>
                  <a:lnTo>
                    <a:pt x="31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9" y="48"/>
                  </a:lnTo>
                  <a:lnTo>
                    <a:pt x="66" y="48"/>
                  </a:lnTo>
                  <a:lnTo>
                    <a:pt x="77" y="45"/>
                  </a:lnTo>
                  <a:lnTo>
                    <a:pt x="88" y="45"/>
                  </a:lnTo>
                  <a:lnTo>
                    <a:pt x="99" y="44"/>
                  </a:lnTo>
                  <a:lnTo>
                    <a:pt x="112" y="41"/>
                  </a:lnTo>
                  <a:lnTo>
                    <a:pt x="123" y="38"/>
                  </a:lnTo>
                  <a:lnTo>
                    <a:pt x="136" y="35"/>
                  </a:lnTo>
                  <a:lnTo>
                    <a:pt x="145" y="32"/>
                  </a:lnTo>
                  <a:lnTo>
                    <a:pt x="153" y="30"/>
                  </a:lnTo>
                  <a:lnTo>
                    <a:pt x="160" y="27"/>
                  </a:lnTo>
                  <a:lnTo>
                    <a:pt x="164" y="26"/>
                  </a:lnTo>
                  <a:lnTo>
                    <a:pt x="167" y="23"/>
                  </a:lnTo>
                  <a:lnTo>
                    <a:pt x="169" y="21"/>
                  </a:lnTo>
                  <a:lnTo>
                    <a:pt x="169" y="20"/>
                  </a:lnTo>
                  <a:lnTo>
                    <a:pt x="167" y="18"/>
                  </a:lnTo>
                  <a:lnTo>
                    <a:pt x="165" y="17"/>
                  </a:lnTo>
                  <a:lnTo>
                    <a:pt x="162" y="15"/>
                  </a:lnTo>
                  <a:lnTo>
                    <a:pt x="158" y="15"/>
                  </a:lnTo>
                  <a:lnTo>
                    <a:pt x="156" y="15"/>
                  </a:lnTo>
                  <a:lnTo>
                    <a:pt x="153" y="15"/>
                  </a:lnTo>
                  <a:lnTo>
                    <a:pt x="140" y="17"/>
                  </a:lnTo>
                  <a:lnTo>
                    <a:pt x="119" y="18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59" y="17"/>
                  </a:lnTo>
                  <a:lnTo>
                    <a:pt x="55" y="17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39" y="8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7" y="5"/>
                  </a:lnTo>
                  <a:lnTo>
                    <a:pt x="0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Rectangle 1463"/>
            <p:cNvSpPr>
              <a:spLocks noChangeArrowheads="1"/>
            </p:cNvSpPr>
            <p:nvPr/>
          </p:nvSpPr>
          <p:spPr bwMode="auto">
            <a:xfrm>
              <a:off x="3447" y="2747"/>
              <a:ext cx="59" cy="17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Rectangle 1464"/>
            <p:cNvSpPr>
              <a:spLocks noChangeArrowheads="1"/>
            </p:cNvSpPr>
            <p:nvPr/>
          </p:nvSpPr>
          <p:spPr bwMode="auto">
            <a:xfrm>
              <a:off x="3447" y="2747"/>
              <a:ext cx="59" cy="17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Rectangle 1465"/>
            <p:cNvSpPr>
              <a:spLocks noChangeArrowheads="1"/>
            </p:cNvSpPr>
            <p:nvPr/>
          </p:nvSpPr>
          <p:spPr bwMode="auto">
            <a:xfrm>
              <a:off x="3199" y="2741"/>
              <a:ext cx="81" cy="39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Rectangle 1466"/>
            <p:cNvSpPr>
              <a:spLocks noChangeArrowheads="1"/>
            </p:cNvSpPr>
            <p:nvPr/>
          </p:nvSpPr>
          <p:spPr bwMode="auto">
            <a:xfrm>
              <a:off x="4673" y="3316"/>
              <a:ext cx="93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Opening of 12 mm</a:t>
              </a:r>
              <a:endParaRPr lang="en-US"/>
            </a:p>
          </p:txBody>
        </p:sp>
        <p:sp>
          <p:nvSpPr>
            <p:cNvPr id="1478" name="Rectangle 1467"/>
            <p:cNvSpPr>
              <a:spLocks noChangeArrowheads="1"/>
            </p:cNvSpPr>
            <p:nvPr/>
          </p:nvSpPr>
          <p:spPr bwMode="auto">
            <a:xfrm>
              <a:off x="4828" y="3440"/>
              <a:ext cx="66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34.000 L/day</a:t>
              </a:r>
              <a:endParaRPr lang="en-US"/>
            </a:p>
          </p:txBody>
        </p:sp>
        <p:sp>
          <p:nvSpPr>
            <p:cNvPr id="1479" name="Rectangle 1468"/>
            <p:cNvSpPr>
              <a:spLocks noChangeArrowheads="1"/>
            </p:cNvSpPr>
            <p:nvPr/>
          </p:nvSpPr>
          <p:spPr bwMode="auto">
            <a:xfrm>
              <a:off x="4804" y="3563"/>
              <a:ext cx="74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13,6 /day</a:t>
              </a:r>
              <a:endParaRPr lang="en-US"/>
            </a:p>
          </p:txBody>
        </p:sp>
        <p:sp>
          <p:nvSpPr>
            <p:cNvPr id="1480" name="Rectangle 1469"/>
            <p:cNvSpPr>
              <a:spLocks noChangeArrowheads="1"/>
            </p:cNvSpPr>
            <p:nvPr/>
          </p:nvSpPr>
          <p:spPr bwMode="auto">
            <a:xfrm>
              <a:off x="4703" y="3687"/>
              <a:ext cx="81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lbertus Medium" pitchFamily="34" charset="0"/>
                </a:rPr>
                <a:t>USD  4964/year</a:t>
              </a:r>
              <a:endParaRPr lang="en-US"/>
            </a:p>
          </p:txBody>
        </p:sp>
        <p:sp>
          <p:nvSpPr>
            <p:cNvPr id="1481" name="Freeform 1470"/>
            <p:cNvSpPr>
              <a:spLocks/>
            </p:cNvSpPr>
            <p:nvPr/>
          </p:nvSpPr>
          <p:spPr bwMode="auto">
            <a:xfrm>
              <a:off x="4848" y="2741"/>
              <a:ext cx="638" cy="257"/>
            </a:xfrm>
            <a:custGeom>
              <a:avLst/>
              <a:gdLst>
                <a:gd name="T0" fmla="*/ 178 w 638"/>
                <a:gd name="T1" fmla="*/ 39 h 257"/>
                <a:gd name="T2" fmla="*/ 167 w 638"/>
                <a:gd name="T3" fmla="*/ 39 h 257"/>
                <a:gd name="T4" fmla="*/ 154 w 638"/>
                <a:gd name="T5" fmla="*/ 41 h 257"/>
                <a:gd name="T6" fmla="*/ 143 w 638"/>
                <a:gd name="T7" fmla="*/ 41 h 257"/>
                <a:gd name="T8" fmla="*/ 130 w 638"/>
                <a:gd name="T9" fmla="*/ 42 h 257"/>
                <a:gd name="T10" fmla="*/ 119 w 638"/>
                <a:gd name="T11" fmla="*/ 44 h 257"/>
                <a:gd name="T12" fmla="*/ 108 w 638"/>
                <a:gd name="T13" fmla="*/ 47 h 257"/>
                <a:gd name="T14" fmla="*/ 99 w 638"/>
                <a:gd name="T15" fmla="*/ 50 h 257"/>
                <a:gd name="T16" fmla="*/ 90 w 638"/>
                <a:gd name="T17" fmla="*/ 55 h 257"/>
                <a:gd name="T18" fmla="*/ 79 w 638"/>
                <a:gd name="T19" fmla="*/ 59 h 257"/>
                <a:gd name="T20" fmla="*/ 71 w 638"/>
                <a:gd name="T21" fmla="*/ 65 h 257"/>
                <a:gd name="T22" fmla="*/ 62 w 638"/>
                <a:gd name="T23" fmla="*/ 71 h 257"/>
                <a:gd name="T24" fmla="*/ 57 w 638"/>
                <a:gd name="T25" fmla="*/ 77 h 257"/>
                <a:gd name="T26" fmla="*/ 49 w 638"/>
                <a:gd name="T27" fmla="*/ 85 h 257"/>
                <a:gd name="T28" fmla="*/ 44 w 638"/>
                <a:gd name="T29" fmla="*/ 94 h 257"/>
                <a:gd name="T30" fmla="*/ 40 w 638"/>
                <a:gd name="T31" fmla="*/ 104 h 257"/>
                <a:gd name="T32" fmla="*/ 35 w 638"/>
                <a:gd name="T33" fmla="*/ 113 h 257"/>
                <a:gd name="T34" fmla="*/ 33 w 638"/>
                <a:gd name="T35" fmla="*/ 125 h 257"/>
                <a:gd name="T36" fmla="*/ 31 w 638"/>
                <a:gd name="T37" fmla="*/ 137 h 257"/>
                <a:gd name="T38" fmla="*/ 31 w 638"/>
                <a:gd name="T39" fmla="*/ 153 h 257"/>
                <a:gd name="T40" fmla="*/ 31 w 638"/>
                <a:gd name="T41" fmla="*/ 226 h 257"/>
                <a:gd name="T42" fmla="*/ 0 w 638"/>
                <a:gd name="T43" fmla="*/ 226 h 257"/>
                <a:gd name="T44" fmla="*/ 0 w 638"/>
                <a:gd name="T45" fmla="*/ 257 h 257"/>
                <a:gd name="T46" fmla="*/ 242 w 638"/>
                <a:gd name="T47" fmla="*/ 257 h 257"/>
                <a:gd name="T48" fmla="*/ 242 w 638"/>
                <a:gd name="T49" fmla="*/ 223 h 257"/>
                <a:gd name="T50" fmla="*/ 208 w 638"/>
                <a:gd name="T51" fmla="*/ 223 h 257"/>
                <a:gd name="T52" fmla="*/ 208 w 638"/>
                <a:gd name="T53" fmla="*/ 184 h 257"/>
                <a:gd name="T54" fmla="*/ 209 w 638"/>
                <a:gd name="T55" fmla="*/ 180 h 257"/>
                <a:gd name="T56" fmla="*/ 209 w 638"/>
                <a:gd name="T57" fmla="*/ 175 h 257"/>
                <a:gd name="T58" fmla="*/ 211 w 638"/>
                <a:gd name="T59" fmla="*/ 172 h 257"/>
                <a:gd name="T60" fmla="*/ 213 w 638"/>
                <a:gd name="T61" fmla="*/ 168 h 257"/>
                <a:gd name="T62" fmla="*/ 217 w 638"/>
                <a:gd name="T63" fmla="*/ 165 h 257"/>
                <a:gd name="T64" fmla="*/ 220 w 638"/>
                <a:gd name="T65" fmla="*/ 162 h 257"/>
                <a:gd name="T66" fmla="*/ 224 w 638"/>
                <a:gd name="T67" fmla="*/ 160 h 257"/>
                <a:gd name="T68" fmla="*/ 228 w 638"/>
                <a:gd name="T69" fmla="*/ 157 h 257"/>
                <a:gd name="T70" fmla="*/ 233 w 638"/>
                <a:gd name="T71" fmla="*/ 156 h 257"/>
                <a:gd name="T72" fmla="*/ 239 w 638"/>
                <a:gd name="T73" fmla="*/ 154 h 257"/>
                <a:gd name="T74" fmla="*/ 244 w 638"/>
                <a:gd name="T75" fmla="*/ 153 h 257"/>
                <a:gd name="T76" fmla="*/ 250 w 638"/>
                <a:gd name="T77" fmla="*/ 153 h 257"/>
                <a:gd name="T78" fmla="*/ 257 w 638"/>
                <a:gd name="T79" fmla="*/ 153 h 257"/>
                <a:gd name="T80" fmla="*/ 266 w 638"/>
                <a:gd name="T81" fmla="*/ 153 h 257"/>
                <a:gd name="T82" fmla="*/ 579 w 638"/>
                <a:gd name="T83" fmla="*/ 153 h 257"/>
                <a:gd name="T84" fmla="*/ 579 w 638"/>
                <a:gd name="T85" fmla="*/ 184 h 257"/>
                <a:gd name="T86" fmla="*/ 638 w 638"/>
                <a:gd name="T87" fmla="*/ 184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39 h 257"/>
                <a:gd name="T94" fmla="*/ 441 w 638"/>
                <a:gd name="T95" fmla="*/ 39 h 257"/>
                <a:gd name="T96" fmla="*/ 441 w 638"/>
                <a:gd name="T97" fmla="*/ 0 h 257"/>
                <a:gd name="T98" fmla="*/ 252 w 638"/>
                <a:gd name="T99" fmla="*/ 0 h 257"/>
                <a:gd name="T100" fmla="*/ 252 w 638"/>
                <a:gd name="T101" fmla="*/ 39 h 257"/>
                <a:gd name="T102" fmla="*/ 178 w 638"/>
                <a:gd name="T103" fmla="*/ 39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8" y="39"/>
                  </a:moveTo>
                  <a:lnTo>
                    <a:pt x="167" y="39"/>
                  </a:lnTo>
                  <a:lnTo>
                    <a:pt x="154" y="41"/>
                  </a:lnTo>
                  <a:lnTo>
                    <a:pt x="143" y="41"/>
                  </a:lnTo>
                  <a:lnTo>
                    <a:pt x="130" y="42"/>
                  </a:lnTo>
                  <a:lnTo>
                    <a:pt x="119" y="44"/>
                  </a:lnTo>
                  <a:lnTo>
                    <a:pt x="108" y="47"/>
                  </a:lnTo>
                  <a:lnTo>
                    <a:pt x="99" y="50"/>
                  </a:lnTo>
                  <a:lnTo>
                    <a:pt x="90" y="55"/>
                  </a:lnTo>
                  <a:lnTo>
                    <a:pt x="79" y="59"/>
                  </a:lnTo>
                  <a:lnTo>
                    <a:pt x="71" y="65"/>
                  </a:lnTo>
                  <a:lnTo>
                    <a:pt x="62" y="71"/>
                  </a:lnTo>
                  <a:lnTo>
                    <a:pt x="57" y="77"/>
                  </a:lnTo>
                  <a:lnTo>
                    <a:pt x="49" y="85"/>
                  </a:lnTo>
                  <a:lnTo>
                    <a:pt x="44" y="94"/>
                  </a:lnTo>
                  <a:lnTo>
                    <a:pt x="40" y="104"/>
                  </a:lnTo>
                  <a:lnTo>
                    <a:pt x="35" y="113"/>
                  </a:lnTo>
                  <a:lnTo>
                    <a:pt x="33" y="125"/>
                  </a:lnTo>
                  <a:lnTo>
                    <a:pt x="31" y="137"/>
                  </a:lnTo>
                  <a:lnTo>
                    <a:pt x="31" y="153"/>
                  </a:lnTo>
                  <a:lnTo>
                    <a:pt x="31" y="226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242" y="257"/>
                  </a:lnTo>
                  <a:lnTo>
                    <a:pt x="242" y="223"/>
                  </a:lnTo>
                  <a:lnTo>
                    <a:pt x="208" y="223"/>
                  </a:lnTo>
                  <a:lnTo>
                    <a:pt x="208" y="184"/>
                  </a:lnTo>
                  <a:lnTo>
                    <a:pt x="209" y="180"/>
                  </a:lnTo>
                  <a:lnTo>
                    <a:pt x="209" y="175"/>
                  </a:lnTo>
                  <a:lnTo>
                    <a:pt x="211" y="172"/>
                  </a:lnTo>
                  <a:lnTo>
                    <a:pt x="213" y="168"/>
                  </a:lnTo>
                  <a:lnTo>
                    <a:pt x="217" y="165"/>
                  </a:lnTo>
                  <a:lnTo>
                    <a:pt x="220" y="162"/>
                  </a:lnTo>
                  <a:lnTo>
                    <a:pt x="224" y="160"/>
                  </a:lnTo>
                  <a:lnTo>
                    <a:pt x="228" y="157"/>
                  </a:lnTo>
                  <a:lnTo>
                    <a:pt x="233" y="156"/>
                  </a:lnTo>
                  <a:lnTo>
                    <a:pt x="239" y="154"/>
                  </a:lnTo>
                  <a:lnTo>
                    <a:pt x="244" y="153"/>
                  </a:lnTo>
                  <a:lnTo>
                    <a:pt x="250" y="153"/>
                  </a:lnTo>
                  <a:lnTo>
                    <a:pt x="257" y="153"/>
                  </a:lnTo>
                  <a:lnTo>
                    <a:pt x="266" y="153"/>
                  </a:lnTo>
                  <a:lnTo>
                    <a:pt x="579" y="153"/>
                  </a:lnTo>
                  <a:lnTo>
                    <a:pt x="579" y="184"/>
                  </a:lnTo>
                  <a:lnTo>
                    <a:pt x="638" y="184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39"/>
                  </a:lnTo>
                  <a:lnTo>
                    <a:pt x="441" y="39"/>
                  </a:lnTo>
                  <a:lnTo>
                    <a:pt x="441" y="0"/>
                  </a:lnTo>
                  <a:lnTo>
                    <a:pt x="252" y="0"/>
                  </a:lnTo>
                  <a:lnTo>
                    <a:pt x="252" y="39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 1471"/>
            <p:cNvSpPr>
              <a:spLocks/>
            </p:cNvSpPr>
            <p:nvPr/>
          </p:nvSpPr>
          <p:spPr bwMode="auto">
            <a:xfrm>
              <a:off x="4848" y="2741"/>
              <a:ext cx="638" cy="257"/>
            </a:xfrm>
            <a:custGeom>
              <a:avLst/>
              <a:gdLst>
                <a:gd name="T0" fmla="*/ 178 w 638"/>
                <a:gd name="T1" fmla="*/ 39 h 257"/>
                <a:gd name="T2" fmla="*/ 167 w 638"/>
                <a:gd name="T3" fmla="*/ 39 h 257"/>
                <a:gd name="T4" fmla="*/ 154 w 638"/>
                <a:gd name="T5" fmla="*/ 41 h 257"/>
                <a:gd name="T6" fmla="*/ 143 w 638"/>
                <a:gd name="T7" fmla="*/ 41 h 257"/>
                <a:gd name="T8" fmla="*/ 130 w 638"/>
                <a:gd name="T9" fmla="*/ 42 h 257"/>
                <a:gd name="T10" fmla="*/ 119 w 638"/>
                <a:gd name="T11" fmla="*/ 44 h 257"/>
                <a:gd name="T12" fmla="*/ 108 w 638"/>
                <a:gd name="T13" fmla="*/ 47 h 257"/>
                <a:gd name="T14" fmla="*/ 99 w 638"/>
                <a:gd name="T15" fmla="*/ 50 h 257"/>
                <a:gd name="T16" fmla="*/ 90 w 638"/>
                <a:gd name="T17" fmla="*/ 55 h 257"/>
                <a:gd name="T18" fmla="*/ 79 w 638"/>
                <a:gd name="T19" fmla="*/ 59 h 257"/>
                <a:gd name="T20" fmla="*/ 71 w 638"/>
                <a:gd name="T21" fmla="*/ 65 h 257"/>
                <a:gd name="T22" fmla="*/ 62 w 638"/>
                <a:gd name="T23" fmla="*/ 71 h 257"/>
                <a:gd name="T24" fmla="*/ 57 w 638"/>
                <a:gd name="T25" fmla="*/ 77 h 257"/>
                <a:gd name="T26" fmla="*/ 49 w 638"/>
                <a:gd name="T27" fmla="*/ 85 h 257"/>
                <a:gd name="T28" fmla="*/ 44 w 638"/>
                <a:gd name="T29" fmla="*/ 94 h 257"/>
                <a:gd name="T30" fmla="*/ 40 w 638"/>
                <a:gd name="T31" fmla="*/ 104 h 257"/>
                <a:gd name="T32" fmla="*/ 35 w 638"/>
                <a:gd name="T33" fmla="*/ 113 h 257"/>
                <a:gd name="T34" fmla="*/ 33 w 638"/>
                <a:gd name="T35" fmla="*/ 125 h 257"/>
                <a:gd name="T36" fmla="*/ 31 w 638"/>
                <a:gd name="T37" fmla="*/ 137 h 257"/>
                <a:gd name="T38" fmla="*/ 31 w 638"/>
                <a:gd name="T39" fmla="*/ 153 h 257"/>
                <a:gd name="T40" fmla="*/ 31 w 638"/>
                <a:gd name="T41" fmla="*/ 226 h 257"/>
                <a:gd name="T42" fmla="*/ 0 w 638"/>
                <a:gd name="T43" fmla="*/ 226 h 257"/>
                <a:gd name="T44" fmla="*/ 0 w 638"/>
                <a:gd name="T45" fmla="*/ 257 h 257"/>
                <a:gd name="T46" fmla="*/ 242 w 638"/>
                <a:gd name="T47" fmla="*/ 257 h 257"/>
                <a:gd name="T48" fmla="*/ 242 w 638"/>
                <a:gd name="T49" fmla="*/ 223 h 257"/>
                <a:gd name="T50" fmla="*/ 208 w 638"/>
                <a:gd name="T51" fmla="*/ 223 h 257"/>
                <a:gd name="T52" fmla="*/ 208 w 638"/>
                <a:gd name="T53" fmla="*/ 184 h 257"/>
                <a:gd name="T54" fmla="*/ 209 w 638"/>
                <a:gd name="T55" fmla="*/ 180 h 257"/>
                <a:gd name="T56" fmla="*/ 209 w 638"/>
                <a:gd name="T57" fmla="*/ 175 h 257"/>
                <a:gd name="T58" fmla="*/ 211 w 638"/>
                <a:gd name="T59" fmla="*/ 172 h 257"/>
                <a:gd name="T60" fmla="*/ 213 w 638"/>
                <a:gd name="T61" fmla="*/ 168 h 257"/>
                <a:gd name="T62" fmla="*/ 217 w 638"/>
                <a:gd name="T63" fmla="*/ 165 h 257"/>
                <a:gd name="T64" fmla="*/ 220 w 638"/>
                <a:gd name="T65" fmla="*/ 162 h 257"/>
                <a:gd name="T66" fmla="*/ 224 w 638"/>
                <a:gd name="T67" fmla="*/ 160 h 257"/>
                <a:gd name="T68" fmla="*/ 228 w 638"/>
                <a:gd name="T69" fmla="*/ 157 h 257"/>
                <a:gd name="T70" fmla="*/ 233 w 638"/>
                <a:gd name="T71" fmla="*/ 156 h 257"/>
                <a:gd name="T72" fmla="*/ 239 w 638"/>
                <a:gd name="T73" fmla="*/ 154 h 257"/>
                <a:gd name="T74" fmla="*/ 244 w 638"/>
                <a:gd name="T75" fmla="*/ 153 h 257"/>
                <a:gd name="T76" fmla="*/ 250 w 638"/>
                <a:gd name="T77" fmla="*/ 153 h 257"/>
                <a:gd name="T78" fmla="*/ 257 w 638"/>
                <a:gd name="T79" fmla="*/ 153 h 257"/>
                <a:gd name="T80" fmla="*/ 266 w 638"/>
                <a:gd name="T81" fmla="*/ 153 h 257"/>
                <a:gd name="T82" fmla="*/ 579 w 638"/>
                <a:gd name="T83" fmla="*/ 153 h 257"/>
                <a:gd name="T84" fmla="*/ 579 w 638"/>
                <a:gd name="T85" fmla="*/ 184 h 257"/>
                <a:gd name="T86" fmla="*/ 638 w 638"/>
                <a:gd name="T87" fmla="*/ 184 h 257"/>
                <a:gd name="T88" fmla="*/ 638 w 638"/>
                <a:gd name="T89" fmla="*/ 6 h 257"/>
                <a:gd name="T90" fmla="*/ 579 w 638"/>
                <a:gd name="T91" fmla="*/ 6 h 257"/>
                <a:gd name="T92" fmla="*/ 579 w 638"/>
                <a:gd name="T93" fmla="*/ 39 h 257"/>
                <a:gd name="T94" fmla="*/ 441 w 638"/>
                <a:gd name="T95" fmla="*/ 39 h 257"/>
                <a:gd name="T96" fmla="*/ 441 w 638"/>
                <a:gd name="T97" fmla="*/ 0 h 257"/>
                <a:gd name="T98" fmla="*/ 252 w 638"/>
                <a:gd name="T99" fmla="*/ 0 h 257"/>
                <a:gd name="T100" fmla="*/ 252 w 638"/>
                <a:gd name="T101" fmla="*/ 39 h 257"/>
                <a:gd name="T102" fmla="*/ 178 w 638"/>
                <a:gd name="T103" fmla="*/ 39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8"/>
                <a:gd name="T157" fmla="*/ 0 h 257"/>
                <a:gd name="T158" fmla="*/ 638 w 638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8" h="257">
                  <a:moveTo>
                    <a:pt x="178" y="39"/>
                  </a:moveTo>
                  <a:lnTo>
                    <a:pt x="167" y="39"/>
                  </a:lnTo>
                  <a:lnTo>
                    <a:pt x="154" y="41"/>
                  </a:lnTo>
                  <a:lnTo>
                    <a:pt x="143" y="41"/>
                  </a:lnTo>
                  <a:lnTo>
                    <a:pt x="130" y="42"/>
                  </a:lnTo>
                  <a:lnTo>
                    <a:pt x="119" y="44"/>
                  </a:lnTo>
                  <a:lnTo>
                    <a:pt x="108" y="47"/>
                  </a:lnTo>
                  <a:lnTo>
                    <a:pt x="99" y="50"/>
                  </a:lnTo>
                  <a:lnTo>
                    <a:pt x="90" y="55"/>
                  </a:lnTo>
                  <a:lnTo>
                    <a:pt x="79" y="59"/>
                  </a:lnTo>
                  <a:lnTo>
                    <a:pt x="71" y="65"/>
                  </a:lnTo>
                  <a:lnTo>
                    <a:pt x="62" y="71"/>
                  </a:lnTo>
                  <a:lnTo>
                    <a:pt x="57" y="77"/>
                  </a:lnTo>
                  <a:lnTo>
                    <a:pt x="49" y="85"/>
                  </a:lnTo>
                  <a:lnTo>
                    <a:pt x="44" y="94"/>
                  </a:lnTo>
                  <a:lnTo>
                    <a:pt x="40" y="104"/>
                  </a:lnTo>
                  <a:lnTo>
                    <a:pt x="35" y="113"/>
                  </a:lnTo>
                  <a:lnTo>
                    <a:pt x="33" y="125"/>
                  </a:lnTo>
                  <a:lnTo>
                    <a:pt x="31" y="137"/>
                  </a:lnTo>
                  <a:lnTo>
                    <a:pt x="31" y="153"/>
                  </a:lnTo>
                  <a:lnTo>
                    <a:pt x="31" y="226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242" y="257"/>
                  </a:lnTo>
                  <a:lnTo>
                    <a:pt x="242" y="223"/>
                  </a:lnTo>
                  <a:lnTo>
                    <a:pt x="208" y="223"/>
                  </a:lnTo>
                  <a:lnTo>
                    <a:pt x="208" y="184"/>
                  </a:lnTo>
                  <a:lnTo>
                    <a:pt x="209" y="180"/>
                  </a:lnTo>
                  <a:lnTo>
                    <a:pt x="209" y="175"/>
                  </a:lnTo>
                  <a:lnTo>
                    <a:pt x="211" y="172"/>
                  </a:lnTo>
                  <a:lnTo>
                    <a:pt x="213" y="168"/>
                  </a:lnTo>
                  <a:lnTo>
                    <a:pt x="217" y="165"/>
                  </a:lnTo>
                  <a:lnTo>
                    <a:pt x="220" y="162"/>
                  </a:lnTo>
                  <a:lnTo>
                    <a:pt x="224" y="160"/>
                  </a:lnTo>
                  <a:lnTo>
                    <a:pt x="228" y="157"/>
                  </a:lnTo>
                  <a:lnTo>
                    <a:pt x="233" y="156"/>
                  </a:lnTo>
                  <a:lnTo>
                    <a:pt x="239" y="154"/>
                  </a:lnTo>
                  <a:lnTo>
                    <a:pt x="244" y="153"/>
                  </a:lnTo>
                  <a:lnTo>
                    <a:pt x="250" y="153"/>
                  </a:lnTo>
                  <a:lnTo>
                    <a:pt x="257" y="153"/>
                  </a:lnTo>
                  <a:lnTo>
                    <a:pt x="266" y="153"/>
                  </a:lnTo>
                  <a:lnTo>
                    <a:pt x="579" y="153"/>
                  </a:lnTo>
                  <a:lnTo>
                    <a:pt x="579" y="184"/>
                  </a:lnTo>
                  <a:lnTo>
                    <a:pt x="638" y="184"/>
                  </a:lnTo>
                  <a:lnTo>
                    <a:pt x="638" y="6"/>
                  </a:lnTo>
                  <a:lnTo>
                    <a:pt x="579" y="6"/>
                  </a:lnTo>
                  <a:lnTo>
                    <a:pt x="579" y="39"/>
                  </a:lnTo>
                  <a:lnTo>
                    <a:pt x="441" y="39"/>
                  </a:lnTo>
                  <a:lnTo>
                    <a:pt x="441" y="0"/>
                  </a:lnTo>
                  <a:lnTo>
                    <a:pt x="252" y="0"/>
                  </a:lnTo>
                  <a:lnTo>
                    <a:pt x="252" y="39"/>
                  </a:lnTo>
                  <a:lnTo>
                    <a:pt x="178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Rectangle 1472"/>
            <p:cNvSpPr>
              <a:spLocks noChangeArrowheads="1"/>
            </p:cNvSpPr>
            <p:nvPr/>
          </p:nvSpPr>
          <p:spPr bwMode="auto">
            <a:xfrm>
              <a:off x="5070" y="2689"/>
              <a:ext cx="252" cy="52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 1473"/>
            <p:cNvSpPr>
              <a:spLocks/>
            </p:cNvSpPr>
            <p:nvPr/>
          </p:nvSpPr>
          <p:spPr bwMode="auto">
            <a:xfrm>
              <a:off x="5072" y="2634"/>
              <a:ext cx="248" cy="55"/>
            </a:xfrm>
            <a:custGeom>
              <a:avLst/>
              <a:gdLst>
                <a:gd name="T0" fmla="*/ 0 w 248"/>
                <a:gd name="T1" fmla="*/ 55 h 55"/>
                <a:gd name="T2" fmla="*/ 79 w 248"/>
                <a:gd name="T3" fmla="*/ 0 h 55"/>
                <a:gd name="T4" fmla="*/ 169 w 248"/>
                <a:gd name="T5" fmla="*/ 0 h 55"/>
                <a:gd name="T6" fmla="*/ 248 w 248"/>
                <a:gd name="T7" fmla="*/ 55 h 55"/>
                <a:gd name="T8" fmla="*/ 0 w 248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5"/>
                <a:gd name="T17" fmla="*/ 248 w 24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5">
                  <a:moveTo>
                    <a:pt x="0" y="55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 1474"/>
            <p:cNvSpPr>
              <a:spLocks/>
            </p:cNvSpPr>
            <p:nvPr/>
          </p:nvSpPr>
          <p:spPr bwMode="auto">
            <a:xfrm>
              <a:off x="5072" y="2634"/>
              <a:ext cx="248" cy="55"/>
            </a:xfrm>
            <a:custGeom>
              <a:avLst/>
              <a:gdLst>
                <a:gd name="T0" fmla="*/ 0 w 248"/>
                <a:gd name="T1" fmla="*/ 55 h 55"/>
                <a:gd name="T2" fmla="*/ 79 w 248"/>
                <a:gd name="T3" fmla="*/ 0 h 55"/>
                <a:gd name="T4" fmla="*/ 169 w 248"/>
                <a:gd name="T5" fmla="*/ 0 h 55"/>
                <a:gd name="T6" fmla="*/ 248 w 248"/>
                <a:gd name="T7" fmla="*/ 55 h 55"/>
                <a:gd name="T8" fmla="*/ 0 w 248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"/>
                <a:gd name="T16" fmla="*/ 0 h 55"/>
                <a:gd name="T17" fmla="*/ 248 w 24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" h="55">
                  <a:moveTo>
                    <a:pt x="0" y="55"/>
                  </a:moveTo>
                  <a:lnTo>
                    <a:pt x="79" y="0"/>
                  </a:lnTo>
                  <a:lnTo>
                    <a:pt x="169" y="0"/>
                  </a:lnTo>
                  <a:lnTo>
                    <a:pt x="248" y="55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Rectangle 1475"/>
            <p:cNvSpPr>
              <a:spLocks noChangeArrowheads="1"/>
            </p:cNvSpPr>
            <p:nvPr/>
          </p:nvSpPr>
          <p:spPr bwMode="auto">
            <a:xfrm>
              <a:off x="5177" y="2568"/>
              <a:ext cx="48" cy="66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Rectangle 1476"/>
            <p:cNvSpPr>
              <a:spLocks noChangeArrowheads="1"/>
            </p:cNvSpPr>
            <p:nvPr/>
          </p:nvSpPr>
          <p:spPr bwMode="auto">
            <a:xfrm>
              <a:off x="5177" y="2568"/>
              <a:ext cx="48" cy="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Freeform 1477"/>
            <p:cNvSpPr>
              <a:spLocks/>
            </p:cNvSpPr>
            <p:nvPr/>
          </p:nvSpPr>
          <p:spPr bwMode="auto">
            <a:xfrm>
              <a:off x="5243" y="2493"/>
              <a:ext cx="195" cy="78"/>
            </a:xfrm>
            <a:custGeom>
              <a:avLst/>
              <a:gdLst>
                <a:gd name="T0" fmla="*/ 121 w 195"/>
                <a:gd name="T1" fmla="*/ 78 h 78"/>
                <a:gd name="T2" fmla="*/ 99 w 195"/>
                <a:gd name="T3" fmla="*/ 76 h 78"/>
                <a:gd name="T4" fmla="*/ 75 w 195"/>
                <a:gd name="T5" fmla="*/ 72 h 78"/>
                <a:gd name="T6" fmla="*/ 50 w 195"/>
                <a:gd name="T7" fmla="*/ 66 h 78"/>
                <a:gd name="T8" fmla="*/ 28 w 195"/>
                <a:gd name="T9" fmla="*/ 60 h 78"/>
                <a:gd name="T10" fmla="*/ 9 w 195"/>
                <a:gd name="T11" fmla="*/ 52 h 78"/>
                <a:gd name="T12" fmla="*/ 0 w 195"/>
                <a:gd name="T13" fmla="*/ 43 h 78"/>
                <a:gd name="T14" fmla="*/ 0 w 195"/>
                <a:gd name="T15" fmla="*/ 37 h 78"/>
                <a:gd name="T16" fmla="*/ 2 w 195"/>
                <a:gd name="T17" fmla="*/ 33 h 78"/>
                <a:gd name="T18" fmla="*/ 5 w 195"/>
                <a:gd name="T19" fmla="*/ 30 h 78"/>
                <a:gd name="T20" fmla="*/ 9 w 195"/>
                <a:gd name="T21" fmla="*/ 27 h 78"/>
                <a:gd name="T22" fmla="*/ 17 w 195"/>
                <a:gd name="T23" fmla="*/ 24 h 78"/>
                <a:gd name="T24" fmla="*/ 24 w 195"/>
                <a:gd name="T25" fmla="*/ 21 h 78"/>
                <a:gd name="T26" fmla="*/ 31 w 195"/>
                <a:gd name="T27" fmla="*/ 16 h 78"/>
                <a:gd name="T28" fmla="*/ 40 w 195"/>
                <a:gd name="T29" fmla="*/ 15 h 78"/>
                <a:gd name="T30" fmla="*/ 50 w 195"/>
                <a:gd name="T31" fmla="*/ 12 h 78"/>
                <a:gd name="T32" fmla="*/ 61 w 195"/>
                <a:gd name="T33" fmla="*/ 9 h 78"/>
                <a:gd name="T34" fmla="*/ 70 w 195"/>
                <a:gd name="T35" fmla="*/ 7 h 78"/>
                <a:gd name="T36" fmla="*/ 81 w 195"/>
                <a:gd name="T37" fmla="*/ 6 h 78"/>
                <a:gd name="T38" fmla="*/ 90 w 195"/>
                <a:gd name="T39" fmla="*/ 4 h 78"/>
                <a:gd name="T40" fmla="*/ 101 w 195"/>
                <a:gd name="T41" fmla="*/ 3 h 78"/>
                <a:gd name="T42" fmla="*/ 110 w 195"/>
                <a:gd name="T43" fmla="*/ 1 h 78"/>
                <a:gd name="T44" fmla="*/ 118 w 195"/>
                <a:gd name="T45" fmla="*/ 1 h 78"/>
                <a:gd name="T46" fmla="*/ 125 w 195"/>
                <a:gd name="T47" fmla="*/ 0 h 78"/>
                <a:gd name="T48" fmla="*/ 138 w 195"/>
                <a:gd name="T49" fmla="*/ 0 h 78"/>
                <a:gd name="T50" fmla="*/ 153 w 195"/>
                <a:gd name="T51" fmla="*/ 3 h 78"/>
                <a:gd name="T52" fmla="*/ 165 w 195"/>
                <a:gd name="T53" fmla="*/ 7 h 78"/>
                <a:gd name="T54" fmla="*/ 176 w 195"/>
                <a:gd name="T55" fmla="*/ 12 h 78"/>
                <a:gd name="T56" fmla="*/ 186 w 195"/>
                <a:gd name="T57" fmla="*/ 18 h 78"/>
                <a:gd name="T58" fmla="*/ 193 w 195"/>
                <a:gd name="T59" fmla="*/ 27 h 78"/>
                <a:gd name="T60" fmla="*/ 195 w 195"/>
                <a:gd name="T61" fmla="*/ 34 h 78"/>
                <a:gd name="T62" fmla="*/ 195 w 195"/>
                <a:gd name="T63" fmla="*/ 42 h 78"/>
                <a:gd name="T64" fmla="*/ 195 w 195"/>
                <a:gd name="T65" fmla="*/ 48 h 78"/>
                <a:gd name="T66" fmla="*/ 191 w 195"/>
                <a:gd name="T67" fmla="*/ 54 h 78"/>
                <a:gd name="T68" fmla="*/ 187 w 195"/>
                <a:gd name="T69" fmla="*/ 58 h 78"/>
                <a:gd name="T70" fmla="*/ 182 w 195"/>
                <a:gd name="T71" fmla="*/ 64 h 78"/>
                <a:gd name="T72" fmla="*/ 175 w 195"/>
                <a:gd name="T73" fmla="*/ 67 h 78"/>
                <a:gd name="T74" fmla="*/ 167 w 195"/>
                <a:gd name="T75" fmla="*/ 72 h 78"/>
                <a:gd name="T76" fmla="*/ 158 w 195"/>
                <a:gd name="T77" fmla="*/ 73 h 78"/>
                <a:gd name="T78" fmla="*/ 149 w 195"/>
                <a:gd name="T79" fmla="*/ 76 h 78"/>
                <a:gd name="T80" fmla="*/ 140 w 195"/>
                <a:gd name="T81" fmla="*/ 78 h 78"/>
                <a:gd name="T82" fmla="*/ 129 w 195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78"/>
                <a:gd name="T128" fmla="*/ 195 w 195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78">
                  <a:moveTo>
                    <a:pt x="129" y="78"/>
                  </a:moveTo>
                  <a:lnTo>
                    <a:pt x="121" y="78"/>
                  </a:lnTo>
                  <a:lnTo>
                    <a:pt x="110" y="76"/>
                  </a:lnTo>
                  <a:lnTo>
                    <a:pt x="99" y="76"/>
                  </a:lnTo>
                  <a:lnTo>
                    <a:pt x="86" y="73"/>
                  </a:lnTo>
                  <a:lnTo>
                    <a:pt x="75" y="72"/>
                  </a:lnTo>
                  <a:lnTo>
                    <a:pt x="62" y="70"/>
                  </a:lnTo>
                  <a:lnTo>
                    <a:pt x="50" y="66"/>
                  </a:lnTo>
                  <a:lnTo>
                    <a:pt x="39" y="64"/>
                  </a:lnTo>
                  <a:lnTo>
                    <a:pt x="28" y="60"/>
                  </a:lnTo>
                  <a:lnTo>
                    <a:pt x="18" y="57"/>
                  </a:lnTo>
                  <a:lnTo>
                    <a:pt x="9" y="52"/>
                  </a:lnTo>
                  <a:lnTo>
                    <a:pt x="4" y="48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0" y="22"/>
                  </a:lnTo>
                  <a:lnTo>
                    <a:pt x="24" y="21"/>
                  </a:lnTo>
                  <a:lnTo>
                    <a:pt x="28" y="18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0" y="15"/>
                  </a:lnTo>
                  <a:lnTo>
                    <a:pt x="46" y="13"/>
                  </a:lnTo>
                  <a:lnTo>
                    <a:pt x="50" y="12"/>
                  </a:lnTo>
                  <a:lnTo>
                    <a:pt x="55" y="10"/>
                  </a:lnTo>
                  <a:lnTo>
                    <a:pt x="61" y="9"/>
                  </a:lnTo>
                  <a:lnTo>
                    <a:pt x="66" y="9"/>
                  </a:lnTo>
                  <a:lnTo>
                    <a:pt x="70" y="7"/>
                  </a:lnTo>
                  <a:lnTo>
                    <a:pt x="75" y="7"/>
                  </a:lnTo>
                  <a:lnTo>
                    <a:pt x="81" y="6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6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10" y="1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3" y="1"/>
                  </a:lnTo>
                  <a:lnTo>
                    <a:pt x="153" y="3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1" y="9"/>
                  </a:lnTo>
                  <a:lnTo>
                    <a:pt x="176" y="12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9" y="22"/>
                  </a:lnTo>
                  <a:lnTo>
                    <a:pt x="193" y="27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5" y="39"/>
                  </a:lnTo>
                  <a:lnTo>
                    <a:pt x="195" y="42"/>
                  </a:lnTo>
                  <a:lnTo>
                    <a:pt x="195" y="45"/>
                  </a:lnTo>
                  <a:lnTo>
                    <a:pt x="195" y="48"/>
                  </a:lnTo>
                  <a:lnTo>
                    <a:pt x="193" y="51"/>
                  </a:lnTo>
                  <a:lnTo>
                    <a:pt x="191" y="54"/>
                  </a:lnTo>
                  <a:lnTo>
                    <a:pt x="189" y="57"/>
                  </a:lnTo>
                  <a:lnTo>
                    <a:pt x="187" y="58"/>
                  </a:lnTo>
                  <a:lnTo>
                    <a:pt x="184" y="61"/>
                  </a:lnTo>
                  <a:lnTo>
                    <a:pt x="182" y="64"/>
                  </a:lnTo>
                  <a:lnTo>
                    <a:pt x="178" y="66"/>
                  </a:lnTo>
                  <a:lnTo>
                    <a:pt x="175" y="67"/>
                  </a:lnTo>
                  <a:lnTo>
                    <a:pt x="171" y="70"/>
                  </a:lnTo>
                  <a:lnTo>
                    <a:pt x="167" y="72"/>
                  </a:lnTo>
                  <a:lnTo>
                    <a:pt x="164" y="73"/>
                  </a:lnTo>
                  <a:lnTo>
                    <a:pt x="158" y="73"/>
                  </a:lnTo>
                  <a:lnTo>
                    <a:pt x="154" y="75"/>
                  </a:lnTo>
                  <a:lnTo>
                    <a:pt x="149" y="76"/>
                  </a:lnTo>
                  <a:lnTo>
                    <a:pt x="143" y="76"/>
                  </a:lnTo>
                  <a:lnTo>
                    <a:pt x="140" y="78"/>
                  </a:lnTo>
                  <a:lnTo>
                    <a:pt x="134" y="78"/>
                  </a:lnTo>
                  <a:lnTo>
                    <a:pt x="129" y="78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Freeform 1478"/>
            <p:cNvSpPr>
              <a:spLocks/>
            </p:cNvSpPr>
            <p:nvPr/>
          </p:nvSpPr>
          <p:spPr bwMode="auto">
            <a:xfrm>
              <a:off x="5243" y="2493"/>
              <a:ext cx="195" cy="78"/>
            </a:xfrm>
            <a:custGeom>
              <a:avLst/>
              <a:gdLst>
                <a:gd name="T0" fmla="*/ 121 w 195"/>
                <a:gd name="T1" fmla="*/ 78 h 78"/>
                <a:gd name="T2" fmla="*/ 99 w 195"/>
                <a:gd name="T3" fmla="*/ 76 h 78"/>
                <a:gd name="T4" fmla="*/ 75 w 195"/>
                <a:gd name="T5" fmla="*/ 72 h 78"/>
                <a:gd name="T6" fmla="*/ 50 w 195"/>
                <a:gd name="T7" fmla="*/ 66 h 78"/>
                <a:gd name="T8" fmla="*/ 28 w 195"/>
                <a:gd name="T9" fmla="*/ 60 h 78"/>
                <a:gd name="T10" fmla="*/ 9 w 195"/>
                <a:gd name="T11" fmla="*/ 52 h 78"/>
                <a:gd name="T12" fmla="*/ 0 w 195"/>
                <a:gd name="T13" fmla="*/ 43 h 78"/>
                <a:gd name="T14" fmla="*/ 0 w 195"/>
                <a:gd name="T15" fmla="*/ 37 h 78"/>
                <a:gd name="T16" fmla="*/ 2 w 195"/>
                <a:gd name="T17" fmla="*/ 33 h 78"/>
                <a:gd name="T18" fmla="*/ 5 w 195"/>
                <a:gd name="T19" fmla="*/ 30 h 78"/>
                <a:gd name="T20" fmla="*/ 9 w 195"/>
                <a:gd name="T21" fmla="*/ 27 h 78"/>
                <a:gd name="T22" fmla="*/ 17 w 195"/>
                <a:gd name="T23" fmla="*/ 24 h 78"/>
                <a:gd name="T24" fmla="*/ 24 w 195"/>
                <a:gd name="T25" fmla="*/ 21 h 78"/>
                <a:gd name="T26" fmla="*/ 31 w 195"/>
                <a:gd name="T27" fmla="*/ 16 h 78"/>
                <a:gd name="T28" fmla="*/ 40 w 195"/>
                <a:gd name="T29" fmla="*/ 15 h 78"/>
                <a:gd name="T30" fmla="*/ 50 w 195"/>
                <a:gd name="T31" fmla="*/ 12 h 78"/>
                <a:gd name="T32" fmla="*/ 61 w 195"/>
                <a:gd name="T33" fmla="*/ 9 h 78"/>
                <a:gd name="T34" fmla="*/ 70 w 195"/>
                <a:gd name="T35" fmla="*/ 7 h 78"/>
                <a:gd name="T36" fmla="*/ 81 w 195"/>
                <a:gd name="T37" fmla="*/ 6 h 78"/>
                <a:gd name="T38" fmla="*/ 90 w 195"/>
                <a:gd name="T39" fmla="*/ 4 h 78"/>
                <a:gd name="T40" fmla="*/ 101 w 195"/>
                <a:gd name="T41" fmla="*/ 3 h 78"/>
                <a:gd name="T42" fmla="*/ 110 w 195"/>
                <a:gd name="T43" fmla="*/ 1 h 78"/>
                <a:gd name="T44" fmla="*/ 118 w 195"/>
                <a:gd name="T45" fmla="*/ 1 h 78"/>
                <a:gd name="T46" fmla="*/ 125 w 195"/>
                <a:gd name="T47" fmla="*/ 0 h 78"/>
                <a:gd name="T48" fmla="*/ 138 w 195"/>
                <a:gd name="T49" fmla="*/ 0 h 78"/>
                <a:gd name="T50" fmla="*/ 153 w 195"/>
                <a:gd name="T51" fmla="*/ 3 h 78"/>
                <a:gd name="T52" fmla="*/ 165 w 195"/>
                <a:gd name="T53" fmla="*/ 7 h 78"/>
                <a:gd name="T54" fmla="*/ 176 w 195"/>
                <a:gd name="T55" fmla="*/ 12 h 78"/>
                <a:gd name="T56" fmla="*/ 186 w 195"/>
                <a:gd name="T57" fmla="*/ 18 h 78"/>
                <a:gd name="T58" fmla="*/ 193 w 195"/>
                <a:gd name="T59" fmla="*/ 27 h 78"/>
                <a:gd name="T60" fmla="*/ 195 w 195"/>
                <a:gd name="T61" fmla="*/ 34 h 78"/>
                <a:gd name="T62" fmla="*/ 195 w 195"/>
                <a:gd name="T63" fmla="*/ 42 h 78"/>
                <a:gd name="T64" fmla="*/ 195 w 195"/>
                <a:gd name="T65" fmla="*/ 48 h 78"/>
                <a:gd name="T66" fmla="*/ 191 w 195"/>
                <a:gd name="T67" fmla="*/ 54 h 78"/>
                <a:gd name="T68" fmla="*/ 187 w 195"/>
                <a:gd name="T69" fmla="*/ 58 h 78"/>
                <a:gd name="T70" fmla="*/ 182 w 195"/>
                <a:gd name="T71" fmla="*/ 64 h 78"/>
                <a:gd name="T72" fmla="*/ 175 w 195"/>
                <a:gd name="T73" fmla="*/ 67 h 78"/>
                <a:gd name="T74" fmla="*/ 167 w 195"/>
                <a:gd name="T75" fmla="*/ 72 h 78"/>
                <a:gd name="T76" fmla="*/ 158 w 195"/>
                <a:gd name="T77" fmla="*/ 73 h 78"/>
                <a:gd name="T78" fmla="*/ 149 w 195"/>
                <a:gd name="T79" fmla="*/ 76 h 78"/>
                <a:gd name="T80" fmla="*/ 140 w 195"/>
                <a:gd name="T81" fmla="*/ 78 h 78"/>
                <a:gd name="T82" fmla="*/ 129 w 195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"/>
                <a:gd name="T127" fmla="*/ 0 h 78"/>
                <a:gd name="T128" fmla="*/ 195 w 195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" h="78">
                  <a:moveTo>
                    <a:pt x="129" y="78"/>
                  </a:moveTo>
                  <a:lnTo>
                    <a:pt x="121" y="78"/>
                  </a:lnTo>
                  <a:lnTo>
                    <a:pt x="110" y="76"/>
                  </a:lnTo>
                  <a:lnTo>
                    <a:pt x="99" y="76"/>
                  </a:lnTo>
                  <a:lnTo>
                    <a:pt x="86" y="73"/>
                  </a:lnTo>
                  <a:lnTo>
                    <a:pt x="75" y="72"/>
                  </a:lnTo>
                  <a:lnTo>
                    <a:pt x="62" y="70"/>
                  </a:lnTo>
                  <a:lnTo>
                    <a:pt x="50" y="66"/>
                  </a:lnTo>
                  <a:lnTo>
                    <a:pt x="39" y="64"/>
                  </a:lnTo>
                  <a:lnTo>
                    <a:pt x="28" y="60"/>
                  </a:lnTo>
                  <a:lnTo>
                    <a:pt x="18" y="57"/>
                  </a:lnTo>
                  <a:lnTo>
                    <a:pt x="9" y="52"/>
                  </a:lnTo>
                  <a:lnTo>
                    <a:pt x="4" y="48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20" y="22"/>
                  </a:lnTo>
                  <a:lnTo>
                    <a:pt x="24" y="21"/>
                  </a:lnTo>
                  <a:lnTo>
                    <a:pt x="28" y="18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0" y="15"/>
                  </a:lnTo>
                  <a:lnTo>
                    <a:pt x="46" y="13"/>
                  </a:lnTo>
                  <a:lnTo>
                    <a:pt x="50" y="12"/>
                  </a:lnTo>
                  <a:lnTo>
                    <a:pt x="55" y="10"/>
                  </a:lnTo>
                  <a:lnTo>
                    <a:pt x="61" y="9"/>
                  </a:lnTo>
                  <a:lnTo>
                    <a:pt x="66" y="9"/>
                  </a:lnTo>
                  <a:lnTo>
                    <a:pt x="70" y="7"/>
                  </a:lnTo>
                  <a:lnTo>
                    <a:pt x="75" y="7"/>
                  </a:lnTo>
                  <a:lnTo>
                    <a:pt x="81" y="6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6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10" y="1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3" y="1"/>
                  </a:lnTo>
                  <a:lnTo>
                    <a:pt x="153" y="3"/>
                  </a:lnTo>
                  <a:lnTo>
                    <a:pt x="158" y="4"/>
                  </a:lnTo>
                  <a:lnTo>
                    <a:pt x="165" y="7"/>
                  </a:lnTo>
                  <a:lnTo>
                    <a:pt x="171" y="9"/>
                  </a:lnTo>
                  <a:lnTo>
                    <a:pt x="176" y="12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9" y="22"/>
                  </a:lnTo>
                  <a:lnTo>
                    <a:pt x="193" y="27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5" y="39"/>
                  </a:lnTo>
                  <a:lnTo>
                    <a:pt x="195" y="42"/>
                  </a:lnTo>
                  <a:lnTo>
                    <a:pt x="195" y="45"/>
                  </a:lnTo>
                  <a:lnTo>
                    <a:pt x="195" y="48"/>
                  </a:lnTo>
                  <a:lnTo>
                    <a:pt x="193" y="51"/>
                  </a:lnTo>
                  <a:lnTo>
                    <a:pt x="191" y="54"/>
                  </a:lnTo>
                  <a:lnTo>
                    <a:pt x="189" y="57"/>
                  </a:lnTo>
                  <a:lnTo>
                    <a:pt x="187" y="58"/>
                  </a:lnTo>
                  <a:lnTo>
                    <a:pt x="184" y="61"/>
                  </a:lnTo>
                  <a:lnTo>
                    <a:pt x="182" y="64"/>
                  </a:lnTo>
                  <a:lnTo>
                    <a:pt x="178" y="66"/>
                  </a:lnTo>
                  <a:lnTo>
                    <a:pt x="175" y="67"/>
                  </a:lnTo>
                  <a:lnTo>
                    <a:pt x="171" y="70"/>
                  </a:lnTo>
                  <a:lnTo>
                    <a:pt x="167" y="72"/>
                  </a:lnTo>
                  <a:lnTo>
                    <a:pt x="164" y="73"/>
                  </a:lnTo>
                  <a:lnTo>
                    <a:pt x="158" y="73"/>
                  </a:lnTo>
                  <a:lnTo>
                    <a:pt x="154" y="75"/>
                  </a:lnTo>
                  <a:lnTo>
                    <a:pt x="149" y="76"/>
                  </a:lnTo>
                  <a:lnTo>
                    <a:pt x="143" y="76"/>
                  </a:lnTo>
                  <a:lnTo>
                    <a:pt x="140" y="78"/>
                  </a:lnTo>
                  <a:lnTo>
                    <a:pt x="134" y="78"/>
                  </a:lnTo>
                  <a:lnTo>
                    <a:pt x="129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Rectangle 1479"/>
            <p:cNvSpPr>
              <a:spLocks noChangeArrowheads="1"/>
            </p:cNvSpPr>
            <p:nvPr/>
          </p:nvSpPr>
          <p:spPr bwMode="auto">
            <a:xfrm>
              <a:off x="5157" y="2509"/>
              <a:ext cx="88" cy="57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Rectangle 1480"/>
            <p:cNvSpPr>
              <a:spLocks noChangeArrowheads="1"/>
            </p:cNvSpPr>
            <p:nvPr/>
          </p:nvSpPr>
          <p:spPr bwMode="auto">
            <a:xfrm>
              <a:off x="5157" y="2509"/>
              <a:ext cx="88" cy="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Freeform 1481"/>
            <p:cNvSpPr>
              <a:spLocks/>
            </p:cNvSpPr>
            <p:nvPr/>
          </p:nvSpPr>
          <p:spPr bwMode="auto">
            <a:xfrm>
              <a:off x="4964" y="2493"/>
              <a:ext cx="196" cy="78"/>
            </a:xfrm>
            <a:custGeom>
              <a:avLst/>
              <a:gdLst>
                <a:gd name="T0" fmla="*/ 73 w 196"/>
                <a:gd name="T1" fmla="*/ 78 h 78"/>
                <a:gd name="T2" fmla="*/ 95 w 196"/>
                <a:gd name="T3" fmla="*/ 76 h 78"/>
                <a:gd name="T4" fmla="*/ 121 w 196"/>
                <a:gd name="T5" fmla="*/ 72 h 78"/>
                <a:gd name="T6" fmla="*/ 145 w 196"/>
                <a:gd name="T7" fmla="*/ 66 h 78"/>
                <a:gd name="T8" fmla="*/ 167 w 196"/>
                <a:gd name="T9" fmla="*/ 60 h 78"/>
                <a:gd name="T10" fmla="*/ 185 w 196"/>
                <a:gd name="T11" fmla="*/ 52 h 78"/>
                <a:gd name="T12" fmla="*/ 194 w 196"/>
                <a:gd name="T13" fmla="*/ 43 h 78"/>
                <a:gd name="T14" fmla="*/ 196 w 196"/>
                <a:gd name="T15" fmla="*/ 37 h 78"/>
                <a:gd name="T16" fmla="*/ 194 w 196"/>
                <a:gd name="T17" fmla="*/ 33 h 78"/>
                <a:gd name="T18" fmla="*/ 191 w 196"/>
                <a:gd name="T19" fmla="*/ 30 h 78"/>
                <a:gd name="T20" fmla="*/ 185 w 196"/>
                <a:gd name="T21" fmla="*/ 27 h 78"/>
                <a:gd name="T22" fmla="*/ 178 w 196"/>
                <a:gd name="T23" fmla="*/ 24 h 78"/>
                <a:gd name="T24" fmla="*/ 171 w 196"/>
                <a:gd name="T25" fmla="*/ 21 h 78"/>
                <a:gd name="T26" fmla="*/ 163 w 196"/>
                <a:gd name="T27" fmla="*/ 16 h 78"/>
                <a:gd name="T28" fmla="*/ 154 w 196"/>
                <a:gd name="T29" fmla="*/ 15 h 78"/>
                <a:gd name="T30" fmla="*/ 145 w 196"/>
                <a:gd name="T31" fmla="*/ 12 h 78"/>
                <a:gd name="T32" fmla="*/ 134 w 196"/>
                <a:gd name="T33" fmla="*/ 9 h 78"/>
                <a:gd name="T34" fmla="*/ 125 w 196"/>
                <a:gd name="T35" fmla="*/ 7 h 78"/>
                <a:gd name="T36" fmla="*/ 114 w 196"/>
                <a:gd name="T37" fmla="*/ 6 h 78"/>
                <a:gd name="T38" fmla="*/ 104 w 196"/>
                <a:gd name="T39" fmla="*/ 4 h 78"/>
                <a:gd name="T40" fmla="*/ 93 w 196"/>
                <a:gd name="T41" fmla="*/ 3 h 78"/>
                <a:gd name="T42" fmla="*/ 84 w 196"/>
                <a:gd name="T43" fmla="*/ 1 h 78"/>
                <a:gd name="T44" fmla="*/ 77 w 196"/>
                <a:gd name="T45" fmla="*/ 1 h 78"/>
                <a:gd name="T46" fmla="*/ 69 w 196"/>
                <a:gd name="T47" fmla="*/ 0 h 78"/>
                <a:gd name="T48" fmla="*/ 58 w 196"/>
                <a:gd name="T49" fmla="*/ 0 h 78"/>
                <a:gd name="T50" fmla="*/ 44 w 196"/>
                <a:gd name="T51" fmla="*/ 3 h 78"/>
                <a:gd name="T52" fmla="*/ 31 w 196"/>
                <a:gd name="T53" fmla="*/ 7 h 78"/>
                <a:gd name="T54" fmla="*/ 20 w 196"/>
                <a:gd name="T55" fmla="*/ 12 h 78"/>
                <a:gd name="T56" fmla="*/ 11 w 196"/>
                <a:gd name="T57" fmla="*/ 18 h 78"/>
                <a:gd name="T58" fmla="*/ 3 w 196"/>
                <a:gd name="T59" fmla="*/ 27 h 78"/>
                <a:gd name="T60" fmla="*/ 0 w 196"/>
                <a:gd name="T61" fmla="*/ 34 h 78"/>
                <a:gd name="T62" fmla="*/ 0 w 196"/>
                <a:gd name="T63" fmla="*/ 42 h 78"/>
                <a:gd name="T64" fmla="*/ 1 w 196"/>
                <a:gd name="T65" fmla="*/ 48 h 78"/>
                <a:gd name="T66" fmla="*/ 3 w 196"/>
                <a:gd name="T67" fmla="*/ 54 h 78"/>
                <a:gd name="T68" fmla="*/ 9 w 196"/>
                <a:gd name="T69" fmla="*/ 58 h 78"/>
                <a:gd name="T70" fmla="*/ 12 w 196"/>
                <a:gd name="T71" fmla="*/ 64 h 78"/>
                <a:gd name="T72" fmla="*/ 20 w 196"/>
                <a:gd name="T73" fmla="*/ 67 h 78"/>
                <a:gd name="T74" fmla="*/ 27 w 196"/>
                <a:gd name="T75" fmla="*/ 72 h 78"/>
                <a:gd name="T76" fmla="*/ 36 w 196"/>
                <a:gd name="T77" fmla="*/ 73 h 78"/>
                <a:gd name="T78" fmla="*/ 46 w 196"/>
                <a:gd name="T79" fmla="*/ 76 h 78"/>
                <a:gd name="T80" fmla="*/ 55 w 196"/>
                <a:gd name="T81" fmla="*/ 78 h 78"/>
                <a:gd name="T82" fmla="*/ 66 w 196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6"/>
                <a:gd name="T127" fmla="*/ 0 h 78"/>
                <a:gd name="T128" fmla="*/ 196 w 196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6" h="78">
                  <a:moveTo>
                    <a:pt x="66" y="78"/>
                  </a:moveTo>
                  <a:lnTo>
                    <a:pt x="73" y="78"/>
                  </a:lnTo>
                  <a:lnTo>
                    <a:pt x="84" y="76"/>
                  </a:lnTo>
                  <a:lnTo>
                    <a:pt x="95" y="76"/>
                  </a:lnTo>
                  <a:lnTo>
                    <a:pt x="108" y="73"/>
                  </a:lnTo>
                  <a:lnTo>
                    <a:pt x="121" y="72"/>
                  </a:lnTo>
                  <a:lnTo>
                    <a:pt x="132" y="70"/>
                  </a:lnTo>
                  <a:lnTo>
                    <a:pt x="145" y="66"/>
                  </a:lnTo>
                  <a:lnTo>
                    <a:pt x="156" y="64"/>
                  </a:lnTo>
                  <a:lnTo>
                    <a:pt x="167" y="60"/>
                  </a:lnTo>
                  <a:lnTo>
                    <a:pt x="178" y="57"/>
                  </a:lnTo>
                  <a:lnTo>
                    <a:pt x="185" y="52"/>
                  </a:lnTo>
                  <a:lnTo>
                    <a:pt x="191" y="48"/>
                  </a:lnTo>
                  <a:lnTo>
                    <a:pt x="194" y="43"/>
                  </a:lnTo>
                  <a:lnTo>
                    <a:pt x="196" y="39"/>
                  </a:lnTo>
                  <a:lnTo>
                    <a:pt x="196" y="37"/>
                  </a:lnTo>
                  <a:lnTo>
                    <a:pt x="194" y="36"/>
                  </a:lnTo>
                  <a:lnTo>
                    <a:pt x="194" y="33"/>
                  </a:lnTo>
                  <a:lnTo>
                    <a:pt x="193" y="33"/>
                  </a:lnTo>
                  <a:lnTo>
                    <a:pt x="191" y="30"/>
                  </a:lnTo>
                  <a:lnTo>
                    <a:pt x="189" y="28"/>
                  </a:lnTo>
                  <a:lnTo>
                    <a:pt x="185" y="27"/>
                  </a:lnTo>
                  <a:lnTo>
                    <a:pt x="182" y="24"/>
                  </a:lnTo>
                  <a:lnTo>
                    <a:pt x="178" y="24"/>
                  </a:lnTo>
                  <a:lnTo>
                    <a:pt x="176" y="22"/>
                  </a:lnTo>
                  <a:lnTo>
                    <a:pt x="171" y="21"/>
                  </a:lnTo>
                  <a:lnTo>
                    <a:pt x="169" y="18"/>
                  </a:lnTo>
                  <a:lnTo>
                    <a:pt x="163" y="16"/>
                  </a:lnTo>
                  <a:lnTo>
                    <a:pt x="160" y="16"/>
                  </a:lnTo>
                  <a:lnTo>
                    <a:pt x="154" y="15"/>
                  </a:lnTo>
                  <a:lnTo>
                    <a:pt x="150" y="13"/>
                  </a:lnTo>
                  <a:lnTo>
                    <a:pt x="145" y="12"/>
                  </a:lnTo>
                  <a:lnTo>
                    <a:pt x="139" y="10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25" y="7"/>
                  </a:lnTo>
                  <a:lnTo>
                    <a:pt x="119" y="7"/>
                  </a:lnTo>
                  <a:lnTo>
                    <a:pt x="114" y="6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99" y="3"/>
                  </a:lnTo>
                  <a:lnTo>
                    <a:pt x="93" y="3"/>
                  </a:lnTo>
                  <a:lnTo>
                    <a:pt x="90" y="1"/>
                  </a:lnTo>
                  <a:lnTo>
                    <a:pt x="84" y="1"/>
                  </a:lnTo>
                  <a:lnTo>
                    <a:pt x="80" y="1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4" y="3"/>
                  </a:lnTo>
                  <a:lnTo>
                    <a:pt x="36" y="4"/>
                  </a:lnTo>
                  <a:lnTo>
                    <a:pt x="31" y="7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2" y="15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3" y="27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7" y="57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20" y="67"/>
                  </a:lnTo>
                  <a:lnTo>
                    <a:pt x="24" y="70"/>
                  </a:lnTo>
                  <a:lnTo>
                    <a:pt x="27" y="72"/>
                  </a:lnTo>
                  <a:lnTo>
                    <a:pt x="33" y="73"/>
                  </a:lnTo>
                  <a:lnTo>
                    <a:pt x="36" y="73"/>
                  </a:lnTo>
                  <a:lnTo>
                    <a:pt x="42" y="75"/>
                  </a:lnTo>
                  <a:lnTo>
                    <a:pt x="46" y="76"/>
                  </a:lnTo>
                  <a:lnTo>
                    <a:pt x="51" y="76"/>
                  </a:lnTo>
                  <a:lnTo>
                    <a:pt x="55" y="78"/>
                  </a:lnTo>
                  <a:lnTo>
                    <a:pt x="60" y="78"/>
                  </a:lnTo>
                  <a:lnTo>
                    <a:pt x="66" y="78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 1482"/>
            <p:cNvSpPr>
              <a:spLocks/>
            </p:cNvSpPr>
            <p:nvPr/>
          </p:nvSpPr>
          <p:spPr bwMode="auto">
            <a:xfrm>
              <a:off x="4964" y="2493"/>
              <a:ext cx="196" cy="78"/>
            </a:xfrm>
            <a:custGeom>
              <a:avLst/>
              <a:gdLst>
                <a:gd name="T0" fmla="*/ 73 w 196"/>
                <a:gd name="T1" fmla="*/ 78 h 78"/>
                <a:gd name="T2" fmla="*/ 95 w 196"/>
                <a:gd name="T3" fmla="*/ 76 h 78"/>
                <a:gd name="T4" fmla="*/ 121 w 196"/>
                <a:gd name="T5" fmla="*/ 72 h 78"/>
                <a:gd name="T6" fmla="*/ 145 w 196"/>
                <a:gd name="T7" fmla="*/ 66 h 78"/>
                <a:gd name="T8" fmla="*/ 167 w 196"/>
                <a:gd name="T9" fmla="*/ 60 h 78"/>
                <a:gd name="T10" fmla="*/ 185 w 196"/>
                <a:gd name="T11" fmla="*/ 52 h 78"/>
                <a:gd name="T12" fmla="*/ 194 w 196"/>
                <a:gd name="T13" fmla="*/ 43 h 78"/>
                <a:gd name="T14" fmla="*/ 196 w 196"/>
                <a:gd name="T15" fmla="*/ 37 h 78"/>
                <a:gd name="T16" fmla="*/ 194 w 196"/>
                <a:gd name="T17" fmla="*/ 33 h 78"/>
                <a:gd name="T18" fmla="*/ 191 w 196"/>
                <a:gd name="T19" fmla="*/ 30 h 78"/>
                <a:gd name="T20" fmla="*/ 185 w 196"/>
                <a:gd name="T21" fmla="*/ 27 h 78"/>
                <a:gd name="T22" fmla="*/ 178 w 196"/>
                <a:gd name="T23" fmla="*/ 24 h 78"/>
                <a:gd name="T24" fmla="*/ 171 w 196"/>
                <a:gd name="T25" fmla="*/ 21 h 78"/>
                <a:gd name="T26" fmla="*/ 163 w 196"/>
                <a:gd name="T27" fmla="*/ 16 h 78"/>
                <a:gd name="T28" fmla="*/ 154 w 196"/>
                <a:gd name="T29" fmla="*/ 15 h 78"/>
                <a:gd name="T30" fmla="*/ 145 w 196"/>
                <a:gd name="T31" fmla="*/ 12 h 78"/>
                <a:gd name="T32" fmla="*/ 134 w 196"/>
                <a:gd name="T33" fmla="*/ 9 h 78"/>
                <a:gd name="T34" fmla="*/ 125 w 196"/>
                <a:gd name="T35" fmla="*/ 7 h 78"/>
                <a:gd name="T36" fmla="*/ 114 w 196"/>
                <a:gd name="T37" fmla="*/ 6 h 78"/>
                <a:gd name="T38" fmla="*/ 104 w 196"/>
                <a:gd name="T39" fmla="*/ 4 h 78"/>
                <a:gd name="T40" fmla="*/ 93 w 196"/>
                <a:gd name="T41" fmla="*/ 3 h 78"/>
                <a:gd name="T42" fmla="*/ 84 w 196"/>
                <a:gd name="T43" fmla="*/ 1 h 78"/>
                <a:gd name="T44" fmla="*/ 77 w 196"/>
                <a:gd name="T45" fmla="*/ 1 h 78"/>
                <a:gd name="T46" fmla="*/ 69 w 196"/>
                <a:gd name="T47" fmla="*/ 0 h 78"/>
                <a:gd name="T48" fmla="*/ 58 w 196"/>
                <a:gd name="T49" fmla="*/ 0 h 78"/>
                <a:gd name="T50" fmla="*/ 44 w 196"/>
                <a:gd name="T51" fmla="*/ 3 h 78"/>
                <a:gd name="T52" fmla="*/ 31 w 196"/>
                <a:gd name="T53" fmla="*/ 7 h 78"/>
                <a:gd name="T54" fmla="*/ 20 w 196"/>
                <a:gd name="T55" fmla="*/ 12 h 78"/>
                <a:gd name="T56" fmla="*/ 11 w 196"/>
                <a:gd name="T57" fmla="*/ 18 h 78"/>
                <a:gd name="T58" fmla="*/ 3 w 196"/>
                <a:gd name="T59" fmla="*/ 27 h 78"/>
                <a:gd name="T60" fmla="*/ 0 w 196"/>
                <a:gd name="T61" fmla="*/ 34 h 78"/>
                <a:gd name="T62" fmla="*/ 0 w 196"/>
                <a:gd name="T63" fmla="*/ 42 h 78"/>
                <a:gd name="T64" fmla="*/ 1 w 196"/>
                <a:gd name="T65" fmla="*/ 48 h 78"/>
                <a:gd name="T66" fmla="*/ 3 w 196"/>
                <a:gd name="T67" fmla="*/ 54 h 78"/>
                <a:gd name="T68" fmla="*/ 9 w 196"/>
                <a:gd name="T69" fmla="*/ 58 h 78"/>
                <a:gd name="T70" fmla="*/ 12 w 196"/>
                <a:gd name="T71" fmla="*/ 64 h 78"/>
                <a:gd name="T72" fmla="*/ 20 w 196"/>
                <a:gd name="T73" fmla="*/ 67 h 78"/>
                <a:gd name="T74" fmla="*/ 27 w 196"/>
                <a:gd name="T75" fmla="*/ 72 h 78"/>
                <a:gd name="T76" fmla="*/ 36 w 196"/>
                <a:gd name="T77" fmla="*/ 73 h 78"/>
                <a:gd name="T78" fmla="*/ 46 w 196"/>
                <a:gd name="T79" fmla="*/ 76 h 78"/>
                <a:gd name="T80" fmla="*/ 55 w 196"/>
                <a:gd name="T81" fmla="*/ 78 h 78"/>
                <a:gd name="T82" fmla="*/ 66 w 196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6"/>
                <a:gd name="T127" fmla="*/ 0 h 78"/>
                <a:gd name="T128" fmla="*/ 196 w 196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6" h="78">
                  <a:moveTo>
                    <a:pt x="66" y="78"/>
                  </a:moveTo>
                  <a:lnTo>
                    <a:pt x="73" y="78"/>
                  </a:lnTo>
                  <a:lnTo>
                    <a:pt x="84" y="76"/>
                  </a:lnTo>
                  <a:lnTo>
                    <a:pt x="95" y="76"/>
                  </a:lnTo>
                  <a:lnTo>
                    <a:pt x="108" y="73"/>
                  </a:lnTo>
                  <a:lnTo>
                    <a:pt x="121" y="72"/>
                  </a:lnTo>
                  <a:lnTo>
                    <a:pt x="132" y="70"/>
                  </a:lnTo>
                  <a:lnTo>
                    <a:pt x="145" y="66"/>
                  </a:lnTo>
                  <a:lnTo>
                    <a:pt x="156" y="64"/>
                  </a:lnTo>
                  <a:lnTo>
                    <a:pt x="167" y="60"/>
                  </a:lnTo>
                  <a:lnTo>
                    <a:pt x="178" y="57"/>
                  </a:lnTo>
                  <a:lnTo>
                    <a:pt x="185" y="52"/>
                  </a:lnTo>
                  <a:lnTo>
                    <a:pt x="191" y="48"/>
                  </a:lnTo>
                  <a:lnTo>
                    <a:pt x="194" y="43"/>
                  </a:lnTo>
                  <a:lnTo>
                    <a:pt x="196" y="39"/>
                  </a:lnTo>
                  <a:lnTo>
                    <a:pt x="196" y="37"/>
                  </a:lnTo>
                  <a:lnTo>
                    <a:pt x="194" y="36"/>
                  </a:lnTo>
                  <a:lnTo>
                    <a:pt x="194" y="33"/>
                  </a:lnTo>
                  <a:lnTo>
                    <a:pt x="193" y="33"/>
                  </a:lnTo>
                  <a:lnTo>
                    <a:pt x="191" y="30"/>
                  </a:lnTo>
                  <a:lnTo>
                    <a:pt x="189" y="28"/>
                  </a:lnTo>
                  <a:lnTo>
                    <a:pt x="185" y="27"/>
                  </a:lnTo>
                  <a:lnTo>
                    <a:pt x="182" y="24"/>
                  </a:lnTo>
                  <a:lnTo>
                    <a:pt x="178" y="24"/>
                  </a:lnTo>
                  <a:lnTo>
                    <a:pt x="176" y="22"/>
                  </a:lnTo>
                  <a:lnTo>
                    <a:pt x="171" y="21"/>
                  </a:lnTo>
                  <a:lnTo>
                    <a:pt x="169" y="18"/>
                  </a:lnTo>
                  <a:lnTo>
                    <a:pt x="163" y="16"/>
                  </a:lnTo>
                  <a:lnTo>
                    <a:pt x="160" y="16"/>
                  </a:lnTo>
                  <a:lnTo>
                    <a:pt x="154" y="15"/>
                  </a:lnTo>
                  <a:lnTo>
                    <a:pt x="150" y="13"/>
                  </a:lnTo>
                  <a:lnTo>
                    <a:pt x="145" y="12"/>
                  </a:lnTo>
                  <a:lnTo>
                    <a:pt x="139" y="10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25" y="7"/>
                  </a:lnTo>
                  <a:lnTo>
                    <a:pt x="119" y="7"/>
                  </a:lnTo>
                  <a:lnTo>
                    <a:pt x="114" y="6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99" y="3"/>
                  </a:lnTo>
                  <a:lnTo>
                    <a:pt x="93" y="3"/>
                  </a:lnTo>
                  <a:lnTo>
                    <a:pt x="90" y="1"/>
                  </a:lnTo>
                  <a:lnTo>
                    <a:pt x="84" y="1"/>
                  </a:lnTo>
                  <a:lnTo>
                    <a:pt x="80" y="1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4" y="3"/>
                  </a:lnTo>
                  <a:lnTo>
                    <a:pt x="36" y="4"/>
                  </a:lnTo>
                  <a:lnTo>
                    <a:pt x="31" y="7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2" y="15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3" y="27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7" y="57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20" y="67"/>
                  </a:lnTo>
                  <a:lnTo>
                    <a:pt x="24" y="70"/>
                  </a:lnTo>
                  <a:lnTo>
                    <a:pt x="27" y="72"/>
                  </a:lnTo>
                  <a:lnTo>
                    <a:pt x="33" y="73"/>
                  </a:lnTo>
                  <a:lnTo>
                    <a:pt x="36" y="73"/>
                  </a:lnTo>
                  <a:lnTo>
                    <a:pt x="42" y="75"/>
                  </a:lnTo>
                  <a:lnTo>
                    <a:pt x="46" y="76"/>
                  </a:lnTo>
                  <a:lnTo>
                    <a:pt x="51" y="76"/>
                  </a:lnTo>
                  <a:lnTo>
                    <a:pt x="55" y="78"/>
                  </a:lnTo>
                  <a:lnTo>
                    <a:pt x="60" y="78"/>
                  </a:lnTo>
                  <a:lnTo>
                    <a:pt x="66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Rectangle 1483"/>
            <p:cNvSpPr>
              <a:spLocks noChangeArrowheads="1"/>
            </p:cNvSpPr>
            <p:nvPr/>
          </p:nvSpPr>
          <p:spPr bwMode="auto">
            <a:xfrm>
              <a:off x="5250" y="2690"/>
              <a:ext cx="70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Rectangle 1484"/>
            <p:cNvSpPr>
              <a:spLocks noChangeArrowheads="1"/>
            </p:cNvSpPr>
            <p:nvPr/>
          </p:nvSpPr>
          <p:spPr bwMode="auto">
            <a:xfrm>
              <a:off x="5250" y="2690"/>
              <a:ext cx="70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Rectangle 1485"/>
            <p:cNvSpPr>
              <a:spLocks noChangeArrowheads="1"/>
            </p:cNvSpPr>
            <p:nvPr/>
          </p:nvSpPr>
          <p:spPr bwMode="auto">
            <a:xfrm>
              <a:off x="5160" y="2690"/>
              <a:ext cx="72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Rectangle 1486"/>
            <p:cNvSpPr>
              <a:spLocks noChangeArrowheads="1"/>
            </p:cNvSpPr>
            <p:nvPr/>
          </p:nvSpPr>
          <p:spPr bwMode="auto">
            <a:xfrm>
              <a:off x="5160" y="2690"/>
              <a:ext cx="72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Rectangle 1487"/>
            <p:cNvSpPr>
              <a:spLocks noChangeArrowheads="1"/>
            </p:cNvSpPr>
            <p:nvPr/>
          </p:nvSpPr>
          <p:spPr bwMode="auto">
            <a:xfrm>
              <a:off x="5070" y="2690"/>
              <a:ext cx="72" cy="51"/>
            </a:xfrm>
            <a:prstGeom prst="rect">
              <a:avLst/>
            </a:prstGeom>
            <a:solidFill>
              <a:srgbClr val="FFB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Rectangle 1488"/>
            <p:cNvSpPr>
              <a:spLocks noChangeArrowheads="1"/>
            </p:cNvSpPr>
            <p:nvPr/>
          </p:nvSpPr>
          <p:spPr bwMode="auto">
            <a:xfrm>
              <a:off x="5070" y="2690"/>
              <a:ext cx="72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 1489"/>
            <p:cNvSpPr>
              <a:spLocks/>
            </p:cNvSpPr>
            <p:nvPr/>
          </p:nvSpPr>
          <p:spPr bwMode="auto">
            <a:xfrm>
              <a:off x="4879" y="2780"/>
              <a:ext cx="550" cy="187"/>
            </a:xfrm>
            <a:custGeom>
              <a:avLst/>
              <a:gdLst>
                <a:gd name="T0" fmla="*/ 548 w 550"/>
                <a:gd name="T1" fmla="*/ 114 h 187"/>
                <a:gd name="T2" fmla="*/ 235 w 550"/>
                <a:gd name="T3" fmla="*/ 114 h 187"/>
                <a:gd name="T4" fmla="*/ 219 w 550"/>
                <a:gd name="T5" fmla="*/ 114 h 187"/>
                <a:gd name="T6" fmla="*/ 206 w 550"/>
                <a:gd name="T7" fmla="*/ 117 h 187"/>
                <a:gd name="T8" fmla="*/ 195 w 550"/>
                <a:gd name="T9" fmla="*/ 121 h 187"/>
                <a:gd name="T10" fmla="*/ 186 w 550"/>
                <a:gd name="T11" fmla="*/ 127 h 187"/>
                <a:gd name="T12" fmla="*/ 180 w 550"/>
                <a:gd name="T13" fmla="*/ 136 h 187"/>
                <a:gd name="T14" fmla="*/ 178 w 550"/>
                <a:gd name="T15" fmla="*/ 147 h 187"/>
                <a:gd name="T16" fmla="*/ 178 w 550"/>
                <a:gd name="T17" fmla="*/ 186 h 187"/>
                <a:gd name="T18" fmla="*/ 0 w 550"/>
                <a:gd name="T19" fmla="*/ 187 h 187"/>
                <a:gd name="T20" fmla="*/ 0 w 550"/>
                <a:gd name="T21" fmla="*/ 114 h 187"/>
                <a:gd name="T22" fmla="*/ 0 w 550"/>
                <a:gd name="T23" fmla="*/ 106 h 187"/>
                <a:gd name="T24" fmla="*/ 0 w 550"/>
                <a:gd name="T25" fmla="*/ 100 h 187"/>
                <a:gd name="T26" fmla="*/ 2 w 550"/>
                <a:gd name="T27" fmla="*/ 94 h 187"/>
                <a:gd name="T28" fmla="*/ 4 w 550"/>
                <a:gd name="T29" fmla="*/ 88 h 187"/>
                <a:gd name="T30" fmla="*/ 4 w 550"/>
                <a:gd name="T31" fmla="*/ 82 h 187"/>
                <a:gd name="T32" fmla="*/ 6 w 550"/>
                <a:gd name="T33" fmla="*/ 76 h 187"/>
                <a:gd name="T34" fmla="*/ 7 w 550"/>
                <a:gd name="T35" fmla="*/ 70 h 187"/>
                <a:gd name="T36" fmla="*/ 9 w 550"/>
                <a:gd name="T37" fmla="*/ 65 h 187"/>
                <a:gd name="T38" fmla="*/ 11 w 550"/>
                <a:gd name="T39" fmla="*/ 61 h 187"/>
                <a:gd name="T40" fmla="*/ 15 w 550"/>
                <a:gd name="T41" fmla="*/ 56 h 187"/>
                <a:gd name="T42" fmla="*/ 17 w 550"/>
                <a:gd name="T43" fmla="*/ 52 h 187"/>
                <a:gd name="T44" fmla="*/ 18 w 550"/>
                <a:gd name="T45" fmla="*/ 47 h 187"/>
                <a:gd name="T46" fmla="*/ 22 w 550"/>
                <a:gd name="T47" fmla="*/ 43 h 187"/>
                <a:gd name="T48" fmla="*/ 26 w 550"/>
                <a:gd name="T49" fmla="*/ 40 h 187"/>
                <a:gd name="T50" fmla="*/ 29 w 550"/>
                <a:gd name="T51" fmla="*/ 37 h 187"/>
                <a:gd name="T52" fmla="*/ 31 w 550"/>
                <a:gd name="T53" fmla="*/ 34 h 187"/>
                <a:gd name="T54" fmla="*/ 37 w 550"/>
                <a:gd name="T55" fmla="*/ 29 h 187"/>
                <a:gd name="T56" fmla="*/ 39 w 550"/>
                <a:gd name="T57" fmla="*/ 26 h 187"/>
                <a:gd name="T58" fmla="*/ 44 w 550"/>
                <a:gd name="T59" fmla="*/ 25 h 187"/>
                <a:gd name="T60" fmla="*/ 48 w 550"/>
                <a:gd name="T61" fmla="*/ 22 h 187"/>
                <a:gd name="T62" fmla="*/ 52 w 550"/>
                <a:gd name="T63" fmla="*/ 19 h 187"/>
                <a:gd name="T64" fmla="*/ 57 w 550"/>
                <a:gd name="T65" fmla="*/ 17 h 187"/>
                <a:gd name="T66" fmla="*/ 61 w 550"/>
                <a:gd name="T67" fmla="*/ 16 h 187"/>
                <a:gd name="T68" fmla="*/ 66 w 550"/>
                <a:gd name="T69" fmla="*/ 13 h 187"/>
                <a:gd name="T70" fmla="*/ 72 w 550"/>
                <a:gd name="T71" fmla="*/ 11 h 187"/>
                <a:gd name="T72" fmla="*/ 77 w 550"/>
                <a:gd name="T73" fmla="*/ 10 h 187"/>
                <a:gd name="T74" fmla="*/ 81 w 550"/>
                <a:gd name="T75" fmla="*/ 8 h 187"/>
                <a:gd name="T76" fmla="*/ 86 w 550"/>
                <a:gd name="T77" fmla="*/ 6 h 187"/>
                <a:gd name="T78" fmla="*/ 92 w 550"/>
                <a:gd name="T79" fmla="*/ 5 h 187"/>
                <a:gd name="T80" fmla="*/ 97 w 550"/>
                <a:gd name="T81" fmla="*/ 3 h 187"/>
                <a:gd name="T82" fmla="*/ 103 w 550"/>
                <a:gd name="T83" fmla="*/ 3 h 187"/>
                <a:gd name="T84" fmla="*/ 109 w 550"/>
                <a:gd name="T85" fmla="*/ 2 h 187"/>
                <a:gd name="T86" fmla="*/ 114 w 550"/>
                <a:gd name="T87" fmla="*/ 2 h 187"/>
                <a:gd name="T88" fmla="*/ 120 w 550"/>
                <a:gd name="T89" fmla="*/ 2 h 187"/>
                <a:gd name="T90" fmla="*/ 125 w 550"/>
                <a:gd name="T91" fmla="*/ 2 h 187"/>
                <a:gd name="T92" fmla="*/ 131 w 550"/>
                <a:gd name="T93" fmla="*/ 0 h 187"/>
                <a:gd name="T94" fmla="*/ 136 w 550"/>
                <a:gd name="T95" fmla="*/ 0 h 187"/>
                <a:gd name="T96" fmla="*/ 143 w 550"/>
                <a:gd name="T97" fmla="*/ 0 h 187"/>
                <a:gd name="T98" fmla="*/ 149 w 550"/>
                <a:gd name="T99" fmla="*/ 0 h 187"/>
                <a:gd name="T100" fmla="*/ 550 w 550"/>
                <a:gd name="T101" fmla="*/ 0 h 187"/>
                <a:gd name="T102" fmla="*/ 548 w 550"/>
                <a:gd name="T103" fmla="*/ 114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0"/>
                <a:gd name="T157" fmla="*/ 0 h 187"/>
                <a:gd name="T158" fmla="*/ 550 w 550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0" h="187">
                  <a:moveTo>
                    <a:pt x="548" y="114"/>
                  </a:moveTo>
                  <a:lnTo>
                    <a:pt x="235" y="114"/>
                  </a:lnTo>
                  <a:lnTo>
                    <a:pt x="219" y="114"/>
                  </a:lnTo>
                  <a:lnTo>
                    <a:pt x="206" y="117"/>
                  </a:lnTo>
                  <a:lnTo>
                    <a:pt x="195" y="121"/>
                  </a:lnTo>
                  <a:lnTo>
                    <a:pt x="186" y="127"/>
                  </a:lnTo>
                  <a:lnTo>
                    <a:pt x="180" y="136"/>
                  </a:lnTo>
                  <a:lnTo>
                    <a:pt x="178" y="147"/>
                  </a:lnTo>
                  <a:lnTo>
                    <a:pt x="178" y="186"/>
                  </a:lnTo>
                  <a:lnTo>
                    <a:pt x="0" y="187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2" y="94"/>
                  </a:lnTo>
                  <a:lnTo>
                    <a:pt x="4" y="88"/>
                  </a:lnTo>
                  <a:lnTo>
                    <a:pt x="4" y="82"/>
                  </a:lnTo>
                  <a:lnTo>
                    <a:pt x="6" y="76"/>
                  </a:lnTo>
                  <a:lnTo>
                    <a:pt x="7" y="70"/>
                  </a:lnTo>
                  <a:lnTo>
                    <a:pt x="9" y="65"/>
                  </a:lnTo>
                  <a:lnTo>
                    <a:pt x="11" y="61"/>
                  </a:lnTo>
                  <a:lnTo>
                    <a:pt x="15" y="56"/>
                  </a:lnTo>
                  <a:lnTo>
                    <a:pt x="17" y="52"/>
                  </a:lnTo>
                  <a:lnTo>
                    <a:pt x="18" y="47"/>
                  </a:lnTo>
                  <a:lnTo>
                    <a:pt x="22" y="43"/>
                  </a:lnTo>
                  <a:lnTo>
                    <a:pt x="26" y="40"/>
                  </a:lnTo>
                  <a:lnTo>
                    <a:pt x="29" y="37"/>
                  </a:lnTo>
                  <a:lnTo>
                    <a:pt x="31" y="34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44" y="25"/>
                  </a:lnTo>
                  <a:lnTo>
                    <a:pt x="48" y="22"/>
                  </a:lnTo>
                  <a:lnTo>
                    <a:pt x="52" y="19"/>
                  </a:lnTo>
                  <a:lnTo>
                    <a:pt x="57" y="17"/>
                  </a:lnTo>
                  <a:lnTo>
                    <a:pt x="61" y="16"/>
                  </a:lnTo>
                  <a:lnTo>
                    <a:pt x="66" y="13"/>
                  </a:lnTo>
                  <a:lnTo>
                    <a:pt x="72" y="11"/>
                  </a:lnTo>
                  <a:lnTo>
                    <a:pt x="77" y="10"/>
                  </a:lnTo>
                  <a:lnTo>
                    <a:pt x="81" y="8"/>
                  </a:lnTo>
                  <a:lnTo>
                    <a:pt x="86" y="6"/>
                  </a:lnTo>
                  <a:lnTo>
                    <a:pt x="92" y="5"/>
                  </a:lnTo>
                  <a:lnTo>
                    <a:pt x="97" y="3"/>
                  </a:lnTo>
                  <a:lnTo>
                    <a:pt x="103" y="3"/>
                  </a:lnTo>
                  <a:lnTo>
                    <a:pt x="109" y="2"/>
                  </a:lnTo>
                  <a:lnTo>
                    <a:pt x="114" y="2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550" y="0"/>
                  </a:lnTo>
                  <a:lnTo>
                    <a:pt x="548" y="114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Freeform 1490"/>
            <p:cNvSpPr>
              <a:spLocks/>
            </p:cNvSpPr>
            <p:nvPr/>
          </p:nvSpPr>
          <p:spPr bwMode="auto">
            <a:xfrm>
              <a:off x="4885" y="2783"/>
              <a:ext cx="544" cy="184"/>
            </a:xfrm>
            <a:custGeom>
              <a:avLst/>
              <a:gdLst>
                <a:gd name="T0" fmla="*/ 137 w 544"/>
                <a:gd name="T1" fmla="*/ 0 h 184"/>
                <a:gd name="T2" fmla="*/ 125 w 544"/>
                <a:gd name="T3" fmla="*/ 0 h 184"/>
                <a:gd name="T4" fmla="*/ 112 w 544"/>
                <a:gd name="T5" fmla="*/ 0 h 184"/>
                <a:gd name="T6" fmla="*/ 101 w 544"/>
                <a:gd name="T7" fmla="*/ 2 h 184"/>
                <a:gd name="T8" fmla="*/ 90 w 544"/>
                <a:gd name="T9" fmla="*/ 5 h 184"/>
                <a:gd name="T10" fmla="*/ 79 w 544"/>
                <a:gd name="T11" fmla="*/ 7 h 184"/>
                <a:gd name="T12" fmla="*/ 68 w 544"/>
                <a:gd name="T13" fmla="*/ 10 h 184"/>
                <a:gd name="T14" fmla="*/ 58 w 544"/>
                <a:gd name="T15" fmla="*/ 13 h 184"/>
                <a:gd name="T16" fmla="*/ 49 w 544"/>
                <a:gd name="T17" fmla="*/ 17 h 184"/>
                <a:gd name="T18" fmla="*/ 40 w 544"/>
                <a:gd name="T19" fmla="*/ 23 h 184"/>
                <a:gd name="T20" fmla="*/ 31 w 544"/>
                <a:gd name="T21" fmla="*/ 29 h 184"/>
                <a:gd name="T22" fmla="*/ 23 w 544"/>
                <a:gd name="T23" fmla="*/ 35 h 184"/>
                <a:gd name="T24" fmla="*/ 18 w 544"/>
                <a:gd name="T25" fmla="*/ 43 h 184"/>
                <a:gd name="T26" fmla="*/ 12 w 544"/>
                <a:gd name="T27" fmla="*/ 50 h 184"/>
                <a:gd name="T28" fmla="*/ 7 w 544"/>
                <a:gd name="T29" fmla="*/ 61 h 184"/>
                <a:gd name="T30" fmla="*/ 3 w 544"/>
                <a:gd name="T31" fmla="*/ 71 h 184"/>
                <a:gd name="T32" fmla="*/ 1 w 544"/>
                <a:gd name="T33" fmla="*/ 83 h 184"/>
                <a:gd name="T34" fmla="*/ 0 w 544"/>
                <a:gd name="T35" fmla="*/ 95 h 184"/>
                <a:gd name="T36" fmla="*/ 1 w 544"/>
                <a:gd name="T37" fmla="*/ 111 h 184"/>
                <a:gd name="T38" fmla="*/ 3 w 544"/>
                <a:gd name="T39" fmla="*/ 184 h 184"/>
                <a:gd name="T40" fmla="*/ 176 w 544"/>
                <a:gd name="T41" fmla="*/ 183 h 184"/>
                <a:gd name="T42" fmla="*/ 174 w 544"/>
                <a:gd name="T43" fmla="*/ 142 h 184"/>
                <a:gd name="T44" fmla="*/ 174 w 544"/>
                <a:gd name="T45" fmla="*/ 136 h 184"/>
                <a:gd name="T46" fmla="*/ 176 w 544"/>
                <a:gd name="T47" fmla="*/ 132 h 184"/>
                <a:gd name="T48" fmla="*/ 176 w 544"/>
                <a:gd name="T49" fmla="*/ 127 h 184"/>
                <a:gd name="T50" fmla="*/ 180 w 544"/>
                <a:gd name="T51" fmla="*/ 124 h 184"/>
                <a:gd name="T52" fmla="*/ 182 w 544"/>
                <a:gd name="T53" fmla="*/ 121 h 184"/>
                <a:gd name="T54" fmla="*/ 185 w 544"/>
                <a:gd name="T55" fmla="*/ 118 h 184"/>
                <a:gd name="T56" fmla="*/ 189 w 544"/>
                <a:gd name="T57" fmla="*/ 117 h 184"/>
                <a:gd name="T58" fmla="*/ 194 w 544"/>
                <a:gd name="T59" fmla="*/ 114 h 184"/>
                <a:gd name="T60" fmla="*/ 200 w 544"/>
                <a:gd name="T61" fmla="*/ 112 h 184"/>
                <a:gd name="T62" fmla="*/ 205 w 544"/>
                <a:gd name="T63" fmla="*/ 111 h 184"/>
                <a:gd name="T64" fmla="*/ 213 w 544"/>
                <a:gd name="T65" fmla="*/ 111 h 184"/>
                <a:gd name="T66" fmla="*/ 220 w 544"/>
                <a:gd name="T67" fmla="*/ 111 h 184"/>
                <a:gd name="T68" fmla="*/ 227 w 544"/>
                <a:gd name="T69" fmla="*/ 111 h 184"/>
                <a:gd name="T70" fmla="*/ 542 w 544"/>
                <a:gd name="T71" fmla="*/ 111 h 184"/>
                <a:gd name="T72" fmla="*/ 544 w 544"/>
                <a:gd name="T73" fmla="*/ 0 h 184"/>
                <a:gd name="T74" fmla="*/ 137 w 544"/>
                <a:gd name="T75" fmla="*/ 0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4"/>
                <a:gd name="T115" fmla="*/ 0 h 184"/>
                <a:gd name="T116" fmla="*/ 544 w 544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4" h="184">
                  <a:moveTo>
                    <a:pt x="137" y="0"/>
                  </a:moveTo>
                  <a:lnTo>
                    <a:pt x="125" y="0"/>
                  </a:lnTo>
                  <a:lnTo>
                    <a:pt x="112" y="0"/>
                  </a:lnTo>
                  <a:lnTo>
                    <a:pt x="101" y="2"/>
                  </a:lnTo>
                  <a:lnTo>
                    <a:pt x="90" y="5"/>
                  </a:lnTo>
                  <a:lnTo>
                    <a:pt x="79" y="7"/>
                  </a:lnTo>
                  <a:lnTo>
                    <a:pt x="68" y="10"/>
                  </a:lnTo>
                  <a:lnTo>
                    <a:pt x="58" y="13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31" y="29"/>
                  </a:lnTo>
                  <a:lnTo>
                    <a:pt x="23" y="35"/>
                  </a:lnTo>
                  <a:lnTo>
                    <a:pt x="18" y="43"/>
                  </a:lnTo>
                  <a:lnTo>
                    <a:pt x="12" y="50"/>
                  </a:lnTo>
                  <a:lnTo>
                    <a:pt x="7" y="61"/>
                  </a:lnTo>
                  <a:lnTo>
                    <a:pt x="3" y="71"/>
                  </a:lnTo>
                  <a:lnTo>
                    <a:pt x="1" y="83"/>
                  </a:lnTo>
                  <a:lnTo>
                    <a:pt x="0" y="95"/>
                  </a:lnTo>
                  <a:lnTo>
                    <a:pt x="1" y="111"/>
                  </a:lnTo>
                  <a:lnTo>
                    <a:pt x="3" y="184"/>
                  </a:lnTo>
                  <a:lnTo>
                    <a:pt x="176" y="183"/>
                  </a:lnTo>
                  <a:lnTo>
                    <a:pt x="174" y="142"/>
                  </a:lnTo>
                  <a:lnTo>
                    <a:pt x="174" y="136"/>
                  </a:lnTo>
                  <a:lnTo>
                    <a:pt x="176" y="132"/>
                  </a:lnTo>
                  <a:lnTo>
                    <a:pt x="176" y="127"/>
                  </a:lnTo>
                  <a:lnTo>
                    <a:pt x="180" y="124"/>
                  </a:lnTo>
                  <a:lnTo>
                    <a:pt x="182" y="121"/>
                  </a:lnTo>
                  <a:lnTo>
                    <a:pt x="185" y="118"/>
                  </a:lnTo>
                  <a:lnTo>
                    <a:pt x="189" y="117"/>
                  </a:lnTo>
                  <a:lnTo>
                    <a:pt x="194" y="114"/>
                  </a:lnTo>
                  <a:lnTo>
                    <a:pt x="200" y="112"/>
                  </a:lnTo>
                  <a:lnTo>
                    <a:pt x="205" y="111"/>
                  </a:lnTo>
                  <a:lnTo>
                    <a:pt x="213" y="111"/>
                  </a:lnTo>
                  <a:lnTo>
                    <a:pt x="220" y="111"/>
                  </a:lnTo>
                  <a:lnTo>
                    <a:pt x="227" y="111"/>
                  </a:lnTo>
                  <a:lnTo>
                    <a:pt x="542" y="111"/>
                  </a:lnTo>
                  <a:lnTo>
                    <a:pt x="544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Freeform 1491"/>
            <p:cNvSpPr>
              <a:spLocks/>
            </p:cNvSpPr>
            <p:nvPr/>
          </p:nvSpPr>
          <p:spPr bwMode="auto">
            <a:xfrm>
              <a:off x="4890" y="2786"/>
              <a:ext cx="539" cy="181"/>
            </a:xfrm>
            <a:custGeom>
              <a:avLst/>
              <a:gdLst>
                <a:gd name="T0" fmla="*/ 134 w 539"/>
                <a:gd name="T1" fmla="*/ 0 h 181"/>
                <a:gd name="T2" fmla="*/ 121 w 539"/>
                <a:gd name="T3" fmla="*/ 0 h 181"/>
                <a:gd name="T4" fmla="*/ 107 w 539"/>
                <a:gd name="T5" fmla="*/ 2 h 181"/>
                <a:gd name="T6" fmla="*/ 96 w 539"/>
                <a:gd name="T7" fmla="*/ 4 h 181"/>
                <a:gd name="T8" fmla="*/ 85 w 539"/>
                <a:gd name="T9" fmla="*/ 5 h 181"/>
                <a:gd name="T10" fmla="*/ 74 w 539"/>
                <a:gd name="T11" fmla="*/ 8 h 181"/>
                <a:gd name="T12" fmla="*/ 63 w 539"/>
                <a:gd name="T13" fmla="*/ 11 h 181"/>
                <a:gd name="T14" fmla="*/ 52 w 539"/>
                <a:gd name="T15" fmla="*/ 14 h 181"/>
                <a:gd name="T16" fmla="*/ 42 w 539"/>
                <a:gd name="T17" fmla="*/ 20 h 181"/>
                <a:gd name="T18" fmla="*/ 33 w 539"/>
                <a:gd name="T19" fmla="*/ 25 h 181"/>
                <a:gd name="T20" fmla="*/ 26 w 539"/>
                <a:gd name="T21" fmla="*/ 31 h 181"/>
                <a:gd name="T22" fmla="*/ 18 w 539"/>
                <a:gd name="T23" fmla="*/ 38 h 181"/>
                <a:gd name="T24" fmla="*/ 13 w 539"/>
                <a:gd name="T25" fmla="*/ 47 h 181"/>
                <a:gd name="T26" fmla="*/ 7 w 539"/>
                <a:gd name="T27" fmla="*/ 56 h 181"/>
                <a:gd name="T28" fmla="*/ 4 w 539"/>
                <a:gd name="T29" fmla="*/ 67 h 181"/>
                <a:gd name="T30" fmla="*/ 2 w 539"/>
                <a:gd name="T31" fmla="*/ 79 h 181"/>
                <a:gd name="T32" fmla="*/ 0 w 539"/>
                <a:gd name="T33" fmla="*/ 91 h 181"/>
                <a:gd name="T34" fmla="*/ 0 w 539"/>
                <a:gd name="T35" fmla="*/ 106 h 181"/>
                <a:gd name="T36" fmla="*/ 4 w 539"/>
                <a:gd name="T37" fmla="*/ 181 h 181"/>
                <a:gd name="T38" fmla="*/ 171 w 539"/>
                <a:gd name="T39" fmla="*/ 180 h 181"/>
                <a:gd name="T40" fmla="*/ 167 w 539"/>
                <a:gd name="T41" fmla="*/ 138 h 181"/>
                <a:gd name="T42" fmla="*/ 167 w 539"/>
                <a:gd name="T43" fmla="*/ 132 h 181"/>
                <a:gd name="T44" fmla="*/ 169 w 539"/>
                <a:gd name="T45" fmla="*/ 127 h 181"/>
                <a:gd name="T46" fmla="*/ 171 w 539"/>
                <a:gd name="T47" fmla="*/ 124 h 181"/>
                <a:gd name="T48" fmla="*/ 173 w 539"/>
                <a:gd name="T49" fmla="*/ 120 h 181"/>
                <a:gd name="T50" fmla="*/ 175 w 539"/>
                <a:gd name="T51" fmla="*/ 117 h 181"/>
                <a:gd name="T52" fmla="*/ 178 w 539"/>
                <a:gd name="T53" fmla="*/ 115 h 181"/>
                <a:gd name="T54" fmla="*/ 184 w 539"/>
                <a:gd name="T55" fmla="*/ 112 h 181"/>
                <a:gd name="T56" fmla="*/ 188 w 539"/>
                <a:gd name="T57" fmla="*/ 111 h 181"/>
                <a:gd name="T58" fmla="*/ 193 w 539"/>
                <a:gd name="T59" fmla="*/ 109 h 181"/>
                <a:gd name="T60" fmla="*/ 199 w 539"/>
                <a:gd name="T61" fmla="*/ 108 h 181"/>
                <a:gd name="T62" fmla="*/ 204 w 539"/>
                <a:gd name="T63" fmla="*/ 108 h 181"/>
                <a:gd name="T64" fmla="*/ 213 w 539"/>
                <a:gd name="T65" fmla="*/ 108 h 181"/>
                <a:gd name="T66" fmla="*/ 221 w 539"/>
                <a:gd name="T67" fmla="*/ 106 h 181"/>
                <a:gd name="T68" fmla="*/ 537 w 539"/>
                <a:gd name="T69" fmla="*/ 106 h 181"/>
                <a:gd name="T70" fmla="*/ 539 w 539"/>
                <a:gd name="T71" fmla="*/ 0 h 181"/>
                <a:gd name="T72" fmla="*/ 134 w 539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39"/>
                <a:gd name="T112" fmla="*/ 0 h 181"/>
                <a:gd name="T113" fmla="*/ 539 w 539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39" h="181">
                  <a:moveTo>
                    <a:pt x="134" y="0"/>
                  </a:moveTo>
                  <a:lnTo>
                    <a:pt x="121" y="0"/>
                  </a:lnTo>
                  <a:lnTo>
                    <a:pt x="107" y="2"/>
                  </a:lnTo>
                  <a:lnTo>
                    <a:pt x="96" y="4"/>
                  </a:lnTo>
                  <a:lnTo>
                    <a:pt x="85" y="5"/>
                  </a:lnTo>
                  <a:lnTo>
                    <a:pt x="74" y="8"/>
                  </a:lnTo>
                  <a:lnTo>
                    <a:pt x="63" y="11"/>
                  </a:lnTo>
                  <a:lnTo>
                    <a:pt x="52" y="14"/>
                  </a:lnTo>
                  <a:lnTo>
                    <a:pt x="42" y="20"/>
                  </a:lnTo>
                  <a:lnTo>
                    <a:pt x="33" y="25"/>
                  </a:lnTo>
                  <a:lnTo>
                    <a:pt x="26" y="31"/>
                  </a:lnTo>
                  <a:lnTo>
                    <a:pt x="18" y="38"/>
                  </a:lnTo>
                  <a:lnTo>
                    <a:pt x="13" y="47"/>
                  </a:lnTo>
                  <a:lnTo>
                    <a:pt x="7" y="56"/>
                  </a:lnTo>
                  <a:lnTo>
                    <a:pt x="4" y="67"/>
                  </a:lnTo>
                  <a:lnTo>
                    <a:pt x="2" y="79"/>
                  </a:lnTo>
                  <a:lnTo>
                    <a:pt x="0" y="91"/>
                  </a:lnTo>
                  <a:lnTo>
                    <a:pt x="0" y="106"/>
                  </a:lnTo>
                  <a:lnTo>
                    <a:pt x="4" y="181"/>
                  </a:lnTo>
                  <a:lnTo>
                    <a:pt x="171" y="180"/>
                  </a:lnTo>
                  <a:lnTo>
                    <a:pt x="167" y="138"/>
                  </a:lnTo>
                  <a:lnTo>
                    <a:pt x="167" y="132"/>
                  </a:lnTo>
                  <a:lnTo>
                    <a:pt x="169" y="127"/>
                  </a:lnTo>
                  <a:lnTo>
                    <a:pt x="171" y="124"/>
                  </a:lnTo>
                  <a:lnTo>
                    <a:pt x="173" y="120"/>
                  </a:lnTo>
                  <a:lnTo>
                    <a:pt x="175" y="117"/>
                  </a:lnTo>
                  <a:lnTo>
                    <a:pt x="178" y="115"/>
                  </a:lnTo>
                  <a:lnTo>
                    <a:pt x="184" y="112"/>
                  </a:lnTo>
                  <a:lnTo>
                    <a:pt x="188" y="111"/>
                  </a:lnTo>
                  <a:lnTo>
                    <a:pt x="193" y="109"/>
                  </a:lnTo>
                  <a:lnTo>
                    <a:pt x="199" y="108"/>
                  </a:lnTo>
                  <a:lnTo>
                    <a:pt x="204" y="108"/>
                  </a:lnTo>
                  <a:lnTo>
                    <a:pt x="213" y="108"/>
                  </a:lnTo>
                  <a:lnTo>
                    <a:pt x="221" y="106"/>
                  </a:lnTo>
                  <a:lnTo>
                    <a:pt x="537" y="106"/>
                  </a:lnTo>
                  <a:lnTo>
                    <a:pt x="539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Freeform 1492"/>
            <p:cNvSpPr>
              <a:spLocks/>
            </p:cNvSpPr>
            <p:nvPr/>
          </p:nvSpPr>
          <p:spPr bwMode="auto">
            <a:xfrm>
              <a:off x="4896" y="2790"/>
              <a:ext cx="533" cy="177"/>
            </a:xfrm>
            <a:custGeom>
              <a:avLst/>
              <a:gdLst>
                <a:gd name="T0" fmla="*/ 128 w 533"/>
                <a:gd name="T1" fmla="*/ 0 h 177"/>
                <a:gd name="T2" fmla="*/ 115 w 533"/>
                <a:gd name="T3" fmla="*/ 1 h 177"/>
                <a:gd name="T4" fmla="*/ 103 w 533"/>
                <a:gd name="T5" fmla="*/ 1 h 177"/>
                <a:gd name="T6" fmla="*/ 92 w 533"/>
                <a:gd name="T7" fmla="*/ 3 h 177"/>
                <a:gd name="T8" fmla="*/ 80 w 533"/>
                <a:gd name="T9" fmla="*/ 4 h 177"/>
                <a:gd name="T10" fmla="*/ 69 w 533"/>
                <a:gd name="T11" fmla="*/ 7 h 177"/>
                <a:gd name="T12" fmla="*/ 60 w 533"/>
                <a:gd name="T13" fmla="*/ 10 h 177"/>
                <a:gd name="T14" fmla="*/ 49 w 533"/>
                <a:gd name="T15" fmla="*/ 13 h 177"/>
                <a:gd name="T16" fmla="*/ 42 w 533"/>
                <a:gd name="T17" fmla="*/ 18 h 177"/>
                <a:gd name="T18" fmla="*/ 31 w 533"/>
                <a:gd name="T19" fmla="*/ 24 h 177"/>
                <a:gd name="T20" fmla="*/ 23 w 533"/>
                <a:gd name="T21" fmla="*/ 30 h 177"/>
                <a:gd name="T22" fmla="*/ 18 w 533"/>
                <a:gd name="T23" fmla="*/ 37 h 177"/>
                <a:gd name="T24" fmla="*/ 12 w 533"/>
                <a:gd name="T25" fmla="*/ 45 h 177"/>
                <a:gd name="T26" fmla="*/ 7 w 533"/>
                <a:gd name="T27" fmla="*/ 55 h 177"/>
                <a:gd name="T28" fmla="*/ 3 w 533"/>
                <a:gd name="T29" fmla="*/ 64 h 177"/>
                <a:gd name="T30" fmla="*/ 1 w 533"/>
                <a:gd name="T31" fmla="*/ 76 h 177"/>
                <a:gd name="T32" fmla="*/ 0 w 533"/>
                <a:gd name="T33" fmla="*/ 88 h 177"/>
                <a:gd name="T34" fmla="*/ 0 w 533"/>
                <a:gd name="T35" fmla="*/ 102 h 177"/>
                <a:gd name="T36" fmla="*/ 3 w 533"/>
                <a:gd name="T37" fmla="*/ 177 h 177"/>
                <a:gd name="T38" fmla="*/ 163 w 533"/>
                <a:gd name="T39" fmla="*/ 176 h 177"/>
                <a:gd name="T40" fmla="*/ 161 w 533"/>
                <a:gd name="T41" fmla="*/ 132 h 177"/>
                <a:gd name="T42" fmla="*/ 161 w 533"/>
                <a:gd name="T43" fmla="*/ 126 h 177"/>
                <a:gd name="T44" fmla="*/ 163 w 533"/>
                <a:gd name="T45" fmla="*/ 122 h 177"/>
                <a:gd name="T46" fmla="*/ 165 w 533"/>
                <a:gd name="T47" fmla="*/ 119 h 177"/>
                <a:gd name="T48" fmla="*/ 167 w 533"/>
                <a:gd name="T49" fmla="*/ 114 h 177"/>
                <a:gd name="T50" fmla="*/ 169 w 533"/>
                <a:gd name="T51" fmla="*/ 111 h 177"/>
                <a:gd name="T52" fmla="*/ 174 w 533"/>
                <a:gd name="T53" fmla="*/ 110 h 177"/>
                <a:gd name="T54" fmla="*/ 178 w 533"/>
                <a:gd name="T55" fmla="*/ 107 h 177"/>
                <a:gd name="T56" fmla="*/ 183 w 533"/>
                <a:gd name="T57" fmla="*/ 105 h 177"/>
                <a:gd name="T58" fmla="*/ 189 w 533"/>
                <a:gd name="T59" fmla="*/ 104 h 177"/>
                <a:gd name="T60" fmla="*/ 196 w 533"/>
                <a:gd name="T61" fmla="*/ 104 h 177"/>
                <a:gd name="T62" fmla="*/ 204 w 533"/>
                <a:gd name="T63" fmla="*/ 102 h 177"/>
                <a:gd name="T64" fmla="*/ 211 w 533"/>
                <a:gd name="T65" fmla="*/ 102 h 177"/>
                <a:gd name="T66" fmla="*/ 531 w 533"/>
                <a:gd name="T67" fmla="*/ 102 h 177"/>
                <a:gd name="T68" fmla="*/ 533 w 533"/>
                <a:gd name="T69" fmla="*/ 0 h 177"/>
                <a:gd name="T70" fmla="*/ 128 w 533"/>
                <a:gd name="T71" fmla="*/ 0 h 1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3"/>
                <a:gd name="T109" fmla="*/ 0 h 177"/>
                <a:gd name="T110" fmla="*/ 533 w 533"/>
                <a:gd name="T111" fmla="*/ 177 h 1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3" h="177">
                  <a:moveTo>
                    <a:pt x="128" y="0"/>
                  </a:moveTo>
                  <a:lnTo>
                    <a:pt x="115" y="1"/>
                  </a:lnTo>
                  <a:lnTo>
                    <a:pt x="103" y="1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9" y="7"/>
                  </a:lnTo>
                  <a:lnTo>
                    <a:pt x="60" y="10"/>
                  </a:lnTo>
                  <a:lnTo>
                    <a:pt x="49" y="13"/>
                  </a:lnTo>
                  <a:lnTo>
                    <a:pt x="42" y="18"/>
                  </a:lnTo>
                  <a:lnTo>
                    <a:pt x="31" y="24"/>
                  </a:lnTo>
                  <a:lnTo>
                    <a:pt x="23" y="30"/>
                  </a:lnTo>
                  <a:lnTo>
                    <a:pt x="18" y="37"/>
                  </a:lnTo>
                  <a:lnTo>
                    <a:pt x="12" y="45"/>
                  </a:lnTo>
                  <a:lnTo>
                    <a:pt x="7" y="55"/>
                  </a:lnTo>
                  <a:lnTo>
                    <a:pt x="3" y="64"/>
                  </a:lnTo>
                  <a:lnTo>
                    <a:pt x="1" y="76"/>
                  </a:lnTo>
                  <a:lnTo>
                    <a:pt x="0" y="88"/>
                  </a:lnTo>
                  <a:lnTo>
                    <a:pt x="0" y="102"/>
                  </a:lnTo>
                  <a:lnTo>
                    <a:pt x="3" y="177"/>
                  </a:lnTo>
                  <a:lnTo>
                    <a:pt x="163" y="176"/>
                  </a:lnTo>
                  <a:lnTo>
                    <a:pt x="161" y="132"/>
                  </a:lnTo>
                  <a:lnTo>
                    <a:pt x="161" y="126"/>
                  </a:lnTo>
                  <a:lnTo>
                    <a:pt x="163" y="122"/>
                  </a:lnTo>
                  <a:lnTo>
                    <a:pt x="165" y="119"/>
                  </a:lnTo>
                  <a:lnTo>
                    <a:pt x="167" y="114"/>
                  </a:lnTo>
                  <a:lnTo>
                    <a:pt x="169" y="111"/>
                  </a:lnTo>
                  <a:lnTo>
                    <a:pt x="174" y="110"/>
                  </a:lnTo>
                  <a:lnTo>
                    <a:pt x="178" y="107"/>
                  </a:lnTo>
                  <a:lnTo>
                    <a:pt x="183" y="105"/>
                  </a:lnTo>
                  <a:lnTo>
                    <a:pt x="189" y="104"/>
                  </a:lnTo>
                  <a:lnTo>
                    <a:pt x="196" y="104"/>
                  </a:lnTo>
                  <a:lnTo>
                    <a:pt x="204" y="102"/>
                  </a:lnTo>
                  <a:lnTo>
                    <a:pt x="211" y="102"/>
                  </a:lnTo>
                  <a:lnTo>
                    <a:pt x="531" y="102"/>
                  </a:lnTo>
                  <a:lnTo>
                    <a:pt x="533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Freeform 1493"/>
            <p:cNvSpPr>
              <a:spLocks/>
            </p:cNvSpPr>
            <p:nvPr/>
          </p:nvSpPr>
          <p:spPr bwMode="auto">
            <a:xfrm>
              <a:off x="4901" y="2794"/>
              <a:ext cx="528" cy="173"/>
            </a:xfrm>
            <a:custGeom>
              <a:avLst/>
              <a:gdLst>
                <a:gd name="T0" fmla="*/ 123 w 528"/>
                <a:gd name="T1" fmla="*/ 0 h 173"/>
                <a:gd name="T2" fmla="*/ 110 w 528"/>
                <a:gd name="T3" fmla="*/ 0 h 173"/>
                <a:gd name="T4" fmla="*/ 98 w 528"/>
                <a:gd name="T5" fmla="*/ 2 h 173"/>
                <a:gd name="T6" fmla="*/ 87 w 528"/>
                <a:gd name="T7" fmla="*/ 3 h 173"/>
                <a:gd name="T8" fmla="*/ 75 w 528"/>
                <a:gd name="T9" fmla="*/ 3 h 173"/>
                <a:gd name="T10" fmla="*/ 64 w 528"/>
                <a:gd name="T11" fmla="*/ 6 h 173"/>
                <a:gd name="T12" fmla="*/ 53 w 528"/>
                <a:gd name="T13" fmla="*/ 11 h 173"/>
                <a:gd name="T14" fmla="*/ 44 w 528"/>
                <a:gd name="T15" fmla="*/ 14 h 173"/>
                <a:gd name="T16" fmla="*/ 35 w 528"/>
                <a:gd name="T17" fmla="*/ 20 h 173"/>
                <a:gd name="T18" fmla="*/ 26 w 528"/>
                <a:gd name="T19" fmla="*/ 26 h 173"/>
                <a:gd name="T20" fmla="*/ 18 w 528"/>
                <a:gd name="T21" fmla="*/ 32 h 173"/>
                <a:gd name="T22" fmla="*/ 13 w 528"/>
                <a:gd name="T23" fmla="*/ 39 h 173"/>
                <a:gd name="T24" fmla="*/ 7 w 528"/>
                <a:gd name="T25" fmla="*/ 50 h 173"/>
                <a:gd name="T26" fmla="*/ 4 w 528"/>
                <a:gd name="T27" fmla="*/ 60 h 173"/>
                <a:gd name="T28" fmla="*/ 2 w 528"/>
                <a:gd name="T29" fmla="*/ 71 h 173"/>
                <a:gd name="T30" fmla="*/ 0 w 528"/>
                <a:gd name="T31" fmla="*/ 83 h 173"/>
                <a:gd name="T32" fmla="*/ 0 w 528"/>
                <a:gd name="T33" fmla="*/ 98 h 173"/>
                <a:gd name="T34" fmla="*/ 4 w 528"/>
                <a:gd name="T35" fmla="*/ 173 h 173"/>
                <a:gd name="T36" fmla="*/ 158 w 528"/>
                <a:gd name="T37" fmla="*/ 172 h 173"/>
                <a:gd name="T38" fmla="*/ 156 w 528"/>
                <a:gd name="T39" fmla="*/ 127 h 173"/>
                <a:gd name="T40" fmla="*/ 156 w 528"/>
                <a:gd name="T41" fmla="*/ 122 h 173"/>
                <a:gd name="T42" fmla="*/ 156 w 528"/>
                <a:gd name="T43" fmla="*/ 116 h 173"/>
                <a:gd name="T44" fmla="*/ 158 w 528"/>
                <a:gd name="T45" fmla="*/ 113 h 173"/>
                <a:gd name="T46" fmla="*/ 160 w 528"/>
                <a:gd name="T47" fmla="*/ 109 h 173"/>
                <a:gd name="T48" fmla="*/ 164 w 528"/>
                <a:gd name="T49" fmla="*/ 107 h 173"/>
                <a:gd name="T50" fmla="*/ 167 w 528"/>
                <a:gd name="T51" fmla="*/ 104 h 173"/>
                <a:gd name="T52" fmla="*/ 173 w 528"/>
                <a:gd name="T53" fmla="*/ 103 h 173"/>
                <a:gd name="T54" fmla="*/ 177 w 528"/>
                <a:gd name="T55" fmla="*/ 100 h 173"/>
                <a:gd name="T56" fmla="*/ 184 w 528"/>
                <a:gd name="T57" fmla="*/ 100 h 173"/>
                <a:gd name="T58" fmla="*/ 189 w 528"/>
                <a:gd name="T59" fmla="*/ 98 h 173"/>
                <a:gd name="T60" fmla="*/ 197 w 528"/>
                <a:gd name="T61" fmla="*/ 98 h 173"/>
                <a:gd name="T62" fmla="*/ 204 w 528"/>
                <a:gd name="T63" fmla="*/ 98 h 173"/>
                <a:gd name="T64" fmla="*/ 526 w 528"/>
                <a:gd name="T65" fmla="*/ 98 h 173"/>
                <a:gd name="T66" fmla="*/ 528 w 528"/>
                <a:gd name="T67" fmla="*/ 0 h 173"/>
                <a:gd name="T68" fmla="*/ 123 w 528"/>
                <a:gd name="T69" fmla="*/ 0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8"/>
                <a:gd name="T106" fmla="*/ 0 h 173"/>
                <a:gd name="T107" fmla="*/ 528 w 528"/>
                <a:gd name="T108" fmla="*/ 173 h 1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8" h="173">
                  <a:moveTo>
                    <a:pt x="123" y="0"/>
                  </a:moveTo>
                  <a:lnTo>
                    <a:pt x="110" y="0"/>
                  </a:lnTo>
                  <a:lnTo>
                    <a:pt x="98" y="2"/>
                  </a:lnTo>
                  <a:lnTo>
                    <a:pt x="87" y="3"/>
                  </a:lnTo>
                  <a:lnTo>
                    <a:pt x="75" y="3"/>
                  </a:lnTo>
                  <a:lnTo>
                    <a:pt x="64" y="6"/>
                  </a:lnTo>
                  <a:lnTo>
                    <a:pt x="53" y="11"/>
                  </a:lnTo>
                  <a:lnTo>
                    <a:pt x="44" y="14"/>
                  </a:lnTo>
                  <a:lnTo>
                    <a:pt x="35" y="20"/>
                  </a:lnTo>
                  <a:lnTo>
                    <a:pt x="26" y="26"/>
                  </a:lnTo>
                  <a:lnTo>
                    <a:pt x="18" y="32"/>
                  </a:lnTo>
                  <a:lnTo>
                    <a:pt x="13" y="39"/>
                  </a:lnTo>
                  <a:lnTo>
                    <a:pt x="7" y="50"/>
                  </a:lnTo>
                  <a:lnTo>
                    <a:pt x="4" y="60"/>
                  </a:lnTo>
                  <a:lnTo>
                    <a:pt x="2" y="71"/>
                  </a:lnTo>
                  <a:lnTo>
                    <a:pt x="0" y="83"/>
                  </a:lnTo>
                  <a:lnTo>
                    <a:pt x="0" y="98"/>
                  </a:lnTo>
                  <a:lnTo>
                    <a:pt x="4" y="173"/>
                  </a:lnTo>
                  <a:lnTo>
                    <a:pt x="158" y="172"/>
                  </a:lnTo>
                  <a:lnTo>
                    <a:pt x="156" y="127"/>
                  </a:lnTo>
                  <a:lnTo>
                    <a:pt x="156" y="122"/>
                  </a:lnTo>
                  <a:lnTo>
                    <a:pt x="156" y="116"/>
                  </a:lnTo>
                  <a:lnTo>
                    <a:pt x="158" y="113"/>
                  </a:lnTo>
                  <a:lnTo>
                    <a:pt x="160" y="109"/>
                  </a:lnTo>
                  <a:lnTo>
                    <a:pt x="164" y="107"/>
                  </a:lnTo>
                  <a:lnTo>
                    <a:pt x="167" y="104"/>
                  </a:lnTo>
                  <a:lnTo>
                    <a:pt x="173" y="103"/>
                  </a:lnTo>
                  <a:lnTo>
                    <a:pt x="177" y="100"/>
                  </a:lnTo>
                  <a:lnTo>
                    <a:pt x="184" y="100"/>
                  </a:lnTo>
                  <a:lnTo>
                    <a:pt x="189" y="98"/>
                  </a:lnTo>
                  <a:lnTo>
                    <a:pt x="197" y="98"/>
                  </a:lnTo>
                  <a:lnTo>
                    <a:pt x="204" y="98"/>
                  </a:lnTo>
                  <a:lnTo>
                    <a:pt x="526" y="98"/>
                  </a:lnTo>
                  <a:lnTo>
                    <a:pt x="5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Freeform 1494"/>
            <p:cNvSpPr>
              <a:spLocks/>
            </p:cNvSpPr>
            <p:nvPr/>
          </p:nvSpPr>
          <p:spPr bwMode="auto">
            <a:xfrm>
              <a:off x="4907" y="2797"/>
              <a:ext cx="522" cy="170"/>
            </a:xfrm>
            <a:custGeom>
              <a:avLst/>
              <a:gdLst>
                <a:gd name="T0" fmla="*/ 117 w 522"/>
                <a:gd name="T1" fmla="*/ 0 h 170"/>
                <a:gd name="T2" fmla="*/ 104 w 522"/>
                <a:gd name="T3" fmla="*/ 0 h 170"/>
                <a:gd name="T4" fmla="*/ 92 w 522"/>
                <a:gd name="T5" fmla="*/ 0 h 170"/>
                <a:gd name="T6" fmla="*/ 81 w 522"/>
                <a:gd name="T7" fmla="*/ 3 h 170"/>
                <a:gd name="T8" fmla="*/ 69 w 522"/>
                <a:gd name="T9" fmla="*/ 5 h 170"/>
                <a:gd name="T10" fmla="*/ 57 w 522"/>
                <a:gd name="T11" fmla="*/ 8 h 170"/>
                <a:gd name="T12" fmla="*/ 47 w 522"/>
                <a:gd name="T13" fmla="*/ 12 h 170"/>
                <a:gd name="T14" fmla="*/ 36 w 522"/>
                <a:gd name="T15" fmla="*/ 17 h 170"/>
                <a:gd name="T16" fmla="*/ 29 w 522"/>
                <a:gd name="T17" fmla="*/ 23 h 170"/>
                <a:gd name="T18" fmla="*/ 20 w 522"/>
                <a:gd name="T19" fmla="*/ 29 h 170"/>
                <a:gd name="T20" fmla="*/ 14 w 522"/>
                <a:gd name="T21" fmla="*/ 36 h 170"/>
                <a:gd name="T22" fmla="*/ 9 w 522"/>
                <a:gd name="T23" fmla="*/ 45 h 170"/>
                <a:gd name="T24" fmla="*/ 3 w 522"/>
                <a:gd name="T25" fmla="*/ 56 h 170"/>
                <a:gd name="T26" fmla="*/ 1 w 522"/>
                <a:gd name="T27" fmla="*/ 66 h 170"/>
                <a:gd name="T28" fmla="*/ 0 w 522"/>
                <a:gd name="T29" fmla="*/ 80 h 170"/>
                <a:gd name="T30" fmla="*/ 0 w 522"/>
                <a:gd name="T31" fmla="*/ 95 h 170"/>
                <a:gd name="T32" fmla="*/ 3 w 522"/>
                <a:gd name="T33" fmla="*/ 170 h 170"/>
                <a:gd name="T34" fmla="*/ 150 w 522"/>
                <a:gd name="T35" fmla="*/ 167 h 170"/>
                <a:gd name="T36" fmla="*/ 149 w 522"/>
                <a:gd name="T37" fmla="*/ 122 h 170"/>
                <a:gd name="T38" fmla="*/ 149 w 522"/>
                <a:gd name="T39" fmla="*/ 116 h 170"/>
                <a:gd name="T40" fmla="*/ 150 w 522"/>
                <a:gd name="T41" fmla="*/ 112 h 170"/>
                <a:gd name="T42" fmla="*/ 152 w 522"/>
                <a:gd name="T43" fmla="*/ 109 h 170"/>
                <a:gd name="T44" fmla="*/ 154 w 522"/>
                <a:gd name="T45" fmla="*/ 104 h 170"/>
                <a:gd name="T46" fmla="*/ 158 w 522"/>
                <a:gd name="T47" fmla="*/ 103 h 170"/>
                <a:gd name="T48" fmla="*/ 163 w 522"/>
                <a:gd name="T49" fmla="*/ 100 h 170"/>
                <a:gd name="T50" fmla="*/ 167 w 522"/>
                <a:gd name="T51" fmla="*/ 97 h 170"/>
                <a:gd name="T52" fmla="*/ 174 w 522"/>
                <a:gd name="T53" fmla="*/ 97 h 170"/>
                <a:gd name="T54" fmla="*/ 180 w 522"/>
                <a:gd name="T55" fmla="*/ 95 h 170"/>
                <a:gd name="T56" fmla="*/ 187 w 522"/>
                <a:gd name="T57" fmla="*/ 95 h 170"/>
                <a:gd name="T58" fmla="*/ 196 w 522"/>
                <a:gd name="T59" fmla="*/ 95 h 170"/>
                <a:gd name="T60" fmla="*/ 520 w 522"/>
                <a:gd name="T61" fmla="*/ 95 h 170"/>
                <a:gd name="T62" fmla="*/ 522 w 522"/>
                <a:gd name="T63" fmla="*/ 0 h 170"/>
                <a:gd name="T64" fmla="*/ 117 w 522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2"/>
                <a:gd name="T100" fmla="*/ 0 h 170"/>
                <a:gd name="T101" fmla="*/ 522 w 522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2" h="170">
                  <a:moveTo>
                    <a:pt x="117" y="0"/>
                  </a:moveTo>
                  <a:lnTo>
                    <a:pt x="104" y="0"/>
                  </a:lnTo>
                  <a:lnTo>
                    <a:pt x="92" y="0"/>
                  </a:lnTo>
                  <a:lnTo>
                    <a:pt x="81" y="3"/>
                  </a:lnTo>
                  <a:lnTo>
                    <a:pt x="69" y="5"/>
                  </a:lnTo>
                  <a:lnTo>
                    <a:pt x="57" y="8"/>
                  </a:lnTo>
                  <a:lnTo>
                    <a:pt x="47" y="12"/>
                  </a:lnTo>
                  <a:lnTo>
                    <a:pt x="36" y="17"/>
                  </a:lnTo>
                  <a:lnTo>
                    <a:pt x="29" y="23"/>
                  </a:lnTo>
                  <a:lnTo>
                    <a:pt x="20" y="29"/>
                  </a:lnTo>
                  <a:lnTo>
                    <a:pt x="14" y="36"/>
                  </a:lnTo>
                  <a:lnTo>
                    <a:pt x="9" y="45"/>
                  </a:lnTo>
                  <a:lnTo>
                    <a:pt x="3" y="56"/>
                  </a:lnTo>
                  <a:lnTo>
                    <a:pt x="1" y="66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3" y="170"/>
                  </a:lnTo>
                  <a:lnTo>
                    <a:pt x="150" y="167"/>
                  </a:lnTo>
                  <a:lnTo>
                    <a:pt x="149" y="122"/>
                  </a:lnTo>
                  <a:lnTo>
                    <a:pt x="149" y="116"/>
                  </a:lnTo>
                  <a:lnTo>
                    <a:pt x="150" y="112"/>
                  </a:lnTo>
                  <a:lnTo>
                    <a:pt x="152" y="109"/>
                  </a:lnTo>
                  <a:lnTo>
                    <a:pt x="154" y="104"/>
                  </a:lnTo>
                  <a:lnTo>
                    <a:pt x="158" y="103"/>
                  </a:lnTo>
                  <a:lnTo>
                    <a:pt x="163" y="100"/>
                  </a:lnTo>
                  <a:lnTo>
                    <a:pt x="167" y="97"/>
                  </a:lnTo>
                  <a:lnTo>
                    <a:pt x="174" y="97"/>
                  </a:lnTo>
                  <a:lnTo>
                    <a:pt x="180" y="95"/>
                  </a:lnTo>
                  <a:lnTo>
                    <a:pt x="187" y="95"/>
                  </a:lnTo>
                  <a:lnTo>
                    <a:pt x="196" y="95"/>
                  </a:lnTo>
                  <a:lnTo>
                    <a:pt x="520" y="95"/>
                  </a:lnTo>
                  <a:lnTo>
                    <a:pt x="522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Freeform 1495"/>
            <p:cNvSpPr>
              <a:spLocks/>
            </p:cNvSpPr>
            <p:nvPr/>
          </p:nvSpPr>
          <p:spPr bwMode="auto">
            <a:xfrm>
              <a:off x="4912" y="2800"/>
              <a:ext cx="515" cy="166"/>
            </a:xfrm>
            <a:custGeom>
              <a:avLst/>
              <a:gdLst>
                <a:gd name="T0" fmla="*/ 114 w 515"/>
                <a:gd name="T1" fmla="*/ 0 h 166"/>
                <a:gd name="T2" fmla="*/ 101 w 515"/>
                <a:gd name="T3" fmla="*/ 0 h 166"/>
                <a:gd name="T4" fmla="*/ 88 w 515"/>
                <a:gd name="T5" fmla="*/ 2 h 166"/>
                <a:gd name="T6" fmla="*/ 77 w 515"/>
                <a:gd name="T7" fmla="*/ 3 h 166"/>
                <a:gd name="T8" fmla="*/ 66 w 515"/>
                <a:gd name="T9" fmla="*/ 6 h 166"/>
                <a:gd name="T10" fmla="*/ 55 w 515"/>
                <a:gd name="T11" fmla="*/ 8 h 166"/>
                <a:gd name="T12" fmla="*/ 44 w 515"/>
                <a:gd name="T13" fmla="*/ 12 h 166"/>
                <a:gd name="T14" fmla="*/ 35 w 515"/>
                <a:gd name="T15" fmla="*/ 17 h 166"/>
                <a:gd name="T16" fmla="*/ 28 w 515"/>
                <a:gd name="T17" fmla="*/ 21 h 166"/>
                <a:gd name="T18" fmla="*/ 20 w 515"/>
                <a:gd name="T19" fmla="*/ 29 h 166"/>
                <a:gd name="T20" fmla="*/ 15 w 515"/>
                <a:gd name="T21" fmla="*/ 36 h 166"/>
                <a:gd name="T22" fmla="*/ 7 w 515"/>
                <a:gd name="T23" fmla="*/ 44 h 166"/>
                <a:gd name="T24" fmla="*/ 4 w 515"/>
                <a:gd name="T25" fmla="*/ 54 h 166"/>
                <a:gd name="T26" fmla="*/ 2 w 515"/>
                <a:gd name="T27" fmla="*/ 65 h 166"/>
                <a:gd name="T28" fmla="*/ 0 w 515"/>
                <a:gd name="T29" fmla="*/ 77 h 166"/>
                <a:gd name="T30" fmla="*/ 0 w 515"/>
                <a:gd name="T31" fmla="*/ 92 h 166"/>
                <a:gd name="T32" fmla="*/ 4 w 515"/>
                <a:gd name="T33" fmla="*/ 166 h 166"/>
                <a:gd name="T34" fmla="*/ 145 w 515"/>
                <a:gd name="T35" fmla="*/ 164 h 166"/>
                <a:gd name="T36" fmla="*/ 144 w 515"/>
                <a:gd name="T37" fmla="*/ 118 h 166"/>
                <a:gd name="T38" fmla="*/ 144 w 515"/>
                <a:gd name="T39" fmla="*/ 112 h 166"/>
                <a:gd name="T40" fmla="*/ 144 w 515"/>
                <a:gd name="T41" fmla="*/ 109 h 166"/>
                <a:gd name="T42" fmla="*/ 145 w 515"/>
                <a:gd name="T43" fmla="*/ 104 h 166"/>
                <a:gd name="T44" fmla="*/ 149 w 515"/>
                <a:gd name="T45" fmla="*/ 101 h 166"/>
                <a:gd name="T46" fmla="*/ 153 w 515"/>
                <a:gd name="T47" fmla="*/ 98 h 166"/>
                <a:gd name="T48" fmla="*/ 156 w 515"/>
                <a:gd name="T49" fmla="*/ 95 h 166"/>
                <a:gd name="T50" fmla="*/ 162 w 515"/>
                <a:gd name="T51" fmla="*/ 94 h 166"/>
                <a:gd name="T52" fmla="*/ 166 w 515"/>
                <a:gd name="T53" fmla="*/ 94 h 166"/>
                <a:gd name="T54" fmla="*/ 173 w 515"/>
                <a:gd name="T55" fmla="*/ 92 h 166"/>
                <a:gd name="T56" fmla="*/ 180 w 515"/>
                <a:gd name="T57" fmla="*/ 92 h 166"/>
                <a:gd name="T58" fmla="*/ 188 w 515"/>
                <a:gd name="T59" fmla="*/ 92 h 166"/>
                <a:gd name="T60" fmla="*/ 515 w 515"/>
                <a:gd name="T61" fmla="*/ 92 h 166"/>
                <a:gd name="T62" fmla="*/ 515 w 515"/>
                <a:gd name="T63" fmla="*/ 0 h 166"/>
                <a:gd name="T64" fmla="*/ 114 w 515"/>
                <a:gd name="T65" fmla="*/ 0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5"/>
                <a:gd name="T100" fmla="*/ 0 h 166"/>
                <a:gd name="T101" fmla="*/ 515 w 515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5" h="166">
                  <a:moveTo>
                    <a:pt x="114" y="0"/>
                  </a:moveTo>
                  <a:lnTo>
                    <a:pt x="101" y="0"/>
                  </a:lnTo>
                  <a:lnTo>
                    <a:pt x="88" y="2"/>
                  </a:lnTo>
                  <a:lnTo>
                    <a:pt x="77" y="3"/>
                  </a:lnTo>
                  <a:lnTo>
                    <a:pt x="66" y="6"/>
                  </a:lnTo>
                  <a:lnTo>
                    <a:pt x="55" y="8"/>
                  </a:lnTo>
                  <a:lnTo>
                    <a:pt x="44" y="12"/>
                  </a:lnTo>
                  <a:lnTo>
                    <a:pt x="35" y="17"/>
                  </a:lnTo>
                  <a:lnTo>
                    <a:pt x="28" y="21"/>
                  </a:lnTo>
                  <a:lnTo>
                    <a:pt x="20" y="29"/>
                  </a:lnTo>
                  <a:lnTo>
                    <a:pt x="15" y="36"/>
                  </a:lnTo>
                  <a:lnTo>
                    <a:pt x="7" y="44"/>
                  </a:lnTo>
                  <a:lnTo>
                    <a:pt x="4" y="54"/>
                  </a:lnTo>
                  <a:lnTo>
                    <a:pt x="2" y="65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4" y="166"/>
                  </a:lnTo>
                  <a:lnTo>
                    <a:pt x="145" y="164"/>
                  </a:lnTo>
                  <a:lnTo>
                    <a:pt x="144" y="118"/>
                  </a:lnTo>
                  <a:lnTo>
                    <a:pt x="144" y="112"/>
                  </a:lnTo>
                  <a:lnTo>
                    <a:pt x="144" y="109"/>
                  </a:lnTo>
                  <a:lnTo>
                    <a:pt x="145" y="104"/>
                  </a:lnTo>
                  <a:lnTo>
                    <a:pt x="149" y="101"/>
                  </a:lnTo>
                  <a:lnTo>
                    <a:pt x="153" y="98"/>
                  </a:lnTo>
                  <a:lnTo>
                    <a:pt x="156" y="95"/>
                  </a:lnTo>
                  <a:lnTo>
                    <a:pt x="162" y="94"/>
                  </a:lnTo>
                  <a:lnTo>
                    <a:pt x="166" y="94"/>
                  </a:lnTo>
                  <a:lnTo>
                    <a:pt x="173" y="92"/>
                  </a:lnTo>
                  <a:lnTo>
                    <a:pt x="180" y="92"/>
                  </a:lnTo>
                  <a:lnTo>
                    <a:pt x="188" y="92"/>
                  </a:lnTo>
                  <a:lnTo>
                    <a:pt x="515" y="92"/>
                  </a:lnTo>
                  <a:lnTo>
                    <a:pt x="515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Freeform 1496"/>
            <p:cNvSpPr>
              <a:spLocks/>
            </p:cNvSpPr>
            <p:nvPr/>
          </p:nvSpPr>
          <p:spPr bwMode="auto">
            <a:xfrm>
              <a:off x="4918" y="2805"/>
              <a:ext cx="509" cy="161"/>
            </a:xfrm>
            <a:custGeom>
              <a:avLst/>
              <a:gdLst>
                <a:gd name="T0" fmla="*/ 108 w 509"/>
                <a:gd name="T1" fmla="*/ 0 h 161"/>
                <a:gd name="T2" fmla="*/ 95 w 509"/>
                <a:gd name="T3" fmla="*/ 0 h 161"/>
                <a:gd name="T4" fmla="*/ 82 w 509"/>
                <a:gd name="T5" fmla="*/ 1 h 161"/>
                <a:gd name="T6" fmla="*/ 71 w 509"/>
                <a:gd name="T7" fmla="*/ 1 h 161"/>
                <a:gd name="T8" fmla="*/ 58 w 509"/>
                <a:gd name="T9" fmla="*/ 4 h 161"/>
                <a:gd name="T10" fmla="*/ 49 w 509"/>
                <a:gd name="T11" fmla="*/ 7 h 161"/>
                <a:gd name="T12" fmla="*/ 38 w 509"/>
                <a:gd name="T13" fmla="*/ 12 h 161"/>
                <a:gd name="T14" fmla="*/ 29 w 509"/>
                <a:gd name="T15" fmla="*/ 16 h 161"/>
                <a:gd name="T16" fmla="*/ 22 w 509"/>
                <a:gd name="T17" fmla="*/ 22 h 161"/>
                <a:gd name="T18" fmla="*/ 14 w 509"/>
                <a:gd name="T19" fmla="*/ 30 h 161"/>
                <a:gd name="T20" fmla="*/ 9 w 509"/>
                <a:gd name="T21" fmla="*/ 39 h 161"/>
                <a:gd name="T22" fmla="*/ 3 w 509"/>
                <a:gd name="T23" fmla="*/ 48 h 161"/>
                <a:gd name="T24" fmla="*/ 0 w 509"/>
                <a:gd name="T25" fmla="*/ 58 h 161"/>
                <a:gd name="T26" fmla="*/ 0 w 509"/>
                <a:gd name="T27" fmla="*/ 72 h 161"/>
                <a:gd name="T28" fmla="*/ 0 w 509"/>
                <a:gd name="T29" fmla="*/ 86 h 161"/>
                <a:gd name="T30" fmla="*/ 1 w 509"/>
                <a:gd name="T31" fmla="*/ 161 h 161"/>
                <a:gd name="T32" fmla="*/ 139 w 509"/>
                <a:gd name="T33" fmla="*/ 159 h 161"/>
                <a:gd name="T34" fmla="*/ 138 w 509"/>
                <a:gd name="T35" fmla="*/ 111 h 161"/>
                <a:gd name="T36" fmla="*/ 138 w 509"/>
                <a:gd name="T37" fmla="*/ 105 h 161"/>
                <a:gd name="T38" fmla="*/ 138 w 509"/>
                <a:gd name="T39" fmla="*/ 101 h 161"/>
                <a:gd name="T40" fmla="*/ 139 w 509"/>
                <a:gd name="T41" fmla="*/ 98 h 161"/>
                <a:gd name="T42" fmla="*/ 143 w 509"/>
                <a:gd name="T43" fmla="*/ 95 h 161"/>
                <a:gd name="T44" fmla="*/ 147 w 509"/>
                <a:gd name="T45" fmla="*/ 92 h 161"/>
                <a:gd name="T46" fmla="*/ 152 w 509"/>
                <a:gd name="T47" fmla="*/ 89 h 161"/>
                <a:gd name="T48" fmla="*/ 156 w 509"/>
                <a:gd name="T49" fmla="*/ 87 h 161"/>
                <a:gd name="T50" fmla="*/ 163 w 509"/>
                <a:gd name="T51" fmla="*/ 87 h 161"/>
                <a:gd name="T52" fmla="*/ 171 w 509"/>
                <a:gd name="T53" fmla="*/ 86 h 161"/>
                <a:gd name="T54" fmla="*/ 180 w 509"/>
                <a:gd name="T55" fmla="*/ 86 h 161"/>
                <a:gd name="T56" fmla="*/ 509 w 509"/>
                <a:gd name="T57" fmla="*/ 86 h 161"/>
                <a:gd name="T58" fmla="*/ 509 w 509"/>
                <a:gd name="T59" fmla="*/ 0 h 161"/>
                <a:gd name="T60" fmla="*/ 108 w 509"/>
                <a:gd name="T61" fmla="*/ 0 h 1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9"/>
                <a:gd name="T94" fmla="*/ 0 h 161"/>
                <a:gd name="T95" fmla="*/ 509 w 509"/>
                <a:gd name="T96" fmla="*/ 161 h 1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9" h="161">
                  <a:moveTo>
                    <a:pt x="108" y="0"/>
                  </a:moveTo>
                  <a:lnTo>
                    <a:pt x="95" y="0"/>
                  </a:lnTo>
                  <a:lnTo>
                    <a:pt x="82" y="1"/>
                  </a:lnTo>
                  <a:lnTo>
                    <a:pt x="71" y="1"/>
                  </a:lnTo>
                  <a:lnTo>
                    <a:pt x="58" y="4"/>
                  </a:lnTo>
                  <a:lnTo>
                    <a:pt x="49" y="7"/>
                  </a:lnTo>
                  <a:lnTo>
                    <a:pt x="38" y="12"/>
                  </a:lnTo>
                  <a:lnTo>
                    <a:pt x="29" y="16"/>
                  </a:lnTo>
                  <a:lnTo>
                    <a:pt x="22" y="22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3" y="48"/>
                  </a:lnTo>
                  <a:lnTo>
                    <a:pt x="0" y="58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1" y="161"/>
                  </a:lnTo>
                  <a:lnTo>
                    <a:pt x="139" y="159"/>
                  </a:lnTo>
                  <a:lnTo>
                    <a:pt x="138" y="111"/>
                  </a:lnTo>
                  <a:lnTo>
                    <a:pt x="138" y="105"/>
                  </a:lnTo>
                  <a:lnTo>
                    <a:pt x="138" y="101"/>
                  </a:lnTo>
                  <a:lnTo>
                    <a:pt x="139" y="98"/>
                  </a:lnTo>
                  <a:lnTo>
                    <a:pt x="143" y="95"/>
                  </a:lnTo>
                  <a:lnTo>
                    <a:pt x="147" y="92"/>
                  </a:lnTo>
                  <a:lnTo>
                    <a:pt x="152" y="89"/>
                  </a:lnTo>
                  <a:lnTo>
                    <a:pt x="156" y="87"/>
                  </a:lnTo>
                  <a:lnTo>
                    <a:pt x="163" y="87"/>
                  </a:lnTo>
                  <a:lnTo>
                    <a:pt x="171" y="86"/>
                  </a:lnTo>
                  <a:lnTo>
                    <a:pt x="180" y="86"/>
                  </a:lnTo>
                  <a:lnTo>
                    <a:pt x="509" y="86"/>
                  </a:lnTo>
                  <a:lnTo>
                    <a:pt x="509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Freeform 1497"/>
            <p:cNvSpPr>
              <a:spLocks/>
            </p:cNvSpPr>
            <p:nvPr/>
          </p:nvSpPr>
          <p:spPr bwMode="auto">
            <a:xfrm>
              <a:off x="4921" y="2808"/>
              <a:ext cx="506" cy="158"/>
            </a:xfrm>
            <a:custGeom>
              <a:avLst/>
              <a:gdLst>
                <a:gd name="T0" fmla="*/ 105 w 506"/>
                <a:gd name="T1" fmla="*/ 0 h 158"/>
                <a:gd name="T2" fmla="*/ 92 w 506"/>
                <a:gd name="T3" fmla="*/ 0 h 158"/>
                <a:gd name="T4" fmla="*/ 79 w 506"/>
                <a:gd name="T5" fmla="*/ 1 h 158"/>
                <a:gd name="T6" fmla="*/ 67 w 506"/>
                <a:gd name="T7" fmla="*/ 3 h 158"/>
                <a:gd name="T8" fmla="*/ 55 w 506"/>
                <a:gd name="T9" fmla="*/ 6 h 158"/>
                <a:gd name="T10" fmla="*/ 46 w 506"/>
                <a:gd name="T11" fmla="*/ 9 h 158"/>
                <a:gd name="T12" fmla="*/ 35 w 506"/>
                <a:gd name="T13" fmla="*/ 13 h 158"/>
                <a:gd name="T14" fmla="*/ 26 w 506"/>
                <a:gd name="T15" fmla="*/ 19 h 158"/>
                <a:gd name="T16" fmla="*/ 19 w 506"/>
                <a:gd name="T17" fmla="*/ 25 h 158"/>
                <a:gd name="T18" fmla="*/ 11 w 506"/>
                <a:gd name="T19" fmla="*/ 34 h 158"/>
                <a:gd name="T20" fmla="*/ 6 w 506"/>
                <a:gd name="T21" fmla="*/ 43 h 158"/>
                <a:gd name="T22" fmla="*/ 2 w 506"/>
                <a:gd name="T23" fmla="*/ 55 h 158"/>
                <a:gd name="T24" fmla="*/ 0 w 506"/>
                <a:gd name="T25" fmla="*/ 67 h 158"/>
                <a:gd name="T26" fmla="*/ 0 w 506"/>
                <a:gd name="T27" fmla="*/ 83 h 158"/>
                <a:gd name="T28" fmla="*/ 4 w 506"/>
                <a:gd name="T29" fmla="*/ 158 h 158"/>
                <a:gd name="T30" fmla="*/ 135 w 506"/>
                <a:gd name="T31" fmla="*/ 156 h 158"/>
                <a:gd name="T32" fmla="*/ 133 w 506"/>
                <a:gd name="T33" fmla="*/ 107 h 158"/>
                <a:gd name="T34" fmla="*/ 135 w 506"/>
                <a:gd name="T35" fmla="*/ 102 h 158"/>
                <a:gd name="T36" fmla="*/ 135 w 506"/>
                <a:gd name="T37" fmla="*/ 98 h 158"/>
                <a:gd name="T38" fmla="*/ 136 w 506"/>
                <a:gd name="T39" fmla="*/ 93 h 158"/>
                <a:gd name="T40" fmla="*/ 140 w 506"/>
                <a:gd name="T41" fmla="*/ 90 h 158"/>
                <a:gd name="T42" fmla="*/ 144 w 506"/>
                <a:gd name="T43" fmla="*/ 87 h 158"/>
                <a:gd name="T44" fmla="*/ 147 w 506"/>
                <a:gd name="T45" fmla="*/ 86 h 158"/>
                <a:gd name="T46" fmla="*/ 153 w 506"/>
                <a:gd name="T47" fmla="*/ 84 h 158"/>
                <a:gd name="T48" fmla="*/ 158 w 506"/>
                <a:gd name="T49" fmla="*/ 84 h 158"/>
                <a:gd name="T50" fmla="*/ 166 w 506"/>
                <a:gd name="T51" fmla="*/ 83 h 158"/>
                <a:gd name="T52" fmla="*/ 173 w 506"/>
                <a:gd name="T53" fmla="*/ 83 h 158"/>
                <a:gd name="T54" fmla="*/ 506 w 506"/>
                <a:gd name="T55" fmla="*/ 83 h 158"/>
                <a:gd name="T56" fmla="*/ 506 w 506"/>
                <a:gd name="T57" fmla="*/ 0 h 158"/>
                <a:gd name="T58" fmla="*/ 105 w 506"/>
                <a:gd name="T59" fmla="*/ 0 h 1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6"/>
                <a:gd name="T91" fmla="*/ 0 h 158"/>
                <a:gd name="T92" fmla="*/ 506 w 506"/>
                <a:gd name="T93" fmla="*/ 158 h 1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6" h="158">
                  <a:moveTo>
                    <a:pt x="105" y="0"/>
                  </a:moveTo>
                  <a:lnTo>
                    <a:pt x="92" y="0"/>
                  </a:lnTo>
                  <a:lnTo>
                    <a:pt x="79" y="1"/>
                  </a:lnTo>
                  <a:lnTo>
                    <a:pt x="67" y="3"/>
                  </a:lnTo>
                  <a:lnTo>
                    <a:pt x="55" y="6"/>
                  </a:lnTo>
                  <a:lnTo>
                    <a:pt x="46" y="9"/>
                  </a:lnTo>
                  <a:lnTo>
                    <a:pt x="35" y="13"/>
                  </a:lnTo>
                  <a:lnTo>
                    <a:pt x="26" y="19"/>
                  </a:lnTo>
                  <a:lnTo>
                    <a:pt x="19" y="25"/>
                  </a:lnTo>
                  <a:lnTo>
                    <a:pt x="11" y="34"/>
                  </a:lnTo>
                  <a:lnTo>
                    <a:pt x="6" y="43"/>
                  </a:lnTo>
                  <a:lnTo>
                    <a:pt x="2" y="55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4" y="158"/>
                  </a:lnTo>
                  <a:lnTo>
                    <a:pt x="135" y="156"/>
                  </a:lnTo>
                  <a:lnTo>
                    <a:pt x="133" y="107"/>
                  </a:lnTo>
                  <a:lnTo>
                    <a:pt x="135" y="102"/>
                  </a:lnTo>
                  <a:lnTo>
                    <a:pt x="135" y="98"/>
                  </a:lnTo>
                  <a:lnTo>
                    <a:pt x="136" y="93"/>
                  </a:lnTo>
                  <a:lnTo>
                    <a:pt x="140" y="90"/>
                  </a:lnTo>
                  <a:lnTo>
                    <a:pt x="144" y="87"/>
                  </a:lnTo>
                  <a:lnTo>
                    <a:pt x="147" y="86"/>
                  </a:lnTo>
                  <a:lnTo>
                    <a:pt x="153" y="84"/>
                  </a:lnTo>
                  <a:lnTo>
                    <a:pt x="158" y="84"/>
                  </a:lnTo>
                  <a:lnTo>
                    <a:pt x="166" y="83"/>
                  </a:lnTo>
                  <a:lnTo>
                    <a:pt x="173" y="83"/>
                  </a:lnTo>
                  <a:lnTo>
                    <a:pt x="506" y="83"/>
                  </a:lnTo>
                  <a:lnTo>
                    <a:pt x="506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Freeform 1498"/>
            <p:cNvSpPr>
              <a:spLocks/>
            </p:cNvSpPr>
            <p:nvPr/>
          </p:nvSpPr>
          <p:spPr bwMode="auto">
            <a:xfrm>
              <a:off x="4927" y="2811"/>
              <a:ext cx="500" cy="155"/>
            </a:xfrm>
            <a:custGeom>
              <a:avLst/>
              <a:gdLst>
                <a:gd name="T0" fmla="*/ 99 w 500"/>
                <a:gd name="T1" fmla="*/ 0 h 155"/>
                <a:gd name="T2" fmla="*/ 86 w 500"/>
                <a:gd name="T3" fmla="*/ 1 h 155"/>
                <a:gd name="T4" fmla="*/ 73 w 500"/>
                <a:gd name="T5" fmla="*/ 1 h 155"/>
                <a:gd name="T6" fmla="*/ 61 w 500"/>
                <a:gd name="T7" fmla="*/ 3 h 155"/>
                <a:gd name="T8" fmla="*/ 49 w 500"/>
                <a:gd name="T9" fmla="*/ 6 h 155"/>
                <a:gd name="T10" fmla="*/ 38 w 500"/>
                <a:gd name="T11" fmla="*/ 10 h 155"/>
                <a:gd name="T12" fmla="*/ 29 w 500"/>
                <a:gd name="T13" fmla="*/ 16 h 155"/>
                <a:gd name="T14" fmla="*/ 20 w 500"/>
                <a:gd name="T15" fmla="*/ 22 h 155"/>
                <a:gd name="T16" fmla="*/ 13 w 500"/>
                <a:gd name="T17" fmla="*/ 30 h 155"/>
                <a:gd name="T18" fmla="*/ 7 w 500"/>
                <a:gd name="T19" fmla="*/ 40 h 155"/>
                <a:gd name="T20" fmla="*/ 4 w 500"/>
                <a:gd name="T21" fmla="*/ 51 h 155"/>
                <a:gd name="T22" fmla="*/ 0 w 500"/>
                <a:gd name="T23" fmla="*/ 64 h 155"/>
                <a:gd name="T24" fmla="*/ 0 w 500"/>
                <a:gd name="T25" fmla="*/ 80 h 155"/>
                <a:gd name="T26" fmla="*/ 4 w 500"/>
                <a:gd name="T27" fmla="*/ 155 h 155"/>
                <a:gd name="T28" fmla="*/ 129 w 500"/>
                <a:gd name="T29" fmla="*/ 153 h 155"/>
                <a:gd name="T30" fmla="*/ 127 w 500"/>
                <a:gd name="T31" fmla="*/ 102 h 155"/>
                <a:gd name="T32" fmla="*/ 127 w 500"/>
                <a:gd name="T33" fmla="*/ 98 h 155"/>
                <a:gd name="T34" fmla="*/ 129 w 500"/>
                <a:gd name="T35" fmla="*/ 92 h 155"/>
                <a:gd name="T36" fmla="*/ 130 w 500"/>
                <a:gd name="T37" fmla="*/ 89 h 155"/>
                <a:gd name="T38" fmla="*/ 134 w 500"/>
                <a:gd name="T39" fmla="*/ 86 h 155"/>
                <a:gd name="T40" fmla="*/ 138 w 500"/>
                <a:gd name="T41" fmla="*/ 83 h 155"/>
                <a:gd name="T42" fmla="*/ 143 w 500"/>
                <a:gd name="T43" fmla="*/ 81 h 155"/>
                <a:gd name="T44" fmla="*/ 149 w 500"/>
                <a:gd name="T45" fmla="*/ 80 h 155"/>
                <a:gd name="T46" fmla="*/ 158 w 500"/>
                <a:gd name="T47" fmla="*/ 80 h 155"/>
                <a:gd name="T48" fmla="*/ 165 w 500"/>
                <a:gd name="T49" fmla="*/ 80 h 155"/>
                <a:gd name="T50" fmla="*/ 500 w 500"/>
                <a:gd name="T51" fmla="*/ 80 h 155"/>
                <a:gd name="T52" fmla="*/ 500 w 500"/>
                <a:gd name="T53" fmla="*/ 0 h 155"/>
                <a:gd name="T54" fmla="*/ 99 w 500"/>
                <a:gd name="T55" fmla="*/ 0 h 1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0"/>
                <a:gd name="T85" fmla="*/ 0 h 155"/>
                <a:gd name="T86" fmla="*/ 500 w 500"/>
                <a:gd name="T87" fmla="*/ 155 h 1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0" h="155">
                  <a:moveTo>
                    <a:pt x="99" y="0"/>
                  </a:moveTo>
                  <a:lnTo>
                    <a:pt x="86" y="1"/>
                  </a:lnTo>
                  <a:lnTo>
                    <a:pt x="73" y="1"/>
                  </a:lnTo>
                  <a:lnTo>
                    <a:pt x="61" y="3"/>
                  </a:lnTo>
                  <a:lnTo>
                    <a:pt x="49" y="6"/>
                  </a:lnTo>
                  <a:lnTo>
                    <a:pt x="38" y="10"/>
                  </a:lnTo>
                  <a:lnTo>
                    <a:pt x="29" y="16"/>
                  </a:lnTo>
                  <a:lnTo>
                    <a:pt x="20" y="22"/>
                  </a:lnTo>
                  <a:lnTo>
                    <a:pt x="13" y="30"/>
                  </a:lnTo>
                  <a:lnTo>
                    <a:pt x="7" y="40"/>
                  </a:lnTo>
                  <a:lnTo>
                    <a:pt x="4" y="51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55"/>
                  </a:lnTo>
                  <a:lnTo>
                    <a:pt x="129" y="153"/>
                  </a:lnTo>
                  <a:lnTo>
                    <a:pt x="127" y="102"/>
                  </a:lnTo>
                  <a:lnTo>
                    <a:pt x="127" y="98"/>
                  </a:lnTo>
                  <a:lnTo>
                    <a:pt x="129" y="92"/>
                  </a:lnTo>
                  <a:lnTo>
                    <a:pt x="130" y="89"/>
                  </a:lnTo>
                  <a:lnTo>
                    <a:pt x="134" y="86"/>
                  </a:lnTo>
                  <a:lnTo>
                    <a:pt x="138" y="83"/>
                  </a:lnTo>
                  <a:lnTo>
                    <a:pt x="143" y="81"/>
                  </a:lnTo>
                  <a:lnTo>
                    <a:pt x="149" y="80"/>
                  </a:lnTo>
                  <a:lnTo>
                    <a:pt x="158" y="80"/>
                  </a:lnTo>
                  <a:lnTo>
                    <a:pt x="165" y="80"/>
                  </a:lnTo>
                  <a:lnTo>
                    <a:pt x="500" y="80"/>
                  </a:lnTo>
                  <a:lnTo>
                    <a:pt x="500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Freeform 1499"/>
            <p:cNvSpPr>
              <a:spLocks/>
            </p:cNvSpPr>
            <p:nvPr/>
          </p:nvSpPr>
          <p:spPr bwMode="auto">
            <a:xfrm>
              <a:off x="4932" y="2814"/>
              <a:ext cx="495" cy="152"/>
            </a:xfrm>
            <a:custGeom>
              <a:avLst/>
              <a:gdLst>
                <a:gd name="T0" fmla="*/ 96 w 495"/>
                <a:gd name="T1" fmla="*/ 0 h 152"/>
                <a:gd name="T2" fmla="*/ 83 w 495"/>
                <a:gd name="T3" fmla="*/ 0 h 152"/>
                <a:gd name="T4" fmla="*/ 70 w 495"/>
                <a:gd name="T5" fmla="*/ 1 h 152"/>
                <a:gd name="T6" fmla="*/ 59 w 495"/>
                <a:gd name="T7" fmla="*/ 3 h 152"/>
                <a:gd name="T8" fmla="*/ 46 w 495"/>
                <a:gd name="T9" fmla="*/ 6 h 152"/>
                <a:gd name="T10" fmla="*/ 37 w 495"/>
                <a:gd name="T11" fmla="*/ 10 h 152"/>
                <a:gd name="T12" fmla="*/ 28 w 495"/>
                <a:gd name="T13" fmla="*/ 15 h 152"/>
                <a:gd name="T14" fmla="*/ 19 w 495"/>
                <a:gd name="T15" fmla="*/ 22 h 152"/>
                <a:gd name="T16" fmla="*/ 11 w 495"/>
                <a:gd name="T17" fmla="*/ 30 h 152"/>
                <a:gd name="T18" fmla="*/ 6 w 495"/>
                <a:gd name="T19" fmla="*/ 39 h 152"/>
                <a:gd name="T20" fmla="*/ 2 w 495"/>
                <a:gd name="T21" fmla="*/ 49 h 152"/>
                <a:gd name="T22" fmla="*/ 0 w 495"/>
                <a:gd name="T23" fmla="*/ 61 h 152"/>
                <a:gd name="T24" fmla="*/ 0 w 495"/>
                <a:gd name="T25" fmla="*/ 75 h 152"/>
                <a:gd name="T26" fmla="*/ 4 w 495"/>
                <a:gd name="T27" fmla="*/ 152 h 152"/>
                <a:gd name="T28" fmla="*/ 124 w 495"/>
                <a:gd name="T29" fmla="*/ 150 h 152"/>
                <a:gd name="T30" fmla="*/ 120 w 495"/>
                <a:gd name="T31" fmla="*/ 98 h 152"/>
                <a:gd name="T32" fmla="*/ 122 w 495"/>
                <a:gd name="T33" fmla="*/ 93 h 152"/>
                <a:gd name="T34" fmla="*/ 122 w 495"/>
                <a:gd name="T35" fmla="*/ 89 h 152"/>
                <a:gd name="T36" fmla="*/ 124 w 495"/>
                <a:gd name="T37" fmla="*/ 84 h 152"/>
                <a:gd name="T38" fmla="*/ 127 w 495"/>
                <a:gd name="T39" fmla="*/ 81 h 152"/>
                <a:gd name="T40" fmla="*/ 133 w 495"/>
                <a:gd name="T41" fmla="*/ 80 h 152"/>
                <a:gd name="T42" fmla="*/ 136 w 495"/>
                <a:gd name="T43" fmla="*/ 78 h 152"/>
                <a:gd name="T44" fmla="*/ 142 w 495"/>
                <a:gd name="T45" fmla="*/ 77 h 152"/>
                <a:gd name="T46" fmla="*/ 149 w 495"/>
                <a:gd name="T47" fmla="*/ 75 h 152"/>
                <a:gd name="T48" fmla="*/ 157 w 495"/>
                <a:gd name="T49" fmla="*/ 75 h 152"/>
                <a:gd name="T50" fmla="*/ 495 w 495"/>
                <a:gd name="T51" fmla="*/ 75 h 152"/>
                <a:gd name="T52" fmla="*/ 495 w 495"/>
                <a:gd name="T53" fmla="*/ 0 h 152"/>
                <a:gd name="T54" fmla="*/ 96 w 495"/>
                <a:gd name="T55" fmla="*/ 0 h 1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152"/>
                <a:gd name="T86" fmla="*/ 495 w 495"/>
                <a:gd name="T87" fmla="*/ 152 h 1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152">
                  <a:moveTo>
                    <a:pt x="96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7" y="10"/>
                  </a:lnTo>
                  <a:lnTo>
                    <a:pt x="28" y="15"/>
                  </a:lnTo>
                  <a:lnTo>
                    <a:pt x="19" y="22"/>
                  </a:lnTo>
                  <a:lnTo>
                    <a:pt x="11" y="30"/>
                  </a:lnTo>
                  <a:lnTo>
                    <a:pt x="6" y="39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4" y="152"/>
                  </a:lnTo>
                  <a:lnTo>
                    <a:pt x="124" y="150"/>
                  </a:lnTo>
                  <a:lnTo>
                    <a:pt x="120" y="98"/>
                  </a:lnTo>
                  <a:lnTo>
                    <a:pt x="122" y="93"/>
                  </a:lnTo>
                  <a:lnTo>
                    <a:pt x="122" y="89"/>
                  </a:lnTo>
                  <a:lnTo>
                    <a:pt x="124" y="84"/>
                  </a:lnTo>
                  <a:lnTo>
                    <a:pt x="127" y="81"/>
                  </a:lnTo>
                  <a:lnTo>
                    <a:pt x="133" y="80"/>
                  </a:lnTo>
                  <a:lnTo>
                    <a:pt x="136" y="78"/>
                  </a:lnTo>
                  <a:lnTo>
                    <a:pt x="142" y="77"/>
                  </a:lnTo>
                  <a:lnTo>
                    <a:pt x="149" y="75"/>
                  </a:lnTo>
                  <a:lnTo>
                    <a:pt x="157" y="75"/>
                  </a:lnTo>
                  <a:lnTo>
                    <a:pt x="495" y="75"/>
                  </a:lnTo>
                  <a:lnTo>
                    <a:pt x="495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5D5D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Freeform 1500"/>
            <p:cNvSpPr>
              <a:spLocks/>
            </p:cNvSpPr>
            <p:nvPr/>
          </p:nvSpPr>
          <p:spPr bwMode="auto">
            <a:xfrm>
              <a:off x="4938" y="2818"/>
              <a:ext cx="489" cy="148"/>
            </a:xfrm>
            <a:custGeom>
              <a:avLst/>
              <a:gdLst>
                <a:gd name="T0" fmla="*/ 90 w 489"/>
                <a:gd name="T1" fmla="*/ 0 h 148"/>
                <a:gd name="T2" fmla="*/ 77 w 489"/>
                <a:gd name="T3" fmla="*/ 0 h 148"/>
                <a:gd name="T4" fmla="*/ 64 w 489"/>
                <a:gd name="T5" fmla="*/ 2 h 148"/>
                <a:gd name="T6" fmla="*/ 51 w 489"/>
                <a:gd name="T7" fmla="*/ 3 h 148"/>
                <a:gd name="T8" fmla="*/ 40 w 489"/>
                <a:gd name="T9" fmla="*/ 6 h 148"/>
                <a:gd name="T10" fmla="*/ 29 w 489"/>
                <a:gd name="T11" fmla="*/ 11 h 148"/>
                <a:gd name="T12" fmla="*/ 20 w 489"/>
                <a:gd name="T13" fmla="*/ 17 h 148"/>
                <a:gd name="T14" fmla="*/ 13 w 489"/>
                <a:gd name="T15" fmla="*/ 24 h 148"/>
                <a:gd name="T16" fmla="*/ 7 w 489"/>
                <a:gd name="T17" fmla="*/ 33 h 148"/>
                <a:gd name="T18" fmla="*/ 2 w 489"/>
                <a:gd name="T19" fmla="*/ 44 h 148"/>
                <a:gd name="T20" fmla="*/ 0 w 489"/>
                <a:gd name="T21" fmla="*/ 57 h 148"/>
                <a:gd name="T22" fmla="*/ 0 w 489"/>
                <a:gd name="T23" fmla="*/ 71 h 148"/>
                <a:gd name="T24" fmla="*/ 4 w 489"/>
                <a:gd name="T25" fmla="*/ 148 h 148"/>
                <a:gd name="T26" fmla="*/ 118 w 489"/>
                <a:gd name="T27" fmla="*/ 146 h 148"/>
                <a:gd name="T28" fmla="*/ 114 w 489"/>
                <a:gd name="T29" fmla="*/ 92 h 148"/>
                <a:gd name="T30" fmla="*/ 114 w 489"/>
                <a:gd name="T31" fmla="*/ 88 h 148"/>
                <a:gd name="T32" fmla="*/ 116 w 489"/>
                <a:gd name="T33" fmla="*/ 82 h 148"/>
                <a:gd name="T34" fmla="*/ 118 w 489"/>
                <a:gd name="T35" fmla="*/ 79 h 148"/>
                <a:gd name="T36" fmla="*/ 123 w 489"/>
                <a:gd name="T37" fmla="*/ 76 h 148"/>
                <a:gd name="T38" fmla="*/ 127 w 489"/>
                <a:gd name="T39" fmla="*/ 74 h 148"/>
                <a:gd name="T40" fmla="*/ 134 w 489"/>
                <a:gd name="T41" fmla="*/ 73 h 148"/>
                <a:gd name="T42" fmla="*/ 140 w 489"/>
                <a:gd name="T43" fmla="*/ 71 h 148"/>
                <a:gd name="T44" fmla="*/ 149 w 489"/>
                <a:gd name="T45" fmla="*/ 71 h 148"/>
                <a:gd name="T46" fmla="*/ 489 w 489"/>
                <a:gd name="T47" fmla="*/ 71 h 148"/>
                <a:gd name="T48" fmla="*/ 489 w 489"/>
                <a:gd name="T49" fmla="*/ 0 h 148"/>
                <a:gd name="T50" fmla="*/ 90 w 489"/>
                <a:gd name="T51" fmla="*/ 0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9"/>
                <a:gd name="T79" fmla="*/ 0 h 148"/>
                <a:gd name="T80" fmla="*/ 489 w 489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9" h="148">
                  <a:moveTo>
                    <a:pt x="90" y="0"/>
                  </a:moveTo>
                  <a:lnTo>
                    <a:pt x="77" y="0"/>
                  </a:lnTo>
                  <a:lnTo>
                    <a:pt x="64" y="2"/>
                  </a:lnTo>
                  <a:lnTo>
                    <a:pt x="51" y="3"/>
                  </a:lnTo>
                  <a:lnTo>
                    <a:pt x="40" y="6"/>
                  </a:lnTo>
                  <a:lnTo>
                    <a:pt x="29" y="11"/>
                  </a:lnTo>
                  <a:lnTo>
                    <a:pt x="20" y="17"/>
                  </a:lnTo>
                  <a:lnTo>
                    <a:pt x="13" y="24"/>
                  </a:lnTo>
                  <a:lnTo>
                    <a:pt x="7" y="33"/>
                  </a:lnTo>
                  <a:lnTo>
                    <a:pt x="2" y="44"/>
                  </a:lnTo>
                  <a:lnTo>
                    <a:pt x="0" y="57"/>
                  </a:lnTo>
                  <a:lnTo>
                    <a:pt x="0" y="71"/>
                  </a:lnTo>
                  <a:lnTo>
                    <a:pt x="4" y="148"/>
                  </a:lnTo>
                  <a:lnTo>
                    <a:pt x="118" y="146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6" y="82"/>
                  </a:lnTo>
                  <a:lnTo>
                    <a:pt x="118" y="79"/>
                  </a:lnTo>
                  <a:lnTo>
                    <a:pt x="123" y="76"/>
                  </a:lnTo>
                  <a:lnTo>
                    <a:pt x="127" y="74"/>
                  </a:lnTo>
                  <a:lnTo>
                    <a:pt x="134" y="73"/>
                  </a:lnTo>
                  <a:lnTo>
                    <a:pt x="140" y="71"/>
                  </a:lnTo>
                  <a:lnTo>
                    <a:pt x="149" y="71"/>
                  </a:lnTo>
                  <a:lnTo>
                    <a:pt x="489" y="71"/>
                  </a:lnTo>
                  <a:lnTo>
                    <a:pt x="48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Freeform 1501"/>
            <p:cNvSpPr>
              <a:spLocks/>
            </p:cNvSpPr>
            <p:nvPr/>
          </p:nvSpPr>
          <p:spPr bwMode="auto">
            <a:xfrm>
              <a:off x="4943" y="2821"/>
              <a:ext cx="484" cy="145"/>
            </a:xfrm>
            <a:custGeom>
              <a:avLst/>
              <a:gdLst>
                <a:gd name="T0" fmla="*/ 85 w 484"/>
                <a:gd name="T1" fmla="*/ 0 h 145"/>
                <a:gd name="T2" fmla="*/ 72 w 484"/>
                <a:gd name="T3" fmla="*/ 0 h 145"/>
                <a:gd name="T4" fmla="*/ 61 w 484"/>
                <a:gd name="T5" fmla="*/ 2 h 145"/>
                <a:gd name="T6" fmla="*/ 50 w 484"/>
                <a:gd name="T7" fmla="*/ 3 h 145"/>
                <a:gd name="T8" fmla="*/ 39 w 484"/>
                <a:gd name="T9" fmla="*/ 8 h 145"/>
                <a:gd name="T10" fmla="*/ 28 w 484"/>
                <a:gd name="T11" fmla="*/ 11 h 145"/>
                <a:gd name="T12" fmla="*/ 21 w 484"/>
                <a:gd name="T13" fmla="*/ 17 h 145"/>
                <a:gd name="T14" fmla="*/ 13 w 484"/>
                <a:gd name="T15" fmla="*/ 24 h 145"/>
                <a:gd name="T16" fmla="*/ 8 w 484"/>
                <a:gd name="T17" fmla="*/ 32 h 145"/>
                <a:gd name="T18" fmla="*/ 2 w 484"/>
                <a:gd name="T19" fmla="*/ 42 h 145"/>
                <a:gd name="T20" fmla="*/ 0 w 484"/>
                <a:gd name="T21" fmla="*/ 54 h 145"/>
                <a:gd name="T22" fmla="*/ 0 w 484"/>
                <a:gd name="T23" fmla="*/ 68 h 145"/>
                <a:gd name="T24" fmla="*/ 4 w 484"/>
                <a:gd name="T25" fmla="*/ 145 h 145"/>
                <a:gd name="T26" fmla="*/ 111 w 484"/>
                <a:gd name="T27" fmla="*/ 143 h 145"/>
                <a:gd name="T28" fmla="*/ 109 w 484"/>
                <a:gd name="T29" fmla="*/ 88 h 145"/>
                <a:gd name="T30" fmla="*/ 109 w 484"/>
                <a:gd name="T31" fmla="*/ 82 h 145"/>
                <a:gd name="T32" fmla="*/ 111 w 484"/>
                <a:gd name="T33" fmla="*/ 79 h 145"/>
                <a:gd name="T34" fmla="*/ 113 w 484"/>
                <a:gd name="T35" fmla="*/ 74 h 145"/>
                <a:gd name="T36" fmla="*/ 116 w 484"/>
                <a:gd name="T37" fmla="*/ 73 h 145"/>
                <a:gd name="T38" fmla="*/ 122 w 484"/>
                <a:gd name="T39" fmla="*/ 71 h 145"/>
                <a:gd name="T40" fmla="*/ 127 w 484"/>
                <a:gd name="T41" fmla="*/ 70 h 145"/>
                <a:gd name="T42" fmla="*/ 133 w 484"/>
                <a:gd name="T43" fmla="*/ 68 h 145"/>
                <a:gd name="T44" fmla="*/ 142 w 484"/>
                <a:gd name="T45" fmla="*/ 68 h 145"/>
                <a:gd name="T46" fmla="*/ 484 w 484"/>
                <a:gd name="T47" fmla="*/ 68 h 145"/>
                <a:gd name="T48" fmla="*/ 484 w 484"/>
                <a:gd name="T49" fmla="*/ 0 h 145"/>
                <a:gd name="T50" fmla="*/ 85 w 484"/>
                <a:gd name="T51" fmla="*/ 0 h 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4"/>
                <a:gd name="T79" fmla="*/ 0 h 145"/>
                <a:gd name="T80" fmla="*/ 484 w 484"/>
                <a:gd name="T81" fmla="*/ 145 h 1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4" h="145">
                  <a:moveTo>
                    <a:pt x="85" y="0"/>
                  </a:moveTo>
                  <a:lnTo>
                    <a:pt x="72" y="0"/>
                  </a:lnTo>
                  <a:lnTo>
                    <a:pt x="61" y="2"/>
                  </a:lnTo>
                  <a:lnTo>
                    <a:pt x="50" y="3"/>
                  </a:lnTo>
                  <a:lnTo>
                    <a:pt x="39" y="8"/>
                  </a:lnTo>
                  <a:lnTo>
                    <a:pt x="28" y="11"/>
                  </a:lnTo>
                  <a:lnTo>
                    <a:pt x="21" y="17"/>
                  </a:lnTo>
                  <a:lnTo>
                    <a:pt x="13" y="24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4" y="145"/>
                  </a:lnTo>
                  <a:lnTo>
                    <a:pt x="111" y="143"/>
                  </a:lnTo>
                  <a:lnTo>
                    <a:pt x="109" y="88"/>
                  </a:lnTo>
                  <a:lnTo>
                    <a:pt x="109" y="82"/>
                  </a:lnTo>
                  <a:lnTo>
                    <a:pt x="111" y="79"/>
                  </a:lnTo>
                  <a:lnTo>
                    <a:pt x="113" y="74"/>
                  </a:lnTo>
                  <a:lnTo>
                    <a:pt x="116" y="73"/>
                  </a:lnTo>
                  <a:lnTo>
                    <a:pt x="122" y="71"/>
                  </a:lnTo>
                  <a:lnTo>
                    <a:pt x="127" y="70"/>
                  </a:lnTo>
                  <a:lnTo>
                    <a:pt x="133" y="68"/>
                  </a:lnTo>
                  <a:lnTo>
                    <a:pt x="142" y="68"/>
                  </a:lnTo>
                  <a:lnTo>
                    <a:pt x="484" y="68"/>
                  </a:lnTo>
                  <a:lnTo>
                    <a:pt x="48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Freeform 1502"/>
            <p:cNvSpPr>
              <a:spLocks/>
            </p:cNvSpPr>
            <p:nvPr/>
          </p:nvSpPr>
          <p:spPr bwMode="auto">
            <a:xfrm>
              <a:off x="4947" y="2824"/>
              <a:ext cx="480" cy="142"/>
            </a:xfrm>
            <a:custGeom>
              <a:avLst/>
              <a:gdLst>
                <a:gd name="T0" fmla="*/ 81 w 480"/>
                <a:gd name="T1" fmla="*/ 0 h 142"/>
                <a:gd name="T2" fmla="*/ 68 w 480"/>
                <a:gd name="T3" fmla="*/ 2 h 142"/>
                <a:gd name="T4" fmla="*/ 57 w 480"/>
                <a:gd name="T5" fmla="*/ 2 h 142"/>
                <a:gd name="T6" fmla="*/ 44 w 480"/>
                <a:gd name="T7" fmla="*/ 5 h 142"/>
                <a:gd name="T8" fmla="*/ 33 w 480"/>
                <a:gd name="T9" fmla="*/ 8 h 142"/>
                <a:gd name="T10" fmla="*/ 24 w 480"/>
                <a:gd name="T11" fmla="*/ 14 h 142"/>
                <a:gd name="T12" fmla="*/ 17 w 480"/>
                <a:gd name="T13" fmla="*/ 20 h 142"/>
                <a:gd name="T14" fmla="*/ 9 w 480"/>
                <a:gd name="T15" fmla="*/ 29 h 142"/>
                <a:gd name="T16" fmla="*/ 4 w 480"/>
                <a:gd name="T17" fmla="*/ 38 h 142"/>
                <a:gd name="T18" fmla="*/ 2 w 480"/>
                <a:gd name="T19" fmla="*/ 50 h 142"/>
                <a:gd name="T20" fmla="*/ 0 w 480"/>
                <a:gd name="T21" fmla="*/ 65 h 142"/>
                <a:gd name="T22" fmla="*/ 4 w 480"/>
                <a:gd name="T23" fmla="*/ 142 h 142"/>
                <a:gd name="T24" fmla="*/ 105 w 480"/>
                <a:gd name="T25" fmla="*/ 140 h 142"/>
                <a:gd name="T26" fmla="*/ 103 w 480"/>
                <a:gd name="T27" fmla="*/ 83 h 142"/>
                <a:gd name="T28" fmla="*/ 105 w 480"/>
                <a:gd name="T29" fmla="*/ 77 h 142"/>
                <a:gd name="T30" fmla="*/ 105 w 480"/>
                <a:gd name="T31" fmla="*/ 73 h 142"/>
                <a:gd name="T32" fmla="*/ 109 w 480"/>
                <a:gd name="T33" fmla="*/ 70 h 142"/>
                <a:gd name="T34" fmla="*/ 114 w 480"/>
                <a:gd name="T35" fmla="*/ 68 h 142"/>
                <a:gd name="T36" fmla="*/ 120 w 480"/>
                <a:gd name="T37" fmla="*/ 65 h 142"/>
                <a:gd name="T38" fmla="*/ 127 w 480"/>
                <a:gd name="T39" fmla="*/ 65 h 142"/>
                <a:gd name="T40" fmla="*/ 134 w 480"/>
                <a:gd name="T41" fmla="*/ 65 h 142"/>
                <a:gd name="T42" fmla="*/ 480 w 480"/>
                <a:gd name="T43" fmla="*/ 65 h 142"/>
                <a:gd name="T44" fmla="*/ 480 w 480"/>
                <a:gd name="T45" fmla="*/ 0 h 142"/>
                <a:gd name="T46" fmla="*/ 81 w 480"/>
                <a:gd name="T47" fmla="*/ 0 h 1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0"/>
                <a:gd name="T73" fmla="*/ 0 h 142"/>
                <a:gd name="T74" fmla="*/ 480 w 480"/>
                <a:gd name="T75" fmla="*/ 142 h 1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0" h="142">
                  <a:moveTo>
                    <a:pt x="81" y="0"/>
                  </a:moveTo>
                  <a:lnTo>
                    <a:pt x="68" y="2"/>
                  </a:lnTo>
                  <a:lnTo>
                    <a:pt x="57" y="2"/>
                  </a:lnTo>
                  <a:lnTo>
                    <a:pt x="44" y="5"/>
                  </a:lnTo>
                  <a:lnTo>
                    <a:pt x="33" y="8"/>
                  </a:lnTo>
                  <a:lnTo>
                    <a:pt x="24" y="14"/>
                  </a:lnTo>
                  <a:lnTo>
                    <a:pt x="17" y="20"/>
                  </a:lnTo>
                  <a:lnTo>
                    <a:pt x="9" y="29"/>
                  </a:lnTo>
                  <a:lnTo>
                    <a:pt x="4" y="38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142"/>
                  </a:lnTo>
                  <a:lnTo>
                    <a:pt x="105" y="140"/>
                  </a:lnTo>
                  <a:lnTo>
                    <a:pt x="103" y="83"/>
                  </a:lnTo>
                  <a:lnTo>
                    <a:pt x="105" y="77"/>
                  </a:lnTo>
                  <a:lnTo>
                    <a:pt x="105" y="73"/>
                  </a:lnTo>
                  <a:lnTo>
                    <a:pt x="109" y="70"/>
                  </a:lnTo>
                  <a:lnTo>
                    <a:pt x="114" y="68"/>
                  </a:lnTo>
                  <a:lnTo>
                    <a:pt x="120" y="65"/>
                  </a:lnTo>
                  <a:lnTo>
                    <a:pt x="127" y="65"/>
                  </a:lnTo>
                  <a:lnTo>
                    <a:pt x="134" y="65"/>
                  </a:lnTo>
                  <a:lnTo>
                    <a:pt x="480" y="65"/>
                  </a:lnTo>
                  <a:lnTo>
                    <a:pt x="48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4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Freeform 1503"/>
            <p:cNvSpPr>
              <a:spLocks/>
            </p:cNvSpPr>
            <p:nvPr/>
          </p:nvSpPr>
          <p:spPr bwMode="auto">
            <a:xfrm>
              <a:off x="4954" y="2829"/>
              <a:ext cx="473" cy="137"/>
            </a:xfrm>
            <a:custGeom>
              <a:avLst/>
              <a:gdLst>
                <a:gd name="T0" fmla="*/ 76 w 473"/>
                <a:gd name="T1" fmla="*/ 0 h 137"/>
                <a:gd name="T2" fmla="*/ 61 w 473"/>
                <a:gd name="T3" fmla="*/ 0 h 137"/>
                <a:gd name="T4" fmla="*/ 48 w 473"/>
                <a:gd name="T5" fmla="*/ 1 h 137"/>
                <a:gd name="T6" fmla="*/ 37 w 473"/>
                <a:gd name="T7" fmla="*/ 4 h 137"/>
                <a:gd name="T8" fmla="*/ 26 w 473"/>
                <a:gd name="T9" fmla="*/ 9 h 137"/>
                <a:gd name="T10" fmla="*/ 17 w 473"/>
                <a:gd name="T11" fmla="*/ 15 h 137"/>
                <a:gd name="T12" fmla="*/ 10 w 473"/>
                <a:gd name="T13" fmla="*/ 22 h 137"/>
                <a:gd name="T14" fmla="*/ 2 w 473"/>
                <a:gd name="T15" fmla="*/ 33 h 137"/>
                <a:gd name="T16" fmla="*/ 0 w 473"/>
                <a:gd name="T17" fmla="*/ 43 h 137"/>
                <a:gd name="T18" fmla="*/ 0 w 473"/>
                <a:gd name="T19" fmla="*/ 59 h 137"/>
                <a:gd name="T20" fmla="*/ 2 w 473"/>
                <a:gd name="T21" fmla="*/ 137 h 137"/>
                <a:gd name="T22" fmla="*/ 98 w 473"/>
                <a:gd name="T23" fmla="*/ 135 h 137"/>
                <a:gd name="T24" fmla="*/ 96 w 473"/>
                <a:gd name="T25" fmla="*/ 77 h 137"/>
                <a:gd name="T26" fmla="*/ 96 w 473"/>
                <a:gd name="T27" fmla="*/ 72 h 137"/>
                <a:gd name="T28" fmla="*/ 98 w 473"/>
                <a:gd name="T29" fmla="*/ 68 h 137"/>
                <a:gd name="T30" fmla="*/ 102 w 473"/>
                <a:gd name="T31" fmla="*/ 65 h 137"/>
                <a:gd name="T32" fmla="*/ 105 w 473"/>
                <a:gd name="T33" fmla="*/ 62 h 137"/>
                <a:gd name="T34" fmla="*/ 111 w 473"/>
                <a:gd name="T35" fmla="*/ 60 h 137"/>
                <a:gd name="T36" fmla="*/ 118 w 473"/>
                <a:gd name="T37" fmla="*/ 60 h 137"/>
                <a:gd name="T38" fmla="*/ 125 w 473"/>
                <a:gd name="T39" fmla="*/ 59 h 137"/>
                <a:gd name="T40" fmla="*/ 473 w 473"/>
                <a:gd name="T41" fmla="*/ 59 h 137"/>
                <a:gd name="T42" fmla="*/ 473 w 473"/>
                <a:gd name="T43" fmla="*/ 0 h 137"/>
                <a:gd name="T44" fmla="*/ 76 w 473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3"/>
                <a:gd name="T70" fmla="*/ 0 h 137"/>
                <a:gd name="T71" fmla="*/ 473 w 473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3" h="137">
                  <a:moveTo>
                    <a:pt x="76" y="0"/>
                  </a:moveTo>
                  <a:lnTo>
                    <a:pt x="61" y="0"/>
                  </a:lnTo>
                  <a:lnTo>
                    <a:pt x="48" y="1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2" y="137"/>
                  </a:lnTo>
                  <a:lnTo>
                    <a:pt x="98" y="135"/>
                  </a:lnTo>
                  <a:lnTo>
                    <a:pt x="96" y="77"/>
                  </a:lnTo>
                  <a:lnTo>
                    <a:pt x="96" y="72"/>
                  </a:lnTo>
                  <a:lnTo>
                    <a:pt x="98" y="68"/>
                  </a:lnTo>
                  <a:lnTo>
                    <a:pt x="102" y="65"/>
                  </a:lnTo>
                  <a:lnTo>
                    <a:pt x="105" y="62"/>
                  </a:lnTo>
                  <a:lnTo>
                    <a:pt x="111" y="60"/>
                  </a:lnTo>
                  <a:lnTo>
                    <a:pt x="118" y="60"/>
                  </a:lnTo>
                  <a:lnTo>
                    <a:pt x="125" y="59"/>
                  </a:lnTo>
                  <a:lnTo>
                    <a:pt x="473" y="59"/>
                  </a:lnTo>
                  <a:lnTo>
                    <a:pt x="47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Freeform 1504"/>
            <p:cNvSpPr>
              <a:spLocks/>
            </p:cNvSpPr>
            <p:nvPr/>
          </p:nvSpPr>
          <p:spPr bwMode="auto">
            <a:xfrm>
              <a:off x="4958" y="2830"/>
              <a:ext cx="469" cy="136"/>
            </a:xfrm>
            <a:custGeom>
              <a:avLst/>
              <a:gdLst>
                <a:gd name="T0" fmla="*/ 72 w 469"/>
                <a:gd name="T1" fmla="*/ 0 h 136"/>
                <a:gd name="T2" fmla="*/ 59 w 469"/>
                <a:gd name="T3" fmla="*/ 2 h 136"/>
                <a:gd name="T4" fmla="*/ 48 w 469"/>
                <a:gd name="T5" fmla="*/ 3 h 136"/>
                <a:gd name="T6" fmla="*/ 37 w 469"/>
                <a:gd name="T7" fmla="*/ 6 h 136"/>
                <a:gd name="T8" fmla="*/ 26 w 469"/>
                <a:gd name="T9" fmla="*/ 9 h 136"/>
                <a:gd name="T10" fmla="*/ 17 w 469"/>
                <a:gd name="T11" fmla="*/ 15 h 136"/>
                <a:gd name="T12" fmla="*/ 9 w 469"/>
                <a:gd name="T13" fmla="*/ 23 h 136"/>
                <a:gd name="T14" fmla="*/ 4 w 469"/>
                <a:gd name="T15" fmla="*/ 32 h 136"/>
                <a:gd name="T16" fmla="*/ 2 w 469"/>
                <a:gd name="T17" fmla="*/ 44 h 136"/>
                <a:gd name="T18" fmla="*/ 0 w 469"/>
                <a:gd name="T19" fmla="*/ 58 h 136"/>
                <a:gd name="T20" fmla="*/ 4 w 469"/>
                <a:gd name="T21" fmla="*/ 136 h 136"/>
                <a:gd name="T22" fmla="*/ 94 w 469"/>
                <a:gd name="T23" fmla="*/ 134 h 136"/>
                <a:gd name="T24" fmla="*/ 90 w 469"/>
                <a:gd name="T25" fmla="*/ 74 h 136"/>
                <a:gd name="T26" fmla="*/ 90 w 469"/>
                <a:gd name="T27" fmla="*/ 70 h 136"/>
                <a:gd name="T28" fmla="*/ 94 w 469"/>
                <a:gd name="T29" fmla="*/ 64 h 136"/>
                <a:gd name="T30" fmla="*/ 98 w 469"/>
                <a:gd name="T31" fmla="*/ 62 h 136"/>
                <a:gd name="T32" fmla="*/ 103 w 469"/>
                <a:gd name="T33" fmla="*/ 59 h 136"/>
                <a:gd name="T34" fmla="*/ 110 w 469"/>
                <a:gd name="T35" fmla="*/ 58 h 136"/>
                <a:gd name="T36" fmla="*/ 118 w 469"/>
                <a:gd name="T37" fmla="*/ 58 h 136"/>
                <a:gd name="T38" fmla="*/ 469 w 469"/>
                <a:gd name="T39" fmla="*/ 58 h 136"/>
                <a:gd name="T40" fmla="*/ 469 w 469"/>
                <a:gd name="T41" fmla="*/ 0 h 136"/>
                <a:gd name="T42" fmla="*/ 72 w 469"/>
                <a:gd name="T43" fmla="*/ 0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9"/>
                <a:gd name="T67" fmla="*/ 0 h 136"/>
                <a:gd name="T68" fmla="*/ 469 w 469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9" h="136">
                  <a:moveTo>
                    <a:pt x="72" y="0"/>
                  </a:moveTo>
                  <a:lnTo>
                    <a:pt x="59" y="2"/>
                  </a:lnTo>
                  <a:lnTo>
                    <a:pt x="48" y="3"/>
                  </a:lnTo>
                  <a:lnTo>
                    <a:pt x="37" y="6"/>
                  </a:lnTo>
                  <a:lnTo>
                    <a:pt x="26" y="9"/>
                  </a:lnTo>
                  <a:lnTo>
                    <a:pt x="17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4" y="136"/>
                  </a:lnTo>
                  <a:lnTo>
                    <a:pt x="94" y="134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4" y="64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10" y="58"/>
                  </a:lnTo>
                  <a:lnTo>
                    <a:pt x="118" y="58"/>
                  </a:lnTo>
                  <a:lnTo>
                    <a:pt x="469" y="58"/>
                  </a:lnTo>
                  <a:lnTo>
                    <a:pt x="469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Freeform 1505"/>
            <p:cNvSpPr>
              <a:spLocks/>
            </p:cNvSpPr>
            <p:nvPr/>
          </p:nvSpPr>
          <p:spPr bwMode="auto">
            <a:xfrm>
              <a:off x="4964" y="2835"/>
              <a:ext cx="463" cy="131"/>
            </a:xfrm>
            <a:custGeom>
              <a:avLst/>
              <a:gdLst>
                <a:gd name="T0" fmla="*/ 66 w 463"/>
                <a:gd name="T1" fmla="*/ 0 h 131"/>
                <a:gd name="T2" fmla="*/ 53 w 463"/>
                <a:gd name="T3" fmla="*/ 0 h 131"/>
                <a:gd name="T4" fmla="*/ 40 w 463"/>
                <a:gd name="T5" fmla="*/ 1 h 131"/>
                <a:gd name="T6" fmla="*/ 29 w 463"/>
                <a:gd name="T7" fmla="*/ 4 h 131"/>
                <a:gd name="T8" fmla="*/ 20 w 463"/>
                <a:gd name="T9" fmla="*/ 10 h 131"/>
                <a:gd name="T10" fmla="*/ 11 w 463"/>
                <a:gd name="T11" fmla="*/ 18 h 131"/>
                <a:gd name="T12" fmla="*/ 3 w 463"/>
                <a:gd name="T13" fmla="*/ 27 h 131"/>
                <a:gd name="T14" fmla="*/ 1 w 463"/>
                <a:gd name="T15" fmla="*/ 37 h 131"/>
                <a:gd name="T16" fmla="*/ 0 w 463"/>
                <a:gd name="T17" fmla="*/ 53 h 131"/>
                <a:gd name="T18" fmla="*/ 3 w 463"/>
                <a:gd name="T19" fmla="*/ 131 h 131"/>
                <a:gd name="T20" fmla="*/ 86 w 463"/>
                <a:gd name="T21" fmla="*/ 129 h 131"/>
                <a:gd name="T22" fmla="*/ 84 w 463"/>
                <a:gd name="T23" fmla="*/ 68 h 131"/>
                <a:gd name="T24" fmla="*/ 84 w 463"/>
                <a:gd name="T25" fmla="*/ 62 h 131"/>
                <a:gd name="T26" fmla="*/ 88 w 463"/>
                <a:gd name="T27" fmla="*/ 57 h 131"/>
                <a:gd name="T28" fmla="*/ 93 w 463"/>
                <a:gd name="T29" fmla="*/ 54 h 131"/>
                <a:gd name="T30" fmla="*/ 101 w 463"/>
                <a:gd name="T31" fmla="*/ 53 h 131"/>
                <a:gd name="T32" fmla="*/ 110 w 463"/>
                <a:gd name="T33" fmla="*/ 53 h 131"/>
                <a:gd name="T34" fmla="*/ 463 w 463"/>
                <a:gd name="T35" fmla="*/ 53 h 131"/>
                <a:gd name="T36" fmla="*/ 463 w 463"/>
                <a:gd name="T37" fmla="*/ 0 h 131"/>
                <a:gd name="T38" fmla="*/ 66 w 463"/>
                <a:gd name="T39" fmla="*/ 0 h 1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3"/>
                <a:gd name="T61" fmla="*/ 0 h 131"/>
                <a:gd name="T62" fmla="*/ 463 w 463"/>
                <a:gd name="T63" fmla="*/ 131 h 1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3" h="131">
                  <a:moveTo>
                    <a:pt x="66" y="0"/>
                  </a:moveTo>
                  <a:lnTo>
                    <a:pt x="53" y="0"/>
                  </a:lnTo>
                  <a:lnTo>
                    <a:pt x="40" y="1"/>
                  </a:lnTo>
                  <a:lnTo>
                    <a:pt x="29" y="4"/>
                  </a:lnTo>
                  <a:lnTo>
                    <a:pt x="20" y="10"/>
                  </a:lnTo>
                  <a:lnTo>
                    <a:pt x="11" y="18"/>
                  </a:lnTo>
                  <a:lnTo>
                    <a:pt x="3" y="27"/>
                  </a:lnTo>
                  <a:lnTo>
                    <a:pt x="1" y="37"/>
                  </a:lnTo>
                  <a:lnTo>
                    <a:pt x="0" y="53"/>
                  </a:lnTo>
                  <a:lnTo>
                    <a:pt x="3" y="131"/>
                  </a:lnTo>
                  <a:lnTo>
                    <a:pt x="86" y="129"/>
                  </a:lnTo>
                  <a:lnTo>
                    <a:pt x="84" y="68"/>
                  </a:lnTo>
                  <a:lnTo>
                    <a:pt x="84" y="62"/>
                  </a:lnTo>
                  <a:lnTo>
                    <a:pt x="88" y="57"/>
                  </a:lnTo>
                  <a:lnTo>
                    <a:pt x="93" y="54"/>
                  </a:lnTo>
                  <a:lnTo>
                    <a:pt x="101" y="53"/>
                  </a:lnTo>
                  <a:lnTo>
                    <a:pt x="110" y="53"/>
                  </a:lnTo>
                  <a:lnTo>
                    <a:pt x="463" y="53"/>
                  </a:lnTo>
                  <a:lnTo>
                    <a:pt x="463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Freeform 1506"/>
            <p:cNvSpPr>
              <a:spLocks/>
            </p:cNvSpPr>
            <p:nvPr/>
          </p:nvSpPr>
          <p:spPr bwMode="auto">
            <a:xfrm>
              <a:off x="4969" y="2838"/>
              <a:ext cx="458" cy="128"/>
            </a:xfrm>
            <a:custGeom>
              <a:avLst/>
              <a:gdLst>
                <a:gd name="T0" fmla="*/ 63 w 458"/>
                <a:gd name="T1" fmla="*/ 0 h 128"/>
                <a:gd name="T2" fmla="*/ 48 w 458"/>
                <a:gd name="T3" fmla="*/ 1 h 128"/>
                <a:gd name="T4" fmla="*/ 35 w 458"/>
                <a:gd name="T5" fmla="*/ 3 h 128"/>
                <a:gd name="T6" fmla="*/ 22 w 458"/>
                <a:gd name="T7" fmla="*/ 7 h 128"/>
                <a:gd name="T8" fmla="*/ 13 w 458"/>
                <a:gd name="T9" fmla="*/ 13 h 128"/>
                <a:gd name="T10" fmla="*/ 6 w 458"/>
                <a:gd name="T11" fmla="*/ 22 h 128"/>
                <a:gd name="T12" fmla="*/ 2 w 458"/>
                <a:gd name="T13" fmla="*/ 34 h 128"/>
                <a:gd name="T14" fmla="*/ 0 w 458"/>
                <a:gd name="T15" fmla="*/ 48 h 128"/>
                <a:gd name="T16" fmla="*/ 4 w 458"/>
                <a:gd name="T17" fmla="*/ 128 h 128"/>
                <a:gd name="T18" fmla="*/ 81 w 458"/>
                <a:gd name="T19" fmla="*/ 126 h 128"/>
                <a:gd name="T20" fmla="*/ 77 w 458"/>
                <a:gd name="T21" fmla="*/ 63 h 128"/>
                <a:gd name="T22" fmla="*/ 79 w 458"/>
                <a:gd name="T23" fmla="*/ 57 h 128"/>
                <a:gd name="T24" fmla="*/ 83 w 458"/>
                <a:gd name="T25" fmla="*/ 54 h 128"/>
                <a:gd name="T26" fmla="*/ 87 w 458"/>
                <a:gd name="T27" fmla="*/ 51 h 128"/>
                <a:gd name="T28" fmla="*/ 94 w 458"/>
                <a:gd name="T29" fmla="*/ 50 h 128"/>
                <a:gd name="T30" fmla="*/ 103 w 458"/>
                <a:gd name="T31" fmla="*/ 48 h 128"/>
                <a:gd name="T32" fmla="*/ 458 w 458"/>
                <a:gd name="T33" fmla="*/ 48 h 128"/>
                <a:gd name="T34" fmla="*/ 458 w 458"/>
                <a:gd name="T35" fmla="*/ 0 h 128"/>
                <a:gd name="T36" fmla="*/ 63 w 458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8"/>
                <a:gd name="T58" fmla="*/ 0 h 128"/>
                <a:gd name="T59" fmla="*/ 458 w 458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8" h="128">
                  <a:moveTo>
                    <a:pt x="63" y="0"/>
                  </a:moveTo>
                  <a:lnTo>
                    <a:pt x="48" y="1"/>
                  </a:lnTo>
                  <a:lnTo>
                    <a:pt x="35" y="3"/>
                  </a:lnTo>
                  <a:lnTo>
                    <a:pt x="22" y="7"/>
                  </a:lnTo>
                  <a:lnTo>
                    <a:pt x="13" y="13"/>
                  </a:lnTo>
                  <a:lnTo>
                    <a:pt x="6" y="22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4" y="128"/>
                  </a:lnTo>
                  <a:lnTo>
                    <a:pt x="81" y="126"/>
                  </a:lnTo>
                  <a:lnTo>
                    <a:pt x="77" y="63"/>
                  </a:lnTo>
                  <a:lnTo>
                    <a:pt x="79" y="57"/>
                  </a:lnTo>
                  <a:lnTo>
                    <a:pt x="83" y="54"/>
                  </a:lnTo>
                  <a:lnTo>
                    <a:pt x="87" y="51"/>
                  </a:lnTo>
                  <a:lnTo>
                    <a:pt x="94" y="50"/>
                  </a:lnTo>
                  <a:lnTo>
                    <a:pt x="103" y="48"/>
                  </a:lnTo>
                  <a:lnTo>
                    <a:pt x="458" y="48"/>
                  </a:lnTo>
                  <a:lnTo>
                    <a:pt x="45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Freeform 1507"/>
            <p:cNvSpPr>
              <a:spLocks/>
            </p:cNvSpPr>
            <p:nvPr/>
          </p:nvSpPr>
          <p:spPr bwMode="auto">
            <a:xfrm>
              <a:off x="4975" y="2842"/>
              <a:ext cx="452" cy="124"/>
            </a:xfrm>
            <a:custGeom>
              <a:avLst/>
              <a:gdLst>
                <a:gd name="T0" fmla="*/ 57 w 452"/>
                <a:gd name="T1" fmla="*/ 0 h 124"/>
                <a:gd name="T2" fmla="*/ 44 w 452"/>
                <a:gd name="T3" fmla="*/ 0 h 124"/>
                <a:gd name="T4" fmla="*/ 31 w 452"/>
                <a:gd name="T5" fmla="*/ 2 h 124"/>
                <a:gd name="T6" fmla="*/ 20 w 452"/>
                <a:gd name="T7" fmla="*/ 5 h 124"/>
                <a:gd name="T8" fmla="*/ 11 w 452"/>
                <a:gd name="T9" fmla="*/ 12 h 124"/>
                <a:gd name="T10" fmla="*/ 5 w 452"/>
                <a:gd name="T11" fmla="*/ 20 h 124"/>
                <a:gd name="T12" fmla="*/ 1 w 452"/>
                <a:gd name="T13" fmla="*/ 30 h 124"/>
                <a:gd name="T14" fmla="*/ 0 w 452"/>
                <a:gd name="T15" fmla="*/ 44 h 124"/>
                <a:gd name="T16" fmla="*/ 3 w 452"/>
                <a:gd name="T17" fmla="*/ 124 h 124"/>
                <a:gd name="T18" fmla="*/ 73 w 452"/>
                <a:gd name="T19" fmla="*/ 122 h 124"/>
                <a:gd name="T20" fmla="*/ 71 w 452"/>
                <a:gd name="T21" fmla="*/ 58 h 124"/>
                <a:gd name="T22" fmla="*/ 73 w 452"/>
                <a:gd name="T23" fmla="*/ 52 h 124"/>
                <a:gd name="T24" fmla="*/ 77 w 452"/>
                <a:gd name="T25" fmla="*/ 47 h 124"/>
                <a:gd name="T26" fmla="*/ 84 w 452"/>
                <a:gd name="T27" fmla="*/ 46 h 124"/>
                <a:gd name="T28" fmla="*/ 93 w 452"/>
                <a:gd name="T29" fmla="*/ 44 h 124"/>
                <a:gd name="T30" fmla="*/ 452 w 452"/>
                <a:gd name="T31" fmla="*/ 44 h 124"/>
                <a:gd name="T32" fmla="*/ 452 w 452"/>
                <a:gd name="T33" fmla="*/ 0 h 124"/>
                <a:gd name="T34" fmla="*/ 57 w 452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2"/>
                <a:gd name="T55" fmla="*/ 0 h 124"/>
                <a:gd name="T56" fmla="*/ 452 w 452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2" h="124">
                  <a:moveTo>
                    <a:pt x="57" y="0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0" y="5"/>
                  </a:lnTo>
                  <a:lnTo>
                    <a:pt x="11" y="12"/>
                  </a:lnTo>
                  <a:lnTo>
                    <a:pt x="5" y="20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124"/>
                  </a:lnTo>
                  <a:lnTo>
                    <a:pt x="73" y="122"/>
                  </a:lnTo>
                  <a:lnTo>
                    <a:pt x="71" y="58"/>
                  </a:lnTo>
                  <a:lnTo>
                    <a:pt x="73" y="52"/>
                  </a:lnTo>
                  <a:lnTo>
                    <a:pt x="77" y="47"/>
                  </a:lnTo>
                  <a:lnTo>
                    <a:pt x="84" y="46"/>
                  </a:lnTo>
                  <a:lnTo>
                    <a:pt x="93" y="44"/>
                  </a:lnTo>
                  <a:lnTo>
                    <a:pt x="452" y="44"/>
                  </a:lnTo>
                  <a:lnTo>
                    <a:pt x="45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Freeform 1508"/>
            <p:cNvSpPr>
              <a:spLocks/>
            </p:cNvSpPr>
            <p:nvPr/>
          </p:nvSpPr>
          <p:spPr bwMode="auto">
            <a:xfrm>
              <a:off x="4980" y="2845"/>
              <a:ext cx="447" cy="121"/>
            </a:xfrm>
            <a:custGeom>
              <a:avLst/>
              <a:gdLst>
                <a:gd name="T0" fmla="*/ 52 w 447"/>
                <a:gd name="T1" fmla="*/ 0 h 121"/>
                <a:gd name="T2" fmla="*/ 37 w 447"/>
                <a:gd name="T3" fmla="*/ 0 h 121"/>
                <a:gd name="T4" fmla="*/ 26 w 447"/>
                <a:gd name="T5" fmla="*/ 3 h 121"/>
                <a:gd name="T6" fmla="*/ 15 w 447"/>
                <a:gd name="T7" fmla="*/ 8 h 121"/>
                <a:gd name="T8" fmla="*/ 6 w 447"/>
                <a:gd name="T9" fmla="*/ 17 h 121"/>
                <a:gd name="T10" fmla="*/ 0 w 447"/>
                <a:gd name="T11" fmla="*/ 26 h 121"/>
                <a:gd name="T12" fmla="*/ 0 w 447"/>
                <a:gd name="T13" fmla="*/ 41 h 121"/>
                <a:gd name="T14" fmla="*/ 4 w 447"/>
                <a:gd name="T15" fmla="*/ 121 h 121"/>
                <a:gd name="T16" fmla="*/ 68 w 447"/>
                <a:gd name="T17" fmla="*/ 119 h 121"/>
                <a:gd name="T18" fmla="*/ 64 w 447"/>
                <a:gd name="T19" fmla="*/ 53 h 121"/>
                <a:gd name="T20" fmla="*/ 66 w 447"/>
                <a:gd name="T21" fmla="*/ 49 h 121"/>
                <a:gd name="T22" fmla="*/ 72 w 447"/>
                <a:gd name="T23" fmla="*/ 44 h 121"/>
                <a:gd name="T24" fmla="*/ 77 w 447"/>
                <a:gd name="T25" fmla="*/ 41 h 121"/>
                <a:gd name="T26" fmla="*/ 85 w 447"/>
                <a:gd name="T27" fmla="*/ 41 h 121"/>
                <a:gd name="T28" fmla="*/ 447 w 447"/>
                <a:gd name="T29" fmla="*/ 41 h 121"/>
                <a:gd name="T30" fmla="*/ 447 w 447"/>
                <a:gd name="T31" fmla="*/ 0 h 121"/>
                <a:gd name="T32" fmla="*/ 52 w 447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7"/>
                <a:gd name="T52" fmla="*/ 0 h 121"/>
                <a:gd name="T53" fmla="*/ 447 w 447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7" h="121">
                  <a:moveTo>
                    <a:pt x="52" y="0"/>
                  </a:moveTo>
                  <a:lnTo>
                    <a:pt x="37" y="0"/>
                  </a:lnTo>
                  <a:lnTo>
                    <a:pt x="26" y="3"/>
                  </a:lnTo>
                  <a:lnTo>
                    <a:pt x="15" y="8"/>
                  </a:lnTo>
                  <a:lnTo>
                    <a:pt x="6" y="17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4" y="121"/>
                  </a:lnTo>
                  <a:lnTo>
                    <a:pt x="68" y="119"/>
                  </a:lnTo>
                  <a:lnTo>
                    <a:pt x="64" y="53"/>
                  </a:lnTo>
                  <a:lnTo>
                    <a:pt x="66" y="49"/>
                  </a:lnTo>
                  <a:lnTo>
                    <a:pt x="72" y="44"/>
                  </a:lnTo>
                  <a:lnTo>
                    <a:pt x="77" y="41"/>
                  </a:lnTo>
                  <a:lnTo>
                    <a:pt x="85" y="41"/>
                  </a:lnTo>
                  <a:lnTo>
                    <a:pt x="447" y="41"/>
                  </a:lnTo>
                  <a:lnTo>
                    <a:pt x="447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1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Freeform 1509"/>
            <p:cNvSpPr>
              <a:spLocks/>
            </p:cNvSpPr>
            <p:nvPr/>
          </p:nvSpPr>
          <p:spPr bwMode="auto">
            <a:xfrm>
              <a:off x="4986" y="2848"/>
              <a:ext cx="441" cy="118"/>
            </a:xfrm>
            <a:custGeom>
              <a:avLst/>
              <a:gdLst>
                <a:gd name="T0" fmla="*/ 46 w 441"/>
                <a:gd name="T1" fmla="*/ 0 h 118"/>
                <a:gd name="T2" fmla="*/ 31 w 441"/>
                <a:gd name="T3" fmla="*/ 2 h 118"/>
                <a:gd name="T4" fmla="*/ 18 w 441"/>
                <a:gd name="T5" fmla="*/ 5 h 118"/>
                <a:gd name="T6" fmla="*/ 9 w 441"/>
                <a:gd name="T7" fmla="*/ 12 h 118"/>
                <a:gd name="T8" fmla="*/ 2 w 441"/>
                <a:gd name="T9" fmla="*/ 21 h 118"/>
                <a:gd name="T10" fmla="*/ 0 w 441"/>
                <a:gd name="T11" fmla="*/ 38 h 118"/>
                <a:gd name="T12" fmla="*/ 2 w 441"/>
                <a:gd name="T13" fmla="*/ 118 h 118"/>
                <a:gd name="T14" fmla="*/ 62 w 441"/>
                <a:gd name="T15" fmla="*/ 116 h 118"/>
                <a:gd name="T16" fmla="*/ 58 w 441"/>
                <a:gd name="T17" fmla="*/ 49 h 118"/>
                <a:gd name="T18" fmla="*/ 60 w 441"/>
                <a:gd name="T19" fmla="*/ 43 h 118"/>
                <a:gd name="T20" fmla="*/ 68 w 441"/>
                <a:gd name="T21" fmla="*/ 38 h 118"/>
                <a:gd name="T22" fmla="*/ 79 w 441"/>
                <a:gd name="T23" fmla="*/ 38 h 118"/>
                <a:gd name="T24" fmla="*/ 441 w 441"/>
                <a:gd name="T25" fmla="*/ 38 h 118"/>
                <a:gd name="T26" fmla="*/ 441 w 441"/>
                <a:gd name="T27" fmla="*/ 0 h 118"/>
                <a:gd name="T28" fmla="*/ 46 w 441"/>
                <a:gd name="T29" fmla="*/ 0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1"/>
                <a:gd name="T46" fmla="*/ 0 h 118"/>
                <a:gd name="T47" fmla="*/ 441 w 441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1" h="118">
                  <a:moveTo>
                    <a:pt x="46" y="0"/>
                  </a:moveTo>
                  <a:lnTo>
                    <a:pt x="31" y="2"/>
                  </a:lnTo>
                  <a:lnTo>
                    <a:pt x="18" y="5"/>
                  </a:lnTo>
                  <a:lnTo>
                    <a:pt x="9" y="12"/>
                  </a:lnTo>
                  <a:lnTo>
                    <a:pt x="2" y="21"/>
                  </a:lnTo>
                  <a:lnTo>
                    <a:pt x="0" y="38"/>
                  </a:lnTo>
                  <a:lnTo>
                    <a:pt x="2" y="118"/>
                  </a:lnTo>
                  <a:lnTo>
                    <a:pt x="62" y="116"/>
                  </a:lnTo>
                  <a:lnTo>
                    <a:pt x="58" y="49"/>
                  </a:lnTo>
                  <a:lnTo>
                    <a:pt x="60" y="43"/>
                  </a:lnTo>
                  <a:lnTo>
                    <a:pt x="68" y="38"/>
                  </a:lnTo>
                  <a:lnTo>
                    <a:pt x="79" y="38"/>
                  </a:lnTo>
                  <a:lnTo>
                    <a:pt x="441" y="38"/>
                  </a:lnTo>
                  <a:lnTo>
                    <a:pt x="44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808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Freeform 1510"/>
            <p:cNvSpPr>
              <a:spLocks/>
            </p:cNvSpPr>
            <p:nvPr/>
          </p:nvSpPr>
          <p:spPr bwMode="auto">
            <a:xfrm>
              <a:off x="4991" y="2851"/>
              <a:ext cx="436" cy="115"/>
            </a:xfrm>
            <a:custGeom>
              <a:avLst/>
              <a:gdLst>
                <a:gd name="T0" fmla="*/ 436 w 436"/>
                <a:gd name="T1" fmla="*/ 35 h 115"/>
                <a:gd name="T2" fmla="*/ 70 w 436"/>
                <a:gd name="T3" fmla="*/ 35 h 115"/>
                <a:gd name="T4" fmla="*/ 61 w 436"/>
                <a:gd name="T5" fmla="*/ 35 h 115"/>
                <a:gd name="T6" fmla="*/ 55 w 436"/>
                <a:gd name="T7" fmla="*/ 38 h 115"/>
                <a:gd name="T8" fmla="*/ 53 w 436"/>
                <a:gd name="T9" fmla="*/ 44 h 115"/>
                <a:gd name="T10" fmla="*/ 53 w 436"/>
                <a:gd name="T11" fmla="*/ 113 h 115"/>
                <a:gd name="T12" fmla="*/ 0 w 436"/>
                <a:gd name="T13" fmla="*/ 115 h 115"/>
                <a:gd name="T14" fmla="*/ 0 w 436"/>
                <a:gd name="T15" fmla="*/ 35 h 115"/>
                <a:gd name="T16" fmla="*/ 0 w 436"/>
                <a:gd name="T17" fmla="*/ 29 h 115"/>
                <a:gd name="T18" fmla="*/ 0 w 436"/>
                <a:gd name="T19" fmla="*/ 24 h 115"/>
                <a:gd name="T20" fmla="*/ 2 w 436"/>
                <a:gd name="T21" fmla="*/ 20 h 115"/>
                <a:gd name="T22" fmla="*/ 4 w 436"/>
                <a:gd name="T23" fmla="*/ 15 h 115"/>
                <a:gd name="T24" fmla="*/ 6 w 436"/>
                <a:gd name="T25" fmla="*/ 12 h 115"/>
                <a:gd name="T26" fmla="*/ 9 w 436"/>
                <a:gd name="T27" fmla="*/ 11 h 115"/>
                <a:gd name="T28" fmla="*/ 13 w 436"/>
                <a:gd name="T29" fmla="*/ 8 h 115"/>
                <a:gd name="T30" fmla="*/ 17 w 436"/>
                <a:gd name="T31" fmla="*/ 5 h 115"/>
                <a:gd name="T32" fmla="*/ 20 w 436"/>
                <a:gd name="T33" fmla="*/ 3 h 115"/>
                <a:gd name="T34" fmla="*/ 24 w 436"/>
                <a:gd name="T35" fmla="*/ 3 h 115"/>
                <a:gd name="T36" fmla="*/ 30 w 436"/>
                <a:gd name="T37" fmla="*/ 2 h 115"/>
                <a:gd name="T38" fmla="*/ 35 w 436"/>
                <a:gd name="T39" fmla="*/ 2 h 115"/>
                <a:gd name="T40" fmla="*/ 39 w 436"/>
                <a:gd name="T41" fmla="*/ 0 h 115"/>
                <a:gd name="T42" fmla="*/ 44 w 436"/>
                <a:gd name="T43" fmla="*/ 0 h 115"/>
                <a:gd name="T44" fmla="*/ 436 w 436"/>
                <a:gd name="T45" fmla="*/ 0 h 115"/>
                <a:gd name="T46" fmla="*/ 436 w 436"/>
                <a:gd name="T47" fmla="*/ 35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6"/>
                <a:gd name="T73" fmla="*/ 0 h 115"/>
                <a:gd name="T74" fmla="*/ 436 w 436"/>
                <a:gd name="T75" fmla="*/ 115 h 1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6" h="115">
                  <a:moveTo>
                    <a:pt x="436" y="35"/>
                  </a:moveTo>
                  <a:lnTo>
                    <a:pt x="70" y="35"/>
                  </a:lnTo>
                  <a:lnTo>
                    <a:pt x="61" y="35"/>
                  </a:lnTo>
                  <a:lnTo>
                    <a:pt x="55" y="38"/>
                  </a:lnTo>
                  <a:lnTo>
                    <a:pt x="53" y="44"/>
                  </a:lnTo>
                  <a:lnTo>
                    <a:pt x="53" y="113"/>
                  </a:lnTo>
                  <a:lnTo>
                    <a:pt x="0" y="11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5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3" y="8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4" y="3"/>
                  </a:lnTo>
                  <a:lnTo>
                    <a:pt x="30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36" y="0"/>
                  </a:lnTo>
                  <a:lnTo>
                    <a:pt x="436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Rectangle 1511"/>
            <p:cNvSpPr>
              <a:spLocks noChangeArrowheads="1"/>
            </p:cNvSpPr>
            <p:nvPr/>
          </p:nvSpPr>
          <p:spPr bwMode="auto">
            <a:xfrm>
              <a:off x="4848" y="2964"/>
              <a:ext cx="242" cy="3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Rectangle 1512"/>
            <p:cNvSpPr>
              <a:spLocks noChangeArrowheads="1"/>
            </p:cNvSpPr>
            <p:nvPr/>
          </p:nvSpPr>
          <p:spPr bwMode="auto">
            <a:xfrm>
              <a:off x="4848" y="2964"/>
              <a:ext cx="242" cy="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Rectangle 1513"/>
            <p:cNvSpPr>
              <a:spLocks noChangeArrowheads="1"/>
            </p:cNvSpPr>
            <p:nvPr/>
          </p:nvSpPr>
          <p:spPr bwMode="auto">
            <a:xfrm>
              <a:off x="5204" y="2509"/>
              <a:ext cx="26" cy="57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Rectangle 1514"/>
            <p:cNvSpPr>
              <a:spLocks noChangeArrowheads="1"/>
            </p:cNvSpPr>
            <p:nvPr/>
          </p:nvSpPr>
          <p:spPr bwMode="auto">
            <a:xfrm>
              <a:off x="5199" y="2566"/>
              <a:ext cx="13" cy="68"/>
            </a:xfrm>
            <a:prstGeom prst="rect">
              <a:avLst/>
            </a:prstGeom>
            <a:solidFill>
              <a:srgbClr val="B26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Freeform 1515"/>
            <p:cNvSpPr>
              <a:spLocks/>
            </p:cNvSpPr>
            <p:nvPr/>
          </p:nvSpPr>
          <p:spPr bwMode="auto">
            <a:xfrm>
              <a:off x="5197" y="2634"/>
              <a:ext cx="39" cy="55"/>
            </a:xfrm>
            <a:custGeom>
              <a:avLst/>
              <a:gdLst>
                <a:gd name="T0" fmla="*/ 0 w 39"/>
                <a:gd name="T1" fmla="*/ 55 h 55"/>
                <a:gd name="T2" fmla="*/ 4 w 39"/>
                <a:gd name="T3" fmla="*/ 0 h 55"/>
                <a:gd name="T4" fmla="*/ 17 w 39"/>
                <a:gd name="T5" fmla="*/ 0 h 55"/>
                <a:gd name="T6" fmla="*/ 39 w 39"/>
                <a:gd name="T7" fmla="*/ 55 h 55"/>
                <a:gd name="T8" fmla="*/ 0 w 39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5"/>
                <a:gd name="T17" fmla="*/ 39 w 3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5">
                  <a:moveTo>
                    <a:pt x="0" y="55"/>
                  </a:moveTo>
                  <a:lnTo>
                    <a:pt x="4" y="0"/>
                  </a:lnTo>
                  <a:lnTo>
                    <a:pt x="17" y="0"/>
                  </a:lnTo>
                  <a:lnTo>
                    <a:pt x="39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Freeform 1516"/>
            <p:cNvSpPr>
              <a:spLocks/>
            </p:cNvSpPr>
            <p:nvPr/>
          </p:nvSpPr>
          <p:spPr bwMode="auto">
            <a:xfrm>
              <a:off x="5254" y="2512"/>
              <a:ext cx="167" cy="48"/>
            </a:xfrm>
            <a:custGeom>
              <a:avLst/>
              <a:gdLst>
                <a:gd name="T0" fmla="*/ 167 w 167"/>
                <a:gd name="T1" fmla="*/ 18 h 48"/>
                <a:gd name="T2" fmla="*/ 164 w 167"/>
                <a:gd name="T3" fmla="*/ 21 h 48"/>
                <a:gd name="T4" fmla="*/ 162 w 167"/>
                <a:gd name="T5" fmla="*/ 26 h 48"/>
                <a:gd name="T6" fmla="*/ 156 w 167"/>
                <a:gd name="T7" fmla="*/ 29 h 48"/>
                <a:gd name="T8" fmla="*/ 153 w 167"/>
                <a:gd name="T9" fmla="*/ 35 h 48"/>
                <a:gd name="T10" fmla="*/ 145 w 167"/>
                <a:gd name="T11" fmla="*/ 38 h 48"/>
                <a:gd name="T12" fmla="*/ 140 w 167"/>
                <a:gd name="T13" fmla="*/ 42 h 48"/>
                <a:gd name="T14" fmla="*/ 132 w 167"/>
                <a:gd name="T15" fmla="*/ 45 h 48"/>
                <a:gd name="T16" fmla="*/ 127 w 167"/>
                <a:gd name="T17" fmla="*/ 47 h 48"/>
                <a:gd name="T18" fmla="*/ 119 w 167"/>
                <a:gd name="T19" fmla="*/ 48 h 48"/>
                <a:gd name="T20" fmla="*/ 110 w 167"/>
                <a:gd name="T21" fmla="*/ 48 h 48"/>
                <a:gd name="T22" fmla="*/ 92 w 167"/>
                <a:gd name="T23" fmla="*/ 45 h 48"/>
                <a:gd name="T24" fmla="*/ 68 w 167"/>
                <a:gd name="T25" fmla="*/ 44 h 48"/>
                <a:gd name="T26" fmla="*/ 46 w 167"/>
                <a:gd name="T27" fmla="*/ 38 h 48"/>
                <a:gd name="T28" fmla="*/ 24 w 167"/>
                <a:gd name="T29" fmla="*/ 32 h 48"/>
                <a:gd name="T30" fmla="*/ 9 w 167"/>
                <a:gd name="T31" fmla="*/ 27 h 48"/>
                <a:gd name="T32" fmla="*/ 2 w 167"/>
                <a:gd name="T33" fmla="*/ 23 h 48"/>
                <a:gd name="T34" fmla="*/ 0 w 167"/>
                <a:gd name="T35" fmla="*/ 20 h 48"/>
                <a:gd name="T36" fmla="*/ 4 w 167"/>
                <a:gd name="T37" fmla="*/ 17 h 48"/>
                <a:gd name="T38" fmla="*/ 9 w 167"/>
                <a:gd name="T39" fmla="*/ 15 h 48"/>
                <a:gd name="T40" fmla="*/ 17 w 167"/>
                <a:gd name="T41" fmla="*/ 15 h 48"/>
                <a:gd name="T42" fmla="*/ 50 w 167"/>
                <a:gd name="T43" fmla="*/ 18 h 48"/>
                <a:gd name="T44" fmla="*/ 96 w 167"/>
                <a:gd name="T45" fmla="*/ 20 h 48"/>
                <a:gd name="T46" fmla="*/ 114 w 167"/>
                <a:gd name="T47" fmla="*/ 17 h 48"/>
                <a:gd name="T48" fmla="*/ 118 w 167"/>
                <a:gd name="T49" fmla="*/ 14 h 48"/>
                <a:gd name="T50" fmla="*/ 123 w 167"/>
                <a:gd name="T51" fmla="*/ 11 h 48"/>
                <a:gd name="T52" fmla="*/ 129 w 167"/>
                <a:gd name="T53" fmla="*/ 8 h 48"/>
                <a:gd name="T54" fmla="*/ 134 w 167"/>
                <a:gd name="T55" fmla="*/ 5 h 48"/>
                <a:gd name="T56" fmla="*/ 140 w 167"/>
                <a:gd name="T57" fmla="*/ 2 h 48"/>
                <a:gd name="T58" fmla="*/ 143 w 167"/>
                <a:gd name="T59" fmla="*/ 0 h 48"/>
                <a:gd name="T60" fmla="*/ 149 w 167"/>
                <a:gd name="T61" fmla="*/ 0 h 48"/>
                <a:gd name="T62" fmla="*/ 153 w 167"/>
                <a:gd name="T63" fmla="*/ 0 h 48"/>
                <a:gd name="T64" fmla="*/ 167 w 167"/>
                <a:gd name="T65" fmla="*/ 9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48"/>
                <a:gd name="T101" fmla="*/ 167 w 167"/>
                <a:gd name="T102" fmla="*/ 48 h 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48">
                  <a:moveTo>
                    <a:pt x="167" y="17"/>
                  </a:moveTo>
                  <a:lnTo>
                    <a:pt x="167" y="18"/>
                  </a:lnTo>
                  <a:lnTo>
                    <a:pt x="165" y="21"/>
                  </a:lnTo>
                  <a:lnTo>
                    <a:pt x="164" y="21"/>
                  </a:lnTo>
                  <a:lnTo>
                    <a:pt x="162" y="24"/>
                  </a:lnTo>
                  <a:lnTo>
                    <a:pt x="162" y="26"/>
                  </a:lnTo>
                  <a:lnTo>
                    <a:pt x="160" y="27"/>
                  </a:lnTo>
                  <a:lnTo>
                    <a:pt x="156" y="29"/>
                  </a:lnTo>
                  <a:lnTo>
                    <a:pt x="154" y="32"/>
                  </a:lnTo>
                  <a:lnTo>
                    <a:pt x="153" y="35"/>
                  </a:lnTo>
                  <a:lnTo>
                    <a:pt x="149" y="36"/>
                  </a:lnTo>
                  <a:lnTo>
                    <a:pt x="145" y="38"/>
                  </a:lnTo>
                  <a:lnTo>
                    <a:pt x="143" y="41"/>
                  </a:lnTo>
                  <a:lnTo>
                    <a:pt x="140" y="42"/>
                  </a:lnTo>
                  <a:lnTo>
                    <a:pt x="136" y="44"/>
                  </a:lnTo>
                  <a:lnTo>
                    <a:pt x="132" y="45"/>
                  </a:lnTo>
                  <a:lnTo>
                    <a:pt x="130" y="45"/>
                  </a:lnTo>
                  <a:lnTo>
                    <a:pt x="127" y="47"/>
                  </a:lnTo>
                  <a:lnTo>
                    <a:pt x="123" y="48"/>
                  </a:lnTo>
                  <a:lnTo>
                    <a:pt x="119" y="48"/>
                  </a:lnTo>
                  <a:lnTo>
                    <a:pt x="116" y="48"/>
                  </a:lnTo>
                  <a:lnTo>
                    <a:pt x="110" y="48"/>
                  </a:lnTo>
                  <a:lnTo>
                    <a:pt x="103" y="48"/>
                  </a:lnTo>
                  <a:lnTo>
                    <a:pt x="92" y="45"/>
                  </a:lnTo>
                  <a:lnTo>
                    <a:pt x="81" y="45"/>
                  </a:lnTo>
                  <a:lnTo>
                    <a:pt x="68" y="44"/>
                  </a:lnTo>
                  <a:lnTo>
                    <a:pt x="57" y="41"/>
                  </a:lnTo>
                  <a:lnTo>
                    <a:pt x="46" y="38"/>
                  </a:lnTo>
                  <a:lnTo>
                    <a:pt x="33" y="35"/>
                  </a:lnTo>
                  <a:lnTo>
                    <a:pt x="24" y="32"/>
                  </a:lnTo>
                  <a:lnTo>
                    <a:pt x="17" y="30"/>
                  </a:lnTo>
                  <a:lnTo>
                    <a:pt x="9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28" y="17"/>
                  </a:lnTo>
                  <a:lnTo>
                    <a:pt x="50" y="18"/>
                  </a:lnTo>
                  <a:lnTo>
                    <a:pt x="74" y="20"/>
                  </a:lnTo>
                  <a:lnTo>
                    <a:pt x="96" y="20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6" y="15"/>
                  </a:lnTo>
                  <a:lnTo>
                    <a:pt x="118" y="14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7" y="9"/>
                  </a:lnTo>
                  <a:lnTo>
                    <a:pt x="129" y="8"/>
                  </a:lnTo>
                  <a:lnTo>
                    <a:pt x="132" y="6"/>
                  </a:lnTo>
                  <a:lnTo>
                    <a:pt x="134" y="5"/>
                  </a:lnTo>
                  <a:lnTo>
                    <a:pt x="136" y="3"/>
                  </a:lnTo>
                  <a:lnTo>
                    <a:pt x="140" y="2"/>
                  </a:lnTo>
                  <a:lnTo>
                    <a:pt x="142" y="2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62" y="5"/>
                  </a:lnTo>
                  <a:lnTo>
                    <a:pt x="167" y="9"/>
                  </a:lnTo>
                  <a:lnTo>
                    <a:pt x="167" y="17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Freeform 1517"/>
            <p:cNvSpPr>
              <a:spLocks/>
            </p:cNvSpPr>
            <p:nvPr/>
          </p:nvSpPr>
          <p:spPr bwMode="auto">
            <a:xfrm>
              <a:off x="4976" y="2512"/>
              <a:ext cx="170" cy="48"/>
            </a:xfrm>
            <a:custGeom>
              <a:avLst/>
              <a:gdLst>
                <a:gd name="T0" fmla="*/ 2 w 170"/>
                <a:gd name="T1" fmla="*/ 18 h 48"/>
                <a:gd name="T2" fmla="*/ 4 w 170"/>
                <a:gd name="T3" fmla="*/ 21 h 48"/>
                <a:gd name="T4" fmla="*/ 8 w 170"/>
                <a:gd name="T5" fmla="*/ 26 h 48"/>
                <a:gd name="T6" fmla="*/ 12 w 170"/>
                <a:gd name="T7" fmla="*/ 29 h 48"/>
                <a:gd name="T8" fmla="*/ 17 w 170"/>
                <a:gd name="T9" fmla="*/ 35 h 48"/>
                <a:gd name="T10" fmla="*/ 23 w 170"/>
                <a:gd name="T11" fmla="*/ 38 h 48"/>
                <a:gd name="T12" fmla="*/ 30 w 170"/>
                <a:gd name="T13" fmla="*/ 42 h 48"/>
                <a:gd name="T14" fmla="*/ 35 w 170"/>
                <a:gd name="T15" fmla="*/ 45 h 48"/>
                <a:gd name="T16" fmla="*/ 41 w 170"/>
                <a:gd name="T17" fmla="*/ 47 h 48"/>
                <a:gd name="T18" fmla="*/ 48 w 170"/>
                <a:gd name="T19" fmla="*/ 48 h 48"/>
                <a:gd name="T20" fmla="*/ 59 w 170"/>
                <a:gd name="T21" fmla="*/ 48 h 48"/>
                <a:gd name="T22" fmla="*/ 78 w 170"/>
                <a:gd name="T23" fmla="*/ 45 h 48"/>
                <a:gd name="T24" fmla="*/ 100 w 170"/>
                <a:gd name="T25" fmla="*/ 44 h 48"/>
                <a:gd name="T26" fmla="*/ 124 w 170"/>
                <a:gd name="T27" fmla="*/ 38 h 48"/>
                <a:gd name="T28" fmla="*/ 146 w 170"/>
                <a:gd name="T29" fmla="*/ 32 h 48"/>
                <a:gd name="T30" fmla="*/ 160 w 170"/>
                <a:gd name="T31" fmla="*/ 27 h 48"/>
                <a:gd name="T32" fmla="*/ 168 w 170"/>
                <a:gd name="T33" fmla="*/ 23 h 48"/>
                <a:gd name="T34" fmla="*/ 170 w 170"/>
                <a:gd name="T35" fmla="*/ 20 h 48"/>
                <a:gd name="T36" fmla="*/ 166 w 170"/>
                <a:gd name="T37" fmla="*/ 17 h 48"/>
                <a:gd name="T38" fmla="*/ 159 w 170"/>
                <a:gd name="T39" fmla="*/ 15 h 48"/>
                <a:gd name="T40" fmla="*/ 153 w 170"/>
                <a:gd name="T41" fmla="*/ 15 h 48"/>
                <a:gd name="T42" fmla="*/ 120 w 170"/>
                <a:gd name="T43" fmla="*/ 18 h 48"/>
                <a:gd name="T44" fmla="*/ 74 w 170"/>
                <a:gd name="T45" fmla="*/ 20 h 48"/>
                <a:gd name="T46" fmla="*/ 56 w 170"/>
                <a:gd name="T47" fmla="*/ 17 h 48"/>
                <a:gd name="T48" fmla="*/ 50 w 170"/>
                <a:gd name="T49" fmla="*/ 14 h 48"/>
                <a:gd name="T50" fmla="*/ 45 w 170"/>
                <a:gd name="T51" fmla="*/ 11 h 48"/>
                <a:gd name="T52" fmla="*/ 39 w 170"/>
                <a:gd name="T53" fmla="*/ 8 h 48"/>
                <a:gd name="T54" fmla="*/ 35 w 170"/>
                <a:gd name="T55" fmla="*/ 5 h 48"/>
                <a:gd name="T56" fmla="*/ 30 w 170"/>
                <a:gd name="T57" fmla="*/ 2 h 48"/>
                <a:gd name="T58" fmla="*/ 24 w 170"/>
                <a:gd name="T59" fmla="*/ 0 h 48"/>
                <a:gd name="T60" fmla="*/ 21 w 170"/>
                <a:gd name="T61" fmla="*/ 0 h 48"/>
                <a:gd name="T62" fmla="*/ 17 w 170"/>
                <a:gd name="T63" fmla="*/ 0 h 48"/>
                <a:gd name="T64" fmla="*/ 0 w 170"/>
                <a:gd name="T65" fmla="*/ 9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0"/>
                <a:gd name="T100" fmla="*/ 0 h 48"/>
                <a:gd name="T101" fmla="*/ 170 w 170"/>
                <a:gd name="T102" fmla="*/ 48 h 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0" h="48">
                  <a:moveTo>
                    <a:pt x="0" y="17"/>
                  </a:moveTo>
                  <a:lnTo>
                    <a:pt x="2" y="18"/>
                  </a:lnTo>
                  <a:lnTo>
                    <a:pt x="4" y="21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0" y="27"/>
                  </a:lnTo>
                  <a:lnTo>
                    <a:pt x="12" y="29"/>
                  </a:lnTo>
                  <a:lnTo>
                    <a:pt x="15" y="32"/>
                  </a:lnTo>
                  <a:lnTo>
                    <a:pt x="17" y="35"/>
                  </a:lnTo>
                  <a:lnTo>
                    <a:pt x="21" y="36"/>
                  </a:lnTo>
                  <a:lnTo>
                    <a:pt x="23" y="38"/>
                  </a:lnTo>
                  <a:lnTo>
                    <a:pt x="26" y="41"/>
                  </a:lnTo>
                  <a:lnTo>
                    <a:pt x="30" y="42"/>
                  </a:lnTo>
                  <a:lnTo>
                    <a:pt x="32" y="44"/>
                  </a:lnTo>
                  <a:lnTo>
                    <a:pt x="35" y="45"/>
                  </a:lnTo>
                  <a:lnTo>
                    <a:pt x="39" y="45"/>
                  </a:lnTo>
                  <a:lnTo>
                    <a:pt x="41" y="47"/>
                  </a:lnTo>
                  <a:lnTo>
                    <a:pt x="45" y="48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9" y="48"/>
                  </a:lnTo>
                  <a:lnTo>
                    <a:pt x="67" y="48"/>
                  </a:lnTo>
                  <a:lnTo>
                    <a:pt x="78" y="45"/>
                  </a:lnTo>
                  <a:lnTo>
                    <a:pt x="89" y="45"/>
                  </a:lnTo>
                  <a:lnTo>
                    <a:pt x="100" y="44"/>
                  </a:lnTo>
                  <a:lnTo>
                    <a:pt x="113" y="41"/>
                  </a:lnTo>
                  <a:lnTo>
                    <a:pt x="124" y="38"/>
                  </a:lnTo>
                  <a:lnTo>
                    <a:pt x="136" y="35"/>
                  </a:lnTo>
                  <a:lnTo>
                    <a:pt x="146" y="32"/>
                  </a:lnTo>
                  <a:lnTo>
                    <a:pt x="153" y="30"/>
                  </a:lnTo>
                  <a:lnTo>
                    <a:pt x="160" y="27"/>
                  </a:lnTo>
                  <a:lnTo>
                    <a:pt x="164" y="26"/>
                  </a:lnTo>
                  <a:lnTo>
                    <a:pt x="168" y="23"/>
                  </a:lnTo>
                  <a:lnTo>
                    <a:pt x="170" y="21"/>
                  </a:lnTo>
                  <a:lnTo>
                    <a:pt x="170" y="20"/>
                  </a:lnTo>
                  <a:lnTo>
                    <a:pt x="168" y="18"/>
                  </a:lnTo>
                  <a:lnTo>
                    <a:pt x="166" y="17"/>
                  </a:lnTo>
                  <a:lnTo>
                    <a:pt x="162" y="15"/>
                  </a:lnTo>
                  <a:lnTo>
                    <a:pt x="159" y="15"/>
                  </a:lnTo>
                  <a:lnTo>
                    <a:pt x="157" y="15"/>
                  </a:lnTo>
                  <a:lnTo>
                    <a:pt x="153" y="15"/>
                  </a:lnTo>
                  <a:lnTo>
                    <a:pt x="140" y="17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59" y="17"/>
                  </a:lnTo>
                  <a:lnTo>
                    <a:pt x="56" y="17"/>
                  </a:lnTo>
                  <a:lnTo>
                    <a:pt x="54" y="15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39" y="8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2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26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Rectangle 1518"/>
            <p:cNvSpPr>
              <a:spLocks noChangeArrowheads="1"/>
            </p:cNvSpPr>
            <p:nvPr/>
          </p:nvSpPr>
          <p:spPr bwMode="auto">
            <a:xfrm>
              <a:off x="5427" y="2747"/>
              <a:ext cx="59" cy="17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Rectangle 1519"/>
            <p:cNvSpPr>
              <a:spLocks noChangeArrowheads="1"/>
            </p:cNvSpPr>
            <p:nvPr/>
          </p:nvSpPr>
          <p:spPr bwMode="auto">
            <a:xfrm>
              <a:off x="5427" y="2747"/>
              <a:ext cx="59" cy="17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Rectangle 1520"/>
            <p:cNvSpPr>
              <a:spLocks noChangeArrowheads="1"/>
            </p:cNvSpPr>
            <p:nvPr/>
          </p:nvSpPr>
          <p:spPr bwMode="auto">
            <a:xfrm>
              <a:off x="5179" y="2741"/>
              <a:ext cx="81" cy="39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Freeform 1521"/>
            <p:cNvSpPr>
              <a:spLocks/>
            </p:cNvSpPr>
            <p:nvPr/>
          </p:nvSpPr>
          <p:spPr bwMode="auto">
            <a:xfrm>
              <a:off x="911" y="3010"/>
              <a:ext cx="15" cy="156"/>
            </a:xfrm>
            <a:custGeom>
              <a:avLst/>
              <a:gdLst>
                <a:gd name="T0" fmla="*/ 15 w 15"/>
                <a:gd name="T1" fmla="*/ 0 h 156"/>
                <a:gd name="T2" fmla="*/ 9 w 15"/>
                <a:gd name="T3" fmla="*/ 43 h 156"/>
                <a:gd name="T4" fmla="*/ 9 w 15"/>
                <a:gd name="T5" fmla="*/ 45 h 156"/>
                <a:gd name="T6" fmla="*/ 9 w 15"/>
                <a:gd name="T7" fmla="*/ 46 h 156"/>
                <a:gd name="T8" fmla="*/ 7 w 15"/>
                <a:gd name="T9" fmla="*/ 49 h 156"/>
                <a:gd name="T10" fmla="*/ 5 w 15"/>
                <a:gd name="T11" fmla="*/ 52 h 156"/>
                <a:gd name="T12" fmla="*/ 5 w 15"/>
                <a:gd name="T13" fmla="*/ 57 h 156"/>
                <a:gd name="T14" fmla="*/ 4 w 15"/>
                <a:gd name="T15" fmla="*/ 60 h 156"/>
                <a:gd name="T16" fmla="*/ 4 w 15"/>
                <a:gd name="T17" fmla="*/ 64 h 156"/>
                <a:gd name="T18" fmla="*/ 4 w 15"/>
                <a:gd name="T19" fmla="*/ 67 h 156"/>
                <a:gd name="T20" fmla="*/ 4 w 15"/>
                <a:gd name="T21" fmla="*/ 70 h 156"/>
                <a:gd name="T22" fmla="*/ 4 w 15"/>
                <a:gd name="T23" fmla="*/ 73 h 156"/>
                <a:gd name="T24" fmla="*/ 4 w 15"/>
                <a:gd name="T25" fmla="*/ 76 h 156"/>
                <a:gd name="T26" fmla="*/ 4 w 15"/>
                <a:gd name="T27" fmla="*/ 80 h 156"/>
                <a:gd name="T28" fmla="*/ 4 w 15"/>
                <a:gd name="T29" fmla="*/ 83 h 156"/>
                <a:gd name="T30" fmla="*/ 4 w 15"/>
                <a:gd name="T31" fmla="*/ 86 h 156"/>
                <a:gd name="T32" fmla="*/ 4 w 15"/>
                <a:gd name="T33" fmla="*/ 89 h 156"/>
                <a:gd name="T34" fmla="*/ 4 w 15"/>
                <a:gd name="T35" fmla="*/ 93 h 156"/>
                <a:gd name="T36" fmla="*/ 4 w 15"/>
                <a:gd name="T37" fmla="*/ 96 h 156"/>
                <a:gd name="T38" fmla="*/ 4 w 15"/>
                <a:gd name="T39" fmla="*/ 101 h 156"/>
                <a:gd name="T40" fmla="*/ 2 w 15"/>
                <a:gd name="T41" fmla="*/ 107 h 156"/>
                <a:gd name="T42" fmla="*/ 2 w 15"/>
                <a:gd name="T43" fmla="*/ 113 h 156"/>
                <a:gd name="T44" fmla="*/ 2 w 15"/>
                <a:gd name="T45" fmla="*/ 119 h 156"/>
                <a:gd name="T46" fmla="*/ 0 w 15"/>
                <a:gd name="T47" fmla="*/ 123 h 156"/>
                <a:gd name="T48" fmla="*/ 0 w 15"/>
                <a:gd name="T49" fmla="*/ 129 h 156"/>
                <a:gd name="T50" fmla="*/ 0 w 15"/>
                <a:gd name="T51" fmla="*/ 135 h 156"/>
                <a:gd name="T52" fmla="*/ 2 w 15"/>
                <a:gd name="T53" fmla="*/ 140 h 156"/>
                <a:gd name="T54" fmla="*/ 2 w 15"/>
                <a:gd name="T55" fmla="*/ 144 h 156"/>
                <a:gd name="T56" fmla="*/ 2 w 15"/>
                <a:gd name="T57" fmla="*/ 147 h 156"/>
                <a:gd name="T58" fmla="*/ 2 w 15"/>
                <a:gd name="T59" fmla="*/ 150 h 156"/>
                <a:gd name="T60" fmla="*/ 2 w 15"/>
                <a:gd name="T61" fmla="*/ 153 h 156"/>
                <a:gd name="T62" fmla="*/ 2 w 15"/>
                <a:gd name="T63" fmla="*/ 155 h 156"/>
                <a:gd name="T64" fmla="*/ 2 w 15"/>
                <a:gd name="T65" fmla="*/ 156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56"/>
                <a:gd name="T101" fmla="*/ 15 w 15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56">
                  <a:moveTo>
                    <a:pt x="15" y="0"/>
                  </a:moveTo>
                  <a:lnTo>
                    <a:pt x="9" y="43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5" y="57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4" y="86"/>
                  </a:lnTo>
                  <a:lnTo>
                    <a:pt x="4" y="89"/>
                  </a:lnTo>
                  <a:lnTo>
                    <a:pt x="4" y="93"/>
                  </a:lnTo>
                  <a:lnTo>
                    <a:pt x="4" y="96"/>
                  </a:lnTo>
                  <a:lnTo>
                    <a:pt x="4" y="101"/>
                  </a:lnTo>
                  <a:lnTo>
                    <a:pt x="2" y="107"/>
                  </a:lnTo>
                  <a:lnTo>
                    <a:pt x="2" y="113"/>
                  </a:lnTo>
                  <a:lnTo>
                    <a:pt x="2" y="119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" y="140"/>
                  </a:lnTo>
                  <a:lnTo>
                    <a:pt x="2" y="144"/>
                  </a:lnTo>
                  <a:lnTo>
                    <a:pt x="2" y="147"/>
                  </a:lnTo>
                  <a:lnTo>
                    <a:pt x="2" y="150"/>
                  </a:lnTo>
                  <a:lnTo>
                    <a:pt x="2" y="153"/>
                  </a:lnTo>
                  <a:lnTo>
                    <a:pt x="2" y="155"/>
                  </a:lnTo>
                  <a:lnTo>
                    <a:pt x="2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" name="Freeform 1522"/>
            <p:cNvSpPr>
              <a:spLocks/>
            </p:cNvSpPr>
            <p:nvPr/>
          </p:nvSpPr>
          <p:spPr bwMode="auto">
            <a:xfrm>
              <a:off x="931" y="3150"/>
              <a:ext cx="11" cy="50"/>
            </a:xfrm>
            <a:custGeom>
              <a:avLst/>
              <a:gdLst>
                <a:gd name="T0" fmla="*/ 0 w 11"/>
                <a:gd name="T1" fmla="*/ 0 h 50"/>
                <a:gd name="T2" fmla="*/ 2 w 11"/>
                <a:gd name="T3" fmla="*/ 1 h 50"/>
                <a:gd name="T4" fmla="*/ 4 w 11"/>
                <a:gd name="T5" fmla="*/ 4 h 50"/>
                <a:gd name="T6" fmla="*/ 6 w 11"/>
                <a:gd name="T7" fmla="*/ 6 h 50"/>
                <a:gd name="T8" fmla="*/ 8 w 11"/>
                <a:gd name="T9" fmla="*/ 9 h 50"/>
                <a:gd name="T10" fmla="*/ 9 w 11"/>
                <a:gd name="T11" fmla="*/ 10 h 50"/>
                <a:gd name="T12" fmla="*/ 11 w 11"/>
                <a:gd name="T13" fmla="*/ 13 h 50"/>
                <a:gd name="T14" fmla="*/ 11 w 11"/>
                <a:gd name="T15" fmla="*/ 15 h 50"/>
                <a:gd name="T16" fmla="*/ 9 w 11"/>
                <a:gd name="T17" fmla="*/ 18 h 50"/>
                <a:gd name="T18" fmla="*/ 9 w 11"/>
                <a:gd name="T19" fmla="*/ 19 h 50"/>
                <a:gd name="T20" fmla="*/ 8 w 11"/>
                <a:gd name="T21" fmla="*/ 22 h 50"/>
                <a:gd name="T22" fmla="*/ 6 w 11"/>
                <a:gd name="T23" fmla="*/ 25 h 50"/>
                <a:gd name="T24" fmla="*/ 6 w 11"/>
                <a:gd name="T25" fmla="*/ 28 h 50"/>
                <a:gd name="T26" fmla="*/ 4 w 11"/>
                <a:gd name="T27" fmla="*/ 30 h 50"/>
                <a:gd name="T28" fmla="*/ 4 w 11"/>
                <a:gd name="T29" fmla="*/ 31 h 50"/>
                <a:gd name="T30" fmla="*/ 2 w 11"/>
                <a:gd name="T31" fmla="*/ 31 h 50"/>
                <a:gd name="T32" fmla="*/ 2 w 11"/>
                <a:gd name="T33" fmla="*/ 33 h 50"/>
                <a:gd name="T34" fmla="*/ 2 w 11"/>
                <a:gd name="T35" fmla="*/ 34 h 50"/>
                <a:gd name="T36" fmla="*/ 2 w 11"/>
                <a:gd name="T37" fmla="*/ 36 h 50"/>
                <a:gd name="T38" fmla="*/ 2 w 11"/>
                <a:gd name="T39" fmla="*/ 39 h 50"/>
                <a:gd name="T40" fmla="*/ 2 w 11"/>
                <a:gd name="T41" fmla="*/ 41 h 50"/>
                <a:gd name="T42" fmla="*/ 2 w 11"/>
                <a:gd name="T43" fmla="*/ 42 h 50"/>
                <a:gd name="T44" fmla="*/ 2 w 11"/>
                <a:gd name="T45" fmla="*/ 44 h 50"/>
                <a:gd name="T46" fmla="*/ 2 w 11"/>
                <a:gd name="T47" fmla="*/ 45 h 50"/>
                <a:gd name="T48" fmla="*/ 0 w 11"/>
                <a:gd name="T49" fmla="*/ 47 h 50"/>
                <a:gd name="T50" fmla="*/ 11 w 11"/>
                <a:gd name="T51" fmla="*/ 5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50"/>
                <a:gd name="T80" fmla="*/ 11 w 11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5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22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11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Freeform 1523"/>
            <p:cNvSpPr>
              <a:spLocks/>
            </p:cNvSpPr>
            <p:nvPr/>
          </p:nvSpPr>
          <p:spPr bwMode="auto">
            <a:xfrm>
              <a:off x="975" y="3011"/>
              <a:ext cx="30" cy="178"/>
            </a:xfrm>
            <a:custGeom>
              <a:avLst/>
              <a:gdLst>
                <a:gd name="T0" fmla="*/ 0 w 30"/>
                <a:gd name="T1" fmla="*/ 0 h 178"/>
                <a:gd name="T2" fmla="*/ 6 w 30"/>
                <a:gd name="T3" fmla="*/ 77 h 178"/>
                <a:gd name="T4" fmla="*/ 11 w 30"/>
                <a:gd name="T5" fmla="*/ 104 h 178"/>
                <a:gd name="T6" fmla="*/ 11 w 30"/>
                <a:gd name="T7" fmla="*/ 103 h 178"/>
                <a:gd name="T8" fmla="*/ 11 w 30"/>
                <a:gd name="T9" fmla="*/ 101 h 178"/>
                <a:gd name="T10" fmla="*/ 9 w 30"/>
                <a:gd name="T11" fmla="*/ 98 h 178"/>
                <a:gd name="T12" fmla="*/ 9 w 30"/>
                <a:gd name="T13" fmla="*/ 97 h 178"/>
                <a:gd name="T14" fmla="*/ 11 w 30"/>
                <a:gd name="T15" fmla="*/ 100 h 178"/>
                <a:gd name="T16" fmla="*/ 13 w 30"/>
                <a:gd name="T17" fmla="*/ 106 h 178"/>
                <a:gd name="T18" fmla="*/ 17 w 30"/>
                <a:gd name="T19" fmla="*/ 115 h 178"/>
                <a:gd name="T20" fmla="*/ 22 w 30"/>
                <a:gd name="T21" fmla="*/ 127 h 178"/>
                <a:gd name="T22" fmla="*/ 24 w 30"/>
                <a:gd name="T23" fmla="*/ 136 h 178"/>
                <a:gd name="T24" fmla="*/ 26 w 30"/>
                <a:gd name="T25" fmla="*/ 142 h 178"/>
                <a:gd name="T26" fmla="*/ 28 w 30"/>
                <a:gd name="T27" fmla="*/ 146 h 178"/>
                <a:gd name="T28" fmla="*/ 30 w 30"/>
                <a:gd name="T29" fmla="*/ 151 h 178"/>
                <a:gd name="T30" fmla="*/ 30 w 30"/>
                <a:gd name="T31" fmla="*/ 152 h 178"/>
                <a:gd name="T32" fmla="*/ 30 w 30"/>
                <a:gd name="T33" fmla="*/ 154 h 178"/>
                <a:gd name="T34" fmla="*/ 30 w 30"/>
                <a:gd name="T35" fmla="*/ 161 h 178"/>
                <a:gd name="T36" fmla="*/ 30 w 30"/>
                <a:gd name="T37" fmla="*/ 167 h 178"/>
                <a:gd name="T38" fmla="*/ 30 w 30"/>
                <a:gd name="T39" fmla="*/ 172 h 178"/>
                <a:gd name="T40" fmla="*/ 30 w 30"/>
                <a:gd name="T41" fmla="*/ 175 h 178"/>
                <a:gd name="T42" fmla="*/ 28 w 30"/>
                <a:gd name="T43" fmla="*/ 177 h 178"/>
                <a:gd name="T44" fmla="*/ 28 w 30"/>
                <a:gd name="T45" fmla="*/ 178 h 1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"/>
                <a:gd name="T70" fmla="*/ 0 h 178"/>
                <a:gd name="T71" fmla="*/ 30 w 30"/>
                <a:gd name="T72" fmla="*/ 178 h 1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" h="178">
                  <a:moveTo>
                    <a:pt x="0" y="0"/>
                  </a:moveTo>
                  <a:lnTo>
                    <a:pt x="6" y="77"/>
                  </a:lnTo>
                  <a:lnTo>
                    <a:pt x="11" y="104"/>
                  </a:lnTo>
                  <a:lnTo>
                    <a:pt x="11" y="103"/>
                  </a:lnTo>
                  <a:lnTo>
                    <a:pt x="11" y="101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11" y="100"/>
                  </a:lnTo>
                  <a:lnTo>
                    <a:pt x="13" y="106"/>
                  </a:lnTo>
                  <a:lnTo>
                    <a:pt x="17" y="115"/>
                  </a:lnTo>
                  <a:lnTo>
                    <a:pt x="22" y="127"/>
                  </a:lnTo>
                  <a:lnTo>
                    <a:pt x="24" y="136"/>
                  </a:lnTo>
                  <a:lnTo>
                    <a:pt x="26" y="142"/>
                  </a:lnTo>
                  <a:lnTo>
                    <a:pt x="28" y="146"/>
                  </a:lnTo>
                  <a:lnTo>
                    <a:pt x="30" y="151"/>
                  </a:lnTo>
                  <a:lnTo>
                    <a:pt x="30" y="152"/>
                  </a:lnTo>
                  <a:lnTo>
                    <a:pt x="30" y="154"/>
                  </a:lnTo>
                  <a:lnTo>
                    <a:pt x="30" y="161"/>
                  </a:lnTo>
                  <a:lnTo>
                    <a:pt x="30" y="167"/>
                  </a:lnTo>
                  <a:lnTo>
                    <a:pt x="30" y="172"/>
                  </a:lnTo>
                  <a:lnTo>
                    <a:pt x="30" y="175"/>
                  </a:lnTo>
                  <a:lnTo>
                    <a:pt x="28" y="177"/>
                  </a:lnTo>
                  <a:lnTo>
                    <a:pt x="28" y="1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Freeform 1524"/>
            <p:cNvSpPr>
              <a:spLocks noEditPoints="1"/>
            </p:cNvSpPr>
            <p:nvPr/>
          </p:nvSpPr>
          <p:spPr bwMode="auto">
            <a:xfrm>
              <a:off x="2949" y="3245"/>
              <a:ext cx="105" cy="7"/>
            </a:xfrm>
            <a:custGeom>
              <a:avLst/>
              <a:gdLst>
                <a:gd name="T0" fmla="*/ 0 w 105"/>
                <a:gd name="T1" fmla="*/ 4 h 7"/>
                <a:gd name="T2" fmla="*/ 13 w 105"/>
                <a:gd name="T3" fmla="*/ 7 h 7"/>
                <a:gd name="T4" fmla="*/ 22 w 105"/>
                <a:gd name="T5" fmla="*/ 7 h 7"/>
                <a:gd name="T6" fmla="*/ 22 w 105"/>
                <a:gd name="T7" fmla="*/ 7 h 7"/>
                <a:gd name="T8" fmla="*/ 19 w 105"/>
                <a:gd name="T9" fmla="*/ 7 h 7"/>
                <a:gd name="T10" fmla="*/ 15 w 105"/>
                <a:gd name="T11" fmla="*/ 7 h 7"/>
                <a:gd name="T12" fmla="*/ 13 w 105"/>
                <a:gd name="T13" fmla="*/ 7 h 7"/>
                <a:gd name="T14" fmla="*/ 9 w 105"/>
                <a:gd name="T15" fmla="*/ 6 h 7"/>
                <a:gd name="T16" fmla="*/ 8 w 105"/>
                <a:gd name="T17" fmla="*/ 6 h 7"/>
                <a:gd name="T18" fmla="*/ 4 w 105"/>
                <a:gd name="T19" fmla="*/ 6 h 7"/>
                <a:gd name="T20" fmla="*/ 2 w 105"/>
                <a:gd name="T21" fmla="*/ 4 h 7"/>
                <a:gd name="T22" fmla="*/ 0 w 105"/>
                <a:gd name="T23" fmla="*/ 4 h 7"/>
                <a:gd name="T24" fmla="*/ 96 w 105"/>
                <a:gd name="T25" fmla="*/ 3 h 7"/>
                <a:gd name="T26" fmla="*/ 105 w 105"/>
                <a:gd name="T27" fmla="*/ 0 h 7"/>
                <a:gd name="T28" fmla="*/ 105 w 105"/>
                <a:gd name="T29" fmla="*/ 1 h 7"/>
                <a:gd name="T30" fmla="*/ 103 w 105"/>
                <a:gd name="T31" fmla="*/ 1 h 7"/>
                <a:gd name="T32" fmla="*/ 103 w 105"/>
                <a:gd name="T33" fmla="*/ 1 h 7"/>
                <a:gd name="T34" fmla="*/ 101 w 105"/>
                <a:gd name="T35" fmla="*/ 1 h 7"/>
                <a:gd name="T36" fmla="*/ 99 w 105"/>
                <a:gd name="T37" fmla="*/ 3 h 7"/>
                <a:gd name="T38" fmla="*/ 99 w 105"/>
                <a:gd name="T39" fmla="*/ 3 h 7"/>
                <a:gd name="T40" fmla="*/ 98 w 105"/>
                <a:gd name="T41" fmla="*/ 3 h 7"/>
                <a:gd name="T42" fmla="*/ 96 w 105"/>
                <a:gd name="T43" fmla="*/ 3 h 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5"/>
                <a:gd name="T67" fmla="*/ 0 h 7"/>
                <a:gd name="T68" fmla="*/ 105 w 105"/>
                <a:gd name="T69" fmla="*/ 7 h 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5" h="7">
                  <a:moveTo>
                    <a:pt x="0" y="4"/>
                  </a:moveTo>
                  <a:lnTo>
                    <a:pt x="13" y="7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close/>
                  <a:moveTo>
                    <a:pt x="96" y="3"/>
                  </a:moveTo>
                  <a:lnTo>
                    <a:pt x="105" y="0"/>
                  </a:lnTo>
                  <a:lnTo>
                    <a:pt x="105" y="1"/>
                  </a:lnTo>
                  <a:lnTo>
                    <a:pt x="103" y="1"/>
                  </a:lnTo>
                  <a:lnTo>
                    <a:pt x="101" y="1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6" y="3"/>
                  </a:lnTo>
                  <a:close/>
                </a:path>
              </a:pathLst>
            </a:custGeom>
            <a:solidFill>
              <a:srgbClr val="1E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Freeform 1525"/>
            <p:cNvSpPr>
              <a:spLocks noEditPoints="1"/>
            </p:cNvSpPr>
            <p:nvPr/>
          </p:nvSpPr>
          <p:spPr bwMode="auto">
            <a:xfrm>
              <a:off x="2944" y="3243"/>
              <a:ext cx="114" cy="9"/>
            </a:xfrm>
            <a:custGeom>
              <a:avLst/>
              <a:gdLst>
                <a:gd name="T0" fmla="*/ 5 w 114"/>
                <a:gd name="T1" fmla="*/ 6 h 9"/>
                <a:gd name="T2" fmla="*/ 18 w 114"/>
                <a:gd name="T3" fmla="*/ 9 h 9"/>
                <a:gd name="T4" fmla="*/ 27 w 114"/>
                <a:gd name="T5" fmla="*/ 9 h 9"/>
                <a:gd name="T6" fmla="*/ 31 w 114"/>
                <a:gd name="T7" fmla="*/ 9 h 9"/>
                <a:gd name="T8" fmla="*/ 18 w 114"/>
                <a:gd name="T9" fmla="*/ 8 h 9"/>
                <a:gd name="T10" fmla="*/ 3 w 114"/>
                <a:gd name="T11" fmla="*/ 5 h 9"/>
                <a:gd name="T12" fmla="*/ 0 w 114"/>
                <a:gd name="T13" fmla="*/ 3 h 9"/>
                <a:gd name="T14" fmla="*/ 0 w 114"/>
                <a:gd name="T15" fmla="*/ 3 h 9"/>
                <a:gd name="T16" fmla="*/ 0 w 114"/>
                <a:gd name="T17" fmla="*/ 5 h 9"/>
                <a:gd name="T18" fmla="*/ 2 w 114"/>
                <a:gd name="T19" fmla="*/ 5 h 9"/>
                <a:gd name="T20" fmla="*/ 2 w 114"/>
                <a:gd name="T21" fmla="*/ 5 h 9"/>
                <a:gd name="T22" fmla="*/ 3 w 114"/>
                <a:gd name="T23" fmla="*/ 5 h 9"/>
                <a:gd name="T24" fmla="*/ 3 w 114"/>
                <a:gd name="T25" fmla="*/ 5 h 9"/>
                <a:gd name="T26" fmla="*/ 5 w 114"/>
                <a:gd name="T27" fmla="*/ 6 h 9"/>
                <a:gd name="T28" fmla="*/ 5 w 114"/>
                <a:gd name="T29" fmla="*/ 6 h 9"/>
                <a:gd name="T30" fmla="*/ 101 w 114"/>
                <a:gd name="T31" fmla="*/ 5 h 9"/>
                <a:gd name="T32" fmla="*/ 110 w 114"/>
                <a:gd name="T33" fmla="*/ 2 h 9"/>
                <a:gd name="T34" fmla="*/ 112 w 114"/>
                <a:gd name="T35" fmla="*/ 2 h 9"/>
                <a:gd name="T36" fmla="*/ 112 w 114"/>
                <a:gd name="T37" fmla="*/ 2 h 9"/>
                <a:gd name="T38" fmla="*/ 112 w 114"/>
                <a:gd name="T39" fmla="*/ 2 h 9"/>
                <a:gd name="T40" fmla="*/ 112 w 114"/>
                <a:gd name="T41" fmla="*/ 2 h 9"/>
                <a:gd name="T42" fmla="*/ 114 w 114"/>
                <a:gd name="T43" fmla="*/ 2 h 9"/>
                <a:gd name="T44" fmla="*/ 114 w 114"/>
                <a:gd name="T45" fmla="*/ 0 h 9"/>
                <a:gd name="T46" fmla="*/ 114 w 114"/>
                <a:gd name="T47" fmla="*/ 0 h 9"/>
                <a:gd name="T48" fmla="*/ 114 w 114"/>
                <a:gd name="T49" fmla="*/ 0 h 9"/>
                <a:gd name="T50" fmla="*/ 101 w 114"/>
                <a:gd name="T51" fmla="*/ 5 h 9"/>
                <a:gd name="T52" fmla="*/ 95 w 114"/>
                <a:gd name="T53" fmla="*/ 6 h 9"/>
                <a:gd name="T54" fmla="*/ 97 w 114"/>
                <a:gd name="T55" fmla="*/ 6 h 9"/>
                <a:gd name="T56" fmla="*/ 97 w 114"/>
                <a:gd name="T57" fmla="*/ 6 h 9"/>
                <a:gd name="T58" fmla="*/ 99 w 114"/>
                <a:gd name="T59" fmla="*/ 6 h 9"/>
                <a:gd name="T60" fmla="*/ 99 w 114"/>
                <a:gd name="T61" fmla="*/ 5 h 9"/>
                <a:gd name="T62" fmla="*/ 99 w 114"/>
                <a:gd name="T63" fmla="*/ 5 h 9"/>
                <a:gd name="T64" fmla="*/ 99 w 114"/>
                <a:gd name="T65" fmla="*/ 5 h 9"/>
                <a:gd name="T66" fmla="*/ 101 w 114"/>
                <a:gd name="T67" fmla="*/ 5 h 9"/>
                <a:gd name="T68" fmla="*/ 101 w 114"/>
                <a:gd name="T69" fmla="*/ 5 h 9"/>
                <a:gd name="T70" fmla="*/ 101 w 114"/>
                <a:gd name="T71" fmla="*/ 5 h 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9"/>
                <a:gd name="T110" fmla="*/ 114 w 114"/>
                <a:gd name="T111" fmla="*/ 9 h 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9">
                  <a:moveTo>
                    <a:pt x="5" y="6"/>
                  </a:moveTo>
                  <a:lnTo>
                    <a:pt x="18" y="9"/>
                  </a:lnTo>
                  <a:lnTo>
                    <a:pt x="27" y="9"/>
                  </a:lnTo>
                  <a:lnTo>
                    <a:pt x="31" y="9"/>
                  </a:lnTo>
                  <a:lnTo>
                    <a:pt x="18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6"/>
                  </a:lnTo>
                  <a:close/>
                  <a:moveTo>
                    <a:pt x="101" y="5"/>
                  </a:moveTo>
                  <a:lnTo>
                    <a:pt x="110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01" y="5"/>
                  </a:lnTo>
                  <a:lnTo>
                    <a:pt x="95" y="6"/>
                  </a:lnTo>
                  <a:lnTo>
                    <a:pt x="97" y="6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101" y="5"/>
                  </a:lnTo>
                  <a:close/>
                </a:path>
              </a:pathLst>
            </a:custGeom>
            <a:solidFill>
              <a:srgbClr val="1F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Freeform 1526"/>
            <p:cNvSpPr>
              <a:spLocks noEditPoints="1"/>
            </p:cNvSpPr>
            <p:nvPr/>
          </p:nvSpPr>
          <p:spPr bwMode="auto">
            <a:xfrm>
              <a:off x="2940" y="3242"/>
              <a:ext cx="121" cy="10"/>
            </a:xfrm>
            <a:custGeom>
              <a:avLst/>
              <a:gdLst>
                <a:gd name="T0" fmla="*/ 4 w 121"/>
                <a:gd name="T1" fmla="*/ 4 h 10"/>
                <a:gd name="T2" fmla="*/ 7 w 121"/>
                <a:gd name="T3" fmla="*/ 6 h 10"/>
                <a:gd name="T4" fmla="*/ 22 w 121"/>
                <a:gd name="T5" fmla="*/ 9 h 10"/>
                <a:gd name="T6" fmla="*/ 35 w 121"/>
                <a:gd name="T7" fmla="*/ 10 h 10"/>
                <a:gd name="T8" fmla="*/ 37 w 121"/>
                <a:gd name="T9" fmla="*/ 10 h 10"/>
                <a:gd name="T10" fmla="*/ 22 w 121"/>
                <a:gd name="T11" fmla="*/ 9 h 10"/>
                <a:gd name="T12" fmla="*/ 7 w 121"/>
                <a:gd name="T13" fmla="*/ 6 h 10"/>
                <a:gd name="T14" fmla="*/ 0 w 121"/>
                <a:gd name="T15" fmla="*/ 3 h 10"/>
                <a:gd name="T16" fmla="*/ 0 w 121"/>
                <a:gd name="T17" fmla="*/ 3 h 10"/>
                <a:gd name="T18" fmla="*/ 0 w 121"/>
                <a:gd name="T19" fmla="*/ 3 h 10"/>
                <a:gd name="T20" fmla="*/ 2 w 121"/>
                <a:gd name="T21" fmla="*/ 4 h 10"/>
                <a:gd name="T22" fmla="*/ 2 w 121"/>
                <a:gd name="T23" fmla="*/ 4 h 10"/>
                <a:gd name="T24" fmla="*/ 2 w 121"/>
                <a:gd name="T25" fmla="*/ 4 h 10"/>
                <a:gd name="T26" fmla="*/ 2 w 121"/>
                <a:gd name="T27" fmla="*/ 4 h 10"/>
                <a:gd name="T28" fmla="*/ 2 w 121"/>
                <a:gd name="T29" fmla="*/ 4 h 10"/>
                <a:gd name="T30" fmla="*/ 4 w 121"/>
                <a:gd name="T31" fmla="*/ 4 h 10"/>
                <a:gd name="T32" fmla="*/ 99 w 121"/>
                <a:gd name="T33" fmla="*/ 7 h 10"/>
                <a:gd name="T34" fmla="*/ 105 w 121"/>
                <a:gd name="T35" fmla="*/ 6 h 10"/>
                <a:gd name="T36" fmla="*/ 118 w 121"/>
                <a:gd name="T37" fmla="*/ 1 h 10"/>
                <a:gd name="T38" fmla="*/ 120 w 121"/>
                <a:gd name="T39" fmla="*/ 1 h 10"/>
                <a:gd name="T40" fmla="*/ 120 w 121"/>
                <a:gd name="T41" fmla="*/ 1 h 10"/>
                <a:gd name="T42" fmla="*/ 120 w 121"/>
                <a:gd name="T43" fmla="*/ 1 h 10"/>
                <a:gd name="T44" fmla="*/ 120 w 121"/>
                <a:gd name="T45" fmla="*/ 1 h 10"/>
                <a:gd name="T46" fmla="*/ 120 w 121"/>
                <a:gd name="T47" fmla="*/ 0 h 10"/>
                <a:gd name="T48" fmla="*/ 121 w 121"/>
                <a:gd name="T49" fmla="*/ 0 h 10"/>
                <a:gd name="T50" fmla="*/ 121 w 121"/>
                <a:gd name="T51" fmla="*/ 0 h 10"/>
                <a:gd name="T52" fmla="*/ 121 w 121"/>
                <a:gd name="T53" fmla="*/ 0 h 10"/>
                <a:gd name="T54" fmla="*/ 120 w 121"/>
                <a:gd name="T55" fmla="*/ 1 h 10"/>
                <a:gd name="T56" fmla="*/ 103 w 121"/>
                <a:gd name="T57" fmla="*/ 6 h 10"/>
                <a:gd name="T58" fmla="*/ 96 w 121"/>
                <a:gd name="T59" fmla="*/ 7 h 10"/>
                <a:gd name="T60" fmla="*/ 99 w 121"/>
                <a:gd name="T61" fmla="*/ 7 h 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10"/>
                <a:gd name="T95" fmla="*/ 121 w 121"/>
                <a:gd name="T96" fmla="*/ 10 h 1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10">
                  <a:moveTo>
                    <a:pt x="4" y="4"/>
                  </a:moveTo>
                  <a:lnTo>
                    <a:pt x="7" y="6"/>
                  </a:lnTo>
                  <a:lnTo>
                    <a:pt x="22" y="9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22" y="9"/>
                  </a:lnTo>
                  <a:lnTo>
                    <a:pt x="7" y="6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close/>
                  <a:moveTo>
                    <a:pt x="99" y="7"/>
                  </a:moveTo>
                  <a:lnTo>
                    <a:pt x="105" y="6"/>
                  </a:lnTo>
                  <a:lnTo>
                    <a:pt x="118" y="1"/>
                  </a:lnTo>
                  <a:lnTo>
                    <a:pt x="120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03" y="6"/>
                  </a:lnTo>
                  <a:lnTo>
                    <a:pt x="96" y="7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20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Freeform 1527"/>
            <p:cNvSpPr>
              <a:spLocks noEditPoints="1"/>
            </p:cNvSpPr>
            <p:nvPr/>
          </p:nvSpPr>
          <p:spPr bwMode="auto">
            <a:xfrm>
              <a:off x="2938" y="3240"/>
              <a:ext cx="125" cy="12"/>
            </a:xfrm>
            <a:custGeom>
              <a:avLst/>
              <a:gdLst>
                <a:gd name="T0" fmla="*/ 2 w 125"/>
                <a:gd name="T1" fmla="*/ 5 h 12"/>
                <a:gd name="T2" fmla="*/ 9 w 125"/>
                <a:gd name="T3" fmla="*/ 8 h 12"/>
                <a:gd name="T4" fmla="*/ 24 w 125"/>
                <a:gd name="T5" fmla="*/ 11 h 12"/>
                <a:gd name="T6" fmla="*/ 39 w 125"/>
                <a:gd name="T7" fmla="*/ 12 h 12"/>
                <a:gd name="T8" fmla="*/ 44 w 125"/>
                <a:gd name="T9" fmla="*/ 12 h 12"/>
                <a:gd name="T10" fmla="*/ 41 w 125"/>
                <a:gd name="T11" fmla="*/ 12 h 12"/>
                <a:gd name="T12" fmla="*/ 26 w 125"/>
                <a:gd name="T13" fmla="*/ 9 h 12"/>
                <a:gd name="T14" fmla="*/ 9 w 125"/>
                <a:gd name="T15" fmla="*/ 6 h 12"/>
                <a:gd name="T16" fmla="*/ 0 w 125"/>
                <a:gd name="T17" fmla="*/ 3 h 12"/>
                <a:gd name="T18" fmla="*/ 0 w 125"/>
                <a:gd name="T19" fmla="*/ 3 h 12"/>
                <a:gd name="T20" fmla="*/ 0 w 125"/>
                <a:gd name="T21" fmla="*/ 3 h 12"/>
                <a:gd name="T22" fmla="*/ 0 w 125"/>
                <a:gd name="T23" fmla="*/ 5 h 12"/>
                <a:gd name="T24" fmla="*/ 0 w 125"/>
                <a:gd name="T25" fmla="*/ 5 h 12"/>
                <a:gd name="T26" fmla="*/ 0 w 125"/>
                <a:gd name="T27" fmla="*/ 5 h 12"/>
                <a:gd name="T28" fmla="*/ 2 w 125"/>
                <a:gd name="T29" fmla="*/ 5 h 12"/>
                <a:gd name="T30" fmla="*/ 2 w 125"/>
                <a:gd name="T31" fmla="*/ 5 h 12"/>
                <a:gd name="T32" fmla="*/ 2 w 125"/>
                <a:gd name="T33" fmla="*/ 5 h 12"/>
                <a:gd name="T34" fmla="*/ 98 w 125"/>
                <a:gd name="T35" fmla="*/ 9 h 12"/>
                <a:gd name="T36" fmla="*/ 105 w 125"/>
                <a:gd name="T37" fmla="*/ 8 h 12"/>
                <a:gd name="T38" fmla="*/ 122 w 125"/>
                <a:gd name="T39" fmla="*/ 3 h 12"/>
                <a:gd name="T40" fmla="*/ 123 w 125"/>
                <a:gd name="T41" fmla="*/ 2 h 12"/>
                <a:gd name="T42" fmla="*/ 123 w 125"/>
                <a:gd name="T43" fmla="*/ 2 h 12"/>
                <a:gd name="T44" fmla="*/ 123 w 125"/>
                <a:gd name="T45" fmla="*/ 2 h 12"/>
                <a:gd name="T46" fmla="*/ 125 w 125"/>
                <a:gd name="T47" fmla="*/ 2 h 12"/>
                <a:gd name="T48" fmla="*/ 125 w 125"/>
                <a:gd name="T49" fmla="*/ 0 h 12"/>
                <a:gd name="T50" fmla="*/ 125 w 125"/>
                <a:gd name="T51" fmla="*/ 0 h 12"/>
                <a:gd name="T52" fmla="*/ 125 w 125"/>
                <a:gd name="T53" fmla="*/ 0 h 12"/>
                <a:gd name="T54" fmla="*/ 125 w 125"/>
                <a:gd name="T55" fmla="*/ 0 h 12"/>
                <a:gd name="T56" fmla="*/ 125 w 125"/>
                <a:gd name="T57" fmla="*/ 0 h 12"/>
                <a:gd name="T58" fmla="*/ 120 w 125"/>
                <a:gd name="T59" fmla="*/ 2 h 12"/>
                <a:gd name="T60" fmla="*/ 105 w 125"/>
                <a:gd name="T61" fmla="*/ 6 h 12"/>
                <a:gd name="T62" fmla="*/ 92 w 125"/>
                <a:gd name="T63" fmla="*/ 9 h 12"/>
                <a:gd name="T64" fmla="*/ 98 w 125"/>
                <a:gd name="T65" fmla="*/ 9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12"/>
                <a:gd name="T101" fmla="*/ 125 w 125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12">
                  <a:moveTo>
                    <a:pt x="2" y="5"/>
                  </a:moveTo>
                  <a:lnTo>
                    <a:pt x="9" y="8"/>
                  </a:lnTo>
                  <a:lnTo>
                    <a:pt x="24" y="11"/>
                  </a:lnTo>
                  <a:lnTo>
                    <a:pt x="39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26" y="9"/>
                  </a:lnTo>
                  <a:lnTo>
                    <a:pt x="9" y="6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close/>
                  <a:moveTo>
                    <a:pt x="98" y="9"/>
                  </a:moveTo>
                  <a:lnTo>
                    <a:pt x="105" y="8"/>
                  </a:lnTo>
                  <a:lnTo>
                    <a:pt x="122" y="3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5" y="0"/>
                  </a:lnTo>
                  <a:lnTo>
                    <a:pt x="120" y="2"/>
                  </a:lnTo>
                  <a:lnTo>
                    <a:pt x="105" y="6"/>
                  </a:lnTo>
                  <a:lnTo>
                    <a:pt x="92" y="9"/>
                  </a:lnTo>
                  <a:lnTo>
                    <a:pt x="98" y="9"/>
                  </a:lnTo>
                  <a:close/>
                </a:path>
              </a:pathLst>
            </a:custGeom>
            <a:solidFill>
              <a:srgbClr val="21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Freeform 1528"/>
            <p:cNvSpPr>
              <a:spLocks noEditPoints="1"/>
            </p:cNvSpPr>
            <p:nvPr/>
          </p:nvSpPr>
          <p:spPr bwMode="auto">
            <a:xfrm>
              <a:off x="2936" y="3239"/>
              <a:ext cx="129" cy="13"/>
            </a:xfrm>
            <a:custGeom>
              <a:avLst/>
              <a:gdLst>
                <a:gd name="T0" fmla="*/ 2 w 129"/>
                <a:gd name="T1" fmla="*/ 4 h 13"/>
                <a:gd name="T2" fmla="*/ 11 w 129"/>
                <a:gd name="T3" fmla="*/ 7 h 13"/>
                <a:gd name="T4" fmla="*/ 28 w 129"/>
                <a:gd name="T5" fmla="*/ 10 h 13"/>
                <a:gd name="T6" fmla="*/ 43 w 129"/>
                <a:gd name="T7" fmla="*/ 13 h 13"/>
                <a:gd name="T8" fmla="*/ 46 w 129"/>
                <a:gd name="T9" fmla="*/ 13 h 13"/>
                <a:gd name="T10" fmla="*/ 54 w 129"/>
                <a:gd name="T11" fmla="*/ 13 h 13"/>
                <a:gd name="T12" fmla="*/ 43 w 129"/>
                <a:gd name="T13" fmla="*/ 12 h 13"/>
                <a:gd name="T14" fmla="*/ 28 w 129"/>
                <a:gd name="T15" fmla="*/ 10 h 13"/>
                <a:gd name="T16" fmla="*/ 11 w 129"/>
                <a:gd name="T17" fmla="*/ 7 h 13"/>
                <a:gd name="T18" fmla="*/ 0 w 129"/>
                <a:gd name="T19" fmla="*/ 3 h 13"/>
                <a:gd name="T20" fmla="*/ 0 w 129"/>
                <a:gd name="T21" fmla="*/ 4 h 13"/>
                <a:gd name="T22" fmla="*/ 0 w 129"/>
                <a:gd name="T23" fmla="*/ 4 h 13"/>
                <a:gd name="T24" fmla="*/ 0 w 129"/>
                <a:gd name="T25" fmla="*/ 4 h 13"/>
                <a:gd name="T26" fmla="*/ 0 w 129"/>
                <a:gd name="T27" fmla="*/ 4 h 13"/>
                <a:gd name="T28" fmla="*/ 0 w 129"/>
                <a:gd name="T29" fmla="*/ 4 h 13"/>
                <a:gd name="T30" fmla="*/ 0 w 129"/>
                <a:gd name="T31" fmla="*/ 4 h 13"/>
                <a:gd name="T32" fmla="*/ 2 w 129"/>
                <a:gd name="T33" fmla="*/ 4 h 13"/>
                <a:gd name="T34" fmla="*/ 2 w 129"/>
                <a:gd name="T35" fmla="*/ 4 h 13"/>
                <a:gd name="T36" fmla="*/ 94 w 129"/>
                <a:gd name="T37" fmla="*/ 10 h 13"/>
                <a:gd name="T38" fmla="*/ 107 w 129"/>
                <a:gd name="T39" fmla="*/ 7 h 13"/>
                <a:gd name="T40" fmla="*/ 122 w 129"/>
                <a:gd name="T41" fmla="*/ 3 h 13"/>
                <a:gd name="T42" fmla="*/ 127 w 129"/>
                <a:gd name="T43" fmla="*/ 1 h 13"/>
                <a:gd name="T44" fmla="*/ 127 w 129"/>
                <a:gd name="T45" fmla="*/ 1 h 13"/>
                <a:gd name="T46" fmla="*/ 127 w 129"/>
                <a:gd name="T47" fmla="*/ 1 h 13"/>
                <a:gd name="T48" fmla="*/ 129 w 129"/>
                <a:gd name="T49" fmla="*/ 1 h 13"/>
                <a:gd name="T50" fmla="*/ 129 w 129"/>
                <a:gd name="T51" fmla="*/ 0 h 13"/>
                <a:gd name="T52" fmla="*/ 129 w 129"/>
                <a:gd name="T53" fmla="*/ 0 h 13"/>
                <a:gd name="T54" fmla="*/ 129 w 129"/>
                <a:gd name="T55" fmla="*/ 0 h 13"/>
                <a:gd name="T56" fmla="*/ 129 w 129"/>
                <a:gd name="T57" fmla="*/ 0 h 13"/>
                <a:gd name="T58" fmla="*/ 129 w 129"/>
                <a:gd name="T59" fmla="*/ 0 h 13"/>
                <a:gd name="T60" fmla="*/ 122 w 129"/>
                <a:gd name="T61" fmla="*/ 3 h 13"/>
                <a:gd name="T62" fmla="*/ 107 w 129"/>
                <a:gd name="T63" fmla="*/ 7 h 13"/>
                <a:gd name="T64" fmla="*/ 92 w 129"/>
                <a:gd name="T65" fmla="*/ 10 h 13"/>
                <a:gd name="T66" fmla="*/ 89 w 129"/>
                <a:gd name="T67" fmla="*/ 10 h 13"/>
                <a:gd name="T68" fmla="*/ 94 w 129"/>
                <a:gd name="T69" fmla="*/ 10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13"/>
                <a:gd name="T107" fmla="*/ 129 w 129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13">
                  <a:moveTo>
                    <a:pt x="2" y="4"/>
                  </a:moveTo>
                  <a:lnTo>
                    <a:pt x="11" y="7"/>
                  </a:lnTo>
                  <a:lnTo>
                    <a:pt x="28" y="10"/>
                  </a:lnTo>
                  <a:lnTo>
                    <a:pt x="43" y="13"/>
                  </a:lnTo>
                  <a:lnTo>
                    <a:pt x="46" y="13"/>
                  </a:lnTo>
                  <a:lnTo>
                    <a:pt x="54" y="13"/>
                  </a:lnTo>
                  <a:lnTo>
                    <a:pt x="43" y="12"/>
                  </a:lnTo>
                  <a:lnTo>
                    <a:pt x="28" y="10"/>
                  </a:lnTo>
                  <a:lnTo>
                    <a:pt x="11" y="7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94" y="10"/>
                  </a:moveTo>
                  <a:lnTo>
                    <a:pt x="107" y="7"/>
                  </a:lnTo>
                  <a:lnTo>
                    <a:pt x="122" y="3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2" y="3"/>
                  </a:lnTo>
                  <a:lnTo>
                    <a:pt x="107" y="7"/>
                  </a:lnTo>
                  <a:lnTo>
                    <a:pt x="92" y="10"/>
                  </a:lnTo>
                  <a:lnTo>
                    <a:pt x="89" y="10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22D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Freeform 1529"/>
            <p:cNvSpPr>
              <a:spLocks noEditPoints="1"/>
            </p:cNvSpPr>
            <p:nvPr/>
          </p:nvSpPr>
          <p:spPr bwMode="auto">
            <a:xfrm>
              <a:off x="2935" y="3237"/>
              <a:ext cx="132" cy="15"/>
            </a:xfrm>
            <a:custGeom>
              <a:avLst/>
              <a:gdLst>
                <a:gd name="T0" fmla="*/ 1 w 132"/>
                <a:gd name="T1" fmla="*/ 5 h 15"/>
                <a:gd name="T2" fmla="*/ 12 w 132"/>
                <a:gd name="T3" fmla="*/ 9 h 15"/>
                <a:gd name="T4" fmla="*/ 29 w 132"/>
                <a:gd name="T5" fmla="*/ 12 h 15"/>
                <a:gd name="T6" fmla="*/ 44 w 132"/>
                <a:gd name="T7" fmla="*/ 14 h 15"/>
                <a:gd name="T8" fmla="*/ 55 w 132"/>
                <a:gd name="T9" fmla="*/ 15 h 15"/>
                <a:gd name="T10" fmla="*/ 60 w 132"/>
                <a:gd name="T11" fmla="*/ 14 h 15"/>
                <a:gd name="T12" fmla="*/ 44 w 132"/>
                <a:gd name="T13" fmla="*/ 14 h 15"/>
                <a:gd name="T14" fmla="*/ 29 w 132"/>
                <a:gd name="T15" fmla="*/ 12 h 15"/>
                <a:gd name="T16" fmla="*/ 12 w 132"/>
                <a:gd name="T17" fmla="*/ 8 h 15"/>
                <a:gd name="T18" fmla="*/ 0 w 132"/>
                <a:gd name="T19" fmla="*/ 5 h 15"/>
                <a:gd name="T20" fmla="*/ 0 w 132"/>
                <a:gd name="T21" fmla="*/ 5 h 15"/>
                <a:gd name="T22" fmla="*/ 0 w 132"/>
                <a:gd name="T23" fmla="*/ 5 h 15"/>
                <a:gd name="T24" fmla="*/ 0 w 132"/>
                <a:gd name="T25" fmla="*/ 5 h 15"/>
                <a:gd name="T26" fmla="*/ 0 w 132"/>
                <a:gd name="T27" fmla="*/ 5 h 15"/>
                <a:gd name="T28" fmla="*/ 0 w 132"/>
                <a:gd name="T29" fmla="*/ 5 h 15"/>
                <a:gd name="T30" fmla="*/ 1 w 132"/>
                <a:gd name="T31" fmla="*/ 5 h 15"/>
                <a:gd name="T32" fmla="*/ 1 w 132"/>
                <a:gd name="T33" fmla="*/ 5 h 15"/>
                <a:gd name="T34" fmla="*/ 1 w 132"/>
                <a:gd name="T35" fmla="*/ 5 h 15"/>
                <a:gd name="T36" fmla="*/ 90 w 132"/>
                <a:gd name="T37" fmla="*/ 12 h 15"/>
                <a:gd name="T38" fmla="*/ 93 w 132"/>
                <a:gd name="T39" fmla="*/ 12 h 15"/>
                <a:gd name="T40" fmla="*/ 108 w 132"/>
                <a:gd name="T41" fmla="*/ 9 h 15"/>
                <a:gd name="T42" fmla="*/ 123 w 132"/>
                <a:gd name="T43" fmla="*/ 5 h 15"/>
                <a:gd name="T44" fmla="*/ 130 w 132"/>
                <a:gd name="T45" fmla="*/ 2 h 15"/>
                <a:gd name="T46" fmla="*/ 130 w 132"/>
                <a:gd name="T47" fmla="*/ 2 h 15"/>
                <a:gd name="T48" fmla="*/ 130 w 132"/>
                <a:gd name="T49" fmla="*/ 2 h 15"/>
                <a:gd name="T50" fmla="*/ 130 w 132"/>
                <a:gd name="T51" fmla="*/ 2 h 15"/>
                <a:gd name="T52" fmla="*/ 130 w 132"/>
                <a:gd name="T53" fmla="*/ 2 h 15"/>
                <a:gd name="T54" fmla="*/ 132 w 132"/>
                <a:gd name="T55" fmla="*/ 2 h 15"/>
                <a:gd name="T56" fmla="*/ 132 w 132"/>
                <a:gd name="T57" fmla="*/ 0 h 15"/>
                <a:gd name="T58" fmla="*/ 132 w 132"/>
                <a:gd name="T59" fmla="*/ 0 h 15"/>
                <a:gd name="T60" fmla="*/ 132 w 132"/>
                <a:gd name="T61" fmla="*/ 0 h 15"/>
                <a:gd name="T62" fmla="*/ 123 w 132"/>
                <a:gd name="T63" fmla="*/ 5 h 15"/>
                <a:gd name="T64" fmla="*/ 108 w 132"/>
                <a:gd name="T65" fmla="*/ 8 h 15"/>
                <a:gd name="T66" fmla="*/ 93 w 132"/>
                <a:gd name="T67" fmla="*/ 12 h 15"/>
                <a:gd name="T68" fmla="*/ 82 w 132"/>
                <a:gd name="T69" fmla="*/ 14 h 15"/>
                <a:gd name="T70" fmla="*/ 90 w 132"/>
                <a:gd name="T71" fmla="*/ 12 h 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15"/>
                <a:gd name="T110" fmla="*/ 132 w 132"/>
                <a:gd name="T111" fmla="*/ 15 h 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15">
                  <a:moveTo>
                    <a:pt x="1" y="5"/>
                  </a:moveTo>
                  <a:lnTo>
                    <a:pt x="12" y="9"/>
                  </a:lnTo>
                  <a:lnTo>
                    <a:pt x="29" y="12"/>
                  </a:lnTo>
                  <a:lnTo>
                    <a:pt x="44" y="14"/>
                  </a:lnTo>
                  <a:lnTo>
                    <a:pt x="55" y="15"/>
                  </a:lnTo>
                  <a:lnTo>
                    <a:pt x="60" y="14"/>
                  </a:lnTo>
                  <a:lnTo>
                    <a:pt x="44" y="14"/>
                  </a:lnTo>
                  <a:lnTo>
                    <a:pt x="29" y="12"/>
                  </a:lnTo>
                  <a:lnTo>
                    <a:pt x="12" y="8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90" y="12"/>
                  </a:moveTo>
                  <a:lnTo>
                    <a:pt x="93" y="12"/>
                  </a:lnTo>
                  <a:lnTo>
                    <a:pt x="108" y="9"/>
                  </a:lnTo>
                  <a:lnTo>
                    <a:pt x="123" y="5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23" y="5"/>
                  </a:lnTo>
                  <a:lnTo>
                    <a:pt x="108" y="8"/>
                  </a:lnTo>
                  <a:lnTo>
                    <a:pt x="93" y="12"/>
                  </a:lnTo>
                  <a:lnTo>
                    <a:pt x="82" y="14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23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Freeform 1530"/>
            <p:cNvSpPr>
              <a:spLocks/>
            </p:cNvSpPr>
            <p:nvPr/>
          </p:nvSpPr>
          <p:spPr bwMode="auto">
            <a:xfrm>
              <a:off x="2933" y="3237"/>
              <a:ext cx="134" cy="14"/>
            </a:xfrm>
            <a:custGeom>
              <a:avLst/>
              <a:gdLst>
                <a:gd name="T0" fmla="*/ 2 w 134"/>
                <a:gd name="T1" fmla="*/ 5 h 14"/>
                <a:gd name="T2" fmla="*/ 14 w 134"/>
                <a:gd name="T3" fmla="*/ 8 h 14"/>
                <a:gd name="T4" fmla="*/ 31 w 134"/>
                <a:gd name="T5" fmla="*/ 12 h 14"/>
                <a:gd name="T6" fmla="*/ 46 w 134"/>
                <a:gd name="T7" fmla="*/ 14 h 14"/>
                <a:gd name="T8" fmla="*/ 62 w 134"/>
                <a:gd name="T9" fmla="*/ 14 h 14"/>
                <a:gd name="T10" fmla="*/ 84 w 134"/>
                <a:gd name="T11" fmla="*/ 14 h 14"/>
                <a:gd name="T12" fmla="*/ 95 w 134"/>
                <a:gd name="T13" fmla="*/ 12 h 14"/>
                <a:gd name="T14" fmla="*/ 110 w 134"/>
                <a:gd name="T15" fmla="*/ 8 h 14"/>
                <a:gd name="T16" fmla="*/ 125 w 134"/>
                <a:gd name="T17" fmla="*/ 5 h 14"/>
                <a:gd name="T18" fmla="*/ 134 w 134"/>
                <a:gd name="T19" fmla="*/ 0 h 14"/>
                <a:gd name="T20" fmla="*/ 134 w 134"/>
                <a:gd name="T21" fmla="*/ 0 h 14"/>
                <a:gd name="T22" fmla="*/ 134 w 134"/>
                <a:gd name="T23" fmla="*/ 0 h 14"/>
                <a:gd name="T24" fmla="*/ 134 w 134"/>
                <a:gd name="T25" fmla="*/ 0 h 14"/>
                <a:gd name="T26" fmla="*/ 134 w 134"/>
                <a:gd name="T27" fmla="*/ 0 h 14"/>
                <a:gd name="T28" fmla="*/ 134 w 134"/>
                <a:gd name="T29" fmla="*/ 0 h 14"/>
                <a:gd name="T30" fmla="*/ 134 w 134"/>
                <a:gd name="T31" fmla="*/ 0 h 14"/>
                <a:gd name="T32" fmla="*/ 134 w 134"/>
                <a:gd name="T33" fmla="*/ 0 h 14"/>
                <a:gd name="T34" fmla="*/ 134 w 134"/>
                <a:gd name="T35" fmla="*/ 0 h 14"/>
                <a:gd name="T36" fmla="*/ 125 w 134"/>
                <a:gd name="T37" fmla="*/ 3 h 14"/>
                <a:gd name="T38" fmla="*/ 110 w 134"/>
                <a:gd name="T39" fmla="*/ 8 h 14"/>
                <a:gd name="T40" fmla="*/ 95 w 134"/>
                <a:gd name="T41" fmla="*/ 11 h 14"/>
                <a:gd name="T42" fmla="*/ 79 w 134"/>
                <a:gd name="T43" fmla="*/ 14 h 14"/>
                <a:gd name="T44" fmla="*/ 62 w 134"/>
                <a:gd name="T45" fmla="*/ 14 h 14"/>
                <a:gd name="T46" fmla="*/ 46 w 134"/>
                <a:gd name="T47" fmla="*/ 14 h 14"/>
                <a:gd name="T48" fmla="*/ 31 w 134"/>
                <a:gd name="T49" fmla="*/ 11 h 14"/>
                <a:gd name="T50" fmla="*/ 14 w 134"/>
                <a:gd name="T51" fmla="*/ 8 h 14"/>
                <a:gd name="T52" fmla="*/ 0 w 134"/>
                <a:gd name="T53" fmla="*/ 3 h 14"/>
                <a:gd name="T54" fmla="*/ 0 w 134"/>
                <a:gd name="T55" fmla="*/ 3 h 14"/>
                <a:gd name="T56" fmla="*/ 0 w 134"/>
                <a:gd name="T57" fmla="*/ 3 h 14"/>
                <a:gd name="T58" fmla="*/ 2 w 134"/>
                <a:gd name="T59" fmla="*/ 3 h 14"/>
                <a:gd name="T60" fmla="*/ 2 w 134"/>
                <a:gd name="T61" fmla="*/ 3 h 14"/>
                <a:gd name="T62" fmla="*/ 2 w 134"/>
                <a:gd name="T63" fmla="*/ 3 h 14"/>
                <a:gd name="T64" fmla="*/ 2 w 134"/>
                <a:gd name="T65" fmla="*/ 5 h 14"/>
                <a:gd name="T66" fmla="*/ 2 w 134"/>
                <a:gd name="T67" fmla="*/ 5 h 14"/>
                <a:gd name="T68" fmla="*/ 2 w 134"/>
                <a:gd name="T69" fmla="*/ 5 h 14"/>
                <a:gd name="T70" fmla="*/ 2 w 134"/>
                <a:gd name="T71" fmla="*/ 5 h 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4"/>
                <a:gd name="T109" fmla="*/ 0 h 14"/>
                <a:gd name="T110" fmla="*/ 134 w 134"/>
                <a:gd name="T111" fmla="*/ 14 h 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4" h="14">
                  <a:moveTo>
                    <a:pt x="2" y="5"/>
                  </a:moveTo>
                  <a:lnTo>
                    <a:pt x="14" y="8"/>
                  </a:lnTo>
                  <a:lnTo>
                    <a:pt x="31" y="12"/>
                  </a:lnTo>
                  <a:lnTo>
                    <a:pt x="46" y="14"/>
                  </a:lnTo>
                  <a:lnTo>
                    <a:pt x="62" y="14"/>
                  </a:lnTo>
                  <a:lnTo>
                    <a:pt x="84" y="14"/>
                  </a:lnTo>
                  <a:lnTo>
                    <a:pt x="95" y="12"/>
                  </a:lnTo>
                  <a:lnTo>
                    <a:pt x="110" y="8"/>
                  </a:lnTo>
                  <a:lnTo>
                    <a:pt x="125" y="5"/>
                  </a:lnTo>
                  <a:lnTo>
                    <a:pt x="134" y="0"/>
                  </a:lnTo>
                  <a:lnTo>
                    <a:pt x="125" y="3"/>
                  </a:lnTo>
                  <a:lnTo>
                    <a:pt x="110" y="8"/>
                  </a:lnTo>
                  <a:lnTo>
                    <a:pt x="95" y="11"/>
                  </a:lnTo>
                  <a:lnTo>
                    <a:pt x="79" y="14"/>
                  </a:lnTo>
                  <a:lnTo>
                    <a:pt x="62" y="14"/>
                  </a:lnTo>
                  <a:lnTo>
                    <a:pt x="46" y="14"/>
                  </a:lnTo>
                  <a:lnTo>
                    <a:pt x="31" y="11"/>
                  </a:lnTo>
                  <a:lnTo>
                    <a:pt x="14" y="8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24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Freeform 1531"/>
            <p:cNvSpPr>
              <a:spLocks/>
            </p:cNvSpPr>
            <p:nvPr/>
          </p:nvSpPr>
          <p:spPr bwMode="auto">
            <a:xfrm>
              <a:off x="2933" y="3236"/>
              <a:ext cx="136" cy="15"/>
            </a:xfrm>
            <a:custGeom>
              <a:avLst/>
              <a:gdLst>
                <a:gd name="T0" fmla="*/ 0 w 136"/>
                <a:gd name="T1" fmla="*/ 4 h 15"/>
                <a:gd name="T2" fmla="*/ 0 w 136"/>
                <a:gd name="T3" fmla="*/ 4 h 15"/>
                <a:gd name="T4" fmla="*/ 14 w 136"/>
                <a:gd name="T5" fmla="*/ 9 h 15"/>
                <a:gd name="T6" fmla="*/ 31 w 136"/>
                <a:gd name="T7" fmla="*/ 12 h 15"/>
                <a:gd name="T8" fmla="*/ 46 w 136"/>
                <a:gd name="T9" fmla="*/ 15 h 15"/>
                <a:gd name="T10" fmla="*/ 62 w 136"/>
                <a:gd name="T11" fmla="*/ 15 h 15"/>
                <a:gd name="T12" fmla="*/ 79 w 136"/>
                <a:gd name="T13" fmla="*/ 15 h 15"/>
                <a:gd name="T14" fmla="*/ 95 w 136"/>
                <a:gd name="T15" fmla="*/ 12 h 15"/>
                <a:gd name="T16" fmla="*/ 110 w 136"/>
                <a:gd name="T17" fmla="*/ 9 h 15"/>
                <a:gd name="T18" fmla="*/ 125 w 136"/>
                <a:gd name="T19" fmla="*/ 4 h 15"/>
                <a:gd name="T20" fmla="*/ 134 w 136"/>
                <a:gd name="T21" fmla="*/ 1 h 15"/>
                <a:gd name="T22" fmla="*/ 134 w 136"/>
                <a:gd name="T23" fmla="*/ 0 h 15"/>
                <a:gd name="T24" fmla="*/ 136 w 136"/>
                <a:gd name="T25" fmla="*/ 0 h 15"/>
                <a:gd name="T26" fmla="*/ 136 w 136"/>
                <a:gd name="T27" fmla="*/ 0 h 15"/>
                <a:gd name="T28" fmla="*/ 136 w 136"/>
                <a:gd name="T29" fmla="*/ 0 h 15"/>
                <a:gd name="T30" fmla="*/ 136 w 136"/>
                <a:gd name="T31" fmla="*/ 0 h 15"/>
                <a:gd name="T32" fmla="*/ 136 w 136"/>
                <a:gd name="T33" fmla="*/ 0 h 15"/>
                <a:gd name="T34" fmla="*/ 136 w 136"/>
                <a:gd name="T35" fmla="*/ 0 h 15"/>
                <a:gd name="T36" fmla="*/ 136 w 136"/>
                <a:gd name="T37" fmla="*/ 0 h 15"/>
                <a:gd name="T38" fmla="*/ 125 w 136"/>
                <a:gd name="T39" fmla="*/ 4 h 15"/>
                <a:gd name="T40" fmla="*/ 110 w 136"/>
                <a:gd name="T41" fmla="*/ 9 h 15"/>
                <a:gd name="T42" fmla="*/ 95 w 136"/>
                <a:gd name="T43" fmla="*/ 12 h 15"/>
                <a:gd name="T44" fmla="*/ 79 w 136"/>
                <a:gd name="T45" fmla="*/ 13 h 15"/>
                <a:gd name="T46" fmla="*/ 62 w 136"/>
                <a:gd name="T47" fmla="*/ 15 h 15"/>
                <a:gd name="T48" fmla="*/ 46 w 136"/>
                <a:gd name="T49" fmla="*/ 13 h 15"/>
                <a:gd name="T50" fmla="*/ 31 w 136"/>
                <a:gd name="T51" fmla="*/ 12 h 15"/>
                <a:gd name="T52" fmla="*/ 16 w 136"/>
                <a:gd name="T53" fmla="*/ 9 h 15"/>
                <a:gd name="T54" fmla="*/ 2 w 136"/>
                <a:gd name="T55" fmla="*/ 4 h 15"/>
                <a:gd name="T56" fmla="*/ 0 w 136"/>
                <a:gd name="T57" fmla="*/ 3 h 15"/>
                <a:gd name="T58" fmla="*/ 0 w 136"/>
                <a:gd name="T59" fmla="*/ 3 h 15"/>
                <a:gd name="T60" fmla="*/ 0 w 136"/>
                <a:gd name="T61" fmla="*/ 4 h 15"/>
                <a:gd name="T62" fmla="*/ 0 w 136"/>
                <a:gd name="T63" fmla="*/ 4 h 15"/>
                <a:gd name="T64" fmla="*/ 0 w 136"/>
                <a:gd name="T65" fmla="*/ 4 h 15"/>
                <a:gd name="T66" fmla="*/ 0 w 136"/>
                <a:gd name="T67" fmla="*/ 4 h 15"/>
                <a:gd name="T68" fmla="*/ 0 w 136"/>
                <a:gd name="T69" fmla="*/ 4 h 15"/>
                <a:gd name="T70" fmla="*/ 0 w 136"/>
                <a:gd name="T71" fmla="*/ 4 h 15"/>
                <a:gd name="T72" fmla="*/ 0 w 136"/>
                <a:gd name="T73" fmla="*/ 4 h 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15"/>
                <a:gd name="T113" fmla="*/ 136 w 136"/>
                <a:gd name="T114" fmla="*/ 15 h 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15">
                  <a:moveTo>
                    <a:pt x="0" y="4"/>
                  </a:moveTo>
                  <a:lnTo>
                    <a:pt x="0" y="4"/>
                  </a:lnTo>
                  <a:lnTo>
                    <a:pt x="14" y="9"/>
                  </a:lnTo>
                  <a:lnTo>
                    <a:pt x="31" y="12"/>
                  </a:lnTo>
                  <a:lnTo>
                    <a:pt x="46" y="15"/>
                  </a:lnTo>
                  <a:lnTo>
                    <a:pt x="62" y="15"/>
                  </a:lnTo>
                  <a:lnTo>
                    <a:pt x="79" y="15"/>
                  </a:lnTo>
                  <a:lnTo>
                    <a:pt x="95" y="12"/>
                  </a:lnTo>
                  <a:lnTo>
                    <a:pt x="110" y="9"/>
                  </a:lnTo>
                  <a:lnTo>
                    <a:pt x="125" y="4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25" y="4"/>
                  </a:lnTo>
                  <a:lnTo>
                    <a:pt x="110" y="9"/>
                  </a:lnTo>
                  <a:lnTo>
                    <a:pt x="95" y="12"/>
                  </a:lnTo>
                  <a:lnTo>
                    <a:pt x="79" y="13"/>
                  </a:lnTo>
                  <a:lnTo>
                    <a:pt x="62" y="15"/>
                  </a:lnTo>
                  <a:lnTo>
                    <a:pt x="46" y="13"/>
                  </a:lnTo>
                  <a:lnTo>
                    <a:pt x="31" y="12"/>
                  </a:lnTo>
                  <a:lnTo>
                    <a:pt x="16" y="9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5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Freeform 1532"/>
            <p:cNvSpPr>
              <a:spLocks/>
            </p:cNvSpPr>
            <p:nvPr/>
          </p:nvSpPr>
          <p:spPr bwMode="auto">
            <a:xfrm>
              <a:off x="2931" y="3234"/>
              <a:ext cx="138" cy="17"/>
            </a:xfrm>
            <a:custGeom>
              <a:avLst/>
              <a:gdLst>
                <a:gd name="T0" fmla="*/ 2 w 138"/>
                <a:gd name="T1" fmla="*/ 5 h 17"/>
                <a:gd name="T2" fmla="*/ 4 w 138"/>
                <a:gd name="T3" fmla="*/ 6 h 17"/>
                <a:gd name="T4" fmla="*/ 18 w 138"/>
                <a:gd name="T5" fmla="*/ 11 h 17"/>
                <a:gd name="T6" fmla="*/ 33 w 138"/>
                <a:gd name="T7" fmla="*/ 14 h 17"/>
                <a:gd name="T8" fmla="*/ 48 w 138"/>
                <a:gd name="T9" fmla="*/ 15 h 17"/>
                <a:gd name="T10" fmla="*/ 64 w 138"/>
                <a:gd name="T11" fmla="*/ 17 h 17"/>
                <a:gd name="T12" fmla="*/ 81 w 138"/>
                <a:gd name="T13" fmla="*/ 15 h 17"/>
                <a:gd name="T14" fmla="*/ 97 w 138"/>
                <a:gd name="T15" fmla="*/ 14 h 17"/>
                <a:gd name="T16" fmla="*/ 112 w 138"/>
                <a:gd name="T17" fmla="*/ 11 h 17"/>
                <a:gd name="T18" fmla="*/ 127 w 138"/>
                <a:gd name="T19" fmla="*/ 6 h 17"/>
                <a:gd name="T20" fmla="*/ 138 w 138"/>
                <a:gd name="T21" fmla="*/ 2 h 17"/>
                <a:gd name="T22" fmla="*/ 138 w 138"/>
                <a:gd name="T23" fmla="*/ 2 h 17"/>
                <a:gd name="T24" fmla="*/ 138 w 138"/>
                <a:gd name="T25" fmla="*/ 2 h 17"/>
                <a:gd name="T26" fmla="*/ 138 w 138"/>
                <a:gd name="T27" fmla="*/ 2 h 17"/>
                <a:gd name="T28" fmla="*/ 138 w 138"/>
                <a:gd name="T29" fmla="*/ 2 h 17"/>
                <a:gd name="T30" fmla="*/ 138 w 138"/>
                <a:gd name="T31" fmla="*/ 0 h 17"/>
                <a:gd name="T32" fmla="*/ 138 w 138"/>
                <a:gd name="T33" fmla="*/ 0 h 17"/>
                <a:gd name="T34" fmla="*/ 138 w 138"/>
                <a:gd name="T35" fmla="*/ 0 h 17"/>
                <a:gd name="T36" fmla="*/ 138 w 138"/>
                <a:gd name="T37" fmla="*/ 0 h 17"/>
                <a:gd name="T38" fmla="*/ 127 w 138"/>
                <a:gd name="T39" fmla="*/ 5 h 17"/>
                <a:gd name="T40" fmla="*/ 112 w 138"/>
                <a:gd name="T41" fmla="*/ 9 h 17"/>
                <a:gd name="T42" fmla="*/ 97 w 138"/>
                <a:gd name="T43" fmla="*/ 12 h 17"/>
                <a:gd name="T44" fmla="*/ 81 w 138"/>
                <a:gd name="T45" fmla="*/ 15 h 17"/>
                <a:gd name="T46" fmla="*/ 64 w 138"/>
                <a:gd name="T47" fmla="*/ 15 h 17"/>
                <a:gd name="T48" fmla="*/ 48 w 138"/>
                <a:gd name="T49" fmla="*/ 15 h 17"/>
                <a:gd name="T50" fmla="*/ 33 w 138"/>
                <a:gd name="T51" fmla="*/ 12 h 17"/>
                <a:gd name="T52" fmla="*/ 18 w 138"/>
                <a:gd name="T53" fmla="*/ 9 h 17"/>
                <a:gd name="T54" fmla="*/ 4 w 138"/>
                <a:gd name="T55" fmla="*/ 5 h 17"/>
                <a:gd name="T56" fmla="*/ 0 w 138"/>
                <a:gd name="T57" fmla="*/ 5 h 17"/>
                <a:gd name="T58" fmla="*/ 0 w 138"/>
                <a:gd name="T59" fmla="*/ 5 h 17"/>
                <a:gd name="T60" fmla="*/ 0 w 138"/>
                <a:gd name="T61" fmla="*/ 5 h 17"/>
                <a:gd name="T62" fmla="*/ 0 w 138"/>
                <a:gd name="T63" fmla="*/ 5 h 17"/>
                <a:gd name="T64" fmla="*/ 0 w 138"/>
                <a:gd name="T65" fmla="*/ 5 h 17"/>
                <a:gd name="T66" fmla="*/ 2 w 138"/>
                <a:gd name="T67" fmla="*/ 5 h 17"/>
                <a:gd name="T68" fmla="*/ 2 w 138"/>
                <a:gd name="T69" fmla="*/ 5 h 17"/>
                <a:gd name="T70" fmla="*/ 2 w 138"/>
                <a:gd name="T71" fmla="*/ 5 h 17"/>
                <a:gd name="T72" fmla="*/ 2 w 138"/>
                <a:gd name="T73" fmla="*/ 5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17"/>
                <a:gd name="T113" fmla="*/ 138 w 13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17">
                  <a:moveTo>
                    <a:pt x="2" y="5"/>
                  </a:moveTo>
                  <a:lnTo>
                    <a:pt x="4" y="6"/>
                  </a:lnTo>
                  <a:lnTo>
                    <a:pt x="18" y="11"/>
                  </a:lnTo>
                  <a:lnTo>
                    <a:pt x="33" y="14"/>
                  </a:lnTo>
                  <a:lnTo>
                    <a:pt x="48" y="15"/>
                  </a:lnTo>
                  <a:lnTo>
                    <a:pt x="64" y="17"/>
                  </a:lnTo>
                  <a:lnTo>
                    <a:pt x="81" y="15"/>
                  </a:lnTo>
                  <a:lnTo>
                    <a:pt x="97" y="14"/>
                  </a:lnTo>
                  <a:lnTo>
                    <a:pt x="112" y="11"/>
                  </a:lnTo>
                  <a:lnTo>
                    <a:pt x="127" y="6"/>
                  </a:lnTo>
                  <a:lnTo>
                    <a:pt x="138" y="2"/>
                  </a:lnTo>
                  <a:lnTo>
                    <a:pt x="138" y="0"/>
                  </a:lnTo>
                  <a:lnTo>
                    <a:pt x="127" y="5"/>
                  </a:lnTo>
                  <a:lnTo>
                    <a:pt x="112" y="9"/>
                  </a:lnTo>
                  <a:lnTo>
                    <a:pt x="97" y="12"/>
                  </a:lnTo>
                  <a:lnTo>
                    <a:pt x="81" y="15"/>
                  </a:lnTo>
                  <a:lnTo>
                    <a:pt x="64" y="15"/>
                  </a:lnTo>
                  <a:lnTo>
                    <a:pt x="48" y="15"/>
                  </a:lnTo>
                  <a:lnTo>
                    <a:pt x="33" y="12"/>
                  </a:lnTo>
                  <a:lnTo>
                    <a:pt x="18" y="9"/>
                  </a:lnTo>
                  <a:lnTo>
                    <a:pt x="4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26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Freeform 1533"/>
            <p:cNvSpPr>
              <a:spLocks noEditPoints="1"/>
            </p:cNvSpPr>
            <p:nvPr/>
          </p:nvSpPr>
          <p:spPr bwMode="auto">
            <a:xfrm>
              <a:off x="2931" y="2996"/>
              <a:ext cx="140" cy="253"/>
            </a:xfrm>
            <a:custGeom>
              <a:avLst/>
              <a:gdLst>
                <a:gd name="T0" fmla="*/ 0 w 140"/>
                <a:gd name="T1" fmla="*/ 243 h 253"/>
                <a:gd name="T2" fmla="*/ 4 w 140"/>
                <a:gd name="T3" fmla="*/ 243 h 253"/>
                <a:gd name="T4" fmla="*/ 18 w 140"/>
                <a:gd name="T5" fmla="*/ 247 h 253"/>
                <a:gd name="T6" fmla="*/ 33 w 140"/>
                <a:gd name="T7" fmla="*/ 250 h 253"/>
                <a:gd name="T8" fmla="*/ 48 w 140"/>
                <a:gd name="T9" fmla="*/ 253 h 253"/>
                <a:gd name="T10" fmla="*/ 64 w 140"/>
                <a:gd name="T11" fmla="*/ 253 h 253"/>
                <a:gd name="T12" fmla="*/ 81 w 140"/>
                <a:gd name="T13" fmla="*/ 253 h 253"/>
                <a:gd name="T14" fmla="*/ 97 w 140"/>
                <a:gd name="T15" fmla="*/ 250 h 253"/>
                <a:gd name="T16" fmla="*/ 112 w 140"/>
                <a:gd name="T17" fmla="*/ 247 h 253"/>
                <a:gd name="T18" fmla="*/ 127 w 140"/>
                <a:gd name="T19" fmla="*/ 243 h 253"/>
                <a:gd name="T20" fmla="*/ 138 w 140"/>
                <a:gd name="T21" fmla="*/ 238 h 253"/>
                <a:gd name="T22" fmla="*/ 138 w 140"/>
                <a:gd name="T23" fmla="*/ 238 h 253"/>
                <a:gd name="T24" fmla="*/ 140 w 140"/>
                <a:gd name="T25" fmla="*/ 238 h 253"/>
                <a:gd name="T26" fmla="*/ 140 w 140"/>
                <a:gd name="T27" fmla="*/ 238 h 253"/>
                <a:gd name="T28" fmla="*/ 140 w 140"/>
                <a:gd name="T29" fmla="*/ 238 h 253"/>
                <a:gd name="T30" fmla="*/ 140 w 140"/>
                <a:gd name="T31" fmla="*/ 238 h 253"/>
                <a:gd name="T32" fmla="*/ 140 w 140"/>
                <a:gd name="T33" fmla="*/ 238 h 253"/>
                <a:gd name="T34" fmla="*/ 140 w 140"/>
                <a:gd name="T35" fmla="*/ 238 h 253"/>
                <a:gd name="T36" fmla="*/ 140 w 140"/>
                <a:gd name="T37" fmla="*/ 238 h 253"/>
                <a:gd name="T38" fmla="*/ 125 w 140"/>
                <a:gd name="T39" fmla="*/ 243 h 253"/>
                <a:gd name="T40" fmla="*/ 112 w 140"/>
                <a:gd name="T41" fmla="*/ 247 h 253"/>
                <a:gd name="T42" fmla="*/ 95 w 140"/>
                <a:gd name="T43" fmla="*/ 250 h 253"/>
                <a:gd name="T44" fmla="*/ 81 w 140"/>
                <a:gd name="T45" fmla="*/ 252 h 253"/>
                <a:gd name="T46" fmla="*/ 64 w 140"/>
                <a:gd name="T47" fmla="*/ 253 h 253"/>
                <a:gd name="T48" fmla="*/ 48 w 140"/>
                <a:gd name="T49" fmla="*/ 252 h 253"/>
                <a:gd name="T50" fmla="*/ 33 w 140"/>
                <a:gd name="T51" fmla="*/ 250 h 253"/>
                <a:gd name="T52" fmla="*/ 18 w 140"/>
                <a:gd name="T53" fmla="*/ 247 h 253"/>
                <a:gd name="T54" fmla="*/ 4 w 140"/>
                <a:gd name="T55" fmla="*/ 243 h 253"/>
                <a:gd name="T56" fmla="*/ 0 w 140"/>
                <a:gd name="T57" fmla="*/ 241 h 253"/>
                <a:gd name="T58" fmla="*/ 0 w 140"/>
                <a:gd name="T59" fmla="*/ 241 h 253"/>
                <a:gd name="T60" fmla="*/ 0 w 140"/>
                <a:gd name="T61" fmla="*/ 241 h 253"/>
                <a:gd name="T62" fmla="*/ 0 w 140"/>
                <a:gd name="T63" fmla="*/ 241 h 253"/>
                <a:gd name="T64" fmla="*/ 0 w 140"/>
                <a:gd name="T65" fmla="*/ 241 h 253"/>
                <a:gd name="T66" fmla="*/ 0 w 140"/>
                <a:gd name="T67" fmla="*/ 241 h 253"/>
                <a:gd name="T68" fmla="*/ 0 w 140"/>
                <a:gd name="T69" fmla="*/ 243 h 253"/>
                <a:gd name="T70" fmla="*/ 0 w 140"/>
                <a:gd name="T71" fmla="*/ 243 h 253"/>
                <a:gd name="T72" fmla="*/ 0 w 140"/>
                <a:gd name="T73" fmla="*/ 243 h 253"/>
                <a:gd name="T74" fmla="*/ 112 w 140"/>
                <a:gd name="T75" fmla="*/ 2 h 253"/>
                <a:gd name="T76" fmla="*/ 112 w 140"/>
                <a:gd name="T77" fmla="*/ 2 h 253"/>
                <a:gd name="T78" fmla="*/ 112 w 140"/>
                <a:gd name="T79" fmla="*/ 2 h 253"/>
                <a:gd name="T80" fmla="*/ 112 w 140"/>
                <a:gd name="T81" fmla="*/ 2 h 253"/>
                <a:gd name="T82" fmla="*/ 112 w 140"/>
                <a:gd name="T83" fmla="*/ 2 h 253"/>
                <a:gd name="T84" fmla="*/ 112 w 140"/>
                <a:gd name="T85" fmla="*/ 2 h 253"/>
                <a:gd name="T86" fmla="*/ 112 w 140"/>
                <a:gd name="T87" fmla="*/ 2 h 253"/>
                <a:gd name="T88" fmla="*/ 112 w 140"/>
                <a:gd name="T89" fmla="*/ 2 h 253"/>
                <a:gd name="T90" fmla="*/ 112 w 140"/>
                <a:gd name="T91" fmla="*/ 2 h 253"/>
                <a:gd name="T92" fmla="*/ 112 w 140"/>
                <a:gd name="T93" fmla="*/ 0 h 253"/>
                <a:gd name="T94" fmla="*/ 112 w 140"/>
                <a:gd name="T95" fmla="*/ 2 h 2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"/>
                <a:gd name="T145" fmla="*/ 0 h 253"/>
                <a:gd name="T146" fmla="*/ 140 w 140"/>
                <a:gd name="T147" fmla="*/ 253 h 2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" h="253">
                  <a:moveTo>
                    <a:pt x="0" y="243"/>
                  </a:moveTo>
                  <a:lnTo>
                    <a:pt x="4" y="243"/>
                  </a:lnTo>
                  <a:lnTo>
                    <a:pt x="18" y="247"/>
                  </a:lnTo>
                  <a:lnTo>
                    <a:pt x="33" y="250"/>
                  </a:lnTo>
                  <a:lnTo>
                    <a:pt x="48" y="253"/>
                  </a:lnTo>
                  <a:lnTo>
                    <a:pt x="64" y="253"/>
                  </a:lnTo>
                  <a:lnTo>
                    <a:pt x="81" y="253"/>
                  </a:lnTo>
                  <a:lnTo>
                    <a:pt x="97" y="250"/>
                  </a:lnTo>
                  <a:lnTo>
                    <a:pt x="112" y="247"/>
                  </a:lnTo>
                  <a:lnTo>
                    <a:pt x="127" y="243"/>
                  </a:lnTo>
                  <a:lnTo>
                    <a:pt x="138" y="238"/>
                  </a:lnTo>
                  <a:lnTo>
                    <a:pt x="140" y="238"/>
                  </a:lnTo>
                  <a:lnTo>
                    <a:pt x="125" y="243"/>
                  </a:lnTo>
                  <a:lnTo>
                    <a:pt x="112" y="247"/>
                  </a:lnTo>
                  <a:lnTo>
                    <a:pt x="95" y="250"/>
                  </a:lnTo>
                  <a:lnTo>
                    <a:pt x="81" y="252"/>
                  </a:lnTo>
                  <a:lnTo>
                    <a:pt x="64" y="253"/>
                  </a:lnTo>
                  <a:lnTo>
                    <a:pt x="48" y="252"/>
                  </a:lnTo>
                  <a:lnTo>
                    <a:pt x="33" y="250"/>
                  </a:lnTo>
                  <a:lnTo>
                    <a:pt x="18" y="247"/>
                  </a:lnTo>
                  <a:lnTo>
                    <a:pt x="4" y="243"/>
                  </a:lnTo>
                  <a:lnTo>
                    <a:pt x="0" y="241"/>
                  </a:lnTo>
                  <a:lnTo>
                    <a:pt x="0" y="243"/>
                  </a:lnTo>
                  <a:close/>
                  <a:moveTo>
                    <a:pt x="112" y="2"/>
                  </a:moveTo>
                  <a:lnTo>
                    <a:pt x="112" y="2"/>
                  </a:lnTo>
                  <a:lnTo>
                    <a:pt x="112" y="0"/>
                  </a:lnTo>
                  <a:lnTo>
                    <a:pt x="112" y="2"/>
                  </a:lnTo>
                  <a:close/>
                </a:path>
              </a:pathLst>
            </a:custGeom>
            <a:solidFill>
              <a:srgbClr val="27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Freeform 1534"/>
            <p:cNvSpPr>
              <a:spLocks noEditPoints="1"/>
            </p:cNvSpPr>
            <p:nvPr/>
          </p:nvSpPr>
          <p:spPr bwMode="auto">
            <a:xfrm>
              <a:off x="2929" y="2998"/>
              <a:ext cx="142" cy="251"/>
            </a:xfrm>
            <a:custGeom>
              <a:avLst/>
              <a:gdLst>
                <a:gd name="T0" fmla="*/ 114 w 142"/>
                <a:gd name="T1" fmla="*/ 0 h 251"/>
                <a:gd name="T2" fmla="*/ 114 w 142"/>
                <a:gd name="T3" fmla="*/ 0 h 251"/>
                <a:gd name="T4" fmla="*/ 114 w 142"/>
                <a:gd name="T5" fmla="*/ 0 h 251"/>
                <a:gd name="T6" fmla="*/ 114 w 142"/>
                <a:gd name="T7" fmla="*/ 0 h 251"/>
                <a:gd name="T8" fmla="*/ 114 w 142"/>
                <a:gd name="T9" fmla="*/ 0 h 251"/>
                <a:gd name="T10" fmla="*/ 114 w 142"/>
                <a:gd name="T11" fmla="*/ 0 h 251"/>
                <a:gd name="T12" fmla="*/ 114 w 142"/>
                <a:gd name="T13" fmla="*/ 0 h 251"/>
                <a:gd name="T14" fmla="*/ 114 w 142"/>
                <a:gd name="T15" fmla="*/ 0 h 251"/>
                <a:gd name="T16" fmla="*/ 114 w 142"/>
                <a:gd name="T17" fmla="*/ 0 h 251"/>
                <a:gd name="T18" fmla="*/ 114 w 142"/>
                <a:gd name="T19" fmla="*/ 0 h 251"/>
                <a:gd name="T20" fmla="*/ 114 w 142"/>
                <a:gd name="T21" fmla="*/ 0 h 251"/>
                <a:gd name="T22" fmla="*/ 114 w 142"/>
                <a:gd name="T23" fmla="*/ 0 h 251"/>
                <a:gd name="T24" fmla="*/ 2 w 142"/>
                <a:gd name="T25" fmla="*/ 239 h 251"/>
                <a:gd name="T26" fmla="*/ 6 w 142"/>
                <a:gd name="T27" fmla="*/ 241 h 251"/>
                <a:gd name="T28" fmla="*/ 20 w 142"/>
                <a:gd name="T29" fmla="*/ 245 h 251"/>
                <a:gd name="T30" fmla="*/ 35 w 142"/>
                <a:gd name="T31" fmla="*/ 248 h 251"/>
                <a:gd name="T32" fmla="*/ 50 w 142"/>
                <a:gd name="T33" fmla="*/ 250 h 251"/>
                <a:gd name="T34" fmla="*/ 66 w 142"/>
                <a:gd name="T35" fmla="*/ 251 h 251"/>
                <a:gd name="T36" fmla="*/ 83 w 142"/>
                <a:gd name="T37" fmla="*/ 250 h 251"/>
                <a:gd name="T38" fmla="*/ 97 w 142"/>
                <a:gd name="T39" fmla="*/ 248 h 251"/>
                <a:gd name="T40" fmla="*/ 114 w 142"/>
                <a:gd name="T41" fmla="*/ 245 h 251"/>
                <a:gd name="T42" fmla="*/ 127 w 142"/>
                <a:gd name="T43" fmla="*/ 241 h 251"/>
                <a:gd name="T44" fmla="*/ 142 w 142"/>
                <a:gd name="T45" fmla="*/ 236 h 251"/>
                <a:gd name="T46" fmla="*/ 142 w 142"/>
                <a:gd name="T47" fmla="*/ 235 h 251"/>
                <a:gd name="T48" fmla="*/ 142 w 142"/>
                <a:gd name="T49" fmla="*/ 235 h 251"/>
                <a:gd name="T50" fmla="*/ 142 w 142"/>
                <a:gd name="T51" fmla="*/ 235 h 251"/>
                <a:gd name="T52" fmla="*/ 142 w 142"/>
                <a:gd name="T53" fmla="*/ 235 h 251"/>
                <a:gd name="T54" fmla="*/ 142 w 142"/>
                <a:gd name="T55" fmla="*/ 235 h 251"/>
                <a:gd name="T56" fmla="*/ 142 w 142"/>
                <a:gd name="T57" fmla="*/ 235 h 251"/>
                <a:gd name="T58" fmla="*/ 142 w 142"/>
                <a:gd name="T59" fmla="*/ 235 h 251"/>
                <a:gd name="T60" fmla="*/ 142 w 142"/>
                <a:gd name="T61" fmla="*/ 235 h 251"/>
                <a:gd name="T62" fmla="*/ 142 w 142"/>
                <a:gd name="T63" fmla="*/ 235 h 251"/>
                <a:gd name="T64" fmla="*/ 127 w 142"/>
                <a:gd name="T65" fmla="*/ 241 h 251"/>
                <a:gd name="T66" fmla="*/ 114 w 142"/>
                <a:gd name="T67" fmla="*/ 245 h 251"/>
                <a:gd name="T68" fmla="*/ 97 w 142"/>
                <a:gd name="T69" fmla="*/ 248 h 251"/>
                <a:gd name="T70" fmla="*/ 83 w 142"/>
                <a:gd name="T71" fmla="*/ 250 h 251"/>
                <a:gd name="T72" fmla="*/ 66 w 142"/>
                <a:gd name="T73" fmla="*/ 250 h 251"/>
                <a:gd name="T74" fmla="*/ 51 w 142"/>
                <a:gd name="T75" fmla="*/ 250 h 251"/>
                <a:gd name="T76" fmla="*/ 35 w 142"/>
                <a:gd name="T77" fmla="*/ 248 h 251"/>
                <a:gd name="T78" fmla="*/ 20 w 142"/>
                <a:gd name="T79" fmla="*/ 245 h 251"/>
                <a:gd name="T80" fmla="*/ 6 w 142"/>
                <a:gd name="T81" fmla="*/ 241 h 251"/>
                <a:gd name="T82" fmla="*/ 0 w 142"/>
                <a:gd name="T83" fmla="*/ 238 h 251"/>
                <a:gd name="T84" fmla="*/ 0 w 142"/>
                <a:gd name="T85" fmla="*/ 238 h 251"/>
                <a:gd name="T86" fmla="*/ 0 w 142"/>
                <a:gd name="T87" fmla="*/ 239 h 251"/>
                <a:gd name="T88" fmla="*/ 0 w 142"/>
                <a:gd name="T89" fmla="*/ 239 h 251"/>
                <a:gd name="T90" fmla="*/ 2 w 142"/>
                <a:gd name="T91" fmla="*/ 239 h 251"/>
                <a:gd name="T92" fmla="*/ 2 w 142"/>
                <a:gd name="T93" fmla="*/ 239 h 251"/>
                <a:gd name="T94" fmla="*/ 2 w 142"/>
                <a:gd name="T95" fmla="*/ 239 h 251"/>
                <a:gd name="T96" fmla="*/ 2 w 142"/>
                <a:gd name="T97" fmla="*/ 239 h 251"/>
                <a:gd name="T98" fmla="*/ 2 w 142"/>
                <a:gd name="T99" fmla="*/ 239 h 2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2"/>
                <a:gd name="T151" fmla="*/ 0 h 251"/>
                <a:gd name="T152" fmla="*/ 142 w 142"/>
                <a:gd name="T153" fmla="*/ 251 h 2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2" h="251">
                  <a:moveTo>
                    <a:pt x="114" y="0"/>
                  </a:moveTo>
                  <a:lnTo>
                    <a:pt x="114" y="0"/>
                  </a:lnTo>
                  <a:close/>
                  <a:moveTo>
                    <a:pt x="2" y="239"/>
                  </a:moveTo>
                  <a:lnTo>
                    <a:pt x="6" y="241"/>
                  </a:lnTo>
                  <a:lnTo>
                    <a:pt x="20" y="245"/>
                  </a:lnTo>
                  <a:lnTo>
                    <a:pt x="35" y="248"/>
                  </a:lnTo>
                  <a:lnTo>
                    <a:pt x="50" y="250"/>
                  </a:lnTo>
                  <a:lnTo>
                    <a:pt x="66" y="251"/>
                  </a:lnTo>
                  <a:lnTo>
                    <a:pt x="83" y="250"/>
                  </a:lnTo>
                  <a:lnTo>
                    <a:pt x="97" y="248"/>
                  </a:lnTo>
                  <a:lnTo>
                    <a:pt x="114" y="245"/>
                  </a:lnTo>
                  <a:lnTo>
                    <a:pt x="127" y="241"/>
                  </a:lnTo>
                  <a:lnTo>
                    <a:pt x="142" y="236"/>
                  </a:lnTo>
                  <a:lnTo>
                    <a:pt x="142" y="235"/>
                  </a:lnTo>
                  <a:lnTo>
                    <a:pt x="127" y="241"/>
                  </a:lnTo>
                  <a:lnTo>
                    <a:pt x="114" y="245"/>
                  </a:lnTo>
                  <a:lnTo>
                    <a:pt x="97" y="248"/>
                  </a:lnTo>
                  <a:lnTo>
                    <a:pt x="83" y="250"/>
                  </a:lnTo>
                  <a:lnTo>
                    <a:pt x="66" y="250"/>
                  </a:lnTo>
                  <a:lnTo>
                    <a:pt x="51" y="250"/>
                  </a:lnTo>
                  <a:lnTo>
                    <a:pt x="35" y="248"/>
                  </a:lnTo>
                  <a:lnTo>
                    <a:pt x="20" y="245"/>
                  </a:lnTo>
                  <a:lnTo>
                    <a:pt x="6" y="241"/>
                  </a:lnTo>
                  <a:lnTo>
                    <a:pt x="0" y="238"/>
                  </a:lnTo>
                  <a:lnTo>
                    <a:pt x="0" y="239"/>
                  </a:lnTo>
                  <a:lnTo>
                    <a:pt x="2" y="239"/>
                  </a:lnTo>
                  <a:close/>
                </a:path>
              </a:pathLst>
            </a:custGeom>
            <a:solidFill>
              <a:srgbClr val="28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Freeform 1535"/>
            <p:cNvSpPr>
              <a:spLocks noEditPoints="1"/>
            </p:cNvSpPr>
            <p:nvPr/>
          </p:nvSpPr>
          <p:spPr bwMode="auto">
            <a:xfrm>
              <a:off x="2929" y="2998"/>
              <a:ext cx="143" cy="250"/>
            </a:xfrm>
            <a:custGeom>
              <a:avLst/>
              <a:gdLst>
                <a:gd name="T0" fmla="*/ 114 w 143"/>
                <a:gd name="T1" fmla="*/ 0 h 250"/>
                <a:gd name="T2" fmla="*/ 114 w 143"/>
                <a:gd name="T3" fmla="*/ 0 h 250"/>
                <a:gd name="T4" fmla="*/ 114 w 143"/>
                <a:gd name="T5" fmla="*/ 0 h 250"/>
                <a:gd name="T6" fmla="*/ 112 w 143"/>
                <a:gd name="T7" fmla="*/ 0 h 250"/>
                <a:gd name="T8" fmla="*/ 112 w 143"/>
                <a:gd name="T9" fmla="*/ 0 h 250"/>
                <a:gd name="T10" fmla="*/ 112 w 143"/>
                <a:gd name="T11" fmla="*/ 0 h 250"/>
                <a:gd name="T12" fmla="*/ 112 w 143"/>
                <a:gd name="T13" fmla="*/ 0 h 250"/>
                <a:gd name="T14" fmla="*/ 112 w 143"/>
                <a:gd name="T15" fmla="*/ 0 h 250"/>
                <a:gd name="T16" fmla="*/ 112 w 143"/>
                <a:gd name="T17" fmla="*/ 0 h 250"/>
                <a:gd name="T18" fmla="*/ 112 w 143"/>
                <a:gd name="T19" fmla="*/ 0 h 250"/>
                <a:gd name="T20" fmla="*/ 112 w 143"/>
                <a:gd name="T21" fmla="*/ 0 h 250"/>
                <a:gd name="T22" fmla="*/ 114 w 143"/>
                <a:gd name="T23" fmla="*/ 1 h 250"/>
                <a:gd name="T24" fmla="*/ 114 w 143"/>
                <a:gd name="T25" fmla="*/ 0 h 250"/>
                <a:gd name="T26" fmla="*/ 0 w 143"/>
                <a:gd name="T27" fmla="*/ 238 h 250"/>
                <a:gd name="T28" fmla="*/ 6 w 143"/>
                <a:gd name="T29" fmla="*/ 241 h 250"/>
                <a:gd name="T30" fmla="*/ 20 w 143"/>
                <a:gd name="T31" fmla="*/ 245 h 250"/>
                <a:gd name="T32" fmla="*/ 35 w 143"/>
                <a:gd name="T33" fmla="*/ 248 h 250"/>
                <a:gd name="T34" fmla="*/ 51 w 143"/>
                <a:gd name="T35" fmla="*/ 250 h 250"/>
                <a:gd name="T36" fmla="*/ 66 w 143"/>
                <a:gd name="T37" fmla="*/ 250 h 250"/>
                <a:gd name="T38" fmla="*/ 83 w 143"/>
                <a:gd name="T39" fmla="*/ 250 h 250"/>
                <a:gd name="T40" fmla="*/ 97 w 143"/>
                <a:gd name="T41" fmla="*/ 248 h 250"/>
                <a:gd name="T42" fmla="*/ 114 w 143"/>
                <a:gd name="T43" fmla="*/ 245 h 250"/>
                <a:gd name="T44" fmla="*/ 127 w 143"/>
                <a:gd name="T45" fmla="*/ 241 h 250"/>
                <a:gd name="T46" fmla="*/ 142 w 143"/>
                <a:gd name="T47" fmla="*/ 235 h 250"/>
                <a:gd name="T48" fmla="*/ 142 w 143"/>
                <a:gd name="T49" fmla="*/ 235 h 250"/>
                <a:gd name="T50" fmla="*/ 142 w 143"/>
                <a:gd name="T51" fmla="*/ 235 h 250"/>
                <a:gd name="T52" fmla="*/ 142 w 143"/>
                <a:gd name="T53" fmla="*/ 235 h 250"/>
                <a:gd name="T54" fmla="*/ 142 w 143"/>
                <a:gd name="T55" fmla="*/ 235 h 250"/>
                <a:gd name="T56" fmla="*/ 142 w 143"/>
                <a:gd name="T57" fmla="*/ 235 h 250"/>
                <a:gd name="T58" fmla="*/ 142 w 143"/>
                <a:gd name="T59" fmla="*/ 233 h 250"/>
                <a:gd name="T60" fmla="*/ 143 w 143"/>
                <a:gd name="T61" fmla="*/ 233 h 250"/>
                <a:gd name="T62" fmla="*/ 143 w 143"/>
                <a:gd name="T63" fmla="*/ 233 h 250"/>
                <a:gd name="T64" fmla="*/ 143 w 143"/>
                <a:gd name="T65" fmla="*/ 233 h 250"/>
                <a:gd name="T66" fmla="*/ 142 w 143"/>
                <a:gd name="T67" fmla="*/ 235 h 250"/>
                <a:gd name="T68" fmla="*/ 127 w 143"/>
                <a:gd name="T69" fmla="*/ 239 h 250"/>
                <a:gd name="T70" fmla="*/ 112 w 143"/>
                <a:gd name="T71" fmla="*/ 244 h 250"/>
                <a:gd name="T72" fmla="*/ 97 w 143"/>
                <a:gd name="T73" fmla="*/ 247 h 250"/>
                <a:gd name="T74" fmla="*/ 83 w 143"/>
                <a:gd name="T75" fmla="*/ 250 h 250"/>
                <a:gd name="T76" fmla="*/ 66 w 143"/>
                <a:gd name="T77" fmla="*/ 250 h 250"/>
                <a:gd name="T78" fmla="*/ 51 w 143"/>
                <a:gd name="T79" fmla="*/ 250 h 250"/>
                <a:gd name="T80" fmla="*/ 35 w 143"/>
                <a:gd name="T81" fmla="*/ 247 h 250"/>
                <a:gd name="T82" fmla="*/ 20 w 143"/>
                <a:gd name="T83" fmla="*/ 244 h 250"/>
                <a:gd name="T84" fmla="*/ 6 w 143"/>
                <a:gd name="T85" fmla="*/ 239 h 250"/>
                <a:gd name="T86" fmla="*/ 0 w 143"/>
                <a:gd name="T87" fmla="*/ 238 h 250"/>
                <a:gd name="T88" fmla="*/ 0 w 143"/>
                <a:gd name="T89" fmla="*/ 238 h 250"/>
                <a:gd name="T90" fmla="*/ 0 w 143"/>
                <a:gd name="T91" fmla="*/ 238 h 250"/>
                <a:gd name="T92" fmla="*/ 0 w 143"/>
                <a:gd name="T93" fmla="*/ 238 h 250"/>
                <a:gd name="T94" fmla="*/ 0 w 143"/>
                <a:gd name="T95" fmla="*/ 238 h 250"/>
                <a:gd name="T96" fmla="*/ 0 w 143"/>
                <a:gd name="T97" fmla="*/ 238 h 250"/>
                <a:gd name="T98" fmla="*/ 0 w 143"/>
                <a:gd name="T99" fmla="*/ 238 h 250"/>
                <a:gd name="T100" fmla="*/ 0 w 143"/>
                <a:gd name="T101" fmla="*/ 238 h 250"/>
                <a:gd name="T102" fmla="*/ 0 w 143"/>
                <a:gd name="T103" fmla="*/ 238 h 2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"/>
                <a:gd name="T157" fmla="*/ 0 h 250"/>
                <a:gd name="T158" fmla="*/ 143 w 143"/>
                <a:gd name="T159" fmla="*/ 250 h 2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" h="250">
                  <a:moveTo>
                    <a:pt x="114" y="0"/>
                  </a:moveTo>
                  <a:lnTo>
                    <a:pt x="114" y="0"/>
                  </a:lnTo>
                  <a:lnTo>
                    <a:pt x="112" y="0"/>
                  </a:lnTo>
                  <a:lnTo>
                    <a:pt x="114" y="1"/>
                  </a:lnTo>
                  <a:lnTo>
                    <a:pt x="114" y="0"/>
                  </a:lnTo>
                  <a:close/>
                  <a:moveTo>
                    <a:pt x="0" y="238"/>
                  </a:moveTo>
                  <a:lnTo>
                    <a:pt x="6" y="241"/>
                  </a:lnTo>
                  <a:lnTo>
                    <a:pt x="20" y="245"/>
                  </a:lnTo>
                  <a:lnTo>
                    <a:pt x="35" y="248"/>
                  </a:lnTo>
                  <a:lnTo>
                    <a:pt x="51" y="250"/>
                  </a:lnTo>
                  <a:lnTo>
                    <a:pt x="66" y="250"/>
                  </a:lnTo>
                  <a:lnTo>
                    <a:pt x="83" y="250"/>
                  </a:lnTo>
                  <a:lnTo>
                    <a:pt x="97" y="248"/>
                  </a:lnTo>
                  <a:lnTo>
                    <a:pt x="114" y="245"/>
                  </a:lnTo>
                  <a:lnTo>
                    <a:pt x="127" y="241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3" y="233"/>
                  </a:lnTo>
                  <a:lnTo>
                    <a:pt x="142" y="235"/>
                  </a:lnTo>
                  <a:lnTo>
                    <a:pt x="127" y="239"/>
                  </a:lnTo>
                  <a:lnTo>
                    <a:pt x="112" y="244"/>
                  </a:lnTo>
                  <a:lnTo>
                    <a:pt x="97" y="247"/>
                  </a:lnTo>
                  <a:lnTo>
                    <a:pt x="83" y="250"/>
                  </a:lnTo>
                  <a:lnTo>
                    <a:pt x="66" y="250"/>
                  </a:lnTo>
                  <a:lnTo>
                    <a:pt x="51" y="250"/>
                  </a:lnTo>
                  <a:lnTo>
                    <a:pt x="35" y="247"/>
                  </a:lnTo>
                  <a:lnTo>
                    <a:pt x="20" y="244"/>
                  </a:lnTo>
                  <a:lnTo>
                    <a:pt x="6" y="239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29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Freeform 1536"/>
            <p:cNvSpPr>
              <a:spLocks noEditPoints="1"/>
            </p:cNvSpPr>
            <p:nvPr/>
          </p:nvSpPr>
          <p:spPr bwMode="auto">
            <a:xfrm>
              <a:off x="2929" y="2998"/>
              <a:ext cx="143" cy="250"/>
            </a:xfrm>
            <a:custGeom>
              <a:avLst/>
              <a:gdLst>
                <a:gd name="T0" fmla="*/ 114 w 143"/>
                <a:gd name="T1" fmla="*/ 1 h 250"/>
                <a:gd name="T2" fmla="*/ 112 w 143"/>
                <a:gd name="T3" fmla="*/ 0 h 250"/>
                <a:gd name="T4" fmla="*/ 112 w 143"/>
                <a:gd name="T5" fmla="*/ 0 h 250"/>
                <a:gd name="T6" fmla="*/ 112 w 143"/>
                <a:gd name="T7" fmla="*/ 1 h 250"/>
                <a:gd name="T8" fmla="*/ 112 w 143"/>
                <a:gd name="T9" fmla="*/ 1 h 250"/>
                <a:gd name="T10" fmla="*/ 112 w 143"/>
                <a:gd name="T11" fmla="*/ 1 h 250"/>
                <a:gd name="T12" fmla="*/ 112 w 143"/>
                <a:gd name="T13" fmla="*/ 1 h 250"/>
                <a:gd name="T14" fmla="*/ 112 w 143"/>
                <a:gd name="T15" fmla="*/ 1 h 250"/>
                <a:gd name="T16" fmla="*/ 112 w 143"/>
                <a:gd name="T17" fmla="*/ 1 h 250"/>
                <a:gd name="T18" fmla="*/ 112 w 143"/>
                <a:gd name="T19" fmla="*/ 1 h 250"/>
                <a:gd name="T20" fmla="*/ 112 w 143"/>
                <a:gd name="T21" fmla="*/ 1 h 250"/>
                <a:gd name="T22" fmla="*/ 112 w 143"/>
                <a:gd name="T23" fmla="*/ 1 h 250"/>
                <a:gd name="T24" fmla="*/ 114 w 143"/>
                <a:gd name="T25" fmla="*/ 1 h 250"/>
                <a:gd name="T26" fmla="*/ 114 w 143"/>
                <a:gd name="T27" fmla="*/ 1 h 250"/>
                <a:gd name="T28" fmla="*/ 0 w 143"/>
                <a:gd name="T29" fmla="*/ 238 h 250"/>
                <a:gd name="T30" fmla="*/ 6 w 143"/>
                <a:gd name="T31" fmla="*/ 239 h 250"/>
                <a:gd name="T32" fmla="*/ 20 w 143"/>
                <a:gd name="T33" fmla="*/ 244 h 250"/>
                <a:gd name="T34" fmla="*/ 35 w 143"/>
                <a:gd name="T35" fmla="*/ 247 h 250"/>
                <a:gd name="T36" fmla="*/ 51 w 143"/>
                <a:gd name="T37" fmla="*/ 250 h 250"/>
                <a:gd name="T38" fmla="*/ 66 w 143"/>
                <a:gd name="T39" fmla="*/ 250 h 250"/>
                <a:gd name="T40" fmla="*/ 83 w 143"/>
                <a:gd name="T41" fmla="*/ 250 h 250"/>
                <a:gd name="T42" fmla="*/ 97 w 143"/>
                <a:gd name="T43" fmla="*/ 247 h 250"/>
                <a:gd name="T44" fmla="*/ 112 w 143"/>
                <a:gd name="T45" fmla="*/ 244 h 250"/>
                <a:gd name="T46" fmla="*/ 127 w 143"/>
                <a:gd name="T47" fmla="*/ 239 h 250"/>
                <a:gd name="T48" fmla="*/ 142 w 143"/>
                <a:gd name="T49" fmla="*/ 235 h 250"/>
                <a:gd name="T50" fmla="*/ 143 w 143"/>
                <a:gd name="T51" fmla="*/ 233 h 250"/>
                <a:gd name="T52" fmla="*/ 143 w 143"/>
                <a:gd name="T53" fmla="*/ 233 h 250"/>
                <a:gd name="T54" fmla="*/ 143 w 143"/>
                <a:gd name="T55" fmla="*/ 233 h 250"/>
                <a:gd name="T56" fmla="*/ 143 w 143"/>
                <a:gd name="T57" fmla="*/ 233 h 250"/>
                <a:gd name="T58" fmla="*/ 143 w 143"/>
                <a:gd name="T59" fmla="*/ 233 h 250"/>
                <a:gd name="T60" fmla="*/ 143 w 143"/>
                <a:gd name="T61" fmla="*/ 233 h 250"/>
                <a:gd name="T62" fmla="*/ 143 w 143"/>
                <a:gd name="T63" fmla="*/ 233 h 250"/>
                <a:gd name="T64" fmla="*/ 143 w 143"/>
                <a:gd name="T65" fmla="*/ 233 h 250"/>
                <a:gd name="T66" fmla="*/ 143 w 143"/>
                <a:gd name="T67" fmla="*/ 232 h 250"/>
                <a:gd name="T68" fmla="*/ 140 w 143"/>
                <a:gd name="T69" fmla="*/ 233 h 250"/>
                <a:gd name="T70" fmla="*/ 127 w 143"/>
                <a:gd name="T71" fmla="*/ 239 h 250"/>
                <a:gd name="T72" fmla="*/ 112 w 143"/>
                <a:gd name="T73" fmla="*/ 244 h 250"/>
                <a:gd name="T74" fmla="*/ 97 w 143"/>
                <a:gd name="T75" fmla="*/ 247 h 250"/>
                <a:gd name="T76" fmla="*/ 83 w 143"/>
                <a:gd name="T77" fmla="*/ 248 h 250"/>
                <a:gd name="T78" fmla="*/ 66 w 143"/>
                <a:gd name="T79" fmla="*/ 250 h 250"/>
                <a:gd name="T80" fmla="*/ 51 w 143"/>
                <a:gd name="T81" fmla="*/ 248 h 250"/>
                <a:gd name="T82" fmla="*/ 35 w 143"/>
                <a:gd name="T83" fmla="*/ 247 h 250"/>
                <a:gd name="T84" fmla="*/ 20 w 143"/>
                <a:gd name="T85" fmla="*/ 244 h 250"/>
                <a:gd name="T86" fmla="*/ 6 w 143"/>
                <a:gd name="T87" fmla="*/ 239 h 250"/>
                <a:gd name="T88" fmla="*/ 0 w 143"/>
                <a:gd name="T89" fmla="*/ 236 h 250"/>
                <a:gd name="T90" fmla="*/ 0 w 143"/>
                <a:gd name="T91" fmla="*/ 236 h 250"/>
                <a:gd name="T92" fmla="*/ 0 w 143"/>
                <a:gd name="T93" fmla="*/ 236 h 250"/>
                <a:gd name="T94" fmla="*/ 0 w 143"/>
                <a:gd name="T95" fmla="*/ 236 h 250"/>
                <a:gd name="T96" fmla="*/ 0 w 143"/>
                <a:gd name="T97" fmla="*/ 238 h 250"/>
                <a:gd name="T98" fmla="*/ 0 w 143"/>
                <a:gd name="T99" fmla="*/ 238 h 250"/>
                <a:gd name="T100" fmla="*/ 0 w 143"/>
                <a:gd name="T101" fmla="*/ 238 h 250"/>
                <a:gd name="T102" fmla="*/ 0 w 143"/>
                <a:gd name="T103" fmla="*/ 238 h 250"/>
                <a:gd name="T104" fmla="*/ 0 w 143"/>
                <a:gd name="T105" fmla="*/ 238 h 2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3"/>
                <a:gd name="T160" fmla="*/ 0 h 250"/>
                <a:gd name="T161" fmla="*/ 143 w 143"/>
                <a:gd name="T162" fmla="*/ 250 h 2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3" h="250">
                  <a:moveTo>
                    <a:pt x="114" y="1"/>
                  </a:moveTo>
                  <a:lnTo>
                    <a:pt x="112" y="0"/>
                  </a:lnTo>
                  <a:lnTo>
                    <a:pt x="112" y="1"/>
                  </a:lnTo>
                  <a:lnTo>
                    <a:pt x="114" y="1"/>
                  </a:lnTo>
                  <a:close/>
                  <a:moveTo>
                    <a:pt x="0" y="238"/>
                  </a:moveTo>
                  <a:lnTo>
                    <a:pt x="6" y="239"/>
                  </a:lnTo>
                  <a:lnTo>
                    <a:pt x="20" y="244"/>
                  </a:lnTo>
                  <a:lnTo>
                    <a:pt x="35" y="247"/>
                  </a:lnTo>
                  <a:lnTo>
                    <a:pt x="51" y="250"/>
                  </a:lnTo>
                  <a:lnTo>
                    <a:pt x="66" y="250"/>
                  </a:lnTo>
                  <a:lnTo>
                    <a:pt x="83" y="250"/>
                  </a:lnTo>
                  <a:lnTo>
                    <a:pt x="97" y="247"/>
                  </a:lnTo>
                  <a:lnTo>
                    <a:pt x="112" y="244"/>
                  </a:lnTo>
                  <a:lnTo>
                    <a:pt x="127" y="239"/>
                  </a:lnTo>
                  <a:lnTo>
                    <a:pt x="142" y="235"/>
                  </a:lnTo>
                  <a:lnTo>
                    <a:pt x="143" y="233"/>
                  </a:lnTo>
                  <a:lnTo>
                    <a:pt x="143" y="232"/>
                  </a:lnTo>
                  <a:lnTo>
                    <a:pt x="140" y="233"/>
                  </a:lnTo>
                  <a:lnTo>
                    <a:pt x="127" y="239"/>
                  </a:lnTo>
                  <a:lnTo>
                    <a:pt x="112" y="244"/>
                  </a:lnTo>
                  <a:lnTo>
                    <a:pt x="97" y="247"/>
                  </a:lnTo>
                  <a:lnTo>
                    <a:pt x="83" y="248"/>
                  </a:lnTo>
                  <a:lnTo>
                    <a:pt x="66" y="250"/>
                  </a:lnTo>
                  <a:lnTo>
                    <a:pt x="51" y="248"/>
                  </a:lnTo>
                  <a:lnTo>
                    <a:pt x="35" y="247"/>
                  </a:lnTo>
                  <a:lnTo>
                    <a:pt x="20" y="244"/>
                  </a:lnTo>
                  <a:lnTo>
                    <a:pt x="6" y="239"/>
                  </a:lnTo>
                  <a:lnTo>
                    <a:pt x="0" y="236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2A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Freeform 1537"/>
            <p:cNvSpPr>
              <a:spLocks noEditPoints="1"/>
            </p:cNvSpPr>
            <p:nvPr/>
          </p:nvSpPr>
          <p:spPr bwMode="auto">
            <a:xfrm>
              <a:off x="2927" y="2999"/>
              <a:ext cx="145" cy="249"/>
            </a:xfrm>
            <a:custGeom>
              <a:avLst/>
              <a:gdLst>
                <a:gd name="T0" fmla="*/ 116 w 145"/>
                <a:gd name="T1" fmla="*/ 0 h 249"/>
                <a:gd name="T2" fmla="*/ 114 w 145"/>
                <a:gd name="T3" fmla="*/ 0 h 249"/>
                <a:gd name="T4" fmla="*/ 114 w 145"/>
                <a:gd name="T5" fmla="*/ 0 h 249"/>
                <a:gd name="T6" fmla="*/ 114 w 145"/>
                <a:gd name="T7" fmla="*/ 0 h 249"/>
                <a:gd name="T8" fmla="*/ 114 w 145"/>
                <a:gd name="T9" fmla="*/ 0 h 249"/>
                <a:gd name="T10" fmla="*/ 114 w 145"/>
                <a:gd name="T11" fmla="*/ 0 h 249"/>
                <a:gd name="T12" fmla="*/ 114 w 145"/>
                <a:gd name="T13" fmla="*/ 0 h 249"/>
                <a:gd name="T14" fmla="*/ 114 w 145"/>
                <a:gd name="T15" fmla="*/ 0 h 249"/>
                <a:gd name="T16" fmla="*/ 114 w 145"/>
                <a:gd name="T17" fmla="*/ 0 h 249"/>
                <a:gd name="T18" fmla="*/ 114 w 145"/>
                <a:gd name="T19" fmla="*/ 0 h 249"/>
                <a:gd name="T20" fmla="*/ 114 w 145"/>
                <a:gd name="T21" fmla="*/ 0 h 249"/>
                <a:gd name="T22" fmla="*/ 114 w 145"/>
                <a:gd name="T23" fmla="*/ 0 h 249"/>
                <a:gd name="T24" fmla="*/ 116 w 145"/>
                <a:gd name="T25" fmla="*/ 2 h 249"/>
                <a:gd name="T26" fmla="*/ 116 w 145"/>
                <a:gd name="T27" fmla="*/ 0 h 249"/>
                <a:gd name="T28" fmla="*/ 2 w 145"/>
                <a:gd name="T29" fmla="*/ 235 h 249"/>
                <a:gd name="T30" fmla="*/ 8 w 145"/>
                <a:gd name="T31" fmla="*/ 238 h 249"/>
                <a:gd name="T32" fmla="*/ 22 w 145"/>
                <a:gd name="T33" fmla="*/ 243 h 249"/>
                <a:gd name="T34" fmla="*/ 37 w 145"/>
                <a:gd name="T35" fmla="*/ 246 h 249"/>
                <a:gd name="T36" fmla="*/ 53 w 145"/>
                <a:gd name="T37" fmla="*/ 247 h 249"/>
                <a:gd name="T38" fmla="*/ 68 w 145"/>
                <a:gd name="T39" fmla="*/ 249 h 249"/>
                <a:gd name="T40" fmla="*/ 85 w 145"/>
                <a:gd name="T41" fmla="*/ 247 h 249"/>
                <a:gd name="T42" fmla="*/ 99 w 145"/>
                <a:gd name="T43" fmla="*/ 246 h 249"/>
                <a:gd name="T44" fmla="*/ 114 w 145"/>
                <a:gd name="T45" fmla="*/ 243 h 249"/>
                <a:gd name="T46" fmla="*/ 129 w 145"/>
                <a:gd name="T47" fmla="*/ 238 h 249"/>
                <a:gd name="T48" fmla="*/ 142 w 145"/>
                <a:gd name="T49" fmla="*/ 232 h 249"/>
                <a:gd name="T50" fmla="*/ 145 w 145"/>
                <a:gd name="T51" fmla="*/ 231 h 249"/>
                <a:gd name="T52" fmla="*/ 145 w 145"/>
                <a:gd name="T53" fmla="*/ 231 h 249"/>
                <a:gd name="T54" fmla="*/ 145 w 145"/>
                <a:gd name="T55" fmla="*/ 231 h 249"/>
                <a:gd name="T56" fmla="*/ 145 w 145"/>
                <a:gd name="T57" fmla="*/ 231 h 249"/>
                <a:gd name="T58" fmla="*/ 145 w 145"/>
                <a:gd name="T59" fmla="*/ 231 h 249"/>
                <a:gd name="T60" fmla="*/ 145 w 145"/>
                <a:gd name="T61" fmla="*/ 231 h 249"/>
                <a:gd name="T62" fmla="*/ 145 w 145"/>
                <a:gd name="T63" fmla="*/ 231 h 249"/>
                <a:gd name="T64" fmla="*/ 145 w 145"/>
                <a:gd name="T65" fmla="*/ 231 h 249"/>
                <a:gd name="T66" fmla="*/ 145 w 145"/>
                <a:gd name="T67" fmla="*/ 231 h 249"/>
                <a:gd name="T68" fmla="*/ 142 w 145"/>
                <a:gd name="T69" fmla="*/ 232 h 249"/>
                <a:gd name="T70" fmla="*/ 129 w 145"/>
                <a:gd name="T71" fmla="*/ 238 h 249"/>
                <a:gd name="T72" fmla="*/ 114 w 145"/>
                <a:gd name="T73" fmla="*/ 241 h 249"/>
                <a:gd name="T74" fmla="*/ 99 w 145"/>
                <a:gd name="T75" fmla="*/ 246 h 249"/>
                <a:gd name="T76" fmla="*/ 85 w 145"/>
                <a:gd name="T77" fmla="*/ 247 h 249"/>
                <a:gd name="T78" fmla="*/ 68 w 145"/>
                <a:gd name="T79" fmla="*/ 247 h 249"/>
                <a:gd name="T80" fmla="*/ 53 w 145"/>
                <a:gd name="T81" fmla="*/ 247 h 249"/>
                <a:gd name="T82" fmla="*/ 37 w 145"/>
                <a:gd name="T83" fmla="*/ 246 h 249"/>
                <a:gd name="T84" fmla="*/ 22 w 145"/>
                <a:gd name="T85" fmla="*/ 241 h 249"/>
                <a:gd name="T86" fmla="*/ 9 w 145"/>
                <a:gd name="T87" fmla="*/ 238 h 249"/>
                <a:gd name="T88" fmla="*/ 0 w 145"/>
                <a:gd name="T89" fmla="*/ 235 h 249"/>
                <a:gd name="T90" fmla="*/ 0 w 145"/>
                <a:gd name="T91" fmla="*/ 235 h 249"/>
                <a:gd name="T92" fmla="*/ 2 w 145"/>
                <a:gd name="T93" fmla="*/ 235 h 249"/>
                <a:gd name="T94" fmla="*/ 2 w 145"/>
                <a:gd name="T95" fmla="*/ 235 h 249"/>
                <a:gd name="T96" fmla="*/ 2 w 145"/>
                <a:gd name="T97" fmla="*/ 235 h 249"/>
                <a:gd name="T98" fmla="*/ 2 w 145"/>
                <a:gd name="T99" fmla="*/ 235 h 249"/>
                <a:gd name="T100" fmla="*/ 2 w 145"/>
                <a:gd name="T101" fmla="*/ 235 h 249"/>
                <a:gd name="T102" fmla="*/ 2 w 145"/>
                <a:gd name="T103" fmla="*/ 235 h 249"/>
                <a:gd name="T104" fmla="*/ 2 w 145"/>
                <a:gd name="T105" fmla="*/ 235 h 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249"/>
                <a:gd name="T161" fmla="*/ 145 w 145"/>
                <a:gd name="T162" fmla="*/ 249 h 2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249">
                  <a:moveTo>
                    <a:pt x="116" y="0"/>
                  </a:moveTo>
                  <a:lnTo>
                    <a:pt x="114" y="0"/>
                  </a:lnTo>
                  <a:lnTo>
                    <a:pt x="116" y="2"/>
                  </a:lnTo>
                  <a:lnTo>
                    <a:pt x="116" y="0"/>
                  </a:lnTo>
                  <a:close/>
                  <a:moveTo>
                    <a:pt x="2" y="235"/>
                  </a:moveTo>
                  <a:lnTo>
                    <a:pt x="8" y="238"/>
                  </a:lnTo>
                  <a:lnTo>
                    <a:pt x="22" y="243"/>
                  </a:lnTo>
                  <a:lnTo>
                    <a:pt x="37" y="246"/>
                  </a:lnTo>
                  <a:lnTo>
                    <a:pt x="53" y="247"/>
                  </a:lnTo>
                  <a:lnTo>
                    <a:pt x="68" y="249"/>
                  </a:lnTo>
                  <a:lnTo>
                    <a:pt x="85" y="247"/>
                  </a:lnTo>
                  <a:lnTo>
                    <a:pt x="99" y="246"/>
                  </a:lnTo>
                  <a:lnTo>
                    <a:pt x="114" y="243"/>
                  </a:lnTo>
                  <a:lnTo>
                    <a:pt x="129" y="238"/>
                  </a:lnTo>
                  <a:lnTo>
                    <a:pt x="142" y="232"/>
                  </a:lnTo>
                  <a:lnTo>
                    <a:pt x="145" y="231"/>
                  </a:lnTo>
                  <a:lnTo>
                    <a:pt x="142" y="232"/>
                  </a:lnTo>
                  <a:lnTo>
                    <a:pt x="129" y="238"/>
                  </a:lnTo>
                  <a:lnTo>
                    <a:pt x="114" y="241"/>
                  </a:lnTo>
                  <a:lnTo>
                    <a:pt x="99" y="246"/>
                  </a:lnTo>
                  <a:lnTo>
                    <a:pt x="85" y="247"/>
                  </a:lnTo>
                  <a:lnTo>
                    <a:pt x="68" y="247"/>
                  </a:lnTo>
                  <a:lnTo>
                    <a:pt x="53" y="247"/>
                  </a:lnTo>
                  <a:lnTo>
                    <a:pt x="37" y="246"/>
                  </a:lnTo>
                  <a:lnTo>
                    <a:pt x="22" y="241"/>
                  </a:lnTo>
                  <a:lnTo>
                    <a:pt x="9" y="238"/>
                  </a:lnTo>
                  <a:lnTo>
                    <a:pt x="0" y="235"/>
                  </a:lnTo>
                  <a:lnTo>
                    <a:pt x="2" y="235"/>
                  </a:lnTo>
                  <a:close/>
                </a:path>
              </a:pathLst>
            </a:custGeom>
            <a:solidFill>
              <a:srgbClr val="2B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Freeform 1538"/>
            <p:cNvSpPr>
              <a:spLocks noEditPoints="1"/>
            </p:cNvSpPr>
            <p:nvPr/>
          </p:nvSpPr>
          <p:spPr bwMode="auto">
            <a:xfrm>
              <a:off x="2927" y="2999"/>
              <a:ext cx="147" cy="247"/>
            </a:xfrm>
            <a:custGeom>
              <a:avLst/>
              <a:gdLst>
                <a:gd name="T0" fmla="*/ 116 w 147"/>
                <a:gd name="T1" fmla="*/ 2 h 247"/>
                <a:gd name="T2" fmla="*/ 114 w 147"/>
                <a:gd name="T3" fmla="*/ 0 h 247"/>
                <a:gd name="T4" fmla="*/ 114 w 147"/>
                <a:gd name="T5" fmla="*/ 0 h 247"/>
                <a:gd name="T6" fmla="*/ 114 w 147"/>
                <a:gd name="T7" fmla="*/ 0 h 247"/>
                <a:gd name="T8" fmla="*/ 114 w 147"/>
                <a:gd name="T9" fmla="*/ 0 h 247"/>
                <a:gd name="T10" fmla="*/ 114 w 147"/>
                <a:gd name="T11" fmla="*/ 0 h 247"/>
                <a:gd name="T12" fmla="*/ 114 w 147"/>
                <a:gd name="T13" fmla="*/ 0 h 247"/>
                <a:gd name="T14" fmla="*/ 114 w 147"/>
                <a:gd name="T15" fmla="*/ 0 h 247"/>
                <a:gd name="T16" fmla="*/ 114 w 147"/>
                <a:gd name="T17" fmla="*/ 0 h 247"/>
                <a:gd name="T18" fmla="*/ 114 w 147"/>
                <a:gd name="T19" fmla="*/ 0 h 247"/>
                <a:gd name="T20" fmla="*/ 114 w 147"/>
                <a:gd name="T21" fmla="*/ 2 h 247"/>
                <a:gd name="T22" fmla="*/ 114 w 147"/>
                <a:gd name="T23" fmla="*/ 2 h 247"/>
                <a:gd name="T24" fmla="*/ 116 w 147"/>
                <a:gd name="T25" fmla="*/ 2 h 247"/>
                <a:gd name="T26" fmla="*/ 116 w 147"/>
                <a:gd name="T27" fmla="*/ 2 h 247"/>
                <a:gd name="T28" fmla="*/ 0 w 147"/>
                <a:gd name="T29" fmla="*/ 235 h 247"/>
                <a:gd name="T30" fmla="*/ 9 w 147"/>
                <a:gd name="T31" fmla="*/ 238 h 247"/>
                <a:gd name="T32" fmla="*/ 22 w 147"/>
                <a:gd name="T33" fmla="*/ 241 h 247"/>
                <a:gd name="T34" fmla="*/ 37 w 147"/>
                <a:gd name="T35" fmla="*/ 246 h 247"/>
                <a:gd name="T36" fmla="*/ 53 w 147"/>
                <a:gd name="T37" fmla="*/ 247 h 247"/>
                <a:gd name="T38" fmla="*/ 68 w 147"/>
                <a:gd name="T39" fmla="*/ 247 h 247"/>
                <a:gd name="T40" fmla="*/ 85 w 147"/>
                <a:gd name="T41" fmla="*/ 247 h 247"/>
                <a:gd name="T42" fmla="*/ 99 w 147"/>
                <a:gd name="T43" fmla="*/ 246 h 247"/>
                <a:gd name="T44" fmla="*/ 114 w 147"/>
                <a:gd name="T45" fmla="*/ 241 h 247"/>
                <a:gd name="T46" fmla="*/ 129 w 147"/>
                <a:gd name="T47" fmla="*/ 238 h 247"/>
                <a:gd name="T48" fmla="*/ 142 w 147"/>
                <a:gd name="T49" fmla="*/ 232 h 247"/>
                <a:gd name="T50" fmla="*/ 145 w 147"/>
                <a:gd name="T51" fmla="*/ 231 h 247"/>
                <a:gd name="T52" fmla="*/ 145 w 147"/>
                <a:gd name="T53" fmla="*/ 231 h 247"/>
                <a:gd name="T54" fmla="*/ 145 w 147"/>
                <a:gd name="T55" fmla="*/ 231 h 247"/>
                <a:gd name="T56" fmla="*/ 145 w 147"/>
                <a:gd name="T57" fmla="*/ 231 h 247"/>
                <a:gd name="T58" fmla="*/ 145 w 147"/>
                <a:gd name="T59" fmla="*/ 231 h 247"/>
                <a:gd name="T60" fmla="*/ 145 w 147"/>
                <a:gd name="T61" fmla="*/ 229 h 247"/>
                <a:gd name="T62" fmla="*/ 145 w 147"/>
                <a:gd name="T63" fmla="*/ 229 h 247"/>
                <a:gd name="T64" fmla="*/ 147 w 147"/>
                <a:gd name="T65" fmla="*/ 229 h 247"/>
                <a:gd name="T66" fmla="*/ 147 w 147"/>
                <a:gd name="T67" fmla="*/ 229 h 247"/>
                <a:gd name="T68" fmla="*/ 142 w 147"/>
                <a:gd name="T69" fmla="*/ 232 h 247"/>
                <a:gd name="T70" fmla="*/ 129 w 147"/>
                <a:gd name="T71" fmla="*/ 237 h 247"/>
                <a:gd name="T72" fmla="*/ 114 w 147"/>
                <a:gd name="T73" fmla="*/ 241 h 247"/>
                <a:gd name="T74" fmla="*/ 99 w 147"/>
                <a:gd name="T75" fmla="*/ 244 h 247"/>
                <a:gd name="T76" fmla="*/ 85 w 147"/>
                <a:gd name="T77" fmla="*/ 246 h 247"/>
                <a:gd name="T78" fmla="*/ 68 w 147"/>
                <a:gd name="T79" fmla="*/ 247 h 247"/>
                <a:gd name="T80" fmla="*/ 53 w 147"/>
                <a:gd name="T81" fmla="*/ 246 h 247"/>
                <a:gd name="T82" fmla="*/ 37 w 147"/>
                <a:gd name="T83" fmla="*/ 244 h 247"/>
                <a:gd name="T84" fmla="*/ 22 w 147"/>
                <a:gd name="T85" fmla="*/ 241 h 247"/>
                <a:gd name="T86" fmla="*/ 9 w 147"/>
                <a:gd name="T87" fmla="*/ 237 h 247"/>
                <a:gd name="T88" fmla="*/ 0 w 147"/>
                <a:gd name="T89" fmla="*/ 234 h 247"/>
                <a:gd name="T90" fmla="*/ 0 w 147"/>
                <a:gd name="T91" fmla="*/ 234 h 247"/>
                <a:gd name="T92" fmla="*/ 0 w 147"/>
                <a:gd name="T93" fmla="*/ 234 h 247"/>
                <a:gd name="T94" fmla="*/ 0 w 147"/>
                <a:gd name="T95" fmla="*/ 234 h 247"/>
                <a:gd name="T96" fmla="*/ 0 w 147"/>
                <a:gd name="T97" fmla="*/ 234 h 247"/>
                <a:gd name="T98" fmla="*/ 0 w 147"/>
                <a:gd name="T99" fmla="*/ 234 h 247"/>
                <a:gd name="T100" fmla="*/ 0 w 147"/>
                <a:gd name="T101" fmla="*/ 235 h 247"/>
                <a:gd name="T102" fmla="*/ 0 w 147"/>
                <a:gd name="T103" fmla="*/ 235 h 247"/>
                <a:gd name="T104" fmla="*/ 0 w 147"/>
                <a:gd name="T105" fmla="*/ 235 h 2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47"/>
                <a:gd name="T161" fmla="*/ 147 w 147"/>
                <a:gd name="T162" fmla="*/ 247 h 2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47">
                  <a:moveTo>
                    <a:pt x="116" y="2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close/>
                  <a:moveTo>
                    <a:pt x="0" y="235"/>
                  </a:moveTo>
                  <a:lnTo>
                    <a:pt x="9" y="238"/>
                  </a:lnTo>
                  <a:lnTo>
                    <a:pt x="22" y="241"/>
                  </a:lnTo>
                  <a:lnTo>
                    <a:pt x="37" y="246"/>
                  </a:lnTo>
                  <a:lnTo>
                    <a:pt x="53" y="247"/>
                  </a:lnTo>
                  <a:lnTo>
                    <a:pt x="68" y="247"/>
                  </a:lnTo>
                  <a:lnTo>
                    <a:pt x="85" y="247"/>
                  </a:lnTo>
                  <a:lnTo>
                    <a:pt x="99" y="246"/>
                  </a:lnTo>
                  <a:lnTo>
                    <a:pt x="114" y="241"/>
                  </a:lnTo>
                  <a:lnTo>
                    <a:pt x="129" y="238"/>
                  </a:lnTo>
                  <a:lnTo>
                    <a:pt x="142" y="232"/>
                  </a:lnTo>
                  <a:lnTo>
                    <a:pt x="145" y="231"/>
                  </a:lnTo>
                  <a:lnTo>
                    <a:pt x="145" y="229"/>
                  </a:lnTo>
                  <a:lnTo>
                    <a:pt x="147" y="229"/>
                  </a:lnTo>
                  <a:lnTo>
                    <a:pt x="142" y="232"/>
                  </a:lnTo>
                  <a:lnTo>
                    <a:pt x="129" y="237"/>
                  </a:lnTo>
                  <a:lnTo>
                    <a:pt x="114" y="241"/>
                  </a:lnTo>
                  <a:lnTo>
                    <a:pt x="99" y="244"/>
                  </a:lnTo>
                  <a:lnTo>
                    <a:pt x="85" y="246"/>
                  </a:lnTo>
                  <a:lnTo>
                    <a:pt x="68" y="247"/>
                  </a:lnTo>
                  <a:lnTo>
                    <a:pt x="53" y="246"/>
                  </a:lnTo>
                  <a:lnTo>
                    <a:pt x="37" y="244"/>
                  </a:lnTo>
                  <a:lnTo>
                    <a:pt x="22" y="241"/>
                  </a:lnTo>
                  <a:lnTo>
                    <a:pt x="9" y="237"/>
                  </a:lnTo>
                  <a:lnTo>
                    <a:pt x="0" y="234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2CD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Freeform 1539"/>
            <p:cNvSpPr>
              <a:spLocks noEditPoints="1"/>
            </p:cNvSpPr>
            <p:nvPr/>
          </p:nvSpPr>
          <p:spPr bwMode="auto">
            <a:xfrm>
              <a:off x="2927" y="3001"/>
              <a:ext cx="147" cy="245"/>
            </a:xfrm>
            <a:custGeom>
              <a:avLst/>
              <a:gdLst>
                <a:gd name="T0" fmla="*/ 116 w 147"/>
                <a:gd name="T1" fmla="*/ 0 h 245"/>
                <a:gd name="T2" fmla="*/ 114 w 147"/>
                <a:gd name="T3" fmla="*/ 0 h 245"/>
                <a:gd name="T4" fmla="*/ 114 w 147"/>
                <a:gd name="T5" fmla="*/ 0 h 245"/>
                <a:gd name="T6" fmla="*/ 114 w 147"/>
                <a:gd name="T7" fmla="*/ 0 h 245"/>
                <a:gd name="T8" fmla="*/ 114 w 147"/>
                <a:gd name="T9" fmla="*/ 0 h 245"/>
                <a:gd name="T10" fmla="*/ 114 w 147"/>
                <a:gd name="T11" fmla="*/ 0 h 245"/>
                <a:gd name="T12" fmla="*/ 114 w 147"/>
                <a:gd name="T13" fmla="*/ 0 h 245"/>
                <a:gd name="T14" fmla="*/ 114 w 147"/>
                <a:gd name="T15" fmla="*/ 0 h 245"/>
                <a:gd name="T16" fmla="*/ 114 w 147"/>
                <a:gd name="T17" fmla="*/ 0 h 245"/>
                <a:gd name="T18" fmla="*/ 112 w 147"/>
                <a:gd name="T19" fmla="*/ 0 h 245"/>
                <a:gd name="T20" fmla="*/ 112 w 147"/>
                <a:gd name="T21" fmla="*/ 0 h 245"/>
                <a:gd name="T22" fmla="*/ 114 w 147"/>
                <a:gd name="T23" fmla="*/ 0 h 245"/>
                <a:gd name="T24" fmla="*/ 116 w 147"/>
                <a:gd name="T25" fmla="*/ 0 h 245"/>
                <a:gd name="T26" fmla="*/ 116 w 147"/>
                <a:gd name="T27" fmla="*/ 0 h 245"/>
                <a:gd name="T28" fmla="*/ 0 w 147"/>
                <a:gd name="T29" fmla="*/ 232 h 245"/>
                <a:gd name="T30" fmla="*/ 9 w 147"/>
                <a:gd name="T31" fmla="*/ 235 h 245"/>
                <a:gd name="T32" fmla="*/ 22 w 147"/>
                <a:gd name="T33" fmla="*/ 239 h 245"/>
                <a:gd name="T34" fmla="*/ 37 w 147"/>
                <a:gd name="T35" fmla="*/ 242 h 245"/>
                <a:gd name="T36" fmla="*/ 53 w 147"/>
                <a:gd name="T37" fmla="*/ 244 h 245"/>
                <a:gd name="T38" fmla="*/ 68 w 147"/>
                <a:gd name="T39" fmla="*/ 245 h 245"/>
                <a:gd name="T40" fmla="*/ 85 w 147"/>
                <a:gd name="T41" fmla="*/ 244 h 245"/>
                <a:gd name="T42" fmla="*/ 99 w 147"/>
                <a:gd name="T43" fmla="*/ 242 h 245"/>
                <a:gd name="T44" fmla="*/ 114 w 147"/>
                <a:gd name="T45" fmla="*/ 239 h 245"/>
                <a:gd name="T46" fmla="*/ 129 w 147"/>
                <a:gd name="T47" fmla="*/ 235 h 245"/>
                <a:gd name="T48" fmla="*/ 142 w 147"/>
                <a:gd name="T49" fmla="*/ 230 h 245"/>
                <a:gd name="T50" fmla="*/ 147 w 147"/>
                <a:gd name="T51" fmla="*/ 227 h 245"/>
                <a:gd name="T52" fmla="*/ 147 w 147"/>
                <a:gd name="T53" fmla="*/ 227 h 245"/>
                <a:gd name="T54" fmla="*/ 147 w 147"/>
                <a:gd name="T55" fmla="*/ 227 h 245"/>
                <a:gd name="T56" fmla="*/ 147 w 147"/>
                <a:gd name="T57" fmla="*/ 227 h 245"/>
                <a:gd name="T58" fmla="*/ 147 w 147"/>
                <a:gd name="T59" fmla="*/ 227 h 245"/>
                <a:gd name="T60" fmla="*/ 147 w 147"/>
                <a:gd name="T61" fmla="*/ 227 h 245"/>
                <a:gd name="T62" fmla="*/ 147 w 147"/>
                <a:gd name="T63" fmla="*/ 227 h 245"/>
                <a:gd name="T64" fmla="*/ 147 w 147"/>
                <a:gd name="T65" fmla="*/ 227 h 245"/>
                <a:gd name="T66" fmla="*/ 147 w 147"/>
                <a:gd name="T67" fmla="*/ 227 h 245"/>
                <a:gd name="T68" fmla="*/ 142 w 147"/>
                <a:gd name="T69" fmla="*/ 229 h 245"/>
                <a:gd name="T70" fmla="*/ 129 w 147"/>
                <a:gd name="T71" fmla="*/ 235 h 245"/>
                <a:gd name="T72" fmla="*/ 114 w 147"/>
                <a:gd name="T73" fmla="*/ 239 h 245"/>
                <a:gd name="T74" fmla="*/ 99 w 147"/>
                <a:gd name="T75" fmla="*/ 242 h 245"/>
                <a:gd name="T76" fmla="*/ 85 w 147"/>
                <a:gd name="T77" fmla="*/ 244 h 245"/>
                <a:gd name="T78" fmla="*/ 68 w 147"/>
                <a:gd name="T79" fmla="*/ 244 h 245"/>
                <a:gd name="T80" fmla="*/ 53 w 147"/>
                <a:gd name="T81" fmla="*/ 244 h 245"/>
                <a:gd name="T82" fmla="*/ 37 w 147"/>
                <a:gd name="T83" fmla="*/ 242 h 245"/>
                <a:gd name="T84" fmla="*/ 24 w 147"/>
                <a:gd name="T85" fmla="*/ 239 h 245"/>
                <a:gd name="T86" fmla="*/ 9 w 147"/>
                <a:gd name="T87" fmla="*/ 235 h 245"/>
                <a:gd name="T88" fmla="*/ 0 w 147"/>
                <a:gd name="T89" fmla="*/ 232 h 245"/>
                <a:gd name="T90" fmla="*/ 0 w 147"/>
                <a:gd name="T91" fmla="*/ 232 h 245"/>
                <a:gd name="T92" fmla="*/ 0 w 147"/>
                <a:gd name="T93" fmla="*/ 232 h 245"/>
                <a:gd name="T94" fmla="*/ 0 w 147"/>
                <a:gd name="T95" fmla="*/ 232 h 245"/>
                <a:gd name="T96" fmla="*/ 0 w 147"/>
                <a:gd name="T97" fmla="*/ 232 h 245"/>
                <a:gd name="T98" fmla="*/ 0 w 147"/>
                <a:gd name="T99" fmla="*/ 232 h 245"/>
                <a:gd name="T100" fmla="*/ 0 w 147"/>
                <a:gd name="T101" fmla="*/ 232 h 245"/>
                <a:gd name="T102" fmla="*/ 0 w 147"/>
                <a:gd name="T103" fmla="*/ 232 h 245"/>
                <a:gd name="T104" fmla="*/ 0 w 147"/>
                <a:gd name="T105" fmla="*/ 232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45"/>
                <a:gd name="T161" fmla="*/ 147 w 147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45">
                  <a:moveTo>
                    <a:pt x="116" y="0"/>
                  </a:moveTo>
                  <a:lnTo>
                    <a:pt x="114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close/>
                  <a:moveTo>
                    <a:pt x="0" y="232"/>
                  </a:moveTo>
                  <a:lnTo>
                    <a:pt x="9" y="235"/>
                  </a:lnTo>
                  <a:lnTo>
                    <a:pt x="22" y="239"/>
                  </a:lnTo>
                  <a:lnTo>
                    <a:pt x="37" y="242"/>
                  </a:lnTo>
                  <a:lnTo>
                    <a:pt x="53" y="244"/>
                  </a:lnTo>
                  <a:lnTo>
                    <a:pt x="68" y="245"/>
                  </a:lnTo>
                  <a:lnTo>
                    <a:pt x="85" y="244"/>
                  </a:lnTo>
                  <a:lnTo>
                    <a:pt x="99" y="242"/>
                  </a:lnTo>
                  <a:lnTo>
                    <a:pt x="114" y="239"/>
                  </a:lnTo>
                  <a:lnTo>
                    <a:pt x="129" y="235"/>
                  </a:lnTo>
                  <a:lnTo>
                    <a:pt x="142" y="230"/>
                  </a:lnTo>
                  <a:lnTo>
                    <a:pt x="147" y="227"/>
                  </a:lnTo>
                  <a:lnTo>
                    <a:pt x="142" y="229"/>
                  </a:lnTo>
                  <a:lnTo>
                    <a:pt x="129" y="235"/>
                  </a:lnTo>
                  <a:lnTo>
                    <a:pt x="114" y="239"/>
                  </a:lnTo>
                  <a:lnTo>
                    <a:pt x="99" y="242"/>
                  </a:lnTo>
                  <a:lnTo>
                    <a:pt x="85" y="244"/>
                  </a:lnTo>
                  <a:lnTo>
                    <a:pt x="68" y="244"/>
                  </a:lnTo>
                  <a:lnTo>
                    <a:pt x="53" y="244"/>
                  </a:lnTo>
                  <a:lnTo>
                    <a:pt x="37" y="242"/>
                  </a:lnTo>
                  <a:lnTo>
                    <a:pt x="24" y="239"/>
                  </a:lnTo>
                  <a:lnTo>
                    <a:pt x="9" y="235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2D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Freeform 1540"/>
            <p:cNvSpPr>
              <a:spLocks noEditPoints="1"/>
            </p:cNvSpPr>
            <p:nvPr/>
          </p:nvSpPr>
          <p:spPr bwMode="auto">
            <a:xfrm>
              <a:off x="2927" y="3001"/>
              <a:ext cx="147" cy="244"/>
            </a:xfrm>
            <a:custGeom>
              <a:avLst/>
              <a:gdLst>
                <a:gd name="T0" fmla="*/ 116 w 147"/>
                <a:gd name="T1" fmla="*/ 0 h 244"/>
                <a:gd name="T2" fmla="*/ 114 w 147"/>
                <a:gd name="T3" fmla="*/ 0 h 244"/>
                <a:gd name="T4" fmla="*/ 112 w 147"/>
                <a:gd name="T5" fmla="*/ 0 h 244"/>
                <a:gd name="T6" fmla="*/ 112 w 147"/>
                <a:gd name="T7" fmla="*/ 0 h 244"/>
                <a:gd name="T8" fmla="*/ 112 w 147"/>
                <a:gd name="T9" fmla="*/ 0 h 244"/>
                <a:gd name="T10" fmla="*/ 112 w 147"/>
                <a:gd name="T11" fmla="*/ 0 h 244"/>
                <a:gd name="T12" fmla="*/ 112 w 147"/>
                <a:gd name="T13" fmla="*/ 0 h 244"/>
                <a:gd name="T14" fmla="*/ 112 w 147"/>
                <a:gd name="T15" fmla="*/ 0 h 244"/>
                <a:gd name="T16" fmla="*/ 112 w 147"/>
                <a:gd name="T17" fmla="*/ 0 h 244"/>
                <a:gd name="T18" fmla="*/ 112 w 147"/>
                <a:gd name="T19" fmla="*/ 0 h 244"/>
                <a:gd name="T20" fmla="*/ 112 w 147"/>
                <a:gd name="T21" fmla="*/ 0 h 244"/>
                <a:gd name="T22" fmla="*/ 114 w 147"/>
                <a:gd name="T23" fmla="*/ 0 h 244"/>
                <a:gd name="T24" fmla="*/ 116 w 147"/>
                <a:gd name="T25" fmla="*/ 1 h 244"/>
                <a:gd name="T26" fmla="*/ 116 w 147"/>
                <a:gd name="T27" fmla="*/ 0 h 244"/>
                <a:gd name="T28" fmla="*/ 0 w 147"/>
                <a:gd name="T29" fmla="*/ 232 h 244"/>
                <a:gd name="T30" fmla="*/ 9 w 147"/>
                <a:gd name="T31" fmla="*/ 235 h 244"/>
                <a:gd name="T32" fmla="*/ 24 w 147"/>
                <a:gd name="T33" fmla="*/ 239 h 244"/>
                <a:gd name="T34" fmla="*/ 37 w 147"/>
                <a:gd name="T35" fmla="*/ 242 h 244"/>
                <a:gd name="T36" fmla="*/ 53 w 147"/>
                <a:gd name="T37" fmla="*/ 244 h 244"/>
                <a:gd name="T38" fmla="*/ 68 w 147"/>
                <a:gd name="T39" fmla="*/ 244 h 244"/>
                <a:gd name="T40" fmla="*/ 85 w 147"/>
                <a:gd name="T41" fmla="*/ 244 h 244"/>
                <a:gd name="T42" fmla="*/ 99 w 147"/>
                <a:gd name="T43" fmla="*/ 242 h 244"/>
                <a:gd name="T44" fmla="*/ 114 w 147"/>
                <a:gd name="T45" fmla="*/ 239 h 244"/>
                <a:gd name="T46" fmla="*/ 129 w 147"/>
                <a:gd name="T47" fmla="*/ 235 h 244"/>
                <a:gd name="T48" fmla="*/ 142 w 147"/>
                <a:gd name="T49" fmla="*/ 229 h 244"/>
                <a:gd name="T50" fmla="*/ 147 w 147"/>
                <a:gd name="T51" fmla="*/ 227 h 244"/>
                <a:gd name="T52" fmla="*/ 147 w 147"/>
                <a:gd name="T53" fmla="*/ 227 h 244"/>
                <a:gd name="T54" fmla="*/ 147 w 147"/>
                <a:gd name="T55" fmla="*/ 226 h 244"/>
                <a:gd name="T56" fmla="*/ 147 w 147"/>
                <a:gd name="T57" fmla="*/ 226 h 244"/>
                <a:gd name="T58" fmla="*/ 147 w 147"/>
                <a:gd name="T59" fmla="*/ 226 h 244"/>
                <a:gd name="T60" fmla="*/ 147 w 147"/>
                <a:gd name="T61" fmla="*/ 226 h 244"/>
                <a:gd name="T62" fmla="*/ 147 w 147"/>
                <a:gd name="T63" fmla="*/ 226 h 244"/>
                <a:gd name="T64" fmla="*/ 147 w 147"/>
                <a:gd name="T65" fmla="*/ 226 h 244"/>
                <a:gd name="T66" fmla="*/ 147 w 147"/>
                <a:gd name="T67" fmla="*/ 226 h 244"/>
                <a:gd name="T68" fmla="*/ 142 w 147"/>
                <a:gd name="T69" fmla="*/ 229 h 244"/>
                <a:gd name="T70" fmla="*/ 127 w 147"/>
                <a:gd name="T71" fmla="*/ 235 h 244"/>
                <a:gd name="T72" fmla="*/ 114 w 147"/>
                <a:gd name="T73" fmla="*/ 238 h 244"/>
                <a:gd name="T74" fmla="*/ 99 w 147"/>
                <a:gd name="T75" fmla="*/ 241 h 244"/>
                <a:gd name="T76" fmla="*/ 85 w 147"/>
                <a:gd name="T77" fmla="*/ 244 h 244"/>
                <a:gd name="T78" fmla="*/ 68 w 147"/>
                <a:gd name="T79" fmla="*/ 244 h 244"/>
                <a:gd name="T80" fmla="*/ 53 w 147"/>
                <a:gd name="T81" fmla="*/ 244 h 244"/>
                <a:gd name="T82" fmla="*/ 39 w 147"/>
                <a:gd name="T83" fmla="*/ 241 h 244"/>
                <a:gd name="T84" fmla="*/ 24 w 147"/>
                <a:gd name="T85" fmla="*/ 238 h 244"/>
                <a:gd name="T86" fmla="*/ 9 w 147"/>
                <a:gd name="T87" fmla="*/ 235 h 244"/>
                <a:gd name="T88" fmla="*/ 0 w 147"/>
                <a:gd name="T89" fmla="*/ 230 h 244"/>
                <a:gd name="T90" fmla="*/ 0 w 147"/>
                <a:gd name="T91" fmla="*/ 230 h 244"/>
                <a:gd name="T92" fmla="*/ 0 w 147"/>
                <a:gd name="T93" fmla="*/ 230 h 244"/>
                <a:gd name="T94" fmla="*/ 0 w 147"/>
                <a:gd name="T95" fmla="*/ 230 h 244"/>
                <a:gd name="T96" fmla="*/ 0 w 147"/>
                <a:gd name="T97" fmla="*/ 230 h 244"/>
                <a:gd name="T98" fmla="*/ 0 w 147"/>
                <a:gd name="T99" fmla="*/ 230 h 244"/>
                <a:gd name="T100" fmla="*/ 0 w 147"/>
                <a:gd name="T101" fmla="*/ 230 h 244"/>
                <a:gd name="T102" fmla="*/ 0 w 147"/>
                <a:gd name="T103" fmla="*/ 230 h 244"/>
                <a:gd name="T104" fmla="*/ 0 w 147"/>
                <a:gd name="T105" fmla="*/ 232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44"/>
                <a:gd name="T161" fmla="*/ 147 w 147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44">
                  <a:moveTo>
                    <a:pt x="116" y="0"/>
                  </a:moveTo>
                  <a:lnTo>
                    <a:pt x="114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1"/>
                  </a:lnTo>
                  <a:lnTo>
                    <a:pt x="116" y="0"/>
                  </a:lnTo>
                  <a:close/>
                  <a:moveTo>
                    <a:pt x="0" y="232"/>
                  </a:moveTo>
                  <a:lnTo>
                    <a:pt x="9" y="235"/>
                  </a:lnTo>
                  <a:lnTo>
                    <a:pt x="24" y="239"/>
                  </a:lnTo>
                  <a:lnTo>
                    <a:pt x="37" y="242"/>
                  </a:lnTo>
                  <a:lnTo>
                    <a:pt x="53" y="244"/>
                  </a:lnTo>
                  <a:lnTo>
                    <a:pt x="68" y="244"/>
                  </a:lnTo>
                  <a:lnTo>
                    <a:pt x="85" y="244"/>
                  </a:lnTo>
                  <a:lnTo>
                    <a:pt x="99" y="242"/>
                  </a:lnTo>
                  <a:lnTo>
                    <a:pt x="114" y="239"/>
                  </a:lnTo>
                  <a:lnTo>
                    <a:pt x="129" y="235"/>
                  </a:lnTo>
                  <a:lnTo>
                    <a:pt x="142" y="229"/>
                  </a:lnTo>
                  <a:lnTo>
                    <a:pt x="147" y="227"/>
                  </a:lnTo>
                  <a:lnTo>
                    <a:pt x="147" y="226"/>
                  </a:lnTo>
                  <a:lnTo>
                    <a:pt x="142" y="229"/>
                  </a:lnTo>
                  <a:lnTo>
                    <a:pt x="127" y="235"/>
                  </a:lnTo>
                  <a:lnTo>
                    <a:pt x="114" y="238"/>
                  </a:lnTo>
                  <a:lnTo>
                    <a:pt x="99" y="241"/>
                  </a:lnTo>
                  <a:lnTo>
                    <a:pt x="85" y="244"/>
                  </a:lnTo>
                  <a:lnTo>
                    <a:pt x="68" y="244"/>
                  </a:lnTo>
                  <a:lnTo>
                    <a:pt x="53" y="244"/>
                  </a:lnTo>
                  <a:lnTo>
                    <a:pt x="39" y="241"/>
                  </a:lnTo>
                  <a:lnTo>
                    <a:pt x="24" y="238"/>
                  </a:lnTo>
                  <a:lnTo>
                    <a:pt x="9" y="235"/>
                  </a:lnTo>
                  <a:lnTo>
                    <a:pt x="0" y="23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2E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Freeform 1541"/>
            <p:cNvSpPr>
              <a:spLocks noEditPoints="1"/>
            </p:cNvSpPr>
            <p:nvPr/>
          </p:nvSpPr>
          <p:spPr bwMode="auto">
            <a:xfrm>
              <a:off x="2927" y="3001"/>
              <a:ext cx="147" cy="244"/>
            </a:xfrm>
            <a:custGeom>
              <a:avLst/>
              <a:gdLst>
                <a:gd name="T0" fmla="*/ 116 w 147"/>
                <a:gd name="T1" fmla="*/ 1 h 244"/>
                <a:gd name="T2" fmla="*/ 114 w 147"/>
                <a:gd name="T3" fmla="*/ 0 h 244"/>
                <a:gd name="T4" fmla="*/ 112 w 147"/>
                <a:gd name="T5" fmla="*/ 0 h 244"/>
                <a:gd name="T6" fmla="*/ 112 w 147"/>
                <a:gd name="T7" fmla="*/ 0 h 244"/>
                <a:gd name="T8" fmla="*/ 112 w 147"/>
                <a:gd name="T9" fmla="*/ 0 h 244"/>
                <a:gd name="T10" fmla="*/ 112 w 147"/>
                <a:gd name="T11" fmla="*/ 0 h 244"/>
                <a:gd name="T12" fmla="*/ 112 w 147"/>
                <a:gd name="T13" fmla="*/ 0 h 244"/>
                <a:gd name="T14" fmla="*/ 112 w 147"/>
                <a:gd name="T15" fmla="*/ 0 h 244"/>
                <a:gd name="T16" fmla="*/ 112 w 147"/>
                <a:gd name="T17" fmla="*/ 0 h 244"/>
                <a:gd name="T18" fmla="*/ 112 w 147"/>
                <a:gd name="T19" fmla="*/ 0 h 244"/>
                <a:gd name="T20" fmla="*/ 112 w 147"/>
                <a:gd name="T21" fmla="*/ 1 h 244"/>
                <a:gd name="T22" fmla="*/ 114 w 147"/>
                <a:gd name="T23" fmla="*/ 1 h 244"/>
                <a:gd name="T24" fmla="*/ 116 w 147"/>
                <a:gd name="T25" fmla="*/ 1 h 244"/>
                <a:gd name="T26" fmla="*/ 116 w 147"/>
                <a:gd name="T27" fmla="*/ 1 h 244"/>
                <a:gd name="T28" fmla="*/ 0 w 147"/>
                <a:gd name="T29" fmla="*/ 230 h 244"/>
                <a:gd name="T30" fmla="*/ 9 w 147"/>
                <a:gd name="T31" fmla="*/ 235 h 244"/>
                <a:gd name="T32" fmla="*/ 24 w 147"/>
                <a:gd name="T33" fmla="*/ 238 h 244"/>
                <a:gd name="T34" fmla="*/ 39 w 147"/>
                <a:gd name="T35" fmla="*/ 241 h 244"/>
                <a:gd name="T36" fmla="*/ 53 w 147"/>
                <a:gd name="T37" fmla="*/ 244 h 244"/>
                <a:gd name="T38" fmla="*/ 68 w 147"/>
                <a:gd name="T39" fmla="*/ 244 h 244"/>
                <a:gd name="T40" fmla="*/ 85 w 147"/>
                <a:gd name="T41" fmla="*/ 244 h 244"/>
                <a:gd name="T42" fmla="*/ 99 w 147"/>
                <a:gd name="T43" fmla="*/ 241 h 244"/>
                <a:gd name="T44" fmla="*/ 114 w 147"/>
                <a:gd name="T45" fmla="*/ 238 h 244"/>
                <a:gd name="T46" fmla="*/ 127 w 147"/>
                <a:gd name="T47" fmla="*/ 235 h 244"/>
                <a:gd name="T48" fmla="*/ 142 w 147"/>
                <a:gd name="T49" fmla="*/ 229 h 244"/>
                <a:gd name="T50" fmla="*/ 147 w 147"/>
                <a:gd name="T51" fmla="*/ 226 h 244"/>
                <a:gd name="T52" fmla="*/ 147 w 147"/>
                <a:gd name="T53" fmla="*/ 226 h 244"/>
                <a:gd name="T54" fmla="*/ 147 w 147"/>
                <a:gd name="T55" fmla="*/ 226 h 244"/>
                <a:gd name="T56" fmla="*/ 147 w 147"/>
                <a:gd name="T57" fmla="*/ 226 h 244"/>
                <a:gd name="T58" fmla="*/ 147 w 147"/>
                <a:gd name="T59" fmla="*/ 226 h 244"/>
                <a:gd name="T60" fmla="*/ 147 w 147"/>
                <a:gd name="T61" fmla="*/ 226 h 244"/>
                <a:gd name="T62" fmla="*/ 147 w 147"/>
                <a:gd name="T63" fmla="*/ 226 h 244"/>
                <a:gd name="T64" fmla="*/ 147 w 147"/>
                <a:gd name="T65" fmla="*/ 224 h 244"/>
                <a:gd name="T66" fmla="*/ 147 w 147"/>
                <a:gd name="T67" fmla="*/ 224 h 244"/>
                <a:gd name="T68" fmla="*/ 140 w 147"/>
                <a:gd name="T69" fmla="*/ 229 h 244"/>
                <a:gd name="T70" fmla="*/ 127 w 147"/>
                <a:gd name="T71" fmla="*/ 233 h 244"/>
                <a:gd name="T72" fmla="*/ 114 w 147"/>
                <a:gd name="T73" fmla="*/ 238 h 244"/>
                <a:gd name="T74" fmla="*/ 99 w 147"/>
                <a:gd name="T75" fmla="*/ 241 h 244"/>
                <a:gd name="T76" fmla="*/ 85 w 147"/>
                <a:gd name="T77" fmla="*/ 242 h 244"/>
                <a:gd name="T78" fmla="*/ 68 w 147"/>
                <a:gd name="T79" fmla="*/ 244 h 244"/>
                <a:gd name="T80" fmla="*/ 53 w 147"/>
                <a:gd name="T81" fmla="*/ 242 h 244"/>
                <a:gd name="T82" fmla="*/ 39 w 147"/>
                <a:gd name="T83" fmla="*/ 241 h 244"/>
                <a:gd name="T84" fmla="*/ 24 w 147"/>
                <a:gd name="T85" fmla="*/ 238 h 244"/>
                <a:gd name="T86" fmla="*/ 9 w 147"/>
                <a:gd name="T87" fmla="*/ 233 h 244"/>
                <a:gd name="T88" fmla="*/ 0 w 147"/>
                <a:gd name="T89" fmla="*/ 230 h 244"/>
                <a:gd name="T90" fmla="*/ 0 w 147"/>
                <a:gd name="T91" fmla="*/ 230 h 244"/>
                <a:gd name="T92" fmla="*/ 0 w 147"/>
                <a:gd name="T93" fmla="*/ 230 h 244"/>
                <a:gd name="T94" fmla="*/ 0 w 147"/>
                <a:gd name="T95" fmla="*/ 230 h 244"/>
                <a:gd name="T96" fmla="*/ 0 w 147"/>
                <a:gd name="T97" fmla="*/ 230 h 244"/>
                <a:gd name="T98" fmla="*/ 0 w 147"/>
                <a:gd name="T99" fmla="*/ 230 h 244"/>
                <a:gd name="T100" fmla="*/ 0 w 147"/>
                <a:gd name="T101" fmla="*/ 230 h 244"/>
                <a:gd name="T102" fmla="*/ 0 w 147"/>
                <a:gd name="T103" fmla="*/ 230 h 244"/>
                <a:gd name="T104" fmla="*/ 0 w 147"/>
                <a:gd name="T105" fmla="*/ 230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44"/>
                <a:gd name="T161" fmla="*/ 147 w 147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44">
                  <a:moveTo>
                    <a:pt x="116" y="1"/>
                  </a:moveTo>
                  <a:lnTo>
                    <a:pt x="114" y="0"/>
                  </a:lnTo>
                  <a:lnTo>
                    <a:pt x="112" y="0"/>
                  </a:lnTo>
                  <a:lnTo>
                    <a:pt x="112" y="1"/>
                  </a:lnTo>
                  <a:lnTo>
                    <a:pt x="114" y="1"/>
                  </a:lnTo>
                  <a:lnTo>
                    <a:pt x="116" y="1"/>
                  </a:lnTo>
                  <a:close/>
                  <a:moveTo>
                    <a:pt x="0" y="230"/>
                  </a:moveTo>
                  <a:lnTo>
                    <a:pt x="9" y="235"/>
                  </a:lnTo>
                  <a:lnTo>
                    <a:pt x="24" y="238"/>
                  </a:lnTo>
                  <a:lnTo>
                    <a:pt x="39" y="241"/>
                  </a:lnTo>
                  <a:lnTo>
                    <a:pt x="53" y="244"/>
                  </a:lnTo>
                  <a:lnTo>
                    <a:pt x="68" y="244"/>
                  </a:lnTo>
                  <a:lnTo>
                    <a:pt x="85" y="244"/>
                  </a:lnTo>
                  <a:lnTo>
                    <a:pt x="99" y="241"/>
                  </a:lnTo>
                  <a:lnTo>
                    <a:pt x="114" y="238"/>
                  </a:lnTo>
                  <a:lnTo>
                    <a:pt x="127" y="235"/>
                  </a:lnTo>
                  <a:lnTo>
                    <a:pt x="142" y="229"/>
                  </a:lnTo>
                  <a:lnTo>
                    <a:pt x="147" y="226"/>
                  </a:lnTo>
                  <a:lnTo>
                    <a:pt x="147" y="224"/>
                  </a:lnTo>
                  <a:lnTo>
                    <a:pt x="140" y="229"/>
                  </a:lnTo>
                  <a:lnTo>
                    <a:pt x="127" y="233"/>
                  </a:lnTo>
                  <a:lnTo>
                    <a:pt x="114" y="238"/>
                  </a:lnTo>
                  <a:lnTo>
                    <a:pt x="99" y="241"/>
                  </a:lnTo>
                  <a:lnTo>
                    <a:pt x="85" y="242"/>
                  </a:lnTo>
                  <a:lnTo>
                    <a:pt x="68" y="244"/>
                  </a:lnTo>
                  <a:lnTo>
                    <a:pt x="53" y="242"/>
                  </a:lnTo>
                  <a:lnTo>
                    <a:pt x="39" y="241"/>
                  </a:lnTo>
                  <a:lnTo>
                    <a:pt x="24" y="238"/>
                  </a:lnTo>
                  <a:lnTo>
                    <a:pt x="9" y="233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2F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Freeform 1542"/>
            <p:cNvSpPr>
              <a:spLocks noEditPoints="1"/>
            </p:cNvSpPr>
            <p:nvPr/>
          </p:nvSpPr>
          <p:spPr bwMode="auto">
            <a:xfrm>
              <a:off x="2925" y="3002"/>
              <a:ext cx="149" cy="243"/>
            </a:xfrm>
            <a:custGeom>
              <a:avLst/>
              <a:gdLst>
                <a:gd name="T0" fmla="*/ 118 w 149"/>
                <a:gd name="T1" fmla="*/ 0 h 243"/>
                <a:gd name="T2" fmla="*/ 116 w 149"/>
                <a:gd name="T3" fmla="*/ 0 h 243"/>
                <a:gd name="T4" fmla="*/ 114 w 149"/>
                <a:gd name="T5" fmla="*/ 0 h 243"/>
                <a:gd name="T6" fmla="*/ 114 w 149"/>
                <a:gd name="T7" fmla="*/ 0 h 243"/>
                <a:gd name="T8" fmla="*/ 114 w 149"/>
                <a:gd name="T9" fmla="*/ 0 h 243"/>
                <a:gd name="T10" fmla="*/ 114 w 149"/>
                <a:gd name="T11" fmla="*/ 0 h 243"/>
                <a:gd name="T12" fmla="*/ 114 w 149"/>
                <a:gd name="T13" fmla="*/ 0 h 243"/>
                <a:gd name="T14" fmla="*/ 114 w 149"/>
                <a:gd name="T15" fmla="*/ 0 h 243"/>
                <a:gd name="T16" fmla="*/ 114 w 149"/>
                <a:gd name="T17" fmla="*/ 0 h 243"/>
                <a:gd name="T18" fmla="*/ 114 w 149"/>
                <a:gd name="T19" fmla="*/ 0 h 243"/>
                <a:gd name="T20" fmla="*/ 112 w 149"/>
                <a:gd name="T21" fmla="*/ 0 h 243"/>
                <a:gd name="T22" fmla="*/ 116 w 149"/>
                <a:gd name="T23" fmla="*/ 0 h 243"/>
                <a:gd name="T24" fmla="*/ 118 w 149"/>
                <a:gd name="T25" fmla="*/ 2 h 243"/>
                <a:gd name="T26" fmla="*/ 118 w 149"/>
                <a:gd name="T27" fmla="*/ 0 h 243"/>
                <a:gd name="T28" fmla="*/ 2 w 149"/>
                <a:gd name="T29" fmla="*/ 229 h 243"/>
                <a:gd name="T30" fmla="*/ 11 w 149"/>
                <a:gd name="T31" fmla="*/ 232 h 243"/>
                <a:gd name="T32" fmla="*/ 26 w 149"/>
                <a:gd name="T33" fmla="*/ 237 h 243"/>
                <a:gd name="T34" fmla="*/ 41 w 149"/>
                <a:gd name="T35" fmla="*/ 240 h 243"/>
                <a:gd name="T36" fmla="*/ 55 w 149"/>
                <a:gd name="T37" fmla="*/ 241 h 243"/>
                <a:gd name="T38" fmla="*/ 70 w 149"/>
                <a:gd name="T39" fmla="*/ 243 h 243"/>
                <a:gd name="T40" fmla="*/ 87 w 149"/>
                <a:gd name="T41" fmla="*/ 241 h 243"/>
                <a:gd name="T42" fmla="*/ 101 w 149"/>
                <a:gd name="T43" fmla="*/ 240 h 243"/>
                <a:gd name="T44" fmla="*/ 116 w 149"/>
                <a:gd name="T45" fmla="*/ 237 h 243"/>
                <a:gd name="T46" fmla="*/ 129 w 149"/>
                <a:gd name="T47" fmla="*/ 232 h 243"/>
                <a:gd name="T48" fmla="*/ 142 w 149"/>
                <a:gd name="T49" fmla="*/ 228 h 243"/>
                <a:gd name="T50" fmla="*/ 149 w 149"/>
                <a:gd name="T51" fmla="*/ 223 h 243"/>
                <a:gd name="T52" fmla="*/ 149 w 149"/>
                <a:gd name="T53" fmla="*/ 223 h 243"/>
                <a:gd name="T54" fmla="*/ 149 w 149"/>
                <a:gd name="T55" fmla="*/ 223 h 243"/>
                <a:gd name="T56" fmla="*/ 149 w 149"/>
                <a:gd name="T57" fmla="*/ 223 h 243"/>
                <a:gd name="T58" fmla="*/ 149 w 149"/>
                <a:gd name="T59" fmla="*/ 223 h 243"/>
                <a:gd name="T60" fmla="*/ 149 w 149"/>
                <a:gd name="T61" fmla="*/ 223 h 243"/>
                <a:gd name="T62" fmla="*/ 149 w 149"/>
                <a:gd name="T63" fmla="*/ 223 h 243"/>
                <a:gd name="T64" fmla="*/ 149 w 149"/>
                <a:gd name="T65" fmla="*/ 223 h 243"/>
                <a:gd name="T66" fmla="*/ 149 w 149"/>
                <a:gd name="T67" fmla="*/ 223 h 243"/>
                <a:gd name="T68" fmla="*/ 142 w 149"/>
                <a:gd name="T69" fmla="*/ 226 h 243"/>
                <a:gd name="T70" fmla="*/ 129 w 149"/>
                <a:gd name="T71" fmla="*/ 232 h 243"/>
                <a:gd name="T72" fmla="*/ 116 w 149"/>
                <a:gd name="T73" fmla="*/ 237 h 243"/>
                <a:gd name="T74" fmla="*/ 101 w 149"/>
                <a:gd name="T75" fmla="*/ 240 h 243"/>
                <a:gd name="T76" fmla="*/ 87 w 149"/>
                <a:gd name="T77" fmla="*/ 241 h 243"/>
                <a:gd name="T78" fmla="*/ 70 w 149"/>
                <a:gd name="T79" fmla="*/ 241 h 243"/>
                <a:gd name="T80" fmla="*/ 55 w 149"/>
                <a:gd name="T81" fmla="*/ 241 h 243"/>
                <a:gd name="T82" fmla="*/ 41 w 149"/>
                <a:gd name="T83" fmla="*/ 240 h 243"/>
                <a:gd name="T84" fmla="*/ 26 w 149"/>
                <a:gd name="T85" fmla="*/ 237 h 243"/>
                <a:gd name="T86" fmla="*/ 11 w 149"/>
                <a:gd name="T87" fmla="*/ 232 h 243"/>
                <a:gd name="T88" fmla="*/ 0 w 149"/>
                <a:gd name="T89" fmla="*/ 228 h 243"/>
                <a:gd name="T90" fmla="*/ 2 w 149"/>
                <a:gd name="T91" fmla="*/ 228 h 243"/>
                <a:gd name="T92" fmla="*/ 2 w 149"/>
                <a:gd name="T93" fmla="*/ 228 h 243"/>
                <a:gd name="T94" fmla="*/ 2 w 149"/>
                <a:gd name="T95" fmla="*/ 228 h 243"/>
                <a:gd name="T96" fmla="*/ 2 w 149"/>
                <a:gd name="T97" fmla="*/ 228 h 243"/>
                <a:gd name="T98" fmla="*/ 2 w 149"/>
                <a:gd name="T99" fmla="*/ 228 h 243"/>
                <a:gd name="T100" fmla="*/ 2 w 149"/>
                <a:gd name="T101" fmla="*/ 228 h 243"/>
                <a:gd name="T102" fmla="*/ 2 w 149"/>
                <a:gd name="T103" fmla="*/ 228 h 243"/>
                <a:gd name="T104" fmla="*/ 2 w 149"/>
                <a:gd name="T105" fmla="*/ 229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9"/>
                <a:gd name="T160" fmla="*/ 0 h 243"/>
                <a:gd name="T161" fmla="*/ 149 w 149"/>
                <a:gd name="T162" fmla="*/ 243 h 2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9" h="243">
                  <a:moveTo>
                    <a:pt x="118" y="0"/>
                  </a:moveTo>
                  <a:lnTo>
                    <a:pt x="116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2" y="229"/>
                  </a:moveTo>
                  <a:lnTo>
                    <a:pt x="11" y="232"/>
                  </a:lnTo>
                  <a:lnTo>
                    <a:pt x="26" y="237"/>
                  </a:lnTo>
                  <a:lnTo>
                    <a:pt x="41" y="240"/>
                  </a:lnTo>
                  <a:lnTo>
                    <a:pt x="55" y="241"/>
                  </a:lnTo>
                  <a:lnTo>
                    <a:pt x="70" y="243"/>
                  </a:lnTo>
                  <a:lnTo>
                    <a:pt x="87" y="241"/>
                  </a:lnTo>
                  <a:lnTo>
                    <a:pt x="101" y="240"/>
                  </a:lnTo>
                  <a:lnTo>
                    <a:pt x="116" y="237"/>
                  </a:lnTo>
                  <a:lnTo>
                    <a:pt x="129" y="232"/>
                  </a:lnTo>
                  <a:lnTo>
                    <a:pt x="142" y="228"/>
                  </a:lnTo>
                  <a:lnTo>
                    <a:pt x="149" y="223"/>
                  </a:lnTo>
                  <a:lnTo>
                    <a:pt x="142" y="226"/>
                  </a:lnTo>
                  <a:lnTo>
                    <a:pt x="129" y="232"/>
                  </a:lnTo>
                  <a:lnTo>
                    <a:pt x="116" y="237"/>
                  </a:lnTo>
                  <a:lnTo>
                    <a:pt x="101" y="240"/>
                  </a:lnTo>
                  <a:lnTo>
                    <a:pt x="87" y="241"/>
                  </a:lnTo>
                  <a:lnTo>
                    <a:pt x="70" y="241"/>
                  </a:lnTo>
                  <a:lnTo>
                    <a:pt x="55" y="241"/>
                  </a:lnTo>
                  <a:lnTo>
                    <a:pt x="41" y="240"/>
                  </a:lnTo>
                  <a:lnTo>
                    <a:pt x="26" y="237"/>
                  </a:lnTo>
                  <a:lnTo>
                    <a:pt x="11" y="232"/>
                  </a:lnTo>
                  <a:lnTo>
                    <a:pt x="0" y="228"/>
                  </a:lnTo>
                  <a:lnTo>
                    <a:pt x="2" y="228"/>
                  </a:lnTo>
                  <a:lnTo>
                    <a:pt x="2" y="229"/>
                  </a:lnTo>
                  <a:close/>
                </a:path>
              </a:pathLst>
            </a:custGeom>
            <a:solidFill>
              <a:srgbClr val="30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Freeform 1543"/>
            <p:cNvSpPr>
              <a:spLocks noEditPoints="1"/>
            </p:cNvSpPr>
            <p:nvPr/>
          </p:nvSpPr>
          <p:spPr bwMode="auto">
            <a:xfrm>
              <a:off x="2925" y="3002"/>
              <a:ext cx="151" cy="241"/>
            </a:xfrm>
            <a:custGeom>
              <a:avLst/>
              <a:gdLst>
                <a:gd name="T0" fmla="*/ 118 w 151"/>
                <a:gd name="T1" fmla="*/ 2 h 241"/>
                <a:gd name="T2" fmla="*/ 116 w 151"/>
                <a:gd name="T3" fmla="*/ 0 h 241"/>
                <a:gd name="T4" fmla="*/ 112 w 151"/>
                <a:gd name="T5" fmla="*/ 0 h 241"/>
                <a:gd name="T6" fmla="*/ 112 w 151"/>
                <a:gd name="T7" fmla="*/ 0 h 241"/>
                <a:gd name="T8" fmla="*/ 112 w 151"/>
                <a:gd name="T9" fmla="*/ 0 h 241"/>
                <a:gd name="T10" fmla="*/ 112 w 151"/>
                <a:gd name="T11" fmla="*/ 0 h 241"/>
                <a:gd name="T12" fmla="*/ 112 w 151"/>
                <a:gd name="T13" fmla="*/ 0 h 241"/>
                <a:gd name="T14" fmla="*/ 112 w 151"/>
                <a:gd name="T15" fmla="*/ 0 h 241"/>
                <a:gd name="T16" fmla="*/ 112 w 151"/>
                <a:gd name="T17" fmla="*/ 0 h 241"/>
                <a:gd name="T18" fmla="*/ 112 w 151"/>
                <a:gd name="T19" fmla="*/ 0 h 241"/>
                <a:gd name="T20" fmla="*/ 112 w 151"/>
                <a:gd name="T21" fmla="*/ 0 h 241"/>
                <a:gd name="T22" fmla="*/ 114 w 151"/>
                <a:gd name="T23" fmla="*/ 0 h 241"/>
                <a:gd name="T24" fmla="*/ 118 w 151"/>
                <a:gd name="T25" fmla="*/ 2 h 241"/>
                <a:gd name="T26" fmla="*/ 118 w 151"/>
                <a:gd name="T27" fmla="*/ 2 h 241"/>
                <a:gd name="T28" fmla="*/ 0 w 151"/>
                <a:gd name="T29" fmla="*/ 228 h 241"/>
                <a:gd name="T30" fmla="*/ 11 w 151"/>
                <a:gd name="T31" fmla="*/ 232 h 241"/>
                <a:gd name="T32" fmla="*/ 26 w 151"/>
                <a:gd name="T33" fmla="*/ 237 h 241"/>
                <a:gd name="T34" fmla="*/ 41 w 151"/>
                <a:gd name="T35" fmla="*/ 240 h 241"/>
                <a:gd name="T36" fmla="*/ 55 w 151"/>
                <a:gd name="T37" fmla="*/ 241 h 241"/>
                <a:gd name="T38" fmla="*/ 70 w 151"/>
                <a:gd name="T39" fmla="*/ 241 h 241"/>
                <a:gd name="T40" fmla="*/ 87 w 151"/>
                <a:gd name="T41" fmla="*/ 241 h 241"/>
                <a:gd name="T42" fmla="*/ 101 w 151"/>
                <a:gd name="T43" fmla="*/ 240 h 241"/>
                <a:gd name="T44" fmla="*/ 116 w 151"/>
                <a:gd name="T45" fmla="*/ 237 h 241"/>
                <a:gd name="T46" fmla="*/ 129 w 151"/>
                <a:gd name="T47" fmla="*/ 232 h 241"/>
                <a:gd name="T48" fmla="*/ 142 w 151"/>
                <a:gd name="T49" fmla="*/ 226 h 241"/>
                <a:gd name="T50" fmla="*/ 149 w 151"/>
                <a:gd name="T51" fmla="*/ 223 h 241"/>
                <a:gd name="T52" fmla="*/ 149 w 151"/>
                <a:gd name="T53" fmla="*/ 223 h 241"/>
                <a:gd name="T54" fmla="*/ 149 w 151"/>
                <a:gd name="T55" fmla="*/ 223 h 241"/>
                <a:gd name="T56" fmla="*/ 151 w 151"/>
                <a:gd name="T57" fmla="*/ 223 h 241"/>
                <a:gd name="T58" fmla="*/ 151 w 151"/>
                <a:gd name="T59" fmla="*/ 223 h 241"/>
                <a:gd name="T60" fmla="*/ 151 w 151"/>
                <a:gd name="T61" fmla="*/ 222 h 241"/>
                <a:gd name="T62" fmla="*/ 151 w 151"/>
                <a:gd name="T63" fmla="*/ 222 h 241"/>
                <a:gd name="T64" fmla="*/ 151 w 151"/>
                <a:gd name="T65" fmla="*/ 222 h 241"/>
                <a:gd name="T66" fmla="*/ 151 w 151"/>
                <a:gd name="T67" fmla="*/ 222 h 241"/>
                <a:gd name="T68" fmla="*/ 142 w 151"/>
                <a:gd name="T69" fmla="*/ 226 h 241"/>
                <a:gd name="T70" fmla="*/ 129 w 151"/>
                <a:gd name="T71" fmla="*/ 231 h 241"/>
                <a:gd name="T72" fmla="*/ 114 w 151"/>
                <a:gd name="T73" fmla="*/ 235 h 241"/>
                <a:gd name="T74" fmla="*/ 101 w 151"/>
                <a:gd name="T75" fmla="*/ 238 h 241"/>
                <a:gd name="T76" fmla="*/ 87 w 151"/>
                <a:gd name="T77" fmla="*/ 240 h 241"/>
                <a:gd name="T78" fmla="*/ 70 w 151"/>
                <a:gd name="T79" fmla="*/ 241 h 241"/>
                <a:gd name="T80" fmla="*/ 55 w 151"/>
                <a:gd name="T81" fmla="*/ 240 h 241"/>
                <a:gd name="T82" fmla="*/ 41 w 151"/>
                <a:gd name="T83" fmla="*/ 238 h 241"/>
                <a:gd name="T84" fmla="*/ 26 w 151"/>
                <a:gd name="T85" fmla="*/ 235 h 241"/>
                <a:gd name="T86" fmla="*/ 11 w 151"/>
                <a:gd name="T87" fmla="*/ 231 h 241"/>
                <a:gd name="T88" fmla="*/ 0 w 151"/>
                <a:gd name="T89" fmla="*/ 226 h 241"/>
                <a:gd name="T90" fmla="*/ 0 w 151"/>
                <a:gd name="T91" fmla="*/ 228 h 241"/>
                <a:gd name="T92" fmla="*/ 0 w 151"/>
                <a:gd name="T93" fmla="*/ 228 h 241"/>
                <a:gd name="T94" fmla="*/ 0 w 151"/>
                <a:gd name="T95" fmla="*/ 228 h 241"/>
                <a:gd name="T96" fmla="*/ 0 w 151"/>
                <a:gd name="T97" fmla="*/ 228 h 241"/>
                <a:gd name="T98" fmla="*/ 0 w 151"/>
                <a:gd name="T99" fmla="*/ 228 h 241"/>
                <a:gd name="T100" fmla="*/ 0 w 151"/>
                <a:gd name="T101" fmla="*/ 228 h 241"/>
                <a:gd name="T102" fmla="*/ 0 w 151"/>
                <a:gd name="T103" fmla="*/ 228 h 241"/>
                <a:gd name="T104" fmla="*/ 0 w 151"/>
                <a:gd name="T105" fmla="*/ 228 h 2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41"/>
                <a:gd name="T161" fmla="*/ 151 w 151"/>
                <a:gd name="T162" fmla="*/ 241 h 2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41">
                  <a:moveTo>
                    <a:pt x="118" y="2"/>
                  </a:moveTo>
                  <a:lnTo>
                    <a:pt x="116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8" y="2"/>
                  </a:lnTo>
                  <a:close/>
                  <a:moveTo>
                    <a:pt x="0" y="228"/>
                  </a:moveTo>
                  <a:lnTo>
                    <a:pt x="11" y="232"/>
                  </a:lnTo>
                  <a:lnTo>
                    <a:pt x="26" y="237"/>
                  </a:lnTo>
                  <a:lnTo>
                    <a:pt x="41" y="240"/>
                  </a:lnTo>
                  <a:lnTo>
                    <a:pt x="55" y="241"/>
                  </a:lnTo>
                  <a:lnTo>
                    <a:pt x="70" y="241"/>
                  </a:lnTo>
                  <a:lnTo>
                    <a:pt x="87" y="241"/>
                  </a:lnTo>
                  <a:lnTo>
                    <a:pt x="101" y="240"/>
                  </a:lnTo>
                  <a:lnTo>
                    <a:pt x="116" y="237"/>
                  </a:lnTo>
                  <a:lnTo>
                    <a:pt x="129" y="232"/>
                  </a:lnTo>
                  <a:lnTo>
                    <a:pt x="142" y="226"/>
                  </a:lnTo>
                  <a:lnTo>
                    <a:pt x="149" y="223"/>
                  </a:lnTo>
                  <a:lnTo>
                    <a:pt x="151" y="223"/>
                  </a:lnTo>
                  <a:lnTo>
                    <a:pt x="151" y="222"/>
                  </a:lnTo>
                  <a:lnTo>
                    <a:pt x="142" y="226"/>
                  </a:lnTo>
                  <a:lnTo>
                    <a:pt x="129" y="231"/>
                  </a:lnTo>
                  <a:lnTo>
                    <a:pt x="114" y="235"/>
                  </a:lnTo>
                  <a:lnTo>
                    <a:pt x="101" y="238"/>
                  </a:lnTo>
                  <a:lnTo>
                    <a:pt x="87" y="240"/>
                  </a:lnTo>
                  <a:lnTo>
                    <a:pt x="70" y="241"/>
                  </a:lnTo>
                  <a:lnTo>
                    <a:pt x="55" y="240"/>
                  </a:lnTo>
                  <a:lnTo>
                    <a:pt x="41" y="238"/>
                  </a:lnTo>
                  <a:lnTo>
                    <a:pt x="26" y="235"/>
                  </a:lnTo>
                  <a:lnTo>
                    <a:pt x="11" y="231"/>
                  </a:lnTo>
                  <a:lnTo>
                    <a:pt x="0" y="226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31D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Freeform 1544"/>
            <p:cNvSpPr>
              <a:spLocks noEditPoints="1"/>
            </p:cNvSpPr>
            <p:nvPr/>
          </p:nvSpPr>
          <p:spPr bwMode="auto">
            <a:xfrm>
              <a:off x="2925" y="2999"/>
              <a:ext cx="151" cy="244"/>
            </a:xfrm>
            <a:custGeom>
              <a:avLst/>
              <a:gdLst>
                <a:gd name="T0" fmla="*/ 118 w 151"/>
                <a:gd name="T1" fmla="*/ 5 h 244"/>
                <a:gd name="T2" fmla="*/ 114 w 151"/>
                <a:gd name="T3" fmla="*/ 3 h 244"/>
                <a:gd name="T4" fmla="*/ 112 w 151"/>
                <a:gd name="T5" fmla="*/ 3 h 244"/>
                <a:gd name="T6" fmla="*/ 112 w 151"/>
                <a:gd name="T7" fmla="*/ 3 h 244"/>
                <a:gd name="T8" fmla="*/ 112 w 151"/>
                <a:gd name="T9" fmla="*/ 3 h 244"/>
                <a:gd name="T10" fmla="*/ 112 w 151"/>
                <a:gd name="T11" fmla="*/ 3 h 244"/>
                <a:gd name="T12" fmla="*/ 112 w 151"/>
                <a:gd name="T13" fmla="*/ 3 h 244"/>
                <a:gd name="T14" fmla="*/ 112 w 151"/>
                <a:gd name="T15" fmla="*/ 3 h 244"/>
                <a:gd name="T16" fmla="*/ 112 w 151"/>
                <a:gd name="T17" fmla="*/ 3 h 244"/>
                <a:gd name="T18" fmla="*/ 112 w 151"/>
                <a:gd name="T19" fmla="*/ 3 h 244"/>
                <a:gd name="T20" fmla="*/ 112 w 151"/>
                <a:gd name="T21" fmla="*/ 3 h 244"/>
                <a:gd name="T22" fmla="*/ 114 w 151"/>
                <a:gd name="T23" fmla="*/ 5 h 244"/>
                <a:gd name="T24" fmla="*/ 118 w 151"/>
                <a:gd name="T25" fmla="*/ 6 h 244"/>
                <a:gd name="T26" fmla="*/ 118 w 151"/>
                <a:gd name="T27" fmla="*/ 5 h 244"/>
                <a:gd name="T28" fmla="*/ 0 w 151"/>
                <a:gd name="T29" fmla="*/ 229 h 244"/>
                <a:gd name="T30" fmla="*/ 11 w 151"/>
                <a:gd name="T31" fmla="*/ 234 h 244"/>
                <a:gd name="T32" fmla="*/ 26 w 151"/>
                <a:gd name="T33" fmla="*/ 238 h 244"/>
                <a:gd name="T34" fmla="*/ 41 w 151"/>
                <a:gd name="T35" fmla="*/ 241 h 244"/>
                <a:gd name="T36" fmla="*/ 55 w 151"/>
                <a:gd name="T37" fmla="*/ 243 h 244"/>
                <a:gd name="T38" fmla="*/ 70 w 151"/>
                <a:gd name="T39" fmla="*/ 244 h 244"/>
                <a:gd name="T40" fmla="*/ 87 w 151"/>
                <a:gd name="T41" fmla="*/ 243 h 244"/>
                <a:gd name="T42" fmla="*/ 101 w 151"/>
                <a:gd name="T43" fmla="*/ 241 h 244"/>
                <a:gd name="T44" fmla="*/ 114 w 151"/>
                <a:gd name="T45" fmla="*/ 238 h 244"/>
                <a:gd name="T46" fmla="*/ 129 w 151"/>
                <a:gd name="T47" fmla="*/ 234 h 244"/>
                <a:gd name="T48" fmla="*/ 142 w 151"/>
                <a:gd name="T49" fmla="*/ 229 h 244"/>
                <a:gd name="T50" fmla="*/ 151 w 151"/>
                <a:gd name="T51" fmla="*/ 225 h 244"/>
                <a:gd name="T52" fmla="*/ 151 w 151"/>
                <a:gd name="T53" fmla="*/ 225 h 244"/>
                <a:gd name="T54" fmla="*/ 151 w 151"/>
                <a:gd name="T55" fmla="*/ 225 h 244"/>
                <a:gd name="T56" fmla="*/ 151 w 151"/>
                <a:gd name="T57" fmla="*/ 225 h 244"/>
                <a:gd name="T58" fmla="*/ 151 w 151"/>
                <a:gd name="T59" fmla="*/ 225 h 244"/>
                <a:gd name="T60" fmla="*/ 151 w 151"/>
                <a:gd name="T61" fmla="*/ 225 h 244"/>
                <a:gd name="T62" fmla="*/ 151 w 151"/>
                <a:gd name="T63" fmla="*/ 225 h 244"/>
                <a:gd name="T64" fmla="*/ 151 w 151"/>
                <a:gd name="T65" fmla="*/ 225 h 244"/>
                <a:gd name="T66" fmla="*/ 151 w 151"/>
                <a:gd name="T67" fmla="*/ 225 h 244"/>
                <a:gd name="T68" fmla="*/ 142 w 151"/>
                <a:gd name="T69" fmla="*/ 229 h 244"/>
                <a:gd name="T70" fmla="*/ 129 w 151"/>
                <a:gd name="T71" fmla="*/ 234 h 244"/>
                <a:gd name="T72" fmla="*/ 114 w 151"/>
                <a:gd name="T73" fmla="*/ 238 h 244"/>
                <a:gd name="T74" fmla="*/ 101 w 151"/>
                <a:gd name="T75" fmla="*/ 241 h 244"/>
                <a:gd name="T76" fmla="*/ 87 w 151"/>
                <a:gd name="T77" fmla="*/ 243 h 244"/>
                <a:gd name="T78" fmla="*/ 70 w 151"/>
                <a:gd name="T79" fmla="*/ 243 h 244"/>
                <a:gd name="T80" fmla="*/ 55 w 151"/>
                <a:gd name="T81" fmla="*/ 243 h 244"/>
                <a:gd name="T82" fmla="*/ 41 w 151"/>
                <a:gd name="T83" fmla="*/ 241 h 244"/>
                <a:gd name="T84" fmla="*/ 26 w 151"/>
                <a:gd name="T85" fmla="*/ 238 h 244"/>
                <a:gd name="T86" fmla="*/ 13 w 151"/>
                <a:gd name="T87" fmla="*/ 234 h 244"/>
                <a:gd name="T88" fmla="*/ 0 w 151"/>
                <a:gd name="T89" fmla="*/ 229 h 244"/>
                <a:gd name="T90" fmla="*/ 0 w 151"/>
                <a:gd name="T91" fmla="*/ 229 h 244"/>
                <a:gd name="T92" fmla="*/ 0 w 151"/>
                <a:gd name="T93" fmla="*/ 229 h 244"/>
                <a:gd name="T94" fmla="*/ 0 w 151"/>
                <a:gd name="T95" fmla="*/ 229 h 244"/>
                <a:gd name="T96" fmla="*/ 0 w 151"/>
                <a:gd name="T97" fmla="*/ 229 h 244"/>
                <a:gd name="T98" fmla="*/ 0 w 151"/>
                <a:gd name="T99" fmla="*/ 229 h 244"/>
                <a:gd name="T100" fmla="*/ 0 w 151"/>
                <a:gd name="T101" fmla="*/ 229 h 244"/>
                <a:gd name="T102" fmla="*/ 0 w 151"/>
                <a:gd name="T103" fmla="*/ 229 h 244"/>
                <a:gd name="T104" fmla="*/ 0 w 151"/>
                <a:gd name="T105" fmla="*/ 229 h 244"/>
                <a:gd name="T106" fmla="*/ 46 w 151"/>
                <a:gd name="T107" fmla="*/ 0 h 244"/>
                <a:gd name="T108" fmla="*/ 43 w 151"/>
                <a:gd name="T109" fmla="*/ 2 h 244"/>
                <a:gd name="T110" fmla="*/ 43 w 151"/>
                <a:gd name="T111" fmla="*/ 2 h 244"/>
                <a:gd name="T112" fmla="*/ 44 w 151"/>
                <a:gd name="T113" fmla="*/ 2 h 244"/>
                <a:gd name="T114" fmla="*/ 44 w 151"/>
                <a:gd name="T115" fmla="*/ 2 h 244"/>
                <a:gd name="T116" fmla="*/ 44 w 151"/>
                <a:gd name="T117" fmla="*/ 2 h 244"/>
                <a:gd name="T118" fmla="*/ 44 w 151"/>
                <a:gd name="T119" fmla="*/ 2 h 244"/>
                <a:gd name="T120" fmla="*/ 44 w 151"/>
                <a:gd name="T121" fmla="*/ 0 h 244"/>
                <a:gd name="T122" fmla="*/ 46 w 151"/>
                <a:gd name="T123" fmla="*/ 0 h 244"/>
                <a:gd name="T124" fmla="*/ 46 w 151"/>
                <a:gd name="T125" fmla="*/ 0 h 2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"/>
                <a:gd name="T190" fmla="*/ 0 h 244"/>
                <a:gd name="T191" fmla="*/ 151 w 151"/>
                <a:gd name="T192" fmla="*/ 244 h 2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" h="244">
                  <a:moveTo>
                    <a:pt x="118" y="5"/>
                  </a:moveTo>
                  <a:lnTo>
                    <a:pt x="114" y="3"/>
                  </a:lnTo>
                  <a:lnTo>
                    <a:pt x="112" y="3"/>
                  </a:lnTo>
                  <a:lnTo>
                    <a:pt x="114" y="5"/>
                  </a:lnTo>
                  <a:lnTo>
                    <a:pt x="118" y="6"/>
                  </a:lnTo>
                  <a:lnTo>
                    <a:pt x="118" y="5"/>
                  </a:lnTo>
                  <a:close/>
                  <a:moveTo>
                    <a:pt x="0" y="229"/>
                  </a:moveTo>
                  <a:lnTo>
                    <a:pt x="11" y="234"/>
                  </a:lnTo>
                  <a:lnTo>
                    <a:pt x="26" y="238"/>
                  </a:lnTo>
                  <a:lnTo>
                    <a:pt x="41" y="241"/>
                  </a:lnTo>
                  <a:lnTo>
                    <a:pt x="55" y="243"/>
                  </a:lnTo>
                  <a:lnTo>
                    <a:pt x="70" y="244"/>
                  </a:lnTo>
                  <a:lnTo>
                    <a:pt x="87" y="243"/>
                  </a:lnTo>
                  <a:lnTo>
                    <a:pt x="101" y="241"/>
                  </a:lnTo>
                  <a:lnTo>
                    <a:pt x="114" y="238"/>
                  </a:lnTo>
                  <a:lnTo>
                    <a:pt x="129" y="234"/>
                  </a:lnTo>
                  <a:lnTo>
                    <a:pt x="142" y="229"/>
                  </a:lnTo>
                  <a:lnTo>
                    <a:pt x="151" y="225"/>
                  </a:lnTo>
                  <a:lnTo>
                    <a:pt x="142" y="229"/>
                  </a:lnTo>
                  <a:lnTo>
                    <a:pt x="129" y="234"/>
                  </a:lnTo>
                  <a:lnTo>
                    <a:pt x="114" y="238"/>
                  </a:lnTo>
                  <a:lnTo>
                    <a:pt x="101" y="241"/>
                  </a:lnTo>
                  <a:lnTo>
                    <a:pt x="87" y="243"/>
                  </a:lnTo>
                  <a:lnTo>
                    <a:pt x="70" y="243"/>
                  </a:lnTo>
                  <a:lnTo>
                    <a:pt x="55" y="243"/>
                  </a:lnTo>
                  <a:lnTo>
                    <a:pt x="41" y="241"/>
                  </a:lnTo>
                  <a:lnTo>
                    <a:pt x="26" y="238"/>
                  </a:lnTo>
                  <a:lnTo>
                    <a:pt x="13" y="234"/>
                  </a:lnTo>
                  <a:lnTo>
                    <a:pt x="0" y="229"/>
                  </a:lnTo>
                  <a:close/>
                  <a:moveTo>
                    <a:pt x="46" y="0"/>
                  </a:moveTo>
                  <a:lnTo>
                    <a:pt x="43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2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Freeform 1545"/>
            <p:cNvSpPr>
              <a:spLocks noEditPoints="1"/>
            </p:cNvSpPr>
            <p:nvPr/>
          </p:nvSpPr>
          <p:spPr bwMode="auto">
            <a:xfrm>
              <a:off x="2925" y="2999"/>
              <a:ext cx="151" cy="243"/>
            </a:xfrm>
            <a:custGeom>
              <a:avLst/>
              <a:gdLst>
                <a:gd name="T0" fmla="*/ 114 w 151"/>
                <a:gd name="T1" fmla="*/ 5 h 243"/>
                <a:gd name="T2" fmla="*/ 112 w 151"/>
                <a:gd name="T3" fmla="*/ 3 h 243"/>
                <a:gd name="T4" fmla="*/ 111 w 151"/>
                <a:gd name="T5" fmla="*/ 5 h 243"/>
                <a:gd name="T6" fmla="*/ 111 w 151"/>
                <a:gd name="T7" fmla="*/ 5 h 243"/>
                <a:gd name="T8" fmla="*/ 111 w 151"/>
                <a:gd name="T9" fmla="*/ 5 h 243"/>
                <a:gd name="T10" fmla="*/ 114 w 151"/>
                <a:gd name="T11" fmla="*/ 5 h 243"/>
                <a:gd name="T12" fmla="*/ 118 w 151"/>
                <a:gd name="T13" fmla="*/ 6 h 243"/>
                <a:gd name="T14" fmla="*/ 43 w 151"/>
                <a:gd name="T15" fmla="*/ 2 h 243"/>
                <a:gd name="T16" fmla="*/ 41 w 151"/>
                <a:gd name="T17" fmla="*/ 2 h 243"/>
                <a:gd name="T18" fmla="*/ 39 w 151"/>
                <a:gd name="T19" fmla="*/ 2 h 243"/>
                <a:gd name="T20" fmla="*/ 37 w 151"/>
                <a:gd name="T21" fmla="*/ 3 h 243"/>
                <a:gd name="T22" fmla="*/ 35 w 151"/>
                <a:gd name="T23" fmla="*/ 3 h 243"/>
                <a:gd name="T24" fmla="*/ 52 w 151"/>
                <a:gd name="T25" fmla="*/ 0 h 243"/>
                <a:gd name="T26" fmla="*/ 50 w 151"/>
                <a:gd name="T27" fmla="*/ 0 h 243"/>
                <a:gd name="T28" fmla="*/ 50 w 151"/>
                <a:gd name="T29" fmla="*/ 0 h 243"/>
                <a:gd name="T30" fmla="*/ 48 w 151"/>
                <a:gd name="T31" fmla="*/ 0 h 243"/>
                <a:gd name="T32" fmla="*/ 46 w 151"/>
                <a:gd name="T33" fmla="*/ 0 h 243"/>
                <a:gd name="T34" fmla="*/ 13 w 151"/>
                <a:gd name="T35" fmla="*/ 234 h 243"/>
                <a:gd name="T36" fmla="*/ 41 w 151"/>
                <a:gd name="T37" fmla="*/ 241 h 243"/>
                <a:gd name="T38" fmla="*/ 70 w 151"/>
                <a:gd name="T39" fmla="*/ 243 h 243"/>
                <a:gd name="T40" fmla="*/ 101 w 151"/>
                <a:gd name="T41" fmla="*/ 241 h 243"/>
                <a:gd name="T42" fmla="*/ 129 w 151"/>
                <a:gd name="T43" fmla="*/ 234 h 243"/>
                <a:gd name="T44" fmla="*/ 151 w 151"/>
                <a:gd name="T45" fmla="*/ 225 h 243"/>
                <a:gd name="T46" fmla="*/ 151 w 151"/>
                <a:gd name="T47" fmla="*/ 225 h 243"/>
                <a:gd name="T48" fmla="*/ 151 w 151"/>
                <a:gd name="T49" fmla="*/ 223 h 243"/>
                <a:gd name="T50" fmla="*/ 151 w 151"/>
                <a:gd name="T51" fmla="*/ 223 h 243"/>
                <a:gd name="T52" fmla="*/ 151 w 151"/>
                <a:gd name="T53" fmla="*/ 223 h 243"/>
                <a:gd name="T54" fmla="*/ 129 w 151"/>
                <a:gd name="T55" fmla="*/ 234 h 243"/>
                <a:gd name="T56" fmla="*/ 100 w 151"/>
                <a:gd name="T57" fmla="*/ 240 h 243"/>
                <a:gd name="T58" fmla="*/ 70 w 151"/>
                <a:gd name="T59" fmla="*/ 243 h 243"/>
                <a:gd name="T60" fmla="*/ 41 w 151"/>
                <a:gd name="T61" fmla="*/ 240 h 243"/>
                <a:gd name="T62" fmla="*/ 13 w 151"/>
                <a:gd name="T63" fmla="*/ 234 h 243"/>
                <a:gd name="T64" fmla="*/ 0 w 151"/>
                <a:gd name="T65" fmla="*/ 229 h 243"/>
                <a:gd name="T66" fmla="*/ 0 w 151"/>
                <a:gd name="T67" fmla="*/ 229 h 243"/>
                <a:gd name="T68" fmla="*/ 0 w 151"/>
                <a:gd name="T69" fmla="*/ 229 h 243"/>
                <a:gd name="T70" fmla="*/ 0 w 151"/>
                <a:gd name="T71" fmla="*/ 229 h 2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1"/>
                <a:gd name="T109" fmla="*/ 0 h 243"/>
                <a:gd name="T110" fmla="*/ 151 w 151"/>
                <a:gd name="T111" fmla="*/ 243 h 24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1" h="243">
                  <a:moveTo>
                    <a:pt x="118" y="6"/>
                  </a:moveTo>
                  <a:lnTo>
                    <a:pt x="114" y="5"/>
                  </a:lnTo>
                  <a:lnTo>
                    <a:pt x="112" y="3"/>
                  </a:lnTo>
                  <a:lnTo>
                    <a:pt x="111" y="3"/>
                  </a:lnTo>
                  <a:lnTo>
                    <a:pt x="111" y="5"/>
                  </a:lnTo>
                  <a:lnTo>
                    <a:pt x="114" y="5"/>
                  </a:lnTo>
                  <a:lnTo>
                    <a:pt x="118" y="6"/>
                  </a:lnTo>
                  <a:close/>
                  <a:moveTo>
                    <a:pt x="46" y="0"/>
                  </a:moveTo>
                  <a:lnTo>
                    <a:pt x="43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close/>
                  <a:moveTo>
                    <a:pt x="0" y="229"/>
                  </a:moveTo>
                  <a:lnTo>
                    <a:pt x="13" y="234"/>
                  </a:lnTo>
                  <a:lnTo>
                    <a:pt x="26" y="238"/>
                  </a:lnTo>
                  <a:lnTo>
                    <a:pt x="41" y="241"/>
                  </a:lnTo>
                  <a:lnTo>
                    <a:pt x="55" y="243"/>
                  </a:lnTo>
                  <a:lnTo>
                    <a:pt x="70" y="243"/>
                  </a:lnTo>
                  <a:lnTo>
                    <a:pt x="87" y="243"/>
                  </a:lnTo>
                  <a:lnTo>
                    <a:pt x="101" y="241"/>
                  </a:lnTo>
                  <a:lnTo>
                    <a:pt x="114" y="238"/>
                  </a:lnTo>
                  <a:lnTo>
                    <a:pt x="129" y="234"/>
                  </a:lnTo>
                  <a:lnTo>
                    <a:pt x="142" y="229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2" y="228"/>
                  </a:lnTo>
                  <a:lnTo>
                    <a:pt x="129" y="234"/>
                  </a:lnTo>
                  <a:lnTo>
                    <a:pt x="114" y="237"/>
                  </a:lnTo>
                  <a:lnTo>
                    <a:pt x="100" y="240"/>
                  </a:lnTo>
                  <a:lnTo>
                    <a:pt x="85" y="243"/>
                  </a:lnTo>
                  <a:lnTo>
                    <a:pt x="70" y="243"/>
                  </a:lnTo>
                  <a:lnTo>
                    <a:pt x="55" y="243"/>
                  </a:lnTo>
                  <a:lnTo>
                    <a:pt x="41" y="240"/>
                  </a:lnTo>
                  <a:lnTo>
                    <a:pt x="26" y="237"/>
                  </a:lnTo>
                  <a:lnTo>
                    <a:pt x="13" y="23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33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Freeform 1546"/>
            <p:cNvSpPr>
              <a:spLocks noEditPoints="1"/>
            </p:cNvSpPr>
            <p:nvPr/>
          </p:nvSpPr>
          <p:spPr bwMode="auto">
            <a:xfrm>
              <a:off x="2925" y="2999"/>
              <a:ext cx="151" cy="243"/>
            </a:xfrm>
            <a:custGeom>
              <a:avLst/>
              <a:gdLst>
                <a:gd name="T0" fmla="*/ 114 w 151"/>
                <a:gd name="T1" fmla="*/ 5 h 243"/>
                <a:gd name="T2" fmla="*/ 111 w 151"/>
                <a:gd name="T3" fmla="*/ 5 h 243"/>
                <a:gd name="T4" fmla="*/ 111 w 151"/>
                <a:gd name="T5" fmla="*/ 5 h 243"/>
                <a:gd name="T6" fmla="*/ 111 w 151"/>
                <a:gd name="T7" fmla="*/ 5 h 243"/>
                <a:gd name="T8" fmla="*/ 111 w 151"/>
                <a:gd name="T9" fmla="*/ 5 h 243"/>
                <a:gd name="T10" fmla="*/ 114 w 151"/>
                <a:gd name="T11" fmla="*/ 6 h 243"/>
                <a:gd name="T12" fmla="*/ 118 w 151"/>
                <a:gd name="T13" fmla="*/ 6 h 243"/>
                <a:gd name="T14" fmla="*/ 41 w 151"/>
                <a:gd name="T15" fmla="*/ 2 h 243"/>
                <a:gd name="T16" fmla="*/ 35 w 151"/>
                <a:gd name="T17" fmla="*/ 3 h 243"/>
                <a:gd name="T18" fmla="*/ 35 w 151"/>
                <a:gd name="T19" fmla="*/ 3 h 243"/>
                <a:gd name="T20" fmla="*/ 35 w 151"/>
                <a:gd name="T21" fmla="*/ 3 h 243"/>
                <a:gd name="T22" fmla="*/ 33 w 151"/>
                <a:gd name="T23" fmla="*/ 5 h 243"/>
                <a:gd name="T24" fmla="*/ 41 w 151"/>
                <a:gd name="T25" fmla="*/ 3 h 243"/>
                <a:gd name="T26" fmla="*/ 57 w 151"/>
                <a:gd name="T27" fmla="*/ 0 h 243"/>
                <a:gd name="T28" fmla="*/ 55 w 151"/>
                <a:gd name="T29" fmla="*/ 0 h 243"/>
                <a:gd name="T30" fmla="*/ 55 w 151"/>
                <a:gd name="T31" fmla="*/ 0 h 243"/>
                <a:gd name="T32" fmla="*/ 54 w 151"/>
                <a:gd name="T33" fmla="*/ 0 h 243"/>
                <a:gd name="T34" fmla="*/ 52 w 151"/>
                <a:gd name="T35" fmla="*/ 0 h 243"/>
                <a:gd name="T36" fmla="*/ 13 w 151"/>
                <a:gd name="T37" fmla="*/ 234 h 243"/>
                <a:gd name="T38" fmla="*/ 41 w 151"/>
                <a:gd name="T39" fmla="*/ 240 h 243"/>
                <a:gd name="T40" fmla="*/ 70 w 151"/>
                <a:gd name="T41" fmla="*/ 243 h 243"/>
                <a:gd name="T42" fmla="*/ 100 w 151"/>
                <a:gd name="T43" fmla="*/ 240 h 243"/>
                <a:gd name="T44" fmla="*/ 129 w 151"/>
                <a:gd name="T45" fmla="*/ 234 h 243"/>
                <a:gd name="T46" fmla="*/ 151 w 151"/>
                <a:gd name="T47" fmla="*/ 223 h 243"/>
                <a:gd name="T48" fmla="*/ 151 w 151"/>
                <a:gd name="T49" fmla="*/ 223 h 243"/>
                <a:gd name="T50" fmla="*/ 151 w 151"/>
                <a:gd name="T51" fmla="*/ 223 h 243"/>
                <a:gd name="T52" fmla="*/ 151 w 151"/>
                <a:gd name="T53" fmla="*/ 223 h 243"/>
                <a:gd name="T54" fmla="*/ 151 w 151"/>
                <a:gd name="T55" fmla="*/ 223 h 243"/>
                <a:gd name="T56" fmla="*/ 127 w 151"/>
                <a:gd name="T57" fmla="*/ 232 h 243"/>
                <a:gd name="T58" fmla="*/ 100 w 151"/>
                <a:gd name="T59" fmla="*/ 240 h 243"/>
                <a:gd name="T60" fmla="*/ 70 w 151"/>
                <a:gd name="T61" fmla="*/ 243 h 243"/>
                <a:gd name="T62" fmla="*/ 41 w 151"/>
                <a:gd name="T63" fmla="*/ 240 h 243"/>
                <a:gd name="T64" fmla="*/ 13 w 151"/>
                <a:gd name="T65" fmla="*/ 232 h 243"/>
                <a:gd name="T66" fmla="*/ 0 w 151"/>
                <a:gd name="T67" fmla="*/ 228 h 243"/>
                <a:gd name="T68" fmla="*/ 0 w 151"/>
                <a:gd name="T69" fmla="*/ 228 h 243"/>
                <a:gd name="T70" fmla="*/ 0 w 151"/>
                <a:gd name="T71" fmla="*/ 228 h 243"/>
                <a:gd name="T72" fmla="*/ 0 w 151"/>
                <a:gd name="T73" fmla="*/ 228 h 2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1"/>
                <a:gd name="T112" fmla="*/ 0 h 243"/>
                <a:gd name="T113" fmla="*/ 151 w 151"/>
                <a:gd name="T114" fmla="*/ 243 h 2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1" h="243">
                  <a:moveTo>
                    <a:pt x="118" y="6"/>
                  </a:moveTo>
                  <a:lnTo>
                    <a:pt x="114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14" y="6"/>
                  </a:lnTo>
                  <a:lnTo>
                    <a:pt x="118" y="6"/>
                  </a:lnTo>
                  <a:close/>
                  <a:moveTo>
                    <a:pt x="52" y="0"/>
                  </a:moveTo>
                  <a:lnTo>
                    <a:pt x="41" y="2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0"/>
                  </a:lnTo>
                  <a:close/>
                  <a:moveTo>
                    <a:pt x="0" y="229"/>
                  </a:moveTo>
                  <a:lnTo>
                    <a:pt x="13" y="234"/>
                  </a:lnTo>
                  <a:lnTo>
                    <a:pt x="26" y="237"/>
                  </a:lnTo>
                  <a:lnTo>
                    <a:pt x="41" y="240"/>
                  </a:lnTo>
                  <a:lnTo>
                    <a:pt x="55" y="243"/>
                  </a:lnTo>
                  <a:lnTo>
                    <a:pt x="70" y="243"/>
                  </a:lnTo>
                  <a:lnTo>
                    <a:pt x="85" y="243"/>
                  </a:lnTo>
                  <a:lnTo>
                    <a:pt x="100" y="240"/>
                  </a:lnTo>
                  <a:lnTo>
                    <a:pt x="114" y="237"/>
                  </a:lnTo>
                  <a:lnTo>
                    <a:pt x="129" y="234"/>
                  </a:lnTo>
                  <a:lnTo>
                    <a:pt x="142" y="228"/>
                  </a:lnTo>
                  <a:lnTo>
                    <a:pt x="151" y="223"/>
                  </a:lnTo>
                  <a:lnTo>
                    <a:pt x="142" y="228"/>
                  </a:lnTo>
                  <a:lnTo>
                    <a:pt x="127" y="232"/>
                  </a:lnTo>
                  <a:lnTo>
                    <a:pt x="114" y="237"/>
                  </a:lnTo>
                  <a:lnTo>
                    <a:pt x="100" y="240"/>
                  </a:lnTo>
                  <a:lnTo>
                    <a:pt x="85" y="241"/>
                  </a:lnTo>
                  <a:lnTo>
                    <a:pt x="70" y="243"/>
                  </a:lnTo>
                  <a:lnTo>
                    <a:pt x="55" y="241"/>
                  </a:lnTo>
                  <a:lnTo>
                    <a:pt x="41" y="240"/>
                  </a:lnTo>
                  <a:lnTo>
                    <a:pt x="26" y="237"/>
                  </a:lnTo>
                  <a:lnTo>
                    <a:pt x="13" y="232"/>
                  </a:lnTo>
                  <a:lnTo>
                    <a:pt x="0" y="228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34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Freeform 1547"/>
            <p:cNvSpPr>
              <a:spLocks noEditPoints="1"/>
            </p:cNvSpPr>
            <p:nvPr/>
          </p:nvSpPr>
          <p:spPr bwMode="auto">
            <a:xfrm>
              <a:off x="2925" y="2999"/>
              <a:ext cx="151" cy="243"/>
            </a:xfrm>
            <a:custGeom>
              <a:avLst/>
              <a:gdLst>
                <a:gd name="T0" fmla="*/ 114 w 151"/>
                <a:gd name="T1" fmla="*/ 6 h 243"/>
                <a:gd name="T2" fmla="*/ 109 w 151"/>
                <a:gd name="T3" fmla="*/ 5 h 243"/>
                <a:gd name="T4" fmla="*/ 109 w 151"/>
                <a:gd name="T5" fmla="*/ 5 h 243"/>
                <a:gd name="T6" fmla="*/ 109 w 151"/>
                <a:gd name="T7" fmla="*/ 5 h 243"/>
                <a:gd name="T8" fmla="*/ 109 w 151"/>
                <a:gd name="T9" fmla="*/ 5 h 243"/>
                <a:gd name="T10" fmla="*/ 114 w 151"/>
                <a:gd name="T11" fmla="*/ 6 h 243"/>
                <a:gd name="T12" fmla="*/ 118 w 151"/>
                <a:gd name="T13" fmla="*/ 6 h 243"/>
                <a:gd name="T14" fmla="*/ 55 w 151"/>
                <a:gd name="T15" fmla="*/ 0 h 243"/>
                <a:gd name="T16" fmla="*/ 33 w 151"/>
                <a:gd name="T17" fmla="*/ 5 h 243"/>
                <a:gd name="T18" fmla="*/ 33 w 151"/>
                <a:gd name="T19" fmla="*/ 5 h 243"/>
                <a:gd name="T20" fmla="*/ 33 w 151"/>
                <a:gd name="T21" fmla="*/ 5 h 243"/>
                <a:gd name="T22" fmla="*/ 32 w 151"/>
                <a:gd name="T23" fmla="*/ 5 h 243"/>
                <a:gd name="T24" fmla="*/ 32 w 151"/>
                <a:gd name="T25" fmla="*/ 5 h 243"/>
                <a:gd name="T26" fmla="*/ 55 w 151"/>
                <a:gd name="T27" fmla="*/ 2 h 243"/>
                <a:gd name="T28" fmla="*/ 61 w 151"/>
                <a:gd name="T29" fmla="*/ 2 h 243"/>
                <a:gd name="T30" fmla="*/ 59 w 151"/>
                <a:gd name="T31" fmla="*/ 2 h 243"/>
                <a:gd name="T32" fmla="*/ 59 w 151"/>
                <a:gd name="T33" fmla="*/ 0 h 243"/>
                <a:gd name="T34" fmla="*/ 57 w 151"/>
                <a:gd name="T35" fmla="*/ 0 h 243"/>
                <a:gd name="T36" fmla="*/ 0 w 151"/>
                <a:gd name="T37" fmla="*/ 228 h 243"/>
                <a:gd name="T38" fmla="*/ 26 w 151"/>
                <a:gd name="T39" fmla="*/ 237 h 243"/>
                <a:gd name="T40" fmla="*/ 55 w 151"/>
                <a:gd name="T41" fmla="*/ 241 h 243"/>
                <a:gd name="T42" fmla="*/ 85 w 151"/>
                <a:gd name="T43" fmla="*/ 241 h 243"/>
                <a:gd name="T44" fmla="*/ 114 w 151"/>
                <a:gd name="T45" fmla="*/ 237 h 243"/>
                <a:gd name="T46" fmla="*/ 142 w 151"/>
                <a:gd name="T47" fmla="*/ 228 h 243"/>
                <a:gd name="T48" fmla="*/ 151 w 151"/>
                <a:gd name="T49" fmla="*/ 223 h 243"/>
                <a:gd name="T50" fmla="*/ 151 w 151"/>
                <a:gd name="T51" fmla="*/ 222 h 243"/>
                <a:gd name="T52" fmla="*/ 151 w 151"/>
                <a:gd name="T53" fmla="*/ 222 h 243"/>
                <a:gd name="T54" fmla="*/ 151 w 151"/>
                <a:gd name="T55" fmla="*/ 222 h 243"/>
                <a:gd name="T56" fmla="*/ 140 w 151"/>
                <a:gd name="T57" fmla="*/ 228 h 243"/>
                <a:gd name="T58" fmla="*/ 114 w 151"/>
                <a:gd name="T59" fmla="*/ 237 h 243"/>
                <a:gd name="T60" fmla="*/ 85 w 151"/>
                <a:gd name="T61" fmla="*/ 241 h 243"/>
                <a:gd name="T62" fmla="*/ 55 w 151"/>
                <a:gd name="T63" fmla="*/ 241 h 243"/>
                <a:gd name="T64" fmla="*/ 26 w 151"/>
                <a:gd name="T65" fmla="*/ 237 h 243"/>
                <a:gd name="T66" fmla="*/ 0 w 151"/>
                <a:gd name="T67" fmla="*/ 228 h 243"/>
                <a:gd name="T68" fmla="*/ 0 w 151"/>
                <a:gd name="T69" fmla="*/ 228 h 243"/>
                <a:gd name="T70" fmla="*/ 0 w 151"/>
                <a:gd name="T71" fmla="*/ 228 h 243"/>
                <a:gd name="T72" fmla="*/ 0 w 151"/>
                <a:gd name="T73" fmla="*/ 228 h 243"/>
                <a:gd name="T74" fmla="*/ 0 w 151"/>
                <a:gd name="T75" fmla="*/ 228 h 2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1"/>
                <a:gd name="T115" fmla="*/ 0 h 243"/>
                <a:gd name="T116" fmla="*/ 151 w 151"/>
                <a:gd name="T117" fmla="*/ 243 h 2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1" h="243">
                  <a:moveTo>
                    <a:pt x="118" y="6"/>
                  </a:moveTo>
                  <a:lnTo>
                    <a:pt x="114" y="6"/>
                  </a:lnTo>
                  <a:lnTo>
                    <a:pt x="109" y="5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18" y="6"/>
                  </a:lnTo>
                  <a:close/>
                  <a:moveTo>
                    <a:pt x="57" y="0"/>
                  </a:moveTo>
                  <a:lnTo>
                    <a:pt x="55" y="0"/>
                  </a:lnTo>
                  <a:lnTo>
                    <a:pt x="41" y="3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41" y="3"/>
                  </a:lnTo>
                  <a:lnTo>
                    <a:pt x="55" y="2"/>
                  </a:lnTo>
                  <a:lnTo>
                    <a:pt x="61" y="2"/>
                  </a:lnTo>
                  <a:lnTo>
                    <a:pt x="59" y="2"/>
                  </a:lnTo>
                  <a:lnTo>
                    <a:pt x="59" y="0"/>
                  </a:lnTo>
                  <a:lnTo>
                    <a:pt x="57" y="0"/>
                  </a:lnTo>
                  <a:close/>
                  <a:moveTo>
                    <a:pt x="0" y="228"/>
                  </a:moveTo>
                  <a:lnTo>
                    <a:pt x="13" y="232"/>
                  </a:lnTo>
                  <a:lnTo>
                    <a:pt x="26" y="237"/>
                  </a:lnTo>
                  <a:lnTo>
                    <a:pt x="41" y="240"/>
                  </a:lnTo>
                  <a:lnTo>
                    <a:pt x="55" y="241"/>
                  </a:lnTo>
                  <a:lnTo>
                    <a:pt x="70" y="243"/>
                  </a:lnTo>
                  <a:lnTo>
                    <a:pt x="85" y="241"/>
                  </a:lnTo>
                  <a:lnTo>
                    <a:pt x="100" y="240"/>
                  </a:lnTo>
                  <a:lnTo>
                    <a:pt x="114" y="237"/>
                  </a:lnTo>
                  <a:lnTo>
                    <a:pt x="127" y="232"/>
                  </a:lnTo>
                  <a:lnTo>
                    <a:pt x="142" y="228"/>
                  </a:lnTo>
                  <a:lnTo>
                    <a:pt x="151" y="223"/>
                  </a:lnTo>
                  <a:lnTo>
                    <a:pt x="151" y="222"/>
                  </a:lnTo>
                  <a:lnTo>
                    <a:pt x="140" y="228"/>
                  </a:lnTo>
                  <a:lnTo>
                    <a:pt x="127" y="232"/>
                  </a:lnTo>
                  <a:lnTo>
                    <a:pt x="114" y="237"/>
                  </a:lnTo>
                  <a:lnTo>
                    <a:pt x="100" y="240"/>
                  </a:lnTo>
                  <a:lnTo>
                    <a:pt x="85" y="241"/>
                  </a:lnTo>
                  <a:lnTo>
                    <a:pt x="70" y="241"/>
                  </a:lnTo>
                  <a:lnTo>
                    <a:pt x="55" y="241"/>
                  </a:lnTo>
                  <a:lnTo>
                    <a:pt x="41" y="240"/>
                  </a:lnTo>
                  <a:lnTo>
                    <a:pt x="26" y="237"/>
                  </a:lnTo>
                  <a:lnTo>
                    <a:pt x="13" y="232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3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Freeform 1548"/>
            <p:cNvSpPr>
              <a:spLocks noEditPoints="1"/>
            </p:cNvSpPr>
            <p:nvPr/>
          </p:nvSpPr>
          <p:spPr bwMode="auto">
            <a:xfrm>
              <a:off x="2925" y="3001"/>
              <a:ext cx="151" cy="239"/>
            </a:xfrm>
            <a:custGeom>
              <a:avLst/>
              <a:gdLst>
                <a:gd name="T0" fmla="*/ 114 w 151"/>
                <a:gd name="T1" fmla="*/ 4 h 239"/>
                <a:gd name="T2" fmla="*/ 109 w 151"/>
                <a:gd name="T3" fmla="*/ 3 h 239"/>
                <a:gd name="T4" fmla="*/ 107 w 151"/>
                <a:gd name="T5" fmla="*/ 3 h 239"/>
                <a:gd name="T6" fmla="*/ 107 w 151"/>
                <a:gd name="T7" fmla="*/ 3 h 239"/>
                <a:gd name="T8" fmla="*/ 107 w 151"/>
                <a:gd name="T9" fmla="*/ 3 h 239"/>
                <a:gd name="T10" fmla="*/ 114 w 151"/>
                <a:gd name="T11" fmla="*/ 4 h 239"/>
                <a:gd name="T12" fmla="*/ 118 w 151"/>
                <a:gd name="T13" fmla="*/ 6 h 239"/>
                <a:gd name="T14" fmla="*/ 55 w 151"/>
                <a:gd name="T15" fmla="*/ 0 h 239"/>
                <a:gd name="T16" fmla="*/ 32 w 151"/>
                <a:gd name="T17" fmla="*/ 3 h 239"/>
                <a:gd name="T18" fmla="*/ 32 w 151"/>
                <a:gd name="T19" fmla="*/ 3 h 239"/>
                <a:gd name="T20" fmla="*/ 32 w 151"/>
                <a:gd name="T21" fmla="*/ 4 h 239"/>
                <a:gd name="T22" fmla="*/ 32 w 151"/>
                <a:gd name="T23" fmla="*/ 4 h 239"/>
                <a:gd name="T24" fmla="*/ 32 w 151"/>
                <a:gd name="T25" fmla="*/ 4 h 239"/>
                <a:gd name="T26" fmla="*/ 55 w 151"/>
                <a:gd name="T27" fmla="*/ 0 h 239"/>
                <a:gd name="T28" fmla="*/ 65 w 151"/>
                <a:gd name="T29" fmla="*/ 0 h 239"/>
                <a:gd name="T30" fmla="*/ 65 w 151"/>
                <a:gd name="T31" fmla="*/ 0 h 239"/>
                <a:gd name="T32" fmla="*/ 63 w 151"/>
                <a:gd name="T33" fmla="*/ 0 h 239"/>
                <a:gd name="T34" fmla="*/ 63 w 151"/>
                <a:gd name="T35" fmla="*/ 0 h 239"/>
                <a:gd name="T36" fmla="*/ 0 w 151"/>
                <a:gd name="T37" fmla="*/ 226 h 239"/>
                <a:gd name="T38" fmla="*/ 13 w 151"/>
                <a:gd name="T39" fmla="*/ 230 h 239"/>
                <a:gd name="T40" fmla="*/ 41 w 151"/>
                <a:gd name="T41" fmla="*/ 238 h 239"/>
                <a:gd name="T42" fmla="*/ 70 w 151"/>
                <a:gd name="T43" fmla="*/ 239 h 239"/>
                <a:gd name="T44" fmla="*/ 100 w 151"/>
                <a:gd name="T45" fmla="*/ 238 h 239"/>
                <a:gd name="T46" fmla="*/ 127 w 151"/>
                <a:gd name="T47" fmla="*/ 230 h 239"/>
                <a:gd name="T48" fmla="*/ 151 w 151"/>
                <a:gd name="T49" fmla="*/ 220 h 239"/>
                <a:gd name="T50" fmla="*/ 151 w 151"/>
                <a:gd name="T51" fmla="*/ 220 h 239"/>
                <a:gd name="T52" fmla="*/ 151 w 151"/>
                <a:gd name="T53" fmla="*/ 220 h 239"/>
                <a:gd name="T54" fmla="*/ 151 w 151"/>
                <a:gd name="T55" fmla="*/ 220 h 239"/>
                <a:gd name="T56" fmla="*/ 151 w 151"/>
                <a:gd name="T57" fmla="*/ 220 h 239"/>
                <a:gd name="T58" fmla="*/ 127 w 151"/>
                <a:gd name="T59" fmla="*/ 230 h 239"/>
                <a:gd name="T60" fmla="*/ 100 w 151"/>
                <a:gd name="T61" fmla="*/ 236 h 239"/>
                <a:gd name="T62" fmla="*/ 70 w 151"/>
                <a:gd name="T63" fmla="*/ 239 h 239"/>
                <a:gd name="T64" fmla="*/ 41 w 151"/>
                <a:gd name="T65" fmla="*/ 236 h 239"/>
                <a:gd name="T66" fmla="*/ 13 w 151"/>
                <a:gd name="T67" fmla="*/ 230 h 239"/>
                <a:gd name="T68" fmla="*/ 0 w 151"/>
                <a:gd name="T69" fmla="*/ 224 h 239"/>
                <a:gd name="T70" fmla="*/ 0 w 151"/>
                <a:gd name="T71" fmla="*/ 224 h 239"/>
                <a:gd name="T72" fmla="*/ 0 w 151"/>
                <a:gd name="T73" fmla="*/ 224 h 239"/>
                <a:gd name="T74" fmla="*/ 0 w 151"/>
                <a:gd name="T75" fmla="*/ 224 h 239"/>
                <a:gd name="T76" fmla="*/ 0 w 151"/>
                <a:gd name="T77" fmla="*/ 226 h 2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"/>
                <a:gd name="T118" fmla="*/ 0 h 239"/>
                <a:gd name="T119" fmla="*/ 151 w 151"/>
                <a:gd name="T120" fmla="*/ 239 h 2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" h="239">
                  <a:moveTo>
                    <a:pt x="118" y="6"/>
                  </a:moveTo>
                  <a:lnTo>
                    <a:pt x="114" y="4"/>
                  </a:lnTo>
                  <a:lnTo>
                    <a:pt x="109" y="3"/>
                  </a:lnTo>
                  <a:lnTo>
                    <a:pt x="107" y="3"/>
                  </a:lnTo>
                  <a:lnTo>
                    <a:pt x="114" y="4"/>
                  </a:lnTo>
                  <a:lnTo>
                    <a:pt x="118" y="6"/>
                  </a:lnTo>
                  <a:close/>
                  <a:moveTo>
                    <a:pt x="61" y="0"/>
                  </a:moveTo>
                  <a:lnTo>
                    <a:pt x="55" y="0"/>
                  </a:lnTo>
                  <a:lnTo>
                    <a:pt x="41" y="1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close/>
                  <a:moveTo>
                    <a:pt x="0" y="226"/>
                  </a:moveTo>
                  <a:lnTo>
                    <a:pt x="0" y="226"/>
                  </a:lnTo>
                  <a:lnTo>
                    <a:pt x="13" y="230"/>
                  </a:lnTo>
                  <a:lnTo>
                    <a:pt x="26" y="235"/>
                  </a:lnTo>
                  <a:lnTo>
                    <a:pt x="41" y="238"/>
                  </a:lnTo>
                  <a:lnTo>
                    <a:pt x="55" y="239"/>
                  </a:lnTo>
                  <a:lnTo>
                    <a:pt x="70" y="239"/>
                  </a:lnTo>
                  <a:lnTo>
                    <a:pt x="85" y="239"/>
                  </a:lnTo>
                  <a:lnTo>
                    <a:pt x="100" y="238"/>
                  </a:lnTo>
                  <a:lnTo>
                    <a:pt x="114" y="235"/>
                  </a:lnTo>
                  <a:lnTo>
                    <a:pt x="127" y="230"/>
                  </a:lnTo>
                  <a:lnTo>
                    <a:pt x="140" y="226"/>
                  </a:lnTo>
                  <a:lnTo>
                    <a:pt x="151" y="220"/>
                  </a:lnTo>
                  <a:lnTo>
                    <a:pt x="140" y="224"/>
                  </a:lnTo>
                  <a:lnTo>
                    <a:pt x="127" y="230"/>
                  </a:lnTo>
                  <a:lnTo>
                    <a:pt x="114" y="233"/>
                  </a:lnTo>
                  <a:lnTo>
                    <a:pt x="100" y="236"/>
                  </a:lnTo>
                  <a:lnTo>
                    <a:pt x="85" y="238"/>
                  </a:lnTo>
                  <a:lnTo>
                    <a:pt x="70" y="239"/>
                  </a:lnTo>
                  <a:lnTo>
                    <a:pt x="55" y="238"/>
                  </a:lnTo>
                  <a:lnTo>
                    <a:pt x="41" y="236"/>
                  </a:lnTo>
                  <a:lnTo>
                    <a:pt x="28" y="233"/>
                  </a:lnTo>
                  <a:lnTo>
                    <a:pt x="13" y="230"/>
                  </a:lnTo>
                  <a:lnTo>
                    <a:pt x="0" y="224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36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Freeform 1549"/>
            <p:cNvSpPr>
              <a:spLocks noEditPoints="1"/>
            </p:cNvSpPr>
            <p:nvPr/>
          </p:nvSpPr>
          <p:spPr bwMode="auto">
            <a:xfrm>
              <a:off x="2925" y="3001"/>
              <a:ext cx="151" cy="239"/>
            </a:xfrm>
            <a:custGeom>
              <a:avLst/>
              <a:gdLst>
                <a:gd name="T0" fmla="*/ 114 w 151"/>
                <a:gd name="T1" fmla="*/ 4 h 239"/>
                <a:gd name="T2" fmla="*/ 107 w 151"/>
                <a:gd name="T3" fmla="*/ 3 h 239"/>
                <a:gd name="T4" fmla="*/ 107 w 151"/>
                <a:gd name="T5" fmla="*/ 3 h 239"/>
                <a:gd name="T6" fmla="*/ 105 w 151"/>
                <a:gd name="T7" fmla="*/ 3 h 239"/>
                <a:gd name="T8" fmla="*/ 105 w 151"/>
                <a:gd name="T9" fmla="*/ 4 h 239"/>
                <a:gd name="T10" fmla="*/ 114 w 151"/>
                <a:gd name="T11" fmla="*/ 6 h 239"/>
                <a:gd name="T12" fmla="*/ 118 w 151"/>
                <a:gd name="T13" fmla="*/ 6 h 239"/>
                <a:gd name="T14" fmla="*/ 55 w 151"/>
                <a:gd name="T15" fmla="*/ 0 h 239"/>
                <a:gd name="T16" fmla="*/ 32 w 151"/>
                <a:gd name="T17" fmla="*/ 4 h 239"/>
                <a:gd name="T18" fmla="*/ 30 w 151"/>
                <a:gd name="T19" fmla="*/ 4 h 239"/>
                <a:gd name="T20" fmla="*/ 30 w 151"/>
                <a:gd name="T21" fmla="*/ 4 h 239"/>
                <a:gd name="T22" fmla="*/ 30 w 151"/>
                <a:gd name="T23" fmla="*/ 4 h 239"/>
                <a:gd name="T24" fmla="*/ 30 w 151"/>
                <a:gd name="T25" fmla="*/ 4 h 239"/>
                <a:gd name="T26" fmla="*/ 30 w 151"/>
                <a:gd name="T27" fmla="*/ 4 h 239"/>
                <a:gd name="T28" fmla="*/ 30 w 151"/>
                <a:gd name="T29" fmla="*/ 4 h 239"/>
                <a:gd name="T30" fmla="*/ 30 w 151"/>
                <a:gd name="T31" fmla="*/ 4 h 239"/>
                <a:gd name="T32" fmla="*/ 30 w 151"/>
                <a:gd name="T33" fmla="*/ 4 h 239"/>
                <a:gd name="T34" fmla="*/ 55 w 151"/>
                <a:gd name="T35" fmla="*/ 1 h 239"/>
                <a:gd name="T36" fmla="*/ 68 w 151"/>
                <a:gd name="T37" fmla="*/ 0 h 239"/>
                <a:gd name="T38" fmla="*/ 68 w 151"/>
                <a:gd name="T39" fmla="*/ 0 h 239"/>
                <a:gd name="T40" fmla="*/ 66 w 151"/>
                <a:gd name="T41" fmla="*/ 0 h 239"/>
                <a:gd name="T42" fmla="*/ 66 w 151"/>
                <a:gd name="T43" fmla="*/ 0 h 239"/>
                <a:gd name="T44" fmla="*/ 0 w 151"/>
                <a:gd name="T45" fmla="*/ 224 h 239"/>
                <a:gd name="T46" fmla="*/ 13 w 151"/>
                <a:gd name="T47" fmla="*/ 230 h 239"/>
                <a:gd name="T48" fmla="*/ 41 w 151"/>
                <a:gd name="T49" fmla="*/ 236 h 239"/>
                <a:gd name="T50" fmla="*/ 70 w 151"/>
                <a:gd name="T51" fmla="*/ 239 h 239"/>
                <a:gd name="T52" fmla="*/ 100 w 151"/>
                <a:gd name="T53" fmla="*/ 236 h 239"/>
                <a:gd name="T54" fmla="*/ 127 w 151"/>
                <a:gd name="T55" fmla="*/ 230 h 239"/>
                <a:gd name="T56" fmla="*/ 151 w 151"/>
                <a:gd name="T57" fmla="*/ 220 h 239"/>
                <a:gd name="T58" fmla="*/ 151 w 151"/>
                <a:gd name="T59" fmla="*/ 218 h 239"/>
                <a:gd name="T60" fmla="*/ 151 w 151"/>
                <a:gd name="T61" fmla="*/ 218 h 239"/>
                <a:gd name="T62" fmla="*/ 151 w 151"/>
                <a:gd name="T63" fmla="*/ 218 h 239"/>
                <a:gd name="T64" fmla="*/ 151 w 151"/>
                <a:gd name="T65" fmla="*/ 218 h 239"/>
                <a:gd name="T66" fmla="*/ 127 w 151"/>
                <a:gd name="T67" fmla="*/ 229 h 239"/>
                <a:gd name="T68" fmla="*/ 100 w 151"/>
                <a:gd name="T69" fmla="*/ 236 h 239"/>
                <a:gd name="T70" fmla="*/ 70 w 151"/>
                <a:gd name="T71" fmla="*/ 238 h 239"/>
                <a:gd name="T72" fmla="*/ 41 w 151"/>
                <a:gd name="T73" fmla="*/ 236 h 239"/>
                <a:gd name="T74" fmla="*/ 13 w 151"/>
                <a:gd name="T75" fmla="*/ 229 h 239"/>
                <a:gd name="T76" fmla="*/ 0 w 151"/>
                <a:gd name="T77" fmla="*/ 223 h 239"/>
                <a:gd name="T78" fmla="*/ 0 w 151"/>
                <a:gd name="T79" fmla="*/ 224 h 239"/>
                <a:gd name="T80" fmla="*/ 0 w 151"/>
                <a:gd name="T81" fmla="*/ 224 h 239"/>
                <a:gd name="T82" fmla="*/ 0 w 151"/>
                <a:gd name="T83" fmla="*/ 224 h 239"/>
                <a:gd name="T84" fmla="*/ 0 w 151"/>
                <a:gd name="T85" fmla="*/ 224 h 2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1"/>
                <a:gd name="T130" fmla="*/ 0 h 239"/>
                <a:gd name="T131" fmla="*/ 151 w 151"/>
                <a:gd name="T132" fmla="*/ 239 h 2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1" h="239">
                  <a:moveTo>
                    <a:pt x="118" y="6"/>
                  </a:moveTo>
                  <a:lnTo>
                    <a:pt x="114" y="4"/>
                  </a:lnTo>
                  <a:lnTo>
                    <a:pt x="107" y="3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14" y="6"/>
                  </a:lnTo>
                  <a:lnTo>
                    <a:pt x="118" y="7"/>
                  </a:lnTo>
                  <a:lnTo>
                    <a:pt x="118" y="6"/>
                  </a:lnTo>
                  <a:close/>
                  <a:moveTo>
                    <a:pt x="66" y="0"/>
                  </a:moveTo>
                  <a:lnTo>
                    <a:pt x="55" y="0"/>
                  </a:lnTo>
                  <a:lnTo>
                    <a:pt x="41" y="1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41" y="3"/>
                  </a:lnTo>
                  <a:lnTo>
                    <a:pt x="55" y="1"/>
                  </a:lnTo>
                  <a:lnTo>
                    <a:pt x="68" y="0"/>
                  </a:lnTo>
                  <a:lnTo>
                    <a:pt x="66" y="0"/>
                  </a:lnTo>
                  <a:close/>
                  <a:moveTo>
                    <a:pt x="0" y="224"/>
                  </a:moveTo>
                  <a:lnTo>
                    <a:pt x="0" y="224"/>
                  </a:lnTo>
                  <a:lnTo>
                    <a:pt x="13" y="230"/>
                  </a:lnTo>
                  <a:lnTo>
                    <a:pt x="28" y="233"/>
                  </a:lnTo>
                  <a:lnTo>
                    <a:pt x="41" y="236"/>
                  </a:lnTo>
                  <a:lnTo>
                    <a:pt x="55" y="238"/>
                  </a:lnTo>
                  <a:lnTo>
                    <a:pt x="70" y="239"/>
                  </a:lnTo>
                  <a:lnTo>
                    <a:pt x="85" y="238"/>
                  </a:lnTo>
                  <a:lnTo>
                    <a:pt x="100" y="236"/>
                  </a:lnTo>
                  <a:lnTo>
                    <a:pt x="114" y="233"/>
                  </a:lnTo>
                  <a:lnTo>
                    <a:pt x="127" y="230"/>
                  </a:lnTo>
                  <a:lnTo>
                    <a:pt x="140" y="224"/>
                  </a:lnTo>
                  <a:lnTo>
                    <a:pt x="151" y="220"/>
                  </a:lnTo>
                  <a:lnTo>
                    <a:pt x="151" y="218"/>
                  </a:lnTo>
                  <a:lnTo>
                    <a:pt x="140" y="224"/>
                  </a:lnTo>
                  <a:lnTo>
                    <a:pt x="127" y="229"/>
                  </a:lnTo>
                  <a:lnTo>
                    <a:pt x="114" y="233"/>
                  </a:lnTo>
                  <a:lnTo>
                    <a:pt x="100" y="236"/>
                  </a:lnTo>
                  <a:lnTo>
                    <a:pt x="85" y="238"/>
                  </a:lnTo>
                  <a:lnTo>
                    <a:pt x="70" y="238"/>
                  </a:lnTo>
                  <a:lnTo>
                    <a:pt x="55" y="238"/>
                  </a:lnTo>
                  <a:lnTo>
                    <a:pt x="41" y="236"/>
                  </a:lnTo>
                  <a:lnTo>
                    <a:pt x="28" y="233"/>
                  </a:lnTo>
                  <a:lnTo>
                    <a:pt x="13" y="229"/>
                  </a:lnTo>
                  <a:lnTo>
                    <a:pt x="0" y="224"/>
                  </a:lnTo>
                  <a:lnTo>
                    <a:pt x="0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3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Freeform 1550"/>
            <p:cNvSpPr>
              <a:spLocks noEditPoints="1"/>
            </p:cNvSpPr>
            <p:nvPr/>
          </p:nvSpPr>
          <p:spPr bwMode="auto">
            <a:xfrm>
              <a:off x="2925" y="3001"/>
              <a:ext cx="153" cy="238"/>
            </a:xfrm>
            <a:custGeom>
              <a:avLst/>
              <a:gdLst>
                <a:gd name="T0" fmla="*/ 114 w 153"/>
                <a:gd name="T1" fmla="*/ 6 h 238"/>
                <a:gd name="T2" fmla="*/ 105 w 153"/>
                <a:gd name="T3" fmla="*/ 4 h 238"/>
                <a:gd name="T4" fmla="*/ 105 w 153"/>
                <a:gd name="T5" fmla="*/ 4 h 238"/>
                <a:gd name="T6" fmla="*/ 103 w 153"/>
                <a:gd name="T7" fmla="*/ 4 h 238"/>
                <a:gd name="T8" fmla="*/ 103 w 153"/>
                <a:gd name="T9" fmla="*/ 4 h 238"/>
                <a:gd name="T10" fmla="*/ 114 w 153"/>
                <a:gd name="T11" fmla="*/ 6 h 238"/>
                <a:gd name="T12" fmla="*/ 118 w 153"/>
                <a:gd name="T13" fmla="*/ 7 h 238"/>
                <a:gd name="T14" fmla="*/ 55 w 153"/>
                <a:gd name="T15" fmla="*/ 1 h 238"/>
                <a:gd name="T16" fmla="*/ 30 w 153"/>
                <a:gd name="T17" fmla="*/ 4 h 238"/>
                <a:gd name="T18" fmla="*/ 30 w 153"/>
                <a:gd name="T19" fmla="*/ 4 h 238"/>
                <a:gd name="T20" fmla="*/ 30 w 153"/>
                <a:gd name="T21" fmla="*/ 6 h 238"/>
                <a:gd name="T22" fmla="*/ 30 w 153"/>
                <a:gd name="T23" fmla="*/ 6 h 238"/>
                <a:gd name="T24" fmla="*/ 30 w 153"/>
                <a:gd name="T25" fmla="*/ 6 h 238"/>
                <a:gd name="T26" fmla="*/ 55 w 153"/>
                <a:gd name="T27" fmla="*/ 1 h 238"/>
                <a:gd name="T28" fmla="*/ 74 w 153"/>
                <a:gd name="T29" fmla="*/ 1 h 238"/>
                <a:gd name="T30" fmla="*/ 72 w 153"/>
                <a:gd name="T31" fmla="*/ 1 h 238"/>
                <a:gd name="T32" fmla="*/ 72 w 153"/>
                <a:gd name="T33" fmla="*/ 0 h 238"/>
                <a:gd name="T34" fmla="*/ 70 w 153"/>
                <a:gd name="T35" fmla="*/ 0 h 238"/>
                <a:gd name="T36" fmla="*/ 68 w 153"/>
                <a:gd name="T37" fmla="*/ 0 h 238"/>
                <a:gd name="T38" fmla="*/ 0 w 153"/>
                <a:gd name="T39" fmla="*/ 224 h 238"/>
                <a:gd name="T40" fmla="*/ 28 w 153"/>
                <a:gd name="T41" fmla="*/ 233 h 238"/>
                <a:gd name="T42" fmla="*/ 55 w 153"/>
                <a:gd name="T43" fmla="*/ 238 h 238"/>
                <a:gd name="T44" fmla="*/ 85 w 153"/>
                <a:gd name="T45" fmla="*/ 238 h 238"/>
                <a:gd name="T46" fmla="*/ 114 w 153"/>
                <a:gd name="T47" fmla="*/ 233 h 238"/>
                <a:gd name="T48" fmla="*/ 140 w 153"/>
                <a:gd name="T49" fmla="*/ 224 h 238"/>
                <a:gd name="T50" fmla="*/ 151 w 153"/>
                <a:gd name="T51" fmla="*/ 218 h 238"/>
                <a:gd name="T52" fmla="*/ 151 w 153"/>
                <a:gd name="T53" fmla="*/ 218 h 238"/>
                <a:gd name="T54" fmla="*/ 151 w 153"/>
                <a:gd name="T55" fmla="*/ 218 h 238"/>
                <a:gd name="T56" fmla="*/ 151 w 153"/>
                <a:gd name="T57" fmla="*/ 218 h 238"/>
                <a:gd name="T58" fmla="*/ 151 w 153"/>
                <a:gd name="T59" fmla="*/ 218 h 238"/>
                <a:gd name="T60" fmla="*/ 127 w 153"/>
                <a:gd name="T61" fmla="*/ 229 h 238"/>
                <a:gd name="T62" fmla="*/ 100 w 153"/>
                <a:gd name="T63" fmla="*/ 235 h 238"/>
                <a:gd name="T64" fmla="*/ 70 w 153"/>
                <a:gd name="T65" fmla="*/ 238 h 238"/>
                <a:gd name="T66" fmla="*/ 41 w 153"/>
                <a:gd name="T67" fmla="*/ 235 h 238"/>
                <a:gd name="T68" fmla="*/ 15 w 153"/>
                <a:gd name="T69" fmla="*/ 229 h 238"/>
                <a:gd name="T70" fmla="*/ 0 w 153"/>
                <a:gd name="T71" fmla="*/ 223 h 238"/>
                <a:gd name="T72" fmla="*/ 0 w 153"/>
                <a:gd name="T73" fmla="*/ 223 h 238"/>
                <a:gd name="T74" fmla="*/ 0 w 153"/>
                <a:gd name="T75" fmla="*/ 223 h 238"/>
                <a:gd name="T76" fmla="*/ 0 w 153"/>
                <a:gd name="T77" fmla="*/ 223 h 238"/>
                <a:gd name="T78" fmla="*/ 0 w 153"/>
                <a:gd name="T79" fmla="*/ 223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3"/>
                <a:gd name="T121" fmla="*/ 0 h 238"/>
                <a:gd name="T122" fmla="*/ 153 w 153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3" h="238">
                  <a:moveTo>
                    <a:pt x="118" y="7"/>
                  </a:moveTo>
                  <a:lnTo>
                    <a:pt x="114" y="6"/>
                  </a:lnTo>
                  <a:lnTo>
                    <a:pt x="105" y="4"/>
                  </a:lnTo>
                  <a:lnTo>
                    <a:pt x="103" y="4"/>
                  </a:lnTo>
                  <a:lnTo>
                    <a:pt x="114" y="6"/>
                  </a:lnTo>
                  <a:lnTo>
                    <a:pt x="118" y="7"/>
                  </a:lnTo>
                  <a:close/>
                  <a:moveTo>
                    <a:pt x="68" y="0"/>
                  </a:moveTo>
                  <a:lnTo>
                    <a:pt x="55" y="1"/>
                  </a:lnTo>
                  <a:lnTo>
                    <a:pt x="41" y="3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41" y="3"/>
                  </a:lnTo>
                  <a:lnTo>
                    <a:pt x="55" y="1"/>
                  </a:lnTo>
                  <a:lnTo>
                    <a:pt x="70" y="1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close/>
                  <a:moveTo>
                    <a:pt x="0" y="223"/>
                  </a:moveTo>
                  <a:lnTo>
                    <a:pt x="0" y="224"/>
                  </a:lnTo>
                  <a:lnTo>
                    <a:pt x="13" y="229"/>
                  </a:lnTo>
                  <a:lnTo>
                    <a:pt x="28" y="233"/>
                  </a:lnTo>
                  <a:lnTo>
                    <a:pt x="41" y="236"/>
                  </a:lnTo>
                  <a:lnTo>
                    <a:pt x="55" y="238"/>
                  </a:lnTo>
                  <a:lnTo>
                    <a:pt x="70" y="238"/>
                  </a:lnTo>
                  <a:lnTo>
                    <a:pt x="85" y="238"/>
                  </a:lnTo>
                  <a:lnTo>
                    <a:pt x="100" y="236"/>
                  </a:lnTo>
                  <a:lnTo>
                    <a:pt x="114" y="233"/>
                  </a:lnTo>
                  <a:lnTo>
                    <a:pt x="127" y="229"/>
                  </a:lnTo>
                  <a:lnTo>
                    <a:pt x="140" y="224"/>
                  </a:lnTo>
                  <a:lnTo>
                    <a:pt x="151" y="218"/>
                  </a:lnTo>
                  <a:lnTo>
                    <a:pt x="153" y="217"/>
                  </a:lnTo>
                  <a:lnTo>
                    <a:pt x="151" y="218"/>
                  </a:lnTo>
                  <a:lnTo>
                    <a:pt x="140" y="224"/>
                  </a:lnTo>
                  <a:lnTo>
                    <a:pt x="127" y="229"/>
                  </a:lnTo>
                  <a:lnTo>
                    <a:pt x="114" y="233"/>
                  </a:lnTo>
                  <a:lnTo>
                    <a:pt x="100" y="235"/>
                  </a:lnTo>
                  <a:lnTo>
                    <a:pt x="85" y="238"/>
                  </a:lnTo>
                  <a:lnTo>
                    <a:pt x="70" y="238"/>
                  </a:lnTo>
                  <a:lnTo>
                    <a:pt x="55" y="238"/>
                  </a:lnTo>
                  <a:lnTo>
                    <a:pt x="41" y="235"/>
                  </a:lnTo>
                  <a:lnTo>
                    <a:pt x="28" y="233"/>
                  </a:lnTo>
                  <a:lnTo>
                    <a:pt x="15" y="229"/>
                  </a:lnTo>
                  <a:lnTo>
                    <a:pt x="2" y="224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38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Freeform 1551"/>
            <p:cNvSpPr>
              <a:spLocks noEditPoints="1"/>
            </p:cNvSpPr>
            <p:nvPr/>
          </p:nvSpPr>
          <p:spPr bwMode="auto">
            <a:xfrm>
              <a:off x="2925" y="3002"/>
              <a:ext cx="153" cy="237"/>
            </a:xfrm>
            <a:custGeom>
              <a:avLst/>
              <a:gdLst>
                <a:gd name="T0" fmla="*/ 114 w 153"/>
                <a:gd name="T1" fmla="*/ 5 h 237"/>
                <a:gd name="T2" fmla="*/ 103 w 153"/>
                <a:gd name="T3" fmla="*/ 3 h 237"/>
                <a:gd name="T4" fmla="*/ 101 w 153"/>
                <a:gd name="T5" fmla="*/ 3 h 237"/>
                <a:gd name="T6" fmla="*/ 101 w 153"/>
                <a:gd name="T7" fmla="*/ 3 h 237"/>
                <a:gd name="T8" fmla="*/ 101 w 153"/>
                <a:gd name="T9" fmla="*/ 3 h 237"/>
                <a:gd name="T10" fmla="*/ 114 w 153"/>
                <a:gd name="T11" fmla="*/ 6 h 237"/>
                <a:gd name="T12" fmla="*/ 118 w 153"/>
                <a:gd name="T13" fmla="*/ 6 h 237"/>
                <a:gd name="T14" fmla="*/ 70 w 153"/>
                <a:gd name="T15" fmla="*/ 0 h 237"/>
                <a:gd name="T16" fmla="*/ 41 w 153"/>
                <a:gd name="T17" fmla="*/ 2 h 237"/>
                <a:gd name="T18" fmla="*/ 30 w 153"/>
                <a:gd name="T19" fmla="*/ 5 h 237"/>
                <a:gd name="T20" fmla="*/ 30 w 153"/>
                <a:gd name="T21" fmla="*/ 5 h 237"/>
                <a:gd name="T22" fmla="*/ 30 w 153"/>
                <a:gd name="T23" fmla="*/ 5 h 237"/>
                <a:gd name="T24" fmla="*/ 30 w 153"/>
                <a:gd name="T25" fmla="*/ 5 h 237"/>
                <a:gd name="T26" fmla="*/ 41 w 153"/>
                <a:gd name="T27" fmla="*/ 3 h 237"/>
                <a:gd name="T28" fmla="*/ 70 w 153"/>
                <a:gd name="T29" fmla="*/ 0 h 237"/>
                <a:gd name="T30" fmla="*/ 79 w 153"/>
                <a:gd name="T31" fmla="*/ 0 h 237"/>
                <a:gd name="T32" fmla="*/ 78 w 153"/>
                <a:gd name="T33" fmla="*/ 0 h 237"/>
                <a:gd name="T34" fmla="*/ 76 w 153"/>
                <a:gd name="T35" fmla="*/ 0 h 237"/>
                <a:gd name="T36" fmla="*/ 74 w 153"/>
                <a:gd name="T37" fmla="*/ 0 h 237"/>
                <a:gd name="T38" fmla="*/ 0 w 153"/>
                <a:gd name="T39" fmla="*/ 222 h 237"/>
                <a:gd name="T40" fmla="*/ 15 w 153"/>
                <a:gd name="T41" fmla="*/ 228 h 237"/>
                <a:gd name="T42" fmla="*/ 41 w 153"/>
                <a:gd name="T43" fmla="*/ 234 h 237"/>
                <a:gd name="T44" fmla="*/ 70 w 153"/>
                <a:gd name="T45" fmla="*/ 237 h 237"/>
                <a:gd name="T46" fmla="*/ 100 w 153"/>
                <a:gd name="T47" fmla="*/ 234 h 237"/>
                <a:gd name="T48" fmla="*/ 127 w 153"/>
                <a:gd name="T49" fmla="*/ 228 h 237"/>
                <a:gd name="T50" fmla="*/ 151 w 153"/>
                <a:gd name="T51" fmla="*/ 217 h 237"/>
                <a:gd name="T52" fmla="*/ 153 w 153"/>
                <a:gd name="T53" fmla="*/ 216 h 237"/>
                <a:gd name="T54" fmla="*/ 153 w 153"/>
                <a:gd name="T55" fmla="*/ 216 h 237"/>
                <a:gd name="T56" fmla="*/ 153 w 153"/>
                <a:gd name="T57" fmla="*/ 216 h 237"/>
                <a:gd name="T58" fmla="*/ 153 w 153"/>
                <a:gd name="T59" fmla="*/ 216 h 237"/>
                <a:gd name="T60" fmla="*/ 151 w 153"/>
                <a:gd name="T61" fmla="*/ 216 h 237"/>
                <a:gd name="T62" fmla="*/ 127 w 153"/>
                <a:gd name="T63" fmla="*/ 228 h 237"/>
                <a:gd name="T64" fmla="*/ 100 w 153"/>
                <a:gd name="T65" fmla="*/ 234 h 237"/>
                <a:gd name="T66" fmla="*/ 70 w 153"/>
                <a:gd name="T67" fmla="*/ 237 h 237"/>
                <a:gd name="T68" fmla="*/ 41 w 153"/>
                <a:gd name="T69" fmla="*/ 234 h 237"/>
                <a:gd name="T70" fmla="*/ 15 w 153"/>
                <a:gd name="T71" fmla="*/ 228 h 237"/>
                <a:gd name="T72" fmla="*/ 0 w 153"/>
                <a:gd name="T73" fmla="*/ 222 h 237"/>
                <a:gd name="T74" fmla="*/ 0 w 153"/>
                <a:gd name="T75" fmla="*/ 222 h 237"/>
                <a:gd name="T76" fmla="*/ 0 w 153"/>
                <a:gd name="T77" fmla="*/ 222 h 237"/>
                <a:gd name="T78" fmla="*/ 0 w 153"/>
                <a:gd name="T79" fmla="*/ 222 h 237"/>
                <a:gd name="T80" fmla="*/ 0 w 153"/>
                <a:gd name="T81" fmla="*/ 222 h 2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3"/>
                <a:gd name="T124" fmla="*/ 0 h 237"/>
                <a:gd name="T125" fmla="*/ 153 w 153"/>
                <a:gd name="T126" fmla="*/ 237 h 2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3" h="237">
                  <a:moveTo>
                    <a:pt x="118" y="6"/>
                  </a:moveTo>
                  <a:lnTo>
                    <a:pt x="114" y="5"/>
                  </a:lnTo>
                  <a:lnTo>
                    <a:pt x="103" y="3"/>
                  </a:lnTo>
                  <a:lnTo>
                    <a:pt x="101" y="3"/>
                  </a:lnTo>
                  <a:lnTo>
                    <a:pt x="100" y="3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18" y="6"/>
                  </a:lnTo>
                  <a:close/>
                  <a:moveTo>
                    <a:pt x="74" y="0"/>
                  </a:moveTo>
                  <a:lnTo>
                    <a:pt x="70" y="0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close/>
                  <a:moveTo>
                    <a:pt x="0" y="222"/>
                  </a:moveTo>
                  <a:lnTo>
                    <a:pt x="2" y="223"/>
                  </a:lnTo>
                  <a:lnTo>
                    <a:pt x="15" y="228"/>
                  </a:lnTo>
                  <a:lnTo>
                    <a:pt x="28" y="232"/>
                  </a:lnTo>
                  <a:lnTo>
                    <a:pt x="41" y="234"/>
                  </a:lnTo>
                  <a:lnTo>
                    <a:pt x="55" y="237"/>
                  </a:lnTo>
                  <a:lnTo>
                    <a:pt x="70" y="237"/>
                  </a:lnTo>
                  <a:lnTo>
                    <a:pt x="85" y="237"/>
                  </a:lnTo>
                  <a:lnTo>
                    <a:pt x="100" y="234"/>
                  </a:lnTo>
                  <a:lnTo>
                    <a:pt x="114" y="232"/>
                  </a:lnTo>
                  <a:lnTo>
                    <a:pt x="127" y="228"/>
                  </a:lnTo>
                  <a:lnTo>
                    <a:pt x="140" y="223"/>
                  </a:lnTo>
                  <a:lnTo>
                    <a:pt x="151" y="217"/>
                  </a:lnTo>
                  <a:lnTo>
                    <a:pt x="153" y="216"/>
                  </a:lnTo>
                  <a:lnTo>
                    <a:pt x="151" y="216"/>
                  </a:lnTo>
                  <a:lnTo>
                    <a:pt x="140" y="222"/>
                  </a:lnTo>
                  <a:lnTo>
                    <a:pt x="127" y="228"/>
                  </a:lnTo>
                  <a:lnTo>
                    <a:pt x="114" y="231"/>
                  </a:lnTo>
                  <a:lnTo>
                    <a:pt x="100" y="234"/>
                  </a:lnTo>
                  <a:lnTo>
                    <a:pt x="85" y="235"/>
                  </a:lnTo>
                  <a:lnTo>
                    <a:pt x="70" y="237"/>
                  </a:lnTo>
                  <a:lnTo>
                    <a:pt x="55" y="235"/>
                  </a:lnTo>
                  <a:lnTo>
                    <a:pt x="41" y="234"/>
                  </a:lnTo>
                  <a:lnTo>
                    <a:pt x="28" y="231"/>
                  </a:lnTo>
                  <a:lnTo>
                    <a:pt x="15" y="228"/>
                  </a:lnTo>
                  <a:lnTo>
                    <a:pt x="2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39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Freeform 1552"/>
            <p:cNvSpPr>
              <a:spLocks noEditPoints="1"/>
            </p:cNvSpPr>
            <p:nvPr/>
          </p:nvSpPr>
          <p:spPr bwMode="auto">
            <a:xfrm>
              <a:off x="2925" y="3002"/>
              <a:ext cx="153" cy="237"/>
            </a:xfrm>
            <a:custGeom>
              <a:avLst/>
              <a:gdLst>
                <a:gd name="T0" fmla="*/ 114 w 153"/>
                <a:gd name="T1" fmla="*/ 6 h 237"/>
                <a:gd name="T2" fmla="*/ 100 w 153"/>
                <a:gd name="T3" fmla="*/ 3 h 237"/>
                <a:gd name="T4" fmla="*/ 98 w 153"/>
                <a:gd name="T5" fmla="*/ 3 h 237"/>
                <a:gd name="T6" fmla="*/ 96 w 153"/>
                <a:gd name="T7" fmla="*/ 3 h 237"/>
                <a:gd name="T8" fmla="*/ 92 w 153"/>
                <a:gd name="T9" fmla="*/ 2 h 237"/>
                <a:gd name="T10" fmla="*/ 100 w 153"/>
                <a:gd name="T11" fmla="*/ 3 h 237"/>
                <a:gd name="T12" fmla="*/ 118 w 153"/>
                <a:gd name="T13" fmla="*/ 8 h 237"/>
                <a:gd name="T14" fmla="*/ 79 w 153"/>
                <a:gd name="T15" fmla="*/ 0 h 237"/>
                <a:gd name="T16" fmla="*/ 55 w 153"/>
                <a:gd name="T17" fmla="*/ 0 h 237"/>
                <a:gd name="T18" fmla="*/ 30 w 153"/>
                <a:gd name="T19" fmla="*/ 5 h 237"/>
                <a:gd name="T20" fmla="*/ 30 w 153"/>
                <a:gd name="T21" fmla="*/ 5 h 237"/>
                <a:gd name="T22" fmla="*/ 30 w 153"/>
                <a:gd name="T23" fmla="*/ 6 h 237"/>
                <a:gd name="T24" fmla="*/ 30 w 153"/>
                <a:gd name="T25" fmla="*/ 6 h 237"/>
                <a:gd name="T26" fmla="*/ 30 w 153"/>
                <a:gd name="T27" fmla="*/ 6 h 237"/>
                <a:gd name="T28" fmla="*/ 55 w 153"/>
                <a:gd name="T29" fmla="*/ 2 h 237"/>
                <a:gd name="T30" fmla="*/ 85 w 153"/>
                <a:gd name="T31" fmla="*/ 2 h 237"/>
                <a:gd name="T32" fmla="*/ 83 w 153"/>
                <a:gd name="T33" fmla="*/ 2 h 237"/>
                <a:gd name="T34" fmla="*/ 83 w 153"/>
                <a:gd name="T35" fmla="*/ 2 h 237"/>
                <a:gd name="T36" fmla="*/ 81 w 153"/>
                <a:gd name="T37" fmla="*/ 0 h 237"/>
                <a:gd name="T38" fmla="*/ 79 w 153"/>
                <a:gd name="T39" fmla="*/ 0 h 237"/>
                <a:gd name="T40" fmla="*/ 2 w 153"/>
                <a:gd name="T41" fmla="*/ 222 h 237"/>
                <a:gd name="T42" fmla="*/ 28 w 153"/>
                <a:gd name="T43" fmla="*/ 231 h 237"/>
                <a:gd name="T44" fmla="*/ 55 w 153"/>
                <a:gd name="T45" fmla="*/ 235 h 237"/>
                <a:gd name="T46" fmla="*/ 85 w 153"/>
                <a:gd name="T47" fmla="*/ 235 h 237"/>
                <a:gd name="T48" fmla="*/ 114 w 153"/>
                <a:gd name="T49" fmla="*/ 231 h 237"/>
                <a:gd name="T50" fmla="*/ 140 w 153"/>
                <a:gd name="T51" fmla="*/ 222 h 237"/>
                <a:gd name="T52" fmla="*/ 153 w 153"/>
                <a:gd name="T53" fmla="*/ 216 h 237"/>
                <a:gd name="T54" fmla="*/ 153 w 153"/>
                <a:gd name="T55" fmla="*/ 216 h 237"/>
                <a:gd name="T56" fmla="*/ 153 w 153"/>
                <a:gd name="T57" fmla="*/ 216 h 237"/>
                <a:gd name="T58" fmla="*/ 153 w 153"/>
                <a:gd name="T59" fmla="*/ 214 h 237"/>
                <a:gd name="T60" fmla="*/ 153 w 153"/>
                <a:gd name="T61" fmla="*/ 214 h 237"/>
                <a:gd name="T62" fmla="*/ 138 w 153"/>
                <a:gd name="T63" fmla="*/ 222 h 237"/>
                <a:gd name="T64" fmla="*/ 112 w 153"/>
                <a:gd name="T65" fmla="*/ 231 h 237"/>
                <a:gd name="T66" fmla="*/ 85 w 153"/>
                <a:gd name="T67" fmla="*/ 235 h 237"/>
                <a:gd name="T68" fmla="*/ 55 w 153"/>
                <a:gd name="T69" fmla="*/ 235 h 237"/>
                <a:gd name="T70" fmla="*/ 28 w 153"/>
                <a:gd name="T71" fmla="*/ 231 h 237"/>
                <a:gd name="T72" fmla="*/ 2 w 153"/>
                <a:gd name="T73" fmla="*/ 222 h 237"/>
                <a:gd name="T74" fmla="*/ 0 w 153"/>
                <a:gd name="T75" fmla="*/ 220 h 237"/>
                <a:gd name="T76" fmla="*/ 0 w 153"/>
                <a:gd name="T77" fmla="*/ 220 h 237"/>
                <a:gd name="T78" fmla="*/ 0 w 153"/>
                <a:gd name="T79" fmla="*/ 220 h 237"/>
                <a:gd name="T80" fmla="*/ 0 w 153"/>
                <a:gd name="T81" fmla="*/ 220 h 2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3"/>
                <a:gd name="T124" fmla="*/ 0 h 237"/>
                <a:gd name="T125" fmla="*/ 153 w 153"/>
                <a:gd name="T126" fmla="*/ 237 h 2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3" h="237">
                  <a:moveTo>
                    <a:pt x="118" y="8"/>
                  </a:moveTo>
                  <a:lnTo>
                    <a:pt x="114" y="6"/>
                  </a:lnTo>
                  <a:lnTo>
                    <a:pt x="100" y="3"/>
                  </a:lnTo>
                  <a:lnTo>
                    <a:pt x="98" y="3"/>
                  </a:lnTo>
                  <a:lnTo>
                    <a:pt x="96" y="3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100" y="3"/>
                  </a:lnTo>
                  <a:lnTo>
                    <a:pt x="112" y="6"/>
                  </a:lnTo>
                  <a:lnTo>
                    <a:pt x="118" y="8"/>
                  </a:lnTo>
                  <a:close/>
                  <a:moveTo>
                    <a:pt x="79" y="0"/>
                  </a:moveTo>
                  <a:lnTo>
                    <a:pt x="70" y="0"/>
                  </a:lnTo>
                  <a:lnTo>
                    <a:pt x="55" y="0"/>
                  </a:lnTo>
                  <a:lnTo>
                    <a:pt x="41" y="3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43" y="3"/>
                  </a:lnTo>
                  <a:lnTo>
                    <a:pt x="55" y="2"/>
                  </a:lnTo>
                  <a:lnTo>
                    <a:pt x="70" y="0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9" y="0"/>
                  </a:lnTo>
                  <a:close/>
                  <a:moveTo>
                    <a:pt x="0" y="222"/>
                  </a:moveTo>
                  <a:lnTo>
                    <a:pt x="2" y="222"/>
                  </a:lnTo>
                  <a:lnTo>
                    <a:pt x="15" y="228"/>
                  </a:lnTo>
                  <a:lnTo>
                    <a:pt x="28" y="231"/>
                  </a:lnTo>
                  <a:lnTo>
                    <a:pt x="41" y="234"/>
                  </a:lnTo>
                  <a:lnTo>
                    <a:pt x="55" y="235"/>
                  </a:lnTo>
                  <a:lnTo>
                    <a:pt x="70" y="237"/>
                  </a:lnTo>
                  <a:lnTo>
                    <a:pt x="85" y="235"/>
                  </a:lnTo>
                  <a:lnTo>
                    <a:pt x="100" y="234"/>
                  </a:lnTo>
                  <a:lnTo>
                    <a:pt x="114" y="231"/>
                  </a:lnTo>
                  <a:lnTo>
                    <a:pt x="127" y="228"/>
                  </a:lnTo>
                  <a:lnTo>
                    <a:pt x="140" y="222"/>
                  </a:lnTo>
                  <a:lnTo>
                    <a:pt x="151" y="216"/>
                  </a:lnTo>
                  <a:lnTo>
                    <a:pt x="153" y="216"/>
                  </a:lnTo>
                  <a:lnTo>
                    <a:pt x="153" y="214"/>
                  </a:lnTo>
                  <a:lnTo>
                    <a:pt x="151" y="216"/>
                  </a:lnTo>
                  <a:lnTo>
                    <a:pt x="138" y="222"/>
                  </a:lnTo>
                  <a:lnTo>
                    <a:pt x="127" y="226"/>
                  </a:lnTo>
                  <a:lnTo>
                    <a:pt x="112" y="231"/>
                  </a:lnTo>
                  <a:lnTo>
                    <a:pt x="100" y="234"/>
                  </a:lnTo>
                  <a:lnTo>
                    <a:pt x="85" y="235"/>
                  </a:lnTo>
                  <a:lnTo>
                    <a:pt x="70" y="235"/>
                  </a:lnTo>
                  <a:lnTo>
                    <a:pt x="55" y="235"/>
                  </a:lnTo>
                  <a:lnTo>
                    <a:pt x="43" y="234"/>
                  </a:lnTo>
                  <a:lnTo>
                    <a:pt x="28" y="231"/>
                  </a:lnTo>
                  <a:lnTo>
                    <a:pt x="15" y="226"/>
                  </a:lnTo>
                  <a:lnTo>
                    <a:pt x="2" y="222"/>
                  </a:lnTo>
                  <a:lnTo>
                    <a:pt x="0" y="22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3A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Freeform 1553"/>
            <p:cNvSpPr>
              <a:spLocks noEditPoints="1"/>
            </p:cNvSpPr>
            <p:nvPr/>
          </p:nvSpPr>
          <p:spPr bwMode="auto">
            <a:xfrm>
              <a:off x="2925" y="3002"/>
              <a:ext cx="153" cy="235"/>
            </a:xfrm>
            <a:custGeom>
              <a:avLst/>
              <a:gdLst>
                <a:gd name="T0" fmla="*/ 112 w 153"/>
                <a:gd name="T1" fmla="*/ 6 h 235"/>
                <a:gd name="T2" fmla="*/ 92 w 153"/>
                <a:gd name="T3" fmla="*/ 2 h 235"/>
                <a:gd name="T4" fmla="*/ 90 w 153"/>
                <a:gd name="T5" fmla="*/ 2 h 235"/>
                <a:gd name="T6" fmla="*/ 89 w 153"/>
                <a:gd name="T7" fmla="*/ 2 h 235"/>
                <a:gd name="T8" fmla="*/ 87 w 153"/>
                <a:gd name="T9" fmla="*/ 2 h 235"/>
                <a:gd name="T10" fmla="*/ 85 w 153"/>
                <a:gd name="T11" fmla="*/ 2 h 235"/>
                <a:gd name="T12" fmla="*/ 55 w 153"/>
                <a:gd name="T13" fmla="*/ 2 h 235"/>
                <a:gd name="T14" fmla="*/ 30 w 153"/>
                <a:gd name="T15" fmla="*/ 6 h 235"/>
                <a:gd name="T16" fmla="*/ 30 w 153"/>
                <a:gd name="T17" fmla="*/ 6 h 235"/>
                <a:gd name="T18" fmla="*/ 30 w 153"/>
                <a:gd name="T19" fmla="*/ 6 h 235"/>
                <a:gd name="T20" fmla="*/ 30 w 153"/>
                <a:gd name="T21" fmla="*/ 6 h 235"/>
                <a:gd name="T22" fmla="*/ 28 w 153"/>
                <a:gd name="T23" fmla="*/ 6 h 235"/>
                <a:gd name="T24" fmla="*/ 55 w 153"/>
                <a:gd name="T25" fmla="*/ 2 h 235"/>
                <a:gd name="T26" fmla="*/ 85 w 153"/>
                <a:gd name="T27" fmla="*/ 2 h 235"/>
                <a:gd name="T28" fmla="*/ 112 w 153"/>
                <a:gd name="T29" fmla="*/ 6 h 235"/>
                <a:gd name="T30" fmla="*/ 118 w 153"/>
                <a:gd name="T31" fmla="*/ 8 h 235"/>
                <a:gd name="T32" fmla="*/ 2 w 153"/>
                <a:gd name="T33" fmla="*/ 222 h 235"/>
                <a:gd name="T34" fmla="*/ 28 w 153"/>
                <a:gd name="T35" fmla="*/ 231 h 235"/>
                <a:gd name="T36" fmla="*/ 55 w 153"/>
                <a:gd name="T37" fmla="*/ 235 h 235"/>
                <a:gd name="T38" fmla="*/ 85 w 153"/>
                <a:gd name="T39" fmla="*/ 235 h 235"/>
                <a:gd name="T40" fmla="*/ 112 w 153"/>
                <a:gd name="T41" fmla="*/ 231 h 235"/>
                <a:gd name="T42" fmla="*/ 138 w 153"/>
                <a:gd name="T43" fmla="*/ 222 h 235"/>
                <a:gd name="T44" fmla="*/ 153 w 153"/>
                <a:gd name="T45" fmla="*/ 214 h 235"/>
                <a:gd name="T46" fmla="*/ 153 w 153"/>
                <a:gd name="T47" fmla="*/ 214 h 235"/>
                <a:gd name="T48" fmla="*/ 153 w 153"/>
                <a:gd name="T49" fmla="*/ 214 h 235"/>
                <a:gd name="T50" fmla="*/ 153 w 153"/>
                <a:gd name="T51" fmla="*/ 214 h 235"/>
                <a:gd name="T52" fmla="*/ 153 w 153"/>
                <a:gd name="T53" fmla="*/ 214 h 235"/>
                <a:gd name="T54" fmla="*/ 138 w 153"/>
                <a:gd name="T55" fmla="*/ 222 h 235"/>
                <a:gd name="T56" fmla="*/ 112 w 153"/>
                <a:gd name="T57" fmla="*/ 229 h 235"/>
                <a:gd name="T58" fmla="*/ 85 w 153"/>
                <a:gd name="T59" fmla="*/ 234 h 235"/>
                <a:gd name="T60" fmla="*/ 55 w 153"/>
                <a:gd name="T61" fmla="*/ 234 h 235"/>
                <a:gd name="T62" fmla="*/ 28 w 153"/>
                <a:gd name="T63" fmla="*/ 229 h 235"/>
                <a:gd name="T64" fmla="*/ 2 w 153"/>
                <a:gd name="T65" fmla="*/ 222 h 235"/>
                <a:gd name="T66" fmla="*/ 0 w 153"/>
                <a:gd name="T67" fmla="*/ 220 h 235"/>
                <a:gd name="T68" fmla="*/ 0 w 153"/>
                <a:gd name="T69" fmla="*/ 220 h 235"/>
                <a:gd name="T70" fmla="*/ 0 w 153"/>
                <a:gd name="T71" fmla="*/ 220 h 235"/>
                <a:gd name="T72" fmla="*/ 0 w 153"/>
                <a:gd name="T73" fmla="*/ 220 h 2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235"/>
                <a:gd name="T113" fmla="*/ 153 w 153"/>
                <a:gd name="T114" fmla="*/ 235 h 2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235">
                  <a:moveTo>
                    <a:pt x="118" y="8"/>
                  </a:moveTo>
                  <a:lnTo>
                    <a:pt x="112" y="6"/>
                  </a:lnTo>
                  <a:lnTo>
                    <a:pt x="100" y="3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70" y="0"/>
                  </a:lnTo>
                  <a:lnTo>
                    <a:pt x="55" y="2"/>
                  </a:lnTo>
                  <a:lnTo>
                    <a:pt x="43" y="3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43" y="3"/>
                  </a:lnTo>
                  <a:lnTo>
                    <a:pt x="55" y="2"/>
                  </a:lnTo>
                  <a:lnTo>
                    <a:pt x="70" y="2"/>
                  </a:lnTo>
                  <a:lnTo>
                    <a:pt x="85" y="2"/>
                  </a:lnTo>
                  <a:lnTo>
                    <a:pt x="100" y="3"/>
                  </a:lnTo>
                  <a:lnTo>
                    <a:pt x="112" y="6"/>
                  </a:lnTo>
                  <a:lnTo>
                    <a:pt x="118" y="8"/>
                  </a:lnTo>
                  <a:close/>
                  <a:moveTo>
                    <a:pt x="0" y="220"/>
                  </a:moveTo>
                  <a:lnTo>
                    <a:pt x="2" y="222"/>
                  </a:lnTo>
                  <a:lnTo>
                    <a:pt x="15" y="226"/>
                  </a:lnTo>
                  <a:lnTo>
                    <a:pt x="28" y="231"/>
                  </a:lnTo>
                  <a:lnTo>
                    <a:pt x="43" y="234"/>
                  </a:lnTo>
                  <a:lnTo>
                    <a:pt x="55" y="235"/>
                  </a:lnTo>
                  <a:lnTo>
                    <a:pt x="70" y="235"/>
                  </a:lnTo>
                  <a:lnTo>
                    <a:pt x="85" y="235"/>
                  </a:lnTo>
                  <a:lnTo>
                    <a:pt x="100" y="234"/>
                  </a:lnTo>
                  <a:lnTo>
                    <a:pt x="112" y="231"/>
                  </a:lnTo>
                  <a:lnTo>
                    <a:pt x="127" y="226"/>
                  </a:lnTo>
                  <a:lnTo>
                    <a:pt x="138" y="222"/>
                  </a:lnTo>
                  <a:lnTo>
                    <a:pt x="151" y="216"/>
                  </a:lnTo>
                  <a:lnTo>
                    <a:pt x="153" y="214"/>
                  </a:lnTo>
                  <a:lnTo>
                    <a:pt x="151" y="216"/>
                  </a:lnTo>
                  <a:lnTo>
                    <a:pt x="138" y="222"/>
                  </a:lnTo>
                  <a:lnTo>
                    <a:pt x="125" y="226"/>
                  </a:lnTo>
                  <a:lnTo>
                    <a:pt x="112" y="229"/>
                  </a:lnTo>
                  <a:lnTo>
                    <a:pt x="100" y="232"/>
                  </a:lnTo>
                  <a:lnTo>
                    <a:pt x="85" y="234"/>
                  </a:lnTo>
                  <a:lnTo>
                    <a:pt x="70" y="235"/>
                  </a:lnTo>
                  <a:lnTo>
                    <a:pt x="55" y="234"/>
                  </a:lnTo>
                  <a:lnTo>
                    <a:pt x="43" y="232"/>
                  </a:lnTo>
                  <a:lnTo>
                    <a:pt x="28" y="229"/>
                  </a:lnTo>
                  <a:lnTo>
                    <a:pt x="15" y="226"/>
                  </a:lnTo>
                  <a:lnTo>
                    <a:pt x="2" y="222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B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Freeform 1554"/>
            <p:cNvSpPr>
              <a:spLocks noEditPoints="1"/>
            </p:cNvSpPr>
            <p:nvPr/>
          </p:nvSpPr>
          <p:spPr bwMode="auto">
            <a:xfrm>
              <a:off x="2925" y="3004"/>
              <a:ext cx="153" cy="233"/>
            </a:xfrm>
            <a:custGeom>
              <a:avLst/>
              <a:gdLst>
                <a:gd name="T0" fmla="*/ 112 w 153"/>
                <a:gd name="T1" fmla="*/ 4 h 233"/>
                <a:gd name="T2" fmla="*/ 85 w 153"/>
                <a:gd name="T3" fmla="*/ 0 h 233"/>
                <a:gd name="T4" fmla="*/ 55 w 153"/>
                <a:gd name="T5" fmla="*/ 0 h 233"/>
                <a:gd name="T6" fmla="*/ 28 w 153"/>
                <a:gd name="T7" fmla="*/ 4 h 233"/>
                <a:gd name="T8" fmla="*/ 28 w 153"/>
                <a:gd name="T9" fmla="*/ 4 h 233"/>
                <a:gd name="T10" fmla="*/ 28 w 153"/>
                <a:gd name="T11" fmla="*/ 4 h 233"/>
                <a:gd name="T12" fmla="*/ 28 w 153"/>
                <a:gd name="T13" fmla="*/ 6 h 233"/>
                <a:gd name="T14" fmla="*/ 28 w 153"/>
                <a:gd name="T15" fmla="*/ 6 h 233"/>
                <a:gd name="T16" fmla="*/ 55 w 153"/>
                <a:gd name="T17" fmla="*/ 1 h 233"/>
                <a:gd name="T18" fmla="*/ 85 w 153"/>
                <a:gd name="T19" fmla="*/ 1 h 233"/>
                <a:gd name="T20" fmla="*/ 112 w 153"/>
                <a:gd name="T21" fmla="*/ 6 h 233"/>
                <a:gd name="T22" fmla="*/ 118 w 153"/>
                <a:gd name="T23" fmla="*/ 6 h 233"/>
                <a:gd name="T24" fmla="*/ 2 w 153"/>
                <a:gd name="T25" fmla="*/ 220 h 233"/>
                <a:gd name="T26" fmla="*/ 28 w 153"/>
                <a:gd name="T27" fmla="*/ 227 h 233"/>
                <a:gd name="T28" fmla="*/ 55 w 153"/>
                <a:gd name="T29" fmla="*/ 232 h 233"/>
                <a:gd name="T30" fmla="*/ 85 w 153"/>
                <a:gd name="T31" fmla="*/ 232 h 233"/>
                <a:gd name="T32" fmla="*/ 112 w 153"/>
                <a:gd name="T33" fmla="*/ 227 h 233"/>
                <a:gd name="T34" fmla="*/ 138 w 153"/>
                <a:gd name="T35" fmla="*/ 220 h 233"/>
                <a:gd name="T36" fmla="*/ 153 w 153"/>
                <a:gd name="T37" fmla="*/ 212 h 233"/>
                <a:gd name="T38" fmla="*/ 153 w 153"/>
                <a:gd name="T39" fmla="*/ 212 h 233"/>
                <a:gd name="T40" fmla="*/ 153 w 153"/>
                <a:gd name="T41" fmla="*/ 211 h 233"/>
                <a:gd name="T42" fmla="*/ 153 w 153"/>
                <a:gd name="T43" fmla="*/ 211 h 233"/>
                <a:gd name="T44" fmla="*/ 153 w 153"/>
                <a:gd name="T45" fmla="*/ 211 h 233"/>
                <a:gd name="T46" fmla="*/ 138 w 153"/>
                <a:gd name="T47" fmla="*/ 218 h 233"/>
                <a:gd name="T48" fmla="*/ 112 w 153"/>
                <a:gd name="T49" fmla="*/ 227 h 233"/>
                <a:gd name="T50" fmla="*/ 85 w 153"/>
                <a:gd name="T51" fmla="*/ 232 h 233"/>
                <a:gd name="T52" fmla="*/ 55 w 153"/>
                <a:gd name="T53" fmla="*/ 232 h 233"/>
                <a:gd name="T54" fmla="*/ 28 w 153"/>
                <a:gd name="T55" fmla="*/ 227 h 233"/>
                <a:gd name="T56" fmla="*/ 2 w 153"/>
                <a:gd name="T57" fmla="*/ 218 h 233"/>
                <a:gd name="T58" fmla="*/ 0 w 153"/>
                <a:gd name="T59" fmla="*/ 217 h 233"/>
                <a:gd name="T60" fmla="*/ 0 w 153"/>
                <a:gd name="T61" fmla="*/ 217 h 233"/>
                <a:gd name="T62" fmla="*/ 0 w 153"/>
                <a:gd name="T63" fmla="*/ 217 h 233"/>
                <a:gd name="T64" fmla="*/ 0 w 153"/>
                <a:gd name="T65" fmla="*/ 217 h 2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233"/>
                <a:gd name="T101" fmla="*/ 153 w 153"/>
                <a:gd name="T102" fmla="*/ 233 h 2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233">
                  <a:moveTo>
                    <a:pt x="118" y="6"/>
                  </a:moveTo>
                  <a:lnTo>
                    <a:pt x="112" y="4"/>
                  </a:lnTo>
                  <a:lnTo>
                    <a:pt x="100" y="1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3" y="1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43" y="3"/>
                  </a:lnTo>
                  <a:lnTo>
                    <a:pt x="55" y="1"/>
                  </a:lnTo>
                  <a:lnTo>
                    <a:pt x="70" y="0"/>
                  </a:lnTo>
                  <a:lnTo>
                    <a:pt x="85" y="1"/>
                  </a:lnTo>
                  <a:lnTo>
                    <a:pt x="100" y="3"/>
                  </a:lnTo>
                  <a:lnTo>
                    <a:pt x="112" y="6"/>
                  </a:lnTo>
                  <a:lnTo>
                    <a:pt x="118" y="7"/>
                  </a:lnTo>
                  <a:lnTo>
                    <a:pt x="118" y="6"/>
                  </a:lnTo>
                  <a:close/>
                  <a:moveTo>
                    <a:pt x="0" y="218"/>
                  </a:moveTo>
                  <a:lnTo>
                    <a:pt x="2" y="220"/>
                  </a:lnTo>
                  <a:lnTo>
                    <a:pt x="15" y="224"/>
                  </a:lnTo>
                  <a:lnTo>
                    <a:pt x="28" y="227"/>
                  </a:lnTo>
                  <a:lnTo>
                    <a:pt x="43" y="230"/>
                  </a:lnTo>
                  <a:lnTo>
                    <a:pt x="55" y="232"/>
                  </a:lnTo>
                  <a:lnTo>
                    <a:pt x="70" y="233"/>
                  </a:lnTo>
                  <a:lnTo>
                    <a:pt x="85" y="232"/>
                  </a:lnTo>
                  <a:lnTo>
                    <a:pt x="100" y="230"/>
                  </a:lnTo>
                  <a:lnTo>
                    <a:pt x="112" y="227"/>
                  </a:lnTo>
                  <a:lnTo>
                    <a:pt x="125" y="224"/>
                  </a:lnTo>
                  <a:lnTo>
                    <a:pt x="138" y="220"/>
                  </a:lnTo>
                  <a:lnTo>
                    <a:pt x="151" y="214"/>
                  </a:lnTo>
                  <a:lnTo>
                    <a:pt x="153" y="212"/>
                  </a:lnTo>
                  <a:lnTo>
                    <a:pt x="153" y="211"/>
                  </a:lnTo>
                  <a:lnTo>
                    <a:pt x="149" y="212"/>
                  </a:lnTo>
                  <a:lnTo>
                    <a:pt x="138" y="218"/>
                  </a:lnTo>
                  <a:lnTo>
                    <a:pt x="125" y="223"/>
                  </a:lnTo>
                  <a:lnTo>
                    <a:pt x="112" y="227"/>
                  </a:lnTo>
                  <a:lnTo>
                    <a:pt x="100" y="230"/>
                  </a:lnTo>
                  <a:lnTo>
                    <a:pt x="85" y="232"/>
                  </a:lnTo>
                  <a:lnTo>
                    <a:pt x="70" y="232"/>
                  </a:lnTo>
                  <a:lnTo>
                    <a:pt x="55" y="232"/>
                  </a:lnTo>
                  <a:lnTo>
                    <a:pt x="43" y="230"/>
                  </a:lnTo>
                  <a:lnTo>
                    <a:pt x="28" y="227"/>
                  </a:lnTo>
                  <a:lnTo>
                    <a:pt x="15" y="223"/>
                  </a:lnTo>
                  <a:lnTo>
                    <a:pt x="2" y="218"/>
                  </a:lnTo>
                  <a:lnTo>
                    <a:pt x="0" y="217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3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Freeform 1555"/>
            <p:cNvSpPr>
              <a:spLocks noEditPoints="1"/>
            </p:cNvSpPr>
            <p:nvPr/>
          </p:nvSpPr>
          <p:spPr bwMode="auto">
            <a:xfrm>
              <a:off x="2925" y="3004"/>
              <a:ext cx="153" cy="232"/>
            </a:xfrm>
            <a:custGeom>
              <a:avLst/>
              <a:gdLst>
                <a:gd name="T0" fmla="*/ 112 w 153"/>
                <a:gd name="T1" fmla="*/ 6 h 232"/>
                <a:gd name="T2" fmla="*/ 85 w 153"/>
                <a:gd name="T3" fmla="*/ 1 h 232"/>
                <a:gd name="T4" fmla="*/ 55 w 153"/>
                <a:gd name="T5" fmla="*/ 1 h 232"/>
                <a:gd name="T6" fmla="*/ 28 w 153"/>
                <a:gd name="T7" fmla="*/ 6 h 232"/>
                <a:gd name="T8" fmla="*/ 28 w 153"/>
                <a:gd name="T9" fmla="*/ 6 h 232"/>
                <a:gd name="T10" fmla="*/ 28 w 153"/>
                <a:gd name="T11" fmla="*/ 6 h 232"/>
                <a:gd name="T12" fmla="*/ 28 w 153"/>
                <a:gd name="T13" fmla="*/ 6 h 232"/>
                <a:gd name="T14" fmla="*/ 28 w 153"/>
                <a:gd name="T15" fmla="*/ 6 h 232"/>
                <a:gd name="T16" fmla="*/ 43 w 153"/>
                <a:gd name="T17" fmla="*/ 3 h 232"/>
                <a:gd name="T18" fmla="*/ 70 w 153"/>
                <a:gd name="T19" fmla="*/ 1 h 232"/>
                <a:gd name="T20" fmla="*/ 100 w 153"/>
                <a:gd name="T21" fmla="*/ 3 h 232"/>
                <a:gd name="T22" fmla="*/ 120 w 153"/>
                <a:gd name="T23" fmla="*/ 7 h 232"/>
                <a:gd name="T24" fmla="*/ 0 w 153"/>
                <a:gd name="T25" fmla="*/ 217 h 232"/>
                <a:gd name="T26" fmla="*/ 15 w 153"/>
                <a:gd name="T27" fmla="*/ 223 h 232"/>
                <a:gd name="T28" fmla="*/ 43 w 153"/>
                <a:gd name="T29" fmla="*/ 230 h 232"/>
                <a:gd name="T30" fmla="*/ 70 w 153"/>
                <a:gd name="T31" fmla="*/ 232 h 232"/>
                <a:gd name="T32" fmla="*/ 100 w 153"/>
                <a:gd name="T33" fmla="*/ 230 h 232"/>
                <a:gd name="T34" fmla="*/ 125 w 153"/>
                <a:gd name="T35" fmla="*/ 223 h 232"/>
                <a:gd name="T36" fmla="*/ 149 w 153"/>
                <a:gd name="T37" fmla="*/ 212 h 232"/>
                <a:gd name="T38" fmla="*/ 153 w 153"/>
                <a:gd name="T39" fmla="*/ 211 h 232"/>
                <a:gd name="T40" fmla="*/ 153 w 153"/>
                <a:gd name="T41" fmla="*/ 211 h 232"/>
                <a:gd name="T42" fmla="*/ 153 w 153"/>
                <a:gd name="T43" fmla="*/ 211 h 232"/>
                <a:gd name="T44" fmla="*/ 153 w 153"/>
                <a:gd name="T45" fmla="*/ 211 h 232"/>
                <a:gd name="T46" fmla="*/ 149 w 153"/>
                <a:gd name="T47" fmla="*/ 212 h 232"/>
                <a:gd name="T48" fmla="*/ 125 w 153"/>
                <a:gd name="T49" fmla="*/ 223 h 232"/>
                <a:gd name="T50" fmla="*/ 100 w 153"/>
                <a:gd name="T51" fmla="*/ 230 h 232"/>
                <a:gd name="T52" fmla="*/ 70 w 153"/>
                <a:gd name="T53" fmla="*/ 232 h 232"/>
                <a:gd name="T54" fmla="*/ 43 w 153"/>
                <a:gd name="T55" fmla="*/ 230 h 232"/>
                <a:gd name="T56" fmla="*/ 15 w 153"/>
                <a:gd name="T57" fmla="*/ 223 h 232"/>
                <a:gd name="T58" fmla="*/ 0 w 153"/>
                <a:gd name="T59" fmla="*/ 217 h 232"/>
                <a:gd name="T60" fmla="*/ 0 w 153"/>
                <a:gd name="T61" fmla="*/ 217 h 232"/>
                <a:gd name="T62" fmla="*/ 0 w 153"/>
                <a:gd name="T63" fmla="*/ 217 h 232"/>
                <a:gd name="T64" fmla="*/ 0 w 153"/>
                <a:gd name="T65" fmla="*/ 217 h 232"/>
                <a:gd name="T66" fmla="*/ 0 w 153"/>
                <a:gd name="T67" fmla="*/ 217 h 2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32"/>
                <a:gd name="T104" fmla="*/ 153 w 153"/>
                <a:gd name="T105" fmla="*/ 232 h 2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32">
                  <a:moveTo>
                    <a:pt x="118" y="7"/>
                  </a:moveTo>
                  <a:lnTo>
                    <a:pt x="112" y="6"/>
                  </a:lnTo>
                  <a:lnTo>
                    <a:pt x="100" y="3"/>
                  </a:lnTo>
                  <a:lnTo>
                    <a:pt x="85" y="1"/>
                  </a:lnTo>
                  <a:lnTo>
                    <a:pt x="70" y="0"/>
                  </a:lnTo>
                  <a:lnTo>
                    <a:pt x="55" y="1"/>
                  </a:lnTo>
                  <a:lnTo>
                    <a:pt x="43" y="3"/>
                  </a:lnTo>
                  <a:lnTo>
                    <a:pt x="28" y="6"/>
                  </a:lnTo>
                  <a:lnTo>
                    <a:pt x="43" y="3"/>
                  </a:lnTo>
                  <a:lnTo>
                    <a:pt x="55" y="1"/>
                  </a:lnTo>
                  <a:lnTo>
                    <a:pt x="70" y="1"/>
                  </a:lnTo>
                  <a:lnTo>
                    <a:pt x="85" y="1"/>
                  </a:lnTo>
                  <a:lnTo>
                    <a:pt x="100" y="3"/>
                  </a:lnTo>
                  <a:lnTo>
                    <a:pt x="112" y="6"/>
                  </a:lnTo>
                  <a:lnTo>
                    <a:pt x="120" y="7"/>
                  </a:lnTo>
                  <a:lnTo>
                    <a:pt x="118" y="7"/>
                  </a:lnTo>
                  <a:close/>
                  <a:moveTo>
                    <a:pt x="0" y="217"/>
                  </a:moveTo>
                  <a:lnTo>
                    <a:pt x="2" y="218"/>
                  </a:lnTo>
                  <a:lnTo>
                    <a:pt x="15" y="223"/>
                  </a:lnTo>
                  <a:lnTo>
                    <a:pt x="28" y="227"/>
                  </a:lnTo>
                  <a:lnTo>
                    <a:pt x="43" y="230"/>
                  </a:lnTo>
                  <a:lnTo>
                    <a:pt x="55" y="232"/>
                  </a:lnTo>
                  <a:lnTo>
                    <a:pt x="70" y="232"/>
                  </a:lnTo>
                  <a:lnTo>
                    <a:pt x="85" y="232"/>
                  </a:lnTo>
                  <a:lnTo>
                    <a:pt x="100" y="230"/>
                  </a:lnTo>
                  <a:lnTo>
                    <a:pt x="112" y="227"/>
                  </a:lnTo>
                  <a:lnTo>
                    <a:pt x="125" y="223"/>
                  </a:lnTo>
                  <a:lnTo>
                    <a:pt x="138" y="218"/>
                  </a:lnTo>
                  <a:lnTo>
                    <a:pt x="149" y="212"/>
                  </a:lnTo>
                  <a:lnTo>
                    <a:pt x="153" y="211"/>
                  </a:lnTo>
                  <a:lnTo>
                    <a:pt x="149" y="212"/>
                  </a:lnTo>
                  <a:lnTo>
                    <a:pt x="138" y="218"/>
                  </a:lnTo>
                  <a:lnTo>
                    <a:pt x="125" y="223"/>
                  </a:lnTo>
                  <a:lnTo>
                    <a:pt x="112" y="227"/>
                  </a:lnTo>
                  <a:lnTo>
                    <a:pt x="100" y="230"/>
                  </a:lnTo>
                  <a:lnTo>
                    <a:pt x="85" y="232"/>
                  </a:lnTo>
                  <a:lnTo>
                    <a:pt x="70" y="232"/>
                  </a:lnTo>
                  <a:lnTo>
                    <a:pt x="55" y="232"/>
                  </a:lnTo>
                  <a:lnTo>
                    <a:pt x="43" y="230"/>
                  </a:lnTo>
                  <a:lnTo>
                    <a:pt x="28" y="227"/>
                  </a:lnTo>
                  <a:lnTo>
                    <a:pt x="15" y="223"/>
                  </a:lnTo>
                  <a:lnTo>
                    <a:pt x="4" y="218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3D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Freeform 1556"/>
            <p:cNvSpPr>
              <a:spLocks noEditPoints="1"/>
            </p:cNvSpPr>
            <p:nvPr/>
          </p:nvSpPr>
          <p:spPr bwMode="auto">
            <a:xfrm>
              <a:off x="2925" y="3005"/>
              <a:ext cx="153" cy="231"/>
            </a:xfrm>
            <a:custGeom>
              <a:avLst/>
              <a:gdLst>
                <a:gd name="T0" fmla="*/ 112 w 153"/>
                <a:gd name="T1" fmla="*/ 5 h 231"/>
                <a:gd name="T2" fmla="*/ 85 w 153"/>
                <a:gd name="T3" fmla="*/ 0 h 231"/>
                <a:gd name="T4" fmla="*/ 55 w 153"/>
                <a:gd name="T5" fmla="*/ 0 h 231"/>
                <a:gd name="T6" fmla="*/ 28 w 153"/>
                <a:gd name="T7" fmla="*/ 5 h 231"/>
                <a:gd name="T8" fmla="*/ 28 w 153"/>
                <a:gd name="T9" fmla="*/ 5 h 231"/>
                <a:gd name="T10" fmla="*/ 28 w 153"/>
                <a:gd name="T11" fmla="*/ 5 h 231"/>
                <a:gd name="T12" fmla="*/ 28 w 153"/>
                <a:gd name="T13" fmla="*/ 5 h 231"/>
                <a:gd name="T14" fmla="*/ 28 w 153"/>
                <a:gd name="T15" fmla="*/ 6 h 231"/>
                <a:gd name="T16" fmla="*/ 30 w 153"/>
                <a:gd name="T17" fmla="*/ 5 h 231"/>
                <a:gd name="T18" fmla="*/ 55 w 153"/>
                <a:gd name="T19" fmla="*/ 0 h 231"/>
                <a:gd name="T20" fmla="*/ 85 w 153"/>
                <a:gd name="T21" fmla="*/ 0 h 231"/>
                <a:gd name="T22" fmla="*/ 112 w 153"/>
                <a:gd name="T23" fmla="*/ 5 h 231"/>
                <a:gd name="T24" fmla="*/ 120 w 153"/>
                <a:gd name="T25" fmla="*/ 6 h 231"/>
                <a:gd name="T26" fmla="*/ 4 w 153"/>
                <a:gd name="T27" fmla="*/ 217 h 231"/>
                <a:gd name="T28" fmla="*/ 28 w 153"/>
                <a:gd name="T29" fmla="*/ 226 h 231"/>
                <a:gd name="T30" fmla="*/ 55 w 153"/>
                <a:gd name="T31" fmla="*/ 231 h 231"/>
                <a:gd name="T32" fmla="*/ 85 w 153"/>
                <a:gd name="T33" fmla="*/ 231 h 231"/>
                <a:gd name="T34" fmla="*/ 112 w 153"/>
                <a:gd name="T35" fmla="*/ 226 h 231"/>
                <a:gd name="T36" fmla="*/ 138 w 153"/>
                <a:gd name="T37" fmla="*/ 217 h 231"/>
                <a:gd name="T38" fmla="*/ 153 w 153"/>
                <a:gd name="T39" fmla="*/ 210 h 231"/>
                <a:gd name="T40" fmla="*/ 153 w 153"/>
                <a:gd name="T41" fmla="*/ 210 h 231"/>
                <a:gd name="T42" fmla="*/ 153 w 153"/>
                <a:gd name="T43" fmla="*/ 208 h 231"/>
                <a:gd name="T44" fmla="*/ 153 w 153"/>
                <a:gd name="T45" fmla="*/ 208 h 231"/>
                <a:gd name="T46" fmla="*/ 153 w 153"/>
                <a:gd name="T47" fmla="*/ 208 h 231"/>
                <a:gd name="T48" fmla="*/ 138 w 153"/>
                <a:gd name="T49" fmla="*/ 216 h 231"/>
                <a:gd name="T50" fmla="*/ 112 w 153"/>
                <a:gd name="T51" fmla="*/ 225 h 231"/>
                <a:gd name="T52" fmla="*/ 85 w 153"/>
                <a:gd name="T53" fmla="*/ 229 h 231"/>
                <a:gd name="T54" fmla="*/ 55 w 153"/>
                <a:gd name="T55" fmla="*/ 229 h 231"/>
                <a:gd name="T56" fmla="*/ 30 w 153"/>
                <a:gd name="T57" fmla="*/ 225 h 231"/>
                <a:gd name="T58" fmla="*/ 4 w 153"/>
                <a:gd name="T59" fmla="*/ 216 h 231"/>
                <a:gd name="T60" fmla="*/ 0 w 153"/>
                <a:gd name="T61" fmla="*/ 214 h 231"/>
                <a:gd name="T62" fmla="*/ 0 w 153"/>
                <a:gd name="T63" fmla="*/ 214 h 231"/>
                <a:gd name="T64" fmla="*/ 0 w 153"/>
                <a:gd name="T65" fmla="*/ 214 h 231"/>
                <a:gd name="T66" fmla="*/ 0 w 153"/>
                <a:gd name="T67" fmla="*/ 216 h 2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31"/>
                <a:gd name="T104" fmla="*/ 153 w 153"/>
                <a:gd name="T105" fmla="*/ 231 h 2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31">
                  <a:moveTo>
                    <a:pt x="120" y="6"/>
                  </a:moveTo>
                  <a:lnTo>
                    <a:pt x="112" y="5"/>
                  </a:lnTo>
                  <a:lnTo>
                    <a:pt x="100" y="2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3" y="2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43" y="3"/>
                  </a:lnTo>
                  <a:lnTo>
                    <a:pt x="55" y="0"/>
                  </a:lnTo>
                  <a:lnTo>
                    <a:pt x="70" y="0"/>
                  </a:lnTo>
                  <a:lnTo>
                    <a:pt x="85" y="0"/>
                  </a:lnTo>
                  <a:lnTo>
                    <a:pt x="100" y="3"/>
                  </a:lnTo>
                  <a:lnTo>
                    <a:pt x="112" y="5"/>
                  </a:lnTo>
                  <a:lnTo>
                    <a:pt x="120" y="8"/>
                  </a:lnTo>
                  <a:lnTo>
                    <a:pt x="120" y="6"/>
                  </a:lnTo>
                  <a:close/>
                  <a:moveTo>
                    <a:pt x="0" y="216"/>
                  </a:moveTo>
                  <a:lnTo>
                    <a:pt x="4" y="217"/>
                  </a:lnTo>
                  <a:lnTo>
                    <a:pt x="15" y="222"/>
                  </a:lnTo>
                  <a:lnTo>
                    <a:pt x="28" y="226"/>
                  </a:lnTo>
                  <a:lnTo>
                    <a:pt x="43" y="229"/>
                  </a:lnTo>
                  <a:lnTo>
                    <a:pt x="55" y="231"/>
                  </a:lnTo>
                  <a:lnTo>
                    <a:pt x="70" y="231"/>
                  </a:lnTo>
                  <a:lnTo>
                    <a:pt x="85" y="231"/>
                  </a:lnTo>
                  <a:lnTo>
                    <a:pt x="100" y="229"/>
                  </a:lnTo>
                  <a:lnTo>
                    <a:pt x="112" y="226"/>
                  </a:lnTo>
                  <a:lnTo>
                    <a:pt x="125" y="222"/>
                  </a:lnTo>
                  <a:lnTo>
                    <a:pt x="138" y="217"/>
                  </a:lnTo>
                  <a:lnTo>
                    <a:pt x="149" y="211"/>
                  </a:lnTo>
                  <a:lnTo>
                    <a:pt x="153" y="210"/>
                  </a:lnTo>
                  <a:lnTo>
                    <a:pt x="153" y="208"/>
                  </a:lnTo>
                  <a:lnTo>
                    <a:pt x="149" y="211"/>
                  </a:lnTo>
                  <a:lnTo>
                    <a:pt x="138" y="216"/>
                  </a:lnTo>
                  <a:lnTo>
                    <a:pt x="125" y="222"/>
                  </a:lnTo>
                  <a:lnTo>
                    <a:pt x="112" y="225"/>
                  </a:lnTo>
                  <a:lnTo>
                    <a:pt x="100" y="228"/>
                  </a:lnTo>
                  <a:lnTo>
                    <a:pt x="85" y="229"/>
                  </a:lnTo>
                  <a:lnTo>
                    <a:pt x="70" y="231"/>
                  </a:lnTo>
                  <a:lnTo>
                    <a:pt x="55" y="229"/>
                  </a:lnTo>
                  <a:lnTo>
                    <a:pt x="43" y="228"/>
                  </a:lnTo>
                  <a:lnTo>
                    <a:pt x="30" y="225"/>
                  </a:lnTo>
                  <a:lnTo>
                    <a:pt x="15" y="222"/>
                  </a:lnTo>
                  <a:lnTo>
                    <a:pt x="4" y="216"/>
                  </a:lnTo>
                  <a:lnTo>
                    <a:pt x="0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3E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Freeform 1557"/>
            <p:cNvSpPr>
              <a:spLocks noEditPoints="1"/>
            </p:cNvSpPr>
            <p:nvPr/>
          </p:nvSpPr>
          <p:spPr bwMode="auto">
            <a:xfrm>
              <a:off x="2925" y="3005"/>
              <a:ext cx="153" cy="231"/>
            </a:xfrm>
            <a:custGeom>
              <a:avLst/>
              <a:gdLst>
                <a:gd name="T0" fmla="*/ 112 w 153"/>
                <a:gd name="T1" fmla="*/ 5 h 231"/>
                <a:gd name="T2" fmla="*/ 85 w 153"/>
                <a:gd name="T3" fmla="*/ 0 h 231"/>
                <a:gd name="T4" fmla="*/ 55 w 153"/>
                <a:gd name="T5" fmla="*/ 0 h 231"/>
                <a:gd name="T6" fmla="*/ 30 w 153"/>
                <a:gd name="T7" fmla="*/ 5 h 231"/>
                <a:gd name="T8" fmla="*/ 28 w 153"/>
                <a:gd name="T9" fmla="*/ 6 h 231"/>
                <a:gd name="T10" fmla="*/ 28 w 153"/>
                <a:gd name="T11" fmla="*/ 6 h 231"/>
                <a:gd name="T12" fmla="*/ 28 w 153"/>
                <a:gd name="T13" fmla="*/ 6 h 231"/>
                <a:gd name="T14" fmla="*/ 28 w 153"/>
                <a:gd name="T15" fmla="*/ 6 h 231"/>
                <a:gd name="T16" fmla="*/ 30 w 153"/>
                <a:gd name="T17" fmla="*/ 6 h 231"/>
                <a:gd name="T18" fmla="*/ 55 w 153"/>
                <a:gd name="T19" fmla="*/ 2 h 231"/>
                <a:gd name="T20" fmla="*/ 85 w 153"/>
                <a:gd name="T21" fmla="*/ 2 h 231"/>
                <a:gd name="T22" fmla="*/ 112 w 153"/>
                <a:gd name="T23" fmla="*/ 6 h 231"/>
                <a:gd name="T24" fmla="*/ 120 w 153"/>
                <a:gd name="T25" fmla="*/ 8 h 231"/>
                <a:gd name="T26" fmla="*/ 4 w 153"/>
                <a:gd name="T27" fmla="*/ 216 h 231"/>
                <a:gd name="T28" fmla="*/ 30 w 153"/>
                <a:gd name="T29" fmla="*/ 225 h 231"/>
                <a:gd name="T30" fmla="*/ 55 w 153"/>
                <a:gd name="T31" fmla="*/ 229 h 231"/>
                <a:gd name="T32" fmla="*/ 85 w 153"/>
                <a:gd name="T33" fmla="*/ 229 h 231"/>
                <a:gd name="T34" fmla="*/ 112 w 153"/>
                <a:gd name="T35" fmla="*/ 225 h 231"/>
                <a:gd name="T36" fmla="*/ 138 w 153"/>
                <a:gd name="T37" fmla="*/ 216 h 231"/>
                <a:gd name="T38" fmla="*/ 153 w 153"/>
                <a:gd name="T39" fmla="*/ 208 h 231"/>
                <a:gd name="T40" fmla="*/ 153 w 153"/>
                <a:gd name="T41" fmla="*/ 208 h 231"/>
                <a:gd name="T42" fmla="*/ 153 w 153"/>
                <a:gd name="T43" fmla="*/ 208 h 231"/>
                <a:gd name="T44" fmla="*/ 153 w 153"/>
                <a:gd name="T45" fmla="*/ 208 h 231"/>
                <a:gd name="T46" fmla="*/ 153 w 153"/>
                <a:gd name="T47" fmla="*/ 208 h 231"/>
                <a:gd name="T48" fmla="*/ 136 w 153"/>
                <a:gd name="T49" fmla="*/ 216 h 231"/>
                <a:gd name="T50" fmla="*/ 112 w 153"/>
                <a:gd name="T51" fmla="*/ 225 h 231"/>
                <a:gd name="T52" fmla="*/ 85 w 153"/>
                <a:gd name="T53" fmla="*/ 229 h 231"/>
                <a:gd name="T54" fmla="*/ 55 w 153"/>
                <a:gd name="T55" fmla="*/ 229 h 231"/>
                <a:gd name="T56" fmla="*/ 30 w 153"/>
                <a:gd name="T57" fmla="*/ 225 h 231"/>
                <a:gd name="T58" fmla="*/ 4 w 153"/>
                <a:gd name="T59" fmla="*/ 216 h 231"/>
                <a:gd name="T60" fmla="*/ 0 w 153"/>
                <a:gd name="T61" fmla="*/ 214 h 231"/>
                <a:gd name="T62" fmla="*/ 0 w 153"/>
                <a:gd name="T63" fmla="*/ 214 h 231"/>
                <a:gd name="T64" fmla="*/ 0 w 153"/>
                <a:gd name="T65" fmla="*/ 214 h 231"/>
                <a:gd name="T66" fmla="*/ 0 w 153"/>
                <a:gd name="T67" fmla="*/ 214 h 2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31"/>
                <a:gd name="T104" fmla="*/ 153 w 153"/>
                <a:gd name="T105" fmla="*/ 231 h 2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31">
                  <a:moveTo>
                    <a:pt x="120" y="8"/>
                  </a:moveTo>
                  <a:lnTo>
                    <a:pt x="112" y="5"/>
                  </a:lnTo>
                  <a:lnTo>
                    <a:pt x="100" y="3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3" y="3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43" y="3"/>
                  </a:lnTo>
                  <a:lnTo>
                    <a:pt x="55" y="2"/>
                  </a:lnTo>
                  <a:lnTo>
                    <a:pt x="70" y="0"/>
                  </a:lnTo>
                  <a:lnTo>
                    <a:pt x="85" y="2"/>
                  </a:lnTo>
                  <a:lnTo>
                    <a:pt x="100" y="3"/>
                  </a:lnTo>
                  <a:lnTo>
                    <a:pt x="112" y="6"/>
                  </a:lnTo>
                  <a:lnTo>
                    <a:pt x="120" y="8"/>
                  </a:lnTo>
                  <a:close/>
                  <a:moveTo>
                    <a:pt x="0" y="214"/>
                  </a:moveTo>
                  <a:lnTo>
                    <a:pt x="4" y="216"/>
                  </a:lnTo>
                  <a:lnTo>
                    <a:pt x="15" y="222"/>
                  </a:lnTo>
                  <a:lnTo>
                    <a:pt x="30" y="225"/>
                  </a:lnTo>
                  <a:lnTo>
                    <a:pt x="43" y="228"/>
                  </a:lnTo>
                  <a:lnTo>
                    <a:pt x="55" y="229"/>
                  </a:lnTo>
                  <a:lnTo>
                    <a:pt x="70" y="231"/>
                  </a:lnTo>
                  <a:lnTo>
                    <a:pt x="85" y="229"/>
                  </a:lnTo>
                  <a:lnTo>
                    <a:pt x="100" y="228"/>
                  </a:lnTo>
                  <a:lnTo>
                    <a:pt x="112" y="225"/>
                  </a:lnTo>
                  <a:lnTo>
                    <a:pt x="125" y="222"/>
                  </a:lnTo>
                  <a:lnTo>
                    <a:pt x="138" y="216"/>
                  </a:lnTo>
                  <a:lnTo>
                    <a:pt x="149" y="211"/>
                  </a:lnTo>
                  <a:lnTo>
                    <a:pt x="153" y="208"/>
                  </a:lnTo>
                  <a:lnTo>
                    <a:pt x="149" y="210"/>
                  </a:lnTo>
                  <a:lnTo>
                    <a:pt x="136" y="216"/>
                  </a:lnTo>
                  <a:lnTo>
                    <a:pt x="125" y="220"/>
                  </a:lnTo>
                  <a:lnTo>
                    <a:pt x="112" y="225"/>
                  </a:lnTo>
                  <a:lnTo>
                    <a:pt x="100" y="228"/>
                  </a:lnTo>
                  <a:lnTo>
                    <a:pt x="85" y="229"/>
                  </a:lnTo>
                  <a:lnTo>
                    <a:pt x="70" y="229"/>
                  </a:lnTo>
                  <a:lnTo>
                    <a:pt x="55" y="229"/>
                  </a:lnTo>
                  <a:lnTo>
                    <a:pt x="43" y="228"/>
                  </a:lnTo>
                  <a:lnTo>
                    <a:pt x="30" y="225"/>
                  </a:lnTo>
                  <a:lnTo>
                    <a:pt x="17" y="220"/>
                  </a:lnTo>
                  <a:lnTo>
                    <a:pt x="4" y="216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3F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Freeform 1558"/>
            <p:cNvSpPr>
              <a:spLocks noEditPoints="1"/>
            </p:cNvSpPr>
            <p:nvPr/>
          </p:nvSpPr>
          <p:spPr bwMode="auto">
            <a:xfrm>
              <a:off x="2925" y="3005"/>
              <a:ext cx="153" cy="229"/>
            </a:xfrm>
            <a:custGeom>
              <a:avLst/>
              <a:gdLst>
                <a:gd name="T0" fmla="*/ 112 w 153"/>
                <a:gd name="T1" fmla="*/ 6 h 229"/>
                <a:gd name="T2" fmla="*/ 85 w 153"/>
                <a:gd name="T3" fmla="*/ 2 h 229"/>
                <a:gd name="T4" fmla="*/ 55 w 153"/>
                <a:gd name="T5" fmla="*/ 2 h 229"/>
                <a:gd name="T6" fmla="*/ 30 w 153"/>
                <a:gd name="T7" fmla="*/ 6 h 229"/>
                <a:gd name="T8" fmla="*/ 28 w 153"/>
                <a:gd name="T9" fmla="*/ 6 h 229"/>
                <a:gd name="T10" fmla="*/ 28 w 153"/>
                <a:gd name="T11" fmla="*/ 6 h 229"/>
                <a:gd name="T12" fmla="*/ 28 w 153"/>
                <a:gd name="T13" fmla="*/ 6 h 229"/>
                <a:gd name="T14" fmla="*/ 28 w 153"/>
                <a:gd name="T15" fmla="*/ 6 h 229"/>
                <a:gd name="T16" fmla="*/ 30 w 153"/>
                <a:gd name="T17" fmla="*/ 6 h 229"/>
                <a:gd name="T18" fmla="*/ 55 w 153"/>
                <a:gd name="T19" fmla="*/ 2 h 229"/>
                <a:gd name="T20" fmla="*/ 85 w 153"/>
                <a:gd name="T21" fmla="*/ 2 h 229"/>
                <a:gd name="T22" fmla="*/ 112 w 153"/>
                <a:gd name="T23" fmla="*/ 6 h 229"/>
                <a:gd name="T24" fmla="*/ 120 w 153"/>
                <a:gd name="T25" fmla="*/ 8 h 229"/>
                <a:gd name="T26" fmla="*/ 4 w 153"/>
                <a:gd name="T27" fmla="*/ 216 h 229"/>
                <a:gd name="T28" fmla="*/ 30 w 153"/>
                <a:gd name="T29" fmla="*/ 225 h 229"/>
                <a:gd name="T30" fmla="*/ 55 w 153"/>
                <a:gd name="T31" fmla="*/ 229 h 229"/>
                <a:gd name="T32" fmla="*/ 85 w 153"/>
                <a:gd name="T33" fmla="*/ 229 h 229"/>
                <a:gd name="T34" fmla="*/ 112 w 153"/>
                <a:gd name="T35" fmla="*/ 225 h 229"/>
                <a:gd name="T36" fmla="*/ 136 w 153"/>
                <a:gd name="T37" fmla="*/ 216 h 229"/>
                <a:gd name="T38" fmla="*/ 153 w 153"/>
                <a:gd name="T39" fmla="*/ 208 h 229"/>
                <a:gd name="T40" fmla="*/ 153 w 153"/>
                <a:gd name="T41" fmla="*/ 207 h 229"/>
                <a:gd name="T42" fmla="*/ 153 w 153"/>
                <a:gd name="T43" fmla="*/ 207 h 229"/>
                <a:gd name="T44" fmla="*/ 153 w 153"/>
                <a:gd name="T45" fmla="*/ 207 h 229"/>
                <a:gd name="T46" fmla="*/ 153 w 153"/>
                <a:gd name="T47" fmla="*/ 207 h 229"/>
                <a:gd name="T48" fmla="*/ 136 w 153"/>
                <a:gd name="T49" fmla="*/ 216 h 229"/>
                <a:gd name="T50" fmla="*/ 112 w 153"/>
                <a:gd name="T51" fmla="*/ 225 h 229"/>
                <a:gd name="T52" fmla="*/ 85 w 153"/>
                <a:gd name="T53" fmla="*/ 229 h 229"/>
                <a:gd name="T54" fmla="*/ 55 w 153"/>
                <a:gd name="T55" fmla="*/ 229 h 229"/>
                <a:gd name="T56" fmla="*/ 30 w 153"/>
                <a:gd name="T57" fmla="*/ 225 h 229"/>
                <a:gd name="T58" fmla="*/ 4 w 153"/>
                <a:gd name="T59" fmla="*/ 216 h 229"/>
                <a:gd name="T60" fmla="*/ 0 w 153"/>
                <a:gd name="T61" fmla="*/ 213 h 229"/>
                <a:gd name="T62" fmla="*/ 0 w 153"/>
                <a:gd name="T63" fmla="*/ 213 h 229"/>
                <a:gd name="T64" fmla="*/ 0 w 153"/>
                <a:gd name="T65" fmla="*/ 213 h 229"/>
                <a:gd name="T66" fmla="*/ 0 w 153"/>
                <a:gd name="T67" fmla="*/ 214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29"/>
                <a:gd name="T104" fmla="*/ 153 w 153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29">
                  <a:moveTo>
                    <a:pt x="120" y="8"/>
                  </a:moveTo>
                  <a:lnTo>
                    <a:pt x="112" y="6"/>
                  </a:lnTo>
                  <a:lnTo>
                    <a:pt x="100" y="3"/>
                  </a:lnTo>
                  <a:lnTo>
                    <a:pt x="85" y="2"/>
                  </a:lnTo>
                  <a:lnTo>
                    <a:pt x="70" y="0"/>
                  </a:lnTo>
                  <a:lnTo>
                    <a:pt x="55" y="2"/>
                  </a:lnTo>
                  <a:lnTo>
                    <a:pt x="43" y="3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43" y="3"/>
                  </a:lnTo>
                  <a:lnTo>
                    <a:pt x="55" y="2"/>
                  </a:lnTo>
                  <a:lnTo>
                    <a:pt x="70" y="2"/>
                  </a:lnTo>
                  <a:lnTo>
                    <a:pt x="85" y="2"/>
                  </a:lnTo>
                  <a:lnTo>
                    <a:pt x="98" y="3"/>
                  </a:lnTo>
                  <a:lnTo>
                    <a:pt x="112" y="6"/>
                  </a:lnTo>
                  <a:lnTo>
                    <a:pt x="120" y="9"/>
                  </a:lnTo>
                  <a:lnTo>
                    <a:pt x="120" y="8"/>
                  </a:lnTo>
                  <a:close/>
                  <a:moveTo>
                    <a:pt x="0" y="214"/>
                  </a:moveTo>
                  <a:lnTo>
                    <a:pt x="4" y="216"/>
                  </a:lnTo>
                  <a:lnTo>
                    <a:pt x="17" y="220"/>
                  </a:lnTo>
                  <a:lnTo>
                    <a:pt x="30" y="225"/>
                  </a:lnTo>
                  <a:lnTo>
                    <a:pt x="43" y="228"/>
                  </a:lnTo>
                  <a:lnTo>
                    <a:pt x="55" y="229"/>
                  </a:lnTo>
                  <a:lnTo>
                    <a:pt x="70" y="229"/>
                  </a:lnTo>
                  <a:lnTo>
                    <a:pt x="85" y="229"/>
                  </a:lnTo>
                  <a:lnTo>
                    <a:pt x="100" y="228"/>
                  </a:lnTo>
                  <a:lnTo>
                    <a:pt x="112" y="225"/>
                  </a:lnTo>
                  <a:lnTo>
                    <a:pt x="125" y="220"/>
                  </a:lnTo>
                  <a:lnTo>
                    <a:pt x="136" y="216"/>
                  </a:lnTo>
                  <a:lnTo>
                    <a:pt x="149" y="210"/>
                  </a:lnTo>
                  <a:lnTo>
                    <a:pt x="153" y="208"/>
                  </a:lnTo>
                  <a:lnTo>
                    <a:pt x="153" y="207"/>
                  </a:lnTo>
                  <a:lnTo>
                    <a:pt x="147" y="210"/>
                  </a:lnTo>
                  <a:lnTo>
                    <a:pt x="136" y="216"/>
                  </a:lnTo>
                  <a:lnTo>
                    <a:pt x="125" y="220"/>
                  </a:lnTo>
                  <a:lnTo>
                    <a:pt x="112" y="225"/>
                  </a:lnTo>
                  <a:lnTo>
                    <a:pt x="98" y="226"/>
                  </a:lnTo>
                  <a:lnTo>
                    <a:pt x="85" y="229"/>
                  </a:lnTo>
                  <a:lnTo>
                    <a:pt x="70" y="229"/>
                  </a:lnTo>
                  <a:lnTo>
                    <a:pt x="55" y="229"/>
                  </a:lnTo>
                  <a:lnTo>
                    <a:pt x="43" y="226"/>
                  </a:lnTo>
                  <a:lnTo>
                    <a:pt x="30" y="225"/>
                  </a:lnTo>
                  <a:lnTo>
                    <a:pt x="17" y="220"/>
                  </a:lnTo>
                  <a:lnTo>
                    <a:pt x="4" y="216"/>
                  </a:lnTo>
                  <a:lnTo>
                    <a:pt x="0" y="213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40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Freeform 1559"/>
            <p:cNvSpPr>
              <a:spLocks noEditPoints="1"/>
            </p:cNvSpPr>
            <p:nvPr/>
          </p:nvSpPr>
          <p:spPr bwMode="auto">
            <a:xfrm>
              <a:off x="2925" y="3007"/>
              <a:ext cx="153" cy="227"/>
            </a:xfrm>
            <a:custGeom>
              <a:avLst/>
              <a:gdLst>
                <a:gd name="T0" fmla="*/ 112 w 153"/>
                <a:gd name="T1" fmla="*/ 4 h 227"/>
                <a:gd name="T2" fmla="*/ 85 w 153"/>
                <a:gd name="T3" fmla="*/ 0 h 227"/>
                <a:gd name="T4" fmla="*/ 55 w 153"/>
                <a:gd name="T5" fmla="*/ 0 h 227"/>
                <a:gd name="T6" fmla="*/ 30 w 153"/>
                <a:gd name="T7" fmla="*/ 4 h 227"/>
                <a:gd name="T8" fmla="*/ 28 w 153"/>
                <a:gd name="T9" fmla="*/ 6 h 227"/>
                <a:gd name="T10" fmla="*/ 28 w 153"/>
                <a:gd name="T11" fmla="*/ 6 h 227"/>
                <a:gd name="T12" fmla="*/ 28 w 153"/>
                <a:gd name="T13" fmla="*/ 6 h 227"/>
                <a:gd name="T14" fmla="*/ 28 w 153"/>
                <a:gd name="T15" fmla="*/ 6 h 227"/>
                <a:gd name="T16" fmla="*/ 30 w 153"/>
                <a:gd name="T17" fmla="*/ 6 h 227"/>
                <a:gd name="T18" fmla="*/ 57 w 153"/>
                <a:gd name="T19" fmla="*/ 1 h 227"/>
                <a:gd name="T20" fmla="*/ 85 w 153"/>
                <a:gd name="T21" fmla="*/ 1 h 227"/>
                <a:gd name="T22" fmla="*/ 112 w 153"/>
                <a:gd name="T23" fmla="*/ 6 h 227"/>
                <a:gd name="T24" fmla="*/ 120 w 153"/>
                <a:gd name="T25" fmla="*/ 7 h 227"/>
                <a:gd name="T26" fmla="*/ 4 w 153"/>
                <a:gd name="T27" fmla="*/ 214 h 227"/>
                <a:gd name="T28" fmla="*/ 30 w 153"/>
                <a:gd name="T29" fmla="*/ 223 h 227"/>
                <a:gd name="T30" fmla="*/ 55 w 153"/>
                <a:gd name="T31" fmla="*/ 227 h 227"/>
                <a:gd name="T32" fmla="*/ 85 w 153"/>
                <a:gd name="T33" fmla="*/ 227 h 227"/>
                <a:gd name="T34" fmla="*/ 112 w 153"/>
                <a:gd name="T35" fmla="*/ 223 h 227"/>
                <a:gd name="T36" fmla="*/ 136 w 153"/>
                <a:gd name="T37" fmla="*/ 214 h 227"/>
                <a:gd name="T38" fmla="*/ 153 w 153"/>
                <a:gd name="T39" fmla="*/ 205 h 227"/>
                <a:gd name="T40" fmla="*/ 153 w 153"/>
                <a:gd name="T41" fmla="*/ 205 h 227"/>
                <a:gd name="T42" fmla="*/ 153 w 153"/>
                <a:gd name="T43" fmla="*/ 205 h 227"/>
                <a:gd name="T44" fmla="*/ 153 w 153"/>
                <a:gd name="T45" fmla="*/ 205 h 227"/>
                <a:gd name="T46" fmla="*/ 153 w 153"/>
                <a:gd name="T47" fmla="*/ 205 h 227"/>
                <a:gd name="T48" fmla="*/ 136 w 153"/>
                <a:gd name="T49" fmla="*/ 212 h 227"/>
                <a:gd name="T50" fmla="*/ 112 w 153"/>
                <a:gd name="T51" fmla="*/ 221 h 227"/>
                <a:gd name="T52" fmla="*/ 85 w 153"/>
                <a:gd name="T53" fmla="*/ 226 h 227"/>
                <a:gd name="T54" fmla="*/ 57 w 153"/>
                <a:gd name="T55" fmla="*/ 226 h 227"/>
                <a:gd name="T56" fmla="*/ 30 w 153"/>
                <a:gd name="T57" fmla="*/ 221 h 227"/>
                <a:gd name="T58" fmla="*/ 4 w 153"/>
                <a:gd name="T59" fmla="*/ 212 h 227"/>
                <a:gd name="T60" fmla="*/ 0 w 153"/>
                <a:gd name="T61" fmla="*/ 211 h 227"/>
                <a:gd name="T62" fmla="*/ 0 w 153"/>
                <a:gd name="T63" fmla="*/ 211 h 227"/>
                <a:gd name="T64" fmla="*/ 0 w 153"/>
                <a:gd name="T65" fmla="*/ 211 h 227"/>
                <a:gd name="T66" fmla="*/ 0 w 153"/>
                <a:gd name="T67" fmla="*/ 211 h 2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27"/>
                <a:gd name="T104" fmla="*/ 153 w 153"/>
                <a:gd name="T105" fmla="*/ 227 h 2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27">
                  <a:moveTo>
                    <a:pt x="120" y="7"/>
                  </a:moveTo>
                  <a:lnTo>
                    <a:pt x="112" y="4"/>
                  </a:lnTo>
                  <a:lnTo>
                    <a:pt x="98" y="1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3" y="1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43" y="3"/>
                  </a:lnTo>
                  <a:lnTo>
                    <a:pt x="57" y="1"/>
                  </a:lnTo>
                  <a:lnTo>
                    <a:pt x="70" y="0"/>
                  </a:lnTo>
                  <a:lnTo>
                    <a:pt x="85" y="1"/>
                  </a:lnTo>
                  <a:lnTo>
                    <a:pt x="98" y="3"/>
                  </a:lnTo>
                  <a:lnTo>
                    <a:pt x="112" y="6"/>
                  </a:lnTo>
                  <a:lnTo>
                    <a:pt x="120" y="7"/>
                  </a:lnTo>
                  <a:close/>
                  <a:moveTo>
                    <a:pt x="0" y="211"/>
                  </a:moveTo>
                  <a:lnTo>
                    <a:pt x="4" y="214"/>
                  </a:lnTo>
                  <a:lnTo>
                    <a:pt x="17" y="218"/>
                  </a:lnTo>
                  <a:lnTo>
                    <a:pt x="30" y="223"/>
                  </a:lnTo>
                  <a:lnTo>
                    <a:pt x="43" y="224"/>
                  </a:lnTo>
                  <a:lnTo>
                    <a:pt x="55" y="227"/>
                  </a:lnTo>
                  <a:lnTo>
                    <a:pt x="70" y="227"/>
                  </a:lnTo>
                  <a:lnTo>
                    <a:pt x="85" y="227"/>
                  </a:lnTo>
                  <a:lnTo>
                    <a:pt x="98" y="224"/>
                  </a:lnTo>
                  <a:lnTo>
                    <a:pt x="112" y="223"/>
                  </a:lnTo>
                  <a:lnTo>
                    <a:pt x="125" y="218"/>
                  </a:lnTo>
                  <a:lnTo>
                    <a:pt x="136" y="214"/>
                  </a:lnTo>
                  <a:lnTo>
                    <a:pt x="147" y="208"/>
                  </a:lnTo>
                  <a:lnTo>
                    <a:pt x="153" y="205"/>
                  </a:lnTo>
                  <a:lnTo>
                    <a:pt x="147" y="208"/>
                  </a:lnTo>
                  <a:lnTo>
                    <a:pt x="136" y="212"/>
                  </a:lnTo>
                  <a:lnTo>
                    <a:pt x="123" y="218"/>
                  </a:lnTo>
                  <a:lnTo>
                    <a:pt x="112" y="221"/>
                  </a:lnTo>
                  <a:lnTo>
                    <a:pt x="98" y="224"/>
                  </a:lnTo>
                  <a:lnTo>
                    <a:pt x="85" y="226"/>
                  </a:lnTo>
                  <a:lnTo>
                    <a:pt x="70" y="227"/>
                  </a:lnTo>
                  <a:lnTo>
                    <a:pt x="57" y="226"/>
                  </a:lnTo>
                  <a:lnTo>
                    <a:pt x="43" y="224"/>
                  </a:lnTo>
                  <a:lnTo>
                    <a:pt x="30" y="221"/>
                  </a:lnTo>
                  <a:lnTo>
                    <a:pt x="17" y="218"/>
                  </a:lnTo>
                  <a:lnTo>
                    <a:pt x="4" y="212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41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Freeform 1560"/>
            <p:cNvSpPr>
              <a:spLocks noEditPoints="1"/>
            </p:cNvSpPr>
            <p:nvPr/>
          </p:nvSpPr>
          <p:spPr bwMode="auto">
            <a:xfrm>
              <a:off x="2925" y="3007"/>
              <a:ext cx="153" cy="227"/>
            </a:xfrm>
            <a:custGeom>
              <a:avLst/>
              <a:gdLst>
                <a:gd name="T0" fmla="*/ 112 w 153"/>
                <a:gd name="T1" fmla="*/ 6 h 227"/>
                <a:gd name="T2" fmla="*/ 85 w 153"/>
                <a:gd name="T3" fmla="*/ 1 h 227"/>
                <a:gd name="T4" fmla="*/ 57 w 153"/>
                <a:gd name="T5" fmla="*/ 1 h 227"/>
                <a:gd name="T6" fmla="*/ 30 w 153"/>
                <a:gd name="T7" fmla="*/ 6 h 227"/>
                <a:gd name="T8" fmla="*/ 28 w 153"/>
                <a:gd name="T9" fmla="*/ 6 h 227"/>
                <a:gd name="T10" fmla="*/ 28 w 153"/>
                <a:gd name="T11" fmla="*/ 6 h 227"/>
                <a:gd name="T12" fmla="*/ 28 w 153"/>
                <a:gd name="T13" fmla="*/ 6 h 227"/>
                <a:gd name="T14" fmla="*/ 28 w 153"/>
                <a:gd name="T15" fmla="*/ 6 h 227"/>
                <a:gd name="T16" fmla="*/ 30 w 153"/>
                <a:gd name="T17" fmla="*/ 6 h 227"/>
                <a:gd name="T18" fmla="*/ 57 w 153"/>
                <a:gd name="T19" fmla="*/ 1 h 227"/>
                <a:gd name="T20" fmla="*/ 85 w 153"/>
                <a:gd name="T21" fmla="*/ 1 h 227"/>
                <a:gd name="T22" fmla="*/ 111 w 153"/>
                <a:gd name="T23" fmla="*/ 6 h 227"/>
                <a:gd name="T24" fmla="*/ 120 w 153"/>
                <a:gd name="T25" fmla="*/ 7 h 227"/>
                <a:gd name="T26" fmla="*/ 4 w 153"/>
                <a:gd name="T27" fmla="*/ 212 h 227"/>
                <a:gd name="T28" fmla="*/ 30 w 153"/>
                <a:gd name="T29" fmla="*/ 221 h 227"/>
                <a:gd name="T30" fmla="*/ 57 w 153"/>
                <a:gd name="T31" fmla="*/ 226 h 227"/>
                <a:gd name="T32" fmla="*/ 85 w 153"/>
                <a:gd name="T33" fmla="*/ 226 h 227"/>
                <a:gd name="T34" fmla="*/ 112 w 153"/>
                <a:gd name="T35" fmla="*/ 221 h 227"/>
                <a:gd name="T36" fmla="*/ 136 w 153"/>
                <a:gd name="T37" fmla="*/ 212 h 227"/>
                <a:gd name="T38" fmla="*/ 153 w 153"/>
                <a:gd name="T39" fmla="*/ 205 h 227"/>
                <a:gd name="T40" fmla="*/ 153 w 153"/>
                <a:gd name="T41" fmla="*/ 203 h 227"/>
                <a:gd name="T42" fmla="*/ 153 w 153"/>
                <a:gd name="T43" fmla="*/ 203 h 227"/>
                <a:gd name="T44" fmla="*/ 153 w 153"/>
                <a:gd name="T45" fmla="*/ 203 h 227"/>
                <a:gd name="T46" fmla="*/ 153 w 153"/>
                <a:gd name="T47" fmla="*/ 203 h 227"/>
                <a:gd name="T48" fmla="*/ 136 w 153"/>
                <a:gd name="T49" fmla="*/ 212 h 227"/>
                <a:gd name="T50" fmla="*/ 111 w 153"/>
                <a:gd name="T51" fmla="*/ 221 h 227"/>
                <a:gd name="T52" fmla="*/ 85 w 153"/>
                <a:gd name="T53" fmla="*/ 226 h 227"/>
                <a:gd name="T54" fmla="*/ 57 w 153"/>
                <a:gd name="T55" fmla="*/ 226 h 227"/>
                <a:gd name="T56" fmla="*/ 30 w 153"/>
                <a:gd name="T57" fmla="*/ 221 h 227"/>
                <a:gd name="T58" fmla="*/ 6 w 153"/>
                <a:gd name="T59" fmla="*/ 212 h 227"/>
                <a:gd name="T60" fmla="*/ 0 w 153"/>
                <a:gd name="T61" fmla="*/ 209 h 227"/>
                <a:gd name="T62" fmla="*/ 0 w 153"/>
                <a:gd name="T63" fmla="*/ 209 h 227"/>
                <a:gd name="T64" fmla="*/ 0 w 153"/>
                <a:gd name="T65" fmla="*/ 211 h 227"/>
                <a:gd name="T66" fmla="*/ 0 w 153"/>
                <a:gd name="T67" fmla="*/ 211 h 2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27"/>
                <a:gd name="T104" fmla="*/ 153 w 153"/>
                <a:gd name="T105" fmla="*/ 227 h 2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27">
                  <a:moveTo>
                    <a:pt x="120" y="7"/>
                  </a:moveTo>
                  <a:lnTo>
                    <a:pt x="112" y="6"/>
                  </a:lnTo>
                  <a:lnTo>
                    <a:pt x="98" y="3"/>
                  </a:lnTo>
                  <a:lnTo>
                    <a:pt x="85" y="1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3" y="3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3" y="3"/>
                  </a:lnTo>
                  <a:lnTo>
                    <a:pt x="57" y="1"/>
                  </a:lnTo>
                  <a:lnTo>
                    <a:pt x="70" y="1"/>
                  </a:lnTo>
                  <a:lnTo>
                    <a:pt x="85" y="1"/>
                  </a:lnTo>
                  <a:lnTo>
                    <a:pt x="98" y="3"/>
                  </a:lnTo>
                  <a:lnTo>
                    <a:pt x="111" y="6"/>
                  </a:lnTo>
                  <a:lnTo>
                    <a:pt x="120" y="7"/>
                  </a:lnTo>
                  <a:close/>
                  <a:moveTo>
                    <a:pt x="0" y="211"/>
                  </a:moveTo>
                  <a:lnTo>
                    <a:pt x="4" y="212"/>
                  </a:lnTo>
                  <a:lnTo>
                    <a:pt x="17" y="218"/>
                  </a:lnTo>
                  <a:lnTo>
                    <a:pt x="30" y="221"/>
                  </a:lnTo>
                  <a:lnTo>
                    <a:pt x="43" y="224"/>
                  </a:lnTo>
                  <a:lnTo>
                    <a:pt x="57" y="226"/>
                  </a:lnTo>
                  <a:lnTo>
                    <a:pt x="70" y="227"/>
                  </a:lnTo>
                  <a:lnTo>
                    <a:pt x="85" y="226"/>
                  </a:lnTo>
                  <a:lnTo>
                    <a:pt x="98" y="224"/>
                  </a:lnTo>
                  <a:lnTo>
                    <a:pt x="112" y="221"/>
                  </a:lnTo>
                  <a:lnTo>
                    <a:pt x="123" y="218"/>
                  </a:lnTo>
                  <a:lnTo>
                    <a:pt x="136" y="212"/>
                  </a:lnTo>
                  <a:lnTo>
                    <a:pt x="147" y="208"/>
                  </a:lnTo>
                  <a:lnTo>
                    <a:pt x="153" y="205"/>
                  </a:lnTo>
                  <a:lnTo>
                    <a:pt x="153" y="203"/>
                  </a:lnTo>
                  <a:lnTo>
                    <a:pt x="147" y="206"/>
                  </a:lnTo>
                  <a:lnTo>
                    <a:pt x="136" y="212"/>
                  </a:lnTo>
                  <a:lnTo>
                    <a:pt x="123" y="217"/>
                  </a:lnTo>
                  <a:lnTo>
                    <a:pt x="111" y="221"/>
                  </a:lnTo>
                  <a:lnTo>
                    <a:pt x="98" y="224"/>
                  </a:lnTo>
                  <a:lnTo>
                    <a:pt x="85" y="226"/>
                  </a:lnTo>
                  <a:lnTo>
                    <a:pt x="70" y="226"/>
                  </a:lnTo>
                  <a:lnTo>
                    <a:pt x="57" y="226"/>
                  </a:lnTo>
                  <a:lnTo>
                    <a:pt x="43" y="224"/>
                  </a:lnTo>
                  <a:lnTo>
                    <a:pt x="30" y="221"/>
                  </a:lnTo>
                  <a:lnTo>
                    <a:pt x="17" y="217"/>
                  </a:lnTo>
                  <a:lnTo>
                    <a:pt x="6" y="212"/>
                  </a:lnTo>
                  <a:lnTo>
                    <a:pt x="0" y="209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42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Freeform 1561"/>
            <p:cNvSpPr>
              <a:spLocks noEditPoints="1"/>
            </p:cNvSpPr>
            <p:nvPr/>
          </p:nvSpPr>
          <p:spPr bwMode="auto">
            <a:xfrm>
              <a:off x="2925" y="3008"/>
              <a:ext cx="153" cy="225"/>
            </a:xfrm>
            <a:custGeom>
              <a:avLst/>
              <a:gdLst>
                <a:gd name="T0" fmla="*/ 111 w 153"/>
                <a:gd name="T1" fmla="*/ 5 h 225"/>
                <a:gd name="T2" fmla="*/ 85 w 153"/>
                <a:gd name="T3" fmla="*/ 0 h 225"/>
                <a:gd name="T4" fmla="*/ 57 w 153"/>
                <a:gd name="T5" fmla="*/ 0 h 225"/>
                <a:gd name="T6" fmla="*/ 30 w 153"/>
                <a:gd name="T7" fmla="*/ 5 h 225"/>
                <a:gd name="T8" fmla="*/ 26 w 153"/>
                <a:gd name="T9" fmla="*/ 6 h 225"/>
                <a:gd name="T10" fmla="*/ 26 w 153"/>
                <a:gd name="T11" fmla="*/ 6 h 225"/>
                <a:gd name="T12" fmla="*/ 26 w 153"/>
                <a:gd name="T13" fmla="*/ 6 h 225"/>
                <a:gd name="T14" fmla="*/ 26 w 153"/>
                <a:gd name="T15" fmla="*/ 6 h 225"/>
                <a:gd name="T16" fmla="*/ 30 w 153"/>
                <a:gd name="T17" fmla="*/ 5 h 225"/>
                <a:gd name="T18" fmla="*/ 57 w 153"/>
                <a:gd name="T19" fmla="*/ 0 h 225"/>
                <a:gd name="T20" fmla="*/ 85 w 153"/>
                <a:gd name="T21" fmla="*/ 0 h 225"/>
                <a:gd name="T22" fmla="*/ 111 w 153"/>
                <a:gd name="T23" fmla="*/ 5 h 225"/>
                <a:gd name="T24" fmla="*/ 120 w 153"/>
                <a:gd name="T25" fmla="*/ 6 h 225"/>
                <a:gd name="T26" fmla="*/ 6 w 153"/>
                <a:gd name="T27" fmla="*/ 211 h 225"/>
                <a:gd name="T28" fmla="*/ 30 w 153"/>
                <a:gd name="T29" fmla="*/ 220 h 225"/>
                <a:gd name="T30" fmla="*/ 57 w 153"/>
                <a:gd name="T31" fmla="*/ 225 h 225"/>
                <a:gd name="T32" fmla="*/ 85 w 153"/>
                <a:gd name="T33" fmla="*/ 225 h 225"/>
                <a:gd name="T34" fmla="*/ 111 w 153"/>
                <a:gd name="T35" fmla="*/ 220 h 225"/>
                <a:gd name="T36" fmla="*/ 136 w 153"/>
                <a:gd name="T37" fmla="*/ 211 h 225"/>
                <a:gd name="T38" fmla="*/ 153 w 153"/>
                <a:gd name="T39" fmla="*/ 202 h 225"/>
                <a:gd name="T40" fmla="*/ 153 w 153"/>
                <a:gd name="T41" fmla="*/ 202 h 225"/>
                <a:gd name="T42" fmla="*/ 153 w 153"/>
                <a:gd name="T43" fmla="*/ 202 h 225"/>
                <a:gd name="T44" fmla="*/ 153 w 153"/>
                <a:gd name="T45" fmla="*/ 202 h 225"/>
                <a:gd name="T46" fmla="*/ 153 w 153"/>
                <a:gd name="T47" fmla="*/ 202 h 225"/>
                <a:gd name="T48" fmla="*/ 136 w 153"/>
                <a:gd name="T49" fmla="*/ 211 h 225"/>
                <a:gd name="T50" fmla="*/ 111 w 153"/>
                <a:gd name="T51" fmla="*/ 219 h 225"/>
                <a:gd name="T52" fmla="*/ 85 w 153"/>
                <a:gd name="T53" fmla="*/ 223 h 225"/>
                <a:gd name="T54" fmla="*/ 57 w 153"/>
                <a:gd name="T55" fmla="*/ 223 h 225"/>
                <a:gd name="T56" fmla="*/ 30 w 153"/>
                <a:gd name="T57" fmla="*/ 219 h 225"/>
                <a:gd name="T58" fmla="*/ 6 w 153"/>
                <a:gd name="T59" fmla="*/ 211 h 225"/>
                <a:gd name="T60" fmla="*/ 0 w 153"/>
                <a:gd name="T61" fmla="*/ 208 h 225"/>
                <a:gd name="T62" fmla="*/ 0 w 153"/>
                <a:gd name="T63" fmla="*/ 208 h 225"/>
                <a:gd name="T64" fmla="*/ 0 w 153"/>
                <a:gd name="T65" fmla="*/ 208 h 225"/>
                <a:gd name="T66" fmla="*/ 0 w 153"/>
                <a:gd name="T67" fmla="*/ 208 h 2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25"/>
                <a:gd name="T104" fmla="*/ 153 w 153"/>
                <a:gd name="T105" fmla="*/ 225 h 2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25">
                  <a:moveTo>
                    <a:pt x="120" y="6"/>
                  </a:moveTo>
                  <a:lnTo>
                    <a:pt x="111" y="5"/>
                  </a:lnTo>
                  <a:lnTo>
                    <a:pt x="98" y="2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3" y="2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30" y="5"/>
                  </a:lnTo>
                  <a:lnTo>
                    <a:pt x="43" y="2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5" y="0"/>
                  </a:lnTo>
                  <a:lnTo>
                    <a:pt x="98" y="2"/>
                  </a:lnTo>
                  <a:lnTo>
                    <a:pt x="111" y="5"/>
                  </a:lnTo>
                  <a:lnTo>
                    <a:pt x="120" y="8"/>
                  </a:lnTo>
                  <a:lnTo>
                    <a:pt x="120" y="6"/>
                  </a:lnTo>
                  <a:close/>
                  <a:moveTo>
                    <a:pt x="0" y="208"/>
                  </a:moveTo>
                  <a:lnTo>
                    <a:pt x="6" y="211"/>
                  </a:lnTo>
                  <a:lnTo>
                    <a:pt x="17" y="216"/>
                  </a:lnTo>
                  <a:lnTo>
                    <a:pt x="30" y="220"/>
                  </a:lnTo>
                  <a:lnTo>
                    <a:pt x="43" y="223"/>
                  </a:lnTo>
                  <a:lnTo>
                    <a:pt x="57" y="225"/>
                  </a:lnTo>
                  <a:lnTo>
                    <a:pt x="70" y="225"/>
                  </a:lnTo>
                  <a:lnTo>
                    <a:pt x="85" y="225"/>
                  </a:lnTo>
                  <a:lnTo>
                    <a:pt x="98" y="223"/>
                  </a:lnTo>
                  <a:lnTo>
                    <a:pt x="111" y="220"/>
                  </a:lnTo>
                  <a:lnTo>
                    <a:pt x="123" y="216"/>
                  </a:lnTo>
                  <a:lnTo>
                    <a:pt x="136" y="211"/>
                  </a:lnTo>
                  <a:lnTo>
                    <a:pt x="147" y="205"/>
                  </a:lnTo>
                  <a:lnTo>
                    <a:pt x="153" y="202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3" y="216"/>
                  </a:lnTo>
                  <a:lnTo>
                    <a:pt x="111" y="219"/>
                  </a:lnTo>
                  <a:lnTo>
                    <a:pt x="98" y="222"/>
                  </a:lnTo>
                  <a:lnTo>
                    <a:pt x="85" y="223"/>
                  </a:lnTo>
                  <a:lnTo>
                    <a:pt x="70" y="225"/>
                  </a:lnTo>
                  <a:lnTo>
                    <a:pt x="57" y="223"/>
                  </a:lnTo>
                  <a:lnTo>
                    <a:pt x="43" y="222"/>
                  </a:lnTo>
                  <a:lnTo>
                    <a:pt x="30" y="219"/>
                  </a:lnTo>
                  <a:lnTo>
                    <a:pt x="17" y="216"/>
                  </a:lnTo>
                  <a:lnTo>
                    <a:pt x="6" y="211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43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Freeform 1562"/>
            <p:cNvSpPr>
              <a:spLocks noEditPoints="1"/>
            </p:cNvSpPr>
            <p:nvPr/>
          </p:nvSpPr>
          <p:spPr bwMode="auto">
            <a:xfrm>
              <a:off x="2925" y="3008"/>
              <a:ext cx="153" cy="225"/>
            </a:xfrm>
            <a:custGeom>
              <a:avLst/>
              <a:gdLst>
                <a:gd name="T0" fmla="*/ 111 w 153"/>
                <a:gd name="T1" fmla="*/ 5 h 225"/>
                <a:gd name="T2" fmla="*/ 85 w 153"/>
                <a:gd name="T3" fmla="*/ 0 h 225"/>
                <a:gd name="T4" fmla="*/ 57 w 153"/>
                <a:gd name="T5" fmla="*/ 0 h 225"/>
                <a:gd name="T6" fmla="*/ 30 w 153"/>
                <a:gd name="T7" fmla="*/ 5 h 225"/>
                <a:gd name="T8" fmla="*/ 26 w 153"/>
                <a:gd name="T9" fmla="*/ 6 h 225"/>
                <a:gd name="T10" fmla="*/ 26 w 153"/>
                <a:gd name="T11" fmla="*/ 6 h 225"/>
                <a:gd name="T12" fmla="*/ 26 w 153"/>
                <a:gd name="T13" fmla="*/ 6 h 225"/>
                <a:gd name="T14" fmla="*/ 26 w 153"/>
                <a:gd name="T15" fmla="*/ 6 h 225"/>
                <a:gd name="T16" fmla="*/ 30 w 153"/>
                <a:gd name="T17" fmla="*/ 6 h 225"/>
                <a:gd name="T18" fmla="*/ 57 w 153"/>
                <a:gd name="T19" fmla="*/ 2 h 225"/>
                <a:gd name="T20" fmla="*/ 85 w 153"/>
                <a:gd name="T21" fmla="*/ 2 h 225"/>
                <a:gd name="T22" fmla="*/ 111 w 153"/>
                <a:gd name="T23" fmla="*/ 6 h 225"/>
                <a:gd name="T24" fmla="*/ 120 w 153"/>
                <a:gd name="T25" fmla="*/ 8 h 225"/>
                <a:gd name="T26" fmla="*/ 6 w 153"/>
                <a:gd name="T27" fmla="*/ 211 h 225"/>
                <a:gd name="T28" fmla="*/ 30 w 153"/>
                <a:gd name="T29" fmla="*/ 219 h 225"/>
                <a:gd name="T30" fmla="*/ 57 w 153"/>
                <a:gd name="T31" fmla="*/ 223 h 225"/>
                <a:gd name="T32" fmla="*/ 85 w 153"/>
                <a:gd name="T33" fmla="*/ 223 h 225"/>
                <a:gd name="T34" fmla="*/ 111 w 153"/>
                <a:gd name="T35" fmla="*/ 219 h 225"/>
                <a:gd name="T36" fmla="*/ 136 w 153"/>
                <a:gd name="T37" fmla="*/ 211 h 225"/>
                <a:gd name="T38" fmla="*/ 153 w 153"/>
                <a:gd name="T39" fmla="*/ 202 h 225"/>
                <a:gd name="T40" fmla="*/ 153 w 153"/>
                <a:gd name="T41" fmla="*/ 201 h 225"/>
                <a:gd name="T42" fmla="*/ 153 w 153"/>
                <a:gd name="T43" fmla="*/ 201 h 225"/>
                <a:gd name="T44" fmla="*/ 153 w 153"/>
                <a:gd name="T45" fmla="*/ 201 h 225"/>
                <a:gd name="T46" fmla="*/ 153 w 153"/>
                <a:gd name="T47" fmla="*/ 201 h 225"/>
                <a:gd name="T48" fmla="*/ 135 w 153"/>
                <a:gd name="T49" fmla="*/ 210 h 225"/>
                <a:gd name="T50" fmla="*/ 111 w 153"/>
                <a:gd name="T51" fmla="*/ 219 h 225"/>
                <a:gd name="T52" fmla="*/ 85 w 153"/>
                <a:gd name="T53" fmla="*/ 223 h 225"/>
                <a:gd name="T54" fmla="*/ 57 w 153"/>
                <a:gd name="T55" fmla="*/ 223 h 225"/>
                <a:gd name="T56" fmla="*/ 30 w 153"/>
                <a:gd name="T57" fmla="*/ 219 h 225"/>
                <a:gd name="T58" fmla="*/ 6 w 153"/>
                <a:gd name="T59" fmla="*/ 210 h 225"/>
                <a:gd name="T60" fmla="*/ 0 w 153"/>
                <a:gd name="T61" fmla="*/ 207 h 225"/>
                <a:gd name="T62" fmla="*/ 0 w 153"/>
                <a:gd name="T63" fmla="*/ 208 h 225"/>
                <a:gd name="T64" fmla="*/ 0 w 153"/>
                <a:gd name="T65" fmla="*/ 208 h 225"/>
                <a:gd name="T66" fmla="*/ 0 w 153"/>
                <a:gd name="T67" fmla="*/ 208 h 2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25"/>
                <a:gd name="T104" fmla="*/ 153 w 153"/>
                <a:gd name="T105" fmla="*/ 225 h 2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25">
                  <a:moveTo>
                    <a:pt x="120" y="8"/>
                  </a:moveTo>
                  <a:lnTo>
                    <a:pt x="111" y="5"/>
                  </a:lnTo>
                  <a:lnTo>
                    <a:pt x="98" y="2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3" y="2"/>
                  </a:lnTo>
                  <a:lnTo>
                    <a:pt x="30" y="5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3" y="3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5" y="2"/>
                  </a:lnTo>
                  <a:lnTo>
                    <a:pt x="98" y="3"/>
                  </a:lnTo>
                  <a:lnTo>
                    <a:pt x="111" y="6"/>
                  </a:lnTo>
                  <a:lnTo>
                    <a:pt x="120" y="8"/>
                  </a:lnTo>
                  <a:close/>
                  <a:moveTo>
                    <a:pt x="0" y="208"/>
                  </a:moveTo>
                  <a:lnTo>
                    <a:pt x="6" y="211"/>
                  </a:lnTo>
                  <a:lnTo>
                    <a:pt x="17" y="216"/>
                  </a:lnTo>
                  <a:lnTo>
                    <a:pt x="30" y="219"/>
                  </a:lnTo>
                  <a:lnTo>
                    <a:pt x="43" y="222"/>
                  </a:lnTo>
                  <a:lnTo>
                    <a:pt x="57" y="223"/>
                  </a:lnTo>
                  <a:lnTo>
                    <a:pt x="70" y="225"/>
                  </a:lnTo>
                  <a:lnTo>
                    <a:pt x="85" y="223"/>
                  </a:lnTo>
                  <a:lnTo>
                    <a:pt x="98" y="222"/>
                  </a:lnTo>
                  <a:lnTo>
                    <a:pt x="111" y="219"/>
                  </a:lnTo>
                  <a:lnTo>
                    <a:pt x="123" y="216"/>
                  </a:lnTo>
                  <a:lnTo>
                    <a:pt x="136" y="211"/>
                  </a:lnTo>
                  <a:lnTo>
                    <a:pt x="147" y="205"/>
                  </a:lnTo>
                  <a:lnTo>
                    <a:pt x="153" y="202"/>
                  </a:lnTo>
                  <a:lnTo>
                    <a:pt x="153" y="201"/>
                  </a:lnTo>
                  <a:lnTo>
                    <a:pt x="147" y="205"/>
                  </a:lnTo>
                  <a:lnTo>
                    <a:pt x="135" y="210"/>
                  </a:lnTo>
                  <a:lnTo>
                    <a:pt x="123" y="216"/>
                  </a:lnTo>
                  <a:lnTo>
                    <a:pt x="111" y="219"/>
                  </a:lnTo>
                  <a:lnTo>
                    <a:pt x="98" y="222"/>
                  </a:lnTo>
                  <a:lnTo>
                    <a:pt x="85" y="223"/>
                  </a:lnTo>
                  <a:lnTo>
                    <a:pt x="70" y="223"/>
                  </a:lnTo>
                  <a:lnTo>
                    <a:pt x="57" y="223"/>
                  </a:lnTo>
                  <a:lnTo>
                    <a:pt x="43" y="222"/>
                  </a:lnTo>
                  <a:lnTo>
                    <a:pt x="30" y="219"/>
                  </a:lnTo>
                  <a:lnTo>
                    <a:pt x="17" y="216"/>
                  </a:lnTo>
                  <a:lnTo>
                    <a:pt x="6" y="210"/>
                  </a:lnTo>
                  <a:lnTo>
                    <a:pt x="0" y="207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44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Freeform 1563"/>
            <p:cNvSpPr>
              <a:spLocks noEditPoints="1"/>
            </p:cNvSpPr>
            <p:nvPr/>
          </p:nvSpPr>
          <p:spPr bwMode="auto">
            <a:xfrm>
              <a:off x="2925" y="3008"/>
              <a:ext cx="153" cy="223"/>
            </a:xfrm>
            <a:custGeom>
              <a:avLst/>
              <a:gdLst>
                <a:gd name="T0" fmla="*/ 111 w 153"/>
                <a:gd name="T1" fmla="*/ 6 h 223"/>
                <a:gd name="T2" fmla="*/ 85 w 153"/>
                <a:gd name="T3" fmla="*/ 2 h 223"/>
                <a:gd name="T4" fmla="*/ 57 w 153"/>
                <a:gd name="T5" fmla="*/ 2 h 223"/>
                <a:gd name="T6" fmla="*/ 30 w 153"/>
                <a:gd name="T7" fmla="*/ 6 h 223"/>
                <a:gd name="T8" fmla="*/ 26 w 153"/>
                <a:gd name="T9" fmla="*/ 6 h 223"/>
                <a:gd name="T10" fmla="*/ 26 w 153"/>
                <a:gd name="T11" fmla="*/ 8 h 223"/>
                <a:gd name="T12" fmla="*/ 26 w 153"/>
                <a:gd name="T13" fmla="*/ 8 h 223"/>
                <a:gd name="T14" fmla="*/ 26 w 153"/>
                <a:gd name="T15" fmla="*/ 8 h 223"/>
                <a:gd name="T16" fmla="*/ 30 w 153"/>
                <a:gd name="T17" fmla="*/ 6 h 223"/>
                <a:gd name="T18" fmla="*/ 57 w 153"/>
                <a:gd name="T19" fmla="*/ 2 h 223"/>
                <a:gd name="T20" fmla="*/ 85 w 153"/>
                <a:gd name="T21" fmla="*/ 2 h 223"/>
                <a:gd name="T22" fmla="*/ 111 w 153"/>
                <a:gd name="T23" fmla="*/ 6 h 223"/>
                <a:gd name="T24" fmla="*/ 120 w 153"/>
                <a:gd name="T25" fmla="*/ 8 h 223"/>
                <a:gd name="T26" fmla="*/ 6 w 153"/>
                <a:gd name="T27" fmla="*/ 210 h 223"/>
                <a:gd name="T28" fmla="*/ 30 w 153"/>
                <a:gd name="T29" fmla="*/ 219 h 223"/>
                <a:gd name="T30" fmla="*/ 57 w 153"/>
                <a:gd name="T31" fmla="*/ 223 h 223"/>
                <a:gd name="T32" fmla="*/ 85 w 153"/>
                <a:gd name="T33" fmla="*/ 223 h 223"/>
                <a:gd name="T34" fmla="*/ 111 w 153"/>
                <a:gd name="T35" fmla="*/ 219 h 223"/>
                <a:gd name="T36" fmla="*/ 135 w 153"/>
                <a:gd name="T37" fmla="*/ 210 h 223"/>
                <a:gd name="T38" fmla="*/ 153 w 153"/>
                <a:gd name="T39" fmla="*/ 201 h 223"/>
                <a:gd name="T40" fmla="*/ 153 w 153"/>
                <a:gd name="T41" fmla="*/ 201 h 223"/>
                <a:gd name="T42" fmla="*/ 153 w 153"/>
                <a:gd name="T43" fmla="*/ 201 h 223"/>
                <a:gd name="T44" fmla="*/ 153 w 153"/>
                <a:gd name="T45" fmla="*/ 201 h 223"/>
                <a:gd name="T46" fmla="*/ 153 w 153"/>
                <a:gd name="T47" fmla="*/ 201 h 223"/>
                <a:gd name="T48" fmla="*/ 135 w 153"/>
                <a:gd name="T49" fmla="*/ 210 h 223"/>
                <a:gd name="T50" fmla="*/ 111 w 153"/>
                <a:gd name="T51" fmla="*/ 219 h 223"/>
                <a:gd name="T52" fmla="*/ 85 w 153"/>
                <a:gd name="T53" fmla="*/ 223 h 223"/>
                <a:gd name="T54" fmla="*/ 57 w 153"/>
                <a:gd name="T55" fmla="*/ 223 h 223"/>
                <a:gd name="T56" fmla="*/ 30 w 153"/>
                <a:gd name="T57" fmla="*/ 219 h 223"/>
                <a:gd name="T58" fmla="*/ 6 w 153"/>
                <a:gd name="T59" fmla="*/ 210 h 223"/>
                <a:gd name="T60" fmla="*/ 0 w 153"/>
                <a:gd name="T61" fmla="*/ 207 h 223"/>
                <a:gd name="T62" fmla="*/ 0 w 153"/>
                <a:gd name="T63" fmla="*/ 207 h 223"/>
                <a:gd name="T64" fmla="*/ 0 w 153"/>
                <a:gd name="T65" fmla="*/ 207 h 223"/>
                <a:gd name="T66" fmla="*/ 0 w 153"/>
                <a:gd name="T67" fmla="*/ 207 h 2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23"/>
                <a:gd name="T104" fmla="*/ 153 w 153"/>
                <a:gd name="T105" fmla="*/ 223 h 2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23">
                  <a:moveTo>
                    <a:pt x="120" y="8"/>
                  </a:moveTo>
                  <a:lnTo>
                    <a:pt x="111" y="6"/>
                  </a:lnTo>
                  <a:lnTo>
                    <a:pt x="98" y="3"/>
                  </a:lnTo>
                  <a:lnTo>
                    <a:pt x="85" y="2"/>
                  </a:lnTo>
                  <a:lnTo>
                    <a:pt x="70" y="0"/>
                  </a:lnTo>
                  <a:lnTo>
                    <a:pt x="57" y="2"/>
                  </a:lnTo>
                  <a:lnTo>
                    <a:pt x="43" y="3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6"/>
                  </a:lnTo>
                  <a:lnTo>
                    <a:pt x="43" y="3"/>
                  </a:lnTo>
                  <a:lnTo>
                    <a:pt x="57" y="2"/>
                  </a:lnTo>
                  <a:lnTo>
                    <a:pt x="70" y="2"/>
                  </a:lnTo>
                  <a:lnTo>
                    <a:pt x="85" y="2"/>
                  </a:lnTo>
                  <a:lnTo>
                    <a:pt x="98" y="3"/>
                  </a:lnTo>
                  <a:lnTo>
                    <a:pt x="111" y="6"/>
                  </a:lnTo>
                  <a:lnTo>
                    <a:pt x="120" y="9"/>
                  </a:lnTo>
                  <a:lnTo>
                    <a:pt x="120" y="8"/>
                  </a:lnTo>
                  <a:close/>
                  <a:moveTo>
                    <a:pt x="0" y="207"/>
                  </a:moveTo>
                  <a:lnTo>
                    <a:pt x="6" y="210"/>
                  </a:lnTo>
                  <a:lnTo>
                    <a:pt x="17" y="216"/>
                  </a:lnTo>
                  <a:lnTo>
                    <a:pt x="30" y="219"/>
                  </a:lnTo>
                  <a:lnTo>
                    <a:pt x="43" y="222"/>
                  </a:lnTo>
                  <a:lnTo>
                    <a:pt x="57" y="223"/>
                  </a:lnTo>
                  <a:lnTo>
                    <a:pt x="70" y="223"/>
                  </a:lnTo>
                  <a:lnTo>
                    <a:pt x="85" y="223"/>
                  </a:lnTo>
                  <a:lnTo>
                    <a:pt x="98" y="222"/>
                  </a:lnTo>
                  <a:lnTo>
                    <a:pt x="111" y="219"/>
                  </a:lnTo>
                  <a:lnTo>
                    <a:pt x="123" y="216"/>
                  </a:lnTo>
                  <a:lnTo>
                    <a:pt x="135" y="210"/>
                  </a:lnTo>
                  <a:lnTo>
                    <a:pt x="147" y="205"/>
                  </a:lnTo>
                  <a:lnTo>
                    <a:pt x="153" y="201"/>
                  </a:lnTo>
                  <a:lnTo>
                    <a:pt x="146" y="204"/>
                  </a:lnTo>
                  <a:lnTo>
                    <a:pt x="135" y="210"/>
                  </a:lnTo>
                  <a:lnTo>
                    <a:pt x="123" y="214"/>
                  </a:lnTo>
                  <a:lnTo>
                    <a:pt x="111" y="219"/>
                  </a:lnTo>
                  <a:lnTo>
                    <a:pt x="98" y="220"/>
                  </a:lnTo>
                  <a:lnTo>
                    <a:pt x="85" y="223"/>
                  </a:lnTo>
                  <a:lnTo>
                    <a:pt x="70" y="223"/>
                  </a:lnTo>
                  <a:lnTo>
                    <a:pt x="57" y="223"/>
                  </a:lnTo>
                  <a:lnTo>
                    <a:pt x="43" y="220"/>
                  </a:lnTo>
                  <a:lnTo>
                    <a:pt x="30" y="219"/>
                  </a:lnTo>
                  <a:lnTo>
                    <a:pt x="19" y="214"/>
                  </a:lnTo>
                  <a:lnTo>
                    <a:pt x="6" y="21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45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Freeform 1564"/>
            <p:cNvSpPr>
              <a:spLocks noEditPoints="1"/>
            </p:cNvSpPr>
            <p:nvPr/>
          </p:nvSpPr>
          <p:spPr bwMode="auto">
            <a:xfrm>
              <a:off x="2925" y="3010"/>
              <a:ext cx="153" cy="221"/>
            </a:xfrm>
            <a:custGeom>
              <a:avLst/>
              <a:gdLst>
                <a:gd name="T0" fmla="*/ 111 w 153"/>
                <a:gd name="T1" fmla="*/ 4 h 221"/>
                <a:gd name="T2" fmla="*/ 85 w 153"/>
                <a:gd name="T3" fmla="*/ 0 h 221"/>
                <a:gd name="T4" fmla="*/ 57 w 153"/>
                <a:gd name="T5" fmla="*/ 0 h 221"/>
                <a:gd name="T6" fmla="*/ 30 w 153"/>
                <a:gd name="T7" fmla="*/ 4 h 221"/>
                <a:gd name="T8" fmla="*/ 26 w 153"/>
                <a:gd name="T9" fmla="*/ 6 h 221"/>
                <a:gd name="T10" fmla="*/ 26 w 153"/>
                <a:gd name="T11" fmla="*/ 6 h 221"/>
                <a:gd name="T12" fmla="*/ 26 w 153"/>
                <a:gd name="T13" fmla="*/ 6 h 221"/>
                <a:gd name="T14" fmla="*/ 26 w 153"/>
                <a:gd name="T15" fmla="*/ 6 h 221"/>
                <a:gd name="T16" fmla="*/ 30 w 153"/>
                <a:gd name="T17" fmla="*/ 4 h 221"/>
                <a:gd name="T18" fmla="*/ 57 w 153"/>
                <a:gd name="T19" fmla="*/ 1 h 221"/>
                <a:gd name="T20" fmla="*/ 85 w 153"/>
                <a:gd name="T21" fmla="*/ 1 h 221"/>
                <a:gd name="T22" fmla="*/ 111 w 153"/>
                <a:gd name="T23" fmla="*/ 4 h 221"/>
                <a:gd name="T24" fmla="*/ 120 w 153"/>
                <a:gd name="T25" fmla="*/ 7 h 221"/>
                <a:gd name="T26" fmla="*/ 6 w 153"/>
                <a:gd name="T27" fmla="*/ 208 h 221"/>
                <a:gd name="T28" fmla="*/ 30 w 153"/>
                <a:gd name="T29" fmla="*/ 217 h 221"/>
                <a:gd name="T30" fmla="*/ 57 w 153"/>
                <a:gd name="T31" fmla="*/ 221 h 221"/>
                <a:gd name="T32" fmla="*/ 85 w 153"/>
                <a:gd name="T33" fmla="*/ 221 h 221"/>
                <a:gd name="T34" fmla="*/ 111 w 153"/>
                <a:gd name="T35" fmla="*/ 217 h 221"/>
                <a:gd name="T36" fmla="*/ 135 w 153"/>
                <a:gd name="T37" fmla="*/ 208 h 221"/>
                <a:gd name="T38" fmla="*/ 153 w 153"/>
                <a:gd name="T39" fmla="*/ 199 h 221"/>
                <a:gd name="T40" fmla="*/ 153 w 153"/>
                <a:gd name="T41" fmla="*/ 197 h 221"/>
                <a:gd name="T42" fmla="*/ 153 w 153"/>
                <a:gd name="T43" fmla="*/ 197 h 221"/>
                <a:gd name="T44" fmla="*/ 153 w 153"/>
                <a:gd name="T45" fmla="*/ 197 h 221"/>
                <a:gd name="T46" fmla="*/ 153 w 153"/>
                <a:gd name="T47" fmla="*/ 197 h 221"/>
                <a:gd name="T48" fmla="*/ 135 w 153"/>
                <a:gd name="T49" fmla="*/ 208 h 221"/>
                <a:gd name="T50" fmla="*/ 111 w 153"/>
                <a:gd name="T51" fmla="*/ 215 h 221"/>
                <a:gd name="T52" fmla="*/ 85 w 153"/>
                <a:gd name="T53" fmla="*/ 220 h 221"/>
                <a:gd name="T54" fmla="*/ 57 w 153"/>
                <a:gd name="T55" fmla="*/ 220 h 221"/>
                <a:gd name="T56" fmla="*/ 30 w 153"/>
                <a:gd name="T57" fmla="*/ 215 h 221"/>
                <a:gd name="T58" fmla="*/ 6 w 153"/>
                <a:gd name="T59" fmla="*/ 208 h 221"/>
                <a:gd name="T60" fmla="*/ 0 w 153"/>
                <a:gd name="T61" fmla="*/ 205 h 221"/>
                <a:gd name="T62" fmla="*/ 0 w 153"/>
                <a:gd name="T63" fmla="*/ 205 h 221"/>
                <a:gd name="T64" fmla="*/ 0 w 153"/>
                <a:gd name="T65" fmla="*/ 205 h 221"/>
                <a:gd name="T66" fmla="*/ 0 w 153"/>
                <a:gd name="T67" fmla="*/ 205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21"/>
                <a:gd name="T104" fmla="*/ 153 w 153"/>
                <a:gd name="T105" fmla="*/ 221 h 2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21">
                  <a:moveTo>
                    <a:pt x="120" y="7"/>
                  </a:moveTo>
                  <a:lnTo>
                    <a:pt x="111" y="4"/>
                  </a:lnTo>
                  <a:lnTo>
                    <a:pt x="98" y="1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3" y="1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43" y="3"/>
                  </a:lnTo>
                  <a:lnTo>
                    <a:pt x="57" y="1"/>
                  </a:lnTo>
                  <a:lnTo>
                    <a:pt x="70" y="0"/>
                  </a:lnTo>
                  <a:lnTo>
                    <a:pt x="85" y="1"/>
                  </a:lnTo>
                  <a:lnTo>
                    <a:pt x="98" y="3"/>
                  </a:lnTo>
                  <a:lnTo>
                    <a:pt x="111" y="4"/>
                  </a:lnTo>
                  <a:lnTo>
                    <a:pt x="120" y="7"/>
                  </a:lnTo>
                  <a:close/>
                  <a:moveTo>
                    <a:pt x="0" y="205"/>
                  </a:moveTo>
                  <a:lnTo>
                    <a:pt x="6" y="208"/>
                  </a:lnTo>
                  <a:lnTo>
                    <a:pt x="19" y="212"/>
                  </a:lnTo>
                  <a:lnTo>
                    <a:pt x="30" y="217"/>
                  </a:lnTo>
                  <a:lnTo>
                    <a:pt x="43" y="218"/>
                  </a:lnTo>
                  <a:lnTo>
                    <a:pt x="57" y="221"/>
                  </a:lnTo>
                  <a:lnTo>
                    <a:pt x="70" y="221"/>
                  </a:lnTo>
                  <a:lnTo>
                    <a:pt x="85" y="221"/>
                  </a:lnTo>
                  <a:lnTo>
                    <a:pt x="98" y="218"/>
                  </a:lnTo>
                  <a:lnTo>
                    <a:pt x="111" y="217"/>
                  </a:lnTo>
                  <a:lnTo>
                    <a:pt x="123" y="212"/>
                  </a:lnTo>
                  <a:lnTo>
                    <a:pt x="135" y="208"/>
                  </a:lnTo>
                  <a:lnTo>
                    <a:pt x="146" y="202"/>
                  </a:lnTo>
                  <a:lnTo>
                    <a:pt x="153" y="199"/>
                  </a:lnTo>
                  <a:lnTo>
                    <a:pt x="153" y="197"/>
                  </a:lnTo>
                  <a:lnTo>
                    <a:pt x="146" y="202"/>
                  </a:lnTo>
                  <a:lnTo>
                    <a:pt x="135" y="208"/>
                  </a:lnTo>
                  <a:lnTo>
                    <a:pt x="123" y="212"/>
                  </a:lnTo>
                  <a:lnTo>
                    <a:pt x="111" y="215"/>
                  </a:lnTo>
                  <a:lnTo>
                    <a:pt x="98" y="218"/>
                  </a:lnTo>
                  <a:lnTo>
                    <a:pt x="85" y="220"/>
                  </a:lnTo>
                  <a:lnTo>
                    <a:pt x="70" y="221"/>
                  </a:lnTo>
                  <a:lnTo>
                    <a:pt x="57" y="220"/>
                  </a:lnTo>
                  <a:lnTo>
                    <a:pt x="43" y="218"/>
                  </a:lnTo>
                  <a:lnTo>
                    <a:pt x="30" y="215"/>
                  </a:lnTo>
                  <a:lnTo>
                    <a:pt x="19" y="212"/>
                  </a:lnTo>
                  <a:lnTo>
                    <a:pt x="6" y="208"/>
                  </a:lnTo>
                  <a:lnTo>
                    <a:pt x="0" y="203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46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Freeform 1565"/>
            <p:cNvSpPr>
              <a:spLocks noEditPoints="1"/>
            </p:cNvSpPr>
            <p:nvPr/>
          </p:nvSpPr>
          <p:spPr bwMode="auto">
            <a:xfrm>
              <a:off x="2925" y="3010"/>
              <a:ext cx="153" cy="221"/>
            </a:xfrm>
            <a:custGeom>
              <a:avLst/>
              <a:gdLst>
                <a:gd name="T0" fmla="*/ 111 w 153"/>
                <a:gd name="T1" fmla="*/ 4 h 221"/>
                <a:gd name="T2" fmla="*/ 85 w 153"/>
                <a:gd name="T3" fmla="*/ 1 h 221"/>
                <a:gd name="T4" fmla="*/ 57 w 153"/>
                <a:gd name="T5" fmla="*/ 1 h 221"/>
                <a:gd name="T6" fmla="*/ 30 w 153"/>
                <a:gd name="T7" fmla="*/ 4 h 221"/>
                <a:gd name="T8" fmla="*/ 26 w 153"/>
                <a:gd name="T9" fmla="*/ 6 h 221"/>
                <a:gd name="T10" fmla="*/ 26 w 153"/>
                <a:gd name="T11" fmla="*/ 6 h 221"/>
                <a:gd name="T12" fmla="*/ 26 w 153"/>
                <a:gd name="T13" fmla="*/ 7 h 221"/>
                <a:gd name="T14" fmla="*/ 26 w 153"/>
                <a:gd name="T15" fmla="*/ 7 h 221"/>
                <a:gd name="T16" fmla="*/ 32 w 153"/>
                <a:gd name="T17" fmla="*/ 6 h 221"/>
                <a:gd name="T18" fmla="*/ 57 w 153"/>
                <a:gd name="T19" fmla="*/ 1 h 221"/>
                <a:gd name="T20" fmla="*/ 85 w 153"/>
                <a:gd name="T21" fmla="*/ 1 h 221"/>
                <a:gd name="T22" fmla="*/ 111 w 153"/>
                <a:gd name="T23" fmla="*/ 6 h 221"/>
                <a:gd name="T24" fmla="*/ 120 w 153"/>
                <a:gd name="T25" fmla="*/ 7 h 221"/>
                <a:gd name="T26" fmla="*/ 6 w 153"/>
                <a:gd name="T27" fmla="*/ 208 h 221"/>
                <a:gd name="T28" fmla="*/ 30 w 153"/>
                <a:gd name="T29" fmla="*/ 215 h 221"/>
                <a:gd name="T30" fmla="*/ 57 w 153"/>
                <a:gd name="T31" fmla="*/ 220 h 221"/>
                <a:gd name="T32" fmla="*/ 85 w 153"/>
                <a:gd name="T33" fmla="*/ 220 h 221"/>
                <a:gd name="T34" fmla="*/ 111 w 153"/>
                <a:gd name="T35" fmla="*/ 215 h 221"/>
                <a:gd name="T36" fmla="*/ 135 w 153"/>
                <a:gd name="T37" fmla="*/ 208 h 221"/>
                <a:gd name="T38" fmla="*/ 153 w 153"/>
                <a:gd name="T39" fmla="*/ 197 h 221"/>
                <a:gd name="T40" fmla="*/ 153 w 153"/>
                <a:gd name="T41" fmla="*/ 197 h 221"/>
                <a:gd name="T42" fmla="*/ 153 w 153"/>
                <a:gd name="T43" fmla="*/ 197 h 221"/>
                <a:gd name="T44" fmla="*/ 153 w 153"/>
                <a:gd name="T45" fmla="*/ 197 h 221"/>
                <a:gd name="T46" fmla="*/ 153 w 153"/>
                <a:gd name="T47" fmla="*/ 197 h 221"/>
                <a:gd name="T48" fmla="*/ 135 w 153"/>
                <a:gd name="T49" fmla="*/ 206 h 221"/>
                <a:gd name="T50" fmla="*/ 111 w 153"/>
                <a:gd name="T51" fmla="*/ 215 h 221"/>
                <a:gd name="T52" fmla="*/ 85 w 153"/>
                <a:gd name="T53" fmla="*/ 220 h 221"/>
                <a:gd name="T54" fmla="*/ 57 w 153"/>
                <a:gd name="T55" fmla="*/ 220 h 221"/>
                <a:gd name="T56" fmla="*/ 32 w 153"/>
                <a:gd name="T57" fmla="*/ 215 h 221"/>
                <a:gd name="T58" fmla="*/ 8 w 153"/>
                <a:gd name="T59" fmla="*/ 206 h 221"/>
                <a:gd name="T60" fmla="*/ 0 w 153"/>
                <a:gd name="T61" fmla="*/ 203 h 221"/>
                <a:gd name="T62" fmla="*/ 0 w 153"/>
                <a:gd name="T63" fmla="*/ 203 h 221"/>
                <a:gd name="T64" fmla="*/ 0 w 153"/>
                <a:gd name="T65" fmla="*/ 203 h 221"/>
                <a:gd name="T66" fmla="*/ 0 w 153"/>
                <a:gd name="T67" fmla="*/ 203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21"/>
                <a:gd name="T104" fmla="*/ 153 w 153"/>
                <a:gd name="T105" fmla="*/ 221 h 2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21">
                  <a:moveTo>
                    <a:pt x="120" y="7"/>
                  </a:moveTo>
                  <a:lnTo>
                    <a:pt x="111" y="4"/>
                  </a:lnTo>
                  <a:lnTo>
                    <a:pt x="98" y="3"/>
                  </a:lnTo>
                  <a:lnTo>
                    <a:pt x="85" y="1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3" y="3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32" y="6"/>
                  </a:lnTo>
                  <a:lnTo>
                    <a:pt x="44" y="3"/>
                  </a:lnTo>
                  <a:lnTo>
                    <a:pt x="57" y="1"/>
                  </a:lnTo>
                  <a:lnTo>
                    <a:pt x="70" y="1"/>
                  </a:lnTo>
                  <a:lnTo>
                    <a:pt x="85" y="1"/>
                  </a:lnTo>
                  <a:lnTo>
                    <a:pt x="98" y="3"/>
                  </a:lnTo>
                  <a:lnTo>
                    <a:pt x="111" y="6"/>
                  </a:lnTo>
                  <a:lnTo>
                    <a:pt x="120" y="9"/>
                  </a:lnTo>
                  <a:lnTo>
                    <a:pt x="120" y="7"/>
                  </a:lnTo>
                  <a:close/>
                  <a:moveTo>
                    <a:pt x="0" y="203"/>
                  </a:moveTo>
                  <a:lnTo>
                    <a:pt x="6" y="208"/>
                  </a:lnTo>
                  <a:lnTo>
                    <a:pt x="19" y="212"/>
                  </a:lnTo>
                  <a:lnTo>
                    <a:pt x="30" y="215"/>
                  </a:lnTo>
                  <a:lnTo>
                    <a:pt x="43" y="218"/>
                  </a:lnTo>
                  <a:lnTo>
                    <a:pt x="57" y="220"/>
                  </a:lnTo>
                  <a:lnTo>
                    <a:pt x="70" y="221"/>
                  </a:lnTo>
                  <a:lnTo>
                    <a:pt x="85" y="220"/>
                  </a:lnTo>
                  <a:lnTo>
                    <a:pt x="98" y="218"/>
                  </a:lnTo>
                  <a:lnTo>
                    <a:pt x="111" y="215"/>
                  </a:lnTo>
                  <a:lnTo>
                    <a:pt x="123" y="212"/>
                  </a:lnTo>
                  <a:lnTo>
                    <a:pt x="135" y="208"/>
                  </a:lnTo>
                  <a:lnTo>
                    <a:pt x="146" y="202"/>
                  </a:lnTo>
                  <a:lnTo>
                    <a:pt x="153" y="197"/>
                  </a:lnTo>
                  <a:lnTo>
                    <a:pt x="146" y="202"/>
                  </a:lnTo>
                  <a:lnTo>
                    <a:pt x="135" y="206"/>
                  </a:lnTo>
                  <a:lnTo>
                    <a:pt x="123" y="211"/>
                  </a:lnTo>
                  <a:lnTo>
                    <a:pt x="111" y="215"/>
                  </a:lnTo>
                  <a:lnTo>
                    <a:pt x="98" y="218"/>
                  </a:lnTo>
                  <a:lnTo>
                    <a:pt x="85" y="220"/>
                  </a:lnTo>
                  <a:lnTo>
                    <a:pt x="70" y="220"/>
                  </a:lnTo>
                  <a:lnTo>
                    <a:pt x="57" y="220"/>
                  </a:lnTo>
                  <a:lnTo>
                    <a:pt x="44" y="218"/>
                  </a:lnTo>
                  <a:lnTo>
                    <a:pt x="32" y="215"/>
                  </a:lnTo>
                  <a:lnTo>
                    <a:pt x="19" y="211"/>
                  </a:lnTo>
                  <a:lnTo>
                    <a:pt x="8" y="206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47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Freeform 1566"/>
            <p:cNvSpPr>
              <a:spLocks noEditPoints="1"/>
            </p:cNvSpPr>
            <p:nvPr/>
          </p:nvSpPr>
          <p:spPr bwMode="auto">
            <a:xfrm>
              <a:off x="2925" y="3011"/>
              <a:ext cx="153" cy="219"/>
            </a:xfrm>
            <a:custGeom>
              <a:avLst/>
              <a:gdLst>
                <a:gd name="T0" fmla="*/ 111 w 153"/>
                <a:gd name="T1" fmla="*/ 5 h 219"/>
                <a:gd name="T2" fmla="*/ 85 w 153"/>
                <a:gd name="T3" fmla="*/ 0 h 219"/>
                <a:gd name="T4" fmla="*/ 57 w 153"/>
                <a:gd name="T5" fmla="*/ 0 h 219"/>
                <a:gd name="T6" fmla="*/ 32 w 153"/>
                <a:gd name="T7" fmla="*/ 5 h 219"/>
                <a:gd name="T8" fmla="*/ 26 w 153"/>
                <a:gd name="T9" fmla="*/ 6 h 219"/>
                <a:gd name="T10" fmla="*/ 26 w 153"/>
                <a:gd name="T11" fmla="*/ 6 h 219"/>
                <a:gd name="T12" fmla="*/ 26 w 153"/>
                <a:gd name="T13" fmla="*/ 6 h 219"/>
                <a:gd name="T14" fmla="*/ 26 w 153"/>
                <a:gd name="T15" fmla="*/ 6 h 219"/>
                <a:gd name="T16" fmla="*/ 32 w 153"/>
                <a:gd name="T17" fmla="*/ 5 h 219"/>
                <a:gd name="T18" fmla="*/ 57 w 153"/>
                <a:gd name="T19" fmla="*/ 0 h 219"/>
                <a:gd name="T20" fmla="*/ 85 w 153"/>
                <a:gd name="T21" fmla="*/ 0 h 219"/>
                <a:gd name="T22" fmla="*/ 111 w 153"/>
                <a:gd name="T23" fmla="*/ 5 h 219"/>
                <a:gd name="T24" fmla="*/ 120 w 153"/>
                <a:gd name="T25" fmla="*/ 8 h 219"/>
                <a:gd name="T26" fmla="*/ 8 w 153"/>
                <a:gd name="T27" fmla="*/ 205 h 219"/>
                <a:gd name="T28" fmla="*/ 32 w 153"/>
                <a:gd name="T29" fmla="*/ 214 h 219"/>
                <a:gd name="T30" fmla="*/ 57 w 153"/>
                <a:gd name="T31" fmla="*/ 219 h 219"/>
                <a:gd name="T32" fmla="*/ 85 w 153"/>
                <a:gd name="T33" fmla="*/ 219 h 219"/>
                <a:gd name="T34" fmla="*/ 111 w 153"/>
                <a:gd name="T35" fmla="*/ 214 h 219"/>
                <a:gd name="T36" fmla="*/ 135 w 153"/>
                <a:gd name="T37" fmla="*/ 205 h 219"/>
                <a:gd name="T38" fmla="*/ 153 w 153"/>
                <a:gd name="T39" fmla="*/ 196 h 219"/>
                <a:gd name="T40" fmla="*/ 153 w 153"/>
                <a:gd name="T41" fmla="*/ 195 h 219"/>
                <a:gd name="T42" fmla="*/ 153 w 153"/>
                <a:gd name="T43" fmla="*/ 195 h 219"/>
                <a:gd name="T44" fmla="*/ 153 w 153"/>
                <a:gd name="T45" fmla="*/ 195 h 219"/>
                <a:gd name="T46" fmla="*/ 153 w 153"/>
                <a:gd name="T47" fmla="*/ 195 h 219"/>
                <a:gd name="T48" fmla="*/ 135 w 153"/>
                <a:gd name="T49" fmla="*/ 205 h 219"/>
                <a:gd name="T50" fmla="*/ 111 w 153"/>
                <a:gd name="T51" fmla="*/ 213 h 219"/>
                <a:gd name="T52" fmla="*/ 85 w 153"/>
                <a:gd name="T53" fmla="*/ 217 h 219"/>
                <a:gd name="T54" fmla="*/ 57 w 153"/>
                <a:gd name="T55" fmla="*/ 217 h 219"/>
                <a:gd name="T56" fmla="*/ 32 w 153"/>
                <a:gd name="T57" fmla="*/ 213 h 219"/>
                <a:gd name="T58" fmla="*/ 8 w 153"/>
                <a:gd name="T59" fmla="*/ 205 h 219"/>
                <a:gd name="T60" fmla="*/ 0 w 153"/>
                <a:gd name="T61" fmla="*/ 202 h 219"/>
                <a:gd name="T62" fmla="*/ 0 w 153"/>
                <a:gd name="T63" fmla="*/ 202 h 219"/>
                <a:gd name="T64" fmla="*/ 0 w 153"/>
                <a:gd name="T65" fmla="*/ 202 h 219"/>
                <a:gd name="T66" fmla="*/ 0 w 153"/>
                <a:gd name="T67" fmla="*/ 202 h 2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19"/>
                <a:gd name="T104" fmla="*/ 153 w 153"/>
                <a:gd name="T105" fmla="*/ 219 h 2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19">
                  <a:moveTo>
                    <a:pt x="120" y="8"/>
                  </a:moveTo>
                  <a:lnTo>
                    <a:pt x="111" y="5"/>
                  </a:lnTo>
                  <a:lnTo>
                    <a:pt x="98" y="2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2"/>
                  </a:lnTo>
                  <a:lnTo>
                    <a:pt x="32" y="5"/>
                  </a:lnTo>
                  <a:lnTo>
                    <a:pt x="26" y="6"/>
                  </a:lnTo>
                  <a:lnTo>
                    <a:pt x="32" y="5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5" y="0"/>
                  </a:lnTo>
                  <a:lnTo>
                    <a:pt x="98" y="2"/>
                  </a:lnTo>
                  <a:lnTo>
                    <a:pt x="111" y="5"/>
                  </a:lnTo>
                  <a:lnTo>
                    <a:pt x="120" y="8"/>
                  </a:lnTo>
                  <a:close/>
                  <a:moveTo>
                    <a:pt x="0" y="202"/>
                  </a:moveTo>
                  <a:lnTo>
                    <a:pt x="8" y="205"/>
                  </a:lnTo>
                  <a:lnTo>
                    <a:pt x="19" y="210"/>
                  </a:lnTo>
                  <a:lnTo>
                    <a:pt x="32" y="214"/>
                  </a:lnTo>
                  <a:lnTo>
                    <a:pt x="44" y="217"/>
                  </a:lnTo>
                  <a:lnTo>
                    <a:pt x="57" y="219"/>
                  </a:lnTo>
                  <a:lnTo>
                    <a:pt x="70" y="219"/>
                  </a:lnTo>
                  <a:lnTo>
                    <a:pt x="85" y="219"/>
                  </a:lnTo>
                  <a:lnTo>
                    <a:pt x="98" y="217"/>
                  </a:lnTo>
                  <a:lnTo>
                    <a:pt x="111" y="214"/>
                  </a:lnTo>
                  <a:lnTo>
                    <a:pt x="123" y="210"/>
                  </a:lnTo>
                  <a:lnTo>
                    <a:pt x="135" y="205"/>
                  </a:lnTo>
                  <a:lnTo>
                    <a:pt x="146" y="201"/>
                  </a:lnTo>
                  <a:lnTo>
                    <a:pt x="153" y="196"/>
                  </a:lnTo>
                  <a:lnTo>
                    <a:pt x="153" y="195"/>
                  </a:lnTo>
                  <a:lnTo>
                    <a:pt x="146" y="199"/>
                  </a:lnTo>
                  <a:lnTo>
                    <a:pt x="135" y="205"/>
                  </a:lnTo>
                  <a:lnTo>
                    <a:pt x="122" y="210"/>
                  </a:lnTo>
                  <a:lnTo>
                    <a:pt x="111" y="213"/>
                  </a:lnTo>
                  <a:lnTo>
                    <a:pt x="98" y="216"/>
                  </a:lnTo>
                  <a:lnTo>
                    <a:pt x="85" y="217"/>
                  </a:lnTo>
                  <a:lnTo>
                    <a:pt x="70" y="219"/>
                  </a:lnTo>
                  <a:lnTo>
                    <a:pt x="57" y="217"/>
                  </a:lnTo>
                  <a:lnTo>
                    <a:pt x="44" y="216"/>
                  </a:lnTo>
                  <a:lnTo>
                    <a:pt x="32" y="213"/>
                  </a:lnTo>
                  <a:lnTo>
                    <a:pt x="19" y="210"/>
                  </a:lnTo>
                  <a:lnTo>
                    <a:pt x="8" y="205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48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 1567"/>
            <p:cNvSpPr>
              <a:spLocks noEditPoints="1"/>
            </p:cNvSpPr>
            <p:nvPr/>
          </p:nvSpPr>
          <p:spPr bwMode="auto">
            <a:xfrm>
              <a:off x="2925" y="3011"/>
              <a:ext cx="153" cy="219"/>
            </a:xfrm>
            <a:custGeom>
              <a:avLst/>
              <a:gdLst>
                <a:gd name="T0" fmla="*/ 111 w 153"/>
                <a:gd name="T1" fmla="*/ 5 h 219"/>
                <a:gd name="T2" fmla="*/ 85 w 153"/>
                <a:gd name="T3" fmla="*/ 0 h 219"/>
                <a:gd name="T4" fmla="*/ 57 w 153"/>
                <a:gd name="T5" fmla="*/ 0 h 219"/>
                <a:gd name="T6" fmla="*/ 32 w 153"/>
                <a:gd name="T7" fmla="*/ 5 h 219"/>
                <a:gd name="T8" fmla="*/ 26 w 153"/>
                <a:gd name="T9" fmla="*/ 6 h 219"/>
                <a:gd name="T10" fmla="*/ 26 w 153"/>
                <a:gd name="T11" fmla="*/ 6 h 219"/>
                <a:gd name="T12" fmla="*/ 26 w 153"/>
                <a:gd name="T13" fmla="*/ 8 h 219"/>
                <a:gd name="T14" fmla="*/ 26 w 153"/>
                <a:gd name="T15" fmla="*/ 8 h 219"/>
                <a:gd name="T16" fmla="*/ 32 w 153"/>
                <a:gd name="T17" fmla="*/ 6 h 219"/>
                <a:gd name="T18" fmla="*/ 57 w 153"/>
                <a:gd name="T19" fmla="*/ 2 h 219"/>
                <a:gd name="T20" fmla="*/ 85 w 153"/>
                <a:gd name="T21" fmla="*/ 2 h 219"/>
                <a:gd name="T22" fmla="*/ 111 w 153"/>
                <a:gd name="T23" fmla="*/ 6 h 219"/>
                <a:gd name="T24" fmla="*/ 120 w 153"/>
                <a:gd name="T25" fmla="*/ 8 h 219"/>
                <a:gd name="T26" fmla="*/ 8 w 153"/>
                <a:gd name="T27" fmla="*/ 205 h 219"/>
                <a:gd name="T28" fmla="*/ 32 w 153"/>
                <a:gd name="T29" fmla="*/ 213 h 219"/>
                <a:gd name="T30" fmla="*/ 57 w 153"/>
                <a:gd name="T31" fmla="*/ 217 h 219"/>
                <a:gd name="T32" fmla="*/ 85 w 153"/>
                <a:gd name="T33" fmla="*/ 217 h 219"/>
                <a:gd name="T34" fmla="*/ 111 w 153"/>
                <a:gd name="T35" fmla="*/ 213 h 219"/>
                <a:gd name="T36" fmla="*/ 135 w 153"/>
                <a:gd name="T37" fmla="*/ 205 h 219"/>
                <a:gd name="T38" fmla="*/ 153 w 153"/>
                <a:gd name="T39" fmla="*/ 195 h 219"/>
                <a:gd name="T40" fmla="*/ 153 w 153"/>
                <a:gd name="T41" fmla="*/ 195 h 219"/>
                <a:gd name="T42" fmla="*/ 153 w 153"/>
                <a:gd name="T43" fmla="*/ 195 h 219"/>
                <a:gd name="T44" fmla="*/ 153 w 153"/>
                <a:gd name="T45" fmla="*/ 195 h 219"/>
                <a:gd name="T46" fmla="*/ 153 w 153"/>
                <a:gd name="T47" fmla="*/ 195 h 219"/>
                <a:gd name="T48" fmla="*/ 135 w 153"/>
                <a:gd name="T49" fmla="*/ 205 h 219"/>
                <a:gd name="T50" fmla="*/ 111 w 153"/>
                <a:gd name="T51" fmla="*/ 213 h 219"/>
                <a:gd name="T52" fmla="*/ 85 w 153"/>
                <a:gd name="T53" fmla="*/ 217 h 219"/>
                <a:gd name="T54" fmla="*/ 57 w 153"/>
                <a:gd name="T55" fmla="*/ 217 h 219"/>
                <a:gd name="T56" fmla="*/ 32 w 153"/>
                <a:gd name="T57" fmla="*/ 213 h 219"/>
                <a:gd name="T58" fmla="*/ 8 w 153"/>
                <a:gd name="T59" fmla="*/ 205 h 219"/>
                <a:gd name="T60" fmla="*/ 0 w 153"/>
                <a:gd name="T61" fmla="*/ 201 h 219"/>
                <a:gd name="T62" fmla="*/ 0 w 153"/>
                <a:gd name="T63" fmla="*/ 201 h 219"/>
                <a:gd name="T64" fmla="*/ 0 w 153"/>
                <a:gd name="T65" fmla="*/ 201 h 219"/>
                <a:gd name="T66" fmla="*/ 0 w 153"/>
                <a:gd name="T67" fmla="*/ 202 h 2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19"/>
                <a:gd name="T104" fmla="*/ 153 w 153"/>
                <a:gd name="T105" fmla="*/ 219 h 2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19">
                  <a:moveTo>
                    <a:pt x="120" y="8"/>
                  </a:moveTo>
                  <a:lnTo>
                    <a:pt x="111" y="5"/>
                  </a:lnTo>
                  <a:lnTo>
                    <a:pt x="98" y="2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2"/>
                  </a:lnTo>
                  <a:lnTo>
                    <a:pt x="32" y="5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44" y="3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5" y="2"/>
                  </a:lnTo>
                  <a:lnTo>
                    <a:pt x="98" y="3"/>
                  </a:lnTo>
                  <a:lnTo>
                    <a:pt x="111" y="6"/>
                  </a:lnTo>
                  <a:lnTo>
                    <a:pt x="120" y="8"/>
                  </a:lnTo>
                  <a:close/>
                  <a:moveTo>
                    <a:pt x="0" y="202"/>
                  </a:moveTo>
                  <a:lnTo>
                    <a:pt x="8" y="205"/>
                  </a:lnTo>
                  <a:lnTo>
                    <a:pt x="19" y="210"/>
                  </a:lnTo>
                  <a:lnTo>
                    <a:pt x="32" y="213"/>
                  </a:lnTo>
                  <a:lnTo>
                    <a:pt x="44" y="216"/>
                  </a:lnTo>
                  <a:lnTo>
                    <a:pt x="57" y="217"/>
                  </a:lnTo>
                  <a:lnTo>
                    <a:pt x="70" y="219"/>
                  </a:lnTo>
                  <a:lnTo>
                    <a:pt x="85" y="217"/>
                  </a:lnTo>
                  <a:lnTo>
                    <a:pt x="98" y="216"/>
                  </a:lnTo>
                  <a:lnTo>
                    <a:pt x="111" y="213"/>
                  </a:lnTo>
                  <a:lnTo>
                    <a:pt x="122" y="210"/>
                  </a:lnTo>
                  <a:lnTo>
                    <a:pt x="135" y="205"/>
                  </a:lnTo>
                  <a:lnTo>
                    <a:pt x="146" y="199"/>
                  </a:lnTo>
                  <a:lnTo>
                    <a:pt x="153" y="195"/>
                  </a:lnTo>
                  <a:lnTo>
                    <a:pt x="144" y="199"/>
                  </a:lnTo>
                  <a:lnTo>
                    <a:pt x="135" y="205"/>
                  </a:lnTo>
                  <a:lnTo>
                    <a:pt x="122" y="210"/>
                  </a:lnTo>
                  <a:lnTo>
                    <a:pt x="111" y="213"/>
                  </a:lnTo>
                  <a:lnTo>
                    <a:pt x="98" y="216"/>
                  </a:lnTo>
                  <a:lnTo>
                    <a:pt x="85" y="217"/>
                  </a:lnTo>
                  <a:lnTo>
                    <a:pt x="70" y="217"/>
                  </a:lnTo>
                  <a:lnTo>
                    <a:pt x="57" y="217"/>
                  </a:lnTo>
                  <a:lnTo>
                    <a:pt x="44" y="216"/>
                  </a:lnTo>
                  <a:lnTo>
                    <a:pt x="32" y="213"/>
                  </a:lnTo>
                  <a:lnTo>
                    <a:pt x="19" y="210"/>
                  </a:lnTo>
                  <a:lnTo>
                    <a:pt x="8" y="205"/>
                  </a:lnTo>
                  <a:lnTo>
                    <a:pt x="0" y="201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49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Freeform 1568"/>
            <p:cNvSpPr>
              <a:spLocks noEditPoints="1"/>
            </p:cNvSpPr>
            <p:nvPr/>
          </p:nvSpPr>
          <p:spPr bwMode="auto">
            <a:xfrm>
              <a:off x="2925" y="3011"/>
              <a:ext cx="153" cy="217"/>
            </a:xfrm>
            <a:custGeom>
              <a:avLst/>
              <a:gdLst>
                <a:gd name="T0" fmla="*/ 111 w 153"/>
                <a:gd name="T1" fmla="*/ 6 h 217"/>
                <a:gd name="T2" fmla="*/ 85 w 153"/>
                <a:gd name="T3" fmla="*/ 2 h 217"/>
                <a:gd name="T4" fmla="*/ 57 w 153"/>
                <a:gd name="T5" fmla="*/ 2 h 217"/>
                <a:gd name="T6" fmla="*/ 32 w 153"/>
                <a:gd name="T7" fmla="*/ 6 h 217"/>
                <a:gd name="T8" fmla="*/ 26 w 153"/>
                <a:gd name="T9" fmla="*/ 8 h 217"/>
                <a:gd name="T10" fmla="*/ 26 w 153"/>
                <a:gd name="T11" fmla="*/ 8 h 217"/>
                <a:gd name="T12" fmla="*/ 26 w 153"/>
                <a:gd name="T13" fmla="*/ 8 h 217"/>
                <a:gd name="T14" fmla="*/ 26 w 153"/>
                <a:gd name="T15" fmla="*/ 8 h 217"/>
                <a:gd name="T16" fmla="*/ 32 w 153"/>
                <a:gd name="T17" fmla="*/ 6 h 217"/>
                <a:gd name="T18" fmla="*/ 57 w 153"/>
                <a:gd name="T19" fmla="*/ 2 h 217"/>
                <a:gd name="T20" fmla="*/ 85 w 153"/>
                <a:gd name="T21" fmla="*/ 2 h 217"/>
                <a:gd name="T22" fmla="*/ 111 w 153"/>
                <a:gd name="T23" fmla="*/ 6 h 217"/>
                <a:gd name="T24" fmla="*/ 120 w 153"/>
                <a:gd name="T25" fmla="*/ 8 h 217"/>
                <a:gd name="T26" fmla="*/ 8 w 153"/>
                <a:gd name="T27" fmla="*/ 205 h 217"/>
                <a:gd name="T28" fmla="*/ 32 w 153"/>
                <a:gd name="T29" fmla="*/ 213 h 217"/>
                <a:gd name="T30" fmla="*/ 57 w 153"/>
                <a:gd name="T31" fmla="*/ 217 h 217"/>
                <a:gd name="T32" fmla="*/ 85 w 153"/>
                <a:gd name="T33" fmla="*/ 217 h 217"/>
                <a:gd name="T34" fmla="*/ 111 w 153"/>
                <a:gd name="T35" fmla="*/ 213 h 217"/>
                <a:gd name="T36" fmla="*/ 135 w 153"/>
                <a:gd name="T37" fmla="*/ 205 h 217"/>
                <a:gd name="T38" fmla="*/ 153 w 153"/>
                <a:gd name="T39" fmla="*/ 195 h 217"/>
                <a:gd name="T40" fmla="*/ 153 w 153"/>
                <a:gd name="T41" fmla="*/ 193 h 217"/>
                <a:gd name="T42" fmla="*/ 153 w 153"/>
                <a:gd name="T43" fmla="*/ 193 h 217"/>
                <a:gd name="T44" fmla="*/ 153 w 153"/>
                <a:gd name="T45" fmla="*/ 193 h 217"/>
                <a:gd name="T46" fmla="*/ 153 w 153"/>
                <a:gd name="T47" fmla="*/ 193 h 217"/>
                <a:gd name="T48" fmla="*/ 133 w 153"/>
                <a:gd name="T49" fmla="*/ 204 h 217"/>
                <a:gd name="T50" fmla="*/ 111 w 153"/>
                <a:gd name="T51" fmla="*/ 213 h 217"/>
                <a:gd name="T52" fmla="*/ 85 w 153"/>
                <a:gd name="T53" fmla="*/ 217 h 217"/>
                <a:gd name="T54" fmla="*/ 57 w 153"/>
                <a:gd name="T55" fmla="*/ 217 h 217"/>
                <a:gd name="T56" fmla="*/ 32 w 153"/>
                <a:gd name="T57" fmla="*/ 213 h 217"/>
                <a:gd name="T58" fmla="*/ 8 w 153"/>
                <a:gd name="T59" fmla="*/ 204 h 217"/>
                <a:gd name="T60" fmla="*/ 0 w 153"/>
                <a:gd name="T61" fmla="*/ 201 h 217"/>
                <a:gd name="T62" fmla="*/ 0 w 153"/>
                <a:gd name="T63" fmla="*/ 201 h 217"/>
                <a:gd name="T64" fmla="*/ 0 w 153"/>
                <a:gd name="T65" fmla="*/ 201 h 217"/>
                <a:gd name="T66" fmla="*/ 0 w 153"/>
                <a:gd name="T67" fmla="*/ 201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17"/>
                <a:gd name="T104" fmla="*/ 153 w 153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17">
                  <a:moveTo>
                    <a:pt x="120" y="8"/>
                  </a:moveTo>
                  <a:lnTo>
                    <a:pt x="111" y="6"/>
                  </a:lnTo>
                  <a:lnTo>
                    <a:pt x="98" y="3"/>
                  </a:lnTo>
                  <a:lnTo>
                    <a:pt x="85" y="2"/>
                  </a:lnTo>
                  <a:lnTo>
                    <a:pt x="70" y="0"/>
                  </a:lnTo>
                  <a:lnTo>
                    <a:pt x="57" y="2"/>
                  </a:lnTo>
                  <a:lnTo>
                    <a:pt x="44" y="3"/>
                  </a:lnTo>
                  <a:lnTo>
                    <a:pt x="32" y="6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44" y="3"/>
                  </a:lnTo>
                  <a:lnTo>
                    <a:pt x="57" y="2"/>
                  </a:lnTo>
                  <a:lnTo>
                    <a:pt x="70" y="2"/>
                  </a:lnTo>
                  <a:lnTo>
                    <a:pt x="85" y="2"/>
                  </a:lnTo>
                  <a:lnTo>
                    <a:pt x="98" y="3"/>
                  </a:lnTo>
                  <a:lnTo>
                    <a:pt x="111" y="6"/>
                  </a:lnTo>
                  <a:lnTo>
                    <a:pt x="120" y="9"/>
                  </a:lnTo>
                  <a:lnTo>
                    <a:pt x="120" y="8"/>
                  </a:lnTo>
                  <a:close/>
                  <a:moveTo>
                    <a:pt x="0" y="201"/>
                  </a:moveTo>
                  <a:lnTo>
                    <a:pt x="8" y="205"/>
                  </a:lnTo>
                  <a:lnTo>
                    <a:pt x="19" y="210"/>
                  </a:lnTo>
                  <a:lnTo>
                    <a:pt x="32" y="213"/>
                  </a:lnTo>
                  <a:lnTo>
                    <a:pt x="44" y="216"/>
                  </a:lnTo>
                  <a:lnTo>
                    <a:pt x="57" y="217"/>
                  </a:lnTo>
                  <a:lnTo>
                    <a:pt x="70" y="217"/>
                  </a:lnTo>
                  <a:lnTo>
                    <a:pt x="85" y="217"/>
                  </a:lnTo>
                  <a:lnTo>
                    <a:pt x="98" y="216"/>
                  </a:lnTo>
                  <a:lnTo>
                    <a:pt x="111" y="213"/>
                  </a:lnTo>
                  <a:lnTo>
                    <a:pt x="122" y="210"/>
                  </a:lnTo>
                  <a:lnTo>
                    <a:pt x="135" y="205"/>
                  </a:lnTo>
                  <a:lnTo>
                    <a:pt x="144" y="199"/>
                  </a:lnTo>
                  <a:lnTo>
                    <a:pt x="153" y="195"/>
                  </a:lnTo>
                  <a:lnTo>
                    <a:pt x="153" y="193"/>
                  </a:lnTo>
                  <a:lnTo>
                    <a:pt x="144" y="199"/>
                  </a:lnTo>
                  <a:lnTo>
                    <a:pt x="133" y="204"/>
                  </a:lnTo>
                  <a:lnTo>
                    <a:pt x="122" y="208"/>
                  </a:lnTo>
                  <a:lnTo>
                    <a:pt x="111" y="213"/>
                  </a:lnTo>
                  <a:lnTo>
                    <a:pt x="98" y="216"/>
                  </a:lnTo>
                  <a:lnTo>
                    <a:pt x="85" y="217"/>
                  </a:lnTo>
                  <a:lnTo>
                    <a:pt x="70" y="217"/>
                  </a:lnTo>
                  <a:lnTo>
                    <a:pt x="57" y="217"/>
                  </a:lnTo>
                  <a:lnTo>
                    <a:pt x="44" y="216"/>
                  </a:lnTo>
                  <a:lnTo>
                    <a:pt x="32" y="213"/>
                  </a:lnTo>
                  <a:lnTo>
                    <a:pt x="19" y="208"/>
                  </a:lnTo>
                  <a:lnTo>
                    <a:pt x="8" y="204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4AD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Freeform 1569"/>
            <p:cNvSpPr>
              <a:spLocks noEditPoints="1"/>
            </p:cNvSpPr>
            <p:nvPr/>
          </p:nvSpPr>
          <p:spPr bwMode="auto">
            <a:xfrm>
              <a:off x="2925" y="3013"/>
              <a:ext cx="153" cy="215"/>
            </a:xfrm>
            <a:custGeom>
              <a:avLst/>
              <a:gdLst>
                <a:gd name="T0" fmla="*/ 111 w 153"/>
                <a:gd name="T1" fmla="*/ 4 h 215"/>
                <a:gd name="T2" fmla="*/ 85 w 153"/>
                <a:gd name="T3" fmla="*/ 0 h 215"/>
                <a:gd name="T4" fmla="*/ 57 w 153"/>
                <a:gd name="T5" fmla="*/ 0 h 215"/>
                <a:gd name="T6" fmla="*/ 32 w 153"/>
                <a:gd name="T7" fmla="*/ 4 h 215"/>
                <a:gd name="T8" fmla="*/ 26 w 153"/>
                <a:gd name="T9" fmla="*/ 6 h 215"/>
                <a:gd name="T10" fmla="*/ 26 w 153"/>
                <a:gd name="T11" fmla="*/ 6 h 215"/>
                <a:gd name="T12" fmla="*/ 24 w 153"/>
                <a:gd name="T13" fmla="*/ 6 h 215"/>
                <a:gd name="T14" fmla="*/ 24 w 153"/>
                <a:gd name="T15" fmla="*/ 7 h 215"/>
                <a:gd name="T16" fmla="*/ 32 w 153"/>
                <a:gd name="T17" fmla="*/ 4 h 215"/>
                <a:gd name="T18" fmla="*/ 57 w 153"/>
                <a:gd name="T19" fmla="*/ 0 h 215"/>
                <a:gd name="T20" fmla="*/ 83 w 153"/>
                <a:gd name="T21" fmla="*/ 0 h 215"/>
                <a:gd name="T22" fmla="*/ 109 w 153"/>
                <a:gd name="T23" fmla="*/ 4 h 215"/>
                <a:gd name="T24" fmla="*/ 120 w 153"/>
                <a:gd name="T25" fmla="*/ 7 h 215"/>
                <a:gd name="T26" fmla="*/ 8 w 153"/>
                <a:gd name="T27" fmla="*/ 202 h 215"/>
                <a:gd name="T28" fmla="*/ 32 w 153"/>
                <a:gd name="T29" fmla="*/ 211 h 215"/>
                <a:gd name="T30" fmla="*/ 57 w 153"/>
                <a:gd name="T31" fmla="*/ 215 h 215"/>
                <a:gd name="T32" fmla="*/ 85 w 153"/>
                <a:gd name="T33" fmla="*/ 215 h 215"/>
                <a:gd name="T34" fmla="*/ 111 w 153"/>
                <a:gd name="T35" fmla="*/ 211 h 215"/>
                <a:gd name="T36" fmla="*/ 133 w 153"/>
                <a:gd name="T37" fmla="*/ 202 h 215"/>
                <a:gd name="T38" fmla="*/ 153 w 153"/>
                <a:gd name="T39" fmla="*/ 191 h 215"/>
                <a:gd name="T40" fmla="*/ 153 w 153"/>
                <a:gd name="T41" fmla="*/ 191 h 215"/>
                <a:gd name="T42" fmla="*/ 153 w 153"/>
                <a:gd name="T43" fmla="*/ 191 h 215"/>
                <a:gd name="T44" fmla="*/ 153 w 153"/>
                <a:gd name="T45" fmla="*/ 191 h 215"/>
                <a:gd name="T46" fmla="*/ 153 w 153"/>
                <a:gd name="T47" fmla="*/ 191 h 215"/>
                <a:gd name="T48" fmla="*/ 133 w 153"/>
                <a:gd name="T49" fmla="*/ 202 h 215"/>
                <a:gd name="T50" fmla="*/ 109 w 153"/>
                <a:gd name="T51" fmla="*/ 209 h 215"/>
                <a:gd name="T52" fmla="*/ 83 w 153"/>
                <a:gd name="T53" fmla="*/ 214 h 215"/>
                <a:gd name="T54" fmla="*/ 57 w 153"/>
                <a:gd name="T55" fmla="*/ 214 h 215"/>
                <a:gd name="T56" fmla="*/ 32 w 153"/>
                <a:gd name="T57" fmla="*/ 209 h 215"/>
                <a:gd name="T58" fmla="*/ 8 w 153"/>
                <a:gd name="T59" fmla="*/ 202 h 215"/>
                <a:gd name="T60" fmla="*/ 0 w 153"/>
                <a:gd name="T61" fmla="*/ 197 h 215"/>
                <a:gd name="T62" fmla="*/ 0 w 153"/>
                <a:gd name="T63" fmla="*/ 197 h 215"/>
                <a:gd name="T64" fmla="*/ 0 w 153"/>
                <a:gd name="T65" fmla="*/ 199 h 215"/>
                <a:gd name="T66" fmla="*/ 0 w 153"/>
                <a:gd name="T67" fmla="*/ 199 h 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15"/>
                <a:gd name="T104" fmla="*/ 153 w 153"/>
                <a:gd name="T105" fmla="*/ 215 h 2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15">
                  <a:moveTo>
                    <a:pt x="120" y="7"/>
                  </a:moveTo>
                  <a:lnTo>
                    <a:pt x="111" y="4"/>
                  </a:lnTo>
                  <a:lnTo>
                    <a:pt x="98" y="1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1"/>
                  </a:lnTo>
                  <a:lnTo>
                    <a:pt x="32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32" y="4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98" y="3"/>
                  </a:lnTo>
                  <a:lnTo>
                    <a:pt x="109" y="4"/>
                  </a:lnTo>
                  <a:lnTo>
                    <a:pt x="120" y="7"/>
                  </a:lnTo>
                  <a:close/>
                  <a:moveTo>
                    <a:pt x="0" y="199"/>
                  </a:moveTo>
                  <a:lnTo>
                    <a:pt x="8" y="202"/>
                  </a:lnTo>
                  <a:lnTo>
                    <a:pt x="19" y="206"/>
                  </a:lnTo>
                  <a:lnTo>
                    <a:pt x="32" y="211"/>
                  </a:lnTo>
                  <a:lnTo>
                    <a:pt x="44" y="214"/>
                  </a:lnTo>
                  <a:lnTo>
                    <a:pt x="57" y="215"/>
                  </a:lnTo>
                  <a:lnTo>
                    <a:pt x="70" y="215"/>
                  </a:lnTo>
                  <a:lnTo>
                    <a:pt x="85" y="215"/>
                  </a:lnTo>
                  <a:lnTo>
                    <a:pt x="98" y="214"/>
                  </a:lnTo>
                  <a:lnTo>
                    <a:pt x="111" y="211"/>
                  </a:lnTo>
                  <a:lnTo>
                    <a:pt x="122" y="206"/>
                  </a:lnTo>
                  <a:lnTo>
                    <a:pt x="133" y="202"/>
                  </a:lnTo>
                  <a:lnTo>
                    <a:pt x="144" y="197"/>
                  </a:lnTo>
                  <a:lnTo>
                    <a:pt x="153" y="191"/>
                  </a:lnTo>
                  <a:lnTo>
                    <a:pt x="144" y="196"/>
                  </a:lnTo>
                  <a:lnTo>
                    <a:pt x="133" y="202"/>
                  </a:lnTo>
                  <a:lnTo>
                    <a:pt x="122" y="206"/>
                  </a:lnTo>
                  <a:lnTo>
                    <a:pt x="109" y="209"/>
                  </a:lnTo>
                  <a:lnTo>
                    <a:pt x="98" y="212"/>
                  </a:lnTo>
                  <a:lnTo>
                    <a:pt x="83" y="214"/>
                  </a:lnTo>
                  <a:lnTo>
                    <a:pt x="70" y="215"/>
                  </a:lnTo>
                  <a:lnTo>
                    <a:pt x="57" y="214"/>
                  </a:lnTo>
                  <a:lnTo>
                    <a:pt x="44" y="212"/>
                  </a:lnTo>
                  <a:lnTo>
                    <a:pt x="32" y="209"/>
                  </a:lnTo>
                  <a:lnTo>
                    <a:pt x="19" y="206"/>
                  </a:lnTo>
                  <a:lnTo>
                    <a:pt x="8" y="202"/>
                  </a:lnTo>
                  <a:lnTo>
                    <a:pt x="0" y="197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4B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Freeform 1570"/>
            <p:cNvSpPr>
              <a:spLocks noEditPoints="1"/>
            </p:cNvSpPr>
            <p:nvPr/>
          </p:nvSpPr>
          <p:spPr bwMode="auto">
            <a:xfrm>
              <a:off x="2925" y="3013"/>
              <a:ext cx="153" cy="215"/>
            </a:xfrm>
            <a:custGeom>
              <a:avLst/>
              <a:gdLst>
                <a:gd name="T0" fmla="*/ 109 w 153"/>
                <a:gd name="T1" fmla="*/ 4 h 215"/>
                <a:gd name="T2" fmla="*/ 83 w 153"/>
                <a:gd name="T3" fmla="*/ 0 h 215"/>
                <a:gd name="T4" fmla="*/ 57 w 153"/>
                <a:gd name="T5" fmla="*/ 0 h 215"/>
                <a:gd name="T6" fmla="*/ 32 w 153"/>
                <a:gd name="T7" fmla="*/ 4 h 215"/>
                <a:gd name="T8" fmla="*/ 24 w 153"/>
                <a:gd name="T9" fmla="*/ 7 h 215"/>
                <a:gd name="T10" fmla="*/ 24 w 153"/>
                <a:gd name="T11" fmla="*/ 7 h 215"/>
                <a:gd name="T12" fmla="*/ 24 w 153"/>
                <a:gd name="T13" fmla="*/ 7 h 215"/>
                <a:gd name="T14" fmla="*/ 24 w 153"/>
                <a:gd name="T15" fmla="*/ 7 h 215"/>
                <a:gd name="T16" fmla="*/ 32 w 153"/>
                <a:gd name="T17" fmla="*/ 6 h 215"/>
                <a:gd name="T18" fmla="*/ 57 w 153"/>
                <a:gd name="T19" fmla="*/ 1 h 215"/>
                <a:gd name="T20" fmla="*/ 83 w 153"/>
                <a:gd name="T21" fmla="*/ 1 h 215"/>
                <a:gd name="T22" fmla="*/ 109 w 153"/>
                <a:gd name="T23" fmla="*/ 6 h 215"/>
                <a:gd name="T24" fmla="*/ 120 w 153"/>
                <a:gd name="T25" fmla="*/ 7 h 215"/>
                <a:gd name="T26" fmla="*/ 8 w 153"/>
                <a:gd name="T27" fmla="*/ 202 h 215"/>
                <a:gd name="T28" fmla="*/ 32 w 153"/>
                <a:gd name="T29" fmla="*/ 209 h 215"/>
                <a:gd name="T30" fmla="*/ 57 w 153"/>
                <a:gd name="T31" fmla="*/ 214 h 215"/>
                <a:gd name="T32" fmla="*/ 83 w 153"/>
                <a:gd name="T33" fmla="*/ 214 h 215"/>
                <a:gd name="T34" fmla="*/ 109 w 153"/>
                <a:gd name="T35" fmla="*/ 209 h 215"/>
                <a:gd name="T36" fmla="*/ 133 w 153"/>
                <a:gd name="T37" fmla="*/ 202 h 215"/>
                <a:gd name="T38" fmla="*/ 153 w 153"/>
                <a:gd name="T39" fmla="*/ 191 h 215"/>
                <a:gd name="T40" fmla="*/ 153 w 153"/>
                <a:gd name="T41" fmla="*/ 191 h 215"/>
                <a:gd name="T42" fmla="*/ 153 w 153"/>
                <a:gd name="T43" fmla="*/ 190 h 215"/>
                <a:gd name="T44" fmla="*/ 153 w 153"/>
                <a:gd name="T45" fmla="*/ 190 h 215"/>
                <a:gd name="T46" fmla="*/ 153 w 153"/>
                <a:gd name="T47" fmla="*/ 190 h 215"/>
                <a:gd name="T48" fmla="*/ 133 w 153"/>
                <a:gd name="T49" fmla="*/ 202 h 215"/>
                <a:gd name="T50" fmla="*/ 109 w 153"/>
                <a:gd name="T51" fmla="*/ 209 h 215"/>
                <a:gd name="T52" fmla="*/ 83 w 153"/>
                <a:gd name="T53" fmla="*/ 214 h 215"/>
                <a:gd name="T54" fmla="*/ 57 w 153"/>
                <a:gd name="T55" fmla="*/ 214 h 215"/>
                <a:gd name="T56" fmla="*/ 32 w 153"/>
                <a:gd name="T57" fmla="*/ 209 h 215"/>
                <a:gd name="T58" fmla="*/ 8 w 153"/>
                <a:gd name="T59" fmla="*/ 202 h 215"/>
                <a:gd name="T60" fmla="*/ 0 w 153"/>
                <a:gd name="T61" fmla="*/ 197 h 215"/>
                <a:gd name="T62" fmla="*/ 0 w 153"/>
                <a:gd name="T63" fmla="*/ 197 h 215"/>
                <a:gd name="T64" fmla="*/ 0 w 153"/>
                <a:gd name="T65" fmla="*/ 197 h 215"/>
                <a:gd name="T66" fmla="*/ 0 w 153"/>
                <a:gd name="T67" fmla="*/ 197 h 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215"/>
                <a:gd name="T104" fmla="*/ 153 w 153"/>
                <a:gd name="T105" fmla="*/ 215 h 2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215">
                  <a:moveTo>
                    <a:pt x="120" y="7"/>
                  </a:moveTo>
                  <a:lnTo>
                    <a:pt x="109" y="4"/>
                  </a:lnTo>
                  <a:lnTo>
                    <a:pt x="98" y="3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3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32" y="6"/>
                  </a:lnTo>
                  <a:lnTo>
                    <a:pt x="44" y="3"/>
                  </a:lnTo>
                  <a:lnTo>
                    <a:pt x="57" y="1"/>
                  </a:lnTo>
                  <a:lnTo>
                    <a:pt x="70" y="1"/>
                  </a:lnTo>
                  <a:lnTo>
                    <a:pt x="83" y="1"/>
                  </a:lnTo>
                  <a:lnTo>
                    <a:pt x="96" y="3"/>
                  </a:lnTo>
                  <a:lnTo>
                    <a:pt x="109" y="6"/>
                  </a:lnTo>
                  <a:lnTo>
                    <a:pt x="120" y="9"/>
                  </a:lnTo>
                  <a:lnTo>
                    <a:pt x="120" y="7"/>
                  </a:lnTo>
                  <a:close/>
                  <a:moveTo>
                    <a:pt x="0" y="197"/>
                  </a:moveTo>
                  <a:lnTo>
                    <a:pt x="8" y="202"/>
                  </a:lnTo>
                  <a:lnTo>
                    <a:pt x="19" y="206"/>
                  </a:lnTo>
                  <a:lnTo>
                    <a:pt x="32" y="209"/>
                  </a:lnTo>
                  <a:lnTo>
                    <a:pt x="44" y="212"/>
                  </a:lnTo>
                  <a:lnTo>
                    <a:pt x="57" y="214"/>
                  </a:lnTo>
                  <a:lnTo>
                    <a:pt x="70" y="215"/>
                  </a:lnTo>
                  <a:lnTo>
                    <a:pt x="83" y="214"/>
                  </a:lnTo>
                  <a:lnTo>
                    <a:pt x="98" y="212"/>
                  </a:lnTo>
                  <a:lnTo>
                    <a:pt x="109" y="209"/>
                  </a:lnTo>
                  <a:lnTo>
                    <a:pt x="122" y="206"/>
                  </a:lnTo>
                  <a:lnTo>
                    <a:pt x="133" y="202"/>
                  </a:lnTo>
                  <a:lnTo>
                    <a:pt x="144" y="196"/>
                  </a:lnTo>
                  <a:lnTo>
                    <a:pt x="153" y="191"/>
                  </a:lnTo>
                  <a:lnTo>
                    <a:pt x="153" y="190"/>
                  </a:lnTo>
                  <a:lnTo>
                    <a:pt x="144" y="196"/>
                  </a:lnTo>
                  <a:lnTo>
                    <a:pt x="133" y="202"/>
                  </a:lnTo>
                  <a:lnTo>
                    <a:pt x="122" y="206"/>
                  </a:lnTo>
                  <a:lnTo>
                    <a:pt x="109" y="209"/>
                  </a:lnTo>
                  <a:lnTo>
                    <a:pt x="96" y="212"/>
                  </a:lnTo>
                  <a:lnTo>
                    <a:pt x="83" y="214"/>
                  </a:lnTo>
                  <a:lnTo>
                    <a:pt x="70" y="214"/>
                  </a:lnTo>
                  <a:lnTo>
                    <a:pt x="57" y="214"/>
                  </a:lnTo>
                  <a:lnTo>
                    <a:pt x="44" y="212"/>
                  </a:lnTo>
                  <a:lnTo>
                    <a:pt x="32" y="209"/>
                  </a:lnTo>
                  <a:lnTo>
                    <a:pt x="21" y="206"/>
                  </a:lnTo>
                  <a:lnTo>
                    <a:pt x="8" y="202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4C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 1571"/>
            <p:cNvSpPr>
              <a:spLocks noEditPoints="1"/>
            </p:cNvSpPr>
            <p:nvPr/>
          </p:nvSpPr>
          <p:spPr bwMode="auto">
            <a:xfrm>
              <a:off x="2925" y="3014"/>
              <a:ext cx="153" cy="213"/>
            </a:xfrm>
            <a:custGeom>
              <a:avLst/>
              <a:gdLst>
                <a:gd name="T0" fmla="*/ 109 w 153"/>
                <a:gd name="T1" fmla="*/ 5 h 213"/>
                <a:gd name="T2" fmla="*/ 83 w 153"/>
                <a:gd name="T3" fmla="*/ 0 h 213"/>
                <a:gd name="T4" fmla="*/ 57 w 153"/>
                <a:gd name="T5" fmla="*/ 0 h 213"/>
                <a:gd name="T6" fmla="*/ 32 w 153"/>
                <a:gd name="T7" fmla="*/ 5 h 213"/>
                <a:gd name="T8" fmla="*/ 24 w 153"/>
                <a:gd name="T9" fmla="*/ 6 h 213"/>
                <a:gd name="T10" fmla="*/ 24 w 153"/>
                <a:gd name="T11" fmla="*/ 6 h 213"/>
                <a:gd name="T12" fmla="*/ 24 w 153"/>
                <a:gd name="T13" fmla="*/ 6 h 213"/>
                <a:gd name="T14" fmla="*/ 24 w 153"/>
                <a:gd name="T15" fmla="*/ 6 h 213"/>
                <a:gd name="T16" fmla="*/ 32 w 153"/>
                <a:gd name="T17" fmla="*/ 5 h 213"/>
                <a:gd name="T18" fmla="*/ 57 w 153"/>
                <a:gd name="T19" fmla="*/ 0 h 213"/>
                <a:gd name="T20" fmla="*/ 83 w 153"/>
                <a:gd name="T21" fmla="*/ 0 h 213"/>
                <a:gd name="T22" fmla="*/ 109 w 153"/>
                <a:gd name="T23" fmla="*/ 5 h 213"/>
                <a:gd name="T24" fmla="*/ 120 w 153"/>
                <a:gd name="T25" fmla="*/ 8 h 213"/>
                <a:gd name="T26" fmla="*/ 8 w 153"/>
                <a:gd name="T27" fmla="*/ 201 h 213"/>
                <a:gd name="T28" fmla="*/ 32 w 153"/>
                <a:gd name="T29" fmla="*/ 208 h 213"/>
                <a:gd name="T30" fmla="*/ 57 w 153"/>
                <a:gd name="T31" fmla="*/ 213 h 213"/>
                <a:gd name="T32" fmla="*/ 83 w 153"/>
                <a:gd name="T33" fmla="*/ 213 h 213"/>
                <a:gd name="T34" fmla="*/ 109 w 153"/>
                <a:gd name="T35" fmla="*/ 208 h 213"/>
                <a:gd name="T36" fmla="*/ 133 w 153"/>
                <a:gd name="T37" fmla="*/ 201 h 213"/>
                <a:gd name="T38" fmla="*/ 153 w 153"/>
                <a:gd name="T39" fmla="*/ 189 h 213"/>
                <a:gd name="T40" fmla="*/ 153 w 153"/>
                <a:gd name="T41" fmla="*/ 189 h 213"/>
                <a:gd name="T42" fmla="*/ 153 w 153"/>
                <a:gd name="T43" fmla="*/ 189 h 213"/>
                <a:gd name="T44" fmla="*/ 153 w 153"/>
                <a:gd name="T45" fmla="*/ 189 h 213"/>
                <a:gd name="T46" fmla="*/ 153 w 153"/>
                <a:gd name="T47" fmla="*/ 189 h 213"/>
                <a:gd name="T48" fmla="*/ 144 w 153"/>
                <a:gd name="T49" fmla="*/ 195 h 213"/>
                <a:gd name="T50" fmla="*/ 122 w 153"/>
                <a:gd name="T51" fmla="*/ 204 h 213"/>
                <a:gd name="T52" fmla="*/ 96 w 153"/>
                <a:gd name="T53" fmla="*/ 210 h 213"/>
                <a:gd name="T54" fmla="*/ 70 w 153"/>
                <a:gd name="T55" fmla="*/ 213 h 213"/>
                <a:gd name="T56" fmla="*/ 44 w 153"/>
                <a:gd name="T57" fmla="*/ 210 h 213"/>
                <a:gd name="T58" fmla="*/ 21 w 153"/>
                <a:gd name="T59" fmla="*/ 204 h 213"/>
                <a:gd name="T60" fmla="*/ 0 w 153"/>
                <a:gd name="T61" fmla="*/ 195 h 213"/>
                <a:gd name="T62" fmla="*/ 0 w 153"/>
                <a:gd name="T63" fmla="*/ 195 h 213"/>
                <a:gd name="T64" fmla="*/ 0 w 153"/>
                <a:gd name="T65" fmla="*/ 196 h 213"/>
                <a:gd name="T66" fmla="*/ 0 w 153"/>
                <a:gd name="T67" fmla="*/ 196 h 213"/>
                <a:gd name="T68" fmla="*/ 0 w 153"/>
                <a:gd name="T69" fmla="*/ 196 h 2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3"/>
                <a:gd name="T106" fmla="*/ 0 h 213"/>
                <a:gd name="T107" fmla="*/ 153 w 153"/>
                <a:gd name="T108" fmla="*/ 213 h 2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3" h="213">
                  <a:moveTo>
                    <a:pt x="120" y="8"/>
                  </a:moveTo>
                  <a:lnTo>
                    <a:pt x="109" y="5"/>
                  </a:lnTo>
                  <a:lnTo>
                    <a:pt x="96" y="2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2"/>
                  </a:lnTo>
                  <a:lnTo>
                    <a:pt x="32" y="5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32" y="5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96" y="2"/>
                  </a:lnTo>
                  <a:lnTo>
                    <a:pt x="109" y="5"/>
                  </a:lnTo>
                  <a:lnTo>
                    <a:pt x="120" y="8"/>
                  </a:lnTo>
                  <a:close/>
                  <a:moveTo>
                    <a:pt x="0" y="196"/>
                  </a:moveTo>
                  <a:lnTo>
                    <a:pt x="8" y="201"/>
                  </a:lnTo>
                  <a:lnTo>
                    <a:pt x="21" y="205"/>
                  </a:lnTo>
                  <a:lnTo>
                    <a:pt x="32" y="208"/>
                  </a:lnTo>
                  <a:lnTo>
                    <a:pt x="44" y="211"/>
                  </a:lnTo>
                  <a:lnTo>
                    <a:pt x="57" y="213"/>
                  </a:lnTo>
                  <a:lnTo>
                    <a:pt x="70" y="213"/>
                  </a:lnTo>
                  <a:lnTo>
                    <a:pt x="83" y="213"/>
                  </a:lnTo>
                  <a:lnTo>
                    <a:pt x="96" y="211"/>
                  </a:lnTo>
                  <a:lnTo>
                    <a:pt x="109" y="208"/>
                  </a:lnTo>
                  <a:lnTo>
                    <a:pt x="122" y="205"/>
                  </a:lnTo>
                  <a:lnTo>
                    <a:pt x="133" y="201"/>
                  </a:lnTo>
                  <a:lnTo>
                    <a:pt x="144" y="195"/>
                  </a:lnTo>
                  <a:lnTo>
                    <a:pt x="153" y="189"/>
                  </a:lnTo>
                  <a:lnTo>
                    <a:pt x="144" y="195"/>
                  </a:lnTo>
                  <a:lnTo>
                    <a:pt x="133" y="199"/>
                  </a:lnTo>
                  <a:lnTo>
                    <a:pt x="122" y="204"/>
                  </a:lnTo>
                  <a:lnTo>
                    <a:pt x="109" y="208"/>
                  </a:lnTo>
                  <a:lnTo>
                    <a:pt x="96" y="210"/>
                  </a:lnTo>
                  <a:lnTo>
                    <a:pt x="83" y="211"/>
                  </a:lnTo>
                  <a:lnTo>
                    <a:pt x="70" y="213"/>
                  </a:lnTo>
                  <a:lnTo>
                    <a:pt x="57" y="211"/>
                  </a:lnTo>
                  <a:lnTo>
                    <a:pt x="44" y="210"/>
                  </a:lnTo>
                  <a:lnTo>
                    <a:pt x="32" y="208"/>
                  </a:lnTo>
                  <a:lnTo>
                    <a:pt x="21" y="204"/>
                  </a:lnTo>
                  <a:lnTo>
                    <a:pt x="10" y="199"/>
                  </a:lnTo>
                  <a:lnTo>
                    <a:pt x="0" y="19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4D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 1572"/>
            <p:cNvSpPr>
              <a:spLocks noEditPoints="1"/>
            </p:cNvSpPr>
            <p:nvPr/>
          </p:nvSpPr>
          <p:spPr bwMode="auto">
            <a:xfrm>
              <a:off x="2925" y="3014"/>
              <a:ext cx="153" cy="213"/>
            </a:xfrm>
            <a:custGeom>
              <a:avLst/>
              <a:gdLst>
                <a:gd name="T0" fmla="*/ 109 w 153"/>
                <a:gd name="T1" fmla="*/ 5 h 213"/>
                <a:gd name="T2" fmla="*/ 83 w 153"/>
                <a:gd name="T3" fmla="*/ 0 h 213"/>
                <a:gd name="T4" fmla="*/ 57 w 153"/>
                <a:gd name="T5" fmla="*/ 0 h 213"/>
                <a:gd name="T6" fmla="*/ 32 w 153"/>
                <a:gd name="T7" fmla="*/ 5 h 213"/>
                <a:gd name="T8" fmla="*/ 24 w 153"/>
                <a:gd name="T9" fmla="*/ 8 h 213"/>
                <a:gd name="T10" fmla="*/ 24 w 153"/>
                <a:gd name="T11" fmla="*/ 8 h 213"/>
                <a:gd name="T12" fmla="*/ 24 w 153"/>
                <a:gd name="T13" fmla="*/ 8 h 213"/>
                <a:gd name="T14" fmla="*/ 24 w 153"/>
                <a:gd name="T15" fmla="*/ 8 h 213"/>
                <a:gd name="T16" fmla="*/ 32 w 153"/>
                <a:gd name="T17" fmla="*/ 5 h 213"/>
                <a:gd name="T18" fmla="*/ 57 w 153"/>
                <a:gd name="T19" fmla="*/ 2 h 213"/>
                <a:gd name="T20" fmla="*/ 83 w 153"/>
                <a:gd name="T21" fmla="*/ 2 h 213"/>
                <a:gd name="T22" fmla="*/ 109 w 153"/>
                <a:gd name="T23" fmla="*/ 5 h 213"/>
                <a:gd name="T24" fmla="*/ 120 w 153"/>
                <a:gd name="T25" fmla="*/ 8 h 213"/>
                <a:gd name="T26" fmla="*/ 10 w 153"/>
                <a:gd name="T27" fmla="*/ 199 h 213"/>
                <a:gd name="T28" fmla="*/ 32 w 153"/>
                <a:gd name="T29" fmla="*/ 208 h 213"/>
                <a:gd name="T30" fmla="*/ 57 w 153"/>
                <a:gd name="T31" fmla="*/ 211 h 213"/>
                <a:gd name="T32" fmla="*/ 83 w 153"/>
                <a:gd name="T33" fmla="*/ 211 h 213"/>
                <a:gd name="T34" fmla="*/ 109 w 153"/>
                <a:gd name="T35" fmla="*/ 208 h 213"/>
                <a:gd name="T36" fmla="*/ 133 w 153"/>
                <a:gd name="T37" fmla="*/ 199 h 213"/>
                <a:gd name="T38" fmla="*/ 153 w 153"/>
                <a:gd name="T39" fmla="*/ 189 h 213"/>
                <a:gd name="T40" fmla="*/ 153 w 153"/>
                <a:gd name="T41" fmla="*/ 189 h 213"/>
                <a:gd name="T42" fmla="*/ 153 w 153"/>
                <a:gd name="T43" fmla="*/ 187 h 213"/>
                <a:gd name="T44" fmla="*/ 153 w 153"/>
                <a:gd name="T45" fmla="*/ 187 h 213"/>
                <a:gd name="T46" fmla="*/ 153 w 153"/>
                <a:gd name="T47" fmla="*/ 187 h 213"/>
                <a:gd name="T48" fmla="*/ 153 w 153"/>
                <a:gd name="T49" fmla="*/ 187 h 213"/>
                <a:gd name="T50" fmla="*/ 133 w 153"/>
                <a:gd name="T51" fmla="*/ 199 h 213"/>
                <a:gd name="T52" fmla="*/ 109 w 153"/>
                <a:gd name="T53" fmla="*/ 207 h 213"/>
                <a:gd name="T54" fmla="*/ 83 w 153"/>
                <a:gd name="T55" fmla="*/ 211 h 213"/>
                <a:gd name="T56" fmla="*/ 57 w 153"/>
                <a:gd name="T57" fmla="*/ 211 h 213"/>
                <a:gd name="T58" fmla="*/ 32 w 153"/>
                <a:gd name="T59" fmla="*/ 207 h 213"/>
                <a:gd name="T60" fmla="*/ 10 w 153"/>
                <a:gd name="T61" fmla="*/ 199 h 213"/>
                <a:gd name="T62" fmla="*/ 0 w 153"/>
                <a:gd name="T63" fmla="*/ 195 h 213"/>
                <a:gd name="T64" fmla="*/ 0 w 153"/>
                <a:gd name="T65" fmla="*/ 195 h 213"/>
                <a:gd name="T66" fmla="*/ 0 w 153"/>
                <a:gd name="T67" fmla="*/ 195 h 213"/>
                <a:gd name="T68" fmla="*/ 0 w 153"/>
                <a:gd name="T69" fmla="*/ 195 h 2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3"/>
                <a:gd name="T106" fmla="*/ 0 h 213"/>
                <a:gd name="T107" fmla="*/ 153 w 153"/>
                <a:gd name="T108" fmla="*/ 213 h 2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3" h="213">
                  <a:moveTo>
                    <a:pt x="120" y="8"/>
                  </a:moveTo>
                  <a:lnTo>
                    <a:pt x="109" y="5"/>
                  </a:lnTo>
                  <a:lnTo>
                    <a:pt x="96" y="2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2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32" y="5"/>
                  </a:lnTo>
                  <a:lnTo>
                    <a:pt x="44" y="3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3" y="2"/>
                  </a:lnTo>
                  <a:lnTo>
                    <a:pt x="96" y="3"/>
                  </a:lnTo>
                  <a:lnTo>
                    <a:pt x="109" y="5"/>
                  </a:lnTo>
                  <a:lnTo>
                    <a:pt x="120" y="9"/>
                  </a:lnTo>
                  <a:lnTo>
                    <a:pt x="120" y="8"/>
                  </a:lnTo>
                  <a:close/>
                  <a:moveTo>
                    <a:pt x="0" y="195"/>
                  </a:moveTo>
                  <a:lnTo>
                    <a:pt x="10" y="199"/>
                  </a:lnTo>
                  <a:lnTo>
                    <a:pt x="21" y="204"/>
                  </a:lnTo>
                  <a:lnTo>
                    <a:pt x="32" y="208"/>
                  </a:lnTo>
                  <a:lnTo>
                    <a:pt x="44" y="210"/>
                  </a:lnTo>
                  <a:lnTo>
                    <a:pt x="57" y="211"/>
                  </a:lnTo>
                  <a:lnTo>
                    <a:pt x="70" y="213"/>
                  </a:lnTo>
                  <a:lnTo>
                    <a:pt x="83" y="211"/>
                  </a:lnTo>
                  <a:lnTo>
                    <a:pt x="96" y="210"/>
                  </a:lnTo>
                  <a:lnTo>
                    <a:pt x="109" y="208"/>
                  </a:lnTo>
                  <a:lnTo>
                    <a:pt x="122" y="204"/>
                  </a:lnTo>
                  <a:lnTo>
                    <a:pt x="133" y="199"/>
                  </a:lnTo>
                  <a:lnTo>
                    <a:pt x="144" y="195"/>
                  </a:lnTo>
                  <a:lnTo>
                    <a:pt x="153" y="189"/>
                  </a:lnTo>
                  <a:lnTo>
                    <a:pt x="153" y="187"/>
                  </a:lnTo>
                  <a:lnTo>
                    <a:pt x="142" y="193"/>
                  </a:lnTo>
                  <a:lnTo>
                    <a:pt x="133" y="199"/>
                  </a:lnTo>
                  <a:lnTo>
                    <a:pt x="120" y="204"/>
                  </a:lnTo>
                  <a:lnTo>
                    <a:pt x="109" y="207"/>
                  </a:lnTo>
                  <a:lnTo>
                    <a:pt x="96" y="210"/>
                  </a:lnTo>
                  <a:lnTo>
                    <a:pt x="83" y="211"/>
                  </a:lnTo>
                  <a:lnTo>
                    <a:pt x="70" y="211"/>
                  </a:lnTo>
                  <a:lnTo>
                    <a:pt x="57" y="211"/>
                  </a:lnTo>
                  <a:lnTo>
                    <a:pt x="44" y="210"/>
                  </a:lnTo>
                  <a:lnTo>
                    <a:pt x="32" y="207"/>
                  </a:lnTo>
                  <a:lnTo>
                    <a:pt x="21" y="204"/>
                  </a:lnTo>
                  <a:lnTo>
                    <a:pt x="10" y="199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4E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Freeform 1573"/>
            <p:cNvSpPr>
              <a:spLocks noEditPoints="1"/>
            </p:cNvSpPr>
            <p:nvPr/>
          </p:nvSpPr>
          <p:spPr bwMode="auto">
            <a:xfrm>
              <a:off x="2925" y="3014"/>
              <a:ext cx="153" cy="211"/>
            </a:xfrm>
            <a:custGeom>
              <a:avLst/>
              <a:gdLst>
                <a:gd name="T0" fmla="*/ 109 w 153"/>
                <a:gd name="T1" fmla="*/ 5 h 211"/>
                <a:gd name="T2" fmla="*/ 83 w 153"/>
                <a:gd name="T3" fmla="*/ 2 h 211"/>
                <a:gd name="T4" fmla="*/ 57 w 153"/>
                <a:gd name="T5" fmla="*/ 2 h 211"/>
                <a:gd name="T6" fmla="*/ 32 w 153"/>
                <a:gd name="T7" fmla="*/ 5 h 211"/>
                <a:gd name="T8" fmla="*/ 24 w 153"/>
                <a:gd name="T9" fmla="*/ 8 h 211"/>
                <a:gd name="T10" fmla="*/ 24 w 153"/>
                <a:gd name="T11" fmla="*/ 8 h 211"/>
                <a:gd name="T12" fmla="*/ 24 w 153"/>
                <a:gd name="T13" fmla="*/ 8 h 211"/>
                <a:gd name="T14" fmla="*/ 24 w 153"/>
                <a:gd name="T15" fmla="*/ 8 h 211"/>
                <a:gd name="T16" fmla="*/ 33 w 153"/>
                <a:gd name="T17" fmla="*/ 6 h 211"/>
                <a:gd name="T18" fmla="*/ 57 w 153"/>
                <a:gd name="T19" fmla="*/ 2 h 211"/>
                <a:gd name="T20" fmla="*/ 83 w 153"/>
                <a:gd name="T21" fmla="*/ 2 h 211"/>
                <a:gd name="T22" fmla="*/ 109 w 153"/>
                <a:gd name="T23" fmla="*/ 6 h 211"/>
                <a:gd name="T24" fmla="*/ 120 w 153"/>
                <a:gd name="T25" fmla="*/ 9 h 211"/>
                <a:gd name="T26" fmla="*/ 10 w 153"/>
                <a:gd name="T27" fmla="*/ 199 h 211"/>
                <a:gd name="T28" fmla="*/ 32 w 153"/>
                <a:gd name="T29" fmla="*/ 207 h 211"/>
                <a:gd name="T30" fmla="*/ 57 w 153"/>
                <a:gd name="T31" fmla="*/ 211 h 211"/>
                <a:gd name="T32" fmla="*/ 83 w 153"/>
                <a:gd name="T33" fmla="*/ 211 h 211"/>
                <a:gd name="T34" fmla="*/ 109 w 153"/>
                <a:gd name="T35" fmla="*/ 207 h 211"/>
                <a:gd name="T36" fmla="*/ 133 w 153"/>
                <a:gd name="T37" fmla="*/ 199 h 211"/>
                <a:gd name="T38" fmla="*/ 153 w 153"/>
                <a:gd name="T39" fmla="*/ 187 h 211"/>
                <a:gd name="T40" fmla="*/ 153 w 153"/>
                <a:gd name="T41" fmla="*/ 187 h 211"/>
                <a:gd name="T42" fmla="*/ 153 w 153"/>
                <a:gd name="T43" fmla="*/ 187 h 211"/>
                <a:gd name="T44" fmla="*/ 153 w 153"/>
                <a:gd name="T45" fmla="*/ 187 h 211"/>
                <a:gd name="T46" fmla="*/ 153 w 153"/>
                <a:gd name="T47" fmla="*/ 187 h 211"/>
                <a:gd name="T48" fmla="*/ 153 w 153"/>
                <a:gd name="T49" fmla="*/ 187 h 211"/>
                <a:gd name="T50" fmla="*/ 131 w 153"/>
                <a:gd name="T51" fmla="*/ 199 h 211"/>
                <a:gd name="T52" fmla="*/ 109 w 153"/>
                <a:gd name="T53" fmla="*/ 207 h 211"/>
                <a:gd name="T54" fmla="*/ 83 w 153"/>
                <a:gd name="T55" fmla="*/ 211 h 211"/>
                <a:gd name="T56" fmla="*/ 57 w 153"/>
                <a:gd name="T57" fmla="*/ 211 h 211"/>
                <a:gd name="T58" fmla="*/ 33 w 153"/>
                <a:gd name="T59" fmla="*/ 207 h 211"/>
                <a:gd name="T60" fmla="*/ 10 w 153"/>
                <a:gd name="T61" fmla="*/ 199 h 211"/>
                <a:gd name="T62" fmla="*/ 0 w 153"/>
                <a:gd name="T63" fmla="*/ 195 h 211"/>
                <a:gd name="T64" fmla="*/ 0 w 153"/>
                <a:gd name="T65" fmla="*/ 195 h 211"/>
                <a:gd name="T66" fmla="*/ 0 w 153"/>
                <a:gd name="T67" fmla="*/ 195 h 211"/>
                <a:gd name="T68" fmla="*/ 0 w 153"/>
                <a:gd name="T69" fmla="*/ 195 h 2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3"/>
                <a:gd name="T106" fmla="*/ 0 h 211"/>
                <a:gd name="T107" fmla="*/ 153 w 153"/>
                <a:gd name="T108" fmla="*/ 211 h 2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3" h="211">
                  <a:moveTo>
                    <a:pt x="120" y="9"/>
                  </a:moveTo>
                  <a:lnTo>
                    <a:pt x="109" y="5"/>
                  </a:lnTo>
                  <a:lnTo>
                    <a:pt x="96" y="3"/>
                  </a:lnTo>
                  <a:lnTo>
                    <a:pt x="83" y="2"/>
                  </a:lnTo>
                  <a:lnTo>
                    <a:pt x="70" y="0"/>
                  </a:lnTo>
                  <a:lnTo>
                    <a:pt x="57" y="2"/>
                  </a:lnTo>
                  <a:lnTo>
                    <a:pt x="44" y="3"/>
                  </a:lnTo>
                  <a:lnTo>
                    <a:pt x="32" y="5"/>
                  </a:lnTo>
                  <a:lnTo>
                    <a:pt x="24" y="8"/>
                  </a:lnTo>
                  <a:lnTo>
                    <a:pt x="33" y="6"/>
                  </a:lnTo>
                  <a:lnTo>
                    <a:pt x="44" y="3"/>
                  </a:lnTo>
                  <a:lnTo>
                    <a:pt x="57" y="2"/>
                  </a:lnTo>
                  <a:lnTo>
                    <a:pt x="70" y="2"/>
                  </a:lnTo>
                  <a:lnTo>
                    <a:pt x="83" y="2"/>
                  </a:lnTo>
                  <a:lnTo>
                    <a:pt x="96" y="3"/>
                  </a:lnTo>
                  <a:lnTo>
                    <a:pt x="109" y="6"/>
                  </a:lnTo>
                  <a:lnTo>
                    <a:pt x="120" y="9"/>
                  </a:lnTo>
                  <a:close/>
                  <a:moveTo>
                    <a:pt x="0" y="195"/>
                  </a:moveTo>
                  <a:lnTo>
                    <a:pt x="10" y="199"/>
                  </a:lnTo>
                  <a:lnTo>
                    <a:pt x="21" y="204"/>
                  </a:lnTo>
                  <a:lnTo>
                    <a:pt x="32" y="207"/>
                  </a:lnTo>
                  <a:lnTo>
                    <a:pt x="44" y="210"/>
                  </a:lnTo>
                  <a:lnTo>
                    <a:pt x="57" y="211"/>
                  </a:lnTo>
                  <a:lnTo>
                    <a:pt x="70" y="211"/>
                  </a:lnTo>
                  <a:lnTo>
                    <a:pt x="83" y="211"/>
                  </a:lnTo>
                  <a:lnTo>
                    <a:pt x="96" y="210"/>
                  </a:lnTo>
                  <a:lnTo>
                    <a:pt x="109" y="207"/>
                  </a:lnTo>
                  <a:lnTo>
                    <a:pt x="120" y="204"/>
                  </a:lnTo>
                  <a:lnTo>
                    <a:pt x="133" y="199"/>
                  </a:lnTo>
                  <a:lnTo>
                    <a:pt x="142" y="193"/>
                  </a:lnTo>
                  <a:lnTo>
                    <a:pt x="153" y="187"/>
                  </a:lnTo>
                  <a:lnTo>
                    <a:pt x="142" y="193"/>
                  </a:lnTo>
                  <a:lnTo>
                    <a:pt x="131" y="199"/>
                  </a:lnTo>
                  <a:lnTo>
                    <a:pt x="120" y="204"/>
                  </a:lnTo>
                  <a:lnTo>
                    <a:pt x="109" y="207"/>
                  </a:lnTo>
                  <a:lnTo>
                    <a:pt x="96" y="210"/>
                  </a:lnTo>
                  <a:lnTo>
                    <a:pt x="83" y="211"/>
                  </a:lnTo>
                  <a:lnTo>
                    <a:pt x="70" y="211"/>
                  </a:lnTo>
                  <a:lnTo>
                    <a:pt x="57" y="211"/>
                  </a:lnTo>
                  <a:lnTo>
                    <a:pt x="44" y="210"/>
                  </a:lnTo>
                  <a:lnTo>
                    <a:pt x="33" y="207"/>
                  </a:lnTo>
                  <a:lnTo>
                    <a:pt x="21" y="204"/>
                  </a:lnTo>
                  <a:lnTo>
                    <a:pt x="10" y="199"/>
                  </a:lnTo>
                  <a:lnTo>
                    <a:pt x="0" y="193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4F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Freeform 1574"/>
            <p:cNvSpPr>
              <a:spLocks noEditPoints="1"/>
            </p:cNvSpPr>
            <p:nvPr/>
          </p:nvSpPr>
          <p:spPr bwMode="auto">
            <a:xfrm>
              <a:off x="2925" y="3016"/>
              <a:ext cx="153" cy="209"/>
            </a:xfrm>
            <a:custGeom>
              <a:avLst/>
              <a:gdLst>
                <a:gd name="T0" fmla="*/ 109 w 153"/>
                <a:gd name="T1" fmla="*/ 4 h 209"/>
                <a:gd name="T2" fmla="*/ 83 w 153"/>
                <a:gd name="T3" fmla="*/ 0 h 209"/>
                <a:gd name="T4" fmla="*/ 57 w 153"/>
                <a:gd name="T5" fmla="*/ 0 h 209"/>
                <a:gd name="T6" fmla="*/ 33 w 153"/>
                <a:gd name="T7" fmla="*/ 4 h 209"/>
                <a:gd name="T8" fmla="*/ 24 w 153"/>
                <a:gd name="T9" fmla="*/ 7 h 209"/>
                <a:gd name="T10" fmla="*/ 24 w 153"/>
                <a:gd name="T11" fmla="*/ 7 h 209"/>
                <a:gd name="T12" fmla="*/ 24 w 153"/>
                <a:gd name="T13" fmla="*/ 7 h 209"/>
                <a:gd name="T14" fmla="*/ 24 w 153"/>
                <a:gd name="T15" fmla="*/ 7 h 209"/>
                <a:gd name="T16" fmla="*/ 33 w 153"/>
                <a:gd name="T17" fmla="*/ 4 h 209"/>
                <a:gd name="T18" fmla="*/ 57 w 153"/>
                <a:gd name="T19" fmla="*/ 0 h 209"/>
                <a:gd name="T20" fmla="*/ 83 w 153"/>
                <a:gd name="T21" fmla="*/ 0 h 209"/>
                <a:gd name="T22" fmla="*/ 109 w 153"/>
                <a:gd name="T23" fmla="*/ 4 h 209"/>
                <a:gd name="T24" fmla="*/ 120 w 153"/>
                <a:gd name="T25" fmla="*/ 7 h 209"/>
                <a:gd name="T26" fmla="*/ 10 w 153"/>
                <a:gd name="T27" fmla="*/ 197 h 209"/>
                <a:gd name="T28" fmla="*/ 33 w 153"/>
                <a:gd name="T29" fmla="*/ 205 h 209"/>
                <a:gd name="T30" fmla="*/ 57 w 153"/>
                <a:gd name="T31" fmla="*/ 209 h 209"/>
                <a:gd name="T32" fmla="*/ 83 w 153"/>
                <a:gd name="T33" fmla="*/ 209 h 209"/>
                <a:gd name="T34" fmla="*/ 109 w 153"/>
                <a:gd name="T35" fmla="*/ 205 h 209"/>
                <a:gd name="T36" fmla="*/ 131 w 153"/>
                <a:gd name="T37" fmla="*/ 197 h 209"/>
                <a:gd name="T38" fmla="*/ 153 w 153"/>
                <a:gd name="T39" fmla="*/ 185 h 209"/>
                <a:gd name="T40" fmla="*/ 153 w 153"/>
                <a:gd name="T41" fmla="*/ 185 h 209"/>
                <a:gd name="T42" fmla="*/ 153 w 153"/>
                <a:gd name="T43" fmla="*/ 184 h 209"/>
                <a:gd name="T44" fmla="*/ 153 w 153"/>
                <a:gd name="T45" fmla="*/ 184 h 209"/>
                <a:gd name="T46" fmla="*/ 153 w 153"/>
                <a:gd name="T47" fmla="*/ 184 h 209"/>
                <a:gd name="T48" fmla="*/ 151 w 153"/>
                <a:gd name="T49" fmla="*/ 185 h 209"/>
                <a:gd name="T50" fmla="*/ 131 w 153"/>
                <a:gd name="T51" fmla="*/ 196 h 209"/>
                <a:gd name="T52" fmla="*/ 109 w 153"/>
                <a:gd name="T53" fmla="*/ 203 h 209"/>
                <a:gd name="T54" fmla="*/ 83 w 153"/>
                <a:gd name="T55" fmla="*/ 208 h 209"/>
                <a:gd name="T56" fmla="*/ 57 w 153"/>
                <a:gd name="T57" fmla="*/ 208 h 209"/>
                <a:gd name="T58" fmla="*/ 33 w 153"/>
                <a:gd name="T59" fmla="*/ 203 h 209"/>
                <a:gd name="T60" fmla="*/ 10 w 153"/>
                <a:gd name="T61" fmla="*/ 196 h 209"/>
                <a:gd name="T62" fmla="*/ 0 w 153"/>
                <a:gd name="T63" fmla="*/ 191 h 209"/>
                <a:gd name="T64" fmla="*/ 0 w 153"/>
                <a:gd name="T65" fmla="*/ 191 h 209"/>
                <a:gd name="T66" fmla="*/ 0 w 153"/>
                <a:gd name="T67" fmla="*/ 191 h 209"/>
                <a:gd name="T68" fmla="*/ 0 w 153"/>
                <a:gd name="T69" fmla="*/ 191 h 2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3"/>
                <a:gd name="T106" fmla="*/ 0 h 209"/>
                <a:gd name="T107" fmla="*/ 153 w 153"/>
                <a:gd name="T108" fmla="*/ 209 h 2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3" h="209">
                  <a:moveTo>
                    <a:pt x="120" y="7"/>
                  </a:moveTo>
                  <a:lnTo>
                    <a:pt x="109" y="4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33" y="4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96" y="3"/>
                  </a:lnTo>
                  <a:lnTo>
                    <a:pt x="109" y="4"/>
                  </a:lnTo>
                  <a:lnTo>
                    <a:pt x="120" y="9"/>
                  </a:lnTo>
                  <a:lnTo>
                    <a:pt x="120" y="7"/>
                  </a:lnTo>
                  <a:close/>
                  <a:moveTo>
                    <a:pt x="0" y="191"/>
                  </a:moveTo>
                  <a:lnTo>
                    <a:pt x="10" y="197"/>
                  </a:lnTo>
                  <a:lnTo>
                    <a:pt x="21" y="202"/>
                  </a:lnTo>
                  <a:lnTo>
                    <a:pt x="33" y="205"/>
                  </a:lnTo>
                  <a:lnTo>
                    <a:pt x="44" y="208"/>
                  </a:lnTo>
                  <a:lnTo>
                    <a:pt x="57" y="209"/>
                  </a:lnTo>
                  <a:lnTo>
                    <a:pt x="70" y="209"/>
                  </a:lnTo>
                  <a:lnTo>
                    <a:pt x="83" y="209"/>
                  </a:lnTo>
                  <a:lnTo>
                    <a:pt x="96" y="208"/>
                  </a:lnTo>
                  <a:lnTo>
                    <a:pt x="109" y="205"/>
                  </a:lnTo>
                  <a:lnTo>
                    <a:pt x="120" y="202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3" y="185"/>
                  </a:lnTo>
                  <a:lnTo>
                    <a:pt x="153" y="184"/>
                  </a:lnTo>
                  <a:lnTo>
                    <a:pt x="151" y="185"/>
                  </a:lnTo>
                  <a:lnTo>
                    <a:pt x="142" y="191"/>
                  </a:lnTo>
                  <a:lnTo>
                    <a:pt x="131" y="196"/>
                  </a:lnTo>
                  <a:lnTo>
                    <a:pt x="120" y="200"/>
                  </a:lnTo>
                  <a:lnTo>
                    <a:pt x="109" y="203"/>
                  </a:lnTo>
                  <a:lnTo>
                    <a:pt x="96" y="206"/>
                  </a:lnTo>
                  <a:lnTo>
                    <a:pt x="83" y="208"/>
                  </a:lnTo>
                  <a:lnTo>
                    <a:pt x="70" y="209"/>
                  </a:lnTo>
                  <a:lnTo>
                    <a:pt x="57" y="208"/>
                  </a:lnTo>
                  <a:lnTo>
                    <a:pt x="44" y="206"/>
                  </a:lnTo>
                  <a:lnTo>
                    <a:pt x="33" y="203"/>
                  </a:lnTo>
                  <a:lnTo>
                    <a:pt x="21" y="200"/>
                  </a:lnTo>
                  <a:lnTo>
                    <a:pt x="10" y="196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50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Freeform 1575"/>
            <p:cNvSpPr>
              <a:spLocks noEditPoints="1"/>
            </p:cNvSpPr>
            <p:nvPr/>
          </p:nvSpPr>
          <p:spPr bwMode="auto">
            <a:xfrm>
              <a:off x="2925" y="3016"/>
              <a:ext cx="153" cy="209"/>
            </a:xfrm>
            <a:custGeom>
              <a:avLst/>
              <a:gdLst>
                <a:gd name="T0" fmla="*/ 109 w 153"/>
                <a:gd name="T1" fmla="*/ 4 h 209"/>
                <a:gd name="T2" fmla="*/ 83 w 153"/>
                <a:gd name="T3" fmla="*/ 0 h 209"/>
                <a:gd name="T4" fmla="*/ 57 w 153"/>
                <a:gd name="T5" fmla="*/ 0 h 209"/>
                <a:gd name="T6" fmla="*/ 33 w 153"/>
                <a:gd name="T7" fmla="*/ 4 h 209"/>
                <a:gd name="T8" fmla="*/ 24 w 153"/>
                <a:gd name="T9" fmla="*/ 7 h 209"/>
                <a:gd name="T10" fmla="*/ 24 w 153"/>
                <a:gd name="T11" fmla="*/ 7 h 209"/>
                <a:gd name="T12" fmla="*/ 24 w 153"/>
                <a:gd name="T13" fmla="*/ 7 h 209"/>
                <a:gd name="T14" fmla="*/ 24 w 153"/>
                <a:gd name="T15" fmla="*/ 7 h 209"/>
                <a:gd name="T16" fmla="*/ 33 w 153"/>
                <a:gd name="T17" fmla="*/ 6 h 209"/>
                <a:gd name="T18" fmla="*/ 57 w 153"/>
                <a:gd name="T19" fmla="*/ 1 h 209"/>
                <a:gd name="T20" fmla="*/ 83 w 153"/>
                <a:gd name="T21" fmla="*/ 1 h 209"/>
                <a:gd name="T22" fmla="*/ 109 w 153"/>
                <a:gd name="T23" fmla="*/ 6 h 209"/>
                <a:gd name="T24" fmla="*/ 120 w 153"/>
                <a:gd name="T25" fmla="*/ 9 h 209"/>
                <a:gd name="T26" fmla="*/ 0 w 153"/>
                <a:gd name="T27" fmla="*/ 191 h 209"/>
                <a:gd name="T28" fmla="*/ 21 w 153"/>
                <a:gd name="T29" fmla="*/ 200 h 209"/>
                <a:gd name="T30" fmla="*/ 44 w 153"/>
                <a:gd name="T31" fmla="*/ 206 h 209"/>
                <a:gd name="T32" fmla="*/ 70 w 153"/>
                <a:gd name="T33" fmla="*/ 209 h 209"/>
                <a:gd name="T34" fmla="*/ 96 w 153"/>
                <a:gd name="T35" fmla="*/ 206 h 209"/>
                <a:gd name="T36" fmla="*/ 120 w 153"/>
                <a:gd name="T37" fmla="*/ 200 h 209"/>
                <a:gd name="T38" fmla="*/ 142 w 153"/>
                <a:gd name="T39" fmla="*/ 191 h 209"/>
                <a:gd name="T40" fmla="*/ 153 w 153"/>
                <a:gd name="T41" fmla="*/ 184 h 209"/>
                <a:gd name="T42" fmla="*/ 153 w 153"/>
                <a:gd name="T43" fmla="*/ 184 h 209"/>
                <a:gd name="T44" fmla="*/ 153 w 153"/>
                <a:gd name="T45" fmla="*/ 184 h 209"/>
                <a:gd name="T46" fmla="*/ 153 w 153"/>
                <a:gd name="T47" fmla="*/ 184 h 209"/>
                <a:gd name="T48" fmla="*/ 153 w 153"/>
                <a:gd name="T49" fmla="*/ 184 h 209"/>
                <a:gd name="T50" fmla="*/ 142 w 153"/>
                <a:gd name="T51" fmla="*/ 190 h 209"/>
                <a:gd name="T52" fmla="*/ 120 w 153"/>
                <a:gd name="T53" fmla="*/ 200 h 209"/>
                <a:gd name="T54" fmla="*/ 96 w 153"/>
                <a:gd name="T55" fmla="*/ 206 h 209"/>
                <a:gd name="T56" fmla="*/ 70 w 153"/>
                <a:gd name="T57" fmla="*/ 208 h 209"/>
                <a:gd name="T58" fmla="*/ 44 w 153"/>
                <a:gd name="T59" fmla="*/ 206 h 209"/>
                <a:gd name="T60" fmla="*/ 21 w 153"/>
                <a:gd name="T61" fmla="*/ 200 h 209"/>
                <a:gd name="T62" fmla="*/ 0 w 153"/>
                <a:gd name="T63" fmla="*/ 191 h 209"/>
                <a:gd name="T64" fmla="*/ 0 w 153"/>
                <a:gd name="T65" fmla="*/ 191 h 209"/>
                <a:gd name="T66" fmla="*/ 0 w 153"/>
                <a:gd name="T67" fmla="*/ 191 h 209"/>
                <a:gd name="T68" fmla="*/ 0 w 153"/>
                <a:gd name="T69" fmla="*/ 191 h 209"/>
                <a:gd name="T70" fmla="*/ 0 w 153"/>
                <a:gd name="T71" fmla="*/ 191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3"/>
                <a:gd name="T109" fmla="*/ 0 h 209"/>
                <a:gd name="T110" fmla="*/ 153 w 153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3" h="209">
                  <a:moveTo>
                    <a:pt x="120" y="9"/>
                  </a:moveTo>
                  <a:lnTo>
                    <a:pt x="109" y="4"/>
                  </a:lnTo>
                  <a:lnTo>
                    <a:pt x="96" y="3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3"/>
                  </a:lnTo>
                  <a:lnTo>
                    <a:pt x="33" y="4"/>
                  </a:lnTo>
                  <a:lnTo>
                    <a:pt x="24" y="7"/>
                  </a:lnTo>
                  <a:lnTo>
                    <a:pt x="33" y="6"/>
                  </a:lnTo>
                  <a:lnTo>
                    <a:pt x="44" y="3"/>
                  </a:lnTo>
                  <a:lnTo>
                    <a:pt x="57" y="1"/>
                  </a:lnTo>
                  <a:lnTo>
                    <a:pt x="70" y="0"/>
                  </a:lnTo>
                  <a:lnTo>
                    <a:pt x="83" y="1"/>
                  </a:lnTo>
                  <a:lnTo>
                    <a:pt x="96" y="3"/>
                  </a:lnTo>
                  <a:lnTo>
                    <a:pt x="109" y="6"/>
                  </a:lnTo>
                  <a:lnTo>
                    <a:pt x="120" y="9"/>
                  </a:lnTo>
                  <a:close/>
                  <a:moveTo>
                    <a:pt x="0" y="191"/>
                  </a:moveTo>
                  <a:lnTo>
                    <a:pt x="10" y="196"/>
                  </a:lnTo>
                  <a:lnTo>
                    <a:pt x="21" y="200"/>
                  </a:lnTo>
                  <a:lnTo>
                    <a:pt x="33" y="203"/>
                  </a:lnTo>
                  <a:lnTo>
                    <a:pt x="44" y="206"/>
                  </a:lnTo>
                  <a:lnTo>
                    <a:pt x="57" y="208"/>
                  </a:lnTo>
                  <a:lnTo>
                    <a:pt x="70" y="209"/>
                  </a:lnTo>
                  <a:lnTo>
                    <a:pt x="83" y="208"/>
                  </a:lnTo>
                  <a:lnTo>
                    <a:pt x="96" y="206"/>
                  </a:lnTo>
                  <a:lnTo>
                    <a:pt x="109" y="203"/>
                  </a:lnTo>
                  <a:lnTo>
                    <a:pt x="120" y="200"/>
                  </a:lnTo>
                  <a:lnTo>
                    <a:pt x="131" y="196"/>
                  </a:lnTo>
                  <a:lnTo>
                    <a:pt x="142" y="191"/>
                  </a:lnTo>
                  <a:lnTo>
                    <a:pt x="151" y="185"/>
                  </a:lnTo>
                  <a:lnTo>
                    <a:pt x="153" y="184"/>
                  </a:lnTo>
                  <a:lnTo>
                    <a:pt x="151" y="184"/>
                  </a:lnTo>
                  <a:lnTo>
                    <a:pt x="142" y="190"/>
                  </a:lnTo>
                  <a:lnTo>
                    <a:pt x="131" y="196"/>
                  </a:lnTo>
                  <a:lnTo>
                    <a:pt x="120" y="200"/>
                  </a:lnTo>
                  <a:lnTo>
                    <a:pt x="109" y="203"/>
                  </a:lnTo>
                  <a:lnTo>
                    <a:pt x="96" y="206"/>
                  </a:lnTo>
                  <a:lnTo>
                    <a:pt x="83" y="208"/>
                  </a:lnTo>
                  <a:lnTo>
                    <a:pt x="70" y="208"/>
                  </a:lnTo>
                  <a:lnTo>
                    <a:pt x="57" y="208"/>
                  </a:lnTo>
                  <a:lnTo>
                    <a:pt x="44" y="206"/>
                  </a:lnTo>
                  <a:lnTo>
                    <a:pt x="33" y="203"/>
                  </a:lnTo>
                  <a:lnTo>
                    <a:pt x="21" y="200"/>
                  </a:lnTo>
                  <a:lnTo>
                    <a:pt x="10" y="196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51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 1576"/>
            <p:cNvSpPr>
              <a:spLocks noEditPoints="1"/>
            </p:cNvSpPr>
            <p:nvPr/>
          </p:nvSpPr>
          <p:spPr bwMode="auto">
            <a:xfrm>
              <a:off x="2925" y="3016"/>
              <a:ext cx="153" cy="208"/>
            </a:xfrm>
            <a:custGeom>
              <a:avLst/>
              <a:gdLst>
                <a:gd name="T0" fmla="*/ 120 w 153"/>
                <a:gd name="T1" fmla="*/ 9 h 208"/>
                <a:gd name="T2" fmla="*/ 96 w 153"/>
                <a:gd name="T3" fmla="*/ 3 h 208"/>
                <a:gd name="T4" fmla="*/ 70 w 153"/>
                <a:gd name="T5" fmla="*/ 0 h 208"/>
                <a:gd name="T6" fmla="*/ 44 w 153"/>
                <a:gd name="T7" fmla="*/ 3 h 208"/>
                <a:gd name="T8" fmla="*/ 24 w 153"/>
                <a:gd name="T9" fmla="*/ 7 h 208"/>
                <a:gd name="T10" fmla="*/ 24 w 153"/>
                <a:gd name="T11" fmla="*/ 7 h 208"/>
                <a:gd name="T12" fmla="*/ 24 w 153"/>
                <a:gd name="T13" fmla="*/ 9 h 208"/>
                <a:gd name="T14" fmla="*/ 24 w 153"/>
                <a:gd name="T15" fmla="*/ 9 h 208"/>
                <a:gd name="T16" fmla="*/ 24 w 153"/>
                <a:gd name="T17" fmla="*/ 9 h 208"/>
                <a:gd name="T18" fmla="*/ 44 w 153"/>
                <a:gd name="T19" fmla="*/ 3 h 208"/>
                <a:gd name="T20" fmla="*/ 70 w 153"/>
                <a:gd name="T21" fmla="*/ 1 h 208"/>
                <a:gd name="T22" fmla="*/ 96 w 153"/>
                <a:gd name="T23" fmla="*/ 3 h 208"/>
                <a:gd name="T24" fmla="*/ 120 w 153"/>
                <a:gd name="T25" fmla="*/ 9 h 208"/>
                <a:gd name="T26" fmla="*/ 120 w 153"/>
                <a:gd name="T27" fmla="*/ 9 h 208"/>
                <a:gd name="T28" fmla="*/ 10 w 153"/>
                <a:gd name="T29" fmla="*/ 196 h 208"/>
                <a:gd name="T30" fmla="*/ 33 w 153"/>
                <a:gd name="T31" fmla="*/ 203 h 208"/>
                <a:gd name="T32" fmla="*/ 57 w 153"/>
                <a:gd name="T33" fmla="*/ 208 h 208"/>
                <a:gd name="T34" fmla="*/ 83 w 153"/>
                <a:gd name="T35" fmla="*/ 208 h 208"/>
                <a:gd name="T36" fmla="*/ 109 w 153"/>
                <a:gd name="T37" fmla="*/ 203 h 208"/>
                <a:gd name="T38" fmla="*/ 131 w 153"/>
                <a:gd name="T39" fmla="*/ 196 h 208"/>
                <a:gd name="T40" fmla="*/ 151 w 153"/>
                <a:gd name="T41" fmla="*/ 184 h 208"/>
                <a:gd name="T42" fmla="*/ 153 w 153"/>
                <a:gd name="T43" fmla="*/ 184 h 208"/>
                <a:gd name="T44" fmla="*/ 153 w 153"/>
                <a:gd name="T45" fmla="*/ 182 h 208"/>
                <a:gd name="T46" fmla="*/ 153 w 153"/>
                <a:gd name="T47" fmla="*/ 182 h 208"/>
                <a:gd name="T48" fmla="*/ 153 w 153"/>
                <a:gd name="T49" fmla="*/ 182 h 208"/>
                <a:gd name="T50" fmla="*/ 151 w 153"/>
                <a:gd name="T51" fmla="*/ 184 h 208"/>
                <a:gd name="T52" fmla="*/ 131 w 153"/>
                <a:gd name="T53" fmla="*/ 196 h 208"/>
                <a:gd name="T54" fmla="*/ 109 w 153"/>
                <a:gd name="T55" fmla="*/ 203 h 208"/>
                <a:gd name="T56" fmla="*/ 83 w 153"/>
                <a:gd name="T57" fmla="*/ 206 h 208"/>
                <a:gd name="T58" fmla="*/ 57 w 153"/>
                <a:gd name="T59" fmla="*/ 206 h 208"/>
                <a:gd name="T60" fmla="*/ 33 w 153"/>
                <a:gd name="T61" fmla="*/ 203 h 208"/>
                <a:gd name="T62" fmla="*/ 11 w 153"/>
                <a:gd name="T63" fmla="*/ 196 h 208"/>
                <a:gd name="T64" fmla="*/ 0 w 153"/>
                <a:gd name="T65" fmla="*/ 190 h 208"/>
                <a:gd name="T66" fmla="*/ 0 w 153"/>
                <a:gd name="T67" fmla="*/ 190 h 208"/>
                <a:gd name="T68" fmla="*/ 0 w 153"/>
                <a:gd name="T69" fmla="*/ 190 h 208"/>
                <a:gd name="T70" fmla="*/ 0 w 153"/>
                <a:gd name="T71" fmla="*/ 191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3"/>
                <a:gd name="T109" fmla="*/ 0 h 208"/>
                <a:gd name="T110" fmla="*/ 153 w 153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3" h="208">
                  <a:moveTo>
                    <a:pt x="120" y="9"/>
                  </a:moveTo>
                  <a:lnTo>
                    <a:pt x="120" y="9"/>
                  </a:lnTo>
                  <a:lnTo>
                    <a:pt x="109" y="6"/>
                  </a:lnTo>
                  <a:lnTo>
                    <a:pt x="96" y="3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4" y="3"/>
                  </a:lnTo>
                  <a:lnTo>
                    <a:pt x="33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33" y="6"/>
                  </a:lnTo>
                  <a:lnTo>
                    <a:pt x="44" y="3"/>
                  </a:lnTo>
                  <a:lnTo>
                    <a:pt x="57" y="1"/>
                  </a:lnTo>
                  <a:lnTo>
                    <a:pt x="70" y="1"/>
                  </a:lnTo>
                  <a:lnTo>
                    <a:pt x="83" y="1"/>
                  </a:lnTo>
                  <a:lnTo>
                    <a:pt x="96" y="3"/>
                  </a:lnTo>
                  <a:lnTo>
                    <a:pt x="109" y="6"/>
                  </a:lnTo>
                  <a:lnTo>
                    <a:pt x="120" y="9"/>
                  </a:lnTo>
                  <a:close/>
                  <a:moveTo>
                    <a:pt x="0" y="191"/>
                  </a:moveTo>
                  <a:lnTo>
                    <a:pt x="10" y="196"/>
                  </a:lnTo>
                  <a:lnTo>
                    <a:pt x="21" y="200"/>
                  </a:lnTo>
                  <a:lnTo>
                    <a:pt x="33" y="203"/>
                  </a:lnTo>
                  <a:lnTo>
                    <a:pt x="44" y="206"/>
                  </a:lnTo>
                  <a:lnTo>
                    <a:pt x="57" y="208"/>
                  </a:lnTo>
                  <a:lnTo>
                    <a:pt x="70" y="208"/>
                  </a:lnTo>
                  <a:lnTo>
                    <a:pt x="83" y="208"/>
                  </a:lnTo>
                  <a:lnTo>
                    <a:pt x="96" y="206"/>
                  </a:lnTo>
                  <a:lnTo>
                    <a:pt x="109" y="203"/>
                  </a:lnTo>
                  <a:lnTo>
                    <a:pt x="120" y="200"/>
                  </a:lnTo>
                  <a:lnTo>
                    <a:pt x="131" y="196"/>
                  </a:lnTo>
                  <a:lnTo>
                    <a:pt x="142" y="190"/>
                  </a:lnTo>
                  <a:lnTo>
                    <a:pt x="151" y="184"/>
                  </a:lnTo>
                  <a:lnTo>
                    <a:pt x="153" y="184"/>
                  </a:lnTo>
                  <a:lnTo>
                    <a:pt x="153" y="182"/>
                  </a:lnTo>
                  <a:lnTo>
                    <a:pt x="151" y="184"/>
                  </a:lnTo>
                  <a:lnTo>
                    <a:pt x="140" y="190"/>
                  </a:lnTo>
                  <a:lnTo>
                    <a:pt x="131" y="196"/>
                  </a:lnTo>
                  <a:lnTo>
                    <a:pt x="120" y="199"/>
                  </a:lnTo>
                  <a:lnTo>
                    <a:pt x="109" y="203"/>
                  </a:lnTo>
                  <a:lnTo>
                    <a:pt x="96" y="205"/>
                  </a:lnTo>
                  <a:lnTo>
                    <a:pt x="83" y="206"/>
                  </a:lnTo>
                  <a:lnTo>
                    <a:pt x="70" y="208"/>
                  </a:lnTo>
                  <a:lnTo>
                    <a:pt x="57" y="206"/>
                  </a:lnTo>
                  <a:lnTo>
                    <a:pt x="44" y="205"/>
                  </a:lnTo>
                  <a:lnTo>
                    <a:pt x="33" y="203"/>
                  </a:lnTo>
                  <a:lnTo>
                    <a:pt x="22" y="199"/>
                  </a:lnTo>
                  <a:lnTo>
                    <a:pt x="11" y="196"/>
                  </a:lnTo>
                  <a:lnTo>
                    <a:pt x="0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52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Freeform 1577"/>
            <p:cNvSpPr>
              <a:spLocks noEditPoints="1"/>
            </p:cNvSpPr>
            <p:nvPr/>
          </p:nvSpPr>
          <p:spPr bwMode="auto">
            <a:xfrm>
              <a:off x="2925" y="3017"/>
              <a:ext cx="153" cy="207"/>
            </a:xfrm>
            <a:custGeom>
              <a:avLst/>
              <a:gdLst>
                <a:gd name="T0" fmla="*/ 120 w 153"/>
                <a:gd name="T1" fmla="*/ 8 h 207"/>
                <a:gd name="T2" fmla="*/ 96 w 153"/>
                <a:gd name="T3" fmla="*/ 2 h 207"/>
                <a:gd name="T4" fmla="*/ 70 w 153"/>
                <a:gd name="T5" fmla="*/ 0 h 207"/>
                <a:gd name="T6" fmla="*/ 44 w 153"/>
                <a:gd name="T7" fmla="*/ 2 h 207"/>
                <a:gd name="T8" fmla="*/ 24 w 153"/>
                <a:gd name="T9" fmla="*/ 8 h 207"/>
                <a:gd name="T10" fmla="*/ 24 w 153"/>
                <a:gd name="T11" fmla="*/ 8 h 207"/>
                <a:gd name="T12" fmla="*/ 24 w 153"/>
                <a:gd name="T13" fmla="*/ 8 h 207"/>
                <a:gd name="T14" fmla="*/ 24 w 153"/>
                <a:gd name="T15" fmla="*/ 8 h 207"/>
                <a:gd name="T16" fmla="*/ 24 w 153"/>
                <a:gd name="T17" fmla="*/ 8 h 207"/>
                <a:gd name="T18" fmla="*/ 44 w 153"/>
                <a:gd name="T19" fmla="*/ 3 h 207"/>
                <a:gd name="T20" fmla="*/ 70 w 153"/>
                <a:gd name="T21" fmla="*/ 0 h 207"/>
                <a:gd name="T22" fmla="*/ 96 w 153"/>
                <a:gd name="T23" fmla="*/ 3 h 207"/>
                <a:gd name="T24" fmla="*/ 120 w 153"/>
                <a:gd name="T25" fmla="*/ 9 h 207"/>
                <a:gd name="T26" fmla="*/ 120 w 153"/>
                <a:gd name="T27" fmla="*/ 8 h 207"/>
                <a:gd name="T28" fmla="*/ 11 w 153"/>
                <a:gd name="T29" fmla="*/ 195 h 207"/>
                <a:gd name="T30" fmla="*/ 33 w 153"/>
                <a:gd name="T31" fmla="*/ 202 h 207"/>
                <a:gd name="T32" fmla="*/ 57 w 153"/>
                <a:gd name="T33" fmla="*/ 205 h 207"/>
                <a:gd name="T34" fmla="*/ 83 w 153"/>
                <a:gd name="T35" fmla="*/ 205 h 207"/>
                <a:gd name="T36" fmla="*/ 109 w 153"/>
                <a:gd name="T37" fmla="*/ 202 h 207"/>
                <a:gd name="T38" fmla="*/ 131 w 153"/>
                <a:gd name="T39" fmla="*/ 195 h 207"/>
                <a:gd name="T40" fmla="*/ 151 w 153"/>
                <a:gd name="T41" fmla="*/ 183 h 207"/>
                <a:gd name="T42" fmla="*/ 153 w 153"/>
                <a:gd name="T43" fmla="*/ 181 h 207"/>
                <a:gd name="T44" fmla="*/ 153 w 153"/>
                <a:gd name="T45" fmla="*/ 181 h 207"/>
                <a:gd name="T46" fmla="*/ 153 w 153"/>
                <a:gd name="T47" fmla="*/ 181 h 207"/>
                <a:gd name="T48" fmla="*/ 153 w 153"/>
                <a:gd name="T49" fmla="*/ 181 h 207"/>
                <a:gd name="T50" fmla="*/ 151 w 153"/>
                <a:gd name="T51" fmla="*/ 183 h 207"/>
                <a:gd name="T52" fmla="*/ 131 w 153"/>
                <a:gd name="T53" fmla="*/ 193 h 207"/>
                <a:gd name="T54" fmla="*/ 107 w 153"/>
                <a:gd name="T55" fmla="*/ 201 h 207"/>
                <a:gd name="T56" fmla="*/ 83 w 153"/>
                <a:gd name="T57" fmla="*/ 205 h 207"/>
                <a:gd name="T58" fmla="*/ 57 w 153"/>
                <a:gd name="T59" fmla="*/ 205 h 207"/>
                <a:gd name="T60" fmla="*/ 33 w 153"/>
                <a:gd name="T61" fmla="*/ 201 h 207"/>
                <a:gd name="T62" fmla="*/ 11 w 153"/>
                <a:gd name="T63" fmla="*/ 193 h 207"/>
                <a:gd name="T64" fmla="*/ 0 w 153"/>
                <a:gd name="T65" fmla="*/ 189 h 207"/>
                <a:gd name="T66" fmla="*/ 0 w 153"/>
                <a:gd name="T67" fmla="*/ 189 h 207"/>
                <a:gd name="T68" fmla="*/ 0 w 153"/>
                <a:gd name="T69" fmla="*/ 189 h 207"/>
                <a:gd name="T70" fmla="*/ 0 w 153"/>
                <a:gd name="T71" fmla="*/ 189 h 207"/>
                <a:gd name="T72" fmla="*/ 0 w 153"/>
                <a:gd name="T73" fmla="*/ 189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207"/>
                <a:gd name="T113" fmla="*/ 153 w 153"/>
                <a:gd name="T114" fmla="*/ 207 h 2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207">
                  <a:moveTo>
                    <a:pt x="120" y="8"/>
                  </a:moveTo>
                  <a:lnTo>
                    <a:pt x="120" y="8"/>
                  </a:lnTo>
                  <a:lnTo>
                    <a:pt x="109" y="5"/>
                  </a:lnTo>
                  <a:lnTo>
                    <a:pt x="96" y="2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4" y="8"/>
                  </a:lnTo>
                  <a:lnTo>
                    <a:pt x="33" y="5"/>
                  </a:lnTo>
                  <a:lnTo>
                    <a:pt x="44" y="3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3" y="2"/>
                  </a:lnTo>
                  <a:lnTo>
                    <a:pt x="96" y="3"/>
                  </a:lnTo>
                  <a:lnTo>
                    <a:pt x="107" y="5"/>
                  </a:lnTo>
                  <a:lnTo>
                    <a:pt x="120" y="9"/>
                  </a:lnTo>
                  <a:lnTo>
                    <a:pt x="120" y="8"/>
                  </a:lnTo>
                  <a:close/>
                  <a:moveTo>
                    <a:pt x="0" y="189"/>
                  </a:moveTo>
                  <a:lnTo>
                    <a:pt x="11" y="195"/>
                  </a:lnTo>
                  <a:lnTo>
                    <a:pt x="22" y="198"/>
                  </a:lnTo>
                  <a:lnTo>
                    <a:pt x="33" y="202"/>
                  </a:lnTo>
                  <a:lnTo>
                    <a:pt x="44" y="204"/>
                  </a:lnTo>
                  <a:lnTo>
                    <a:pt x="57" y="205"/>
                  </a:lnTo>
                  <a:lnTo>
                    <a:pt x="70" y="207"/>
                  </a:lnTo>
                  <a:lnTo>
                    <a:pt x="83" y="205"/>
                  </a:lnTo>
                  <a:lnTo>
                    <a:pt x="96" y="204"/>
                  </a:lnTo>
                  <a:lnTo>
                    <a:pt x="109" y="202"/>
                  </a:lnTo>
                  <a:lnTo>
                    <a:pt x="120" y="198"/>
                  </a:lnTo>
                  <a:lnTo>
                    <a:pt x="131" y="195"/>
                  </a:lnTo>
                  <a:lnTo>
                    <a:pt x="140" y="189"/>
                  </a:lnTo>
                  <a:lnTo>
                    <a:pt x="151" y="183"/>
                  </a:lnTo>
                  <a:lnTo>
                    <a:pt x="153" y="181"/>
                  </a:lnTo>
                  <a:lnTo>
                    <a:pt x="151" y="183"/>
                  </a:lnTo>
                  <a:lnTo>
                    <a:pt x="140" y="189"/>
                  </a:lnTo>
                  <a:lnTo>
                    <a:pt x="131" y="193"/>
                  </a:lnTo>
                  <a:lnTo>
                    <a:pt x="120" y="198"/>
                  </a:lnTo>
                  <a:lnTo>
                    <a:pt x="107" y="201"/>
                  </a:lnTo>
                  <a:lnTo>
                    <a:pt x="96" y="204"/>
                  </a:lnTo>
                  <a:lnTo>
                    <a:pt x="83" y="205"/>
                  </a:lnTo>
                  <a:lnTo>
                    <a:pt x="70" y="205"/>
                  </a:lnTo>
                  <a:lnTo>
                    <a:pt x="57" y="205"/>
                  </a:lnTo>
                  <a:lnTo>
                    <a:pt x="44" y="204"/>
                  </a:lnTo>
                  <a:lnTo>
                    <a:pt x="33" y="201"/>
                  </a:lnTo>
                  <a:lnTo>
                    <a:pt x="22" y="198"/>
                  </a:lnTo>
                  <a:lnTo>
                    <a:pt x="11" y="193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53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Freeform 1578"/>
            <p:cNvSpPr>
              <a:spLocks noEditPoints="1"/>
            </p:cNvSpPr>
            <p:nvPr/>
          </p:nvSpPr>
          <p:spPr bwMode="auto">
            <a:xfrm>
              <a:off x="2925" y="3017"/>
              <a:ext cx="153" cy="205"/>
            </a:xfrm>
            <a:custGeom>
              <a:avLst/>
              <a:gdLst>
                <a:gd name="T0" fmla="*/ 120 w 153"/>
                <a:gd name="T1" fmla="*/ 9 h 205"/>
                <a:gd name="T2" fmla="*/ 96 w 153"/>
                <a:gd name="T3" fmla="*/ 3 h 205"/>
                <a:gd name="T4" fmla="*/ 70 w 153"/>
                <a:gd name="T5" fmla="*/ 0 h 205"/>
                <a:gd name="T6" fmla="*/ 44 w 153"/>
                <a:gd name="T7" fmla="*/ 3 h 205"/>
                <a:gd name="T8" fmla="*/ 24 w 153"/>
                <a:gd name="T9" fmla="*/ 8 h 205"/>
                <a:gd name="T10" fmla="*/ 24 w 153"/>
                <a:gd name="T11" fmla="*/ 8 h 205"/>
                <a:gd name="T12" fmla="*/ 24 w 153"/>
                <a:gd name="T13" fmla="*/ 9 h 205"/>
                <a:gd name="T14" fmla="*/ 24 w 153"/>
                <a:gd name="T15" fmla="*/ 9 h 205"/>
                <a:gd name="T16" fmla="*/ 24 w 153"/>
                <a:gd name="T17" fmla="*/ 9 h 205"/>
                <a:gd name="T18" fmla="*/ 46 w 153"/>
                <a:gd name="T19" fmla="*/ 3 h 205"/>
                <a:gd name="T20" fmla="*/ 70 w 153"/>
                <a:gd name="T21" fmla="*/ 2 h 205"/>
                <a:gd name="T22" fmla="*/ 96 w 153"/>
                <a:gd name="T23" fmla="*/ 3 h 205"/>
                <a:gd name="T24" fmla="*/ 120 w 153"/>
                <a:gd name="T25" fmla="*/ 9 h 205"/>
                <a:gd name="T26" fmla="*/ 120 w 153"/>
                <a:gd name="T27" fmla="*/ 9 h 205"/>
                <a:gd name="T28" fmla="*/ 0 w 153"/>
                <a:gd name="T29" fmla="*/ 189 h 205"/>
                <a:gd name="T30" fmla="*/ 22 w 153"/>
                <a:gd name="T31" fmla="*/ 198 h 205"/>
                <a:gd name="T32" fmla="*/ 44 w 153"/>
                <a:gd name="T33" fmla="*/ 204 h 205"/>
                <a:gd name="T34" fmla="*/ 70 w 153"/>
                <a:gd name="T35" fmla="*/ 205 h 205"/>
                <a:gd name="T36" fmla="*/ 96 w 153"/>
                <a:gd name="T37" fmla="*/ 204 h 205"/>
                <a:gd name="T38" fmla="*/ 120 w 153"/>
                <a:gd name="T39" fmla="*/ 198 h 205"/>
                <a:gd name="T40" fmla="*/ 140 w 153"/>
                <a:gd name="T41" fmla="*/ 189 h 205"/>
                <a:gd name="T42" fmla="*/ 153 w 153"/>
                <a:gd name="T43" fmla="*/ 181 h 205"/>
                <a:gd name="T44" fmla="*/ 153 w 153"/>
                <a:gd name="T45" fmla="*/ 181 h 205"/>
                <a:gd name="T46" fmla="*/ 153 w 153"/>
                <a:gd name="T47" fmla="*/ 180 h 205"/>
                <a:gd name="T48" fmla="*/ 153 w 153"/>
                <a:gd name="T49" fmla="*/ 180 h 205"/>
                <a:gd name="T50" fmla="*/ 153 w 153"/>
                <a:gd name="T51" fmla="*/ 180 h 205"/>
                <a:gd name="T52" fmla="*/ 140 w 153"/>
                <a:gd name="T53" fmla="*/ 187 h 205"/>
                <a:gd name="T54" fmla="*/ 120 w 153"/>
                <a:gd name="T55" fmla="*/ 198 h 205"/>
                <a:gd name="T56" fmla="*/ 96 w 153"/>
                <a:gd name="T57" fmla="*/ 204 h 205"/>
                <a:gd name="T58" fmla="*/ 70 w 153"/>
                <a:gd name="T59" fmla="*/ 205 h 205"/>
                <a:gd name="T60" fmla="*/ 46 w 153"/>
                <a:gd name="T61" fmla="*/ 204 h 205"/>
                <a:gd name="T62" fmla="*/ 22 w 153"/>
                <a:gd name="T63" fmla="*/ 198 h 205"/>
                <a:gd name="T64" fmla="*/ 0 w 153"/>
                <a:gd name="T65" fmla="*/ 187 h 205"/>
                <a:gd name="T66" fmla="*/ 0 w 153"/>
                <a:gd name="T67" fmla="*/ 187 h 205"/>
                <a:gd name="T68" fmla="*/ 0 w 153"/>
                <a:gd name="T69" fmla="*/ 187 h 205"/>
                <a:gd name="T70" fmla="*/ 0 w 153"/>
                <a:gd name="T71" fmla="*/ 189 h 205"/>
                <a:gd name="T72" fmla="*/ 0 w 153"/>
                <a:gd name="T73" fmla="*/ 189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205"/>
                <a:gd name="T113" fmla="*/ 153 w 153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205">
                  <a:moveTo>
                    <a:pt x="120" y="9"/>
                  </a:moveTo>
                  <a:lnTo>
                    <a:pt x="120" y="9"/>
                  </a:lnTo>
                  <a:lnTo>
                    <a:pt x="107" y="5"/>
                  </a:lnTo>
                  <a:lnTo>
                    <a:pt x="96" y="3"/>
                  </a:lnTo>
                  <a:lnTo>
                    <a:pt x="83" y="2"/>
                  </a:lnTo>
                  <a:lnTo>
                    <a:pt x="70" y="0"/>
                  </a:lnTo>
                  <a:lnTo>
                    <a:pt x="57" y="2"/>
                  </a:lnTo>
                  <a:lnTo>
                    <a:pt x="44" y="3"/>
                  </a:lnTo>
                  <a:lnTo>
                    <a:pt x="33" y="5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33" y="6"/>
                  </a:lnTo>
                  <a:lnTo>
                    <a:pt x="46" y="3"/>
                  </a:lnTo>
                  <a:lnTo>
                    <a:pt x="57" y="2"/>
                  </a:lnTo>
                  <a:lnTo>
                    <a:pt x="70" y="2"/>
                  </a:lnTo>
                  <a:lnTo>
                    <a:pt x="83" y="2"/>
                  </a:lnTo>
                  <a:lnTo>
                    <a:pt x="96" y="3"/>
                  </a:lnTo>
                  <a:lnTo>
                    <a:pt x="107" y="6"/>
                  </a:lnTo>
                  <a:lnTo>
                    <a:pt x="120" y="9"/>
                  </a:lnTo>
                  <a:close/>
                  <a:moveTo>
                    <a:pt x="0" y="189"/>
                  </a:moveTo>
                  <a:lnTo>
                    <a:pt x="0" y="189"/>
                  </a:lnTo>
                  <a:lnTo>
                    <a:pt x="11" y="193"/>
                  </a:lnTo>
                  <a:lnTo>
                    <a:pt x="22" y="198"/>
                  </a:lnTo>
                  <a:lnTo>
                    <a:pt x="33" y="201"/>
                  </a:lnTo>
                  <a:lnTo>
                    <a:pt x="44" y="204"/>
                  </a:lnTo>
                  <a:lnTo>
                    <a:pt x="57" y="205"/>
                  </a:lnTo>
                  <a:lnTo>
                    <a:pt x="70" y="205"/>
                  </a:lnTo>
                  <a:lnTo>
                    <a:pt x="83" y="205"/>
                  </a:lnTo>
                  <a:lnTo>
                    <a:pt x="96" y="204"/>
                  </a:lnTo>
                  <a:lnTo>
                    <a:pt x="107" y="201"/>
                  </a:lnTo>
                  <a:lnTo>
                    <a:pt x="120" y="198"/>
                  </a:lnTo>
                  <a:lnTo>
                    <a:pt x="131" y="193"/>
                  </a:lnTo>
                  <a:lnTo>
                    <a:pt x="140" y="189"/>
                  </a:lnTo>
                  <a:lnTo>
                    <a:pt x="151" y="183"/>
                  </a:lnTo>
                  <a:lnTo>
                    <a:pt x="153" y="181"/>
                  </a:lnTo>
                  <a:lnTo>
                    <a:pt x="153" y="180"/>
                  </a:lnTo>
                  <a:lnTo>
                    <a:pt x="149" y="183"/>
                  </a:lnTo>
                  <a:lnTo>
                    <a:pt x="140" y="187"/>
                  </a:lnTo>
                  <a:lnTo>
                    <a:pt x="129" y="193"/>
                  </a:lnTo>
                  <a:lnTo>
                    <a:pt x="120" y="198"/>
                  </a:lnTo>
                  <a:lnTo>
                    <a:pt x="107" y="201"/>
                  </a:lnTo>
                  <a:lnTo>
                    <a:pt x="96" y="204"/>
                  </a:lnTo>
                  <a:lnTo>
                    <a:pt x="83" y="205"/>
                  </a:lnTo>
                  <a:lnTo>
                    <a:pt x="70" y="205"/>
                  </a:lnTo>
                  <a:lnTo>
                    <a:pt x="57" y="205"/>
                  </a:lnTo>
                  <a:lnTo>
                    <a:pt x="46" y="204"/>
                  </a:lnTo>
                  <a:lnTo>
                    <a:pt x="33" y="201"/>
                  </a:lnTo>
                  <a:lnTo>
                    <a:pt x="22" y="198"/>
                  </a:lnTo>
                  <a:lnTo>
                    <a:pt x="11" y="193"/>
                  </a:lnTo>
                  <a:lnTo>
                    <a:pt x="0" y="187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54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Freeform 1579"/>
            <p:cNvSpPr>
              <a:spLocks noEditPoints="1"/>
            </p:cNvSpPr>
            <p:nvPr/>
          </p:nvSpPr>
          <p:spPr bwMode="auto">
            <a:xfrm>
              <a:off x="2925" y="3019"/>
              <a:ext cx="153" cy="203"/>
            </a:xfrm>
            <a:custGeom>
              <a:avLst/>
              <a:gdLst>
                <a:gd name="T0" fmla="*/ 120 w 153"/>
                <a:gd name="T1" fmla="*/ 7 h 203"/>
                <a:gd name="T2" fmla="*/ 96 w 153"/>
                <a:gd name="T3" fmla="*/ 1 h 203"/>
                <a:gd name="T4" fmla="*/ 70 w 153"/>
                <a:gd name="T5" fmla="*/ 0 h 203"/>
                <a:gd name="T6" fmla="*/ 46 w 153"/>
                <a:gd name="T7" fmla="*/ 1 h 203"/>
                <a:gd name="T8" fmla="*/ 24 w 153"/>
                <a:gd name="T9" fmla="*/ 7 h 203"/>
                <a:gd name="T10" fmla="*/ 24 w 153"/>
                <a:gd name="T11" fmla="*/ 7 h 203"/>
                <a:gd name="T12" fmla="*/ 24 w 153"/>
                <a:gd name="T13" fmla="*/ 7 h 203"/>
                <a:gd name="T14" fmla="*/ 24 w 153"/>
                <a:gd name="T15" fmla="*/ 7 h 203"/>
                <a:gd name="T16" fmla="*/ 24 w 153"/>
                <a:gd name="T17" fmla="*/ 7 h 203"/>
                <a:gd name="T18" fmla="*/ 46 w 153"/>
                <a:gd name="T19" fmla="*/ 1 h 203"/>
                <a:gd name="T20" fmla="*/ 70 w 153"/>
                <a:gd name="T21" fmla="*/ 0 h 203"/>
                <a:gd name="T22" fmla="*/ 96 w 153"/>
                <a:gd name="T23" fmla="*/ 1 h 203"/>
                <a:gd name="T24" fmla="*/ 118 w 153"/>
                <a:gd name="T25" fmla="*/ 7 h 203"/>
                <a:gd name="T26" fmla="*/ 120 w 153"/>
                <a:gd name="T27" fmla="*/ 7 h 203"/>
                <a:gd name="T28" fmla="*/ 0 w 153"/>
                <a:gd name="T29" fmla="*/ 185 h 203"/>
                <a:gd name="T30" fmla="*/ 22 w 153"/>
                <a:gd name="T31" fmla="*/ 196 h 203"/>
                <a:gd name="T32" fmla="*/ 46 w 153"/>
                <a:gd name="T33" fmla="*/ 202 h 203"/>
                <a:gd name="T34" fmla="*/ 70 w 153"/>
                <a:gd name="T35" fmla="*/ 203 h 203"/>
                <a:gd name="T36" fmla="*/ 96 w 153"/>
                <a:gd name="T37" fmla="*/ 202 h 203"/>
                <a:gd name="T38" fmla="*/ 120 w 153"/>
                <a:gd name="T39" fmla="*/ 196 h 203"/>
                <a:gd name="T40" fmla="*/ 140 w 153"/>
                <a:gd name="T41" fmla="*/ 185 h 203"/>
                <a:gd name="T42" fmla="*/ 153 w 153"/>
                <a:gd name="T43" fmla="*/ 178 h 203"/>
                <a:gd name="T44" fmla="*/ 153 w 153"/>
                <a:gd name="T45" fmla="*/ 178 h 203"/>
                <a:gd name="T46" fmla="*/ 153 w 153"/>
                <a:gd name="T47" fmla="*/ 178 h 203"/>
                <a:gd name="T48" fmla="*/ 153 w 153"/>
                <a:gd name="T49" fmla="*/ 178 h 203"/>
                <a:gd name="T50" fmla="*/ 153 w 153"/>
                <a:gd name="T51" fmla="*/ 178 h 203"/>
                <a:gd name="T52" fmla="*/ 140 w 153"/>
                <a:gd name="T53" fmla="*/ 185 h 203"/>
                <a:gd name="T54" fmla="*/ 118 w 153"/>
                <a:gd name="T55" fmla="*/ 194 h 203"/>
                <a:gd name="T56" fmla="*/ 96 w 153"/>
                <a:gd name="T57" fmla="*/ 200 h 203"/>
                <a:gd name="T58" fmla="*/ 70 w 153"/>
                <a:gd name="T59" fmla="*/ 203 h 203"/>
                <a:gd name="T60" fmla="*/ 46 w 153"/>
                <a:gd name="T61" fmla="*/ 200 h 203"/>
                <a:gd name="T62" fmla="*/ 22 w 153"/>
                <a:gd name="T63" fmla="*/ 194 h 203"/>
                <a:gd name="T64" fmla="*/ 2 w 153"/>
                <a:gd name="T65" fmla="*/ 185 h 203"/>
                <a:gd name="T66" fmla="*/ 0 w 153"/>
                <a:gd name="T67" fmla="*/ 185 h 203"/>
                <a:gd name="T68" fmla="*/ 0 w 153"/>
                <a:gd name="T69" fmla="*/ 185 h 203"/>
                <a:gd name="T70" fmla="*/ 0 w 153"/>
                <a:gd name="T71" fmla="*/ 185 h 203"/>
                <a:gd name="T72" fmla="*/ 0 w 153"/>
                <a:gd name="T73" fmla="*/ 185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203"/>
                <a:gd name="T113" fmla="*/ 153 w 153"/>
                <a:gd name="T114" fmla="*/ 203 h 2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203">
                  <a:moveTo>
                    <a:pt x="120" y="7"/>
                  </a:moveTo>
                  <a:lnTo>
                    <a:pt x="120" y="7"/>
                  </a:lnTo>
                  <a:lnTo>
                    <a:pt x="107" y="4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3" y="4"/>
                  </a:lnTo>
                  <a:lnTo>
                    <a:pt x="24" y="7"/>
                  </a:lnTo>
                  <a:lnTo>
                    <a:pt x="33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96" y="1"/>
                  </a:lnTo>
                  <a:lnTo>
                    <a:pt x="107" y="4"/>
                  </a:lnTo>
                  <a:lnTo>
                    <a:pt x="118" y="7"/>
                  </a:lnTo>
                  <a:lnTo>
                    <a:pt x="120" y="9"/>
                  </a:lnTo>
                  <a:lnTo>
                    <a:pt x="120" y="7"/>
                  </a:lnTo>
                  <a:close/>
                  <a:moveTo>
                    <a:pt x="0" y="185"/>
                  </a:moveTo>
                  <a:lnTo>
                    <a:pt x="0" y="185"/>
                  </a:lnTo>
                  <a:lnTo>
                    <a:pt x="11" y="191"/>
                  </a:lnTo>
                  <a:lnTo>
                    <a:pt x="22" y="196"/>
                  </a:lnTo>
                  <a:lnTo>
                    <a:pt x="33" y="199"/>
                  </a:lnTo>
                  <a:lnTo>
                    <a:pt x="46" y="202"/>
                  </a:lnTo>
                  <a:lnTo>
                    <a:pt x="57" y="203"/>
                  </a:lnTo>
                  <a:lnTo>
                    <a:pt x="70" y="203"/>
                  </a:lnTo>
                  <a:lnTo>
                    <a:pt x="83" y="203"/>
                  </a:lnTo>
                  <a:lnTo>
                    <a:pt x="96" y="202"/>
                  </a:lnTo>
                  <a:lnTo>
                    <a:pt x="107" y="199"/>
                  </a:lnTo>
                  <a:lnTo>
                    <a:pt x="120" y="196"/>
                  </a:lnTo>
                  <a:lnTo>
                    <a:pt x="129" y="191"/>
                  </a:lnTo>
                  <a:lnTo>
                    <a:pt x="140" y="185"/>
                  </a:lnTo>
                  <a:lnTo>
                    <a:pt x="149" y="181"/>
                  </a:lnTo>
                  <a:lnTo>
                    <a:pt x="153" y="178"/>
                  </a:lnTo>
                  <a:lnTo>
                    <a:pt x="149" y="179"/>
                  </a:lnTo>
                  <a:lnTo>
                    <a:pt x="140" y="185"/>
                  </a:lnTo>
                  <a:lnTo>
                    <a:pt x="129" y="190"/>
                  </a:lnTo>
                  <a:lnTo>
                    <a:pt x="118" y="194"/>
                  </a:lnTo>
                  <a:lnTo>
                    <a:pt x="107" y="199"/>
                  </a:lnTo>
                  <a:lnTo>
                    <a:pt x="96" y="200"/>
                  </a:lnTo>
                  <a:lnTo>
                    <a:pt x="83" y="202"/>
                  </a:lnTo>
                  <a:lnTo>
                    <a:pt x="70" y="203"/>
                  </a:lnTo>
                  <a:lnTo>
                    <a:pt x="57" y="202"/>
                  </a:lnTo>
                  <a:lnTo>
                    <a:pt x="46" y="200"/>
                  </a:lnTo>
                  <a:lnTo>
                    <a:pt x="33" y="199"/>
                  </a:lnTo>
                  <a:lnTo>
                    <a:pt x="22" y="194"/>
                  </a:lnTo>
                  <a:lnTo>
                    <a:pt x="11" y="190"/>
                  </a:lnTo>
                  <a:lnTo>
                    <a:pt x="2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55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Freeform 1580"/>
            <p:cNvSpPr>
              <a:spLocks noEditPoints="1"/>
            </p:cNvSpPr>
            <p:nvPr/>
          </p:nvSpPr>
          <p:spPr bwMode="auto">
            <a:xfrm>
              <a:off x="2925" y="3019"/>
              <a:ext cx="153" cy="203"/>
            </a:xfrm>
            <a:custGeom>
              <a:avLst/>
              <a:gdLst>
                <a:gd name="T0" fmla="*/ 118 w 153"/>
                <a:gd name="T1" fmla="*/ 7 h 203"/>
                <a:gd name="T2" fmla="*/ 96 w 153"/>
                <a:gd name="T3" fmla="*/ 1 h 203"/>
                <a:gd name="T4" fmla="*/ 70 w 153"/>
                <a:gd name="T5" fmla="*/ 0 h 203"/>
                <a:gd name="T6" fmla="*/ 46 w 153"/>
                <a:gd name="T7" fmla="*/ 1 h 203"/>
                <a:gd name="T8" fmla="*/ 24 w 153"/>
                <a:gd name="T9" fmla="*/ 7 h 203"/>
                <a:gd name="T10" fmla="*/ 22 w 153"/>
                <a:gd name="T11" fmla="*/ 7 h 203"/>
                <a:gd name="T12" fmla="*/ 22 w 153"/>
                <a:gd name="T13" fmla="*/ 7 h 203"/>
                <a:gd name="T14" fmla="*/ 22 w 153"/>
                <a:gd name="T15" fmla="*/ 9 h 203"/>
                <a:gd name="T16" fmla="*/ 22 w 153"/>
                <a:gd name="T17" fmla="*/ 9 h 203"/>
                <a:gd name="T18" fmla="*/ 46 w 153"/>
                <a:gd name="T19" fmla="*/ 3 h 203"/>
                <a:gd name="T20" fmla="*/ 70 w 153"/>
                <a:gd name="T21" fmla="*/ 0 h 203"/>
                <a:gd name="T22" fmla="*/ 96 w 153"/>
                <a:gd name="T23" fmla="*/ 3 h 203"/>
                <a:gd name="T24" fmla="*/ 118 w 153"/>
                <a:gd name="T25" fmla="*/ 9 h 203"/>
                <a:gd name="T26" fmla="*/ 120 w 153"/>
                <a:gd name="T27" fmla="*/ 9 h 203"/>
                <a:gd name="T28" fmla="*/ 2 w 153"/>
                <a:gd name="T29" fmla="*/ 185 h 203"/>
                <a:gd name="T30" fmla="*/ 22 w 153"/>
                <a:gd name="T31" fmla="*/ 194 h 203"/>
                <a:gd name="T32" fmla="*/ 46 w 153"/>
                <a:gd name="T33" fmla="*/ 200 h 203"/>
                <a:gd name="T34" fmla="*/ 70 w 153"/>
                <a:gd name="T35" fmla="*/ 203 h 203"/>
                <a:gd name="T36" fmla="*/ 96 w 153"/>
                <a:gd name="T37" fmla="*/ 200 h 203"/>
                <a:gd name="T38" fmla="*/ 118 w 153"/>
                <a:gd name="T39" fmla="*/ 194 h 203"/>
                <a:gd name="T40" fmla="*/ 140 w 153"/>
                <a:gd name="T41" fmla="*/ 185 h 203"/>
                <a:gd name="T42" fmla="*/ 153 w 153"/>
                <a:gd name="T43" fmla="*/ 178 h 203"/>
                <a:gd name="T44" fmla="*/ 153 w 153"/>
                <a:gd name="T45" fmla="*/ 178 h 203"/>
                <a:gd name="T46" fmla="*/ 153 w 153"/>
                <a:gd name="T47" fmla="*/ 176 h 203"/>
                <a:gd name="T48" fmla="*/ 153 w 153"/>
                <a:gd name="T49" fmla="*/ 176 h 203"/>
                <a:gd name="T50" fmla="*/ 153 w 153"/>
                <a:gd name="T51" fmla="*/ 176 h 203"/>
                <a:gd name="T52" fmla="*/ 140 w 153"/>
                <a:gd name="T53" fmla="*/ 185 h 203"/>
                <a:gd name="T54" fmla="*/ 118 w 153"/>
                <a:gd name="T55" fmla="*/ 194 h 203"/>
                <a:gd name="T56" fmla="*/ 96 w 153"/>
                <a:gd name="T57" fmla="*/ 200 h 203"/>
                <a:gd name="T58" fmla="*/ 70 w 153"/>
                <a:gd name="T59" fmla="*/ 202 h 203"/>
                <a:gd name="T60" fmla="*/ 46 w 153"/>
                <a:gd name="T61" fmla="*/ 200 h 203"/>
                <a:gd name="T62" fmla="*/ 22 w 153"/>
                <a:gd name="T63" fmla="*/ 194 h 203"/>
                <a:gd name="T64" fmla="*/ 2 w 153"/>
                <a:gd name="T65" fmla="*/ 185 h 203"/>
                <a:gd name="T66" fmla="*/ 0 w 153"/>
                <a:gd name="T67" fmla="*/ 184 h 203"/>
                <a:gd name="T68" fmla="*/ 0 w 153"/>
                <a:gd name="T69" fmla="*/ 185 h 203"/>
                <a:gd name="T70" fmla="*/ 0 w 153"/>
                <a:gd name="T71" fmla="*/ 185 h 203"/>
                <a:gd name="T72" fmla="*/ 0 w 153"/>
                <a:gd name="T73" fmla="*/ 185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203"/>
                <a:gd name="T113" fmla="*/ 153 w 153"/>
                <a:gd name="T114" fmla="*/ 203 h 2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203">
                  <a:moveTo>
                    <a:pt x="120" y="9"/>
                  </a:moveTo>
                  <a:lnTo>
                    <a:pt x="118" y="7"/>
                  </a:lnTo>
                  <a:lnTo>
                    <a:pt x="107" y="4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3" y="4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33" y="4"/>
                  </a:lnTo>
                  <a:lnTo>
                    <a:pt x="46" y="3"/>
                  </a:lnTo>
                  <a:lnTo>
                    <a:pt x="57" y="1"/>
                  </a:lnTo>
                  <a:lnTo>
                    <a:pt x="70" y="0"/>
                  </a:lnTo>
                  <a:lnTo>
                    <a:pt x="83" y="1"/>
                  </a:lnTo>
                  <a:lnTo>
                    <a:pt x="96" y="3"/>
                  </a:lnTo>
                  <a:lnTo>
                    <a:pt x="107" y="4"/>
                  </a:lnTo>
                  <a:lnTo>
                    <a:pt x="118" y="9"/>
                  </a:lnTo>
                  <a:lnTo>
                    <a:pt x="120" y="9"/>
                  </a:lnTo>
                  <a:close/>
                  <a:moveTo>
                    <a:pt x="0" y="185"/>
                  </a:moveTo>
                  <a:lnTo>
                    <a:pt x="2" y="185"/>
                  </a:lnTo>
                  <a:lnTo>
                    <a:pt x="11" y="190"/>
                  </a:lnTo>
                  <a:lnTo>
                    <a:pt x="22" y="194"/>
                  </a:lnTo>
                  <a:lnTo>
                    <a:pt x="33" y="199"/>
                  </a:lnTo>
                  <a:lnTo>
                    <a:pt x="46" y="200"/>
                  </a:lnTo>
                  <a:lnTo>
                    <a:pt x="57" y="202"/>
                  </a:lnTo>
                  <a:lnTo>
                    <a:pt x="70" y="203"/>
                  </a:lnTo>
                  <a:lnTo>
                    <a:pt x="83" y="202"/>
                  </a:lnTo>
                  <a:lnTo>
                    <a:pt x="96" y="200"/>
                  </a:lnTo>
                  <a:lnTo>
                    <a:pt x="107" y="199"/>
                  </a:lnTo>
                  <a:lnTo>
                    <a:pt x="118" y="194"/>
                  </a:lnTo>
                  <a:lnTo>
                    <a:pt x="129" y="190"/>
                  </a:lnTo>
                  <a:lnTo>
                    <a:pt x="140" y="185"/>
                  </a:lnTo>
                  <a:lnTo>
                    <a:pt x="149" y="179"/>
                  </a:lnTo>
                  <a:lnTo>
                    <a:pt x="153" y="178"/>
                  </a:lnTo>
                  <a:lnTo>
                    <a:pt x="153" y="176"/>
                  </a:lnTo>
                  <a:lnTo>
                    <a:pt x="149" y="179"/>
                  </a:lnTo>
                  <a:lnTo>
                    <a:pt x="140" y="185"/>
                  </a:lnTo>
                  <a:lnTo>
                    <a:pt x="129" y="190"/>
                  </a:lnTo>
                  <a:lnTo>
                    <a:pt x="118" y="194"/>
                  </a:lnTo>
                  <a:lnTo>
                    <a:pt x="107" y="197"/>
                  </a:lnTo>
                  <a:lnTo>
                    <a:pt x="96" y="200"/>
                  </a:lnTo>
                  <a:lnTo>
                    <a:pt x="83" y="202"/>
                  </a:lnTo>
                  <a:lnTo>
                    <a:pt x="70" y="202"/>
                  </a:lnTo>
                  <a:lnTo>
                    <a:pt x="57" y="202"/>
                  </a:lnTo>
                  <a:lnTo>
                    <a:pt x="46" y="200"/>
                  </a:lnTo>
                  <a:lnTo>
                    <a:pt x="33" y="197"/>
                  </a:lnTo>
                  <a:lnTo>
                    <a:pt x="22" y="194"/>
                  </a:lnTo>
                  <a:lnTo>
                    <a:pt x="11" y="190"/>
                  </a:lnTo>
                  <a:lnTo>
                    <a:pt x="2" y="185"/>
                  </a:lnTo>
                  <a:lnTo>
                    <a:pt x="0" y="18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56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Freeform 1581"/>
            <p:cNvSpPr>
              <a:spLocks noEditPoints="1"/>
            </p:cNvSpPr>
            <p:nvPr/>
          </p:nvSpPr>
          <p:spPr bwMode="auto">
            <a:xfrm>
              <a:off x="2925" y="3019"/>
              <a:ext cx="153" cy="202"/>
            </a:xfrm>
            <a:custGeom>
              <a:avLst/>
              <a:gdLst>
                <a:gd name="T0" fmla="*/ 118 w 153"/>
                <a:gd name="T1" fmla="*/ 9 h 202"/>
                <a:gd name="T2" fmla="*/ 96 w 153"/>
                <a:gd name="T3" fmla="*/ 3 h 202"/>
                <a:gd name="T4" fmla="*/ 70 w 153"/>
                <a:gd name="T5" fmla="*/ 0 h 202"/>
                <a:gd name="T6" fmla="*/ 46 w 153"/>
                <a:gd name="T7" fmla="*/ 3 h 202"/>
                <a:gd name="T8" fmla="*/ 22 w 153"/>
                <a:gd name="T9" fmla="*/ 9 h 202"/>
                <a:gd name="T10" fmla="*/ 22 w 153"/>
                <a:gd name="T11" fmla="*/ 9 h 202"/>
                <a:gd name="T12" fmla="*/ 22 w 153"/>
                <a:gd name="T13" fmla="*/ 9 h 202"/>
                <a:gd name="T14" fmla="*/ 22 w 153"/>
                <a:gd name="T15" fmla="*/ 9 h 202"/>
                <a:gd name="T16" fmla="*/ 22 w 153"/>
                <a:gd name="T17" fmla="*/ 9 h 202"/>
                <a:gd name="T18" fmla="*/ 33 w 153"/>
                <a:gd name="T19" fmla="*/ 6 h 202"/>
                <a:gd name="T20" fmla="*/ 57 w 153"/>
                <a:gd name="T21" fmla="*/ 1 h 202"/>
                <a:gd name="T22" fmla="*/ 83 w 153"/>
                <a:gd name="T23" fmla="*/ 1 h 202"/>
                <a:gd name="T24" fmla="*/ 107 w 153"/>
                <a:gd name="T25" fmla="*/ 6 h 202"/>
                <a:gd name="T26" fmla="*/ 120 w 153"/>
                <a:gd name="T27" fmla="*/ 10 h 202"/>
                <a:gd name="T28" fmla="*/ 0 w 153"/>
                <a:gd name="T29" fmla="*/ 184 h 202"/>
                <a:gd name="T30" fmla="*/ 11 w 153"/>
                <a:gd name="T31" fmla="*/ 190 h 202"/>
                <a:gd name="T32" fmla="*/ 33 w 153"/>
                <a:gd name="T33" fmla="*/ 197 h 202"/>
                <a:gd name="T34" fmla="*/ 57 w 153"/>
                <a:gd name="T35" fmla="*/ 202 h 202"/>
                <a:gd name="T36" fmla="*/ 83 w 153"/>
                <a:gd name="T37" fmla="*/ 202 h 202"/>
                <a:gd name="T38" fmla="*/ 107 w 153"/>
                <a:gd name="T39" fmla="*/ 197 h 202"/>
                <a:gd name="T40" fmla="*/ 129 w 153"/>
                <a:gd name="T41" fmla="*/ 190 h 202"/>
                <a:gd name="T42" fmla="*/ 149 w 153"/>
                <a:gd name="T43" fmla="*/ 179 h 202"/>
                <a:gd name="T44" fmla="*/ 153 w 153"/>
                <a:gd name="T45" fmla="*/ 176 h 202"/>
                <a:gd name="T46" fmla="*/ 153 w 153"/>
                <a:gd name="T47" fmla="*/ 176 h 202"/>
                <a:gd name="T48" fmla="*/ 153 w 153"/>
                <a:gd name="T49" fmla="*/ 176 h 202"/>
                <a:gd name="T50" fmla="*/ 153 w 153"/>
                <a:gd name="T51" fmla="*/ 176 h 202"/>
                <a:gd name="T52" fmla="*/ 149 w 153"/>
                <a:gd name="T53" fmla="*/ 179 h 202"/>
                <a:gd name="T54" fmla="*/ 129 w 153"/>
                <a:gd name="T55" fmla="*/ 190 h 202"/>
                <a:gd name="T56" fmla="*/ 107 w 153"/>
                <a:gd name="T57" fmla="*/ 197 h 202"/>
                <a:gd name="T58" fmla="*/ 83 w 153"/>
                <a:gd name="T59" fmla="*/ 200 h 202"/>
                <a:gd name="T60" fmla="*/ 57 w 153"/>
                <a:gd name="T61" fmla="*/ 200 h 202"/>
                <a:gd name="T62" fmla="*/ 33 w 153"/>
                <a:gd name="T63" fmla="*/ 197 h 202"/>
                <a:gd name="T64" fmla="*/ 13 w 153"/>
                <a:gd name="T65" fmla="*/ 190 h 202"/>
                <a:gd name="T66" fmla="*/ 0 w 153"/>
                <a:gd name="T67" fmla="*/ 184 h 202"/>
                <a:gd name="T68" fmla="*/ 0 w 153"/>
                <a:gd name="T69" fmla="*/ 184 h 202"/>
                <a:gd name="T70" fmla="*/ 0 w 153"/>
                <a:gd name="T71" fmla="*/ 184 h 202"/>
                <a:gd name="T72" fmla="*/ 0 w 153"/>
                <a:gd name="T73" fmla="*/ 184 h 202"/>
                <a:gd name="T74" fmla="*/ 0 w 153"/>
                <a:gd name="T75" fmla="*/ 184 h 2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202"/>
                <a:gd name="T116" fmla="*/ 153 w 153"/>
                <a:gd name="T117" fmla="*/ 202 h 2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202">
                  <a:moveTo>
                    <a:pt x="120" y="9"/>
                  </a:moveTo>
                  <a:lnTo>
                    <a:pt x="118" y="9"/>
                  </a:lnTo>
                  <a:lnTo>
                    <a:pt x="107" y="4"/>
                  </a:lnTo>
                  <a:lnTo>
                    <a:pt x="96" y="3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3"/>
                  </a:lnTo>
                  <a:lnTo>
                    <a:pt x="33" y="4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6" y="3"/>
                  </a:lnTo>
                  <a:lnTo>
                    <a:pt x="57" y="1"/>
                  </a:lnTo>
                  <a:lnTo>
                    <a:pt x="70" y="1"/>
                  </a:lnTo>
                  <a:lnTo>
                    <a:pt x="83" y="1"/>
                  </a:lnTo>
                  <a:lnTo>
                    <a:pt x="96" y="3"/>
                  </a:lnTo>
                  <a:lnTo>
                    <a:pt x="107" y="6"/>
                  </a:lnTo>
                  <a:lnTo>
                    <a:pt x="118" y="9"/>
                  </a:lnTo>
                  <a:lnTo>
                    <a:pt x="120" y="10"/>
                  </a:lnTo>
                  <a:lnTo>
                    <a:pt x="120" y="9"/>
                  </a:lnTo>
                  <a:close/>
                  <a:moveTo>
                    <a:pt x="0" y="184"/>
                  </a:moveTo>
                  <a:lnTo>
                    <a:pt x="2" y="185"/>
                  </a:lnTo>
                  <a:lnTo>
                    <a:pt x="11" y="190"/>
                  </a:lnTo>
                  <a:lnTo>
                    <a:pt x="22" y="194"/>
                  </a:lnTo>
                  <a:lnTo>
                    <a:pt x="33" y="197"/>
                  </a:lnTo>
                  <a:lnTo>
                    <a:pt x="46" y="200"/>
                  </a:lnTo>
                  <a:lnTo>
                    <a:pt x="57" y="202"/>
                  </a:lnTo>
                  <a:lnTo>
                    <a:pt x="70" y="202"/>
                  </a:lnTo>
                  <a:lnTo>
                    <a:pt x="83" y="202"/>
                  </a:lnTo>
                  <a:lnTo>
                    <a:pt x="96" y="200"/>
                  </a:lnTo>
                  <a:lnTo>
                    <a:pt x="107" y="197"/>
                  </a:lnTo>
                  <a:lnTo>
                    <a:pt x="118" y="194"/>
                  </a:lnTo>
                  <a:lnTo>
                    <a:pt x="129" y="190"/>
                  </a:lnTo>
                  <a:lnTo>
                    <a:pt x="140" y="185"/>
                  </a:lnTo>
                  <a:lnTo>
                    <a:pt x="149" y="179"/>
                  </a:lnTo>
                  <a:lnTo>
                    <a:pt x="153" y="176"/>
                  </a:lnTo>
                  <a:lnTo>
                    <a:pt x="149" y="179"/>
                  </a:lnTo>
                  <a:lnTo>
                    <a:pt x="138" y="184"/>
                  </a:lnTo>
                  <a:lnTo>
                    <a:pt x="129" y="190"/>
                  </a:lnTo>
                  <a:lnTo>
                    <a:pt x="118" y="194"/>
                  </a:lnTo>
                  <a:lnTo>
                    <a:pt x="107" y="197"/>
                  </a:lnTo>
                  <a:lnTo>
                    <a:pt x="96" y="199"/>
                  </a:lnTo>
                  <a:lnTo>
                    <a:pt x="83" y="200"/>
                  </a:lnTo>
                  <a:lnTo>
                    <a:pt x="70" y="202"/>
                  </a:lnTo>
                  <a:lnTo>
                    <a:pt x="57" y="200"/>
                  </a:lnTo>
                  <a:lnTo>
                    <a:pt x="46" y="199"/>
                  </a:lnTo>
                  <a:lnTo>
                    <a:pt x="33" y="197"/>
                  </a:lnTo>
                  <a:lnTo>
                    <a:pt x="22" y="194"/>
                  </a:lnTo>
                  <a:lnTo>
                    <a:pt x="13" y="190"/>
                  </a:lnTo>
                  <a:lnTo>
                    <a:pt x="2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57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Freeform 1582"/>
            <p:cNvSpPr>
              <a:spLocks noEditPoints="1"/>
            </p:cNvSpPr>
            <p:nvPr/>
          </p:nvSpPr>
          <p:spPr bwMode="auto">
            <a:xfrm>
              <a:off x="2925" y="3020"/>
              <a:ext cx="153" cy="201"/>
            </a:xfrm>
            <a:custGeom>
              <a:avLst/>
              <a:gdLst>
                <a:gd name="T0" fmla="*/ 118 w 153"/>
                <a:gd name="T1" fmla="*/ 8 h 201"/>
                <a:gd name="T2" fmla="*/ 96 w 153"/>
                <a:gd name="T3" fmla="*/ 2 h 201"/>
                <a:gd name="T4" fmla="*/ 70 w 153"/>
                <a:gd name="T5" fmla="*/ 0 h 201"/>
                <a:gd name="T6" fmla="*/ 46 w 153"/>
                <a:gd name="T7" fmla="*/ 2 h 201"/>
                <a:gd name="T8" fmla="*/ 22 w 153"/>
                <a:gd name="T9" fmla="*/ 8 h 201"/>
                <a:gd name="T10" fmla="*/ 22 w 153"/>
                <a:gd name="T11" fmla="*/ 8 h 201"/>
                <a:gd name="T12" fmla="*/ 22 w 153"/>
                <a:gd name="T13" fmla="*/ 8 h 201"/>
                <a:gd name="T14" fmla="*/ 22 w 153"/>
                <a:gd name="T15" fmla="*/ 8 h 201"/>
                <a:gd name="T16" fmla="*/ 22 w 153"/>
                <a:gd name="T17" fmla="*/ 9 h 201"/>
                <a:gd name="T18" fmla="*/ 22 w 153"/>
                <a:gd name="T19" fmla="*/ 8 h 201"/>
                <a:gd name="T20" fmla="*/ 46 w 153"/>
                <a:gd name="T21" fmla="*/ 3 h 201"/>
                <a:gd name="T22" fmla="*/ 70 w 153"/>
                <a:gd name="T23" fmla="*/ 0 h 201"/>
                <a:gd name="T24" fmla="*/ 96 w 153"/>
                <a:gd name="T25" fmla="*/ 3 h 201"/>
                <a:gd name="T26" fmla="*/ 118 w 153"/>
                <a:gd name="T27" fmla="*/ 8 h 201"/>
                <a:gd name="T28" fmla="*/ 120 w 153"/>
                <a:gd name="T29" fmla="*/ 9 h 201"/>
                <a:gd name="T30" fmla="*/ 2 w 153"/>
                <a:gd name="T31" fmla="*/ 183 h 201"/>
                <a:gd name="T32" fmla="*/ 22 w 153"/>
                <a:gd name="T33" fmla="*/ 193 h 201"/>
                <a:gd name="T34" fmla="*/ 46 w 153"/>
                <a:gd name="T35" fmla="*/ 198 h 201"/>
                <a:gd name="T36" fmla="*/ 70 w 153"/>
                <a:gd name="T37" fmla="*/ 201 h 201"/>
                <a:gd name="T38" fmla="*/ 96 w 153"/>
                <a:gd name="T39" fmla="*/ 198 h 201"/>
                <a:gd name="T40" fmla="*/ 118 w 153"/>
                <a:gd name="T41" fmla="*/ 193 h 201"/>
                <a:gd name="T42" fmla="*/ 138 w 153"/>
                <a:gd name="T43" fmla="*/ 183 h 201"/>
                <a:gd name="T44" fmla="*/ 153 w 153"/>
                <a:gd name="T45" fmla="*/ 175 h 201"/>
                <a:gd name="T46" fmla="*/ 153 w 153"/>
                <a:gd name="T47" fmla="*/ 175 h 201"/>
                <a:gd name="T48" fmla="*/ 153 w 153"/>
                <a:gd name="T49" fmla="*/ 175 h 201"/>
                <a:gd name="T50" fmla="*/ 153 w 153"/>
                <a:gd name="T51" fmla="*/ 174 h 201"/>
                <a:gd name="T52" fmla="*/ 151 w 153"/>
                <a:gd name="T53" fmla="*/ 174 h 201"/>
                <a:gd name="T54" fmla="*/ 138 w 153"/>
                <a:gd name="T55" fmla="*/ 183 h 201"/>
                <a:gd name="T56" fmla="*/ 118 w 153"/>
                <a:gd name="T57" fmla="*/ 192 h 201"/>
                <a:gd name="T58" fmla="*/ 96 w 153"/>
                <a:gd name="T59" fmla="*/ 198 h 201"/>
                <a:gd name="T60" fmla="*/ 70 w 153"/>
                <a:gd name="T61" fmla="*/ 199 h 201"/>
                <a:gd name="T62" fmla="*/ 46 w 153"/>
                <a:gd name="T63" fmla="*/ 198 h 201"/>
                <a:gd name="T64" fmla="*/ 22 w 153"/>
                <a:gd name="T65" fmla="*/ 192 h 201"/>
                <a:gd name="T66" fmla="*/ 2 w 153"/>
                <a:gd name="T67" fmla="*/ 183 h 201"/>
                <a:gd name="T68" fmla="*/ 0 w 153"/>
                <a:gd name="T69" fmla="*/ 183 h 201"/>
                <a:gd name="T70" fmla="*/ 0 w 153"/>
                <a:gd name="T71" fmla="*/ 183 h 201"/>
                <a:gd name="T72" fmla="*/ 0 w 153"/>
                <a:gd name="T73" fmla="*/ 183 h 201"/>
                <a:gd name="T74" fmla="*/ 0 w 153"/>
                <a:gd name="T75" fmla="*/ 183 h 2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201"/>
                <a:gd name="T116" fmla="*/ 153 w 153"/>
                <a:gd name="T117" fmla="*/ 201 h 2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201">
                  <a:moveTo>
                    <a:pt x="120" y="9"/>
                  </a:moveTo>
                  <a:lnTo>
                    <a:pt x="118" y="8"/>
                  </a:lnTo>
                  <a:lnTo>
                    <a:pt x="107" y="5"/>
                  </a:lnTo>
                  <a:lnTo>
                    <a:pt x="96" y="2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3" y="5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3" y="2"/>
                  </a:lnTo>
                  <a:lnTo>
                    <a:pt x="96" y="3"/>
                  </a:lnTo>
                  <a:lnTo>
                    <a:pt x="107" y="5"/>
                  </a:lnTo>
                  <a:lnTo>
                    <a:pt x="118" y="8"/>
                  </a:lnTo>
                  <a:lnTo>
                    <a:pt x="120" y="9"/>
                  </a:lnTo>
                  <a:close/>
                  <a:moveTo>
                    <a:pt x="0" y="183"/>
                  </a:moveTo>
                  <a:lnTo>
                    <a:pt x="2" y="183"/>
                  </a:lnTo>
                  <a:lnTo>
                    <a:pt x="13" y="189"/>
                  </a:lnTo>
                  <a:lnTo>
                    <a:pt x="22" y="193"/>
                  </a:lnTo>
                  <a:lnTo>
                    <a:pt x="33" y="196"/>
                  </a:lnTo>
                  <a:lnTo>
                    <a:pt x="46" y="198"/>
                  </a:lnTo>
                  <a:lnTo>
                    <a:pt x="57" y="199"/>
                  </a:lnTo>
                  <a:lnTo>
                    <a:pt x="70" y="201"/>
                  </a:lnTo>
                  <a:lnTo>
                    <a:pt x="83" y="199"/>
                  </a:lnTo>
                  <a:lnTo>
                    <a:pt x="96" y="198"/>
                  </a:lnTo>
                  <a:lnTo>
                    <a:pt x="107" y="196"/>
                  </a:lnTo>
                  <a:lnTo>
                    <a:pt x="118" y="193"/>
                  </a:lnTo>
                  <a:lnTo>
                    <a:pt x="129" y="189"/>
                  </a:lnTo>
                  <a:lnTo>
                    <a:pt x="138" y="183"/>
                  </a:lnTo>
                  <a:lnTo>
                    <a:pt x="149" y="178"/>
                  </a:lnTo>
                  <a:lnTo>
                    <a:pt x="153" y="175"/>
                  </a:lnTo>
                  <a:lnTo>
                    <a:pt x="153" y="174"/>
                  </a:lnTo>
                  <a:lnTo>
                    <a:pt x="151" y="174"/>
                  </a:lnTo>
                  <a:lnTo>
                    <a:pt x="147" y="177"/>
                  </a:lnTo>
                  <a:lnTo>
                    <a:pt x="138" y="183"/>
                  </a:lnTo>
                  <a:lnTo>
                    <a:pt x="129" y="187"/>
                  </a:lnTo>
                  <a:lnTo>
                    <a:pt x="118" y="192"/>
                  </a:lnTo>
                  <a:lnTo>
                    <a:pt x="107" y="195"/>
                  </a:lnTo>
                  <a:lnTo>
                    <a:pt x="96" y="198"/>
                  </a:lnTo>
                  <a:lnTo>
                    <a:pt x="83" y="199"/>
                  </a:lnTo>
                  <a:lnTo>
                    <a:pt x="70" y="199"/>
                  </a:lnTo>
                  <a:lnTo>
                    <a:pt x="57" y="199"/>
                  </a:lnTo>
                  <a:lnTo>
                    <a:pt x="46" y="198"/>
                  </a:lnTo>
                  <a:lnTo>
                    <a:pt x="35" y="195"/>
                  </a:lnTo>
                  <a:lnTo>
                    <a:pt x="22" y="192"/>
                  </a:lnTo>
                  <a:lnTo>
                    <a:pt x="13" y="187"/>
                  </a:lnTo>
                  <a:lnTo>
                    <a:pt x="2" y="183"/>
                  </a:lnTo>
                  <a:lnTo>
                    <a:pt x="0" y="18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58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Freeform 1583"/>
            <p:cNvSpPr>
              <a:spLocks noEditPoints="1"/>
            </p:cNvSpPr>
            <p:nvPr/>
          </p:nvSpPr>
          <p:spPr bwMode="auto">
            <a:xfrm>
              <a:off x="2925" y="3020"/>
              <a:ext cx="151" cy="199"/>
            </a:xfrm>
            <a:custGeom>
              <a:avLst/>
              <a:gdLst>
                <a:gd name="T0" fmla="*/ 118 w 151"/>
                <a:gd name="T1" fmla="*/ 8 h 199"/>
                <a:gd name="T2" fmla="*/ 96 w 151"/>
                <a:gd name="T3" fmla="*/ 3 h 199"/>
                <a:gd name="T4" fmla="*/ 70 w 151"/>
                <a:gd name="T5" fmla="*/ 0 h 199"/>
                <a:gd name="T6" fmla="*/ 46 w 151"/>
                <a:gd name="T7" fmla="*/ 3 h 199"/>
                <a:gd name="T8" fmla="*/ 22 w 151"/>
                <a:gd name="T9" fmla="*/ 8 h 199"/>
                <a:gd name="T10" fmla="*/ 22 w 151"/>
                <a:gd name="T11" fmla="*/ 9 h 199"/>
                <a:gd name="T12" fmla="*/ 22 w 151"/>
                <a:gd name="T13" fmla="*/ 9 h 199"/>
                <a:gd name="T14" fmla="*/ 22 w 151"/>
                <a:gd name="T15" fmla="*/ 9 h 199"/>
                <a:gd name="T16" fmla="*/ 22 w 151"/>
                <a:gd name="T17" fmla="*/ 9 h 199"/>
                <a:gd name="T18" fmla="*/ 24 w 151"/>
                <a:gd name="T19" fmla="*/ 9 h 199"/>
                <a:gd name="T20" fmla="*/ 46 w 151"/>
                <a:gd name="T21" fmla="*/ 3 h 199"/>
                <a:gd name="T22" fmla="*/ 70 w 151"/>
                <a:gd name="T23" fmla="*/ 2 h 199"/>
                <a:gd name="T24" fmla="*/ 94 w 151"/>
                <a:gd name="T25" fmla="*/ 3 h 199"/>
                <a:gd name="T26" fmla="*/ 118 w 151"/>
                <a:gd name="T27" fmla="*/ 9 h 199"/>
                <a:gd name="T28" fmla="*/ 120 w 151"/>
                <a:gd name="T29" fmla="*/ 9 h 199"/>
                <a:gd name="T30" fmla="*/ 2 w 151"/>
                <a:gd name="T31" fmla="*/ 183 h 199"/>
                <a:gd name="T32" fmla="*/ 22 w 151"/>
                <a:gd name="T33" fmla="*/ 192 h 199"/>
                <a:gd name="T34" fmla="*/ 46 w 151"/>
                <a:gd name="T35" fmla="*/ 198 h 199"/>
                <a:gd name="T36" fmla="*/ 70 w 151"/>
                <a:gd name="T37" fmla="*/ 199 h 199"/>
                <a:gd name="T38" fmla="*/ 96 w 151"/>
                <a:gd name="T39" fmla="*/ 198 h 199"/>
                <a:gd name="T40" fmla="*/ 118 w 151"/>
                <a:gd name="T41" fmla="*/ 192 h 199"/>
                <a:gd name="T42" fmla="*/ 138 w 151"/>
                <a:gd name="T43" fmla="*/ 183 h 199"/>
                <a:gd name="T44" fmla="*/ 151 w 151"/>
                <a:gd name="T45" fmla="*/ 174 h 199"/>
                <a:gd name="T46" fmla="*/ 151 w 151"/>
                <a:gd name="T47" fmla="*/ 174 h 199"/>
                <a:gd name="T48" fmla="*/ 151 w 151"/>
                <a:gd name="T49" fmla="*/ 174 h 199"/>
                <a:gd name="T50" fmla="*/ 151 w 151"/>
                <a:gd name="T51" fmla="*/ 174 h 199"/>
                <a:gd name="T52" fmla="*/ 151 w 151"/>
                <a:gd name="T53" fmla="*/ 174 h 199"/>
                <a:gd name="T54" fmla="*/ 138 w 151"/>
                <a:gd name="T55" fmla="*/ 183 h 199"/>
                <a:gd name="T56" fmla="*/ 118 w 151"/>
                <a:gd name="T57" fmla="*/ 192 h 199"/>
                <a:gd name="T58" fmla="*/ 94 w 151"/>
                <a:gd name="T59" fmla="*/ 198 h 199"/>
                <a:gd name="T60" fmla="*/ 70 w 151"/>
                <a:gd name="T61" fmla="*/ 199 h 199"/>
                <a:gd name="T62" fmla="*/ 46 w 151"/>
                <a:gd name="T63" fmla="*/ 198 h 199"/>
                <a:gd name="T64" fmla="*/ 24 w 151"/>
                <a:gd name="T65" fmla="*/ 192 h 199"/>
                <a:gd name="T66" fmla="*/ 2 w 151"/>
                <a:gd name="T67" fmla="*/ 183 h 199"/>
                <a:gd name="T68" fmla="*/ 0 w 151"/>
                <a:gd name="T69" fmla="*/ 181 h 199"/>
                <a:gd name="T70" fmla="*/ 0 w 151"/>
                <a:gd name="T71" fmla="*/ 181 h 199"/>
                <a:gd name="T72" fmla="*/ 0 w 151"/>
                <a:gd name="T73" fmla="*/ 181 h 199"/>
                <a:gd name="T74" fmla="*/ 0 w 151"/>
                <a:gd name="T75" fmla="*/ 181 h 1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1"/>
                <a:gd name="T115" fmla="*/ 0 h 199"/>
                <a:gd name="T116" fmla="*/ 151 w 151"/>
                <a:gd name="T117" fmla="*/ 199 h 19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1" h="199">
                  <a:moveTo>
                    <a:pt x="120" y="9"/>
                  </a:moveTo>
                  <a:lnTo>
                    <a:pt x="118" y="8"/>
                  </a:lnTo>
                  <a:lnTo>
                    <a:pt x="107" y="5"/>
                  </a:lnTo>
                  <a:lnTo>
                    <a:pt x="96" y="3"/>
                  </a:lnTo>
                  <a:lnTo>
                    <a:pt x="83" y="2"/>
                  </a:lnTo>
                  <a:lnTo>
                    <a:pt x="70" y="0"/>
                  </a:lnTo>
                  <a:lnTo>
                    <a:pt x="57" y="2"/>
                  </a:lnTo>
                  <a:lnTo>
                    <a:pt x="46" y="3"/>
                  </a:lnTo>
                  <a:lnTo>
                    <a:pt x="35" y="5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35" y="6"/>
                  </a:lnTo>
                  <a:lnTo>
                    <a:pt x="46" y="3"/>
                  </a:lnTo>
                  <a:lnTo>
                    <a:pt x="57" y="2"/>
                  </a:lnTo>
                  <a:lnTo>
                    <a:pt x="70" y="2"/>
                  </a:lnTo>
                  <a:lnTo>
                    <a:pt x="83" y="2"/>
                  </a:lnTo>
                  <a:lnTo>
                    <a:pt x="94" y="3"/>
                  </a:lnTo>
                  <a:lnTo>
                    <a:pt x="107" y="6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0" y="9"/>
                  </a:lnTo>
                  <a:close/>
                  <a:moveTo>
                    <a:pt x="0" y="181"/>
                  </a:moveTo>
                  <a:lnTo>
                    <a:pt x="2" y="183"/>
                  </a:lnTo>
                  <a:lnTo>
                    <a:pt x="13" y="187"/>
                  </a:lnTo>
                  <a:lnTo>
                    <a:pt x="22" y="192"/>
                  </a:lnTo>
                  <a:lnTo>
                    <a:pt x="35" y="195"/>
                  </a:lnTo>
                  <a:lnTo>
                    <a:pt x="46" y="198"/>
                  </a:lnTo>
                  <a:lnTo>
                    <a:pt x="57" y="199"/>
                  </a:lnTo>
                  <a:lnTo>
                    <a:pt x="70" y="199"/>
                  </a:lnTo>
                  <a:lnTo>
                    <a:pt x="83" y="199"/>
                  </a:lnTo>
                  <a:lnTo>
                    <a:pt x="96" y="198"/>
                  </a:lnTo>
                  <a:lnTo>
                    <a:pt x="107" y="195"/>
                  </a:lnTo>
                  <a:lnTo>
                    <a:pt x="118" y="192"/>
                  </a:lnTo>
                  <a:lnTo>
                    <a:pt x="129" y="187"/>
                  </a:lnTo>
                  <a:lnTo>
                    <a:pt x="138" y="183"/>
                  </a:lnTo>
                  <a:lnTo>
                    <a:pt x="147" y="177"/>
                  </a:lnTo>
                  <a:lnTo>
                    <a:pt x="151" y="174"/>
                  </a:lnTo>
                  <a:lnTo>
                    <a:pt x="147" y="177"/>
                  </a:lnTo>
                  <a:lnTo>
                    <a:pt x="138" y="183"/>
                  </a:lnTo>
                  <a:lnTo>
                    <a:pt x="129" y="187"/>
                  </a:lnTo>
                  <a:lnTo>
                    <a:pt x="118" y="192"/>
                  </a:lnTo>
                  <a:lnTo>
                    <a:pt x="107" y="195"/>
                  </a:lnTo>
                  <a:lnTo>
                    <a:pt x="94" y="198"/>
                  </a:lnTo>
                  <a:lnTo>
                    <a:pt x="83" y="199"/>
                  </a:lnTo>
                  <a:lnTo>
                    <a:pt x="70" y="199"/>
                  </a:lnTo>
                  <a:lnTo>
                    <a:pt x="57" y="199"/>
                  </a:lnTo>
                  <a:lnTo>
                    <a:pt x="46" y="198"/>
                  </a:lnTo>
                  <a:lnTo>
                    <a:pt x="35" y="195"/>
                  </a:lnTo>
                  <a:lnTo>
                    <a:pt x="24" y="192"/>
                  </a:lnTo>
                  <a:lnTo>
                    <a:pt x="13" y="187"/>
                  </a:lnTo>
                  <a:lnTo>
                    <a:pt x="2" y="183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59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Freeform 1584"/>
            <p:cNvSpPr>
              <a:spLocks noEditPoints="1"/>
            </p:cNvSpPr>
            <p:nvPr/>
          </p:nvSpPr>
          <p:spPr bwMode="auto">
            <a:xfrm>
              <a:off x="2925" y="3022"/>
              <a:ext cx="151" cy="197"/>
            </a:xfrm>
            <a:custGeom>
              <a:avLst/>
              <a:gdLst>
                <a:gd name="T0" fmla="*/ 118 w 151"/>
                <a:gd name="T1" fmla="*/ 7 h 197"/>
                <a:gd name="T2" fmla="*/ 94 w 151"/>
                <a:gd name="T3" fmla="*/ 1 h 197"/>
                <a:gd name="T4" fmla="*/ 70 w 151"/>
                <a:gd name="T5" fmla="*/ 0 h 197"/>
                <a:gd name="T6" fmla="*/ 46 w 151"/>
                <a:gd name="T7" fmla="*/ 1 h 197"/>
                <a:gd name="T8" fmla="*/ 24 w 151"/>
                <a:gd name="T9" fmla="*/ 7 h 197"/>
                <a:gd name="T10" fmla="*/ 120 w 151"/>
                <a:gd name="T11" fmla="*/ 9 h 197"/>
                <a:gd name="T12" fmla="*/ 2 w 151"/>
                <a:gd name="T13" fmla="*/ 181 h 197"/>
                <a:gd name="T14" fmla="*/ 24 w 151"/>
                <a:gd name="T15" fmla="*/ 190 h 197"/>
                <a:gd name="T16" fmla="*/ 46 w 151"/>
                <a:gd name="T17" fmla="*/ 196 h 197"/>
                <a:gd name="T18" fmla="*/ 70 w 151"/>
                <a:gd name="T19" fmla="*/ 197 h 197"/>
                <a:gd name="T20" fmla="*/ 94 w 151"/>
                <a:gd name="T21" fmla="*/ 196 h 197"/>
                <a:gd name="T22" fmla="*/ 118 w 151"/>
                <a:gd name="T23" fmla="*/ 190 h 197"/>
                <a:gd name="T24" fmla="*/ 138 w 151"/>
                <a:gd name="T25" fmla="*/ 181 h 197"/>
                <a:gd name="T26" fmla="*/ 151 w 151"/>
                <a:gd name="T27" fmla="*/ 172 h 197"/>
                <a:gd name="T28" fmla="*/ 151 w 151"/>
                <a:gd name="T29" fmla="*/ 172 h 197"/>
                <a:gd name="T30" fmla="*/ 151 w 151"/>
                <a:gd name="T31" fmla="*/ 172 h 197"/>
                <a:gd name="T32" fmla="*/ 151 w 151"/>
                <a:gd name="T33" fmla="*/ 170 h 197"/>
                <a:gd name="T34" fmla="*/ 151 w 151"/>
                <a:gd name="T35" fmla="*/ 170 h 197"/>
                <a:gd name="T36" fmla="*/ 138 w 151"/>
                <a:gd name="T37" fmla="*/ 179 h 197"/>
                <a:gd name="T38" fmla="*/ 118 w 151"/>
                <a:gd name="T39" fmla="*/ 188 h 197"/>
                <a:gd name="T40" fmla="*/ 94 w 151"/>
                <a:gd name="T41" fmla="*/ 194 h 197"/>
                <a:gd name="T42" fmla="*/ 70 w 151"/>
                <a:gd name="T43" fmla="*/ 197 h 197"/>
                <a:gd name="T44" fmla="*/ 46 w 151"/>
                <a:gd name="T45" fmla="*/ 194 h 197"/>
                <a:gd name="T46" fmla="*/ 24 w 151"/>
                <a:gd name="T47" fmla="*/ 188 h 197"/>
                <a:gd name="T48" fmla="*/ 4 w 151"/>
                <a:gd name="T49" fmla="*/ 179 h 197"/>
                <a:gd name="T50" fmla="*/ 0 w 151"/>
                <a:gd name="T51" fmla="*/ 179 h 197"/>
                <a:gd name="T52" fmla="*/ 0 w 151"/>
                <a:gd name="T53" fmla="*/ 179 h 197"/>
                <a:gd name="T54" fmla="*/ 0 w 151"/>
                <a:gd name="T55" fmla="*/ 179 h 197"/>
                <a:gd name="T56" fmla="*/ 0 w 151"/>
                <a:gd name="T57" fmla="*/ 179 h 197"/>
                <a:gd name="T58" fmla="*/ 120 w 151"/>
                <a:gd name="T59" fmla="*/ 9 h 197"/>
                <a:gd name="T60" fmla="*/ 107 w 151"/>
                <a:gd name="T61" fmla="*/ 4 h 197"/>
                <a:gd name="T62" fmla="*/ 83 w 151"/>
                <a:gd name="T63" fmla="*/ 0 h 197"/>
                <a:gd name="T64" fmla="*/ 59 w 151"/>
                <a:gd name="T65" fmla="*/ 0 h 197"/>
                <a:gd name="T66" fmla="*/ 35 w 151"/>
                <a:gd name="T67" fmla="*/ 4 h 197"/>
                <a:gd name="T68" fmla="*/ 22 w 151"/>
                <a:gd name="T69" fmla="*/ 9 h 197"/>
                <a:gd name="T70" fmla="*/ 120 w 151"/>
                <a:gd name="T71" fmla="*/ 9 h 197"/>
                <a:gd name="T72" fmla="*/ 120 w 151"/>
                <a:gd name="T73" fmla="*/ 9 h 1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1"/>
                <a:gd name="T112" fmla="*/ 0 h 197"/>
                <a:gd name="T113" fmla="*/ 151 w 151"/>
                <a:gd name="T114" fmla="*/ 197 h 1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1" h="197">
                  <a:moveTo>
                    <a:pt x="120" y="9"/>
                  </a:moveTo>
                  <a:lnTo>
                    <a:pt x="118" y="7"/>
                  </a:lnTo>
                  <a:lnTo>
                    <a:pt x="107" y="4"/>
                  </a:lnTo>
                  <a:lnTo>
                    <a:pt x="94" y="1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120" y="9"/>
                  </a:lnTo>
                  <a:close/>
                  <a:moveTo>
                    <a:pt x="0" y="179"/>
                  </a:moveTo>
                  <a:lnTo>
                    <a:pt x="2" y="181"/>
                  </a:lnTo>
                  <a:lnTo>
                    <a:pt x="13" y="185"/>
                  </a:lnTo>
                  <a:lnTo>
                    <a:pt x="24" y="190"/>
                  </a:lnTo>
                  <a:lnTo>
                    <a:pt x="35" y="193"/>
                  </a:lnTo>
                  <a:lnTo>
                    <a:pt x="46" y="196"/>
                  </a:lnTo>
                  <a:lnTo>
                    <a:pt x="57" y="197"/>
                  </a:lnTo>
                  <a:lnTo>
                    <a:pt x="70" y="197"/>
                  </a:lnTo>
                  <a:lnTo>
                    <a:pt x="83" y="197"/>
                  </a:lnTo>
                  <a:lnTo>
                    <a:pt x="94" y="196"/>
                  </a:lnTo>
                  <a:lnTo>
                    <a:pt x="107" y="193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38" y="181"/>
                  </a:lnTo>
                  <a:lnTo>
                    <a:pt x="147" y="175"/>
                  </a:lnTo>
                  <a:lnTo>
                    <a:pt x="151" y="172"/>
                  </a:lnTo>
                  <a:lnTo>
                    <a:pt x="151" y="170"/>
                  </a:lnTo>
                  <a:lnTo>
                    <a:pt x="147" y="175"/>
                  </a:lnTo>
                  <a:lnTo>
                    <a:pt x="138" y="179"/>
                  </a:lnTo>
                  <a:lnTo>
                    <a:pt x="127" y="185"/>
                  </a:lnTo>
                  <a:lnTo>
                    <a:pt x="118" y="188"/>
                  </a:lnTo>
                  <a:lnTo>
                    <a:pt x="107" y="193"/>
                  </a:lnTo>
                  <a:lnTo>
                    <a:pt x="94" y="194"/>
                  </a:lnTo>
                  <a:lnTo>
                    <a:pt x="83" y="196"/>
                  </a:lnTo>
                  <a:lnTo>
                    <a:pt x="70" y="197"/>
                  </a:lnTo>
                  <a:lnTo>
                    <a:pt x="59" y="196"/>
                  </a:lnTo>
                  <a:lnTo>
                    <a:pt x="46" y="194"/>
                  </a:lnTo>
                  <a:lnTo>
                    <a:pt x="35" y="193"/>
                  </a:lnTo>
                  <a:lnTo>
                    <a:pt x="24" y="188"/>
                  </a:lnTo>
                  <a:lnTo>
                    <a:pt x="13" y="185"/>
                  </a:lnTo>
                  <a:lnTo>
                    <a:pt x="4" y="179"/>
                  </a:lnTo>
                  <a:lnTo>
                    <a:pt x="0" y="179"/>
                  </a:lnTo>
                  <a:close/>
                  <a:moveTo>
                    <a:pt x="120" y="9"/>
                  </a:moveTo>
                  <a:lnTo>
                    <a:pt x="118" y="7"/>
                  </a:lnTo>
                  <a:lnTo>
                    <a:pt x="107" y="4"/>
                  </a:lnTo>
                  <a:lnTo>
                    <a:pt x="94" y="1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4" y="7"/>
                  </a:lnTo>
                  <a:lnTo>
                    <a:pt x="22" y="9"/>
                  </a:lnTo>
                  <a:lnTo>
                    <a:pt x="120" y="9"/>
                  </a:lnTo>
                  <a:close/>
                  <a:moveTo>
                    <a:pt x="120" y="9"/>
                  </a:moveTo>
                  <a:lnTo>
                    <a:pt x="120" y="9"/>
                  </a:lnTo>
                  <a:close/>
                </a:path>
              </a:pathLst>
            </a:custGeom>
            <a:solidFill>
              <a:srgbClr val="5A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Freeform 1585"/>
            <p:cNvSpPr>
              <a:spLocks noEditPoints="1"/>
            </p:cNvSpPr>
            <p:nvPr/>
          </p:nvSpPr>
          <p:spPr bwMode="auto">
            <a:xfrm>
              <a:off x="2925" y="3022"/>
              <a:ext cx="151" cy="197"/>
            </a:xfrm>
            <a:custGeom>
              <a:avLst/>
              <a:gdLst>
                <a:gd name="T0" fmla="*/ 118 w 151"/>
                <a:gd name="T1" fmla="*/ 7 h 197"/>
                <a:gd name="T2" fmla="*/ 94 w 151"/>
                <a:gd name="T3" fmla="*/ 1 h 197"/>
                <a:gd name="T4" fmla="*/ 70 w 151"/>
                <a:gd name="T5" fmla="*/ 0 h 197"/>
                <a:gd name="T6" fmla="*/ 46 w 151"/>
                <a:gd name="T7" fmla="*/ 1 h 197"/>
                <a:gd name="T8" fmla="*/ 24 w 151"/>
                <a:gd name="T9" fmla="*/ 7 h 197"/>
                <a:gd name="T10" fmla="*/ 22 w 151"/>
                <a:gd name="T11" fmla="*/ 9 h 197"/>
                <a:gd name="T12" fmla="*/ 22 w 151"/>
                <a:gd name="T13" fmla="*/ 9 h 197"/>
                <a:gd name="T14" fmla="*/ 22 w 151"/>
                <a:gd name="T15" fmla="*/ 9 h 197"/>
                <a:gd name="T16" fmla="*/ 22 w 151"/>
                <a:gd name="T17" fmla="*/ 9 h 197"/>
                <a:gd name="T18" fmla="*/ 24 w 151"/>
                <a:gd name="T19" fmla="*/ 9 h 197"/>
                <a:gd name="T20" fmla="*/ 46 w 151"/>
                <a:gd name="T21" fmla="*/ 3 h 197"/>
                <a:gd name="T22" fmla="*/ 70 w 151"/>
                <a:gd name="T23" fmla="*/ 0 h 197"/>
                <a:gd name="T24" fmla="*/ 94 w 151"/>
                <a:gd name="T25" fmla="*/ 3 h 197"/>
                <a:gd name="T26" fmla="*/ 116 w 151"/>
                <a:gd name="T27" fmla="*/ 9 h 197"/>
                <a:gd name="T28" fmla="*/ 120 w 151"/>
                <a:gd name="T29" fmla="*/ 9 h 197"/>
                <a:gd name="T30" fmla="*/ 4 w 151"/>
                <a:gd name="T31" fmla="*/ 179 h 197"/>
                <a:gd name="T32" fmla="*/ 24 w 151"/>
                <a:gd name="T33" fmla="*/ 188 h 197"/>
                <a:gd name="T34" fmla="*/ 46 w 151"/>
                <a:gd name="T35" fmla="*/ 194 h 197"/>
                <a:gd name="T36" fmla="*/ 70 w 151"/>
                <a:gd name="T37" fmla="*/ 197 h 197"/>
                <a:gd name="T38" fmla="*/ 94 w 151"/>
                <a:gd name="T39" fmla="*/ 194 h 197"/>
                <a:gd name="T40" fmla="*/ 118 w 151"/>
                <a:gd name="T41" fmla="*/ 188 h 197"/>
                <a:gd name="T42" fmla="*/ 138 w 151"/>
                <a:gd name="T43" fmla="*/ 179 h 197"/>
                <a:gd name="T44" fmla="*/ 151 w 151"/>
                <a:gd name="T45" fmla="*/ 170 h 197"/>
                <a:gd name="T46" fmla="*/ 151 w 151"/>
                <a:gd name="T47" fmla="*/ 170 h 197"/>
                <a:gd name="T48" fmla="*/ 151 w 151"/>
                <a:gd name="T49" fmla="*/ 170 h 197"/>
                <a:gd name="T50" fmla="*/ 151 w 151"/>
                <a:gd name="T51" fmla="*/ 170 h 197"/>
                <a:gd name="T52" fmla="*/ 151 w 151"/>
                <a:gd name="T53" fmla="*/ 170 h 197"/>
                <a:gd name="T54" fmla="*/ 136 w 151"/>
                <a:gd name="T55" fmla="*/ 179 h 197"/>
                <a:gd name="T56" fmla="*/ 116 w 151"/>
                <a:gd name="T57" fmla="*/ 188 h 197"/>
                <a:gd name="T58" fmla="*/ 94 w 151"/>
                <a:gd name="T59" fmla="*/ 194 h 197"/>
                <a:gd name="T60" fmla="*/ 70 w 151"/>
                <a:gd name="T61" fmla="*/ 196 h 197"/>
                <a:gd name="T62" fmla="*/ 46 w 151"/>
                <a:gd name="T63" fmla="*/ 194 h 197"/>
                <a:gd name="T64" fmla="*/ 24 w 151"/>
                <a:gd name="T65" fmla="*/ 188 h 197"/>
                <a:gd name="T66" fmla="*/ 4 w 151"/>
                <a:gd name="T67" fmla="*/ 179 h 197"/>
                <a:gd name="T68" fmla="*/ 2 w 151"/>
                <a:gd name="T69" fmla="*/ 178 h 197"/>
                <a:gd name="T70" fmla="*/ 0 w 151"/>
                <a:gd name="T71" fmla="*/ 178 h 197"/>
                <a:gd name="T72" fmla="*/ 0 w 151"/>
                <a:gd name="T73" fmla="*/ 178 h 197"/>
                <a:gd name="T74" fmla="*/ 0 w 151"/>
                <a:gd name="T75" fmla="*/ 178 h 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1"/>
                <a:gd name="T115" fmla="*/ 0 h 197"/>
                <a:gd name="T116" fmla="*/ 151 w 151"/>
                <a:gd name="T117" fmla="*/ 197 h 1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1" h="197">
                  <a:moveTo>
                    <a:pt x="120" y="9"/>
                  </a:moveTo>
                  <a:lnTo>
                    <a:pt x="118" y="7"/>
                  </a:lnTo>
                  <a:lnTo>
                    <a:pt x="107" y="4"/>
                  </a:lnTo>
                  <a:lnTo>
                    <a:pt x="94" y="1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4" y="7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35" y="4"/>
                  </a:lnTo>
                  <a:lnTo>
                    <a:pt x="46" y="3"/>
                  </a:lnTo>
                  <a:lnTo>
                    <a:pt x="59" y="1"/>
                  </a:lnTo>
                  <a:lnTo>
                    <a:pt x="70" y="0"/>
                  </a:lnTo>
                  <a:lnTo>
                    <a:pt x="83" y="1"/>
                  </a:lnTo>
                  <a:lnTo>
                    <a:pt x="94" y="3"/>
                  </a:lnTo>
                  <a:lnTo>
                    <a:pt x="107" y="4"/>
                  </a:lnTo>
                  <a:lnTo>
                    <a:pt x="116" y="9"/>
                  </a:lnTo>
                  <a:lnTo>
                    <a:pt x="122" y="10"/>
                  </a:lnTo>
                  <a:lnTo>
                    <a:pt x="120" y="9"/>
                  </a:lnTo>
                  <a:close/>
                  <a:moveTo>
                    <a:pt x="0" y="179"/>
                  </a:moveTo>
                  <a:lnTo>
                    <a:pt x="4" y="179"/>
                  </a:lnTo>
                  <a:lnTo>
                    <a:pt x="13" y="185"/>
                  </a:lnTo>
                  <a:lnTo>
                    <a:pt x="24" y="188"/>
                  </a:lnTo>
                  <a:lnTo>
                    <a:pt x="35" y="193"/>
                  </a:lnTo>
                  <a:lnTo>
                    <a:pt x="46" y="194"/>
                  </a:lnTo>
                  <a:lnTo>
                    <a:pt x="59" y="196"/>
                  </a:lnTo>
                  <a:lnTo>
                    <a:pt x="70" y="197"/>
                  </a:lnTo>
                  <a:lnTo>
                    <a:pt x="83" y="196"/>
                  </a:lnTo>
                  <a:lnTo>
                    <a:pt x="94" y="194"/>
                  </a:lnTo>
                  <a:lnTo>
                    <a:pt x="107" y="193"/>
                  </a:lnTo>
                  <a:lnTo>
                    <a:pt x="118" y="188"/>
                  </a:lnTo>
                  <a:lnTo>
                    <a:pt x="127" y="185"/>
                  </a:lnTo>
                  <a:lnTo>
                    <a:pt x="138" y="179"/>
                  </a:lnTo>
                  <a:lnTo>
                    <a:pt x="147" y="175"/>
                  </a:lnTo>
                  <a:lnTo>
                    <a:pt x="151" y="170"/>
                  </a:lnTo>
                  <a:lnTo>
                    <a:pt x="146" y="173"/>
                  </a:lnTo>
                  <a:lnTo>
                    <a:pt x="136" y="179"/>
                  </a:lnTo>
                  <a:lnTo>
                    <a:pt x="127" y="184"/>
                  </a:lnTo>
                  <a:lnTo>
                    <a:pt x="116" y="188"/>
                  </a:lnTo>
                  <a:lnTo>
                    <a:pt x="107" y="191"/>
                  </a:lnTo>
                  <a:lnTo>
                    <a:pt x="94" y="194"/>
                  </a:lnTo>
                  <a:lnTo>
                    <a:pt x="83" y="196"/>
                  </a:lnTo>
                  <a:lnTo>
                    <a:pt x="70" y="196"/>
                  </a:lnTo>
                  <a:lnTo>
                    <a:pt x="59" y="196"/>
                  </a:lnTo>
                  <a:lnTo>
                    <a:pt x="46" y="194"/>
                  </a:lnTo>
                  <a:lnTo>
                    <a:pt x="35" y="191"/>
                  </a:lnTo>
                  <a:lnTo>
                    <a:pt x="24" y="188"/>
                  </a:lnTo>
                  <a:lnTo>
                    <a:pt x="13" y="184"/>
                  </a:lnTo>
                  <a:lnTo>
                    <a:pt x="4" y="179"/>
                  </a:lnTo>
                  <a:lnTo>
                    <a:pt x="2" y="178"/>
                  </a:lnTo>
                  <a:lnTo>
                    <a:pt x="0" y="178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5B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Freeform 1586"/>
            <p:cNvSpPr>
              <a:spLocks noEditPoints="1"/>
            </p:cNvSpPr>
            <p:nvPr/>
          </p:nvSpPr>
          <p:spPr bwMode="auto">
            <a:xfrm>
              <a:off x="2927" y="3022"/>
              <a:ext cx="149" cy="196"/>
            </a:xfrm>
            <a:custGeom>
              <a:avLst/>
              <a:gdLst>
                <a:gd name="T0" fmla="*/ 114 w 149"/>
                <a:gd name="T1" fmla="*/ 9 h 196"/>
                <a:gd name="T2" fmla="*/ 92 w 149"/>
                <a:gd name="T3" fmla="*/ 3 h 196"/>
                <a:gd name="T4" fmla="*/ 68 w 149"/>
                <a:gd name="T5" fmla="*/ 0 h 196"/>
                <a:gd name="T6" fmla="*/ 44 w 149"/>
                <a:gd name="T7" fmla="*/ 3 h 196"/>
                <a:gd name="T8" fmla="*/ 22 w 149"/>
                <a:gd name="T9" fmla="*/ 9 h 196"/>
                <a:gd name="T10" fmla="*/ 20 w 149"/>
                <a:gd name="T11" fmla="*/ 9 h 196"/>
                <a:gd name="T12" fmla="*/ 20 w 149"/>
                <a:gd name="T13" fmla="*/ 9 h 196"/>
                <a:gd name="T14" fmla="*/ 20 w 149"/>
                <a:gd name="T15" fmla="*/ 9 h 196"/>
                <a:gd name="T16" fmla="*/ 20 w 149"/>
                <a:gd name="T17" fmla="*/ 9 h 196"/>
                <a:gd name="T18" fmla="*/ 22 w 149"/>
                <a:gd name="T19" fmla="*/ 9 h 196"/>
                <a:gd name="T20" fmla="*/ 44 w 149"/>
                <a:gd name="T21" fmla="*/ 3 h 196"/>
                <a:gd name="T22" fmla="*/ 68 w 149"/>
                <a:gd name="T23" fmla="*/ 1 h 196"/>
                <a:gd name="T24" fmla="*/ 92 w 149"/>
                <a:gd name="T25" fmla="*/ 3 h 196"/>
                <a:gd name="T26" fmla="*/ 114 w 149"/>
                <a:gd name="T27" fmla="*/ 9 h 196"/>
                <a:gd name="T28" fmla="*/ 120 w 149"/>
                <a:gd name="T29" fmla="*/ 10 h 196"/>
                <a:gd name="T30" fmla="*/ 2 w 149"/>
                <a:gd name="T31" fmla="*/ 179 h 196"/>
                <a:gd name="T32" fmla="*/ 22 w 149"/>
                <a:gd name="T33" fmla="*/ 188 h 196"/>
                <a:gd name="T34" fmla="*/ 44 w 149"/>
                <a:gd name="T35" fmla="*/ 194 h 196"/>
                <a:gd name="T36" fmla="*/ 68 w 149"/>
                <a:gd name="T37" fmla="*/ 196 h 196"/>
                <a:gd name="T38" fmla="*/ 92 w 149"/>
                <a:gd name="T39" fmla="*/ 194 h 196"/>
                <a:gd name="T40" fmla="*/ 114 w 149"/>
                <a:gd name="T41" fmla="*/ 188 h 196"/>
                <a:gd name="T42" fmla="*/ 134 w 149"/>
                <a:gd name="T43" fmla="*/ 179 h 196"/>
                <a:gd name="T44" fmla="*/ 149 w 149"/>
                <a:gd name="T45" fmla="*/ 170 h 196"/>
                <a:gd name="T46" fmla="*/ 149 w 149"/>
                <a:gd name="T47" fmla="*/ 170 h 196"/>
                <a:gd name="T48" fmla="*/ 149 w 149"/>
                <a:gd name="T49" fmla="*/ 170 h 196"/>
                <a:gd name="T50" fmla="*/ 149 w 149"/>
                <a:gd name="T51" fmla="*/ 170 h 196"/>
                <a:gd name="T52" fmla="*/ 149 w 149"/>
                <a:gd name="T53" fmla="*/ 169 h 196"/>
                <a:gd name="T54" fmla="*/ 134 w 149"/>
                <a:gd name="T55" fmla="*/ 179 h 196"/>
                <a:gd name="T56" fmla="*/ 114 w 149"/>
                <a:gd name="T57" fmla="*/ 188 h 196"/>
                <a:gd name="T58" fmla="*/ 92 w 149"/>
                <a:gd name="T59" fmla="*/ 194 h 196"/>
                <a:gd name="T60" fmla="*/ 68 w 149"/>
                <a:gd name="T61" fmla="*/ 196 h 196"/>
                <a:gd name="T62" fmla="*/ 44 w 149"/>
                <a:gd name="T63" fmla="*/ 194 h 196"/>
                <a:gd name="T64" fmla="*/ 22 w 149"/>
                <a:gd name="T65" fmla="*/ 188 h 196"/>
                <a:gd name="T66" fmla="*/ 2 w 149"/>
                <a:gd name="T67" fmla="*/ 179 h 196"/>
                <a:gd name="T68" fmla="*/ 0 w 149"/>
                <a:gd name="T69" fmla="*/ 178 h 196"/>
                <a:gd name="T70" fmla="*/ 0 w 149"/>
                <a:gd name="T71" fmla="*/ 178 h 196"/>
                <a:gd name="T72" fmla="*/ 0 w 149"/>
                <a:gd name="T73" fmla="*/ 178 h 196"/>
                <a:gd name="T74" fmla="*/ 0 w 149"/>
                <a:gd name="T75" fmla="*/ 178 h 1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96"/>
                <a:gd name="T116" fmla="*/ 149 w 149"/>
                <a:gd name="T117" fmla="*/ 196 h 1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96">
                  <a:moveTo>
                    <a:pt x="120" y="10"/>
                  </a:moveTo>
                  <a:lnTo>
                    <a:pt x="114" y="9"/>
                  </a:lnTo>
                  <a:lnTo>
                    <a:pt x="105" y="4"/>
                  </a:lnTo>
                  <a:lnTo>
                    <a:pt x="92" y="3"/>
                  </a:lnTo>
                  <a:lnTo>
                    <a:pt x="81" y="1"/>
                  </a:lnTo>
                  <a:lnTo>
                    <a:pt x="68" y="0"/>
                  </a:lnTo>
                  <a:lnTo>
                    <a:pt x="57" y="1"/>
                  </a:lnTo>
                  <a:lnTo>
                    <a:pt x="44" y="3"/>
                  </a:lnTo>
                  <a:lnTo>
                    <a:pt x="33" y="4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4" y="3"/>
                  </a:lnTo>
                  <a:lnTo>
                    <a:pt x="57" y="1"/>
                  </a:lnTo>
                  <a:lnTo>
                    <a:pt x="68" y="1"/>
                  </a:lnTo>
                  <a:lnTo>
                    <a:pt x="81" y="1"/>
                  </a:lnTo>
                  <a:lnTo>
                    <a:pt x="92" y="3"/>
                  </a:lnTo>
                  <a:lnTo>
                    <a:pt x="103" y="6"/>
                  </a:lnTo>
                  <a:lnTo>
                    <a:pt x="114" y="9"/>
                  </a:lnTo>
                  <a:lnTo>
                    <a:pt x="120" y="10"/>
                  </a:lnTo>
                  <a:close/>
                  <a:moveTo>
                    <a:pt x="0" y="178"/>
                  </a:moveTo>
                  <a:lnTo>
                    <a:pt x="2" y="179"/>
                  </a:lnTo>
                  <a:lnTo>
                    <a:pt x="11" y="184"/>
                  </a:lnTo>
                  <a:lnTo>
                    <a:pt x="22" y="188"/>
                  </a:lnTo>
                  <a:lnTo>
                    <a:pt x="33" y="191"/>
                  </a:lnTo>
                  <a:lnTo>
                    <a:pt x="44" y="194"/>
                  </a:lnTo>
                  <a:lnTo>
                    <a:pt x="57" y="196"/>
                  </a:lnTo>
                  <a:lnTo>
                    <a:pt x="68" y="196"/>
                  </a:lnTo>
                  <a:lnTo>
                    <a:pt x="81" y="196"/>
                  </a:lnTo>
                  <a:lnTo>
                    <a:pt x="92" y="194"/>
                  </a:lnTo>
                  <a:lnTo>
                    <a:pt x="105" y="191"/>
                  </a:lnTo>
                  <a:lnTo>
                    <a:pt x="114" y="188"/>
                  </a:lnTo>
                  <a:lnTo>
                    <a:pt x="125" y="184"/>
                  </a:lnTo>
                  <a:lnTo>
                    <a:pt x="134" y="179"/>
                  </a:lnTo>
                  <a:lnTo>
                    <a:pt x="144" y="173"/>
                  </a:lnTo>
                  <a:lnTo>
                    <a:pt x="149" y="170"/>
                  </a:lnTo>
                  <a:lnTo>
                    <a:pt x="149" y="169"/>
                  </a:lnTo>
                  <a:lnTo>
                    <a:pt x="144" y="173"/>
                  </a:lnTo>
                  <a:lnTo>
                    <a:pt x="134" y="179"/>
                  </a:lnTo>
                  <a:lnTo>
                    <a:pt x="125" y="184"/>
                  </a:lnTo>
                  <a:lnTo>
                    <a:pt x="114" y="188"/>
                  </a:lnTo>
                  <a:lnTo>
                    <a:pt x="103" y="191"/>
                  </a:lnTo>
                  <a:lnTo>
                    <a:pt x="92" y="194"/>
                  </a:lnTo>
                  <a:lnTo>
                    <a:pt x="81" y="196"/>
                  </a:lnTo>
                  <a:lnTo>
                    <a:pt x="68" y="196"/>
                  </a:lnTo>
                  <a:lnTo>
                    <a:pt x="57" y="196"/>
                  </a:lnTo>
                  <a:lnTo>
                    <a:pt x="44" y="194"/>
                  </a:lnTo>
                  <a:lnTo>
                    <a:pt x="33" y="191"/>
                  </a:lnTo>
                  <a:lnTo>
                    <a:pt x="22" y="188"/>
                  </a:lnTo>
                  <a:lnTo>
                    <a:pt x="11" y="184"/>
                  </a:lnTo>
                  <a:lnTo>
                    <a:pt x="2" y="179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5C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Freeform 1587"/>
            <p:cNvSpPr>
              <a:spLocks noEditPoints="1"/>
            </p:cNvSpPr>
            <p:nvPr/>
          </p:nvSpPr>
          <p:spPr bwMode="auto">
            <a:xfrm>
              <a:off x="2927" y="3023"/>
              <a:ext cx="149" cy="195"/>
            </a:xfrm>
            <a:custGeom>
              <a:avLst/>
              <a:gdLst>
                <a:gd name="T0" fmla="*/ 114 w 149"/>
                <a:gd name="T1" fmla="*/ 8 h 195"/>
                <a:gd name="T2" fmla="*/ 92 w 149"/>
                <a:gd name="T3" fmla="*/ 2 h 195"/>
                <a:gd name="T4" fmla="*/ 68 w 149"/>
                <a:gd name="T5" fmla="*/ 0 h 195"/>
                <a:gd name="T6" fmla="*/ 44 w 149"/>
                <a:gd name="T7" fmla="*/ 2 h 195"/>
                <a:gd name="T8" fmla="*/ 22 w 149"/>
                <a:gd name="T9" fmla="*/ 8 h 195"/>
                <a:gd name="T10" fmla="*/ 20 w 149"/>
                <a:gd name="T11" fmla="*/ 9 h 195"/>
                <a:gd name="T12" fmla="*/ 20 w 149"/>
                <a:gd name="T13" fmla="*/ 9 h 195"/>
                <a:gd name="T14" fmla="*/ 20 w 149"/>
                <a:gd name="T15" fmla="*/ 9 h 195"/>
                <a:gd name="T16" fmla="*/ 20 w 149"/>
                <a:gd name="T17" fmla="*/ 9 h 195"/>
                <a:gd name="T18" fmla="*/ 22 w 149"/>
                <a:gd name="T19" fmla="*/ 8 h 195"/>
                <a:gd name="T20" fmla="*/ 44 w 149"/>
                <a:gd name="T21" fmla="*/ 3 h 195"/>
                <a:gd name="T22" fmla="*/ 68 w 149"/>
                <a:gd name="T23" fmla="*/ 0 h 195"/>
                <a:gd name="T24" fmla="*/ 92 w 149"/>
                <a:gd name="T25" fmla="*/ 3 h 195"/>
                <a:gd name="T26" fmla="*/ 114 w 149"/>
                <a:gd name="T27" fmla="*/ 8 h 195"/>
                <a:gd name="T28" fmla="*/ 120 w 149"/>
                <a:gd name="T29" fmla="*/ 9 h 195"/>
                <a:gd name="T30" fmla="*/ 2 w 149"/>
                <a:gd name="T31" fmla="*/ 178 h 195"/>
                <a:gd name="T32" fmla="*/ 22 w 149"/>
                <a:gd name="T33" fmla="*/ 187 h 195"/>
                <a:gd name="T34" fmla="*/ 44 w 149"/>
                <a:gd name="T35" fmla="*/ 193 h 195"/>
                <a:gd name="T36" fmla="*/ 68 w 149"/>
                <a:gd name="T37" fmla="*/ 195 h 195"/>
                <a:gd name="T38" fmla="*/ 92 w 149"/>
                <a:gd name="T39" fmla="*/ 193 h 195"/>
                <a:gd name="T40" fmla="*/ 114 w 149"/>
                <a:gd name="T41" fmla="*/ 187 h 195"/>
                <a:gd name="T42" fmla="*/ 134 w 149"/>
                <a:gd name="T43" fmla="*/ 178 h 195"/>
                <a:gd name="T44" fmla="*/ 149 w 149"/>
                <a:gd name="T45" fmla="*/ 168 h 195"/>
                <a:gd name="T46" fmla="*/ 149 w 149"/>
                <a:gd name="T47" fmla="*/ 168 h 195"/>
                <a:gd name="T48" fmla="*/ 149 w 149"/>
                <a:gd name="T49" fmla="*/ 168 h 195"/>
                <a:gd name="T50" fmla="*/ 149 w 149"/>
                <a:gd name="T51" fmla="*/ 168 h 195"/>
                <a:gd name="T52" fmla="*/ 149 w 149"/>
                <a:gd name="T53" fmla="*/ 168 h 195"/>
                <a:gd name="T54" fmla="*/ 134 w 149"/>
                <a:gd name="T55" fmla="*/ 177 h 195"/>
                <a:gd name="T56" fmla="*/ 114 w 149"/>
                <a:gd name="T57" fmla="*/ 186 h 195"/>
                <a:gd name="T58" fmla="*/ 92 w 149"/>
                <a:gd name="T59" fmla="*/ 192 h 195"/>
                <a:gd name="T60" fmla="*/ 68 w 149"/>
                <a:gd name="T61" fmla="*/ 193 h 195"/>
                <a:gd name="T62" fmla="*/ 44 w 149"/>
                <a:gd name="T63" fmla="*/ 192 h 195"/>
                <a:gd name="T64" fmla="*/ 22 w 149"/>
                <a:gd name="T65" fmla="*/ 186 h 195"/>
                <a:gd name="T66" fmla="*/ 2 w 149"/>
                <a:gd name="T67" fmla="*/ 177 h 195"/>
                <a:gd name="T68" fmla="*/ 0 w 149"/>
                <a:gd name="T69" fmla="*/ 175 h 195"/>
                <a:gd name="T70" fmla="*/ 0 w 149"/>
                <a:gd name="T71" fmla="*/ 175 h 195"/>
                <a:gd name="T72" fmla="*/ 0 w 149"/>
                <a:gd name="T73" fmla="*/ 175 h 195"/>
                <a:gd name="T74" fmla="*/ 0 w 149"/>
                <a:gd name="T75" fmla="*/ 177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95"/>
                <a:gd name="T116" fmla="*/ 149 w 149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95">
                  <a:moveTo>
                    <a:pt x="120" y="9"/>
                  </a:moveTo>
                  <a:lnTo>
                    <a:pt x="114" y="8"/>
                  </a:lnTo>
                  <a:lnTo>
                    <a:pt x="103" y="5"/>
                  </a:lnTo>
                  <a:lnTo>
                    <a:pt x="92" y="2"/>
                  </a:lnTo>
                  <a:lnTo>
                    <a:pt x="81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33" y="5"/>
                  </a:lnTo>
                  <a:lnTo>
                    <a:pt x="44" y="3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1" y="2"/>
                  </a:lnTo>
                  <a:lnTo>
                    <a:pt x="92" y="3"/>
                  </a:lnTo>
                  <a:lnTo>
                    <a:pt x="103" y="5"/>
                  </a:lnTo>
                  <a:lnTo>
                    <a:pt x="114" y="8"/>
                  </a:lnTo>
                  <a:lnTo>
                    <a:pt x="120" y="9"/>
                  </a:lnTo>
                  <a:close/>
                  <a:moveTo>
                    <a:pt x="0" y="177"/>
                  </a:moveTo>
                  <a:lnTo>
                    <a:pt x="2" y="178"/>
                  </a:lnTo>
                  <a:lnTo>
                    <a:pt x="11" y="183"/>
                  </a:lnTo>
                  <a:lnTo>
                    <a:pt x="22" y="187"/>
                  </a:lnTo>
                  <a:lnTo>
                    <a:pt x="33" y="190"/>
                  </a:lnTo>
                  <a:lnTo>
                    <a:pt x="44" y="193"/>
                  </a:lnTo>
                  <a:lnTo>
                    <a:pt x="57" y="195"/>
                  </a:lnTo>
                  <a:lnTo>
                    <a:pt x="68" y="195"/>
                  </a:lnTo>
                  <a:lnTo>
                    <a:pt x="81" y="195"/>
                  </a:lnTo>
                  <a:lnTo>
                    <a:pt x="92" y="193"/>
                  </a:lnTo>
                  <a:lnTo>
                    <a:pt x="103" y="190"/>
                  </a:lnTo>
                  <a:lnTo>
                    <a:pt x="114" y="187"/>
                  </a:lnTo>
                  <a:lnTo>
                    <a:pt x="125" y="183"/>
                  </a:lnTo>
                  <a:lnTo>
                    <a:pt x="134" y="178"/>
                  </a:lnTo>
                  <a:lnTo>
                    <a:pt x="144" y="172"/>
                  </a:lnTo>
                  <a:lnTo>
                    <a:pt x="149" y="168"/>
                  </a:lnTo>
                  <a:lnTo>
                    <a:pt x="144" y="172"/>
                  </a:lnTo>
                  <a:lnTo>
                    <a:pt x="134" y="177"/>
                  </a:lnTo>
                  <a:lnTo>
                    <a:pt x="125" y="183"/>
                  </a:lnTo>
                  <a:lnTo>
                    <a:pt x="114" y="186"/>
                  </a:lnTo>
                  <a:lnTo>
                    <a:pt x="103" y="190"/>
                  </a:lnTo>
                  <a:lnTo>
                    <a:pt x="92" y="192"/>
                  </a:lnTo>
                  <a:lnTo>
                    <a:pt x="81" y="193"/>
                  </a:lnTo>
                  <a:lnTo>
                    <a:pt x="68" y="193"/>
                  </a:lnTo>
                  <a:lnTo>
                    <a:pt x="57" y="193"/>
                  </a:lnTo>
                  <a:lnTo>
                    <a:pt x="44" y="192"/>
                  </a:lnTo>
                  <a:lnTo>
                    <a:pt x="33" y="190"/>
                  </a:lnTo>
                  <a:lnTo>
                    <a:pt x="22" y="186"/>
                  </a:lnTo>
                  <a:lnTo>
                    <a:pt x="13" y="183"/>
                  </a:lnTo>
                  <a:lnTo>
                    <a:pt x="2" y="177"/>
                  </a:lnTo>
                  <a:lnTo>
                    <a:pt x="0" y="175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5D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Freeform 1588"/>
            <p:cNvSpPr>
              <a:spLocks noEditPoints="1"/>
            </p:cNvSpPr>
            <p:nvPr/>
          </p:nvSpPr>
          <p:spPr bwMode="auto">
            <a:xfrm>
              <a:off x="2927" y="3023"/>
              <a:ext cx="149" cy="193"/>
            </a:xfrm>
            <a:custGeom>
              <a:avLst/>
              <a:gdLst>
                <a:gd name="T0" fmla="*/ 114 w 149"/>
                <a:gd name="T1" fmla="*/ 8 h 193"/>
                <a:gd name="T2" fmla="*/ 92 w 149"/>
                <a:gd name="T3" fmla="*/ 3 h 193"/>
                <a:gd name="T4" fmla="*/ 68 w 149"/>
                <a:gd name="T5" fmla="*/ 0 h 193"/>
                <a:gd name="T6" fmla="*/ 44 w 149"/>
                <a:gd name="T7" fmla="*/ 3 h 193"/>
                <a:gd name="T8" fmla="*/ 22 w 149"/>
                <a:gd name="T9" fmla="*/ 8 h 193"/>
                <a:gd name="T10" fmla="*/ 20 w 149"/>
                <a:gd name="T11" fmla="*/ 9 h 193"/>
                <a:gd name="T12" fmla="*/ 20 w 149"/>
                <a:gd name="T13" fmla="*/ 9 h 193"/>
                <a:gd name="T14" fmla="*/ 20 w 149"/>
                <a:gd name="T15" fmla="*/ 9 h 193"/>
                <a:gd name="T16" fmla="*/ 20 w 149"/>
                <a:gd name="T17" fmla="*/ 9 h 193"/>
                <a:gd name="T18" fmla="*/ 22 w 149"/>
                <a:gd name="T19" fmla="*/ 9 h 193"/>
                <a:gd name="T20" fmla="*/ 44 w 149"/>
                <a:gd name="T21" fmla="*/ 3 h 193"/>
                <a:gd name="T22" fmla="*/ 68 w 149"/>
                <a:gd name="T23" fmla="*/ 2 h 193"/>
                <a:gd name="T24" fmla="*/ 92 w 149"/>
                <a:gd name="T25" fmla="*/ 3 h 193"/>
                <a:gd name="T26" fmla="*/ 114 w 149"/>
                <a:gd name="T27" fmla="*/ 9 h 193"/>
                <a:gd name="T28" fmla="*/ 120 w 149"/>
                <a:gd name="T29" fmla="*/ 9 h 193"/>
                <a:gd name="T30" fmla="*/ 2 w 149"/>
                <a:gd name="T31" fmla="*/ 177 h 193"/>
                <a:gd name="T32" fmla="*/ 22 w 149"/>
                <a:gd name="T33" fmla="*/ 186 h 193"/>
                <a:gd name="T34" fmla="*/ 44 w 149"/>
                <a:gd name="T35" fmla="*/ 192 h 193"/>
                <a:gd name="T36" fmla="*/ 68 w 149"/>
                <a:gd name="T37" fmla="*/ 193 h 193"/>
                <a:gd name="T38" fmla="*/ 92 w 149"/>
                <a:gd name="T39" fmla="*/ 192 h 193"/>
                <a:gd name="T40" fmla="*/ 114 w 149"/>
                <a:gd name="T41" fmla="*/ 186 h 193"/>
                <a:gd name="T42" fmla="*/ 134 w 149"/>
                <a:gd name="T43" fmla="*/ 177 h 193"/>
                <a:gd name="T44" fmla="*/ 149 w 149"/>
                <a:gd name="T45" fmla="*/ 168 h 193"/>
                <a:gd name="T46" fmla="*/ 149 w 149"/>
                <a:gd name="T47" fmla="*/ 168 h 193"/>
                <a:gd name="T48" fmla="*/ 149 w 149"/>
                <a:gd name="T49" fmla="*/ 168 h 193"/>
                <a:gd name="T50" fmla="*/ 149 w 149"/>
                <a:gd name="T51" fmla="*/ 168 h 193"/>
                <a:gd name="T52" fmla="*/ 149 w 149"/>
                <a:gd name="T53" fmla="*/ 168 h 193"/>
                <a:gd name="T54" fmla="*/ 134 w 149"/>
                <a:gd name="T55" fmla="*/ 177 h 193"/>
                <a:gd name="T56" fmla="*/ 114 w 149"/>
                <a:gd name="T57" fmla="*/ 186 h 193"/>
                <a:gd name="T58" fmla="*/ 92 w 149"/>
                <a:gd name="T59" fmla="*/ 192 h 193"/>
                <a:gd name="T60" fmla="*/ 68 w 149"/>
                <a:gd name="T61" fmla="*/ 193 h 193"/>
                <a:gd name="T62" fmla="*/ 44 w 149"/>
                <a:gd name="T63" fmla="*/ 192 h 193"/>
                <a:gd name="T64" fmla="*/ 22 w 149"/>
                <a:gd name="T65" fmla="*/ 186 h 193"/>
                <a:gd name="T66" fmla="*/ 4 w 149"/>
                <a:gd name="T67" fmla="*/ 177 h 193"/>
                <a:gd name="T68" fmla="*/ 0 w 149"/>
                <a:gd name="T69" fmla="*/ 175 h 193"/>
                <a:gd name="T70" fmla="*/ 0 w 149"/>
                <a:gd name="T71" fmla="*/ 175 h 193"/>
                <a:gd name="T72" fmla="*/ 0 w 149"/>
                <a:gd name="T73" fmla="*/ 175 h 193"/>
                <a:gd name="T74" fmla="*/ 0 w 149"/>
                <a:gd name="T75" fmla="*/ 175 h 1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93"/>
                <a:gd name="T116" fmla="*/ 149 w 149"/>
                <a:gd name="T117" fmla="*/ 193 h 1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93">
                  <a:moveTo>
                    <a:pt x="120" y="9"/>
                  </a:moveTo>
                  <a:lnTo>
                    <a:pt x="114" y="8"/>
                  </a:lnTo>
                  <a:lnTo>
                    <a:pt x="103" y="5"/>
                  </a:lnTo>
                  <a:lnTo>
                    <a:pt x="92" y="3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7" y="2"/>
                  </a:lnTo>
                  <a:lnTo>
                    <a:pt x="44" y="3"/>
                  </a:lnTo>
                  <a:lnTo>
                    <a:pt x="33" y="5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33" y="5"/>
                  </a:lnTo>
                  <a:lnTo>
                    <a:pt x="44" y="3"/>
                  </a:lnTo>
                  <a:lnTo>
                    <a:pt x="57" y="2"/>
                  </a:lnTo>
                  <a:lnTo>
                    <a:pt x="68" y="2"/>
                  </a:lnTo>
                  <a:lnTo>
                    <a:pt x="81" y="2"/>
                  </a:lnTo>
                  <a:lnTo>
                    <a:pt x="92" y="3"/>
                  </a:lnTo>
                  <a:lnTo>
                    <a:pt x="103" y="5"/>
                  </a:lnTo>
                  <a:lnTo>
                    <a:pt x="114" y="9"/>
                  </a:lnTo>
                  <a:lnTo>
                    <a:pt x="120" y="11"/>
                  </a:lnTo>
                  <a:lnTo>
                    <a:pt x="120" y="9"/>
                  </a:lnTo>
                  <a:close/>
                  <a:moveTo>
                    <a:pt x="0" y="175"/>
                  </a:moveTo>
                  <a:lnTo>
                    <a:pt x="2" y="177"/>
                  </a:lnTo>
                  <a:lnTo>
                    <a:pt x="13" y="183"/>
                  </a:lnTo>
                  <a:lnTo>
                    <a:pt x="22" y="186"/>
                  </a:lnTo>
                  <a:lnTo>
                    <a:pt x="33" y="190"/>
                  </a:lnTo>
                  <a:lnTo>
                    <a:pt x="44" y="192"/>
                  </a:lnTo>
                  <a:lnTo>
                    <a:pt x="57" y="193"/>
                  </a:lnTo>
                  <a:lnTo>
                    <a:pt x="68" y="193"/>
                  </a:lnTo>
                  <a:lnTo>
                    <a:pt x="81" y="193"/>
                  </a:lnTo>
                  <a:lnTo>
                    <a:pt x="92" y="192"/>
                  </a:lnTo>
                  <a:lnTo>
                    <a:pt x="103" y="190"/>
                  </a:lnTo>
                  <a:lnTo>
                    <a:pt x="114" y="186"/>
                  </a:lnTo>
                  <a:lnTo>
                    <a:pt x="125" y="183"/>
                  </a:lnTo>
                  <a:lnTo>
                    <a:pt x="134" y="177"/>
                  </a:lnTo>
                  <a:lnTo>
                    <a:pt x="144" y="172"/>
                  </a:lnTo>
                  <a:lnTo>
                    <a:pt x="149" y="168"/>
                  </a:lnTo>
                  <a:lnTo>
                    <a:pt x="144" y="171"/>
                  </a:lnTo>
                  <a:lnTo>
                    <a:pt x="134" y="177"/>
                  </a:lnTo>
                  <a:lnTo>
                    <a:pt x="125" y="181"/>
                  </a:lnTo>
                  <a:lnTo>
                    <a:pt x="114" y="186"/>
                  </a:lnTo>
                  <a:lnTo>
                    <a:pt x="103" y="189"/>
                  </a:lnTo>
                  <a:lnTo>
                    <a:pt x="92" y="192"/>
                  </a:lnTo>
                  <a:lnTo>
                    <a:pt x="81" y="193"/>
                  </a:lnTo>
                  <a:lnTo>
                    <a:pt x="68" y="193"/>
                  </a:lnTo>
                  <a:lnTo>
                    <a:pt x="57" y="193"/>
                  </a:lnTo>
                  <a:lnTo>
                    <a:pt x="44" y="192"/>
                  </a:lnTo>
                  <a:lnTo>
                    <a:pt x="33" y="189"/>
                  </a:lnTo>
                  <a:lnTo>
                    <a:pt x="22" y="186"/>
                  </a:lnTo>
                  <a:lnTo>
                    <a:pt x="13" y="181"/>
                  </a:lnTo>
                  <a:lnTo>
                    <a:pt x="4" y="177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5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Freeform 1589"/>
            <p:cNvSpPr>
              <a:spLocks noEditPoints="1"/>
            </p:cNvSpPr>
            <p:nvPr/>
          </p:nvSpPr>
          <p:spPr bwMode="auto">
            <a:xfrm>
              <a:off x="2927" y="3025"/>
              <a:ext cx="149" cy="191"/>
            </a:xfrm>
            <a:custGeom>
              <a:avLst/>
              <a:gdLst>
                <a:gd name="T0" fmla="*/ 114 w 149"/>
                <a:gd name="T1" fmla="*/ 7 h 191"/>
                <a:gd name="T2" fmla="*/ 92 w 149"/>
                <a:gd name="T3" fmla="*/ 1 h 191"/>
                <a:gd name="T4" fmla="*/ 68 w 149"/>
                <a:gd name="T5" fmla="*/ 0 h 191"/>
                <a:gd name="T6" fmla="*/ 44 w 149"/>
                <a:gd name="T7" fmla="*/ 1 h 191"/>
                <a:gd name="T8" fmla="*/ 22 w 149"/>
                <a:gd name="T9" fmla="*/ 7 h 191"/>
                <a:gd name="T10" fmla="*/ 20 w 149"/>
                <a:gd name="T11" fmla="*/ 9 h 191"/>
                <a:gd name="T12" fmla="*/ 20 w 149"/>
                <a:gd name="T13" fmla="*/ 9 h 191"/>
                <a:gd name="T14" fmla="*/ 20 w 149"/>
                <a:gd name="T15" fmla="*/ 9 h 191"/>
                <a:gd name="T16" fmla="*/ 20 w 149"/>
                <a:gd name="T17" fmla="*/ 9 h 191"/>
                <a:gd name="T18" fmla="*/ 24 w 149"/>
                <a:gd name="T19" fmla="*/ 7 h 191"/>
                <a:gd name="T20" fmla="*/ 44 w 149"/>
                <a:gd name="T21" fmla="*/ 1 h 191"/>
                <a:gd name="T22" fmla="*/ 68 w 149"/>
                <a:gd name="T23" fmla="*/ 0 h 191"/>
                <a:gd name="T24" fmla="*/ 92 w 149"/>
                <a:gd name="T25" fmla="*/ 1 h 191"/>
                <a:gd name="T26" fmla="*/ 114 w 149"/>
                <a:gd name="T27" fmla="*/ 7 h 191"/>
                <a:gd name="T28" fmla="*/ 120 w 149"/>
                <a:gd name="T29" fmla="*/ 9 h 191"/>
                <a:gd name="T30" fmla="*/ 4 w 149"/>
                <a:gd name="T31" fmla="*/ 175 h 191"/>
                <a:gd name="T32" fmla="*/ 22 w 149"/>
                <a:gd name="T33" fmla="*/ 184 h 191"/>
                <a:gd name="T34" fmla="*/ 44 w 149"/>
                <a:gd name="T35" fmla="*/ 190 h 191"/>
                <a:gd name="T36" fmla="*/ 68 w 149"/>
                <a:gd name="T37" fmla="*/ 191 h 191"/>
                <a:gd name="T38" fmla="*/ 92 w 149"/>
                <a:gd name="T39" fmla="*/ 190 h 191"/>
                <a:gd name="T40" fmla="*/ 114 w 149"/>
                <a:gd name="T41" fmla="*/ 184 h 191"/>
                <a:gd name="T42" fmla="*/ 134 w 149"/>
                <a:gd name="T43" fmla="*/ 175 h 191"/>
                <a:gd name="T44" fmla="*/ 149 w 149"/>
                <a:gd name="T45" fmla="*/ 166 h 191"/>
                <a:gd name="T46" fmla="*/ 149 w 149"/>
                <a:gd name="T47" fmla="*/ 164 h 191"/>
                <a:gd name="T48" fmla="*/ 149 w 149"/>
                <a:gd name="T49" fmla="*/ 164 h 191"/>
                <a:gd name="T50" fmla="*/ 149 w 149"/>
                <a:gd name="T51" fmla="*/ 164 h 191"/>
                <a:gd name="T52" fmla="*/ 149 w 149"/>
                <a:gd name="T53" fmla="*/ 164 h 191"/>
                <a:gd name="T54" fmla="*/ 134 w 149"/>
                <a:gd name="T55" fmla="*/ 175 h 191"/>
                <a:gd name="T56" fmla="*/ 114 w 149"/>
                <a:gd name="T57" fmla="*/ 184 h 191"/>
                <a:gd name="T58" fmla="*/ 92 w 149"/>
                <a:gd name="T59" fmla="*/ 188 h 191"/>
                <a:gd name="T60" fmla="*/ 68 w 149"/>
                <a:gd name="T61" fmla="*/ 191 h 191"/>
                <a:gd name="T62" fmla="*/ 44 w 149"/>
                <a:gd name="T63" fmla="*/ 188 h 191"/>
                <a:gd name="T64" fmla="*/ 24 w 149"/>
                <a:gd name="T65" fmla="*/ 184 h 191"/>
                <a:gd name="T66" fmla="*/ 4 w 149"/>
                <a:gd name="T67" fmla="*/ 175 h 191"/>
                <a:gd name="T68" fmla="*/ 0 w 149"/>
                <a:gd name="T69" fmla="*/ 172 h 191"/>
                <a:gd name="T70" fmla="*/ 0 w 149"/>
                <a:gd name="T71" fmla="*/ 172 h 191"/>
                <a:gd name="T72" fmla="*/ 0 w 149"/>
                <a:gd name="T73" fmla="*/ 173 h 191"/>
                <a:gd name="T74" fmla="*/ 0 w 149"/>
                <a:gd name="T75" fmla="*/ 173 h 1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91"/>
                <a:gd name="T116" fmla="*/ 149 w 149"/>
                <a:gd name="T117" fmla="*/ 191 h 1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91">
                  <a:moveTo>
                    <a:pt x="120" y="9"/>
                  </a:moveTo>
                  <a:lnTo>
                    <a:pt x="114" y="7"/>
                  </a:lnTo>
                  <a:lnTo>
                    <a:pt x="103" y="3"/>
                  </a:lnTo>
                  <a:lnTo>
                    <a:pt x="92" y="1"/>
                  </a:lnTo>
                  <a:lnTo>
                    <a:pt x="81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4" y="1"/>
                  </a:lnTo>
                  <a:lnTo>
                    <a:pt x="33" y="3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4" y="7"/>
                  </a:lnTo>
                  <a:lnTo>
                    <a:pt x="33" y="4"/>
                  </a:lnTo>
                  <a:lnTo>
                    <a:pt x="44" y="1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3" y="4"/>
                  </a:lnTo>
                  <a:lnTo>
                    <a:pt x="114" y="7"/>
                  </a:lnTo>
                  <a:lnTo>
                    <a:pt x="120" y="9"/>
                  </a:lnTo>
                  <a:close/>
                  <a:moveTo>
                    <a:pt x="0" y="173"/>
                  </a:moveTo>
                  <a:lnTo>
                    <a:pt x="4" y="175"/>
                  </a:lnTo>
                  <a:lnTo>
                    <a:pt x="13" y="179"/>
                  </a:lnTo>
                  <a:lnTo>
                    <a:pt x="22" y="184"/>
                  </a:lnTo>
                  <a:lnTo>
                    <a:pt x="33" y="187"/>
                  </a:lnTo>
                  <a:lnTo>
                    <a:pt x="44" y="190"/>
                  </a:lnTo>
                  <a:lnTo>
                    <a:pt x="57" y="191"/>
                  </a:lnTo>
                  <a:lnTo>
                    <a:pt x="68" y="191"/>
                  </a:lnTo>
                  <a:lnTo>
                    <a:pt x="81" y="191"/>
                  </a:lnTo>
                  <a:lnTo>
                    <a:pt x="92" y="190"/>
                  </a:lnTo>
                  <a:lnTo>
                    <a:pt x="103" y="187"/>
                  </a:lnTo>
                  <a:lnTo>
                    <a:pt x="114" y="184"/>
                  </a:lnTo>
                  <a:lnTo>
                    <a:pt x="125" y="179"/>
                  </a:lnTo>
                  <a:lnTo>
                    <a:pt x="134" y="175"/>
                  </a:lnTo>
                  <a:lnTo>
                    <a:pt x="144" y="169"/>
                  </a:lnTo>
                  <a:lnTo>
                    <a:pt x="149" y="166"/>
                  </a:lnTo>
                  <a:lnTo>
                    <a:pt x="149" y="164"/>
                  </a:lnTo>
                  <a:lnTo>
                    <a:pt x="142" y="169"/>
                  </a:lnTo>
                  <a:lnTo>
                    <a:pt x="134" y="175"/>
                  </a:lnTo>
                  <a:lnTo>
                    <a:pt x="123" y="179"/>
                  </a:lnTo>
                  <a:lnTo>
                    <a:pt x="114" y="184"/>
                  </a:lnTo>
                  <a:lnTo>
                    <a:pt x="103" y="187"/>
                  </a:lnTo>
                  <a:lnTo>
                    <a:pt x="92" y="188"/>
                  </a:lnTo>
                  <a:lnTo>
                    <a:pt x="81" y="190"/>
                  </a:lnTo>
                  <a:lnTo>
                    <a:pt x="68" y="191"/>
                  </a:lnTo>
                  <a:lnTo>
                    <a:pt x="57" y="190"/>
                  </a:lnTo>
                  <a:lnTo>
                    <a:pt x="44" y="188"/>
                  </a:lnTo>
                  <a:lnTo>
                    <a:pt x="33" y="187"/>
                  </a:lnTo>
                  <a:lnTo>
                    <a:pt x="24" y="184"/>
                  </a:lnTo>
                  <a:lnTo>
                    <a:pt x="13" y="179"/>
                  </a:lnTo>
                  <a:lnTo>
                    <a:pt x="4" y="175"/>
                  </a:lnTo>
                  <a:lnTo>
                    <a:pt x="0" y="172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5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 1590"/>
            <p:cNvSpPr>
              <a:spLocks noEditPoints="1"/>
            </p:cNvSpPr>
            <p:nvPr/>
          </p:nvSpPr>
          <p:spPr bwMode="auto">
            <a:xfrm>
              <a:off x="2927" y="3025"/>
              <a:ext cx="149" cy="191"/>
            </a:xfrm>
            <a:custGeom>
              <a:avLst/>
              <a:gdLst>
                <a:gd name="T0" fmla="*/ 114 w 149"/>
                <a:gd name="T1" fmla="*/ 7 h 191"/>
                <a:gd name="T2" fmla="*/ 92 w 149"/>
                <a:gd name="T3" fmla="*/ 1 h 191"/>
                <a:gd name="T4" fmla="*/ 68 w 149"/>
                <a:gd name="T5" fmla="*/ 0 h 191"/>
                <a:gd name="T6" fmla="*/ 44 w 149"/>
                <a:gd name="T7" fmla="*/ 1 h 191"/>
                <a:gd name="T8" fmla="*/ 24 w 149"/>
                <a:gd name="T9" fmla="*/ 7 h 191"/>
                <a:gd name="T10" fmla="*/ 20 w 149"/>
                <a:gd name="T11" fmla="*/ 9 h 191"/>
                <a:gd name="T12" fmla="*/ 20 w 149"/>
                <a:gd name="T13" fmla="*/ 9 h 191"/>
                <a:gd name="T14" fmla="*/ 20 w 149"/>
                <a:gd name="T15" fmla="*/ 9 h 191"/>
                <a:gd name="T16" fmla="*/ 20 w 149"/>
                <a:gd name="T17" fmla="*/ 9 h 191"/>
                <a:gd name="T18" fmla="*/ 24 w 149"/>
                <a:gd name="T19" fmla="*/ 7 h 191"/>
                <a:gd name="T20" fmla="*/ 46 w 149"/>
                <a:gd name="T21" fmla="*/ 3 h 191"/>
                <a:gd name="T22" fmla="*/ 68 w 149"/>
                <a:gd name="T23" fmla="*/ 0 h 191"/>
                <a:gd name="T24" fmla="*/ 92 w 149"/>
                <a:gd name="T25" fmla="*/ 3 h 191"/>
                <a:gd name="T26" fmla="*/ 114 w 149"/>
                <a:gd name="T27" fmla="*/ 7 h 191"/>
                <a:gd name="T28" fmla="*/ 120 w 149"/>
                <a:gd name="T29" fmla="*/ 9 h 191"/>
                <a:gd name="T30" fmla="*/ 4 w 149"/>
                <a:gd name="T31" fmla="*/ 175 h 191"/>
                <a:gd name="T32" fmla="*/ 24 w 149"/>
                <a:gd name="T33" fmla="*/ 184 h 191"/>
                <a:gd name="T34" fmla="*/ 44 w 149"/>
                <a:gd name="T35" fmla="*/ 188 h 191"/>
                <a:gd name="T36" fmla="*/ 68 w 149"/>
                <a:gd name="T37" fmla="*/ 191 h 191"/>
                <a:gd name="T38" fmla="*/ 92 w 149"/>
                <a:gd name="T39" fmla="*/ 188 h 191"/>
                <a:gd name="T40" fmla="*/ 114 w 149"/>
                <a:gd name="T41" fmla="*/ 184 h 191"/>
                <a:gd name="T42" fmla="*/ 134 w 149"/>
                <a:gd name="T43" fmla="*/ 175 h 191"/>
                <a:gd name="T44" fmla="*/ 149 w 149"/>
                <a:gd name="T45" fmla="*/ 164 h 191"/>
                <a:gd name="T46" fmla="*/ 149 w 149"/>
                <a:gd name="T47" fmla="*/ 164 h 191"/>
                <a:gd name="T48" fmla="*/ 149 w 149"/>
                <a:gd name="T49" fmla="*/ 164 h 191"/>
                <a:gd name="T50" fmla="*/ 149 w 149"/>
                <a:gd name="T51" fmla="*/ 164 h 191"/>
                <a:gd name="T52" fmla="*/ 149 w 149"/>
                <a:gd name="T53" fmla="*/ 164 h 191"/>
                <a:gd name="T54" fmla="*/ 133 w 149"/>
                <a:gd name="T55" fmla="*/ 175 h 191"/>
                <a:gd name="T56" fmla="*/ 114 w 149"/>
                <a:gd name="T57" fmla="*/ 182 h 191"/>
                <a:gd name="T58" fmla="*/ 92 w 149"/>
                <a:gd name="T59" fmla="*/ 188 h 191"/>
                <a:gd name="T60" fmla="*/ 68 w 149"/>
                <a:gd name="T61" fmla="*/ 190 h 191"/>
                <a:gd name="T62" fmla="*/ 46 w 149"/>
                <a:gd name="T63" fmla="*/ 188 h 191"/>
                <a:gd name="T64" fmla="*/ 24 w 149"/>
                <a:gd name="T65" fmla="*/ 182 h 191"/>
                <a:gd name="T66" fmla="*/ 4 w 149"/>
                <a:gd name="T67" fmla="*/ 175 h 191"/>
                <a:gd name="T68" fmla="*/ 0 w 149"/>
                <a:gd name="T69" fmla="*/ 172 h 191"/>
                <a:gd name="T70" fmla="*/ 0 w 149"/>
                <a:gd name="T71" fmla="*/ 172 h 191"/>
                <a:gd name="T72" fmla="*/ 0 w 149"/>
                <a:gd name="T73" fmla="*/ 172 h 191"/>
                <a:gd name="T74" fmla="*/ 0 w 149"/>
                <a:gd name="T75" fmla="*/ 172 h 1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91"/>
                <a:gd name="T116" fmla="*/ 149 w 149"/>
                <a:gd name="T117" fmla="*/ 191 h 1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91">
                  <a:moveTo>
                    <a:pt x="120" y="9"/>
                  </a:moveTo>
                  <a:lnTo>
                    <a:pt x="114" y="7"/>
                  </a:lnTo>
                  <a:lnTo>
                    <a:pt x="103" y="4"/>
                  </a:lnTo>
                  <a:lnTo>
                    <a:pt x="92" y="1"/>
                  </a:lnTo>
                  <a:lnTo>
                    <a:pt x="81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7"/>
                  </a:lnTo>
                  <a:lnTo>
                    <a:pt x="20" y="9"/>
                  </a:lnTo>
                  <a:lnTo>
                    <a:pt x="24" y="7"/>
                  </a:lnTo>
                  <a:lnTo>
                    <a:pt x="35" y="4"/>
                  </a:lnTo>
                  <a:lnTo>
                    <a:pt x="46" y="3"/>
                  </a:lnTo>
                  <a:lnTo>
                    <a:pt x="57" y="1"/>
                  </a:lnTo>
                  <a:lnTo>
                    <a:pt x="68" y="0"/>
                  </a:lnTo>
                  <a:lnTo>
                    <a:pt x="81" y="1"/>
                  </a:lnTo>
                  <a:lnTo>
                    <a:pt x="92" y="3"/>
                  </a:lnTo>
                  <a:lnTo>
                    <a:pt x="103" y="4"/>
                  </a:lnTo>
                  <a:lnTo>
                    <a:pt x="114" y="7"/>
                  </a:lnTo>
                  <a:lnTo>
                    <a:pt x="120" y="10"/>
                  </a:lnTo>
                  <a:lnTo>
                    <a:pt x="120" y="9"/>
                  </a:lnTo>
                  <a:close/>
                  <a:moveTo>
                    <a:pt x="0" y="172"/>
                  </a:moveTo>
                  <a:lnTo>
                    <a:pt x="4" y="175"/>
                  </a:lnTo>
                  <a:lnTo>
                    <a:pt x="13" y="179"/>
                  </a:lnTo>
                  <a:lnTo>
                    <a:pt x="24" y="184"/>
                  </a:lnTo>
                  <a:lnTo>
                    <a:pt x="33" y="187"/>
                  </a:lnTo>
                  <a:lnTo>
                    <a:pt x="44" y="188"/>
                  </a:lnTo>
                  <a:lnTo>
                    <a:pt x="57" y="190"/>
                  </a:lnTo>
                  <a:lnTo>
                    <a:pt x="68" y="191"/>
                  </a:lnTo>
                  <a:lnTo>
                    <a:pt x="81" y="190"/>
                  </a:lnTo>
                  <a:lnTo>
                    <a:pt x="92" y="188"/>
                  </a:lnTo>
                  <a:lnTo>
                    <a:pt x="103" y="187"/>
                  </a:lnTo>
                  <a:lnTo>
                    <a:pt x="114" y="184"/>
                  </a:lnTo>
                  <a:lnTo>
                    <a:pt x="123" y="179"/>
                  </a:lnTo>
                  <a:lnTo>
                    <a:pt x="134" y="175"/>
                  </a:lnTo>
                  <a:lnTo>
                    <a:pt x="142" y="169"/>
                  </a:lnTo>
                  <a:lnTo>
                    <a:pt x="149" y="164"/>
                  </a:lnTo>
                  <a:lnTo>
                    <a:pt x="142" y="169"/>
                  </a:lnTo>
                  <a:lnTo>
                    <a:pt x="133" y="175"/>
                  </a:lnTo>
                  <a:lnTo>
                    <a:pt x="123" y="179"/>
                  </a:lnTo>
                  <a:lnTo>
                    <a:pt x="114" y="182"/>
                  </a:lnTo>
                  <a:lnTo>
                    <a:pt x="103" y="185"/>
                  </a:lnTo>
                  <a:lnTo>
                    <a:pt x="92" y="188"/>
                  </a:lnTo>
                  <a:lnTo>
                    <a:pt x="81" y="190"/>
                  </a:lnTo>
                  <a:lnTo>
                    <a:pt x="68" y="190"/>
                  </a:lnTo>
                  <a:lnTo>
                    <a:pt x="57" y="190"/>
                  </a:lnTo>
                  <a:lnTo>
                    <a:pt x="46" y="188"/>
                  </a:lnTo>
                  <a:lnTo>
                    <a:pt x="35" y="185"/>
                  </a:lnTo>
                  <a:lnTo>
                    <a:pt x="24" y="182"/>
                  </a:lnTo>
                  <a:lnTo>
                    <a:pt x="13" y="179"/>
                  </a:lnTo>
                  <a:lnTo>
                    <a:pt x="4" y="175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6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Freeform 1591"/>
            <p:cNvSpPr>
              <a:spLocks noEditPoints="1"/>
            </p:cNvSpPr>
            <p:nvPr/>
          </p:nvSpPr>
          <p:spPr bwMode="auto">
            <a:xfrm>
              <a:off x="2927" y="3025"/>
              <a:ext cx="149" cy="190"/>
            </a:xfrm>
            <a:custGeom>
              <a:avLst/>
              <a:gdLst>
                <a:gd name="T0" fmla="*/ 114 w 149"/>
                <a:gd name="T1" fmla="*/ 7 h 190"/>
                <a:gd name="T2" fmla="*/ 92 w 149"/>
                <a:gd name="T3" fmla="*/ 3 h 190"/>
                <a:gd name="T4" fmla="*/ 68 w 149"/>
                <a:gd name="T5" fmla="*/ 0 h 190"/>
                <a:gd name="T6" fmla="*/ 46 w 149"/>
                <a:gd name="T7" fmla="*/ 3 h 190"/>
                <a:gd name="T8" fmla="*/ 24 w 149"/>
                <a:gd name="T9" fmla="*/ 7 h 190"/>
                <a:gd name="T10" fmla="*/ 20 w 149"/>
                <a:gd name="T11" fmla="*/ 9 h 190"/>
                <a:gd name="T12" fmla="*/ 20 w 149"/>
                <a:gd name="T13" fmla="*/ 10 h 190"/>
                <a:gd name="T14" fmla="*/ 20 w 149"/>
                <a:gd name="T15" fmla="*/ 10 h 190"/>
                <a:gd name="T16" fmla="*/ 19 w 149"/>
                <a:gd name="T17" fmla="*/ 10 h 190"/>
                <a:gd name="T18" fmla="*/ 24 w 149"/>
                <a:gd name="T19" fmla="*/ 9 h 190"/>
                <a:gd name="T20" fmla="*/ 46 w 149"/>
                <a:gd name="T21" fmla="*/ 3 h 190"/>
                <a:gd name="T22" fmla="*/ 68 w 149"/>
                <a:gd name="T23" fmla="*/ 1 h 190"/>
                <a:gd name="T24" fmla="*/ 92 w 149"/>
                <a:gd name="T25" fmla="*/ 3 h 190"/>
                <a:gd name="T26" fmla="*/ 114 w 149"/>
                <a:gd name="T27" fmla="*/ 9 h 190"/>
                <a:gd name="T28" fmla="*/ 120 w 149"/>
                <a:gd name="T29" fmla="*/ 10 h 190"/>
                <a:gd name="T30" fmla="*/ 4 w 149"/>
                <a:gd name="T31" fmla="*/ 175 h 190"/>
                <a:gd name="T32" fmla="*/ 24 w 149"/>
                <a:gd name="T33" fmla="*/ 182 h 190"/>
                <a:gd name="T34" fmla="*/ 46 w 149"/>
                <a:gd name="T35" fmla="*/ 188 h 190"/>
                <a:gd name="T36" fmla="*/ 68 w 149"/>
                <a:gd name="T37" fmla="*/ 190 h 190"/>
                <a:gd name="T38" fmla="*/ 92 w 149"/>
                <a:gd name="T39" fmla="*/ 188 h 190"/>
                <a:gd name="T40" fmla="*/ 114 w 149"/>
                <a:gd name="T41" fmla="*/ 182 h 190"/>
                <a:gd name="T42" fmla="*/ 133 w 149"/>
                <a:gd name="T43" fmla="*/ 175 h 190"/>
                <a:gd name="T44" fmla="*/ 149 w 149"/>
                <a:gd name="T45" fmla="*/ 164 h 190"/>
                <a:gd name="T46" fmla="*/ 149 w 149"/>
                <a:gd name="T47" fmla="*/ 164 h 190"/>
                <a:gd name="T48" fmla="*/ 149 w 149"/>
                <a:gd name="T49" fmla="*/ 163 h 190"/>
                <a:gd name="T50" fmla="*/ 149 w 149"/>
                <a:gd name="T51" fmla="*/ 163 h 190"/>
                <a:gd name="T52" fmla="*/ 149 w 149"/>
                <a:gd name="T53" fmla="*/ 163 h 190"/>
                <a:gd name="T54" fmla="*/ 133 w 149"/>
                <a:gd name="T55" fmla="*/ 173 h 190"/>
                <a:gd name="T56" fmla="*/ 114 w 149"/>
                <a:gd name="T57" fmla="*/ 182 h 190"/>
                <a:gd name="T58" fmla="*/ 92 w 149"/>
                <a:gd name="T59" fmla="*/ 188 h 190"/>
                <a:gd name="T60" fmla="*/ 68 w 149"/>
                <a:gd name="T61" fmla="*/ 190 h 190"/>
                <a:gd name="T62" fmla="*/ 46 w 149"/>
                <a:gd name="T63" fmla="*/ 188 h 190"/>
                <a:gd name="T64" fmla="*/ 24 w 149"/>
                <a:gd name="T65" fmla="*/ 182 h 190"/>
                <a:gd name="T66" fmla="*/ 4 w 149"/>
                <a:gd name="T67" fmla="*/ 173 h 190"/>
                <a:gd name="T68" fmla="*/ 0 w 149"/>
                <a:gd name="T69" fmla="*/ 170 h 190"/>
                <a:gd name="T70" fmla="*/ 0 w 149"/>
                <a:gd name="T71" fmla="*/ 170 h 190"/>
                <a:gd name="T72" fmla="*/ 0 w 149"/>
                <a:gd name="T73" fmla="*/ 172 h 190"/>
                <a:gd name="T74" fmla="*/ 0 w 149"/>
                <a:gd name="T75" fmla="*/ 172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90"/>
                <a:gd name="T116" fmla="*/ 149 w 149"/>
                <a:gd name="T117" fmla="*/ 190 h 1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90">
                  <a:moveTo>
                    <a:pt x="120" y="10"/>
                  </a:moveTo>
                  <a:lnTo>
                    <a:pt x="114" y="7"/>
                  </a:lnTo>
                  <a:lnTo>
                    <a:pt x="103" y="4"/>
                  </a:lnTo>
                  <a:lnTo>
                    <a:pt x="92" y="3"/>
                  </a:lnTo>
                  <a:lnTo>
                    <a:pt x="81" y="1"/>
                  </a:lnTo>
                  <a:lnTo>
                    <a:pt x="68" y="0"/>
                  </a:lnTo>
                  <a:lnTo>
                    <a:pt x="57" y="1"/>
                  </a:lnTo>
                  <a:lnTo>
                    <a:pt x="46" y="3"/>
                  </a:lnTo>
                  <a:lnTo>
                    <a:pt x="35" y="4"/>
                  </a:lnTo>
                  <a:lnTo>
                    <a:pt x="24" y="7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24" y="9"/>
                  </a:lnTo>
                  <a:lnTo>
                    <a:pt x="35" y="6"/>
                  </a:lnTo>
                  <a:lnTo>
                    <a:pt x="46" y="3"/>
                  </a:lnTo>
                  <a:lnTo>
                    <a:pt x="57" y="1"/>
                  </a:lnTo>
                  <a:lnTo>
                    <a:pt x="68" y="1"/>
                  </a:lnTo>
                  <a:lnTo>
                    <a:pt x="81" y="1"/>
                  </a:lnTo>
                  <a:lnTo>
                    <a:pt x="92" y="3"/>
                  </a:lnTo>
                  <a:lnTo>
                    <a:pt x="103" y="6"/>
                  </a:lnTo>
                  <a:lnTo>
                    <a:pt x="114" y="9"/>
                  </a:lnTo>
                  <a:lnTo>
                    <a:pt x="120" y="10"/>
                  </a:lnTo>
                  <a:close/>
                  <a:moveTo>
                    <a:pt x="0" y="172"/>
                  </a:moveTo>
                  <a:lnTo>
                    <a:pt x="4" y="175"/>
                  </a:lnTo>
                  <a:lnTo>
                    <a:pt x="13" y="179"/>
                  </a:lnTo>
                  <a:lnTo>
                    <a:pt x="24" y="182"/>
                  </a:lnTo>
                  <a:lnTo>
                    <a:pt x="35" y="185"/>
                  </a:lnTo>
                  <a:lnTo>
                    <a:pt x="46" y="188"/>
                  </a:lnTo>
                  <a:lnTo>
                    <a:pt x="57" y="190"/>
                  </a:lnTo>
                  <a:lnTo>
                    <a:pt x="68" y="190"/>
                  </a:lnTo>
                  <a:lnTo>
                    <a:pt x="81" y="190"/>
                  </a:lnTo>
                  <a:lnTo>
                    <a:pt x="92" y="188"/>
                  </a:lnTo>
                  <a:lnTo>
                    <a:pt x="103" y="185"/>
                  </a:lnTo>
                  <a:lnTo>
                    <a:pt x="114" y="182"/>
                  </a:lnTo>
                  <a:lnTo>
                    <a:pt x="123" y="179"/>
                  </a:lnTo>
                  <a:lnTo>
                    <a:pt x="133" y="175"/>
                  </a:lnTo>
                  <a:lnTo>
                    <a:pt x="142" y="169"/>
                  </a:lnTo>
                  <a:lnTo>
                    <a:pt x="149" y="164"/>
                  </a:lnTo>
                  <a:lnTo>
                    <a:pt x="149" y="163"/>
                  </a:lnTo>
                  <a:lnTo>
                    <a:pt x="142" y="169"/>
                  </a:lnTo>
                  <a:lnTo>
                    <a:pt x="133" y="173"/>
                  </a:lnTo>
                  <a:lnTo>
                    <a:pt x="123" y="178"/>
                  </a:lnTo>
                  <a:lnTo>
                    <a:pt x="114" y="182"/>
                  </a:lnTo>
                  <a:lnTo>
                    <a:pt x="103" y="185"/>
                  </a:lnTo>
                  <a:lnTo>
                    <a:pt x="92" y="188"/>
                  </a:lnTo>
                  <a:lnTo>
                    <a:pt x="81" y="190"/>
                  </a:lnTo>
                  <a:lnTo>
                    <a:pt x="68" y="190"/>
                  </a:lnTo>
                  <a:lnTo>
                    <a:pt x="57" y="190"/>
                  </a:lnTo>
                  <a:lnTo>
                    <a:pt x="46" y="188"/>
                  </a:lnTo>
                  <a:lnTo>
                    <a:pt x="35" y="185"/>
                  </a:lnTo>
                  <a:lnTo>
                    <a:pt x="24" y="182"/>
                  </a:lnTo>
                  <a:lnTo>
                    <a:pt x="13" y="178"/>
                  </a:lnTo>
                  <a:lnTo>
                    <a:pt x="4" y="173"/>
                  </a:lnTo>
                  <a:lnTo>
                    <a:pt x="0" y="17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61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Freeform 1592"/>
            <p:cNvSpPr>
              <a:spLocks noEditPoints="1"/>
            </p:cNvSpPr>
            <p:nvPr/>
          </p:nvSpPr>
          <p:spPr bwMode="auto">
            <a:xfrm>
              <a:off x="2927" y="3026"/>
              <a:ext cx="149" cy="189"/>
            </a:xfrm>
            <a:custGeom>
              <a:avLst/>
              <a:gdLst>
                <a:gd name="T0" fmla="*/ 114 w 149"/>
                <a:gd name="T1" fmla="*/ 8 h 189"/>
                <a:gd name="T2" fmla="*/ 92 w 149"/>
                <a:gd name="T3" fmla="*/ 2 h 189"/>
                <a:gd name="T4" fmla="*/ 68 w 149"/>
                <a:gd name="T5" fmla="*/ 0 h 189"/>
                <a:gd name="T6" fmla="*/ 46 w 149"/>
                <a:gd name="T7" fmla="*/ 2 h 189"/>
                <a:gd name="T8" fmla="*/ 24 w 149"/>
                <a:gd name="T9" fmla="*/ 8 h 189"/>
                <a:gd name="T10" fmla="*/ 19 w 149"/>
                <a:gd name="T11" fmla="*/ 9 h 189"/>
                <a:gd name="T12" fmla="*/ 19 w 149"/>
                <a:gd name="T13" fmla="*/ 9 h 189"/>
                <a:gd name="T14" fmla="*/ 19 w 149"/>
                <a:gd name="T15" fmla="*/ 9 h 189"/>
                <a:gd name="T16" fmla="*/ 19 w 149"/>
                <a:gd name="T17" fmla="*/ 9 h 189"/>
                <a:gd name="T18" fmla="*/ 24 w 149"/>
                <a:gd name="T19" fmla="*/ 8 h 189"/>
                <a:gd name="T20" fmla="*/ 46 w 149"/>
                <a:gd name="T21" fmla="*/ 2 h 189"/>
                <a:gd name="T22" fmla="*/ 68 w 149"/>
                <a:gd name="T23" fmla="*/ 0 h 189"/>
                <a:gd name="T24" fmla="*/ 92 w 149"/>
                <a:gd name="T25" fmla="*/ 2 h 189"/>
                <a:gd name="T26" fmla="*/ 112 w 149"/>
                <a:gd name="T27" fmla="*/ 8 h 189"/>
                <a:gd name="T28" fmla="*/ 120 w 149"/>
                <a:gd name="T29" fmla="*/ 9 h 189"/>
                <a:gd name="T30" fmla="*/ 4 w 149"/>
                <a:gd name="T31" fmla="*/ 172 h 189"/>
                <a:gd name="T32" fmla="*/ 24 w 149"/>
                <a:gd name="T33" fmla="*/ 181 h 189"/>
                <a:gd name="T34" fmla="*/ 46 w 149"/>
                <a:gd name="T35" fmla="*/ 187 h 189"/>
                <a:gd name="T36" fmla="*/ 68 w 149"/>
                <a:gd name="T37" fmla="*/ 189 h 189"/>
                <a:gd name="T38" fmla="*/ 92 w 149"/>
                <a:gd name="T39" fmla="*/ 187 h 189"/>
                <a:gd name="T40" fmla="*/ 114 w 149"/>
                <a:gd name="T41" fmla="*/ 181 h 189"/>
                <a:gd name="T42" fmla="*/ 133 w 149"/>
                <a:gd name="T43" fmla="*/ 172 h 189"/>
                <a:gd name="T44" fmla="*/ 149 w 149"/>
                <a:gd name="T45" fmla="*/ 162 h 189"/>
                <a:gd name="T46" fmla="*/ 149 w 149"/>
                <a:gd name="T47" fmla="*/ 162 h 189"/>
                <a:gd name="T48" fmla="*/ 149 w 149"/>
                <a:gd name="T49" fmla="*/ 162 h 189"/>
                <a:gd name="T50" fmla="*/ 149 w 149"/>
                <a:gd name="T51" fmla="*/ 162 h 189"/>
                <a:gd name="T52" fmla="*/ 149 w 149"/>
                <a:gd name="T53" fmla="*/ 162 h 189"/>
                <a:gd name="T54" fmla="*/ 133 w 149"/>
                <a:gd name="T55" fmla="*/ 172 h 189"/>
                <a:gd name="T56" fmla="*/ 112 w 149"/>
                <a:gd name="T57" fmla="*/ 181 h 189"/>
                <a:gd name="T58" fmla="*/ 92 w 149"/>
                <a:gd name="T59" fmla="*/ 186 h 189"/>
                <a:gd name="T60" fmla="*/ 68 w 149"/>
                <a:gd name="T61" fmla="*/ 187 h 189"/>
                <a:gd name="T62" fmla="*/ 46 w 149"/>
                <a:gd name="T63" fmla="*/ 186 h 189"/>
                <a:gd name="T64" fmla="*/ 24 w 149"/>
                <a:gd name="T65" fmla="*/ 181 h 189"/>
                <a:gd name="T66" fmla="*/ 4 w 149"/>
                <a:gd name="T67" fmla="*/ 172 h 189"/>
                <a:gd name="T68" fmla="*/ 0 w 149"/>
                <a:gd name="T69" fmla="*/ 169 h 189"/>
                <a:gd name="T70" fmla="*/ 0 w 149"/>
                <a:gd name="T71" fmla="*/ 169 h 189"/>
                <a:gd name="T72" fmla="*/ 0 w 149"/>
                <a:gd name="T73" fmla="*/ 169 h 189"/>
                <a:gd name="T74" fmla="*/ 0 w 149"/>
                <a:gd name="T75" fmla="*/ 169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89"/>
                <a:gd name="T116" fmla="*/ 149 w 149"/>
                <a:gd name="T117" fmla="*/ 189 h 1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89">
                  <a:moveTo>
                    <a:pt x="120" y="9"/>
                  </a:moveTo>
                  <a:lnTo>
                    <a:pt x="114" y="8"/>
                  </a:lnTo>
                  <a:lnTo>
                    <a:pt x="103" y="5"/>
                  </a:lnTo>
                  <a:lnTo>
                    <a:pt x="92" y="2"/>
                  </a:lnTo>
                  <a:lnTo>
                    <a:pt x="81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4" y="8"/>
                  </a:lnTo>
                  <a:lnTo>
                    <a:pt x="19" y="9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1" y="2"/>
                  </a:lnTo>
                  <a:lnTo>
                    <a:pt x="92" y="2"/>
                  </a:lnTo>
                  <a:lnTo>
                    <a:pt x="103" y="5"/>
                  </a:lnTo>
                  <a:lnTo>
                    <a:pt x="112" y="8"/>
                  </a:lnTo>
                  <a:lnTo>
                    <a:pt x="120" y="11"/>
                  </a:lnTo>
                  <a:lnTo>
                    <a:pt x="120" y="9"/>
                  </a:lnTo>
                  <a:close/>
                  <a:moveTo>
                    <a:pt x="0" y="169"/>
                  </a:moveTo>
                  <a:lnTo>
                    <a:pt x="4" y="172"/>
                  </a:lnTo>
                  <a:lnTo>
                    <a:pt x="13" y="177"/>
                  </a:lnTo>
                  <a:lnTo>
                    <a:pt x="24" y="181"/>
                  </a:lnTo>
                  <a:lnTo>
                    <a:pt x="35" y="184"/>
                  </a:lnTo>
                  <a:lnTo>
                    <a:pt x="46" y="187"/>
                  </a:lnTo>
                  <a:lnTo>
                    <a:pt x="57" y="189"/>
                  </a:lnTo>
                  <a:lnTo>
                    <a:pt x="68" y="189"/>
                  </a:lnTo>
                  <a:lnTo>
                    <a:pt x="81" y="189"/>
                  </a:lnTo>
                  <a:lnTo>
                    <a:pt x="92" y="187"/>
                  </a:lnTo>
                  <a:lnTo>
                    <a:pt x="103" y="184"/>
                  </a:lnTo>
                  <a:lnTo>
                    <a:pt x="114" y="181"/>
                  </a:lnTo>
                  <a:lnTo>
                    <a:pt x="123" y="177"/>
                  </a:lnTo>
                  <a:lnTo>
                    <a:pt x="133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42" y="166"/>
                  </a:lnTo>
                  <a:lnTo>
                    <a:pt x="133" y="172"/>
                  </a:lnTo>
                  <a:lnTo>
                    <a:pt x="123" y="177"/>
                  </a:lnTo>
                  <a:lnTo>
                    <a:pt x="112" y="181"/>
                  </a:lnTo>
                  <a:lnTo>
                    <a:pt x="103" y="184"/>
                  </a:lnTo>
                  <a:lnTo>
                    <a:pt x="92" y="186"/>
                  </a:lnTo>
                  <a:lnTo>
                    <a:pt x="81" y="187"/>
                  </a:lnTo>
                  <a:lnTo>
                    <a:pt x="68" y="187"/>
                  </a:lnTo>
                  <a:lnTo>
                    <a:pt x="57" y="187"/>
                  </a:lnTo>
                  <a:lnTo>
                    <a:pt x="46" y="186"/>
                  </a:lnTo>
                  <a:lnTo>
                    <a:pt x="35" y="184"/>
                  </a:lnTo>
                  <a:lnTo>
                    <a:pt x="24" y="181"/>
                  </a:lnTo>
                  <a:lnTo>
                    <a:pt x="15" y="177"/>
                  </a:lnTo>
                  <a:lnTo>
                    <a:pt x="4" y="172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62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Freeform 1593"/>
            <p:cNvSpPr>
              <a:spLocks noEditPoints="1"/>
            </p:cNvSpPr>
            <p:nvPr/>
          </p:nvSpPr>
          <p:spPr bwMode="auto">
            <a:xfrm>
              <a:off x="2927" y="3026"/>
              <a:ext cx="149" cy="187"/>
            </a:xfrm>
            <a:custGeom>
              <a:avLst/>
              <a:gdLst>
                <a:gd name="T0" fmla="*/ 112 w 149"/>
                <a:gd name="T1" fmla="*/ 8 h 187"/>
                <a:gd name="T2" fmla="*/ 92 w 149"/>
                <a:gd name="T3" fmla="*/ 2 h 187"/>
                <a:gd name="T4" fmla="*/ 68 w 149"/>
                <a:gd name="T5" fmla="*/ 0 h 187"/>
                <a:gd name="T6" fmla="*/ 46 w 149"/>
                <a:gd name="T7" fmla="*/ 2 h 187"/>
                <a:gd name="T8" fmla="*/ 24 w 149"/>
                <a:gd name="T9" fmla="*/ 8 h 187"/>
                <a:gd name="T10" fmla="*/ 19 w 149"/>
                <a:gd name="T11" fmla="*/ 9 h 187"/>
                <a:gd name="T12" fmla="*/ 19 w 149"/>
                <a:gd name="T13" fmla="*/ 11 h 187"/>
                <a:gd name="T14" fmla="*/ 19 w 149"/>
                <a:gd name="T15" fmla="*/ 11 h 187"/>
                <a:gd name="T16" fmla="*/ 19 w 149"/>
                <a:gd name="T17" fmla="*/ 11 h 187"/>
                <a:gd name="T18" fmla="*/ 24 w 149"/>
                <a:gd name="T19" fmla="*/ 8 h 187"/>
                <a:gd name="T20" fmla="*/ 46 w 149"/>
                <a:gd name="T21" fmla="*/ 3 h 187"/>
                <a:gd name="T22" fmla="*/ 68 w 149"/>
                <a:gd name="T23" fmla="*/ 2 h 187"/>
                <a:gd name="T24" fmla="*/ 92 w 149"/>
                <a:gd name="T25" fmla="*/ 3 h 187"/>
                <a:gd name="T26" fmla="*/ 112 w 149"/>
                <a:gd name="T27" fmla="*/ 8 h 187"/>
                <a:gd name="T28" fmla="*/ 120 w 149"/>
                <a:gd name="T29" fmla="*/ 11 h 187"/>
                <a:gd name="T30" fmla="*/ 4 w 149"/>
                <a:gd name="T31" fmla="*/ 172 h 187"/>
                <a:gd name="T32" fmla="*/ 24 w 149"/>
                <a:gd name="T33" fmla="*/ 181 h 187"/>
                <a:gd name="T34" fmla="*/ 46 w 149"/>
                <a:gd name="T35" fmla="*/ 186 h 187"/>
                <a:gd name="T36" fmla="*/ 68 w 149"/>
                <a:gd name="T37" fmla="*/ 187 h 187"/>
                <a:gd name="T38" fmla="*/ 92 w 149"/>
                <a:gd name="T39" fmla="*/ 186 h 187"/>
                <a:gd name="T40" fmla="*/ 112 w 149"/>
                <a:gd name="T41" fmla="*/ 181 h 187"/>
                <a:gd name="T42" fmla="*/ 133 w 149"/>
                <a:gd name="T43" fmla="*/ 172 h 187"/>
                <a:gd name="T44" fmla="*/ 149 w 149"/>
                <a:gd name="T45" fmla="*/ 162 h 187"/>
                <a:gd name="T46" fmla="*/ 149 w 149"/>
                <a:gd name="T47" fmla="*/ 162 h 187"/>
                <a:gd name="T48" fmla="*/ 149 w 149"/>
                <a:gd name="T49" fmla="*/ 160 h 187"/>
                <a:gd name="T50" fmla="*/ 149 w 149"/>
                <a:gd name="T51" fmla="*/ 160 h 187"/>
                <a:gd name="T52" fmla="*/ 149 w 149"/>
                <a:gd name="T53" fmla="*/ 160 h 187"/>
                <a:gd name="T54" fmla="*/ 133 w 149"/>
                <a:gd name="T55" fmla="*/ 172 h 187"/>
                <a:gd name="T56" fmla="*/ 112 w 149"/>
                <a:gd name="T57" fmla="*/ 180 h 187"/>
                <a:gd name="T58" fmla="*/ 92 w 149"/>
                <a:gd name="T59" fmla="*/ 186 h 187"/>
                <a:gd name="T60" fmla="*/ 68 w 149"/>
                <a:gd name="T61" fmla="*/ 187 h 187"/>
                <a:gd name="T62" fmla="*/ 46 w 149"/>
                <a:gd name="T63" fmla="*/ 186 h 187"/>
                <a:gd name="T64" fmla="*/ 24 w 149"/>
                <a:gd name="T65" fmla="*/ 180 h 187"/>
                <a:gd name="T66" fmla="*/ 6 w 149"/>
                <a:gd name="T67" fmla="*/ 172 h 187"/>
                <a:gd name="T68" fmla="*/ 0 w 149"/>
                <a:gd name="T69" fmla="*/ 168 h 187"/>
                <a:gd name="T70" fmla="*/ 0 w 149"/>
                <a:gd name="T71" fmla="*/ 168 h 187"/>
                <a:gd name="T72" fmla="*/ 0 w 149"/>
                <a:gd name="T73" fmla="*/ 169 h 187"/>
                <a:gd name="T74" fmla="*/ 0 w 149"/>
                <a:gd name="T75" fmla="*/ 169 h 1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87"/>
                <a:gd name="T116" fmla="*/ 149 w 149"/>
                <a:gd name="T117" fmla="*/ 187 h 1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87">
                  <a:moveTo>
                    <a:pt x="120" y="11"/>
                  </a:moveTo>
                  <a:lnTo>
                    <a:pt x="112" y="8"/>
                  </a:lnTo>
                  <a:lnTo>
                    <a:pt x="103" y="5"/>
                  </a:lnTo>
                  <a:lnTo>
                    <a:pt x="92" y="2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7" y="2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4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7" y="2"/>
                  </a:lnTo>
                  <a:lnTo>
                    <a:pt x="68" y="2"/>
                  </a:lnTo>
                  <a:lnTo>
                    <a:pt x="81" y="2"/>
                  </a:lnTo>
                  <a:lnTo>
                    <a:pt x="92" y="3"/>
                  </a:lnTo>
                  <a:lnTo>
                    <a:pt x="103" y="5"/>
                  </a:lnTo>
                  <a:lnTo>
                    <a:pt x="112" y="8"/>
                  </a:lnTo>
                  <a:lnTo>
                    <a:pt x="120" y="11"/>
                  </a:lnTo>
                  <a:close/>
                  <a:moveTo>
                    <a:pt x="0" y="169"/>
                  </a:moveTo>
                  <a:lnTo>
                    <a:pt x="4" y="172"/>
                  </a:lnTo>
                  <a:lnTo>
                    <a:pt x="15" y="177"/>
                  </a:lnTo>
                  <a:lnTo>
                    <a:pt x="24" y="181"/>
                  </a:lnTo>
                  <a:lnTo>
                    <a:pt x="35" y="184"/>
                  </a:lnTo>
                  <a:lnTo>
                    <a:pt x="46" y="186"/>
                  </a:lnTo>
                  <a:lnTo>
                    <a:pt x="57" y="187"/>
                  </a:lnTo>
                  <a:lnTo>
                    <a:pt x="68" y="187"/>
                  </a:lnTo>
                  <a:lnTo>
                    <a:pt x="81" y="187"/>
                  </a:lnTo>
                  <a:lnTo>
                    <a:pt x="92" y="186"/>
                  </a:lnTo>
                  <a:lnTo>
                    <a:pt x="103" y="184"/>
                  </a:lnTo>
                  <a:lnTo>
                    <a:pt x="112" y="181"/>
                  </a:lnTo>
                  <a:lnTo>
                    <a:pt x="123" y="177"/>
                  </a:lnTo>
                  <a:lnTo>
                    <a:pt x="133" y="172"/>
                  </a:lnTo>
                  <a:lnTo>
                    <a:pt x="142" y="166"/>
                  </a:lnTo>
                  <a:lnTo>
                    <a:pt x="149" y="162"/>
                  </a:lnTo>
                  <a:lnTo>
                    <a:pt x="149" y="160"/>
                  </a:lnTo>
                  <a:lnTo>
                    <a:pt x="140" y="166"/>
                  </a:lnTo>
                  <a:lnTo>
                    <a:pt x="133" y="172"/>
                  </a:lnTo>
                  <a:lnTo>
                    <a:pt x="123" y="177"/>
                  </a:lnTo>
                  <a:lnTo>
                    <a:pt x="112" y="180"/>
                  </a:lnTo>
                  <a:lnTo>
                    <a:pt x="103" y="183"/>
                  </a:lnTo>
                  <a:lnTo>
                    <a:pt x="92" y="186"/>
                  </a:lnTo>
                  <a:lnTo>
                    <a:pt x="81" y="187"/>
                  </a:lnTo>
                  <a:lnTo>
                    <a:pt x="68" y="187"/>
                  </a:lnTo>
                  <a:lnTo>
                    <a:pt x="57" y="187"/>
                  </a:lnTo>
                  <a:lnTo>
                    <a:pt x="46" y="186"/>
                  </a:lnTo>
                  <a:lnTo>
                    <a:pt x="35" y="183"/>
                  </a:lnTo>
                  <a:lnTo>
                    <a:pt x="24" y="180"/>
                  </a:lnTo>
                  <a:lnTo>
                    <a:pt x="15" y="177"/>
                  </a:lnTo>
                  <a:lnTo>
                    <a:pt x="6" y="172"/>
                  </a:lnTo>
                  <a:lnTo>
                    <a:pt x="0" y="168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63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 1594"/>
            <p:cNvSpPr>
              <a:spLocks noEditPoints="1"/>
            </p:cNvSpPr>
            <p:nvPr/>
          </p:nvSpPr>
          <p:spPr bwMode="auto">
            <a:xfrm>
              <a:off x="2927" y="3028"/>
              <a:ext cx="149" cy="185"/>
            </a:xfrm>
            <a:custGeom>
              <a:avLst/>
              <a:gdLst>
                <a:gd name="T0" fmla="*/ 112 w 149"/>
                <a:gd name="T1" fmla="*/ 6 h 185"/>
                <a:gd name="T2" fmla="*/ 92 w 149"/>
                <a:gd name="T3" fmla="*/ 1 h 185"/>
                <a:gd name="T4" fmla="*/ 68 w 149"/>
                <a:gd name="T5" fmla="*/ 0 h 185"/>
                <a:gd name="T6" fmla="*/ 46 w 149"/>
                <a:gd name="T7" fmla="*/ 1 h 185"/>
                <a:gd name="T8" fmla="*/ 24 w 149"/>
                <a:gd name="T9" fmla="*/ 6 h 185"/>
                <a:gd name="T10" fmla="*/ 19 w 149"/>
                <a:gd name="T11" fmla="*/ 9 h 185"/>
                <a:gd name="T12" fmla="*/ 19 w 149"/>
                <a:gd name="T13" fmla="*/ 9 h 185"/>
                <a:gd name="T14" fmla="*/ 19 w 149"/>
                <a:gd name="T15" fmla="*/ 9 h 185"/>
                <a:gd name="T16" fmla="*/ 19 w 149"/>
                <a:gd name="T17" fmla="*/ 9 h 185"/>
                <a:gd name="T18" fmla="*/ 24 w 149"/>
                <a:gd name="T19" fmla="*/ 7 h 185"/>
                <a:gd name="T20" fmla="*/ 46 w 149"/>
                <a:gd name="T21" fmla="*/ 1 h 185"/>
                <a:gd name="T22" fmla="*/ 68 w 149"/>
                <a:gd name="T23" fmla="*/ 0 h 185"/>
                <a:gd name="T24" fmla="*/ 92 w 149"/>
                <a:gd name="T25" fmla="*/ 1 h 185"/>
                <a:gd name="T26" fmla="*/ 112 w 149"/>
                <a:gd name="T27" fmla="*/ 7 h 185"/>
                <a:gd name="T28" fmla="*/ 120 w 149"/>
                <a:gd name="T29" fmla="*/ 9 h 185"/>
                <a:gd name="T30" fmla="*/ 6 w 149"/>
                <a:gd name="T31" fmla="*/ 170 h 185"/>
                <a:gd name="T32" fmla="*/ 24 w 149"/>
                <a:gd name="T33" fmla="*/ 178 h 185"/>
                <a:gd name="T34" fmla="*/ 46 w 149"/>
                <a:gd name="T35" fmla="*/ 184 h 185"/>
                <a:gd name="T36" fmla="*/ 68 w 149"/>
                <a:gd name="T37" fmla="*/ 185 h 185"/>
                <a:gd name="T38" fmla="*/ 92 w 149"/>
                <a:gd name="T39" fmla="*/ 184 h 185"/>
                <a:gd name="T40" fmla="*/ 112 w 149"/>
                <a:gd name="T41" fmla="*/ 178 h 185"/>
                <a:gd name="T42" fmla="*/ 133 w 149"/>
                <a:gd name="T43" fmla="*/ 170 h 185"/>
                <a:gd name="T44" fmla="*/ 149 w 149"/>
                <a:gd name="T45" fmla="*/ 158 h 185"/>
                <a:gd name="T46" fmla="*/ 149 w 149"/>
                <a:gd name="T47" fmla="*/ 158 h 185"/>
                <a:gd name="T48" fmla="*/ 147 w 149"/>
                <a:gd name="T49" fmla="*/ 158 h 185"/>
                <a:gd name="T50" fmla="*/ 147 w 149"/>
                <a:gd name="T51" fmla="*/ 158 h 185"/>
                <a:gd name="T52" fmla="*/ 147 w 149"/>
                <a:gd name="T53" fmla="*/ 158 h 185"/>
                <a:gd name="T54" fmla="*/ 133 w 149"/>
                <a:gd name="T55" fmla="*/ 169 h 185"/>
                <a:gd name="T56" fmla="*/ 112 w 149"/>
                <a:gd name="T57" fmla="*/ 178 h 185"/>
                <a:gd name="T58" fmla="*/ 92 w 149"/>
                <a:gd name="T59" fmla="*/ 182 h 185"/>
                <a:gd name="T60" fmla="*/ 68 w 149"/>
                <a:gd name="T61" fmla="*/ 185 h 185"/>
                <a:gd name="T62" fmla="*/ 46 w 149"/>
                <a:gd name="T63" fmla="*/ 182 h 185"/>
                <a:gd name="T64" fmla="*/ 24 w 149"/>
                <a:gd name="T65" fmla="*/ 178 h 185"/>
                <a:gd name="T66" fmla="*/ 6 w 149"/>
                <a:gd name="T67" fmla="*/ 169 h 185"/>
                <a:gd name="T68" fmla="*/ 0 w 149"/>
                <a:gd name="T69" fmla="*/ 166 h 185"/>
                <a:gd name="T70" fmla="*/ 0 w 149"/>
                <a:gd name="T71" fmla="*/ 166 h 185"/>
                <a:gd name="T72" fmla="*/ 0 w 149"/>
                <a:gd name="T73" fmla="*/ 166 h 185"/>
                <a:gd name="T74" fmla="*/ 0 w 149"/>
                <a:gd name="T75" fmla="*/ 166 h 1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85"/>
                <a:gd name="T116" fmla="*/ 149 w 149"/>
                <a:gd name="T117" fmla="*/ 185 h 1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85">
                  <a:moveTo>
                    <a:pt x="120" y="9"/>
                  </a:moveTo>
                  <a:lnTo>
                    <a:pt x="112" y="6"/>
                  </a:lnTo>
                  <a:lnTo>
                    <a:pt x="103" y="3"/>
                  </a:lnTo>
                  <a:lnTo>
                    <a:pt x="92" y="1"/>
                  </a:lnTo>
                  <a:lnTo>
                    <a:pt x="81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5" y="3"/>
                  </a:lnTo>
                  <a:lnTo>
                    <a:pt x="24" y="6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35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2" y="1"/>
                  </a:lnTo>
                  <a:lnTo>
                    <a:pt x="101" y="4"/>
                  </a:lnTo>
                  <a:lnTo>
                    <a:pt x="112" y="7"/>
                  </a:lnTo>
                  <a:lnTo>
                    <a:pt x="120" y="10"/>
                  </a:lnTo>
                  <a:lnTo>
                    <a:pt x="120" y="9"/>
                  </a:lnTo>
                  <a:close/>
                  <a:moveTo>
                    <a:pt x="0" y="166"/>
                  </a:moveTo>
                  <a:lnTo>
                    <a:pt x="6" y="170"/>
                  </a:lnTo>
                  <a:lnTo>
                    <a:pt x="15" y="175"/>
                  </a:lnTo>
                  <a:lnTo>
                    <a:pt x="24" y="178"/>
                  </a:lnTo>
                  <a:lnTo>
                    <a:pt x="35" y="181"/>
                  </a:lnTo>
                  <a:lnTo>
                    <a:pt x="46" y="184"/>
                  </a:lnTo>
                  <a:lnTo>
                    <a:pt x="57" y="185"/>
                  </a:lnTo>
                  <a:lnTo>
                    <a:pt x="68" y="185"/>
                  </a:lnTo>
                  <a:lnTo>
                    <a:pt x="81" y="185"/>
                  </a:lnTo>
                  <a:lnTo>
                    <a:pt x="92" y="184"/>
                  </a:lnTo>
                  <a:lnTo>
                    <a:pt x="103" y="181"/>
                  </a:lnTo>
                  <a:lnTo>
                    <a:pt x="112" y="178"/>
                  </a:lnTo>
                  <a:lnTo>
                    <a:pt x="123" y="175"/>
                  </a:lnTo>
                  <a:lnTo>
                    <a:pt x="133" y="170"/>
                  </a:lnTo>
                  <a:lnTo>
                    <a:pt x="140" y="164"/>
                  </a:lnTo>
                  <a:lnTo>
                    <a:pt x="149" y="158"/>
                  </a:lnTo>
                  <a:lnTo>
                    <a:pt x="147" y="158"/>
                  </a:lnTo>
                  <a:lnTo>
                    <a:pt x="140" y="164"/>
                  </a:lnTo>
                  <a:lnTo>
                    <a:pt x="133" y="169"/>
                  </a:lnTo>
                  <a:lnTo>
                    <a:pt x="121" y="173"/>
                  </a:lnTo>
                  <a:lnTo>
                    <a:pt x="112" y="178"/>
                  </a:lnTo>
                  <a:lnTo>
                    <a:pt x="101" y="181"/>
                  </a:lnTo>
                  <a:lnTo>
                    <a:pt x="92" y="182"/>
                  </a:lnTo>
                  <a:lnTo>
                    <a:pt x="79" y="184"/>
                  </a:lnTo>
                  <a:lnTo>
                    <a:pt x="68" y="185"/>
                  </a:lnTo>
                  <a:lnTo>
                    <a:pt x="57" y="184"/>
                  </a:lnTo>
                  <a:lnTo>
                    <a:pt x="46" y="182"/>
                  </a:lnTo>
                  <a:lnTo>
                    <a:pt x="35" y="181"/>
                  </a:lnTo>
                  <a:lnTo>
                    <a:pt x="24" y="178"/>
                  </a:lnTo>
                  <a:lnTo>
                    <a:pt x="15" y="173"/>
                  </a:lnTo>
                  <a:lnTo>
                    <a:pt x="6" y="169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4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Freeform 1595"/>
            <p:cNvSpPr>
              <a:spLocks noEditPoints="1"/>
            </p:cNvSpPr>
            <p:nvPr/>
          </p:nvSpPr>
          <p:spPr bwMode="auto">
            <a:xfrm>
              <a:off x="2927" y="3028"/>
              <a:ext cx="147" cy="185"/>
            </a:xfrm>
            <a:custGeom>
              <a:avLst/>
              <a:gdLst>
                <a:gd name="T0" fmla="*/ 112 w 147"/>
                <a:gd name="T1" fmla="*/ 7 h 185"/>
                <a:gd name="T2" fmla="*/ 92 w 147"/>
                <a:gd name="T3" fmla="*/ 1 h 185"/>
                <a:gd name="T4" fmla="*/ 68 w 147"/>
                <a:gd name="T5" fmla="*/ 0 h 185"/>
                <a:gd name="T6" fmla="*/ 46 w 147"/>
                <a:gd name="T7" fmla="*/ 1 h 185"/>
                <a:gd name="T8" fmla="*/ 24 w 147"/>
                <a:gd name="T9" fmla="*/ 7 h 185"/>
                <a:gd name="T10" fmla="*/ 19 w 147"/>
                <a:gd name="T11" fmla="*/ 9 h 185"/>
                <a:gd name="T12" fmla="*/ 19 w 147"/>
                <a:gd name="T13" fmla="*/ 10 h 185"/>
                <a:gd name="T14" fmla="*/ 19 w 147"/>
                <a:gd name="T15" fmla="*/ 10 h 185"/>
                <a:gd name="T16" fmla="*/ 19 w 147"/>
                <a:gd name="T17" fmla="*/ 10 h 185"/>
                <a:gd name="T18" fmla="*/ 24 w 147"/>
                <a:gd name="T19" fmla="*/ 7 h 185"/>
                <a:gd name="T20" fmla="*/ 46 w 147"/>
                <a:gd name="T21" fmla="*/ 3 h 185"/>
                <a:gd name="T22" fmla="*/ 68 w 147"/>
                <a:gd name="T23" fmla="*/ 0 h 185"/>
                <a:gd name="T24" fmla="*/ 90 w 147"/>
                <a:gd name="T25" fmla="*/ 3 h 185"/>
                <a:gd name="T26" fmla="*/ 112 w 147"/>
                <a:gd name="T27" fmla="*/ 7 h 185"/>
                <a:gd name="T28" fmla="*/ 120 w 147"/>
                <a:gd name="T29" fmla="*/ 10 h 185"/>
                <a:gd name="T30" fmla="*/ 6 w 147"/>
                <a:gd name="T31" fmla="*/ 169 h 185"/>
                <a:gd name="T32" fmla="*/ 24 w 147"/>
                <a:gd name="T33" fmla="*/ 178 h 185"/>
                <a:gd name="T34" fmla="*/ 46 w 147"/>
                <a:gd name="T35" fmla="*/ 182 h 185"/>
                <a:gd name="T36" fmla="*/ 68 w 147"/>
                <a:gd name="T37" fmla="*/ 185 h 185"/>
                <a:gd name="T38" fmla="*/ 92 w 147"/>
                <a:gd name="T39" fmla="*/ 182 h 185"/>
                <a:gd name="T40" fmla="*/ 112 w 147"/>
                <a:gd name="T41" fmla="*/ 178 h 185"/>
                <a:gd name="T42" fmla="*/ 133 w 147"/>
                <a:gd name="T43" fmla="*/ 169 h 185"/>
                <a:gd name="T44" fmla="*/ 147 w 147"/>
                <a:gd name="T45" fmla="*/ 158 h 185"/>
                <a:gd name="T46" fmla="*/ 147 w 147"/>
                <a:gd name="T47" fmla="*/ 158 h 185"/>
                <a:gd name="T48" fmla="*/ 147 w 147"/>
                <a:gd name="T49" fmla="*/ 158 h 185"/>
                <a:gd name="T50" fmla="*/ 147 w 147"/>
                <a:gd name="T51" fmla="*/ 158 h 185"/>
                <a:gd name="T52" fmla="*/ 147 w 147"/>
                <a:gd name="T53" fmla="*/ 156 h 185"/>
                <a:gd name="T54" fmla="*/ 140 w 147"/>
                <a:gd name="T55" fmla="*/ 163 h 185"/>
                <a:gd name="T56" fmla="*/ 121 w 147"/>
                <a:gd name="T57" fmla="*/ 173 h 185"/>
                <a:gd name="T58" fmla="*/ 101 w 147"/>
                <a:gd name="T59" fmla="*/ 181 h 185"/>
                <a:gd name="T60" fmla="*/ 79 w 147"/>
                <a:gd name="T61" fmla="*/ 184 h 185"/>
                <a:gd name="T62" fmla="*/ 57 w 147"/>
                <a:gd name="T63" fmla="*/ 184 h 185"/>
                <a:gd name="T64" fmla="*/ 35 w 147"/>
                <a:gd name="T65" fmla="*/ 181 h 185"/>
                <a:gd name="T66" fmla="*/ 15 w 147"/>
                <a:gd name="T67" fmla="*/ 173 h 185"/>
                <a:gd name="T68" fmla="*/ 0 w 147"/>
                <a:gd name="T69" fmla="*/ 164 h 185"/>
                <a:gd name="T70" fmla="*/ 0 w 147"/>
                <a:gd name="T71" fmla="*/ 164 h 185"/>
                <a:gd name="T72" fmla="*/ 0 w 147"/>
                <a:gd name="T73" fmla="*/ 166 h 185"/>
                <a:gd name="T74" fmla="*/ 0 w 147"/>
                <a:gd name="T75" fmla="*/ 166 h 185"/>
                <a:gd name="T76" fmla="*/ 0 w 147"/>
                <a:gd name="T77" fmla="*/ 166 h 1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7"/>
                <a:gd name="T118" fmla="*/ 0 h 185"/>
                <a:gd name="T119" fmla="*/ 147 w 147"/>
                <a:gd name="T120" fmla="*/ 185 h 1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7" h="185">
                  <a:moveTo>
                    <a:pt x="120" y="10"/>
                  </a:moveTo>
                  <a:lnTo>
                    <a:pt x="112" y="7"/>
                  </a:lnTo>
                  <a:lnTo>
                    <a:pt x="101" y="4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24" y="7"/>
                  </a:lnTo>
                  <a:lnTo>
                    <a:pt x="35" y="4"/>
                  </a:lnTo>
                  <a:lnTo>
                    <a:pt x="46" y="3"/>
                  </a:lnTo>
                  <a:lnTo>
                    <a:pt x="57" y="1"/>
                  </a:lnTo>
                  <a:lnTo>
                    <a:pt x="68" y="0"/>
                  </a:lnTo>
                  <a:lnTo>
                    <a:pt x="79" y="1"/>
                  </a:lnTo>
                  <a:lnTo>
                    <a:pt x="90" y="3"/>
                  </a:lnTo>
                  <a:lnTo>
                    <a:pt x="101" y="4"/>
                  </a:lnTo>
                  <a:lnTo>
                    <a:pt x="112" y="7"/>
                  </a:lnTo>
                  <a:lnTo>
                    <a:pt x="120" y="10"/>
                  </a:lnTo>
                  <a:close/>
                  <a:moveTo>
                    <a:pt x="0" y="166"/>
                  </a:moveTo>
                  <a:lnTo>
                    <a:pt x="6" y="169"/>
                  </a:lnTo>
                  <a:lnTo>
                    <a:pt x="15" y="173"/>
                  </a:lnTo>
                  <a:lnTo>
                    <a:pt x="24" y="178"/>
                  </a:lnTo>
                  <a:lnTo>
                    <a:pt x="35" y="181"/>
                  </a:lnTo>
                  <a:lnTo>
                    <a:pt x="46" y="182"/>
                  </a:lnTo>
                  <a:lnTo>
                    <a:pt x="57" y="184"/>
                  </a:lnTo>
                  <a:lnTo>
                    <a:pt x="68" y="185"/>
                  </a:lnTo>
                  <a:lnTo>
                    <a:pt x="79" y="184"/>
                  </a:lnTo>
                  <a:lnTo>
                    <a:pt x="92" y="182"/>
                  </a:lnTo>
                  <a:lnTo>
                    <a:pt x="101" y="181"/>
                  </a:lnTo>
                  <a:lnTo>
                    <a:pt x="112" y="178"/>
                  </a:lnTo>
                  <a:lnTo>
                    <a:pt x="121" y="173"/>
                  </a:lnTo>
                  <a:lnTo>
                    <a:pt x="133" y="169"/>
                  </a:lnTo>
                  <a:lnTo>
                    <a:pt x="140" y="164"/>
                  </a:lnTo>
                  <a:lnTo>
                    <a:pt x="147" y="158"/>
                  </a:lnTo>
                  <a:lnTo>
                    <a:pt x="147" y="156"/>
                  </a:lnTo>
                  <a:lnTo>
                    <a:pt x="140" y="163"/>
                  </a:lnTo>
                  <a:lnTo>
                    <a:pt x="131" y="169"/>
                  </a:lnTo>
                  <a:lnTo>
                    <a:pt x="121" y="173"/>
                  </a:lnTo>
                  <a:lnTo>
                    <a:pt x="112" y="176"/>
                  </a:lnTo>
                  <a:lnTo>
                    <a:pt x="101" y="181"/>
                  </a:lnTo>
                  <a:lnTo>
                    <a:pt x="90" y="182"/>
                  </a:lnTo>
                  <a:lnTo>
                    <a:pt x="79" y="184"/>
                  </a:lnTo>
                  <a:lnTo>
                    <a:pt x="68" y="184"/>
                  </a:lnTo>
                  <a:lnTo>
                    <a:pt x="57" y="184"/>
                  </a:lnTo>
                  <a:lnTo>
                    <a:pt x="46" y="182"/>
                  </a:lnTo>
                  <a:lnTo>
                    <a:pt x="35" y="181"/>
                  </a:lnTo>
                  <a:lnTo>
                    <a:pt x="24" y="176"/>
                  </a:lnTo>
                  <a:lnTo>
                    <a:pt x="15" y="173"/>
                  </a:lnTo>
                  <a:lnTo>
                    <a:pt x="6" y="169"/>
                  </a:lnTo>
                  <a:lnTo>
                    <a:pt x="0" y="164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5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 1596"/>
            <p:cNvSpPr>
              <a:spLocks noEditPoints="1"/>
            </p:cNvSpPr>
            <p:nvPr/>
          </p:nvSpPr>
          <p:spPr bwMode="auto">
            <a:xfrm>
              <a:off x="2927" y="3028"/>
              <a:ext cx="147" cy="184"/>
            </a:xfrm>
            <a:custGeom>
              <a:avLst/>
              <a:gdLst>
                <a:gd name="T0" fmla="*/ 112 w 147"/>
                <a:gd name="T1" fmla="*/ 7 h 184"/>
                <a:gd name="T2" fmla="*/ 90 w 147"/>
                <a:gd name="T3" fmla="*/ 3 h 184"/>
                <a:gd name="T4" fmla="*/ 68 w 147"/>
                <a:gd name="T5" fmla="*/ 0 h 184"/>
                <a:gd name="T6" fmla="*/ 46 w 147"/>
                <a:gd name="T7" fmla="*/ 3 h 184"/>
                <a:gd name="T8" fmla="*/ 24 w 147"/>
                <a:gd name="T9" fmla="*/ 7 h 184"/>
                <a:gd name="T10" fmla="*/ 19 w 147"/>
                <a:gd name="T11" fmla="*/ 10 h 184"/>
                <a:gd name="T12" fmla="*/ 19 w 147"/>
                <a:gd name="T13" fmla="*/ 10 h 184"/>
                <a:gd name="T14" fmla="*/ 19 w 147"/>
                <a:gd name="T15" fmla="*/ 10 h 184"/>
                <a:gd name="T16" fmla="*/ 19 w 147"/>
                <a:gd name="T17" fmla="*/ 10 h 184"/>
                <a:gd name="T18" fmla="*/ 26 w 147"/>
                <a:gd name="T19" fmla="*/ 9 h 184"/>
                <a:gd name="T20" fmla="*/ 46 w 147"/>
                <a:gd name="T21" fmla="*/ 3 h 184"/>
                <a:gd name="T22" fmla="*/ 68 w 147"/>
                <a:gd name="T23" fmla="*/ 1 h 184"/>
                <a:gd name="T24" fmla="*/ 90 w 147"/>
                <a:gd name="T25" fmla="*/ 3 h 184"/>
                <a:gd name="T26" fmla="*/ 112 w 147"/>
                <a:gd name="T27" fmla="*/ 9 h 184"/>
                <a:gd name="T28" fmla="*/ 120 w 147"/>
                <a:gd name="T29" fmla="*/ 10 h 184"/>
                <a:gd name="T30" fmla="*/ 6 w 147"/>
                <a:gd name="T31" fmla="*/ 169 h 184"/>
                <a:gd name="T32" fmla="*/ 24 w 147"/>
                <a:gd name="T33" fmla="*/ 176 h 184"/>
                <a:gd name="T34" fmla="*/ 46 w 147"/>
                <a:gd name="T35" fmla="*/ 182 h 184"/>
                <a:gd name="T36" fmla="*/ 68 w 147"/>
                <a:gd name="T37" fmla="*/ 184 h 184"/>
                <a:gd name="T38" fmla="*/ 90 w 147"/>
                <a:gd name="T39" fmla="*/ 182 h 184"/>
                <a:gd name="T40" fmla="*/ 112 w 147"/>
                <a:gd name="T41" fmla="*/ 176 h 184"/>
                <a:gd name="T42" fmla="*/ 131 w 147"/>
                <a:gd name="T43" fmla="*/ 169 h 184"/>
                <a:gd name="T44" fmla="*/ 147 w 147"/>
                <a:gd name="T45" fmla="*/ 156 h 184"/>
                <a:gd name="T46" fmla="*/ 147 w 147"/>
                <a:gd name="T47" fmla="*/ 156 h 184"/>
                <a:gd name="T48" fmla="*/ 147 w 147"/>
                <a:gd name="T49" fmla="*/ 156 h 184"/>
                <a:gd name="T50" fmla="*/ 147 w 147"/>
                <a:gd name="T51" fmla="*/ 156 h 184"/>
                <a:gd name="T52" fmla="*/ 147 w 147"/>
                <a:gd name="T53" fmla="*/ 156 h 184"/>
                <a:gd name="T54" fmla="*/ 147 w 147"/>
                <a:gd name="T55" fmla="*/ 156 h 184"/>
                <a:gd name="T56" fmla="*/ 131 w 147"/>
                <a:gd name="T57" fmla="*/ 169 h 184"/>
                <a:gd name="T58" fmla="*/ 112 w 147"/>
                <a:gd name="T59" fmla="*/ 176 h 184"/>
                <a:gd name="T60" fmla="*/ 90 w 147"/>
                <a:gd name="T61" fmla="*/ 182 h 184"/>
                <a:gd name="T62" fmla="*/ 68 w 147"/>
                <a:gd name="T63" fmla="*/ 184 h 184"/>
                <a:gd name="T64" fmla="*/ 46 w 147"/>
                <a:gd name="T65" fmla="*/ 182 h 184"/>
                <a:gd name="T66" fmla="*/ 26 w 147"/>
                <a:gd name="T67" fmla="*/ 176 h 184"/>
                <a:gd name="T68" fmla="*/ 6 w 147"/>
                <a:gd name="T69" fmla="*/ 169 h 184"/>
                <a:gd name="T70" fmla="*/ 0 w 147"/>
                <a:gd name="T71" fmla="*/ 164 h 184"/>
                <a:gd name="T72" fmla="*/ 0 w 147"/>
                <a:gd name="T73" fmla="*/ 164 h 184"/>
                <a:gd name="T74" fmla="*/ 0 w 147"/>
                <a:gd name="T75" fmla="*/ 164 h 184"/>
                <a:gd name="T76" fmla="*/ 0 w 147"/>
                <a:gd name="T77" fmla="*/ 164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7"/>
                <a:gd name="T118" fmla="*/ 0 h 184"/>
                <a:gd name="T119" fmla="*/ 147 w 147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7" h="184">
                  <a:moveTo>
                    <a:pt x="120" y="10"/>
                  </a:moveTo>
                  <a:lnTo>
                    <a:pt x="112" y="7"/>
                  </a:lnTo>
                  <a:lnTo>
                    <a:pt x="101" y="4"/>
                  </a:lnTo>
                  <a:lnTo>
                    <a:pt x="90" y="3"/>
                  </a:lnTo>
                  <a:lnTo>
                    <a:pt x="79" y="1"/>
                  </a:lnTo>
                  <a:lnTo>
                    <a:pt x="68" y="0"/>
                  </a:lnTo>
                  <a:lnTo>
                    <a:pt x="57" y="1"/>
                  </a:lnTo>
                  <a:lnTo>
                    <a:pt x="46" y="3"/>
                  </a:lnTo>
                  <a:lnTo>
                    <a:pt x="35" y="4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26" y="9"/>
                  </a:lnTo>
                  <a:lnTo>
                    <a:pt x="35" y="6"/>
                  </a:lnTo>
                  <a:lnTo>
                    <a:pt x="46" y="3"/>
                  </a:lnTo>
                  <a:lnTo>
                    <a:pt x="57" y="1"/>
                  </a:lnTo>
                  <a:lnTo>
                    <a:pt x="68" y="1"/>
                  </a:lnTo>
                  <a:lnTo>
                    <a:pt x="79" y="1"/>
                  </a:lnTo>
                  <a:lnTo>
                    <a:pt x="90" y="3"/>
                  </a:lnTo>
                  <a:lnTo>
                    <a:pt x="101" y="6"/>
                  </a:lnTo>
                  <a:lnTo>
                    <a:pt x="112" y="9"/>
                  </a:lnTo>
                  <a:lnTo>
                    <a:pt x="120" y="12"/>
                  </a:lnTo>
                  <a:lnTo>
                    <a:pt x="120" y="10"/>
                  </a:lnTo>
                  <a:close/>
                  <a:moveTo>
                    <a:pt x="0" y="164"/>
                  </a:moveTo>
                  <a:lnTo>
                    <a:pt x="6" y="169"/>
                  </a:lnTo>
                  <a:lnTo>
                    <a:pt x="15" y="173"/>
                  </a:lnTo>
                  <a:lnTo>
                    <a:pt x="24" y="176"/>
                  </a:lnTo>
                  <a:lnTo>
                    <a:pt x="35" y="181"/>
                  </a:lnTo>
                  <a:lnTo>
                    <a:pt x="46" y="182"/>
                  </a:lnTo>
                  <a:lnTo>
                    <a:pt x="57" y="184"/>
                  </a:lnTo>
                  <a:lnTo>
                    <a:pt x="68" y="184"/>
                  </a:lnTo>
                  <a:lnTo>
                    <a:pt x="79" y="184"/>
                  </a:lnTo>
                  <a:lnTo>
                    <a:pt x="90" y="182"/>
                  </a:lnTo>
                  <a:lnTo>
                    <a:pt x="101" y="181"/>
                  </a:lnTo>
                  <a:lnTo>
                    <a:pt x="112" y="176"/>
                  </a:lnTo>
                  <a:lnTo>
                    <a:pt x="121" y="173"/>
                  </a:lnTo>
                  <a:lnTo>
                    <a:pt x="131" y="169"/>
                  </a:lnTo>
                  <a:lnTo>
                    <a:pt x="140" y="163"/>
                  </a:lnTo>
                  <a:lnTo>
                    <a:pt x="147" y="156"/>
                  </a:lnTo>
                  <a:lnTo>
                    <a:pt x="140" y="163"/>
                  </a:lnTo>
                  <a:lnTo>
                    <a:pt x="131" y="169"/>
                  </a:lnTo>
                  <a:lnTo>
                    <a:pt x="121" y="173"/>
                  </a:lnTo>
                  <a:lnTo>
                    <a:pt x="112" y="176"/>
                  </a:lnTo>
                  <a:lnTo>
                    <a:pt x="101" y="179"/>
                  </a:lnTo>
                  <a:lnTo>
                    <a:pt x="90" y="182"/>
                  </a:lnTo>
                  <a:lnTo>
                    <a:pt x="79" y="184"/>
                  </a:lnTo>
                  <a:lnTo>
                    <a:pt x="68" y="184"/>
                  </a:lnTo>
                  <a:lnTo>
                    <a:pt x="57" y="184"/>
                  </a:lnTo>
                  <a:lnTo>
                    <a:pt x="46" y="182"/>
                  </a:lnTo>
                  <a:lnTo>
                    <a:pt x="35" y="179"/>
                  </a:lnTo>
                  <a:lnTo>
                    <a:pt x="26" y="176"/>
                  </a:lnTo>
                  <a:lnTo>
                    <a:pt x="15" y="173"/>
                  </a:lnTo>
                  <a:lnTo>
                    <a:pt x="6" y="169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66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Freeform 1597"/>
            <p:cNvSpPr>
              <a:spLocks noEditPoints="1"/>
            </p:cNvSpPr>
            <p:nvPr/>
          </p:nvSpPr>
          <p:spPr bwMode="auto">
            <a:xfrm>
              <a:off x="2927" y="3029"/>
              <a:ext cx="147" cy="183"/>
            </a:xfrm>
            <a:custGeom>
              <a:avLst/>
              <a:gdLst>
                <a:gd name="T0" fmla="*/ 112 w 147"/>
                <a:gd name="T1" fmla="*/ 8 h 183"/>
                <a:gd name="T2" fmla="*/ 90 w 147"/>
                <a:gd name="T3" fmla="*/ 2 h 183"/>
                <a:gd name="T4" fmla="*/ 68 w 147"/>
                <a:gd name="T5" fmla="*/ 0 h 183"/>
                <a:gd name="T6" fmla="*/ 46 w 147"/>
                <a:gd name="T7" fmla="*/ 2 h 183"/>
                <a:gd name="T8" fmla="*/ 26 w 147"/>
                <a:gd name="T9" fmla="*/ 8 h 183"/>
                <a:gd name="T10" fmla="*/ 19 w 147"/>
                <a:gd name="T11" fmla="*/ 9 h 183"/>
                <a:gd name="T12" fmla="*/ 19 w 147"/>
                <a:gd name="T13" fmla="*/ 9 h 183"/>
                <a:gd name="T14" fmla="*/ 19 w 147"/>
                <a:gd name="T15" fmla="*/ 11 h 183"/>
                <a:gd name="T16" fmla="*/ 19 w 147"/>
                <a:gd name="T17" fmla="*/ 11 h 183"/>
                <a:gd name="T18" fmla="*/ 26 w 147"/>
                <a:gd name="T19" fmla="*/ 8 h 183"/>
                <a:gd name="T20" fmla="*/ 46 w 147"/>
                <a:gd name="T21" fmla="*/ 2 h 183"/>
                <a:gd name="T22" fmla="*/ 68 w 147"/>
                <a:gd name="T23" fmla="*/ 0 h 183"/>
                <a:gd name="T24" fmla="*/ 90 w 147"/>
                <a:gd name="T25" fmla="*/ 2 h 183"/>
                <a:gd name="T26" fmla="*/ 112 w 147"/>
                <a:gd name="T27" fmla="*/ 8 h 183"/>
                <a:gd name="T28" fmla="*/ 120 w 147"/>
                <a:gd name="T29" fmla="*/ 11 h 183"/>
                <a:gd name="T30" fmla="*/ 6 w 147"/>
                <a:gd name="T31" fmla="*/ 168 h 183"/>
                <a:gd name="T32" fmla="*/ 26 w 147"/>
                <a:gd name="T33" fmla="*/ 175 h 183"/>
                <a:gd name="T34" fmla="*/ 46 w 147"/>
                <a:gd name="T35" fmla="*/ 181 h 183"/>
                <a:gd name="T36" fmla="*/ 68 w 147"/>
                <a:gd name="T37" fmla="*/ 183 h 183"/>
                <a:gd name="T38" fmla="*/ 90 w 147"/>
                <a:gd name="T39" fmla="*/ 181 h 183"/>
                <a:gd name="T40" fmla="*/ 112 w 147"/>
                <a:gd name="T41" fmla="*/ 175 h 183"/>
                <a:gd name="T42" fmla="*/ 131 w 147"/>
                <a:gd name="T43" fmla="*/ 168 h 183"/>
                <a:gd name="T44" fmla="*/ 147 w 147"/>
                <a:gd name="T45" fmla="*/ 155 h 183"/>
                <a:gd name="T46" fmla="*/ 147 w 147"/>
                <a:gd name="T47" fmla="*/ 155 h 183"/>
                <a:gd name="T48" fmla="*/ 147 w 147"/>
                <a:gd name="T49" fmla="*/ 155 h 183"/>
                <a:gd name="T50" fmla="*/ 147 w 147"/>
                <a:gd name="T51" fmla="*/ 155 h 183"/>
                <a:gd name="T52" fmla="*/ 147 w 147"/>
                <a:gd name="T53" fmla="*/ 155 h 183"/>
                <a:gd name="T54" fmla="*/ 147 w 147"/>
                <a:gd name="T55" fmla="*/ 155 h 183"/>
                <a:gd name="T56" fmla="*/ 131 w 147"/>
                <a:gd name="T57" fmla="*/ 166 h 183"/>
                <a:gd name="T58" fmla="*/ 112 w 147"/>
                <a:gd name="T59" fmla="*/ 175 h 183"/>
                <a:gd name="T60" fmla="*/ 90 w 147"/>
                <a:gd name="T61" fmla="*/ 180 h 183"/>
                <a:gd name="T62" fmla="*/ 68 w 147"/>
                <a:gd name="T63" fmla="*/ 181 h 183"/>
                <a:gd name="T64" fmla="*/ 46 w 147"/>
                <a:gd name="T65" fmla="*/ 180 h 183"/>
                <a:gd name="T66" fmla="*/ 26 w 147"/>
                <a:gd name="T67" fmla="*/ 175 h 183"/>
                <a:gd name="T68" fmla="*/ 8 w 147"/>
                <a:gd name="T69" fmla="*/ 166 h 183"/>
                <a:gd name="T70" fmla="*/ 0 w 147"/>
                <a:gd name="T71" fmla="*/ 162 h 183"/>
                <a:gd name="T72" fmla="*/ 0 w 147"/>
                <a:gd name="T73" fmla="*/ 162 h 183"/>
                <a:gd name="T74" fmla="*/ 0 w 147"/>
                <a:gd name="T75" fmla="*/ 163 h 183"/>
                <a:gd name="T76" fmla="*/ 0 w 147"/>
                <a:gd name="T77" fmla="*/ 163 h 1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7"/>
                <a:gd name="T118" fmla="*/ 0 h 183"/>
                <a:gd name="T119" fmla="*/ 147 w 147"/>
                <a:gd name="T120" fmla="*/ 183 h 1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7" h="183">
                  <a:moveTo>
                    <a:pt x="120" y="11"/>
                  </a:moveTo>
                  <a:lnTo>
                    <a:pt x="112" y="8"/>
                  </a:lnTo>
                  <a:lnTo>
                    <a:pt x="101" y="5"/>
                  </a:lnTo>
                  <a:lnTo>
                    <a:pt x="90" y="2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6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5" y="5"/>
                  </a:lnTo>
                  <a:lnTo>
                    <a:pt x="46" y="2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0" y="2"/>
                  </a:lnTo>
                  <a:lnTo>
                    <a:pt x="101" y="5"/>
                  </a:lnTo>
                  <a:lnTo>
                    <a:pt x="112" y="8"/>
                  </a:lnTo>
                  <a:lnTo>
                    <a:pt x="120" y="11"/>
                  </a:lnTo>
                  <a:close/>
                  <a:moveTo>
                    <a:pt x="0" y="163"/>
                  </a:moveTo>
                  <a:lnTo>
                    <a:pt x="6" y="168"/>
                  </a:lnTo>
                  <a:lnTo>
                    <a:pt x="15" y="172"/>
                  </a:lnTo>
                  <a:lnTo>
                    <a:pt x="26" y="175"/>
                  </a:lnTo>
                  <a:lnTo>
                    <a:pt x="35" y="178"/>
                  </a:lnTo>
                  <a:lnTo>
                    <a:pt x="46" y="181"/>
                  </a:lnTo>
                  <a:lnTo>
                    <a:pt x="57" y="183"/>
                  </a:lnTo>
                  <a:lnTo>
                    <a:pt x="68" y="183"/>
                  </a:lnTo>
                  <a:lnTo>
                    <a:pt x="79" y="183"/>
                  </a:lnTo>
                  <a:lnTo>
                    <a:pt x="90" y="181"/>
                  </a:lnTo>
                  <a:lnTo>
                    <a:pt x="101" y="178"/>
                  </a:lnTo>
                  <a:lnTo>
                    <a:pt x="112" y="175"/>
                  </a:lnTo>
                  <a:lnTo>
                    <a:pt x="121" y="172"/>
                  </a:lnTo>
                  <a:lnTo>
                    <a:pt x="131" y="168"/>
                  </a:lnTo>
                  <a:lnTo>
                    <a:pt x="140" y="162"/>
                  </a:lnTo>
                  <a:lnTo>
                    <a:pt x="147" y="155"/>
                  </a:lnTo>
                  <a:lnTo>
                    <a:pt x="147" y="154"/>
                  </a:lnTo>
                  <a:lnTo>
                    <a:pt x="147" y="155"/>
                  </a:lnTo>
                  <a:lnTo>
                    <a:pt x="138" y="162"/>
                  </a:lnTo>
                  <a:lnTo>
                    <a:pt x="131" y="166"/>
                  </a:lnTo>
                  <a:lnTo>
                    <a:pt x="121" y="171"/>
                  </a:lnTo>
                  <a:lnTo>
                    <a:pt x="112" y="175"/>
                  </a:lnTo>
                  <a:lnTo>
                    <a:pt x="101" y="178"/>
                  </a:lnTo>
                  <a:lnTo>
                    <a:pt x="90" y="180"/>
                  </a:lnTo>
                  <a:lnTo>
                    <a:pt x="79" y="181"/>
                  </a:lnTo>
                  <a:lnTo>
                    <a:pt x="68" y="181"/>
                  </a:lnTo>
                  <a:lnTo>
                    <a:pt x="57" y="181"/>
                  </a:lnTo>
                  <a:lnTo>
                    <a:pt x="46" y="180"/>
                  </a:lnTo>
                  <a:lnTo>
                    <a:pt x="35" y="178"/>
                  </a:lnTo>
                  <a:lnTo>
                    <a:pt x="26" y="175"/>
                  </a:lnTo>
                  <a:lnTo>
                    <a:pt x="17" y="171"/>
                  </a:lnTo>
                  <a:lnTo>
                    <a:pt x="8" y="166"/>
                  </a:lnTo>
                  <a:lnTo>
                    <a:pt x="0" y="162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67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Freeform 1598"/>
            <p:cNvSpPr>
              <a:spLocks noEditPoints="1"/>
            </p:cNvSpPr>
            <p:nvPr/>
          </p:nvSpPr>
          <p:spPr bwMode="auto">
            <a:xfrm>
              <a:off x="2927" y="3029"/>
              <a:ext cx="147" cy="181"/>
            </a:xfrm>
            <a:custGeom>
              <a:avLst/>
              <a:gdLst>
                <a:gd name="T0" fmla="*/ 112 w 147"/>
                <a:gd name="T1" fmla="*/ 8 h 181"/>
                <a:gd name="T2" fmla="*/ 90 w 147"/>
                <a:gd name="T3" fmla="*/ 2 h 181"/>
                <a:gd name="T4" fmla="*/ 68 w 147"/>
                <a:gd name="T5" fmla="*/ 0 h 181"/>
                <a:gd name="T6" fmla="*/ 46 w 147"/>
                <a:gd name="T7" fmla="*/ 2 h 181"/>
                <a:gd name="T8" fmla="*/ 26 w 147"/>
                <a:gd name="T9" fmla="*/ 8 h 181"/>
                <a:gd name="T10" fmla="*/ 19 w 147"/>
                <a:gd name="T11" fmla="*/ 11 h 181"/>
                <a:gd name="T12" fmla="*/ 19 w 147"/>
                <a:gd name="T13" fmla="*/ 11 h 181"/>
                <a:gd name="T14" fmla="*/ 19 w 147"/>
                <a:gd name="T15" fmla="*/ 11 h 181"/>
                <a:gd name="T16" fmla="*/ 19 w 147"/>
                <a:gd name="T17" fmla="*/ 11 h 181"/>
                <a:gd name="T18" fmla="*/ 26 w 147"/>
                <a:gd name="T19" fmla="*/ 8 h 181"/>
                <a:gd name="T20" fmla="*/ 46 w 147"/>
                <a:gd name="T21" fmla="*/ 3 h 181"/>
                <a:gd name="T22" fmla="*/ 68 w 147"/>
                <a:gd name="T23" fmla="*/ 2 h 181"/>
                <a:gd name="T24" fmla="*/ 90 w 147"/>
                <a:gd name="T25" fmla="*/ 3 h 181"/>
                <a:gd name="T26" fmla="*/ 110 w 147"/>
                <a:gd name="T27" fmla="*/ 8 h 181"/>
                <a:gd name="T28" fmla="*/ 120 w 147"/>
                <a:gd name="T29" fmla="*/ 11 h 181"/>
                <a:gd name="T30" fmla="*/ 8 w 147"/>
                <a:gd name="T31" fmla="*/ 166 h 181"/>
                <a:gd name="T32" fmla="*/ 26 w 147"/>
                <a:gd name="T33" fmla="*/ 175 h 181"/>
                <a:gd name="T34" fmla="*/ 46 w 147"/>
                <a:gd name="T35" fmla="*/ 180 h 181"/>
                <a:gd name="T36" fmla="*/ 68 w 147"/>
                <a:gd name="T37" fmla="*/ 181 h 181"/>
                <a:gd name="T38" fmla="*/ 90 w 147"/>
                <a:gd name="T39" fmla="*/ 180 h 181"/>
                <a:gd name="T40" fmla="*/ 112 w 147"/>
                <a:gd name="T41" fmla="*/ 175 h 181"/>
                <a:gd name="T42" fmla="*/ 131 w 147"/>
                <a:gd name="T43" fmla="*/ 166 h 181"/>
                <a:gd name="T44" fmla="*/ 147 w 147"/>
                <a:gd name="T45" fmla="*/ 155 h 181"/>
                <a:gd name="T46" fmla="*/ 147 w 147"/>
                <a:gd name="T47" fmla="*/ 154 h 181"/>
                <a:gd name="T48" fmla="*/ 147 w 147"/>
                <a:gd name="T49" fmla="*/ 154 h 181"/>
                <a:gd name="T50" fmla="*/ 147 w 147"/>
                <a:gd name="T51" fmla="*/ 154 h 181"/>
                <a:gd name="T52" fmla="*/ 147 w 147"/>
                <a:gd name="T53" fmla="*/ 154 h 181"/>
                <a:gd name="T54" fmla="*/ 145 w 147"/>
                <a:gd name="T55" fmla="*/ 155 h 181"/>
                <a:gd name="T56" fmla="*/ 110 w 147"/>
                <a:gd name="T57" fmla="*/ 174 h 181"/>
                <a:gd name="T58" fmla="*/ 90 w 147"/>
                <a:gd name="T59" fmla="*/ 180 h 181"/>
                <a:gd name="T60" fmla="*/ 68 w 147"/>
                <a:gd name="T61" fmla="*/ 181 h 181"/>
                <a:gd name="T62" fmla="*/ 46 w 147"/>
                <a:gd name="T63" fmla="*/ 180 h 181"/>
                <a:gd name="T64" fmla="*/ 26 w 147"/>
                <a:gd name="T65" fmla="*/ 174 h 181"/>
                <a:gd name="T66" fmla="*/ 0 w 147"/>
                <a:gd name="T67" fmla="*/ 160 h 181"/>
                <a:gd name="T68" fmla="*/ 0 w 147"/>
                <a:gd name="T69" fmla="*/ 162 h 181"/>
                <a:gd name="T70" fmla="*/ 0 w 147"/>
                <a:gd name="T71" fmla="*/ 162 h 181"/>
                <a:gd name="T72" fmla="*/ 0 w 147"/>
                <a:gd name="T73" fmla="*/ 162 h 181"/>
                <a:gd name="T74" fmla="*/ 0 w 147"/>
                <a:gd name="T75" fmla="*/ 162 h 1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7"/>
                <a:gd name="T115" fmla="*/ 0 h 181"/>
                <a:gd name="T116" fmla="*/ 147 w 147"/>
                <a:gd name="T117" fmla="*/ 181 h 1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7" h="181">
                  <a:moveTo>
                    <a:pt x="120" y="11"/>
                  </a:moveTo>
                  <a:lnTo>
                    <a:pt x="112" y="8"/>
                  </a:lnTo>
                  <a:lnTo>
                    <a:pt x="101" y="5"/>
                  </a:lnTo>
                  <a:lnTo>
                    <a:pt x="90" y="2"/>
                  </a:lnTo>
                  <a:lnTo>
                    <a:pt x="79" y="2"/>
                  </a:lnTo>
                  <a:lnTo>
                    <a:pt x="68" y="0"/>
                  </a:lnTo>
                  <a:lnTo>
                    <a:pt x="57" y="2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6" y="8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7" y="2"/>
                  </a:lnTo>
                  <a:lnTo>
                    <a:pt x="68" y="2"/>
                  </a:lnTo>
                  <a:lnTo>
                    <a:pt x="79" y="2"/>
                  </a:lnTo>
                  <a:lnTo>
                    <a:pt x="90" y="3"/>
                  </a:lnTo>
                  <a:lnTo>
                    <a:pt x="101" y="5"/>
                  </a:lnTo>
                  <a:lnTo>
                    <a:pt x="110" y="8"/>
                  </a:lnTo>
                  <a:lnTo>
                    <a:pt x="120" y="12"/>
                  </a:lnTo>
                  <a:lnTo>
                    <a:pt x="120" y="11"/>
                  </a:lnTo>
                  <a:close/>
                  <a:moveTo>
                    <a:pt x="0" y="162"/>
                  </a:moveTo>
                  <a:lnTo>
                    <a:pt x="8" y="166"/>
                  </a:lnTo>
                  <a:lnTo>
                    <a:pt x="17" y="171"/>
                  </a:lnTo>
                  <a:lnTo>
                    <a:pt x="26" y="175"/>
                  </a:lnTo>
                  <a:lnTo>
                    <a:pt x="35" y="178"/>
                  </a:lnTo>
                  <a:lnTo>
                    <a:pt x="46" y="180"/>
                  </a:lnTo>
                  <a:lnTo>
                    <a:pt x="57" y="181"/>
                  </a:lnTo>
                  <a:lnTo>
                    <a:pt x="68" y="181"/>
                  </a:lnTo>
                  <a:lnTo>
                    <a:pt x="79" y="181"/>
                  </a:lnTo>
                  <a:lnTo>
                    <a:pt x="90" y="180"/>
                  </a:lnTo>
                  <a:lnTo>
                    <a:pt x="101" y="178"/>
                  </a:lnTo>
                  <a:lnTo>
                    <a:pt x="112" y="175"/>
                  </a:lnTo>
                  <a:lnTo>
                    <a:pt x="121" y="171"/>
                  </a:lnTo>
                  <a:lnTo>
                    <a:pt x="131" y="166"/>
                  </a:lnTo>
                  <a:lnTo>
                    <a:pt x="138" y="162"/>
                  </a:lnTo>
                  <a:lnTo>
                    <a:pt x="147" y="155"/>
                  </a:lnTo>
                  <a:lnTo>
                    <a:pt x="147" y="154"/>
                  </a:lnTo>
                  <a:lnTo>
                    <a:pt x="145" y="155"/>
                  </a:lnTo>
                  <a:lnTo>
                    <a:pt x="131" y="166"/>
                  </a:lnTo>
                  <a:lnTo>
                    <a:pt x="110" y="174"/>
                  </a:lnTo>
                  <a:lnTo>
                    <a:pt x="101" y="177"/>
                  </a:lnTo>
                  <a:lnTo>
                    <a:pt x="90" y="180"/>
                  </a:lnTo>
                  <a:lnTo>
                    <a:pt x="79" y="181"/>
                  </a:lnTo>
                  <a:lnTo>
                    <a:pt x="68" y="181"/>
                  </a:lnTo>
                  <a:lnTo>
                    <a:pt x="57" y="181"/>
                  </a:lnTo>
                  <a:lnTo>
                    <a:pt x="46" y="180"/>
                  </a:lnTo>
                  <a:lnTo>
                    <a:pt x="35" y="177"/>
                  </a:lnTo>
                  <a:lnTo>
                    <a:pt x="26" y="174"/>
                  </a:lnTo>
                  <a:lnTo>
                    <a:pt x="8" y="166"/>
                  </a:lnTo>
                  <a:lnTo>
                    <a:pt x="0" y="16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8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Freeform 1599"/>
            <p:cNvSpPr>
              <a:spLocks noEditPoints="1"/>
            </p:cNvSpPr>
            <p:nvPr/>
          </p:nvSpPr>
          <p:spPr bwMode="auto">
            <a:xfrm>
              <a:off x="2925" y="3031"/>
              <a:ext cx="149" cy="179"/>
            </a:xfrm>
            <a:custGeom>
              <a:avLst/>
              <a:gdLst>
                <a:gd name="T0" fmla="*/ 112 w 149"/>
                <a:gd name="T1" fmla="*/ 6 h 179"/>
                <a:gd name="T2" fmla="*/ 92 w 149"/>
                <a:gd name="T3" fmla="*/ 1 h 179"/>
                <a:gd name="T4" fmla="*/ 70 w 149"/>
                <a:gd name="T5" fmla="*/ 0 h 179"/>
                <a:gd name="T6" fmla="*/ 48 w 149"/>
                <a:gd name="T7" fmla="*/ 1 h 179"/>
                <a:gd name="T8" fmla="*/ 28 w 149"/>
                <a:gd name="T9" fmla="*/ 6 h 179"/>
                <a:gd name="T10" fmla="*/ 21 w 149"/>
                <a:gd name="T11" fmla="*/ 10 h 179"/>
                <a:gd name="T12" fmla="*/ 21 w 149"/>
                <a:gd name="T13" fmla="*/ 10 h 179"/>
                <a:gd name="T14" fmla="*/ 21 w 149"/>
                <a:gd name="T15" fmla="*/ 10 h 179"/>
                <a:gd name="T16" fmla="*/ 21 w 149"/>
                <a:gd name="T17" fmla="*/ 10 h 179"/>
                <a:gd name="T18" fmla="*/ 28 w 149"/>
                <a:gd name="T19" fmla="*/ 7 h 179"/>
                <a:gd name="T20" fmla="*/ 48 w 149"/>
                <a:gd name="T21" fmla="*/ 1 h 179"/>
                <a:gd name="T22" fmla="*/ 70 w 149"/>
                <a:gd name="T23" fmla="*/ 0 h 179"/>
                <a:gd name="T24" fmla="*/ 92 w 149"/>
                <a:gd name="T25" fmla="*/ 1 h 179"/>
                <a:gd name="T26" fmla="*/ 112 w 149"/>
                <a:gd name="T27" fmla="*/ 7 h 179"/>
                <a:gd name="T28" fmla="*/ 122 w 149"/>
                <a:gd name="T29" fmla="*/ 10 h 179"/>
                <a:gd name="T30" fmla="*/ 10 w 149"/>
                <a:gd name="T31" fmla="*/ 164 h 179"/>
                <a:gd name="T32" fmla="*/ 37 w 149"/>
                <a:gd name="T33" fmla="*/ 175 h 179"/>
                <a:gd name="T34" fmla="*/ 59 w 149"/>
                <a:gd name="T35" fmla="*/ 179 h 179"/>
                <a:gd name="T36" fmla="*/ 81 w 149"/>
                <a:gd name="T37" fmla="*/ 179 h 179"/>
                <a:gd name="T38" fmla="*/ 103 w 149"/>
                <a:gd name="T39" fmla="*/ 175 h 179"/>
                <a:gd name="T40" fmla="*/ 133 w 149"/>
                <a:gd name="T41" fmla="*/ 164 h 179"/>
                <a:gd name="T42" fmla="*/ 149 w 149"/>
                <a:gd name="T43" fmla="*/ 152 h 179"/>
                <a:gd name="T44" fmla="*/ 149 w 149"/>
                <a:gd name="T45" fmla="*/ 152 h 179"/>
                <a:gd name="T46" fmla="*/ 149 w 149"/>
                <a:gd name="T47" fmla="*/ 152 h 179"/>
                <a:gd name="T48" fmla="*/ 149 w 149"/>
                <a:gd name="T49" fmla="*/ 152 h 179"/>
                <a:gd name="T50" fmla="*/ 149 w 149"/>
                <a:gd name="T51" fmla="*/ 152 h 179"/>
                <a:gd name="T52" fmla="*/ 131 w 149"/>
                <a:gd name="T53" fmla="*/ 164 h 179"/>
                <a:gd name="T54" fmla="*/ 103 w 149"/>
                <a:gd name="T55" fmla="*/ 175 h 179"/>
                <a:gd name="T56" fmla="*/ 81 w 149"/>
                <a:gd name="T57" fmla="*/ 178 h 179"/>
                <a:gd name="T58" fmla="*/ 59 w 149"/>
                <a:gd name="T59" fmla="*/ 178 h 179"/>
                <a:gd name="T60" fmla="*/ 39 w 149"/>
                <a:gd name="T61" fmla="*/ 175 h 179"/>
                <a:gd name="T62" fmla="*/ 10 w 149"/>
                <a:gd name="T63" fmla="*/ 164 h 179"/>
                <a:gd name="T64" fmla="*/ 0 w 149"/>
                <a:gd name="T65" fmla="*/ 158 h 179"/>
                <a:gd name="T66" fmla="*/ 0 w 149"/>
                <a:gd name="T67" fmla="*/ 158 h 179"/>
                <a:gd name="T68" fmla="*/ 0 w 149"/>
                <a:gd name="T69" fmla="*/ 158 h 179"/>
                <a:gd name="T70" fmla="*/ 2 w 149"/>
                <a:gd name="T71" fmla="*/ 158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9"/>
                <a:gd name="T109" fmla="*/ 0 h 179"/>
                <a:gd name="T110" fmla="*/ 149 w 149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9" h="179">
                  <a:moveTo>
                    <a:pt x="122" y="10"/>
                  </a:moveTo>
                  <a:lnTo>
                    <a:pt x="112" y="6"/>
                  </a:lnTo>
                  <a:lnTo>
                    <a:pt x="103" y="3"/>
                  </a:lnTo>
                  <a:lnTo>
                    <a:pt x="92" y="1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37" y="3"/>
                  </a:lnTo>
                  <a:lnTo>
                    <a:pt x="28" y="6"/>
                  </a:lnTo>
                  <a:lnTo>
                    <a:pt x="21" y="10"/>
                  </a:lnTo>
                  <a:lnTo>
                    <a:pt x="28" y="7"/>
                  </a:lnTo>
                  <a:lnTo>
                    <a:pt x="39" y="4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3" y="4"/>
                  </a:lnTo>
                  <a:lnTo>
                    <a:pt x="112" y="7"/>
                  </a:lnTo>
                  <a:lnTo>
                    <a:pt x="122" y="10"/>
                  </a:lnTo>
                  <a:close/>
                  <a:moveTo>
                    <a:pt x="2" y="158"/>
                  </a:moveTo>
                  <a:lnTo>
                    <a:pt x="10" y="164"/>
                  </a:lnTo>
                  <a:lnTo>
                    <a:pt x="28" y="172"/>
                  </a:lnTo>
                  <a:lnTo>
                    <a:pt x="37" y="175"/>
                  </a:lnTo>
                  <a:lnTo>
                    <a:pt x="48" y="178"/>
                  </a:lnTo>
                  <a:lnTo>
                    <a:pt x="59" y="179"/>
                  </a:lnTo>
                  <a:lnTo>
                    <a:pt x="70" y="179"/>
                  </a:lnTo>
                  <a:lnTo>
                    <a:pt x="81" y="179"/>
                  </a:lnTo>
                  <a:lnTo>
                    <a:pt x="92" y="178"/>
                  </a:lnTo>
                  <a:lnTo>
                    <a:pt x="103" y="175"/>
                  </a:lnTo>
                  <a:lnTo>
                    <a:pt x="112" y="172"/>
                  </a:lnTo>
                  <a:lnTo>
                    <a:pt x="133" y="164"/>
                  </a:lnTo>
                  <a:lnTo>
                    <a:pt x="147" y="153"/>
                  </a:lnTo>
                  <a:lnTo>
                    <a:pt x="149" y="152"/>
                  </a:lnTo>
                  <a:lnTo>
                    <a:pt x="147" y="152"/>
                  </a:lnTo>
                  <a:lnTo>
                    <a:pt x="131" y="164"/>
                  </a:lnTo>
                  <a:lnTo>
                    <a:pt x="112" y="172"/>
                  </a:lnTo>
                  <a:lnTo>
                    <a:pt x="103" y="175"/>
                  </a:lnTo>
                  <a:lnTo>
                    <a:pt x="92" y="176"/>
                  </a:lnTo>
                  <a:lnTo>
                    <a:pt x="81" y="178"/>
                  </a:lnTo>
                  <a:lnTo>
                    <a:pt x="70" y="179"/>
                  </a:lnTo>
                  <a:lnTo>
                    <a:pt x="59" y="178"/>
                  </a:lnTo>
                  <a:lnTo>
                    <a:pt x="48" y="176"/>
                  </a:lnTo>
                  <a:lnTo>
                    <a:pt x="39" y="175"/>
                  </a:lnTo>
                  <a:lnTo>
                    <a:pt x="28" y="172"/>
                  </a:lnTo>
                  <a:lnTo>
                    <a:pt x="10" y="164"/>
                  </a:lnTo>
                  <a:lnTo>
                    <a:pt x="0" y="158"/>
                  </a:lnTo>
                  <a:lnTo>
                    <a:pt x="2" y="158"/>
                  </a:lnTo>
                  <a:close/>
                </a:path>
              </a:pathLst>
            </a:custGeom>
            <a:solidFill>
              <a:srgbClr val="69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Freeform 1600"/>
            <p:cNvSpPr>
              <a:spLocks noEditPoints="1"/>
            </p:cNvSpPr>
            <p:nvPr/>
          </p:nvSpPr>
          <p:spPr bwMode="auto">
            <a:xfrm>
              <a:off x="2925" y="3031"/>
              <a:ext cx="149" cy="179"/>
            </a:xfrm>
            <a:custGeom>
              <a:avLst/>
              <a:gdLst>
                <a:gd name="T0" fmla="*/ 112 w 149"/>
                <a:gd name="T1" fmla="*/ 7 h 179"/>
                <a:gd name="T2" fmla="*/ 92 w 149"/>
                <a:gd name="T3" fmla="*/ 1 h 179"/>
                <a:gd name="T4" fmla="*/ 70 w 149"/>
                <a:gd name="T5" fmla="*/ 0 h 179"/>
                <a:gd name="T6" fmla="*/ 48 w 149"/>
                <a:gd name="T7" fmla="*/ 1 h 179"/>
                <a:gd name="T8" fmla="*/ 28 w 149"/>
                <a:gd name="T9" fmla="*/ 7 h 179"/>
                <a:gd name="T10" fmla="*/ 21 w 149"/>
                <a:gd name="T11" fmla="*/ 10 h 179"/>
                <a:gd name="T12" fmla="*/ 21 w 149"/>
                <a:gd name="T13" fmla="*/ 10 h 179"/>
                <a:gd name="T14" fmla="*/ 21 w 149"/>
                <a:gd name="T15" fmla="*/ 10 h 179"/>
                <a:gd name="T16" fmla="*/ 21 w 149"/>
                <a:gd name="T17" fmla="*/ 10 h 179"/>
                <a:gd name="T18" fmla="*/ 28 w 149"/>
                <a:gd name="T19" fmla="*/ 7 h 179"/>
                <a:gd name="T20" fmla="*/ 48 w 149"/>
                <a:gd name="T21" fmla="*/ 3 h 179"/>
                <a:gd name="T22" fmla="*/ 70 w 149"/>
                <a:gd name="T23" fmla="*/ 0 h 179"/>
                <a:gd name="T24" fmla="*/ 92 w 149"/>
                <a:gd name="T25" fmla="*/ 3 h 179"/>
                <a:gd name="T26" fmla="*/ 112 w 149"/>
                <a:gd name="T27" fmla="*/ 7 h 179"/>
                <a:gd name="T28" fmla="*/ 122 w 149"/>
                <a:gd name="T29" fmla="*/ 10 h 179"/>
                <a:gd name="T30" fmla="*/ 10 w 149"/>
                <a:gd name="T31" fmla="*/ 164 h 179"/>
                <a:gd name="T32" fmla="*/ 39 w 149"/>
                <a:gd name="T33" fmla="*/ 175 h 179"/>
                <a:gd name="T34" fmla="*/ 59 w 149"/>
                <a:gd name="T35" fmla="*/ 178 h 179"/>
                <a:gd name="T36" fmla="*/ 81 w 149"/>
                <a:gd name="T37" fmla="*/ 178 h 179"/>
                <a:gd name="T38" fmla="*/ 103 w 149"/>
                <a:gd name="T39" fmla="*/ 175 h 179"/>
                <a:gd name="T40" fmla="*/ 131 w 149"/>
                <a:gd name="T41" fmla="*/ 164 h 179"/>
                <a:gd name="T42" fmla="*/ 149 w 149"/>
                <a:gd name="T43" fmla="*/ 152 h 179"/>
                <a:gd name="T44" fmla="*/ 149 w 149"/>
                <a:gd name="T45" fmla="*/ 150 h 179"/>
                <a:gd name="T46" fmla="*/ 149 w 149"/>
                <a:gd name="T47" fmla="*/ 150 h 179"/>
                <a:gd name="T48" fmla="*/ 149 w 149"/>
                <a:gd name="T49" fmla="*/ 150 h 179"/>
                <a:gd name="T50" fmla="*/ 149 w 149"/>
                <a:gd name="T51" fmla="*/ 150 h 179"/>
                <a:gd name="T52" fmla="*/ 131 w 149"/>
                <a:gd name="T53" fmla="*/ 163 h 179"/>
                <a:gd name="T54" fmla="*/ 103 w 149"/>
                <a:gd name="T55" fmla="*/ 175 h 179"/>
                <a:gd name="T56" fmla="*/ 81 w 149"/>
                <a:gd name="T57" fmla="*/ 178 h 179"/>
                <a:gd name="T58" fmla="*/ 59 w 149"/>
                <a:gd name="T59" fmla="*/ 178 h 179"/>
                <a:gd name="T60" fmla="*/ 39 w 149"/>
                <a:gd name="T61" fmla="*/ 175 h 179"/>
                <a:gd name="T62" fmla="*/ 10 w 149"/>
                <a:gd name="T63" fmla="*/ 163 h 179"/>
                <a:gd name="T64" fmla="*/ 0 w 149"/>
                <a:gd name="T65" fmla="*/ 157 h 179"/>
                <a:gd name="T66" fmla="*/ 0 w 149"/>
                <a:gd name="T67" fmla="*/ 157 h 179"/>
                <a:gd name="T68" fmla="*/ 0 w 149"/>
                <a:gd name="T69" fmla="*/ 157 h 179"/>
                <a:gd name="T70" fmla="*/ 0 w 149"/>
                <a:gd name="T71" fmla="*/ 157 h 179"/>
                <a:gd name="T72" fmla="*/ 0 w 149"/>
                <a:gd name="T73" fmla="*/ 158 h 179"/>
                <a:gd name="T74" fmla="*/ 0 w 149"/>
                <a:gd name="T75" fmla="*/ 158 h 179"/>
                <a:gd name="T76" fmla="*/ 0 w 149"/>
                <a:gd name="T77" fmla="*/ 158 h 179"/>
                <a:gd name="T78" fmla="*/ 0 w 149"/>
                <a:gd name="T79" fmla="*/ 158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9"/>
                <a:gd name="T121" fmla="*/ 0 h 179"/>
                <a:gd name="T122" fmla="*/ 149 w 149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9" h="179">
                  <a:moveTo>
                    <a:pt x="122" y="10"/>
                  </a:moveTo>
                  <a:lnTo>
                    <a:pt x="112" y="7"/>
                  </a:lnTo>
                  <a:lnTo>
                    <a:pt x="103" y="4"/>
                  </a:lnTo>
                  <a:lnTo>
                    <a:pt x="92" y="1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39" y="4"/>
                  </a:lnTo>
                  <a:lnTo>
                    <a:pt x="28" y="7"/>
                  </a:lnTo>
                  <a:lnTo>
                    <a:pt x="21" y="10"/>
                  </a:lnTo>
                  <a:lnTo>
                    <a:pt x="28" y="7"/>
                  </a:lnTo>
                  <a:lnTo>
                    <a:pt x="39" y="4"/>
                  </a:lnTo>
                  <a:lnTo>
                    <a:pt x="48" y="3"/>
                  </a:lnTo>
                  <a:lnTo>
                    <a:pt x="59" y="1"/>
                  </a:lnTo>
                  <a:lnTo>
                    <a:pt x="70" y="0"/>
                  </a:lnTo>
                  <a:lnTo>
                    <a:pt x="81" y="1"/>
                  </a:lnTo>
                  <a:lnTo>
                    <a:pt x="92" y="3"/>
                  </a:lnTo>
                  <a:lnTo>
                    <a:pt x="103" y="4"/>
                  </a:lnTo>
                  <a:lnTo>
                    <a:pt x="112" y="7"/>
                  </a:lnTo>
                  <a:lnTo>
                    <a:pt x="122" y="12"/>
                  </a:lnTo>
                  <a:lnTo>
                    <a:pt x="122" y="10"/>
                  </a:lnTo>
                  <a:close/>
                  <a:moveTo>
                    <a:pt x="0" y="158"/>
                  </a:moveTo>
                  <a:lnTo>
                    <a:pt x="10" y="164"/>
                  </a:lnTo>
                  <a:lnTo>
                    <a:pt x="28" y="172"/>
                  </a:lnTo>
                  <a:lnTo>
                    <a:pt x="39" y="175"/>
                  </a:lnTo>
                  <a:lnTo>
                    <a:pt x="48" y="176"/>
                  </a:lnTo>
                  <a:lnTo>
                    <a:pt x="59" y="178"/>
                  </a:lnTo>
                  <a:lnTo>
                    <a:pt x="70" y="179"/>
                  </a:lnTo>
                  <a:lnTo>
                    <a:pt x="81" y="178"/>
                  </a:lnTo>
                  <a:lnTo>
                    <a:pt x="92" y="176"/>
                  </a:lnTo>
                  <a:lnTo>
                    <a:pt x="103" y="175"/>
                  </a:lnTo>
                  <a:lnTo>
                    <a:pt x="112" y="172"/>
                  </a:lnTo>
                  <a:lnTo>
                    <a:pt x="131" y="164"/>
                  </a:lnTo>
                  <a:lnTo>
                    <a:pt x="147" y="152"/>
                  </a:lnTo>
                  <a:lnTo>
                    <a:pt x="149" y="152"/>
                  </a:lnTo>
                  <a:lnTo>
                    <a:pt x="149" y="150"/>
                  </a:lnTo>
                  <a:lnTo>
                    <a:pt x="147" y="152"/>
                  </a:lnTo>
                  <a:lnTo>
                    <a:pt x="131" y="163"/>
                  </a:lnTo>
                  <a:lnTo>
                    <a:pt x="112" y="172"/>
                  </a:lnTo>
                  <a:lnTo>
                    <a:pt x="103" y="175"/>
                  </a:lnTo>
                  <a:lnTo>
                    <a:pt x="92" y="176"/>
                  </a:lnTo>
                  <a:lnTo>
                    <a:pt x="81" y="178"/>
                  </a:lnTo>
                  <a:lnTo>
                    <a:pt x="70" y="178"/>
                  </a:lnTo>
                  <a:lnTo>
                    <a:pt x="59" y="178"/>
                  </a:lnTo>
                  <a:lnTo>
                    <a:pt x="48" y="176"/>
                  </a:lnTo>
                  <a:lnTo>
                    <a:pt x="39" y="175"/>
                  </a:lnTo>
                  <a:lnTo>
                    <a:pt x="28" y="172"/>
                  </a:lnTo>
                  <a:lnTo>
                    <a:pt x="10" y="163"/>
                  </a:lnTo>
                  <a:lnTo>
                    <a:pt x="0" y="157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6A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Freeform 1601"/>
            <p:cNvSpPr>
              <a:spLocks noEditPoints="1"/>
            </p:cNvSpPr>
            <p:nvPr/>
          </p:nvSpPr>
          <p:spPr bwMode="auto">
            <a:xfrm>
              <a:off x="2925" y="3031"/>
              <a:ext cx="149" cy="178"/>
            </a:xfrm>
            <a:custGeom>
              <a:avLst/>
              <a:gdLst>
                <a:gd name="T0" fmla="*/ 112 w 149"/>
                <a:gd name="T1" fmla="*/ 7 h 178"/>
                <a:gd name="T2" fmla="*/ 92 w 149"/>
                <a:gd name="T3" fmla="*/ 3 h 178"/>
                <a:gd name="T4" fmla="*/ 70 w 149"/>
                <a:gd name="T5" fmla="*/ 0 h 178"/>
                <a:gd name="T6" fmla="*/ 48 w 149"/>
                <a:gd name="T7" fmla="*/ 3 h 178"/>
                <a:gd name="T8" fmla="*/ 28 w 149"/>
                <a:gd name="T9" fmla="*/ 7 h 178"/>
                <a:gd name="T10" fmla="*/ 21 w 149"/>
                <a:gd name="T11" fmla="*/ 12 h 178"/>
                <a:gd name="T12" fmla="*/ 21 w 149"/>
                <a:gd name="T13" fmla="*/ 12 h 178"/>
                <a:gd name="T14" fmla="*/ 21 w 149"/>
                <a:gd name="T15" fmla="*/ 12 h 178"/>
                <a:gd name="T16" fmla="*/ 21 w 149"/>
                <a:gd name="T17" fmla="*/ 12 h 178"/>
                <a:gd name="T18" fmla="*/ 28 w 149"/>
                <a:gd name="T19" fmla="*/ 7 h 178"/>
                <a:gd name="T20" fmla="*/ 48 w 149"/>
                <a:gd name="T21" fmla="*/ 3 h 178"/>
                <a:gd name="T22" fmla="*/ 70 w 149"/>
                <a:gd name="T23" fmla="*/ 1 h 178"/>
                <a:gd name="T24" fmla="*/ 92 w 149"/>
                <a:gd name="T25" fmla="*/ 3 h 178"/>
                <a:gd name="T26" fmla="*/ 112 w 149"/>
                <a:gd name="T27" fmla="*/ 7 h 178"/>
                <a:gd name="T28" fmla="*/ 122 w 149"/>
                <a:gd name="T29" fmla="*/ 12 h 178"/>
                <a:gd name="T30" fmla="*/ 10 w 149"/>
                <a:gd name="T31" fmla="*/ 163 h 178"/>
                <a:gd name="T32" fmla="*/ 39 w 149"/>
                <a:gd name="T33" fmla="*/ 175 h 178"/>
                <a:gd name="T34" fmla="*/ 59 w 149"/>
                <a:gd name="T35" fmla="*/ 178 h 178"/>
                <a:gd name="T36" fmla="*/ 81 w 149"/>
                <a:gd name="T37" fmla="*/ 178 h 178"/>
                <a:gd name="T38" fmla="*/ 103 w 149"/>
                <a:gd name="T39" fmla="*/ 175 h 178"/>
                <a:gd name="T40" fmla="*/ 131 w 149"/>
                <a:gd name="T41" fmla="*/ 163 h 178"/>
                <a:gd name="T42" fmla="*/ 149 w 149"/>
                <a:gd name="T43" fmla="*/ 150 h 178"/>
                <a:gd name="T44" fmla="*/ 149 w 149"/>
                <a:gd name="T45" fmla="*/ 150 h 178"/>
                <a:gd name="T46" fmla="*/ 149 w 149"/>
                <a:gd name="T47" fmla="*/ 150 h 178"/>
                <a:gd name="T48" fmla="*/ 149 w 149"/>
                <a:gd name="T49" fmla="*/ 150 h 178"/>
                <a:gd name="T50" fmla="*/ 149 w 149"/>
                <a:gd name="T51" fmla="*/ 150 h 178"/>
                <a:gd name="T52" fmla="*/ 131 w 149"/>
                <a:gd name="T53" fmla="*/ 163 h 178"/>
                <a:gd name="T54" fmla="*/ 103 w 149"/>
                <a:gd name="T55" fmla="*/ 173 h 178"/>
                <a:gd name="T56" fmla="*/ 81 w 149"/>
                <a:gd name="T57" fmla="*/ 178 h 178"/>
                <a:gd name="T58" fmla="*/ 59 w 149"/>
                <a:gd name="T59" fmla="*/ 178 h 178"/>
                <a:gd name="T60" fmla="*/ 39 w 149"/>
                <a:gd name="T61" fmla="*/ 173 h 178"/>
                <a:gd name="T62" fmla="*/ 10 w 149"/>
                <a:gd name="T63" fmla="*/ 163 h 178"/>
                <a:gd name="T64" fmla="*/ 0 w 149"/>
                <a:gd name="T65" fmla="*/ 157 h 178"/>
                <a:gd name="T66" fmla="*/ 0 w 149"/>
                <a:gd name="T67" fmla="*/ 157 h 178"/>
                <a:gd name="T68" fmla="*/ 0 w 149"/>
                <a:gd name="T69" fmla="*/ 157 h 178"/>
                <a:gd name="T70" fmla="*/ 0 w 149"/>
                <a:gd name="T71" fmla="*/ 157 h 17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9"/>
                <a:gd name="T109" fmla="*/ 0 h 178"/>
                <a:gd name="T110" fmla="*/ 149 w 149"/>
                <a:gd name="T111" fmla="*/ 178 h 17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9" h="178">
                  <a:moveTo>
                    <a:pt x="122" y="12"/>
                  </a:moveTo>
                  <a:lnTo>
                    <a:pt x="112" y="7"/>
                  </a:lnTo>
                  <a:lnTo>
                    <a:pt x="103" y="4"/>
                  </a:lnTo>
                  <a:lnTo>
                    <a:pt x="92" y="3"/>
                  </a:lnTo>
                  <a:lnTo>
                    <a:pt x="81" y="1"/>
                  </a:lnTo>
                  <a:lnTo>
                    <a:pt x="70" y="0"/>
                  </a:lnTo>
                  <a:lnTo>
                    <a:pt x="59" y="1"/>
                  </a:lnTo>
                  <a:lnTo>
                    <a:pt x="48" y="3"/>
                  </a:lnTo>
                  <a:lnTo>
                    <a:pt x="39" y="4"/>
                  </a:lnTo>
                  <a:lnTo>
                    <a:pt x="28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8" y="7"/>
                  </a:lnTo>
                  <a:lnTo>
                    <a:pt x="39" y="4"/>
                  </a:lnTo>
                  <a:lnTo>
                    <a:pt x="48" y="3"/>
                  </a:lnTo>
                  <a:lnTo>
                    <a:pt x="59" y="1"/>
                  </a:lnTo>
                  <a:lnTo>
                    <a:pt x="70" y="1"/>
                  </a:lnTo>
                  <a:lnTo>
                    <a:pt x="81" y="1"/>
                  </a:lnTo>
                  <a:lnTo>
                    <a:pt x="92" y="3"/>
                  </a:lnTo>
                  <a:lnTo>
                    <a:pt x="103" y="4"/>
                  </a:lnTo>
                  <a:lnTo>
                    <a:pt x="112" y="7"/>
                  </a:lnTo>
                  <a:lnTo>
                    <a:pt x="122" y="12"/>
                  </a:lnTo>
                  <a:close/>
                  <a:moveTo>
                    <a:pt x="0" y="157"/>
                  </a:moveTo>
                  <a:lnTo>
                    <a:pt x="10" y="163"/>
                  </a:lnTo>
                  <a:lnTo>
                    <a:pt x="28" y="172"/>
                  </a:lnTo>
                  <a:lnTo>
                    <a:pt x="39" y="175"/>
                  </a:lnTo>
                  <a:lnTo>
                    <a:pt x="48" y="176"/>
                  </a:lnTo>
                  <a:lnTo>
                    <a:pt x="59" y="178"/>
                  </a:lnTo>
                  <a:lnTo>
                    <a:pt x="70" y="178"/>
                  </a:lnTo>
                  <a:lnTo>
                    <a:pt x="81" y="178"/>
                  </a:lnTo>
                  <a:lnTo>
                    <a:pt x="92" y="176"/>
                  </a:lnTo>
                  <a:lnTo>
                    <a:pt x="103" y="175"/>
                  </a:lnTo>
                  <a:lnTo>
                    <a:pt x="112" y="172"/>
                  </a:lnTo>
                  <a:lnTo>
                    <a:pt x="131" y="163"/>
                  </a:lnTo>
                  <a:lnTo>
                    <a:pt x="147" y="152"/>
                  </a:lnTo>
                  <a:lnTo>
                    <a:pt x="149" y="150"/>
                  </a:lnTo>
                  <a:lnTo>
                    <a:pt x="147" y="152"/>
                  </a:lnTo>
                  <a:lnTo>
                    <a:pt x="131" y="163"/>
                  </a:lnTo>
                  <a:lnTo>
                    <a:pt x="112" y="170"/>
                  </a:lnTo>
                  <a:lnTo>
                    <a:pt x="103" y="173"/>
                  </a:lnTo>
                  <a:lnTo>
                    <a:pt x="92" y="176"/>
                  </a:lnTo>
                  <a:lnTo>
                    <a:pt x="81" y="178"/>
                  </a:lnTo>
                  <a:lnTo>
                    <a:pt x="70" y="178"/>
                  </a:lnTo>
                  <a:lnTo>
                    <a:pt x="59" y="178"/>
                  </a:lnTo>
                  <a:lnTo>
                    <a:pt x="48" y="176"/>
                  </a:lnTo>
                  <a:lnTo>
                    <a:pt x="39" y="173"/>
                  </a:lnTo>
                  <a:lnTo>
                    <a:pt x="28" y="170"/>
                  </a:lnTo>
                  <a:lnTo>
                    <a:pt x="10" y="163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6B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Freeform 1602"/>
            <p:cNvSpPr>
              <a:spLocks noEditPoints="1"/>
            </p:cNvSpPr>
            <p:nvPr/>
          </p:nvSpPr>
          <p:spPr bwMode="auto">
            <a:xfrm>
              <a:off x="2925" y="3032"/>
              <a:ext cx="149" cy="177"/>
            </a:xfrm>
            <a:custGeom>
              <a:avLst/>
              <a:gdLst>
                <a:gd name="T0" fmla="*/ 112 w 149"/>
                <a:gd name="T1" fmla="*/ 6 h 177"/>
                <a:gd name="T2" fmla="*/ 92 w 149"/>
                <a:gd name="T3" fmla="*/ 2 h 177"/>
                <a:gd name="T4" fmla="*/ 70 w 149"/>
                <a:gd name="T5" fmla="*/ 0 h 177"/>
                <a:gd name="T6" fmla="*/ 48 w 149"/>
                <a:gd name="T7" fmla="*/ 2 h 177"/>
                <a:gd name="T8" fmla="*/ 28 w 149"/>
                <a:gd name="T9" fmla="*/ 6 h 177"/>
                <a:gd name="T10" fmla="*/ 21 w 149"/>
                <a:gd name="T11" fmla="*/ 11 h 177"/>
                <a:gd name="T12" fmla="*/ 21 w 149"/>
                <a:gd name="T13" fmla="*/ 11 h 177"/>
                <a:gd name="T14" fmla="*/ 21 w 149"/>
                <a:gd name="T15" fmla="*/ 11 h 177"/>
                <a:gd name="T16" fmla="*/ 21 w 149"/>
                <a:gd name="T17" fmla="*/ 11 h 177"/>
                <a:gd name="T18" fmla="*/ 30 w 149"/>
                <a:gd name="T19" fmla="*/ 8 h 177"/>
                <a:gd name="T20" fmla="*/ 48 w 149"/>
                <a:gd name="T21" fmla="*/ 2 h 177"/>
                <a:gd name="T22" fmla="*/ 70 w 149"/>
                <a:gd name="T23" fmla="*/ 0 h 177"/>
                <a:gd name="T24" fmla="*/ 92 w 149"/>
                <a:gd name="T25" fmla="*/ 2 h 177"/>
                <a:gd name="T26" fmla="*/ 112 w 149"/>
                <a:gd name="T27" fmla="*/ 8 h 177"/>
                <a:gd name="T28" fmla="*/ 122 w 149"/>
                <a:gd name="T29" fmla="*/ 11 h 177"/>
                <a:gd name="T30" fmla="*/ 10 w 149"/>
                <a:gd name="T31" fmla="*/ 162 h 177"/>
                <a:gd name="T32" fmla="*/ 39 w 149"/>
                <a:gd name="T33" fmla="*/ 172 h 177"/>
                <a:gd name="T34" fmla="*/ 59 w 149"/>
                <a:gd name="T35" fmla="*/ 177 h 177"/>
                <a:gd name="T36" fmla="*/ 81 w 149"/>
                <a:gd name="T37" fmla="*/ 177 h 177"/>
                <a:gd name="T38" fmla="*/ 103 w 149"/>
                <a:gd name="T39" fmla="*/ 172 h 177"/>
                <a:gd name="T40" fmla="*/ 131 w 149"/>
                <a:gd name="T41" fmla="*/ 162 h 177"/>
                <a:gd name="T42" fmla="*/ 149 w 149"/>
                <a:gd name="T43" fmla="*/ 149 h 177"/>
                <a:gd name="T44" fmla="*/ 149 w 149"/>
                <a:gd name="T45" fmla="*/ 148 h 177"/>
                <a:gd name="T46" fmla="*/ 149 w 149"/>
                <a:gd name="T47" fmla="*/ 148 h 177"/>
                <a:gd name="T48" fmla="*/ 147 w 149"/>
                <a:gd name="T49" fmla="*/ 148 h 177"/>
                <a:gd name="T50" fmla="*/ 147 w 149"/>
                <a:gd name="T51" fmla="*/ 148 h 177"/>
                <a:gd name="T52" fmla="*/ 131 w 149"/>
                <a:gd name="T53" fmla="*/ 162 h 177"/>
                <a:gd name="T54" fmla="*/ 103 w 149"/>
                <a:gd name="T55" fmla="*/ 172 h 177"/>
                <a:gd name="T56" fmla="*/ 81 w 149"/>
                <a:gd name="T57" fmla="*/ 175 h 177"/>
                <a:gd name="T58" fmla="*/ 59 w 149"/>
                <a:gd name="T59" fmla="*/ 175 h 177"/>
                <a:gd name="T60" fmla="*/ 39 w 149"/>
                <a:gd name="T61" fmla="*/ 172 h 177"/>
                <a:gd name="T62" fmla="*/ 11 w 149"/>
                <a:gd name="T63" fmla="*/ 162 h 177"/>
                <a:gd name="T64" fmla="*/ 2 w 149"/>
                <a:gd name="T65" fmla="*/ 154 h 177"/>
                <a:gd name="T66" fmla="*/ 2 w 149"/>
                <a:gd name="T67" fmla="*/ 154 h 177"/>
                <a:gd name="T68" fmla="*/ 0 w 149"/>
                <a:gd name="T69" fmla="*/ 156 h 177"/>
                <a:gd name="T70" fmla="*/ 0 w 149"/>
                <a:gd name="T71" fmla="*/ 156 h 1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9"/>
                <a:gd name="T109" fmla="*/ 0 h 177"/>
                <a:gd name="T110" fmla="*/ 149 w 149"/>
                <a:gd name="T111" fmla="*/ 177 h 1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9" h="177">
                  <a:moveTo>
                    <a:pt x="122" y="11"/>
                  </a:moveTo>
                  <a:lnTo>
                    <a:pt x="112" y="6"/>
                  </a:lnTo>
                  <a:lnTo>
                    <a:pt x="103" y="3"/>
                  </a:lnTo>
                  <a:lnTo>
                    <a:pt x="92" y="2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9" y="3"/>
                  </a:lnTo>
                  <a:lnTo>
                    <a:pt x="28" y="6"/>
                  </a:lnTo>
                  <a:lnTo>
                    <a:pt x="21" y="11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2"/>
                  </a:lnTo>
                  <a:lnTo>
                    <a:pt x="103" y="5"/>
                  </a:lnTo>
                  <a:lnTo>
                    <a:pt x="112" y="8"/>
                  </a:lnTo>
                  <a:lnTo>
                    <a:pt x="122" y="12"/>
                  </a:lnTo>
                  <a:lnTo>
                    <a:pt x="122" y="11"/>
                  </a:lnTo>
                  <a:close/>
                  <a:moveTo>
                    <a:pt x="0" y="156"/>
                  </a:moveTo>
                  <a:lnTo>
                    <a:pt x="10" y="162"/>
                  </a:lnTo>
                  <a:lnTo>
                    <a:pt x="28" y="169"/>
                  </a:lnTo>
                  <a:lnTo>
                    <a:pt x="39" y="172"/>
                  </a:lnTo>
                  <a:lnTo>
                    <a:pt x="48" y="175"/>
                  </a:lnTo>
                  <a:lnTo>
                    <a:pt x="59" y="177"/>
                  </a:lnTo>
                  <a:lnTo>
                    <a:pt x="70" y="177"/>
                  </a:lnTo>
                  <a:lnTo>
                    <a:pt x="81" y="177"/>
                  </a:lnTo>
                  <a:lnTo>
                    <a:pt x="92" y="175"/>
                  </a:lnTo>
                  <a:lnTo>
                    <a:pt x="103" y="172"/>
                  </a:lnTo>
                  <a:lnTo>
                    <a:pt x="112" y="169"/>
                  </a:lnTo>
                  <a:lnTo>
                    <a:pt x="131" y="162"/>
                  </a:lnTo>
                  <a:lnTo>
                    <a:pt x="147" y="151"/>
                  </a:lnTo>
                  <a:lnTo>
                    <a:pt x="149" y="149"/>
                  </a:lnTo>
                  <a:lnTo>
                    <a:pt x="149" y="148"/>
                  </a:lnTo>
                  <a:lnTo>
                    <a:pt x="147" y="148"/>
                  </a:lnTo>
                  <a:lnTo>
                    <a:pt x="146" y="149"/>
                  </a:lnTo>
                  <a:lnTo>
                    <a:pt x="131" y="162"/>
                  </a:lnTo>
                  <a:lnTo>
                    <a:pt x="112" y="169"/>
                  </a:lnTo>
                  <a:lnTo>
                    <a:pt x="103" y="172"/>
                  </a:lnTo>
                  <a:lnTo>
                    <a:pt x="92" y="174"/>
                  </a:lnTo>
                  <a:lnTo>
                    <a:pt x="81" y="175"/>
                  </a:lnTo>
                  <a:lnTo>
                    <a:pt x="70" y="177"/>
                  </a:lnTo>
                  <a:lnTo>
                    <a:pt x="59" y="175"/>
                  </a:lnTo>
                  <a:lnTo>
                    <a:pt x="48" y="174"/>
                  </a:lnTo>
                  <a:lnTo>
                    <a:pt x="39" y="172"/>
                  </a:lnTo>
                  <a:lnTo>
                    <a:pt x="30" y="169"/>
                  </a:lnTo>
                  <a:lnTo>
                    <a:pt x="11" y="162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6C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Freeform 1603"/>
            <p:cNvSpPr>
              <a:spLocks noEditPoints="1"/>
            </p:cNvSpPr>
            <p:nvPr/>
          </p:nvSpPr>
          <p:spPr bwMode="auto">
            <a:xfrm>
              <a:off x="2927" y="3032"/>
              <a:ext cx="145" cy="177"/>
            </a:xfrm>
            <a:custGeom>
              <a:avLst/>
              <a:gdLst>
                <a:gd name="T0" fmla="*/ 110 w 145"/>
                <a:gd name="T1" fmla="*/ 8 h 177"/>
                <a:gd name="T2" fmla="*/ 90 w 145"/>
                <a:gd name="T3" fmla="*/ 2 h 177"/>
                <a:gd name="T4" fmla="*/ 68 w 145"/>
                <a:gd name="T5" fmla="*/ 0 h 177"/>
                <a:gd name="T6" fmla="*/ 46 w 145"/>
                <a:gd name="T7" fmla="*/ 2 h 177"/>
                <a:gd name="T8" fmla="*/ 28 w 145"/>
                <a:gd name="T9" fmla="*/ 8 h 177"/>
                <a:gd name="T10" fmla="*/ 19 w 145"/>
                <a:gd name="T11" fmla="*/ 12 h 177"/>
                <a:gd name="T12" fmla="*/ 19 w 145"/>
                <a:gd name="T13" fmla="*/ 12 h 177"/>
                <a:gd name="T14" fmla="*/ 19 w 145"/>
                <a:gd name="T15" fmla="*/ 12 h 177"/>
                <a:gd name="T16" fmla="*/ 19 w 145"/>
                <a:gd name="T17" fmla="*/ 12 h 177"/>
                <a:gd name="T18" fmla="*/ 28 w 145"/>
                <a:gd name="T19" fmla="*/ 8 h 177"/>
                <a:gd name="T20" fmla="*/ 48 w 145"/>
                <a:gd name="T21" fmla="*/ 3 h 177"/>
                <a:gd name="T22" fmla="*/ 68 w 145"/>
                <a:gd name="T23" fmla="*/ 2 h 177"/>
                <a:gd name="T24" fmla="*/ 90 w 145"/>
                <a:gd name="T25" fmla="*/ 3 h 177"/>
                <a:gd name="T26" fmla="*/ 110 w 145"/>
                <a:gd name="T27" fmla="*/ 8 h 177"/>
                <a:gd name="T28" fmla="*/ 120 w 145"/>
                <a:gd name="T29" fmla="*/ 12 h 177"/>
                <a:gd name="T30" fmla="*/ 9 w 145"/>
                <a:gd name="T31" fmla="*/ 162 h 177"/>
                <a:gd name="T32" fmla="*/ 37 w 145"/>
                <a:gd name="T33" fmla="*/ 172 h 177"/>
                <a:gd name="T34" fmla="*/ 57 w 145"/>
                <a:gd name="T35" fmla="*/ 175 h 177"/>
                <a:gd name="T36" fmla="*/ 79 w 145"/>
                <a:gd name="T37" fmla="*/ 175 h 177"/>
                <a:gd name="T38" fmla="*/ 101 w 145"/>
                <a:gd name="T39" fmla="*/ 172 h 177"/>
                <a:gd name="T40" fmla="*/ 129 w 145"/>
                <a:gd name="T41" fmla="*/ 162 h 177"/>
                <a:gd name="T42" fmla="*/ 145 w 145"/>
                <a:gd name="T43" fmla="*/ 148 h 177"/>
                <a:gd name="T44" fmla="*/ 145 w 145"/>
                <a:gd name="T45" fmla="*/ 148 h 177"/>
                <a:gd name="T46" fmla="*/ 145 w 145"/>
                <a:gd name="T47" fmla="*/ 148 h 177"/>
                <a:gd name="T48" fmla="*/ 145 w 145"/>
                <a:gd name="T49" fmla="*/ 148 h 177"/>
                <a:gd name="T50" fmla="*/ 145 w 145"/>
                <a:gd name="T51" fmla="*/ 148 h 177"/>
                <a:gd name="T52" fmla="*/ 129 w 145"/>
                <a:gd name="T53" fmla="*/ 160 h 177"/>
                <a:gd name="T54" fmla="*/ 99 w 145"/>
                <a:gd name="T55" fmla="*/ 172 h 177"/>
                <a:gd name="T56" fmla="*/ 79 w 145"/>
                <a:gd name="T57" fmla="*/ 175 h 177"/>
                <a:gd name="T58" fmla="*/ 57 w 145"/>
                <a:gd name="T59" fmla="*/ 175 h 177"/>
                <a:gd name="T60" fmla="*/ 37 w 145"/>
                <a:gd name="T61" fmla="*/ 172 h 177"/>
                <a:gd name="T62" fmla="*/ 9 w 145"/>
                <a:gd name="T63" fmla="*/ 160 h 177"/>
                <a:gd name="T64" fmla="*/ 0 w 145"/>
                <a:gd name="T65" fmla="*/ 154 h 177"/>
                <a:gd name="T66" fmla="*/ 0 w 145"/>
                <a:gd name="T67" fmla="*/ 154 h 177"/>
                <a:gd name="T68" fmla="*/ 0 w 145"/>
                <a:gd name="T69" fmla="*/ 154 h 177"/>
                <a:gd name="T70" fmla="*/ 0 w 145"/>
                <a:gd name="T71" fmla="*/ 154 h 1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5"/>
                <a:gd name="T109" fmla="*/ 0 h 177"/>
                <a:gd name="T110" fmla="*/ 145 w 145"/>
                <a:gd name="T111" fmla="*/ 177 h 1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5" h="177">
                  <a:moveTo>
                    <a:pt x="120" y="12"/>
                  </a:moveTo>
                  <a:lnTo>
                    <a:pt x="110" y="8"/>
                  </a:lnTo>
                  <a:lnTo>
                    <a:pt x="101" y="5"/>
                  </a:lnTo>
                  <a:lnTo>
                    <a:pt x="90" y="2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7" y="5"/>
                  </a:lnTo>
                  <a:lnTo>
                    <a:pt x="28" y="8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28" y="8"/>
                  </a:lnTo>
                  <a:lnTo>
                    <a:pt x="37" y="5"/>
                  </a:lnTo>
                  <a:lnTo>
                    <a:pt x="48" y="3"/>
                  </a:lnTo>
                  <a:lnTo>
                    <a:pt x="57" y="2"/>
                  </a:lnTo>
                  <a:lnTo>
                    <a:pt x="68" y="2"/>
                  </a:lnTo>
                  <a:lnTo>
                    <a:pt x="79" y="2"/>
                  </a:lnTo>
                  <a:lnTo>
                    <a:pt x="90" y="3"/>
                  </a:lnTo>
                  <a:lnTo>
                    <a:pt x="99" y="5"/>
                  </a:lnTo>
                  <a:lnTo>
                    <a:pt x="110" y="8"/>
                  </a:lnTo>
                  <a:lnTo>
                    <a:pt x="120" y="12"/>
                  </a:lnTo>
                  <a:close/>
                  <a:moveTo>
                    <a:pt x="0" y="154"/>
                  </a:moveTo>
                  <a:lnTo>
                    <a:pt x="9" y="162"/>
                  </a:lnTo>
                  <a:lnTo>
                    <a:pt x="28" y="169"/>
                  </a:lnTo>
                  <a:lnTo>
                    <a:pt x="37" y="172"/>
                  </a:lnTo>
                  <a:lnTo>
                    <a:pt x="46" y="174"/>
                  </a:lnTo>
                  <a:lnTo>
                    <a:pt x="57" y="175"/>
                  </a:lnTo>
                  <a:lnTo>
                    <a:pt x="68" y="177"/>
                  </a:lnTo>
                  <a:lnTo>
                    <a:pt x="79" y="175"/>
                  </a:lnTo>
                  <a:lnTo>
                    <a:pt x="90" y="174"/>
                  </a:lnTo>
                  <a:lnTo>
                    <a:pt x="101" y="172"/>
                  </a:lnTo>
                  <a:lnTo>
                    <a:pt x="110" y="169"/>
                  </a:lnTo>
                  <a:lnTo>
                    <a:pt x="129" y="162"/>
                  </a:lnTo>
                  <a:lnTo>
                    <a:pt x="144" y="149"/>
                  </a:lnTo>
                  <a:lnTo>
                    <a:pt x="145" y="148"/>
                  </a:lnTo>
                  <a:lnTo>
                    <a:pt x="144" y="149"/>
                  </a:lnTo>
                  <a:lnTo>
                    <a:pt x="129" y="160"/>
                  </a:lnTo>
                  <a:lnTo>
                    <a:pt x="110" y="169"/>
                  </a:lnTo>
                  <a:lnTo>
                    <a:pt x="99" y="172"/>
                  </a:lnTo>
                  <a:lnTo>
                    <a:pt x="90" y="174"/>
                  </a:lnTo>
                  <a:lnTo>
                    <a:pt x="79" y="175"/>
                  </a:lnTo>
                  <a:lnTo>
                    <a:pt x="68" y="175"/>
                  </a:lnTo>
                  <a:lnTo>
                    <a:pt x="57" y="175"/>
                  </a:lnTo>
                  <a:lnTo>
                    <a:pt x="48" y="174"/>
                  </a:lnTo>
                  <a:lnTo>
                    <a:pt x="37" y="172"/>
                  </a:lnTo>
                  <a:lnTo>
                    <a:pt x="28" y="169"/>
                  </a:lnTo>
                  <a:lnTo>
                    <a:pt x="9" y="16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6DE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Freeform 1604"/>
            <p:cNvSpPr>
              <a:spLocks noEditPoints="1"/>
            </p:cNvSpPr>
            <p:nvPr/>
          </p:nvSpPr>
          <p:spPr bwMode="auto">
            <a:xfrm>
              <a:off x="2927" y="3034"/>
              <a:ext cx="145" cy="173"/>
            </a:xfrm>
            <a:custGeom>
              <a:avLst/>
              <a:gdLst>
                <a:gd name="T0" fmla="*/ 110 w 145"/>
                <a:gd name="T1" fmla="*/ 6 h 173"/>
                <a:gd name="T2" fmla="*/ 90 w 145"/>
                <a:gd name="T3" fmla="*/ 1 h 173"/>
                <a:gd name="T4" fmla="*/ 68 w 145"/>
                <a:gd name="T5" fmla="*/ 0 h 173"/>
                <a:gd name="T6" fmla="*/ 48 w 145"/>
                <a:gd name="T7" fmla="*/ 1 h 173"/>
                <a:gd name="T8" fmla="*/ 28 w 145"/>
                <a:gd name="T9" fmla="*/ 6 h 173"/>
                <a:gd name="T10" fmla="*/ 17 w 145"/>
                <a:gd name="T11" fmla="*/ 10 h 173"/>
                <a:gd name="T12" fmla="*/ 17 w 145"/>
                <a:gd name="T13" fmla="*/ 10 h 173"/>
                <a:gd name="T14" fmla="*/ 17 w 145"/>
                <a:gd name="T15" fmla="*/ 10 h 173"/>
                <a:gd name="T16" fmla="*/ 17 w 145"/>
                <a:gd name="T17" fmla="*/ 10 h 173"/>
                <a:gd name="T18" fmla="*/ 28 w 145"/>
                <a:gd name="T19" fmla="*/ 6 h 173"/>
                <a:gd name="T20" fmla="*/ 48 w 145"/>
                <a:gd name="T21" fmla="*/ 1 h 173"/>
                <a:gd name="T22" fmla="*/ 68 w 145"/>
                <a:gd name="T23" fmla="*/ 0 h 173"/>
                <a:gd name="T24" fmla="*/ 90 w 145"/>
                <a:gd name="T25" fmla="*/ 1 h 173"/>
                <a:gd name="T26" fmla="*/ 110 w 145"/>
                <a:gd name="T27" fmla="*/ 6 h 173"/>
                <a:gd name="T28" fmla="*/ 120 w 145"/>
                <a:gd name="T29" fmla="*/ 10 h 173"/>
                <a:gd name="T30" fmla="*/ 9 w 145"/>
                <a:gd name="T31" fmla="*/ 158 h 173"/>
                <a:gd name="T32" fmla="*/ 37 w 145"/>
                <a:gd name="T33" fmla="*/ 170 h 173"/>
                <a:gd name="T34" fmla="*/ 57 w 145"/>
                <a:gd name="T35" fmla="*/ 173 h 173"/>
                <a:gd name="T36" fmla="*/ 79 w 145"/>
                <a:gd name="T37" fmla="*/ 173 h 173"/>
                <a:gd name="T38" fmla="*/ 99 w 145"/>
                <a:gd name="T39" fmla="*/ 170 h 173"/>
                <a:gd name="T40" fmla="*/ 129 w 145"/>
                <a:gd name="T41" fmla="*/ 158 h 173"/>
                <a:gd name="T42" fmla="*/ 145 w 145"/>
                <a:gd name="T43" fmla="*/ 146 h 173"/>
                <a:gd name="T44" fmla="*/ 145 w 145"/>
                <a:gd name="T45" fmla="*/ 146 h 173"/>
                <a:gd name="T46" fmla="*/ 145 w 145"/>
                <a:gd name="T47" fmla="*/ 144 h 173"/>
                <a:gd name="T48" fmla="*/ 145 w 145"/>
                <a:gd name="T49" fmla="*/ 144 h 173"/>
                <a:gd name="T50" fmla="*/ 145 w 145"/>
                <a:gd name="T51" fmla="*/ 144 h 173"/>
                <a:gd name="T52" fmla="*/ 127 w 145"/>
                <a:gd name="T53" fmla="*/ 158 h 173"/>
                <a:gd name="T54" fmla="*/ 99 w 145"/>
                <a:gd name="T55" fmla="*/ 169 h 173"/>
                <a:gd name="T56" fmla="*/ 79 w 145"/>
                <a:gd name="T57" fmla="*/ 172 h 173"/>
                <a:gd name="T58" fmla="*/ 57 w 145"/>
                <a:gd name="T59" fmla="*/ 172 h 173"/>
                <a:gd name="T60" fmla="*/ 37 w 145"/>
                <a:gd name="T61" fmla="*/ 169 h 173"/>
                <a:gd name="T62" fmla="*/ 9 w 145"/>
                <a:gd name="T63" fmla="*/ 158 h 173"/>
                <a:gd name="T64" fmla="*/ 0 w 145"/>
                <a:gd name="T65" fmla="*/ 150 h 173"/>
                <a:gd name="T66" fmla="*/ 0 w 145"/>
                <a:gd name="T67" fmla="*/ 152 h 173"/>
                <a:gd name="T68" fmla="*/ 0 w 145"/>
                <a:gd name="T69" fmla="*/ 152 h 173"/>
                <a:gd name="T70" fmla="*/ 0 w 145"/>
                <a:gd name="T71" fmla="*/ 152 h 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5"/>
                <a:gd name="T109" fmla="*/ 0 h 173"/>
                <a:gd name="T110" fmla="*/ 145 w 145"/>
                <a:gd name="T111" fmla="*/ 173 h 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5" h="173">
                  <a:moveTo>
                    <a:pt x="120" y="10"/>
                  </a:moveTo>
                  <a:lnTo>
                    <a:pt x="110" y="6"/>
                  </a:lnTo>
                  <a:lnTo>
                    <a:pt x="99" y="3"/>
                  </a:lnTo>
                  <a:lnTo>
                    <a:pt x="90" y="1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8" y="1"/>
                  </a:lnTo>
                  <a:lnTo>
                    <a:pt x="37" y="3"/>
                  </a:lnTo>
                  <a:lnTo>
                    <a:pt x="28" y="6"/>
                  </a:lnTo>
                  <a:lnTo>
                    <a:pt x="17" y="10"/>
                  </a:lnTo>
                  <a:lnTo>
                    <a:pt x="28" y="6"/>
                  </a:lnTo>
                  <a:lnTo>
                    <a:pt x="37" y="4"/>
                  </a:lnTo>
                  <a:lnTo>
                    <a:pt x="48" y="1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1"/>
                  </a:lnTo>
                  <a:lnTo>
                    <a:pt x="99" y="4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0" y="10"/>
                  </a:lnTo>
                  <a:close/>
                  <a:moveTo>
                    <a:pt x="0" y="152"/>
                  </a:moveTo>
                  <a:lnTo>
                    <a:pt x="9" y="158"/>
                  </a:lnTo>
                  <a:lnTo>
                    <a:pt x="28" y="167"/>
                  </a:lnTo>
                  <a:lnTo>
                    <a:pt x="37" y="170"/>
                  </a:lnTo>
                  <a:lnTo>
                    <a:pt x="48" y="172"/>
                  </a:lnTo>
                  <a:lnTo>
                    <a:pt x="57" y="173"/>
                  </a:lnTo>
                  <a:lnTo>
                    <a:pt x="68" y="173"/>
                  </a:lnTo>
                  <a:lnTo>
                    <a:pt x="79" y="173"/>
                  </a:lnTo>
                  <a:lnTo>
                    <a:pt x="90" y="172"/>
                  </a:lnTo>
                  <a:lnTo>
                    <a:pt x="99" y="170"/>
                  </a:lnTo>
                  <a:lnTo>
                    <a:pt x="110" y="167"/>
                  </a:lnTo>
                  <a:lnTo>
                    <a:pt x="129" y="158"/>
                  </a:lnTo>
                  <a:lnTo>
                    <a:pt x="144" y="147"/>
                  </a:lnTo>
                  <a:lnTo>
                    <a:pt x="145" y="146"/>
                  </a:lnTo>
                  <a:lnTo>
                    <a:pt x="145" y="144"/>
                  </a:lnTo>
                  <a:lnTo>
                    <a:pt x="144" y="147"/>
                  </a:lnTo>
                  <a:lnTo>
                    <a:pt x="127" y="158"/>
                  </a:lnTo>
                  <a:lnTo>
                    <a:pt x="110" y="166"/>
                  </a:lnTo>
                  <a:lnTo>
                    <a:pt x="99" y="169"/>
                  </a:lnTo>
                  <a:lnTo>
                    <a:pt x="90" y="172"/>
                  </a:lnTo>
                  <a:lnTo>
                    <a:pt x="79" y="172"/>
                  </a:lnTo>
                  <a:lnTo>
                    <a:pt x="68" y="173"/>
                  </a:lnTo>
                  <a:lnTo>
                    <a:pt x="57" y="172"/>
                  </a:lnTo>
                  <a:lnTo>
                    <a:pt x="48" y="172"/>
                  </a:lnTo>
                  <a:lnTo>
                    <a:pt x="37" y="169"/>
                  </a:lnTo>
                  <a:lnTo>
                    <a:pt x="28" y="166"/>
                  </a:lnTo>
                  <a:lnTo>
                    <a:pt x="9" y="158"/>
                  </a:lnTo>
                  <a:lnTo>
                    <a:pt x="0" y="15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6E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Freeform 1605"/>
            <p:cNvSpPr>
              <a:spLocks noEditPoints="1"/>
            </p:cNvSpPr>
            <p:nvPr/>
          </p:nvSpPr>
          <p:spPr bwMode="auto">
            <a:xfrm>
              <a:off x="2927" y="3034"/>
              <a:ext cx="145" cy="173"/>
            </a:xfrm>
            <a:custGeom>
              <a:avLst/>
              <a:gdLst>
                <a:gd name="T0" fmla="*/ 110 w 145"/>
                <a:gd name="T1" fmla="*/ 6 h 173"/>
                <a:gd name="T2" fmla="*/ 90 w 145"/>
                <a:gd name="T3" fmla="*/ 1 h 173"/>
                <a:gd name="T4" fmla="*/ 68 w 145"/>
                <a:gd name="T5" fmla="*/ 0 h 173"/>
                <a:gd name="T6" fmla="*/ 48 w 145"/>
                <a:gd name="T7" fmla="*/ 1 h 173"/>
                <a:gd name="T8" fmla="*/ 28 w 145"/>
                <a:gd name="T9" fmla="*/ 6 h 173"/>
                <a:gd name="T10" fmla="*/ 17 w 145"/>
                <a:gd name="T11" fmla="*/ 12 h 173"/>
                <a:gd name="T12" fmla="*/ 17 w 145"/>
                <a:gd name="T13" fmla="*/ 12 h 173"/>
                <a:gd name="T14" fmla="*/ 17 w 145"/>
                <a:gd name="T15" fmla="*/ 12 h 173"/>
                <a:gd name="T16" fmla="*/ 17 w 145"/>
                <a:gd name="T17" fmla="*/ 12 h 173"/>
                <a:gd name="T18" fmla="*/ 28 w 145"/>
                <a:gd name="T19" fmla="*/ 7 h 173"/>
                <a:gd name="T20" fmla="*/ 48 w 145"/>
                <a:gd name="T21" fmla="*/ 3 h 173"/>
                <a:gd name="T22" fmla="*/ 68 w 145"/>
                <a:gd name="T23" fmla="*/ 0 h 173"/>
                <a:gd name="T24" fmla="*/ 90 w 145"/>
                <a:gd name="T25" fmla="*/ 3 h 173"/>
                <a:gd name="T26" fmla="*/ 109 w 145"/>
                <a:gd name="T27" fmla="*/ 7 h 173"/>
                <a:gd name="T28" fmla="*/ 120 w 145"/>
                <a:gd name="T29" fmla="*/ 12 h 173"/>
                <a:gd name="T30" fmla="*/ 9 w 145"/>
                <a:gd name="T31" fmla="*/ 158 h 173"/>
                <a:gd name="T32" fmla="*/ 37 w 145"/>
                <a:gd name="T33" fmla="*/ 169 h 173"/>
                <a:gd name="T34" fmla="*/ 57 w 145"/>
                <a:gd name="T35" fmla="*/ 172 h 173"/>
                <a:gd name="T36" fmla="*/ 79 w 145"/>
                <a:gd name="T37" fmla="*/ 172 h 173"/>
                <a:gd name="T38" fmla="*/ 99 w 145"/>
                <a:gd name="T39" fmla="*/ 169 h 173"/>
                <a:gd name="T40" fmla="*/ 127 w 145"/>
                <a:gd name="T41" fmla="*/ 158 h 173"/>
                <a:gd name="T42" fmla="*/ 145 w 145"/>
                <a:gd name="T43" fmla="*/ 144 h 173"/>
                <a:gd name="T44" fmla="*/ 145 w 145"/>
                <a:gd name="T45" fmla="*/ 144 h 173"/>
                <a:gd name="T46" fmla="*/ 145 w 145"/>
                <a:gd name="T47" fmla="*/ 144 h 173"/>
                <a:gd name="T48" fmla="*/ 145 w 145"/>
                <a:gd name="T49" fmla="*/ 144 h 173"/>
                <a:gd name="T50" fmla="*/ 145 w 145"/>
                <a:gd name="T51" fmla="*/ 144 h 173"/>
                <a:gd name="T52" fmla="*/ 127 w 145"/>
                <a:gd name="T53" fmla="*/ 158 h 173"/>
                <a:gd name="T54" fmla="*/ 99 w 145"/>
                <a:gd name="T55" fmla="*/ 169 h 173"/>
                <a:gd name="T56" fmla="*/ 79 w 145"/>
                <a:gd name="T57" fmla="*/ 172 h 173"/>
                <a:gd name="T58" fmla="*/ 57 w 145"/>
                <a:gd name="T59" fmla="*/ 172 h 173"/>
                <a:gd name="T60" fmla="*/ 37 w 145"/>
                <a:gd name="T61" fmla="*/ 169 h 173"/>
                <a:gd name="T62" fmla="*/ 9 w 145"/>
                <a:gd name="T63" fmla="*/ 158 h 173"/>
                <a:gd name="T64" fmla="*/ 0 w 145"/>
                <a:gd name="T65" fmla="*/ 150 h 173"/>
                <a:gd name="T66" fmla="*/ 0 w 145"/>
                <a:gd name="T67" fmla="*/ 150 h 173"/>
                <a:gd name="T68" fmla="*/ 0 w 145"/>
                <a:gd name="T69" fmla="*/ 150 h 173"/>
                <a:gd name="T70" fmla="*/ 0 w 145"/>
                <a:gd name="T71" fmla="*/ 150 h 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5"/>
                <a:gd name="T109" fmla="*/ 0 h 173"/>
                <a:gd name="T110" fmla="*/ 145 w 145"/>
                <a:gd name="T111" fmla="*/ 173 h 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5" h="173">
                  <a:moveTo>
                    <a:pt x="120" y="12"/>
                  </a:moveTo>
                  <a:lnTo>
                    <a:pt x="110" y="6"/>
                  </a:lnTo>
                  <a:lnTo>
                    <a:pt x="99" y="4"/>
                  </a:lnTo>
                  <a:lnTo>
                    <a:pt x="90" y="1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8" y="1"/>
                  </a:lnTo>
                  <a:lnTo>
                    <a:pt x="37" y="4"/>
                  </a:lnTo>
                  <a:lnTo>
                    <a:pt x="28" y="6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28" y="7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8" y="0"/>
                  </a:lnTo>
                  <a:lnTo>
                    <a:pt x="79" y="1"/>
                  </a:lnTo>
                  <a:lnTo>
                    <a:pt x="90" y="3"/>
                  </a:lnTo>
                  <a:lnTo>
                    <a:pt x="99" y="4"/>
                  </a:lnTo>
                  <a:lnTo>
                    <a:pt x="109" y="7"/>
                  </a:lnTo>
                  <a:lnTo>
                    <a:pt x="120" y="12"/>
                  </a:lnTo>
                  <a:close/>
                  <a:moveTo>
                    <a:pt x="0" y="150"/>
                  </a:moveTo>
                  <a:lnTo>
                    <a:pt x="9" y="158"/>
                  </a:lnTo>
                  <a:lnTo>
                    <a:pt x="28" y="166"/>
                  </a:lnTo>
                  <a:lnTo>
                    <a:pt x="37" y="169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8" y="173"/>
                  </a:lnTo>
                  <a:lnTo>
                    <a:pt x="79" y="172"/>
                  </a:lnTo>
                  <a:lnTo>
                    <a:pt x="90" y="172"/>
                  </a:lnTo>
                  <a:lnTo>
                    <a:pt x="99" y="169"/>
                  </a:lnTo>
                  <a:lnTo>
                    <a:pt x="110" y="166"/>
                  </a:lnTo>
                  <a:lnTo>
                    <a:pt x="127" y="158"/>
                  </a:lnTo>
                  <a:lnTo>
                    <a:pt x="144" y="147"/>
                  </a:lnTo>
                  <a:lnTo>
                    <a:pt x="145" y="144"/>
                  </a:lnTo>
                  <a:lnTo>
                    <a:pt x="144" y="147"/>
                  </a:lnTo>
                  <a:lnTo>
                    <a:pt x="127" y="158"/>
                  </a:lnTo>
                  <a:lnTo>
                    <a:pt x="109" y="166"/>
                  </a:lnTo>
                  <a:lnTo>
                    <a:pt x="99" y="169"/>
                  </a:lnTo>
                  <a:lnTo>
                    <a:pt x="90" y="170"/>
                  </a:lnTo>
                  <a:lnTo>
                    <a:pt x="79" y="172"/>
                  </a:lnTo>
                  <a:lnTo>
                    <a:pt x="68" y="172"/>
                  </a:lnTo>
                  <a:lnTo>
                    <a:pt x="57" y="172"/>
                  </a:lnTo>
                  <a:lnTo>
                    <a:pt x="48" y="170"/>
                  </a:lnTo>
                  <a:lnTo>
                    <a:pt x="37" y="169"/>
                  </a:lnTo>
                  <a:lnTo>
                    <a:pt x="28" y="166"/>
                  </a:lnTo>
                  <a:lnTo>
                    <a:pt x="9" y="15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6F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Freeform 1606"/>
            <p:cNvSpPr>
              <a:spLocks noEditPoints="1"/>
            </p:cNvSpPr>
            <p:nvPr/>
          </p:nvSpPr>
          <p:spPr bwMode="auto">
            <a:xfrm>
              <a:off x="2927" y="3034"/>
              <a:ext cx="145" cy="172"/>
            </a:xfrm>
            <a:custGeom>
              <a:avLst/>
              <a:gdLst>
                <a:gd name="T0" fmla="*/ 109 w 145"/>
                <a:gd name="T1" fmla="*/ 7 h 172"/>
                <a:gd name="T2" fmla="*/ 90 w 145"/>
                <a:gd name="T3" fmla="*/ 3 h 172"/>
                <a:gd name="T4" fmla="*/ 68 w 145"/>
                <a:gd name="T5" fmla="*/ 0 h 172"/>
                <a:gd name="T6" fmla="*/ 48 w 145"/>
                <a:gd name="T7" fmla="*/ 3 h 172"/>
                <a:gd name="T8" fmla="*/ 28 w 145"/>
                <a:gd name="T9" fmla="*/ 7 h 172"/>
                <a:gd name="T10" fmla="*/ 17 w 145"/>
                <a:gd name="T11" fmla="*/ 12 h 172"/>
                <a:gd name="T12" fmla="*/ 17 w 145"/>
                <a:gd name="T13" fmla="*/ 12 h 172"/>
                <a:gd name="T14" fmla="*/ 17 w 145"/>
                <a:gd name="T15" fmla="*/ 12 h 172"/>
                <a:gd name="T16" fmla="*/ 17 w 145"/>
                <a:gd name="T17" fmla="*/ 12 h 172"/>
                <a:gd name="T18" fmla="*/ 28 w 145"/>
                <a:gd name="T19" fmla="*/ 7 h 172"/>
                <a:gd name="T20" fmla="*/ 48 w 145"/>
                <a:gd name="T21" fmla="*/ 3 h 172"/>
                <a:gd name="T22" fmla="*/ 68 w 145"/>
                <a:gd name="T23" fmla="*/ 1 h 172"/>
                <a:gd name="T24" fmla="*/ 90 w 145"/>
                <a:gd name="T25" fmla="*/ 3 h 172"/>
                <a:gd name="T26" fmla="*/ 109 w 145"/>
                <a:gd name="T27" fmla="*/ 7 h 172"/>
                <a:gd name="T28" fmla="*/ 120 w 145"/>
                <a:gd name="T29" fmla="*/ 12 h 172"/>
                <a:gd name="T30" fmla="*/ 9 w 145"/>
                <a:gd name="T31" fmla="*/ 158 h 172"/>
                <a:gd name="T32" fmla="*/ 37 w 145"/>
                <a:gd name="T33" fmla="*/ 169 h 172"/>
                <a:gd name="T34" fmla="*/ 57 w 145"/>
                <a:gd name="T35" fmla="*/ 172 h 172"/>
                <a:gd name="T36" fmla="*/ 79 w 145"/>
                <a:gd name="T37" fmla="*/ 172 h 172"/>
                <a:gd name="T38" fmla="*/ 99 w 145"/>
                <a:gd name="T39" fmla="*/ 169 h 172"/>
                <a:gd name="T40" fmla="*/ 127 w 145"/>
                <a:gd name="T41" fmla="*/ 158 h 172"/>
                <a:gd name="T42" fmla="*/ 145 w 145"/>
                <a:gd name="T43" fmla="*/ 144 h 172"/>
                <a:gd name="T44" fmla="*/ 145 w 145"/>
                <a:gd name="T45" fmla="*/ 144 h 172"/>
                <a:gd name="T46" fmla="*/ 145 w 145"/>
                <a:gd name="T47" fmla="*/ 144 h 172"/>
                <a:gd name="T48" fmla="*/ 145 w 145"/>
                <a:gd name="T49" fmla="*/ 143 h 172"/>
                <a:gd name="T50" fmla="*/ 145 w 145"/>
                <a:gd name="T51" fmla="*/ 143 h 172"/>
                <a:gd name="T52" fmla="*/ 127 w 145"/>
                <a:gd name="T53" fmla="*/ 157 h 172"/>
                <a:gd name="T54" fmla="*/ 99 w 145"/>
                <a:gd name="T55" fmla="*/ 167 h 172"/>
                <a:gd name="T56" fmla="*/ 79 w 145"/>
                <a:gd name="T57" fmla="*/ 172 h 172"/>
                <a:gd name="T58" fmla="*/ 57 w 145"/>
                <a:gd name="T59" fmla="*/ 172 h 172"/>
                <a:gd name="T60" fmla="*/ 37 w 145"/>
                <a:gd name="T61" fmla="*/ 167 h 172"/>
                <a:gd name="T62" fmla="*/ 11 w 145"/>
                <a:gd name="T63" fmla="*/ 157 h 172"/>
                <a:gd name="T64" fmla="*/ 0 w 145"/>
                <a:gd name="T65" fmla="*/ 150 h 172"/>
                <a:gd name="T66" fmla="*/ 0 w 145"/>
                <a:gd name="T67" fmla="*/ 150 h 172"/>
                <a:gd name="T68" fmla="*/ 0 w 145"/>
                <a:gd name="T69" fmla="*/ 150 h 172"/>
                <a:gd name="T70" fmla="*/ 0 w 145"/>
                <a:gd name="T71" fmla="*/ 150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5"/>
                <a:gd name="T109" fmla="*/ 0 h 172"/>
                <a:gd name="T110" fmla="*/ 145 w 145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5" h="172">
                  <a:moveTo>
                    <a:pt x="120" y="12"/>
                  </a:moveTo>
                  <a:lnTo>
                    <a:pt x="109" y="7"/>
                  </a:lnTo>
                  <a:lnTo>
                    <a:pt x="99" y="4"/>
                  </a:lnTo>
                  <a:lnTo>
                    <a:pt x="90" y="3"/>
                  </a:lnTo>
                  <a:lnTo>
                    <a:pt x="79" y="1"/>
                  </a:lnTo>
                  <a:lnTo>
                    <a:pt x="68" y="0"/>
                  </a:lnTo>
                  <a:lnTo>
                    <a:pt x="57" y="1"/>
                  </a:lnTo>
                  <a:lnTo>
                    <a:pt x="48" y="3"/>
                  </a:lnTo>
                  <a:lnTo>
                    <a:pt x="37" y="4"/>
                  </a:lnTo>
                  <a:lnTo>
                    <a:pt x="28" y="7"/>
                  </a:lnTo>
                  <a:lnTo>
                    <a:pt x="17" y="12"/>
                  </a:lnTo>
                  <a:lnTo>
                    <a:pt x="28" y="7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8" y="1"/>
                  </a:lnTo>
                  <a:lnTo>
                    <a:pt x="79" y="1"/>
                  </a:lnTo>
                  <a:lnTo>
                    <a:pt x="90" y="3"/>
                  </a:lnTo>
                  <a:lnTo>
                    <a:pt x="99" y="4"/>
                  </a:lnTo>
                  <a:lnTo>
                    <a:pt x="109" y="7"/>
                  </a:lnTo>
                  <a:lnTo>
                    <a:pt x="120" y="12"/>
                  </a:lnTo>
                  <a:close/>
                  <a:moveTo>
                    <a:pt x="0" y="150"/>
                  </a:moveTo>
                  <a:lnTo>
                    <a:pt x="9" y="158"/>
                  </a:lnTo>
                  <a:lnTo>
                    <a:pt x="28" y="166"/>
                  </a:lnTo>
                  <a:lnTo>
                    <a:pt x="37" y="169"/>
                  </a:lnTo>
                  <a:lnTo>
                    <a:pt x="48" y="170"/>
                  </a:lnTo>
                  <a:lnTo>
                    <a:pt x="57" y="172"/>
                  </a:lnTo>
                  <a:lnTo>
                    <a:pt x="68" y="172"/>
                  </a:lnTo>
                  <a:lnTo>
                    <a:pt x="79" y="172"/>
                  </a:lnTo>
                  <a:lnTo>
                    <a:pt x="90" y="170"/>
                  </a:lnTo>
                  <a:lnTo>
                    <a:pt x="99" y="169"/>
                  </a:lnTo>
                  <a:lnTo>
                    <a:pt x="109" y="166"/>
                  </a:lnTo>
                  <a:lnTo>
                    <a:pt x="127" y="158"/>
                  </a:lnTo>
                  <a:lnTo>
                    <a:pt x="144" y="147"/>
                  </a:lnTo>
                  <a:lnTo>
                    <a:pt x="145" y="144"/>
                  </a:lnTo>
                  <a:lnTo>
                    <a:pt x="145" y="143"/>
                  </a:lnTo>
                  <a:lnTo>
                    <a:pt x="142" y="146"/>
                  </a:lnTo>
                  <a:lnTo>
                    <a:pt x="127" y="157"/>
                  </a:lnTo>
                  <a:lnTo>
                    <a:pt x="109" y="164"/>
                  </a:lnTo>
                  <a:lnTo>
                    <a:pt x="99" y="167"/>
                  </a:lnTo>
                  <a:lnTo>
                    <a:pt x="90" y="170"/>
                  </a:lnTo>
                  <a:lnTo>
                    <a:pt x="79" y="172"/>
                  </a:lnTo>
                  <a:lnTo>
                    <a:pt x="68" y="172"/>
                  </a:lnTo>
                  <a:lnTo>
                    <a:pt x="57" y="172"/>
                  </a:lnTo>
                  <a:lnTo>
                    <a:pt x="48" y="170"/>
                  </a:lnTo>
                  <a:lnTo>
                    <a:pt x="37" y="167"/>
                  </a:lnTo>
                  <a:lnTo>
                    <a:pt x="28" y="164"/>
                  </a:lnTo>
                  <a:lnTo>
                    <a:pt x="11" y="157"/>
                  </a:lnTo>
                  <a:lnTo>
                    <a:pt x="0" y="149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70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Freeform 1607"/>
            <p:cNvSpPr>
              <a:spLocks noEditPoints="1"/>
            </p:cNvSpPr>
            <p:nvPr/>
          </p:nvSpPr>
          <p:spPr bwMode="auto">
            <a:xfrm>
              <a:off x="2927" y="3035"/>
              <a:ext cx="145" cy="171"/>
            </a:xfrm>
            <a:custGeom>
              <a:avLst/>
              <a:gdLst>
                <a:gd name="T0" fmla="*/ 109 w 145"/>
                <a:gd name="T1" fmla="*/ 6 h 171"/>
                <a:gd name="T2" fmla="*/ 90 w 145"/>
                <a:gd name="T3" fmla="*/ 2 h 171"/>
                <a:gd name="T4" fmla="*/ 68 w 145"/>
                <a:gd name="T5" fmla="*/ 0 h 171"/>
                <a:gd name="T6" fmla="*/ 48 w 145"/>
                <a:gd name="T7" fmla="*/ 2 h 171"/>
                <a:gd name="T8" fmla="*/ 28 w 145"/>
                <a:gd name="T9" fmla="*/ 6 h 171"/>
                <a:gd name="T10" fmla="*/ 17 w 145"/>
                <a:gd name="T11" fmla="*/ 11 h 171"/>
                <a:gd name="T12" fmla="*/ 17 w 145"/>
                <a:gd name="T13" fmla="*/ 12 h 171"/>
                <a:gd name="T14" fmla="*/ 17 w 145"/>
                <a:gd name="T15" fmla="*/ 12 h 171"/>
                <a:gd name="T16" fmla="*/ 17 w 145"/>
                <a:gd name="T17" fmla="*/ 12 h 171"/>
                <a:gd name="T18" fmla="*/ 28 w 145"/>
                <a:gd name="T19" fmla="*/ 8 h 171"/>
                <a:gd name="T20" fmla="*/ 48 w 145"/>
                <a:gd name="T21" fmla="*/ 2 h 171"/>
                <a:gd name="T22" fmla="*/ 68 w 145"/>
                <a:gd name="T23" fmla="*/ 0 h 171"/>
                <a:gd name="T24" fmla="*/ 90 w 145"/>
                <a:gd name="T25" fmla="*/ 2 h 171"/>
                <a:gd name="T26" fmla="*/ 109 w 145"/>
                <a:gd name="T27" fmla="*/ 8 h 171"/>
                <a:gd name="T28" fmla="*/ 120 w 145"/>
                <a:gd name="T29" fmla="*/ 11 h 171"/>
                <a:gd name="T30" fmla="*/ 11 w 145"/>
                <a:gd name="T31" fmla="*/ 156 h 171"/>
                <a:gd name="T32" fmla="*/ 37 w 145"/>
                <a:gd name="T33" fmla="*/ 166 h 171"/>
                <a:gd name="T34" fmla="*/ 57 w 145"/>
                <a:gd name="T35" fmla="*/ 171 h 171"/>
                <a:gd name="T36" fmla="*/ 79 w 145"/>
                <a:gd name="T37" fmla="*/ 171 h 171"/>
                <a:gd name="T38" fmla="*/ 99 w 145"/>
                <a:gd name="T39" fmla="*/ 166 h 171"/>
                <a:gd name="T40" fmla="*/ 127 w 145"/>
                <a:gd name="T41" fmla="*/ 156 h 171"/>
                <a:gd name="T42" fmla="*/ 145 w 145"/>
                <a:gd name="T43" fmla="*/ 142 h 171"/>
                <a:gd name="T44" fmla="*/ 145 w 145"/>
                <a:gd name="T45" fmla="*/ 142 h 171"/>
                <a:gd name="T46" fmla="*/ 145 w 145"/>
                <a:gd name="T47" fmla="*/ 142 h 171"/>
                <a:gd name="T48" fmla="*/ 145 w 145"/>
                <a:gd name="T49" fmla="*/ 142 h 171"/>
                <a:gd name="T50" fmla="*/ 145 w 145"/>
                <a:gd name="T51" fmla="*/ 142 h 171"/>
                <a:gd name="T52" fmla="*/ 145 w 145"/>
                <a:gd name="T53" fmla="*/ 142 h 171"/>
                <a:gd name="T54" fmla="*/ 145 w 145"/>
                <a:gd name="T55" fmla="*/ 142 h 171"/>
                <a:gd name="T56" fmla="*/ 145 w 145"/>
                <a:gd name="T57" fmla="*/ 142 h 171"/>
                <a:gd name="T58" fmla="*/ 145 w 145"/>
                <a:gd name="T59" fmla="*/ 142 h 171"/>
                <a:gd name="T60" fmla="*/ 127 w 145"/>
                <a:gd name="T61" fmla="*/ 156 h 171"/>
                <a:gd name="T62" fmla="*/ 99 w 145"/>
                <a:gd name="T63" fmla="*/ 166 h 171"/>
                <a:gd name="T64" fmla="*/ 79 w 145"/>
                <a:gd name="T65" fmla="*/ 169 h 171"/>
                <a:gd name="T66" fmla="*/ 57 w 145"/>
                <a:gd name="T67" fmla="*/ 169 h 171"/>
                <a:gd name="T68" fmla="*/ 39 w 145"/>
                <a:gd name="T69" fmla="*/ 166 h 171"/>
                <a:gd name="T70" fmla="*/ 11 w 145"/>
                <a:gd name="T71" fmla="*/ 156 h 171"/>
                <a:gd name="T72" fmla="*/ 0 w 145"/>
                <a:gd name="T73" fmla="*/ 148 h 171"/>
                <a:gd name="T74" fmla="*/ 0 w 145"/>
                <a:gd name="T75" fmla="*/ 148 h 171"/>
                <a:gd name="T76" fmla="*/ 0 w 145"/>
                <a:gd name="T77" fmla="*/ 148 h 171"/>
                <a:gd name="T78" fmla="*/ 0 w 145"/>
                <a:gd name="T79" fmla="*/ 148 h 1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5"/>
                <a:gd name="T121" fmla="*/ 0 h 171"/>
                <a:gd name="T122" fmla="*/ 145 w 145"/>
                <a:gd name="T123" fmla="*/ 171 h 1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5" h="171">
                  <a:moveTo>
                    <a:pt x="120" y="11"/>
                  </a:moveTo>
                  <a:lnTo>
                    <a:pt x="109" y="6"/>
                  </a:lnTo>
                  <a:lnTo>
                    <a:pt x="99" y="3"/>
                  </a:lnTo>
                  <a:lnTo>
                    <a:pt x="90" y="2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8" y="2"/>
                  </a:lnTo>
                  <a:lnTo>
                    <a:pt x="37" y="3"/>
                  </a:lnTo>
                  <a:lnTo>
                    <a:pt x="28" y="6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48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2"/>
                  </a:lnTo>
                  <a:lnTo>
                    <a:pt x="99" y="5"/>
                  </a:lnTo>
                  <a:lnTo>
                    <a:pt x="109" y="8"/>
                  </a:lnTo>
                  <a:lnTo>
                    <a:pt x="120" y="12"/>
                  </a:lnTo>
                  <a:lnTo>
                    <a:pt x="120" y="11"/>
                  </a:lnTo>
                  <a:close/>
                  <a:moveTo>
                    <a:pt x="0" y="148"/>
                  </a:moveTo>
                  <a:lnTo>
                    <a:pt x="11" y="156"/>
                  </a:lnTo>
                  <a:lnTo>
                    <a:pt x="28" y="163"/>
                  </a:lnTo>
                  <a:lnTo>
                    <a:pt x="37" y="166"/>
                  </a:lnTo>
                  <a:lnTo>
                    <a:pt x="48" y="169"/>
                  </a:lnTo>
                  <a:lnTo>
                    <a:pt x="57" y="171"/>
                  </a:lnTo>
                  <a:lnTo>
                    <a:pt x="68" y="171"/>
                  </a:lnTo>
                  <a:lnTo>
                    <a:pt x="79" y="171"/>
                  </a:lnTo>
                  <a:lnTo>
                    <a:pt x="90" y="169"/>
                  </a:lnTo>
                  <a:lnTo>
                    <a:pt x="99" y="166"/>
                  </a:lnTo>
                  <a:lnTo>
                    <a:pt x="109" y="163"/>
                  </a:lnTo>
                  <a:lnTo>
                    <a:pt x="127" y="156"/>
                  </a:lnTo>
                  <a:lnTo>
                    <a:pt x="142" y="145"/>
                  </a:lnTo>
                  <a:lnTo>
                    <a:pt x="145" y="142"/>
                  </a:lnTo>
                  <a:lnTo>
                    <a:pt x="142" y="145"/>
                  </a:lnTo>
                  <a:lnTo>
                    <a:pt x="127" y="156"/>
                  </a:lnTo>
                  <a:lnTo>
                    <a:pt x="109" y="163"/>
                  </a:lnTo>
                  <a:lnTo>
                    <a:pt x="99" y="166"/>
                  </a:lnTo>
                  <a:lnTo>
                    <a:pt x="90" y="168"/>
                  </a:lnTo>
                  <a:lnTo>
                    <a:pt x="79" y="169"/>
                  </a:lnTo>
                  <a:lnTo>
                    <a:pt x="68" y="171"/>
                  </a:lnTo>
                  <a:lnTo>
                    <a:pt x="57" y="169"/>
                  </a:lnTo>
                  <a:lnTo>
                    <a:pt x="48" y="168"/>
                  </a:lnTo>
                  <a:lnTo>
                    <a:pt x="39" y="166"/>
                  </a:lnTo>
                  <a:lnTo>
                    <a:pt x="28" y="163"/>
                  </a:lnTo>
                  <a:lnTo>
                    <a:pt x="11" y="156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71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Freeform 1608"/>
            <p:cNvSpPr>
              <a:spLocks noEditPoints="1"/>
            </p:cNvSpPr>
            <p:nvPr/>
          </p:nvSpPr>
          <p:spPr bwMode="auto">
            <a:xfrm>
              <a:off x="2927" y="3035"/>
              <a:ext cx="145" cy="171"/>
            </a:xfrm>
            <a:custGeom>
              <a:avLst/>
              <a:gdLst>
                <a:gd name="T0" fmla="*/ 109 w 145"/>
                <a:gd name="T1" fmla="*/ 8 h 171"/>
                <a:gd name="T2" fmla="*/ 90 w 145"/>
                <a:gd name="T3" fmla="*/ 2 h 171"/>
                <a:gd name="T4" fmla="*/ 68 w 145"/>
                <a:gd name="T5" fmla="*/ 0 h 171"/>
                <a:gd name="T6" fmla="*/ 48 w 145"/>
                <a:gd name="T7" fmla="*/ 2 h 171"/>
                <a:gd name="T8" fmla="*/ 28 w 145"/>
                <a:gd name="T9" fmla="*/ 8 h 171"/>
                <a:gd name="T10" fmla="*/ 17 w 145"/>
                <a:gd name="T11" fmla="*/ 12 h 171"/>
                <a:gd name="T12" fmla="*/ 17 w 145"/>
                <a:gd name="T13" fmla="*/ 12 h 171"/>
                <a:gd name="T14" fmla="*/ 17 w 145"/>
                <a:gd name="T15" fmla="*/ 12 h 171"/>
                <a:gd name="T16" fmla="*/ 17 w 145"/>
                <a:gd name="T17" fmla="*/ 12 h 171"/>
                <a:gd name="T18" fmla="*/ 28 w 145"/>
                <a:gd name="T19" fmla="*/ 8 h 171"/>
                <a:gd name="T20" fmla="*/ 48 w 145"/>
                <a:gd name="T21" fmla="*/ 3 h 171"/>
                <a:gd name="T22" fmla="*/ 68 w 145"/>
                <a:gd name="T23" fmla="*/ 2 h 171"/>
                <a:gd name="T24" fmla="*/ 88 w 145"/>
                <a:gd name="T25" fmla="*/ 3 h 171"/>
                <a:gd name="T26" fmla="*/ 109 w 145"/>
                <a:gd name="T27" fmla="*/ 8 h 171"/>
                <a:gd name="T28" fmla="*/ 120 w 145"/>
                <a:gd name="T29" fmla="*/ 12 h 171"/>
                <a:gd name="T30" fmla="*/ 11 w 145"/>
                <a:gd name="T31" fmla="*/ 156 h 171"/>
                <a:gd name="T32" fmla="*/ 39 w 145"/>
                <a:gd name="T33" fmla="*/ 166 h 171"/>
                <a:gd name="T34" fmla="*/ 57 w 145"/>
                <a:gd name="T35" fmla="*/ 169 h 171"/>
                <a:gd name="T36" fmla="*/ 79 w 145"/>
                <a:gd name="T37" fmla="*/ 169 h 171"/>
                <a:gd name="T38" fmla="*/ 99 w 145"/>
                <a:gd name="T39" fmla="*/ 166 h 171"/>
                <a:gd name="T40" fmla="*/ 127 w 145"/>
                <a:gd name="T41" fmla="*/ 156 h 171"/>
                <a:gd name="T42" fmla="*/ 145 w 145"/>
                <a:gd name="T43" fmla="*/ 142 h 171"/>
                <a:gd name="T44" fmla="*/ 145 w 145"/>
                <a:gd name="T45" fmla="*/ 140 h 171"/>
                <a:gd name="T46" fmla="*/ 145 w 145"/>
                <a:gd name="T47" fmla="*/ 140 h 171"/>
                <a:gd name="T48" fmla="*/ 145 w 145"/>
                <a:gd name="T49" fmla="*/ 140 h 171"/>
                <a:gd name="T50" fmla="*/ 145 w 145"/>
                <a:gd name="T51" fmla="*/ 140 h 171"/>
                <a:gd name="T52" fmla="*/ 125 w 145"/>
                <a:gd name="T53" fmla="*/ 156 h 171"/>
                <a:gd name="T54" fmla="*/ 99 w 145"/>
                <a:gd name="T55" fmla="*/ 166 h 171"/>
                <a:gd name="T56" fmla="*/ 79 w 145"/>
                <a:gd name="T57" fmla="*/ 169 h 171"/>
                <a:gd name="T58" fmla="*/ 59 w 145"/>
                <a:gd name="T59" fmla="*/ 169 h 171"/>
                <a:gd name="T60" fmla="*/ 39 w 145"/>
                <a:gd name="T61" fmla="*/ 166 h 171"/>
                <a:gd name="T62" fmla="*/ 11 w 145"/>
                <a:gd name="T63" fmla="*/ 156 h 171"/>
                <a:gd name="T64" fmla="*/ 0 w 145"/>
                <a:gd name="T65" fmla="*/ 148 h 171"/>
                <a:gd name="T66" fmla="*/ 0 w 145"/>
                <a:gd name="T67" fmla="*/ 148 h 171"/>
                <a:gd name="T68" fmla="*/ 0 w 145"/>
                <a:gd name="T69" fmla="*/ 148 h 171"/>
                <a:gd name="T70" fmla="*/ 0 w 145"/>
                <a:gd name="T71" fmla="*/ 148 h 1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5"/>
                <a:gd name="T109" fmla="*/ 0 h 171"/>
                <a:gd name="T110" fmla="*/ 145 w 145"/>
                <a:gd name="T111" fmla="*/ 171 h 1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5" h="171">
                  <a:moveTo>
                    <a:pt x="120" y="12"/>
                  </a:moveTo>
                  <a:lnTo>
                    <a:pt x="109" y="8"/>
                  </a:lnTo>
                  <a:lnTo>
                    <a:pt x="99" y="5"/>
                  </a:lnTo>
                  <a:lnTo>
                    <a:pt x="90" y="2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8" y="2"/>
                  </a:lnTo>
                  <a:lnTo>
                    <a:pt x="39" y="5"/>
                  </a:lnTo>
                  <a:lnTo>
                    <a:pt x="28" y="8"/>
                  </a:lnTo>
                  <a:lnTo>
                    <a:pt x="17" y="12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48" y="3"/>
                  </a:lnTo>
                  <a:lnTo>
                    <a:pt x="59" y="2"/>
                  </a:lnTo>
                  <a:lnTo>
                    <a:pt x="68" y="2"/>
                  </a:lnTo>
                  <a:lnTo>
                    <a:pt x="79" y="2"/>
                  </a:lnTo>
                  <a:lnTo>
                    <a:pt x="88" y="3"/>
                  </a:lnTo>
                  <a:lnTo>
                    <a:pt x="99" y="5"/>
                  </a:lnTo>
                  <a:lnTo>
                    <a:pt x="109" y="8"/>
                  </a:lnTo>
                  <a:lnTo>
                    <a:pt x="120" y="12"/>
                  </a:lnTo>
                  <a:close/>
                  <a:moveTo>
                    <a:pt x="0" y="148"/>
                  </a:moveTo>
                  <a:lnTo>
                    <a:pt x="11" y="156"/>
                  </a:lnTo>
                  <a:lnTo>
                    <a:pt x="28" y="163"/>
                  </a:lnTo>
                  <a:lnTo>
                    <a:pt x="39" y="166"/>
                  </a:lnTo>
                  <a:lnTo>
                    <a:pt x="48" y="168"/>
                  </a:lnTo>
                  <a:lnTo>
                    <a:pt x="57" y="169"/>
                  </a:lnTo>
                  <a:lnTo>
                    <a:pt x="68" y="171"/>
                  </a:lnTo>
                  <a:lnTo>
                    <a:pt x="79" y="169"/>
                  </a:lnTo>
                  <a:lnTo>
                    <a:pt x="90" y="168"/>
                  </a:lnTo>
                  <a:lnTo>
                    <a:pt x="99" y="166"/>
                  </a:lnTo>
                  <a:lnTo>
                    <a:pt x="109" y="163"/>
                  </a:lnTo>
                  <a:lnTo>
                    <a:pt x="127" y="156"/>
                  </a:lnTo>
                  <a:lnTo>
                    <a:pt x="142" y="145"/>
                  </a:lnTo>
                  <a:lnTo>
                    <a:pt x="145" y="142"/>
                  </a:lnTo>
                  <a:lnTo>
                    <a:pt x="145" y="140"/>
                  </a:lnTo>
                  <a:lnTo>
                    <a:pt x="142" y="145"/>
                  </a:lnTo>
                  <a:lnTo>
                    <a:pt x="125" y="156"/>
                  </a:lnTo>
                  <a:lnTo>
                    <a:pt x="109" y="163"/>
                  </a:lnTo>
                  <a:lnTo>
                    <a:pt x="99" y="166"/>
                  </a:lnTo>
                  <a:lnTo>
                    <a:pt x="88" y="168"/>
                  </a:lnTo>
                  <a:lnTo>
                    <a:pt x="79" y="169"/>
                  </a:lnTo>
                  <a:lnTo>
                    <a:pt x="68" y="169"/>
                  </a:lnTo>
                  <a:lnTo>
                    <a:pt x="59" y="169"/>
                  </a:lnTo>
                  <a:lnTo>
                    <a:pt x="48" y="168"/>
                  </a:lnTo>
                  <a:lnTo>
                    <a:pt x="39" y="166"/>
                  </a:lnTo>
                  <a:lnTo>
                    <a:pt x="28" y="163"/>
                  </a:lnTo>
                  <a:lnTo>
                    <a:pt x="11" y="156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72E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Freeform 1609"/>
            <p:cNvSpPr>
              <a:spLocks noEditPoints="1"/>
            </p:cNvSpPr>
            <p:nvPr/>
          </p:nvSpPr>
          <p:spPr bwMode="auto">
            <a:xfrm>
              <a:off x="2927" y="3037"/>
              <a:ext cx="145" cy="167"/>
            </a:xfrm>
            <a:custGeom>
              <a:avLst/>
              <a:gdLst>
                <a:gd name="T0" fmla="*/ 109 w 145"/>
                <a:gd name="T1" fmla="*/ 6 h 167"/>
                <a:gd name="T2" fmla="*/ 88 w 145"/>
                <a:gd name="T3" fmla="*/ 1 h 167"/>
                <a:gd name="T4" fmla="*/ 68 w 145"/>
                <a:gd name="T5" fmla="*/ 0 h 167"/>
                <a:gd name="T6" fmla="*/ 48 w 145"/>
                <a:gd name="T7" fmla="*/ 1 h 167"/>
                <a:gd name="T8" fmla="*/ 28 w 145"/>
                <a:gd name="T9" fmla="*/ 6 h 167"/>
                <a:gd name="T10" fmla="*/ 17 w 145"/>
                <a:gd name="T11" fmla="*/ 10 h 167"/>
                <a:gd name="T12" fmla="*/ 17 w 145"/>
                <a:gd name="T13" fmla="*/ 12 h 167"/>
                <a:gd name="T14" fmla="*/ 17 w 145"/>
                <a:gd name="T15" fmla="*/ 12 h 167"/>
                <a:gd name="T16" fmla="*/ 17 w 145"/>
                <a:gd name="T17" fmla="*/ 12 h 167"/>
                <a:gd name="T18" fmla="*/ 30 w 145"/>
                <a:gd name="T19" fmla="*/ 6 h 167"/>
                <a:gd name="T20" fmla="*/ 48 w 145"/>
                <a:gd name="T21" fmla="*/ 1 h 167"/>
                <a:gd name="T22" fmla="*/ 68 w 145"/>
                <a:gd name="T23" fmla="*/ 0 h 167"/>
                <a:gd name="T24" fmla="*/ 88 w 145"/>
                <a:gd name="T25" fmla="*/ 1 h 167"/>
                <a:gd name="T26" fmla="*/ 109 w 145"/>
                <a:gd name="T27" fmla="*/ 6 h 167"/>
                <a:gd name="T28" fmla="*/ 120 w 145"/>
                <a:gd name="T29" fmla="*/ 10 h 167"/>
                <a:gd name="T30" fmla="*/ 11 w 145"/>
                <a:gd name="T31" fmla="*/ 154 h 167"/>
                <a:gd name="T32" fmla="*/ 39 w 145"/>
                <a:gd name="T33" fmla="*/ 164 h 167"/>
                <a:gd name="T34" fmla="*/ 59 w 145"/>
                <a:gd name="T35" fmla="*/ 167 h 167"/>
                <a:gd name="T36" fmla="*/ 79 w 145"/>
                <a:gd name="T37" fmla="*/ 167 h 167"/>
                <a:gd name="T38" fmla="*/ 99 w 145"/>
                <a:gd name="T39" fmla="*/ 164 h 167"/>
                <a:gd name="T40" fmla="*/ 125 w 145"/>
                <a:gd name="T41" fmla="*/ 154 h 167"/>
                <a:gd name="T42" fmla="*/ 145 w 145"/>
                <a:gd name="T43" fmla="*/ 138 h 167"/>
                <a:gd name="T44" fmla="*/ 145 w 145"/>
                <a:gd name="T45" fmla="*/ 138 h 167"/>
                <a:gd name="T46" fmla="*/ 145 w 145"/>
                <a:gd name="T47" fmla="*/ 137 h 167"/>
                <a:gd name="T48" fmla="*/ 145 w 145"/>
                <a:gd name="T49" fmla="*/ 137 h 167"/>
                <a:gd name="T50" fmla="*/ 145 w 145"/>
                <a:gd name="T51" fmla="*/ 137 h 167"/>
                <a:gd name="T52" fmla="*/ 125 w 145"/>
                <a:gd name="T53" fmla="*/ 152 h 167"/>
                <a:gd name="T54" fmla="*/ 99 w 145"/>
                <a:gd name="T55" fmla="*/ 163 h 167"/>
                <a:gd name="T56" fmla="*/ 79 w 145"/>
                <a:gd name="T57" fmla="*/ 166 h 167"/>
                <a:gd name="T58" fmla="*/ 59 w 145"/>
                <a:gd name="T59" fmla="*/ 166 h 167"/>
                <a:gd name="T60" fmla="*/ 39 w 145"/>
                <a:gd name="T61" fmla="*/ 163 h 167"/>
                <a:gd name="T62" fmla="*/ 11 w 145"/>
                <a:gd name="T63" fmla="*/ 152 h 167"/>
                <a:gd name="T64" fmla="*/ 0 w 145"/>
                <a:gd name="T65" fmla="*/ 144 h 167"/>
                <a:gd name="T66" fmla="*/ 0 w 145"/>
                <a:gd name="T67" fmla="*/ 144 h 167"/>
                <a:gd name="T68" fmla="*/ 0 w 145"/>
                <a:gd name="T69" fmla="*/ 144 h 167"/>
                <a:gd name="T70" fmla="*/ 0 w 145"/>
                <a:gd name="T71" fmla="*/ 144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5"/>
                <a:gd name="T109" fmla="*/ 0 h 167"/>
                <a:gd name="T110" fmla="*/ 145 w 145"/>
                <a:gd name="T111" fmla="*/ 167 h 1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5" h="167">
                  <a:moveTo>
                    <a:pt x="120" y="10"/>
                  </a:moveTo>
                  <a:lnTo>
                    <a:pt x="109" y="6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39" y="3"/>
                  </a:lnTo>
                  <a:lnTo>
                    <a:pt x="28" y="6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8" y="1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8" y="1"/>
                  </a:lnTo>
                  <a:lnTo>
                    <a:pt x="99" y="3"/>
                  </a:lnTo>
                  <a:lnTo>
                    <a:pt x="109" y="6"/>
                  </a:lnTo>
                  <a:lnTo>
                    <a:pt x="120" y="12"/>
                  </a:lnTo>
                  <a:lnTo>
                    <a:pt x="120" y="10"/>
                  </a:lnTo>
                  <a:close/>
                  <a:moveTo>
                    <a:pt x="0" y="146"/>
                  </a:moveTo>
                  <a:lnTo>
                    <a:pt x="11" y="154"/>
                  </a:lnTo>
                  <a:lnTo>
                    <a:pt x="28" y="161"/>
                  </a:lnTo>
                  <a:lnTo>
                    <a:pt x="39" y="164"/>
                  </a:lnTo>
                  <a:lnTo>
                    <a:pt x="48" y="166"/>
                  </a:lnTo>
                  <a:lnTo>
                    <a:pt x="59" y="167"/>
                  </a:lnTo>
                  <a:lnTo>
                    <a:pt x="68" y="167"/>
                  </a:lnTo>
                  <a:lnTo>
                    <a:pt x="79" y="167"/>
                  </a:lnTo>
                  <a:lnTo>
                    <a:pt x="88" y="166"/>
                  </a:lnTo>
                  <a:lnTo>
                    <a:pt x="99" y="164"/>
                  </a:lnTo>
                  <a:lnTo>
                    <a:pt x="109" y="161"/>
                  </a:lnTo>
                  <a:lnTo>
                    <a:pt x="125" y="154"/>
                  </a:lnTo>
                  <a:lnTo>
                    <a:pt x="142" y="143"/>
                  </a:lnTo>
                  <a:lnTo>
                    <a:pt x="145" y="138"/>
                  </a:lnTo>
                  <a:lnTo>
                    <a:pt x="145" y="137"/>
                  </a:lnTo>
                  <a:lnTo>
                    <a:pt x="140" y="143"/>
                  </a:lnTo>
                  <a:lnTo>
                    <a:pt x="125" y="152"/>
                  </a:lnTo>
                  <a:lnTo>
                    <a:pt x="109" y="160"/>
                  </a:lnTo>
                  <a:lnTo>
                    <a:pt x="99" y="163"/>
                  </a:lnTo>
                  <a:lnTo>
                    <a:pt x="88" y="166"/>
                  </a:lnTo>
                  <a:lnTo>
                    <a:pt x="79" y="166"/>
                  </a:lnTo>
                  <a:lnTo>
                    <a:pt x="68" y="167"/>
                  </a:lnTo>
                  <a:lnTo>
                    <a:pt x="59" y="166"/>
                  </a:lnTo>
                  <a:lnTo>
                    <a:pt x="48" y="166"/>
                  </a:lnTo>
                  <a:lnTo>
                    <a:pt x="39" y="163"/>
                  </a:lnTo>
                  <a:lnTo>
                    <a:pt x="30" y="160"/>
                  </a:lnTo>
                  <a:lnTo>
                    <a:pt x="11" y="152"/>
                  </a:lnTo>
                  <a:lnTo>
                    <a:pt x="0" y="144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73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Freeform 1610"/>
            <p:cNvSpPr>
              <a:spLocks noEditPoints="1"/>
            </p:cNvSpPr>
            <p:nvPr/>
          </p:nvSpPr>
          <p:spPr bwMode="auto">
            <a:xfrm>
              <a:off x="2927" y="3037"/>
              <a:ext cx="145" cy="167"/>
            </a:xfrm>
            <a:custGeom>
              <a:avLst/>
              <a:gdLst>
                <a:gd name="T0" fmla="*/ 109 w 145"/>
                <a:gd name="T1" fmla="*/ 6 h 167"/>
                <a:gd name="T2" fmla="*/ 88 w 145"/>
                <a:gd name="T3" fmla="*/ 1 h 167"/>
                <a:gd name="T4" fmla="*/ 68 w 145"/>
                <a:gd name="T5" fmla="*/ 0 h 167"/>
                <a:gd name="T6" fmla="*/ 48 w 145"/>
                <a:gd name="T7" fmla="*/ 1 h 167"/>
                <a:gd name="T8" fmla="*/ 30 w 145"/>
                <a:gd name="T9" fmla="*/ 6 h 167"/>
                <a:gd name="T10" fmla="*/ 17 w 145"/>
                <a:gd name="T11" fmla="*/ 12 h 167"/>
                <a:gd name="T12" fmla="*/ 17 w 145"/>
                <a:gd name="T13" fmla="*/ 12 h 167"/>
                <a:gd name="T14" fmla="*/ 17 w 145"/>
                <a:gd name="T15" fmla="*/ 12 h 167"/>
                <a:gd name="T16" fmla="*/ 17 w 145"/>
                <a:gd name="T17" fmla="*/ 12 h 167"/>
                <a:gd name="T18" fmla="*/ 30 w 145"/>
                <a:gd name="T19" fmla="*/ 7 h 167"/>
                <a:gd name="T20" fmla="*/ 48 w 145"/>
                <a:gd name="T21" fmla="*/ 1 h 167"/>
                <a:gd name="T22" fmla="*/ 68 w 145"/>
                <a:gd name="T23" fmla="*/ 0 h 167"/>
                <a:gd name="T24" fmla="*/ 88 w 145"/>
                <a:gd name="T25" fmla="*/ 1 h 167"/>
                <a:gd name="T26" fmla="*/ 109 w 145"/>
                <a:gd name="T27" fmla="*/ 7 h 167"/>
                <a:gd name="T28" fmla="*/ 120 w 145"/>
                <a:gd name="T29" fmla="*/ 12 h 167"/>
                <a:gd name="T30" fmla="*/ 11 w 145"/>
                <a:gd name="T31" fmla="*/ 152 h 167"/>
                <a:gd name="T32" fmla="*/ 39 w 145"/>
                <a:gd name="T33" fmla="*/ 163 h 167"/>
                <a:gd name="T34" fmla="*/ 59 w 145"/>
                <a:gd name="T35" fmla="*/ 166 h 167"/>
                <a:gd name="T36" fmla="*/ 79 w 145"/>
                <a:gd name="T37" fmla="*/ 166 h 167"/>
                <a:gd name="T38" fmla="*/ 99 w 145"/>
                <a:gd name="T39" fmla="*/ 163 h 167"/>
                <a:gd name="T40" fmla="*/ 125 w 145"/>
                <a:gd name="T41" fmla="*/ 152 h 167"/>
                <a:gd name="T42" fmla="*/ 145 w 145"/>
                <a:gd name="T43" fmla="*/ 137 h 167"/>
                <a:gd name="T44" fmla="*/ 145 w 145"/>
                <a:gd name="T45" fmla="*/ 137 h 167"/>
                <a:gd name="T46" fmla="*/ 145 w 145"/>
                <a:gd name="T47" fmla="*/ 137 h 167"/>
                <a:gd name="T48" fmla="*/ 145 w 145"/>
                <a:gd name="T49" fmla="*/ 137 h 167"/>
                <a:gd name="T50" fmla="*/ 145 w 145"/>
                <a:gd name="T51" fmla="*/ 135 h 167"/>
                <a:gd name="T52" fmla="*/ 125 w 145"/>
                <a:gd name="T53" fmla="*/ 152 h 167"/>
                <a:gd name="T54" fmla="*/ 99 w 145"/>
                <a:gd name="T55" fmla="*/ 163 h 167"/>
                <a:gd name="T56" fmla="*/ 79 w 145"/>
                <a:gd name="T57" fmla="*/ 166 h 167"/>
                <a:gd name="T58" fmla="*/ 59 w 145"/>
                <a:gd name="T59" fmla="*/ 166 h 167"/>
                <a:gd name="T60" fmla="*/ 39 w 145"/>
                <a:gd name="T61" fmla="*/ 163 h 167"/>
                <a:gd name="T62" fmla="*/ 11 w 145"/>
                <a:gd name="T63" fmla="*/ 152 h 167"/>
                <a:gd name="T64" fmla="*/ 0 w 145"/>
                <a:gd name="T65" fmla="*/ 144 h 167"/>
                <a:gd name="T66" fmla="*/ 0 w 145"/>
                <a:gd name="T67" fmla="*/ 144 h 167"/>
                <a:gd name="T68" fmla="*/ 0 w 145"/>
                <a:gd name="T69" fmla="*/ 144 h 167"/>
                <a:gd name="T70" fmla="*/ 0 w 145"/>
                <a:gd name="T71" fmla="*/ 144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5"/>
                <a:gd name="T109" fmla="*/ 0 h 167"/>
                <a:gd name="T110" fmla="*/ 145 w 145"/>
                <a:gd name="T111" fmla="*/ 167 h 1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5" h="167">
                  <a:moveTo>
                    <a:pt x="120" y="12"/>
                  </a:moveTo>
                  <a:lnTo>
                    <a:pt x="109" y="6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39" y="3"/>
                  </a:lnTo>
                  <a:lnTo>
                    <a:pt x="30" y="6"/>
                  </a:lnTo>
                  <a:lnTo>
                    <a:pt x="17" y="12"/>
                  </a:lnTo>
                  <a:lnTo>
                    <a:pt x="30" y="7"/>
                  </a:lnTo>
                  <a:lnTo>
                    <a:pt x="39" y="4"/>
                  </a:lnTo>
                  <a:lnTo>
                    <a:pt x="48" y="1"/>
                  </a:lnTo>
                  <a:lnTo>
                    <a:pt x="59" y="1"/>
                  </a:lnTo>
                  <a:lnTo>
                    <a:pt x="68" y="0"/>
                  </a:lnTo>
                  <a:lnTo>
                    <a:pt x="79" y="1"/>
                  </a:lnTo>
                  <a:lnTo>
                    <a:pt x="88" y="1"/>
                  </a:lnTo>
                  <a:lnTo>
                    <a:pt x="99" y="4"/>
                  </a:lnTo>
                  <a:lnTo>
                    <a:pt x="109" y="7"/>
                  </a:lnTo>
                  <a:lnTo>
                    <a:pt x="120" y="12"/>
                  </a:lnTo>
                  <a:close/>
                  <a:moveTo>
                    <a:pt x="0" y="144"/>
                  </a:moveTo>
                  <a:lnTo>
                    <a:pt x="11" y="152"/>
                  </a:lnTo>
                  <a:lnTo>
                    <a:pt x="30" y="160"/>
                  </a:lnTo>
                  <a:lnTo>
                    <a:pt x="39" y="163"/>
                  </a:lnTo>
                  <a:lnTo>
                    <a:pt x="48" y="166"/>
                  </a:lnTo>
                  <a:lnTo>
                    <a:pt x="59" y="166"/>
                  </a:lnTo>
                  <a:lnTo>
                    <a:pt x="68" y="167"/>
                  </a:lnTo>
                  <a:lnTo>
                    <a:pt x="79" y="166"/>
                  </a:lnTo>
                  <a:lnTo>
                    <a:pt x="88" y="166"/>
                  </a:lnTo>
                  <a:lnTo>
                    <a:pt x="99" y="163"/>
                  </a:lnTo>
                  <a:lnTo>
                    <a:pt x="109" y="160"/>
                  </a:lnTo>
                  <a:lnTo>
                    <a:pt x="125" y="152"/>
                  </a:lnTo>
                  <a:lnTo>
                    <a:pt x="140" y="143"/>
                  </a:lnTo>
                  <a:lnTo>
                    <a:pt x="145" y="137"/>
                  </a:lnTo>
                  <a:lnTo>
                    <a:pt x="145" y="135"/>
                  </a:lnTo>
                  <a:lnTo>
                    <a:pt x="140" y="141"/>
                  </a:lnTo>
                  <a:lnTo>
                    <a:pt x="125" y="152"/>
                  </a:lnTo>
                  <a:lnTo>
                    <a:pt x="109" y="160"/>
                  </a:lnTo>
                  <a:lnTo>
                    <a:pt x="99" y="163"/>
                  </a:lnTo>
                  <a:lnTo>
                    <a:pt x="88" y="164"/>
                  </a:lnTo>
                  <a:lnTo>
                    <a:pt x="79" y="166"/>
                  </a:lnTo>
                  <a:lnTo>
                    <a:pt x="68" y="166"/>
                  </a:lnTo>
                  <a:lnTo>
                    <a:pt x="59" y="166"/>
                  </a:lnTo>
                  <a:lnTo>
                    <a:pt x="48" y="164"/>
                  </a:lnTo>
                  <a:lnTo>
                    <a:pt x="39" y="163"/>
                  </a:lnTo>
                  <a:lnTo>
                    <a:pt x="30" y="160"/>
                  </a:lnTo>
                  <a:lnTo>
                    <a:pt x="11" y="1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74E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2" name="Freeform 1612"/>
          <p:cNvSpPr>
            <a:spLocks noEditPoints="1"/>
          </p:cNvSpPr>
          <p:nvPr/>
        </p:nvSpPr>
        <p:spPr bwMode="auto">
          <a:xfrm>
            <a:off x="4289425" y="4821238"/>
            <a:ext cx="212725" cy="263525"/>
          </a:xfrm>
          <a:custGeom>
            <a:avLst/>
            <a:gdLst>
              <a:gd name="T0" fmla="*/ 2147483647 w 145"/>
              <a:gd name="T1" fmla="*/ 2147483647 h 166"/>
              <a:gd name="T2" fmla="*/ 2147483647 w 145"/>
              <a:gd name="T3" fmla="*/ 2147483647 h 166"/>
              <a:gd name="T4" fmla="*/ 2147483647 w 145"/>
              <a:gd name="T5" fmla="*/ 0 h 166"/>
              <a:gd name="T6" fmla="*/ 2147483647 w 145"/>
              <a:gd name="T7" fmla="*/ 2147483647 h 166"/>
              <a:gd name="T8" fmla="*/ 2147483647 w 145"/>
              <a:gd name="T9" fmla="*/ 2147483647 h 166"/>
              <a:gd name="T10" fmla="*/ 2147483647 w 145"/>
              <a:gd name="T11" fmla="*/ 2147483647 h 166"/>
              <a:gd name="T12" fmla="*/ 2147483647 w 145"/>
              <a:gd name="T13" fmla="*/ 2147483647 h 166"/>
              <a:gd name="T14" fmla="*/ 2147483647 w 145"/>
              <a:gd name="T15" fmla="*/ 2147483647 h 166"/>
              <a:gd name="T16" fmla="*/ 2147483647 w 145"/>
              <a:gd name="T17" fmla="*/ 2147483647 h 166"/>
              <a:gd name="T18" fmla="*/ 2147483647 w 145"/>
              <a:gd name="T19" fmla="*/ 2147483647 h 166"/>
              <a:gd name="T20" fmla="*/ 2147483647 w 145"/>
              <a:gd name="T21" fmla="*/ 2147483647 h 166"/>
              <a:gd name="T22" fmla="*/ 2147483647 w 145"/>
              <a:gd name="T23" fmla="*/ 2147483647 h 166"/>
              <a:gd name="T24" fmla="*/ 2147483647 w 145"/>
              <a:gd name="T25" fmla="*/ 2147483647 h 166"/>
              <a:gd name="T26" fmla="*/ 2147483647 w 145"/>
              <a:gd name="T27" fmla="*/ 2147483647 h 166"/>
              <a:gd name="T28" fmla="*/ 2147483647 w 145"/>
              <a:gd name="T29" fmla="*/ 2147483647 h 166"/>
              <a:gd name="T30" fmla="*/ 2147483647 w 145"/>
              <a:gd name="T31" fmla="*/ 2147483647 h 166"/>
              <a:gd name="T32" fmla="*/ 2147483647 w 145"/>
              <a:gd name="T33" fmla="*/ 2147483647 h 166"/>
              <a:gd name="T34" fmla="*/ 2147483647 w 145"/>
              <a:gd name="T35" fmla="*/ 2147483647 h 166"/>
              <a:gd name="T36" fmla="*/ 2147483647 w 145"/>
              <a:gd name="T37" fmla="*/ 2147483647 h 166"/>
              <a:gd name="T38" fmla="*/ 2147483647 w 145"/>
              <a:gd name="T39" fmla="*/ 2147483647 h 166"/>
              <a:gd name="T40" fmla="*/ 2147483647 w 145"/>
              <a:gd name="T41" fmla="*/ 2147483647 h 166"/>
              <a:gd name="T42" fmla="*/ 2147483647 w 145"/>
              <a:gd name="T43" fmla="*/ 2147483647 h 166"/>
              <a:gd name="T44" fmla="*/ 2147483647 w 145"/>
              <a:gd name="T45" fmla="*/ 2147483647 h 166"/>
              <a:gd name="T46" fmla="*/ 2147483647 w 145"/>
              <a:gd name="T47" fmla="*/ 2147483647 h 166"/>
              <a:gd name="T48" fmla="*/ 2147483647 w 145"/>
              <a:gd name="T49" fmla="*/ 2147483647 h 166"/>
              <a:gd name="T50" fmla="*/ 2147483647 w 145"/>
              <a:gd name="T51" fmla="*/ 2147483647 h 166"/>
              <a:gd name="T52" fmla="*/ 2147483647 w 145"/>
              <a:gd name="T53" fmla="*/ 2147483647 h 166"/>
              <a:gd name="T54" fmla="*/ 2147483647 w 145"/>
              <a:gd name="T55" fmla="*/ 2147483647 h 166"/>
              <a:gd name="T56" fmla="*/ 2147483647 w 145"/>
              <a:gd name="T57" fmla="*/ 2147483647 h 166"/>
              <a:gd name="T58" fmla="*/ 2147483647 w 145"/>
              <a:gd name="T59" fmla="*/ 2147483647 h 166"/>
              <a:gd name="T60" fmla="*/ 2147483647 w 145"/>
              <a:gd name="T61" fmla="*/ 2147483647 h 166"/>
              <a:gd name="T62" fmla="*/ 2147483647 w 145"/>
              <a:gd name="T63" fmla="*/ 2147483647 h 166"/>
              <a:gd name="T64" fmla="*/ 0 w 145"/>
              <a:gd name="T65" fmla="*/ 2147483647 h 166"/>
              <a:gd name="T66" fmla="*/ 0 w 145"/>
              <a:gd name="T67" fmla="*/ 2147483647 h 166"/>
              <a:gd name="T68" fmla="*/ 0 w 145"/>
              <a:gd name="T69" fmla="*/ 2147483647 h 166"/>
              <a:gd name="T70" fmla="*/ 0 w 145"/>
              <a:gd name="T71" fmla="*/ 2147483647 h 16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5"/>
              <a:gd name="T109" fmla="*/ 0 h 166"/>
              <a:gd name="T110" fmla="*/ 145 w 145"/>
              <a:gd name="T111" fmla="*/ 166 h 16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5" h="166">
                <a:moveTo>
                  <a:pt x="120" y="12"/>
                </a:moveTo>
                <a:lnTo>
                  <a:pt x="109" y="7"/>
                </a:lnTo>
                <a:lnTo>
                  <a:pt x="99" y="4"/>
                </a:lnTo>
                <a:lnTo>
                  <a:pt x="88" y="1"/>
                </a:lnTo>
                <a:lnTo>
                  <a:pt x="79" y="1"/>
                </a:lnTo>
                <a:lnTo>
                  <a:pt x="68" y="0"/>
                </a:lnTo>
                <a:lnTo>
                  <a:pt x="59" y="1"/>
                </a:lnTo>
                <a:lnTo>
                  <a:pt x="48" y="1"/>
                </a:lnTo>
                <a:lnTo>
                  <a:pt x="39" y="4"/>
                </a:lnTo>
                <a:lnTo>
                  <a:pt x="30" y="7"/>
                </a:lnTo>
                <a:lnTo>
                  <a:pt x="17" y="12"/>
                </a:lnTo>
                <a:lnTo>
                  <a:pt x="17" y="13"/>
                </a:lnTo>
                <a:lnTo>
                  <a:pt x="30" y="7"/>
                </a:lnTo>
                <a:lnTo>
                  <a:pt x="39" y="4"/>
                </a:lnTo>
                <a:lnTo>
                  <a:pt x="48" y="3"/>
                </a:lnTo>
                <a:lnTo>
                  <a:pt x="59" y="1"/>
                </a:lnTo>
                <a:lnTo>
                  <a:pt x="68" y="1"/>
                </a:lnTo>
                <a:lnTo>
                  <a:pt x="79" y="1"/>
                </a:lnTo>
                <a:lnTo>
                  <a:pt x="88" y="3"/>
                </a:lnTo>
                <a:lnTo>
                  <a:pt x="98" y="4"/>
                </a:lnTo>
                <a:lnTo>
                  <a:pt x="107" y="7"/>
                </a:lnTo>
                <a:lnTo>
                  <a:pt x="120" y="13"/>
                </a:lnTo>
                <a:lnTo>
                  <a:pt x="120" y="12"/>
                </a:lnTo>
                <a:close/>
                <a:moveTo>
                  <a:pt x="0" y="144"/>
                </a:moveTo>
                <a:lnTo>
                  <a:pt x="11" y="152"/>
                </a:lnTo>
                <a:lnTo>
                  <a:pt x="30" y="160"/>
                </a:lnTo>
                <a:lnTo>
                  <a:pt x="39" y="163"/>
                </a:lnTo>
                <a:lnTo>
                  <a:pt x="48" y="164"/>
                </a:lnTo>
                <a:lnTo>
                  <a:pt x="59" y="166"/>
                </a:lnTo>
                <a:lnTo>
                  <a:pt x="68" y="166"/>
                </a:lnTo>
                <a:lnTo>
                  <a:pt x="79" y="166"/>
                </a:lnTo>
                <a:lnTo>
                  <a:pt x="88" y="164"/>
                </a:lnTo>
                <a:lnTo>
                  <a:pt x="99" y="163"/>
                </a:lnTo>
                <a:lnTo>
                  <a:pt x="109" y="160"/>
                </a:lnTo>
                <a:lnTo>
                  <a:pt x="125" y="152"/>
                </a:lnTo>
                <a:lnTo>
                  <a:pt x="140" y="141"/>
                </a:lnTo>
                <a:lnTo>
                  <a:pt x="145" y="135"/>
                </a:lnTo>
                <a:lnTo>
                  <a:pt x="140" y="141"/>
                </a:lnTo>
                <a:lnTo>
                  <a:pt x="125" y="152"/>
                </a:lnTo>
                <a:lnTo>
                  <a:pt x="107" y="160"/>
                </a:lnTo>
                <a:lnTo>
                  <a:pt x="98" y="161"/>
                </a:lnTo>
                <a:lnTo>
                  <a:pt x="88" y="164"/>
                </a:lnTo>
                <a:lnTo>
                  <a:pt x="79" y="166"/>
                </a:lnTo>
                <a:lnTo>
                  <a:pt x="68" y="166"/>
                </a:lnTo>
                <a:lnTo>
                  <a:pt x="59" y="166"/>
                </a:lnTo>
                <a:lnTo>
                  <a:pt x="48" y="164"/>
                </a:lnTo>
                <a:lnTo>
                  <a:pt x="39" y="161"/>
                </a:lnTo>
                <a:lnTo>
                  <a:pt x="30" y="160"/>
                </a:lnTo>
                <a:lnTo>
                  <a:pt x="13" y="152"/>
                </a:lnTo>
                <a:lnTo>
                  <a:pt x="0" y="143"/>
                </a:lnTo>
                <a:lnTo>
                  <a:pt x="0" y="144"/>
                </a:lnTo>
                <a:close/>
              </a:path>
            </a:pathLst>
          </a:custGeom>
          <a:solidFill>
            <a:srgbClr val="75E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3" name="Freeform 1613"/>
          <p:cNvSpPr>
            <a:spLocks noEditPoints="1"/>
          </p:cNvSpPr>
          <p:nvPr/>
        </p:nvSpPr>
        <p:spPr bwMode="auto">
          <a:xfrm>
            <a:off x="4289425" y="4822825"/>
            <a:ext cx="212725" cy="261938"/>
          </a:xfrm>
          <a:custGeom>
            <a:avLst/>
            <a:gdLst>
              <a:gd name="T0" fmla="*/ 2147483647 w 145"/>
              <a:gd name="T1" fmla="*/ 2147483647 h 165"/>
              <a:gd name="T2" fmla="*/ 2147483647 w 145"/>
              <a:gd name="T3" fmla="*/ 2147483647 h 165"/>
              <a:gd name="T4" fmla="*/ 2147483647 w 145"/>
              <a:gd name="T5" fmla="*/ 0 h 165"/>
              <a:gd name="T6" fmla="*/ 2147483647 w 145"/>
              <a:gd name="T7" fmla="*/ 2147483647 h 165"/>
              <a:gd name="T8" fmla="*/ 2147483647 w 145"/>
              <a:gd name="T9" fmla="*/ 2147483647 h 165"/>
              <a:gd name="T10" fmla="*/ 2147483647 w 145"/>
              <a:gd name="T11" fmla="*/ 2147483647 h 165"/>
              <a:gd name="T12" fmla="*/ 2147483647 w 145"/>
              <a:gd name="T13" fmla="*/ 2147483647 h 165"/>
              <a:gd name="T14" fmla="*/ 2147483647 w 145"/>
              <a:gd name="T15" fmla="*/ 2147483647 h 165"/>
              <a:gd name="T16" fmla="*/ 2147483647 w 145"/>
              <a:gd name="T17" fmla="*/ 2147483647 h 165"/>
              <a:gd name="T18" fmla="*/ 2147483647 w 145"/>
              <a:gd name="T19" fmla="*/ 2147483647 h 165"/>
              <a:gd name="T20" fmla="*/ 2147483647 w 145"/>
              <a:gd name="T21" fmla="*/ 2147483647 h 165"/>
              <a:gd name="T22" fmla="*/ 2147483647 w 145"/>
              <a:gd name="T23" fmla="*/ 0 h 165"/>
              <a:gd name="T24" fmla="*/ 2147483647 w 145"/>
              <a:gd name="T25" fmla="*/ 2147483647 h 165"/>
              <a:gd name="T26" fmla="*/ 2147483647 w 145"/>
              <a:gd name="T27" fmla="*/ 2147483647 h 165"/>
              <a:gd name="T28" fmla="*/ 2147483647 w 145"/>
              <a:gd name="T29" fmla="*/ 2147483647 h 165"/>
              <a:gd name="T30" fmla="*/ 2147483647 w 145"/>
              <a:gd name="T31" fmla="*/ 2147483647 h 165"/>
              <a:gd name="T32" fmla="*/ 2147483647 w 145"/>
              <a:gd name="T33" fmla="*/ 2147483647 h 165"/>
              <a:gd name="T34" fmla="*/ 2147483647 w 145"/>
              <a:gd name="T35" fmla="*/ 2147483647 h 165"/>
              <a:gd name="T36" fmla="*/ 2147483647 w 145"/>
              <a:gd name="T37" fmla="*/ 2147483647 h 165"/>
              <a:gd name="T38" fmla="*/ 2147483647 w 145"/>
              <a:gd name="T39" fmla="*/ 2147483647 h 165"/>
              <a:gd name="T40" fmla="*/ 2147483647 w 145"/>
              <a:gd name="T41" fmla="*/ 2147483647 h 165"/>
              <a:gd name="T42" fmla="*/ 2147483647 w 145"/>
              <a:gd name="T43" fmla="*/ 2147483647 h 165"/>
              <a:gd name="T44" fmla="*/ 2147483647 w 145"/>
              <a:gd name="T45" fmla="*/ 2147483647 h 165"/>
              <a:gd name="T46" fmla="*/ 2147483647 w 145"/>
              <a:gd name="T47" fmla="*/ 2147483647 h 165"/>
              <a:gd name="T48" fmla="*/ 2147483647 w 145"/>
              <a:gd name="T49" fmla="*/ 2147483647 h 165"/>
              <a:gd name="T50" fmla="*/ 2147483647 w 145"/>
              <a:gd name="T51" fmla="*/ 2147483647 h 165"/>
              <a:gd name="T52" fmla="*/ 2147483647 w 145"/>
              <a:gd name="T53" fmla="*/ 2147483647 h 165"/>
              <a:gd name="T54" fmla="*/ 2147483647 w 145"/>
              <a:gd name="T55" fmla="*/ 2147483647 h 165"/>
              <a:gd name="T56" fmla="*/ 2147483647 w 145"/>
              <a:gd name="T57" fmla="*/ 2147483647 h 165"/>
              <a:gd name="T58" fmla="*/ 2147483647 w 145"/>
              <a:gd name="T59" fmla="*/ 2147483647 h 165"/>
              <a:gd name="T60" fmla="*/ 2147483647 w 145"/>
              <a:gd name="T61" fmla="*/ 2147483647 h 165"/>
              <a:gd name="T62" fmla="*/ 2147483647 w 145"/>
              <a:gd name="T63" fmla="*/ 2147483647 h 165"/>
              <a:gd name="T64" fmla="*/ 0 w 145"/>
              <a:gd name="T65" fmla="*/ 2147483647 h 165"/>
              <a:gd name="T66" fmla="*/ 0 w 145"/>
              <a:gd name="T67" fmla="*/ 2147483647 h 165"/>
              <a:gd name="T68" fmla="*/ 0 w 145"/>
              <a:gd name="T69" fmla="*/ 2147483647 h 165"/>
              <a:gd name="T70" fmla="*/ 0 w 145"/>
              <a:gd name="T71" fmla="*/ 2147483647 h 1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5"/>
              <a:gd name="T109" fmla="*/ 0 h 165"/>
              <a:gd name="T110" fmla="*/ 145 w 145"/>
              <a:gd name="T111" fmla="*/ 165 h 1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5" h="165">
                <a:moveTo>
                  <a:pt x="120" y="12"/>
                </a:moveTo>
                <a:lnTo>
                  <a:pt x="107" y="6"/>
                </a:lnTo>
                <a:lnTo>
                  <a:pt x="98" y="3"/>
                </a:lnTo>
                <a:lnTo>
                  <a:pt x="88" y="2"/>
                </a:lnTo>
                <a:lnTo>
                  <a:pt x="79" y="0"/>
                </a:lnTo>
                <a:lnTo>
                  <a:pt x="68" y="0"/>
                </a:lnTo>
                <a:lnTo>
                  <a:pt x="59" y="0"/>
                </a:lnTo>
                <a:lnTo>
                  <a:pt x="48" y="2"/>
                </a:lnTo>
                <a:lnTo>
                  <a:pt x="39" y="3"/>
                </a:lnTo>
                <a:lnTo>
                  <a:pt x="30" y="6"/>
                </a:lnTo>
                <a:lnTo>
                  <a:pt x="17" y="12"/>
                </a:lnTo>
                <a:lnTo>
                  <a:pt x="30" y="6"/>
                </a:lnTo>
                <a:lnTo>
                  <a:pt x="39" y="5"/>
                </a:lnTo>
                <a:lnTo>
                  <a:pt x="48" y="2"/>
                </a:lnTo>
                <a:lnTo>
                  <a:pt x="59" y="0"/>
                </a:lnTo>
                <a:lnTo>
                  <a:pt x="68" y="0"/>
                </a:lnTo>
                <a:lnTo>
                  <a:pt x="79" y="0"/>
                </a:lnTo>
                <a:lnTo>
                  <a:pt x="88" y="2"/>
                </a:lnTo>
                <a:lnTo>
                  <a:pt x="98" y="5"/>
                </a:lnTo>
                <a:lnTo>
                  <a:pt x="107" y="6"/>
                </a:lnTo>
                <a:lnTo>
                  <a:pt x="120" y="12"/>
                </a:lnTo>
                <a:close/>
                <a:moveTo>
                  <a:pt x="0" y="142"/>
                </a:moveTo>
                <a:lnTo>
                  <a:pt x="13" y="151"/>
                </a:lnTo>
                <a:lnTo>
                  <a:pt x="30" y="159"/>
                </a:lnTo>
                <a:lnTo>
                  <a:pt x="39" y="160"/>
                </a:lnTo>
                <a:lnTo>
                  <a:pt x="48" y="163"/>
                </a:lnTo>
                <a:lnTo>
                  <a:pt x="59" y="165"/>
                </a:lnTo>
                <a:lnTo>
                  <a:pt x="68" y="165"/>
                </a:lnTo>
                <a:lnTo>
                  <a:pt x="79" y="165"/>
                </a:lnTo>
                <a:lnTo>
                  <a:pt x="88" y="163"/>
                </a:lnTo>
                <a:lnTo>
                  <a:pt x="98" y="160"/>
                </a:lnTo>
                <a:lnTo>
                  <a:pt x="107" y="159"/>
                </a:lnTo>
                <a:lnTo>
                  <a:pt x="125" y="151"/>
                </a:lnTo>
                <a:lnTo>
                  <a:pt x="140" y="140"/>
                </a:lnTo>
                <a:lnTo>
                  <a:pt x="145" y="134"/>
                </a:lnTo>
                <a:lnTo>
                  <a:pt x="145" y="133"/>
                </a:lnTo>
                <a:lnTo>
                  <a:pt x="140" y="140"/>
                </a:lnTo>
                <a:lnTo>
                  <a:pt x="125" y="150"/>
                </a:lnTo>
                <a:lnTo>
                  <a:pt x="107" y="157"/>
                </a:lnTo>
                <a:lnTo>
                  <a:pt x="98" y="160"/>
                </a:lnTo>
                <a:lnTo>
                  <a:pt x="88" y="162"/>
                </a:lnTo>
                <a:lnTo>
                  <a:pt x="79" y="163"/>
                </a:lnTo>
                <a:lnTo>
                  <a:pt x="68" y="165"/>
                </a:lnTo>
                <a:lnTo>
                  <a:pt x="59" y="163"/>
                </a:lnTo>
                <a:lnTo>
                  <a:pt x="48" y="162"/>
                </a:lnTo>
                <a:lnTo>
                  <a:pt x="39" y="160"/>
                </a:lnTo>
                <a:lnTo>
                  <a:pt x="30" y="157"/>
                </a:lnTo>
                <a:lnTo>
                  <a:pt x="13" y="150"/>
                </a:lnTo>
                <a:lnTo>
                  <a:pt x="0" y="142"/>
                </a:lnTo>
                <a:close/>
              </a:path>
            </a:pathLst>
          </a:custGeom>
          <a:solidFill>
            <a:srgbClr val="76E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4" name="Freeform 1614"/>
          <p:cNvSpPr>
            <a:spLocks noEditPoints="1"/>
          </p:cNvSpPr>
          <p:nvPr/>
        </p:nvSpPr>
        <p:spPr bwMode="auto">
          <a:xfrm>
            <a:off x="4289425" y="4822825"/>
            <a:ext cx="212725" cy="261938"/>
          </a:xfrm>
          <a:custGeom>
            <a:avLst/>
            <a:gdLst>
              <a:gd name="T0" fmla="*/ 2147483647 w 145"/>
              <a:gd name="T1" fmla="*/ 2147483647 h 165"/>
              <a:gd name="T2" fmla="*/ 2147483647 w 145"/>
              <a:gd name="T3" fmla="*/ 2147483647 h 165"/>
              <a:gd name="T4" fmla="*/ 2147483647 w 145"/>
              <a:gd name="T5" fmla="*/ 0 h 165"/>
              <a:gd name="T6" fmla="*/ 2147483647 w 145"/>
              <a:gd name="T7" fmla="*/ 2147483647 h 165"/>
              <a:gd name="T8" fmla="*/ 2147483647 w 145"/>
              <a:gd name="T9" fmla="*/ 2147483647 h 165"/>
              <a:gd name="T10" fmla="*/ 2147483647 w 145"/>
              <a:gd name="T11" fmla="*/ 2147483647 h 165"/>
              <a:gd name="T12" fmla="*/ 2147483647 w 145"/>
              <a:gd name="T13" fmla="*/ 2147483647 h 165"/>
              <a:gd name="T14" fmla="*/ 2147483647 w 145"/>
              <a:gd name="T15" fmla="*/ 2147483647 h 165"/>
              <a:gd name="T16" fmla="*/ 2147483647 w 145"/>
              <a:gd name="T17" fmla="*/ 2147483647 h 165"/>
              <a:gd name="T18" fmla="*/ 2147483647 w 145"/>
              <a:gd name="T19" fmla="*/ 2147483647 h 165"/>
              <a:gd name="T20" fmla="*/ 2147483647 w 145"/>
              <a:gd name="T21" fmla="*/ 2147483647 h 165"/>
              <a:gd name="T22" fmla="*/ 2147483647 w 145"/>
              <a:gd name="T23" fmla="*/ 2147483647 h 165"/>
              <a:gd name="T24" fmla="*/ 2147483647 w 145"/>
              <a:gd name="T25" fmla="*/ 2147483647 h 165"/>
              <a:gd name="T26" fmla="*/ 2147483647 w 145"/>
              <a:gd name="T27" fmla="*/ 2147483647 h 165"/>
              <a:gd name="T28" fmla="*/ 2147483647 w 145"/>
              <a:gd name="T29" fmla="*/ 2147483647 h 165"/>
              <a:gd name="T30" fmla="*/ 2147483647 w 145"/>
              <a:gd name="T31" fmla="*/ 2147483647 h 165"/>
              <a:gd name="T32" fmla="*/ 2147483647 w 145"/>
              <a:gd name="T33" fmla="*/ 2147483647 h 165"/>
              <a:gd name="T34" fmla="*/ 2147483647 w 145"/>
              <a:gd name="T35" fmla="*/ 2147483647 h 165"/>
              <a:gd name="T36" fmla="*/ 2147483647 w 145"/>
              <a:gd name="T37" fmla="*/ 2147483647 h 165"/>
              <a:gd name="T38" fmla="*/ 2147483647 w 145"/>
              <a:gd name="T39" fmla="*/ 2147483647 h 165"/>
              <a:gd name="T40" fmla="*/ 2147483647 w 145"/>
              <a:gd name="T41" fmla="*/ 2147483647 h 165"/>
              <a:gd name="T42" fmla="*/ 2147483647 w 145"/>
              <a:gd name="T43" fmla="*/ 2147483647 h 165"/>
              <a:gd name="T44" fmla="*/ 2147483647 w 145"/>
              <a:gd name="T45" fmla="*/ 2147483647 h 165"/>
              <a:gd name="T46" fmla="*/ 2147483647 w 145"/>
              <a:gd name="T47" fmla="*/ 2147483647 h 165"/>
              <a:gd name="T48" fmla="*/ 2147483647 w 145"/>
              <a:gd name="T49" fmla="*/ 2147483647 h 165"/>
              <a:gd name="T50" fmla="*/ 2147483647 w 145"/>
              <a:gd name="T51" fmla="*/ 2147483647 h 165"/>
              <a:gd name="T52" fmla="*/ 2147483647 w 145"/>
              <a:gd name="T53" fmla="*/ 2147483647 h 165"/>
              <a:gd name="T54" fmla="*/ 2147483647 w 145"/>
              <a:gd name="T55" fmla="*/ 2147483647 h 165"/>
              <a:gd name="T56" fmla="*/ 0 w 145"/>
              <a:gd name="T57" fmla="*/ 2147483647 h 165"/>
              <a:gd name="T58" fmla="*/ 0 w 145"/>
              <a:gd name="T59" fmla="*/ 2147483647 h 165"/>
              <a:gd name="T60" fmla="*/ 0 w 145"/>
              <a:gd name="T61" fmla="*/ 2147483647 h 165"/>
              <a:gd name="T62" fmla="*/ 0 w 145"/>
              <a:gd name="T63" fmla="*/ 2147483647 h 1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5"/>
              <a:gd name="T97" fmla="*/ 0 h 165"/>
              <a:gd name="T98" fmla="*/ 145 w 145"/>
              <a:gd name="T99" fmla="*/ 165 h 1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5" h="165">
                <a:moveTo>
                  <a:pt x="120" y="12"/>
                </a:moveTo>
                <a:lnTo>
                  <a:pt x="107" y="6"/>
                </a:lnTo>
                <a:lnTo>
                  <a:pt x="98" y="5"/>
                </a:lnTo>
                <a:lnTo>
                  <a:pt x="88" y="2"/>
                </a:lnTo>
                <a:lnTo>
                  <a:pt x="79" y="0"/>
                </a:lnTo>
                <a:lnTo>
                  <a:pt x="68" y="0"/>
                </a:lnTo>
                <a:lnTo>
                  <a:pt x="59" y="0"/>
                </a:lnTo>
                <a:lnTo>
                  <a:pt x="48" y="2"/>
                </a:lnTo>
                <a:lnTo>
                  <a:pt x="39" y="5"/>
                </a:lnTo>
                <a:lnTo>
                  <a:pt x="30" y="6"/>
                </a:lnTo>
                <a:lnTo>
                  <a:pt x="17" y="12"/>
                </a:lnTo>
                <a:lnTo>
                  <a:pt x="17" y="14"/>
                </a:lnTo>
                <a:lnTo>
                  <a:pt x="30" y="8"/>
                </a:lnTo>
                <a:lnTo>
                  <a:pt x="48" y="3"/>
                </a:lnTo>
                <a:lnTo>
                  <a:pt x="68" y="2"/>
                </a:lnTo>
                <a:lnTo>
                  <a:pt x="88" y="3"/>
                </a:lnTo>
                <a:lnTo>
                  <a:pt x="107" y="8"/>
                </a:lnTo>
                <a:lnTo>
                  <a:pt x="121" y="14"/>
                </a:lnTo>
                <a:lnTo>
                  <a:pt x="120" y="12"/>
                </a:lnTo>
                <a:close/>
                <a:moveTo>
                  <a:pt x="0" y="142"/>
                </a:moveTo>
                <a:lnTo>
                  <a:pt x="13" y="150"/>
                </a:lnTo>
                <a:lnTo>
                  <a:pt x="30" y="157"/>
                </a:lnTo>
                <a:lnTo>
                  <a:pt x="39" y="160"/>
                </a:lnTo>
                <a:lnTo>
                  <a:pt x="48" y="162"/>
                </a:lnTo>
                <a:lnTo>
                  <a:pt x="59" y="163"/>
                </a:lnTo>
                <a:lnTo>
                  <a:pt x="68" y="165"/>
                </a:lnTo>
                <a:lnTo>
                  <a:pt x="79" y="163"/>
                </a:lnTo>
                <a:lnTo>
                  <a:pt x="88" y="162"/>
                </a:lnTo>
                <a:lnTo>
                  <a:pt x="98" y="160"/>
                </a:lnTo>
                <a:lnTo>
                  <a:pt x="107" y="157"/>
                </a:lnTo>
                <a:lnTo>
                  <a:pt x="125" y="150"/>
                </a:lnTo>
                <a:lnTo>
                  <a:pt x="140" y="140"/>
                </a:lnTo>
                <a:lnTo>
                  <a:pt x="145" y="133"/>
                </a:lnTo>
                <a:lnTo>
                  <a:pt x="145" y="131"/>
                </a:lnTo>
                <a:lnTo>
                  <a:pt x="138" y="139"/>
                </a:lnTo>
                <a:lnTo>
                  <a:pt x="123" y="150"/>
                </a:lnTo>
                <a:lnTo>
                  <a:pt x="107" y="157"/>
                </a:lnTo>
                <a:lnTo>
                  <a:pt x="88" y="162"/>
                </a:lnTo>
                <a:lnTo>
                  <a:pt x="68" y="163"/>
                </a:lnTo>
                <a:lnTo>
                  <a:pt x="48" y="162"/>
                </a:lnTo>
                <a:lnTo>
                  <a:pt x="30" y="157"/>
                </a:lnTo>
                <a:lnTo>
                  <a:pt x="13" y="150"/>
                </a:lnTo>
                <a:lnTo>
                  <a:pt x="0" y="140"/>
                </a:lnTo>
                <a:lnTo>
                  <a:pt x="0" y="142"/>
                </a:lnTo>
                <a:close/>
              </a:path>
            </a:pathLst>
          </a:custGeom>
          <a:solidFill>
            <a:srgbClr val="77E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5" name="Freeform 1615"/>
          <p:cNvSpPr>
            <a:spLocks noEditPoints="1"/>
          </p:cNvSpPr>
          <p:nvPr/>
        </p:nvSpPr>
        <p:spPr bwMode="auto">
          <a:xfrm>
            <a:off x="4289425" y="4826000"/>
            <a:ext cx="212725" cy="255588"/>
          </a:xfrm>
          <a:custGeom>
            <a:avLst/>
            <a:gdLst>
              <a:gd name="T0" fmla="*/ 2147483647 w 145"/>
              <a:gd name="T1" fmla="*/ 2147483647 h 161"/>
              <a:gd name="T2" fmla="*/ 2147483647 w 145"/>
              <a:gd name="T3" fmla="*/ 2147483647 h 161"/>
              <a:gd name="T4" fmla="*/ 2147483647 w 145"/>
              <a:gd name="T5" fmla="*/ 2147483647 h 161"/>
              <a:gd name="T6" fmla="*/ 2147483647 w 145"/>
              <a:gd name="T7" fmla="*/ 0 h 161"/>
              <a:gd name="T8" fmla="*/ 2147483647 w 145"/>
              <a:gd name="T9" fmla="*/ 2147483647 h 161"/>
              <a:gd name="T10" fmla="*/ 2147483647 w 145"/>
              <a:gd name="T11" fmla="*/ 2147483647 h 161"/>
              <a:gd name="T12" fmla="*/ 2147483647 w 145"/>
              <a:gd name="T13" fmla="*/ 2147483647 h 161"/>
              <a:gd name="T14" fmla="*/ 2147483647 w 145"/>
              <a:gd name="T15" fmla="*/ 2147483647 h 161"/>
              <a:gd name="T16" fmla="*/ 2147483647 w 145"/>
              <a:gd name="T17" fmla="*/ 2147483647 h 161"/>
              <a:gd name="T18" fmla="*/ 2147483647 w 145"/>
              <a:gd name="T19" fmla="*/ 2147483647 h 161"/>
              <a:gd name="T20" fmla="*/ 2147483647 w 145"/>
              <a:gd name="T21" fmla="*/ 2147483647 h 161"/>
              <a:gd name="T22" fmla="*/ 2147483647 w 145"/>
              <a:gd name="T23" fmla="*/ 2147483647 h 161"/>
              <a:gd name="T24" fmla="*/ 2147483647 w 145"/>
              <a:gd name="T25" fmla="*/ 2147483647 h 161"/>
              <a:gd name="T26" fmla="*/ 2147483647 w 145"/>
              <a:gd name="T27" fmla="*/ 2147483647 h 161"/>
              <a:gd name="T28" fmla="*/ 2147483647 w 145"/>
              <a:gd name="T29" fmla="*/ 2147483647 h 161"/>
              <a:gd name="T30" fmla="*/ 2147483647 w 145"/>
              <a:gd name="T31" fmla="*/ 2147483647 h 161"/>
              <a:gd name="T32" fmla="*/ 2147483647 w 145"/>
              <a:gd name="T33" fmla="*/ 2147483647 h 161"/>
              <a:gd name="T34" fmla="*/ 2147483647 w 145"/>
              <a:gd name="T35" fmla="*/ 0 h 161"/>
              <a:gd name="T36" fmla="*/ 2147483647 w 145"/>
              <a:gd name="T37" fmla="*/ 2147483647 h 161"/>
              <a:gd name="T38" fmla="*/ 2147483647 w 145"/>
              <a:gd name="T39" fmla="*/ 2147483647 h 161"/>
              <a:gd name="T40" fmla="*/ 2147483647 w 145"/>
              <a:gd name="T41" fmla="*/ 2147483647 h 161"/>
              <a:gd name="T42" fmla="*/ 2147483647 w 145"/>
              <a:gd name="T43" fmla="*/ 2147483647 h 161"/>
              <a:gd name="T44" fmla="*/ 0 w 145"/>
              <a:gd name="T45" fmla="*/ 2147483647 h 161"/>
              <a:gd name="T46" fmla="*/ 2147483647 w 145"/>
              <a:gd name="T47" fmla="*/ 2147483647 h 161"/>
              <a:gd name="T48" fmla="*/ 2147483647 w 145"/>
              <a:gd name="T49" fmla="*/ 2147483647 h 161"/>
              <a:gd name="T50" fmla="*/ 2147483647 w 145"/>
              <a:gd name="T51" fmla="*/ 2147483647 h 161"/>
              <a:gd name="T52" fmla="*/ 2147483647 w 145"/>
              <a:gd name="T53" fmla="*/ 2147483647 h 161"/>
              <a:gd name="T54" fmla="*/ 2147483647 w 145"/>
              <a:gd name="T55" fmla="*/ 2147483647 h 161"/>
              <a:gd name="T56" fmla="*/ 2147483647 w 145"/>
              <a:gd name="T57" fmla="*/ 2147483647 h 161"/>
              <a:gd name="T58" fmla="*/ 2147483647 w 145"/>
              <a:gd name="T59" fmla="*/ 2147483647 h 161"/>
              <a:gd name="T60" fmla="*/ 2147483647 w 145"/>
              <a:gd name="T61" fmla="*/ 2147483647 h 161"/>
              <a:gd name="T62" fmla="*/ 2147483647 w 145"/>
              <a:gd name="T63" fmla="*/ 2147483647 h 161"/>
              <a:gd name="T64" fmla="*/ 2147483647 w 145"/>
              <a:gd name="T65" fmla="*/ 2147483647 h 161"/>
              <a:gd name="T66" fmla="*/ 2147483647 w 145"/>
              <a:gd name="T67" fmla="*/ 2147483647 h 161"/>
              <a:gd name="T68" fmla="*/ 2147483647 w 145"/>
              <a:gd name="T69" fmla="*/ 2147483647 h 161"/>
              <a:gd name="T70" fmla="*/ 2147483647 w 145"/>
              <a:gd name="T71" fmla="*/ 2147483647 h 161"/>
              <a:gd name="T72" fmla="*/ 2147483647 w 145"/>
              <a:gd name="T73" fmla="*/ 2147483647 h 161"/>
              <a:gd name="T74" fmla="*/ 2147483647 w 145"/>
              <a:gd name="T75" fmla="*/ 2147483647 h 161"/>
              <a:gd name="T76" fmla="*/ 2147483647 w 145"/>
              <a:gd name="T77" fmla="*/ 2147483647 h 161"/>
              <a:gd name="T78" fmla="*/ 2147483647 w 145"/>
              <a:gd name="T79" fmla="*/ 2147483647 h 161"/>
              <a:gd name="T80" fmla="*/ 2147483647 w 145"/>
              <a:gd name="T81" fmla="*/ 2147483647 h 161"/>
              <a:gd name="T82" fmla="*/ 2147483647 w 145"/>
              <a:gd name="T83" fmla="*/ 2147483647 h 161"/>
              <a:gd name="T84" fmla="*/ 2147483647 w 145"/>
              <a:gd name="T85" fmla="*/ 2147483647 h 161"/>
              <a:gd name="T86" fmla="*/ 2147483647 w 145"/>
              <a:gd name="T87" fmla="*/ 2147483647 h 161"/>
              <a:gd name="T88" fmla="*/ 2147483647 w 145"/>
              <a:gd name="T89" fmla="*/ 2147483647 h 161"/>
              <a:gd name="T90" fmla="*/ 2147483647 w 145"/>
              <a:gd name="T91" fmla="*/ 2147483647 h 161"/>
              <a:gd name="T92" fmla="*/ 2147483647 w 145"/>
              <a:gd name="T93" fmla="*/ 2147483647 h 161"/>
              <a:gd name="T94" fmla="*/ 2147483647 w 145"/>
              <a:gd name="T95" fmla="*/ 2147483647 h 161"/>
              <a:gd name="T96" fmla="*/ 0 w 145"/>
              <a:gd name="T97" fmla="*/ 2147483647 h 161"/>
              <a:gd name="T98" fmla="*/ 0 w 145"/>
              <a:gd name="T99" fmla="*/ 2147483647 h 161"/>
              <a:gd name="T100" fmla="*/ 0 w 145"/>
              <a:gd name="T101" fmla="*/ 2147483647 h 161"/>
              <a:gd name="T102" fmla="*/ 0 w 145"/>
              <a:gd name="T103" fmla="*/ 2147483647 h 161"/>
              <a:gd name="T104" fmla="*/ 0 w 145"/>
              <a:gd name="T105" fmla="*/ 2147483647 h 161"/>
              <a:gd name="T106" fmla="*/ 0 w 145"/>
              <a:gd name="T107" fmla="*/ 2147483647 h 161"/>
              <a:gd name="T108" fmla="*/ 0 w 145"/>
              <a:gd name="T109" fmla="*/ 2147483647 h 161"/>
              <a:gd name="T110" fmla="*/ 0 w 145"/>
              <a:gd name="T111" fmla="*/ 2147483647 h 161"/>
              <a:gd name="T112" fmla="*/ 0 w 145"/>
              <a:gd name="T113" fmla="*/ 2147483647 h 1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5"/>
              <a:gd name="T172" fmla="*/ 0 h 161"/>
              <a:gd name="T173" fmla="*/ 145 w 145"/>
              <a:gd name="T174" fmla="*/ 161 h 16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5" h="161">
                <a:moveTo>
                  <a:pt x="121" y="12"/>
                </a:moveTo>
                <a:lnTo>
                  <a:pt x="107" y="6"/>
                </a:lnTo>
                <a:lnTo>
                  <a:pt x="88" y="1"/>
                </a:lnTo>
                <a:lnTo>
                  <a:pt x="68" y="0"/>
                </a:lnTo>
                <a:lnTo>
                  <a:pt x="48" y="1"/>
                </a:lnTo>
                <a:lnTo>
                  <a:pt x="30" y="6"/>
                </a:lnTo>
                <a:lnTo>
                  <a:pt x="17" y="12"/>
                </a:lnTo>
                <a:lnTo>
                  <a:pt x="30" y="6"/>
                </a:lnTo>
                <a:lnTo>
                  <a:pt x="48" y="1"/>
                </a:lnTo>
                <a:lnTo>
                  <a:pt x="68" y="0"/>
                </a:lnTo>
                <a:lnTo>
                  <a:pt x="88" y="1"/>
                </a:lnTo>
                <a:lnTo>
                  <a:pt x="107" y="6"/>
                </a:lnTo>
                <a:lnTo>
                  <a:pt x="121" y="12"/>
                </a:lnTo>
                <a:close/>
                <a:moveTo>
                  <a:pt x="0" y="138"/>
                </a:moveTo>
                <a:lnTo>
                  <a:pt x="13" y="148"/>
                </a:lnTo>
                <a:lnTo>
                  <a:pt x="30" y="155"/>
                </a:lnTo>
                <a:lnTo>
                  <a:pt x="48" y="160"/>
                </a:lnTo>
                <a:lnTo>
                  <a:pt x="68" y="161"/>
                </a:lnTo>
                <a:lnTo>
                  <a:pt x="88" y="160"/>
                </a:lnTo>
                <a:lnTo>
                  <a:pt x="107" y="155"/>
                </a:lnTo>
                <a:lnTo>
                  <a:pt x="123" y="148"/>
                </a:lnTo>
                <a:lnTo>
                  <a:pt x="138" y="137"/>
                </a:lnTo>
                <a:lnTo>
                  <a:pt x="145" y="129"/>
                </a:lnTo>
                <a:lnTo>
                  <a:pt x="138" y="137"/>
                </a:lnTo>
                <a:lnTo>
                  <a:pt x="123" y="148"/>
                </a:lnTo>
                <a:lnTo>
                  <a:pt x="107" y="155"/>
                </a:lnTo>
                <a:lnTo>
                  <a:pt x="88" y="160"/>
                </a:lnTo>
                <a:lnTo>
                  <a:pt x="68" y="161"/>
                </a:lnTo>
                <a:lnTo>
                  <a:pt x="48" y="160"/>
                </a:lnTo>
                <a:lnTo>
                  <a:pt x="30" y="155"/>
                </a:lnTo>
                <a:lnTo>
                  <a:pt x="13" y="148"/>
                </a:lnTo>
                <a:lnTo>
                  <a:pt x="0" y="138"/>
                </a:lnTo>
                <a:close/>
              </a:path>
            </a:pathLst>
          </a:custGeom>
          <a:solidFill>
            <a:srgbClr val="78E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6" name="Freeform 1616"/>
          <p:cNvSpPr>
            <a:spLocks noEditPoints="1"/>
          </p:cNvSpPr>
          <p:nvPr/>
        </p:nvSpPr>
        <p:spPr bwMode="auto">
          <a:xfrm>
            <a:off x="4289425" y="4826000"/>
            <a:ext cx="212725" cy="255588"/>
          </a:xfrm>
          <a:custGeom>
            <a:avLst/>
            <a:gdLst>
              <a:gd name="T0" fmla="*/ 2147483647 w 145"/>
              <a:gd name="T1" fmla="*/ 2147483647 h 161"/>
              <a:gd name="T2" fmla="*/ 2147483647 w 145"/>
              <a:gd name="T3" fmla="*/ 2147483647 h 161"/>
              <a:gd name="T4" fmla="*/ 2147483647 w 145"/>
              <a:gd name="T5" fmla="*/ 2147483647 h 161"/>
              <a:gd name="T6" fmla="*/ 2147483647 w 145"/>
              <a:gd name="T7" fmla="*/ 0 h 161"/>
              <a:gd name="T8" fmla="*/ 2147483647 w 145"/>
              <a:gd name="T9" fmla="*/ 2147483647 h 161"/>
              <a:gd name="T10" fmla="*/ 2147483647 w 145"/>
              <a:gd name="T11" fmla="*/ 2147483647 h 161"/>
              <a:gd name="T12" fmla="*/ 2147483647 w 145"/>
              <a:gd name="T13" fmla="*/ 2147483647 h 161"/>
              <a:gd name="T14" fmla="*/ 2147483647 w 145"/>
              <a:gd name="T15" fmla="*/ 2147483647 h 161"/>
              <a:gd name="T16" fmla="*/ 2147483647 w 145"/>
              <a:gd name="T17" fmla="*/ 2147483647 h 161"/>
              <a:gd name="T18" fmla="*/ 2147483647 w 145"/>
              <a:gd name="T19" fmla="*/ 2147483647 h 161"/>
              <a:gd name="T20" fmla="*/ 2147483647 w 145"/>
              <a:gd name="T21" fmla="*/ 2147483647 h 161"/>
              <a:gd name="T22" fmla="*/ 2147483647 w 145"/>
              <a:gd name="T23" fmla="*/ 2147483647 h 161"/>
              <a:gd name="T24" fmla="*/ 2147483647 w 145"/>
              <a:gd name="T25" fmla="*/ 2147483647 h 161"/>
              <a:gd name="T26" fmla="*/ 2147483647 w 145"/>
              <a:gd name="T27" fmla="*/ 2147483647 h 161"/>
              <a:gd name="T28" fmla="*/ 2147483647 w 145"/>
              <a:gd name="T29" fmla="*/ 2147483647 h 161"/>
              <a:gd name="T30" fmla="*/ 2147483647 w 145"/>
              <a:gd name="T31" fmla="*/ 2147483647 h 161"/>
              <a:gd name="T32" fmla="*/ 2147483647 w 145"/>
              <a:gd name="T33" fmla="*/ 2147483647 h 161"/>
              <a:gd name="T34" fmla="*/ 2147483647 w 145"/>
              <a:gd name="T35" fmla="*/ 0 h 161"/>
              <a:gd name="T36" fmla="*/ 2147483647 w 145"/>
              <a:gd name="T37" fmla="*/ 2147483647 h 161"/>
              <a:gd name="T38" fmla="*/ 2147483647 w 145"/>
              <a:gd name="T39" fmla="*/ 2147483647 h 161"/>
              <a:gd name="T40" fmla="*/ 2147483647 w 145"/>
              <a:gd name="T41" fmla="*/ 2147483647 h 161"/>
              <a:gd name="T42" fmla="*/ 2147483647 w 145"/>
              <a:gd name="T43" fmla="*/ 2147483647 h 161"/>
              <a:gd name="T44" fmla="*/ 0 w 145"/>
              <a:gd name="T45" fmla="*/ 2147483647 h 161"/>
              <a:gd name="T46" fmla="*/ 2147483647 w 145"/>
              <a:gd name="T47" fmla="*/ 2147483647 h 161"/>
              <a:gd name="T48" fmla="*/ 2147483647 w 145"/>
              <a:gd name="T49" fmla="*/ 2147483647 h 161"/>
              <a:gd name="T50" fmla="*/ 2147483647 w 145"/>
              <a:gd name="T51" fmla="*/ 2147483647 h 161"/>
              <a:gd name="T52" fmla="*/ 2147483647 w 145"/>
              <a:gd name="T53" fmla="*/ 2147483647 h 161"/>
              <a:gd name="T54" fmla="*/ 2147483647 w 145"/>
              <a:gd name="T55" fmla="*/ 2147483647 h 161"/>
              <a:gd name="T56" fmla="*/ 2147483647 w 145"/>
              <a:gd name="T57" fmla="*/ 2147483647 h 161"/>
              <a:gd name="T58" fmla="*/ 2147483647 w 145"/>
              <a:gd name="T59" fmla="*/ 2147483647 h 161"/>
              <a:gd name="T60" fmla="*/ 2147483647 w 145"/>
              <a:gd name="T61" fmla="*/ 2147483647 h 161"/>
              <a:gd name="T62" fmla="*/ 2147483647 w 145"/>
              <a:gd name="T63" fmla="*/ 2147483647 h 161"/>
              <a:gd name="T64" fmla="*/ 2147483647 w 145"/>
              <a:gd name="T65" fmla="*/ 2147483647 h 161"/>
              <a:gd name="T66" fmla="*/ 2147483647 w 145"/>
              <a:gd name="T67" fmla="*/ 2147483647 h 161"/>
              <a:gd name="T68" fmla="*/ 2147483647 w 145"/>
              <a:gd name="T69" fmla="*/ 2147483647 h 161"/>
              <a:gd name="T70" fmla="*/ 2147483647 w 145"/>
              <a:gd name="T71" fmla="*/ 2147483647 h 161"/>
              <a:gd name="T72" fmla="*/ 2147483647 w 145"/>
              <a:gd name="T73" fmla="*/ 2147483647 h 161"/>
              <a:gd name="T74" fmla="*/ 2147483647 w 145"/>
              <a:gd name="T75" fmla="*/ 2147483647 h 161"/>
              <a:gd name="T76" fmla="*/ 2147483647 w 145"/>
              <a:gd name="T77" fmla="*/ 2147483647 h 161"/>
              <a:gd name="T78" fmla="*/ 2147483647 w 145"/>
              <a:gd name="T79" fmla="*/ 2147483647 h 161"/>
              <a:gd name="T80" fmla="*/ 2147483647 w 145"/>
              <a:gd name="T81" fmla="*/ 2147483647 h 161"/>
              <a:gd name="T82" fmla="*/ 2147483647 w 145"/>
              <a:gd name="T83" fmla="*/ 2147483647 h 161"/>
              <a:gd name="T84" fmla="*/ 2147483647 w 145"/>
              <a:gd name="T85" fmla="*/ 2147483647 h 161"/>
              <a:gd name="T86" fmla="*/ 2147483647 w 145"/>
              <a:gd name="T87" fmla="*/ 2147483647 h 161"/>
              <a:gd name="T88" fmla="*/ 2147483647 w 145"/>
              <a:gd name="T89" fmla="*/ 2147483647 h 161"/>
              <a:gd name="T90" fmla="*/ 2147483647 w 145"/>
              <a:gd name="T91" fmla="*/ 2147483647 h 161"/>
              <a:gd name="T92" fmla="*/ 2147483647 w 145"/>
              <a:gd name="T93" fmla="*/ 2147483647 h 161"/>
              <a:gd name="T94" fmla="*/ 2147483647 w 145"/>
              <a:gd name="T95" fmla="*/ 2147483647 h 161"/>
              <a:gd name="T96" fmla="*/ 0 w 145"/>
              <a:gd name="T97" fmla="*/ 2147483647 h 161"/>
              <a:gd name="T98" fmla="*/ 0 w 145"/>
              <a:gd name="T99" fmla="*/ 2147483647 h 161"/>
              <a:gd name="T100" fmla="*/ 0 w 145"/>
              <a:gd name="T101" fmla="*/ 2147483647 h 161"/>
              <a:gd name="T102" fmla="*/ 0 w 145"/>
              <a:gd name="T103" fmla="*/ 2147483647 h 161"/>
              <a:gd name="T104" fmla="*/ 0 w 145"/>
              <a:gd name="T105" fmla="*/ 2147483647 h 161"/>
              <a:gd name="T106" fmla="*/ 0 w 145"/>
              <a:gd name="T107" fmla="*/ 2147483647 h 161"/>
              <a:gd name="T108" fmla="*/ 0 w 145"/>
              <a:gd name="T109" fmla="*/ 2147483647 h 161"/>
              <a:gd name="T110" fmla="*/ 0 w 145"/>
              <a:gd name="T111" fmla="*/ 2147483647 h 161"/>
              <a:gd name="T112" fmla="*/ 0 w 145"/>
              <a:gd name="T113" fmla="*/ 2147483647 h 1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5"/>
              <a:gd name="T172" fmla="*/ 0 h 161"/>
              <a:gd name="T173" fmla="*/ 145 w 145"/>
              <a:gd name="T174" fmla="*/ 161 h 16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5" h="161">
                <a:moveTo>
                  <a:pt x="121" y="12"/>
                </a:moveTo>
                <a:lnTo>
                  <a:pt x="107" y="6"/>
                </a:lnTo>
                <a:lnTo>
                  <a:pt x="88" y="1"/>
                </a:lnTo>
                <a:lnTo>
                  <a:pt x="68" y="0"/>
                </a:lnTo>
                <a:lnTo>
                  <a:pt x="48" y="1"/>
                </a:lnTo>
                <a:lnTo>
                  <a:pt x="30" y="6"/>
                </a:lnTo>
                <a:lnTo>
                  <a:pt x="17" y="12"/>
                </a:lnTo>
                <a:lnTo>
                  <a:pt x="17" y="13"/>
                </a:lnTo>
                <a:lnTo>
                  <a:pt x="31" y="6"/>
                </a:lnTo>
                <a:lnTo>
                  <a:pt x="50" y="1"/>
                </a:lnTo>
                <a:lnTo>
                  <a:pt x="68" y="0"/>
                </a:lnTo>
                <a:lnTo>
                  <a:pt x="88" y="1"/>
                </a:lnTo>
                <a:lnTo>
                  <a:pt x="107" y="6"/>
                </a:lnTo>
                <a:lnTo>
                  <a:pt x="121" y="13"/>
                </a:lnTo>
                <a:lnTo>
                  <a:pt x="121" y="12"/>
                </a:lnTo>
                <a:close/>
                <a:moveTo>
                  <a:pt x="0" y="138"/>
                </a:moveTo>
                <a:lnTo>
                  <a:pt x="13" y="148"/>
                </a:lnTo>
                <a:lnTo>
                  <a:pt x="30" y="155"/>
                </a:lnTo>
                <a:lnTo>
                  <a:pt x="48" y="160"/>
                </a:lnTo>
                <a:lnTo>
                  <a:pt x="68" y="161"/>
                </a:lnTo>
                <a:lnTo>
                  <a:pt x="88" y="160"/>
                </a:lnTo>
                <a:lnTo>
                  <a:pt x="107" y="155"/>
                </a:lnTo>
                <a:lnTo>
                  <a:pt x="123" y="148"/>
                </a:lnTo>
                <a:lnTo>
                  <a:pt x="138" y="137"/>
                </a:lnTo>
                <a:lnTo>
                  <a:pt x="145" y="129"/>
                </a:lnTo>
                <a:lnTo>
                  <a:pt x="145" y="128"/>
                </a:lnTo>
                <a:lnTo>
                  <a:pt x="138" y="137"/>
                </a:lnTo>
                <a:lnTo>
                  <a:pt x="123" y="146"/>
                </a:lnTo>
                <a:lnTo>
                  <a:pt x="107" y="154"/>
                </a:lnTo>
                <a:lnTo>
                  <a:pt x="88" y="158"/>
                </a:lnTo>
                <a:lnTo>
                  <a:pt x="68" y="160"/>
                </a:lnTo>
                <a:lnTo>
                  <a:pt x="50" y="158"/>
                </a:lnTo>
                <a:lnTo>
                  <a:pt x="31" y="154"/>
                </a:lnTo>
                <a:lnTo>
                  <a:pt x="15" y="146"/>
                </a:lnTo>
                <a:lnTo>
                  <a:pt x="0" y="137"/>
                </a:lnTo>
                <a:lnTo>
                  <a:pt x="0" y="138"/>
                </a:lnTo>
                <a:close/>
              </a:path>
            </a:pathLst>
          </a:custGeom>
          <a:solidFill>
            <a:srgbClr val="79E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7" name="Freeform 1617"/>
          <p:cNvSpPr>
            <a:spLocks noEditPoints="1"/>
          </p:cNvSpPr>
          <p:nvPr/>
        </p:nvSpPr>
        <p:spPr bwMode="auto">
          <a:xfrm>
            <a:off x="4289425" y="4826000"/>
            <a:ext cx="212725" cy="254000"/>
          </a:xfrm>
          <a:custGeom>
            <a:avLst/>
            <a:gdLst>
              <a:gd name="T0" fmla="*/ 2147483647 w 145"/>
              <a:gd name="T1" fmla="*/ 2147483647 h 160"/>
              <a:gd name="T2" fmla="*/ 2147483647 w 145"/>
              <a:gd name="T3" fmla="*/ 2147483647 h 160"/>
              <a:gd name="T4" fmla="*/ 2147483647 w 145"/>
              <a:gd name="T5" fmla="*/ 2147483647 h 160"/>
              <a:gd name="T6" fmla="*/ 2147483647 w 145"/>
              <a:gd name="T7" fmla="*/ 0 h 160"/>
              <a:gd name="T8" fmla="*/ 2147483647 w 145"/>
              <a:gd name="T9" fmla="*/ 2147483647 h 160"/>
              <a:gd name="T10" fmla="*/ 2147483647 w 145"/>
              <a:gd name="T11" fmla="*/ 2147483647 h 160"/>
              <a:gd name="T12" fmla="*/ 2147483647 w 145"/>
              <a:gd name="T13" fmla="*/ 2147483647 h 160"/>
              <a:gd name="T14" fmla="*/ 2147483647 w 145"/>
              <a:gd name="T15" fmla="*/ 2147483647 h 160"/>
              <a:gd name="T16" fmla="*/ 2147483647 w 145"/>
              <a:gd name="T17" fmla="*/ 2147483647 h 160"/>
              <a:gd name="T18" fmla="*/ 2147483647 w 145"/>
              <a:gd name="T19" fmla="*/ 2147483647 h 160"/>
              <a:gd name="T20" fmla="*/ 2147483647 w 145"/>
              <a:gd name="T21" fmla="*/ 2147483647 h 160"/>
              <a:gd name="T22" fmla="*/ 2147483647 w 145"/>
              <a:gd name="T23" fmla="*/ 2147483647 h 160"/>
              <a:gd name="T24" fmla="*/ 2147483647 w 145"/>
              <a:gd name="T25" fmla="*/ 2147483647 h 160"/>
              <a:gd name="T26" fmla="*/ 2147483647 w 145"/>
              <a:gd name="T27" fmla="*/ 2147483647 h 160"/>
              <a:gd name="T28" fmla="*/ 2147483647 w 145"/>
              <a:gd name="T29" fmla="*/ 2147483647 h 160"/>
              <a:gd name="T30" fmla="*/ 2147483647 w 145"/>
              <a:gd name="T31" fmla="*/ 2147483647 h 160"/>
              <a:gd name="T32" fmla="*/ 2147483647 w 145"/>
              <a:gd name="T33" fmla="*/ 2147483647 h 160"/>
              <a:gd name="T34" fmla="*/ 2147483647 w 145"/>
              <a:gd name="T35" fmla="*/ 2147483647 h 160"/>
              <a:gd name="T36" fmla="*/ 2147483647 w 145"/>
              <a:gd name="T37" fmla="*/ 2147483647 h 160"/>
              <a:gd name="T38" fmla="*/ 2147483647 w 145"/>
              <a:gd name="T39" fmla="*/ 2147483647 h 160"/>
              <a:gd name="T40" fmla="*/ 2147483647 w 145"/>
              <a:gd name="T41" fmla="*/ 2147483647 h 160"/>
              <a:gd name="T42" fmla="*/ 2147483647 w 145"/>
              <a:gd name="T43" fmla="*/ 2147483647 h 160"/>
              <a:gd name="T44" fmla="*/ 0 w 145"/>
              <a:gd name="T45" fmla="*/ 2147483647 h 160"/>
              <a:gd name="T46" fmla="*/ 2147483647 w 145"/>
              <a:gd name="T47" fmla="*/ 2147483647 h 160"/>
              <a:gd name="T48" fmla="*/ 2147483647 w 145"/>
              <a:gd name="T49" fmla="*/ 2147483647 h 160"/>
              <a:gd name="T50" fmla="*/ 2147483647 w 145"/>
              <a:gd name="T51" fmla="*/ 2147483647 h 160"/>
              <a:gd name="T52" fmla="*/ 2147483647 w 145"/>
              <a:gd name="T53" fmla="*/ 2147483647 h 160"/>
              <a:gd name="T54" fmla="*/ 2147483647 w 145"/>
              <a:gd name="T55" fmla="*/ 2147483647 h 160"/>
              <a:gd name="T56" fmla="*/ 2147483647 w 145"/>
              <a:gd name="T57" fmla="*/ 2147483647 h 160"/>
              <a:gd name="T58" fmla="*/ 2147483647 w 145"/>
              <a:gd name="T59" fmla="*/ 2147483647 h 160"/>
              <a:gd name="T60" fmla="*/ 2147483647 w 145"/>
              <a:gd name="T61" fmla="*/ 2147483647 h 160"/>
              <a:gd name="T62" fmla="*/ 2147483647 w 145"/>
              <a:gd name="T63" fmla="*/ 2147483647 h 160"/>
              <a:gd name="T64" fmla="*/ 2147483647 w 145"/>
              <a:gd name="T65" fmla="*/ 2147483647 h 160"/>
              <a:gd name="T66" fmla="*/ 2147483647 w 145"/>
              <a:gd name="T67" fmla="*/ 2147483647 h 160"/>
              <a:gd name="T68" fmla="*/ 2147483647 w 145"/>
              <a:gd name="T69" fmla="*/ 2147483647 h 160"/>
              <a:gd name="T70" fmla="*/ 2147483647 w 145"/>
              <a:gd name="T71" fmla="*/ 2147483647 h 160"/>
              <a:gd name="T72" fmla="*/ 2147483647 w 145"/>
              <a:gd name="T73" fmla="*/ 2147483647 h 160"/>
              <a:gd name="T74" fmla="*/ 2147483647 w 145"/>
              <a:gd name="T75" fmla="*/ 2147483647 h 160"/>
              <a:gd name="T76" fmla="*/ 2147483647 w 145"/>
              <a:gd name="T77" fmla="*/ 2147483647 h 160"/>
              <a:gd name="T78" fmla="*/ 2147483647 w 145"/>
              <a:gd name="T79" fmla="*/ 2147483647 h 160"/>
              <a:gd name="T80" fmla="*/ 2147483647 w 145"/>
              <a:gd name="T81" fmla="*/ 2147483647 h 160"/>
              <a:gd name="T82" fmla="*/ 2147483647 w 145"/>
              <a:gd name="T83" fmla="*/ 2147483647 h 160"/>
              <a:gd name="T84" fmla="*/ 2147483647 w 145"/>
              <a:gd name="T85" fmla="*/ 2147483647 h 160"/>
              <a:gd name="T86" fmla="*/ 2147483647 w 145"/>
              <a:gd name="T87" fmla="*/ 2147483647 h 160"/>
              <a:gd name="T88" fmla="*/ 2147483647 w 145"/>
              <a:gd name="T89" fmla="*/ 2147483647 h 160"/>
              <a:gd name="T90" fmla="*/ 2147483647 w 145"/>
              <a:gd name="T91" fmla="*/ 2147483647 h 160"/>
              <a:gd name="T92" fmla="*/ 2147483647 w 145"/>
              <a:gd name="T93" fmla="*/ 2147483647 h 160"/>
              <a:gd name="T94" fmla="*/ 2147483647 w 145"/>
              <a:gd name="T95" fmla="*/ 2147483647 h 160"/>
              <a:gd name="T96" fmla="*/ 0 w 145"/>
              <a:gd name="T97" fmla="*/ 2147483647 h 160"/>
              <a:gd name="T98" fmla="*/ 0 w 145"/>
              <a:gd name="T99" fmla="*/ 2147483647 h 160"/>
              <a:gd name="T100" fmla="*/ 0 w 145"/>
              <a:gd name="T101" fmla="*/ 2147483647 h 160"/>
              <a:gd name="T102" fmla="*/ 0 w 145"/>
              <a:gd name="T103" fmla="*/ 2147483647 h 160"/>
              <a:gd name="T104" fmla="*/ 0 w 145"/>
              <a:gd name="T105" fmla="*/ 2147483647 h 160"/>
              <a:gd name="T106" fmla="*/ 0 w 145"/>
              <a:gd name="T107" fmla="*/ 2147483647 h 160"/>
              <a:gd name="T108" fmla="*/ 0 w 145"/>
              <a:gd name="T109" fmla="*/ 2147483647 h 160"/>
              <a:gd name="T110" fmla="*/ 0 w 145"/>
              <a:gd name="T111" fmla="*/ 2147483647 h 160"/>
              <a:gd name="T112" fmla="*/ 0 w 145"/>
              <a:gd name="T113" fmla="*/ 2147483647 h 1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5"/>
              <a:gd name="T172" fmla="*/ 0 h 160"/>
              <a:gd name="T173" fmla="*/ 145 w 145"/>
              <a:gd name="T174" fmla="*/ 160 h 1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5" h="160">
                <a:moveTo>
                  <a:pt x="121" y="13"/>
                </a:moveTo>
                <a:lnTo>
                  <a:pt x="107" y="6"/>
                </a:lnTo>
                <a:lnTo>
                  <a:pt x="88" y="1"/>
                </a:lnTo>
                <a:lnTo>
                  <a:pt x="68" y="0"/>
                </a:lnTo>
                <a:lnTo>
                  <a:pt x="50" y="1"/>
                </a:lnTo>
                <a:lnTo>
                  <a:pt x="31" y="6"/>
                </a:lnTo>
                <a:lnTo>
                  <a:pt x="17" y="13"/>
                </a:lnTo>
                <a:lnTo>
                  <a:pt x="31" y="7"/>
                </a:lnTo>
                <a:lnTo>
                  <a:pt x="50" y="3"/>
                </a:lnTo>
                <a:lnTo>
                  <a:pt x="68" y="1"/>
                </a:lnTo>
                <a:lnTo>
                  <a:pt x="88" y="3"/>
                </a:lnTo>
                <a:lnTo>
                  <a:pt x="107" y="7"/>
                </a:lnTo>
                <a:lnTo>
                  <a:pt x="121" y="13"/>
                </a:lnTo>
                <a:close/>
                <a:moveTo>
                  <a:pt x="0" y="137"/>
                </a:moveTo>
                <a:lnTo>
                  <a:pt x="15" y="146"/>
                </a:lnTo>
                <a:lnTo>
                  <a:pt x="31" y="154"/>
                </a:lnTo>
                <a:lnTo>
                  <a:pt x="50" y="158"/>
                </a:lnTo>
                <a:lnTo>
                  <a:pt x="68" y="160"/>
                </a:lnTo>
                <a:lnTo>
                  <a:pt x="88" y="158"/>
                </a:lnTo>
                <a:lnTo>
                  <a:pt x="107" y="154"/>
                </a:lnTo>
                <a:lnTo>
                  <a:pt x="123" y="146"/>
                </a:lnTo>
                <a:lnTo>
                  <a:pt x="138" y="137"/>
                </a:lnTo>
                <a:lnTo>
                  <a:pt x="145" y="128"/>
                </a:lnTo>
                <a:lnTo>
                  <a:pt x="136" y="137"/>
                </a:lnTo>
                <a:lnTo>
                  <a:pt x="123" y="146"/>
                </a:lnTo>
                <a:lnTo>
                  <a:pt x="107" y="154"/>
                </a:lnTo>
                <a:lnTo>
                  <a:pt x="88" y="158"/>
                </a:lnTo>
                <a:lnTo>
                  <a:pt x="68" y="160"/>
                </a:lnTo>
                <a:lnTo>
                  <a:pt x="50" y="158"/>
                </a:lnTo>
                <a:lnTo>
                  <a:pt x="31" y="154"/>
                </a:lnTo>
                <a:lnTo>
                  <a:pt x="15" y="146"/>
                </a:lnTo>
                <a:lnTo>
                  <a:pt x="0" y="137"/>
                </a:lnTo>
                <a:close/>
              </a:path>
            </a:pathLst>
          </a:custGeom>
          <a:solidFill>
            <a:srgbClr val="7AE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" name="Freeform 1618"/>
          <p:cNvSpPr>
            <a:spLocks noEditPoints="1"/>
          </p:cNvSpPr>
          <p:nvPr/>
        </p:nvSpPr>
        <p:spPr bwMode="auto">
          <a:xfrm>
            <a:off x="4289425" y="4827588"/>
            <a:ext cx="212725" cy="252412"/>
          </a:xfrm>
          <a:custGeom>
            <a:avLst/>
            <a:gdLst>
              <a:gd name="T0" fmla="*/ 2147483647 w 145"/>
              <a:gd name="T1" fmla="*/ 2147483647 h 159"/>
              <a:gd name="T2" fmla="*/ 2147483647 w 145"/>
              <a:gd name="T3" fmla="*/ 2147483647 h 159"/>
              <a:gd name="T4" fmla="*/ 2147483647 w 145"/>
              <a:gd name="T5" fmla="*/ 2147483647 h 159"/>
              <a:gd name="T6" fmla="*/ 2147483647 w 145"/>
              <a:gd name="T7" fmla="*/ 0 h 159"/>
              <a:gd name="T8" fmla="*/ 2147483647 w 145"/>
              <a:gd name="T9" fmla="*/ 2147483647 h 159"/>
              <a:gd name="T10" fmla="*/ 2147483647 w 145"/>
              <a:gd name="T11" fmla="*/ 2147483647 h 159"/>
              <a:gd name="T12" fmla="*/ 2147483647 w 145"/>
              <a:gd name="T13" fmla="*/ 2147483647 h 159"/>
              <a:gd name="T14" fmla="*/ 2147483647 w 145"/>
              <a:gd name="T15" fmla="*/ 2147483647 h 159"/>
              <a:gd name="T16" fmla="*/ 2147483647 w 145"/>
              <a:gd name="T17" fmla="*/ 2147483647 h 159"/>
              <a:gd name="T18" fmla="*/ 2147483647 w 145"/>
              <a:gd name="T19" fmla="*/ 2147483647 h 159"/>
              <a:gd name="T20" fmla="*/ 2147483647 w 145"/>
              <a:gd name="T21" fmla="*/ 2147483647 h 159"/>
              <a:gd name="T22" fmla="*/ 2147483647 w 145"/>
              <a:gd name="T23" fmla="*/ 2147483647 h 159"/>
              <a:gd name="T24" fmla="*/ 2147483647 w 145"/>
              <a:gd name="T25" fmla="*/ 2147483647 h 159"/>
              <a:gd name="T26" fmla="*/ 2147483647 w 145"/>
              <a:gd name="T27" fmla="*/ 2147483647 h 159"/>
              <a:gd name="T28" fmla="*/ 2147483647 w 145"/>
              <a:gd name="T29" fmla="*/ 2147483647 h 159"/>
              <a:gd name="T30" fmla="*/ 2147483647 w 145"/>
              <a:gd name="T31" fmla="*/ 2147483647 h 159"/>
              <a:gd name="T32" fmla="*/ 2147483647 w 145"/>
              <a:gd name="T33" fmla="*/ 2147483647 h 159"/>
              <a:gd name="T34" fmla="*/ 2147483647 w 145"/>
              <a:gd name="T35" fmla="*/ 0 h 159"/>
              <a:gd name="T36" fmla="*/ 2147483647 w 145"/>
              <a:gd name="T37" fmla="*/ 2147483647 h 159"/>
              <a:gd name="T38" fmla="*/ 2147483647 w 145"/>
              <a:gd name="T39" fmla="*/ 2147483647 h 159"/>
              <a:gd name="T40" fmla="*/ 2147483647 w 145"/>
              <a:gd name="T41" fmla="*/ 2147483647 h 159"/>
              <a:gd name="T42" fmla="*/ 2147483647 w 145"/>
              <a:gd name="T43" fmla="*/ 2147483647 h 159"/>
              <a:gd name="T44" fmla="*/ 0 w 145"/>
              <a:gd name="T45" fmla="*/ 2147483647 h 159"/>
              <a:gd name="T46" fmla="*/ 2147483647 w 145"/>
              <a:gd name="T47" fmla="*/ 2147483647 h 159"/>
              <a:gd name="T48" fmla="*/ 2147483647 w 145"/>
              <a:gd name="T49" fmla="*/ 2147483647 h 159"/>
              <a:gd name="T50" fmla="*/ 2147483647 w 145"/>
              <a:gd name="T51" fmla="*/ 2147483647 h 159"/>
              <a:gd name="T52" fmla="*/ 2147483647 w 145"/>
              <a:gd name="T53" fmla="*/ 2147483647 h 159"/>
              <a:gd name="T54" fmla="*/ 2147483647 w 145"/>
              <a:gd name="T55" fmla="*/ 2147483647 h 159"/>
              <a:gd name="T56" fmla="*/ 2147483647 w 145"/>
              <a:gd name="T57" fmla="*/ 2147483647 h 159"/>
              <a:gd name="T58" fmla="*/ 2147483647 w 145"/>
              <a:gd name="T59" fmla="*/ 2147483647 h 159"/>
              <a:gd name="T60" fmla="*/ 2147483647 w 145"/>
              <a:gd name="T61" fmla="*/ 2147483647 h 159"/>
              <a:gd name="T62" fmla="*/ 2147483647 w 145"/>
              <a:gd name="T63" fmla="*/ 2147483647 h 159"/>
              <a:gd name="T64" fmla="*/ 2147483647 w 145"/>
              <a:gd name="T65" fmla="*/ 2147483647 h 159"/>
              <a:gd name="T66" fmla="*/ 2147483647 w 145"/>
              <a:gd name="T67" fmla="*/ 2147483647 h 159"/>
              <a:gd name="T68" fmla="*/ 2147483647 w 145"/>
              <a:gd name="T69" fmla="*/ 2147483647 h 159"/>
              <a:gd name="T70" fmla="*/ 2147483647 w 145"/>
              <a:gd name="T71" fmla="*/ 2147483647 h 159"/>
              <a:gd name="T72" fmla="*/ 2147483647 w 145"/>
              <a:gd name="T73" fmla="*/ 2147483647 h 159"/>
              <a:gd name="T74" fmla="*/ 2147483647 w 145"/>
              <a:gd name="T75" fmla="*/ 2147483647 h 159"/>
              <a:gd name="T76" fmla="*/ 2147483647 w 145"/>
              <a:gd name="T77" fmla="*/ 2147483647 h 159"/>
              <a:gd name="T78" fmla="*/ 2147483647 w 145"/>
              <a:gd name="T79" fmla="*/ 2147483647 h 159"/>
              <a:gd name="T80" fmla="*/ 2147483647 w 145"/>
              <a:gd name="T81" fmla="*/ 2147483647 h 159"/>
              <a:gd name="T82" fmla="*/ 2147483647 w 145"/>
              <a:gd name="T83" fmla="*/ 2147483647 h 159"/>
              <a:gd name="T84" fmla="*/ 2147483647 w 145"/>
              <a:gd name="T85" fmla="*/ 2147483647 h 159"/>
              <a:gd name="T86" fmla="*/ 2147483647 w 145"/>
              <a:gd name="T87" fmla="*/ 2147483647 h 159"/>
              <a:gd name="T88" fmla="*/ 2147483647 w 145"/>
              <a:gd name="T89" fmla="*/ 2147483647 h 159"/>
              <a:gd name="T90" fmla="*/ 2147483647 w 145"/>
              <a:gd name="T91" fmla="*/ 2147483647 h 159"/>
              <a:gd name="T92" fmla="*/ 2147483647 w 145"/>
              <a:gd name="T93" fmla="*/ 2147483647 h 159"/>
              <a:gd name="T94" fmla="*/ 2147483647 w 145"/>
              <a:gd name="T95" fmla="*/ 2147483647 h 159"/>
              <a:gd name="T96" fmla="*/ 0 w 145"/>
              <a:gd name="T97" fmla="*/ 2147483647 h 159"/>
              <a:gd name="T98" fmla="*/ 0 w 145"/>
              <a:gd name="T99" fmla="*/ 2147483647 h 159"/>
              <a:gd name="T100" fmla="*/ 0 w 145"/>
              <a:gd name="T101" fmla="*/ 2147483647 h 159"/>
              <a:gd name="T102" fmla="*/ 0 w 145"/>
              <a:gd name="T103" fmla="*/ 2147483647 h 159"/>
              <a:gd name="T104" fmla="*/ 0 w 145"/>
              <a:gd name="T105" fmla="*/ 2147483647 h 159"/>
              <a:gd name="T106" fmla="*/ 0 w 145"/>
              <a:gd name="T107" fmla="*/ 2147483647 h 159"/>
              <a:gd name="T108" fmla="*/ 0 w 145"/>
              <a:gd name="T109" fmla="*/ 2147483647 h 159"/>
              <a:gd name="T110" fmla="*/ 0 w 145"/>
              <a:gd name="T111" fmla="*/ 2147483647 h 159"/>
              <a:gd name="T112" fmla="*/ 0 w 145"/>
              <a:gd name="T113" fmla="*/ 2147483647 h 159"/>
              <a:gd name="T114" fmla="*/ 0 w 145"/>
              <a:gd name="T115" fmla="*/ 2147483647 h 1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5"/>
              <a:gd name="T175" fmla="*/ 0 h 159"/>
              <a:gd name="T176" fmla="*/ 145 w 145"/>
              <a:gd name="T177" fmla="*/ 159 h 1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5" h="159">
                <a:moveTo>
                  <a:pt x="121" y="12"/>
                </a:moveTo>
                <a:lnTo>
                  <a:pt x="107" y="6"/>
                </a:lnTo>
                <a:lnTo>
                  <a:pt x="88" y="2"/>
                </a:lnTo>
                <a:lnTo>
                  <a:pt x="68" y="0"/>
                </a:lnTo>
                <a:lnTo>
                  <a:pt x="50" y="2"/>
                </a:lnTo>
                <a:lnTo>
                  <a:pt x="31" y="6"/>
                </a:lnTo>
                <a:lnTo>
                  <a:pt x="17" y="12"/>
                </a:lnTo>
                <a:lnTo>
                  <a:pt x="17" y="14"/>
                </a:lnTo>
                <a:lnTo>
                  <a:pt x="31" y="6"/>
                </a:lnTo>
                <a:lnTo>
                  <a:pt x="50" y="2"/>
                </a:lnTo>
                <a:lnTo>
                  <a:pt x="68" y="0"/>
                </a:lnTo>
                <a:lnTo>
                  <a:pt x="88" y="2"/>
                </a:lnTo>
                <a:lnTo>
                  <a:pt x="107" y="6"/>
                </a:lnTo>
                <a:lnTo>
                  <a:pt x="121" y="14"/>
                </a:lnTo>
                <a:lnTo>
                  <a:pt x="121" y="12"/>
                </a:lnTo>
                <a:close/>
                <a:moveTo>
                  <a:pt x="0" y="136"/>
                </a:moveTo>
                <a:lnTo>
                  <a:pt x="15" y="145"/>
                </a:lnTo>
                <a:lnTo>
                  <a:pt x="31" y="153"/>
                </a:lnTo>
                <a:lnTo>
                  <a:pt x="50" y="157"/>
                </a:lnTo>
                <a:lnTo>
                  <a:pt x="68" y="159"/>
                </a:lnTo>
                <a:lnTo>
                  <a:pt x="88" y="157"/>
                </a:lnTo>
                <a:lnTo>
                  <a:pt x="107" y="153"/>
                </a:lnTo>
                <a:lnTo>
                  <a:pt x="123" y="145"/>
                </a:lnTo>
                <a:lnTo>
                  <a:pt x="136" y="136"/>
                </a:lnTo>
                <a:lnTo>
                  <a:pt x="145" y="127"/>
                </a:lnTo>
                <a:lnTo>
                  <a:pt x="145" y="125"/>
                </a:lnTo>
                <a:lnTo>
                  <a:pt x="136" y="134"/>
                </a:lnTo>
                <a:lnTo>
                  <a:pt x="121" y="145"/>
                </a:lnTo>
                <a:lnTo>
                  <a:pt x="107" y="151"/>
                </a:lnTo>
                <a:lnTo>
                  <a:pt x="88" y="157"/>
                </a:lnTo>
                <a:lnTo>
                  <a:pt x="68" y="159"/>
                </a:lnTo>
                <a:lnTo>
                  <a:pt x="50" y="157"/>
                </a:lnTo>
                <a:lnTo>
                  <a:pt x="31" y="151"/>
                </a:lnTo>
                <a:lnTo>
                  <a:pt x="15" y="145"/>
                </a:lnTo>
                <a:lnTo>
                  <a:pt x="0" y="134"/>
                </a:lnTo>
                <a:lnTo>
                  <a:pt x="0" y="136"/>
                </a:lnTo>
                <a:close/>
              </a:path>
            </a:pathLst>
          </a:custGeom>
          <a:solidFill>
            <a:srgbClr val="7BE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9" name="Freeform 1619"/>
          <p:cNvSpPr>
            <a:spLocks noEditPoints="1"/>
          </p:cNvSpPr>
          <p:nvPr/>
        </p:nvSpPr>
        <p:spPr bwMode="auto">
          <a:xfrm>
            <a:off x="4289425" y="4827588"/>
            <a:ext cx="212725" cy="252412"/>
          </a:xfrm>
          <a:custGeom>
            <a:avLst/>
            <a:gdLst>
              <a:gd name="T0" fmla="*/ 2147483647 w 145"/>
              <a:gd name="T1" fmla="*/ 2147483647 h 159"/>
              <a:gd name="T2" fmla="*/ 2147483647 w 145"/>
              <a:gd name="T3" fmla="*/ 2147483647 h 159"/>
              <a:gd name="T4" fmla="*/ 2147483647 w 145"/>
              <a:gd name="T5" fmla="*/ 2147483647 h 159"/>
              <a:gd name="T6" fmla="*/ 2147483647 w 145"/>
              <a:gd name="T7" fmla="*/ 0 h 159"/>
              <a:gd name="T8" fmla="*/ 2147483647 w 145"/>
              <a:gd name="T9" fmla="*/ 2147483647 h 159"/>
              <a:gd name="T10" fmla="*/ 2147483647 w 145"/>
              <a:gd name="T11" fmla="*/ 2147483647 h 159"/>
              <a:gd name="T12" fmla="*/ 2147483647 w 145"/>
              <a:gd name="T13" fmla="*/ 2147483647 h 159"/>
              <a:gd name="T14" fmla="*/ 2147483647 w 145"/>
              <a:gd name="T15" fmla="*/ 2147483647 h 159"/>
              <a:gd name="T16" fmla="*/ 2147483647 w 145"/>
              <a:gd name="T17" fmla="*/ 2147483647 h 159"/>
              <a:gd name="T18" fmla="*/ 2147483647 w 145"/>
              <a:gd name="T19" fmla="*/ 2147483647 h 159"/>
              <a:gd name="T20" fmla="*/ 2147483647 w 145"/>
              <a:gd name="T21" fmla="*/ 2147483647 h 159"/>
              <a:gd name="T22" fmla="*/ 2147483647 w 145"/>
              <a:gd name="T23" fmla="*/ 2147483647 h 159"/>
              <a:gd name="T24" fmla="*/ 2147483647 w 145"/>
              <a:gd name="T25" fmla="*/ 2147483647 h 159"/>
              <a:gd name="T26" fmla="*/ 2147483647 w 145"/>
              <a:gd name="T27" fmla="*/ 2147483647 h 159"/>
              <a:gd name="T28" fmla="*/ 2147483647 w 145"/>
              <a:gd name="T29" fmla="*/ 2147483647 h 159"/>
              <a:gd name="T30" fmla="*/ 2147483647 w 145"/>
              <a:gd name="T31" fmla="*/ 2147483647 h 159"/>
              <a:gd name="T32" fmla="*/ 2147483647 w 145"/>
              <a:gd name="T33" fmla="*/ 2147483647 h 159"/>
              <a:gd name="T34" fmla="*/ 2147483647 w 145"/>
              <a:gd name="T35" fmla="*/ 2147483647 h 159"/>
              <a:gd name="T36" fmla="*/ 2147483647 w 145"/>
              <a:gd name="T37" fmla="*/ 2147483647 h 159"/>
              <a:gd name="T38" fmla="*/ 2147483647 w 145"/>
              <a:gd name="T39" fmla="*/ 2147483647 h 159"/>
              <a:gd name="T40" fmla="*/ 2147483647 w 145"/>
              <a:gd name="T41" fmla="*/ 2147483647 h 159"/>
              <a:gd name="T42" fmla="*/ 2147483647 w 145"/>
              <a:gd name="T43" fmla="*/ 2147483647 h 159"/>
              <a:gd name="T44" fmla="*/ 0 w 145"/>
              <a:gd name="T45" fmla="*/ 2147483647 h 159"/>
              <a:gd name="T46" fmla="*/ 0 w 145"/>
              <a:gd name="T47" fmla="*/ 2147483647 h 159"/>
              <a:gd name="T48" fmla="*/ 2147483647 w 145"/>
              <a:gd name="T49" fmla="*/ 2147483647 h 159"/>
              <a:gd name="T50" fmla="*/ 2147483647 w 145"/>
              <a:gd name="T51" fmla="*/ 2147483647 h 159"/>
              <a:gd name="T52" fmla="*/ 2147483647 w 145"/>
              <a:gd name="T53" fmla="*/ 2147483647 h 159"/>
              <a:gd name="T54" fmla="*/ 2147483647 w 145"/>
              <a:gd name="T55" fmla="*/ 2147483647 h 159"/>
              <a:gd name="T56" fmla="*/ 2147483647 w 145"/>
              <a:gd name="T57" fmla="*/ 2147483647 h 159"/>
              <a:gd name="T58" fmla="*/ 2147483647 w 145"/>
              <a:gd name="T59" fmla="*/ 2147483647 h 159"/>
              <a:gd name="T60" fmla="*/ 2147483647 w 145"/>
              <a:gd name="T61" fmla="*/ 2147483647 h 159"/>
              <a:gd name="T62" fmla="*/ 2147483647 w 145"/>
              <a:gd name="T63" fmla="*/ 2147483647 h 159"/>
              <a:gd name="T64" fmla="*/ 2147483647 w 145"/>
              <a:gd name="T65" fmla="*/ 2147483647 h 159"/>
              <a:gd name="T66" fmla="*/ 2147483647 w 145"/>
              <a:gd name="T67" fmla="*/ 2147483647 h 159"/>
              <a:gd name="T68" fmla="*/ 2147483647 w 145"/>
              <a:gd name="T69" fmla="*/ 2147483647 h 159"/>
              <a:gd name="T70" fmla="*/ 2147483647 w 145"/>
              <a:gd name="T71" fmla="*/ 2147483647 h 159"/>
              <a:gd name="T72" fmla="*/ 2147483647 w 145"/>
              <a:gd name="T73" fmla="*/ 2147483647 h 159"/>
              <a:gd name="T74" fmla="*/ 2147483647 w 145"/>
              <a:gd name="T75" fmla="*/ 2147483647 h 159"/>
              <a:gd name="T76" fmla="*/ 2147483647 w 145"/>
              <a:gd name="T77" fmla="*/ 2147483647 h 159"/>
              <a:gd name="T78" fmla="*/ 2147483647 w 145"/>
              <a:gd name="T79" fmla="*/ 2147483647 h 159"/>
              <a:gd name="T80" fmla="*/ 2147483647 w 145"/>
              <a:gd name="T81" fmla="*/ 2147483647 h 159"/>
              <a:gd name="T82" fmla="*/ 2147483647 w 145"/>
              <a:gd name="T83" fmla="*/ 2147483647 h 159"/>
              <a:gd name="T84" fmla="*/ 2147483647 w 145"/>
              <a:gd name="T85" fmla="*/ 2147483647 h 159"/>
              <a:gd name="T86" fmla="*/ 2147483647 w 145"/>
              <a:gd name="T87" fmla="*/ 2147483647 h 159"/>
              <a:gd name="T88" fmla="*/ 2147483647 w 145"/>
              <a:gd name="T89" fmla="*/ 2147483647 h 159"/>
              <a:gd name="T90" fmla="*/ 2147483647 w 145"/>
              <a:gd name="T91" fmla="*/ 2147483647 h 159"/>
              <a:gd name="T92" fmla="*/ 2147483647 w 145"/>
              <a:gd name="T93" fmla="*/ 2147483647 h 159"/>
              <a:gd name="T94" fmla="*/ 2147483647 w 145"/>
              <a:gd name="T95" fmla="*/ 2147483647 h 159"/>
              <a:gd name="T96" fmla="*/ 2147483647 w 145"/>
              <a:gd name="T97" fmla="*/ 2147483647 h 159"/>
              <a:gd name="T98" fmla="*/ 2147483647 w 145"/>
              <a:gd name="T99" fmla="*/ 2147483647 h 159"/>
              <a:gd name="T100" fmla="*/ 0 w 145"/>
              <a:gd name="T101" fmla="*/ 2147483647 h 159"/>
              <a:gd name="T102" fmla="*/ 0 w 145"/>
              <a:gd name="T103" fmla="*/ 2147483647 h 159"/>
              <a:gd name="T104" fmla="*/ 0 w 145"/>
              <a:gd name="T105" fmla="*/ 2147483647 h 159"/>
              <a:gd name="T106" fmla="*/ 0 w 145"/>
              <a:gd name="T107" fmla="*/ 2147483647 h 159"/>
              <a:gd name="T108" fmla="*/ 0 w 145"/>
              <a:gd name="T109" fmla="*/ 2147483647 h 159"/>
              <a:gd name="T110" fmla="*/ 0 w 145"/>
              <a:gd name="T111" fmla="*/ 2147483647 h 159"/>
              <a:gd name="T112" fmla="*/ 0 w 145"/>
              <a:gd name="T113" fmla="*/ 2147483647 h 159"/>
              <a:gd name="T114" fmla="*/ 0 w 145"/>
              <a:gd name="T115" fmla="*/ 2147483647 h 159"/>
              <a:gd name="T116" fmla="*/ 0 w 145"/>
              <a:gd name="T117" fmla="*/ 2147483647 h 1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5"/>
              <a:gd name="T178" fmla="*/ 0 h 159"/>
              <a:gd name="T179" fmla="*/ 145 w 145"/>
              <a:gd name="T180" fmla="*/ 159 h 15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5" h="159">
                <a:moveTo>
                  <a:pt x="121" y="14"/>
                </a:moveTo>
                <a:lnTo>
                  <a:pt x="107" y="6"/>
                </a:lnTo>
                <a:lnTo>
                  <a:pt x="88" y="2"/>
                </a:lnTo>
                <a:lnTo>
                  <a:pt x="68" y="0"/>
                </a:lnTo>
                <a:lnTo>
                  <a:pt x="50" y="2"/>
                </a:lnTo>
                <a:lnTo>
                  <a:pt x="31" y="6"/>
                </a:lnTo>
                <a:lnTo>
                  <a:pt x="17" y="14"/>
                </a:lnTo>
                <a:lnTo>
                  <a:pt x="15" y="14"/>
                </a:lnTo>
                <a:lnTo>
                  <a:pt x="31" y="8"/>
                </a:lnTo>
                <a:lnTo>
                  <a:pt x="50" y="3"/>
                </a:lnTo>
                <a:lnTo>
                  <a:pt x="68" y="2"/>
                </a:lnTo>
                <a:lnTo>
                  <a:pt x="88" y="3"/>
                </a:lnTo>
                <a:lnTo>
                  <a:pt x="105" y="8"/>
                </a:lnTo>
                <a:lnTo>
                  <a:pt x="121" y="14"/>
                </a:lnTo>
                <a:close/>
                <a:moveTo>
                  <a:pt x="0" y="134"/>
                </a:moveTo>
                <a:lnTo>
                  <a:pt x="0" y="134"/>
                </a:lnTo>
                <a:lnTo>
                  <a:pt x="15" y="145"/>
                </a:lnTo>
                <a:lnTo>
                  <a:pt x="31" y="151"/>
                </a:lnTo>
                <a:lnTo>
                  <a:pt x="50" y="157"/>
                </a:lnTo>
                <a:lnTo>
                  <a:pt x="68" y="159"/>
                </a:lnTo>
                <a:lnTo>
                  <a:pt x="88" y="157"/>
                </a:lnTo>
                <a:lnTo>
                  <a:pt x="107" y="151"/>
                </a:lnTo>
                <a:lnTo>
                  <a:pt x="121" y="145"/>
                </a:lnTo>
                <a:lnTo>
                  <a:pt x="136" y="134"/>
                </a:lnTo>
                <a:lnTo>
                  <a:pt x="145" y="125"/>
                </a:lnTo>
                <a:lnTo>
                  <a:pt x="145" y="124"/>
                </a:lnTo>
                <a:lnTo>
                  <a:pt x="136" y="134"/>
                </a:lnTo>
                <a:lnTo>
                  <a:pt x="121" y="143"/>
                </a:lnTo>
                <a:lnTo>
                  <a:pt x="105" y="151"/>
                </a:lnTo>
                <a:lnTo>
                  <a:pt x="88" y="156"/>
                </a:lnTo>
                <a:lnTo>
                  <a:pt x="68" y="157"/>
                </a:lnTo>
                <a:lnTo>
                  <a:pt x="50" y="156"/>
                </a:lnTo>
                <a:lnTo>
                  <a:pt x="31" y="151"/>
                </a:lnTo>
                <a:lnTo>
                  <a:pt x="15" y="143"/>
                </a:lnTo>
                <a:lnTo>
                  <a:pt x="2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7CE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0" name="Freeform 1620"/>
          <p:cNvSpPr>
            <a:spLocks noEditPoints="1"/>
          </p:cNvSpPr>
          <p:nvPr/>
        </p:nvSpPr>
        <p:spPr bwMode="auto">
          <a:xfrm>
            <a:off x="4289425" y="4830763"/>
            <a:ext cx="212725" cy="246062"/>
          </a:xfrm>
          <a:custGeom>
            <a:avLst/>
            <a:gdLst>
              <a:gd name="T0" fmla="*/ 2147483647 w 145"/>
              <a:gd name="T1" fmla="*/ 2147483647 h 155"/>
              <a:gd name="T2" fmla="*/ 2147483647 w 145"/>
              <a:gd name="T3" fmla="*/ 2147483647 h 155"/>
              <a:gd name="T4" fmla="*/ 2147483647 w 145"/>
              <a:gd name="T5" fmla="*/ 2147483647 h 155"/>
              <a:gd name="T6" fmla="*/ 2147483647 w 145"/>
              <a:gd name="T7" fmla="*/ 0 h 155"/>
              <a:gd name="T8" fmla="*/ 2147483647 w 145"/>
              <a:gd name="T9" fmla="*/ 2147483647 h 155"/>
              <a:gd name="T10" fmla="*/ 2147483647 w 145"/>
              <a:gd name="T11" fmla="*/ 2147483647 h 155"/>
              <a:gd name="T12" fmla="*/ 2147483647 w 145"/>
              <a:gd name="T13" fmla="*/ 2147483647 h 155"/>
              <a:gd name="T14" fmla="*/ 2147483647 w 145"/>
              <a:gd name="T15" fmla="*/ 2147483647 h 155"/>
              <a:gd name="T16" fmla="*/ 2147483647 w 145"/>
              <a:gd name="T17" fmla="*/ 2147483647 h 155"/>
              <a:gd name="T18" fmla="*/ 2147483647 w 145"/>
              <a:gd name="T19" fmla="*/ 2147483647 h 155"/>
              <a:gd name="T20" fmla="*/ 2147483647 w 145"/>
              <a:gd name="T21" fmla="*/ 2147483647 h 155"/>
              <a:gd name="T22" fmla="*/ 2147483647 w 145"/>
              <a:gd name="T23" fmla="*/ 2147483647 h 155"/>
              <a:gd name="T24" fmla="*/ 2147483647 w 145"/>
              <a:gd name="T25" fmla="*/ 2147483647 h 155"/>
              <a:gd name="T26" fmla="*/ 2147483647 w 145"/>
              <a:gd name="T27" fmla="*/ 2147483647 h 155"/>
              <a:gd name="T28" fmla="*/ 2147483647 w 145"/>
              <a:gd name="T29" fmla="*/ 2147483647 h 155"/>
              <a:gd name="T30" fmla="*/ 2147483647 w 145"/>
              <a:gd name="T31" fmla="*/ 2147483647 h 155"/>
              <a:gd name="T32" fmla="*/ 2147483647 w 145"/>
              <a:gd name="T33" fmla="*/ 2147483647 h 155"/>
              <a:gd name="T34" fmla="*/ 2147483647 w 145"/>
              <a:gd name="T35" fmla="*/ 2147483647 h 155"/>
              <a:gd name="T36" fmla="*/ 2147483647 w 145"/>
              <a:gd name="T37" fmla="*/ 0 h 155"/>
              <a:gd name="T38" fmla="*/ 2147483647 w 145"/>
              <a:gd name="T39" fmla="*/ 2147483647 h 155"/>
              <a:gd name="T40" fmla="*/ 2147483647 w 145"/>
              <a:gd name="T41" fmla="*/ 2147483647 h 155"/>
              <a:gd name="T42" fmla="*/ 2147483647 w 145"/>
              <a:gd name="T43" fmla="*/ 2147483647 h 155"/>
              <a:gd name="T44" fmla="*/ 2147483647 w 145"/>
              <a:gd name="T45" fmla="*/ 2147483647 h 155"/>
              <a:gd name="T46" fmla="*/ 0 w 145"/>
              <a:gd name="T47" fmla="*/ 2147483647 h 155"/>
              <a:gd name="T48" fmla="*/ 2147483647 w 145"/>
              <a:gd name="T49" fmla="*/ 2147483647 h 155"/>
              <a:gd name="T50" fmla="*/ 2147483647 w 145"/>
              <a:gd name="T51" fmla="*/ 2147483647 h 155"/>
              <a:gd name="T52" fmla="*/ 2147483647 w 145"/>
              <a:gd name="T53" fmla="*/ 2147483647 h 155"/>
              <a:gd name="T54" fmla="*/ 2147483647 w 145"/>
              <a:gd name="T55" fmla="*/ 2147483647 h 155"/>
              <a:gd name="T56" fmla="*/ 2147483647 w 145"/>
              <a:gd name="T57" fmla="*/ 2147483647 h 155"/>
              <a:gd name="T58" fmla="*/ 2147483647 w 145"/>
              <a:gd name="T59" fmla="*/ 2147483647 h 155"/>
              <a:gd name="T60" fmla="*/ 2147483647 w 145"/>
              <a:gd name="T61" fmla="*/ 2147483647 h 155"/>
              <a:gd name="T62" fmla="*/ 2147483647 w 145"/>
              <a:gd name="T63" fmla="*/ 2147483647 h 155"/>
              <a:gd name="T64" fmla="*/ 2147483647 w 145"/>
              <a:gd name="T65" fmla="*/ 2147483647 h 155"/>
              <a:gd name="T66" fmla="*/ 2147483647 w 145"/>
              <a:gd name="T67" fmla="*/ 2147483647 h 155"/>
              <a:gd name="T68" fmla="*/ 2147483647 w 145"/>
              <a:gd name="T69" fmla="*/ 2147483647 h 155"/>
              <a:gd name="T70" fmla="*/ 2147483647 w 145"/>
              <a:gd name="T71" fmla="*/ 2147483647 h 155"/>
              <a:gd name="T72" fmla="*/ 2147483647 w 145"/>
              <a:gd name="T73" fmla="*/ 2147483647 h 155"/>
              <a:gd name="T74" fmla="*/ 2147483647 w 145"/>
              <a:gd name="T75" fmla="*/ 2147483647 h 155"/>
              <a:gd name="T76" fmla="*/ 2147483647 w 145"/>
              <a:gd name="T77" fmla="*/ 2147483647 h 155"/>
              <a:gd name="T78" fmla="*/ 2147483647 w 145"/>
              <a:gd name="T79" fmla="*/ 2147483647 h 155"/>
              <a:gd name="T80" fmla="*/ 2147483647 w 145"/>
              <a:gd name="T81" fmla="*/ 2147483647 h 155"/>
              <a:gd name="T82" fmla="*/ 2147483647 w 145"/>
              <a:gd name="T83" fmla="*/ 2147483647 h 155"/>
              <a:gd name="T84" fmla="*/ 2147483647 w 145"/>
              <a:gd name="T85" fmla="*/ 2147483647 h 155"/>
              <a:gd name="T86" fmla="*/ 2147483647 w 145"/>
              <a:gd name="T87" fmla="*/ 2147483647 h 155"/>
              <a:gd name="T88" fmla="*/ 2147483647 w 145"/>
              <a:gd name="T89" fmla="*/ 2147483647 h 155"/>
              <a:gd name="T90" fmla="*/ 2147483647 w 145"/>
              <a:gd name="T91" fmla="*/ 2147483647 h 155"/>
              <a:gd name="T92" fmla="*/ 2147483647 w 145"/>
              <a:gd name="T93" fmla="*/ 2147483647 h 155"/>
              <a:gd name="T94" fmla="*/ 2147483647 w 145"/>
              <a:gd name="T95" fmla="*/ 2147483647 h 155"/>
              <a:gd name="T96" fmla="*/ 2147483647 w 145"/>
              <a:gd name="T97" fmla="*/ 2147483647 h 155"/>
              <a:gd name="T98" fmla="*/ 2147483647 w 145"/>
              <a:gd name="T99" fmla="*/ 2147483647 h 155"/>
              <a:gd name="T100" fmla="*/ 2147483647 w 145"/>
              <a:gd name="T101" fmla="*/ 2147483647 h 155"/>
              <a:gd name="T102" fmla="*/ 0 w 145"/>
              <a:gd name="T103" fmla="*/ 2147483647 h 155"/>
              <a:gd name="T104" fmla="*/ 0 w 145"/>
              <a:gd name="T105" fmla="*/ 2147483647 h 155"/>
              <a:gd name="T106" fmla="*/ 0 w 145"/>
              <a:gd name="T107" fmla="*/ 2147483647 h 155"/>
              <a:gd name="T108" fmla="*/ 0 w 145"/>
              <a:gd name="T109" fmla="*/ 2147483647 h 155"/>
              <a:gd name="T110" fmla="*/ 0 w 145"/>
              <a:gd name="T111" fmla="*/ 2147483647 h 155"/>
              <a:gd name="T112" fmla="*/ 0 w 145"/>
              <a:gd name="T113" fmla="*/ 2147483647 h 155"/>
              <a:gd name="T114" fmla="*/ 0 w 145"/>
              <a:gd name="T115" fmla="*/ 2147483647 h 155"/>
              <a:gd name="T116" fmla="*/ 0 w 145"/>
              <a:gd name="T117" fmla="*/ 2147483647 h 155"/>
              <a:gd name="T118" fmla="*/ 0 w 145"/>
              <a:gd name="T119" fmla="*/ 2147483647 h 1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5"/>
              <a:gd name="T181" fmla="*/ 0 h 155"/>
              <a:gd name="T182" fmla="*/ 145 w 145"/>
              <a:gd name="T183" fmla="*/ 155 h 1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5" h="155">
                <a:moveTo>
                  <a:pt x="121" y="12"/>
                </a:moveTo>
                <a:lnTo>
                  <a:pt x="105" y="6"/>
                </a:lnTo>
                <a:lnTo>
                  <a:pt x="88" y="1"/>
                </a:lnTo>
                <a:lnTo>
                  <a:pt x="68" y="0"/>
                </a:lnTo>
                <a:lnTo>
                  <a:pt x="50" y="1"/>
                </a:lnTo>
                <a:lnTo>
                  <a:pt x="31" y="6"/>
                </a:lnTo>
                <a:lnTo>
                  <a:pt x="15" y="12"/>
                </a:lnTo>
                <a:lnTo>
                  <a:pt x="15" y="13"/>
                </a:lnTo>
                <a:lnTo>
                  <a:pt x="31" y="6"/>
                </a:lnTo>
                <a:lnTo>
                  <a:pt x="50" y="1"/>
                </a:lnTo>
                <a:lnTo>
                  <a:pt x="68" y="0"/>
                </a:lnTo>
                <a:lnTo>
                  <a:pt x="88" y="1"/>
                </a:lnTo>
                <a:lnTo>
                  <a:pt x="105" y="6"/>
                </a:lnTo>
                <a:lnTo>
                  <a:pt x="121" y="13"/>
                </a:lnTo>
                <a:lnTo>
                  <a:pt x="121" y="12"/>
                </a:lnTo>
                <a:close/>
                <a:moveTo>
                  <a:pt x="0" y="132"/>
                </a:moveTo>
                <a:lnTo>
                  <a:pt x="2" y="132"/>
                </a:lnTo>
                <a:lnTo>
                  <a:pt x="15" y="141"/>
                </a:lnTo>
                <a:lnTo>
                  <a:pt x="31" y="149"/>
                </a:lnTo>
                <a:lnTo>
                  <a:pt x="50" y="154"/>
                </a:lnTo>
                <a:lnTo>
                  <a:pt x="68" y="155"/>
                </a:lnTo>
                <a:lnTo>
                  <a:pt x="88" y="154"/>
                </a:lnTo>
                <a:lnTo>
                  <a:pt x="105" y="149"/>
                </a:lnTo>
                <a:lnTo>
                  <a:pt x="121" y="141"/>
                </a:lnTo>
                <a:lnTo>
                  <a:pt x="136" y="132"/>
                </a:lnTo>
                <a:lnTo>
                  <a:pt x="145" y="122"/>
                </a:lnTo>
                <a:lnTo>
                  <a:pt x="136" y="132"/>
                </a:lnTo>
                <a:lnTo>
                  <a:pt x="121" y="141"/>
                </a:lnTo>
                <a:lnTo>
                  <a:pt x="105" y="149"/>
                </a:lnTo>
                <a:lnTo>
                  <a:pt x="88" y="154"/>
                </a:lnTo>
                <a:lnTo>
                  <a:pt x="68" y="155"/>
                </a:lnTo>
                <a:lnTo>
                  <a:pt x="50" y="154"/>
                </a:lnTo>
                <a:lnTo>
                  <a:pt x="31" y="149"/>
                </a:lnTo>
                <a:lnTo>
                  <a:pt x="15" y="141"/>
                </a:lnTo>
                <a:lnTo>
                  <a:pt x="2" y="132"/>
                </a:lnTo>
                <a:lnTo>
                  <a:pt x="0" y="131"/>
                </a:lnTo>
                <a:lnTo>
                  <a:pt x="0" y="132"/>
                </a:lnTo>
                <a:close/>
              </a:path>
            </a:pathLst>
          </a:custGeom>
          <a:solidFill>
            <a:srgbClr val="7DE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1" name="Freeform 1621"/>
          <p:cNvSpPr>
            <a:spLocks noEditPoints="1"/>
          </p:cNvSpPr>
          <p:nvPr/>
        </p:nvSpPr>
        <p:spPr bwMode="auto">
          <a:xfrm>
            <a:off x="4289425" y="4830763"/>
            <a:ext cx="212725" cy="246062"/>
          </a:xfrm>
          <a:custGeom>
            <a:avLst/>
            <a:gdLst>
              <a:gd name="T0" fmla="*/ 2147483647 w 145"/>
              <a:gd name="T1" fmla="*/ 2147483647 h 155"/>
              <a:gd name="T2" fmla="*/ 2147483647 w 145"/>
              <a:gd name="T3" fmla="*/ 2147483647 h 155"/>
              <a:gd name="T4" fmla="*/ 2147483647 w 145"/>
              <a:gd name="T5" fmla="*/ 2147483647 h 155"/>
              <a:gd name="T6" fmla="*/ 2147483647 w 145"/>
              <a:gd name="T7" fmla="*/ 0 h 155"/>
              <a:gd name="T8" fmla="*/ 2147483647 w 145"/>
              <a:gd name="T9" fmla="*/ 2147483647 h 155"/>
              <a:gd name="T10" fmla="*/ 2147483647 w 145"/>
              <a:gd name="T11" fmla="*/ 2147483647 h 155"/>
              <a:gd name="T12" fmla="*/ 2147483647 w 145"/>
              <a:gd name="T13" fmla="*/ 2147483647 h 155"/>
              <a:gd name="T14" fmla="*/ 2147483647 w 145"/>
              <a:gd name="T15" fmla="*/ 2147483647 h 155"/>
              <a:gd name="T16" fmla="*/ 2147483647 w 145"/>
              <a:gd name="T17" fmla="*/ 2147483647 h 155"/>
              <a:gd name="T18" fmla="*/ 2147483647 w 145"/>
              <a:gd name="T19" fmla="*/ 2147483647 h 155"/>
              <a:gd name="T20" fmla="*/ 2147483647 w 145"/>
              <a:gd name="T21" fmla="*/ 2147483647 h 155"/>
              <a:gd name="T22" fmla="*/ 2147483647 w 145"/>
              <a:gd name="T23" fmla="*/ 2147483647 h 155"/>
              <a:gd name="T24" fmla="*/ 2147483647 w 145"/>
              <a:gd name="T25" fmla="*/ 2147483647 h 155"/>
              <a:gd name="T26" fmla="*/ 2147483647 w 145"/>
              <a:gd name="T27" fmla="*/ 2147483647 h 155"/>
              <a:gd name="T28" fmla="*/ 2147483647 w 145"/>
              <a:gd name="T29" fmla="*/ 2147483647 h 155"/>
              <a:gd name="T30" fmla="*/ 2147483647 w 145"/>
              <a:gd name="T31" fmla="*/ 2147483647 h 155"/>
              <a:gd name="T32" fmla="*/ 2147483647 w 145"/>
              <a:gd name="T33" fmla="*/ 2147483647 h 155"/>
              <a:gd name="T34" fmla="*/ 2147483647 w 145"/>
              <a:gd name="T35" fmla="*/ 2147483647 h 155"/>
              <a:gd name="T36" fmla="*/ 2147483647 w 145"/>
              <a:gd name="T37" fmla="*/ 2147483647 h 155"/>
              <a:gd name="T38" fmla="*/ 2147483647 w 145"/>
              <a:gd name="T39" fmla="*/ 0 h 155"/>
              <a:gd name="T40" fmla="*/ 2147483647 w 145"/>
              <a:gd name="T41" fmla="*/ 2147483647 h 155"/>
              <a:gd name="T42" fmla="*/ 2147483647 w 145"/>
              <a:gd name="T43" fmla="*/ 2147483647 h 155"/>
              <a:gd name="T44" fmla="*/ 2147483647 w 145"/>
              <a:gd name="T45" fmla="*/ 2147483647 h 155"/>
              <a:gd name="T46" fmla="*/ 2147483647 w 145"/>
              <a:gd name="T47" fmla="*/ 2147483647 h 155"/>
              <a:gd name="T48" fmla="*/ 2147483647 w 145"/>
              <a:gd name="T49" fmla="*/ 2147483647 h 155"/>
              <a:gd name="T50" fmla="*/ 0 w 145"/>
              <a:gd name="T51" fmla="*/ 2147483647 h 155"/>
              <a:gd name="T52" fmla="*/ 2147483647 w 145"/>
              <a:gd name="T53" fmla="*/ 2147483647 h 155"/>
              <a:gd name="T54" fmla="*/ 2147483647 w 145"/>
              <a:gd name="T55" fmla="*/ 2147483647 h 155"/>
              <a:gd name="T56" fmla="*/ 2147483647 w 145"/>
              <a:gd name="T57" fmla="*/ 2147483647 h 155"/>
              <a:gd name="T58" fmla="*/ 2147483647 w 145"/>
              <a:gd name="T59" fmla="*/ 2147483647 h 155"/>
              <a:gd name="T60" fmla="*/ 2147483647 w 145"/>
              <a:gd name="T61" fmla="*/ 2147483647 h 155"/>
              <a:gd name="T62" fmla="*/ 2147483647 w 145"/>
              <a:gd name="T63" fmla="*/ 2147483647 h 155"/>
              <a:gd name="T64" fmla="*/ 2147483647 w 145"/>
              <a:gd name="T65" fmla="*/ 2147483647 h 155"/>
              <a:gd name="T66" fmla="*/ 2147483647 w 145"/>
              <a:gd name="T67" fmla="*/ 2147483647 h 155"/>
              <a:gd name="T68" fmla="*/ 2147483647 w 145"/>
              <a:gd name="T69" fmla="*/ 2147483647 h 155"/>
              <a:gd name="T70" fmla="*/ 2147483647 w 145"/>
              <a:gd name="T71" fmla="*/ 2147483647 h 155"/>
              <a:gd name="T72" fmla="*/ 2147483647 w 145"/>
              <a:gd name="T73" fmla="*/ 2147483647 h 155"/>
              <a:gd name="T74" fmla="*/ 2147483647 w 145"/>
              <a:gd name="T75" fmla="*/ 2147483647 h 155"/>
              <a:gd name="T76" fmla="*/ 2147483647 w 145"/>
              <a:gd name="T77" fmla="*/ 2147483647 h 155"/>
              <a:gd name="T78" fmla="*/ 2147483647 w 145"/>
              <a:gd name="T79" fmla="*/ 2147483647 h 155"/>
              <a:gd name="T80" fmla="*/ 2147483647 w 145"/>
              <a:gd name="T81" fmla="*/ 2147483647 h 155"/>
              <a:gd name="T82" fmla="*/ 2147483647 w 145"/>
              <a:gd name="T83" fmla="*/ 2147483647 h 155"/>
              <a:gd name="T84" fmla="*/ 2147483647 w 145"/>
              <a:gd name="T85" fmla="*/ 2147483647 h 155"/>
              <a:gd name="T86" fmla="*/ 2147483647 w 145"/>
              <a:gd name="T87" fmla="*/ 2147483647 h 155"/>
              <a:gd name="T88" fmla="*/ 2147483647 w 145"/>
              <a:gd name="T89" fmla="*/ 2147483647 h 155"/>
              <a:gd name="T90" fmla="*/ 2147483647 w 145"/>
              <a:gd name="T91" fmla="*/ 2147483647 h 155"/>
              <a:gd name="T92" fmla="*/ 2147483647 w 145"/>
              <a:gd name="T93" fmla="*/ 2147483647 h 155"/>
              <a:gd name="T94" fmla="*/ 2147483647 w 145"/>
              <a:gd name="T95" fmla="*/ 2147483647 h 155"/>
              <a:gd name="T96" fmla="*/ 2147483647 w 145"/>
              <a:gd name="T97" fmla="*/ 2147483647 h 155"/>
              <a:gd name="T98" fmla="*/ 2147483647 w 145"/>
              <a:gd name="T99" fmla="*/ 2147483647 h 155"/>
              <a:gd name="T100" fmla="*/ 2147483647 w 145"/>
              <a:gd name="T101" fmla="*/ 2147483647 h 155"/>
              <a:gd name="T102" fmla="*/ 2147483647 w 145"/>
              <a:gd name="T103" fmla="*/ 2147483647 h 155"/>
              <a:gd name="T104" fmla="*/ 2147483647 w 145"/>
              <a:gd name="T105" fmla="*/ 2147483647 h 155"/>
              <a:gd name="T106" fmla="*/ 0 w 145"/>
              <a:gd name="T107" fmla="*/ 2147483647 h 155"/>
              <a:gd name="T108" fmla="*/ 0 w 145"/>
              <a:gd name="T109" fmla="*/ 2147483647 h 155"/>
              <a:gd name="T110" fmla="*/ 0 w 145"/>
              <a:gd name="T111" fmla="*/ 2147483647 h 155"/>
              <a:gd name="T112" fmla="*/ 0 w 145"/>
              <a:gd name="T113" fmla="*/ 2147483647 h 155"/>
              <a:gd name="T114" fmla="*/ 0 w 145"/>
              <a:gd name="T115" fmla="*/ 2147483647 h 155"/>
              <a:gd name="T116" fmla="*/ 0 w 145"/>
              <a:gd name="T117" fmla="*/ 2147483647 h 155"/>
              <a:gd name="T118" fmla="*/ 0 w 145"/>
              <a:gd name="T119" fmla="*/ 2147483647 h 155"/>
              <a:gd name="T120" fmla="*/ 0 w 145"/>
              <a:gd name="T121" fmla="*/ 2147483647 h 155"/>
              <a:gd name="T122" fmla="*/ 0 w 145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5"/>
              <a:gd name="T187" fmla="*/ 0 h 155"/>
              <a:gd name="T188" fmla="*/ 145 w 145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5" h="155">
                <a:moveTo>
                  <a:pt x="121" y="13"/>
                </a:moveTo>
                <a:lnTo>
                  <a:pt x="105" y="6"/>
                </a:lnTo>
                <a:lnTo>
                  <a:pt x="88" y="1"/>
                </a:lnTo>
                <a:lnTo>
                  <a:pt x="68" y="0"/>
                </a:lnTo>
                <a:lnTo>
                  <a:pt x="50" y="1"/>
                </a:lnTo>
                <a:lnTo>
                  <a:pt x="31" y="6"/>
                </a:lnTo>
                <a:lnTo>
                  <a:pt x="15" y="13"/>
                </a:lnTo>
                <a:lnTo>
                  <a:pt x="17" y="13"/>
                </a:lnTo>
                <a:lnTo>
                  <a:pt x="31" y="6"/>
                </a:lnTo>
                <a:lnTo>
                  <a:pt x="50" y="1"/>
                </a:lnTo>
                <a:lnTo>
                  <a:pt x="68" y="0"/>
                </a:lnTo>
                <a:lnTo>
                  <a:pt x="88" y="1"/>
                </a:lnTo>
                <a:lnTo>
                  <a:pt x="105" y="6"/>
                </a:lnTo>
                <a:lnTo>
                  <a:pt x="121" y="13"/>
                </a:lnTo>
                <a:close/>
                <a:moveTo>
                  <a:pt x="0" y="131"/>
                </a:moveTo>
                <a:lnTo>
                  <a:pt x="2" y="132"/>
                </a:lnTo>
                <a:lnTo>
                  <a:pt x="15" y="141"/>
                </a:lnTo>
                <a:lnTo>
                  <a:pt x="31" y="149"/>
                </a:lnTo>
                <a:lnTo>
                  <a:pt x="50" y="154"/>
                </a:lnTo>
                <a:lnTo>
                  <a:pt x="68" y="155"/>
                </a:lnTo>
                <a:lnTo>
                  <a:pt x="88" y="154"/>
                </a:lnTo>
                <a:lnTo>
                  <a:pt x="105" y="149"/>
                </a:lnTo>
                <a:lnTo>
                  <a:pt x="121" y="141"/>
                </a:lnTo>
                <a:lnTo>
                  <a:pt x="136" y="132"/>
                </a:lnTo>
                <a:lnTo>
                  <a:pt x="145" y="122"/>
                </a:lnTo>
                <a:lnTo>
                  <a:pt x="145" y="120"/>
                </a:lnTo>
                <a:lnTo>
                  <a:pt x="134" y="131"/>
                </a:lnTo>
                <a:lnTo>
                  <a:pt x="121" y="141"/>
                </a:lnTo>
                <a:lnTo>
                  <a:pt x="105" y="148"/>
                </a:lnTo>
                <a:lnTo>
                  <a:pt x="88" y="152"/>
                </a:lnTo>
                <a:lnTo>
                  <a:pt x="68" y="154"/>
                </a:lnTo>
                <a:lnTo>
                  <a:pt x="50" y="152"/>
                </a:lnTo>
                <a:lnTo>
                  <a:pt x="31" y="148"/>
                </a:lnTo>
                <a:lnTo>
                  <a:pt x="17" y="141"/>
                </a:lnTo>
                <a:lnTo>
                  <a:pt x="2" y="131"/>
                </a:lnTo>
                <a:lnTo>
                  <a:pt x="0" y="131"/>
                </a:lnTo>
                <a:close/>
              </a:path>
            </a:pathLst>
          </a:custGeom>
          <a:solidFill>
            <a:srgbClr val="7EE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2" name="Freeform 1622"/>
          <p:cNvSpPr>
            <a:spLocks noEditPoints="1"/>
          </p:cNvSpPr>
          <p:nvPr/>
        </p:nvSpPr>
        <p:spPr bwMode="auto">
          <a:xfrm>
            <a:off x="4289425" y="4830763"/>
            <a:ext cx="212725" cy="244475"/>
          </a:xfrm>
          <a:custGeom>
            <a:avLst/>
            <a:gdLst>
              <a:gd name="T0" fmla="*/ 2147483647 w 145"/>
              <a:gd name="T1" fmla="*/ 2147483647 h 154"/>
              <a:gd name="T2" fmla="*/ 2147483647 w 145"/>
              <a:gd name="T3" fmla="*/ 2147483647 h 154"/>
              <a:gd name="T4" fmla="*/ 2147483647 w 145"/>
              <a:gd name="T5" fmla="*/ 2147483647 h 154"/>
              <a:gd name="T6" fmla="*/ 2147483647 w 145"/>
              <a:gd name="T7" fmla="*/ 2147483647 h 154"/>
              <a:gd name="T8" fmla="*/ 2147483647 w 145"/>
              <a:gd name="T9" fmla="*/ 0 h 154"/>
              <a:gd name="T10" fmla="*/ 2147483647 w 145"/>
              <a:gd name="T11" fmla="*/ 2147483647 h 154"/>
              <a:gd name="T12" fmla="*/ 2147483647 w 145"/>
              <a:gd name="T13" fmla="*/ 2147483647 h 154"/>
              <a:gd name="T14" fmla="*/ 2147483647 w 145"/>
              <a:gd name="T15" fmla="*/ 2147483647 h 154"/>
              <a:gd name="T16" fmla="*/ 2147483647 w 145"/>
              <a:gd name="T17" fmla="*/ 2147483647 h 154"/>
              <a:gd name="T18" fmla="*/ 2147483647 w 145"/>
              <a:gd name="T19" fmla="*/ 2147483647 h 154"/>
              <a:gd name="T20" fmla="*/ 2147483647 w 145"/>
              <a:gd name="T21" fmla="*/ 2147483647 h 154"/>
              <a:gd name="T22" fmla="*/ 2147483647 w 145"/>
              <a:gd name="T23" fmla="*/ 2147483647 h 154"/>
              <a:gd name="T24" fmla="*/ 2147483647 w 145"/>
              <a:gd name="T25" fmla="*/ 2147483647 h 154"/>
              <a:gd name="T26" fmla="*/ 2147483647 w 145"/>
              <a:gd name="T27" fmla="*/ 2147483647 h 154"/>
              <a:gd name="T28" fmla="*/ 2147483647 w 145"/>
              <a:gd name="T29" fmla="*/ 2147483647 h 154"/>
              <a:gd name="T30" fmla="*/ 2147483647 w 145"/>
              <a:gd name="T31" fmla="*/ 2147483647 h 154"/>
              <a:gd name="T32" fmla="*/ 2147483647 w 145"/>
              <a:gd name="T33" fmla="*/ 2147483647 h 154"/>
              <a:gd name="T34" fmla="*/ 2147483647 w 145"/>
              <a:gd name="T35" fmla="*/ 2147483647 h 154"/>
              <a:gd name="T36" fmla="*/ 2147483647 w 145"/>
              <a:gd name="T37" fmla="*/ 2147483647 h 154"/>
              <a:gd name="T38" fmla="*/ 2147483647 w 145"/>
              <a:gd name="T39" fmla="*/ 2147483647 h 154"/>
              <a:gd name="T40" fmla="*/ 2147483647 w 145"/>
              <a:gd name="T41" fmla="*/ 2147483647 h 154"/>
              <a:gd name="T42" fmla="*/ 2147483647 w 145"/>
              <a:gd name="T43" fmla="*/ 2147483647 h 154"/>
              <a:gd name="T44" fmla="*/ 2147483647 w 145"/>
              <a:gd name="T45" fmla="*/ 2147483647 h 154"/>
              <a:gd name="T46" fmla="*/ 2147483647 w 145"/>
              <a:gd name="T47" fmla="*/ 2147483647 h 154"/>
              <a:gd name="T48" fmla="*/ 2147483647 w 145"/>
              <a:gd name="T49" fmla="*/ 2147483647 h 154"/>
              <a:gd name="T50" fmla="*/ 2147483647 w 145"/>
              <a:gd name="T51" fmla="*/ 2147483647 h 154"/>
              <a:gd name="T52" fmla="*/ 0 w 145"/>
              <a:gd name="T53" fmla="*/ 2147483647 h 154"/>
              <a:gd name="T54" fmla="*/ 2147483647 w 145"/>
              <a:gd name="T55" fmla="*/ 2147483647 h 154"/>
              <a:gd name="T56" fmla="*/ 2147483647 w 145"/>
              <a:gd name="T57" fmla="*/ 2147483647 h 154"/>
              <a:gd name="T58" fmla="*/ 2147483647 w 145"/>
              <a:gd name="T59" fmla="*/ 2147483647 h 154"/>
              <a:gd name="T60" fmla="*/ 2147483647 w 145"/>
              <a:gd name="T61" fmla="*/ 2147483647 h 154"/>
              <a:gd name="T62" fmla="*/ 2147483647 w 145"/>
              <a:gd name="T63" fmla="*/ 2147483647 h 154"/>
              <a:gd name="T64" fmla="*/ 2147483647 w 145"/>
              <a:gd name="T65" fmla="*/ 2147483647 h 154"/>
              <a:gd name="T66" fmla="*/ 2147483647 w 145"/>
              <a:gd name="T67" fmla="*/ 2147483647 h 154"/>
              <a:gd name="T68" fmla="*/ 2147483647 w 145"/>
              <a:gd name="T69" fmla="*/ 2147483647 h 154"/>
              <a:gd name="T70" fmla="*/ 2147483647 w 145"/>
              <a:gd name="T71" fmla="*/ 2147483647 h 154"/>
              <a:gd name="T72" fmla="*/ 2147483647 w 145"/>
              <a:gd name="T73" fmla="*/ 2147483647 h 154"/>
              <a:gd name="T74" fmla="*/ 2147483647 w 145"/>
              <a:gd name="T75" fmla="*/ 2147483647 h 154"/>
              <a:gd name="T76" fmla="*/ 2147483647 w 145"/>
              <a:gd name="T77" fmla="*/ 2147483647 h 154"/>
              <a:gd name="T78" fmla="*/ 2147483647 w 145"/>
              <a:gd name="T79" fmla="*/ 2147483647 h 154"/>
              <a:gd name="T80" fmla="*/ 2147483647 w 145"/>
              <a:gd name="T81" fmla="*/ 2147483647 h 154"/>
              <a:gd name="T82" fmla="*/ 2147483647 w 145"/>
              <a:gd name="T83" fmla="*/ 2147483647 h 154"/>
              <a:gd name="T84" fmla="*/ 2147483647 w 145"/>
              <a:gd name="T85" fmla="*/ 2147483647 h 154"/>
              <a:gd name="T86" fmla="*/ 2147483647 w 145"/>
              <a:gd name="T87" fmla="*/ 2147483647 h 154"/>
              <a:gd name="T88" fmla="*/ 2147483647 w 145"/>
              <a:gd name="T89" fmla="*/ 2147483647 h 154"/>
              <a:gd name="T90" fmla="*/ 2147483647 w 145"/>
              <a:gd name="T91" fmla="*/ 2147483647 h 154"/>
              <a:gd name="T92" fmla="*/ 2147483647 w 145"/>
              <a:gd name="T93" fmla="*/ 2147483647 h 154"/>
              <a:gd name="T94" fmla="*/ 2147483647 w 145"/>
              <a:gd name="T95" fmla="*/ 2147483647 h 154"/>
              <a:gd name="T96" fmla="*/ 2147483647 w 145"/>
              <a:gd name="T97" fmla="*/ 2147483647 h 154"/>
              <a:gd name="T98" fmla="*/ 2147483647 w 145"/>
              <a:gd name="T99" fmla="*/ 2147483647 h 154"/>
              <a:gd name="T100" fmla="*/ 2147483647 w 145"/>
              <a:gd name="T101" fmla="*/ 2147483647 h 154"/>
              <a:gd name="T102" fmla="*/ 2147483647 w 145"/>
              <a:gd name="T103" fmla="*/ 2147483647 h 154"/>
              <a:gd name="T104" fmla="*/ 2147483647 w 145"/>
              <a:gd name="T105" fmla="*/ 2147483647 h 154"/>
              <a:gd name="T106" fmla="*/ 2147483647 w 145"/>
              <a:gd name="T107" fmla="*/ 2147483647 h 154"/>
              <a:gd name="T108" fmla="*/ 0 w 145"/>
              <a:gd name="T109" fmla="*/ 2147483647 h 154"/>
              <a:gd name="T110" fmla="*/ 0 w 145"/>
              <a:gd name="T111" fmla="*/ 2147483647 h 154"/>
              <a:gd name="T112" fmla="*/ 0 w 145"/>
              <a:gd name="T113" fmla="*/ 2147483647 h 154"/>
              <a:gd name="T114" fmla="*/ 0 w 145"/>
              <a:gd name="T115" fmla="*/ 2147483647 h 154"/>
              <a:gd name="T116" fmla="*/ 0 w 145"/>
              <a:gd name="T117" fmla="*/ 2147483647 h 154"/>
              <a:gd name="T118" fmla="*/ 0 w 145"/>
              <a:gd name="T119" fmla="*/ 2147483647 h 154"/>
              <a:gd name="T120" fmla="*/ 0 w 145"/>
              <a:gd name="T121" fmla="*/ 2147483647 h 154"/>
              <a:gd name="T122" fmla="*/ 0 w 145"/>
              <a:gd name="T123" fmla="*/ 2147483647 h 154"/>
              <a:gd name="T124" fmla="*/ 0 w 145"/>
              <a:gd name="T125" fmla="*/ 2147483647 h 15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5"/>
              <a:gd name="T190" fmla="*/ 0 h 154"/>
              <a:gd name="T191" fmla="*/ 145 w 145"/>
              <a:gd name="T192" fmla="*/ 154 h 15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5" h="154">
                <a:moveTo>
                  <a:pt x="121" y="13"/>
                </a:moveTo>
                <a:lnTo>
                  <a:pt x="121" y="13"/>
                </a:lnTo>
                <a:lnTo>
                  <a:pt x="105" y="6"/>
                </a:lnTo>
                <a:lnTo>
                  <a:pt x="88" y="1"/>
                </a:lnTo>
                <a:lnTo>
                  <a:pt x="68" y="0"/>
                </a:lnTo>
                <a:lnTo>
                  <a:pt x="50" y="1"/>
                </a:lnTo>
                <a:lnTo>
                  <a:pt x="31" y="6"/>
                </a:lnTo>
                <a:lnTo>
                  <a:pt x="17" y="13"/>
                </a:lnTo>
                <a:lnTo>
                  <a:pt x="15" y="13"/>
                </a:lnTo>
                <a:lnTo>
                  <a:pt x="15" y="15"/>
                </a:lnTo>
                <a:lnTo>
                  <a:pt x="17" y="13"/>
                </a:lnTo>
                <a:lnTo>
                  <a:pt x="31" y="7"/>
                </a:lnTo>
                <a:lnTo>
                  <a:pt x="50" y="3"/>
                </a:lnTo>
                <a:lnTo>
                  <a:pt x="68" y="1"/>
                </a:lnTo>
                <a:lnTo>
                  <a:pt x="87" y="3"/>
                </a:lnTo>
                <a:lnTo>
                  <a:pt x="105" y="7"/>
                </a:lnTo>
                <a:lnTo>
                  <a:pt x="121" y="13"/>
                </a:lnTo>
                <a:lnTo>
                  <a:pt x="121" y="15"/>
                </a:lnTo>
                <a:lnTo>
                  <a:pt x="121" y="13"/>
                </a:lnTo>
                <a:close/>
                <a:moveTo>
                  <a:pt x="0" y="131"/>
                </a:moveTo>
                <a:lnTo>
                  <a:pt x="2" y="131"/>
                </a:lnTo>
                <a:lnTo>
                  <a:pt x="17" y="141"/>
                </a:lnTo>
                <a:lnTo>
                  <a:pt x="31" y="148"/>
                </a:lnTo>
                <a:lnTo>
                  <a:pt x="50" y="152"/>
                </a:lnTo>
                <a:lnTo>
                  <a:pt x="68" y="154"/>
                </a:lnTo>
                <a:lnTo>
                  <a:pt x="88" y="152"/>
                </a:lnTo>
                <a:lnTo>
                  <a:pt x="105" y="148"/>
                </a:lnTo>
                <a:lnTo>
                  <a:pt x="121" y="141"/>
                </a:lnTo>
                <a:lnTo>
                  <a:pt x="134" y="131"/>
                </a:lnTo>
                <a:lnTo>
                  <a:pt x="145" y="120"/>
                </a:lnTo>
                <a:lnTo>
                  <a:pt x="134" y="131"/>
                </a:lnTo>
                <a:lnTo>
                  <a:pt x="121" y="140"/>
                </a:lnTo>
                <a:lnTo>
                  <a:pt x="105" y="148"/>
                </a:lnTo>
                <a:lnTo>
                  <a:pt x="87" y="152"/>
                </a:lnTo>
                <a:lnTo>
                  <a:pt x="68" y="154"/>
                </a:lnTo>
                <a:lnTo>
                  <a:pt x="50" y="152"/>
                </a:lnTo>
                <a:lnTo>
                  <a:pt x="31" y="148"/>
                </a:lnTo>
                <a:lnTo>
                  <a:pt x="17" y="140"/>
                </a:lnTo>
                <a:lnTo>
                  <a:pt x="2" y="131"/>
                </a:lnTo>
                <a:lnTo>
                  <a:pt x="0" y="129"/>
                </a:lnTo>
                <a:lnTo>
                  <a:pt x="0" y="131"/>
                </a:lnTo>
                <a:close/>
              </a:path>
            </a:pathLst>
          </a:custGeom>
          <a:solidFill>
            <a:srgbClr val="7FE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3" name="Freeform 1623"/>
          <p:cNvSpPr>
            <a:spLocks noEditPoints="1"/>
          </p:cNvSpPr>
          <p:nvPr/>
        </p:nvSpPr>
        <p:spPr bwMode="auto">
          <a:xfrm>
            <a:off x="4289425" y="4832350"/>
            <a:ext cx="212725" cy="242888"/>
          </a:xfrm>
          <a:custGeom>
            <a:avLst/>
            <a:gdLst>
              <a:gd name="T0" fmla="*/ 2147483647 w 145"/>
              <a:gd name="T1" fmla="*/ 2147483647 h 153"/>
              <a:gd name="T2" fmla="*/ 2147483647 w 145"/>
              <a:gd name="T3" fmla="*/ 2147483647 h 153"/>
              <a:gd name="T4" fmla="*/ 2147483647 w 145"/>
              <a:gd name="T5" fmla="*/ 2147483647 h 153"/>
              <a:gd name="T6" fmla="*/ 2147483647 w 145"/>
              <a:gd name="T7" fmla="*/ 2147483647 h 153"/>
              <a:gd name="T8" fmla="*/ 2147483647 w 145"/>
              <a:gd name="T9" fmla="*/ 2147483647 h 153"/>
              <a:gd name="T10" fmla="*/ 2147483647 w 145"/>
              <a:gd name="T11" fmla="*/ 2147483647 h 153"/>
              <a:gd name="T12" fmla="*/ 2147483647 w 145"/>
              <a:gd name="T13" fmla="*/ 2147483647 h 153"/>
              <a:gd name="T14" fmla="*/ 2147483647 w 145"/>
              <a:gd name="T15" fmla="*/ 2147483647 h 153"/>
              <a:gd name="T16" fmla="*/ 2147483647 w 145"/>
              <a:gd name="T17" fmla="*/ 2147483647 h 153"/>
              <a:gd name="T18" fmla="*/ 2147483647 w 145"/>
              <a:gd name="T19" fmla="*/ 2147483647 h 153"/>
              <a:gd name="T20" fmla="*/ 2147483647 w 145"/>
              <a:gd name="T21" fmla="*/ 2147483647 h 153"/>
              <a:gd name="T22" fmla="*/ 2147483647 w 145"/>
              <a:gd name="T23" fmla="*/ 2147483647 h 153"/>
              <a:gd name="T24" fmla="*/ 2147483647 w 145"/>
              <a:gd name="T25" fmla="*/ 2147483647 h 153"/>
              <a:gd name="T26" fmla="*/ 2147483647 w 145"/>
              <a:gd name="T27" fmla="*/ 2147483647 h 153"/>
              <a:gd name="T28" fmla="*/ 2147483647 w 145"/>
              <a:gd name="T29" fmla="*/ 2147483647 h 153"/>
              <a:gd name="T30" fmla="*/ 2147483647 w 145"/>
              <a:gd name="T31" fmla="*/ 2147483647 h 153"/>
              <a:gd name="T32" fmla="*/ 2147483647 w 145"/>
              <a:gd name="T33" fmla="*/ 2147483647 h 153"/>
              <a:gd name="T34" fmla="*/ 2147483647 w 145"/>
              <a:gd name="T35" fmla="*/ 2147483647 h 153"/>
              <a:gd name="T36" fmla="*/ 2147483647 w 145"/>
              <a:gd name="T37" fmla="*/ 2147483647 h 153"/>
              <a:gd name="T38" fmla="*/ 2147483647 w 145"/>
              <a:gd name="T39" fmla="*/ 2147483647 h 153"/>
              <a:gd name="T40" fmla="*/ 2147483647 w 145"/>
              <a:gd name="T41" fmla="*/ 2147483647 h 153"/>
              <a:gd name="T42" fmla="*/ 2147483647 w 145"/>
              <a:gd name="T43" fmla="*/ 2147483647 h 153"/>
              <a:gd name="T44" fmla="*/ 2147483647 w 145"/>
              <a:gd name="T45" fmla="*/ 2147483647 h 153"/>
              <a:gd name="T46" fmla="*/ 2147483647 w 145"/>
              <a:gd name="T47" fmla="*/ 2147483647 h 153"/>
              <a:gd name="T48" fmla="*/ 2147483647 w 145"/>
              <a:gd name="T49" fmla="*/ 2147483647 h 153"/>
              <a:gd name="T50" fmla="*/ 2147483647 w 145"/>
              <a:gd name="T51" fmla="*/ 2147483647 h 153"/>
              <a:gd name="T52" fmla="*/ 2147483647 w 145"/>
              <a:gd name="T53" fmla="*/ 2147483647 h 153"/>
              <a:gd name="T54" fmla="*/ 0 w 145"/>
              <a:gd name="T55" fmla="*/ 2147483647 h 153"/>
              <a:gd name="T56" fmla="*/ 0 w 145"/>
              <a:gd name="T57" fmla="*/ 2147483647 h 153"/>
              <a:gd name="T58" fmla="*/ 0 w 145"/>
              <a:gd name="T59" fmla="*/ 2147483647 h 153"/>
              <a:gd name="T60" fmla="*/ 0 w 145"/>
              <a:gd name="T61" fmla="*/ 2147483647 h 153"/>
              <a:gd name="T62" fmla="*/ 0 w 145"/>
              <a:gd name="T63" fmla="*/ 2147483647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5"/>
              <a:gd name="T97" fmla="*/ 0 h 153"/>
              <a:gd name="T98" fmla="*/ 145 w 145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5" h="153">
                <a:moveTo>
                  <a:pt x="121" y="14"/>
                </a:moveTo>
                <a:lnTo>
                  <a:pt x="121" y="12"/>
                </a:lnTo>
                <a:lnTo>
                  <a:pt x="105" y="6"/>
                </a:lnTo>
                <a:lnTo>
                  <a:pt x="87" y="2"/>
                </a:lnTo>
                <a:lnTo>
                  <a:pt x="68" y="0"/>
                </a:lnTo>
                <a:lnTo>
                  <a:pt x="50" y="2"/>
                </a:lnTo>
                <a:lnTo>
                  <a:pt x="31" y="6"/>
                </a:lnTo>
                <a:lnTo>
                  <a:pt x="17" y="12"/>
                </a:lnTo>
                <a:lnTo>
                  <a:pt x="15" y="14"/>
                </a:lnTo>
                <a:lnTo>
                  <a:pt x="17" y="14"/>
                </a:lnTo>
                <a:lnTo>
                  <a:pt x="33" y="6"/>
                </a:lnTo>
                <a:lnTo>
                  <a:pt x="50" y="2"/>
                </a:lnTo>
                <a:lnTo>
                  <a:pt x="68" y="0"/>
                </a:lnTo>
                <a:lnTo>
                  <a:pt x="87" y="2"/>
                </a:lnTo>
                <a:lnTo>
                  <a:pt x="105" y="6"/>
                </a:lnTo>
                <a:lnTo>
                  <a:pt x="120" y="14"/>
                </a:lnTo>
                <a:lnTo>
                  <a:pt x="121" y="14"/>
                </a:lnTo>
                <a:close/>
                <a:moveTo>
                  <a:pt x="0" y="128"/>
                </a:moveTo>
                <a:lnTo>
                  <a:pt x="2" y="130"/>
                </a:lnTo>
                <a:lnTo>
                  <a:pt x="17" y="139"/>
                </a:lnTo>
                <a:lnTo>
                  <a:pt x="31" y="147"/>
                </a:lnTo>
                <a:lnTo>
                  <a:pt x="50" y="151"/>
                </a:lnTo>
                <a:lnTo>
                  <a:pt x="68" y="153"/>
                </a:lnTo>
                <a:lnTo>
                  <a:pt x="87" y="151"/>
                </a:lnTo>
                <a:lnTo>
                  <a:pt x="105" y="147"/>
                </a:lnTo>
                <a:lnTo>
                  <a:pt x="121" y="139"/>
                </a:lnTo>
                <a:lnTo>
                  <a:pt x="134" y="130"/>
                </a:lnTo>
                <a:lnTo>
                  <a:pt x="145" y="119"/>
                </a:lnTo>
                <a:lnTo>
                  <a:pt x="145" y="118"/>
                </a:lnTo>
                <a:lnTo>
                  <a:pt x="134" y="130"/>
                </a:lnTo>
                <a:lnTo>
                  <a:pt x="120" y="139"/>
                </a:lnTo>
                <a:lnTo>
                  <a:pt x="105" y="147"/>
                </a:lnTo>
                <a:lnTo>
                  <a:pt x="87" y="151"/>
                </a:lnTo>
                <a:lnTo>
                  <a:pt x="68" y="153"/>
                </a:lnTo>
                <a:lnTo>
                  <a:pt x="50" y="151"/>
                </a:lnTo>
                <a:lnTo>
                  <a:pt x="33" y="147"/>
                </a:lnTo>
                <a:lnTo>
                  <a:pt x="17" y="139"/>
                </a:lnTo>
                <a:lnTo>
                  <a:pt x="4" y="130"/>
                </a:lnTo>
                <a:lnTo>
                  <a:pt x="0" y="127"/>
                </a:lnTo>
                <a:lnTo>
                  <a:pt x="0" y="128"/>
                </a:lnTo>
                <a:close/>
              </a:path>
            </a:pathLst>
          </a:custGeom>
          <a:solidFill>
            <a:srgbClr val="80E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4" name="Freeform 1624"/>
          <p:cNvSpPr>
            <a:spLocks noEditPoints="1"/>
          </p:cNvSpPr>
          <p:nvPr/>
        </p:nvSpPr>
        <p:spPr bwMode="auto">
          <a:xfrm>
            <a:off x="4289425" y="4832350"/>
            <a:ext cx="212725" cy="242888"/>
          </a:xfrm>
          <a:custGeom>
            <a:avLst/>
            <a:gdLst>
              <a:gd name="T0" fmla="*/ 2147483647 w 145"/>
              <a:gd name="T1" fmla="*/ 2147483647 h 153"/>
              <a:gd name="T2" fmla="*/ 2147483647 w 145"/>
              <a:gd name="T3" fmla="*/ 2147483647 h 153"/>
              <a:gd name="T4" fmla="*/ 2147483647 w 145"/>
              <a:gd name="T5" fmla="*/ 2147483647 h 153"/>
              <a:gd name="T6" fmla="*/ 2147483647 w 145"/>
              <a:gd name="T7" fmla="*/ 2147483647 h 153"/>
              <a:gd name="T8" fmla="*/ 2147483647 w 145"/>
              <a:gd name="T9" fmla="*/ 2147483647 h 153"/>
              <a:gd name="T10" fmla="*/ 2147483647 w 145"/>
              <a:gd name="T11" fmla="*/ 2147483647 h 153"/>
              <a:gd name="T12" fmla="*/ 2147483647 w 145"/>
              <a:gd name="T13" fmla="*/ 2147483647 h 153"/>
              <a:gd name="T14" fmla="*/ 2147483647 w 145"/>
              <a:gd name="T15" fmla="*/ 2147483647 h 153"/>
              <a:gd name="T16" fmla="*/ 2147483647 w 145"/>
              <a:gd name="T17" fmla="*/ 2147483647 h 153"/>
              <a:gd name="T18" fmla="*/ 2147483647 w 145"/>
              <a:gd name="T19" fmla="*/ 2147483647 h 153"/>
              <a:gd name="T20" fmla="*/ 2147483647 w 145"/>
              <a:gd name="T21" fmla="*/ 2147483647 h 153"/>
              <a:gd name="T22" fmla="*/ 2147483647 w 145"/>
              <a:gd name="T23" fmla="*/ 2147483647 h 153"/>
              <a:gd name="T24" fmla="*/ 2147483647 w 145"/>
              <a:gd name="T25" fmla="*/ 2147483647 h 153"/>
              <a:gd name="T26" fmla="*/ 2147483647 w 145"/>
              <a:gd name="T27" fmla="*/ 2147483647 h 153"/>
              <a:gd name="T28" fmla="*/ 2147483647 w 145"/>
              <a:gd name="T29" fmla="*/ 2147483647 h 153"/>
              <a:gd name="T30" fmla="*/ 2147483647 w 145"/>
              <a:gd name="T31" fmla="*/ 2147483647 h 153"/>
              <a:gd name="T32" fmla="*/ 2147483647 w 145"/>
              <a:gd name="T33" fmla="*/ 2147483647 h 153"/>
              <a:gd name="T34" fmla="*/ 2147483647 w 145"/>
              <a:gd name="T35" fmla="*/ 2147483647 h 153"/>
              <a:gd name="T36" fmla="*/ 2147483647 w 145"/>
              <a:gd name="T37" fmla="*/ 2147483647 h 153"/>
              <a:gd name="T38" fmla="*/ 2147483647 w 145"/>
              <a:gd name="T39" fmla="*/ 2147483647 h 153"/>
              <a:gd name="T40" fmla="*/ 2147483647 w 145"/>
              <a:gd name="T41" fmla="*/ 2147483647 h 153"/>
              <a:gd name="T42" fmla="*/ 2147483647 w 145"/>
              <a:gd name="T43" fmla="*/ 2147483647 h 153"/>
              <a:gd name="T44" fmla="*/ 2147483647 w 145"/>
              <a:gd name="T45" fmla="*/ 2147483647 h 153"/>
              <a:gd name="T46" fmla="*/ 2147483647 w 145"/>
              <a:gd name="T47" fmla="*/ 2147483647 h 153"/>
              <a:gd name="T48" fmla="*/ 2147483647 w 145"/>
              <a:gd name="T49" fmla="*/ 2147483647 h 153"/>
              <a:gd name="T50" fmla="*/ 2147483647 w 145"/>
              <a:gd name="T51" fmla="*/ 2147483647 h 153"/>
              <a:gd name="T52" fmla="*/ 2147483647 w 145"/>
              <a:gd name="T53" fmla="*/ 2147483647 h 153"/>
              <a:gd name="T54" fmla="*/ 2147483647 w 145"/>
              <a:gd name="T55" fmla="*/ 2147483647 h 153"/>
              <a:gd name="T56" fmla="*/ 2147483647 w 145"/>
              <a:gd name="T57" fmla="*/ 2147483647 h 153"/>
              <a:gd name="T58" fmla="*/ 2147483647 w 145"/>
              <a:gd name="T59" fmla="*/ 2147483647 h 153"/>
              <a:gd name="T60" fmla="*/ 2147483647 w 145"/>
              <a:gd name="T61" fmla="*/ 2147483647 h 153"/>
              <a:gd name="T62" fmla="*/ 0 w 145"/>
              <a:gd name="T63" fmla="*/ 2147483647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5"/>
              <a:gd name="T97" fmla="*/ 0 h 153"/>
              <a:gd name="T98" fmla="*/ 145 w 145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5" h="153">
                <a:moveTo>
                  <a:pt x="121" y="14"/>
                </a:moveTo>
                <a:lnTo>
                  <a:pt x="120" y="14"/>
                </a:lnTo>
                <a:lnTo>
                  <a:pt x="105" y="6"/>
                </a:lnTo>
                <a:lnTo>
                  <a:pt x="87" y="2"/>
                </a:lnTo>
                <a:lnTo>
                  <a:pt x="68" y="0"/>
                </a:lnTo>
                <a:lnTo>
                  <a:pt x="50" y="2"/>
                </a:lnTo>
                <a:lnTo>
                  <a:pt x="33" y="6"/>
                </a:lnTo>
                <a:lnTo>
                  <a:pt x="17" y="14"/>
                </a:lnTo>
                <a:lnTo>
                  <a:pt x="15" y="14"/>
                </a:lnTo>
                <a:lnTo>
                  <a:pt x="15" y="15"/>
                </a:lnTo>
                <a:lnTo>
                  <a:pt x="17" y="14"/>
                </a:lnTo>
                <a:lnTo>
                  <a:pt x="33" y="6"/>
                </a:lnTo>
                <a:lnTo>
                  <a:pt x="50" y="2"/>
                </a:lnTo>
                <a:lnTo>
                  <a:pt x="68" y="0"/>
                </a:lnTo>
                <a:lnTo>
                  <a:pt x="87" y="2"/>
                </a:lnTo>
                <a:lnTo>
                  <a:pt x="105" y="6"/>
                </a:lnTo>
                <a:lnTo>
                  <a:pt x="120" y="14"/>
                </a:lnTo>
                <a:lnTo>
                  <a:pt x="121" y="15"/>
                </a:lnTo>
                <a:lnTo>
                  <a:pt x="121" y="14"/>
                </a:lnTo>
                <a:close/>
                <a:moveTo>
                  <a:pt x="0" y="127"/>
                </a:moveTo>
                <a:lnTo>
                  <a:pt x="4" y="130"/>
                </a:lnTo>
                <a:lnTo>
                  <a:pt x="17" y="139"/>
                </a:lnTo>
                <a:lnTo>
                  <a:pt x="33" y="147"/>
                </a:lnTo>
                <a:lnTo>
                  <a:pt x="50" y="151"/>
                </a:lnTo>
                <a:lnTo>
                  <a:pt x="68" y="153"/>
                </a:lnTo>
                <a:lnTo>
                  <a:pt x="87" y="151"/>
                </a:lnTo>
                <a:lnTo>
                  <a:pt x="105" y="147"/>
                </a:lnTo>
                <a:lnTo>
                  <a:pt x="120" y="139"/>
                </a:lnTo>
                <a:lnTo>
                  <a:pt x="134" y="130"/>
                </a:lnTo>
                <a:lnTo>
                  <a:pt x="145" y="118"/>
                </a:lnTo>
                <a:lnTo>
                  <a:pt x="133" y="130"/>
                </a:lnTo>
                <a:lnTo>
                  <a:pt x="120" y="139"/>
                </a:lnTo>
                <a:lnTo>
                  <a:pt x="105" y="145"/>
                </a:lnTo>
                <a:lnTo>
                  <a:pt x="87" y="150"/>
                </a:lnTo>
                <a:lnTo>
                  <a:pt x="68" y="151"/>
                </a:lnTo>
                <a:lnTo>
                  <a:pt x="50" y="150"/>
                </a:lnTo>
                <a:lnTo>
                  <a:pt x="33" y="145"/>
                </a:lnTo>
                <a:lnTo>
                  <a:pt x="17" y="139"/>
                </a:lnTo>
                <a:lnTo>
                  <a:pt x="4" y="130"/>
                </a:lnTo>
                <a:lnTo>
                  <a:pt x="2" y="127"/>
                </a:lnTo>
                <a:lnTo>
                  <a:pt x="0" y="127"/>
                </a:lnTo>
                <a:close/>
              </a:path>
            </a:pathLst>
          </a:custGeom>
          <a:solidFill>
            <a:srgbClr val="81E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5" name="Freeform 1625"/>
          <p:cNvSpPr>
            <a:spLocks noEditPoints="1"/>
          </p:cNvSpPr>
          <p:nvPr/>
        </p:nvSpPr>
        <p:spPr bwMode="auto">
          <a:xfrm>
            <a:off x="4292600" y="4832350"/>
            <a:ext cx="209550" cy="239713"/>
          </a:xfrm>
          <a:custGeom>
            <a:avLst/>
            <a:gdLst>
              <a:gd name="T0" fmla="*/ 2147483647 w 143"/>
              <a:gd name="T1" fmla="*/ 2147483647 h 151"/>
              <a:gd name="T2" fmla="*/ 2147483647 w 143"/>
              <a:gd name="T3" fmla="*/ 2147483647 h 151"/>
              <a:gd name="T4" fmla="*/ 2147483647 w 143"/>
              <a:gd name="T5" fmla="*/ 2147483647 h 151"/>
              <a:gd name="T6" fmla="*/ 2147483647 w 143"/>
              <a:gd name="T7" fmla="*/ 2147483647 h 151"/>
              <a:gd name="T8" fmla="*/ 2147483647 w 143"/>
              <a:gd name="T9" fmla="*/ 2147483647 h 151"/>
              <a:gd name="T10" fmla="*/ 2147483647 w 143"/>
              <a:gd name="T11" fmla="*/ 2147483647 h 151"/>
              <a:gd name="T12" fmla="*/ 2147483647 w 143"/>
              <a:gd name="T13" fmla="*/ 2147483647 h 151"/>
              <a:gd name="T14" fmla="*/ 2147483647 w 143"/>
              <a:gd name="T15" fmla="*/ 2147483647 h 151"/>
              <a:gd name="T16" fmla="*/ 2147483647 w 143"/>
              <a:gd name="T17" fmla="*/ 2147483647 h 151"/>
              <a:gd name="T18" fmla="*/ 2147483647 w 143"/>
              <a:gd name="T19" fmla="*/ 2147483647 h 151"/>
              <a:gd name="T20" fmla="*/ 2147483647 w 143"/>
              <a:gd name="T21" fmla="*/ 2147483647 h 151"/>
              <a:gd name="T22" fmla="*/ 2147483647 w 143"/>
              <a:gd name="T23" fmla="*/ 2147483647 h 151"/>
              <a:gd name="T24" fmla="*/ 2147483647 w 143"/>
              <a:gd name="T25" fmla="*/ 2147483647 h 151"/>
              <a:gd name="T26" fmla="*/ 2147483647 w 143"/>
              <a:gd name="T27" fmla="*/ 2147483647 h 151"/>
              <a:gd name="T28" fmla="*/ 2147483647 w 143"/>
              <a:gd name="T29" fmla="*/ 2147483647 h 151"/>
              <a:gd name="T30" fmla="*/ 2147483647 w 143"/>
              <a:gd name="T31" fmla="*/ 2147483647 h 151"/>
              <a:gd name="T32" fmla="*/ 2147483647 w 143"/>
              <a:gd name="T33" fmla="*/ 2147483647 h 151"/>
              <a:gd name="T34" fmla="*/ 2147483647 w 143"/>
              <a:gd name="T35" fmla="*/ 2147483647 h 151"/>
              <a:gd name="T36" fmla="*/ 2147483647 w 143"/>
              <a:gd name="T37" fmla="*/ 2147483647 h 151"/>
              <a:gd name="T38" fmla="*/ 2147483647 w 143"/>
              <a:gd name="T39" fmla="*/ 2147483647 h 151"/>
              <a:gd name="T40" fmla="*/ 2147483647 w 143"/>
              <a:gd name="T41" fmla="*/ 2147483647 h 151"/>
              <a:gd name="T42" fmla="*/ 2147483647 w 143"/>
              <a:gd name="T43" fmla="*/ 2147483647 h 151"/>
              <a:gd name="T44" fmla="*/ 2147483647 w 143"/>
              <a:gd name="T45" fmla="*/ 2147483647 h 151"/>
              <a:gd name="T46" fmla="*/ 2147483647 w 143"/>
              <a:gd name="T47" fmla="*/ 2147483647 h 151"/>
              <a:gd name="T48" fmla="*/ 2147483647 w 143"/>
              <a:gd name="T49" fmla="*/ 2147483647 h 151"/>
              <a:gd name="T50" fmla="*/ 2147483647 w 143"/>
              <a:gd name="T51" fmla="*/ 2147483647 h 151"/>
              <a:gd name="T52" fmla="*/ 2147483647 w 143"/>
              <a:gd name="T53" fmla="*/ 2147483647 h 151"/>
              <a:gd name="T54" fmla="*/ 2147483647 w 143"/>
              <a:gd name="T55" fmla="*/ 2147483647 h 151"/>
              <a:gd name="T56" fmla="*/ 0 w 143"/>
              <a:gd name="T57" fmla="*/ 2147483647 h 151"/>
              <a:gd name="T58" fmla="*/ 0 w 143"/>
              <a:gd name="T59" fmla="*/ 2147483647 h 151"/>
              <a:gd name="T60" fmla="*/ 0 w 143"/>
              <a:gd name="T61" fmla="*/ 2147483647 h 151"/>
              <a:gd name="T62" fmla="*/ 0 w 143"/>
              <a:gd name="T63" fmla="*/ 2147483647 h 15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3"/>
              <a:gd name="T97" fmla="*/ 0 h 151"/>
              <a:gd name="T98" fmla="*/ 143 w 143"/>
              <a:gd name="T99" fmla="*/ 151 h 15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3" h="151">
                <a:moveTo>
                  <a:pt x="119" y="15"/>
                </a:moveTo>
                <a:lnTo>
                  <a:pt x="118" y="14"/>
                </a:lnTo>
                <a:lnTo>
                  <a:pt x="103" y="6"/>
                </a:lnTo>
                <a:lnTo>
                  <a:pt x="85" y="2"/>
                </a:lnTo>
                <a:lnTo>
                  <a:pt x="66" y="0"/>
                </a:lnTo>
                <a:lnTo>
                  <a:pt x="48" y="2"/>
                </a:lnTo>
                <a:lnTo>
                  <a:pt x="31" y="6"/>
                </a:lnTo>
                <a:lnTo>
                  <a:pt x="15" y="14"/>
                </a:lnTo>
                <a:lnTo>
                  <a:pt x="13" y="15"/>
                </a:lnTo>
                <a:lnTo>
                  <a:pt x="13" y="17"/>
                </a:lnTo>
                <a:lnTo>
                  <a:pt x="17" y="14"/>
                </a:lnTo>
                <a:lnTo>
                  <a:pt x="31" y="8"/>
                </a:lnTo>
                <a:lnTo>
                  <a:pt x="48" y="3"/>
                </a:lnTo>
                <a:lnTo>
                  <a:pt x="66" y="2"/>
                </a:lnTo>
                <a:lnTo>
                  <a:pt x="85" y="3"/>
                </a:lnTo>
                <a:lnTo>
                  <a:pt x="101" y="8"/>
                </a:lnTo>
                <a:lnTo>
                  <a:pt x="118" y="14"/>
                </a:lnTo>
                <a:lnTo>
                  <a:pt x="119" y="15"/>
                </a:lnTo>
                <a:close/>
                <a:moveTo>
                  <a:pt x="0" y="127"/>
                </a:moveTo>
                <a:lnTo>
                  <a:pt x="2" y="130"/>
                </a:lnTo>
                <a:lnTo>
                  <a:pt x="15" y="139"/>
                </a:lnTo>
                <a:lnTo>
                  <a:pt x="31" y="145"/>
                </a:lnTo>
                <a:lnTo>
                  <a:pt x="48" y="150"/>
                </a:lnTo>
                <a:lnTo>
                  <a:pt x="66" y="151"/>
                </a:lnTo>
                <a:lnTo>
                  <a:pt x="85" y="150"/>
                </a:lnTo>
                <a:lnTo>
                  <a:pt x="103" y="145"/>
                </a:lnTo>
                <a:lnTo>
                  <a:pt x="118" y="139"/>
                </a:lnTo>
                <a:lnTo>
                  <a:pt x="131" y="130"/>
                </a:lnTo>
                <a:lnTo>
                  <a:pt x="143" y="118"/>
                </a:lnTo>
                <a:lnTo>
                  <a:pt x="143" y="116"/>
                </a:lnTo>
                <a:lnTo>
                  <a:pt x="142" y="118"/>
                </a:lnTo>
                <a:lnTo>
                  <a:pt x="131" y="128"/>
                </a:lnTo>
                <a:lnTo>
                  <a:pt x="118" y="137"/>
                </a:lnTo>
                <a:lnTo>
                  <a:pt x="101" y="145"/>
                </a:lnTo>
                <a:lnTo>
                  <a:pt x="85" y="150"/>
                </a:lnTo>
                <a:lnTo>
                  <a:pt x="66" y="151"/>
                </a:lnTo>
                <a:lnTo>
                  <a:pt x="48" y="150"/>
                </a:lnTo>
                <a:lnTo>
                  <a:pt x="31" y="145"/>
                </a:lnTo>
                <a:lnTo>
                  <a:pt x="17" y="137"/>
                </a:lnTo>
                <a:lnTo>
                  <a:pt x="2" y="128"/>
                </a:lnTo>
                <a:lnTo>
                  <a:pt x="0" y="125"/>
                </a:lnTo>
                <a:lnTo>
                  <a:pt x="0" y="127"/>
                </a:lnTo>
                <a:close/>
              </a:path>
            </a:pathLst>
          </a:custGeom>
          <a:solidFill>
            <a:srgbClr val="82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6" name="Freeform 1626"/>
          <p:cNvSpPr>
            <a:spLocks noEditPoints="1"/>
          </p:cNvSpPr>
          <p:nvPr/>
        </p:nvSpPr>
        <p:spPr bwMode="auto">
          <a:xfrm>
            <a:off x="4292600" y="4835525"/>
            <a:ext cx="209550" cy="236538"/>
          </a:xfrm>
          <a:custGeom>
            <a:avLst/>
            <a:gdLst>
              <a:gd name="T0" fmla="*/ 2147483647 w 143"/>
              <a:gd name="T1" fmla="*/ 2147483647 h 149"/>
              <a:gd name="T2" fmla="*/ 2147483647 w 143"/>
              <a:gd name="T3" fmla="*/ 2147483647 h 149"/>
              <a:gd name="T4" fmla="*/ 2147483647 w 143"/>
              <a:gd name="T5" fmla="*/ 2147483647 h 149"/>
              <a:gd name="T6" fmla="*/ 2147483647 w 143"/>
              <a:gd name="T7" fmla="*/ 2147483647 h 149"/>
              <a:gd name="T8" fmla="*/ 2147483647 w 143"/>
              <a:gd name="T9" fmla="*/ 2147483647 h 149"/>
              <a:gd name="T10" fmla="*/ 2147483647 w 143"/>
              <a:gd name="T11" fmla="*/ 2147483647 h 149"/>
              <a:gd name="T12" fmla="*/ 2147483647 w 143"/>
              <a:gd name="T13" fmla="*/ 2147483647 h 149"/>
              <a:gd name="T14" fmla="*/ 2147483647 w 143"/>
              <a:gd name="T15" fmla="*/ 2147483647 h 149"/>
              <a:gd name="T16" fmla="*/ 2147483647 w 143"/>
              <a:gd name="T17" fmla="*/ 2147483647 h 149"/>
              <a:gd name="T18" fmla="*/ 2147483647 w 143"/>
              <a:gd name="T19" fmla="*/ 2147483647 h 149"/>
              <a:gd name="T20" fmla="*/ 2147483647 w 143"/>
              <a:gd name="T21" fmla="*/ 2147483647 h 149"/>
              <a:gd name="T22" fmla="*/ 2147483647 w 143"/>
              <a:gd name="T23" fmla="*/ 2147483647 h 149"/>
              <a:gd name="T24" fmla="*/ 2147483647 w 143"/>
              <a:gd name="T25" fmla="*/ 2147483647 h 149"/>
              <a:gd name="T26" fmla="*/ 2147483647 w 143"/>
              <a:gd name="T27" fmla="*/ 2147483647 h 149"/>
              <a:gd name="T28" fmla="*/ 2147483647 w 143"/>
              <a:gd name="T29" fmla="*/ 2147483647 h 149"/>
              <a:gd name="T30" fmla="*/ 2147483647 w 143"/>
              <a:gd name="T31" fmla="*/ 2147483647 h 149"/>
              <a:gd name="T32" fmla="*/ 2147483647 w 143"/>
              <a:gd name="T33" fmla="*/ 2147483647 h 149"/>
              <a:gd name="T34" fmla="*/ 2147483647 w 143"/>
              <a:gd name="T35" fmla="*/ 2147483647 h 149"/>
              <a:gd name="T36" fmla="*/ 2147483647 w 143"/>
              <a:gd name="T37" fmla="*/ 2147483647 h 149"/>
              <a:gd name="T38" fmla="*/ 2147483647 w 143"/>
              <a:gd name="T39" fmla="*/ 2147483647 h 149"/>
              <a:gd name="T40" fmla="*/ 2147483647 w 143"/>
              <a:gd name="T41" fmla="*/ 2147483647 h 149"/>
              <a:gd name="T42" fmla="*/ 2147483647 w 143"/>
              <a:gd name="T43" fmla="*/ 2147483647 h 149"/>
              <a:gd name="T44" fmla="*/ 2147483647 w 143"/>
              <a:gd name="T45" fmla="*/ 2147483647 h 149"/>
              <a:gd name="T46" fmla="*/ 2147483647 w 143"/>
              <a:gd name="T47" fmla="*/ 2147483647 h 149"/>
              <a:gd name="T48" fmla="*/ 2147483647 w 143"/>
              <a:gd name="T49" fmla="*/ 2147483647 h 149"/>
              <a:gd name="T50" fmla="*/ 2147483647 w 143"/>
              <a:gd name="T51" fmla="*/ 2147483647 h 149"/>
              <a:gd name="T52" fmla="*/ 2147483647 w 143"/>
              <a:gd name="T53" fmla="*/ 2147483647 h 149"/>
              <a:gd name="T54" fmla="*/ 2147483647 w 143"/>
              <a:gd name="T55" fmla="*/ 2147483647 h 149"/>
              <a:gd name="T56" fmla="*/ 0 w 143"/>
              <a:gd name="T57" fmla="*/ 2147483647 h 149"/>
              <a:gd name="T58" fmla="*/ 0 w 143"/>
              <a:gd name="T59" fmla="*/ 2147483647 h 149"/>
              <a:gd name="T60" fmla="*/ 0 w 143"/>
              <a:gd name="T61" fmla="*/ 2147483647 h 149"/>
              <a:gd name="T62" fmla="*/ 0 w 143"/>
              <a:gd name="T63" fmla="*/ 2147483647 h 1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3"/>
              <a:gd name="T97" fmla="*/ 0 h 149"/>
              <a:gd name="T98" fmla="*/ 143 w 143"/>
              <a:gd name="T99" fmla="*/ 149 h 14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3" h="149">
                <a:moveTo>
                  <a:pt x="119" y="13"/>
                </a:moveTo>
                <a:lnTo>
                  <a:pt x="118" y="12"/>
                </a:lnTo>
                <a:lnTo>
                  <a:pt x="101" y="6"/>
                </a:lnTo>
                <a:lnTo>
                  <a:pt x="85" y="1"/>
                </a:lnTo>
                <a:lnTo>
                  <a:pt x="66" y="0"/>
                </a:lnTo>
                <a:lnTo>
                  <a:pt x="48" y="1"/>
                </a:lnTo>
                <a:lnTo>
                  <a:pt x="31" y="6"/>
                </a:lnTo>
                <a:lnTo>
                  <a:pt x="17" y="12"/>
                </a:lnTo>
                <a:lnTo>
                  <a:pt x="13" y="15"/>
                </a:lnTo>
                <a:lnTo>
                  <a:pt x="17" y="13"/>
                </a:lnTo>
                <a:lnTo>
                  <a:pt x="31" y="6"/>
                </a:lnTo>
                <a:lnTo>
                  <a:pt x="48" y="1"/>
                </a:lnTo>
                <a:lnTo>
                  <a:pt x="66" y="0"/>
                </a:lnTo>
                <a:lnTo>
                  <a:pt x="85" y="1"/>
                </a:lnTo>
                <a:lnTo>
                  <a:pt x="101" y="6"/>
                </a:lnTo>
                <a:lnTo>
                  <a:pt x="118" y="13"/>
                </a:lnTo>
                <a:lnTo>
                  <a:pt x="119" y="15"/>
                </a:lnTo>
                <a:lnTo>
                  <a:pt x="119" y="13"/>
                </a:lnTo>
                <a:close/>
                <a:moveTo>
                  <a:pt x="0" y="123"/>
                </a:moveTo>
                <a:lnTo>
                  <a:pt x="2" y="126"/>
                </a:lnTo>
                <a:lnTo>
                  <a:pt x="17" y="135"/>
                </a:lnTo>
                <a:lnTo>
                  <a:pt x="31" y="143"/>
                </a:lnTo>
                <a:lnTo>
                  <a:pt x="48" y="148"/>
                </a:lnTo>
                <a:lnTo>
                  <a:pt x="66" y="149"/>
                </a:lnTo>
                <a:lnTo>
                  <a:pt x="85" y="148"/>
                </a:lnTo>
                <a:lnTo>
                  <a:pt x="101" y="143"/>
                </a:lnTo>
                <a:lnTo>
                  <a:pt x="118" y="135"/>
                </a:lnTo>
                <a:lnTo>
                  <a:pt x="131" y="126"/>
                </a:lnTo>
                <a:lnTo>
                  <a:pt x="142" y="116"/>
                </a:lnTo>
                <a:lnTo>
                  <a:pt x="143" y="114"/>
                </a:lnTo>
                <a:lnTo>
                  <a:pt x="143" y="113"/>
                </a:lnTo>
                <a:lnTo>
                  <a:pt x="142" y="116"/>
                </a:lnTo>
                <a:lnTo>
                  <a:pt x="131" y="126"/>
                </a:lnTo>
                <a:lnTo>
                  <a:pt x="118" y="135"/>
                </a:lnTo>
                <a:lnTo>
                  <a:pt x="101" y="143"/>
                </a:lnTo>
                <a:lnTo>
                  <a:pt x="85" y="146"/>
                </a:lnTo>
                <a:lnTo>
                  <a:pt x="66" y="148"/>
                </a:lnTo>
                <a:lnTo>
                  <a:pt x="48" y="146"/>
                </a:lnTo>
                <a:lnTo>
                  <a:pt x="31" y="143"/>
                </a:lnTo>
                <a:lnTo>
                  <a:pt x="17" y="135"/>
                </a:lnTo>
                <a:lnTo>
                  <a:pt x="4" y="126"/>
                </a:lnTo>
                <a:lnTo>
                  <a:pt x="0" y="123"/>
                </a:lnTo>
                <a:close/>
              </a:path>
            </a:pathLst>
          </a:custGeom>
          <a:solidFill>
            <a:srgbClr val="83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7" name="Freeform 1627"/>
          <p:cNvSpPr>
            <a:spLocks noEditPoints="1"/>
          </p:cNvSpPr>
          <p:nvPr/>
        </p:nvSpPr>
        <p:spPr bwMode="auto">
          <a:xfrm>
            <a:off x="4292600" y="4835525"/>
            <a:ext cx="209550" cy="234950"/>
          </a:xfrm>
          <a:custGeom>
            <a:avLst/>
            <a:gdLst>
              <a:gd name="T0" fmla="*/ 2147483647 w 143"/>
              <a:gd name="T1" fmla="*/ 2147483647 h 148"/>
              <a:gd name="T2" fmla="*/ 2147483647 w 143"/>
              <a:gd name="T3" fmla="*/ 2147483647 h 148"/>
              <a:gd name="T4" fmla="*/ 2147483647 w 143"/>
              <a:gd name="T5" fmla="*/ 2147483647 h 148"/>
              <a:gd name="T6" fmla="*/ 2147483647 w 143"/>
              <a:gd name="T7" fmla="*/ 2147483647 h 148"/>
              <a:gd name="T8" fmla="*/ 2147483647 w 143"/>
              <a:gd name="T9" fmla="*/ 2147483647 h 148"/>
              <a:gd name="T10" fmla="*/ 2147483647 w 143"/>
              <a:gd name="T11" fmla="*/ 2147483647 h 148"/>
              <a:gd name="T12" fmla="*/ 2147483647 w 143"/>
              <a:gd name="T13" fmla="*/ 2147483647 h 148"/>
              <a:gd name="T14" fmla="*/ 2147483647 w 143"/>
              <a:gd name="T15" fmla="*/ 2147483647 h 148"/>
              <a:gd name="T16" fmla="*/ 2147483647 w 143"/>
              <a:gd name="T17" fmla="*/ 2147483647 h 148"/>
              <a:gd name="T18" fmla="*/ 2147483647 w 143"/>
              <a:gd name="T19" fmla="*/ 2147483647 h 148"/>
              <a:gd name="T20" fmla="*/ 2147483647 w 143"/>
              <a:gd name="T21" fmla="*/ 2147483647 h 148"/>
              <a:gd name="T22" fmla="*/ 2147483647 w 143"/>
              <a:gd name="T23" fmla="*/ 2147483647 h 148"/>
              <a:gd name="T24" fmla="*/ 2147483647 w 143"/>
              <a:gd name="T25" fmla="*/ 2147483647 h 148"/>
              <a:gd name="T26" fmla="*/ 2147483647 w 143"/>
              <a:gd name="T27" fmla="*/ 2147483647 h 148"/>
              <a:gd name="T28" fmla="*/ 2147483647 w 143"/>
              <a:gd name="T29" fmla="*/ 2147483647 h 148"/>
              <a:gd name="T30" fmla="*/ 2147483647 w 143"/>
              <a:gd name="T31" fmla="*/ 2147483647 h 148"/>
              <a:gd name="T32" fmla="*/ 2147483647 w 143"/>
              <a:gd name="T33" fmla="*/ 2147483647 h 148"/>
              <a:gd name="T34" fmla="*/ 2147483647 w 143"/>
              <a:gd name="T35" fmla="*/ 2147483647 h 148"/>
              <a:gd name="T36" fmla="*/ 2147483647 w 143"/>
              <a:gd name="T37" fmla="*/ 2147483647 h 148"/>
              <a:gd name="T38" fmla="*/ 2147483647 w 143"/>
              <a:gd name="T39" fmla="*/ 2147483647 h 148"/>
              <a:gd name="T40" fmla="*/ 2147483647 w 143"/>
              <a:gd name="T41" fmla="*/ 2147483647 h 148"/>
              <a:gd name="T42" fmla="*/ 2147483647 w 143"/>
              <a:gd name="T43" fmla="*/ 2147483647 h 148"/>
              <a:gd name="T44" fmla="*/ 2147483647 w 143"/>
              <a:gd name="T45" fmla="*/ 2147483647 h 148"/>
              <a:gd name="T46" fmla="*/ 2147483647 w 143"/>
              <a:gd name="T47" fmla="*/ 2147483647 h 148"/>
              <a:gd name="T48" fmla="*/ 2147483647 w 143"/>
              <a:gd name="T49" fmla="*/ 2147483647 h 148"/>
              <a:gd name="T50" fmla="*/ 2147483647 w 143"/>
              <a:gd name="T51" fmla="*/ 2147483647 h 148"/>
              <a:gd name="T52" fmla="*/ 2147483647 w 143"/>
              <a:gd name="T53" fmla="*/ 2147483647 h 148"/>
              <a:gd name="T54" fmla="*/ 2147483647 w 143"/>
              <a:gd name="T55" fmla="*/ 2147483647 h 148"/>
              <a:gd name="T56" fmla="*/ 0 w 143"/>
              <a:gd name="T57" fmla="*/ 2147483647 h 148"/>
              <a:gd name="T58" fmla="*/ 0 w 143"/>
              <a:gd name="T59" fmla="*/ 2147483647 h 148"/>
              <a:gd name="T60" fmla="*/ 0 w 143"/>
              <a:gd name="T61" fmla="*/ 2147483647 h 148"/>
              <a:gd name="T62" fmla="*/ 0 w 143"/>
              <a:gd name="T63" fmla="*/ 2147483647 h 1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3"/>
              <a:gd name="T97" fmla="*/ 0 h 148"/>
              <a:gd name="T98" fmla="*/ 143 w 143"/>
              <a:gd name="T99" fmla="*/ 148 h 1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3" h="148">
                <a:moveTo>
                  <a:pt x="119" y="15"/>
                </a:moveTo>
                <a:lnTo>
                  <a:pt x="118" y="13"/>
                </a:lnTo>
                <a:lnTo>
                  <a:pt x="101" y="6"/>
                </a:lnTo>
                <a:lnTo>
                  <a:pt x="85" y="1"/>
                </a:lnTo>
                <a:lnTo>
                  <a:pt x="66" y="0"/>
                </a:lnTo>
                <a:lnTo>
                  <a:pt x="48" y="1"/>
                </a:lnTo>
                <a:lnTo>
                  <a:pt x="31" y="6"/>
                </a:lnTo>
                <a:lnTo>
                  <a:pt x="17" y="13"/>
                </a:lnTo>
                <a:lnTo>
                  <a:pt x="13" y="15"/>
                </a:lnTo>
                <a:lnTo>
                  <a:pt x="13" y="16"/>
                </a:lnTo>
                <a:lnTo>
                  <a:pt x="17" y="13"/>
                </a:lnTo>
                <a:lnTo>
                  <a:pt x="31" y="6"/>
                </a:lnTo>
                <a:lnTo>
                  <a:pt x="48" y="3"/>
                </a:lnTo>
                <a:lnTo>
                  <a:pt x="66" y="1"/>
                </a:lnTo>
                <a:lnTo>
                  <a:pt x="85" y="3"/>
                </a:lnTo>
                <a:lnTo>
                  <a:pt x="101" y="6"/>
                </a:lnTo>
                <a:lnTo>
                  <a:pt x="116" y="13"/>
                </a:lnTo>
                <a:lnTo>
                  <a:pt x="119" y="15"/>
                </a:lnTo>
                <a:close/>
                <a:moveTo>
                  <a:pt x="0" y="123"/>
                </a:moveTo>
                <a:lnTo>
                  <a:pt x="4" y="126"/>
                </a:lnTo>
                <a:lnTo>
                  <a:pt x="17" y="135"/>
                </a:lnTo>
                <a:lnTo>
                  <a:pt x="31" y="143"/>
                </a:lnTo>
                <a:lnTo>
                  <a:pt x="48" y="146"/>
                </a:lnTo>
                <a:lnTo>
                  <a:pt x="66" y="148"/>
                </a:lnTo>
                <a:lnTo>
                  <a:pt x="85" y="146"/>
                </a:lnTo>
                <a:lnTo>
                  <a:pt x="101" y="143"/>
                </a:lnTo>
                <a:lnTo>
                  <a:pt x="118" y="135"/>
                </a:lnTo>
                <a:lnTo>
                  <a:pt x="131" y="126"/>
                </a:lnTo>
                <a:lnTo>
                  <a:pt x="142" y="116"/>
                </a:lnTo>
                <a:lnTo>
                  <a:pt x="143" y="113"/>
                </a:lnTo>
                <a:lnTo>
                  <a:pt x="142" y="116"/>
                </a:lnTo>
                <a:lnTo>
                  <a:pt x="131" y="126"/>
                </a:lnTo>
                <a:lnTo>
                  <a:pt x="116" y="135"/>
                </a:lnTo>
                <a:lnTo>
                  <a:pt x="101" y="142"/>
                </a:lnTo>
                <a:lnTo>
                  <a:pt x="85" y="146"/>
                </a:lnTo>
                <a:lnTo>
                  <a:pt x="66" y="148"/>
                </a:lnTo>
                <a:lnTo>
                  <a:pt x="48" y="146"/>
                </a:lnTo>
                <a:lnTo>
                  <a:pt x="31" y="142"/>
                </a:lnTo>
                <a:lnTo>
                  <a:pt x="17" y="135"/>
                </a:lnTo>
                <a:lnTo>
                  <a:pt x="4" y="126"/>
                </a:lnTo>
                <a:lnTo>
                  <a:pt x="0" y="122"/>
                </a:lnTo>
                <a:lnTo>
                  <a:pt x="0" y="123"/>
                </a:lnTo>
                <a:close/>
              </a:path>
            </a:pathLst>
          </a:custGeom>
          <a:solidFill>
            <a:srgbClr val="84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" name="Freeform 1628"/>
          <p:cNvSpPr>
            <a:spLocks noEditPoints="1"/>
          </p:cNvSpPr>
          <p:nvPr/>
        </p:nvSpPr>
        <p:spPr bwMode="auto">
          <a:xfrm>
            <a:off x="4292600" y="4837113"/>
            <a:ext cx="209550" cy="233362"/>
          </a:xfrm>
          <a:custGeom>
            <a:avLst/>
            <a:gdLst>
              <a:gd name="T0" fmla="*/ 2147483647 w 143"/>
              <a:gd name="T1" fmla="*/ 2147483647 h 147"/>
              <a:gd name="T2" fmla="*/ 2147483647 w 143"/>
              <a:gd name="T3" fmla="*/ 2147483647 h 147"/>
              <a:gd name="T4" fmla="*/ 2147483647 w 143"/>
              <a:gd name="T5" fmla="*/ 2147483647 h 147"/>
              <a:gd name="T6" fmla="*/ 2147483647 w 143"/>
              <a:gd name="T7" fmla="*/ 2147483647 h 147"/>
              <a:gd name="T8" fmla="*/ 2147483647 w 143"/>
              <a:gd name="T9" fmla="*/ 2147483647 h 147"/>
              <a:gd name="T10" fmla="*/ 2147483647 w 143"/>
              <a:gd name="T11" fmla="*/ 2147483647 h 147"/>
              <a:gd name="T12" fmla="*/ 2147483647 w 143"/>
              <a:gd name="T13" fmla="*/ 2147483647 h 147"/>
              <a:gd name="T14" fmla="*/ 2147483647 w 143"/>
              <a:gd name="T15" fmla="*/ 2147483647 h 147"/>
              <a:gd name="T16" fmla="*/ 2147483647 w 143"/>
              <a:gd name="T17" fmla="*/ 2147483647 h 147"/>
              <a:gd name="T18" fmla="*/ 2147483647 w 143"/>
              <a:gd name="T19" fmla="*/ 2147483647 h 147"/>
              <a:gd name="T20" fmla="*/ 2147483647 w 143"/>
              <a:gd name="T21" fmla="*/ 2147483647 h 147"/>
              <a:gd name="T22" fmla="*/ 2147483647 w 143"/>
              <a:gd name="T23" fmla="*/ 2147483647 h 147"/>
              <a:gd name="T24" fmla="*/ 2147483647 w 143"/>
              <a:gd name="T25" fmla="*/ 2147483647 h 147"/>
              <a:gd name="T26" fmla="*/ 2147483647 w 143"/>
              <a:gd name="T27" fmla="*/ 2147483647 h 147"/>
              <a:gd name="T28" fmla="*/ 2147483647 w 143"/>
              <a:gd name="T29" fmla="*/ 2147483647 h 147"/>
              <a:gd name="T30" fmla="*/ 2147483647 w 143"/>
              <a:gd name="T31" fmla="*/ 2147483647 h 147"/>
              <a:gd name="T32" fmla="*/ 2147483647 w 143"/>
              <a:gd name="T33" fmla="*/ 2147483647 h 147"/>
              <a:gd name="T34" fmla="*/ 2147483647 w 143"/>
              <a:gd name="T35" fmla="*/ 2147483647 h 147"/>
              <a:gd name="T36" fmla="*/ 2147483647 w 143"/>
              <a:gd name="T37" fmla="*/ 2147483647 h 147"/>
              <a:gd name="T38" fmla="*/ 2147483647 w 143"/>
              <a:gd name="T39" fmla="*/ 2147483647 h 147"/>
              <a:gd name="T40" fmla="*/ 2147483647 w 143"/>
              <a:gd name="T41" fmla="*/ 2147483647 h 147"/>
              <a:gd name="T42" fmla="*/ 2147483647 w 143"/>
              <a:gd name="T43" fmla="*/ 2147483647 h 147"/>
              <a:gd name="T44" fmla="*/ 2147483647 w 143"/>
              <a:gd name="T45" fmla="*/ 2147483647 h 147"/>
              <a:gd name="T46" fmla="*/ 2147483647 w 143"/>
              <a:gd name="T47" fmla="*/ 2147483647 h 147"/>
              <a:gd name="T48" fmla="*/ 2147483647 w 143"/>
              <a:gd name="T49" fmla="*/ 2147483647 h 147"/>
              <a:gd name="T50" fmla="*/ 2147483647 w 143"/>
              <a:gd name="T51" fmla="*/ 2147483647 h 147"/>
              <a:gd name="T52" fmla="*/ 2147483647 w 143"/>
              <a:gd name="T53" fmla="*/ 2147483647 h 147"/>
              <a:gd name="T54" fmla="*/ 2147483647 w 143"/>
              <a:gd name="T55" fmla="*/ 2147483647 h 147"/>
              <a:gd name="T56" fmla="*/ 0 w 143"/>
              <a:gd name="T57" fmla="*/ 2147483647 h 147"/>
              <a:gd name="T58" fmla="*/ 0 w 143"/>
              <a:gd name="T59" fmla="*/ 2147483647 h 147"/>
              <a:gd name="T60" fmla="*/ 0 w 143"/>
              <a:gd name="T61" fmla="*/ 2147483647 h 147"/>
              <a:gd name="T62" fmla="*/ 0 w 143"/>
              <a:gd name="T63" fmla="*/ 2147483647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3"/>
              <a:gd name="T97" fmla="*/ 0 h 147"/>
              <a:gd name="T98" fmla="*/ 143 w 143"/>
              <a:gd name="T99" fmla="*/ 147 h 1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3" h="147">
                <a:moveTo>
                  <a:pt x="119" y="14"/>
                </a:moveTo>
                <a:lnTo>
                  <a:pt x="116" y="12"/>
                </a:lnTo>
                <a:lnTo>
                  <a:pt x="101" y="5"/>
                </a:lnTo>
                <a:lnTo>
                  <a:pt x="85" y="2"/>
                </a:lnTo>
                <a:lnTo>
                  <a:pt x="66" y="0"/>
                </a:lnTo>
                <a:lnTo>
                  <a:pt x="48" y="2"/>
                </a:lnTo>
                <a:lnTo>
                  <a:pt x="31" y="5"/>
                </a:lnTo>
                <a:lnTo>
                  <a:pt x="17" y="12"/>
                </a:lnTo>
                <a:lnTo>
                  <a:pt x="13" y="15"/>
                </a:lnTo>
                <a:lnTo>
                  <a:pt x="17" y="12"/>
                </a:lnTo>
                <a:lnTo>
                  <a:pt x="31" y="6"/>
                </a:lnTo>
                <a:lnTo>
                  <a:pt x="48" y="2"/>
                </a:lnTo>
                <a:lnTo>
                  <a:pt x="66" y="0"/>
                </a:lnTo>
                <a:lnTo>
                  <a:pt x="85" y="2"/>
                </a:lnTo>
                <a:lnTo>
                  <a:pt x="101" y="6"/>
                </a:lnTo>
                <a:lnTo>
                  <a:pt x="116" y="12"/>
                </a:lnTo>
                <a:lnTo>
                  <a:pt x="119" y="15"/>
                </a:lnTo>
                <a:lnTo>
                  <a:pt x="119" y="14"/>
                </a:lnTo>
                <a:close/>
                <a:moveTo>
                  <a:pt x="0" y="121"/>
                </a:moveTo>
                <a:lnTo>
                  <a:pt x="4" y="125"/>
                </a:lnTo>
                <a:lnTo>
                  <a:pt x="17" y="134"/>
                </a:lnTo>
                <a:lnTo>
                  <a:pt x="31" y="141"/>
                </a:lnTo>
                <a:lnTo>
                  <a:pt x="48" y="145"/>
                </a:lnTo>
                <a:lnTo>
                  <a:pt x="66" y="147"/>
                </a:lnTo>
                <a:lnTo>
                  <a:pt x="85" y="145"/>
                </a:lnTo>
                <a:lnTo>
                  <a:pt x="101" y="141"/>
                </a:lnTo>
                <a:lnTo>
                  <a:pt x="116" y="134"/>
                </a:lnTo>
                <a:lnTo>
                  <a:pt x="131" y="125"/>
                </a:lnTo>
                <a:lnTo>
                  <a:pt x="142" y="115"/>
                </a:lnTo>
                <a:lnTo>
                  <a:pt x="143" y="112"/>
                </a:lnTo>
                <a:lnTo>
                  <a:pt x="143" y="110"/>
                </a:lnTo>
                <a:lnTo>
                  <a:pt x="142" y="110"/>
                </a:lnTo>
                <a:lnTo>
                  <a:pt x="140" y="113"/>
                </a:lnTo>
                <a:lnTo>
                  <a:pt x="129" y="124"/>
                </a:lnTo>
                <a:lnTo>
                  <a:pt x="116" y="133"/>
                </a:lnTo>
                <a:lnTo>
                  <a:pt x="101" y="141"/>
                </a:lnTo>
                <a:lnTo>
                  <a:pt x="85" y="145"/>
                </a:lnTo>
                <a:lnTo>
                  <a:pt x="66" y="147"/>
                </a:lnTo>
                <a:lnTo>
                  <a:pt x="48" y="145"/>
                </a:lnTo>
                <a:lnTo>
                  <a:pt x="31" y="141"/>
                </a:lnTo>
                <a:lnTo>
                  <a:pt x="17" y="133"/>
                </a:lnTo>
                <a:lnTo>
                  <a:pt x="4" y="124"/>
                </a:lnTo>
                <a:lnTo>
                  <a:pt x="0" y="121"/>
                </a:lnTo>
                <a:close/>
              </a:path>
            </a:pathLst>
          </a:custGeom>
          <a:solidFill>
            <a:srgbClr val="85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" name="Freeform 1629"/>
          <p:cNvSpPr>
            <a:spLocks noEditPoints="1"/>
          </p:cNvSpPr>
          <p:nvPr/>
        </p:nvSpPr>
        <p:spPr bwMode="auto">
          <a:xfrm>
            <a:off x="4292600" y="4837113"/>
            <a:ext cx="207963" cy="233362"/>
          </a:xfrm>
          <a:custGeom>
            <a:avLst/>
            <a:gdLst>
              <a:gd name="T0" fmla="*/ 2147483647 w 142"/>
              <a:gd name="T1" fmla="*/ 2147483647 h 147"/>
              <a:gd name="T2" fmla="*/ 2147483647 w 142"/>
              <a:gd name="T3" fmla="*/ 2147483647 h 147"/>
              <a:gd name="T4" fmla="*/ 2147483647 w 142"/>
              <a:gd name="T5" fmla="*/ 2147483647 h 147"/>
              <a:gd name="T6" fmla="*/ 2147483647 w 142"/>
              <a:gd name="T7" fmla="*/ 2147483647 h 147"/>
              <a:gd name="T8" fmla="*/ 2147483647 w 142"/>
              <a:gd name="T9" fmla="*/ 2147483647 h 147"/>
              <a:gd name="T10" fmla="*/ 2147483647 w 142"/>
              <a:gd name="T11" fmla="*/ 2147483647 h 147"/>
              <a:gd name="T12" fmla="*/ 2147483647 w 142"/>
              <a:gd name="T13" fmla="*/ 2147483647 h 147"/>
              <a:gd name="T14" fmla="*/ 2147483647 w 142"/>
              <a:gd name="T15" fmla="*/ 2147483647 h 147"/>
              <a:gd name="T16" fmla="*/ 2147483647 w 142"/>
              <a:gd name="T17" fmla="*/ 2147483647 h 147"/>
              <a:gd name="T18" fmla="*/ 2147483647 w 142"/>
              <a:gd name="T19" fmla="*/ 2147483647 h 147"/>
              <a:gd name="T20" fmla="*/ 2147483647 w 142"/>
              <a:gd name="T21" fmla="*/ 2147483647 h 147"/>
              <a:gd name="T22" fmla="*/ 2147483647 w 142"/>
              <a:gd name="T23" fmla="*/ 2147483647 h 147"/>
              <a:gd name="T24" fmla="*/ 2147483647 w 142"/>
              <a:gd name="T25" fmla="*/ 2147483647 h 147"/>
              <a:gd name="T26" fmla="*/ 2147483647 w 142"/>
              <a:gd name="T27" fmla="*/ 2147483647 h 147"/>
              <a:gd name="T28" fmla="*/ 2147483647 w 142"/>
              <a:gd name="T29" fmla="*/ 2147483647 h 147"/>
              <a:gd name="T30" fmla="*/ 2147483647 w 142"/>
              <a:gd name="T31" fmla="*/ 2147483647 h 147"/>
              <a:gd name="T32" fmla="*/ 2147483647 w 142"/>
              <a:gd name="T33" fmla="*/ 2147483647 h 147"/>
              <a:gd name="T34" fmla="*/ 2147483647 w 142"/>
              <a:gd name="T35" fmla="*/ 2147483647 h 147"/>
              <a:gd name="T36" fmla="*/ 2147483647 w 142"/>
              <a:gd name="T37" fmla="*/ 2147483647 h 147"/>
              <a:gd name="T38" fmla="*/ 2147483647 w 142"/>
              <a:gd name="T39" fmla="*/ 2147483647 h 147"/>
              <a:gd name="T40" fmla="*/ 2147483647 w 142"/>
              <a:gd name="T41" fmla="*/ 2147483647 h 147"/>
              <a:gd name="T42" fmla="*/ 2147483647 w 142"/>
              <a:gd name="T43" fmla="*/ 2147483647 h 147"/>
              <a:gd name="T44" fmla="*/ 2147483647 w 142"/>
              <a:gd name="T45" fmla="*/ 2147483647 h 147"/>
              <a:gd name="T46" fmla="*/ 2147483647 w 142"/>
              <a:gd name="T47" fmla="*/ 2147483647 h 147"/>
              <a:gd name="T48" fmla="*/ 2147483647 w 142"/>
              <a:gd name="T49" fmla="*/ 2147483647 h 147"/>
              <a:gd name="T50" fmla="*/ 2147483647 w 142"/>
              <a:gd name="T51" fmla="*/ 2147483647 h 147"/>
              <a:gd name="T52" fmla="*/ 2147483647 w 142"/>
              <a:gd name="T53" fmla="*/ 2147483647 h 147"/>
              <a:gd name="T54" fmla="*/ 2147483647 w 142"/>
              <a:gd name="T55" fmla="*/ 2147483647 h 147"/>
              <a:gd name="T56" fmla="*/ 0 w 142"/>
              <a:gd name="T57" fmla="*/ 2147483647 h 147"/>
              <a:gd name="T58" fmla="*/ 0 w 142"/>
              <a:gd name="T59" fmla="*/ 2147483647 h 147"/>
              <a:gd name="T60" fmla="*/ 0 w 142"/>
              <a:gd name="T61" fmla="*/ 2147483647 h 147"/>
              <a:gd name="T62" fmla="*/ 0 w 142"/>
              <a:gd name="T63" fmla="*/ 2147483647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47"/>
              <a:gd name="T98" fmla="*/ 142 w 142"/>
              <a:gd name="T99" fmla="*/ 147 h 1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47">
                <a:moveTo>
                  <a:pt x="119" y="15"/>
                </a:moveTo>
                <a:lnTo>
                  <a:pt x="116" y="12"/>
                </a:lnTo>
                <a:lnTo>
                  <a:pt x="101" y="6"/>
                </a:lnTo>
                <a:lnTo>
                  <a:pt x="85" y="2"/>
                </a:lnTo>
                <a:lnTo>
                  <a:pt x="66" y="0"/>
                </a:lnTo>
                <a:lnTo>
                  <a:pt x="48" y="2"/>
                </a:lnTo>
                <a:lnTo>
                  <a:pt x="31" y="6"/>
                </a:lnTo>
                <a:lnTo>
                  <a:pt x="17" y="12"/>
                </a:lnTo>
                <a:lnTo>
                  <a:pt x="13" y="15"/>
                </a:lnTo>
                <a:lnTo>
                  <a:pt x="13" y="17"/>
                </a:lnTo>
                <a:lnTo>
                  <a:pt x="17" y="14"/>
                </a:lnTo>
                <a:lnTo>
                  <a:pt x="33" y="6"/>
                </a:lnTo>
                <a:lnTo>
                  <a:pt x="50" y="2"/>
                </a:lnTo>
                <a:lnTo>
                  <a:pt x="66" y="0"/>
                </a:lnTo>
                <a:lnTo>
                  <a:pt x="85" y="2"/>
                </a:lnTo>
                <a:lnTo>
                  <a:pt x="101" y="6"/>
                </a:lnTo>
                <a:lnTo>
                  <a:pt x="116" y="14"/>
                </a:lnTo>
                <a:lnTo>
                  <a:pt x="119" y="15"/>
                </a:lnTo>
                <a:close/>
                <a:moveTo>
                  <a:pt x="0" y="121"/>
                </a:moveTo>
                <a:lnTo>
                  <a:pt x="4" y="124"/>
                </a:lnTo>
                <a:lnTo>
                  <a:pt x="17" y="133"/>
                </a:lnTo>
                <a:lnTo>
                  <a:pt x="31" y="141"/>
                </a:lnTo>
                <a:lnTo>
                  <a:pt x="48" y="145"/>
                </a:lnTo>
                <a:lnTo>
                  <a:pt x="66" y="147"/>
                </a:lnTo>
                <a:lnTo>
                  <a:pt x="85" y="145"/>
                </a:lnTo>
                <a:lnTo>
                  <a:pt x="101" y="141"/>
                </a:lnTo>
                <a:lnTo>
                  <a:pt x="116" y="133"/>
                </a:lnTo>
                <a:lnTo>
                  <a:pt x="129" y="124"/>
                </a:lnTo>
                <a:lnTo>
                  <a:pt x="140" y="113"/>
                </a:lnTo>
                <a:lnTo>
                  <a:pt x="142" y="110"/>
                </a:lnTo>
                <a:lnTo>
                  <a:pt x="142" y="109"/>
                </a:lnTo>
                <a:lnTo>
                  <a:pt x="140" y="113"/>
                </a:lnTo>
                <a:lnTo>
                  <a:pt x="129" y="124"/>
                </a:lnTo>
                <a:lnTo>
                  <a:pt x="116" y="133"/>
                </a:lnTo>
                <a:lnTo>
                  <a:pt x="101" y="139"/>
                </a:lnTo>
                <a:lnTo>
                  <a:pt x="85" y="144"/>
                </a:lnTo>
                <a:lnTo>
                  <a:pt x="66" y="145"/>
                </a:lnTo>
                <a:lnTo>
                  <a:pt x="50" y="144"/>
                </a:lnTo>
                <a:lnTo>
                  <a:pt x="33" y="139"/>
                </a:lnTo>
                <a:lnTo>
                  <a:pt x="17" y="133"/>
                </a:lnTo>
                <a:lnTo>
                  <a:pt x="4" y="124"/>
                </a:lnTo>
                <a:lnTo>
                  <a:pt x="0" y="119"/>
                </a:lnTo>
                <a:lnTo>
                  <a:pt x="0" y="121"/>
                </a:lnTo>
                <a:close/>
              </a:path>
            </a:pathLst>
          </a:custGeom>
          <a:solidFill>
            <a:srgbClr val="86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" name="Freeform 1630"/>
          <p:cNvSpPr>
            <a:spLocks noEditPoints="1"/>
          </p:cNvSpPr>
          <p:nvPr/>
        </p:nvSpPr>
        <p:spPr bwMode="auto">
          <a:xfrm>
            <a:off x="4292600" y="4837113"/>
            <a:ext cx="207963" cy="230187"/>
          </a:xfrm>
          <a:custGeom>
            <a:avLst/>
            <a:gdLst>
              <a:gd name="T0" fmla="*/ 2147483647 w 142"/>
              <a:gd name="T1" fmla="*/ 2147483647 h 145"/>
              <a:gd name="T2" fmla="*/ 2147483647 w 142"/>
              <a:gd name="T3" fmla="*/ 2147483647 h 145"/>
              <a:gd name="T4" fmla="*/ 2147483647 w 142"/>
              <a:gd name="T5" fmla="*/ 2147483647 h 145"/>
              <a:gd name="T6" fmla="*/ 2147483647 w 142"/>
              <a:gd name="T7" fmla="*/ 2147483647 h 145"/>
              <a:gd name="T8" fmla="*/ 2147483647 w 142"/>
              <a:gd name="T9" fmla="*/ 2147483647 h 145"/>
              <a:gd name="T10" fmla="*/ 2147483647 w 142"/>
              <a:gd name="T11" fmla="*/ 2147483647 h 145"/>
              <a:gd name="T12" fmla="*/ 2147483647 w 142"/>
              <a:gd name="T13" fmla="*/ 2147483647 h 145"/>
              <a:gd name="T14" fmla="*/ 2147483647 w 142"/>
              <a:gd name="T15" fmla="*/ 2147483647 h 145"/>
              <a:gd name="T16" fmla="*/ 2147483647 w 142"/>
              <a:gd name="T17" fmla="*/ 2147483647 h 145"/>
              <a:gd name="T18" fmla="*/ 2147483647 w 142"/>
              <a:gd name="T19" fmla="*/ 2147483647 h 145"/>
              <a:gd name="T20" fmla="*/ 2147483647 w 142"/>
              <a:gd name="T21" fmla="*/ 2147483647 h 145"/>
              <a:gd name="T22" fmla="*/ 2147483647 w 142"/>
              <a:gd name="T23" fmla="*/ 2147483647 h 145"/>
              <a:gd name="T24" fmla="*/ 2147483647 w 142"/>
              <a:gd name="T25" fmla="*/ 2147483647 h 145"/>
              <a:gd name="T26" fmla="*/ 2147483647 w 142"/>
              <a:gd name="T27" fmla="*/ 2147483647 h 145"/>
              <a:gd name="T28" fmla="*/ 2147483647 w 142"/>
              <a:gd name="T29" fmla="*/ 2147483647 h 145"/>
              <a:gd name="T30" fmla="*/ 2147483647 w 142"/>
              <a:gd name="T31" fmla="*/ 2147483647 h 145"/>
              <a:gd name="T32" fmla="*/ 2147483647 w 142"/>
              <a:gd name="T33" fmla="*/ 2147483647 h 145"/>
              <a:gd name="T34" fmla="*/ 2147483647 w 142"/>
              <a:gd name="T35" fmla="*/ 2147483647 h 145"/>
              <a:gd name="T36" fmla="*/ 2147483647 w 142"/>
              <a:gd name="T37" fmla="*/ 2147483647 h 145"/>
              <a:gd name="T38" fmla="*/ 2147483647 w 142"/>
              <a:gd name="T39" fmla="*/ 2147483647 h 145"/>
              <a:gd name="T40" fmla="*/ 2147483647 w 142"/>
              <a:gd name="T41" fmla="*/ 2147483647 h 145"/>
              <a:gd name="T42" fmla="*/ 2147483647 w 142"/>
              <a:gd name="T43" fmla="*/ 2147483647 h 145"/>
              <a:gd name="T44" fmla="*/ 2147483647 w 142"/>
              <a:gd name="T45" fmla="*/ 2147483647 h 145"/>
              <a:gd name="T46" fmla="*/ 2147483647 w 142"/>
              <a:gd name="T47" fmla="*/ 2147483647 h 145"/>
              <a:gd name="T48" fmla="*/ 2147483647 w 142"/>
              <a:gd name="T49" fmla="*/ 2147483647 h 145"/>
              <a:gd name="T50" fmla="*/ 2147483647 w 142"/>
              <a:gd name="T51" fmla="*/ 2147483647 h 145"/>
              <a:gd name="T52" fmla="*/ 2147483647 w 142"/>
              <a:gd name="T53" fmla="*/ 2147483647 h 145"/>
              <a:gd name="T54" fmla="*/ 2147483647 w 142"/>
              <a:gd name="T55" fmla="*/ 2147483647 h 145"/>
              <a:gd name="T56" fmla="*/ 0 w 142"/>
              <a:gd name="T57" fmla="*/ 2147483647 h 145"/>
              <a:gd name="T58" fmla="*/ 0 w 142"/>
              <a:gd name="T59" fmla="*/ 2147483647 h 145"/>
              <a:gd name="T60" fmla="*/ 0 w 142"/>
              <a:gd name="T61" fmla="*/ 2147483647 h 145"/>
              <a:gd name="T62" fmla="*/ 0 w 142"/>
              <a:gd name="T63" fmla="*/ 2147483647 h 1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45"/>
              <a:gd name="T98" fmla="*/ 142 w 142"/>
              <a:gd name="T99" fmla="*/ 145 h 1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45">
                <a:moveTo>
                  <a:pt x="119" y="15"/>
                </a:moveTo>
                <a:lnTo>
                  <a:pt x="116" y="14"/>
                </a:lnTo>
                <a:lnTo>
                  <a:pt x="101" y="6"/>
                </a:lnTo>
                <a:lnTo>
                  <a:pt x="85" y="2"/>
                </a:lnTo>
                <a:lnTo>
                  <a:pt x="66" y="0"/>
                </a:lnTo>
                <a:lnTo>
                  <a:pt x="50" y="2"/>
                </a:lnTo>
                <a:lnTo>
                  <a:pt x="33" y="6"/>
                </a:lnTo>
                <a:lnTo>
                  <a:pt x="17" y="14"/>
                </a:lnTo>
                <a:lnTo>
                  <a:pt x="13" y="17"/>
                </a:lnTo>
                <a:lnTo>
                  <a:pt x="18" y="14"/>
                </a:lnTo>
                <a:lnTo>
                  <a:pt x="33" y="8"/>
                </a:lnTo>
                <a:lnTo>
                  <a:pt x="50" y="3"/>
                </a:lnTo>
                <a:lnTo>
                  <a:pt x="66" y="2"/>
                </a:lnTo>
                <a:lnTo>
                  <a:pt x="85" y="3"/>
                </a:lnTo>
                <a:lnTo>
                  <a:pt x="101" y="8"/>
                </a:lnTo>
                <a:lnTo>
                  <a:pt x="116" y="14"/>
                </a:lnTo>
                <a:lnTo>
                  <a:pt x="119" y="17"/>
                </a:lnTo>
                <a:lnTo>
                  <a:pt x="119" y="15"/>
                </a:lnTo>
                <a:close/>
                <a:moveTo>
                  <a:pt x="0" y="119"/>
                </a:moveTo>
                <a:lnTo>
                  <a:pt x="4" y="124"/>
                </a:lnTo>
                <a:lnTo>
                  <a:pt x="17" y="133"/>
                </a:lnTo>
                <a:lnTo>
                  <a:pt x="33" y="139"/>
                </a:lnTo>
                <a:lnTo>
                  <a:pt x="50" y="144"/>
                </a:lnTo>
                <a:lnTo>
                  <a:pt x="66" y="145"/>
                </a:lnTo>
                <a:lnTo>
                  <a:pt x="85" y="144"/>
                </a:lnTo>
                <a:lnTo>
                  <a:pt x="101" y="139"/>
                </a:lnTo>
                <a:lnTo>
                  <a:pt x="116" y="133"/>
                </a:lnTo>
                <a:lnTo>
                  <a:pt x="129" y="124"/>
                </a:lnTo>
                <a:lnTo>
                  <a:pt x="140" y="113"/>
                </a:lnTo>
                <a:lnTo>
                  <a:pt x="142" y="109"/>
                </a:lnTo>
                <a:lnTo>
                  <a:pt x="140" y="113"/>
                </a:lnTo>
                <a:lnTo>
                  <a:pt x="129" y="124"/>
                </a:lnTo>
                <a:lnTo>
                  <a:pt x="116" y="133"/>
                </a:lnTo>
                <a:lnTo>
                  <a:pt x="101" y="139"/>
                </a:lnTo>
                <a:lnTo>
                  <a:pt x="85" y="144"/>
                </a:lnTo>
                <a:lnTo>
                  <a:pt x="66" y="145"/>
                </a:lnTo>
                <a:lnTo>
                  <a:pt x="50" y="144"/>
                </a:lnTo>
                <a:lnTo>
                  <a:pt x="33" y="139"/>
                </a:lnTo>
                <a:lnTo>
                  <a:pt x="18" y="133"/>
                </a:lnTo>
                <a:lnTo>
                  <a:pt x="6" y="124"/>
                </a:lnTo>
                <a:lnTo>
                  <a:pt x="0" y="119"/>
                </a:lnTo>
                <a:close/>
              </a:path>
            </a:pathLst>
          </a:custGeom>
          <a:solidFill>
            <a:srgbClr val="87E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" name="Freeform 1631"/>
          <p:cNvSpPr>
            <a:spLocks noEditPoints="1"/>
          </p:cNvSpPr>
          <p:nvPr/>
        </p:nvSpPr>
        <p:spPr bwMode="auto">
          <a:xfrm>
            <a:off x="4292600" y="4840288"/>
            <a:ext cx="207963" cy="227012"/>
          </a:xfrm>
          <a:custGeom>
            <a:avLst/>
            <a:gdLst>
              <a:gd name="T0" fmla="*/ 2147483647 w 142"/>
              <a:gd name="T1" fmla="*/ 2147483647 h 143"/>
              <a:gd name="T2" fmla="*/ 2147483647 w 142"/>
              <a:gd name="T3" fmla="*/ 2147483647 h 143"/>
              <a:gd name="T4" fmla="*/ 2147483647 w 142"/>
              <a:gd name="T5" fmla="*/ 2147483647 h 143"/>
              <a:gd name="T6" fmla="*/ 2147483647 w 142"/>
              <a:gd name="T7" fmla="*/ 2147483647 h 143"/>
              <a:gd name="T8" fmla="*/ 2147483647 w 142"/>
              <a:gd name="T9" fmla="*/ 2147483647 h 143"/>
              <a:gd name="T10" fmla="*/ 2147483647 w 142"/>
              <a:gd name="T11" fmla="*/ 2147483647 h 143"/>
              <a:gd name="T12" fmla="*/ 2147483647 w 142"/>
              <a:gd name="T13" fmla="*/ 2147483647 h 143"/>
              <a:gd name="T14" fmla="*/ 2147483647 w 142"/>
              <a:gd name="T15" fmla="*/ 2147483647 h 143"/>
              <a:gd name="T16" fmla="*/ 2147483647 w 142"/>
              <a:gd name="T17" fmla="*/ 2147483647 h 143"/>
              <a:gd name="T18" fmla="*/ 2147483647 w 142"/>
              <a:gd name="T19" fmla="*/ 2147483647 h 143"/>
              <a:gd name="T20" fmla="*/ 2147483647 w 142"/>
              <a:gd name="T21" fmla="*/ 2147483647 h 143"/>
              <a:gd name="T22" fmla="*/ 2147483647 w 142"/>
              <a:gd name="T23" fmla="*/ 2147483647 h 143"/>
              <a:gd name="T24" fmla="*/ 2147483647 w 142"/>
              <a:gd name="T25" fmla="*/ 2147483647 h 143"/>
              <a:gd name="T26" fmla="*/ 2147483647 w 142"/>
              <a:gd name="T27" fmla="*/ 2147483647 h 143"/>
              <a:gd name="T28" fmla="*/ 2147483647 w 142"/>
              <a:gd name="T29" fmla="*/ 2147483647 h 143"/>
              <a:gd name="T30" fmla="*/ 2147483647 w 142"/>
              <a:gd name="T31" fmla="*/ 2147483647 h 143"/>
              <a:gd name="T32" fmla="*/ 2147483647 w 142"/>
              <a:gd name="T33" fmla="*/ 2147483647 h 143"/>
              <a:gd name="T34" fmla="*/ 2147483647 w 142"/>
              <a:gd name="T35" fmla="*/ 2147483647 h 143"/>
              <a:gd name="T36" fmla="*/ 2147483647 w 142"/>
              <a:gd name="T37" fmla="*/ 2147483647 h 143"/>
              <a:gd name="T38" fmla="*/ 2147483647 w 142"/>
              <a:gd name="T39" fmla="*/ 2147483647 h 143"/>
              <a:gd name="T40" fmla="*/ 2147483647 w 142"/>
              <a:gd name="T41" fmla="*/ 2147483647 h 143"/>
              <a:gd name="T42" fmla="*/ 2147483647 w 142"/>
              <a:gd name="T43" fmla="*/ 2147483647 h 143"/>
              <a:gd name="T44" fmla="*/ 2147483647 w 142"/>
              <a:gd name="T45" fmla="*/ 2147483647 h 143"/>
              <a:gd name="T46" fmla="*/ 2147483647 w 142"/>
              <a:gd name="T47" fmla="*/ 2147483647 h 143"/>
              <a:gd name="T48" fmla="*/ 2147483647 w 142"/>
              <a:gd name="T49" fmla="*/ 2147483647 h 143"/>
              <a:gd name="T50" fmla="*/ 2147483647 w 142"/>
              <a:gd name="T51" fmla="*/ 2147483647 h 143"/>
              <a:gd name="T52" fmla="*/ 2147483647 w 142"/>
              <a:gd name="T53" fmla="*/ 2147483647 h 143"/>
              <a:gd name="T54" fmla="*/ 2147483647 w 142"/>
              <a:gd name="T55" fmla="*/ 2147483647 h 143"/>
              <a:gd name="T56" fmla="*/ 0 w 142"/>
              <a:gd name="T57" fmla="*/ 2147483647 h 143"/>
              <a:gd name="T58" fmla="*/ 0 w 142"/>
              <a:gd name="T59" fmla="*/ 2147483647 h 143"/>
              <a:gd name="T60" fmla="*/ 0 w 142"/>
              <a:gd name="T61" fmla="*/ 2147483647 h 143"/>
              <a:gd name="T62" fmla="*/ 0 w 142"/>
              <a:gd name="T63" fmla="*/ 2147483647 h 1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43"/>
              <a:gd name="T98" fmla="*/ 142 w 142"/>
              <a:gd name="T99" fmla="*/ 143 h 1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43">
                <a:moveTo>
                  <a:pt x="119" y="15"/>
                </a:moveTo>
                <a:lnTo>
                  <a:pt x="116" y="12"/>
                </a:lnTo>
                <a:lnTo>
                  <a:pt x="101" y="6"/>
                </a:lnTo>
                <a:lnTo>
                  <a:pt x="85" y="1"/>
                </a:lnTo>
                <a:lnTo>
                  <a:pt x="66" y="0"/>
                </a:lnTo>
                <a:lnTo>
                  <a:pt x="50" y="1"/>
                </a:lnTo>
                <a:lnTo>
                  <a:pt x="33" y="6"/>
                </a:lnTo>
                <a:lnTo>
                  <a:pt x="18" y="12"/>
                </a:lnTo>
                <a:lnTo>
                  <a:pt x="13" y="15"/>
                </a:lnTo>
                <a:lnTo>
                  <a:pt x="13" y="16"/>
                </a:lnTo>
                <a:lnTo>
                  <a:pt x="18" y="12"/>
                </a:lnTo>
                <a:lnTo>
                  <a:pt x="33" y="6"/>
                </a:lnTo>
                <a:lnTo>
                  <a:pt x="50" y="1"/>
                </a:lnTo>
                <a:lnTo>
                  <a:pt x="66" y="0"/>
                </a:lnTo>
                <a:lnTo>
                  <a:pt x="85" y="1"/>
                </a:lnTo>
                <a:lnTo>
                  <a:pt x="101" y="6"/>
                </a:lnTo>
                <a:lnTo>
                  <a:pt x="116" y="12"/>
                </a:lnTo>
                <a:lnTo>
                  <a:pt x="119" y="15"/>
                </a:lnTo>
                <a:close/>
                <a:moveTo>
                  <a:pt x="0" y="117"/>
                </a:moveTo>
                <a:lnTo>
                  <a:pt x="6" y="122"/>
                </a:lnTo>
                <a:lnTo>
                  <a:pt x="18" y="131"/>
                </a:lnTo>
                <a:lnTo>
                  <a:pt x="33" y="137"/>
                </a:lnTo>
                <a:lnTo>
                  <a:pt x="50" y="142"/>
                </a:lnTo>
                <a:lnTo>
                  <a:pt x="66" y="143"/>
                </a:lnTo>
                <a:lnTo>
                  <a:pt x="85" y="142"/>
                </a:lnTo>
                <a:lnTo>
                  <a:pt x="101" y="137"/>
                </a:lnTo>
                <a:lnTo>
                  <a:pt x="116" y="131"/>
                </a:lnTo>
                <a:lnTo>
                  <a:pt x="129" y="122"/>
                </a:lnTo>
                <a:lnTo>
                  <a:pt x="140" y="111"/>
                </a:lnTo>
                <a:lnTo>
                  <a:pt x="142" y="107"/>
                </a:lnTo>
                <a:lnTo>
                  <a:pt x="142" y="105"/>
                </a:lnTo>
                <a:lnTo>
                  <a:pt x="138" y="111"/>
                </a:lnTo>
                <a:lnTo>
                  <a:pt x="129" y="122"/>
                </a:lnTo>
                <a:lnTo>
                  <a:pt x="116" y="129"/>
                </a:lnTo>
                <a:lnTo>
                  <a:pt x="101" y="137"/>
                </a:lnTo>
                <a:lnTo>
                  <a:pt x="85" y="140"/>
                </a:lnTo>
                <a:lnTo>
                  <a:pt x="66" y="142"/>
                </a:lnTo>
                <a:lnTo>
                  <a:pt x="50" y="140"/>
                </a:lnTo>
                <a:lnTo>
                  <a:pt x="33" y="137"/>
                </a:lnTo>
                <a:lnTo>
                  <a:pt x="18" y="129"/>
                </a:lnTo>
                <a:lnTo>
                  <a:pt x="6" y="122"/>
                </a:lnTo>
                <a:lnTo>
                  <a:pt x="0" y="116"/>
                </a:lnTo>
                <a:lnTo>
                  <a:pt x="0" y="117"/>
                </a:lnTo>
                <a:close/>
              </a:path>
            </a:pathLst>
          </a:custGeom>
          <a:solidFill>
            <a:srgbClr val="88E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" name="Freeform 1632"/>
          <p:cNvSpPr>
            <a:spLocks noEditPoints="1"/>
          </p:cNvSpPr>
          <p:nvPr/>
        </p:nvSpPr>
        <p:spPr bwMode="auto">
          <a:xfrm>
            <a:off x="4292600" y="4840288"/>
            <a:ext cx="207963" cy="225425"/>
          </a:xfrm>
          <a:custGeom>
            <a:avLst/>
            <a:gdLst>
              <a:gd name="T0" fmla="*/ 2147483647 w 142"/>
              <a:gd name="T1" fmla="*/ 2147483647 h 142"/>
              <a:gd name="T2" fmla="*/ 2147483647 w 142"/>
              <a:gd name="T3" fmla="*/ 2147483647 h 142"/>
              <a:gd name="T4" fmla="*/ 2147483647 w 142"/>
              <a:gd name="T5" fmla="*/ 2147483647 h 142"/>
              <a:gd name="T6" fmla="*/ 2147483647 w 142"/>
              <a:gd name="T7" fmla="*/ 2147483647 h 142"/>
              <a:gd name="T8" fmla="*/ 2147483647 w 142"/>
              <a:gd name="T9" fmla="*/ 2147483647 h 142"/>
              <a:gd name="T10" fmla="*/ 2147483647 w 142"/>
              <a:gd name="T11" fmla="*/ 2147483647 h 142"/>
              <a:gd name="T12" fmla="*/ 2147483647 w 142"/>
              <a:gd name="T13" fmla="*/ 2147483647 h 142"/>
              <a:gd name="T14" fmla="*/ 2147483647 w 142"/>
              <a:gd name="T15" fmla="*/ 2147483647 h 142"/>
              <a:gd name="T16" fmla="*/ 2147483647 w 142"/>
              <a:gd name="T17" fmla="*/ 2147483647 h 142"/>
              <a:gd name="T18" fmla="*/ 2147483647 w 142"/>
              <a:gd name="T19" fmla="*/ 2147483647 h 142"/>
              <a:gd name="T20" fmla="*/ 2147483647 w 142"/>
              <a:gd name="T21" fmla="*/ 2147483647 h 142"/>
              <a:gd name="T22" fmla="*/ 2147483647 w 142"/>
              <a:gd name="T23" fmla="*/ 2147483647 h 142"/>
              <a:gd name="T24" fmla="*/ 2147483647 w 142"/>
              <a:gd name="T25" fmla="*/ 2147483647 h 142"/>
              <a:gd name="T26" fmla="*/ 2147483647 w 142"/>
              <a:gd name="T27" fmla="*/ 2147483647 h 142"/>
              <a:gd name="T28" fmla="*/ 2147483647 w 142"/>
              <a:gd name="T29" fmla="*/ 2147483647 h 142"/>
              <a:gd name="T30" fmla="*/ 2147483647 w 142"/>
              <a:gd name="T31" fmla="*/ 2147483647 h 142"/>
              <a:gd name="T32" fmla="*/ 2147483647 w 142"/>
              <a:gd name="T33" fmla="*/ 2147483647 h 142"/>
              <a:gd name="T34" fmla="*/ 2147483647 w 142"/>
              <a:gd name="T35" fmla="*/ 2147483647 h 142"/>
              <a:gd name="T36" fmla="*/ 2147483647 w 142"/>
              <a:gd name="T37" fmla="*/ 2147483647 h 142"/>
              <a:gd name="T38" fmla="*/ 2147483647 w 142"/>
              <a:gd name="T39" fmla="*/ 2147483647 h 142"/>
              <a:gd name="T40" fmla="*/ 2147483647 w 142"/>
              <a:gd name="T41" fmla="*/ 2147483647 h 142"/>
              <a:gd name="T42" fmla="*/ 2147483647 w 142"/>
              <a:gd name="T43" fmla="*/ 2147483647 h 142"/>
              <a:gd name="T44" fmla="*/ 2147483647 w 142"/>
              <a:gd name="T45" fmla="*/ 2147483647 h 142"/>
              <a:gd name="T46" fmla="*/ 2147483647 w 142"/>
              <a:gd name="T47" fmla="*/ 2147483647 h 142"/>
              <a:gd name="T48" fmla="*/ 2147483647 w 142"/>
              <a:gd name="T49" fmla="*/ 2147483647 h 142"/>
              <a:gd name="T50" fmla="*/ 2147483647 w 142"/>
              <a:gd name="T51" fmla="*/ 2147483647 h 142"/>
              <a:gd name="T52" fmla="*/ 2147483647 w 142"/>
              <a:gd name="T53" fmla="*/ 2147483647 h 142"/>
              <a:gd name="T54" fmla="*/ 2147483647 w 142"/>
              <a:gd name="T55" fmla="*/ 2147483647 h 142"/>
              <a:gd name="T56" fmla="*/ 0 w 142"/>
              <a:gd name="T57" fmla="*/ 2147483647 h 142"/>
              <a:gd name="T58" fmla="*/ 0 w 142"/>
              <a:gd name="T59" fmla="*/ 2147483647 h 142"/>
              <a:gd name="T60" fmla="*/ 0 w 142"/>
              <a:gd name="T61" fmla="*/ 2147483647 h 142"/>
              <a:gd name="T62" fmla="*/ 0 w 142"/>
              <a:gd name="T63" fmla="*/ 2147483647 h 1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42"/>
              <a:gd name="T98" fmla="*/ 142 w 142"/>
              <a:gd name="T99" fmla="*/ 142 h 1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42">
                <a:moveTo>
                  <a:pt x="119" y="15"/>
                </a:moveTo>
                <a:lnTo>
                  <a:pt x="116" y="12"/>
                </a:lnTo>
                <a:lnTo>
                  <a:pt x="101" y="6"/>
                </a:lnTo>
                <a:lnTo>
                  <a:pt x="85" y="1"/>
                </a:lnTo>
                <a:lnTo>
                  <a:pt x="66" y="0"/>
                </a:lnTo>
                <a:lnTo>
                  <a:pt x="50" y="1"/>
                </a:lnTo>
                <a:lnTo>
                  <a:pt x="33" y="6"/>
                </a:lnTo>
                <a:lnTo>
                  <a:pt x="18" y="12"/>
                </a:lnTo>
                <a:lnTo>
                  <a:pt x="13" y="16"/>
                </a:lnTo>
                <a:lnTo>
                  <a:pt x="11" y="16"/>
                </a:lnTo>
                <a:lnTo>
                  <a:pt x="11" y="18"/>
                </a:lnTo>
                <a:lnTo>
                  <a:pt x="18" y="13"/>
                </a:lnTo>
                <a:lnTo>
                  <a:pt x="33" y="6"/>
                </a:lnTo>
                <a:lnTo>
                  <a:pt x="50" y="3"/>
                </a:lnTo>
                <a:lnTo>
                  <a:pt x="66" y="1"/>
                </a:lnTo>
                <a:lnTo>
                  <a:pt x="85" y="3"/>
                </a:lnTo>
                <a:lnTo>
                  <a:pt x="99" y="6"/>
                </a:lnTo>
                <a:lnTo>
                  <a:pt x="114" y="13"/>
                </a:lnTo>
                <a:lnTo>
                  <a:pt x="119" y="16"/>
                </a:lnTo>
                <a:lnTo>
                  <a:pt x="119" y="15"/>
                </a:lnTo>
                <a:close/>
                <a:moveTo>
                  <a:pt x="0" y="116"/>
                </a:moveTo>
                <a:lnTo>
                  <a:pt x="6" y="122"/>
                </a:lnTo>
                <a:lnTo>
                  <a:pt x="18" y="129"/>
                </a:lnTo>
                <a:lnTo>
                  <a:pt x="33" y="137"/>
                </a:lnTo>
                <a:lnTo>
                  <a:pt x="50" y="140"/>
                </a:lnTo>
                <a:lnTo>
                  <a:pt x="66" y="142"/>
                </a:lnTo>
                <a:lnTo>
                  <a:pt x="85" y="140"/>
                </a:lnTo>
                <a:lnTo>
                  <a:pt x="101" y="137"/>
                </a:lnTo>
                <a:lnTo>
                  <a:pt x="116" y="129"/>
                </a:lnTo>
                <a:lnTo>
                  <a:pt x="129" y="122"/>
                </a:lnTo>
                <a:lnTo>
                  <a:pt x="138" y="111"/>
                </a:lnTo>
                <a:lnTo>
                  <a:pt x="142" y="105"/>
                </a:lnTo>
                <a:lnTo>
                  <a:pt x="142" y="104"/>
                </a:lnTo>
                <a:lnTo>
                  <a:pt x="138" y="110"/>
                </a:lnTo>
                <a:lnTo>
                  <a:pt x="127" y="120"/>
                </a:lnTo>
                <a:lnTo>
                  <a:pt x="114" y="129"/>
                </a:lnTo>
                <a:lnTo>
                  <a:pt x="99" y="135"/>
                </a:lnTo>
                <a:lnTo>
                  <a:pt x="85" y="140"/>
                </a:lnTo>
                <a:lnTo>
                  <a:pt x="66" y="142"/>
                </a:lnTo>
                <a:lnTo>
                  <a:pt x="50" y="140"/>
                </a:lnTo>
                <a:lnTo>
                  <a:pt x="33" y="135"/>
                </a:lnTo>
                <a:lnTo>
                  <a:pt x="18" y="129"/>
                </a:lnTo>
                <a:lnTo>
                  <a:pt x="6" y="120"/>
                </a:lnTo>
                <a:lnTo>
                  <a:pt x="0" y="114"/>
                </a:lnTo>
                <a:lnTo>
                  <a:pt x="0" y="116"/>
                </a:lnTo>
                <a:close/>
              </a:path>
            </a:pathLst>
          </a:custGeom>
          <a:solidFill>
            <a:srgbClr val="89E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" name="Freeform 1633"/>
          <p:cNvSpPr>
            <a:spLocks noEditPoints="1"/>
          </p:cNvSpPr>
          <p:nvPr/>
        </p:nvSpPr>
        <p:spPr bwMode="auto">
          <a:xfrm>
            <a:off x="4292600" y="4841875"/>
            <a:ext cx="207963" cy="223838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0 w 142"/>
              <a:gd name="T59" fmla="*/ 2147483647 h 141"/>
              <a:gd name="T60" fmla="*/ 0 w 142"/>
              <a:gd name="T61" fmla="*/ 2147483647 h 141"/>
              <a:gd name="T62" fmla="*/ 0 w 142"/>
              <a:gd name="T63" fmla="*/ 2147483647 h 1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41"/>
              <a:gd name="T98" fmla="*/ 142 w 142"/>
              <a:gd name="T99" fmla="*/ 141 h 14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41">
                <a:moveTo>
                  <a:pt x="119" y="15"/>
                </a:moveTo>
                <a:lnTo>
                  <a:pt x="114" y="12"/>
                </a:lnTo>
                <a:lnTo>
                  <a:pt x="99" y="5"/>
                </a:lnTo>
                <a:lnTo>
                  <a:pt x="85" y="2"/>
                </a:lnTo>
                <a:lnTo>
                  <a:pt x="66" y="0"/>
                </a:lnTo>
                <a:lnTo>
                  <a:pt x="50" y="2"/>
                </a:lnTo>
                <a:lnTo>
                  <a:pt x="33" y="5"/>
                </a:lnTo>
                <a:lnTo>
                  <a:pt x="18" y="12"/>
                </a:lnTo>
                <a:lnTo>
                  <a:pt x="11" y="17"/>
                </a:lnTo>
                <a:lnTo>
                  <a:pt x="18" y="12"/>
                </a:lnTo>
                <a:lnTo>
                  <a:pt x="33" y="6"/>
                </a:lnTo>
                <a:lnTo>
                  <a:pt x="50" y="2"/>
                </a:lnTo>
                <a:lnTo>
                  <a:pt x="66" y="0"/>
                </a:lnTo>
                <a:lnTo>
                  <a:pt x="85" y="2"/>
                </a:lnTo>
                <a:lnTo>
                  <a:pt x="99" y="6"/>
                </a:lnTo>
                <a:lnTo>
                  <a:pt x="114" y="12"/>
                </a:lnTo>
                <a:lnTo>
                  <a:pt x="119" y="17"/>
                </a:lnTo>
                <a:lnTo>
                  <a:pt x="119" y="15"/>
                </a:lnTo>
                <a:close/>
                <a:moveTo>
                  <a:pt x="0" y="113"/>
                </a:moveTo>
                <a:lnTo>
                  <a:pt x="6" y="119"/>
                </a:lnTo>
                <a:lnTo>
                  <a:pt x="18" y="128"/>
                </a:lnTo>
                <a:lnTo>
                  <a:pt x="33" y="134"/>
                </a:lnTo>
                <a:lnTo>
                  <a:pt x="50" y="139"/>
                </a:lnTo>
                <a:lnTo>
                  <a:pt x="66" y="141"/>
                </a:lnTo>
                <a:lnTo>
                  <a:pt x="85" y="139"/>
                </a:lnTo>
                <a:lnTo>
                  <a:pt x="99" y="134"/>
                </a:lnTo>
                <a:lnTo>
                  <a:pt x="114" y="128"/>
                </a:lnTo>
                <a:lnTo>
                  <a:pt x="127" y="119"/>
                </a:lnTo>
                <a:lnTo>
                  <a:pt x="138" y="109"/>
                </a:lnTo>
                <a:lnTo>
                  <a:pt x="142" y="103"/>
                </a:lnTo>
                <a:lnTo>
                  <a:pt x="142" y="101"/>
                </a:lnTo>
                <a:lnTo>
                  <a:pt x="138" y="109"/>
                </a:lnTo>
                <a:lnTo>
                  <a:pt x="127" y="119"/>
                </a:lnTo>
                <a:lnTo>
                  <a:pt x="114" y="128"/>
                </a:lnTo>
                <a:lnTo>
                  <a:pt x="99" y="134"/>
                </a:lnTo>
                <a:lnTo>
                  <a:pt x="85" y="139"/>
                </a:lnTo>
                <a:lnTo>
                  <a:pt x="66" y="141"/>
                </a:lnTo>
                <a:lnTo>
                  <a:pt x="50" y="139"/>
                </a:lnTo>
                <a:lnTo>
                  <a:pt x="33" y="134"/>
                </a:lnTo>
                <a:lnTo>
                  <a:pt x="18" y="128"/>
                </a:lnTo>
                <a:lnTo>
                  <a:pt x="6" y="119"/>
                </a:lnTo>
                <a:lnTo>
                  <a:pt x="0" y="113"/>
                </a:lnTo>
                <a:close/>
              </a:path>
            </a:pathLst>
          </a:custGeom>
          <a:solidFill>
            <a:srgbClr val="8AE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" name="Freeform 1634"/>
          <p:cNvSpPr>
            <a:spLocks noEditPoints="1"/>
          </p:cNvSpPr>
          <p:nvPr/>
        </p:nvSpPr>
        <p:spPr bwMode="auto">
          <a:xfrm>
            <a:off x="4292600" y="4841875"/>
            <a:ext cx="207963" cy="223838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0 w 142"/>
              <a:gd name="T59" fmla="*/ 2147483647 h 141"/>
              <a:gd name="T60" fmla="*/ 0 w 142"/>
              <a:gd name="T61" fmla="*/ 2147483647 h 141"/>
              <a:gd name="T62" fmla="*/ 0 w 142"/>
              <a:gd name="T63" fmla="*/ 2147483647 h 1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41"/>
              <a:gd name="T98" fmla="*/ 142 w 142"/>
              <a:gd name="T99" fmla="*/ 141 h 14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41">
                <a:moveTo>
                  <a:pt x="119" y="17"/>
                </a:moveTo>
                <a:lnTo>
                  <a:pt x="114" y="12"/>
                </a:lnTo>
                <a:lnTo>
                  <a:pt x="99" y="6"/>
                </a:lnTo>
                <a:lnTo>
                  <a:pt x="85" y="2"/>
                </a:lnTo>
                <a:lnTo>
                  <a:pt x="66" y="0"/>
                </a:lnTo>
                <a:lnTo>
                  <a:pt x="50" y="2"/>
                </a:lnTo>
                <a:lnTo>
                  <a:pt x="33" y="6"/>
                </a:lnTo>
                <a:lnTo>
                  <a:pt x="18" y="12"/>
                </a:lnTo>
                <a:lnTo>
                  <a:pt x="11" y="17"/>
                </a:lnTo>
                <a:lnTo>
                  <a:pt x="11" y="18"/>
                </a:lnTo>
                <a:lnTo>
                  <a:pt x="20" y="12"/>
                </a:lnTo>
                <a:lnTo>
                  <a:pt x="33" y="6"/>
                </a:lnTo>
                <a:lnTo>
                  <a:pt x="50" y="2"/>
                </a:lnTo>
                <a:lnTo>
                  <a:pt x="66" y="0"/>
                </a:lnTo>
                <a:lnTo>
                  <a:pt x="83" y="2"/>
                </a:lnTo>
                <a:lnTo>
                  <a:pt x="99" y="6"/>
                </a:lnTo>
                <a:lnTo>
                  <a:pt x="114" y="12"/>
                </a:lnTo>
                <a:lnTo>
                  <a:pt x="119" y="17"/>
                </a:lnTo>
                <a:close/>
                <a:moveTo>
                  <a:pt x="0" y="113"/>
                </a:moveTo>
                <a:lnTo>
                  <a:pt x="6" y="119"/>
                </a:lnTo>
                <a:lnTo>
                  <a:pt x="18" y="128"/>
                </a:lnTo>
                <a:lnTo>
                  <a:pt x="33" y="134"/>
                </a:lnTo>
                <a:lnTo>
                  <a:pt x="50" y="139"/>
                </a:lnTo>
                <a:lnTo>
                  <a:pt x="66" y="141"/>
                </a:lnTo>
                <a:lnTo>
                  <a:pt x="85" y="139"/>
                </a:lnTo>
                <a:lnTo>
                  <a:pt x="99" y="134"/>
                </a:lnTo>
                <a:lnTo>
                  <a:pt x="114" y="128"/>
                </a:lnTo>
                <a:lnTo>
                  <a:pt x="127" y="119"/>
                </a:lnTo>
                <a:lnTo>
                  <a:pt x="138" y="109"/>
                </a:lnTo>
                <a:lnTo>
                  <a:pt x="142" y="101"/>
                </a:lnTo>
                <a:lnTo>
                  <a:pt x="136" y="109"/>
                </a:lnTo>
                <a:lnTo>
                  <a:pt x="127" y="119"/>
                </a:lnTo>
                <a:lnTo>
                  <a:pt x="114" y="127"/>
                </a:lnTo>
                <a:lnTo>
                  <a:pt x="99" y="134"/>
                </a:lnTo>
                <a:lnTo>
                  <a:pt x="83" y="138"/>
                </a:lnTo>
                <a:lnTo>
                  <a:pt x="66" y="139"/>
                </a:lnTo>
                <a:lnTo>
                  <a:pt x="50" y="138"/>
                </a:lnTo>
                <a:lnTo>
                  <a:pt x="33" y="134"/>
                </a:lnTo>
                <a:lnTo>
                  <a:pt x="20" y="127"/>
                </a:lnTo>
                <a:lnTo>
                  <a:pt x="7" y="119"/>
                </a:lnTo>
                <a:lnTo>
                  <a:pt x="0" y="112"/>
                </a:lnTo>
                <a:lnTo>
                  <a:pt x="0" y="113"/>
                </a:lnTo>
                <a:close/>
              </a:path>
            </a:pathLst>
          </a:custGeom>
          <a:solidFill>
            <a:srgbClr val="8BE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" name="Freeform 1635"/>
          <p:cNvSpPr>
            <a:spLocks noEditPoints="1"/>
          </p:cNvSpPr>
          <p:nvPr/>
        </p:nvSpPr>
        <p:spPr bwMode="auto">
          <a:xfrm>
            <a:off x="4292600" y="4841875"/>
            <a:ext cx="207963" cy="220663"/>
          </a:xfrm>
          <a:custGeom>
            <a:avLst/>
            <a:gdLst>
              <a:gd name="T0" fmla="*/ 2147483647 w 142"/>
              <a:gd name="T1" fmla="*/ 2147483647 h 139"/>
              <a:gd name="T2" fmla="*/ 2147483647 w 142"/>
              <a:gd name="T3" fmla="*/ 2147483647 h 139"/>
              <a:gd name="T4" fmla="*/ 2147483647 w 142"/>
              <a:gd name="T5" fmla="*/ 2147483647 h 139"/>
              <a:gd name="T6" fmla="*/ 2147483647 w 142"/>
              <a:gd name="T7" fmla="*/ 2147483647 h 139"/>
              <a:gd name="T8" fmla="*/ 2147483647 w 142"/>
              <a:gd name="T9" fmla="*/ 2147483647 h 139"/>
              <a:gd name="T10" fmla="*/ 2147483647 w 142"/>
              <a:gd name="T11" fmla="*/ 2147483647 h 139"/>
              <a:gd name="T12" fmla="*/ 2147483647 w 142"/>
              <a:gd name="T13" fmla="*/ 2147483647 h 139"/>
              <a:gd name="T14" fmla="*/ 2147483647 w 142"/>
              <a:gd name="T15" fmla="*/ 2147483647 h 139"/>
              <a:gd name="T16" fmla="*/ 2147483647 w 142"/>
              <a:gd name="T17" fmla="*/ 2147483647 h 139"/>
              <a:gd name="T18" fmla="*/ 2147483647 w 142"/>
              <a:gd name="T19" fmla="*/ 2147483647 h 139"/>
              <a:gd name="T20" fmla="*/ 2147483647 w 142"/>
              <a:gd name="T21" fmla="*/ 2147483647 h 139"/>
              <a:gd name="T22" fmla="*/ 2147483647 w 142"/>
              <a:gd name="T23" fmla="*/ 2147483647 h 139"/>
              <a:gd name="T24" fmla="*/ 2147483647 w 142"/>
              <a:gd name="T25" fmla="*/ 2147483647 h 139"/>
              <a:gd name="T26" fmla="*/ 2147483647 w 142"/>
              <a:gd name="T27" fmla="*/ 2147483647 h 139"/>
              <a:gd name="T28" fmla="*/ 2147483647 w 142"/>
              <a:gd name="T29" fmla="*/ 2147483647 h 139"/>
              <a:gd name="T30" fmla="*/ 2147483647 w 142"/>
              <a:gd name="T31" fmla="*/ 2147483647 h 139"/>
              <a:gd name="T32" fmla="*/ 2147483647 w 142"/>
              <a:gd name="T33" fmla="*/ 2147483647 h 139"/>
              <a:gd name="T34" fmla="*/ 2147483647 w 142"/>
              <a:gd name="T35" fmla="*/ 2147483647 h 139"/>
              <a:gd name="T36" fmla="*/ 2147483647 w 142"/>
              <a:gd name="T37" fmla="*/ 2147483647 h 139"/>
              <a:gd name="T38" fmla="*/ 2147483647 w 142"/>
              <a:gd name="T39" fmla="*/ 2147483647 h 139"/>
              <a:gd name="T40" fmla="*/ 2147483647 w 142"/>
              <a:gd name="T41" fmla="*/ 2147483647 h 139"/>
              <a:gd name="T42" fmla="*/ 2147483647 w 142"/>
              <a:gd name="T43" fmla="*/ 2147483647 h 139"/>
              <a:gd name="T44" fmla="*/ 2147483647 w 142"/>
              <a:gd name="T45" fmla="*/ 2147483647 h 139"/>
              <a:gd name="T46" fmla="*/ 2147483647 w 142"/>
              <a:gd name="T47" fmla="*/ 2147483647 h 139"/>
              <a:gd name="T48" fmla="*/ 2147483647 w 142"/>
              <a:gd name="T49" fmla="*/ 2147483647 h 139"/>
              <a:gd name="T50" fmla="*/ 2147483647 w 142"/>
              <a:gd name="T51" fmla="*/ 2147483647 h 139"/>
              <a:gd name="T52" fmla="*/ 2147483647 w 142"/>
              <a:gd name="T53" fmla="*/ 2147483647 h 139"/>
              <a:gd name="T54" fmla="*/ 2147483647 w 142"/>
              <a:gd name="T55" fmla="*/ 2147483647 h 139"/>
              <a:gd name="T56" fmla="*/ 0 w 142"/>
              <a:gd name="T57" fmla="*/ 2147483647 h 139"/>
              <a:gd name="T58" fmla="*/ 0 w 142"/>
              <a:gd name="T59" fmla="*/ 2147483647 h 139"/>
              <a:gd name="T60" fmla="*/ 0 w 142"/>
              <a:gd name="T61" fmla="*/ 2147483647 h 139"/>
              <a:gd name="T62" fmla="*/ 0 w 142"/>
              <a:gd name="T63" fmla="*/ 2147483647 h 1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39"/>
              <a:gd name="T98" fmla="*/ 142 w 142"/>
              <a:gd name="T99" fmla="*/ 139 h 13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39">
                <a:moveTo>
                  <a:pt x="119" y="17"/>
                </a:moveTo>
                <a:lnTo>
                  <a:pt x="114" y="12"/>
                </a:lnTo>
                <a:lnTo>
                  <a:pt x="99" y="6"/>
                </a:lnTo>
                <a:lnTo>
                  <a:pt x="83" y="2"/>
                </a:lnTo>
                <a:lnTo>
                  <a:pt x="66" y="0"/>
                </a:lnTo>
                <a:lnTo>
                  <a:pt x="50" y="2"/>
                </a:lnTo>
                <a:lnTo>
                  <a:pt x="33" y="6"/>
                </a:lnTo>
                <a:lnTo>
                  <a:pt x="20" y="12"/>
                </a:lnTo>
                <a:lnTo>
                  <a:pt x="11" y="18"/>
                </a:lnTo>
                <a:lnTo>
                  <a:pt x="20" y="14"/>
                </a:lnTo>
                <a:lnTo>
                  <a:pt x="35" y="6"/>
                </a:lnTo>
                <a:lnTo>
                  <a:pt x="50" y="3"/>
                </a:lnTo>
                <a:lnTo>
                  <a:pt x="66" y="2"/>
                </a:lnTo>
                <a:lnTo>
                  <a:pt x="83" y="3"/>
                </a:lnTo>
                <a:lnTo>
                  <a:pt x="99" y="6"/>
                </a:lnTo>
                <a:lnTo>
                  <a:pt x="114" y="14"/>
                </a:lnTo>
                <a:lnTo>
                  <a:pt x="119" y="18"/>
                </a:lnTo>
                <a:lnTo>
                  <a:pt x="119" y="17"/>
                </a:lnTo>
                <a:close/>
                <a:moveTo>
                  <a:pt x="0" y="112"/>
                </a:moveTo>
                <a:lnTo>
                  <a:pt x="7" y="119"/>
                </a:lnTo>
                <a:lnTo>
                  <a:pt x="20" y="127"/>
                </a:lnTo>
                <a:lnTo>
                  <a:pt x="33" y="134"/>
                </a:lnTo>
                <a:lnTo>
                  <a:pt x="50" y="138"/>
                </a:lnTo>
                <a:lnTo>
                  <a:pt x="66" y="139"/>
                </a:lnTo>
                <a:lnTo>
                  <a:pt x="83" y="138"/>
                </a:lnTo>
                <a:lnTo>
                  <a:pt x="99" y="134"/>
                </a:lnTo>
                <a:lnTo>
                  <a:pt x="114" y="127"/>
                </a:lnTo>
                <a:lnTo>
                  <a:pt x="127" y="119"/>
                </a:lnTo>
                <a:lnTo>
                  <a:pt x="136" y="109"/>
                </a:lnTo>
                <a:lnTo>
                  <a:pt x="142" y="101"/>
                </a:lnTo>
                <a:lnTo>
                  <a:pt x="142" y="100"/>
                </a:lnTo>
                <a:lnTo>
                  <a:pt x="136" y="109"/>
                </a:lnTo>
                <a:lnTo>
                  <a:pt x="125" y="119"/>
                </a:lnTo>
                <a:lnTo>
                  <a:pt x="114" y="127"/>
                </a:lnTo>
                <a:lnTo>
                  <a:pt x="99" y="133"/>
                </a:lnTo>
                <a:lnTo>
                  <a:pt x="83" y="138"/>
                </a:lnTo>
                <a:lnTo>
                  <a:pt x="66" y="139"/>
                </a:lnTo>
                <a:lnTo>
                  <a:pt x="50" y="138"/>
                </a:lnTo>
                <a:lnTo>
                  <a:pt x="35" y="133"/>
                </a:lnTo>
                <a:lnTo>
                  <a:pt x="20" y="127"/>
                </a:lnTo>
                <a:lnTo>
                  <a:pt x="7" y="119"/>
                </a:lnTo>
                <a:lnTo>
                  <a:pt x="0" y="112"/>
                </a:lnTo>
                <a:close/>
              </a:path>
            </a:pathLst>
          </a:custGeom>
          <a:solidFill>
            <a:srgbClr val="8C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" name="Freeform 1636"/>
          <p:cNvSpPr>
            <a:spLocks noEditPoints="1"/>
          </p:cNvSpPr>
          <p:nvPr/>
        </p:nvSpPr>
        <p:spPr bwMode="auto">
          <a:xfrm>
            <a:off x="4292600" y="4845050"/>
            <a:ext cx="207963" cy="217488"/>
          </a:xfrm>
          <a:custGeom>
            <a:avLst/>
            <a:gdLst>
              <a:gd name="T0" fmla="*/ 2147483647 w 142"/>
              <a:gd name="T1" fmla="*/ 2147483647 h 137"/>
              <a:gd name="T2" fmla="*/ 2147483647 w 142"/>
              <a:gd name="T3" fmla="*/ 2147483647 h 137"/>
              <a:gd name="T4" fmla="*/ 2147483647 w 142"/>
              <a:gd name="T5" fmla="*/ 2147483647 h 137"/>
              <a:gd name="T6" fmla="*/ 2147483647 w 142"/>
              <a:gd name="T7" fmla="*/ 2147483647 h 137"/>
              <a:gd name="T8" fmla="*/ 2147483647 w 142"/>
              <a:gd name="T9" fmla="*/ 2147483647 h 137"/>
              <a:gd name="T10" fmla="*/ 2147483647 w 142"/>
              <a:gd name="T11" fmla="*/ 2147483647 h 137"/>
              <a:gd name="T12" fmla="*/ 2147483647 w 142"/>
              <a:gd name="T13" fmla="*/ 2147483647 h 137"/>
              <a:gd name="T14" fmla="*/ 2147483647 w 142"/>
              <a:gd name="T15" fmla="*/ 2147483647 h 137"/>
              <a:gd name="T16" fmla="*/ 2147483647 w 142"/>
              <a:gd name="T17" fmla="*/ 2147483647 h 137"/>
              <a:gd name="T18" fmla="*/ 2147483647 w 142"/>
              <a:gd name="T19" fmla="*/ 2147483647 h 137"/>
              <a:gd name="T20" fmla="*/ 2147483647 w 142"/>
              <a:gd name="T21" fmla="*/ 2147483647 h 137"/>
              <a:gd name="T22" fmla="*/ 2147483647 w 142"/>
              <a:gd name="T23" fmla="*/ 2147483647 h 137"/>
              <a:gd name="T24" fmla="*/ 2147483647 w 142"/>
              <a:gd name="T25" fmla="*/ 2147483647 h 137"/>
              <a:gd name="T26" fmla="*/ 2147483647 w 142"/>
              <a:gd name="T27" fmla="*/ 2147483647 h 137"/>
              <a:gd name="T28" fmla="*/ 2147483647 w 142"/>
              <a:gd name="T29" fmla="*/ 2147483647 h 137"/>
              <a:gd name="T30" fmla="*/ 2147483647 w 142"/>
              <a:gd name="T31" fmla="*/ 2147483647 h 137"/>
              <a:gd name="T32" fmla="*/ 2147483647 w 142"/>
              <a:gd name="T33" fmla="*/ 2147483647 h 137"/>
              <a:gd name="T34" fmla="*/ 2147483647 w 142"/>
              <a:gd name="T35" fmla="*/ 2147483647 h 137"/>
              <a:gd name="T36" fmla="*/ 2147483647 w 142"/>
              <a:gd name="T37" fmla="*/ 2147483647 h 137"/>
              <a:gd name="T38" fmla="*/ 2147483647 w 142"/>
              <a:gd name="T39" fmla="*/ 2147483647 h 137"/>
              <a:gd name="T40" fmla="*/ 2147483647 w 142"/>
              <a:gd name="T41" fmla="*/ 2147483647 h 137"/>
              <a:gd name="T42" fmla="*/ 2147483647 w 142"/>
              <a:gd name="T43" fmla="*/ 2147483647 h 137"/>
              <a:gd name="T44" fmla="*/ 2147483647 w 142"/>
              <a:gd name="T45" fmla="*/ 2147483647 h 137"/>
              <a:gd name="T46" fmla="*/ 2147483647 w 142"/>
              <a:gd name="T47" fmla="*/ 2147483647 h 137"/>
              <a:gd name="T48" fmla="*/ 2147483647 w 142"/>
              <a:gd name="T49" fmla="*/ 2147483647 h 137"/>
              <a:gd name="T50" fmla="*/ 2147483647 w 142"/>
              <a:gd name="T51" fmla="*/ 2147483647 h 137"/>
              <a:gd name="T52" fmla="*/ 2147483647 w 142"/>
              <a:gd name="T53" fmla="*/ 2147483647 h 137"/>
              <a:gd name="T54" fmla="*/ 2147483647 w 142"/>
              <a:gd name="T55" fmla="*/ 2147483647 h 137"/>
              <a:gd name="T56" fmla="*/ 0 w 142"/>
              <a:gd name="T57" fmla="*/ 2147483647 h 137"/>
              <a:gd name="T58" fmla="*/ 0 w 142"/>
              <a:gd name="T59" fmla="*/ 2147483647 h 137"/>
              <a:gd name="T60" fmla="*/ 0 w 142"/>
              <a:gd name="T61" fmla="*/ 2147483647 h 137"/>
              <a:gd name="T62" fmla="*/ 0 w 142"/>
              <a:gd name="T63" fmla="*/ 2147483647 h 1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37"/>
              <a:gd name="T98" fmla="*/ 142 w 142"/>
              <a:gd name="T99" fmla="*/ 137 h 1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37">
                <a:moveTo>
                  <a:pt x="119" y="16"/>
                </a:moveTo>
                <a:lnTo>
                  <a:pt x="114" y="12"/>
                </a:lnTo>
                <a:lnTo>
                  <a:pt x="99" y="4"/>
                </a:lnTo>
                <a:lnTo>
                  <a:pt x="83" y="1"/>
                </a:lnTo>
                <a:lnTo>
                  <a:pt x="66" y="0"/>
                </a:lnTo>
                <a:lnTo>
                  <a:pt x="50" y="1"/>
                </a:lnTo>
                <a:lnTo>
                  <a:pt x="35" y="4"/>
                </a:lnTo>
                <a:lnTo>
                  <a:pt x="20" y="12"/>
                </a:lnTo>
                <a:lnTo>
                  <a:pt x="11" y="16"/>
                </a:lnTo>
                <a:lnTo>
                  <a:pt x="11" y="18"/>
                </a:lnTo>
                <a:lnTo>
                  <a:pt x="20" y="12"/>
                </a:lnTo>
                <a:lnTo>
                  <a:pt x="35" y="6"/>
                </a:lnTo>
                <a:lnTo>
                  <a:pt x="50" y="1"/>
                </a:lnTo>
                <a:lnTo>
                  <a:pt x="66" y="0"/>
                </a:lnTo>
                <a:lnTo>
                  <a:pt x="83" y="1"/>
                </a:lnTo>
                <a:lnTo>
                  <a:pt x="99" y="6"/>
                </a:lnTo>
                <a:lnTo>
                  <a:pt x="112" y="12"/>
                </a:lnTo>
                <a:lnTo>
                  <a:pt x="119" y="16"/>
                </a:lnTo>
                <a:close/>
                <a:moveTo>
                  <a:pt x="0" y="110"/>
                </a:moveTo>
                <a:lnTo>
                  <a:pt x="7" y="117"/>
                </a:lnTo>
                <a:lnTo>
                  <a:pt x="20" y="125"/>
                </a:lnTo>
                <a:lnTo>
                  <a:pt x="35" y="131"/>
                </a:lnTo>
                <a:lnTo>
                  <a:pt x="50" y="136"/>
                </a:lnTo>
                <a:lnTo>
                  <a:pt x="66" y="137"/>
                </a:lnTo>
                <a:lnTo>
                  <a:pt x="83" y="136"/>
                </a:lnTo>
                <a:lnTo>
                  <a:pt x="99" y="131"/>
                </a:lnTo>
                <a:lnTo>
                  <a:pt x="114" y="125"/>
                </a:lnTo>
                <a:lnTo>
                  <a:pt x="125" y="117"/>
                </a:lnTo>
                <a:lnTo>
                  <a:pt x="136" y="107"/>
                </a:lnTo>
                <a:lnTo>
                  <a:pt x="142" y="98"/>
                </a:lnTo>
                <a:lnTo>
                  <a:pt x="142" y="96"/>
                </a:lnTo>
                <a:lnTo>
                  <a:pt x="136" y="107"/>
                </a:lnTo>
                <a:lnTo>
                  <a:pt x="125" y="116"/>
                </a:lnTo>
                <a:lnTo>
                  <a:pt x="112" y="125"/>
                </a:lnTo>
                <a:lnTo>
                  <a:pt x="99" y="131"/>
                </a:lnTo>
                <a:lnTo>
                  <a:pt x="83" y="136"/>
                </a:lnTo>
                <a:lnTo>
                  <a:pt x="66" y="136"/>
                </a:lnTo>
                <a:lnTo>
                  <a:pt x="50" y="136"/>
                </a:lnTo>
                <a:lnTo>
                  <a:pt x="35" y="131"/>
                </a:lnTo>
                <a:lnTo>
                  <a:pt x="20" y="125"/>
                </a:lnTo>
                <a:lnTo>
                  <a:pt x="7" y="116"/>
                </a:lnTo>
                <a:lnTo>
                  <a:pt x="0" y="108"/>
                </a:lnTo>
                <a:lnTo>
                  <a:pt x="0" y="110"/>
                </a:lnTo>
                <a:close/>
              </a:path>
            </a:pathLst>
          </a:custGeom>
          <a:solidFill>
            <a:srgbClr val="8D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" name="Freeform 1637"/>
          <p:cNvSpPr>
            <a:spLocks noEditPoints="1"/>
          </p:cNvSpPr>
          <p:nvPr/>
        </p:nvSpPr>
        <p:spPr bwMode="auto">
          <a:xfrm>
            <a:off x="4292600" y="4845050"/>
            <a:ext cx="207963" cy="215900"/>
          </a:xfrm>
          <a:custGeom>
            <a:avLst/>
            <a:gdLst>
              <a:gd name="T0" fmla="*/ 2147483647 w 142"/>
              <a:gd name="T1" fmla="*/ 2147483647 h 136"/>
              <a:gd name="T2" fmla="*/ 2147483647 w 142"/>
              <a:gd name="T3" fmla="*/ 2147483647 h 136"/>
              <a:gd name="T4" fmla="*/ 2147483647 w 142"/>
              <a:gd name="T5" fmla="*/ 2147483647 h 136"/>
              <a:gd name="T6" fmla="*/ 2147483647 w 142"/>
              <a:gd name="T7" fmla="*/ 2147483647 h 136"/>
              <a:gd name="T8" fmla="*/ 2147483647 w 142"/>
              <a:gd name="T9" fmla="*/ 2147483647 h 136"/>
              <a:gd name="T10" fmla="*/ 2147483647 w 142"/>
              <a:gd name="T11" fmla="*/ 2147483647 h 136"/>
              <a:gd name="T12" fmla="*/ 2147483647 w 142"/>
              <a:gd name="T13" fmla="*/ 2147483647 h 136"/>
              <a:gd name="T14" fmla="*/ 2147483647 w 142"/>
              <a:gd name="T15" fmla="*/ 2147483647 h 136"/>
              <a:gd name="T16" fmla="*/ 2147483647 w 142"/>
              <a:gd name="T17" fmla="*/ 2147483647 h 136"/>
              <a:gd name="T18" fmla="*/ 2147483647 w 142"/>
              <a:gd name="T19" fmla="*/ 2147483647 h 136"/>
              <a:gd name="T20" fmla="*/ 2147483647 w 142"/>
              <a:gd name="T21" fmla="*/ 2147483647 h 136"/>
              <a:gd name="T22" fmla="*/ 2147483647 w 142"/>
              <a:gd name="T23" fmla="*/ 2147483647 h 136"/>
              <a:gd name="T24" fmla="*/ 2147483647 w 142"/>
              <a:gd name="T25" fmla="*/ 2147483647 h 136"/>
              <a:gd name="T26" fmla="*/ 2147483647 w 142"/>
              <a:gd name="T27" fmla="*/ 2147483647 h 136"/>
              <a:gd name="T28" fmla="*/ 2147483647 w 142"/>
              <a:gd name="T29" fmla="*/ 2147483647 h 136"/>
              <a:gd name="T30" fmla="*/ 2147483647 w 142"/>
              <a:gd name="T31" fmla="*/ 2147483647 h 136"/>
              <a:gd name="T32" fmla="*/ 2147483647 w 142"/>
              <a:gd name="T33" fmla="*/ 2147483647 h 136"/>
              <a:gd name="T34" fmla="*/ 2147483647 w 142"/>
              <a:gd name="T35" fmla="*/ 2147483647 h 136"/>
              <a:gd name="T36" fmla="*/ 2147483647 w 142"/>
              <a:gd name="T37" fmla="*/ 2147483647 h 136"/>
              <a:gd name="T38" fmla="*/ 2147483647 w 142"/>
              <a:gd name="T39" fmla="*/ 2147483647 h 136"/>
              <a:gd name="T40" fmla="*/ 2147483647 w 142"/>
              <a:gd name="T41" fmla="*/ 2147483647 h 136"/>
              <a:gd name="T42" fmla="*/ 2147483647 w 142"/>
              <a:gd name="T43" fmla="*/ 2147483647 h 136"/>
              <a:gd name="T44" fmla="*/ 2147483647 w 142"/>
              <a:gd name="T45" fmla="*/ 2147483647 h 136"/>
              <a:gd name="T46" fmla="*/ 2147483647 w 142"/>
              <a:gd name="T47" fmla="*/ 2147483647 h 136"/>
              <a:gd name="T48" fmla="*/ 2147483647 w 142"/>
              <a:gd name="T49" fmla="*/ 2147483647 h 136"/>
              <a:gd name="T50" fmla="*/ 2147483647 w 142"/>
              <a:gd name="T51" fmla="*/ 2147483647 h 136"/>
              <a:gd name="T52" fmla="*/ 2147483647 w 142"/>
              <a:gd name="T53" fmla="*/ 2147483647 h 136"/>
              <a:gd name="T54" fmla="*/ 2147483647 w 142"/>
              <a:gd name="T55" fmla="*/ 2147483647 h 136"/>
              <a:gd name="T56" fmla="*/ 0 w 142"/>
              <a:gd name="T57" fmla="*/ 2147483647 h 136"/>
              <a:gd name="T58" fmla="*/ 0 w 142"/>
              <a:gd name="T59" fmla="*/ 2147483647 h 136"/>
              <a:gd name="T60" fmla="*/ 0 w 142"/>
              <a:gd name="T61" fmla="*/ 2147483647 h 136"/>
              <a:gd name="T62" fmla="*/ 0 w 142"/>
              <a:gd name="T63" fmla="*/ 2147483647 h 1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2"/>
              <a:gd name="T97" fmla="*/ 0 h 136"/>
              <a:gd name="T98" fmla="*/ 142 w 142"/>
              <a:gd name="T99" fmla="*/ 136 h 1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2" h="136">
                <a:moveTo>
                  <a:pt x="119" y="16"/>
                </a:moveTo>
                <a:lnTo>
                  <a:pt x="112" y="12"/>
                </a:lnTo>
                <a:lnTo>
                  <a:pt x="99" y="6"/>
                </a:lnTo>
                <a:lnTo>
                  <a:pt x="83" y="1"/>
                </a:lnTo>
                <a:lnTo>
                  <a:pt x="66" y="0"/>
                </a:lnTo>
                <a:lnTo>
                  <a:pt x="50" y="1"/>
                </a:lnTo>
                <a:lnTo>
                  <a:pt x="35" y="6"/>
                </a:lnTo>
                <a:lnTo>
                  <a:pt x="20" y="12"/>
                </a:lnTo>
                <a:lnTo>
                  <a:pt x="11" y="18"/>
                </a:lnTo>
                <a:lnTo>
                  <a:pt x="20" y="12"/>
                </a:lnTo>
                <a:lnTo>
                  <a:pt x="35" y="6"/>
                </a:lnTo>
                <a:lnTo>
                  <a:pt x="50" y="3"/>
                </a:lnTo>
                <a:lnTo>
                  <a:pt x="66" y="1"/>
                </a:lnTo>
                <a:lnTo>
                  <a:pt x="83" y="3"/>
                </a:lnTo>
                <a:lnTo>
                  <a:pt x="99" y="6"/>
                </a:lnTo>
                <a:lnTo>
                  <a:pt x="112" y="12"/>
                </a:lnTo>
                <a:lnTo>
                  <a:pt x="119" y="18"/>
                </a:lnTo>
                <a:lnTo>
                  <a:pt x="119" y="16"/>
                </a:lnTo>
                <a:close/>
                <a:moveTo>
                  <a:pt x="0" y="108"/>
                </a:moveTo>
                <a:lnTo>
                  <a:pt x="7" y="116"/>
                </a:lnTo>
                <a:lnTo>
                  <a:pt x="20" y="125"/>
                </a:lnTo>
                <a:lnTo>
                  <a:pt x="35" y="131"/>
                </a:lnTo>
                <a:lnTo>
                  <a:pt x="50" y="136"/>
                </a:lnTo>
                <a:lnTo>
                  <a:pt x="66" y="136"/>
                </a:lnTo>
                <a:lnTo>
                  <a:pt x="83" y="136"/>
                </a:lnTo>
                <a:lnTo>
                  <a:pt x="99" y="131"/>
                </a:lnTo>
                <a:lnTo>
                  <a:pt x="112" y="125"/>
                </a:lnTo>
                <a:lnTo>
                  <a:pt x="125" y="116"/>
                </a:lnTo>
                <a:lnTo>
                  <a:pt x="136" y="107"/>
                </a:lnTo>
                <a:lnTo>
                  <a:pt x="142" y="96"/>
                </a:lnTo>
                <a:lnTo>
                  <a:pt x="142" y="95"/>
                </a:lnTo>
                <a:lnTo>
                  <a:pt x="134" y="105"/>
                </a:lnTo>
                <a:lnTo>
                  <a:pt x="125" y="116"/>
                </a:lnTo>
                <a:lnTo>
                  <a:pt x="112" y="123"/>
                </a:lnTo>
                <a:lnTo>
                  <a:pt x="99" y="131"/>
                </a:lnTo>
                <a:lnTo>
                  <a:pt x="83" y="134"/>
                </a:lnTo>
                <a:lnTo>
                  <a:pt x="66" y="136"/>
                </a:lnTo>
                <a:lnTo>
                  <a:pt x="50" y="134"/>
                </a:lnTo>
                <a:lnTo>
                  <a:pt x="35" y="131"/>
                </a:lnTo>
                <a:lnTo>
                  <a:pt x="20" y="123"/>
                </a:lnTo>
                <a:lnTo>
                  <a:pt x="9" y="116"/>
                </a:lnTo>
                <a:lnTo>
                  <a:pt x="0" y="108"/>
                </a:lnTo>
                <a:close/>
              </a:path>
            </a:pathLst>
          </a:custGeom>
          <a:solidFill>
            <a:srgbClr val="8E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" name="Freeform 1638"/>
          <p:cNvSpPr>
            <a:spLocks noEditPoints="1"/>
          </p:cNvSpPr>
          <p:nvPr/>
        </p:nvSpPr>
        <p:spPr bwMode="auto">
          <a:xfrm>
            <a:off x="4292600" y="4846638"/>
            <a:ext cx="209550" cy="214312"/>
          </a:xfrm>
          <a:custGeom>
            <a:avLst/>
            <a:gdLst>
              <a:gd name="T0" fmla="*/ 2147483647 w 143"/>
              <a:gd name="T1" fmla="*/ 2147483647 h 135"/>
              <a:gd name="T2" fmla="*/ 2147483647 w 143"/>
              <a:gd name="T3" fmla="*/ 2147483647 h 135"/>
              <a:gd name="T4" fmla="*/ 2147483647 w 143"/>
              <a:gd name="T5" fmla="*/ 2147483647 h 135"/>
              <a:gd name="T6" fmla="*/ 2147483647 w 143"/>
              <a:gd name="T7" fmla="*/ 2147483647 h 135"/>
              <a:gd name="T8" fmla="*/ 2147483647 w 143"/>
              <a:gd name="T9" fmla="*/ 2147483647 h 135"/>
              <a:gd name="T10" fmla="*/ 2147483647 w 143"/>
              <a:gd name="T11" fmla="*/ 2147483647 h 135"/>
              <a:gd name="T12" fmla="*/ 2147483647 w 143"/>
              <a:gd name="T13" fmla="*/ 2147483647 h 135"/>
              <a:gd name="T14" fmla="*/ 2147483647 w 143"/>
              <a:gd name="T15" fmla="*/ 2147483647 h 135"/>
              <a:gd name="T16" fmla="*/ 2147483647 w 143"/>
              <a:gd name="T17" fmla="*/ 2147483647 h 135"/>
              <a:gd name="T18" fmla="*/ 2147483647 w 143"/>
              <a:gd name="T19" fmla="*/ 2147483647 h 135"/>
              <a:gd name="T20" fmla="*/ 2147483647 w 143"/>
              <a:gd name="T21" fmla="*/ 2147483647 h 135"/>
              <a:gd name="T22" fmla="*/ 2147483647 w 143"/>
              <a:gd name="T23" fmla="*/ 2147483647 h 135"/>
              <a:gd name="T24" fmla="*/ 2147483647 w 143"/>
              <a:gd name="T25" fmla="*/ 2147483647 h 135"/>
              <a:gd name="T26" fmla="*/ 2147483647 w 143"/>
              <a:gd name="T27" fmla="*/ 2147483647 h 135"/>
              <a:gd name="T28" fmla="*/ 2147483647 w 143"/>
              <a:gd name="T29" fmla="*/ 2147483647 h 135"/>
              <a:gd name="T30" fmla="*/ 2147483647 w 143"/>
              <a:gd name="T31" fmla="*/ 2147483647 h 135"/>
              <a:gd name="T32" fmla="*/ 2147483647 w 143"/>
              <a:gd name="T33" fmla="*/ 2147483647 h 135"/>
              <a:gd name="T34" fmla="*/ 2147483647 w 143"/>
              <a:gd name="T35" fmla="*/ 2147483647 h 135"/>
              <a:gd name="T36" fmla="*/ 2147483647 w 143"/>
              <a:gd name="T37" fmla="*/ 2147483647 h 135"/>
              <a:gd name="T38" fmla="*/ 2147483647 w 143"/>
              <a:gd name="T39" fmla="*/ 2147483647 h 135"/>
              <a:gd name="T40" fmla="*/ 2147483647 w 143"/>
              <a:gd name="T41" fmla="*/ 2147483647 h 135"/>
              <a:gd name="T42" fmla="*/ 2147483647 w 143"/>
              <a:gd name="T43" fmla="*/ 2147483647 h 135"/>
              <a:gd name="T44" fmla="*/ 2147483647 w 143"/>
              <a:gd name="T45" fmla="*/ 2147483647 h 135"/>
              <a:gd name="T46" fmla="*/ 2147483647 w 143"/>
              <a:gd name="T47" fmla="*/ 2147483647 h 135"/>
              <a:gd name="T48" fmla="*/ 2147483647 w 143"/>
              <a:gd name="T49" fmla="*/ 2147483647 h 135"/>
              <a:gd name="T50" fmla="*/ 2147483647 w 143"/>
              <a:gd name="T51" fmla="*/ 2147483647 h 135"/>
              <a:gd name="T52" fmla="*/ 2147483647 w 143"/>
              <a:gd name="T53" fmla="*/ 2147483647 h 135"/>
              <a:gd name="T54" fmla="*/ 2147483647 w 143"/>
              <a:gd name="T55" fmla="*/ 2147483647 h 135"/>
              <a:gd name="T56" fmla="*/ 0 w 143"/>
              <a:gd name="T57" fmla="*/ 2147483647 h 135"/>
              <a:gd name="T58" fmla="*/ 0 w 143"/>
              <a:gd name="T59" fmla="*/ 2147483647 h 135"/>
              <a:gd name="T60" fmla="*/ 0 w 143"/>
              <a:gd name="T61" fmla="*/ 2147483647 h 135"/>
              <a:gd name="T62" fmla="*/ 0 w 143"/>
              <a:gd name="T63" fmla="*/ 2147483647 h 135"/>
              <a:gd name="T64" fmla="*/ 0 w 143"/>
              <a:gd name="T65" fmla="*/ 2147483647 h 1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3"/>
              <a:gd name="T100" fmla="*/ 0 h 135"/>
              <a:gd name="T101" fmla="*/ 143 w 143"/>
              <a:gd name="T102" fmla="*/ 135 h 1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3" h="135">
                <a:moveTo>
                  <a:pt x="119" y="17"/>
                </a:moveTo>
                <a:lnTo>
                  <a:pt x="112" y="11"/>
                </a:lnTo>
                <a:lnTo>
                  <a:pt x="99" y="5"/>
                </a:lnTo>
                <a:lnTo>
                  <a:pt x="83" y="2"/>
                </a:lnTo>
                <a:lnTo>
                  <a:pt x="66" y="0"/>
                </a:lnTo>
                <a:lnTo>
                  <a:pt x="50" y="2"/>
                </a:lnTo>
                <a:lnTo>
                  <a:pt x="35" y="5"/>
                </a:lnTo>
                <a:lnTo>
                  <a:pt x="20" y="11"/>
                </a:lnTo>
                <a:lnTo>
                  <a:pt x="11" y="17"/>
                </a:lnTo>
                <a:lnTo>
                  <a:pt x="11" y="18"/>
                </a:lnTo>
                <a:lnTo>
                  <a:pt x="20" y="12"/>
                </a:lnTo>
                <a:lnTo>
                  <a:pt x="35" y="6"/>
                </a:lnTo>
                <a:lnTo>
                  <a:pt x="50" y="2"/>
                </a:lnTo>
                <a:lnTo>
                  <a:pt x="66" y="0"/>
                </a:lnTo>
                <a:lnTo>
                  <a:pt x="83" y="2"/>
                </a:lnTo>
                <a:lnTo>
                  <a:pt x="97" y="6"/>
                </a:lnTo>
                <a:lnTo>
                  <a:pt x="112" y="12"/>
                </a:lnTo>
                <a:lnTo>
                  <a:pt x="119" y="17"/>
                </a:lnTo>
                <a:close/>
                <a:moveTo>
                  <a:pt x="0" y="107"/>
                </a:moveTo>
                <a:lnTo>
                  <a:pt x="9" y="115"/>
                </a:lnTo>
                <a:lnTo>
                  <a:pt x="20" y="122"/>
                </a:lnTo>
                <a:lnTo>
                  <a:pt x="35" y="130"/>
                </a:lnTo>
                <a:lnTo>
                  <a:pt x="50" y="133"/>
                </a:lnTo>
                <a:lnTo>
                  <a:pt x="66" y="135"/>
                </a:lnTo>
                <a:lnTo>
                  <a:pt x="83" y="133"/>
                </a:lnTo>
                <a:lnTo>
                  <a:pt x="99" y="130"/>
                </a:lnTo>
                <a:lnTo>
                  <a:pt x="112" y="122"/>
                </a:lnTo>
                <a:lnTo>
                  <a:pt x="125" y="115"/>
                </a:lnTo>
                <a:lnTo>
                  <a:pt x="134" y="104"/>
                </a:lnTo>
                <a:lnTo>
                  <a:pt x="142" y="94"/>
                </a:lnTo>
                <a:lnTo>
                  <a:pt x="142" y="92"/>
                </a:lnTo>
                <a:lnTo>
                  <a:pt x="143" y="91"/>
                </a:lnTo>
                <a:lnTo>
                  <a:pt x="143" y="89"/>
                </a:lnTo>
                <a:lnTo>
                  <a:pt x="142" y="94"/>
                </a:lnTo>
                <a:lnTo>
                  <a:pt x="134" y="104"/>
                </a:lnTo>
                <a:lnTo>
                  <a:pt x="125" y="115"/>
                </a:lnTo>
                <a:lnTo>
                  <a:pt x="112" y="122"/>
                </a:lnTo>
                <a:lnTo>
                  <a:pt x="97" y="128"/>
                </a:lnTo>
                <a:lnTo>
                  <a:pt x="83" y="133"/>
                </a:lnTo>
                <a:lnTo>
                  <a:pt x="66" y="135"/>
                </a:lnTo>
                <a:lnTo>
                  <a:pt x="50" y="133"/>
                </a:lnTo>
                <a:lnTo>
                  <a:pt x="35" y="128"/>
                </a:lnTo>
                <a:lnTo>
                  <a:pt x="20" y="122"/>
                </a:lnTo>
                <a:lnTo>
                  <a:pt x="9" y="115"/>
                </a:lnTo>
                <a:lnTo>
                  <a:pt x="0" y="106"/>
                </a:lnTo>
                <a:lnTo>
                  <a:pt x="0" y="107"/>
                </a:lnTo>
                <a:close/>
              </a:path>
            </a:pathLst>
          </a:custGeom>
          <a:solidFill>
            <a:srgbClr val="8F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" name="Freeform 1639"/>
          <p:cNvSpPr>
            <a:spLocks noEditPoints="1"/>
          </p:cNvSpPr>
          <p:nvPr/>
        </p:nvSpPr>
        <p:spPr bwMode="auto">
          <a:xfrm>
            <a:off x="4292600" y="4846638"/>
            <a:ext cx="209550" cy="214312"/>
          </a:xfrm>
          <a:custGeom>
            <a:avLst/>
            <a:gdLst>
              <a:gd name="T0" fmla="*/ 2147483647 w 143"/>
              <a:gd name="T1" fmla="*/ 2147483647 h 135"/>
              <a:gd name="T2" fmla="*/ 2147483647 w 143"/>
              <a:gd name="T3" fmla="*/ 2147483647 h 135"/>
              <a:gd name="T4" fmla="*/ 2147483647 w 143"/>
              <a:gd name="T5" fmla="*/ 2147483647 h 135"/>
              <a:gd name="T6" fmla="*/ 2147483647 w 143"/>
              <a:gd name="T7" fmla="*/ 2147483647 h 135"/>
              <a:gd name="T8" fmla="*/ 2147483647 w 143"/>
              <a:gd name="T9" fmla="*/ 2147483647 h 135"/>
              <a:gd name="T10" fmla="*/ 2147483647 w 143"/>
              <a:gd name="T11" fmla="*/ 2147483647 h 135"/>
              <a:gd name="T12" fmla="*/ 2147483647 w 143"/>
              <a:gd name="T13" fmla="*/ 2147483647 h 135"/>
              <a:gd name="T14" fmla="*/ 2147483647 w 143"/>
              <a:gd name="T15" fmla="*/ 2147483647 h 135"/>
              <a:gd name="T16" fmla="*/ 2147483647 w 143"/>
              <a:gd name="T17" fmla="*/ 2147483647 h 135"/>
              <a:gd name="T18" fmla="*/ 2147483647 w 143"/>
              <a:gd name="T19" fmla="*/ 2147483647 h 135"/>
              <a:gd name="T20" fmla="*/ 2147483647 w 143"/>
              <a:gd name="T21" fmla="*/ 2147483647 h 135"/>
              <a:gd name="T22" fmla="*/ 2147483647 w 143"/>
              <a:gd name="T23" fmla="*/ 2147483647 h 135"/>
              <a:gd name="T24" fmla="*/ 2147483647 w 143"/>
              <a:gd name="T25" fmla="*/ 2147483647 h 135"/>
              <a:gd name="T26" fmla="*/ 2147483647 w 143"/>
              <a:gd name="T27" fmla="*/ 2147483647 h 135"/>
              <a:gd name="T28" fmla="*/ 2147483647 w 143"/>
              <a:gd name="T29" fmla="*/ 2147483647 h 135"/>
              <a:gd name="T30" fmla="*/ 2147483647 w 143"/>
              <a:gd name="T31" fmla="*/ 2147483647 h 135"/>
              <a:gd name="T32" fmla="*/ 2147483647 w 143"/>
              <a:gd name="T33" fmla="*/ 2147483647 h 135"/>
              <a:gd name="T34" fmla="*/ 2147483647 w 143"/>
              <a:gd name="T35" fmla="*/ 2147483647 h 135"/>
              <a:gd name="T36" fmla="*/ 2147483647 w 143"/>
              <a:gd name="T37" fmla="*/ 2147483647 h 135"/>
              <a:gd name="T38" fmla="*/ 2147483647 w 143"/>
              <a:gd name="T39" fmla="*/ 2147483647 h 135"/>
              <a:gd name="T40" fmla="*/ 2147483647 w 143"/>
              <a:gd name="T41" fmla="*/ 2147483647 h 135"/>
              <a:gd name="T42" fmla="*/ 2147483647 w 143"/>
              <a:gd name="T43" fmla="*/ 2147483647 h 135"/>
              <a:gd name="T44" fmla="*/ 2147483647 w 143"/>
              <a:gd name="T45" fmla="*/ 2147483647 h 135"/>
              <a:gd name="T46" fmla="*/ 2147483647 w 143"/>
              <a:gd name="T47" fmla="*/ 2147483647 h 135"/>
              <a:gd name="T48" fmla="*/ 2147483647 w 143"/>
              <a:gd name="T49" fmla="*/ 2147483647 h 135"/>
              <a:gd name="T50" fmla="*/ 2147483647 w 143"/>
              <a:gd name="T51" fmla="*/ 2147483647 h 135"/>
              <a:gd name="T52" fmla="*/ 2147483647 w 143"/>
              <a:gd name="T53" fmla="*/ 2147483647 h 135"/>
              <a:gd name="T54" fmla="*/ 2147483647 w 143"/>
              <a:gd name="T55" fmla="*/ 2147483647 h 135"/>
              <a:gd name="T56" fmla="*/ 2147483647 w 143"/>
              <a:gd name="T57" fmla="*/ 2147483647 h 135"/>
              <a:gd name="T58" fmla="*/ 2147483647 w 143"/>
              <a:gd name="T59" fmla="*/ 2147483647 h 135"/>
              <a:gd name="T60" fmla="*/ 2147483647 w 143"/>
              <a:gd name="T61" fmla="*/ 2147483647 h 135"/>
              <a:gd name="T62" fmla="*/ 2147483647 w 143"/>
              <a:gd name="T63" fmla="*/ 2147483647 h 135"/>
              <a:gd name="T64" fmla="*/ 2147483647 w 143"/>
              <a:gd name="T65" fmla="*/ 2147483647 h 135"/>
              <a:gd name="T66" fmla="*/ 0 w 143"/>
              <a:gd name="T67" fmla="*/ 2147483647 h 135"/>
              <a:gd name="T68" fmla="*/ 0 w 143"/>
              <a:gd name="T69" fmla="*/ 2147483647 h 135"/>
              <a:gd name="T70" fmla="*/ 0 w 143"/>
              <a:gd name="T71" fmla="*/ 2147483647 h 135"/>
              <a:gd name="T72" fmla="*/ 0 w 143"/>
              <a:gd name="T73" fmla="*/ 2147483647 h 1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3"/>
              <a:gd name="T112" fmla="*/ 0 h 135"/>
              <a:gd name="T113" fmla="*/ 143 w 143"/>
              <a:gd name="T114" fmla="*/ 135 h 1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3" h="135">
                <a:moveTo>
                  <a:pt x="119" y="17"/>
                </a:moveTo>
                <a:lnTo>
                  <a:pt x="112" y="12"/>
                </a:lnTo>
                <a:lnTo>
                  <a:pt x="97" y="6"/>
                </a:lnTo>
                <a:lnTo>
                  <a:pt x="83" y="2"/>
                </a:lnTo>
                <a:lnTo>
                  <a:pt x="66" y="0"/>
                </a:lnTo>
                <a:lnTo>
                  <a:pt x="50" y="2"/>
                </a:lnTo>
                <a:lnTo>
                  <a:pt x="35" y="6"/>
                </a:lnTo>
                <a:lnTo>
                  <a:pt x="20" y="12"/>
                </a:lnTo>
                <a:lnTo>
                  <a:pt x="11" y="18"/>
                </a:lnTo>
                <a:lnTo>
                  <a:pt x="11" y="20"/>
                </a:lnTo>
                <a:lnTo>
                  <a:pt x="22" y="12"/>
                </a:lnTo>
                <a:lnTo>
                  <a:pt x="35" y="6"/>
                </a:lnTo>
                <a:lnTo>
                  <a:pt x="50" y="2"/>
                </a:lnTo>
                <a:lnTo>
                  <a:pt x="66" y="0"/>
                </a:lnTo>
                <a:lnTo>
                  <a:pt x="83" y="2"/>
                </a:lnTo>
                <a:lnTo>
                  <a:pt x="97" y="6"/>
                </a:lnTo>
                <a:lnTo>
                  <a:pt x="112" y="12"/>
                </a:lnTo>
                <a:lnTo>
                  <a:pt x="121" y="18"/>
                </a:lnTo>
                <a:lnTo>
                  <a:pt x="119" y="17"/>
                </a:lnTo>
                <a:close/>
                <a:moveTo>
                  <a:pt x="0" y="106"/>
                </a:moveTo>
                <a:lnTo>
                  <a:pt x="9" y="115"/>
                </a:lnTo>
                <a:lnTo>
                  <a:pt x="20" y="122"/>
                </a:lnTo>
                <a:lnTo>
                  <a:pt x="35" y="128"/>
                </a:lnTo>
                <a:lnTo>
                  <a:pt x="50" y="133"/>
                </a:lnTo>
                <a:lnTo>
                  <a:pt x="66" y="135"/>
                </a:lnTo>
                <a:lnTo>
                  <a:pt x="83" y="133"/>
                </a:lnTo>
                <a:lnTo>
                  <a:pt x="97" y="128"/>
                </a:lnTo>
                <a:lnTo>
                  <a:pt x="112" y="122"/>
                </a:lnTo>
                <a:lnTo>
                  <a:pt x="125" y="115"/>
                </a:lnTo>
                <a:lnTo>
                  <a:pt x="134" y="104"/>
                </a:lnTo>
                <a:lnTo>
                  <a:pt x="142" y="94"/>
                </a:lnTo>
                <a:lnTo>
                  <a:pt x="143" y="89"/>
                </a:lnTo>
                <a:lnTo>
                  <a:pt x="143" y="88"/>
                </a:lnTo>
                <a:lnTo>
                  <a:pt x="143" y="86"/>
                </a:lnTo>
                <a:lnTo>
                  <a:pt x="142" y="92"/>
                </a:lnTo>
                <a:lnTo>
                  <a:pt x="134" y="104"/>
                </a:lnTo>
                <a:lnTo>
                  <a:pt x="123" y="113"/>
                </a:lnTo>
                <a:lnTo>
                  <a:pt x="112" y="122"/>
                </a:lnTo>
                <a:lnTo>
                  <a:pt x="97" y="128"/>
                </a:lnTo>
                <a:lnTo>
                  <a:pt x="83" y="131"/>
                </a:lnTo>
                <a:lnTo>
                  <a:pt x="66" y="133"/>
                </a:lnTo>
                <a:lnTo>
                  <a:pt x="50" y="131"/>
                </a:lnTo>
                <a:lnTo>
                  <a:pt x="35" y="128"/>
                </a:lnTo>
                <a:lnTo>
                  <a:pt x="22" y="122"/>
                </a:lnTo>
                <a:lnTo>
                  <a:pt x="9" y="113"/>
                </a:lnTo>
                <a:lnTo>
                  <a:pt x="0" y="104"/>
                </a:lnTo>
                <a:lnTo>
                  <a:pt x="0" y="106"/>
                </a:lnTo>
                <a:close/>
              </a:path>
            </a:pathLst>
          </a:custGeom>
          <a:solidFill>
            <a:srgbClr val="90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" name="Freeform 1640"/>
          <p:cNvSpPr>
            <a:spLocks noEditPoints="1"/>
          </p:cNvSpPr>
          <p:nvPr/>
        </p:nvSpPr>
        <p:spPr bwMode="auto">
          <a:xfrm>
            <a:off x="4292600" y="4846638"/>
            <a:ext cx="209550" cy="211137"/>
          </a:xfrm>
          <a:custGeom>
            <a:avLst/>
            <a:gdLst>
              <a:gd name="T0" fmla="*/ 2147483647 w 143"/>
              <a:gd name="T1" fmla="*/ 2147483647 h 133"/>
              <a:gd name="T2" fmla="*/ 2147483647 w 143"/>
              <a:gd name="T3" fmla="*/ 2147483647 h 133"/>
              <a:gd name="T4" fmla="*/ 2147483647 w 143"/>
              <a:gd name="T5" fmla="*/ 2147483647 h 133"/>
              <a:gd name="T6" fmla="*/ 2147483647 w 143"/>
              <a:gd name="T7" fmla="*/ 2147483647 h 133"/>
              <a:gd name="T8" fmla="*/ 2147483647 w 143"/>
              <a:gd name="T9" fmla="*/ 2147483647 h 133"/>
              <a:gd name="T10" fmla="*/ 2147483647 w 143"/>
              <a:gd name="T11" fmla="*/ 2147483647 h 133"/>
              <a:gd name="T12" fmla="*/ 2147483647 w 143"/>
              <a:gd name="T13" fmla="*/ 2147483647 h 133"/>
              <a:gd name="T14" fmla="*/ 2147483647 w 143"/>
              <a:gd name="T15" fmla="*/ 2147483647 h 133"/>
              <a:gd name="T16" fmla="*/ 2147483647 w 143"/>
              <a:gd name="T17" fmla="*/ 2147483647 h 133"/>
              <a:gd name="T18" fmla="*/ 2147483647 w 143"/>
              <a:gd name="T19" fmla="*/ 2147483647 h 133"/>
              <a:gd name="T20" fmla="*/ 2147483647 w 143"/>
              <a:gd name="T21" fmla="*/ 2147483647 h 133"/>
              <a:gd name="T22" fmla="*/ 2147483647 w 143"/>
              <a:gd name="T23" fmla="*/ 2147483647 h 133"/>
              <a:gd name="T24" fmla="*/ 2147483647 w 143"/>
              <a:gd name="T25" fmla="*/ 2147483647 h 133"/>
              <a:gd name="T26" fmla="*/ 2147483647 w 143"/>
              <a:gd name="T27" fmla="*/ 2147483647 h 133"/>
              <a:gd name="T28" fmla="*/ 2147483647 w 143"/>
              <a:gd name="T29" fmla="*/ 2147483647 h 133"/>
              <a:gd name="T30" fmla="*/ 2147483647 w 143"/>
              <a:gd name="T31" fmla="*/ 2147483647 h 133"/>
              <a:gd name="T32" fmla="*/ 2147483647 w 143"/>
              <a:gd name="T33" fmla="*/ 2147483647 h 133"/>
              <a:gd name="T34" fmla="*/ 2147483647 w 143"/>
              <a:gd name="T35" fmla="*/ 2147483647 h 133"/>
              <a:gd name="T36" fmla="*/ 2147483647 w 143"/>
              <a:gd name="T37" fmla="*/ 2147483647 h 133"/>
              <a:gd name="T38" fmla="*/ 2147483647 w 143"/>
              <a:gd name="T39" fmla="*/ 2147483647 h 133"/>
              <a:gd name="T40" fmla="*/ 2147483647 w 143"/>
              <a:gd name="T41" fmla="*/ 2147483647 h 133"/>
              <a:gd name="T42" fmla="*/ 2147483647 w 143"/>
              <a:gd name="T43" fmla="*/ 2147483647 h 133"/>
              <a:gd name="T44" fmla="*/ 2147483647 w 143"/>
              <a:gd name="T45" fmla="*/ 2147483647 h 133"/>
              <a:gd name="T46" fmla="*/ 2147483647 w 143"/>
              <a:gd name="T47" fmla="*/ 2147483647 h 133"/>
              <a:gd name="T48" fmla="*/ 2147483647 w 143"/>
              <a:gd name="T49" fmla="*/ 2147483647 h 133"/>
              <a:gd name="T50" fmla="*/ 2147483647 w 143"/>
              <a:gd name="T51" fmla="*/ 2147483647 h 133"/>
              <a:gd name="T52" fmla="*/ 2147483647 w 143"/>
              <a:gd name="T53" fmla="*/ 2147483647 h 133"/>
              <a:gd name="T54" fmla="*/ 2147483647 w 143"/>
              <a:gd name="T55" fmla="*/ 2147483647 h 133"/>
              <a:gd name="T56" fmla="*/ 2147483647 w 143"/>
              <a:gd name="T57" fmla="*/ 2147483647 h 133"/>
              <a:gd name="T58" fmla="*/ 0 w 143"/>
              <a:gd name="T59" fmla="*/ 2147483647 h 133"/>
              <a:gd name="T60" fmla="*/ 0 w 143"/>
              <a:gd name="T61" fmla="*/ 2147483647 h 133"/>
              <a:gd name="T62" fmla="*/ 0 w 143"/>
              <a:gd name="T63" fmla="*/ 2147483647 h 133"/>
              <a:gd name="T64" fmla="*/ 0 w 143"/>
              <a:gd name="T65" fmla="*/ 2147483647 h 1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3"/>
              <a:gd name="T100" fmla="*/ 0 h 133"/>
              <a:gd name="T101" fmla="*/ 143 w 143"/>
              <a:gd name="T102" fmla="*/ 133 h 1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3" h="133">
                <a:moveTo>
                  <a:pt x="121" y="18"/>
                </a:moveTo>
                <a:lnTo>
                  <a:pt x="112" y="12"/>
                </a:lnTo>
                <a:lnTo>
                  <a:pt x="97" y="6"/>
                </a:lnTo>
                <a:lnTo>
                  <a:pt x="83" y="2"/>
                </a:lnTo>
                <a:lnTo>
                  <a:pt x="66" y="0"/>
                </a:lnTo>
                <a:lnTo>
                  <a:pt x="50" y="2"/>
                </a:lnTo>
                <a:lnTo>
                  <a:pt x="35" y="6"/>
                </a:lnTo>
                <a:lnTo>
                  <a:pt x="22" y="12"/>
                </a:lnTo>
                <a:lnTo>
                  <a:pt x="11" y="20"/>
                </a:lnTo>
                <a:lnTo>
                  <a:pt x="22" y="12"/>
                </a:lnTo>
                <a:lnTo>
                  <a:pt x="35" y="6"/>
                </a:lnTo>
                <a:lnTo>
                  <a:pt x="50" y="3"/>
                </a:lnTo>
                <a:lnTo>
                  <a:pt x="66" y="2"/>
                </a:lnTo>
                <a:lnTo>
                  <a:pt x="83" y="3"/>
                </a:lnTo>
                <a:lnTo>
                  <a:pt x="97" y="6"/>
                </a:lnTo>
                <a:lnTo>
                  <a:pt x="112" y="12"/>
                </a:lnTo>
                <a:lnTo>
                  <a:pt x="121" y="18"/>
                </a:lnTo>
                <a:close/>
                <a:moveTo>
                  <a:pt x="0" y="104"/>
                </a:moveTo>
                <a:lnTo>
                  <a:pt x="9" y="113"/>
                </a:lnTo>
                <a:lnTo>
                  <a:pt x="22" y="122"/>
                </a:lnTo>
                <a:lnTo>
                  <a:pt x="35" y="128"/>
                </a:lnTo>
                <a:lnTo>
                  <a:pt x="50" y="131"/>
                </a:lnTo>
                <a:lnTo>
                  <a:pt x="66" y="133"/>
                </a:lnTo>
                <a:lnTo>
                  <a:pt x="83" y="131"/>
                </a:lnTo>
                <a:lnTo>
                  <a:pt x="97" y="128"/>
                </a:lnTo>
                <a:lnTo>
                  <a:pt x="112" y="122"/>
                </a:lnTo>
                <a:lnTo>
                  <a:pt x="123" y="113"/>
                </a:lnTo>
                <a:lnTo>
                  <a:pt x="134" y="104"/>
                </a:lnTo>
                <a:lnTo>
                  <a:pt x="142" y="92"/>
                </a:lnTo>
                <a:lnTo>
                  <a:pt x="143" y="86"/>
                </a:lnTo>
                <a:lnTo>
                  <a:pt x="143" y="85"/>
                </a:lnTo>
                <a:lnTo>
                  <a:pt x="140" y="92"/>
                </a:lnTo>
                <a:lnTo>
                  <a:pt x="132" y="104"/>
                </a:lnTo>
                <a:lnTo>
                  <a:pt x="123" y="113"/>
                </a:lnTo>
                <a:lnTo>
                  <a:pt x="112" y="121"/>
                </a:lnTo>
                <a:lnTo>
                  <a:pt x="97" y="127"/>
                </a:lnTo>
                <a:lnTo>
                  <a:pt x="83" y="131"/>
                </a:lnTo>
                <a:lnTo>
                  <a:pt x="66" y="133"/>
                </a:lnTo>
                <a:lnTo>
                  <a:pt x="50" y="131"/>
                </a:lnTo>
                <a:lnTo>
                  <a:pt x="35" y="127"/>
                </a:lnTo>
                <a:lnTo>
                  <a:pt x="22" y="121"/>
                </a:lnTo>
                <a:lnTo>
                  <a:pt x="9" y="113"/>
                </a:lnTo>
                <a:lnTo>
                  <a:pt x="0" y="104"/>
                </a:lnTo>
                <a:close/>
              </a:path>
            </a:pathLst>
          </a:custGeom>
          <a:solidFill>
            <a:srgbClr val="91E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" name="Freeform 1641"/>
          <p:cNvSpPr>
            <a:spLocks noEditPoints="1"/>
          </p:cNvSpPr>
          <p:nvPr/>
        </p:nvSpPr>
        <p:spPr bwMode="auto">
          <a:xfrm>
            <a:off x="4292600" y="4849813"/>
            <a:ext cx="209550" cy="207962"/>
          </a:xfrm>
          <a:custGeom>
            <a:avLst/>
            <a:gdLst>
              <a:gd name="T0" fmla="*/ 2147483647 w 143"/>
              <a:gd name="T1" fmla="*/ 2147483647 h 131"/>
              <a:gd name="T2" fmla="*/ 2147483647 w 143"/>
              <a:gd name="T3" fmla="*/ 2147483647 h 131"/>
              <a:gd name="T4" fmla="*/ 2147483647 w 143"/>
              <a:gd name="T5" fmla="*/ 2147483647 h 131"/>
              <a:gd name="T6" fmla="*/ 2147483647 w 143"/>
              <a:gd name="T7" fmla="*/ 2147483647 h 131"/>
              <a:gd name="T8" fmla="*/ 2147483647 w 143"/>
              <a:gd name="T9" fmla="*/ 2147483647 h 131"/>
              <a:gd name="T10" fmla="*/ 2147483647 w 143"/>
              <a:gd name="T11" fmla="*/ 2147483647 h 131"/>
              <a:gd name="T12" fmla="*/ 2147483647 w 143"/>
              <a:gd name="T13" fmla="*/ 2147483647 h 131"/>
              <a:gd name="T14" fmla="*/ 2147483647 w 143"/>
              <a:gd name="T15" fmla="*/ 2147483647 h 131"/>
              <a:gd name="T16" fmla="*/ 2147483647 w 143"/>
              <a:gd name="T17" fmla="*/ 2147483647 h 131"/>
              <a:gd name="T18" fmla="*/ 2147483647 w 143"/>
              <a:gd name="T19" fmla="*/ 2147483647 h 131"/>
              <a:gd name="T20" fmla="*/ 2147483647 w 143"/>
              <a:gd name="T21" fmla="*/ 2147483647 h 131"/>
              <a:gd name="T22" fmla="*/ 2147483647 w 143"/>
              <a:gd name="T23" fmla="*/ 2147483647 h 131"/>
              <a:gd name="T24" fmla="*/ 2147483647 w 143"/>
              <a:gd name="T25" fmla="*/ 2147483647 h 131"/>
              <a:gd name="T26" fmla="*/ 2147483647 w 143"/>
              <a:gd name="T27" fmla="*/ 2147483647 h 131"/>
              <a:gd name="T28" fmla="*/ 2147483647 w 143"/>
              <a:gd name="T29" fmla="*/ 2147483647 h 131"/>
              <a:gd name="T30" fmla="*/ 2147483647 w 143"/>
              <a:gd name="T31" fmla="*/ 2147483647 h 131"/>
              <a:gd name="T32" fmla="*/ 2147483647 w 143"/>
              <a:gd name="T33" fmla="*/ 2147483647 h 131"/>
              <a:gd name="T34" fmla="*/ 2147483647 w 143"/>
              <a:gd name="T35" fmla="*/ 2147483647 h 131"/>
              <a:gd name="T36" fmla="*/ 2147483647 w 143"/>
              <a:gd name="T37" fmla="*/ 2147483647 h 131"/>
              <a:gd name="T38" fmla="*/ 2147483647 w 143"/>
              <a:gd name="T39" fmla="*/ 2147483647 h 131"/>
              <a:gd name="T40" fmla="*/ 2147483647 w 143"/>
              <a:gd name="T41" fmla="*/ 2147483647 h 131"/>
              <a:gd name="T42" fmla="*/ 2147483647 w 143"/>
              <a:gd name="T43" fmla="*/ 2147483647 h 131"/>
              <a:gd name="T44" fmla="*/ 2147483647 w 143"/>
              <a:gd name="T45" fmla="*/ 2147483647 h 131"/>
              <a:gd name="T46" fmla="*/ 2147483647 w 143"/>
              <a:gd name="T47" fmla="*/ 2147483647 h 131"/>
              <a:gd name="T48" fmla="*/ 2147483647 w 143"/>
              <a:gd name="T49" fmla="*/ 2147483647 h 131"/>
              <a:gd name="T50" fmla="*/ 2147483647 w 143"/>
              <a:gd name="T51" fmla="*/ 2147483647 h 131"/>
              <a:gd name="T52" fmla="*/ 2147483647 w 143"/>
              <a:gd name="T53" fmla="*/ 2147483647 h 131"/>
              <a:gd name="T54" fmla="*/ 2147483647 w 143"/>
              <a:gd name="T55" fmla="*/ 2147483647 h 131"/>
              <a:gd name="T56" fmla="*/ 2147483647 w 143"/>
              <a:gd name="T57" fmla="*/ 2147483647 h 131"/>
              <a:gd name="T58" fmla="*/ 0 w 143"/>
              <a:gd name="T59" fmla="*/ 2147483647 h 131"/>
              <a:gd name="T60" fmla="*/ 0 w 143"/>
              <a:gd name="T61" fmla="*/ 2147483647 h 131"/>
              <a:gd name="T62" fmla="*/ 0 w 143"/>
              <a:gd name="T63" fmla="*/ 2147483647 h 131"/>
              <a:gd name="T64" fmla="*/ 0 w 143"/>
              <a:gd name="T65" fmla="*/ 2147483647 h 131"/>
              <a:gd name="T66" fmla="*/ 0 w 143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131"/>
              <a:gd name="T104" fmla="*/ 143 w 143"/>
              <a:gd name="T105" fmla="*/ 131 h 13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131">
                <a:moveTo>
                  <a:pt x="121" y="16"/>
                </a:moveTo>
                <a:lnTo>
                  <a:pt x="112" y="10"/>
                </a:lnTo>
                <a:lnTo>
                  <a:pt x="97" y="4"/>
                </a:lnTo>
                <a:lnTo>
                  <a:pt x="83" y="1"/>
                </a:lnTo>
                <a:lnTo>
                  <a:pt x="66" y="0"/>
                </a:lnTo>
                <a:lnTo>
                  <a:pt x="50" y="1"/>
                </a:lnTo>
                <a:lnTo>
                  <a:pt x="35" y="4"/>
                </a:lnTo>
                <a:lnTo>
                  <a:pt x="22" y="10"/>
                </a:lnTo>
                <a:lnTo>
                  <a:pt x="11" y="18"/>
                </a:lnTo>
                <a:lnTo>
                  <a:pt x="11" y="19"/>
                </a:lnTo>
                <a:lnTo>
                  <a:pt x="22" y="12"/>
                </a:lnTo>
                <a:lnTo>
                  <a:pt x="35" y="6"/>
                </a:lnTo>
                <a:lnTo>
                  <a:pt x="51" y="1"/>
                </a:lnTo>
                <a:lnTo>
                  <a:pt x="66" y="0"/>
                </a:lnTo>
                <a:lnTo>
                  <a:pt x="83" y="1"/>
                </a:lnTo>
                <a:lnTo>
                  <a:pt x="97" y="6"/>
                </a:lnTo>
                <a:lnTo>
                  <a:pt x="110" y="12"/>
                </a:lnTo>
                <a:lnTo>
                  <a:pt x="121" y="18"/>
                </a:lnTo>
                <a:lnTo>
                  <a:pt x="121" y="16"/>
                </a:lnTo>
                <a:close/>
                <a:moveTo>
                  <a:pt x="0" y="102"/>
                </a:moveTo>
                <a:lnTo>
                  <a:pt x="9" y="111"/>
                </a:lnTo>
                <a:lnTo>
                  <a:pt x="22" y="119"/>
                </a:lnTo>
                <a:lnTo>
                  <a:pt x="35" y="125"/>
                </a:lnTo>
                <a:lnTo>
                  <a:pt x="50" y="129"/>
                </a:lnTo>
                <a:lnTo>
                  <a:pt x="66" y="131"/>
                </a:lnTo>
                <a:lnTo>
                  <a:pt x="83" y="129"/>
                </a:lnTo>
                <a:lnTo>
                  <a:pt x="97" y="125"/>
                </a:lnTo>
                <a:lnTo>
                  <a:pt x="112" y="119"/>
                </a:lnTo>
                <a:lnTo>
                  <a:pt x="123" y="111"/>
                </a:lnTo>
                <a:lnTo>
                  <a:pt x="132" y="102"/>
                </a:lnTo>
                <a:lnTo>
                  <a:pt x="140" y="90"/>
                </a:lnTo>
                <a:lnTo>
                  <a:pt x="143" y="83"/>
                </a:lnTo>
                <a:lnTo>
                  <a:pt x="140" y="90"/>
                </a:lnTo>
                <a:lnTo>
                  <a:pt x="132" y="101"/>
                </a:lnTo>
                <a:lnTo>
                  <a:pt x="123" y="111"/>
                </a:lnTo>
                <a:lnTo>
                  <a:pt x="110" y="119"/>
                </a:lnTo>
                <a:lnTo>
                  <a:pt x="97" y="125"/>
                </a:lnTo>
                <a:lnTo>
                  <a:pt x="83" y="129"/>
                </a:lnTo>
                <a:lnTo>
                  <a:pt x="66" y="129"/>
                </a:lnTo>
                <a:lnTo>
                  <a:pt x="51" y="129"/>
                </a:lnTo>
                <a:lnTo>
                  <a:pt x="35" y="125"/>
                </a:lnTo>
                <a:lnTo>
                  <a:pt x="22" y="119"/>
                </a:lnTo>
                <a:lnTo>
                  <a:pt x="11" y="111"/>
                </a:lnTo>
                <a:lnTo>
                  <a:pt x="0" y="101"/>
                </a:lnTo>
                <a:lnTo>
                  <a:pt x="0" y="102"/>
                </a:lnTo>
                <a:close/>
              </a:path>
            </a:pathLst>
          </a:custGeom>
          <a:solidFill>
            <a:srgbClr val="92E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" name="Freeform 1642"/>
          <p:cNvSpPr>
            <a:spLocks noEditPoints="1"/>
          </p:cNvSpPr>
          <p:nvPr/>
        </p:nvSpPr>
        <p:spPr bwMode="auto">
          <a:xfrm>
            <a:off x="4292600" y="4849813"/>
            <a:ext cx="209550" cy="204787"/>
          </a:xfrm>
          <a:custGeom>
            <a:avLst/>
            <a:gdLst>
              <a:gd name="T0" fmla="*/ 2147483647 w 143"/>
              <a:gd name="T1" fmla="*/ 2147483647 h 129"/>
              <a:gd name="T2" fmla="*/ 2147483647 w 143"/>
              <a:gd name="T3" fmla="*/ 2147483647 h 129"/>
              <a:gd name="T4" fmla="*/ 2147483647 w 143"/>
              <a:gd name="T5" fmla="*/ 2147483647 h 129"/>
              <a:gd name="T6" fmla="*/ 2147483647 w 143"/>
              <a:gd name="T7" fmla="*/ 2147483647 h 129"/>
              <a:gd name="T8" fmla="*/ 2147483647 w 143"/>
              <a:gd name="T9" fmla="*/ 2147483647 h 129"/>
              <a:gd name="T10" fmla="*/ 2147483647 w 143"/>
              <a:gd name="T11" fmla="*/ 2147483647 h 129"/>
              <a:gd name="T12" fmla="*/ 2147483647 w 143"/>
              <a:gd name="T13" fmla="*/ 2147483647 h 129"/>
              <a:gd name="T14" fmla="*/ 2147483647 w 143"/>
              <a:gd name="T15" fmla="*/ 2147483647 h 129"/>
              <a:gd name="T16" fmla="*/ 2147483647 w 143"/>
              <a:gd name="T17" fmla="*/ 2147483647 h 129"/>
              <a:gd name="T18" fmla="*/ 2147483647 w 143"/>
              <a:gd name="T19" fmla="*/ 2147483647 h 129"/>
              <a:gd name="T20" fmla="*/ 2147483647 w 143"/>
              <a:gd name="T21" fmla="*/ 2147483647 h 129"/>
              <a:gd name="T22" fmla="*/ 2147483647 w 143"/>
              <a:gd name="T23" fmla="*/ 2147483647 h 129"/>
              <a:gd name="T24" fmla="*/ 2147483647 w 143"/>
              <a:gd name="T25" fmla="*/ 2147483647 h 129"/>
              <a:gd name="T26" fmla="*/ 2147483647 w 143"/>
              <a:gd name="T27" fmla="*/ 2147483647 h 129"/>
              <a:gd name="T28" fmla="*/ 2147483647 w 143"/>
              <a:gd name="T29" fmla="*/ 2147483647 h 129"/>
              <a:gd name="T30" fmla="*/ 2147483647 w 143"/>
              <a:gd name="T31" fmla="*/ 2147483647 h 129"/>
              <a:gd name="T32" fmla="*/ 2147483647 w 143"/>
              <a:gd name="T33" fmla="*/ 2147483647 h 129"/>
              <a:gd name="T34" fmla="*/ 0 w 143"/>
              <a:gd name="T35" fmla="*/ 2147483647 h 129"/>
              <a:gd name="T36" fmla="*/ 2147483647 w 143"/>
              <a:gd name="T37" fmla="*/ 2147483647 h 129"/>
              <a:gd name="T38" fmla="*/ 2147483647 w 143"/>
              <a:gd name="T39" fmla="*/ 2147483647 h 129"/>
              <a:gd name="T40" fmla="*/ 2147483647 w 143"/>
              <a:gd name="T41" fmla="*/ 2147483647 h 129"/>
              <a:gd name="T42" fmla="*/ 2147483647 w 143"/>
              <a:gd name="T43" fmla="*/ 2147483647 h 129"/>
              <a:gd name="T44" fmla="*/ 2147483647 w 143"/>
              <a:gd name="T45" fmla="*/ 2147483647 h 129"/>
              <a:gd name="T46" fmla="*/ 2147483647 w 143"/>
              <a:gd name="T47" fmla="*/ 2147483647 h 129"/>
              <a:gd name="T48" fmla="*/ 2147483647 w 143"/>
              <a:gd name="T49" fmla="*/ 2147483647 h 129"/>
              <a:gd name="T50" fmla="*/ 2147483647 w 143"/>
              <a:gd name="T51" fmla="*/ 2147483647 h 129"/>
              <a:gd name="T52" fmla="*/ 2147483647 w 143"/>
              <a:gd name="T53" fmla="*/ 2147483647 h 129"/>
              <a:gd name="T54" fmla="*/ 2147483647 w 143"/>
              <a:gd name="T55" fmla="*/ 2147483647 h 129"/>
              <a:gd name="T56" fmla="*/ 2147483647 w 143"/>
              <a:gd name="T57" fmla="*/ 2147483647 h 129"/>
              <a:gd name="T58" fmla="*/ 2147483647 w 143"/>
              <a:gd name="T59" fmla="*/ 2147483647 h 129"/>
              <a:gd name="T60" fmla="*/ 2147483647 w 143"/>
              <a:gd name="T61" fmla="*/ 2147483647 h 129"/>
              <a:gd name="T62" fmla="*/ 2147483647 w 143"/>
              <a:gd name="T63" fmla="*/ 2147483647 h 129"/>
              <a:gd name="T64" fmla="*/ 2147483647 w 143"/>
              <a:gd name="T65" fmla="*/ 2147483647 h 129"/>
              <a:gd name="T66" fmla="*/ 2147483647 w 143"/>
              <a:gd name="T67" fmla="*/ 2147483647 h 129"/>
              <a:gd name="T68" fmla="*/ 0 w 143"/>
              <a:gd name="T69" fmla="*/ 2147483647 h 129"/>
              <a:gd name="T70" fmla="*/ 0 w 143"/>
              <a:gd name="T71" fmla="*/ 2147483647 h 129"/>
              <a:gd name="T72" fmla="*/ 0 w 143"/>
              <a:gd name="T73" fmla="*/ 2147483647 h 129"/>
              <a:gd name="T74" fmla="*/ 0 w 143"/>
              <a:gd name="T75" fmla="*/ 2147483647 h 129"/>
              <a:gd name="T76" fmla="*/ 0 w 143"/>
              <a:gd name="T77" fmla="*/ 2147483647 h 1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3"/>
              <a:gd name="T118" fmla="*/ 0 h 129"/>
              <a:gd name="T119" fmla="*/ 143 w 143"/>
              <a:gd name="T120" fmla="*/ 129 h 1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3" h="129">
                <a:moveTo>
                  <a:pt x="121" y="18"/>
                </a:moveTo>
                <a:lnTo>
                  <a:pt x="110" y="12"/>
                </a:lnTo>
                <a:lnTo>
                  <a:pt x="97" y="6"/>
                </a:lnTo>
                <a:lnTo>
                  <a:pt x="83" y="1"/>
                </a:lnTo>
                <a:lnTo>
                  <a:pt x="66" y="0"/>
                </a:lnTo>
                <a:lnTo>
                  <a:pt x="51" y="1"/>
                </a:lnTo>
                <a:lnTo>
                  <a:pt x="35" y="6"/>
                </a:lnTo>
                <a:lnTo>
                  <a:pt x="22" y="12"/>
                </a:lnTo>
                <a:lnTo>
                  <a:pt x="11" y="19"/>
                </a:lnTo>
                <a:lnTo>
                  <a:pt x="22" y="12"/>
                </a:lnTo>
                <a:lnTo>
                  <a:pt x="37" y="6"/>
                </a:lnTo>
                <a:lnTo>
                  <a:pt x="51" y="1"/>
                </a:lnTo>
                <a:lnTo>
                  <a:pt x="66" y="1"/>
                </a:lnTo>
                <a:lnTo>
                  <a:pt x="83" y="1"/>
                </a:lnTo>
                <a:lnTo>
                  <a:pt x="97" y="6"/>
                </a:lnTo>
                <a:lnTo>
                  <a:pt x="110" y="12"/>
                </a:lnTo>
                <a:lnTo>
                  <a:pt x="121" y="19"/>
                </a:lnTo>
                <a:lnTo>
                  <a:pt x="121" y="18"/>
                </a:lnTo>
                <a:close/>
                <a:moveTo>
                  <a:pt x="0" y="101"/>
                </a:moveTo>
                <a:lnTo>
                  <a:pt x="0" y="101"/>
                </a:lnTo>
                <a:lnTo>
                  <a:pt x="11" y="111"/>
                </a:lnTo>
                <a:lnTo>
                  <a:pt x="22" y="119"/>
                </a:lnTo>
                <a:lnTo>
                  <a:pt x="35" y="125"/>
                </a:lnTo>
                <a:lnTo>
                  <a:pt x="51" y="129"/>
                </a:lnTo>
                <a:lnTo>
                  <a:pt x="66" y="129"/>
                </a:lnTo>
                <a:lnTo>
                  <a:pt x="83" y="129"/>
                </a:lnTo>
                <a:lnTo>
                  <a:pt x="97" y="125"/>
                </a:lnTo>
                <a:lnTo>
                  <a:pt x="110" y="119"/>
                </a:lnTo>
                <a:lnTo>
                  <a:pt x="123" y="111"/>
                </a:lnTo>
                <a:lnTo>
                  <a:pt x="132" y="101"/>
                </a:lnTo>
                <a:lnTo>
                  <a:pt x="140" y="90"/>
                </a:lnTo>
                <a:lnTo>
                  <a:pt x="143" y="83"/>
                </a:lnTo>
                <a:lnTo>
                  <a:pt x="142" y="83"/>
                </a:lnTo>
                <a:lnTo>
                  <a:pt x="140" y="90"/>
                </a:lnTo>
                <a:lnTo>
                  <a:pt x="132" y="101"/>
                </a:lnTo>
                <a:lnTo>
                  <a:pt x="121" y="111"/>
                </a:lnTo>
                <a:lnTo>
                  <a:pt x="110" y="119"/>
                </a:lnTo>
                <a:lnTo>
                  <a:pt x="97" y="125"/>
                </a:lnTo>
                <a:lnTo>
                  <a:pt x="83" y="128"/>
                </a:lnTo>
                <a:lnTo>
                  <a:pt x="66" y="129"/>
                </a:lnTo>
                <a:lnTo>
                  <a:pt x="51" y="128"/>
                </a:lnTo>
                <a:lnTo>
                  <a:pt x="37" y="125"/>
                </a:lnTo>
                <a:lnTo>
                  <a:pt x="22" y="119"/>
                </a:lnTo>
                <a:lnTo>
                  <a:pt x="11" y="111"/>
                </a:lnTo>
                <a:lnTo>
                  <a:pt x="2" y="101"/>
                </a:lnTo>
                <a:lnTo>
                  <a:pt x="0" y="101"/>
                </a:lnTo>
                <a:close/>
              </a:path>
            </a:pathLst>
          </a:custGeom>
          <a:solidFill>
            <a:srgbClr val="93E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" name="Freeform 1643"/>
          <p:cNvSpPr>
            <a:spLocks noEditPoints="1"/>
          </p:cNvSpPr>
          <p:nvPr/>
        </p:nvSpPr>
        <p:spPr bwMode="auto">
          <a:xfrm>
            <a:off x="4292600" y="4851400"/>
            <a:ext cx="207963" cy="203200"/>
          </a:xfrm>
          <a:custGeom>
            <a:avLst/>
            <a:gdLst>
              <a:gd name="T0" fmla="*/ 2147483647 w 142"/>
              <a:gd name="T1" fmla="*/ 2147483647 h 128"/>
              <a:gd name="T2" fmla="*/ 2147483647 w 142"/>
              <a:gd name="T3" fmla="*/ 0 h 128"/>
              <a:gd name="T4" fmla="*/ 2147483647 w 142"/>
              <a:gd name="T5" fmla="*/ 0 h 128"/>
              <a:gd name="T6" fmla="*/ 2147483647 w 142"/>
              <a:gd name="T7" fmla="*/ 2147483647 h 128"/>
              <a:gd name="T8" fmla="*/ 2147483647 w 142"/>
              <a:gd name="T9" fmla="*/ 2147483647 h 128"/>
              <a:gd name="T10" fmla="*/ 2147483647 w 142"/>
              <a:gd name="T11" fmla="*/ 2147483647 h 128"/>
              <a:gd name="T12" fmla="*/ 2147483647 w 142"/>
              <a:gd name="T13" fmla="*/ 2147483647 h 128"/>
              <a:gd name="T14" fmla="*/ 2147483647 w 142"/>
              <a:gd name="T15" fmla="*/ 2147483647 h 128"/>
              <a:gd name="T16" fmla="*/ 2147483647 w 142"/>
              <a:gd name="T17" fmla="*/ 2147483647 h 128"/>
              <a:gd name="T18" fmla="*/ 2147483647 w 142"/>
              <a:gd name="T19" fmla="*/ 2147483647 h 128"/>
              <a:gd name="T20" fmla="*/ 2147483647 w 142"/>
              <a:gd name="T21" fmla="*/ 2147483647 h 128"/>
              <a:gd name="T22" fmla="*/ 2147483647 w 142"/>
              <a:gd name="T23" fmla="*/ 2147483647 h 128"/>
              <a:gd name="T24" fmla="*/ 2147483647 w 142"/>
              <a:gd name="T25" fmla="*/ 2147483647 h 128"/>
              <a:gd name="T26" fmla="*/ 2147483647 w 142"/>
              <a:gd name="T27" fmla="*/ 2147483647 h 128"/>
              <a:gd name="T28" fmla="*/ 2147483647 w 142"/>
              <a:gd name="T29" fmla="*/ 2147483647 h 128"/>
              <a:gd name="T30" fmla="*/ 2147483647 w 142"/>
              <a:gd name="T31" fmla="*/ 2147483647 h 128"/>
              <a:gd name="T32" fmla="*/ 2147483647 w 142"/>
              <a:gd name="T33" fmla="*/ 2147483647 h 128"/>
              <a:gd name="T34" fmla="*/ 0 w 142"/>
              <a:gd name="T35" fmla="*/ 2147483647 h 128"/>
              <a:gd name="T36" fmla="*/ 2147483647 w 142"/>
              <a:gd name="T37" fmla="*/ 2147483647 h 128"/>
              <a:gd name="T38" fmla="*/ 2147483647 w 142"/>
              <a:gd name="T39" fmla="*/ 2147483647 h 128"/>
              <a:gd name="T40" fmla="*/ 2147483647 w 142"/>
              <a:gd name="T41" fmla="*/ 2147483647 h 128"/>
              <a:gd name="T42" fmla="*/ 2147483647 w 142"/>
              <a:gd name="T43" fmla="*/ 2147483647 h 128"/>
              <a:gd name="T44" fmla="*/ 2147483647 w 142"/>
              <a:gd name="T45" fmla="*/ 2147483647 h 128"/>
              <a:gd name="T46" fmla="*/ 2147483647 w 142"/>
              <a:gd name="T47" fmla="*/ 2147483647 h 128"/>
              <a:gd name="T48" fmla="*/ 2147483647 w 142"/>
              <a:gd name="T49" fmla="*/ 2147483647 h 128"/>
              <a:gd name="T50" fmla="*/ 2147483647 w 142"/>
              <a:gd name="T51" fmla="*/ 2147483647 h 128"/>
              <a:gd name="T52" fmla="*/ 2147483647 w 142"/>
              <a:gd name="T53" fmla="*/ 2147483647 h 128"/>
              <a:gd name="T54" fmla="*/ 2147483647 w 142"/>
              <a:gd name="T55" fmla="*/ 2147483647 h 128"/>
              <a:gd name="T56" fmla="*/ 2147483647 w 142"/>
              <a:gd name="T57" fmla="*/ 2147483647 h 128"/>
              <a:gd name="T58" fmla="*/ 2147483647 w 142"/>
              <a:gd name="T59" fmla="*/ 2147483647 h 128"/>
              <a:gd name="T60" fmla="*/ 2147483647 w 142"/>
              <a:gd name="T61" fmla="*/ 2147483647 h 128"/>
              <a:gd name="T62" fmla="*/ 2147483647 w 142"/>
              <a:gd name="T63" fmla="*/ 2147483647 h 128"/>
              <a:gd name="T64" fmla="*/ 2147483647 w 142"/>
              <a:gd name="T65" fmla="*/ 2147483647 h 128"/>
              <a:gd name="T66" fmla="*/ 2147483647 w 142"/>
              <a:gd name="T67" fmla="*/ 2147483647 h 128"/>
              <a:gd name="T68" fmla="*/ 2147483647 w 142"/>
              <a:gd name="T69" fmla="*/ 2147483647 h 128"/>
              <a:gd name="T70" fmla="*/ 0 w 142"/>
              <a:gd name="T71" fmla="*/ 2147483647 h 128"/>
              <a:gd name="T72" fmla="*/ 0 w 142"/>
              <a:gd name="T73" fmla="*/ 2147483647 h 128"/>
              <a:gd name="T74" fmla="*/ 0 w 142"/>
              <a:gd name="T75" fmla="*/ 2147483647 h 128"/>
              <a:gd name="T76" fmla="*/ 0 w 142"/>
              <a:gd name="T77" fmla="*/ 2147483647 h 1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2"/>
              <a:gd name="T118" fmla="*/ 0 h 128"/>
              <a:gd name="T119" fmla="*/ 142 w 142"/>
              <a:gd name="T120" fmla="*/ 128 h 1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2" h="128">
                <a:moveTo>
                  <a:pt x="121" y="18"/>
                </a:moveTo>
                <a:lnTo>
                  <a:pt x="110" y="11"/>
                </a:lnTo>
                <a:lnTo>
                  <a:pt x="97" y="5"/>
                </a:lnTo>
                <a:lnTo>
                  <a:pt x="83" y="0"/>
                </a:lnTo>
                <a:lnTo>
                  <a:pt x="66" y="0"/>
                </a:lnTo>
                <a:lnTo>
                  <a:pt x="51" y="0"/>
                </a:lnTo>
                <a:lnTo>
                  <a:pt x="37" y="5"/>
                </a:lnTo>
                <a:lnTo>
                  <a:pt x="22" y="11"/>
                </a:lnTo>
                <a:lnTo>
                  <a:pt x="11" y="18"/>
                </a:lnTo>
                <a:lnTo>
                  <a:pt x="11" y="20"/>
                </a:lnTo>
                <a:lnTo>
                  <a:pt x="11" y="18"/>
                </a:lnTo>
                <a:lnTo>
                  <a:pt x="24" y="11"/>
                </a:lnTo>
                <a:lnTo>
                  <a:pt x="37" y="5"/>
                </a:lnTo>
                <a:lnTo>
                  <a:pt x="51" y="2"/>
                </a:lnTo>
                <a:lnTo>
                  <a:pt x="66" y="0"/>
                </a:lnTo>
                <a:lnTo>
                  <a:pt x="83" y="2"/>
                </a:lnTo>
                <a:lnTo>
                  <a:pt x="97" y="5"/>
                </a:lnTo>
                <a:lnTo>
                  <a:pt x="110" y="11"/>
                </a:lnTo>
                <a:lnTo>
                  <a:pt x="121" y="18"/>
                </a:lnTo>
                <a:close/>
                <a:moveTo>
                  <a:pt x="0" y="100"/>
                </a:moveTo>
                <a:lnTo>
                  <a:pt x="2" y="100"/>
                </a:lnTo>
                <a:lnTo>
                  <a:pt x="11" y="110"/>
                </a:lnTo>
                <a:lnTo>
                  <a:pt x="22" y="118"/>
                </a:lnTo>
                <a:lnTo>
                  <a:pt x="37" y="124"/>
                </a:lnTo>
                <a:lnTo>
                  <a:pt x="51" y="127"/>
                </a:lnTo>
                <a:lnTo>
                  <a:pt x="66" y="128"/>
                </a:lnTo>
                <a:lnTo>
                  <a:pt x="83" y="127"/>
                </a:lnTo>
                <a:lnTo>
                  <a:pt x="97" y="124"/>
                </a:lnTo>
                <a:lnTo>
                  <a:pt x="110" y="118"/>
                </a:lnTo>
                <a:lnTo>
                  <a:pt x="121" y="110"/>
                </a:lnTo>
                <a:lnTo>
                  <a:pt x="132" y="100"/>
                </a:lnTo>
                <a:lnTo>
                  <a:pt x="140" y="89"/>
                </a:lnTo>
                <a:lnTo>
                  <a:pt x="142" y="82"/>
                </a:lnTo>
                <a:lnTo>
                  <a:pt x="142" y="80"/>
                </a:lnTo>
                <a:lnTo>
                  <a:pt x="138" y="89"/>
                </a:lnTo>
                <a:lnTo>
                  <a:pt x="131" y="100"/>
                </a:lnTo>
                <a:lnTo>
                  <a:pt x="121" y="109"/>
                </a:lnTo>
                <a:lnTo>
                  <a:pt x="110" y="116"/>
                </a:lnTo>
                <a:lnTo>
                  <a:pt x="97" y="122"/>
                </a:lnTo>
                <a:lnTo>
                  <a:pt x="83" y="127"/>
                </a:lnTo>
                <a:lnTo>
                  <a:pt x="66" y="128"/>
                </a:lnTo>
                <a:lnTo>
                  <a:pt x="51" y="127"/>
                </a:lnTo>
                <a:lnTo>
                  <a:pt x="37" y="122"/>
                </a:lnTo>
                <a:lnTo>
                  <a:pt x="24" y="116"/>
                </a:lnTo>
                <a:lnTo>
                  <a:pt x="11" y="109"/>
                </a:lnTo>
                <a:lnTo>
                  <a:pt x="2" y="100"/>
                </a:lnTo>
                <a:lnTo>
                  <a:pt x="2" y="98"/>
                </a:lnTo>
                <a:lnTo>
                  <a:pt x="0" y="98"/>
                </a:lnTo>
                <a:lnTo>
                  <a:pt x="0" y="100"/>
                </a:lnTo>
                <a:close/>
              </a:path>
            </a:pathLst>
          </a:custGeom>
          <a:solidFill>
            <a:srgbClr val="94E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4" name="Freeform 1644"/>
          <p:cNvSpPr>
            <a:spLocks noEditPoints="1"/>
          </p:cNvSpPr>
          <p:nvPr/>
        </p:nvSpPr>
        <p:spPr bwMode="auto">
          <a:xfrm>
            <a:off x="4295775" y="4851400"/>
            <a:ext cx="204788" cy="203200"/>
          </a:xfrm>
          <a:custGeom>
            <a:avLst/>
            <a:gdLst>
              <a:gd name="T0" fmla="*/ 2147483647 w 140"/>
              <a:gd name="T1" fmla="*/ 2147483647 h 128"/>
              <a:gd name="T2" fmla="*/ 2147483647 w 140"/>
              <a:gd name="T3" fmla="*/ 2147483647 h 128"/>
              <a:gd name="T4" fmla="*/ 2147483647 w 140"/>
              <a:gd name="T5" fmla="*/ 2147483647 h 128"/>
              <a:gd name="T6" fmla="*/ 2147483647 w 140"/>
              <a:gd name="T7" fmla="*/ 2147483647 h 128"/>
              <a:gd name="T8" fmla="*/ 2147483647 w 140"/>
              <a:gd name="T9" fmla="*/ 2147483647 h 128"/>
              <a:gd name="T10" fmla="*/ 2147483647 w 140"/>
              <a:gd name="T11" fmla="*/ 2147483647 h 128"/>
              <a:gd name="T12" fmla="*/ 2147483647 w 140"/>
              <a:gd name="T13" fmla="*/ 2147483647 h 128"/>
              <a:gd name="T14" fmla="*/ 2147483647 w 140"/>
              <a:gd name="T15" fmla="*/ 2147483647 h 128"/>
              <a:gd name="T16" fmla="*/ 2147483647 w 140"/>
              <a:gd name="T17" fmla="*/ 2147483647 h 128"/>
              <a:gd name="T18" fmla="*/ 2147483647 w 140"/>
              <a:gd name="T19" fmla="*/ 2147483647 h 128"/>
              <a:gd name="T20" fmla="*/ 2147483647 w 140"/>
              <a:gd name="T21" fmla="*/ 2147483647 h 128"/>
              <a:gd name="T22" fmla="*/ 2147483647 w 140"/>
              <a:gd name="T23" fmla="*/ 2147483647 h 128"/>
              <a:gd name="T24" fmla="*/ 2147483647 w 140"/>
              <a:gd name="T25" fmla="*/ 2147483647 h 128"/>
              <a:gd name="T26" fmla="*/ 2147483647 w 140"/>
              <a:gd name="T27" fmla="*/ 2147483647 h 128"/>
              <a:gd name="T28" fmla="*/ 2147483647 w 140"/>
              <a:gd name="T29" fmla="*/ 2147483647 h 128"/>
              <a:gd name="T30" fmla="*/ 2147483647 w 140"/>
              <a:gd name="T31" fmla="*/ 2147483647 h 128"/>
              <a:gd name="T32" fmla="*/ 2147483647 w 140"/>
              <a:gd name="T33" fmla="*/ 2147483647 h 128"/>
              <a:gd name="T34" fmla="*/ 2147483647 w 140"/>
              <a:gd name="T35" fmla="*/ 2147483647 h 128"/>
              <a:gd name="T36" fmla="*/ 0 w 140"/>
              <a:gd name="T37" fmla="*/ 2147483647 h 128"/>
              <a:gd name="T38" fmla="*/ 2147483647 w 140"/>
              <a:gd name="T39" fmla="*/ 2147483647 h 128"/>
              <a:gd name="T40" fmla="*/ 2147483647 w 140"/>
              <a:gd name="T41" fmla="*/ 2147483647 h 128"/>
              <a:gd name="T42" fmla="*/ 2147483647 w 140"/>
              <a:gd name="T43" fmla="*/ 2147483647 h 128"/>
              <a:gd name="T44" fmla="*/ 2147483647 w 140"/>
              <a:gd name="T45" fmla="*/ 2147483647 h 128"/>
              <a:gd name="T46" fmla="*/ 2147483647 w 140"/>
              <a:gd name="T47" fmla="*/ 2147483647 h 128"/>
              <a:gd name="T48" fmla="*/ 2147483647 w 140"/>
              <a:gd name="T49" fmla="*/ 2147483647 h 128"/>
              <a:gd name="T50" fmla="*/ 2147483647 w 140"/>
              <a:gd name="T51" fmla="*/ 2147483647 h 128"/>
              <a:gd name="T52" fmla="*/ 2147483647 w 140"/>
              <a:gd name="T53" fmla="*/ 2147483647 h 128"/>
              <a:gd name="T54" fmla="*/ 2147483647 w 140"/>
              <a:gd name="T55" fmla="*/ 2147483647 h 128"/>
              <a:gd name="T56" fmla="*/ 2147483647 w 140"/>
              <a:gd name="T57" fmla="*/ 2147483647 h 128"/>
              <a:gd name="T58" fmla="*/ 2147483647 w 140"/>
              <a:gd name="T59" fmla="*/ 2147483647 h 128"/>
              <a:gd name="T60" fmla="*/ 2147483647 w 140"/>
              <a:gd name="T61" fmla="*/ 2147483647 h 128"/>
              <a:gd name="T62" fmla="*/ 2147483647 w 140"/>
              <a:gd name="T63" fmla="*/ 2147483647 h 128"/>
              <a:gd name="T64" fmla="*/ 2147483647 w 140"/>
              <a:gd name="T65" fmla="*/ 2147483647 h 128"/>
              <a:gd name="T66" fmla="*/ 2147483647 w 140"/>
              <a:gd name="T67" fmla="*/ 2147483647 h 128"/>
              <a:gd name="T68" fmla="*/ 0 w 140"/>
              <a:gd name="T69" fmla="*/ 2147483647 h 128"/>
              <a:gd name="T70" fmla="*/ 0 w 140"/>
              <a:gd name="T71" fmla="*/ 2147483647 h 128"/>
              <a:gd name="T72" fmla="*/ 0 w 140"/>
              <a:gd name="T73" fmla="*/ 2147483647 h 128"/>
              <a:gd name="T74" fmla="*/ 0 w 140"/>
              <a:gd name="T75" fmla="*/ 2147483647 h 128"/>
              <a:gd name="T76" fmla="*/ 0 w 140"/>
              <a:gd name="T77" fmla="*/ 2147483647 h 1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0"/>
              <a:gd name="T118" fmla="*/ 0 h 128"/>
              <a:gd name="T119" fmla="*/ 140 w 140"/>
              <a:gd name="T120" fmla="*/ 128 h 1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0" h="128">
                <a:moveTo>
                  <a:pt x="119" y="18"/>
                </a:moveTo>
                <a:lnTo>
                  <a:pt x="108" y="11"/>
                </a:lnTo>
                <a:lnTo>
                  <a:pt x="95" y="5"/>
                </a:lnTo>
                <a:lnTo>
                  <a:pt x="81" y="2"/>
                </a:lnTo>
                <a:lnTo>
                  <a:pt x="64" y="0"/>
                </a:lnTo>
                <a:lnTo>
                  <a:pt x="49" y="2"/>
                </a:lnTo>
                <a:lnTo>
                  <a:pt x="35" y="5"/>
                </a:lnTo>
                <a:lnTo>
                  <a:pt x="22" y="11"/>
                </a:lnTo>
                <a:lnTo>
                  <a:pt x="9" y="18"/>
                </a:lnTo>
                <a:lnTo>
                  <a:pt x="9" y="20"/>
                </a:lnTo>
                <a:lnTo>
                  <a:pt x="9" y="21"/>
                </a:lnTo>
                <a:lnTo>
                  <a:pt x="11" y="20"/>
                </a:lnTo>
                <a:lnTo>
                  <a:pt x="22" y="12"/>
                </a:lnTo>
                <a:lnTo>
                  <a:pt x="35" y="6"/>
                </a:lnTo>
                <a:lnTo>
                  <a:pt x="49" y="2"/>
                </a:lnTo>
                <a:lnTo>
                  <a:pt x="64" y="0"/>
                </a:lnTo>
                <a:lnTo>
                  <a:pt x="81" y="2"/>
                </a:lnTo>
                <a:lnTo>
                  <a:pt x="95" y="6"/>
                </a:lnTo>
                <a:lnTo>
                  <a:pt x="108" y="12"/>
                </a:lnTo>
                <a:lnTo>
                  <a:pt x="119" y="20"/>
                </a:lnTo>
                <a:lnTo>
                  <a:pt x="119" y="18"/>
                </a:lnTo>
                <a:close/>
                <a:moveTo>
                  <a:pt x="0" y="98"/>
                </a:moveTo>
                <a:lnTo>
                  <a:pt x="0" y="100"/>
                </a:lnTo>
                <a:lnTo>
                  <a:pt x="9" y="109"/>
                </a:lnTo>
                <a:lnTo>
                  <a:pt x="22" y="116"/>
                </a:lnTo>
                <a:lnTo>
                  <a:pt x="35" y="122"/>
                </a:lnTo>
                <a:lnTo>
                  <a:pt x="49" y="127"/>
                </a:lnTo>
                <a:lnTo>
                  <a:pt x="64" y="128"/>
                </a:lnTo>
                <a:lnTo>
                  <a:pt x="81" y="127"/>
                </a:lnTo>
                <a:lnTo>
                  <a:pt x="95" y="122"/>
                </a:lnTo>
                <a:lnTo>
                  <a:pt x="108" y="116"/>
                </a:lnTo>
                <a:lnTo>
                  <a:pt x="119" y="109"/>
                </a:lnTo>
                <a:lnTo>
                  <a:pt x="129" y="100"/>
                </a:lnTo>
                <a:lnTo>
                  <a:pt x="136" y="89"/>
                </a:lnTo>
                <a:lnTo>
                  <a:pt x="140" y="80"/>
                </a:lnTo>
                <a:lnTo>
                  <a:pt x="136" y="89"/>
                </a:lnTo>
                <a:lnTo>
                  <a:pt x="129" y="100"/>
                </a:lnTo>
                <a:lnTo>
                  <a:pt x="119" y="109"/>
                </a:lnTo>
                <a:lnTo>
                  <a:pt x="108" y="116"/>
                </a:lnTo>
                <a:lnTo>
                  <a:pt x="95" y="122"/>
                </a:lnTo>
                <a:lnTo>
                  <a:pt x="81" y="125"/>
                </a:lnTo>
                <a:lnTo>
                  <a:pt x="64" y="127"/>
                </a:lnTo>
                <a:lnTo>
                  <a:pt x="49" y="125"/>
                </a:lnTo>
                <a:lnTo>
                  <a:pt x="35" y="122"/>
                </a:lnTo>
                <a:lnTo>
                  <a:pt x="22" y="116"/>
                </a:lnTo>
                <a:lnTo>
                  <a:pt x="11" y="109"/>
                </a:lnTo>
                <a:lnTo>
                  <a:pt x="0" y="100"/>
                </a:lnTo>
                <a:lnTo>
                  <a:pt x="0" y="97"/>
                </a:lnTo>
                <a:lnTo>
                  <a:pt x="0" y="98"/>
                </a:lnTo>
                <a:close/>
              </a:path>
            </a:pathLst>
          </a:custGeom>
          <a:solidFill>
            <a:srgbClr val="95E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5" name="Freeform 1645"/>
          <p:cNvSpPr>
            <a:spLocks noEditPoints="1"/>
          </p:cNvSpPr>
          <p:nvPr/>
        </p:nvSpPr>
        <p:spPr bwMode="auto">
          <a:xfrm>
            <a:off x="4295775" y="4851400"/>
            <a:ext cx="204788" cy="201613"/>
          </a:xfrm>
          <a:custGeom>
            <a:avLst/>
            <a:gdLst>
              <a:gd name="T0" fmla="*/ 2147483647 w 140"/>
              <a:gd name="T1" fmla="*/ 2147483647 h 127"/>
              <a:gd name="T2" fmla="*/ 2147483647 w 140"/>
              <a:gd name="T3" fmla="*/ 2147483647 h 127"/>
              <a:gd name="T4" fmla="*/ 2147483647 w 140"/>
              <a:gd name="T5" fmla="*/ 0 h 127"/>
              <a:gd name="T6" fmla="*/ 2147483647 w 140"/>
              <a:gd name="T7" fmla="*/ 2147483647 h 127"/>
              <a:gd name="T8" fmla="*/ 2147483647 w 140"/>
              <a:gd name="T9" fmla="*/ 2147483647 h 127"/>
              <a:gd name="T10" fmla="*/ 2147483647 w 140"/>
              <a:gd name="T11" fmla="*/ 2147483647 h 127"/>
              <a:gd name="T12" fmla="*/ 2147483647 w 140"/>
              <a:gd name="T13" fmla="*/ 2147483647 h 127"/>
              <a:gd name="T14" fmla="*/ 2147483647 w 140"/>
              <a:gd name="T15" fmla="*/ 2147483647 h 127"/>
              <a:gd name="T16" fmla="*/ 2147483647 w 140"/>
              <a:gd name="T17" fmla="*/ 2147483647 h 127"/>
              <a:gd name="T18" fmla="*/ 2147483647 w 140"/>
              <a:gd name="T19" fmla="*/ 2147483647 h 127"/>
              <a:gd name="T20" fmla="*/ 2147483647 w 140"/>
              <a:gd name="T21" fmla="*/ 2147483647 h 127"/>
              <a:gd name="T22" fmla="*/ 2147483647 w 140"/>
              <a:gd name="T23" fmla="*/ 2147483647 h 127"/>
              <a:gd name="T24" fmla="*/ 2147483647 w 140"/>
              <a:gd name="T25" fmla="*/ 2147483647 h 127"/>
              <a:gd name="T26" fmla="*/ 2147483647 w 140"/>
              <a:gd name="T27" fmla="*/ 2147483647 h 127"/>
              <a:gd name="T28" fmla="*/ 2147483647 w 140"/>
              <a:gd name="T29" fmla="*/ 2147483647 h 127"/>
              <a:gd name="T30" fmla="*/ 2147483647 w 140"/>
              <a:gd name="T31" fmla="*/ 2147483647 h 127"/>
              <a:gd name="T32" fmla="*/ 2147483647 w 140"/>
              <a:gd name="T33" fmla="*/ 2147483647 h 127"/>
              <a:gd name="T34" fmla="*/ 2147483647 w 140"/>
              <a:gd name="T35" fmla="*/ 2147483647 h 127"/>
              <a:gd name="T36" fmla="*/ 0 w 140"/>
              <a:gd name="T37" fmla="*/ 2147483647 h 127"/>
              <a:gd name="T38" fmla="*/ 2147483647 w 140"/>
              <a:gd name="T39" fmla="*/ 2147483647 h 127"/>
              <a:gd name="T40" fmla="*/ 2147483647 w 140"/>
              <a:gd name="T41" fmla="*/ 2147483647 h 127"/>
              <a:gd name="T42" fmla="*/ 2147483647 w 140"/>
              <a:gd name="T43" fmla="*/ 2147483647 h 127"/>
              <a:gd name="T44" fmla="*/ 2147483647 w 140"/>
              <a:gd name="T45" fmla="*/ 2147483647 h 127"/>
              <a:gd name="T46" fmla="*/ 2147483647 w 140"/>
              <a:gd name="T47" fmla="*/ 2147483647 h 127"/>
              <a:gd name="T48" fmla="*/ 2147483647 w 140"/>
              <a:gd name="T49" fmla="*/ 2147483647 h 127"/>
              <a:gd name="T50" fmla="*/ 2147483647 w 140"/>
              <a:gd name="T51" fmla="*/ 2147483647 h 127"/>
              <a:gd name="T52" fmla="*/ 2147483647 w 140"/>
              <a:gd name="T53" fmla="*/ 2147483647 h 127"/>
              <a:gd name="T54" fmla="*/ 2147483647 w 140"/>
              <a:gd name="T55" fmla="*/ 2147483647 h 127"/>
              <a:gd name="T56" fmla="*/ 2147483647 w 140"/>
              <a:gd name="T57" fmla="*/ 2147483647 h 127"/>
              <a:gd name="T58" fmla="*/ 2147483647 w 140"/>
              <a:gd name="T59" fmla="*/ 2147483647 h 127"/>
              <a:gd name="T60" fmla="*/ 2147483647 w 140"/>
              <a:gd name="T61" fmla="*/ 2147483647 h 127"/>
              <a:gd name="T62" fmla="*/ 2147483647 w 140"/>
              <a:gd name="T63" fmla="*/ 2147483647 h 127"/>
              <a:gd name="T64" fmla="*/ 2147483647 w 140"/>
              <a:gd name="T65" fmla="*/ 2147483647 h 127"/>
              <a:gd name="T66" fmla="*/ 2147483647 w 140"/>
              <a:gd name="T67" fmla="*/ 2147483647 h 127"/>
              <a:gd name="T68" fmla="*/ 2147483647 w 140"/>
              <a:gd name="T69" fmla="*/ 2147483647 h 127"/>
              <a:gd name="T70" fmla="*/ 0 w 140"/>
              <a:gd name="T71" fmla="*/ 2147483647 h 127"/>
              <a:gd name="T72" fmla="*/ 0 w 140"/>
              <a:gd name="T73" fmla="*/ 2147483647 h 127"/>
              <a:gd name="T74" fmla="*/ 0 w 140"/>
              <a:gd name="T75" fmla="*/ 2147483647 h 127"/>
              <a:gd name="T76" fmla="*/ 0 w 140"/>
              <a:gd name="T77" fmla="*/ 2147483647 h 127"/>
              <a:gd name="T78" fmla="*/ 0 w 140"/>
              <a:gd name="T79" fmla="*/ 2147483647 h 1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0"/>
              <a:gd name="T121" fmla="*/ 0 h 127"/>
              <a:gd name="T122" fmla="*/ 140 w 140"/>
              <a:gd name="T123" fmla="*/ 127 h 1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0" h="127">
                <a:moveTo>
                  <a:pt x="119" y="20"/>
                </a:moveTo>
                <a:lnTo>
                  <a:pt x="119" y="20"/>
                </a:lnTo>
                <a:lnTo>
                  <a:pt x="108" y="12"/>
                </a:lnTo>
                <a:lnTo>
                  <a:pt x="95" y="6"/>
                </a:lnTo>
                <a:lnTo>
                  <a:pt x="81" y="2"/>
                </a:lnTo>
                <a:lnTo>
                  <a:pt x="64" y="0"/>
                </a:lnTo>
                <a:lnTo>
                  <a:pt x="49" y="2"/>
                </a:lnTo>
                <a:lnTo>
                  <a:pt x="35" y="6"/>
                </a:lnTo>
                <a:lnTo>
                  <a:pt x="22" y="12"/>
                </a:lnTo>
                <a:lnTo>
                  <a:pt x="11" y="20"/>
                </a:lnTo>
                <a:lnTo>
                  <a:pt x="9" y="21"/>
                </a:lnTo>
                <a:lnTo>
                  <a:pt x="9" y="23"/>
                </a:lnTo>
                <a:lnTo>
                  <a:pt x="11" y="20"/>
                </a:lnTo>
                <a:lnTo>
                  <a:pt x="22" y="12"/>
                </a:lnTo>
                <a:lnTo>
                  <a:pt x="35" y="6"/>
                </a:lnTo>
                <a:lnTo>
                  <a:pt x="49" y="3"/>
                </a:lnTo>
                <a:lnTo>
                  <a:pt x="64" y="2"/>
                </a:lnTo>
                <a:lnTo>
                  <a:pt x="81" y="3"/>
                </a:lnTo>
                <a:lnTo>
                  <a:pt x="94" y="6"/>
                </a:lnTo>
                <a:lnTo>
                  <a:pt x="106" y="12"/>
                </a:lnTo>
                <a:lnTo>
                  <a:pt x="119" y="20"/>
                </a:lnTo>
                <a:lnTo>
                  <a:pt x="119" y="21"/>
                </a:lnTo>
                <a:lnTo>
                  <a:pt x="119" y="20"/>
                </a:lnTo>
                <a:close/>
                <a:moveTo>
                  <a:pt x="0" y="97"/>
                </a:moveTo>
                <a:lnTo>
                  <a:pt x="0" y="100"/>
                </a:lnTo>
                <a:lnTo>
                  <a:pt x="11" y="109"/>
                </a:lnTo>
                <a:lnTo>
                  <a:pt x="22" y="116"/>
                </a:lnTo>
                <a:lnTo>
                  <a:pt x="35" y="122"/>
                </a:lnTo>
                <a:lnTo>
                  <a:pt x="49" y="125"/>
                </a:lnTo>
                <a:lnTo>
                  <a:pt x="64" y="127"/>
                </a:lnTo>
                <a:lnTo>
                  <a:pt x="81" y="125"/>
                </a:lnTo>
                <a:lnTo>
                  <a:pt x="95" y="122"/>
                </a:lnTo>
                <a:lnTo>
                  <a:pt x="108" y="116"/>
                </a:lnTo>
                <a:lnTo>
                  <a:pt x="119" y="109"/>
                </a:lnTo>
                <a:lnTo>
                  <a:pt x="129" y="100"/>
                </a:lnTo>
                <a:lnTo>
                  <a:pt x="136" y="89"/>
                </a:lnTo>
                <a:lnTo>
                  <a:pt x="140" y="80"/>
                </a:lnTo>
                <a:lnTo>
                  <a:pt x="138" y="80"/>
                </a:lnTo>
                <a:lnTo>
                  <a:pt x="138" y="79"/>
                </a:lnTo>
                <a:lnTo>
                  <a:pt x="134" y="89"/>
                </a:lnTo>
                <a:lnTo>
                  <a:pt x="129" y="100"/>
                </a:lnTo>
                <a:lnTo>
                  <a:pt x="119" y="109"/>
                </a:lnTo>
                <a:lnTo>
                  <a:pt x="106" y="116"/>
                </a:lnTo>
                <a:lnTo>
                  <a:pt x="94" y="122"/>
                </a:lnTo>
                <a:lnTo>
                  <a:pt x="81" y="125"/>
                </a:lnTo>
                <a:lnTo>
                  <a:pt x="64" y="127"/>
                </a:lnTo>
                <a:lnTo>
                  <a:pt x="49" y="125"/>
                </a:lnTo>
                <a:lnTo>
                  <a:pt x="35" y="122"/>
                </a:lnTo>
                <a:lnTo>
                  <a:pt x="22" y="116"/>
                </a:lnTo>
                <a:lnTo>
                  <a:pt x="11" y="109"/>
                </a:lnTo>
                <a:lnTo>
                  <a:pt x="2" y="100"/>
                </a:lnTo>
                <a:lnTo>
                  <a:pt x="0" y="97"/>
                </a:lnTo>
                <a:close/>
              </a:path>
            </a:pathLst>
          </a:custGeom>
          <a:solidFill>
            <a:srgbClr val="96E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6" name="Freeform 1646"/>
          <p:cNvSpPr>
            <a:spLocks noEditPoints="1"/>
          </p:cNvSpPr>
          <p:nvPr/>
        </p:nvSpPr>
        <p:spPr bwMode="auto">
          <a:xfrm>
            <a:off x="4295775" y="4854575"/>
            <a:ext cx="201613" cy="198438"/>
          </a:xfrm>
          <a:custGeom>
            <a:avLst/>
            <a:gdLst>
              <a:gd name="T0" fmla="*/ 2147483647 w 138"/>
              <a:gd name="T1" fmla="*/ 2147483647 h 125"/>
              <a:gd name="T2" fmla="*/ 2147483647 w 138"/>
              <a:gd name="T3" fmla="*/ 2147483647 h 125"/>
              <a:gd name="T4" fmla="*/ 2147483647 w 138"/>
              <a:gd name="T5" fmla="*/ 0 h 125"/>
              <a:gd name="T6" fmla="*/ 2147483647 w 138"/>
              <a:gd name="T7" fmla="*/ 2147483647 h 125"/>
              <a:gd name="T8" fmla="*/ 2147483647 w 138"/>
              <a:gd name="T9" fmla="*/ 2147483647 h 125"/>
              <a:gd name="T10" fmla="*/ 2147483647 w 138"/>
              <a:gd name="T11" fmla="*/ 2147483647 h 125"/>
              <a:gd name="T12" fmla="*/ 2147483647 w 138"/>
              <a:gd name="T13" fmla="*/ 2147483647 h 125"/>
              <a:gd name="T14" fmla="*/ 2147483647 w 138"/>
              <a:gd name="T15" fmla="*/ 2147483647 h 125"/>
              <a:gd name="T16" fmla="*/ 2147483647 w 138"/>
              <a:gd name="T17" fmla="*/ 2147483647 h 125"/>
              <a:gd name="T18" fmla="*/ 2147483647 w 138"/>
              <a:gd name="T19" fmla="*/ 2147483647 h 125"/>
              <a:gd name="T20" fmla="*/ 2147483647 w 138"/>
              <a:gd name="T21" fmla="*/ 2147483647 h 125"/>
              <a:gd name="T22" fmla="*/ 2147483647 w 138"/>
              <a:gd name="T23" fmla="*/ 0 h 125"/>
              <a:gd name="T24" fmla="*/ 2147483647 w 138"/>
              <a:gd name="T25" fmla="*/ 2147483647 h 125"/>
              <a:gd name="T26" fmla="*/ 2147483647 w 138"/>
              <a:gd name="T27" fmla="*/ 2147483647 h 125"/>
              <a:gd name="T28" fmla="*/ 2147483647 w 138"/>
              <a:gd name="T29" fmla="*/ 2147483647 h 125"/>
              <a:gd name="T30" fmla="*/ 2147483647 w 138"/>
              <a:gd name="T31" fmla="*/ 2147483647 h 125"/>
              <a:gd name="T32" fmla="*/ 2147483647 w 138"/>
              <a:gd name="T33" fmla="*/ 2147483647 h 125"/>
              <a:gd name="T34" fmla="*/ 2147483647 w 138"/>
              <a:gd name="T35" fmla="*/ 2147483647 h 125"/>
              <a:gd name="T36" fmla="*/ 0 w 138"/>
              <a:gd name="T37" fmla="*/ 2147483647 h 125"/>
              <a:gd name="T38" fmla="*/ 2147483647 w 138"/>
              <a:gd name="T39" fmla="*/ 2147483647 h 125"/>
              <a:gd name="T40" fmla="*/ 2147483647 w 138"/>
              <a:gd name="T41" fmla="*/ 2147483647 h 125"/>
              <a:gd name="T42" fmla="*/ 2147483647 w 138"/>
              <a:gd name="T43" fmla="*/ 2147483647 h 125"/>
              <a:gd name="T44" fmla="*/ 2147483647 w 138"/>
              <a:gd name="T45" fmla="*/ 2147483647 h 125"/>
              <a:gd name="T46" fmla="*/ 2147483647 w 138"/>
              <a:gd name="T47" fmla="*/ 2147483647 h 125"/>
              <a:gd name="T48" fmla="*/ 2147483647 w 138"/>
              <a:gd name="T49" fmla="*/ 2147483647 h 125"/>
              <a:gd name="T50" fmla="*/ 2147483647 w 138"/>
              <a:gd name="T51" fmla="*/ 2147483647 h 125"/>
              <a:gd name="T52" fmla="*/ 2147483647 w 138"/>
              <a:gd name="T53" fmla="*/ 2147483647 h 125"/>
              <a:gd name="T54" fmla="*/ 2147483647 w 138"/>
              <a:gd name="T55" fmla="*/ 2147483647 h 125"/>
              <a:gd name="T56" fmla="*/ 2147483647 w 138"/>
              <a:gd name="T57" fmla="*/ 2147483647 h 125"/>
              <a:gd name="T58" fmla="*/ 2147483647 w 138"/>
              <a:gd name="T59" fmla="*/ 2147483647 h 125"/>
              <a:gd name="T60" fmla="*/ 2147483647 w 138"/>
              <a:gd name="T61" fmla="*/ 2147483647 h 125"/>
              <a:gd name="T62" fmla="*/ 2147483647 w 138"/>
              <a:gd name="T63" fmla="*/ 2147483647 h 125"/>
              <a:gd name="T64" fmla="*/ 2147483647 w 138"/>
              <a:gd name="T65" fmla="*/ 2147483647 h 125"/>
              <a:gd name="T66" fmla="*/ 2147483647 w 138"/>
              <a:gd name="T67" fmla="*/ 2147483647 h 125"/>
              <a:gd name="T68" fmla="*/ 2147483647 w 138"/>
              <a:gd name="T69" fmla="*/ 2147483647 h 125"/>
              <a:gd name="T70" fmla="*/ 0 w 138"/>
              <a:gd name="T71" fmla="*/ 2147483647 h 125"/>
              <a:gd name="T72" fmla="*/ 0 w 138"/>
              <a:gd name="T73" fmla="*/ 2147483647 h 125"/>
              <a:gd name="T74" fmla="*/ 0 w 138"/>
              <a:gd name="T75" fmla="*/ 2147483647 h 125"/>
              <a:gd name="T76" fmla="*/ 0 w 138"/>
              <a:gd name="T77" fmla="*/ 2147483647 h 125"/>
              <a:gd name="T78" fmla="*/ 0 w 138"/>
              <a:gd name="T79" fmla="*/ 2147483647 h 1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8"/>
              <a:gd name="T121" fmla="*/ 0 h 125"/>
              <a:gd name="T122" fmla="*/ 138 w 138"/>
              <a:gd name="T123" fmla="*/ 125 h 1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8" h="125">
                <a:moveTo>
                  <a:pt x="119" y="19"/>
                </a:moveTo>
                <a:lnTo>
                  <a:pt x="119" y="18"/>
                </a:lnTo>
                <a:lnTo>
                  <a:pt x="106" y="10"/>
                </a:lnTo>
                <a:lnTo>
                  <a:pt x="94" y="4"/>
                </a:lnTo>
                <a:lnTo>
                  <a:pt x="81" y="1"/>
                </a:lnTo>
                <a:lnTo>
                  <a:pt x="64" y="0"/>
                </a:lnTo>
                <a:lnTo>
                  <a:pt x="49" y="1"/>
                </a:lnTo>
                <a:lnTo>
                  <a:pt x="35" y="4"/>
                </a:lnTo>
                <a:lnTo>
                  <a:pt x="22" y="10"/>
                </a:lnTo>
                <a:lnTo>
                  <a:pt x="11" y="18"/>
                </a:lnTo>
                <a:lnTo>
                  <a:pt x="9" y="21"/>
                </a:lnTo>
                <a:lnTo>
                  <a:pt x="7" y="21"/>
                </a:lnTo>
                <a:lnTo>
                  <a:pt x="11" y="18"/>
                </a:lnTo>
                <a:lnTo>
                  <a:pt x="22" y="10"/>
                </a:lnTo>
                <a:lnTo>
                  <a:pt x="35" y="4"/>
                </a:lnTo>
                <a:lnTo>
                  <a:pt x="49" y="1"/>
                </a:lnTo>
                <a:lnTo>
                  <a:pt x="64" y="0"/>
                </a:lnTo>
                <a:lnTo>
                  <a:pt x="81" y="1"/>
                </a:lnTo>
                <a:lnTo>
                  <a:pt x="94" y="4"/>
                </a:lnTo>
                <a:lnTo>
                  <a:pt x="106" y="10"/>
                </a:lnTo>
                <a:lnTo>
                  <a:pt x="117" y="18"/>
                </a:lnTo>
                <a:lnTo>
                  <a:pt x="121" y="21"/>
                </a:lnTo>
                <a:lnTo>
                  <a:pt x="121" y="19"/>
                </a:lnTo>
                <a:lnTo>
                  <a:pt x="119" y="19"/>
                </a:lnTo>
                <a:close/>
                <a:moveTo>
                  <a:pt x="0" y="95"/>
                </a:moveTo>
                <a:lnTo>
                  <a:pt x="2" y="98"/>
                </a:lnTo>
                <a:lnTo>
                  <a:pt x="11" y="107"/>
                </a:lnTo>
                <a:lnTo>
                  <a:pt x="22" y="114"/>
                </a:lnTo>
                <a:lnTo>
                  <a:pt x="35" y="120"/>
                </a:lnTo>
                <a:lnTo>
                  <a:pt x="49" y="123"/>
                </a:lnTo>
                <a:lnTo>
                  <a:pt x="64" y="125"/>
                </a:lnTo>
                <a:lnTo>
                  <a:pt x="81" y="123"/>
                </a:lnTo>
                <a:lnTo>
                  <a:pt x="94" y="120"/>
                </a:lnTo>
                <a:lnTo>
                  <a:pt x="106" y="114"/>
                </a:lnTo>
                <a:lnTo>
                  <a:pt x="119" y="107"/>
                </a:lnTo>
                <a:lnTo>
                  <a:pt x="129" y="98"/>
                </a:lnTo>
                <a:lnTo>
                  <a:pt x="134" y="87"/>
                </a:lnTo>
                <a:lnTo>
                  <a:pt x="138" y="77"/>
                </a:lnTo>
                <a:lnTo>
                  <a:pt x="134" y="86"/>
                </a:lnTo>
                <a:lnTo>
                  <a:pt x="127" y="96"/>
                </a:lnTo>
                <a:lnTo>
                  <a:pt x="117" y="105"/>
                </a:lnTo>
                <a:lnTo>
                  <a:pt x="106" y="113"/>
                </a:lnTo>
                <a:lnTo>
                  <a:pt x="94" y="119"/>
                </a:lnTo>
                <a:lnTo>
                  <a:pt x="81" y="123"/>
                </a:lnTo>
                <a:lnTo>
                  <a:pt x="64" y="123"/>
                </a:lnTo>
                <a:lnTo>
                  <a:pt x="49" y="123"/>
                </a:lnTo>
                <a:lnTo>
                  <a:pt x="35" y="119"/>
                </a:lnTo>
                <a:lnTo>
                  <a:pt x="22" y="113"/>
                </a:lnTo>
                <a:lnTo>
                  <a:pt x="11" y="105"/>
                </a:lnTo>
                <a:lnTo>
                  <a:pt x="2" y="96"/>
                </a:lnTo>
                <a:lnTo>
                  <a:pt x="0" y="93"/>
                </a:lnTo>
                <a:lnTo>
                  <a:pt x="0" y="95"/>
                </a:lnTo>
                <a:close/>
              </a:path>
            </a:pathLst>
          </a:custGeom>
          <a:solidFill>
            <a:srgbClr val="97E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" name="Freeform 1647"/>
          <p:cNvSpPr>
            <a:spLocks noEditPoints="1"/>
          </p:cNvSpPr>
          <p:nvPr/>
        </p:nvSpPr>
        <p:spPr bwMode="auto">
          <a:xfrm>
            <a:off x="4295775" y="4854575"/>
            <a:ext cx="201613" cy="195263"/>
          </a:xfrm>
          <a:custGeom>
            <a:avLst/>
            <a:gdLst>
              <a:gd name="T0" fmla="*/ 2147483647 w 138"/>
              <a:gd name="T1" fmla="*/ 2147483647 h 123"/>
              <a:gd name="T2" fmla="*/ 2147483647 w 138"/>
              <a:gd name="T3" fmla="*/ 2147483647 h 123"/>
              <a:gd name="T4" fmla="*/ 2147483647 w 138"/>
              <a:gd name="T5" fmla="*/ 0 h 123"/>
              <a:gd name="T6" fmla="*/ 2147483647 w 138"/>
              <a:gd name="T7" fmla="*/ 2147483647 h 123"/>
              <a:gd name="T8" fmla="*/ 2147483647 w 138"/>
              <a:gd name="T9" fmla="*/ 2147483647 h 123"/>
              <a:gd name="T10" fmla="*/ 2147483647 w 138"/>
              <a:gd name="T11" fmla="*/ 2147483647 h 123"/>
              <a:gd name="T12" fmla="*/ 2147483647 w 138"/>
              <a:gd name="T13" fmla="*/ 2147483647 h 123"/>
              <a:gd name="T14" fmla="*/ 2147483647 w 138"/>
              <a:gd name="T15" fmla="*/ 2147483647 h 123"/>
              <a:gd name="T16" fmla="*/ 2147483647 w 138"/>
              <a:gd name="T17" fmla="*/ 2147483647 h 123"/>
              <a:gd name="T18" fmla="*/ 2147483647 w 138"/>
              <a:gd name="T19" fmla="*/ 2147483647 h 123"/>
              <a:gd name="T20" fmla="*/ 2147483647 w 138"/>
              <a:gd name="T21" fmla="*/ 2147483647 h 123"/>
              <a:gd name="T22" fmla="*/ 2147483647 w 138"/>
              <a:gd name="T23" fmla="*/ 2147483647 h 123"/>
              <a:gd name="T24" fmla="*/ 2147483647 w 138"/>
              <a:gd name="T25" fmla="*/ 2147483647 h 123"/>
              <a:gd name="T26" fmla="*/ 2147483647 w 138"/>
              <a:gd name="T27" fmla="*/ 2147483647 h 123"/>
              <a:gd name="T28" fmla="*/ 2147483647 w 138"/>
              <a:gd name="T29" fmla="*/ 2147483647 h 123"/>
              <a:gd name="T30" fmla="*/ 2147483647 w 138"/>
              <a:gd name="T31" fmla="*/ 2147483647 h 123"/>
              <a:gd name="T32" fmla="*/ 2147483647 w 138"/>
              <a:gd name="T33" fmla="*/ 2147483647 h 123"/>
              <a:gd name="T34" fmla="*/ 2147483647 w 138"/>
              <a:gd name="T35" fmla="*/ 2147483647 h 123"/>
              <a:gd name="T36" fmla="*/ 0 w 138"/>
              <a:gd name="T37" fmla="*/ 2147483647 h 123"/>
              <a:gd name="T38" fmla="*/ 2147483647 w 138"/>
              <a:gd name="T39" fmla="*/ 2147483647 h 123"/>
              <a:gd name="T40" fmla="*/ 2147483647 w 138"/>
              <a:gd name="T41" fmla="*/ 2147483647 h 123"/>
              <a:gd name="T42" fmla="*/ 2147483647 w 138"/>
              <a:gd name="T43" fmla="*/ 2147483647 h 123"/>
              <a:gd name="T44" fmla="*/ 2147483647 w 138"/>
              <a:gd name="T45" fmla="*/ 2147483647 h 123"/>
              <a:gd name="T46" fmla="*/ 2147483647 w 138"/>
              <a:gd name="T47" fmla="*/ 2147483647 h 123"/>
              <a:gd name="T48" fmla="*/ 2147483647 w 138"/>
              <a:gd name="T49" fmla="*/ 2147483647 h 123"/>
              <a:gd name="T50" fmla="*/ 2147483647 w 138"/>
              <a:gd name="T51" fmla="*/ 2147483647 h 123"/>
              <a:gd name="T52" fmla="*/ 2147483647 w 138"/>
              <a:gd name="T53" fmla="*/ 2147483647 h 123"/>
              <a:gd name="T54" fmla="*/ 2147483647 w 138"/>
              <a:gd name="T55" fmla="*/ 2147483647 h 123"/>
              <a:gd name="T56" fmla="*/ 2147483647 w 138"/>
              <a:gd name="T57" fmla="*/ 2147483647 h 123"/>
              <a:gd name="T58" fmla="*/ 2147483647 w 138"/>
              <a:gd name="T59" fmla="*/ 2147483647 h 123"/>
              <a:gd name="T60" fmla="*/ 2147483647 w 138"/>
              <a:gd name="T61" fmla="*/ 2147483647 h 123"/>
              <a:gd name="T62" fmla="*/ 2147483647 w 138"/>
              <a:gd name="T63" fmla="*/ 2147483647 h 123"/>
              <a:gd name="T64" fmla="*/ 2147483647 w 138"/>
              <a:gd name="T65" fmla="*/ 2147483647 h 123"/>
              <a:gd name="T66" fmla="*/ 2147483647 w 138"/>
              <a:gd name="T67" fmla="*/ 2147483647 h 123"/>
              <a:gd name="T68" fmla="*/ 2147483647 w 138"/>
              <a:gd name="T69" fmla="*/ 2147483647 h 123"/>
              <a:gd name="T70" fmla="*/ 0 w 138"/>
              <a:gd name="T71" fmla="*/ 2147483647 h 123"/>
              <a:gd name="T72" fmla="*/ 0 w 138"/>
              <a:gd name="T73" fmla="*/ 2147483647 h 123"/>
              <a:gd name="T74" fmla="*/ 0 w 138"/>
              <a:gd name="T75" fmla="*/ 2147483647 h 123"/>
              <a:gd name="T76" fmla="*/ 0 w 138"/>
              <a:gd name="T77" fmla="*/ 2147483647 h 123"/>
              <a:gd name="T78" fmla="*/ 0 w 138"/>
              <a:gd name="T79" fmla="*/ 2147483647 h 12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8"/>
              <a:gd name="T121" fmla="*/ 0 h 123"/>
              <a:gd name="T122" fmla="*/ 138 w 138"/>
              <a:gd name="T123" fmla="*/ 123 h 12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8" h="123">
                <a:moveTo>
                  <a:pt x="121" y="21"/>
                </a:moveTo>
                <a:lnTo>
                  <a:pt x="117" y="18"/>
                </a:lnTo>
                <a:lnTo>
                  <a:pt x="106" y="10"/>
                </a:lnTo>
                <a:lnTo>
                  <a:pt x="94" y="4"/>
                </a:lnTo>
                <a:lnTo>
                  <a:pt x="81" y="1"/>
                </a:lnTo>
                <a:lnTo>
                  <a:pt x="64" y="0"/>
                </a:lnTo>
                <a:lnTo>
                  <a:pt x="49" y="1"/>
                </a:lnTo>
                <a:lnTo>
                  <a:pt x="35" y="4"/>
                </a:lnTo>
                <a:lnTo>
                  <a:pt x="22" y="10"/>
                </a:lnTo>
                <a:lnTo>
                  <a:pt x="11" y="18"/>
                </a:lnTo>
                <a:lnTo>
                  <a:pt x="7" y="21"/>
                </a:lnTo>
                <a:lnTo>
                  <a:pt x="7" y="22"/>
                </a:lnTo>
                <a:lnTo>
                  <a:pt x="11" y="19"/>
                </a:lnTo>
                <a:lnTo>
                  <a:pt x="22" y="12"/>
                </a:lnTo>
                <a:lnTo>
                  <a:pt x="35" y="6"/>
                </a:lnTo>
                <a:lnTo>
                  <a:pt x="49" y="1"/>
                </a:lnTo>
                <a:lnTo>
                  <a:pt x="64" y="1"/>
                </a:lnTo>
                <a:lnTo>
                  <a:pt x="79" y="1"/>
                </a:lnTo>
                <a:lnTo>
                  <a:pt x="94" y="6"/>
                </a:lnTo>
                <a:lnTo>
                  <a:pt x="106" y="12"/>
                </a:lnTo>
                <a:lnTo>
                  <a:pt x="117" y="19"/>
                </a:lnTo>
                <a:lnTo>
                  <a:pt x="121" y="22"/>
                </a:lnTo>
                <a:lnTo>
                  <a:pt x="121" y="21"/>
                </a:lnTo>
                <a:close/>
                <a:moveTo>
                  <a:pt x="0" y="93"/>
                </a:moveTo>
                <a:lnTo>
                  <a:pt x="2" y="96"/>
                </a:lnTo>
                <a:lnTo>
                  <a:pt x="11" y="105"/>
                </a:lnTo>
                <a:lnTo>
                  <a:pt x="22" y="113"/>
                </a:lnTo>
                <a:lnTo>
                  <a:pt x="35" y="119"/>
                </a:lnTo>
                <a:lnTo>
                  <a:pt x="49" y="123"/>
                </a:lnTo>
                <a:lnTo>
                  <a:pt x="64" y="123"/>
                </a:lnTo>
                <a:lnTo>
                  <a:pt x="81" y="123"/>
                </a:lnTo>
                <a:lnTo>
                  <a:pt x="94" y="119"/>
                </a:lnTo>
                <a:lnTo>
                  <a:pt x="106" y="113"/>
                </a:lnTo>
                <a:lnTo>
                  <a:pt x="117" y="105"/>
                </a:lnTo>
                <a:lnTo>
                  <a:pt x="127" y="96"/>
                </a:lnTo>
                <a:lnTo>
                  <a:pt x="134" y="86"/>
                </a:lnTo>
                <a:lnTo>
                  <a:pt x="138" y="77"/>
                </a:lnTo>
                <a:lnTo>
                  <a:pt x="134" y="86"/>
                </a:lnTo>
                <a:lnTo>
                  <a:pt x="127" y="96"/>
                </a:lnTo>
                <a:lnTo>
                  <a:pt x="117" y="105"/>
                </a:lnTo>
                <a:lnTo>
                  <a:pt x="106" y="113"/>
                </a:lnTo>
                <a:lnTo>
                  <a:pt x="94" y="119"/>
                </a:lnTo>
                <a:lnTo>
                  <a:pt x="79" y="122"/>
                </a:lnTo>
                <a:lnTo>
                  <a:pt x="64" y="123"/>
                </a:lnTo>
                <a:lnTo>
                  <a:pt x="49" y="122"/>
                </a:lnTo>
                <a:lnTo>
                  <a:pt x="35" y="119"/>
                </a:lnTo>
                <a:lnTo>
                  <a:pt x="22" y="113"/>
                </a:lnTo>
                <a:lnTo>
                  <a:pt x="11" y="105"/>
                </a:lnTo>
                <a:lnTo>
                  <a:pt x="2" y="96"/>
                </a:lnTo>
                <a:lnTo>
                  <a:pt x="0" y="92"/>
                </a:lnTo>
                <a:lnTo>
                  <a:pt x="0" y="93"/>
                </a:lnTo>
                <a:close/>
              </a:path>
            </a:pathLst>
          </a:custGeom>
          <a:solidFill>
            <a:srgbClr val="98E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" name="Freeform 1648"/>
          <p:cNvSpPr>
            <a:spLocks noEditPoints="1"/>
          </p:cNvSpPr>
          <p:nvPr/>
        </p:nvSpPr>
        <p:spPr bwMode="auto">
          <a:xfrm>
            <a:off x="4295775" y="4856163"/>
            <a:ext cx="201613" cy="193675"/>
          </a:xfrm>
          <a:custGeom>
            <a:avLst/>
            <a:gdLst>
              <a:gd name="T0" fmla="*/ 2147483647 w 138"/>
              <a:gd name="T1" fmla="*/ 2147483647 h 122"/>
              <a:gd name="T2" fmla="*/ 2147483647 w 138"/>
              <a:gd name="T3" fmla="*/ 2147483647 h 122"/>
              <a:gd name="T4" fmla="*/ 2147483647 w 138"/>
              <a:gd name="T5" fmla="*/ 0 h 122"/>
              <a:gd name="T6" fmla="*/ 2147483647 w 138"/>
              <a:gd name="T7" fmla="*/ 2147483647 h 122"/>
              <a:gd name="T8" fmla="*/ 2147483647 w 138"/>
              <a:gd name="T9" fmla="*/ 2147483647 h 122"/>
              <a:gd name="T10" fmla="*/ 2147483647 w 138"/>
              <a:gd name="T11" fmla="*/ 2147483647 h 122"/>
              <a:gd name="T12" fmla="*/ 2147483647 w 138"/>
              <a:gd name="T13" fmla="*/ 2147483647 h 122"/>
              <a:gd name="T14" fmla="*/ 2147483647 w 138"/>
              <a:gd name="T15" fmla="*/ 2147483647 h 122"/>
              <a:gd name="T16" fmla="*/ 2147483647 w 138"/>
              <a:gd name="T17" fmla="*/ 2147483647 h 122"/>
              <a:gd name="T18" fmla="*/ 2147483647 w 138"/>
              <a:gd name="T19" fmla="*/ 2147483647 h 122"/>
              <a:gd name="T20" fmla="*/ 2147483647 w 138"/>
              <a:gd name="T21" fmla="*/ 2147483647 h 122"/>
              <a:gd name="T22" fmla="*/ 2147483647 w 138"/>
              <a:gd name="T23" fmla="*/ 0 h 122"/>
              <a:gd name="T24" fmla="*/ 2147483647 w 138"/>
              <a:gd name="T25" fmla="*/ 2147483647 h 122"/>
              <a:gd name="T26" fmla="*/ 2147483647 w 138"/>
              <a:gd name="T27" fmla="*/ 2147483647 h 122"/>
              <a:gd name="T28" fmla="*/ 2147483647 w 138"/>
              <a:gd name="T29" fmla="*/ 2147483647 h 122"/>
              <a:gd name="T30" fmla="*/ 2147483647 w 138"/>
              <a:gd name="T31" fmla="*/ 2147483647 h 122"/>
              <a:gd name="T32" fmla="*/ 2147483647 w 138"/>
              <a:gd name="T33" fmla="*/ 2147483647 h 122"/>
              <a:gd name="T34" fmla="*/ 2147483647 w 138"/>
              <a:gd name="T35" fmla="*/ 2147483647 h 122"/>
              <a:gd name="T36" fmla="*/ 0 w 138"/>
              <a:gd name="T37" fmla="*/ 2147483647 h 122"/>
              <a:gd name="T38" fmla="*/ 2147483647 w 138"/>
              <a:gd name="T39" fmla="*/ 2147483647 h 122"/>
              <a:gd name="T40" fmla="*/ 2147483647 w 138"/>
              <a:gd name="T41" fmla="*/ 2147483647 h 122"/>
              <a:gd name="T42" fmla="*/ 2147483647 w 138"/>
              <a:gd name="T43" fmla="*/ 2147483647 h 122"/>
              <a:gd name="T44" fmla="*/ 2147483647 w 138"/>
              <a:gd name="T45" fmla="*/ 2147483647 h 122"/>
              <a:gd name="T46" fmla="*/ 2147483647 w 138"/>
              <a:gd name="T47" fmla="*/ 2147483647 h 122"/>
              <a:gd name="T48" fmla="*/ 2147483647 w 138"/>
              <a:gd name="T49" fmla="*/ 2147483647 h 122"/>
              <a:gd name="T50" fmla="*/ 2147483647 w 138"/>
              <a:gd name="T51" fmla="*/ 2147483647 h 122"/>
              <a:gd name="T52" fmla="*/ 2147483647 w 138"/>
              <a:gd name="T53" fmla="*/ 2147483647 h 122"/>
              <a:gd name="T54" fmla="*/ 2147483647 w 138"/>
              <a:gd name="T55" fmla="*/ 2147483647 h 122"/>
              <a:gd name="T56" fmla="*/ 2147483647 w 138"/>
              <a:gd name="T57" fmla="*/ 2147483647 h 122"/>
              <a:gd name="T58" fmla="*/ 2147483647 w 138"/>
              <a:gd name="T59" fmla="*/ 2147483647 h 122"/>
              <a:gd name="T60" fmla="*/ 2147483647 w 138"/>
              <a:gd name="T61" fmla="*/ 2147483647 h 122"/>
              <a:gd name="T62" fmla="*/ 2147483647 w 138"/>
              <a:gd name="T63" fmla="*/ 2147483647 h 122"/>
              <a:gd name="T64" fmla="*/ 2147483647 w 138"/>
              <a:gd name="T65" fmla="*/ 2147483647 h 122"/>
              <a:gd name="T66" fmla="*/ 2147483647 w 138"/>
              <a:gd name="T67" fmla="*/ 2147483647 h 122"/>
              <a:gd name="T68" fmla="*/ 2147483647 w 138"/>
              <a:gd name="T69" fmla="*/ 2147483647 h 122"/>
              <a:gd name="T70" fmla="*/ 0 w 138"/>
              <a:gd name="T71" fmla="*/ 2147483647 h 122"/>
              <a:gd name="T72" fmla="*/ 0 w 138"/>
              <a:gd name="T73" fmla="*/ 2147483647 h 122"/>
              <a:gd name="T74" fmla="*/ 0 w 138"/>
              <a:gd name="T75" fmla="*/ 2147483647 h 122"/>
              <a:gd name="T76" fmla="*/ 0 w 138"/>
              <a:gd name="T77" fmla="*/ 2147483647 h 122"/>
              <a:gd name="T78" fmla="*/ 0 w 138"/>
              <a:gd name="T79" fmla="*/ 2147483647 h 1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8"/>
              <a:gd name="T121" fmla="*/ 0 h 122"/>
              <a:gd name="T122" fmla="*/ 138 w 138"/>
              <a:gd name="T123" fmla="*/ 122 h 1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8" h="122">
                <a:moveTo>
                  <a:pt x="121" y="21"/>
                </a:moveTo>
                <a:lnTo>
                  <a:pt x="117" y="18"/>
                </a:lnTo>
                <a:lnTo>
                  <a:pt x="106" y="11"/>
                </a:lnTo>
                <a:lnTo>
                  <a:pt x="94" y="5"/>
                </a:lnTo>
                <a:lnTo>
                  <a:pt x="79" y="0"/>
                </a:lnTo>
                <a:lnTo>
                  <a:pt x="64" y="0"/>
                </a:lnTo>
                <a:lnTo>
                  <a:pt x="49" y="0"/>
                </a:lnTo>
                <a:lnTo>
                  <a:pt x="35" y="5"/>
                </a:lnTo>
                <a:lnTo>
                  <a:pt x="22" y="11"/>
                </a:lnTo>
                <a:lnTo>
                  <a:pt x="11" y="18"/>
                </a:lnTo>
                <a:lnTo>
                  <a:pt x="7" y="21"/>
                </a:lnTo>
                <a:lnTo>
                  <a:pt x="7" y="23"/>
                </a:lnTo>
                <a:lnTo>
                  <a:pt x="13" y="18"/>
                </a:lnTo>
                <a:lnTo>
                  <a:pt x="24" y="11"/>
                </a:lnTo>
                <a:lnTo>
                  <a:pt x="37" y="5"/>
                </a:lnTo>
                <a:lnTo>
                  <a:pt x="49" y="2"/>
                </a:lnTo>
                <a:lnTo>
                  <a:pt x="64" y="0"/>
                </a:lnTo>
                <a:lnTo>
                  <a:pt x="79" y="2"/>
                </a:lnTo>
                <a:lnTo>
                  <a:pt x="94" y="5"/>
                </a:lnTo>
                <a:lnTo>
                  <a:pt x="106" y="11"/>
                </a:lnTo>
                <a:lnTo>
                  <a:pt x="117" y="18"/>
                </a:lnTo>
                <a:lnTo>
                  <a:pt x="121" y="23"/>
                </a:lnTo>
                <a:lnTo>
                  <a:pt x="121" y="21"/>
                </a:lnTo>
                <a:close/>
                <a:moveTo>
                  <a:pt x="0" y="91"/>
                </a:moveTo>
                <a:lnTo>
                  <a:pt x="2" y="95"/>
                </a:lnTo>
                <a:lnTo>
                  <a:pt x="11" y="104"/>
                </a:lnTo>
                <a:lnTo>
                  <a:pt x="22" y="112"/>
                </a:lnTo>
                <a:lnTo>
                  <a:pt x="35" y="118"/>
                </a:lnTo>
                <a:lnTo>
                  <a:pt x="49" y="121"/>
                </a:lnTo>
                <a:lnTo>
                  <a:pt x="64" y="122"/>
                </a:lnTo>
                <a:lnTo>
                  <a:pt x="79" y="121"/>
                </a:lnTo>
                <a:lnTo>
                  <a:pt x="94" y="118"/>
                </a:lnTo>
                <a:lnTo>
                  <a:pt x="106" y="112"/>
                </a:lnTo>
                <a:lnTo>
                  <a:pt x="117" y="104"/>
                </a:lnTo>
                <a:lnTo>
                  <a:pt x="127" y="95"/>
                </a:lnTo>
                <a:lnTo>
                  <a:pt x="134" y="85"/>
                </a:lnTo>
                <a:lnTo>
                  <a:pt x="138" y="76"/>
                </a:lnTo>
                <a:lnTo>
                  <a:pt x="138" y="74"/>
                </a:lnTo>
                <a:lnTo>
                  <a:pt x="132" y="85"/>
                </a:lnTo>
                <a:lnTo>
                  <a:pt x="127" y="95"/>
                </a:lnTo>
                <a:lnTo>
                  <a:pt x="117" y="104"/>
                </a:lnTo>
                <a:lnTo>
                  <a:pt x="106" y="112"/>
                </a:lnTo>
                <a:lnTo>
                  <a:pt x="94" y="118"/>
                </a:lnTo>
                <a:lnTo>
                  <a:pt x="79" y="121"/>
                </a:lnTo>
                <a:lnTo>
                  <a:pt x="64" y="122"/>
                </a:lnTo>
                <a:lnTo>
                  <a:pt x="49" y="121"/>
                </a:lnTo>
                <a:lnTo>
                  <a:pt x="37" y="118"/>
                </a:lnTo>
                <a:lnTo>
                  <a:pt x="24" y="112"/>
                </a:lnTo>
                <a:lnTo>
                  <a:pt x="13" y="104"/>
                </a:lnTo>
                <a:lnTo>
                  <a:pt x="4" y="95"/>
                </a:lnTo>
                <a:lnTo>
                  <a:pt x="0" y="89"/>
                </a:lnTo>
                <a:lnTo>
                  <a:pt x="0" y="91"/>
                </a:lnTo>
                <a:close/>
              </a:path>
            </a:pathLst>
          </a:custGeom>
          <a:solidFill>
            <a:srgbClr val="99E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" name="Freeform 1649"/>
          <p:cNvSpPr>
            <a:spLocks noEditPoints="1"/>
          </p:cNvSpPr>
          <p:nvPr/>
        </p:nvSpPr>
        <p:spPr bwMode="auto">
          <a:xfrm>
            <a:off x="4295775" y="4856163"/>
            <a:ext cx="201613" cy="193675"/>
          </a:xfrm>
          <a:custGeom>
            <a:avLst/>
            <a:gdLst>
              <a:gd name="T0" fmla="*/ 2147483647 w 138"/>
              <a:gd name="T1" fmla="*/ 2147483647 h 122"/>
              <a:gd name="T2" fmla="*/ 2147483647 w 138"/>
              <a:gd name="T3" fmla="*/ 2147483647 h 122"/>
              <a:gd name="T4" fmla="*/ 2147483647 w 138"/>
              <a:gd name="T5" fmla="*/ 0 h 122"/>
              <a:gd name="T6" fmla="*/ 2147483647 w 138"/>
              <a:gd name="T7" fmla="*/ 2147483647 h 122"/>
              <a:gd name="T8" fmla="*/ 2147483647 w 138"/>
              <a:gd name="T9" fmla="*/ 2147483647 h 122"/>
              <a:gd name="T10" fmla="*/ 2147483647 w 138"/>
              <a:gd name="T11" fmla="*/ 2147483647 h 122"/>
              <a:gd name="T12" fmla="*/ 2147483647 w 138"/>
              <a:gd name="T13" fmla="*/ 2147483647 h 122"/>
              <a:gd name="T14" fmla="*/ 2147483647 w 138"/>
              <a:gd name="T15" fmla="*/ 2147483647 h 122"/>
              <a:gd name="T16" fmla="*/ 2147483647 w 138"/>
              <a:gd name="T17" fmla="*/ 2147483647 h 122"/>
              <a:gd name="T18" fmla="*/ 2147483647 w 138"/>
              <a:gd name="T19" fmla="*/ 2147483647 h 122"/>
              <a:gd name="T20" fmla="*/ 2147483647 w 138"/>
              <a:gd name="T21" fmla="*/ 2147483647 h 122"/>
              <a:gd name="T22" fmla="*/ 2147483647 w 138"/>
              <a:gd name="T23" fmla="*/ 0 h 122"/>
              <a:gd name="T24" fmla="*/ 2147483647 w 138"/>
              <a:gd name="T25" fmla="*/ 2147483647 h 122"/>
              <a:gd name="T26" fmla="*/ 2147483647 w 138"/>
              <a:gd name="T27" fmla="*/ 2147483647 h 122"/>
              <a:gd name="T28" fmla="*/ 2147483647 w 138"/>
              <a:gd name="T29" fmla="*/ 2147483647 h 122"/>
              <a:gd name="T30" fmla="*/ 2147483647 w 138"/>
              <a:gd name="T31" fmla="*/ 2147483647 h 122"/>
              <a:gd name="T32" fmla="*/ 2147483647 w 138"/>
              <a:gd name="T33" fmla="*/ 2147483647 h 122"/>
              <a:gd name="T34" fmla="*/ 2147483647 w 138"/>
              <a:gd name="T35" fmla="*/ 2147483647 h 122"/>
              <a:gd name="T36" fmla="*/ 0 w 138"/>
              <a:gd name="T37" fmla="*/ 2147483647 h 122"/>
              <a:gd name="T38" fmla="*/ 2147483647 w 138"/>
              <a:gd name="T39" fmla="*/ 2147483647 h 122"/>
              <a:gd name="T40" fmla="*/ 2147483647 w 138"/>
              <a:gd name="T41" fmla="*/ 2147483647 h 122"/>
              <a:gd name="T42" fmla="*/ 2147483647 w 138"/>
              <a:gd name="T43" fmla="*/ 2147483647 h 122"/>
              <a:gd name="T44" fmla="*/ 2147483647 w 138"/>
              <a:gd name="T45" fmla="*/ 2147483647 h 122"/>
              <a:gd name="T46" fmla="*/ 2147483647 w 138"/>
              <a:gd name="T47" fmla="*/ 2147483647 h 122"/>
              <a:gd name="T48" fmla="*/ 2147483647 w 138"/>
              <a:gd name="T49" fmla="*/ 2147483647 h 122"/>
              <a:gd name="T50" fmla="*/ 2147483647 w 138"/>
              <a:gd name="T51" fmla="*/ 2147483647 h 122"/>
              <a:gd name="T52" fmla="*/ 2147483647 w 138"/>
              <a:gd name="T53" fmla="*/ 2147483647 h 122"/>
              <a:gd name="T54" fmla="*/ 2147483647 w 138"/>
              <a:gd name="T55" fmla="*/ 2147483647 h 122"/>
              <a:gd name="T56" fmla="*/ 2147483647 w 138"/>
              <a:gd name="T57" fmla="*/ 2147483647 h 122"/>
              <a:gd name="T58" fmla="*/ 2147483647 w 138"/>
              <a:gd name="T59" fmla="*/ 2147483647 h 122"/>
              <a:gd name="T60" fmla="*/ 2147483647 w 138"/>
              <a:gd name="T61" fmla="*/ 2147483647 h 122"/>
              <a:gd name="T62" fmla="*/ 2147483647 w 138"/>
              <a:gd name="T63" fmla="*/ 2147483647 h 122"/>
              <a:gd name="T64" fmla="*/ 2147483647 w 138"/>
              <a:gd name="T65" fmla="*/ 2147483647 h 122"/>
              <a:gd name="T66" fmla="*/ 2147483647 w 138"/>
              <a:gd name="T67" fmla="*/ 2147483647 h 122"/>
              <a:gd name="T68" fmla="*/ 2147483647 w 138"/>
              <a:gd name="T69" fmla="*/ 2147483647 h 122"/>
              <a:gd name="T70" fmla="*/ 0 w 138"/>
              <a:gd name="T71" fmla="*/ 2147483647 h 122"/>
              <a:gd name="T72" fmla="*/ 0 w 138"/>
              <a:gd name="T73" fmla="*/ 2147483647 h 122"/>
              <a:gd name="T74" fmla="*/ 0 w 138"/>
              <a:gd name="T75" fmla="*/ 2147483647 h 122"/>
              <a:gd name="T76" fmla="*/ 0 w 138"/>
              <a:gd name="T77" fmla="*/ 2147483647 h 122"/>
              <a:gd name="T78" fmla="*/ 0 w 138"/>
              <a:gd name="T79" fmla="*/ 2147483647 h 1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8"/>
              <a:gd name="T121" fmla="*/ 0 h 122"/>
              <a:gd name="T122" fmla="*/ 138 w 138"/>
              <a:gd name="T123" fmla="*/ 122 h 12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8" h="122">
                <a:moveTo>
                  <a:pt x="121" y="23"/>
                </a:moveTo>
                <a:lnTo>
                  <a:pt x="117" y="18"/>
                </a:lnTo>
                <a:lnTo>
                  <a:pt x="106" y="11"/>
                </a:lnTo>
                <a:lnTo>
                  <a:pt x="94" y="5"/>
                </a:lnTo>
                <a:lnTo>
                  <a:pt x="79" y="2"/>
                </a:lnTo>
                <a:lnTo>
                  <a:pt x="64" y="0"/>
                </a:lnTo>
                <a:lnTo>
                  <a:pt x="49" y="2"/>
                </a:lnTo>
                <a:lnTo>
                  <a:pt x="37" y="5"/>
                </a:lnTo>
                <a:lnTo>
                  <a:pt x="24" y="11"/>
                </a:lnTo>
                <a:lnTo>
                  <a:pt x="13" y="18"/>
                </a:lnTo>
                <a:lnTo>
                  <a:pt x="7" y="23"/>
                </a:lnTo>
                <a:lnTo>
                  <a:pt x="13" y="18"/>
                </a:lnTo>
                <a:lnTo>
                  <a:pt x="24" y="11"/>
                </a:lnTo>
                <a:lnTo>
                  <a:pt x="37" y="6"/>
                </a:lnTo>
                <a:lnTo>
                  <a:pt x="49" y="2"/>
                </a:lnTo>
                <a:lnTo>
                  <a:pt x="64" y="0"/>
                </a:lnTo>
                <a:lnTo>
                  <a:pt x="79" y="2"/>
                </a:lnTo>
                <a:lnTo>
                  <a:pt x="94" y="6"/>
                </a:lnTo>
                <a:lnTo>
                  <a:pt x="106" y="11"/>
                </a:lnTo>
                <a:lnTo>
                  <a:pt x="116" y="18"/>
                </a:lnTo>
                <a:lnTo>
                  <a:pt x="121" y="23"/>
                </a:lnTo>
                <a:close/>
                <a:moveTo>
                  <a:pt x="0" y="89"/>
                </a:moveTo>
                <a:lnTo>
                  <a:pt x="4" y="95"/>
                </a:lnTo>
                <a:lnTo>
                  <a:pt x="13" y="104"/>
                </a:lnTo>
                <a:lnTo>
                  <a:pt x="24" y="112"/>
                </a:lnTo>
                <a:lnTo>
                  <a:pt x="37" y="118"/>
                </a:lnTo>
                <a:lnTo>
                  <a:pt x="49" y="121"/>
                </a:lnTo>
                <a:lnTo>
                  <a:pt x="64" y="122"/>
                </a:lnTo>
                <a:lnTo>
                  <a:pt x="79" y="121"/>
                </a:lnTo>
                <a:lnTo>
                  <a:pt x="94" y="118"/>
                </a:lnTo>
                <a:lnTo>
                  <a:pt x="106" y="112"/>
                </a:lnTo>
                <a:lnTo>
                  <a:pt x="117" y="104"/>
                </a:lnTo>
                <a:lnTo>
                  <a:pt x="127" y="95"/>
                </a:lnTo>
                <a:lnTo>
                  <a:pt x="132" y="85"/>
                </a:lnTo>
                <a:lnTo>
                  <a:pt x="138" y="74"/>
                </a:lnTo>
                <a:lnTo>
                  <a:pt x="136" y="74"/>
                </a:lnTo>
                <a:lnTo>
                  <a:pt x="132" y="85"/>
                </a:lnTo>
                <a:lnTo>
                  <a:pt x="125" y="95"/>
                </a:lnTo>
                <a:lnTo>
                  <a:pt x="116" y="104"/>
                </a:lnTo>
                <a:lnTo>
                  <a:pt x="106" y="110"/>
                </a:lnTo>
                <a:lnTo>
                  <a:pt x="94" y="116"/>
                </a:lnTo>
                <a:lnTo>
                  <a:pt x="79" y="119"/>
                </a:lnTo>
                <a:lnTo>
                  <a:pt x="64" y="121"/>
                </a:lnTo>
                <a:lnTo>
                  <a:pt x="49" y="119"/>
                </a:lnTo>
                <a:lnTo>
                  <a:pt x="37" y="116"/>
                </a:lnTo>
                <a:lnTo>
                  <a:pt x="24" y="110"/>
                </a:lnTo>
                <a:lnTo>
                  <a:pt x="13" y="104"/>
                </a:lnTo>
                <a:lnTo>
                  <a:pt x="4" y="95"/>
                </a:lnTo>
                <a:lnTo>
                  <a:pt x="0" y="89"/>
                </a:lnTo>
                <a:close/>
              </a:path>
            </a:pathLst>
          </a:custGeom>
          <a:solidFill>
            <a:srgbClr val="9AE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0" name="Freeform 1650"/>
          <p:cNvSpPr>
            <a:spLocks noEditPoints="1"/>
          </p:cNvSpPr>
          <p:nvPr/>
        </p:nvSpPr>
        <p:spPr bwMode="auto">
          <a:xfrm>
            <a:off x="4295775" y="4856163"/>
            <a:ext cx="198438" cy="192087"/>
          </a:xfrm>
          <a:custGeom>
            <a:avLst/>
            <a:gdLst>
              <a:gd name="T0" fmla="*/ 2147483647 w 136"/>
              <a:gd name="T1" fmla="*/ 2147483647 h 121"/>
              <a:gd name="T2" fmla="*/ 2147483647 w 136"/>
              <a:gd name="T3" fmla="*/ 2147483647 h 121"/>
              <a:gd name="T4" fmla="*/ 2147483647 w 136"/>
              <a:gd name="T5" fmla="*/ 0 h 121"/>
              <a:gd name="T6" fmla="*/ 2147483647 w 136"/>
              <a:gd name="T7" fmla="*/ 2147483647 h 121"/>
              <a:gd name="T8" fmla="*/ 2147483647 w 136"/>
              <a:gd name="T9" fmla="*/ 2147483647 h 121"/>
              <a:gd name="T10" fmla="*/ 2147483647 w 136"/>
              <a:gd name="T11" fmla="*/ 2147483647 h 121"/>
              <a:gd name="T12" fmla="*/ 2147483647 w 136"/>
              <a:gd name="T13" fmla="*/ 2147483647 h 121"/>
              <a:gd name="T14" fmla="*/ 2147483647 w 136"/>
              <a:gd name="T15" fmla="*/ 2147483647 h 121"/>
              <a:gd name="T16" fmla="*/ 2147483647 w 136"/>
              <a:gd name="T17" fmla="*/ 2147483647 h 121"/>
              <a:gd name="T18" fmla="*/ 2147483647 w 136"/>
              <a:gd name="T19" fmla="*/ 2147483647 h 121"/>
              <a:gd name="T20" fmla="*/ 2147483647 w 136"/>
              <a:gd name="T21" fmla="*/ 2147483647 h 121"/>
              <a:gd name="T22" fmla="*/ 2147483647 w 136"/>
              <a:gd name="T23" fmla="*/ 2147483647 h 121"/>
              <a:gd name="T24" fmla="*/ 2147483647 w 136"/>
              <a:gd name="T25" fmla="*/ 2147483647 h 121"/>
              <a:gd name="T26" fmla="*/ 2147483647 w 136"/>
              <a:gd name="T27" fmla="*/ 2147483647 h 121"/>
              <a:gd name="T28" fmla="*/ 2147483647 w 136"/>
              <a:gd name="T29" fmla="*/ 2147483647 h 121"/>
              <a:gd name="T30" fmla="*/ 2147483647 w 136"/>
              <a:gd name="T31" fmla="*/ 2147483647 h 121"/>
              <a:gd name="T32" fmla="*/ 2147483647 w 136"/>
              <a:gd name="T33" fmla="*/ 2147483647 h 121"/>
              <a:gd name="T34" fmla="*/ 2147483647 w 136"/>
              <a:gd name="T35" fmla="*/ 2147483647 h 121"/>
              <a:gd name="T36" fmla="*/ 0 w 136"/>
              <a:gd name="T37" fmla="*/ 2147483647 h 121"/>
              <a:gd name="T38" fmla="*/ 2147483647 w 136"/>
              <a:gd name="T39" fmla="*/ 2147483647 h 121"/>
              <a:gd name="T40" fmla="*/ 2147483647 w 136"/>
              <a:gd name="T41" fmla="*/ 2147483647 h 121"/>
              <a:gd name="T42" fmla="*/ 2147483647 w 136"/>
              <a:gd name="T43" fmla="*/ 2147483647 h 121"/>
              <a:gd name="T44" fmla="*/ 2147483647 w 136"/>
              <a:gd name="T45" fmla="*/ 2147483647 h 121"/>
              <a:gd name="T46" fmla="*/ 2147483647 w 136"/>
              <a:gd name="T47" fmla="*/ 2147483647 h 121"/>
              <a:gd name="T48" fmla="*/ 2147483647 w 136"/>
              <a:gd name="T49" fmla="*/ 2147483647 h 121"/>
              <a:gd name="T50" fmla="*/ 2147483647 w 136"/>
              <a:gd name="T51" fmla="*/ 2147483647 h 121"/>
              <a:gd name="T52" fmla="*/ 2147483647 w 136"/>
              <a:gd name="T53" fmla="*/ 2147483647 h 121"/>
              <a:gd name="T54" fmla="*/ 2147483647 w 136"/>
              <a:gd name="T55" fmla="*/ 2147483647 h 121"/>
              <a:gd name="T56" fmla="*/ 2147483647 w 136"/>
              <a:gd name="T57" fmla="*/ 2147483647 h 121"/>
              <a:gd name="T58" fmla="*/ 2147483647 w 136"/>
              <a:gd name="T59" fmla="*/ 2147483647 h 121"/>
              <a:gd name="T60" fmla="*/ 2147483647 w 136"/>
              <a:gd name="T61" fmla="*/ 2147483647 h 121"/>
              <a:gd name="T62" fmla="*/ 2147483647 w 136"/>
              <a:gd name="T63" fmla="*/ 2147483647 h 121"/>
              <a:gd name="T64" fmla="*/ 2147483647 w 136"/>
              <a:gd name="T65" fmla="*/ 2147483647 h 121"/>
              <a:gd name="T66" fmla="*/ 2147483647 w 136"/>
              <a:gd name="T67" fmla="*/ 2147483647 h 121"/>
              <a:gd name="T68" fmla="*/ 2147483647 w 136"/>
              <a:gd name="T69" fmla="*/ 2147483647 h 121"/>
              <a:gd name="T70" fmla="*/ 2147483647 w 136"/>
              <a:gd name="T71" fmla="*/ 2147483647 h 121"/>
              <a:gd name="T72" fmla="*/ 0 w 136"/>
              <a:gd name="T73" fmla="*/ 2147483647 h 121"/>
              <a:gd name="T74" fmla="*/ 0 w 136"/>
              <a:gd name="T75" fmla="*/ 2147483647 h 121"/>
              <a:gd name="T76" fmla="*/ 0 w 136"/>
              <a:gd name="T77" fmla="*/ 2147483647 h 121"/>
              <a:gd name="T78" fmla="*/ 0 w 136"/>
              <a:gd name="T79" fmla="*/ 2147483647 h 12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121"/>
              <a:gd name="T122" fmla="*/ 136 w 136"/>
              <a:gd name="T123" fmla="*/ 121 h 12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121">
                <a:moveTo>
                  <a:pt x="121" y="23"/>
                </a:moveTo>
                <a:lnTo>
                  <a:pt x="116" y="18"/>
                </a:lnTo>
                <a:lnTo>
                  <a:pt x="106" y="11"/>
                </a:lnTo>
                <a:lnTo>
                  <a:pt x="94" y="6"/>
                </a:lnTo>
                <a:lnTo>
                  <a:pt x="79" y="2"/>
                </a:lnTo>
                <a:lnTo>
                  <a:pt x="64" y="0"/>
                </a:lnTo>
                <a:lnTo>
                  <a:pt x="49" y="2"/>
                </a:lnTo>
                <a:lnTo>
                  <a:pt x="37" y="6"/>
                </a:lnTo>
                <a:lnTo>
                  <a:pt x="24" y="11"/>
                </a:lnTo>
                <a:lnTo>
                  <a:pt x="13" y="18"/>
                </a:lnTo>
                <a:lnTo>
                  <a:pt x="7" y="23"/>
                </a:lnTo>
                <a:lnTo>
                  <a:pt x="7" y="24"/>
                </a:lnTo>
                <a:lnTo>
                  <a:pt x="13" y="18"/>
                </a:lnTo>
                <a:lnTo>
                  <a:pt x="24" y="12"/>
                </a:lnTo>
                <a:lnTo>
                  <a:pt x="37" y="6"/>
                </a:lnTo>
                <a:lnTo>
                  <a:pt x="49" y="3"/>
                </a:lnTo>
                <a:lnTo>
                  <a:pt x="64" y="2"/>
                </a:lnTo>
                <a:lnTo>
                  <a:pt x="79" y="3"/>
                </a:lnTo>
                <a:lnTo>
                  <a:pt x="94" y="6"/>
                </a:lnTo>
                <a:lnTo>
                  <a:pt x="105" y="12"/>
                </a:lnTo>
                <a:lnTo>
                  <a:pt x="116" y="18"/>
                </a:lnTo>
                <a:lnTo>
                  <a:pt x="121" y="24"/>
                </a:lnTo>
                <a:lnTo>
                  <a:pt x="121" y="23"/>
                </a:lnTo>
                <a:close/>
                <a:moveTo>
                  <a:pt x="0" y="89"/>
                </a:moveTo>
                <a:lnTo>
                  <a:pt x="4" y="95"/>
                </a:lnTo>
                <a:lnTo>
                  <a:pt x="13" y="104"/>
                </a:lnTo>
                <a:lnTo>
                  <a:pt x="24" y="110"/>
                </a:lnTo>
                <a:lnTo>
                  <a:pt x="37" y="116"/>
                </a:lnTo>
                <a:lnTo>
                  <a:pt x="49" y="119"/>
                </a:lnTo>
                <a:lnTo>
                  <a:pt x="64" y="121"/>
                </a:lnTo>
                <a:lnTo>
                  <a:pt x="79" y="119"/>
                </a:lnTo>
                <a:lnTo>
                  <a:pt x="94" y="116"/>
                </a:lnTo>
                <a:lnTo>
                  <a:pt x="106" y="110"/>
                </a:lnTo>
                <a:lnTo>
                  <a:pt x="116" y="104"/>
                </a:lnTo>
                <a:lnTo>
                  <a:pt x="125" y="95"/>
                </a:lnTo>
                <a:lnTo>
                  <a:pt x="132" y="85"/>
                </a:lnTo>
                <a:lnTo>
                  <a:pt x="136" y="74"/>
                </a:lnTo>
                <a:lnTo>
                  <a:pt x="136" y="73"/>
                </a:lnTo>
                <a:lnTo>
                  <a:pt x="132" y="85"/>
                </a:lnTo>
                <a:lnTo>
                  <a:pt x="125" y="94"/>
                </a:lnTo>
                <a:lnTo>
                  <a:pt x="116" y="103"/>
                </a:lnTo>
                <a:lnTo>
                  <a:pt x="105" y="110"/>
                </a:lnTo>
                <a:lnTo>
                  <a:pt x="94" y="116"/>
                </a:lnTo>
                <a:lnTo>
                  <a:pt x="79" y="119"/>
                </a:lnTo>
                <a:lnTo>
                  <a:pt x="64" y="121"/>
                </a:lnTo>
                <a:lnTo>
                  <a:pt x="49" y="119"/>
                </a:lnTo>
                <a:lnTo>
                  <a:pt x="37" y="116"/>
                </a:lnTo>
                <a:lnTo>
                  <a:pt x="24" y="110"/>
                </a:lnTo>
                <a:lnTo>
                  <a:pt x="13" y="103"/>
                </a:lnTo>
                <a:lnTo>
                  <a:pt x="4" y="94"/>
                </a:lnTo>
                <a:lnTo>
                  <a:pt x="0" y="88"/>
                </a:lnTo>
                <a:lnTo>
                  <a:pt x="0" y="89"/>
                </a:lnTo>
                <a:close/>
              </a:path>
            </a:pathLst>
          </a:custGeom>
          <a:solidFill>
            <a:srgbClr val="9BE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1" name="Freeform 1651"/>
          <p:cNvSpPr>
            <a:spLocks noEditPoints="1"/>
          </p:cNvSpPr>
          <p:nvPr/>
        </p:nvSpPr>
        <p:spPr bwMode="auto">
          <a:xfrm>
            <a:off x="4295775" y="4859338"/>
            <a:ext cx="198438" cy="188912"/>
          </a:xfrm>
          <a:custGeom>
            <a:avLst/>
            <a:gdLst>
              <a:gd name="T0" fmla="*/ 2147483647 w 136"/>
              <a:gd name="T1" fmla="*/ 2147483647 h 119"/>
              <a:gd name="T2" fmla="*/ 2147483647 w 136"/>
              <a:gd name="T3" fmla="*/ 2147483647 h 119"/>
              <a:gd name="T4" fmla="*/ 2147483647 w 136"/>
              <a:gd name="T5" fmla="*/ 0 h 119"/>
              <a:gd name="T6" fmla="*/ 2147483647 w 136"/>
              <a:gd name="T7" fmla="*/ 2147483647 h 119"/>
              <a:gd name="T8" fmla="*/ 2147483647 w 136"/>
              <a:gd name="T9" fmla="*/ 2147483647 h 119"/>
              <a:gd name="T10" fmla="*/ 2147483647 w 136"/>
              <a:gd name="T11" fmla="*/ 2147483647 h 119"/>
              <a:gd name="T12" fmla="*/ 2147483647 w 136"/>
              <a:gd name="T13" fmla="*/ 2147483647 h 119"/>
              <a:gd name="T14" fmla="*/ 2147483647 w 136"/>
              <a:gd name="T15" fmla="*/ 2147483647 h 119"/>
              <a:gd name="T16" fmla="*/ 2147483647 w 136"/>
              <a:gd name="T17" fmla="*/ 2147483647 h 119"/>
              <a:gd name="T18" fmla="*/ 2147483647 w 136"/>
              <a:gd name="T19" fmla="*/ 2147483647 h 119"/>
              <a:gd name="T20" fmla="*/ 2147483647 w 136"/>
              <a:gd name="T21" fmla="*/ 2147483647 h 119"/>
              <a:gd name="T22" fmla="*/ 2147483647 w 136"/>
              <a:gd name="T23" fmla="*/ 0 h 119"/>
              <a:gd name="T24" fmla="*/ 2147483647 w 136"/>
              <a:gd name="T25" fmla="*/ 2147483647 h 119"/>
              <a:gd name="T26" fmla="*/ 2147483647 w 136"/>
              <a:gd name="T27" fmla="*/ 2147483647 h 119"/>
              <a:gd name="T28" fmla="*/ 2147483647 w 136"/>
              <a:gd name="T29" fmla="*/ 2147483647 h 119"/>
              <a:gd name="T30" fmla="*/ 2147483647 w 136"/>
              <a:gd name="T31" fmla="*/ 2147483647 h 119"/>
              <a:gd name="T32" fmla="*/ 2147483647 w 136"/>
              <a:gd name="T33" fmla="*/ 2147483647 h 119"/>
              <a:gd name="T34" fmla="*/ 2147483647 w 136"/>
              <a:gd name="T35" fmla="*/ 2147483647 h 119"/>
              <a:gd name="T36" fmla="*/ 0 w 136"/>
              <a:gd name="T37" fmla="*/ 2147483647 h 119"/>
              <a:gd name="T38" fmla="*/ 2147483647 w 136"/>
              <a:gd name="T39" fmla="*/ 2147483647 h 119"/>
              <a:gd name="T40" fmla="*/ 2147483647 w 136"/>
              <a:gd name="T41" fmla="*/ 2147483647 h 119"/>
              <a:gd name="T42" fmla="*/ 2147483647 w 136"/>
              <a:gd name="T43" fmla="*/ 2147483647 h 119"/>
              <a:gd name="T44" fmla="*/ 2147483647 w 136"/>
              <a:gd name="T45" fmla="*/ 2147483647 h 119"/>
              <a:gd name="T46" fmla="*/ 2147483647 w 136"/>
              <a:gd name="T47" fmla="*/ 2147483647 h 119"/>
              <a:gd name="T48" fmla="*/ 2147483647 w 136"/>
              <a:gd name="T49" fmla="*/ 2147483647 h 119"/>
              <a:gd name="T50" fmla="*/ 2147483647 w 136"/>
              <a:gd name="T51" fmla="*/ 2147483647 h 119"/>
              <a:gd name="T52" fmla="*/ 2147483647 w 136"/>
              <a:gd name="T53" fmla="*/ 2147483647 h 119"/>
              <a:gd name="T54" fmla="*/ 2147483647 w 136"/>
              <a:gd name="T55" fmla="*/ 2147483647 h 119"/>
              <a:gd name="T56" fmla="*/ 2147483647 w 136"/>
              <a:gd name="T57" fmla="*/ 2147483647 h 119"/>
              <a:gd name="T58" fmla="*/ 2147483647 w 136"/>
              <a:gd name="T59" fmla="*/ 2147483647 h 119"/>
              <a:gd name="T60" fmla="*/ 2147483647 w 136"/>
              <a:gd name="T61" fmla="*/ 2147483647 h 119"/>
              <a:gd name="T62" fmla="*/ 2147483647 w 136"/>
              <a:gd name="T63" fmla="*/ 2147483647 h 119"/>
              <a:gd name="T64" fmla="*/ 2147483647 w 136"/>
              <a:gd name="T65" fmla="*/ 2147483647 h 119"/>
              <a:gd name="T66" fmla="*/ 2147483647 w 136"/>
              <a:gd name="T67" fmla="*/ 2147483647 h 119"/>
              <a:gd name="T68" fmla="*/ 2147483647 w 136"/>
              <a:gd name="T69" fmla="*/ 2147483647 h 119"/>
              <a:gd name="T70" fmla="*/ 2147483647 w 136"/>
              <a:gd name="T71" fmla="*/ 2147483647 h 119"/>
              <a:gd name="T72" fmla="*/ 0 w 136"/>
              <a:gd name="T73" fmla="*/ 2147483647 h 119"/>
              <a:gd name="T74" fmla="*/ 0 w 136"/>
              <a:gd name="T75" fmla="*/ 2147483647 h 119"/>
              <a:gd name="T76" fmla="*/ 0 w 136"/>
              <a:gd name="T77" fmla="*/ 2147483647 h 119"/>
              <a:gd name="T78" fmla="*/ 0 w 136"/>
              <a:gd name="T79" fmla="*/ 2147483647 h 119"/>
              <a:gd name="T80" fmla="*/ 0 w 136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6"/>
              <a:gd name="T124" fmla="*/ 0 h 119"/>
              <a:gd name="T125" fmla="*/ 136 w 136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6" h="119">
                <a:moveTo>
                  <a:pt x="121" y="22"/>
                </a:moveTo>
                <a:lnTo>
                  <a:pt x="116" y="16"/>
                </a:lnTo>
                <a:lnTo>
                  <a:pt x="105" y="10"/>
                </a:lnTo>
                <a:lnTo>
                  <a:pt x="94" y="4"/>
                </a:lnTo>
                <a:lnTo>
                  <a:pt x="79" y="1"/>
                </a:lnTo>
                <a:lnTo>
                  <a:pt x="64" y="0"/>
                </a:lnTo>
                <a:lnTo>
                  <a:pt x="49" y="1"/>
                </a:lnTo>
                <a:lnTo>
                  <a:pt x="37" y="4"/>
                </a:lnTo>
                <a:lnTo>
                  <a:pt x="24" y="10"/>
                </a:lnTo>
                <a:lnTo>
                  <a:pt x="13" y="16"/>
                </a:lnTo>
                <a:lnTo>
                  <a:pt x="7" y="22"/>
                </a:lnTo>
                <a:lnTo>
                  <a:pt x="7" y="24"/>
                </a:lnTo>
                <a:lnTo>
                  <a:pt x="15" y="18"/>
                </a:lnTo>
                <a:lnTo>
                  <a:pt x="24" y="10"/>
                </a:lnTo>
                <a:lnTo>
                  <a:pt x="37" y="4"/>
                </a:lnTo>
                <a:lnTo>
                  <a:pt x="49" y="1"/>
                </a:lnTo>
                <a:lnTo>
                  <a:pt x="64" y="0"/>
                </a:lnTo>
                <a:lnTo>
                  <a:pt x="79" y="1"/>
                </a:lnTo>
                <a:lnTo>
                  <a:pt x="92" y="4"/>
                </a:lnTo>
                <a:lnTo>
                  <a:pt x="105" y="10"/>
                </a:lnTo>
                <a:lnTo>
                  <a:pt x="116" y="18"/>
                </a:lnTo>
                <a:lnTo>
                  <a:pt x="123" y="24"/>
                </a:lnTo>
                <a:lnTo>
                  <a:pt x="121" y="24"/>
                </a:lnTo>
                <a:lnTo>
                  <a:pt x="121" y="22"/>
                </a:lnTo>
                <a:close/>
                <a:moveTo>
                  <a:pt x="0" y="86"/>
                </a:moveTo>
                <a:lnTo>
                  <a:pt x="4" y="92"/>
                </a:lnTo>
                <a:lnTo>
                  <a:pt x="13" y="101"/>
                </a:lnTo>
                <a:lnTo>
                  <a:pt x="24" y="108"/>
                </a:lnTo>
                <a:lnTo>
                  <a:pt x="37" y="114"/>
                </a:lnTo>
                <a:lnTo>
                  <a:pt x="49" y="117"/>
                </a:lnTo>
                <a:lnTo>
                  <a:pt x="64" y="119"/>
                </a:lnTo>
                <a:lnTo>
                  <a:pt x="79" y="117"/>
                </a:lnTo>
                <a:lnTo>
                  <a:pt x="94" y="114"/>
                </a:lnTo>
                <a:lnTo>
                  <a:pt x="105" y="108"/>
                </a:lnTo>
                <a:lnTo>
                  <a:pt x="116" y="101"/>
                </a:lnTo>
                <a:lnTo>
                  <a:pt x="125" y="92"/>
                </a:lnTo>
                <a:lnTo>
                  <a:pt x="132" y="83"/>
                </a:lnTo>
                <a:lnTo>
                  <a:pt x="136" y="71"/>
                </a:lnTo>
                <a:lnTo>
                  <a:pt x="136" y="69"/>
                </a:lnTo>
                <a:lnTo>
                  <a:pt x="136" y="71"/>
                </a:lnTo>
                <a:lnTo>
                  <a:pt x="130" y="83"/>
                </a:lnTo>
                <a:lnTo>
                  <a:pt x="125" y="92"/>
                </a:lnTo>
                <a:lnTo>
                  <a:pt x="116" y="101"/>
                </a:lnTo>
                <a:lnTo>
                  <a:pt x="105" y="108"/>
                </a:lnTo>
                <a:lnTo>
                  <a:pt x="92" y="113"/>
                </a:lnTo>
                <a:lnTo>
                  <a:pt x="79" y="117"/>
                </a:lnTo>
                <a:lnTo>
                  <a:pt x="64" y="119"/>
                </a:lnTo>
                <a:lnTo>
                  <a:pt x="49" y="117"/>
                </a:lnTo>
                <a:lnTo>
                  <a:pt x="37" y="113"/>
                </a:lnTo>
                <a:lnTo>
                  <a:pt x="24" y="108"/>
                </a:lnTo>
                <a:lnTo>
                  <a:pt x="15" y="101"/>
                </a:lnTo>
                <a:lnTo>
                  <a:pt x="5" y="92"/>
                </a:lnTo>
                <a:lnTo>
                  <a:pt x="0" y="84"/>
                </a:lnTo>
                <a:lnTo>
                  <a:pt x="0" y="86"/>
                </a:lnTo>
                <a:close/>
              </a:path>
            </a:pathLst>
          </a:custGeom>
          <a:solidFill>
            <a:srgbClr val="9CE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2" name="Freeform 1652"/>
          <p:cNvSpPr>
            <a:spLocks noEditPoints="1"/>
          </p:cNvSpPr>
          <p:nvPr/>
        </p:nvSpPr>
        <p:spPr bwMode="auto">
          <a:xfrm>
            <a:off x="4295775" y="4859338"/>
            <a:ext cx="198438" cy="188912"/>
          </a:xfrm>
          <a:custGeom>
            <a:avLst/>
            <a:gdLst>
              <a:gd name="T0" fmla="*/ 2147483647 w 136"/>
              <a:gd name="T1" fmla="*/ 2147483647 h 119"/>
              <a:gd name="T2" fmla="*/ 2147483647 w 136"/>
              <a:gd name="T3" fmla="*/ 2147483647 h 119"/>
              <a:gd name="T4" fmla="*/ 2147483647 w 136"/>
              <a:gd name="T5" fmla="*/ 0 h 119"/>
              <a:gd name="T6" fmla="*/ 2147483647 w 136"/>
              <a:gd name="T7" fmla="*/ 2147483647 h 119"/>
              <a:gd name="T8" fmla="*/ 2147483647 w 136"/>
              <a:gd name="T9" fmla="*/ 2147483647 h 119"/>
              <a:gd name="T10" fmla="*/ 2147483647 w 136"/>
              <a:gd name="T11" fmla="*/ 2147483647 h 119"/>
              <a:gd name="T12" fmla="*/ 2147483647 w 136"/>
              <a:gd name="T13" fmla="*/ 2147483647 h 119"/>
              <a:gd name="T14" fmla="*/ 2147483647 w 136"/>
              <a:gd name="T15" fmla="*/ 2147483647 h 119"/>
              <a:gd name="T16" fmla="*/ 2147483647 w 136"/>
              <a:gd name="T17" fmla="*/ 2147483647 h 119"/>
              <a:gd name="T18" fmla="*/ 2147483647 w 136"/>
              <a:gd name="T19" fmla="*/ 2147483647 h 119"/>
              <a:gd name="T20" fmla="*/ 2147483647 w 136"/>
              <a:gd name="T21" fmla="*/ 2147483647 h 119"/>
              <a:gd name="T22" fmla="*/ 2147483647 w 136"/>
              <a:gd name="T23" fmla="*/ 2147483647 h 119"/>
              <a:gd name="T24" fmla="*/ 2147483647 w 136"/>
              <a:gd name="T25" fmla="*/ 2147483647 h 119"/>
              <a:gd name="T26" fmla="*/ 2147483647 w 136"/>
              <a:gd name="T27" fmla="*/ 2147483647 h 119"/>
              <a:gd name="T28" fmla="*/ 2147483647 w 136"/>
              <a:gd name="T29" fmla="*/ 2147483647 h 119"/>
              <a:gd name="T30" fmla="*/ 2147483647 w 136"/>
              <a:gd name="T31" fmla="*/ 2147483647 h 119"/>
              <a:gd name="T32" fmla="*/ 2147483647 w 136"/>
              <a:gd name="T33" fmla="*/ 2147483647 h 119"/>
              <a:gd name="T34" fmla="*/ 2147483647 w 136"/>
              <a:gd name="T35" fmla="*/ 2147483647 h 119"/>
              <a:gd name="T36" fmla="*/ 0 w 136"/>
              <a:gd name="T37" fmla="*/ 2147483647 h 119"/>
              <a:gd name="T38" fmla="*/ 2147483647 w 136"/>
              <a:gd name="T39" fmla="*/ 2147483647 h 119"/>
              <a:gd name="T40" fmla="*/ 2147483647 w 136"/>
              <a:gd name="T41" fmla="*/ 2147483647 h 119"/>
              <a:gd name="T42" fmla="*/ 2147483647 w 136"/>
              <a:gd name="T43" fmla="*/ 2147483647 h 119"/>
              <a:gd name="T44" fmla="*/ 2147483647 w 136"/>
              <a:gd name="T45" fmla="*/ 2147483647 h 119"/>
              <a:gd name="T46" fmla="*/ 2147483647 w 136"/>
              <a:gd name="T47" fmla="*/ 2147483647 h 119"/>
              <a:gd name="T48" fmla="*/ 2147483647 w 136"/>
              <a:gd name="T49" fmla="*/ 2147483647 h 119"/>
              <a:gd name="T50" fmla="*/ 2147483647 w 136"/>
              <a:gd name="T51" fmla="*/ 2147483647 h 119"/>
              <a:gd name="T52" fmla="*/ 2147483647 w 136"/>
              <a:gd name="T53" fmla="*/ 2147483647 h 119"/>
              <a:gd name="T54" fmla="*/ 2147483647 w 136"/>
              <a:gd name="T55" fmla="*/ 2147483647 h 119"/>
              <a:gd name="T56" fmla="*/ 2147483647 w 136"/>
              <a:gd name="T57" fmla="*/ 2147483647 h 119"/>
              <a:gd name="T58" fmla="*/ 2147483647 w 136"/>
              <a:gd name="T59" fmla="*/ 2147483647 h 119"/>
              <a:gd name="T60" fmla="*/ 2147483647 w 136"/>
              <a:gd name="T61" fmla="*/ 2147483647 h 119"/>
              <a:gd name="T62" fmla="*/ 2147483647 w 136"/>
              <a:gd name="T63" fmla="*/ 2147483647 h 119"/>
              <a:gd name="T64" fmla="*/ 2147483647 w 136"/>
              <a:gd name="T65" fmla="*/ 2147483647 h 119"/>
              <a:gd name="T66" fmla="*/ 2147483647 w 136"/>
              <a:gd name="T67" fmla="*/ 2147483647 h 119"/>
              <a:gd name="T68" fmla="*/ 2147483647 w 136"/>
              <a:gd name="T69" fmla="*/ 2147483647 h 119"/>
              <a:gd name="T70" fmla="*/ 2147483647 w 136"/>
              <a:gd name="T71" fmla="*/ 2147483647 h 119"/>
              <a:gd name="T72" fmla="*/ 0 w 136"/>
              <a:gd name="T73" fmla="*/ 2147483647 h 119"/>
              <a:gd name="T74" fmla="*/ 0 w 136"/>
              <a:gd name="T75" fmla="*/ 2147483647 h 119"/>
              <a:gd name="T76" fmla="*/ 0 w 136"/>
              <a:gd name="T77" fmla="*/ 2147483647 h 119"/>
              <a:gd name="T78" fmla="*/ 0 w 136"/>
              <a:gd name="T79" fmla="*/ 2147483647 h 119"/>
              <a:gd name="T80" fmla="*/ 0 w 136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6"/>
              <a:gd name="T124" fmla="*/ 0 h 119"/>
              <a:gd name="T125" fmla="*/ 136 w 136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6" h="119">
                <a:moveTo>
                  <a:pt x="123" y="24"/>
                </a:moveTo>
                <a:lnTo>
                  <a:pt x="116" y="18"/>
                </a:lnTo>
                <a:lnTo>
                  <a:pt x="105" y="10"/>
                </a:lnTo>
                <a:lnTo>
                  <a:pt x="92" y="4"/>
                </a:lnTo>
                <a:lnTo>
                  <a:pt x="79" y="1"/>
                </a:lnTo>
                <a:lnTo>
                  <a:pt x="64" y="0"/>
                </a:lnTo>
                <a:lnTo>
                  <a:pt x="49" y="1"/>
                </a:lnTo>
                <a:lnTo>
                  <a:pt x="37" y="4"/>
                </a:lnTo>
                <a:lnTo>
                  <a:pt x="24" y="10"/>
                </a:lnTo>
                <a:lnTo>
                  <a:pt x="15" y="18"/>
                </a:lnTo>
                <a:lnTo>
                  <a:pt x="7" y="24"/>
                </a:lnTo>
                <a:lnTo>
                  <a:pt x="7" y="25"/>
                </a:lnTo>
                <a:lnTo>
                  <a:pt x="15" y="18"/>
                </a:lnTo>
                <a:lnTo>
                  <a:pt x="26" y="10"/>
                </a:lnTo>
                <a:lnTo>
                  <a:pt x="37" y="6"/>
                </a:lnTo>
                <a:lnTo>
                  <a:pt x="49" y="1"/>
                </a:lnTo>
                <a:lnTo>
                  <a:pt x="64" y="1"/>
                </a:lnTo>
                <a:lnTo>
                  <a:pt x="79" y="1"/>
                </a:lnTo>
                <a:lnTo>
                  <a:pt x="92" y="6"/>
                </a:lnTo>
                <a:lnTo>
                  <a:pt x="105" y="10"/>
                </a:lnTo>
                <a:lnTo>
                  <a:pt x="116" y="18"/>
                </a:lnTo>
                <a:lnTo>
                  <a:pt x="123" y="25"/>
                </a:lnTo>
                <a:lnTo>
                  <a:pt x="123" y="24"/>
                </a:lnTo>
                <a:close/>
                <a:moveTo>
                  <a:pt x="0" y="84"/>
                </a:moveTo>
                <a:lnTo>
                  <a:pt x="5" y="92"/>
                </a:lnTo>
                <a:lnTo>
                  <a:pt x="15" y="101"/>
                </a:lnTo>
                <a:lnTo>
                  <a:pt x="24" y="108"/>
                </a:lnTo>
                <a:lnTo>
                  <a:pt x="37" y="113"/>
                </a:lnTo>
                <a:lnTo>
                  <a:pt x="49" y="117"/>
                </a:lnTo>
                <a:lnTo>
                  <a:pt x="64" y="119"/>
                </a:lnTo>
                <a:lnTo>
                  <a:pt x="79" y="117"/>
                </a:lnTo>
                <a:lnTo>
                  <a:pt x="92" y="113"/>
                </a:lnTo>
                <a:lnTo>
                  <a:pt x="105" y="108"/>
                </a:lnTo>
                <a:lnTo>
                  <a:pt x="116" y="101"/>
                </a:lnTo>
                <a:lnTo>
                  <a:pt x="125" y="92"/>
                </a:lnTo>
                <a:lnTo>
                  <a:pt x="130" y="83"/>
                </a:lnTo>
                <a:lnTo>
                  <a:pt x="136" y="71"/>
                </a:lnTo>
                <a:lnTo>
                  <a:pt x="136" y="69"/>
                </a:lnTo>
                <a:lnTo>
                  <a:pt x="134" y="69"/>
                </a:lnTo>
                <a:lnTo>
                  <a:pt x="134" y="68"/>
                </a:lnTo>
                <a:lnTo>
                  <a:pt x="134" y="71"/>
                </a:lnTo>
                <a:lnTo>
                  <a:pt x="130" y="81"/>
                </a:lnTo>
                <a:lnTo>
                  <a:pt x="123" y="92"/>
                </a:lnTo>
                <a:lnTo>
                  <a:pt x="116" y="101"/>
                </a:lnTo>
                <a:lnTo>
                  <a:pt x="105" y="107"/>
                </a:lnTo>
                <a:lnTo>
                  <a:pt x="92" y="113"/>
                </a:lnTo>
                <a:lnTo>
                  <a:pt x="79" y="116"/>
                </a:lnTo>
                <a:lnTo>
                  <a:pt x="64" y="117"/>
                </a:lnTo>
                <a:lnTo>
                  <a:pt x="49" y="116"/>
                </a:lnTo>
                <a:lnTo>
                  <a:pt x="37" y="113"/>
                </a:lnTo>
                <a:lnTo>
                  <a:pt x="26" y="107"/>
                </a:lnTo>
                <a:lnTo>
                  <a:pt x="15" y="101"/>
                </a:lnTo>
                <a:lnTo>
                  <a:pt x="5" y="92"/>
                </a:lnTo>
                <a:lnTo>
                  <a:pt x="0" y="84"/>
                </a:lnTo>
                <a:close/>
              </a:path>
            </a:pathLst>
          </a:custGeom>
          <a:solidFill>
            <a:srgbClr val="9DE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3" name="Freeform 1653"/>
          <p:cNvSpPr>
            <a:spLocks noEditPoints="1"/>
          </p:cNvSpPr>
          <p:nvPr/>
        </p:nvSpPr>
        <p:spPr bwMode="auto">
          <a:xfrm>
            <a:off x="4295775" y="4860925"/>
            <a:ext cx="195263" cy="184150"/>
          </a:xfrm>
          <a:custGeom>
            <a:avLst/>
            <a:gdLst>
              <a:gd name="T0" fmla="*/ 2147483647 w 134"/>
              <a:gd name="T1" fmla="*/ 2147483647 h 116"/>
              <a:gd name="T2" fmla="*/ 2147483647 w 134"/>
              <a:gd name="T3" fmla="*/ 2147483647 h 116"/>
              <a:gd name="T4" fmla="*/ 2147483647 w 134"/>
              <a:gd name="T5" fmla="*/ 0 h 116"/>
              <a:gd name="T6" fmla="*/ 2147483647 w 134"/>
              <a:gd name="T7" fmla="*/ 2147483647 h 116"/>
              <a:gd name="T8" fmla="*/ 2147483647 w 134"/>
              <a:gd name="T9" fmla="*/ 2147483647 h 116"/>
              <a:gd name="T10" fmla="*/ 2147483647 w 134"/>
              <a:gd name="T11" fmla="*/ 2147483647 h 116"/>
              <a:gd name="T12" fmla="*/ 2147483647 w 134"/>
              <a:gd name="T13" fmla="*/ 2147483647 h 116"/>
              <a:gd name="T14" fmla="*/ 2147483647 w 134"/>
              <a:gd name="T15" fmla="*/ 2147483647 h 116"/>
              <a:gd name="T16" fmla="*/ 2147483647 w 134"/>
              <a:gd name="T17" fmla="*/ 2147483647 h 116"/>
              <a:gd name="T18" fmla="*/ 2147483647 w 134"/>
              <a:gd name="T19" fmla="*/ 2147483647 h 116"/>
              <a:gd name="T20" fmla="*/ 2147483647 w 134"/>
              <a:gd name="T21" fmla="*/ 2147483647 h 116"/>
              <a:gd name="T22" fmla="*/ 2147483647 w 134"/>
              <a:gd name="T23" fmla="*/ 0 h 116"/>
              <a:gd name="T24" fmla="*/ 2147483647 w 134"/>
              <a:gd name="T25" fmla="*/ 2147483647 h 116"/>
              <a:gd name="T26" fmla="*/ 2147483647 w 134"/>
              <a:gd name="T27" fmla="*/ 2147483647 h 116"/>
              <a:gd name="T28" fmla="*/ 2147483647 w 134"/>
              <a:gd name="T29" fmla="*/ 2147483647 h 116"/>
              <a:gd name="T30" fmla="*/ 2147483647 w 134"/>
              <a:gd name="T31" fmla="*/ 2147483647 h 116"/>
              <a:gd name="T32" fmla="*/ 2147483647 w 134"/>
              <a:gd name="T33" fmla="*/ 2147483647 h 116"/>
              <a:gd name="T34" fmla="*/ 2147483647 w 134"/>
              <a:gd name="T35" fmla="*/ 2147483647 h 116"/>
              <a:gd name="T36" fmla="*/ 0 w 134"/>
              <a:gd name="T37" fmla="*/ 2147483647 h 116"/>
              <a:gd name="T38" fmla="*/ 2147483647 w 134"/>
              <a:gd name="T39" fmla="*/ 2147483647 h 116"/>
              <a:gd name="T40" fmla="*/ 2147483647 w 134"/>
              <a:gd name="T41" fmla="*/ 2147483647 h 116"/>
              <a:gd name="T42" fmla="*/ 2147483647 w 134"/>
              <a:gd name="T43" fmla="*/ 2147483647 h 116"/>
              <a:gd name="T44" fmla="*/ 2147483647 w 134"/>
              <a:gd name="T45" fmla="*/ 2147483647 h 116"/>
              <a:gd name="T46" fmla="*/ 2147483647 w 134"/>
              <a:gd name="T47" fmla="*/ 2147483647 h 116"/>
              <a:gd name="T48" fmla="*/ 2147483647 w 134"/>
              <a:gd name="T49" fmla="*/ 2147483647 h 116"/>
              <a:gd name="T50" fmla="*/ 2147483647 w 134"/>
              <a:gd name="T51" fmla="*/ 2147483647 h 116"/>
              <a:gd name="T52" fmla="*/ 2147483647 w 134"/>
              <a:gd name="T53" fmla="*/ 2147483647 h 116"/>
              <a:gd name="T54" fmla="*/ 2147483647 w 134"/>
              <a:gd name="T55" fmla="*/ 2147483647 h 116"/>
              <a:gd name="T56" fmla="*/ 2147483647 w 134"/>
              <a:gd name="T57" fmla="*/ 2147483647 h 116"/>
              <a:gd name="T58" fmla="*/ 2147483647 w 134"/>
              <a:gd name="T59" fmla="*/ 2147483647 h 116"/>
              <a:gd name="T60" fmla="*/ 2147483647 w 134"/>
              <a:gd name="T61" fmla="*/ 2147483647 h 116"/>
              <a:gd name="T62" fmla="*/ 2147483647 w 134"/>
              <a:gd name="T63" fmla="*/ 2147483647 h 116"/>
              <a:gd name="T64" fmla="*/ 2147483647 w 134"/>
              <a:gd name="T65" fmla="*/ 2147483647 h 116"/>
              <a:gd name="T66" fmla="*/ 2147483647 w 134"/>
              <a:gd name="T67" fmla="*/ 2147483647 h 116"/>
              <a:gd name="T68" fmla="*/ 2147483647 w 134"/>
              <a:gd name="T69" fmla="*/ 2147483647 h 116"/>
              <a:gd name="T70" fmla="*/ 2147483647 w 134"/>
              <a:gd name="T71" fmla="*/ 2147483647 h 116"/>
              <a:gd name="T72" fmla="*/ 0 w 134"/>
              <a:gd name="T73" fmla="*/ 2147483647 h 116"/>
              <a:gd name="T74" fmla="*/ 0 w 134"/>
              <a:gd name="T75" fmla="*/ 2147483647 h 116"/>
              <a:gd name="T76" fmla="*/ 0 w 134"/>
              <a:gd name="T77" fmla="*/ 2147483647 h 116"/>
              <a:gd name="T78" fmla="*/ 0 w 134"/>
              <a:gd name="T79" fmla="*/ 2147483647 h 116"/>
              <a:gd name="T80" fmla="*/ 0 w 134"/>
              <a:gd name="T81" fmla="*/ 2147483647 h 11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4"/>
              <a:gd name="T124" fmla="*/ 0 h 116"/>
              <a:gd name="T125" fmla="*/ 134 w 134"/>
              <a:gd name="T126" fmla="*/ 116 h 11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4" h="116">
                <a:moveTo>
                  <a:pt x="123" y="24"/>
                </a:moveTo>
                <a:lnTo>
                  <a:pt x="116" y="17"/>
                </a:lnTo>
                <a:lnTo>
                  <a:pt x="105" y="9"/>
                </a:lnTo>
                <a:lnTo>
                  <a:pt x="92" y="5"/>
                </a:lnTo>
                <a:lnTo>
                  <a:pt x="79" y="0"/>
                </a:lnTo>
                <a:lnTo>
                  <a:pt x="64" y="0"/>
                </a:lnTo>
                <a:lnTo>
                  <a:pt x="49" y="0"/>
                </a:lnTo>
                <a:lnTo>
                  <a:pt x="37" y="5"/>
                </a:lnTo>
                <a:lnTo>
                  <a:pt x="26" y="9"/>
                </a:lnTo>
                <a:lnTo>
                  <a:pt x="15" y="17"/>
                </a:lnTo>
                <a:lnTo>
                  <a:pt x="7" y="24"/>
                </a:lnTo>
                <a:lnTo>
                  <a:pt x="15" y="17"/>
                </a:lnTo>
                <a:lnTo>
                  <a:pt x="26" y="11"/>
                </a:lnTo>
                <a:lnTo>
                  <a:pt x="37" y="5"/>
                </a:lnTo>
                <a:lnTo>
                  <a:pt x="49" y="2"/>
                </a:lnTo>
                <a:lnTo>
                  <a:pt x="64" y="0"/>
                </a:lnTo>
                <a:lnTo>
                  <a:pt x="79" y="2"/>
                </a:lnTo>
                <a:lnTo>
                  <a:pt x="92" y="5"/>
                </a:lnTo>
                <a:lnTo>
                  <a:pt x="105" y="11"/>
                </a:lnTo>
                <a:lnTo>
                  <a:pt x="114" y="17"/>
                </a:lnTo>
                <a:lnTo>
                  <a:pt x="123" y="26"/>
                </a:lnTo>
                <a:lnTo>
                  <a:pt x="123" y="24"/>
                </a:lnTo>
                <a:close/>
                <a:moveTo>
                  <a:pt x="0" y="83"/>
                </a:moveTo>
                <a:lnTo>
                  <a:pt x="5" y="91"/>
                </a:lnTo>
                <a:lnTo>
                  <a:pt x="15" y="100"/>
                </a:lnTo>
                <a:lnTo>
                  <a:pt x="26" y="106"/>
                </a:lnTo>
                <a:lnTo>
                  <a:pt x="37" y="112"/>
                </a:lnTo>
                <a:lnTo>
                  <a:pt x="49" y="115"/>
                </a:lnTo>
                <a:lnTo>
                  <a:pt x="64" y="116"/>
                </a:lnTo>
                <a:lnTo>
                  <a:pt x="79" y="115"/>
                </a:lnTo>
                <a:lnTo>
                  <a:pt x="92" y="112"/>
                </a:lnTo>
                <a:lnTo>
                  <a:pt x="105" y="106"/>
                </a:lnTo>
                <a:lnTo>
                  <a:pt x="116" y="100"/>
                </a:lnTo>
                <a:lnTo>
                  <a:pt x="123" y="91"/>
                </a:lnTo>
                <a:lnTo>
                  <a:pt x="130" y="80"/>
                </a:lnTo>
                <a:lnTo>
                  <a:pt x="134" y="70"/>
                </a:lnTo>
                <a:lnTo>
                  <a:pt x="134" y="67"/>
                </a:lnTo>
                <a:lnTo>
                  <a:pt x="134" y="70"/>
                </a:lnTo>
                <a:lnTo>
                  <a:pt x="130" y="80"/>
                </a:lnTo>
                <a:lnTo>
                  <a:pt x="123" y="91"/>
                </a:lnTo>
                <a:lnTo>
                  <a:pt x="114" y="98"/>
                </a:lnTo>
                <a:lnTo>
                  <a:pt x="105" y="106"/>
                </a:lnTo>
                <a:lnTo>
                  <a:pt x="92" y="112"/>
                </a:lnTo>
                <a:lnTo>
                  <a:pt x="79" y="115"/>
                </a:lnTo>
                <a:lnTo>
                  <a:pt x="64" y="116"/>
                </a:lnTo>
                <a:lnTo>
                  <a:pt x="49" y="115"/>
                </a:lnTo>
                <a:lnTo>
                  <a:pt x="37" y="112"/>
                </a:lnTo>
                <a:lnTo>
                  <a:pt x="26" y="106"/>
                </a:lnTo>
                <a:lnTo>
                  <a:pt x="15" y="98"/>
                </a:lnTo>
                <a:lnTo>
                  <a:pt x="5" y="91"/>
                </a:lnTo>
                <a:lnTo>
                  <a:pt x="0" y="82"/>
                </a:lnTo>
                <a:lnTo>
                  <a:pt x="0" y="83"/>
                </a:lnTo>
                <a:close/>
              </a:path>
            </a:pathLst>
          </a:custGeom>
          <a:solidFill>
            <a:srgbClr val="9EE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" name="Freeform 1654"/>
          <p:cNvSpPr>
            <a:spLocks noEditPoints="1"/>
          </p:cNvSpPr>
          <p:nvPr/>
        </p:nvSpPr>
        <p:spPr bwMode="auto">
          <a:xfrm>
            <a:off x="4295775" y="4860925"/>
            <a:ext cx="195263" cy="184150"/>
          </a:xfrm>
          <a:custGeom>
            <a:avLst/>
            <a:gdLst>
              <a:gd name="T0" fmla="*/ 2147483647 w 134"/>
              <a:gd name="T1" fmla="*/ 2147483647 h 116"/>
              <a:gd name="T2" fmla="*/ 2147483647 w 134"/>
              <a:gd name="T3" fmla="*/ 2147483647 h 116"/>
              <a:gd name="T4" fmla="*/ 2147483647 w 134"/>
              <a:gd name="T5" fmla="*/ 0 h 116"/>
              <a:gd name="T6" fmla="*/ 2147483647 w 134"/>
              <a:gd name="T7" fmla="*/ 2147483647 h 116"/>
              <a:gd name="T8" fmla="*/ 2147483647 w 134"/>
              <a:gd name="T9" fmla="*/ 2147483647 h 116"/>
              <a:gd name="T10" fmla="*/ 2147483647 w 134"/>
              <a:gd name="T11" fmla="*/ 2147483647 h 116"/>
              <a:gd name="T12" fmla="*/ 2147483647 w 134"/>
              <a:gd name="T13" fmla="*/ 2147483647 h 116"/>
              <a:gd name="T14" fmla="*/ 2147483647 w 134"/>
              <a:gd name="T15" fmla="*/ 2147483647 h 116"/>
              <a:gd name="T16" fmla="*/ 2147483647 w 134"/>
              <a:gd name="T17" fmla="*/ 2147483647 h 116"/>
              <a:gd name="T18" fmla="*/ 2147483647 w 134"/>
              <a:gd name="T19" fmla="*/ 2147483647 h 116"/>
              <a:gd name="T20" fmla="*/ 2147483647 w 134"/>
              <a:gd name="T21" fmla="*/ 2147483647 h 116"/>
              <a:gd name="T22" fmla="*/ 2147483647 w 134"/>
              <a:gd name="T23" fmla="*/ 0 h 116"/>
              <a:gd name="T24" fmla="*/ 2147483647 w 134"/>
              <a:gd name="T25" fmla="*/ 2147483647 h 116"/>
              <a:gd name="T26" fmla="*/ 2147483647 w 134"/>
              <a:gd name="T27" fmla="*/ 2147483647 h 116"/>
              <a:gd name="T28" fmla="*/ 2147483647 w 134"/>
              <a:gd name="T29" fmla="*/ 2147483647 h 116"/>
              <a:gd name="T30" fmla="*/ 2147483647 w 134"/>
              <a:gd name="T31" fmla="*/ 2147483647 h 116"/>
              <a:gd name="T32" fmla="*/ 2147483647 w 134"/>
              <a:gd name="T33" fmla="*/ 2147483647 h 116"/>
              <a:gd name="T34" fmla="*/ 2147483647 w 134"/>
              <a:gd name="T35" fmla="*/ 2147483647 h 116"/>
              <a:gd name="T36" fmla="*/ 2147483647 w 134"/>
              <a:gd name="T37" fmla="*/ 2147483647 h 116"/>
              <a:gd name="T38" fmla="*/ 2147483647 w 134"/>
              <a:gd name="T39" fmla="*/ 2147483647 h 116"/>
              <a:gd name="T40" fmla="*/ 2147483647 w 134"/>
              <a:gd name="T41" fmla="*/ 2147483647 h 116"/>
              <a:gd name="T42" fmla="*/ 2147483647 w 134"/>
              <a:gd name="T43" fmla="*/ 2147483647 h 116"/>
              <a:gd name="T44" fmla="*/ 2147483647 w 134"/>
              <a:gd name="T45" fmla="*/ 2147483647 h 116"/>
              <a:gd name="T46" fmla="*/ 2147483647 w 134"/>
              <a:gd name="T47" fmla="*/ 2147483647 h 116"/>
              <a:gd name="T48" fmla="*/ 2147483647 w 134"/>
              <a:gd name="T49" fmla="*/ 2147483647 h 116"/>
              <a:gd name="T50" fmla="*/ 2147483647 w 134"/>
              <a:gd name="T51" fmla="*/ 2147483647 h 116"/>
              <a:gd name="T52" fmla="*/ 2147483647 w 134"/>
              <a:gd name="T53" fmla="*/ 2147483647 h 116"/>
              <a:gd name="T54" fmla="*/ 2147483647 w 134"/>
              <a:gd name="T55" fmla="*/ 2147483647 h 116"/>
              <a:gd name="T56" fmla="*/ 2147483647 w 134"/>
              <a:gd name="T57" fmla="*/ 2147483647 h 116"/>
              <a:gd name="T58" fmla="*/ 2147483647 w 134"/>
              <a:gd name="T59" fmla="*/ 2147483647 h 116"/>
              <a:gd name="T60" fmla="*/ 2147483647 w 134"/>
              <a:gd name="T61" fmla="*/ 2147483647 h 116"/>
              <a:gd name="T62" fmla="*/ 2147483647 w 134"/>
              <a:gd name="T63" fmla="*/ 2147483647 h 116"/>
              <a:gd name="T64" fmla="*/ 2147483647 w 134"/>
              <a:gd name="T65" fmla="*/ 2147483647 h 116"/>
              <a:gd name="T66" fmla="*/ 2147483647 w 134"/>
              <a:gd name="T67" fmla="*/ 2147483647 h 116"/>
              <a:gd name="T68" fmla="*/ 2147483647 w 134"/>
              <a:gd name="T69" fmla="*/ 2147483647 h 116"/>
              <a:gd name="T70" fmla="*/ 2147483647 w 134"/>
              <a:gd name="T71" fmla="*/ 2147483647 h 116"/>
              <a:gd name="T72" fmla="*/ 2147483647 w 134"/>
              <a:gd name="T73" fmla="*/ 2147483647 h 116"/>
              <a:gd name="T74" fmla="*/ 0 w 134"/>
              <a:gd name="T75" fmla="*/ 2147483647 h 116"/>
              <a:gd name="T76" fmla="*/ 0 w 134"/>
              <a:gd name="T77" fmla="*/ 2147483647 h 116"/>
              <a:gd name="T78" fmla="*/ 0 w 134"/>
              <a:gd name="T79" fmla="*/ 2147483647 h 116"/>
              <a:gd name="T80" fmla="*/ 0 w 134"/>
              <a:gd name="T81" fmla="*/ 2147483647 h 116"/>
              <a:gd name="T82" fmla="*/ 0 w 134"/>
              <a:gd name="T83" fmla="*/ 2147483647 h 1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4"/>
              <a:gd name="T127" fmla="*/ 0 h 116"/>
              <a:gd name="T128" fmla="*/ 134 w 134"/>
              <a:gd name="T129" fmla="*/ 116 h 1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4" h="116">
                <a:moveTo>
                  <a:pt x="123" y="26"/>
                </a:moveTo>
                <a:lnTo>
                  <a:pt x="114" y="17"/>
                </a:lnTo>
                <a:lnTo>
                  <a:pt x="105" y="11"/>
                </a:lnTo>
                <a:lnTo>
                  <a:pt x="92" y="5"/>
                </a:lnTo>
                <a:lnTo>
                  <a:pt x="79" y="2"/>
                </a:lnTo>
                <a:lnTo>
                  <a:pt x="64" y="0"/>
                </a:lnTo>
                <a:lnTo>
                  <a:pt x="49" y="2"/>
                </a:lnTo>
                <a:lnTo>
                  <a:pt x="37" y="5"/>
                </a:lnTo>
                <a:lnTo>
                  <a:pt x="26" y="11"/>
                </a:lnTo>
                <a:lnTo>
                  <a:pt x="15" y="17"/>
                </a:lnTo>
                <a:lnTo>
                  <a:pt x="7" y="24"/>
                </a:lnTo>
                <a:lnTo>
                  <a:pt x="7" y="26"/>
                </a:lnTo>
                <a:lnTo>
                  <a:pt x="15" y="17"/>
                </a:lnTo>
                <a:lnTo>
                  <a:pt x="26" y="11"/>
                </a:lnTo>
                <a:lnTo>
                  <a:pt x="37" y="5"/>
                </a:lnTo>
                <a:lnTo>
                  <a:pt x="51" y="2"/>
                </a:lnTo>
                <a:lnTo>
                  <a:pt x="64" y="0"/>
                </a:lnTo>
                <a:lnTo>
                  <a:pt x="79" y="2"/>
                </a:lnTo>
                <a:lnTo>
                  <a:pt x="92" y="5"/>
                </a:lnTo>
                <a:lnTo>
                  <a:pt x="103" y="11"/>
                </a:lnTo>
                <a:lnTo>
                  <a:pt x="114" y="17"/>
                </a:lnTo>
                <a:lnTo>
                  <a:pt x="123" y="26"/>
                </a:lnTo>
                <a:lnTo>
                  <a:pt x="123" y="28"/>
                </a:lnTo>
                <a:lnTo>
                  <a:pt x="123" y="26"/>
                </a:lnTo>
                <a:close/>
                <a:moveTo>
                  <a:pt x="0" y="82"/>
                </a:moveTo>
                <a:lnTo>
                  <a:pt x="5" y="91"/>
                </a:lnTo>
                <a:lnTo>
                  <a:pt x="15" y="98"/>
                </a:lnTo>
                <a:lnTo>
                  <a:pt x="26" y="106"/>
                </a:lnTo>
                <a:lnTo>
                  <a:pt x="37" y="112"/>
                </a:lnTo>
                <a:lnTo>
                  <a:pt x="49" y="115"/>
                </a:lnTo>
                <a:lnTo>
                  <a:pt x="64" y="116"/>
                </a:lnTo>
                <a:lnTo>
                  <a:pt x="79" y="115"/>
                </a:lnTo>
                <a:lnTo>
                  <a:pt x="92" y="112"/>
                </a:lnTo>
                <a:lnTo>
                  <a:pt x="105" y="106"/>
                </a:lnTo>
                <a:lnTo>
                  <a:pt x="114" y="98"/>
                </a:lnTo>
                <a:lnTo>
                  <a:pt x="123" y="91"/>
                </a:lnTo>
                <a:lnTo>
                  <a:pt x="130" y="80"/>
                </a:lnTo>
                <a:lnTo>
                  <a:pt x="134" y="70"/>
                </a:lnTo>
                <a:lnTo>
                  <a:pt x="134" y="67"/>
                </a:lnTo>
                <a:lnTo>
                  <a:pt x="134" y="65"/>
                </a:lnTo>
                <a:lnTo>
                  <a:pt x="132" y="70"/>
                </a:lnTo>
                <a:lnTo>
                  <a:pt x="129" y="80"/>
                </a:lnTo>
                <a:lnTo>
                  <a:pt x="123" y="91"/>
                </a:lnTo>
                <a:lnTo>
                  <a:pt x="114" y="98"/>
                </a:lnTo>
                <a:lnTo>
                  <a:pt x="103" y="106"/>
                </a:lnTo>
                <a:lnTo>
                  <a:pt x="92" y="110"/>
                </a:lnTo>
                <a:lnTo>
                  <a:pt x="79" y="115"/>
                </a:lnTo>
                <a:lnTo>
                  <a:pt x="64" y="115"/>
                </a:lnTo>
                <a:lnTo>
                  <a:pt x="51" y="115"/>
                </a:lnTo>
                <a:lnTo>
                  <a:pt x="37" y="110"/>
                </a:lnTo>
                <a:lnTo>
                  <a:pt x="26" y="106"/>
                </a:lnTo>
                <a:lnTo>
                  <a:pt x="15" y="98"/>
                </a:lnTo>
                <a:lnTo>
                  <a:pt x="7" y="91"/>
                </a:lnTo>
                <a:lnTo>
                  <a:pt x="0" y="80"/>
                </a:lnTo>
                <a:lnTo>
                  <a:pt x="0" y="82"/>
                </a:lnTo>
                <a:close/>
              </a:path>
            </a:pathLst>
          </a:custGeom>
          <a:solidFill>
            <a:srgbClr val="9FE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5" name="Freeform 1655"/>
          <p:cNvSpPr>
            <a:spLocks noEditPoints="1"/>
          </p:cNvSpPr>
          <p:nvPr/>
        </p:nvSpPr>
        <p:spPr bwMode="auto">
          <a:xfrm>
            <a:off x="4295775" y="4860925"/>
            <a:ext cx="195263" cy="182563"/>
          </a:xfrm>
          <a:custGeom>
            <a:avLst/>
            <a:gdLst>
              <a:gd name="T0" fmla="*/ 2147483647 w 134"/>
              <a:gd name="T1" fmla="*/ 2147483647 h 115"/>
              <a:gd name="T2" fmla="*/ 2147483647 w 134"/>
              <a:gd name="T3" fmla="*/ 2147483647 h 115"/>
              <a:gd name="T4" fmla="*/ 2147483647 w 134"/>
              <a:gd name="T5" fmla="*/ 2147483647 h 115"/>
              <a:gd name="T6" fmla="*/ 2147483647 w 134"/>
              <a:gd name="T7" fmla="*/ 2147483647 h 115"/>
              <a:gd name="T8" fmla="*/ 2147483647 w 134"/>
              <a:gd name="T9" fmla="*/ 2147483647 h 115"/>
              <a:gd name="T10" fmla="*/ 2147483647 w 134"/>
              <a:gd name="T11" fmla="*/ 2147483647 h 115"/>
              <a:gd name="T12" fmla="*/ 2147483647 w 134"/>
              <a:gd name="T13" fmla="*/ 2147483647 h 115"/>
              <a:gd name="T14" fmla="*/ 2147483647 w 134"/>
              <a:gd name="T15" fmla="*/ 2147483647 h 115"/>
              <a:gd name="T16" fmla="*/ 2147483647 w 134"/>
              <a:gd name="T17" fmla="*/ 2147483647 h 115"/>
              <a:gd name="T18" fmla="*/ 2147483647 w 134"/>
              <a:gd name="T19" fmla="*/ 2147483647 h 115"/>
              <a:gd name="T20" fmla="*/ 2147483647 w 134"/>
              <a:gd name="T21" fmla="*/ 2147483647 h 115"/>
              <a:gd name="T22" fmla="*/ 2147483647 w 134"/>
              <a:gd name="T23" fmla="*/ 2147483647 h 115"/>
              <a:gd name="T24" fmla="*/ 2147483647 w 134"/>
              <a:gd name="T25" fmla="*/ 2147483647 h 115"/>
              <a:gd name="T26" fmla="*/ 2147483647 w 134"/>
              <a:gd name="T27" fmla="*/ 2147483647 h 115"/>
              <a:gd name="T28" fmla="*/ 2147483647 w 134"/>
              <a:gd name="T29" fmla="*/ 2147483647 h 115"/>
              <a:gd name="T30" fmla="*/ 2147483647 w 134"/>
              <a:gd name="T31" fmla="*/ 2147483647 h 115"/>
              <a:gd name="T32" fmla="*/ 2147483647 w 134"/>
              <a:gd name="T33" fmla="*/ 2147483647 h 115"/>
              <a:gd name="T34" fmla="*/ 2147483647 w 134"/>
              <a:gd name="T35" fmla="*/ 2147483647 h 115"/>
              <a:gd name="T36" fmla="*/ 2147483647 w 134"/>
              <a:gd name="T37" fmla="*/ 2147483647 h 115"/>
              <a:gd name="T38" fmla="*/ 2147483647 w 134"/>
              <a:gd name="T39" fmla="*/ 2147483647 h 115"/>
              <a:gd name="T40" fmla="*/ 0 w 134"/>
              <a:gd name="T41" fmla="*/ 2147483647 h 115"/>
              <a:gd name="T42" fmla="*/ 2147483647 w 134"/>
              <a:gd name="T43" fmla="*/ 2147483647 h 115"/>
              <a:gd name="T44" fmla="*/ 2147483647 w 134"/>
              <a:gd name="T45" fmla="*/ 2147483647 h 115"/>
              <a:gd name="T46" fmla="*/ 2147483647 w 134"/>
              <a:gd name="T47" fmla="*/ 2147483647 h 115"/>
              <a:gd name="T48" fmla="*/ 2147483647 w 134"/>
              <a:gd name="T49" fmla="*/ 2147483647 h 115"/>
              <a:gd name="T50" fmla="*/ 2147483647 w 134"/>
              <a:gd name="T51" fmla="*/ 2147483647 h 115"/>
              <a:gd name="T52" fmla="*/ 2147483647 w 134"/>
              <a:gd name="T53" fmla="*/ 2147483647 h 115"/>
              <a:gd name="T54" fmla="*/ 2147483647 w 134"/>
              <a:gd name="T55" fmla="*/ 2147483647 h 115"/>
              <a:gd name="T56" fmla="*/ 2147483647 w 134"/>
              <a:gd name="T57" fmla="*/ 2147483647 h 115"/>
              <a:gd name="T58" fmla="*/ 2147483647 w 134"/>
              <a:gd name="T59" fmla="*/ 2147483647 h 115"/>
              <a:gd name="T60" fmla="*/ 2147483647 w 134"/>
              <a:gd name="T61" fmla="*/ 2147483647 h 115"/>
              <a:gd name="T62" fmla="*/ 2147483647 w 134"/>
              <a:gd name="T63" fmla="*/ 2147483647 h 115"/>
              <a:gd name="T64" fmla="*/ 2147483647 w 134"/>
              <a:gd name="T65" fmla="*/ 2147483647 h 115"/>
              <a:gd name="T66" fmla="*/ 2147483647 w 134"/>
              <a:gd name="T67" fmla="*/ 2147483647 h 115"/>
              <a:gd name="T68" fmla="*/ 2147483647 w 134"/>
              <a:gd name="T69" fmla="*/ 2147483647 h 115"/>
              <a:gd name="T70" fmla="*/ 2147483647 w 134"/>
              <a:gd name="T71" fmla="*/ 2147483647 h 115"/>
              <a:gd name="T72" fmla="*/ 2147483647 w 134"/>
              <a:gd name="T73" fmla="*/ 2147483647 h 115"/>
              <a:gd name="T74" fmla="*/ 2147483647 w 134"/>
              <a:gd name="T75" fmla="*/ 2147483647 h 115"/>
              <a:gd name="T76" fmla="*/ 2147483647 w 134"/>
              <a:gd name="T77" fmla="*/ 2147483647 h 115"/>
              <a:gd name="T78" fmla="*/ 0 w 134"/>
              <a:gd name="T79" fmla="*/ 2147483647 h 115"/>
              <a:gd name="T80" fmla="*/ 0 w 134"/>
              <a:gd name="T81" fmla="*/ 2147483647 h 115"/>
              <a:gd name="T82" fmla="*/ 0 w 134"/>
              <a:gd name="T83" fmla="*/ 2147483647 h 115"/>
              <a:gd name="T84" fmla="*/ 0 w 134"/>
              <a:gd name="T85" fmla="*/ 2147483647 h 11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4"/>
              <a:gd name="T130" fmla="*/ 0 h 115"/>
              <a:gd name="T131" fmla="*/ 134 w 134"/>
              <a:gd name="T132" fmla="*/ 115 h 11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4" h="115">
                <a:moveTo>
                  <a:pt x="123" y="28"/>
                </a:moveTo>
                <a:lnTo>
                  <a:pt x="123" y="26"/>
                </a:lnTo>
                <a:lnTo>
                  <a:pt x="114" y="17"/>
                </a:lnTo>
                <a:lnTo>
                  <a:pt x="103" y="11"/>
                </a:lnTo>
                <a:lnTo>
                  <a:pt x="92" y="5"/>
                </a:lnTo>
                <a:lnTo>
                  <a:pt x="79" y="2"/>
                </a:lnTo>
                <a:lnTo>
                  <a:pt x="64" y="0"/>
                </a:lnTo>
                <a:lnTo>
                  <a:pt x="51" y="2"/>
                </a:lnTo>
                <a:lnTo>
                  <a:pt x="37" y="5"/>
                </a:lnTo>
                <a:lnTo>
                  <a:pt x="26" y="11"/>
                </a:lnTo>
                <a:lnTo>
                  <a:pt x="15" y="17"/>
                </a:lnTo>
                <a:lnTo>
                  <a:pt x="7" y="26"/>
                </a:lnTo>
                <a:lnTo>
                  <a:pt x="7" y="28"/>
                </a:lnTo>
                <a:lnTo>
                  <a:pt x="7" y="26"/>
                </a:lnTo>
                <a:lnTo>
                  <a:pt x="16" y="18"/>
                </a:lnTo>
                <a:lnTo>
                  <a:pt x="26" y="11"/>
                </a:lnTo>
                <a:lnTo>
                  <a:pt x="38" y="6"/>
                </a:lnTo>
                <a:lnTo>
                  <a:pt x="51" y="3"/>
                </a:lnTo>
                <a:lnTo>
                  <a:pt x="64" y="2"/>
                </a:lnTo>
                <a:lnTo>
                  <a:pt x="79" y="3"/>
                </a:lnTo>
                <a:lnTo>
                  <a:pt x="92" y="6"/>
                </a:lnTo>
                <a:lnTo>
                  <a:pt x="103" y="11"/>
                </a:lnTo>
                <a:lnTo>
                  <a:pt x="114" y="18"/>
                </a:lnTo>
                <a:lnTo>
                  <a:pt x="121" y="26"/>
                </a:lnTo>
                <a:lnTo>
                  <a:pt x="123" y="29"/>
                </a:lnTo>
                <a:lnTo>
                  <a:pt x="123" y="28"/>
                </a:lnTo>
                <a:close/>
                <a:moveTo>
                  <a:pt x="0" y="80"/>
                </a:moveTo>
                <a:lnTo>
                  <a:pt x="0" y="80"/>
                </a:lnTo>
                <a:lnTo>
                  <a:pt x="7" y="91"/>
                </a:lnTo>
                <a:lnTo>
                  <a:pt x="15" y="98"/>
                </a:lnTo>
                <a:lnTo>
                  <a:pt x="26" y="106"/>
                </a:lnTo>
                <a:lnTo>
                  <a:pt x="37" y="110"/>
                </a:lnTo>
                <a:lnTo>
                  <a:pt x="51" y="115"/>
                </a:lnTo>
                <a:lnTo>
                  <a:pt x="64" y="115"/>
                </a:lnTo>
                <a:lnTo>
                  <a:pt x="79" y="115"/>
                </a:lnTo>
                <a:lnTo>
                  <a:pt x="92" y="110"/>
                </a:lnTo>
                <a:lnTo>
                  <a:pt x="103" y="106"/>
                </a:lnTo>
                <a:lnTo>
                  <a:pt x="114" y="98"/>
                </a:lnTo>
                <a:lnTo>
                  <a:pt x="123" y="91"/>
                </a:lnTo>
                <a:lnTo>
                  <a:pt x="129" y="80"/>
                </a:lnTo>
                <a:lnTo>
                  <a:pt x="132" y="70"/>
                </a:lnTo>
                <a:lnTo>
                  <a:pt x="134" y="65"/>
                </a:lnTo>
                <a:lnTo>
                  <a:pt x="134" y="64"/>
                </a:lnTo>
                <a:lnTo>
                  <a:pt x="132" y="64"/>
                </a:lnTo>
                <a:lnTo>
                  <a:pt x="132" y="70"/>
                </a:lnTo>
                <a:lnTo>
                  <a:pt x="129" y="80"/>
                </a:lnTo>
                <a:lnTo>
                  <a:pt x="121" y="89"/>
                </a:lnTo>
                <a:lnTo>
                  <a:pt x="114" y="98"/>
                </a:lnTo>
                <a:lnTo>
                  <a:pt x="103" y="106"/>
                </a:lnTo>
                <a:lnTo>
                  <a:pt x="92" y="110"/>
                </a:lnTo>
                <a:lnTo>
                  <a:pt x="79" y="113"/>
                </a:lnTo>
                <a:lnTo>
                  <a:pt x="64" y="115"/>
                </a:lnTo>
                <a:lnTo>
                  <a:pt x="51" y="113"/>
                </a:lnTo>
                <a:lnTo>
                  <a:pt x="38" y="110"/>
                </a:lnTo>
                <a:lnTo>
                  <a:pt x="26" y="106"/>
                </a:lnTo>
                <a:lnTo>
                  <a:pt x="16" y="98"/>
                </a:lnTo>
                <a:lnTo>
                  <a:pt x="7" y="89"/>
                </a:lnTo>
                <a:lnTo>
                  <a:pt x="2" y="80"/>
                </a:lnTo>
                <a:lnTo>
                  <a:pt x="0" y="79"/>
                </a:lnTo>
                <a:lnTo>
                  <a:pt x="0" y="80"/>
                </a:lnTo>
                <a:close/>
              </a:path>
            </a:pathLst>
          </a:custGeom>
          <a:solidFill>
            <a:srgbClr val="A0E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6" name="Freeform 1656"/>
          <p:cNvSpPr>
            <a:spLocks noEditPoints="1"/>
          </p:cNvSpPr>
          <p:nvPr/>
        </p:nvSpPr>
        <p:spPr bwMode="auto">
          <a:xfrm>
            <a:off x="4295775" y="4864100"/>
            <a:ext cx="192088" cy="179388"/>
          </a:xfrm>
          <a:custGeom>
            <a:avLst/>
            <a:gdLst>
              <a:gd name="T0" fmla="*/ 2147483647 w 132"/>
              <a:gd name="T1" fmla="*/ 2147483647 h 113"/>
              <a:gd name="T2" fmla="*/ 2147483647 w 132"/>
              <a:gd name="T3" fmla="*/ 2147483647 h 113"/>
              <a:gd name="T4" fmla="*/ 2147483647 w 132"/>
              <a:gd name="T5" fmla="*/ 2147483647 h 113"/>
              <a:gd name="T6" fmla="*/ 2147483647 w 132"/>
              <a:gd name="T7" fmla="*/ 2147483647 h 113"/>
              <a:gd name="T8" fmla="*/ 2147483647 w 132"/>
              <a:gd name="T9" fmla="*/ 2147483647 h 113"/>
              <a:gd name="T10" fmla="*/ 2147483647 w 132"/>
              <a:gd name="T11" fmla="*/ 2147483647 h 113"/>
              <a:gd name="T12" fmla="*/ 2147483647 w 132"/>
              <a:gd name="T13" fmla="*/ 2147483647 h 113"/>
              <a:gd name="T14" fmla="*/ 2147483647 w 132"/>
              <a:gd name="T15" fmla="*/ 2147483647 h 113"/>
              <a:gd name="T16" fmla="*/ 2147483647 w 132"/>
              <a:gd name="T17" fmla="*/ 2147483647 h 113"/>
              <a:gd name="T18" fmla="*/ 2147483647 w 132"/>
              <a:gd name="T19" fmla="*/ 2147483647 h 113"/>
              <a:gd name="T20" fmla="*/ 2147483647 w 132"/>
              <a:gd name="T21" fmla="*/ 2147483647 h 113"/>
              <a:gd name="T22" fmla="*/ 2147483647 w 132"/>
              <a:gd name="T23" fmla="*/ 2147483647 h 113"/>
              <a:gd name="T24" fmla="*/ 2147483647 w 132"/>
              <a:gd name="T25" fmla="*/ 2147483647 h 113"/>
              <a:gd name="T26" fmla="*/ 2147483647 w 132"/>
              <a:gd name="T27" fmla="*/ 2147483647 h 113"/>
              <a:gd name="T28" fmla="*/ 2147483647 w 132"/>
              <a:gd name="T29" fmla="*/ 2147483647 h 113"/>
              <a:gd name="T30" fmla="*/ 2147483647 w 132"/>
              <a:gd name="T31" fmla="*/ 2147483647 h 113"/>
              <a:gd name="T32" fmla="*/ 2147483647 w 132"/>
              <a:gd name="T33" fmla="*/ 2147483647 h 113"/>
              <a:gd name="T34" fmla="*/ 2147483647 w 132"/>
              <a:gd name="T35" fmla="*/ 2147483647 h 113"/>
              <a:gd name="T36" fmla="*/ 2147483647 w 132"/>
              <a:gd name="T37" fmla="*/ 2147483647 h 113"/>
              <a:gd name="T38" fmla="*/ 2147483647 w 132"/>
              <a:gd name="T39" fmla="*/ 2147483647 h 113"/>
              <a:gd name="T40" fmla="*/ 0 w 132"/>
              <a:gd name="T41" fmla="*/ 2147483647 h 113"/>
              <a:gd name="T42" fmla="*/ 2147483647 w 132"/>
              <a:gd name="T43" fmla="*/ 2147483647 h 113"/>
              <a:gd name="T44" fmla="*/ 2147483647 w 132"/>
              <a:gd name="T45" fmla="*/ 2147483647 h 113"/>
              <a:gd name="T46" fmla="*/ 2147483647 w 132"/>
              <a:gd name="T47" fmla="*/ 2147483647 h 113"/>
              <a:gd name="T48" fmla="*/ 2147483647 w 132"/>
              <a:gd name="T49" fmla="*/ 2147483647 h 113"/>
              <a:gd name="T50" fmla="*/ 2147483647 w 132"/>
              <a:gd name="T51" fmla="*/ 2147483647 h 113"/>
              <a:gd name="T52" fmla="*/ 2147483647 w 132"/>
              <a:gd name="T53" fmla="*/ 2147483647 h 113"/>
              <a:gd name="T54" fmla="*/ 2147483647 w 132"/>
              <a:gd name="T55" fmla="*/ 2147483647 h 113"/>
              <a:gd name="T56" fmla="*/ 2147483647 w 132"/>
              <a:gd name="T57" fmla="*/ 2147483647 h 113"/>
              <a:gd name="T58" fmla="*/ 2147483647 w 132"/>
              <a:gd name="T59" fmla="*/ 2147483647 h 113"/>
              <a:gd name="T60" fmla="*/ 2147483647 w 132"/>
              <a:gd name="T61" fmla="*/ 2147483647 h 113"/>
              <a:gd name="T62" fmla="*/ 2147483647 w 132"/>
              <a:gd name="T63" fmla="*/ 2147483647 h 113"/>
              <a:gd name="T64" fmla="*/ 2147483647 w 132"/>
              <a:gd name="T65" fmla="*/ 2147483647 h 113"/>
              <a:gd name="T66" fmla="*/ 2147483647 w 132"/>
              <a:gd name="T67" fmla="*/ 2147483647 h 113"/>
              <a:gd name="T68" fmla="*/ 2147483647 w 132"/>
              <a:gd name="T69" fmla="*/ 2147483647 h 113"/>
              <a:gd name="T70" fmla="*/ 2147483647 w 132"/>
              <a:gd name="T71" fmla="*/ 2147483647 h 113"/>
              <a:gd name="T72" fmla="*/ 2147483647 w 132"/>
              <a:gd name="T73" fmla="*/ 2147483647 h 113"/>
              <a:gd name="T74" fmla="*/ 2147483647 w 132"/>
              <a:gd name="T75" fmla="*/ 2147483647 h 113"/>
              <a:gd name="T76" fmla="*/ 2147483647 w 132"/>
              <a:gd name="T77" fmla="*/ 2147483647 h 113"/>
              <a:gd name="T78" fmla="*/ 0 w 132"/>
              <a:gd name="T79" fmla="*/ 2147483647 h 113"/>
              <a:gd name="T80" fmla="*/ 0 w 132"/>
              <a:gd name="T81" fmla="*/ 2147483647 h 113"/>
              <a:gd name="T82" fmla="*/ 0 w 132"/>
              <a:gd name="T83" fmla="*/ 2147483647 h 113"/>
              <a:gd name="T84" fmla="*/ 0 w 132"/>
              <a:gd name="T85" fmla="*/ 2147483647 h 113"/>
              <a:gd name="T86" fmla="*/ 0 w 132"/>
              <a:gd name="T87" fmla="*/ 2147483647 h 11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2"/>
              <a:gd name="T133" fmla="*/ 0 h 113"/>
              <a:gd name="T134" fmla="*/ 132 w 132"/>
              <a:gd name="T135" fmla="*/ 113 h 11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2" h="113">
                <a:moveTo>
                  <a:pt x="123" y="27"/>
                </a:moveTo>
                <a:lnTo>
                  <a:pt x="121" y="24"/>
                </a:lnTo>
                <a:lnTo>
                  <a:pt x="114" y="16"/>
                </a:lnTo>
                <a:lnTo>
                  <a:pt x="103" y="9"/>
                </a:lnTo>
                <a:lnTo>
                  <a:pt x="92" y="4"/>
                </a:lnTo>
                <a:lnTo>
                  <a:pt x="79" y="1"/>
                </a:lnTo>
                <a:lnTo>
                  <a:pt x="64" y="0"/>
                </a:lnTo>
                <a:lnTo>
                  <a:pt x="51" y="1"/>
                </a:lnTo>
                <a:lnTo>
                  <a:pt x="38" y="4"/>
                </a:lnTo>
                <a:lnTo>
                  <a:pt x="26" y="9"/>
                </a:lnTo>
                <a:lnTo>
                  <a:pt x="16" y="16"/>
                </a:lnTo>
                <a:lnTo>
                  <a:pt x="7" y="24"/>
                </a:lnTo>
                <a:lnTo>
                  <a:pt x="7" y="26"/>
                </a:lnTo>
                <a:lnTo>
                  <a:pt x="7" y="27"/>
                </a:lnTo>
                <a:lnTo>
                  <a:pt x="7" y="26"/>
                </a:lnTo>
                <a:lnTo>
                  <a:pt x="16" y="16"/>
                </a:lnTo>
                <a:lnTo>
                  <a:pt x="26" y="9"/>
                </a:lnTo>
                <a:lnTo>
                  <a:pt x="38" y="4"/>
                </a:lnTo>
                <a:lnTo>
                  <a:pt x="51" y="1"/>
                </a:lnTo>
                <a:lnTo>
                  <a:pt x="64" y="0"/>
                </a:lnTo>
                <a:lnTo>
                  <a:pt x="79" y="1"/>
                </a:lnTo>
                <a:lnTo>
                  <a:pt x="92" y="4"/>
                </a:lnTo>
                <a:lnTo>
                  <a:pt x="103" y="9"/>
                </a:lnTo>
                <a:lnTo>
                  <a:pt x="114" y="16"/>
                </a:lnTo>
                <a:lnTo>
                  <a:pt x="121" y="26"/>
                </a:lnTo>
                <a:lnTo>
                  <a:pt x="125" y="29"/>
                </a:lnTo>
                <a:lnTo>
                  <a:pt x="123" y="29"/>
                </a:lnTo>
                <a:lnTo>
                  <a:pt x="123" y="27"/>
                </a:lnTo>
                <a:close/>
                <a:moveTo>
                  <a:pt x="0" y="77"/>
                </a:moveTo>
                <a:lnTo>
                  <a:pt x="2" y="78"/>
                </a:lnTo>
                <a:lnTo>
                  <a:pt x="7" y="87"/>
                </a:lnTo>
                <a:lnTo>
                  <a:pt x="16" y="96"/>
                </a:lnTo>
                <a:lnTo>
                  <a:pt x="26" y="104"/>
                </a:lnTo>
                <a:lnTo>
                  <a:pt x="38" y="108"/>
                </a:lnTo>
                <a:lnTo>
                  <a:pt x="51" y="111"/>
                </a:lnTo>
                <a:lnTo>
                  <a:pt x="64" y="113"/>
                </a:lnTo>
                <a:lnTo>
                  <a:pt x="79" y="111"/>
                </a:lnTo>
                <a:lnTo>
                  <a:pt x="92" y="108"/>
                </a:lnTo>
                <a:lnTo>
                  <a:pt x="103" y="104"/>
                </a:lnTo>
                <a:lnTo>
                  <a:pt x="114" y="96"/>
                </a:lnTo>
                <a:lnTo>
                  <a:pt x="121" y="87"/>
                </a:lnTo>
                <a:lnTo>
                  <a:pt x="129" y="78"/>
                </a:lnTo>
                <a:lnTo>
                  <a:pt x="132" y="68"/>
                </a:lnTo>
                <a:lnTo>
                  <a:pt x="132" y="62"/>
                </a:lnTo>
                <a:lnTo>
                  <a:pt x="132" y="60"/>
                </a:lnTo>
                <a:lnTo>
                  <a:pt x="132" y="68"/>
                </a:lnTo>
                <a:lnTo>
                  <a:pt x="127" y="78"/>
                </a:lnTo>
                <a:lnTo>
                  <a:pt x="121" y="87"/>
                </a:lnTo>
                <a:lnTo>
                  <a:pt x="114" y="96"/>
                </a:lnTo>
                <a:lnTo>
                  <a:pt x="103" y="102"/>
                </a:lnTo>
                <a:lnTo>
                  <a:pt x="92" y="108"/>
                </a:lnTo>
                <a:lnTo>
                  <a:pt x="79" y="111"/>
                </a:lnTo>
                <a:lnTo>
                  <a:pt x="64" y="113"/>
                </a:lnTo>
                <a:lnTo>
                  <a:pt x="51" y="111"/>
                </a:lnTo>
                <a:lnTo>
                  <a:pt x="38" y="108"/>
                </a:lnTo>
                <a:lnTo>
                  <a:pt x="26" y="102"/>
                </a:lnTo>
                <a:lnTo>
                  <a:pt x="16" y="96"/>
                </a:lnTo>
                <a:lnTo>
                  <a:pt x="7" y="87"/>
                </a:lnTo>
                <a:lnTo>
                  <a:pt x="2" y="78"/>
                </a:lnTo>
                <a:lnTo>
                  <a:pt x="0" y="75"/>
                </a:lnTo>
                <a:lnTo>
                  <a:pt x="0" y="77"/>
                </a:lnTo>
                <a:close/>
              </a:path>
            </a:pathLst>
          </a:custGeom>
          <a:solidFill>
            <a:srgbClr val="A1E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7" name="Freeform 1657"/>
          <p:cNvSpPr>
            <a:spLocks noEditPoints="1"/>
          </p:cNvSpPr>
          <p:nvPr/>
        </p:nvSpPr>
        <p:spPr bwMode="auto">
          <a:xfrm>
            <a:off x="4295775" y="4864100"/>
            <a:ext cx="192088" cy="179388"/>
          </a:xfrm>
          <a:custGeom>
            <a:avLst/>
            <a:gdLst>
              <a:gd name="T0" fmla="*/ 2147483647 w 132"/>
              <a:gd name="T1" fmla="*/ 2147483647 h 113"/>
              <a:gd name="T2" fmla="*/ 2147483647 w 132"/>
              <a:gd name="T3" fmla="*/ 2147483647 h 113"/>
              <a:gd name="T4" fmla="*/ 2147483647 w 132"/>
              <a:gd name="T5" fmla="*/ 2147483647 h 113"/>
              <a:gd name="T6" fmla="*/ 2147483647 w 132"/>
              <a:gd name="T7" fmla="*/ 2147483647 h 113"/>
              <a:gd name="T8" fmla="*/ 2147483647 w 132"/>
              <a:gd name="T9" fmla="*/ 2147483647 h 113"/>
              <a:gd name="T10" fmla="*/ 2147483647 w 132"/>
              <a:gd name="T11" fmla="*/ 2147483647 h 113"/>
              <a:gd name="T12" fmla="*/ 2147483647 w 132"/>
              <a:gd name="T13" fmla="*/ 2147483647 h 113"/>
              <a:gd name="T14" fmla="*/ 2147483647 w 132"/>
              <a:gd name="T15" fmla="*/ 2147483647 h 113"/>
              <a:gd name="T16" fmla="*/ 2147483647 w 132"/>
              <a:gd name="T17" fmla="*/ 2147483647 h 113"/>
              <a:gd name="T18" fmla="*/ 2147483647 w 132"/>
              <a:gd name="T19" fmla="*/ 2147483647 h 113"/>
              <a:gd name="T20" fmla="*/ 2147483647 w 132"/>
              <a:gd name="T21" fmla="*/ 2147483647 h 113"/>
              <a:gd name="T22" fmla="*/ 2147483647 w 132"/>
              <a:gd name="T23" fmla="*/ 2147483647 h 113"/>
              <a:gd name="T24" fmla="*/ 2147483647 w 132"/>
              <a:gd name="T25" fmla="*/ 2147483647 h 113"/>
              <a:gd name="T26" fmla="*/ 2147483647 w 132"/>
              <a:gd name="T27" fmla="*/ 2147483647 h 113"/>
              <a:gd name="T28" fmla="*/ 2147483647 w 132"/>
              <a:gd name="T29" fmla="*/ 2147483647 h 113"/>
              <a:gd name="T30" fmla="*/ 2147483647 w 132"/>
              <a:gd name="T31" fmla="*/ 2147483647 h 113"/>
              <a:gd name="T32" fmla="*/ 2147483647 w 132"/>
              <a:gd name="T33" fmla="*/ 2147483647 h 113"/>
              <a:gd name="T34" fmla="*/ 2147483647 w 132"/>
              <a:gd name="T35" fmla="*/ 2147483647 h 113"/>
              <a:gd name="T36" fmla="*/ 2147483647 w 132"/>
              <a:gd name="T37" fmla="*/ 2147483647 h 113"/>
              <a:gd name="T38" fmla="*/ 2147483647 w 132"/>
              <a:gd name="T39" fmla="*/ 2147483647 h 113"/>
              <a:gd name="T40" fmla="*/ 0 w 132"/>
              <a:gd name="T41" fmla="*/ 2147483647 h 113"/>
              <a:gd name="T42" fmla="*/ 2147483647 w 132"/>
              <a:gd name="T43" fmla="*/ 2147483647 h 113"/>
              <a:gd name="T44" fmla="*/ 2147483647 w 132"/>
              <a:gd name="T45" fmla="*/ 2147483647 h 113"/>
              <a:gd name="T46" fmla="*/ 2147483647 w 132"/>
              <a:gd name="T47" fmla="*/ 2147483647 h 113"/>
              <a:gd name="T48" fmla="*/ 2147483647 w 132"/>
              <a:gd name="T49" fmla="*/ 2147483647 h 113"/>
              <a:gd name="T50" fmla="*/ 2147483647 w 132"/>
              <a:gd name="T51" fmla="*/ 2147483647 h 113"/>
              <a:gd name="T52" fmla="*/ 2147483647 w 132"/>
              <a:gd name="T53" fmla="*/ 2147483647 h 113"/>
              <a:gd name="T54" fmla="*/ 2147483647 w 132"/>
              <a:gd name="T55" fmla="*/ 2147483647 h 113"/>
              <a:gd name="T56" fmla="*/ 2147483647 w 132"/>
              <a:gd name="T57" fmla="*/ 2147483647 h 113"/>
              <a:gd name="T58" fmla="*/ 2147483647 w 132"/>
              <a:gd name="T59" fmla="*/ 2147483647 h 113"/>
              <a:gd name="T60" fmla="*/ 2147483647 w 132"/>
              <a:gd name="T61" fmla="*/ 2147483647 h 113"/>
              <a:gd name="T62" fmla="*/ 2147483647 w 132"/>
              <a:gd name="T63" fmla="*/ 2147483647 h 113"/>
              <a:gd name="T64" fmla="*/ 2147483647 w 132"/>
              <a:gd name="T65" fmla="*/ 2147483647 h 113"/>
              <a:gd name="T66" fmla="*/ 2147483647 w 132"/>
              <a:gd name="T67" fmla="*/ 2147483647 h 113"/>
              <a:gd name="T68" fmla="*/ 2147483647 w 132"/>
              <a:gd name="T69" fmla="*/ 2147483647 h 113"/>
              <a:gd name="T70" fmla="*/ 2147483647 w 132"/>
              <a:gd name="T71" fmla="*/ 2147483647 h 113"/>
              <a:gd name="T72" fmla="*/ 2147483647 w 132"/>
              <a:gd name="T73" fmla="*/ 2147483647 h 113"/>
              <a:gd name="T74" fmla="*/ 2147483647 w 132"/>
              <a:gd name="T75" fmla="*/ 2147483647 h 113"/>
              <a:gd name="T76" fmla="*/ 2147483647 w 132"/>
              <a:gd name="T77" fmla="*/ 2147483647 h 113"/>
              <a:gd name="T78" fmla="*/ 0 w 132"/>
              <a:gd name="T79" fmla="*/ 2147483647 h 113"/>
              <a:gd name="T80" fmla="*/ 0 w 132"/>
              <a:gd name="T81" fmla="*/ 2147483647 h 113"/>
              <a:gd name="T82" fmla="*/ 0 w 132"/>
              <a:gd name="T83" fmla="*/ 2147483647 h 113"/>
              <a:gd name="T84" fmla="*/ 0 w 132"/>
              <a:gd name="T85" fmla="*/ 2147483647 h 113"/>
              <a:gd name="T86" fmla="*/ 0 w 132"/>
              <a:gd name="T87" fmla="*/ 2147483647 h 11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2"/>
              <a:gd name="T133" fmla="*/ 0 h 113"/>
              <a:gd name="T134" fmla="*/ 132 w 132"/>
              <a:gd name="T135" fmla="*/ 113 h 11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2" h="113">
                <a:moveTo>
                  <a:pt x="125" y="29"/>
                </a:moveTo>
                <a:lnTo>
                  <a:pt x="121" y="26"/>
                </a:lnTo>
                <a:lnTo>
                  <a:pt x="114" y="16"/>
                </a:lnTo>
                <a:lnTo>
                  <a:pt x="103" y="9"/>
                </a:lnTo>
                <a:lnTo>
                  <a:pt x="92" y="4"/>
                </a:lnTo>
                <a:lnTo>
                  <a:pt x="79" y="1"/>
                </a:lnTo>
                <a:lnTo>
                  <a:pt x="64" y="0"/>
                </a:lnTo>
                <a:lnTo>
                  <a:pt x="51" y="1"/>
                </a:lnTo>
                <a:lnTo>
                  <a:pt x="38" y="4"/>
                </a:lnTo>
                <a:lnTo>
                  <a:pt x="26" y="9"/>
                </a:lnTo>
                <a:lnTo>
                  <a:pt x="16" y="16"/>
                </a:lnTo>
                <a:lnTo>
                  <a:pt x="7" y="26"/>
                </a:lnTo>
                <a:lnTo>
                  <a:pt x="7" y="27"/>
                </a:lnTo>
                <a:lnTo>
                  <a:pt x="5" y="29"/>
                </a:lnTo>
                <a:lnTo>
                  <a:pt x="9" y="26"/>
                </a:lnTo>
                <a:lnTo>
                  <a:pt x="16" y="16"/>
                </a:lnTo>
                <a:lnTo>
                  <a:pt x="27" y="10"/>
                </a:lnTo>
                <a:lnTo>
                  <a:pt x="38" y="4"/>
                </a:lnTo>
                <a:lnTo>
                  <a:pt x="51" y="1"/>
                </a:lnTo>
                <a:lnTo>
                  <a:pt x="64" y="1"/>
                </a:lnTo>
                <a:lnTo>
                  <a:pt x="79" y="1"/>
                </a:lnTo>
                <a:lnTo>
                  <a:pt x="92" y="4"/>
                </a:lnTo>
                <a:lnTo>
                  <a:pt x="103" y="10"/>
                </a:lnTo>
                <a:lnTo>
                  <a:pt x="112" y="16"/>
                </a:lnTo>
                <a:lnTo>
                  <a:pt x="121" y="26"/>
                </a:lnTo>
                <a:lnTo>
                  <a:pt x="125" y="32"/>
                </a:lnTo>
                <a:lnTo>
                  <a:pt x="125" y="30"/>
                </a:lnTo>
                <a:lnTo>
                  <a:pt x="125" y="29"/>
                </a:lnTo>
                <a:close/>
                <a:moveTo>
                  <a:pt x="0" y="75"/>
                </a:moveTo>
                <a:lnTo>
                  <a:pt x="2" y="78"/>
                </a:lnTo>
                <a:lnTo>
                  <a:pt x="7" y="87"/>
                </a:lnTo>
                <a:lnTo>
                  <a:pt x="16" y="96"/>
                </a:lnTo>
                <a:lnTo>
                  <a:pt x="26" y="102"/>
                </a:lnTo>
                <a:lnTo>
                  <a:pt x="38" y="108"/>
                </a:lnTo>
                <a:lnTo>
                  <a:pt x="51" y="111"/>
                </a:lnTo>
                <a:lnTo>
                  <a:pt x="64" y="113"/>
                </a:lnTo>
                <a:lnTo>
                  <a:pt x="79" y="111"/>
                </a:lnTo>
                <a:lnTo>
                  <a:pt x="92" y="108"/>
                </a:lnTo>
                <a:lnTo>
                  <a:pt x="103" y="102"/>
                </a:lnTo>
                <a:lnTo>
                  <a:pt x="114" y="96"/>
                </a:lnTo>
                <a:lnTo>
                  <a:pt x="121" y="87"/>
                </a:lnTo>
                <a:lnTo>
                  <a:pt x="127" y="78"/>
                </a:lnTo>
                <a:lnTo>
                  <a:pt x="132" y="68"/>
                </a:lnTo>
                <a:lnTo>
                  <a:pt x="132" y="60"/>
                </a:lnTo>
                <a:lnTo>
                  <a:pt x="132" y="59"/>
                </a:lnTo>
                <a:lnTo>
                  <a:pt x="130" y="68"/>
                </a:lnTo>
                <a:lnTo>
                  <a:pt x="127" y="78"/>
                </a:lnTo>
                <a:lnTo>
                  <a:pt x="121" y="87"/>
                </a:lnTo>
                <a:lnTo>
                  <a:pt x="112" y="95"/>
                </a:lnTo>
                <a:lnTo>
                  <a:pt x="103" y="102"/>
                </a:lnTo>
                <a:lnTo>
                  <a:pt x="92" y="107"/>
                </a:lnTo>
                <a:lnTo>
                  <a:pt x="79" y="110"/>
                </a:lnTo>
                <a:lnTo>
                  <a:pt x="64" y="111"/>
                </a:lnTo>
                <a:lnTo>
                  <a:pt x="51" y="110"/>
                </a:lnTo>
                <a:lnTo>
                  <a:pt x="38" y="107"/>
                </a:lnTo>
                <a:lnTo>
                  <a:pt x="27" y="102"/>
                </a:lnTo>
                <a:lnTo>
                  <a:pt x="16" y="95"/>
                </a:lnTo>
                <a:lnTo>
                  <a:pt x="9" y="87"/>
                </a:lnTo>
                <a:lnTo>
                  <a:pt x="2" y="78"/>
                </a:lnTo>
                <a:lnTo>
                  <a:pt x="0" y="74"/>
                </a:lnTo>
                <a:lnTo>
                  <a:pt x="0" y="75"/>
                </a:lnTo>
                <a:close/>
              </a:path>
            </a:pathLst>
          </a:custGeom>
          <a:solidFill>
            <a:srgbClr val="A2E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8" name="Freeform 1658"/>
          <p:cNvSpPr>
            <a:spLocks noEditPoints="1"/>
          </p:cNvSpPr>
          <p:nvPr/>
        </p:nvSpPr>
        <p:spPr bwMode="auto">
          <a:xfrm>
            <a:off x="4295775" y="4865688"/>
            <a:ext cx="192088" cy="174625"/>
          </a:xfrm>
          <a:custGeom>
            <a:avLst/>
            <a:gdLst>
              <a:gd name="T0" fmla="*/ 2147483647 w 132"/>
              <a:gd name="T1" fmla="*/ 2147483647 h 110"/>
              <a:gd name="T2" fmla="*/ 2147483647 w 132"/>
              <a:gd name="T3" fmla="*/ 2147483647 h 110"/>
              <a:gd name="T4" fmla="*/ 2147483647 w 132"/>
              <a:gd name="T5" fmla="*/ 0 h 110"/>
              <a:gd name="T6" fmla="*/ 2147483647 w 132"/>
              <a:gd name="T7" fmla="*/ 0 h 110"/>
              <a:gd name="T8" fmla="*/ 2147483647 w 132"/>
              <a:gd name="T9" fmla="*/ 2147483647 h 110"/>
              <a:gd name="T10" fmla="*/ 2147483647 w 132"/>
              <a:gd name="T11" fmla="*/ 2147483647 h 110"/>
              <a:gd name="T12" fmla="*/ 2147483647 w 132"/>
              <a:gd name="T13" fmla="*/ 2147483647 h 110"/>
              <a:gd name="T14" fmla="*/ 2147483647 w 132"/>
              <a:gd name="T15" fmla="*/ 2147483647 h 110"/>
              <a:gd name="T16" fmla="*/ 2147483647 w 132"/>
              <a:gd name="T17" fmla="*/ 2147483647 h 110"/>
              <a:gd name="T18" fmla="*/ 2147483647 w 132"/>
              <a:gd name="T19" fmla="*/ 2147483647 h 110"/>
              <a:gd name="T20" fmla="*/ 2147483647 w 132"/>
              <a:gd name="T21" fmla="*/ 2147483647 h 110"/>
              <a:gd name="T22" fmla="*/ 2147483647 w 132"/>
              <a:gd name="T23" fmla="*/ 2147483647 h 110"/>
              <a:gd name="T24" fmla="*/ 2147483647 w 132"/>
              <a:gd name="T25" fmla="*/ 2147483647 h 110"/>
              <a:gd name="T26" fmla="*/ 2147483647 w 132"/>
              <a:gd name="T27" fmla="*/ 2147483647 h 110"/>
              <a:gd name="T28" fmla="*/ 2147483647 w 132"/>
              <a:gd name="T29" fmla="*/ 2147483647 h 110"/>
              <a:gd name="T30" fmla="*/ 2147483647 w 132"/>
              <a:gd name="T31" fmla="*/ 2147483647 h 110"/>
              <a:gd name="T32" fmla="*/ 2147483647 w 132"/>
              <a:gd name="T33" fmla="*/ 2147483647 h 110"/>
              <a:gd name="T34" fmla="*/ 2147483647 w 132"/>
              <a:gd name="T35" fmla="*/ 2147483647 h 110"/>
              <a:gd name="T36" fmla="*/ 2147483647 w 132"/>
              <a:gd name="T37" fmla="*/ 2147483647 h 110"/>
              <a:gd name="T38" fmla="*/ 2147483647 w 132"/>
              <a:gd name="T39" fmla="*/ 2147483647 h 110"/>
              <a:gd name="T40" fmla="*/ 0 w 132"/>
              <a:gd name="T41" fmla="*/ 2147483647 h 110"/>
              <a:gd name="T42" fmla="*/ 2147483647 w 132"/>
              <a:gd name="T43" fmla="*/ 2147483647 h 110"/>
              <a:gd name="T44" fmla="*/ 2147483647 w 132"/>
              <a:gd name="T45" fmla="*/ 2147483647 h 110"/>
              <a:gd name="T46" fmla="*/ 2147483647 w 132"/>
              <a:gd name="T47" fmla="*/ 2147483647 h 110"/>
              <a:gd name="T48" fmla="*/ 2147483647 w 132"/>
              <a:gd name="T49" fmla="*/ 2147483647 h 110"/>
              <a:gd name="T50" fmla="*/ 2147483647 w 132"/>
              <a:gd name="T51" fmla="*/ 2147483647 h 110"/>
              <a:gd name="T52" fmla="*/ 2147483647 w 132"/>
              <a:gd name="T53" fmla="*/ 2147483647 h 110"/>
              <a:gd name="T54" fmla="*/ 2147483647 w 132"/>
              <a:gd name="T55" fmla="*/ 2147483647 h 110"/>
              <a:gd name="T56" fmla="*/ 2147483647 w 132"/>
              <a:gd name="T57" fmla="*/ 2147483647 h 110"/>
              <a:gd name="T58" fmla="*/ 2147483647 w 132"/>
              <a:gd name="T59" fmla="*/ 2147483647 h 110"/>
              <a:gd name="T60" fmla="*/ 2147483647 w 132"/>
              <a:gd name="T61" fmla="*/ 2147483647 h 110"/>
              <a:gd name="T62" fmla="*/ 2147483647 w 132"/>
              <a:gd name="T63" fmla="*/ 2147483647 h 110"/>
              <a:gd name="T64" fmla="*/ 2147483647 w 132"/>
              <a:gd name="T65" fmla="*/ 2147483647 h 110"/>
              <a:gd name="T66" fmla="*/ 2147483647 w 132"/>
              <a:gd name="T67" fmla="*/ 2147483647 h 110"/>
              <a:gd name="T68" fmla="*/ 2147483647 w 132"/>
              <a:gd name="T69" fmla="*/ 2147483647 h 110"/>
              <a:gd name="T70" fmla="*/ 2147483647 w 132"/>
              <a:gd name="T71" fmla="*/ 2147483647 h 110"/>
              <a:gd name="T72" fmla="*/ 2147483647 w 132"/>
              <a:gd name="T73" fmla="*/ 2147483647 h 110"/>
              <a:gd name="T74" fmla="*/ 2147483647 w 132"/>
              <a:gd name="T75" fmla="*/ 2147483647 h 110"/>
              <a:gd name="T76" fmla="*/ 2147483647 w 132"/>
              <a:gd name="T77" fmla="*/ 2147483647 h 110"/>
              <a:gd name="T78" fmla="*/ 2147483647 w 132"/>
              <a:gd name="T79" fmla="*/ 2147483647 h 110"/>
              <a:gd name="T80" fmla="*/ 2147483647 w 132"/>
              <a:gd name="T81" fmla="*/ 2147483647 h 110"/>
              <a:gd name="T82" fmla="*/ 2147483647 w 132"/>
              <a:gd name="T83" fmla="*/ 2147483647 h 110"/>
              <a:gd name="T84" fmla="*/ 2147483647 w 132"/>
              <a:gd name="T85" fmla="*/ 2147483647 h 110"/>
              <a:gd name="T86" fmla="*/ 0 w 132"/>
              <a:gd name="T87" fmla="*/ 2147483647 h 1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2"/>
              <a:gd name="T133" fmla="*/ 0 h 110"/>
              <a:gd name="T134" fmla="*/ 132 w 132"/>
              <a:gd name="T135" fmla="*/ 110 h 11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2" h="110">
                <a:moveTo>
                  <a:pt x="125" y="31"/>
                </a:moveTo>
                <a:lnTo>
                  <a:pt x="121" y="25"/>
                </a:lnTo>
                <a:lnTo>
                  <a:pt x="112" y="15"/>
                </a:lnTo>
                <a:lnTo>
                  <a:pt x="103" y="9"/>
                </a:lnTo>
                <a:lnTo>
                  <a:pt x="92" y="3"/>
                </a:lnTo>
                <a:lnTo>
                  <a:pt x="79" y="0"/>
                </a:lnTo>
                <a:lnTo>
                  <a:pt x="64" y="0"/>
                </a:lnTo>
                <a:lnTo>
                  <a:pt x="51" y="0"/>
                </a:lnTo>
                <a:lnTo>
                  <a:pt x="38" y="3"/>
                </a:lnTo>
                <a:lnTo>
                  <a:pt x="27" y="9"/>
                </a:lnTo>
                <a:lnTo>
                  <a:pt x="16" y="15"/>
                </a:lnTo>
                <a:lnTo>
                  <a:pt x="9" y="25"/>
                </a:lnTo>
                <a:lnTo>
                  <a:pt x="5" y="28"/>
                </a:lnTo>
                <a:lnTo>
                  <a:pt x="5" y="29"/>
                </a:lnTo>
                <a:lnTo>
                  <a:pt x="9" y="25"/>
                </a:lnTo>
                <a:lnTo>
                  <a:pt x="16" y="17"/>
                </a:lnTo>
                <a:lnTo>
                  <a:pt x="27" y="9"/>
                </a:lnTo>
                <a:lnTo>
                  <a:pt x="38" y="5"/>
                </a:lnTo>
                <a:lnTo>
                  <a:pt x="51" y="2"/>
                </a:lnTo>
                <a:lnTo>
                  <a:pt x="64" y="0"/>
                </a:lnTo>
                <a:lnTo>
                  <a:pt x="79" y="2"/>
                </a:lnTo>
                <a:lnTo>
                  <a:pt x="90" y="5"/>
                </a:lnTo>
                <a:lnTo>
                  <a:pt x="103" y="9"/>
                </a:lnTo>
                <a:lnTo>
                  <a:pt x="112" y="17"/>
                </a:lnTo>
                <a:lnTo>
                  <a:pt x="119" y="25"/>
                </a:lnTo>
                <a:lnTo>
                  <a:pt x="125" y="32"/>
                </a:lnTo>
                <a:lnTo>
                  <a:pt x="125" y="31"/>
                </a:lnTo>
                <a:close/>
                <a:moveTo>
                  <a:pt x="0" y="73"/>
                </a:moveTo>
                <a:lnTo>
                  <a:pt x="2" y="77"/>
                </a:lnTo>
                <a:lnTo>
                  <a:pt x="9" y="86"/>
                </a:lnTo>
                <a:lnTo>
                  <a:pt x="16" y="94"/>
                </a:lnTo>
                <a:lnTo>
                  <a:pt x="27" y="101"/>
                </a:lnTo>
                <a:lnTo>
                  <a:pt x="38" y="106"/>
                </a:lnTo>
                <a:lnTo>
                  <a:pt x="51" y="109"/>
                </a:lnTo>
                <a:lnTo>
                  <a:pt x="64" y="110"/>
                </a:lnTo>
                <a:lnTo>
                  <a:pt x="79" y="109"/>
                </a:lnTo>
                <a:lnTo>
                  <a:pt x="92" y="106"/>
                </a:lnTo>
                <a:lnTo>
                  <a:pt x="103" y="101"/>
                </a:lnTo>
                <a:lnTo>
                  <a:pt x="112" y="94"/>
                </a:lnTo>
                <a:lnTo>
                  <a:pt x="121" y="86"/>
                </a:lnTo>
                <a:lnTo>
                  <a:pt x="127" y="77"/>
                </a:lnTo>
                <a:lnTo>
                  <a:pt x="130" y="67"/>
                </a:lnTo>
                <a:lnTo>
                  <a:pt x="132" y="58"/>
                </a:lnTo>
                <a:lnTo>
                  <a:pt x="132" y="56"/>
                </a:lnTo>
                <a:lnTo>
                  <a:pt x="130" y="67"/>
                </a:lnTo>
                <a:lnTo>
                  <a:pt x="127" y="77"/>
                </a:lnTo>
                <a:lnTo>
                  <a:pt x="119" y="86"/>
                </a:lnTo>
                <a:lnTo>
                  <a:pt x="112" y="94"/>
                </a:lnTo>
                <a:lnTo>
                  <a:pt x="103" y="101"/>
                </a:lnTo>
                <a:lnTo>
                  <a:pt x="90" y="106"/>
                </a:lnTo>
                <a:lnTo>
                  <a:pt x="79" y="109"/>
                </a:lnTo>
                <a:lnTo>
                  <a:pt x="64" y="110"/>
                </a:lnTo>
                <a:lnTo>
                  <a:pt x="51" y="109"/>
                </a:lnTo>
                <a:lnTo>
                  <a:pt x="38" y="106"/>
                </a:lnTo>
                <a:lnTo>
                  <a:pt x="27" y="101"/>
                </a:lnTo>
                <a:lnTo>
                  <a:pt x="16" y="94"/>
                </a:lnTo>
                <a:lnTo>
                  <a:pt x="9" y="86"/>
                </a:lnTo>
                <a:lnTo>
                  <a:pt x="4" y="77"/>
                </a:lnTo>
                <a:lnTo>
                  <a:pt x="2" y="71"/>
                </a:lnTo>
                <a:lnTo>
                  <a:pt x="2" y="73"/>
                </a:lnTo>
                <a:lnTo>
                  <a:pt x="0" y="73"/>
                </a:lnTo>
                <a:close/>
              </a:path>
            </a:pathLst>
          </a:custGeom>
          <a:solidFill>
            <a:srgbClr val="A3E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" name="Freeform 1659"/>
          <p:cNvSpPr>
            <a:spLocks noEditPoints="1"/>
          </p:cNvSpPr>
          <p:nvPr/>
        </p:nvSpPr>
        <p:spPr bwMode="auto">
          <a:xfrm>
            <a:off x="4297363" y="4865688"/>
            <a:ext cx="190500" cy="174625"/>
          </a:xfrm>
          <a:custGeom>
            <a:avLst/>
            <a:gdLst>
              <a:gd name="T0" fmla="*/ 2147483647 w 130"/>
              <a:gd name="T1" fmla="*/ 2147483647 h 110"/>
              <a:gd name="T2" fmla="*/ 2147483647 w 130"/>
              <a:gd name="T3" fmla="*/ 2147483647 h 110"/>
              <a:gd name="T4" fmla="*/ 2147483647 w 130"/>
              <a:gd name="T5" fmla="*/ 2147483647 h 110"/>
              <a:gd name="T6" fmla="*/ 2147483647 w 130"/>
              <a:gd name="T7" fmla="*/ 2147483647 h 110"/>
              <a:gd name="T8" fmla="*/ 2147483647 w 130"/>
              <a:gd name="T9" fmla="*/ 2147483647 h 110"/>
              <a:gd name="T10" fmla="*/ 2147483647 w 130"/>
              <a:gd name="T11" fmla="*/ 2147483647 h 110"/>
              <a:gd name="T12" fmla="*/ 2147483647 w 130"/>
              <a:gd name="T13" fmla="*/ 2147483647 h 110"/>
              <a:gd name="T14" fmla="*/ 2147483647 w 130"/>
              <a:gd name="T15" fmla="*/ 2147483647 h 110"/>
              <a:gd name="T16" fmla="*/ 2147483647 w 130"/>
              <a:gd name="T17" fmla="*/ 2147483647 h 110"/>
              <a:gd name="T18" fmla="*/ 2147483647 w 130"/>
              <a:gd name="T19" fmla="*/ 2147483647 h 110"/>
              <a:gd name="T20" fmla="*/ 2147483647 w 130"/>
              <a:gd name="T21" fmla="*/ 2147483647 h 110"/>
              <a:gd name="T22" fmla="*/ 2147483647 w 130"/>
              <a:gd name="T23" fmla="*/ 2147483647 h 110"/>
              <a:gd name="T24" fmla="*/ 2147483647 w 130"/>
              <a:gd name="T25" fmla="*/ 2147483647 h 110"/>
              <a:gd name="T26" fmla="*/ 2147483647 w 130"/>
              <a:gd name="T27" fmla="*/ 2147483647 h 110"/>
              <a:gd name="T28" fmla="*/ 2147483647 w 130"/>
              <a:gd name="T29" fmla="*/ 2147483647 h 110"/>
              <a:gd name="T30" fmla="*/ 2147483647 w 130"/>
              <a:gd name="T31" fmla="*/ 2147483647 h 110"/>
              <a:gd name="T32" fmla="*/ 2147483647 w 130"/>
              <a:gd name="T33" fmla="*/ 2147483647 h 110"/>
              <a:gd name="T34" fmla="*/ 2147483647 w 130"/>
              <a:gd name="T35" fmla="*/ 2147483647 h 110"/>
              <a:gd name="T36" fmla="*/ 2147483647 w 130"/>
              <a:gd name="T37" fmla="*/ 2147483647 h 110"/>
              <a:gd name="T38" fmla="*/ 2147483647 w 130"/>
              <a:gd name="T39" fmla="*/ 2147483647 h 110"/>
              <a:gd name="T40" fmla="*/ 0 w 130"/>
              <a:gd name="T41" fmla="*/ 2147483647 h 110"/>
              <a:gd name="T42" fmla="*/ 2147483647 w 130"/>
              <a:gd name="T43" fmla="*/ 2147483647 h 110"/>
              <a:gd name="T44" fmla="*/ 2147483647 w 130"/>
              <a:gd name="T45" fmla="*/ 2147483647 h 110"/>
              <a:gd name="T46" fmla="*/ 2147483647 w 130"/>
              <a:gd name="T47" fmla="*/ 2147483647 h 110"/>
              <a:gd name="T48" fmla="*/ 2147483647 w 130"/>
              <a:gd name="T49" fmla="*/ 2147483647 h 110"/>
              <a:gd name="T50" fmla="*/ 2147483647 w 130"/>
              <a:gd name="T51" fmla="*/ 2147483647 h 110"/>
              <a:gd name="T52" fmla="*/ 2147483647 w 130"/>
              <a:gd name="T53" fmla="*/ 2147483647 h 110"/>
              <a:gd name="T54" fmla="*/ 2147483647 w 130"/>
              <a:gd name="T55" fmla="*/ 2147483647 h 110"/>
              <a:gd name="T56" fmla="*/ 2147483647 w 130"/>
              <a:gd name="T57" fmla="*/ 2147483647 h 110"/>
              <a:gd name="T58" fmla="*/ 2147483647 w 130"/>
              <a:gd name="T59" fmla="*/ 2147483647 h 110"/>
              <a:gd name="T60" fmla="*/ 2147483647 w 130"/>
              <a:gd name="T61" fmla="*/ 2147483647 h 110"/>
              <a:gd name="T62" fmla="*/ 2147483647 w 130"/>
              <a:gd name="T63" fmla="*/ 2147483647 h 110"/>
              <a:gd name="T64" fmla="*/ 2147483647 w 130"/>
              <a:gd name="T65" fmla="*/ 2147483647 h 110"/>
              <a:gd name="T66" fmla="*/ 2147483647 w 130"/>
              <a:gd name="T67" fmla="*/ 2147483647 h 110"/>
              <a:gd name="T68" fmla="*/ 2147483647 w 130"/>
              <a:gd name="T69" fmla="*/ 2147483647 h 110"/>
              <a:gd name="T70" fmla="*/ 2147483647 w 130"/>
              <a:gd name="T71" fmla="*/ 2147483647 h 110"/>
              <a:gd name="T72" fmla="*/ 2147483647 w 130"/>
              <a:gd name="T73" fmla="*/ 2147483647 h 110"/>
              <a:gd name="T74" fmla="*/ 2147483647 w 130"/>
              <a:gd name="T75" fmla="*/ 2147483647 h 110"/>
              <a:gd name="T76" fmla="*/ 2147483647 w 130"/>
              <a:gd name="T77" fmla="*/ 2147483647 h 110"/>
              <a:gd name="T78" fmla="*/ 2147483647 w 130"/>
              <a:gd name="T79" fmla="*/ 2147483647 h 110"/>
              <a:gd name="T80" fmla="*/ 2147483647 w 130"/>
              <a:gd name="T81" fmla="*/ 2147483647 h 110"/>
              <a:gd name="T82" fmla="*/ 2147483647 w 130"/>
              <a:gd name="T83" fmla="*/ 2147483647 h 110"/>
              <a:gd name="T84" fmla="*/ 2147483647 w 130"/>
              <a:gd name="T85" fmla="*/ 2147483647 h 110"/>
              <a:gd name="T86" fmla="*/ 2147483647 w 130"/>
              <a:gd name="T87" fmla="*/ 2147483647 h 110"/>
              <a:gd name="T88" fmla="*/ 2147483647 w 130"/>
              <a:gd name="T89" fmla="*/ 2147483647 h 110"/>
              <a:gd name="T90" fmla="*/ 0 w 130"/>
              <a:gd name="T91" fmla="*/ 2147483647 h 110"/>
              <a:gd name="T92" fmla="*/ 0 w 130"/>
              <a:gd name="T93" fmla="*/ 2147483647 h 110"/>
              <a:gd name="T94" fmla="*/ 0 w 130"/>
              <a:gd name="T95" fmla="*/ 2147483647 h 110"/>
              <a:gd name="T96" fmla="*/ 0 w 130"/>
              <a:gd name="T97" fmla="*/ 2147483647 h 11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0"/>
              <a:gd name="T148" fmla="*/ 0 h 110"/>
              <a:gd name="T149" fmla="*/ 130 w 130"/>
              <a:gd name="T150" fmla="*/ 110 h 11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0" h="110">
                <a:moveTo>
                  <a:pt x="123" y="32"/>
                </a:moveTo>
                <a:lnTo>
                  <a:pt x="117" y="25"/>
                </a:lnTo>
                <a:lnTo>
                  <a:pt x="110" y="17"/>
                </a:lnTo>
                <a:lnTo>
                  <a:pt x="101" y="9"/>
                </a:lnTo>
                <a:lnTo>
                  <a:pt x="88" y="5"/>
                </a:lnTo>
                <a:lnTo>
                  <a:pt x="77" y="2"/>
                </a:lnTo>
                <a:lnTo>
                  <a:pt x="62" y="0"/>
                </a:lnTo>
                <a:lnTo>
                  <a:pt x="49" y="2"/>
                </a:lnTo>
                <a:lnTo>
                  <a:pt x="36" y="5"/>
                </a:lnTo>
                <a:lnTo>
                  <a:pt x="25" y="9"/>
                </a:lnTo>
                <a:lnTo>
                  <a:pt x="14" y="17"/>
                </a:lnTo>
                <a:lnTo>
                  <a:pt x="7" y="25"/>
                </a:lnTo>
                <a:lnTo>
                  <a:pt x="3" y="29"/>
                </a:lnTo>
                <a:lnTo>
                  <a:pt x="3" y="31"/>
                </a:lnTo>
                <a:lnTo>
                  <a:pt x="7" y="25"/>
                </a:lnTo>
                <a:lnTo>
                  <a:pt x="16" y="17"/>
                </a:lnTo>
                <a:lnTo>
                  <a:pt x="25" y="9"/>
                </a:lnTo>
                <a:lnTo>
                  <a:pt x="36" y="5"/>
                </a:lnTo>
                <a:lnTo>
                  <a:pt x="49" y="2"/>
                </a:lnTo>
                <a:lnTo>
                  <a:pt x="62" y="0"/>
                </a:lnTo>
                <a:lnTo>
                  <a:pt x="75" y="2"/>
                </a:lnTo>
                <a:lnTo>
                  <a:pt x="88" y="5"/>
                </a:lnTo>
                <a:lnTo>
                  <a:pt x="99" y="9"/>
                </a:lnTo>
                <a:lnTo>
                  <a:pt x="110" y="17"/>
                </a:lnTo>
                <a:lnTo>
                  <a:pt x="117" y="25"/>
                </a:lnTo>
                <a:lnTo>
                  <a:pt x="123" y="34"/>
                </a:lnTo>
                <a:lnTo>
                  <a:pt x="123" y="32"/>
                </a:lnTo>
                <a:close/>
                <a:moveTo>
                  <a:pt x="0" y="71"/>
                </a:moveTo>
                <a:lnTo>
                  <a:pt x="2" y="77"/>
                </a:lnTo>
                <a:lnTo>
                  <a:pt x="7" y="86"/>
                </a:lnTo>
                <a:lnTo>
                  <a:pt x="14" y="94"/>
                </a:lnTo>
                <a:lnTo>
                  <a:pt x="25" y="101"/>
                </a:lnTo>
                <a:lnTo>
                  <a:pt x="36" y="106"/>
                </a:lnTo>
                <a:lnTo>
                  <a:pt x="49" y="109"/>
                </a:lnTo>
                <a:lnTo>
                  <a:pt x="62" y="110"/>
                </a:lnTo>
                <a:lnTo>
                  <a:pt x="77" y="109"/>
                </a:lnTo>
                <a:lnTo>
                  <a:pt x="88" y="106"/>
                </a:lnTo>
                <a:lnTo>
                  <a:pt x="101" y="101"/>
                </a:lnTo>
                <a:lnTo>
                  <a:pt x="110" y="94"/>
                </a:lnTo>
                <a:lnTo>
                  <a:pt x="117" y="86"/>
                </a:lnTo>
                <a:lnTo>
                  <a:pt x="125" y="77"/>
                </a:lnTo>
                <a:lnTo>
                  <a:pt x="128" y="67"/>
                </a:lnTo>
                <a:lnTo>
                  <a:pt x="130" y="56"/>
                </a:lnTo>
                <a:lnTo>
                  <a:pt x="128" y="56"/>
                </a:lnTo>
                <a:lnTo>
                  <a:pt x="128" y="55"/>
                </a:lnTo>
                <a:lnTo>
                  <a:pt x="128" y="53"/>
                </a:lnTo>
                <a:lnTo>
                  <a:pt x="128" y="55"/>
                </a:lnTo>
                <a:lnTo>
                  <a:pt x="127" y="67"/>
                </a:lnTo>
                <a:lnTo>
                  <a:pt x="123" y="76"/>
                </a:lnTo>
                <a:lnTo>
                  <a:pt x="117" y="85"/>
                </a:lnTo>
                <a:lnTo>
                  <a:pt x="110" y="94"/>
                </a:lnTo>
                <a:lnTo>
                  <a:pt x="99" y="100"/>
                </a:lnTo>
                <a:lnTo>
                  <a:pt x="88" y="106"/>
                </a:lnTo>
                <a:lnTo>
                  <a:pt x="75" y="109"/>
                </a:lnTo>
                <a:lnTo>
                  <a:pt x="62" y="109"/>
                </a:lnTo>
                <a:lnTo>
                  <a:pt x="49" y="109"/>
                </a:lnTo>
                <a:lnTo>
                  <a:pt x="36" y="106"/>
                </a:lnTo>
                <a:lnTo>
                  <a:pt x="25" y="100"/>
                </a:lnTo>
                <a:lnTo>
                  <a:pt x="16" y="94"/>
                </a:lnTo>
                <a:lnTo>
                  <a:pt x="7" y="85"/>
                </a:lnTo>
                <a:lnTo>
                  <a:pt x="2" y="76"/>
                </a:lnTo>
                <a:lnTo>
                  <a:pt x="0" y="70"/>
                </a:lnTo>
                <a:lnTo>
                  <a:pt x="0" y="71"/>
                </a:lnTo>
                <a:close/>
              </a:path>
            </a:pathLst>
          </a:custGeom>
          <a:solidFill>
            <a:srgbClr val="A4E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" name="Freeform 1660"/>
          <p:cNvSpPr>
            <a:spLocks noEditPoints="1"/>
          </p:cNvSpPr>
          <p:nvPr/>
        </p:nvSpPr>
        <p:spPr bwMode="auto">
          <a:xfrm>
            <a:off x="4297363" y="4865688"/>
            <a:ext cx="188912" cy="173037"/>
          </a:xfrm>
          <a:custGeom>
            <a:avLst/>
            <a:gdLst>
              <a:gd name="T0" fmla="*/ 2147483647 w 128"/>
              <a:gd name="T1" fmla="*/ 2147483647 h 109"/>
              <a:gd name="T2" fmla="*/ 2147483647 w 128"/>
              <a:gd name="T3" fmla="*/ 2147483647 h 109"/>
              <a:gd name="T4" fmla="*/ 2147483647 w 128"/>
              <a:gd name="T5" fmla="*/ 2147483647 h 109"/>
              <a:gd name="T6" fmla="*/ 2147483647 w 128"/>
              <a:gd name="T7" fmla="*/ 2147483647 h 109"/>
              <a:gd name="T8" fmla="*/ 2147483647 w 128"/>
              <a:gd name="T9" fmla="*/ 2147483647 h 109"/>
              <a:gd name="T10" fmla="*/ 2147483647 w 128"/>
              <a:gd name="T11" fmla="*/ 2147483647 h 109"/>
              <a:gd name="T12" fmla="*/ 2147483647 w 128"/>
              <a:gd name="T13" fmla="*/ 2147483647 h 109"/>
              <a:gd name="T14" fmla="*/ 2147483647 w 128"/>
              <a:gd name="T15" fmla="*/ 2147483647 h 109"/>
              <a:gd name="T16" fmla="*/ 2147483647 w 128"/>
              <a:gd name="T17" fmla="*/ 2147483647 h 109"/>
              <a:gd name="T18" fmla="*/ 2147483647 w 128"/>
              <a:gd name="T19" fmla="*/ 2147483647 h 109"/>
              <a:gd name="T20" fmla="*/ 2147483647 w 128"/>
              <a:gd name="T21" fmla="*/ 2147483647 h 109"/>
              <a:gd name="T22" fmla="*/ 2147483647 w 128"/>
              <a:gd name="T23" fmla="*/ 2147483647 h 109"/>
              <a:gd name="T24" fmla="*/ 2147483647 w 128"/>
              <a:gd name="T25" fmla="*/ 2147483647 h 109"/>
              <a:gd name="T26" fmla="*/ 0 w 128"/>
              <a:gd name="T27" fmla="*/ 2147483647 h 109"/>
              <a:gd name="T28" fmla="*/ 0 w 128"/>
              <a:gd name="T29" fmla="*/ 2147483647 h 109"/>
              <a:gd name="T30" fmla="*/ 0 w 128"/>
              <a:gd name="T31" fmla="*/ 2147483647 h 109"/>
              <a:gd name="T32" fmla="*/ 0 w 128"/>
              <a:gd name="T33" fmla="*/ 2147483647 h 109"/>
              <a:gd name="T34" fmla="*/ 2147483647 w 128"/>
              <a:gd name="T35" fmla="*/ 2147483647 h 109"/>
              <a:gd name="T36" fmla="*/ 2147483647 w 128"/>
              <a:gd name="T37" fmla="*/ 2147483647 h 109"/>
              <a:gd name="T38" fmla="*/ 2147483647 w 128"/>
              <a:gd name="T39" fmla="*/ 2147483647 h 109"/>
              <a:gd name="T40" fmla="*/ 2147483647 w 128"/>
              <a:gd name="T41" fmla="*/ 2147483647 h 109"/>
              <a:gd name="T42" fmla="*/ 2147483647 w 128"/>
              <a:gd name="T43" fmla="*/ 2147483647 h 109"/>
              <a:gd name="T44" fmla="*/ 2147483647 w 128"/>
              <a:gd name="T45" fmla="*/ 2147483647 h 109"/>
              <a:gd name="T46" fmla="*/ 2147483647 w 128"/>
              <a:gd name="T47" fmla="*/ 2147483647 h 109"/>
              <a:gd name="T48" fmla="*/ 2147483647 w 128"/>
              <a:gd name="T49" fmla="*/ 2147483647 h 109"/>
              <a:gd name="T50" fmla="*/ 2147483647 w 128"/>
              <a:gd name="T51" fmla="*/ 2147483647 h 109"/>
              <a:gd name="T52" fmla="*/ 2147483647 w 128"/>
              <a:gd name="T53" fmla="*/ 2147483647 h 109"/>
              <a:gd name="T54" fmla="*/ 2147483647 w 128"/>
              <a:gd name="T55" fmla="*/ 2147483647 h 109"/>
              <a:gd name="T56" fmla="*/ 2147483647 w 128"/>
              <a:gd name="T57" fmla="*/ 0 h 109"/>
              <a:gd name="T58" fmla="*/ 2147483647 w 128"/>
              <a:gd name="T59" fmla="*/ 2147483647 h 109"/>
              <a:gd name="T60" fmla="*/ 2147483647 w 128"/>
              <a:gd name="T61" fmla="*/ 2147483647 h 109"/>
              <a:gd name="T62" fmla="*/ 2147483647 w 128"/>
              <a:gd name="T63" fmla="*/ 2147483647 h 109"/>
              <a:gd name="T64" fmla="*/ 2147483647 w 128"/>
              <a:gd name="T65" fmla="*/ 2147483647 h 109"/>
              <a:gd name="T66" fmla="*/ 2147483647 w 128"/>
              <a:gd name="T67" fmla="*/ 2147483647 h 109"/>
              <a:gd name="T68" fmla="*/ 2147483647 w 128"/>
              <a:gd name="T69" fmla="*/ 2147483647 h 109"/>
              <a:gd name="T70" fmla="*/ 2147483647 w 128"/>
              <a:gd name="T71" fmla="*/ 2147483647 h 109"/>
              <a:gd name="T72" fmla="*/ 2147483647 w 128"/>
              <a:gd name="T73" fmla="*/ 2147483647 h 109"/>
              <a:gd name="T74" fmla="*/ 2147483647 w 128"/>
              <a:gd name="T75" fmla="*/ 2147483647 h 109"/>
              <a:gd name="T76" fmla="*/ 2147483647 w 128"/>
              <a:gd name="T77" fmla="*/ 2147483647 h 109"/>
              <a:gd name="T78" fmla="*/ 2147483647 w 128"/>
              <a:gd name="T79" fmla="*/ 2147483647 h 109"/>
              <a:gd name="T80" fmla="*/ 2147483647 w 128"/>
              <a:gd name="T81" fmla="*/ 2147483647 h 109"/>
              <a:gd name="T82" fmla="*/ 2147483647 w 128"/>
              <a:gd name="T83" fmla="*/ 2147483647 h 109"/>
              <a:gd name="T84" fmla="*/ 2147483647 w 128"/>
              <a:gd name="T85" fmla="*/ 2147483647 h 109"/>
              <a:gd name="T86" fmla="*/ 2147483647 w 128"/>
              <a:gd name="T87" fmla="*/ 2147483647 h 109"/>
              <a:gd name="T88" fmla="*/ 2147483647 w 128"/>
              <a:gd name="T89" fmla="*/ 2147483647 h 109"/>
              <a:gd name="T90" fmla="*/ 2147483647 w 128"/>
              <a:gd name="T91" fmla="*/ 2147483647 h 1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8"/>
              <a:gd name="T139" fmla="*/ 0 h 109"/>
              <a:gd name="T140" fmla="*/ 128 w 128"/>
              <a:gd name="T141" fmla="*/ 109 h 10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8" h="109">
                <a:moveTo>
                  <a:pt x="128" y="55"/>
                </a:moveTo>
                <a:lnTo>
                  <a:pt x="128" y="53"/>
                </a:lnTo>
                <a:lnTo>
                  <a:pt x="128" y="52"/>
                </a:lnTo>
                <a:lnTo>
                  <a:pt x="128" y="50"/>
                </a:lnTo>
                <a:lnTo>
                  <a:pt x="127" y="50"/>
                </a:lnTo>
                <a:lnTo>
                  <a:pt x="128" y="55"/>
                </a:lnTo>
                <a:lnTo>
                  <a:pt x="127" y="67"/>
                </a:lnTo>
                <a:lnTo>
                  <a:pt x="123" y="76"/>
                </a:lnTo>
                <a:lnTo>
                  <a:pt x="117" y="85"/>
                </a:lnTo>
                <a:lnTo>
                  <a:pt x="110" y="94"/>
                </a:lnTo>
                <a:lnTo>
                  <a:pt x="99" y="100"/>
                </a:lnTo>
                <a:lnTo>
                  <a:pt x="88" y="106"/>
                </a:lnTo>
                <a:lnTo>
                  <a:pt x="75" y="109"/>
                </a:lnTo>
                <a:lnTo>
                  <a:pt x="62" y="109"/>
                </a:lnTo>
                <a:lnTo>
                  <a:pt x="49" y="109"/>
                </a:lnTo>
                <a:lnTo>
                  <a:pt x="36" y="106"/>
                </a:lnTo>
                <a:lnTo>
                  <a:pt x="25" y="100"/>
                </a:lnTo>
                <a:lnTo>
                  <a:pt x="16" y="94"/>
                </a:lnTo>
                <a:lnTo>
                  <a:pt x="7" y="85"/>
                </a:lnTo>
                <a:lnTo>
                  <a:pt x="2" y="76"/>
                </a:lnTo>
                <a:lnTo>
                  <a:pt x="0" y="70"/>
                </a:lnTo>
                <a:lnTo>
                  <a:pt x="0" y="68"/>
                </a:lnTo>
                <a:lnTo>
                  <a:pt x="2" y="76"/>
                </a:lnTo>
                <a:lnTo>
                  <a:pt x="9" y="85"/>
                </a:lnTo>
                <a:lnTo>
                  <a:pt x="16" y="94"/>
                </a:lnTo>
                <a:lnTo>
                  <a:pt x="25" y="100"/>
                </a:lnTo>
                <a:lnTo>
                  <a:pt x="36" y="104"/>
                </a:lnTo>
                <a:lnTo>
                  <a:pt x="49" y="107"/>
                </a:lnTo>
                <a:lnTo>
                  <a:pt x="62" y="109"/>
                </a:lnTo>
                <a:lnTo>
                  <a:pt x="75" y="107"/>
                </a:lnTo>
                <a:lnTo>
                  <a:pt x="88" y="104"/>
                </a:lnTo>
                <a:lnTo>
                  <a:pt x="99" y="100"/>
                </a:lnTo>
                <a:lnTo>
                  <a:pt x="108" y="94"/>
                </a:lnTo>
                <a:lnTo>
                  <a:pt x="117" y="85"/>
                </a:lnTo>
                <a:lnTo>
                  <a:pt x="123" y="76"/>
                </a:lnTo>
                <a:lnTo>
                  <a:pt x="127" y="67"/>
                </a:lnTo>
                <a:lnTo>
                  <a:pt x="128" y="55"/>
                </a:lnTo>
                <a:close/>
                <a:moveTo>
                  <a:pt x="123" y="34"/>
                </a:moveTo>
                <a:lnTo>
                  <a:pt x="117" y="25"/>
                </a:lnTo>
                <a:lnTo>
                  <a:pt x="110" y="17"/>
                </a:lnTo>
                <a:lnTo>
                  <a:pt x="99" y="9"/>
                </a:lnTo>
                <a:lnTo>
                  <a:pt x="88" y="5"/>
                </a:lnTo>
                <a:lnTo>
                  <a:pt x="75" y="2"/>
                </a:lnTo>
                <a:lnTo>
                  <a:pt x="62" y="0"/>
                </a:lnTo>
                <a:lnTo>
                  <a:pt x="49" y="2"/>
                </a:lnTo>
                <a:lnTo>
                  <a:pt x="36" y="5"/>
                </a:lnTo>
                <a:lnTo>
                  <a:pt x="25" y="9"/>
                </a:lnTo>
                <a:lnTo>
                  <a:pt x="16" y="17"/>
                </a:lnTo>
                <a:lnTo>
                  <a:pt x="7" y="25"/>
                </a:lnTo>
                <a:lnTo>
                  <a:pt x="3" y="31"/>
                </a:lnTo>
                <a:lnTo>
                  <a:pt x="3" y="32"/>
                </a:lnTo>
                <a:lnTo>
                  <a:pt x="9" y="25"/>
                </a:lnTo>
                <a:lnTo>
                  <a:pt x="16" y="17"/>
                </a:lnTo>
                <a:lnTo>
                  <a:pt x="25" y="11"/>
                </a:lnTo>
                <a:lnTo>
                  <a:pt x="36" y="6"/>
                </a:lnTo>
                <a:lnTo>
                  <a:pt x="49" y="2"/>
                </a:lnTo>
                <a:lnTo>
                  <a:pt x="62" y="2"/>
                </a:lnTo>
                <a:lnTo>
                  <a:pt x="75" y="2"/>
                </a:lnTo>
                <a:lnTo>
                  <a:pt x="88" y="6"/>
                </a:lnTo>
                <a:lnTo>
                  <a:pt x="99" y="11"/>
                </a:lnTo>
                <a:lnTo>
                  <a:pt x="108" y="17"/>
                </a:lnTo>
                <a:lnTo>
                  <a:pt x="117" y="25"/>
                </a:lnTo>
                <a:lnTo>
                  <a:pt x="123" y="34"/>
                </a:lnTo>
                <a:lnTo>
                  <a:pt x="125" y="38"/>
                </a:lnTo>
                <a:lnTo>
                  <a:pt x="125" y="37"/>
                </a:lnTo>
                <a:lnTo>
                  <a:pt x="123" y="35"/>
                </a:lnTo>
                <a:lnTo>
                  <a:pt x="123" y="34"/>
                </a:lnTo>
                <a:close/>
              </a:path>
            </a:pathLst>
          </a:custGeom>
          <a:solidFill>
            <a:srgbClr val="A5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1" name="Freeform 1661"/>
          <p:cNvSpPr>
            <a:spLocks noEditPoints="1"/>
          </p:cNvSpPr>
          <p:nvPr/>
        </p:nvSpPr>
        <p:spPr bwMode="auto">
          <a:xfrm>
            <a:off x="4297363" y="4868863"/>
            <a:ext cx="188912" cy="169862"/>
          </a:xfrm>
          <a:custGeom>
            <a:avLst/>
            <a:gdLst>
              <a:gd name="T0" fmla="*/ 2147483647 w 128"/>
              <a:gd name="T1" fmla="*/ 2147483647 h 107"/>
              <a:gd name="T2" fmla="*/ 2147483647 w 128"/>
              <a:gd name="T3" fmla="*/ 2147483647 h 107"/>
              <a:gd name="T4" fmla="*/ 2147483647 w 128"/>
              <a:gd name="T5" fmla="*/ 2147483647 h 107"/>
              <a:gd name="T6" fmla="*/ 2147483647 w 128"/>
              <a:gd name="T7" fmla="*/ 2147483647 h 107"/>
              <a:gd name="T8" fmla="*/ 2147483647 w 128"/>
              <a:gd name="T9" fmla="*/ 2147483647 h 107"/>
              <a:gd name="T10" fmla="*/ 2147483647 w 128"/>
              <a:gd name="T11" fmla="*/ 2147483647 h 107"/>
              <a:gd name="T12" fmla="*/ 2147483647 w 128"/>
              <a:gd name="T13" fmla="*/ 2147483647 h 107"/>
              <a:gd name="T14" fmla="*/ 2147483647 w 128"/>
              <a:gd name="T15" fmla="*/ 2147483647 h 107"/>
              <a:gd name="T16" fmla="*/ 2147483647 w 128"/>
              <a:gd name="T17" fmla="*/ 2147483647 h 107"/>
              <a:gd name="T18" fmla="*/ 2147483647 w 128"/>
              <a:gd name="T19" fmla="*/ 2147483647 h 107"/>
              <a:gd name="T20" fmla="*/ 2147483647 w 128"/>
              <a:gd name="T21" fmla="*/ 2147483647 h 107"/>
              <a:gd name="T22" fmla="*/ 2147483647 w 128"/>
              <a:gd name="T23" fmla="*/ 2147483647 h 107"/>
              <a:gd name="T24" fmla="*/ 2147483647 w 128"/>
              <a:gd name="T25" fmla="*/ 2147483647 h 107"/>
              <a:gd name="T26" fmla="*/ 0 w 128"/>
              <a:gd name="T27" fmla="*/ 2147483647 h 107"/>
              <a:gd name="T28" fmla="*/ 0 w 128"/>
              <a:gd name="T29" fmla="*/ 2147483647 h 107"/>
              <a:gd name="T30" fmla="*/ 0 w 128"/>
              <a:gd name="T31" fmla="*/ 2147483647 h 107"/>
              <a:gd name="T32" fmla="*/ 0 w 128"/>
              <a:gd name="T33" fmla="*/ 2147483647 h 107"/>
              <a:gd name="T34" fmla="*/ 2147483647 w 128"/>
              <a:gd name="T35" fmla="*/ 2147483647 h 107"/>
              <a:gd name="T36" fmla="*/ 2147483647 w 128"/>
              <a:gd name="T37" fmla="*/ 2147483647 h 107"/>
              <a:gd name="T38" fmla="*/ 2147483647 w 128"/>
              <a:gd name="T39" fmla="*/ 2147483647 h 107"/>
              <a:gd name="T40" fmla="*/ 2147483647 w 128"/>
              <a:gd name="T41" fmla="*/ 2147483647 h 107"/>
              <a:gd name="T42" fmla="*/ 2147483647 w 128"/>
              <a:gd name="T43" fmla="*/ 2147483647 h 107"/>
              <a:gd name="T44" fmla="*/ 2147483647 w 128"/>
              <a:gd name="T45" fmla="*/ 2147483647 h 107"/>
              <a:gd name="T46" fmla="*/ 2147483647 w 128"/>
              <a:gd name="T47" fmla="*/ 2147483647 h 107"/>
              <a:gd name="T48" fmla="*/ 2147483647 w 128"/>
              <a:gd name="T49" fmla="*/ 2147483647 h 107"/>
              <a:gd name="T50" fmla="*/ 2147483647 w 128"/>
              <a:gd name="T51" fmla="*/ 2147483647 h 107"/>
              <a:gd name="T52" fmla="*/ 2147483647 w 128"/>
              <a:gd name="T53" fmla="*/ 2147483647 h 107"/>
              <a:gd name="T54" fmla="*/ 2147483647 w 128"/>
              <a:gd name="T55" fmla="*/ 2147483647 h 107"/>
              <a:gd name="T56" fmla="*/ 2147483647 w 128"/>
              <a:gd name="T57" fmla="*/ 0 h 107"/>
              <a:gd name="T58" fmla="*/ 2147483647 w 128"/>
              <a:gd name="T59" fmla="*/ 0 h 107"/>
              <a:gd name="T60" fmla="*/ 2147483647 w 128"/>
              <a:gd name="T61" fmla="*/ 2147483647 h 107"/>
              <a:gd name="T62" fmla="*/ 2147483647 w 128"/>
              <a:gd name="T63" fmla="*/ 2147483647 h 107"/>
              <a:gd name="T64" fmla="*/ 2147483647 w 128"/>
              <a:gd name="T65" fmla="*/ 2147483647 h 107"/>
              <a:gd name="T66" fmla="*/ 2147483647 w 128"/>
              <a:gd name="T67" fmla="*/ 2147483647 h 107"/>
              <a:gd name="T68" fmla="*/ 2147483647 w 128"/>
              <a:gd name="T69" fmla="*/ 2147483647 h 107"/>
              <a:gd name="T70" fmla="*/ 2147483647 w 128"/>
              <a:gd name="T71" fmla="*/ 2147483647 h 107"/>
              <a:gd name="T72" fmla="*/ 2147483647 w 128"/>
              <a:gd name="T73" fmla="*/ 2147483647 h 107"/>
              <a:gd name="T74" fmla="*/ 2147483647 w 128"/>
              <a:gd name="T75" fmla="*/ 2147483647 h 107"/>
              <a:gd name="T76" fmla="*/ 2147483647 w 128"/>
              <a:gd name="T77" fmla="*/ 2147483647 h 107"/>
              <a:gd name="T78" fmla="*/ 2147483647 w 128"/>
              <a:gd name="T79" fmla="*/ 2147483647 h 107"/>
              <a:gd name="T80" fmla="*/ 2147483647 w 128"/>
              <a:gd name="T81" fmla="*/ 2147483647 h 107"/>
              <a:gd name="T82" fmla="*/ 2147483647 w 128"/>
              <a:gd name="T83" fmla="*/ 2147483647 h 107"/>
              <a:gd name="T84" fmla="*/ 2147483647 w 128"/>
              <a:gd name="T85" fmla="*/ 2147483647 h 107"/>
              <a:gd name="T86" fmla="*/ 2147483647 w 128"/>
              <a:gd name="T87" fmla="*/ 2147483647 h 107"/>
              <a:gd name="T88" fmla="*/ 2147483647 w 128"/>
              <a:gd name="T89" fmla="*/ 2147483647 h 107"/>
              <a:gd name="T90" fmla="*/ 2147483647 w 128"/>
              <a:gd name="T91" fmla="*/ 2147483647 h 107"/>
              <a:gd name="T92" fmla="*/ 2147483647 w 128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8"/>
              <a:gd name="T142" fmla="*/ 0 h 107"/>
              <a:gd name="T143" fmla="*/ 128 w 128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8" h="107">
                <a:moveTo>
                  <a:pt x="128" y="53"/>
                </a:moveTo>
                <a:lnTo>
                  <a:pt x="127" y="48"/>
                </a:lnTo>
                <a:lnTo>
                  <a:pt x="127" y="47"/>
                </a:lnTo>
                <a:lnTo>
                  <a:pt x="127" y="45"/>
                </a:lnTo>
                <a:lnTo>
                  <a:pt x="127" y="44"/>
                </a:lnTo>
                <a:lnTo>
                  <a:pt x="127" y="53"/>
                </a:lnTo>
                <a:lnTo>
                  <a:pt x="128" y="53"/>
                </a:lnTo>
                <a:lnTo>
                  <a:pt x="127" y="65"/>
                </a:lnTo>
                <a:lnTo>
                  <a:pt x="123" y="74"/>
                </a:lnTo>
                <a:lnTo>
                  <a:pt x="117" y="83"/>
                </a:lnTo>
                <a:lnTo>
                  <a:pt x="108" y="92"/>
                </a:lnTo>
                <a:lnTo>
                  <a:pt x="99" y="98"/>
                </a:lnTo>
                <a:lnTo>
                  <a:pt x="88" y="102"/>
                </a:lnTo>
                <a:lnTo>
                  <a:pt x="75" y="105"/>
                </a:lnTo>
                <a:lnTo>
                  <a:pt x="62" y="107"/>
                </a:lnTo>
                <a:lnTo>
                  <a:pt x="49" y="105"/>
                </a:lnTo>
                <a:lnTo>
                  <a:pt x="36" y="102"/>
                </a:lnTo>
                <a:lnTo>
                  <a:pt x="25" y="98"/>
                </a:lnTo>
                <a:lnTo>
                  <a:pt x="16" y="92"/>
                </a:lnTo>
                <a:lnTo>
                  <a:pt x="9" y="83"/>
                </a:lnTo>
                <a:lnTo>
                  <a:pt x="2" y="74"/>
                </a:lnTo>
                <a:lnTo>
                  <a:pt x="0" y="66"/>
                </a:lnTo>
                <a:lnTo>
                  <a:pt x="0" y="65"/>
                </a:lnTo>
                <a:lnTo>
                  <a:pt x="3" y="74"/>
                </a:lnTo>
                <a:lnTo>
                  <a:pt x="9" y="83"/>
                </a:lnTo>
                <a:lnTo>
                  <a:pt x="16" y="90"/>
                </a:lnTo>
                <a:lnTo>
                  <a:pt x="27" y="98"/>
                </a:lnTo>
                <a:lnTo>
                  <a:pt x="38" y="102"/>
                </a:lnTo>
                <a:lnTo>
                  <a:pt x="49" y="105"/>
                </a:lnTo>
                <a:lnTo>
                  <a:pt x="62" y="107"/>
                </a:lnTo>
                <a:lnTo>
                  <a:pt x="75" y="105"/>
                </a:lnTo>
                <a:lnTo>
                  <a:pt x="88" y="102"/>
                </a:lnTo>
                <a:lnTo>
                  <a:pt x="99" y="98"/>
                </a:lnTo>
                <a:lnTo>
                  <a:pt x="108" y="90"/>
                </a:lnTo>
                <a:lnTo>
                  <a:pt x="115" y="83"/>
                </a:lnTo>
                <a:lnTo>
                  <a:pt x="123" y="74"/>
                </a:lnTo>
                <a:lnTo>
                  <a:pt x="127" y="63"/>
                </a:lnTo>
                <a:lnTo>
                  <a:pt x="127" y="53"/>
                </a:lnTo>
                <a:lnTo>
                  <a:pt x="128" y="53"/>
                </a:lnTo>
                <a:close/>
                <a:moveTo>
                  <a:pt x="125" y="36"/>
                </a:moveTo>
                <a:lnTo>
                  <a:pt x="123" y="32"/>
                </a:lnTo>
                <a:lnTo>
                  <a:pt x="117" y="23"/>
                </a:lnTo>
                <a:lnTo>
                  <a:pt x="108" y="15"/>
                </a:lnTo>
                <a:lnTo>
                  <a:pt x="99" y="9"/>
                </a:lnTo>
                <a:lnTo>
                  <a:pt x="88" y="4"/>
                </a:lnTo>
                <a:lnTo>
                  <a:pt x="75" y="0"/>
                </a:lnTo>
                <a:lnTo>
                  <a:pt x="62" y="0"/>
                </a:lnTo>
                <a:lnTo>
                  <a:pt x="49" y="0"/>
                </a:lnTo>
                <a:lnTo>
                  <a:pt x="36" y="4"/>
                </a:lnTo>
                <a:lnTo>
                  <a:pt x="25" y="9"/>
                </a:lnTo>
                <a:lnTo>
                  <a:pt x="16" y="15"/>
                </a:lnTo>
                <a:lnTo>
                  <a:pt x="9" y="23"/>
                </a:lnTo>
                <a:lnTo>
                  <a:pt x="3" y="30"/>
                </a:lnTo>
                <a:lnTo>
                  <a:pt x="3" y="32"/>
                </a:lnTo>
                <a:lnTo>
                  <a:pt x="9" y="24"/>
                </a:lnTo>
                <a:lnTo>
                  <a:pt x="16" y="15"/>
                </a:lnTo>
                <a:lnTo>
                  <a:pt x="27" y="9"/>
                </a:lnTo>
                <a:lnTo>
                  <a:pt x="38" y="4"/>
                </a:lnTo>
                <a:lnTo>
                  <a:pt x="49" y="1"/>
                </a:lnTo>
                <a:lnTo>
                  <a:pt x="62" y="0"/>
                </a:lnTo>
                <a:lnTo>
                  <a:pt x="75" y="1"/>
                </a:lnTo>
                <a:lnTo>
                  <a:pt x="88" y="4"/>
                </a:lnTo>
                <a:lnTo>
                  <a:pt x="99" y="9"/>
                </a:lnTo>
                <a:lnTo>
                  <a:pt x="108" y="15"/>
                </a:lnTo>
                <a:lnTo>
                  <a:pt x="115" y="24"/>
                </a:lnTo>
                <a:lnTo>
                  <a:pt x="123" y="33"/>
                </a:lnTo>
                <a:lnTo>
                  <a:pt x="127" y="42"/>
                </a:lnTo>
                <a:lnTo>
                  <a:pt x="127" y="41"/>
                </a:lnTo>
                <a:lnTo>
                  <a:pt x="125" y="41"/>
                </a:lnTo>
                <a:lnTo>
                  <a:pt x="125" y="39"/>
                </a:lnTo>
                <a:lnTo>
                  <a:pt x="125" y="38"/>
                </a:lnTo>
                <a:lnTo>
                  <a:pt x="125" y="36"/>
                </a:lnTo>
                <a:close/>
              </a:path>
            </a:pathLst>
          </a:custGeom>
          <a:solidFill>
            <a:srgbClr val="A6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" name="Freeform 1662"/>
          <p:cNvSpPr>
            <a:spLocks/>
          </p:cNvSpPr>
          <p:nvPr/>
        </p:nvSpPr>
        <p:spPr bwMode="auto">
          <a:xfrm>
            <a:off x="4297363" y="4868863"/>
            <a:ext cx="187325" cy="169862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2147483647 w 127"/>
              <a:gd name="T33" fmla="*/ 2147483647 h 107"/>
              <a:gd name="T34" fmla="*/ 2147483647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0 w 127"/>
              <a:gd name="T61" fmla="*/ 2147483647 h 107"/>
              <a:gd name="T62" fmla="*/ 0 w 127"/>
              <a:gd name="T63" fmla="*/ 2147483647 h 107"/>
              <a:gd name="T64" fmla="*/ 0 w 127"/>
              <a:gd name="T65" fmla="*/ 2147483647 h 107"/>
              <a:gd name="T66" fmla="*/ 0 w 127"/>
              <a:gd name="T67" fmla="*/ 2147483647 h 107"/>
              <a:gd name="T68" fmla="*/ 0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7"/>
              <a:gd name="T130" fmla="*/ 0 h 107"/>
              <a:gd name="T131" fmla="*/ 127 w 127"/>
              <a:gd name="T132" fmla="*/ 107 h 10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7" h="107">
                <a:moveTo>
                  <a:pt x="127" y="53"/>
                </a:moveTo>
                <a:lnTo>
                  <a:pt x="127" y="44"/>
                </a:lnTo>
                <a:lnTo>
                  <a:pt x="127" y="42"/>
                </a:lnTo>
                <a:lnTo>
                  <a:pt x="123" y="33"/>
                </a:lnTo>
                <a:lnTo>
                  <a:pt x="115" y="24"/>
                </a:lnTo>
                <a:lnTo>
                  <a:pt x="108" y="15"/>
                </a:lnTo>
                <a:lnTo>
                  <a:pt x="99" y="9"/>
                </a:lnTo>
                <a:lnTo>
                  <a:pt x="88" y="4"/>
                </a:lnTo>
                <a:lnTo>
                  <a:pt x="75" y="1"/>
                </a:lnTo>
                <a:lnTo>
                  <a:pt x="62" y="0"/>
                </a:lnTo>
                <a:lnTo>
                  <a:pt x="49" y="1"/>
                </a:lnTo>
                <a:lnTo>
                  <a:pt x="38" y="4"/>
                </a:lnTo>
                <a:lnTo>
                  <a:pt x="27" y="9"/>
                </a:lnTo>
                <a:lnTo>
                  <a:pt x="16" y="15"/>
                </a:lnTo>
                <a:lnTo>
                  <a:pt x="9" y="24"/>
                </a:lnTo>
                <a:lnTo>
                  <a:pt x="3" y="32"/>
                </a:lnTo>
                <a:lnTo>
                  <a:pt x="3" y="33"/>
                </a:lnTo>
                <a:lnTo>
                  <a:pt x="3" y="35"/>
                </a:lnTo>
                <a:lnTo>
                  <a:pt x="3" y="33"/>
                </a:lnTo>
                <a:lnTo>
                  <a:pt x="9" y="24"/>
                </a:lnTo>
                <a:lnTo>
                  <a:pt x="18" y="16"/>
                </a:lnTo>
                <a:lnTo>
                  <a:pt x="27" y="9"/>
                </a:lnTo>
                <a:lnTo>
                  <a:pt x="38" y="4"/>
                </a:lnTo>
                <a:lnTo>
                  <a:pt x="49" y="1"/>
                </a:lnTo>
                <a:lnTo>
                  <a:pt x="62" y="1"/>
                </a:lnTo>
                <a:lnTo>
                  <a:pt x="75" y="1"/>
                </a:lnTo>
                <a:lnTo>
                  <a:pt x="88" y="4"/>
                </a:lnTo>
                <a:lnTo>
                  <a:pt x="99" y="9"/>
                </a:lnTo>
                <a:lnTo>
                  <a:pt x="108" y="16"/>
                </a:lnTo>
                <a:lnTo>
                  <a:pt x="115" y="24"/>
                </a:lnTo>
                <a:lnTo>
                  <a:pt x="121" y="33"/>
                </a:lnTo>
                <a:lnTo>
                  <a:pt x="125" y="42"/>
                </a:lnTo>
                <a:lnTo>
                  <a:pt x="127" y="53"/>
                </a:lnTo>
                <a:lnTo>
                  <a:pt x="127" y="63"/>
                </a:lnTo>
                <a:lnTo>
                  <a:pt x="123" y="74"/>
                </a:lnTo>
                <a:lnTo>
                  <a:pt x="115" y="83"/>
                </a:lnTo>
                <a:lnTo>
                  <a:pt x="108" y="90"/>
                </a:lnTo>
                <a:lnTo>
                  <a:pt x="99" y="98"/>
                </a:lnTo>
                <a:lnTo>
                  <a:pt x="88" y="102"/>
                </a:lnTo>
                <a:lnTo>
                  <a:pt x="75" y="105"/>
                </a:lnTo>
                <a:lnTo>
                  <a:pt x="62" y="107"/>
                </a:lnTo>
                <a:lnTo>
                  <a:pt x="49" y="105"/>
                </a:lnTo>
                <a:lnTo>
                  <a:pt x="38" y="102"/>
                </a:lnTo>
                <a:lnTo>
                  <a:pt x="27" y="98"/>
                </a:lnTo>
                <a:lnTo>
                  <a:pt x="16" y="90"/>
                </a:lnTo>
                <a:lnTo>
                  <a:pt x="9" y="83"/>
                </a:lnTo>
                <a:lnTo>
                  <a:pt x="3" y="74"/>
                </a:lnTo>
                <a:lnTo>
                  <a:pt x="0" y="65"/>
                </a:lnTo>
                <a:lnTo>
                  <a:pt x="0" y="63"/>
                </a:lnTo>
                <a:lnTo>
                  <a:pt x="0" y="62"/>
                </a:lnTo>
                <a:lnTo>
                  <a:pt x="0" y="63"/>
                </a:lnTo>
                <a:lnTo>
                  <a:pt x="3" y="74"/>
                </a:lnTo>
                <a:lnTo>
                  <a:pt x="9" y="83"/>
                </a:lnTo>
                <a:lnTo>
                  <a:pt x="18" y="90"/>
                </a:lnTo>
                <a:lnTo>
                  <a:pt x="27" y="96"/>
                </a:lnTo>
                <a:lnTo>
                  <a:pt x="38" y="101"/>
                </a:lnTo>
                <a:lnTo>
                  <a:pt x="49" y="104"/>
                </a:lnTo>
                <a:lnTo>
                  <a:pt x="62" y="105"/>
                </a:lnTo>
                <a:lnTo>
                  <a:pt x="75" y="104"/>
                </a:lnTo>
                <a:lnTo>
                  <a:pt x="88" y="101"/>
                </a:lnTo>
                <a:lnTo>
                  <a:pt x="99" y="96"/>
                </a:lnTo>
                <a:lnTo>
                  <a:pt x="108" y="90"/>
                </a:lnTo>
                <a:lnTo>
                  <a:pt x="115" y="83"/>
                </a:lnTo>
                <a:lnTo>
                  <a:pt x="121" y="74"/>
                </a:lnTo>
                <a:lnTo>
                  <a:pt x="125" y="63"/>
                </a:lnTo>
                <a:lnTo>
                  <a:pt x="127" y="53"/>
                </a:lnTo>
                <a:close/>
              </a:path>
            </a:pathLst>
          </a:custGeom>
          <a:solidFill>
            <a:srgbClr val="A7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3" name="Freeform 1663"/>
          <p:cNvSpPr>
            <a:spLocks/>
          </p:cNvSpPr>
          <p:nvPr/>
        </p:nvSpPr>
        <p:spPr bwMode="auto">
          <a:xfrm>
            <a:off x="4297363" y="4870450"/>
            <a:ext cx="187325" cy="165100"/>
          </a:xfrm>
          <a:custGeom>
            <a:avLst/>
            <a:gdLst>
              <a:gd name="T0" fmla="*/ 2147483647 w 127"/>
              <a:gd name="T1" fmla="*/ 2147483647 h 104"/>
              <a:gd name="T2" fmla="*/ 2147483647 w 127"/>
              <a:gd name="T3" fmla="*/ 2147483647 h 104"/>
              <a:gd name="T4" fmla="*/ 2147483647 w 127"/>
              <a:gd name="T5" fmla="*/ 2147483647 h 104"/>
              <a:gd name="T6" fmla="*/ 2147483647 w 127"/>
              <a:gd name="T7" fmla="*/ 0 h 104"/>
              <a:gd name="T8" fmla="*/ 2147483647 w 127"/>
              <a:gd name="T9" fmla="*/ 0 h 104"/>
              <a:gd name="T10" fmla="*/ 2147483647 w 127"/>
              <a:gd name="T11" fmla="*/ 2147483647 h 104"/>
              <a:gd name="T12" fmla="*/ 2147483647 w 127"/>
              <a:gd name="T13" fmla="*/ 2147483647 h 104"/>
              <a:gd name="T14" fmla="*/ 2147483647 w 127"/>
              <a:gd name="T15" fmla="*/ 2147483647 h 104"/>
              <a:gd name="T16" fmla="*/ 2147483647 w 127"/>
              <a:gd name="T17" fmla="*/ 2147483647 h 104"/>
              <a:gd name="T18" fmla="*/ 2147483647 w 127"/>
              <a:gd name="T19" fmla="*/ 2147483647 h 104"/>
              <a:gd name="T20" fmla="*/ 2147483647 w 127"/>
              <a:gd name="T21" fmla="*/ 2147483647 h 104"/>
              <a:gd name="T22" fmla="*/ 2147483647 w 127"/>
              <a:gd name="T23" fmla="*/ 2147483647 h 104"/>
              <a:gd name="T24" fmla="*/ 2147483647 w 127"/>
              <a:gd name="T25" fmla="*/ 2147483647 h 104"/>
              <a:gd name="T26" fmla="*/ 2147483647 w 127"/>
              <a:gd name="T27" fmla="*/ 2147483647 h 104"/>
              <a:gd name="T28" fmla="*/ 2147483647 w 127"/>
              <a:gd name="T29" fmla="*/ 2147483647 h 104"/>
              <a:gd name="T30" fmla="*/ 2147483647 w 127"/>
              <a:gd name="T31" fmla="*/ 2147483647 h 104"/>
              <a:gd name="T32" fmla="*/ 2147483647 w 127"/>
              <a:gd name="T33" fmla="*/ 2147483647 h 104"/>
              <a:gd name="T34" fmla="*/ 2147483647 w 127"/>
              <a:gd name="T35" fmla="*/ 2147483647 h 104"/>
              <a:gd name="T36" fmla="*/ 2147483647 w 127"/>
              <a:gd name="T37" fmla="*/ 2147483647 h 104"/>
              <a:gd name="T38" fmla="*/ 2147483647 w 127"/>
              <a:gd name="T39" fmla="*/ 2147483647 h 104"/>
              <a:gd name="T40" fmla="*/ 2147483647 w 127"/>
              <a:gd name="T41" fmla="*/ 2147483647 h 104"/>
              <a:gd name="T42" fmla="*/ 2147483647 w 127"/>
              <a:gd name="T43" fmla="*/ 2147483647 h 104"/>
              <a:gd name="T44" fmla="*/ 2147483647 w 127"/>
              <a:gd name="T45" fmla="*/ 2147483647 h 104"/>
              <a:gd name="T46" fmla="*/ 2147483647 w 127"/>
              <a:gd name="T47" fmla="*/ 2147483647 h 104"/>
              <a:gd name="T48" fmla="*/ 2147483647 w 127"/>
              <a:gd name="T49" fmla="*/ 2147483647 h 104"/>
              <a:gd name="T50" fmla="*/ 2147483647 w 127"/>
              <a:gd name="T51" fmla="*/ 2147483647 h 104"/>
              <a:gd name="T52" fmla="*/ 2147483647 w 127"/>
              <a:gd name="T53" fmla="*/ 2147483647 h 104"/>
              <a:gd name="T54" fmla="*/ 0 w 127"/>
              <a:gd name="T55" fmla="*/ 2147483647 h 104"/>
              <a:gd name="T56" fmla="*/ 0 w 127"/>
              <a:gd name="T57" fmla="*/ 2147483647 h 104"/>
              <a:gd name="T58" fmla="*/ 0 w 127"/>
              <a:gd name="T59" fmla="*/ 2147483647 h 104"/>
              <a:gd name="T60" fmla="*/ 0 w 127"/>
              <a:gd name="T61" fmla="*/ 2147483647 h 104"/>
              <a:gd name="T62" fmla="*/ 0 w 127"/>
              <a:gd name="T63" fmla="*/ 2147483647 h 104"/>
              <a:gd name="T64" fmla="*/ 2147483647 w 127"/>
              <a:gd name="T65" fmla="*/ 2147483647 h 104"/>
              <a:gd name="T66" fmla="*/ 2147483647 w 127"/>
              <a:gd name="T67" fmla="*/ 2147483647 h 104"/>
              <a:gd name="T68" fmla="*/ 2147483647 w 127"/>
              <a:gd name="T69" fmla="*/ 2147483647 h 104"/>
              <a:gd name="T70" fmla="*/ 2147483647 w 127"/>
              <a:gd name="T71" fmla="*/ 2147483647 h 104"/>
              <a:gd name="T72" fmla="*/ 2147483647 w 127"/>
              <a:gd name="T73" fmla="*/ 2147483647 h 104"/>
              <a:gd name="T74" fmla="*/ 2147483647 w 127"/>
              <a:gd name="T75" fmla="*/ 2147483647 h 104"/>
              <a:gd name="T76" fmla="*/ 2147483647 w 127"/>
              <a:gd name="T77" fmla="*/ 2147483647 h 104"/>
              <a:gd name="T78" fmla="*/ 2147483647 w 127"/>
              <a:gd name="T79" fmla="*/ 2147483647 h 1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7"/>
              <a:gd name="T121" fmla="*/ 0 h 104"/>
              <a:gd name="T122" fmla="*/ 127 w 127"/>
              <a:gd name="T123" fmla="*/ 104 h 10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7" h="104">
                <a:moveTo>
                  <a:pt x="127" y="52"/>
                </a:moveTo>
                <a:lnTo>
                  <a:pt x="125" y="41"/>
                </a:lnTo>
                <a:lnTo>
                  <a:pt x="121" y="32"/>
                </a:lnTo>
                <a:lnTo>
                  <a:pt x="115" y="23"/>
                </a:lnTo>
                <a:lnTo>
                  <a:pt x="108" y="15"/>
                </a:lnTo>
                <a:lnTo>
                  <a:pt x="99" y="8"/>
                </a:lnTo>
                <a:lnTo>
                  <a:pt x="88" y="3"/>
                </a:lnTo>
                <a:lnTo>
                  <a:pt x="75" y="0"/>
                </a:lnTo>
                <a:lnTo>
                  <a:pt x="62" y="0"/>
                </a:lnTo>
                <a:lnTo>
                  <a:pt x="49" y="0"/>
                </a:lnTo>
                <a:lnTo>
                  <a:pt x="38" y="3"/>
                </a:lnTo>
                <a:lnTo>
                  <a:pt x="27" y="8"/>
                </a:lnTo>
                <a:lnTo>
                  <a:pt x="18" y="15"/>
                </a:lnTo>
                <a:lnTo>
                  <a:pt x="9" y="23"/>
                </a:lnTo>
                <a:lnTo>
                  <a:pt x="3" y="32"/>
                </a:lnTo>
                <a:lnTo>
                  <a:pt x="3" y="34"/>
                </a:lnTo>
                <a:lnTo>
                  <a:pt x="3" y="35"/>
                </a:lnTo>
                <a:lnTo>
                  <a:pt x="3" y="37"/>
                </a:lnTo>
                <a:lnTo>
                  <a:pt x="3" y="32"/>
                </a:lnTo>
                <a:lnTo>
                  <a:pt x="11" y="23"/>
                </a:lnTo>
                <a:lnTo>
                  <a:pt x="18" y="15"/>
                </a:lnTo>
                <a:lnTo>
                  <a:pt x="27" y="9"/>
                </a:lnTo>
                <a:lnTo>
                  <a:pt x="38" y="5"/>
                </a:lnTo>
                <a:lnTo>
                  <a:pt x="49" y="2"/>
                </a:lnTo>
                <a:lnTo>
                  <a:pt x="62" y="0"/>
                </a:lnTo>
                <a:lnTo>
                  <a:pt x="75" y="2"/>
                </a:lnTo>
                <a:lnTo>
                  <a:pt x="88" y="5"/>
                </a:lnTo>
                <a:lnTo>
                  <a:pt x="97" y="9"/>
                </a:lnTo>
                <a:lnTo>
                  <a:pt x="108" y="15"/>
                </a:lnTo>
                <a:lnTo>
                  <a:pt x="115" y="23"/>
                </a:lnTo>
                <a:lnTo>
                  <a:pt x="121" y="32"/>
                </a:lnTo>
                <a:lnTo>
                  <a:pt x="125" y="41"/>
                </a:lnTo>
                <a:lnTo>
                  <a:pt x="127" y="52"/>
                </a:lnTo>
                <a:lnTo>
                  <a:pt x="125" y="62"/>
                </a:lnTo>
                <a:lnTo>
                  <a:pt x="121" y="73"/>
                </a:lnTo>
                <a:lnTo>
                  <a:pt x="115" y="82"/>
                </a:lnTo>
                <a:lnTo>
                  <a:pt x="108" y="89"/>
                </a:lnTo>
                <a:lnTo>
                  <a:pt x="99" y="95"/>
                </a:lnTo>
                <a:lnTo>
                  <a:pt x="88" y="100"/>
                </a:lnTo>
                <a:lnTo>
                  <a:pt x="75" y="103"/>
                </a:lnTo>
                <a:lnTo>
                  <a:pt x="62" y="104"/>
                </a:lnTo>
                <a:lnTo>
                  <a:pt x="49" y="103"/>
                </a:lnTo>
                <a:lnTo>
                  <a:pt x="38" y="100"/>
                </a:lnTo>
                <a:lnTo>
                  <a:pt x="27" y="95"/>
                </a:lnTo>
                <a:lnTo>
                  <a:pt x="18" y="89"/>
                </a:lnTo>
                <a:lnTo>
                  <a:pt x="9" y="82"/>
                </a:lnTo>
                <a:lnTo>
                  <a:pt x="3" y="73"/>
                </a:lnTo>
                <a:lnTo>
                  <a:pt x="0" y="62"/>
                </a:lnTo>
                <a:lnTo>
                  <a:pt x="0" y="61"/>
                </a:lnTo>
                <a:lnTo>
                  <a:pt x="0" y="59"/>
                </a:lnTo>
                <a:lnTo>
                  <a:pt x="0" y="58"/>
                </a:lnTo>
                <a:lnTo>
                  <a:pt x="0" y="62"/>
                </a:lnTo>
                <a:lnTo>
                  <a:pt x="3" y="73"/>
                </a:lnTo>
                <a:lnTo>
                  <a:pt x="11" y="82"/>
                </a:lnTo>
                <a:lnTo>
                  <a:pt x="18" y="89"/>
                </a:lnTo>
                <a:lnTo>
                  <a:pt x="27" y="95"/>
                </a:lnTo>
                <a:lnTo>
                  <a:pt x="38" y="100"/>
                </a:lnTo>
                <a:lnTo>
                  <a:pt x="49" y="103"/>
                </a:lnTo>
                <a:lnTo>
                  <a:pt x="62" y="104"/>
                </a:lnTo>
                <a:lnTo>
                  <a:pt x="75" y="103"/>
                </a:lnTo>
                <a:lnTo>
                  <a:pt x="88" y="100"/>
                </a:lnTo>
                <a:lnTo>
                  <a:pt x="97" y="95"/>
                </a:lnTo>
                <a:lnTo>
                  <a:pt x="108" y="89"/>
                </a:lnTo>
                <a:lnTo>
                  <a:pt x="115" y="82"/>
                </a:lnTo>
                <a:lnTo>
                  <a:pt x="121" y="73"/>
                </a:lnTo>
                <a:lnTo>
                  <a:pt x="125" y="62"/>
                </a:lnTo>
                <a:lnTo>
                  <a:pt x="127" y="52"/>
                </a:lnTo>
                <a:close/>
              </a:path>
            </a:pathLst>
          </a:custGeom>
          <a:solidFill>
            <a:srgbClr val="A8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4" name="Freeform 1664"/>
          <p:cNvSpPr>
            <a:spLocks/>
          </p:cNvSpPr>
          <p:nvPr/>
        </p:nvSpPr>
        <p:spPr bwMode="auto">
          <a:xfrm>
            <a:off x="4297363" y="4870450"/>
            <a:ext cx="187325" cy="165100"/>
          </a:xfrm>
          <a:custGeom>
            <a:avLst/>
            <a:gdLst>
              <a:gd name="T0" fmla="*/ 2147483647 w 127"/>
              <a:gd name="T1" fmla="*/ 2147483647 h 104"/>
              <a:gd name="T2" fmla="*/ 2147483647 w 127"/>
              <a:gd name="T3" fmla="*/ 2147483647 h 104"/>
              <a:gd name="T4" fmla="*/ 2147483647 w 127"/>
              <a:gd name="T5" fmla="*/ 2147483647 h 104"/>
              <a:gd name="T6" fmla="*/ 2147483647 w 127"/>
              <a:gd name="T7" fmla="*/ 2147483647 h 104"/>
              <a:gd name="T8" fmla="*/ 2147483647 w 127"/>
              <a:gd name="T9" fmla="*/ 2147483647 h 104"/>
              <a:gd name="T10" fmla="*/ 2147483647 w 127"/>
              <a:gd name="T11" fmla="*/ 2147483647 h 104"/>
              <a:gd name="T12" fmla="*/ 2147483647 w 127"/>
              <a:gd name="T13" fmla="*/ 2147483647 h 104"/>
              <a:gd name="T14" fmla="*/ 2147483647 w 127"/>
              <a:gd name="T15" fmla="*/ 2147483647 h 104"/>
              <a:gd name="T16" fmla="*/ 2147483647 w 127"/>
              <a:gd name="T17" fmla="*/ 2147483647 h 104"/>
              <a:gd name="T18" fmla="*/ 2147483647 w 127"/>
              <a:gd name="T19" fmla="*/ 2147483647 h 104"/>
              <a:gd name="T20" fmla="*/ 2147483647 w 127"/>
              <a:gd name="T21" fmla="*/ 2147483647 h 104"/>
              <a:gd name="T22" fmla="*/ 2147483647 w 127"/>
              <a:gd name="T23" fmla="*/ 2147483647 h 104"/>
              <a:gd name="T24" fmla="*/ 2147483647 w 127"/>
              <a:gd name="T25" fmla="*/ 2147483647 h 104"/>
              <a:gd name="T26" fmla="*/ 2147483647 w 127"/>
              <a:gd name="T27" fmla="*/ 2147483647 h 104"/>
              <a:gd name="T28" fmla="*/ 2147483647 w 127"/>
              <a:gd name="T29" fmla="*/ 2147483647 h 104"/>
              <a:gd name="T30" fmla="*/ 2147483647 w 127"/>
              <a:gd name="T31" fmla="*/ 2147483647 h 104"/>
              <a:gd name="T32" fmla="*/ 2147483647 w 127"/>
              <a:gd name="T33" fmla="*/ 2147483647 h 104"/>
              <a:gd name="T34" fmla="*/ 2147483647 w 127"/>
              <a:gd name="T35" fmla="*/ 2147483647 h 104"/>
              <a:gd name="T36" fmla="*/ 2147483647 w 127"/>
              <a:gd name="T37" fmla="*/ 2147483647 h 104"/>
              <a:gd name="T38" fmla="*/ 2147483647 w 127"/>
              <a:gd name="T39" fmla="*/ 2147483647 h 104"/>
              <a:gd name="T40" fmla="*/ 2147483647 w 127"/>
              <a:gd name="T41" fmla="*/ 2147483647 h 104"/>
              <a:gd name="T42" fmla="*/ 2147483647 w 127"/>
              <a:gd name="T43" fmla="*/ 2147483647 h 104"/>
              <a:gd name="T44" fmla="*/ 2147483647 w 127"/>
              <a:gd name="T45" fmla="*/ 2147483647 h 104"/>
              <a:gd name="T46" fmla="*/ 2147483647 w 127"/>
              <a:gd name="T47" fmla="*/ 2147483647 h 104"/>
              <a:gd name="T48" fmla="*/ 2147483647 w 127"/>
              <a:gd name="T49" fmla="*/ 2147483647 h 104"/>
              <a:gd name="T50" fmla="*/ 2147483647 w 127"/>
              <a:gd name="T51" fmla="*/ 2147483647 h 104"/>
              <a:gd name="T52" fmla="*/ 2147483647 w 127"/>
              <a:gd name="T53" fmla="*/ 2147483647 h 104"/>
              <a:gd name="T54" fmla="*/ 0 w 127"/>
              <a:gd name="T55" fmla="*/ 2147483647 h 104"/>
              <a:gd name="T56" fmla="*/ 0 w 127"/>
              <a:gd name="T57" fmla="*/ 2147483647 h 104"/>
              <a:gd name="T58" fmla="*/ 0 w 127"/>
              <a:gd name="T59" fmla="*/ 2147483647 h 104"/>
              <a:gd name="T60" fmla="*/ 0 w 127"/>
              <a:gd name="T61" fmla="*/ 2147483647 h 104"/>
              <a:gd name="T62" fmla="*/ 0 w 127"/>
              <a:gd name="T63" fmla="*/ 2147483647 h 104"/>
              <a:gd name="T64" fmla="*/ 2147483647 w 127"/>
              <a:gd name="T65" fmla="*/ 2147483647 h 104"/>
              <a:gd name="T66" fmla="*/ 2147483647 w 127"/>
              <a:gd name="T67" fmla="*/ 2147483647 h 104"/>
              <a:gd name="T68" fmla="*/ 2147483647 w 127"/>
              <a:gd name="T69" fmla="*/ 2147483647 h 104"/>
              <a:gd name="T70" fmla="*/ 2147483647 w 127"/>
              <a:gd name="T71" fmla="*/ 2147483647 h 104"/>
              <a:gd name="T72" fmla="*/ 2147483647 w 127"/>
              <a:gd name="T73" fmla="*/ 2147483647 h 104"/>
              <a:gd name="T74" fmla="*/ 2147483647 w 127"/>
              <a:gd name="T75" fmla="*/ 2147483647 h 104"/>
              <a:gd name="T76" fmla="*/ 2147483647 w 127"/>
              <a:gd name="T77" fmla="*/ 2147483647 h 104"/>
              <a:gd name="T78" fmla="*/ 2147483647 w 127"/>
              <a:gd name="T79" fmla="*/ 2147483647 h 1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7"/>
              <a:gd name="T121" fmla="*/ 0 h 104"/>
              <a:gd name="T122" fmla="*/ 127 w 127"/>
              <a:gd name="T123" fmla="*/ 104 h 10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7" h="104">
                <a:moveTo>
                  <a:pt x="127" y="52"/>
                </a:moveTo>
                <a:lnTo>
                  <a:pt x="125" y="41"/>
                </a:lnTo>
                <a:lnTo>
                  <a:pt x="121" y="32"/>
                </a:lnTo>
                <a:lnTo>
                  <a:pt x="115" y="23"/>
                </a:lnTo>
                <a:lnTo>
                  <a:pt x="108" y="15"/>
                </a:lnTo>
                <a:lnTo>
                  <a:pt x="97" y="9"/>
                </a:lnTo>
                <a:lnTo>
                  <a:pt x="88" y="5"/>
                </a:lnTo>
                <a:lnTo>
                  <a:pt x="75" y="2"/>
                </a:lnTo>
                <a:lnTo>
                  <a:pt x="62" y="0"/>
                </a:lnTo>
                <a:lnTo>
                  <a:pt x="49" y="2"/>
                </a:lnTo>
                <a:lnTo>
                  <a:pt x="38" y="5"/>
                </a:lnTo>
                <a:lnTo>
                  <a:pt x="27" y="9"/>
                </a:lnTo>
                <a:lnTo>
                  <a:pt x="18" y="15"/>
                </a:lnTo>
                <a:lnTo>
                  <a:pt x="11" y="23"/>
                </a:lnTo>
                <a:lnTo>
                  <a:pt x="3" y="32"/>
                </a:lnTo>
                <a:lnTo>
                  <a:pt x="3" y="37"/>
                </a:lnTo>
                <a:lnTo>
                  <a:pt x="3" y="38"/>
                </a:lnTo>
                <a:lnTo>
                  <a:pt x="2" y="38"/>
                </a:lnTo>
                <a:lnTo>
                  <a:pt x="2" y="40"/>
                </a:lnTo>
                <a:lnTo>
                  <a:pt x="5" y="32"/>
                </a:lnTo>
                <a:lnTo>
                  <a:pt x="11" y="23"/>
                </a:lnTo>
                <a:lnTo>
                  <a:pt x="18" y="15"/>
                </a:lnTo>
                <a:lnTo>
                  <a:pt x="27" y="9"/>
                </a:lnTo>
                <a:lnTo>
                  <a:pt x="38" y="5"/>
                </a:lnTo>
                <a:lnTo>
                  <a:pt x="49" y="2"/>
                </a:lnTo>
                <a:lnTo>
                  <a:pt x="62" y="0"/>
                </a:lnTo>
                <a:lnTo>
                  <a:pt x="75" y="2"/>
                </a:lnTo>
                <a:lnTo>
                  <a:pt x="86" y="5"/>
                </a:lnTo>
                <a:lnTo>
                  <a:pt x="97" y="9"/>
                </a:lnTo>
                <a:lnTo>
                  <a:pt x="106" y="15"/>
                </a:lnTo>
                <a:lnTo>
                  <a:pt x="114" y="23"/>
                </a:lnTo>
                <a:lnTo>
                  <a:pt x="121" y="32"/>
                </a:lnTo>
                <a:lnTo>
                  <a:pt x="125" y="41"/>
                </a:lnTo>
                <a:lnTo>
                  <a:pt x="125" y="52"/>
                </a:lnTo>
                <a:lnTo>
                  <a:pt x="127" y="52"/>
                </a:lnTo>
                <a:lnTo>
                  <a:pt x="125" y="62"/>
                </a:lnTo>
                <a:lnTo>
                  <a:pt x="121" y="73"/>
                </a:lnTo>
                <a:lnTo>
                  <a:pt x="115" y="82"/>
                </a:lnTo>
                <a:lnTo>
                  <a:pt x="108" y="89"/>
                </a:lnTo>
                <a:lnTo>
                  <a:pt x="97" y="95"/>
                </a:lnTo>
                <a:lnTo>
                  <a:pt x="88" y="100"/>
                </a:lnTo>
                <a:lnTo>
                  <a:pt x="75" y="103"/>
                </a:lnTo>
                <a:lnTo>
                  <a:pt x="62" y="104"/>
                </a:lnTo>
                <a:lnTo>
                  <a:pt x="49" y="103"/>
                </a:lnTo>
                <a:lnTo>
                  <a:pt x="38" y="100"/>
                </a:lnTo>
                <a:lnTo>
                  <a:pt x="27" y="95"/>
                </a:lnTo>
                <a:lnTo>
                  <a:pt x="18" y="89"/>
                </a:lnTo>
                <a:lnTo>
                  <a:pt x="11" y="82"/>
                </a:lnTo>
                <a:lnTo>
                  <a:pt x="3" y="73"/>
                </a:lnTo>
                <a:lnTo>
                  <a:pt x="0" y="62"/>
                </a:lnTo>
                <a:lnTo>
                  <a:pt x="0" y="58"/>
                </a:lnTo>
                <a:lnTo>
                  <a:pt x="0" y="56"/>
                </a:lnTo>
                <a:lnTo>
                  <a:pt x="0" y="55"/>
                </a:lnTo>
                <a:lnTo>
                  <a:pt x="2" y="62"/>
                </a:lnTo>
                <a:lnTo>
                  <a:pt x="5" y="73"/>
                </a:lnTo>
                <a:lnTo>
                  <a:pt x="11" y="80"/>
                </a:lnTo>
                <a:lnTo>
                  <a:pt x="18" y="88"/>
                </a:lnTo>
                <a:lnTo>
                  <a:pt x="27" y="95"/>
                </a:lnTo>
                <a:lnTo>
                  <a:pt x="38" y="100"/>
                </a:lnTo>
                <a:lnTo>
                  <a:pt x="49" y="103"/>
                </a:lnTo>
                <a:lnTo>
                  <a:pt x="62" y="103"/>
                </a:lnTo>
                <a:lnTo>
                  <a:pt x="75" y="103"/>
                </a:lnTo>
                <a:lnTo>
                  <a:pt x="86" y="100"/>
                </a:lnTo>
                <a:lnTo>
                  <a:pt x="97" y="95"/>
                </a:lnTo>
                <a:lnTo>
                  <a:pt x="106" y="88"/>
                </a:lnTo>
                <a:lnTo>
                  <a:pt x="114" y="80"/>
                </a:lnTo>
                <a:lnTo>
                  <a:pt x="121" y="73"/>
                </a:lnTo>
                <a:lnTo>
                  <a:pt x="125" y="62"/>
                </a:lnTo>
                <a:lnTo>
                  <a:pt x="125" y="52"/>
                </a:lnTo>
                <a:lnTo>
                  <a:pt x="127" y="52"/>
                </a:lnTo>
                <a:close/>
              </a:path>
            </a:pathLst>
          </a:custGeom>
          <a:solidFill>
            <a:srgbClr val="A9E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5" name="Freeform 1665"/>
          <p:cNvSpPr>
            <a:spLocks/>
          </p:cNvSpPr>
          <p:nvPr/>
        </p:nvSpPr>
        <p:spPr bwMode="auto">
          <a:xfrm>
            <a:off x="4297363" y="4870450"/>
            <a:ext cx="184150" cy="163513"/>
          </a:xfrm>
          <a:custGeom>
            <a:avLst/>
            <a:gdLst>
              <a:gd name="T0" fmla="*/ 2147483647 w 125"/>
              <a:gd name="T1" fmla="*/ 2147483647 h 103"/>
              <a:gd name="T2" fmla="*/ 2147483647 w 125"/>
              <a:gd name="T3" fmla="*/ 2147483647 h 103"/>
              <a:gd name="T4" fmla="*/ 2147483647 w 125"/>
              <a:gd name="T5" fmla="*/ 2147483647 h 103"/>
              <a:gd name="T6" fmla="*/ 2147483647 w 125"/>
              <a:gd name="T7" fmla="*/ 2147483647 h 103"/>
              <a:gd name="T8" fmla="*/ 2147483647 w 125"/>
              <a:gd name="T9" fmla="*/ 2147483647 h 103"/>
              <a:gd name="T10" fmla="*/ 2147483647 w 125"/>
              <a:gd name="T11" fmla="*/ 2147483647 h 103"/>
              <a:gd name="T12" fmla="*/ 2147483647 w 125"/>
              <a:gd name="T13" fmla="*/ 2147483647 h 103"/>
              <a:gd name="T14" fmla="*/ 2147483647 w 125"/>
              <a:gd name="T15" fmla="*/ 2147483647 h 103"/>
              <a:gd name="T16" fmla="*/ 2147483647 w 125"/>
              <a:gd name="T17" fmla="*/ 2147483647 h 103"/>
              <a:gd name="T18" fmla="*/ 2147483647 w 125"/>
              <a:gd name="T19" fmla="*/ 2147483647 h 103"/>
              <a:gd name="T20" fmla="*/ 2147483647 w 125"/>
              <a:gd name="T21" fmla="*/ 2147483647 h 103"/>
              <a:gd name="T22" fmla="*/ 2147483647 w 125"/>
              <a:gd name="T23" fmla="*/ 2147483647 h 103"/>
              <a:gd name="T24" fmla="*/ 2147483647 w 125"/>
              <a:gd name="T25" fmla="*/ 2147483647 h 103"/>
              <a:gd name="T26" fmla="*/ 2147483647 w 125"/>
              <a:gd name="T27" fmla="*/ 2147483647 h 103"/>
              <a:gd name="T28" fmla="*/ 2147483647 w 125"/>
              <a:gd name="T29" fmla="*/ 2147483647 h 103"/>
              <a:gd name="T30" fmla="*/ 2147483647 w 125"/>
              <a:gd name="T31" fmla="*/ 2147483647 h 103"/>
              <a:gd name="T32" fmla="*/ 2147483647 w 125"/>
              <a:gd name="T33" fmla="*/ 2147483647 h 103"/>
              <a:gd name="T34" fmla="*/ 2147483647 w 125"/>
              <a:gd name="T35" fmla="*/ 2147483647 h 103"/>
              <a:gd name="T36" fmla="*/ 2147483647 w 125"/>
              <a:gd name="T37" fmla="*/ 2147483647 h 103"/>
              <a:gd name="T38" fmla="*/ 2147483647 w 125"/>
              <a:gd name="T39" fmla="*/ 2147483647 h 103"/>
              <a:gd name="T40" fmla="*/ 2147483647 w 125"/>
              <a:gd name="T41" fmla="*/ 2147483647 h 103"/>
              <a:gd name="T42" fmla="*/ 2147483647 w 125"/>
              <a:gd name="T43" fmla="*/ 2147483647 h 103"/>
              <a:gd name="T44" fmla="*/ 2147483647 w 125"/>
              <a:gd name="T45" fmla="*/ 2147483647 h 103"/>
              <a:gd name="T46" fmla="*/ 2147483647 w 125"/>
              <a:gd name="T47" fmla="*/ 2147483647 h 103"/>
              <a:gd name="T48" fmla="*/ 2147483647 w 125"/>
              <a:gd name="T49" fmla="*/ 2147483647 h 103"/>
              <a:gd name="T50" fmla="*/ 2147483647 w 125"/>
              <a:gd name="T51" fmla="*/ 2147483647 h 103"/>
              <a:gd name="T52" fmla="*/ 2147483647 w 125"/>
              <a:gd name="T53" fmla="*/ 2147483647 h 103"/>
              <a:gd name="T54" fmla="*/ 2147483647 w 125"/>
              <a:gd name="T55" fmla="*/ 2147483647 h 103"/>
              <a:gd name="T56" fmla="*/ 0 w 125"/>
              <a:gd name="T57" fmla="*/ 2147483647 h 103"/>
              <a:gd name="T58" fmla="*/ 0 w 125"/>
              <a:gd name="T59" fmla="*/ 2147483647 h 103"/>
              <a:gd name="T60" fmla="*/ 2147483647 w 125"/>
              <a:gd name="T61" fmla="*/ 2147483647 h 103"/>
              <a:gd name="T62" fmla="*/ 2147483647 w 125"/>
              <a:gd name="T63" fmla="*/ 2147483647 h 103"/>
              <a:gd name="T64" fmla="*/ 2147483647 w 125"/>
              <a:gd name="T65" fmla="*/ 2147483647 h 103"/>
              <a:gd name="T66" fmla="*/ 2147483647 w 125"/>
              <a:gd name="T67" fmla="*/ 2147483647 h 103"/>
              <a:gd name="T68" fmla="*/ 2147483647 w 125"/>
              <a:gd name="T69" fmla="*/ 2147483647 h 103"/>
              <a:gd name="T70" fmla="*/ 2147483647 w 125"/>
              <a:gd name="T71" fmla="*/ 2147483647 h 103"/>
              <a:gd name="T72" fmla="*/ 2147483647 w 125"/>
              <a:gd name="T73" fmla="*/ 2147483647 h 103"/>
              <a:gd name="T74" fmla="*/ 2147483647 w 125"/>
              <a:gd name="T75" fmla="*/ 2147483647 h 103"/>
              <a:gd name="T76" fmla="*/ 2147483647 w 125"/>
              <a:gd name="T77" fmla="*/ 2147483647 h 103"/>
              <a:gd name="T78" fmla="*/ 2147483647 w 125"/>
              <a:gd name="T79" fmla="*/ 2147483647 h 103"/>
              <a:gd name="T80" fmla="*/ 2147483647 w 125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5"/>
              <a:gd name="T124" fmla="*/ 0 h 103"/>
              <a:gd name="T125" fmla="*/ 125 w 125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5" h="103">
                <a:moveTo>
                  <a:pt x="125" y="52"/>
                </a:moveTo>
                <a:lnTo>
                  <a:pt x="125" y="41"/>
                </a:lnTo>
                <a:lnTo>
                  <a:pt x="121" y="32"/>
                </a:lnTo>
                <a:lnTo>
                  <a:pt x="114" y="23"/>
                </a:lnTo>
                <a:lnTo>
                  <a:pt x="106" y="15"/>
                </a:lnTo>
                <a:lnTo>
                  <a:pt x="97" y="9"/>
                </a:lnTo>
                <a:lnTo>
                  <a:pt x="86" y="5"/>
                </a:lnTo>
                <a:lnTo>
                  <a:pt x="75" y="2"/>
                </a:lnTo>
                <a:lnTo>
                  <a:pt x="62" y="0"/>
                </a:lnTo>
                <a:lnTo>
                  <a:pt x="49" y="2"/>
                </a:lnTo>
                <a:lnTo>
                  <a:pt x="38" y="5"/>
                </a:lnTo>
                <a:lnTo>
                  <a:pt x="27" y="9"/>
                </a:lnTo>
                <a:lnTo>
                  <a:pt x="18" y="15"/>
                </a:lnTo>
                <a:lnTo>
                  <a:pt x="11" y="23"/>
                </a:lnTo>
                <a:lnTo>
                  <a:pt x="5" y="32"/>
                </a:lnTo>
                <a:lnTo>
                  <a:pt x="2" y="40"/>
                </a:lnTo>
                <a:lnTo>
                  <a:pt x="2" y="41"/>
                </a:lnTo>
                <a:lnTo>
                  <a:pt x="2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9"/>
                </a:lnTo>
                <a:lnTo>
                  <a:pt x="2" y="50"/>
                </a:lnTo>
                <a:lnTo>
                  <a:pt x="2" y="43"/>
                </a:lnTo>
                <a:lnTo>
                  <a:pt x="5" y="32"/>
                </a:lnTo>
                <a:lnTo>
                  <a:pt x="11" y="25"/>
                </a:lnTo>
                <a:lnTo>
                  <a:pt x="18" y="17"/>
                </a:lnTo>
                <a:lnTo>
                  <a:pt x="27" y="9"/>
                </a:lnTo>
                <a:lnTo>
                  <a:pt x="38" y="5"/>
                </a:lnTo>
                <a:lnTo>
                  <a:pt x="49" y="2"/>
                </a:lnTo>
                <a:lnTo>
                  <a:pt x="62" y="2"/>
                </a:lnTo>
                <a:lnTo>
                  <a:pt x="75" y="2"/>
                </a:lnTo>
                <a:lnTo>
                  <a:pt x="86" y="5"/>
                </a:lnTo>
                <a:lnTo>
                  <a:pt x="97" y="9"/>
                </a:lnTo>
                <a:lnTo>
                  <a:pt x="106" y="17"/>
                </a:lnTo>
                <a:lnTo>
                  <a:pt x="114" y="25"/>
                </a:lnTo>
                <a:lnTo>
                  <a:pt x="119" y="32"/>
                </a:lnTo>
                <a:lnTo>
                  <a:pt x="123" y="43"/>
                </a:lnTo>
                <a:lnTo>
                  <a:pt x="125" y="52"/>
                </a:lnTo>
                <a:lnTo>
                  <a:pt x="125" y="62"/>
                </a:lnTo>
                <a:lnTo>
                  <a:pt x="121" y="73"/>
                </a:lnTo>
                <a:lnTo>
                  <a:pt x="114" y="80"/>
                </a:lnTo>
                <a:lnTo>
                  <a:pt x="106" y="88"/>
                </a:lnTo>
                <a:lnTo>
                  <a:pt x="97" y="95"/>
                </a:lnTo>
                <a:lnTo>
                  <a:pt x="86" y="100"/>
                </a:lnTo>
                <a:lnTo>
                  <a:pt x="75" y="103"/>
                </a:lnTo>
                <a:lnTo>
                  <a:pt x="62" y="103"/>
                </a:lnTo>
                <a:lnTo>
                  <a:pt x="49" y="103"/>
                </a:lnTo>
                <a:lnTo>
                  <a:pt x="38" y="100"/>
                </a:lnTo>
                <a:lnTo>
                  <a:pt x="27" y="95"/>
                </a:lnTo>
                <a:lnTo>
                  <a:pt x="18" y="88"/>
                </a:lnTo>
                <a:lnTo>
                  <a:pt x="11" y="80"/>
                </a:lnTo>
                <a:lnTo>
                  <a:pt x="5" y="73"/>
                </a:lnTo>
                <a:lnTo>
                  <a:pt x="2" y="62"/>
                </a:lnTo>
                <a:lnTo>
                  <a:pt x="0" y="55"/>
                </a:lnTo>
                <a:lnTo>
                  <a:pt x="0" y="53"/>
                </a:lnTo>
                <a:lnTo>
                  <a:pt x="2" y="53"/>
                </a:lnTo>
                <a:lnTo>
                  <a:pt x="2" y="52"/>
                </a:lnTo>
                <a:lnTo>
                  <a:pt x="2" y="62"/>
                </a:lnTo>
                <a:lnTo>
                  <a:pt x="5" y="71"/>
                </a:lnTo>
                <a:lnTo>
                  <a:pt x="11" y="80"/>
                </a:lnTo>
                <a:lnTo>
                  <a:pt x="18" y="88"/>
                </a:lnTo>
                <a:lnTo>
                  <a:pt x="27" y="94"/>
                </a:lnTo>
                <a:lnTo>
                  <a:pt x="38" y="98"/>
                </a:lnTo>
                <a:lnTo>
                  <a:pt x="49" y="101"/>
                </a:lnTo>
                <a:lnTo>
                  <a:pt x="62" y="103"/>
                </a:lnTo>
                <a:lnTo>
                  <a:pt x="75" y="101"/>
                </a:lnTo>
                <a:lnTo>
                  <a:pt x="86" y="98"/>
                </a:lnTo>
                <a:lnTo>
                  <a:pt x="97" y="94"/>
                </a:lnTo>
                <a:lnTo>
                  <a:pt x="106" y="88"/>
                </a:lnTo>
                <a:lnTo>
                  <a:pt x="114" y="80"/>
                </a:lnTo>
                <a:lnTo>
                  <a:pt x="119" y="71"/>
                </a:lnTo>
                <a:lnTo>
                  <a:pt x="123" y="62"/>
                </a:lnTo>
                <a:lnTo>
                  <a:pt x="125" y="52"/>
                </a:lnTo>
                <a:close/>
              </a:path>
            </a:pathLst>
          </a:custGeom>
          <a:solidFill>
            <a:srgbClr val="AAE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6" name="Freeform 1666"/>
          <p:cNvSpPr>
            <a:spLocks/>
          </p:cNvSpPr>
          <p:nvPr/>
        </p:nvSpPr>
        <p:spPr bwMode="auto">
          <a:xfrm>
            <a:off x="4300538" y="4873625"/>
            <a:ext cx="180975" cy="160338"/>
          </a:xfrm>
          <a:custGeom>
            <a:avLst/>
            <a:gdLst>
              <a:gd name="T0" fmla="*/ 2147483647 w 123"/>
              <a:gd name="T1" fmla="*/ 2147483647 h 101"/>
              <a:gd name="T2" fmla="*/ 2147483647 w 123"/>
              <a:gd name="T3" fmla="*/ 2147483647 h 101"/>
              <a:gd name="T4" fmla="*/ 2147483647 w 123"/>
              <a:gd name="T5" fmla="*/ 2147483647 h 101"/>
              <a:gd name="T6" fmla="*/ 2147483647 w 123"/>
              <a:gd name="T7" fmla="*/ 0 h 101"/>
              <a:gd name="T8" fmla="*/ 2147483647 w 123"/>
              <a:gd name="T9" fmla="*/ 0 h 101"/>
              <a:gd name="T10" fmla="*/ 2147483647 w 123"/>
              <a:gd name="T11" fmla="*/ 2147483647 h 101"/>
              <a:gd name="T12" fmla="*/ 2147483647 w 123"/>
              <a:gd name="T13" fmla="*/ 2147483647 h 101"/>
              <a:gd name="T14" fmla="*/ 0 w 123"/>
              <a:gd name="T15" fmla="*/ 2147483647 h 101"/>
              <a:gd name="T16" fmla="*/ 0 w 123"/>
              <a:gd name="T17" fmla="*/ 2147483647 h 101"/>
              <a:gd name="T18" fmla="*/ 0 w 123"/>
              <a:gd name="T19" fmla="*/ 2147483647 h 101"/>
              <a:gd name="T20" fmla="*/ 0 w 123"/>
              <a:gd name="T21" fmla="*/ 2147483647 h 101"/>
              <a:gd name="T22" fmla="*/ 0 w 123"/>
              <a:gd name="T23" fmla="*/ 2147483647 h 101"/>
              <a:gd name="T24" fmla="*/ 0 w 123"/>
              <a:gd name="T25" fmla="*/ 2147483647 h 101"/>
              <a:gd name="T26" fmla="*/ 2147483647 w 123"/>
              <a:gd name="T27" fmla="*/ 2147483647 h 101"/>
              <a:gd name="T28" fmla="*/ 2147483647 w 123"/>
              <a:gd name="T29" fmla="*/ 2147483647 h 101"/>
              <a:gd name="T30" fmla="*/ 2147483647 w 123"/>
              <a:gd name="T31" fmla="*/ 2147483647 h 101"/>
              <a:gd name="T32" fmla="*/ 2147483647 w 123"/>
              <a:gd name="T33" fmla="*/ 2147483647 h 101"/>
              <a:gd name="T34" fmla="*/ 2147483647 w 123"/>
              <a:gd name="T35" fmla="*/ 2147483647 h 101"/>
              <a:gd name="T36" fmla="*/ 2147483647 w 123"/>
              <a:gd name="T37" fmla="*/ 2147483647 h 101"/>
              <a:gd name="T38" fmla="*/ 2147483647 w 123"/>
              <a:gd name="T39" fmla="*/ 2147483647 h 101"/>
              <a:gd name="T40" fmla="*/ 2147483647 w 123"/>
              <a:gd name="T41" fmla="*/ 2147483647 h 101"/>
              <a:gd name="T42" fmla="*/ 2147483647 w 123"/>
              <a:gd name="T43" fmla="*/ 2147483647 h 101"/>
              <a:gd name="T44" fmla="*/ 2147483647 w 123"/>
              <a:gd name="T45" fmla="*/ 2147483647 h 101"/>
              <a:gd name="T46" fmla="*/ 2147483647 w 123"/>
              <a:gd name="T47" fmla="*/ 2147483647 h 101"/>
              <a:gd name="T48" fmla="*/ 2147483647 w 123"/>
              <a:gd name="T49" fmla="*/ 0 h 101"/>
              <a:gd name="T50" fmla="*/ 2147483647 w 123"/>
              <a:gd name="T51" fmla="*/ 2147483647 h 101"/>
              <a:gd name="T52" fmla="*/ 2147483647 w 123"/>
              <a:gd name="T53" fmla="*/ 2147483647 h 101"/>
              <a:gd name="T54" fmla="*/ 2147483647 w 123"/>
              <a:gd name="T55" fmla="*/ 2147483647 h 101"/>
              <a:gd name="T56" fmla="*/ 0 w 123"/>
              <a:gd name="T57" fmla="*/ 2147483647 h 101"/>
              <a:gd name="T58" fmla="*/ 2147483647 w 123"/>
              <a:gd name="T59" fmla="*/ 2147483647 h 101"/>
              <a:gd name="T60" fmla="*/ 2147483647 w 123"/>
              <a:gd name="T61" fmla="*/ 2147483647 h 101"/>
              <a:gd name="T62" fmla="*/ 2147483647 w 123"/>
              <a:gd name="T63" fmla="*/ 2147483647 h 101"/>
              <a:gd name="T64" fmla="*/ 2147483647 w 123"/>
              <a:gd name="T65" fmla="*/ 2147483647 h 101"/>
              <a:gd name="T66" fmla="*/ 2147483647 w 123"/>
              <a:gd name="T67" fmla="*/ 2147483647 h 101"/>
              <a:gd name="T68" fmla="*/ 2147483647 w 123"/>
              <a:gd name="T69" fmla="*/ 2147483647 h 101"/>
              <a:gd name="T70" fmla="*/ 2147483647 w 123"/>
              <a:gd name="T71" fmla="*/ 2147483647 h 101"/>
              <a:gd name="T72" fmla="*/ 2147483647 w 123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"/>
              <a:gd name="T112" fmla="*/ 0 h 101"/>
              <a:gd name="T113" fmla="*/ 123 w 123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" h="101">
                <a:moveTo>
                  <a:pt x="123" y="50"/>
                </a:moveTo>
                <a:lnTo>
                  <a:pt x="121" y="41"/>
                </a:lnTo>
                <a:lnTo>
                  <a:pt x="117" y="30"/>
                </a:lnTo>
                <a:lnTo>
                  <a:pt x="112" y="23"/>
                </a:lnTo>
                <a:lnTo>
                  <a:pt x="104" y="15"/>
                </a:lnTo>
                <a:lnTo>
                  <a:pt x="95" y="7"/>
                </a:lnTo>
                <a:lnTo>
                  <a:pt x="84" y="3"/>
                </a:lnTo>
                <a:lnTo>
                  <a:pt x="73" y="0"/>
                </a:lnTo>
                <a:lnTo>
                  <a:pt x="60" y="0"/>
                </a:lnTo>
                <a:lnTo>
                  <a:pt x="47" y="0"/>
                </a:lnTo>
                <a:lnTo>
                  <a:pt x="36" y="3"/>
                </a:lnTo>
                <a:lnTo>
                  <a:pt x="25" y="7"/>
                </a:lnTo>
                <a:lnTo>
                  <a:pt x="16" y="15"/>
                </a:lnTo>
                <a:lnTo>
                  <a:pt x="9" y="23"/>
                </a:lnTo>
                <a:lnTo>
                  <a:pt x="3" y="30"/>
                </a:lnTo>
                <a:lnTo>
                  <a:pt x="0" y="41"/>
                </a:lnTo>
                <a:lnTo>
                  <a:pt x="0" y="48"/>
                </a:lnTo>
                <a:lnTo>
                  <a:pt x="0" y="50"/>
                </a:lnTo>
                <a:lnTo>
                  <a:pt x="0" y="60"/>
                </a:lnTo>
                <a:lnTo>
                  <a:pt x="3" y="69"/>
                </a:lnTo>
                <a:lnTo>
                  <a:pt x="9" y="78"/>
                </a:lnTo>
                <a:lnTo>
                  <a:pt x="16" y="86"/>
                </a:lnTo>
                <a:lnTo>
                  <a:pt x="25" y="92"/>
                </a:lnTo>
                <a:lnTo>
                  <a:pt x="36" y="96"/>
                </a:lnTo>
                <a:lnTo>
                  <a:pt x="47" y="99"/>
                </a:lnTo>
                <a:lnTo>
                  <a:pt x="60" y="101"/>
                </a:lnTo>
                <a:lnTo>
                  <a:pt x="73" y="99"/>
                </a:lnTo>
                <a:lnTo>
                  <a:pt x="84" y="96"/>
                </a:lnTo>
                <a:lnTo>
                  <a:pt x="95" y="92"/>
                </a:lnTo>
                <a:lnTo>
                  <a:pt x="104" y="86"/>
                </a:lnTo>
                <a:lnTo>
                  <a:pt x="112" y="78"/>
                </a:lnTo>
                <a:lnTo>
                  <a:pt x="117" y="69"/>
                </a:lnTo>
                <a:lnTo>
                  <a:pt x="121" y="60"/>
                </a:lnTo>
                <a:lnTo>
                  <a:pt x="123" y="50"/>
                </a:lnTo>
                <a:lnTo>
                  <a:pt x="121" y="50"/>
                </a:lnTo>
                <a:lnTo>
                  <a:pt x="121" y="41"/>
                </a:lnTo>
                <a:lnTo>
                  <a:pt x="117" y="30"/>
                </a:lnTo>
                <a:lnTo>
                  <a:pt x="112" y="23"/>
                </a:lnTo>
                <a:lnTo>
                  <a:pt x="104" y="15"/>
                </a:lnTo>
                <a:lnTo>
                  <a:pt x="95" y="9"/>
                </a:lnTo>
                <a:lnTo>
                  <a:pt x="84" y="4"/>
                </a:lnTo>
                <a:lnTo>
                  <a:pt x="73" y="1"/>
                </a:lnTo>
                <a:lnTo>
                  <a:pt x="60" y="0"/>
                </a:lnTo>
                <a:lnTo>
                  <a:pt x="49" y="1"/>
                </a:lnTo>
                <a:lnTo>
                  <a:pt x="36" y="4"/>
                </a:lnTo>
                <a:lnTo>
                  <a:pt x="27" y="9"/>
                </a:lnTo>
                <a:lnTo>
                  <a:pt x="18" y="15"/>
                </a:lnTo>
                <a:lnTo>
                  <a:pt x="11" y="23"/>
                </a:lnTo>
                <a:lnTo>
                  <a:pt x="5" y="30"/>
                </a:lnTo>
                <a:lnTo>
                  <a:pt x="1" y="41"/>
                </a:lnTo>
                <a:lnTo>
                  <a:pt x="0" y="50"/>
                </a:lnTo>
                <a:lnTo>
                  <a:pt x="1" y="60"/>
                </a:lnTo>
                <a:lnTo>
                  <a:pt x="5" y="69"/>
                </a:lnTo>
                <a:lnTo>
                  <a:pt x="11" y="78"/>
                </a:lnTo>
                <a:lnTo>
                  <a:pt x="18" y="86"/>
                </a:lnTo>
                <a:lnTo>
                  <a:pt x="27" y="92"/>
                </a:lnTo>
                <a:lnTo>
                  <a:pt x="36" y="96"/>
                </a:lnTo>
                <a:lnTo>
                  <a:pt x="49" y="99"/>
                </a:lnTo>
                <a:lnTo>
                  <a:pt x="60" y="101"/>
                </a:lnTo>
                <a:lnTo>
                  <a:pt x="73" y="99"/>
                </a:lnTo>
                <a:lnTo>
                  <a:pt x="84" y="96"/>
                </a:lnTo>
                <a:lnTo>
                  <a:pt x="95" y="92"/>
                </a:lnTo>
                <a:lnTo>
                  <a:pt x="104" y="86"/>
                </a:lnTo>
                <a:lnTo>
                  <a:pt x="112" y="78"/>
                </a:lnTo>
                <a:lnTo>
                  <a:pt x="117" y="69"/>
                </a:lnTo>
                <a:lnTo>
                  <a:pt x="121" y="60"/>
                </a:lnTo>
                <a:lnTo>
                  <a:pt x="121" y="50"/>
                </a:lnTo>
                <a:lnTo>
                  <a:pt x="123" y="50"/>
                </a:lnTo>
                <a:close/>
              </a:path>
            </a:pathLst>
          </a:custGeom>
          <a:solidFill>
            <a:srgbClr val="ABE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7" name="Freeform 1667"/>
          <p:cNvSpPr>
            <a:spLocks/>
          </p:cNvSpPr>
          <p:nvPr/>
        </p:nvSpPr>
        <p:spPr bwMode="auto">
          <a:xfrm>
            <a:off x="4300538" y="4873625"/>
            <a:ext cx="177800" cy="160338"/>
          </a:xfrm>
          <a:custGeom>
            <a:avLst/>
            <a:gdLst>
              <a:gd name="T0" fmla="*/ 2147483647 w 121"/>
              <a:gd name="T1" fmla="*/ 2147483647 h 101"/>
              <a:gd name="T2" fmla="*/ 2147483647 w 121"/>
              <a:gd name="T3" fmla="*/ 2147483647 h 101"/>
              <a:gd name="T4" fmla="*/ 2147483647 w 121"/>
              <a:gd name="T5" fmla="*/ 2147483647 h 101"/>
              <a:gd name="T6" fmla="*/ 2147483647 w 121"/>
              <a:gd name="T7" fmla="*/ 2147483647 h 101"/>
              <a:gd name="T8" fmla="*/ 2147483647 w 121"/>
              <a:gd name="T9" fmla="*/ 2147483647 h 101"/>
              <a:gd name="T10" fmla="*/ 2147483647 w 121"/>
              <a:gd name="T11" fmla="*/ 2147483647 h 101"/>
              <a:gd name="T12" fmla="*/ 2147483647 w 121"/>
              <a:gd name="T13" fmla="*/ 2147483647 h 101"/>
              <a:gd name="T14" fmla="*/ 2147483647 w 121"/>
              <a:gd name="T15" fmla="*/ 2147483647 h 101"/>
              <a:gd name="T16" fmla="*/ 2147483647 w 121"/>
              <a:gd name="T17" fmla="*/ 2147483647 h 101"/>
              <a:gd name="T18" fmla="*/ 2147483647 w 121"/>
              <a:gd name="T19" fmla="*/ 2147483647 h 101"/>
              <a:gd name="T20" fmla="*/ 2147483647 w 121"/>
              <a:gd name="T21" fmla="*/ 2147483647 h 101"/>
              <a:gd name="T22" fmla="*/ 2147483647 w 121"/>
              <a:gd name="T23" fmla="*/ 2147483647 h 101"/>
              <a:gd name="T24" fmla="*/ 2147483647 w 121"/>
              <a:gd name="T25" fmla="*/ 2147483647 h 101"/>
              <a:gd name="T26" fmla="*/ 2147483647 w 121"/>
              <a:gd name="T27" fmla="*/ 2147483647 h 101"/>
              <a:gd name="T28" fmla="*/ 2147483647 w 121"/>
              <a:gd name="T29" fmla="*/ 2147483647 h 101"/>
              <a:gd name="T30" fmla="*/ 2147483647 w 121"/>
              <a:gd name="T31" fmla="*/ 2147483647 h 101"/>
              <a:gd name="T32" fmla="*/ 2147483647 w 121"/>
              <a:gd name="T33" fmla="*/ 2147483647 h 101"/>
              <a:gd name="T34" fmla="*/ 2147483647 w 121"/>
              <a:gd name="T35" fmla="*/ 2147483647 h 101"/>
              <a:gd name="T36" fmla="*/ 2147483647 w 121"/>
              <a:gd name="T37" fmla="*/ 2147483647 h 101"/>
              <a:gd name="T38" fmla="*/ 2147483647 w 121"/>
              <a:gd name="T39" fmla="*/ 2147483647 h 101"/>
              <a:gd name="T40" fmla="*/ 2147483647 w 121"/>
              <a:gd name="T41" fmla="*/ 0 h 101"/>
              <a:gd name="T42" fmla="*/ 2147483647 w 121"/>
              <a:gd name="T43" fmla="*/ 2147483647 h 101"/>
              <a:gd name="T44" fmla="*/ 2147483647 w 121"/>
              <a:gd name="T45" fmla="*/ 2147483647 h 101"/>
              <a:gd name="T46" fmla="*/ 2147483647 w 121"/>
              <a:gd name="T47" fmla="*/ 2147483647 h 101"/>
              <a:gd name="T48" fmla="*/ 0 w 121"/>
              <a:gd name="T49" fmla="*/ 2147483647 h 101"/>
              <a:gd name="T50" fmla="*/ 2147483647 w 121"/>
              <a:gd name="T51" fmla="*/ 2147483647 h 101"/>
              <a:gd name="T52" fmla="*/ 2147483647 w 121"/>
              <a:gd name="T53" fmla="*/ 2147483647 h 101"/>
              <a:gd name="T54" fmla="*/ 2147483647 w 121"/>
              <a:gd name="T55" fmla="*/ 2147483647 h 101"/>
              <a:gd name="T56" fmla="*/ 2147483647 w 121"/>
              <a:gd name="T57" fmla="*/ 2147483647 h 101"/>
              <a:gd name="T58" fmla="*/ 2147483647 w 121"/>
              <a:gd name="T59" fmla="*/ 2147483647 h 101"/>
              <a:gd name="T60" fmla="*/ 2147483647 w 121"/>
              <a:gd name="T61" fmla="*/ 2147483647 h 101"/>
              <a:gd name="T62" fmla="*/ 2147483647 w 121"/>
              <a:gd name="T63" fmla="*/ 2147483647 h 101"/>
              <a:gd name="T64" fmla="*/ 2147483647 w 121"/>
              <a:gd name="T65" fmla="*/ 2147483647 h 1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101"/>
              <a:gd name="T101" fmla="*/ 121 w 121"/>
              <a:gd name="T102" fmla="*/ 101 h 10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101">
                <a:moveTo>
                  <a:pt x="121" y="50"/>
                </a:moveTo>
                <a:lnTo>
                  <a:pt x="121" y="41"/>
                </a:lnTo>
                <a:lnTo>
                  <a:pt x="117" y="30"/>
                </a:lnTo>
                <a:lnTo>
                  <a:pt x="112" y="23"/>
                </a:lnTo>
                <a:lnTo>
                  <a:pt x="104" y="15"/>
                </a:lnTo>
                <a:lnTo>
                  <a:pt x="95" y="9"/>
                </a:lnTo>
                <a:lnTo>
                  <a:pt x="84" y="4"/>
                </a:lnTo>
                <a:lnTo>
                  <a:pt x="73" y="1"/>
                </a:lnTo>
                <a:lnTo>
                  <a:pt x="60" y="0"/>
                </a:lnTo>
                <a:lnTo>
                  <a:pt x="49" y="1"/>
                </a:lnTo>
                <a:lnTo>
                  <a:pt x="36" y="4"/>
                </a:lnTo>
                <a:lnTo>
                  <a:pt x="27" y="9"/>
                </a:lnTo>
                <a:lnTo>
                  <a:pt x="18" y="15"/>
                </a:lnTo>
                <a:lnTo>
                  <a:pt x="11" y="23"/>
                </a:lnTo>
                <a:lnTo>
                  <a:pt x="5" y="30"/>
                </a:lnTo>
                <a:lnTo>
                  <a:pt x="1" y="41"/>
                </a:lnTo>
                <a:lnTo>
                  <a:pt x="0" y="50"/>
                </a:lnTo>
                <a:lnTo>
                  <a:pt x="1" y="60"/>
                </a:lnTo>
                <a:lnTo>
                  <a:pt x="5" y="69"/>
                </a:lnTo>
                <a:lnTo>
                  <a:pt x="11" y="78"/>
                </a:lnTo>
                <a:lnTo>
                  <a:pt x="18" y="86"/>
                </a:lnTo>
                <a:lnTo>
                  <a:pt x="27" y="92"/>
                </a:lnTo>
                <a:lnTo>
                  <a:pt x="36" y="96"/>
                </a:lnTo>
                <a:lnTo>
                  <a:pt x="49" y="99"/>
                </a:lnTo>
                <a:lnTo>
                  <a:pt x="60" y="101"/>
                </a:lnTo>
                <a:lnTo>
                  <a:pt x="73" y="99"/>
                </a:lnTo>
                <a:lnTo>
                  <a:pt x="84" y="96"/>
                </a:lnTo>
                <a:lnTo>
                  <a:pt x="95" y="92"/>
                </a:lnTo>
                <a:lnTo>
                  <a:pt x="104" y="86"/>
                </a:lnTo>
                <a:lnTo>
                  <a:pt x="112" y="78"/>
                </a:lnTo>
                <a:lnTo>
                  <a:pt x="117" y="69"/>
                </a:lnTo>
                <a:lnTo>
                  <a:pt x="121" y="60"/>
                </a:lnTo>
                <a:lnTo>
                  <a:pt x="121" y="50"/>
                </a:lnTo>
                <a:lnTo>
                  <a:pt x="119" y="41"/>
                </a:lnTo>
                <a:lnTo>
                  <a:pt x="115" y="32"/>
                </a:lnTo>
                <a:lnTo>
                  <a:pt x="110" y="23"/>
                </a:lnTo>
                <a:lnTo>
                  <a:pt x="102" y="15"/>
                </a:lnTo>
                <a:lnTo>
                  <a:pt x="95" y="9"/>
                </a:lnTo>
                <a:lnTo>
                  <a:pt x="84" y="4"/>
                </a:lnTo>
                <a:lnTo>
                  <a:pt x="73" y="1"/>
                </a:lnTo>
                <a:lnTo>
                  <a:pt x="60" y="0"/>
                </a:lnTo>
                <a:lnTo>
                  <a:pt x="49" y="1"/>
                </a:lnTo>
                <a:lnTo>
                  <a:pt x="36" y="4"/>
                </a:lnTo>
                <a:lnTo>
                  <a:pt x="27" y="9"/>
                </a:lnTo>
                <a:lnTo>
                  <a:pt x="18" y="15"/>
                </a:lnTo>
                <a:lnTo>
                  <a:pt x="11" y="23"/>
                </a:lnTo>
                <a:lnTo>
                  <a:pt x="5" y="32"/>
                </a:lnTo>
                <a:lnTo>
                  <a:pt x="1" y="41"/>
                </a:lnTo>
                <a:lnTo>
                  <a:pt x="0" y="50"/>
                </a:lnTo>
                <a:lnTo>
                  <a:pt x="1" y="60"/>
                </a:lnTo>
                <a:lnTo>
                  <a:pt x="5" y="69"/>
                </a:lnTo>
                <a:lnTo>
                  <a:pt x="11" y="78"/>
                </a:lnTo>
                <a:lnTo>
                  <a:pt x="18" y="86"/>
                </a:lnTo>
                <a:lnTo>
                  <a:pt x="27" y="92"/>
                </a:lnTo>
                <a:lnTo>
                  <a:pt x="36" y="96"/>
                </a:lnTo>
                <a:lnTo>
                  <a:pt x="49" y="99"/>
                </a:lnTo>
                <a:lnTo>
                  <a:pt x="60" y="99"/>
                </a:lnTo>
                <a:lnTo>
                  <a:pt x="73" y="99"/>
                </a:lnTo>
                <a:lnTo>
                  <a:pt x="84" y="96"/>
                </a:lnTo>
                <a:lnTo>
                  <a:pt x="95" y="92"/>
                </a:lnTo>
                <a:lnTo>
                  <a:pt x="102" y="86"/>
                </a:lnTo>
                <a:lnTo>
                  <a:pt x="110" y="78"/>
                </a:lnTo>
                <a:lnTo>
                  <a:pt x="115" y="69"/>
                </a:lnTo>
                <a:lnTo>
                  <a:pt x="119" y="60"/>
                </a:lnTo>
                <a:lnTo>
                  <a:pt x="121" y="50"/>
                </a:lnTo>
                <a:close/>
              </a:path>
            </a:pathLst>
          </a:custGeom>
          <a:solidFill>
            <a:srgbClr val="ACE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8" name="Freeform 1668"/>
          <p:cNvSpPr>
            <a:spLocks/>
          </p:cNvSpPr>
          <p:nvPr/>
        </p:nvSpPr>
        <p:spPr bwMode="auto">
          <a:xfrm>
            <a:off x="4300538" y="4873625"/>
            <a:ext cx="177800" cy="157163"/>
          </a:xfrm>
          <a:custGeom>
            <a:avLst/>
            <a:gdLst>
              <a:gd name="T0" fmla="*/ 2147483647 w 121"/>
              <a:gd name="T1" fmla="*/ 2147483647 h 99"/>
              <a:gd name="T2" fmla="*/ 2147483647 w 121"/>
              <a:gd name="T3" fmla="*/ 2147483647 h 99"/>
              <a:gd name="T4" fmla="*/ 2147483647 w 121"/>
              <a:gd name="T5" fmla="*/ 2147483647 h 99"/>
              <a:gd name="T6" fmla="*/ 2147483647 w 121"/>
              <a:gd name="T7" fmla="*/ 2147483647 h 99"/>
              <a:gd name="T8" fmla="*/ 2147483647 w 121"/>
              <a:gd name="T9" fmla="*/ 2147483647 h 99"/>
              <a:gd name="T10" fmla="*/ 2147483647 w 121"/>
              <a:gd name="T11" fmla="*/ 2147483647 h 99"/>
              <a:gd name="T12" fmla="*/ 2147483647 w 121"/>
              <a:gd name="T13" fmla="*/ 2147483647 h 99"/>
              <a:gd name="T14" fmla="*/ 2147483647 w 121"/>
              <a:gd name="T15" fmla="*/ 2147483647 h 99"/>
              <a:gd name="T16" fmla="*/ 2147483647 w 121"/>
              <a:gd name="T17" fmla="*/ 2147483647 h 99"/>
              <a:gd name="T18" fmla="*/ 2147483647 w 121"/>
              <a:gd name="T19" fmla="*/ 2147483647 h 99"/>
              <a:gd name="T20" fmla="*/ 2147483647 w 121"/>
              <a:gd name="T21" fmla="*/ 2147483647 h 99"/>
              <a:gd name="T22" fmla="*/ 2147483647 w 121"/>
              <a:gd name="T23" fmla="*/ 2147483647 h 99"/>
              <a:gd name="T24" fmla="*/ 2147483647 w 121"/>
              <a:gd name="T25" fmla="*/ 2147483647 h 99"/>
              <a:gd name="T26" fmla="*/ 2147483647 w 121"/>
              <a:gd name="T27" fmla="*/ 2147483647 h 99"/>
              <a:gd name="T28" fmla="*/ 2147483647 w 121"/>
              <a:gd name="T29" fmla="*/ 2147483647 h 99"/>
              <a:gd name="T30" fmla="*/ 2147483647 w 121"/>
              <a:gd name="T31" fmla="*/ 2147483647 h 99"/>
              <a:gd name="T32" fmla="*/ 2147483647 w 121"/>
              <a:gd name="T33" fmla="*/ 2147483647 h 99"/>
              <a:gd name="T34" fmla="*/ 2147483647 w 121"/>
              <a:gd name="T35" fmla="*/ 2147483647 h 99"/>
              <a:gd name="T36" fmla="*/ 2147483647 w 121"/>
              <a:gd name="T37" fmla="*/ 2147483647 h 99"/>
              <a:gd name="T38" fmla="*/ 2147483647 w 121"/>
              <a:gd name="T39" fmla="*/ 2147483647 h 99"/>
              <a:gd name="T40" fmla="*/ 2147483647 w 121"/>
              <a:gd name="T41" fmla="*/ 2147483647 h 99"/>
              <a:gd name="T42" fmla="*/ 2147483647 w 121"/>
              <a:gd name="T43" fmla="*/ 2147483647 h 99"/>
              <a:gd name="T44" fmla="*/ 2147483647 w 121"/>
              <a:gd name="T45" fmla="*/ 2147483647 h 99"/>
              <a:gd name="T46" fmla="*/ 2147483647 w 121"/>
              <a:gd name="T47" fmla="*/ 2147483647 h 99"/>
              <a:gd name="T48" fmla="*/ 2147483647 w 121"/>
              <a:gd name="T49" fmla="*/ 2147483647 h 99"/>
              <a:gd name="T50" fmla="*/ 2147483647 w 121"/>
              <a:gd name="T51" fmla="*/ 2147483647 h 99"/>
              <a:gd name="T52" fmla="*/ 2147483647 w 121"/>
              <a:gd name="T53" fmla="*/ 2147483647 h 99"/>
              <a:gd name="T54" fmla="*/ 2147483647 w 121"/>
              <a:gd name="T55" fmla="*/ 2147483647 h 99"/>
              <a:gd name="T56" fmla="*/ 2147483647 w 121"/>
              <a:gd name="T57" fmla="*/ 2147483647 h 99"/>
              <a:gd name="T58" fmla="*/ 2147483647 w 121"/>
              <a:gd name="T59" fmla="*/ 2147483647 h 99"/>
              <a:gd name="T60" fmla="*/ 2147483647 w 121"/>
              <a:gd name="T61" fmla="*/ 2147483647 h 99"/>
              <a:gd name="T62" fmla="*/ 2147483647 w 121"/>
              <a:gd name="T63" fmla="*/ 2147483647 h 99"/>
              <a:gd name="T64" fmla="*/ 2147483647 w 121"/>
              <a:gd name="T65" fmla="*/ 2147483647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99"/>
              <a:gd name="T101" fmla="*/ 121 w 121"/>
              <a:gd name="T102" fmla="*/ 99 h 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99">
                <a:moveTo>
                  <a:pt x="121" y="50"/>
                </a:moveTo>
                <a:lnTo>
                  <a:pt x="119" y="41"/>
                </a:lnTo>
                <a:lnTo>
                  <a:pt x="115" y="32"/>
                </a:lnTo>
                <a:lnTo>
                  <a:pt x="110" y="23"/>
                </a:lnTo>
                <a:lnTo>
                  <a:pt x="102" y="15"/>
                </a:lnTo>
                <a:lnTo>
                  <a:pt x="95" y="9"/>
                </a:lnTo>
                <a:lnTo>
                  <a:pt x="84" y="4"/>
                </a:lnTo>
                <a:lnTo>
                  <a:pt x="73" y="1"/>
                </a:lnTo>
                <a:lnTo>
                  <a:pt x="60" y="0"/>
                </a:lnTo>
                <a:lnTo>
                  <a:pt x="49" y="1"/>
                </a:lnTo>
                <a:lnTo>
                  <a:pt x="36" y="4"/>
                </a:lnTo>
                <a:lnTo>
                  <a:pt x="27" y="9"/>
                </a:lnTo>
                <a:lnTo>
                  <a:pt x="18" y="15"/>
                </a:lnTo>
                <a:lnTo>
                  <a:pt x="11" y="23"/>
                </a:lnTo>
                <a:lnTo>
                  <a:pt x="5" y="32"/>
                </a:lnTo>
                <a:lnTo>
                  <a:pt x="1" y="41"/>
                </a:lnTo>
                <a:lnTo>
                  <a:pt x="0" y="50"/>
                </a:lnTo>
                <a:lnTo>
                  <a:pt x="1" y="60"/>
                </a:lnTo>
                <a:lnTo>
                  <a:pt x="5" y="69"/>
                </a:lnTo>
                <a:lnTo>
                  <a:pt x="11" y="78"/>
                </a:lnTo>
                <a:lnTo>
                  <a:pt x="18" y="86"/>
                </a:lnTo>
                <a:lnTo>
                  <a:pt x="27" y="92"/>
                </a:lnTo>
                <a:lnTo>
                  <a:pt x="36" y="96"/>
                </a:lnTo>
                <a:lnTo>
                  <a:pt x="49" y="99"/>
                </a:lnTo>
                <a:lnTo>
                  <a:pt x="60" y="99"/>
                </a:lnTo>
                <a:lnTo>
                  <a:pt x="73" y="99"/>
                </a:lnTo>
                <a:lnTo>
                  <a:pt x="84" y="96"/>
                </a:lnTo>
                <a:lnTo>
                  <a:pt x="95" y="92"/>
                </a:lnTo>
                <a:lnTo>
                  <a:pt x="102" y="86"/>
                </a:lnTo>
                <a:lnTo>
                  <a:pt x="110" y="78"/>
                </a:lnTo>
                <a:lnTo>
                  <a:pt x="115" y="69"/>
                </a:lnTo>
                <a:lnTo>
                  <a:pt x="119" y="60"/>
                </a:lnTo>
                <a:lnTo>
                  <a:pt x="121" y="50"/>
                </a:lnTo>
                <a:lnTo>
                  <a:pt x="119" y="41"/>
                </a:lnTo>
                <a:lnTo>
                  <a:pt x="115" y="32"/>
                </a:lnTo>
                <a:lnTo>
                  <a:pt x="110" y="23"/>
                </a:lnTo>
                <a:lnTo>
                  <a:pt x="102" y="15"/>
                </a:lnTo>
                <a:lnTo>
                  <a:pt x="93" y="9"/>
                </a:lnTo>
                <a:lnTo>
                  <a:pt x="84" y="4"/>
                </a:lnTo>
                <a:lnTo>
                  <a:pt x="73" y="3"/>
                </a:lnTo>
                <a:lnTo>
                  <a:pt x="60" y="1"/>
                </a:lnTo>
                <a:lnTo>
                  <a:pt x="49" y="3"/>
                </a:lnTo>
                <a:lnTo>
                  <a:pt x="38" y="4"/>
                </a:lnTo>
                <a:lnTo>
                  <a:pt x="27" y="9"/>
                </a:lnTo>
                <a:lnTo>
                  <a:pt x="18" y="15"/>
                </a:lnTo>
                <a:lnTo>
                  <a:pt x="11" y="23"/>
                </a:lnTo>
                <a:lnTo>
                  <a:pt x="5" y="32"/>
                </a:lnTo>
                <a:lnTo>
                  <a:pt x="1" y="41"/>
                </a:lnTo>
                <a:lnTo>
                  <a:pt x="1" y="50"/>
                </a:lnTo>
                <a:lnTo>
                  <a:pt x="1" y="60"/>
                </a:lnTo>
                <a:lnTo>
                  <a:pt x="5" y="69"/>
                </a:lnTo>
                <a:lnTo>
                  <a:pt x="11" y="77"/>
                </a:lnTo>
                <a:lnTo>
                  <a:pt x="18" y="84"/>
                </a:lnTo>
                <a:lnTo>
                  <a:pt x="27" y="90"/>
                </a:lnTo>
                <a:lnTo>
                  <a:pt x="38" y="95"/>
                </a:lnTo>
                <a:lnTo>
                  <a:pt x="49" y="98"/>
                </a:lnTo>
                <a:lnTo>
                  <a:pt x="60" y="99"/>
                </a:lnTo>
                <a:lnTo>
                  <a:pt x="73" y="98"/>
                </a:lnTo>
                <a:lnTo>
                  <a:pt x="84" y="95"/>
                </a:lnTo>
                <a:lnTo>
                  <a:pt x="93" y="90"/>
                </a:lnTo>
                <a:lnTo>
                  <a:pt x="102" y="84"/>
                </a:lnTo>
                <a:lnTo>
                  <a:pt x="110" y="77"/>
                </a:lnTo>
                <a:lnTo>
                  <a:pt x="115" y="69"/>
                </a:lnTo>
                <a:lnTo>
                  <a:pt x="119" y="60"/>
                </a:lnTo>
                <a:lnTo>
                  <a:pt x="121" y="50"/>
                </a:lnTo>
                <a:close/>
              </a:path>
            </a:pathLst>
          </a:custGeom>
          <a:solidFill>
            <a:srgbClr val="ADE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" name="Freeform 1669"/>
          <p:cNvSpPr>
            <a:spLocks/>
          </p:cNvSpPr>
          <p:nvPr/>
        </p:nvSpPr>
        <p:spPr bwMode="auto">
          <a:xfrm>
            <a:off x="4302125" y="4875213"/>
            <a:ext cx="176213" cy="155575"/>
          </a:xfrm>
          <a:custGeom>
            <a:avLst/>
            <a:gdLst>
              <a:gd name="T0" fmla="*/ 2147483647 w 120"/>
              <a:gd name="T1" fmla="*/ 2147483647 h 98"/>
              <a:gd name="T2" fmla="*/ 2147483647 w 120"/>
              <a:gd name="T3" fmla="*/ 2147483647 h 98"/>
              <a:gd name="T4" fmla="*/ 2147483647 w 120"/>
              <a:gd name="T5" fmla="*/ 2147483647 h 98"/>
              <a:gd name="T6" fmla="*/ 2147483647 w 120"/>
              <a:gd name="T7" fmla="*/ 2147483647 h 98"/>
              <a:gd name="T8" fmla="*/ 2147483647 w 120"/>
              <a:gd name="T9" fmla="*/ 2147483647 h 98"/>
              <a:gd name="T10" fmla="*/ 2147483647 w 120"/>
              <a:gd name="T11" fmla="*/ 2147483647 h 98"/>
              <a:gd name="T12" fmla="*/ 2147483647 w 120"/>
              <a:gd name="T13" fmla="*/ 2147483647 h 98"/>
              <a:gd name="T14" fmla="*/ 0 w 120"/>
              <a:gd name="T15" fmla="*/ 2147483647 h 98"/>
              <a:gd name="T16" fmla="*/ 0 w 120"/>
              <a:gd name="T17" fmla="*/ 2147483647 h 98"/>
              <a:gd name="T18" fmla="*/ 2147483647 w 120"/>
              <a:gd name="T19" fmla="*/ 2147483647 h 98"/>
              <a:gd name="T20" fmla="*/ 2147483647 w 120"/>
              <a:gd name="T21" fmla="*/ 2147483647 h 98"/>
              <a:gd name="T22" fmla="*/ 2147483647 w 120"/>
              <a:gd name="T23" fmla="*/ 2147483647 h 98"/>
              <a:gd name="T24" fmla="*/ 2147483647 w 120"/>
              <a:gd name="T25" fmla="*/ 2147483647 h 98"/>
              <a:gd name="T26" fmla="*/ 2147483647 w 120"/>
              <a:gd name="T27" fmla="*/ 2147483647 h 98"/>
              <a:gd name="T28" fmla="*/ 2147483647 w 120"/>
              <a:gd name="T29" fmla="*/ 2147483647 h 98"/>
              <a:gd name="T30" fmla="*/ 2147483647 w 120"/>
              <a:gd name="T31" fmla="*/ 2147483647 h 98"/>
              <a:gd name="T32" fmla="*/ 2147483647 w 120"/>
              <a:gd name="T33" fmla="*/ 2147483647 h 98"/>
              <a:gd name="T34" fmla="*/ 2147483647 w 120"/>
              <a:gd name="T35" fmla="*/ 2147483647 h 98"/>
              <a:gd name="T36" fmla="*/ 2147483647 w 120"/>
              <a:gd name="T37" fmla="*/ 2147483647 h 98"/>
              <a:gd name="T38" fmla="*/ 2147483647 w 120"/>
              <a:gd name="T39" fmla="*/ 2147483647 h 98"/>
              <a:gd name="T40" fmla="*/ 2147483647 w 120"/>
              <a:gd name="T41" fmla="*/ 0 h 98"/>
              <a:gd name="T42" fmla="*/ 2147483647 w 120"/>
              <a:gd name="T43" fmla="*/ 2147483647 h 98"/>
              <a:gd name="T44" fmla="*/ 2147483647 w 120"/>
              <a:gd name="T45" fmla="*/ 2147483647 h 98"/>
              <a:gd name="T46" fmla="*/ 2147483647 w 120"/>
              <a:gd name="T47" fmla="*/ 2147483647 h 98"/>
              <a:gd name="T48" fmla="*/ 0 w 120"/>
              <a:gd name="T49" fmla="*/ 2147483647 h 98"/>
              <a:gd name="T50" fmla="*/ 2147483647 w 120"/>
              <a:gd name="T51" fmla="*/ 2147483647 h 98"/>
              <a:gd name="T52" fmla="*/ 2147483647 w 120"/>
              <a:gd name="T53" fmla="*/ 2147483647 h 98"/>
              <a:gd name="T54" fmla="*/ 2147483647 w 120"/>
              <a:gd name="T55" fmla="*/ 2147483647 h 98"/>
              <a:gd name="T56" fmla="*/ 2147483647 w 120"/>
              <a:gd name="T57" fmla="*/ 2147483647 h 98"/>
              <a:gd name="T58" fmla="*/ 2147483647 w 120"/>
              <a:gd name="T59" fmla="*/ 2147483647 h 98"/>
              <a:gd name="T60" fmla="*/ 2147483647 w 120"/>
              <a:gd name="T61" fmla="*/ 2147483647 h 98"/>
              <a:gd name="T62" fmla="*/ 2147483647 w 120"/>
              <a:gd name="T63" fmla="*/ 2147483647 h 98"/>
              <a:gd name="T64" fmla="*/ 2147483647 w 120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98"/>
              <a:gd name="T101" fmla="*/ 120 w 120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98">
                <a:moveTo>
                  <a:pt x="120" y="49"/>
                </a:moveTo>
                <a:lnTo>
                  <a:pt x="118" y="40"/>
                </a:lnTo>
                <a:lnTo>
                  <a:pt x="114" y="31"/>
                </a:lnTo>
                <a:lnTo>
                  <a:pt x="109" y="22"/>
                </a:lnTo>
                <a:lnTo>
                  <a:pt x="101" y="14"/>
                </a:lnTo>
                <a:lnTo>
                  <a:pt x="92" y="8"/>
                </a:lnTo>
                <a:lnTo>
                  <a:pt x="83" y="3"/>
                </a:lnTo>
                <a:lnTo>
                  <a:pt x="72" y="2"/>
                </a:lnTo>
                <a:lnTo>
                  <a:pt x="59" y="0"/>
                </a:lnTo>
                <a:lnTo>
                  <a:pt x="48" y="2"/>
                </a:lnTo>
                <a:lnTo>
                  <a:pt x="37" y="3"/>
                </a:lnTo>
                <a:lnTo>
                  <a:pt x="26" y="8"/>
                </a:lnTo>
                <a:lnTo>
                  <a:pt x="17" y="14"/>
                </a:lnTo>
                <a:lnTo>
                  <a:pt x="10" y="22"/>
                </a:lnTo>
                <a:lnTo>
                  <a:pt x="4" y="31"/>
                </a:lnTo>
                <a:lnTo>
                  <a:pt x="0" y="40"/>
                </a:lnTo>
                <a:lnTo>
                  <a:pt x="0" y="49"/>
                </a:lnTo>
                <a:lnTo>
                  <a:pt x="0" y="59"/>
                </a:lnTo>
                <a:lnTo>
                  <a:pt x="4" y="68"/>
                </a:lnTo>
                <a:lnTo>
                  <a:pt x="10" y="76"/>
                </a:lnTo>
                <a:lnTo>
                  <a:pt x="17" y="83"/>
                </a:lnTo>
                <a:lnTo>
                  <a:pt x="26" y="89"/>
                </a:lnTo>
                <a:lnTo>
                  <a:pt x="37" y="94"/>
                </a:lnTo>
                <a:lnTo>
                  <a:pt x="48" y="97"/>
                </a:lnTo>
                <a:lnTo>
                  <a:pt x="59" y="98"/>
                </a:lnTo>
                <a:lnTo>
                  <a:pt x="72" y="97"/>
                </a:lnTo>
                <a:lnTo>
                  <a:pt x="83" y="94"/>
                </a:lnTo>
                <a:lnTo>
                  <a:pt x="92" y="89"/>
                </a:lnTo>
                <a:lnTo>
                  <a:pt x="101" y="83"/>
                </a:lnTo>
                <a:lnTo>
                  <a:pt x="109" y="76"/>
                </a:lnTo>
                <a:lnTo>
                  <a:pt x="114" y="68"/>
                </a:lnTo>
                <a:lnTo>
                  <a:pt x="118" y="59"/>
                </a:lnTo>
                <a:lnTo>
                  <a:pt x="120" y="49"/>
                </a:lnTo>
                <a:lnTo>
                  <a:pt x="118" y="49"/>
                </a:lnTo>
                <a:lnTo>
                  <a:pt x="118" y="40"/>
                </a:lnTo>
                <a:lnTo>
                  <a:pt x="114" y="31"/>
                </a:lnTo>
                <a:lnTo>
                  <a:pt x="109" y="22"/>
                </a:lnTo>
                <a:lnTo>
                  <a:pt x="101" y="15"/>
                </a:lnTo>
                <a:lnTo>
                  <a:pt x="92" y="9"/>
                </a:lnTo>
                <a:lnTo>
                  <a:pt x="83" y="5"/>
                </a:lnTo>
                <a:lnTo>
                  <a:pt x="72" y="2"/>
                </a:lnTo>
                <a:lnTo>
                  <a:pt x="59" y="0"/>
                </a:lnTo>
                <a:lnTo>
                  <a:pt x="48" y="2"/>
                </a:lnTo>
                <a:lnTo>
                  <a:pt x="37" y="5"/>
                </a:lnTo>
                <a:lnTo>
                  <a:pt x="26" y="9"/>
                </a:lnTo>
                <a:lnTo>
                  <a:pt x="19" y="15"/>
                </a:lnTo>
                <a:lnTo>
                  <a:pt x="11" y="22"/>
                </a:lnTo>
                <a:lnTo>
                  <a:pt x="6" y="31"/>
                </a:lnTo>
                <a:lnTo>
                  <a:pt x="2" y="40"/>
                </a:lnTo>
                <a:lnTo>
                  <a:pt x="0" y="49"/>
                </a:lnTo>
                <a:lnTo>
                  <a:pt x="2" y="59"/>
                </a:lnTo>
                <a:lnTo>
                  <a:pt x="6" y="68"/>
                </a:lnTo>
                <a:lnTo>
                  <a:pt x="11" y="76"/>
                </a:lnTo>
                <a:lnTo>
                  <a:pt x="19" y="83"/>
                </a:lnTo>
                <a:lnTo>
                  <a:pt x="26" y="89"/>
                </a:lnTo>
                <a:lnTo>
                  <a:pt x="37" y="94"/>
                </a:lnTo>
                <a:lnTo>
                  <a:pt x="48" y="97"/>
                </a:lnTo>
                <a:lnTo>
                  <a:pt x="59" y="97"/>
                </a:lnTo>
                <a:lnTo>
                  <a:pt x="72" y="97"/>
                </a:lnTo>
                <a:lnTo>
                  <a:pt x="83" y="94"/>
                </a:lnTo>
                <a:lnTo>
                  <a:pt x="92" y="89"/>
                </a:lnTo>
                <a:lnTo>
                  <a:pt x="101" y="83"/>
                </a:lnTo>
                <a:lnTo>
                  <a:pt x="109" y="76"/>
                </a:lnTo>
                <a:lnTo>
                  <a:pt x="114" y="68"/>
                </a:lnTo>
                <a:lnTo>
                  <a:pt x="118" y="59"/>
                </a:lnTo>
                <a:lnTo>
                  <a:pt x="118" y="49"/>
                </a:lnTo>
                <a:lnTo>
                  <a:pt x="120" y="49"/>
                </a:lnTo>
                <a:close/>
              </a:path>
            </a:pathLst>
          </a:custGeom>
          <a:solidFill>
            <a:srgbClr val="AEE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" name="Freeform 1670"/>
          <p:cNvSpPr>
            <a:spLocks/>
          </p:cNvSpPr>
          <p:nvPr/>
        </p:nvSpPr>
        <p:spPr bwMode="auto">
          <a:xfrm>
            <a:off x="4302125" y="4875213"/>
            <a:ext cx="173038" cy="153987"/>
          </a:xfrm>
          <a:custGeom>
            <a:avLst/>
            <a:gdLst>
              <a:gd name="T0" fmla="*/ 2147483647 w 118"/>
              <a:gd name="T1" fmla="*/ 2147483647 h 97"/>
              <a:gd name="T2" fmla="*/ 2147483647 w 118"/>
              <a:gd name="T3" fmla="*/ 2147483647 h 97"/>
              <a:gd name="T4" fmla="*/ 2147483647 w 118"/>
              <a:gd name="T5" fmla="*/ 2147483647 h 97"/>
              <a:gd name="T6" fmla="*/ 2147483647 w 118"/>
              <a:gd name="T7" fmla="*/ 2147483647 h 97"/>
              <a:gd name="T8" fmla="*/ 2147483647 w 118"/>
              <a:gd name="T9" fmla="*/ 2147483647 h 97"/>
              <a:gd name="T10" fmla="*/ 2147483647 w 118"/>
              <a:gd name="T11" fmla="*/ 2147483647 h 97"/>
              <a:gd name="T12" fmla="*/ 2147483647 w 118"/>
              <a:gd name="T13" fmla="*/ 2147483647 h 97"/>
              <a:gd name="T14" fmla="*/ 2147483647 w 118"/>
              <a:gd name="T15" fmla="*/ 2147483647 h 97"/>
              <a:gd name="T16" fmla="*/ 2147483647 w 118"/>
              <a:gd name="T17" fmla="*/ 2147483647 h 97"/>
              <a:gd name="T18" fmla="*/ 2147483647 w 118"/>
              <a:gd name="T19" fmla="*/ 2147483647 h 97"/>
              <a:gd name="T20" fmla="*/ 2147483647 w 118"/>
              <a:gd name="T21" fmla="*/ 2147483647 h 97"/>
              <a:gd name="T22" fmla="*/ 2147483647 w 118"/>
              <a:gd name="T23" fmla="*/ 2147483647 h 97"/>
              <a:gd name="T24" fmla="*/ 2147483647 w 118"/>
              <a:gd name="T25" fmla="*/ 2147483647 h 97"/>
              <a:gd name="T26" fmla="*/ 2147483647 w 118"/>
              <a:gd name="T27" fmla="*/ 2147483647 h 97"/>
              <a:gd name="T28" fmla="*/ 2147483647 w 118"/>
              <a:gd name="T29" fmla="*/ 2147483647 h 97"/>
              <a:gd name="T30" fmla="*/ 2147483647 w 118"/>
              <a:gd name="T31" fmla="*/ 2147483647 h 97"/>
              <a:gd name="T32" fmla="*/ 2147483647 w 118"/>
              <a:gd name="T33" fmla="*/ 2147483647 h 97"/>
              <a:gd name="T34" fmla="*/ 2147483647 w 118"/>
              <a:gd name="T35" fmla="*/ 2147483647 h 97"/>
              <a:gd name="T36" fmla="*/ 2147483647 w 118"/>
              <a:gd name="T37" fmla="*/ 2147483647 h 97"/>
              <a:gd name="T38" fmla="*/ 2147483647 w 118"/>
              <a:gd name="T39" fmla="*/ 2147483647 h 97"/>
              <a:gd name="T40" fmla="*/ 2147483647 w 118"/>
              <a:gd name="T41" fmla="*/ 2147483647 h 97"/>
              <a:gd name="T42" fmla="*/ 2147483647 w 118"/>
              <a:gd name="T43" fmla="*/ 2147483647 h 97"/>
              <a:gd name="T44" fmla="*/ 2147483647 w 118"/>
              <a:gd name="T45" fmla="*/ 2147483647 h 97"/>
              <a:gd name="T46" fmla="*/ 2147483647 w 118"/>
              <a:gd name="T47" fmla="*/ 2147483647 h 97"/>
              <a:gd name="T48" fmla="*/ 2147483647 w 118"/>
              <a:gd name="T49" fmla="*/ 2147483647 h 97"/>
              <a:gd name="T50" fmla="*/ 2147483647 w 118"/>
              <a:gd name="T51" fmla="*/ 2147483647 h 97"/>
              <a:gd name="T52" fmla="*/ 2147483647 w 118"/>
              <a:gd name="T53" fmla="*/ 2147483647 h 97"/>
              <a:gd name="T54" fmla="*/ 2147483647 w 118"/>
              <a:gd name="T55" fmla="*/ 2147483647 h 97"/>
              <a:gd name="T56" fmla="*/ 2147483647 w 118"/>
              <a:gd name="T57" fmla="*/ 2147483647 h 97"/>
              <a:gd name="T58" fmla="*/ 2147483647 w 118"/>
              <a:gd name="T59" fmla="*/ 2147483647 h 97"/>
              <a:gd name="T60" fmla="*/ 2147483647 w 118"/>
              <a:gd name="T61" fmla="*/ 2147483647 h 97"/>
              <a:gd name="T62" fmla="*/ 2147483647 w 118"/>
              <a:gd name="T63" fmla="*/ 2147483647 h 97"/>
              <a:gd name="T64" fmla="*/ 2147483647 w 118"/>
              <a:gd name="T65" fmla="*/ 2147483647 h 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8"/>
              <a:gd name="T100" fmla="*/ 0 h 97"/>
              <a:gd name="T101" fmla="*/ 118 w 118"/>
              <a:gd name="T102" fmla="*/ 97 h 9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8" h="97">
                <a:moveTo>
                  <a:pt x="118" y="49"/>
                </a:moveTo>
                <a:lnTo>
                  <a:pt x="118" y="40"/>
                </a:lnTo>
                <a:lnTo>
                  <a:pt x="114" y="31"/>
                </a:lnTo>
                <a:lnTo>
                  <a:pt x="109" y="22"/>
                </a:lnTo>
                <a:lnTo>
                  <a:pt x="101" y="15"/>
                </a:lnTo>
                <a:lnTo>
                  <a:pt x="92" y="9"/>
                </a:lnTo>
                <a:lnTo>
                  <a:pt x="83" y="5"/>
                </a:lnTo>
                <a:lnTo>
                  <a:pt x="72" y="2"/>
                </a:lnTo>
                <a:lnTo>
                  <a:pt x="59" y="0"/>
                </a:lnTo>
                <a:lnTo>
                  <a:pt x="48" y="2"/>
                </a:lnTo>
                <a:lnTo>
                  <a:pt x="37" y="5"/>
                </a:lnTo>
                <a:lnTo>
                  <a:pt x="26" y="9"/>
                </a:lnTo>
                <a:lnTo>
                  <a:pt x="19" y="15"/>
                </a:lnTo>
                <a:lnTo>
                  <a:pt x="11" y="22"/>
                </a:lnTo>
                <a:lnTo>
                  <a:pt x="6" y="31"/>
                </a:lnTo>
                <a:lnTo>
                  <a:pt x="2" y="40"/>
                </a:lnTo>
                <a:lnTo>
                  <a:pt x="0" y="49"/>
                </a:lnTo>
                <a:lnTo>
                  <a:pt x="2" y="59"/>
                </a:lnTo>
                <a:lnTo>
                  <a:pt x="6" y="68"/>
                </a:lnTo>
                <a:lnTo>
                  <a:pt x="11" y="76"/>
                </a:lnTo>
                <a:lnTo>
                  <a:pt x="19" y="83"/>
                </a:lnTo>
                <a:lnTo>
                  <a:pt x="26" y="89"/>
                </a:lnTo>
                <a:lnTo>
                  <a:pt x="37" y="94"/>
                </a:lnTo>
                <a:lnTo>
                  <a:pt x="48" y="97"/>
                </a:lnTo>
                <a:lnTo>
                  <a:pt x="59" y="97"/>
                </a:lnTo>
                <a:lnTo>
                  <a:pt x="72" y="97"/>
                </a:lnTo>
                <a:lnTo>
                  <a:pt x="83" y="94"/>
                </a:lnTo>
                <a:lnTo>
                  <a:pt x="92" y="89"/>
                </a:lnTo>
                <a:lnTo>
                  <a:pt x="101" y="83"/>
                </a:lnTo>
                <a:lnTo>
                  <a:pt x="109" y="76"/>
                </a:lnTo>
                <a:lnTo>
                  <a:pt x="114" y="68"/>
                </a:lnTo>
                <a:lnTo>
                  <a:pt x="118" y="59"/>
                </a:lnTo>
                <a:lnTo>
                  <a:pt x="118" y="49"/>
                </a:lnTo>
                <a:lnTo>
                  <a:pt x="116" y="40"/>
                </a:lnTo>
                <a:lnTo>
                  <a:pt x="112" y="31"/>
                </a:lnTo>
                <a:lnTo>
                  <a:pt x="107" y="23"/>
                </a:lnTo>
                <a:lnTo>
                  <a:pt x="101" y="15"/>
                </a:lnTo>
                <a:lnTo>
                  <a:pt x="92" y="9"/>
                </a:lnTo>
                <a:lnTo>
                  <a:pt x="83" y="5"/>
                </a:lnTo>
                <a:lnTo>
                  <a:pt x="72" y="2"/>
                </a:lnTo>
                <a:lnTo>
                  <a:pt x="59" y="2"/>
                </a:lnTo>
                <a:lnTo>
                  <a:pt x="48" y="2"/>
                </a:lnTo>
                <a:lnTo>
                  <a:pt x="37" y="5"/>
                </a:lnTo>
                <a:lnTo>
                  <a:pt x="28" y="9"/>
                </a:lnTo>
                <a:lnTo>
                  <a:pt x="19" y="15"/>
                </a:lnTo>
                <a:lnTo>
                  <a:pt x="11" y="23"/>
                </a:lnTo>
                <a:lnTo>
                  <a:pt x="6" y="31"/>
                </a:lnTo>
                <a:lnTo>
                  <a:pt x="2" y="40"/>
                </a:lnTo>
                <a:lnTo>
                  <a:pt x="2" y="49"/>
                </a:lnTo>
                <a:lnTo>
                  <a:pt x="2" y="59"/>
                </a:lnTo>
                <a:lnTo>
                  <a:pt x="6" y="68"/>
                </a:lnTo>
                <a:lnTo>
                  <a:pt x="11" y="76"/>
                </a:lnTo>
                <a:lnTo>
                  <a:pt x="19" y="83"/>
                </a:lnTo>
                <a:lnTo>
                  <a:pt x="28" y="89"/>
                </a:lnTo>
                <a:lnTo>
                  <a:pt x="37" y="94"/>
                </a:lnTo>
                <a:lnTo>
                  <a:pt x="48" y="95"/>
                </a:lnTo>
                <a:lnTo>
                  <a:pt x="59" y="97"/>
                </a:lnTo>
                <a:lnTo>
                  <a:pt x="72" y="95"/>
                </a:lnTo>
                <a:lnTo>
                  <a:pt x="83" y="94"/>
                </a:lnTo>
                <a:lnTo>
                  <a:pt x="92" y="89"/>
                </a:lnTo>
                <a:lnTo>
                  <a:pt x="101" y="83"/>
                </a:lnTo>
                <a:lnTo>
                  <a:pt x="107" y="76"/>
                </a:lnTo>
                <a:lnTo>
                  <a:pt x="112" y="68"/>
                </a:lnTo>
                <a:lnTo>
                  <a:pt x="116" y="59"/>
                </a:lnTo>
                <a:lnTo>
                  <a:pt x="118" y="49"/>
                </a:lnTo>
                <a:close/>
              </a:path>
            </a:pathLst>
          </a:custGeom>
          <a:solidFill>
            <a:srgbClr val="AF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1" name="Freeform 1671"/>
          <p:cNvSpPr>
            <a:spLocks/>
          </p:cNvSpPr>
          <p:nvPr/>
        </p:nvSpPr>
        <p:spPr bwMode="auto">
          <a:xfrm>
            <a:off x="4305300" y="4878388"/>
            <a:ext cx="169863" cy="150812"/>
          </a:xfrm>
          <a:custGeom>
            <a:avLst/>
            <a:gdLst>
              <a:gd name="T0" fmla="*/ 2147483647 w 116"/>
              <a:gd name="T1" fmla="*/ 2147483647 h 95"/>
              <a:gd name="T2" fmla="*/ 2147483647 w 116"/>
              <a:gd name="T3" fmla="*/ 2147483647 h 95"/>
              <a:gd name="T4" fmla="*/ 2147483647 w 116"/>
              <a:gd name="T5" fmla="*/ 2147483647 h 95"/>
              <a:gd name="T6" fmla="*/ 2147483647 w 116"/>
              <a:gd name="T7" fmla="*/ 0 h 95"/>
              <a:gd name="T8" fmla="*/ 2147483647 w 116"/>
              <a:gd name="T9" fmla="*/ 0 h 95"/>
              <a:gd name="T10" fmla="*/ 2147483647 w 116"/>
              <a:gd name="T11" fmla="*/ 2147483647 h 95"/>
              <a:gd name="T12" fmla="*/ 2147483647 w 116"/>
              <a:gd name="T13" fmla="*/ 2147483647 h 95"/>
              <a:gd name="T14" fmla="*/ 0 w 116"/>
              <a:gd name="T15" fmla="*/ 2147483647 h 95"/>
              <a:gd name="T16" fmla="*/ 0 w 116"/>
              <a:gd name="T17" fmla="*/ 2147483647 h 95"/>
              <a:gd name="T18" fmla="*/ 2147483647 w 116"/>
              <a:gd name="T19" fmla="*/ 2147483647 h 95"/>
              <a:gd name="T20" fmla="*/ 2147483647 w 116"/>
              <a:gd name="T21" fmla="*/ 2147483647 h 95"/>
              <a:gd name="T22" fmla="*/ 2147483647 w 116"/>
              <a:gd name="T23" fmla="*/ 2147483647 h 95"/>
              <a:gd name="T24" fmla="*/ 2147483647 w 116"/>
              <a:gd name="T25" fmla="*/ 2147483647 h 95"/>
              <a:gd name="T26" fmla="*/ 2147483647 w 116"/>
              <a:gd name="T27" fmla="*/ 2147483647 h 95"/>
              <a:gd name="T28" fmla="*/ 2147483647 w 116"/>
              <a:gd name="T29" fmla="*/ 2147483647 h 95"/>
              <a:gd name="T30" fmla="*/ 2147483647 w 116"/>
              <a:gd name="T31" fmla="*/ 2147483647 h 95"/>
              <a:gd name="T32" fmla="*/ 2147483647 w 116"/>
              <a:gd name="T33" fmla="*/ 2147483647 h 95"/>
              <a:gd name="T34" fmla="*/ 2147483647 w 116"/>
              <a:gd name="T35" fmla="*/ 2147483647 h 95"/>
              <a:gd name="T36" fmla="*/ 2147483647 w 116"/>
              <a:gd name="T37" fmla="*/ 2147483647 h 95"/>
              <a:gd name="T38" fmla="*/ 2147483647 w 116"/>
              <a:gd name="T39" fmla="*/ 2147483647 h 95"/>
              <a:gd name="T40" fmla="*/ 2147483647 w 116"/>
              <a:gd name="T41" fmla="*/ 0 h 95"/>
              <a:gd name="T42" fmla="*/ 2147483647 w 116"/>
              <a:gd name="T43" fmla="*/ 2147483647 h 95"/>
              <a:gd name="T44" fmla="*/ 2147483647 w 116"/>
              <a:gd name="T45" fmla="*/ 2147483647 h 95"/>
              <a:gd name="T46" fmla="*/ 2147483647 w 116"/>
              <a:gd name="T47" fmla="*/ 2147483647 h 95"/>
              <a:gd name="T48" fmla="*/ 0 w 116"/>
              <a:gd name="T49" fmla="*/ 2147483647 h 95"/>
              <a:gd name="T50" fmla="*/ 2147483647 w 116"/>
              <a:gd name="T51" fmla="*/ 2147483647 h 95"/>
              <a:gd name="T52" fmla="*/ 2147483647 w 116"/>
              <a:gd name="T53" fmla="*/ 2147483647 h 95"/>
              <a:gd name="T54" fmla="*/ 2147483647 w 116"/>
              <a:gd name="T55" fmla="*/ 2147483647 h 95"/>
              <a:gd name="T56" fmla="*/ 2147483647 w 116"/>
              <a:gd name="T57" fmla="*/ 2147483647 h 95"/>
              <a:gd name="T58" fmla="*/ 2147483647 w 116"/>
              <a:gd name="T59" fmla="*/ 2147483647 h 95"/>
              <a:gd name="T60" fmla="*/ 2147483647 w 116"/>
              <a:gd name="T61" fmla="*/ 2147483647 h 95"/>
              <a:gd name="T62" fmla="*/ 2147483647 w 116"/>
              <a:gd name="T63" fmla="*/ 2147483647 h 95"/>
              <a:gd name="T64" fmla="*/ 2147483647 w 116"/>
              <a:gd name="T65" fmla="*/ 2147483647 h 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"/>
              <a:gd name="T100" fmla="*/ 0 h 95"/>
              <a:gd name="T101" fmla="*/ 116 w 116"/>
              <a:gd name="T102" fmla="*/ 95 h 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" h="95">
                <a:moveTo>
                  <a:pt x="116" y="47"/>
                </a:moveTo>
                <a:lnTo>
                  <a:pt x="114" y="38"/>
                </a:lnTo>
                <a:lnTo>
                  <a:pt x="110" y="29"/>
                </a:lnTo>
                <a:lnTo>
                  <a:pt x="105" y="21"/>
                </a:lnTo>
                <a:lnTo>
                  <a:pt x="99" y="13"/>
                </a:lnTo>
                <a:lnTo>
                  <a:pt x="90" y="7"/>
                </a:lnTo>
                <a:lnTo>
                  <a:pt x="81" y="3"/>
                </a:lnTo>
                <a:lnTo>
                  <a:pt x="70" y="0"/>
                </a:lnTo>
                <a:lnTo>
                  <a:pt x="57" y="0"/>
                </a:lnTo>
                <a:lnTo>
                  <a:pt x="46" y="0"/>
                </a:lnTo>
                <a:lnTo>
                  <a:pt x="35" y="3"/>
                </a:lnTo>
                <a:lnTo>
                  <a:pt x="26" y="7"/>
                </a:lnTo>
                <a:lnTo>
                  <a:pt x="17" y="13"/>
                </a:lnTo>
                <a:lnTo>
                  <a:pt x="9" y="21"/>
                </a:lnTo>
                <a:lnTo>
                  <a:pt x="4" y="29"/>
                </a:lnTo>
                <a:lnTo>
                  <a:pt x="0" y="38"/>
                </a:lnTo>
                <a:lnTo>
                  <a:pt x="0" y="47"/>
                </a:lnTo>
                <a:lnTo>
                  <a:pt x="0" y="57"/>
                </a:lnTo>
                <a:lnTo>
                  <a:pt x="4" y="66"/>
                </a:lnTo>
                <a:lnTo>
                  <a:pt x="9" y="74"/>
                </a:lnTo>
                <a:lnTo>
                  <a:pt x="17" y="81"/>
                </a:lnTo>
                <a:lnTo>
                  <a:pt x="26" y="87"/>
                </a:lnTo>
                <a:lnTo>
                  <a:pt x="35" y="92"/>
                </a:lnTo>
                <a:lnTo>
                  <a:pt x="46" y="93"/>
                </a:lnTo>
                <a:lnTo>
                  <a:pt x="57" y="95"/>
                </a:lnTo>
                <a:lnTo>
                  <a:pt x="70" y="93"/>
                </a:lnTo>
                <a:lnTo>
                  <a:pt x="81" y="92"/>
                </a:lnTo>
                <a:lnTo>
                  <a:pt x="90" y="87"/>
                </a:lnTo>
                <a:lnTo>
                  <a:pt x="99" y="81"/>
                </a:lnTo>
                <a:lnTo>
                  <a:pt x="105" y="74"/>
                </a:lnTo>
                <a:lnTo>
                  <a:pt x="110" y="66"/>
                </a:lnTo>
                <a:lnTo>
                  <a:pt x="114" y="57"/>
                </a:lnTo>
                <a:lnTo>
                  <a:pt x="116" y="47"/>
                </a:lnTo>
                <a:lnTo>
                  <a:pt x="114" y="47"/>
                </a:lnTo>
                <a:lnTo>
                  <a:pt x="114" y="38"/>
                </a:lnTo>
                <a:lnTo>
                  <a:pt x="110" y="29"/>
                </a:lnTo>
                <a:lnTo>
                  <a:pt x="105" y="21"/>
                </a:lnTo>
                <a:lnTo>
                  <a:pt x="98" y="13"/>
                </a:lnTo>
                <a:lnTo>
                  <a:pt x="90" y="7"/>
                </a:lnTo>
                <a:lnTo>
                  <a:pt x="79" y="4"/>
                </a:lnTo>
                <a:lnTo>
                  <a:pt x="70" y="1"/>
                </a:lnTo>
                <a:lnTo>
                  <a:pt x="57" y="0"/>
                </a:lnTo>
                <a:lnTo>
                  <a:pt x="46" y="1"/>
                </a:lnTo>
                <a:lnTo>
                  <a:pt x="35" y="4"/>
                </a:lnTo>
                <a:lnTo>
                  <a:pt x="26" y="7"/>
                </a:lnTo>
                <a:lnTo>
                  <a:pt x="17" y="13"/>
                </a:lnTo>
                <a:lnTo>
                  <a:pt x="9" y="21"/>
                </a:lnTo>
                <a:lnTo>
                  <a:pt x="4" y="29"/>
                </a:lnTo>
                <a:lnTo>
                  <a:pt x="2" y="38"/>
                </a:lnTo>
                <a:lnTo>
                  <a:pt x="0" y="47"/>
                </a:lnTo>
                <a:lnTo>
                  <a:pt x="2" y="57"/>
                </a:lnTo>
                <a:lnTo>
                  <a:pt x="4" y="66"/>
                </a:lnTo>
                <a:lnTo>
                  <a:pt x="9" y="74"/>
                </a:lnTo>
                <a:lnTo>
                  <a:pt x="17" y="80"/>
                </a:lnTo>
                <a:lnTo>
                  <a:pt x="26" y="86"/>
                </a:lnTo>
                <a:lnTo>
                  <a:pt x="35" y="90"/>
                </a:lnTo>
                <a:lnTo>
                  <a:pt x="46" y="93"/>
                </a:lnTo>
                <a:lnTo>
                  <a:pt x="57" y="95"/>
                </a:lnTo>
                <a:lnTo>
                  <a:pt x="70" y="93"/>
                </a:lnTo>
                <a:lnTo>
                  <a:pt x="79" y="90"/>
                </a:lnTo>
                <a:lnTo>
                  <a:pt x="90" y="86"/>
                </a:lnTo>
                <a:lnTo>
                  <a:pt x="98" y="80"/>
                </a:lnTo>
                <a:lnTo>
                  <a:pt x="105" y="74"/>
                </a:lnTo>
                <a:lnTo>
                  <a:pt x="110" y="66"/>
                </a:lnTo>
                <a:lnTo>
                  <a:pt x="114" y="57"/>
                </a:lnTo>
                <a:lnTo>
                  <a:pt x="114" y="47"/>
                </a:lnTo>
                <a:lnTo>
                  <a:pt x="116" y="47"/>
                </a:lnTo>
                <a:close/>
              </a:path>
            </a:pathLst>
          </a:custGeom>
          <a:solidFill>
            <a:srgbClr val="B0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2" name="Freeform 1672"/>
          <p:cNvSpPr>
            <a:spLocks/>
          </p:cNvSpPr>
          <p:nvPr/>
        </p:nvSpPr>
        <p:spPr bwMode="auto">
          <a:xfrm>
            <a:off x="4305300" y="4878388"/>
            <a:ext cx="166688" cy="150812"/>
          </a:xfrm>
          <a:custGeom>
            <a:avLst/>
            <a:gdLst>
              <a:gd name="T0" fmla="*/ 2147483647 w 114"/>
              <a:gd name="T1" fmla="*/ 2147483647 h 95"/>
              <a:gd name="T2" fmla="*/ 2147483647 w 114"/>
              <a:gd name="T3" fmla="*/ 2147483647 h 95"/>
              <a:gd name="T4" fmla="*/ 2147483647 w 114"/>
              <a:gd name="T5" fmla="*/ 2147483647 h 95"/>
              <a:gd name="T6" fmla="*/ 2147483647 w 114"/>
              <a:gd name="T7" fmla="*/ 2147483647 h 95"/>
              <a:gd name="T8" fmla="*/ 2147483647 w 114"/>
              <a:gd name="T9" fmla="*/ 2147483647 h 95"/>
              <a:gd name="T10" fmla="*/ 2147483647 w 114"/>
              <a:gd name="T11" fmla="*/ 2147483647 h 95"/>
              <a:gd name="T12" fmla="*/ 2147483647 w 114"/>
              <a:gd name="T13" fmla="*/ 2147483647 h 95"/>
              <a:gd name="T14" fmla="*/ 2147483647 w 114"/>
              <a:gd name="T15" fmla="*/ 2147483647 h 95"/>
              <a:gd name="T16" fmla="*/ 2147483647 w 114"/>
              <a:gd name="T17" fmla="*/ 2147483647 h 95"/>
              <a:gd name="T18" fmla="*/ 2147483647 w 114"/>
              <a:gd name="T19" fmla="*/ 2147483647 h 95"/>
              <a:gd name="T20" fmla="*/ 2147483647 w 114"/>
              <a:gd name="T21" fmla="*/ 2147483647 h 95"/>
              <a:gd name="T22" fmla="*/ 2147483647 w 114"/>
              <a:gd name="T23" fmla="*/ 2147483647 h 95"/>
              <a:gd name="T24" fmla="*/ 2147483647 w 114"/>
              <a:gd name="T25" fmla="*/ 2147483647 h 95"/>
              <a:gd name="T26" fmla="*/ 2147483647 w 114"/>
              <a:gd name="T27" fmla="*/ 2147483647 h 95"/>
              <a:gd name="T28" fmla="*/ 2147483647 w 114"/>
              <a:gd name="T29" fmla="*/ 2147483647 h 95"/>
              <a:gd name="T30" fmla="*/ 2147483647 w 114"/>
              <a:gd name="T31" fmla="*/ 2147483647 h 95"/>
              <a:gd name="T32" fmla="*/ 2147483647 w 114"/>
              <a:gd name="T33" fmla="*/ 2147483647 h 95"/>
              <a:gd name="T34" fmla="*/ 2147483647 w 114"/>
              <a:gd name="T35" fmla="*/ 2147483647 h 95"/>
              <a:gd name="T36" fmla="*/ 2147483647 w 114"/>
              <a:gd name="T37" fmla="*/ 2147483647 h 95"/>
              <a:gd name="T38" fmla="*/ 2147483647 w 114"/>
              <a:gd name="T39" fmla="*/ 2147483647 h 95"/>
              <a:gd name="T40" fmla="*/ 2147483647 w 114"/>
              <a:gd name="T41" fmla="*/ 0 h 95"/>
              <a:gd name="T42" fmla="*/ 2147483647 w 114"/>
              <a:gd name="T43" fmla="*/ 2147483647 h 95"/>
              <a:gd name="T44" fmla="*/ 2147483647 w 114"/>
              <a:gd name="T45" fmla="*/ 2147483647 h 95"/>
              <a:gd name="T46" fmla="*/ 2147483647 w 114"/>
              <a:gd name="T47" fmla="*/ 2147483647 h 95"/>
              <a:gd name="T48" fmla="*/ 0 w 114"/>
              <a:gd name="T49" fmla="*/ 2147483647 h 95"/>
              <a:gd name="T50" fmla="*/ 2147483647 w 114"/>
              <a:gd name="T51" fmla="*/ 2147483647 h 95"/>
              <a:gd name="T52" fmla="*/ 2147483647 w 114"/>
              <a:gd name="T53" fmla="*/ 2147483647 h 95"/>
              <a:gd name="T54" fmla="*/ 2147483647 w 114"/>
              <a:gd name="T55" fmla="*/ 2147483647 h 95"/>
              <a:gd name="T56" fmla="*/ 2147483647 w 114"/>
              <a:gd name="T57" fmla="*/ 2147483647 h 95"/>
              <a:gd name="T58" fmla="*/ 2147483647 w 114"/>
              <a:gd name="T59" fmla="*/ 2147483647 h 95"/>
              <a:gd name="T60" fmla="*/ 2147483647 w 114"/>
              <a:gd name="T61" fmla="*/ 2147483647 h 95"/>
              <a:gd name="T62" fmla="*/ 2147483647 w 114"/>
              <a:gd name="T63" fmla="*/ 2147483647 h 95"/>
              <a:gd name="T64" fmla="*/ 2147483647 w 114"/>
              <a:gd name="T65" fmla="*/ 2147483647 h 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4"/>
              <a:gd name="T100" fmla="*/ 0 h 95"/>
              <a:gd name="T101" fmla="*/ 114 w 114"/>
              <a:gd name="T102" fmla="*/ 95 h 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4" h="95">
                <a:moveTo>
                  <a:pt x="114" y="47"/>
                </a:moveTo>
                <a:lnTo>
                  <a:pt x="114" y="38"/>
                </a:lnTo>
                <a:lnTo>
                  <a:pt x="110" y="29"/>
                </a:lnTo>
                <a:lnTo>
                  <a:pt x="105" y="21"/>
                </a:lnTo>
                <a:lnTo>
                  <a:pt x="98" y="13"/>
                </a:lnTo>
                <a:lnTo>
                  <a:pt x="90" y="7"/>
                </a:lnTo>
                <a:lnTo>
                  <a:pt x="79" y="4"/>
                </a:lnTo>
                <a:lnTo>
                  <a:pt x="70" y="1"/>
                </a:lnTo>
                <a:lnTo>
                  <a:pt x="57" y="0"/>
                </a:lnTo>
                <a:lnTo>
                  <a:pt x="46" y="1"/>
                </a:lnTo>
                <a:lnTo>
                  <a:pt x="35" y="4"/>
                </a:lnTo>
                <a:lnTo>
                  <a:pt x="26" y="7"/>
                </a:lnTo>
                <a:lnTo>
                  <a:pt x="17" y="13"/>
                </a:lnTo>
                <a:lnTo>
                  <a:pt x="9" y="21"/>
                </a:lnTo>
                <a:lnTo>
                  <a:pt x="4" y="29"/>
                </a:lnTo>
                <a:lnTo>
                  <a:pt x="2" y="38"/>
                </a:lnTo>
                <a:lnTo>
                  <a:pt x="0" y="47"/>
                </a:lnTo>
                <a:lnTo>
                  <a:pt x="2" y="57"/>
                </a:lnTo>
                <a:lnTo>
                  <a:pt x="4" y="66"/>
                </a:lnTo>
                <a:lnTo>
                  <a:pt x="9" y="74"/>
                </a:lnTo>
                <a:lnTo>
                  <a:pt x="17" y="80"/>
                </a:lnTo>
                <a:lnTo>
                  <a:pt x="26" y="86"/>
                </a:lnTo>
                <a:lnTo>
                  <a:pt x="35" y="90"/>
                </a:lnTo>
                <a:lnTo>
                  <a:pt x="46" y="93"/>
                </a:lnTo>
                <a:lnTo>
                  <a:pt x="57" y="95"/>
                </a:lnTo>
                <a:lnTo>
                  <a:pt x="70" y="93"/>
                </a:lnTo>
                <a:lnTo>
                  <a:pt x="79" y="90"/>
                </a:lnTo>
                <a:lnTo>
                  <a:pt x="90" y="86"/>
                </a:lnTo>
                <a:lnTo>
                  <a:pt x="98" y="80"/>
                </a:lnTo>
                <a:lnTo>
                  <a:pt x="105" y="74"/>
                </a:lnTo>
                <a:lnTo>
                  <a:pt x="110" y="66"/>
                </a:lnTo>
                <a:lnTo>
                  <a:pt x="114" y="57"/>
                </a:lnTo>
                <a:lnTo>
                  <a:pt x="114" y="47"/>
                </a:lnTo>
                <a:lnTo>
                  <a:pt x="112" y="38"/>
                </a:lnTo>
                <a:lnTo>
                  <a:pt x="110" y="29"/>
                </a:lnTo>
                <a:lnTo>
                  <a:pt x="105" y="21"/>
                </a:lnTo>
                <a:lnTo>
                  <a:pt x="98" y="15"/>
                </a:lnTo>
                <a:lnTo>
                  <a:pt x="88" y="9"/>
                </a:lnTo>
                <a:lnTo>
                  <a:pt x="79" y="4"/>
                </a:lnTo>
                <a:lnTo>
                  <a:pt x="68" y="1"/>
                </a:lnTo>
                <a:lnTo>
                  <a:pt x="57" y="0"/>
                </a:lnTo>
                <a:lnTo>
                  <a:pt x="46" y="1"/>
                </a:lnTo>
                <a:lnTo>
                  <a:pt x="35" y="4"/>
                </a:lnTo>
                <a:lnTo>
                  <a:pt x="26" y="9"/>
                </a:lnTo>
                <a:lnTo>
                  <a:pt x="17" y="15"/>
                </a:lnTo>
                <a:lnTo>
                  <a:pt x="11" y="21"/>
                </a:lnTo>
                <a:lnTo>
                  <a:pt x="6" y="29"/>
                </a:lnTo>
                <a:lnTo>
                  <a:pt x="2" y="38"/>
                </a:lnTo>
                <a:lnTo>
                  <a:pt x="0" y="47"/>
                </a:lnTo>
                <a:lnTo>
                  <a:pt x="2" y="57"/>
                </a:lnTo>
                <a:lnTo>
                  <a:pt x="6" y="65"/>
                </a:lnTo>
                <a:lnTo>
                  <a:pt x="11" y="74"/>
                </a:lnTo>
                <a:lnTo>
                  <a:pt x="17" y="80"/>
                </a:lnTo>
                <a:lnTo>
                  <a:pt x="26" y="86"/>
                </a:lnTo>
                <a:lnTo>
                  <a:pt x="35" y="90"/>
                </a:lnTo>
                <a:lnTo>
                  <a:pt x="46" y="93"/>
                </a:lnTo>
                <a:lnTo>
                  <a:pt x="57" y="93"/>
                </a:lnTo>
                <a:lnTo>
                  <a:pt x="68" y="93"/>
                </a:lnTo>
                <a:lnTo>
                  <a:pt x="79" y="90"/>
                </a:lnTo>
                <a:lnTo>
                  <a:pt x="88" y="86"/>
                </a:lnTo>
                <a:lnTo>
                  <a:pt x="98" y="80"/>
                </a:lnTo>
                <a:lnTo>
                  <a:pt x="105" y="74"/>
                </a:lnTo>
                <a:lnTo>
                  <a:pt x="110" y="65"/>
                </a:lnTo>
                <a:lnTo>
                  <a:pt x="112" y="57"/>
                </a:lnTo>
                <a:lnTo>
                  <a:pt x="114" y="47"/>
                </a:lnTo>
                <a:close/>
              </a:path>
            </a:pathLst>
          </a:custGeom>
          <a:solidFill>
            <a:srgbClr val="B1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3" name="Freeform 1673"/>
          <p:cNvSpPr>
            <a:spLocks/>
          </p:cNvSpPr>
          <p:nvPr/>
        </p:nvSpPr>
        <p:spPr bwMode="auto">
          <a:xfrm>
            <a:off x="4305300" y="4878388"/>
            <a:ext cx="166688" cy="147637"/>
          </a:xfrm>
          <a:custGeom>
            <a:avLst/>
            <a:gdLst>
              <a:gd name="T0" fmla="*/ 2147483647 w 114"/>
              <a:gd name="T1" fmla="*/ 2147483647 h 93"/>
              <a:gd name="T2" fmla="*/ 2147483647 w 114"/>
              <a:gd name="T3" fmla="*/ 2147483647 h 93"/>
              <a:gd name="T4" fmla="*/ 2147483647 w 114"/>
              <a:gd name="T5" fmla="*/ 2147483647 h 93"/>
              <a:gd name="T6" fmla="*/ 2147483647 w 114"/>
              <a:gd name="T7" fmla="*/ 2147483647 h 93"/>
              <a:gd name="T8" fmla="*/ 2147483647 w 114"/>
              <a:gd name="T9" fmla="*/ 2147483647 h 93"/>
              <a:gd name="T10" fmla="*/ 2147483647 w 114"/>
              <a:gd name="T11" fmla="*/ 2147483647 h 93"/>
              <a:gd name="T12" fmla="*/ 2147483647 w 114"/>
              <a:gd name="T13" fmla="*/ 2147483647 h 93"/>
              <a:gd name="T14" fmla="*/ 2147483647 w 114"/>
              <a:gd name="T15" fmla="*/ 2147483647 h 93"/>
              <a:gd name="T16" fmla="*/ 2147483647 w 114"/>
              <a:gd name="T17" fmla="*/ 2147483647 h 93"/>
              <a:gd name="T18" fmla="*/ 2147483647 w 114"/>
              <a:gd name="T19" fmla="*/ 2147483647 h 93"/>
              <a:gd name="T20" fmla="*/ 2147483647 w 114"/>
              <a:gd name="T21" fmla="*/ 2147483647 h 93"/>
              <a:gd name="T22" fmla="*/ 2147483647 w 114"/>
              <a:gd name="T23" fmla="*/ 2147483647 h 93"/>
              <a:gd name="T24" fmla="*/ 2147483647 w 114"/>
              <a:gd name="T25" fmla="*/ 2147483647 h 93"/>
              <a:gd name="T26" fmla="*/ 2147483647 w 114"/>
              <a:gd name="T27" fmla="*/ 2147483647 h 93"/>
              <a:gd name="T28" fmla="*/ 2147483647 w 114"/>
              <a:gd name="T29" fmla="*/ 2147483647 h 93"/>
              <a:gd name="T30" fmla="*/ 2147483647 w 114"/>
              <a:gd name="T31" fmla="*/ 2147483647 h 93"/>
              <a:gd name="T32" fmla="*/ 2147483647 w 114"/>
              <a:gd name="T33" fmla="*/ 2147483647 h 93"/>
              <a:gd name="T34" fmla="*/ 2147483647 w 114"/>
              <a:gd name="T35" fmla="*/ 2147483647 h 93"/>
              <a:gd name="T36" fmla="*/ 2147483647 w 114"/>
              <a:gd name="T37" fmla="*/ 2147483647 h 93"/>
              <a:gd name="T38" fmla="*/ 2147483647 w 114"/>
              <a:gd name="T39" fmla="*/ 2147483647 h 93"/>
              <a:gd name="T40" fmla="*/ 2147483647 w 114"/>
              <a:gd name="T41" fmla="*/ 2147483647 h 93"/>
              <a:gd name="T42" fmla="*/ 2147483647 w 114"/>
              <a:gd name="T43" fmla="*/ 2147483647 h 93"/>
              <a:gd name="T44" fmla="*/ 2147483647 w 114"/>
              <a:gd name="T45" fmla="*/ 2147483647 h 93"/>
              <a:gd name="T46" fmla="*/ 2147483647 w 114"/>
              <a:gd name="T47" fmla="*/ 2147483647 h 93"/>
              <a:gd name="T48" fmla="*/ 2147483647 w 114"/>
              <a:gd name="T49" fmla="*/ 2147483647 h 93"/>
              <a:gd name="T50" fmla="*/ 2147483647 w 114"/>
              <a:gd name="T51" fmla="*/ 2147483647 h 93"/>
              <a:gd name="T52" fmla="*/ 2147483647 w 114"/>
              <a:gd name="T53" fmla="*/ 2147483647 h 93"/>
              <a:gd name="T54" fmla="*/ 2147483647 w 114"/>
              <a:gd name="T55" fmla="*/ 2147483647 h 93"/>
              <a:gd name="T56" fmla="*/ 2147483647 w 114"/>
              <a:gd name="T57" fmla="*/ 2147483647 h 93"/>
              <a:gd name="T58" fmla="*/ 2147483647 w 114"/>
              <a:gd name="T59" fmla="*/ 2147483647 h 93"/>
              <a:gd name="T60" fmla="*/ 2147483647 w 114"/>
              <a:gd name="T61" fmla="*/ 2147483647 h 93"/>
              <a:gd name="T62" fmla="*/ 2147483647 w 114"/>
              <a:gd name="T63" fmla="*/ 2147483647 h 93"/>
              <a:gd name="T64" fmla="*/ 2147483647 w 114"/>
              <a:gd name="T65" fmla="*/ 2147483647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4"/>
              <a:gd name="T100" fmla="*/ 0 h 93"/>
              <a:gd name="T101" fmla="*/ 114 w 114"/>
              <a:gd name="T102" fmla="*/ 93 h 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4" h="93">
                <a:moveTo>
                  <a:pt x="114" y="47"/>
                </a:moveTo>
                <a:lnTo>
                  <a:pt x="112" y="38"/>
                </a:lnTo>
                <a:lnTo>
                  <a:pt x="110" y="29"/>
                </a:lnTo>
                <a:lnTo>
                  <a:pt x="105" y="21"/>
                </a:lnTo>
                <a:lnTo>
                  <a:pt x="98" y="15"/>
                </a:lnTo>
                <a:lnTo>
                  <a:pt x="88" y="9"/>
                </a:lnTo>
                <a:lnTo>
                  <a:pt x="79" y="4"/>
                </a:lnTo>
                <a:lnTo>
                  <a:pt x="68" y="1"/>
                </a:lnTo>
                <a:lnTo>
                  <a:pt x="57" y="0"/>
                </a:lnTo>
                <a:lnTo>
                  <a:pt x="46" y="1"/>
                </a:lnTo>
                <a:lnTo>
                  <a:pt x="35" y="4"/>
                </a:lnTo>
                <a:lnTo>
                  <a:pt x="26" y="9"/>
                </a:lnTo>
                <a:lnTo>
                  <a:pt x="17" y="15"/>
                </a:lnTo>
                <a:lnTo>
                  <a:pt x="11" y="21"/>
                </a:lnTo>
                <a:lnTo>
                  <a:pt x="6" y="29"/>
                </a:lnTo>
                <a:lnTo>
                  <a:pt x="2" y="38"/>
                </a:lnTo>
                <a:lnTo>
                  <a:pt x="0" y="47"/>
                </a:lnTo>
                <a:lnTo>
                  <a:pt x="2" y="57"/>
                </a:lnTo>
                <a:lnTo>
                  <a:pt x="6" y="65"/>
                </a:lnTo>
                <a:lnTo>
                  <a:pt x="11" y="74"/>
                </a:lnTo>
                <a:lnTo>
                  <a:pt x="17" y="80"/>
                </a:lnTo>
                <a:lnTo>
                  <a:pt x="26" y="86"/>
                </a:lnTo>
                <a:lnTo>
                  <a:pt x="35" y="90"/>
                </a:lnTo>
                <a:lnTo>
                  <a:pt x="46" y="93"/>
                </a:lnTo>
                <a:lnTo>
                  <a:pt x="57" y="93"/>
                </a:lnTo>
                <a:lnTo>
                  <a:pt x="68" y="93"/>
                </a:lnTo>
                <a:lnTo>
                  <a:pt x="79" y="90"/>
                </a:lnTo>
                <a:lnTo>
                  <a:pt x="88" y="86"/>
                </a:lnTo>
                <a:lnTo>
                  <a:pt x="98" y="80"/>
                </a:lnTo>
                <a:lnTo>
                  <a:pt x="105" y="74"/>
                </a:lnTo>
                <a:lnTo>
                  <a:pt x="110" y="65"/>
                </a:lnTo>
                <a:lnTo>
                  <a:pt x="112" y="57"/>
                </a:lnTo>
                <a:lnTo>
                  <a:pt x="114" y="47"/>
                </a:lnTo>
                <a:lnTo>
                  <a:pt x="112" y="38"/>
                </a:lnTo>
                <a:lnTo>
                  <a:pt x="109" y="29"/>
                </a:lnTo>
                <a:lnTo>
                  <a:pt x="103" y="21"/>
                </a:lnTo>
                <a:lnTo>
                  <a:pt x="98" y="15"/>
                </a:lnTo>
                <a:lnTo>
                  <a:pt x="88" y="9"/>
                </a:lnTo>
                <a:lnTo>
                  <a:pt x="79" y="4"/>
                </a:lnTo>
                <a:lnTo>
                  <a:pt x="68" y="1"/>
                </a:lnTo>
                <a:lnTo>
                  <a:pt x="57" y="1"/>
                </a:lnTo>
                <a:lnTo>
                  <a:pt x="46" y="1"/>
                </a:lnTo>
                <a:lnTo>
                  <a:pt x="35" y="4"/>
                </a:lnTo>
                <a:lnTo>
                  <a:pt x="26" y="9"/>
                </a:lnTo>
                <a:lnTo>
                  <a:pt x="19" y="15"/>
                </a:lnTo>
                <a:lnTo>
                  <a:pt x="11" y="21"/>
                </a:lnTo>
                <a:lnTo>
                  <a:pt x="6" y="29"/>
                </a:lnTo>
                <a:lnTo>
                  <a:pt x="2" y="38"/>
                </a:lnTo>
                <a:lnTo>
                  <a:pt x="2" y="47"/>
                </a:lnTo>
                <a:lnTo>
                  <a:pt x="2" y="56"/>
                </a:lnTo>
                <a:lnTo>
                  <a:pt x="6" y="65"/>
                </a:lnTo>
                <a:lnTo>
                  <a:pt x="11" y="72"/>
                </a:lnTo>
                <a:lnTo>
                  <a:pt x="19" y="80"/>
                </a:lnTo>
                <a:lnTo>
                  <a:pt x="26" y="86"/>
                </a:lnTo>
                <a:lnTo>
                  <a:pt x="35" y="89"/>
                </a:lnTo>
                <a:lnTo>
                  <a:pt x="46" y="92"/>
                </a:lnTo>
                <a:lnTo>
                  <a:pt x="57" y="93"/>
                </a:lnTo>
                <a:lnTo>
                  <a:pt x="68" y="92"/>
                </a:lnTo>
                <a:lnTo>
                  <a:pt x="79" y="89"/>
                </a:lnTo>
                <a:lnTo>
                  <a:pt x="88" y="86"/>
                </a:lnTo>
                <a:lnTo>
                  <a:pt x="98" y="80"/>
                </a:lnTo>
                <a:lnTo>
                  <a:pt x="103" y="72"/>
                </a:lnTo>
                <a:lnTo>
                  <a:pt x="109" y="65"/>
                </a:lnTo>
                <a:lnTo>
                  <a:pt x="112" y="56"/>
                </a:lnTo>
                <a:lnTo>
                  <a:pt x="114" y="47"/>
                </a:lnTo>
                <a:close/>
              </a:path>
            </a:pathLst>
          </a:custGeom>
          <a:solidFill>
            <a:srgbClr val="B2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4" name="Freeform 1674"/>
          <p:cNvSpPr>
            <a:spLocks/>
          </p:cNvSpPr>
          <p:nvPr/>
        </p:nvSpPr>
        <p:spPr bwMode="auto">
          <a:xfrm>
            <a:off x="4308475" y="4879975"/>
            <a:ext cx="163513" cy="146050"/>
          </a:xfrm>
          <a:custGeom>
            <a:avLst/>
            <a:gdLst>
              <a:gd name="T0" fmla="*/ 2147483647 w 112"/>
              <a:gd name="T1" fmla="*/ 2147483647 h 92"/>
              <a:gd name="T2" fmla="*/ 2147483647 w 112"/>
              <a:gd name="T3" fmla="*/ 2147483647 h 92"/>
              <a:gd name="T4" fmla="*/ 2147483647 w 112"/>
              <a:gd name="T5" fmla="*/ 2147483647 h 92"/>
              <a:gd name="T6" fmla="*/ 2147483647 w 112"/>
              <a:gd name="T7" fmla="*/ 0 h 92"/>
              <a:gd name="T8" fmla="*/ 2147483647 w 112"/>
              <a:gd name="T9" fmla="*/ 0 h 92"/>
              <a:gd name="T10" fmla="*/ 2147483647 w 112"/>
              <a:gd name="T11" fmla="*/ 2147483647 h 92"/>
              <a:gd name="T12" fmla="*/ 2147483647 w 112"/>
              <a:gd name="T13" fmla="*/ 2147483647 h 92"/>
              <a:gd name="T14" fmla="*/ 0 w 112"/>
              <a:gd name="T15" fmla="*/ 2147483647 h 92"/>
              <a:gd name="T16" fmla="*/ 0 w 112"/>
              <a:gd name="T17" fmla="*/ 2147483647 h 92"/>
              <a:gd name="T18" fmla="*/ 2147483647 w 112"/>
              <a:gd name="T19" fmla="*/ 2147483647 h 92"/>
              <a:gd name="T20" fmla="*/ 2147483647 w 112"/>
              <a:gd name="T21" fmla="*/ 2147483647 h 92"/>
              <a:gd name="T22" fmla="*/ 2147483647 w 112"/>
              <a:gd name="T23" fmla="*/ 2147483647 h 92"/>
              <a:gd name="T24" fmla="*/ 2147483647 w 112"/>
              <a:gd name="T25" fmla="*/ 2147483647 h 92"/>
              <a:gd name="T26" fmla="*/ 2147483647 w 112"/>
              <a:gd name="T27" fmla="*/ 2147483647 h 92"/>
              <a:gd name="T28" fmla="*/ 2147483647 w 112"/>
              <a:gd name="T29" fmla="*/ 2147483647 h 92"/>
              <a:gd name="T30" fmla="*/ 2147483647 w 112"/>
              <a:gd name="T31" fmla="*/ 2147483647 h 92"/>
              <a:gd name="T32" fmla="*/ 2147483647 w 112"/>
              <a:gd name="T33" fmla="*/ 2147483647 h 92"/>
              <a:gd name="T34" fmla="*/ 2147483647 w 112"/>
              <a:gd name="T35" fmla="*/ 2147483647 h 92"/>
              <a:gd name="T36" fmla="*/ 2147483647 w 112"/>
              <a:gd name="T37" fmla="*/ 2147483647 h 92"/>
              <a:gd name="T38" fmla="*/ 2147483647 w 112"/>
              <a:gd name="T39" fmla="*/ 2147483647 h 92"/>
              <a:gd name="T40" fmla="*/ 2147483647 w 112"/>
              <a:gd name="T41" fmla="*/ 0 h 92"/>
              <a:gd name="T42" fmla="*/ 2147483647 w 112"/>
              <a:gd name="T43" fmla="*/ 2147483647 h 92"/>
              <a:gd name="T44" fmla="*/ 2147483647 w 112"/>
              <a:gd name="T45" fmla="*/ 2147483647 h 92"/>
              <a:gd name="T46" fmla="*/ 2147483647 w 112"/>
              <a:gd name="T47" fmla="*/ 2147483647 h 92"/>
              <a:gd name="T48" fmla="*/ 0 w 112"/>
              <a:gd name="T49" fmla="*/ 2147483647 h 92"/>
              <a:gd name="T50" fmla="*/ 2147483647 w 112"/>
              <a:gd name="T51" fmla="*/ 2147483647 h 92"/>
              <a:gd name="T52" fmla="*/ 2147483647 w 112"/>
              <a:gd name="T53" fmla="*/ 2147483647 h 92"/>
              <a:gd name="T54" fmla="*/ 2147483647 w 112"/>
              <a:gd name="T55" fmla="*/ 2147483647 h 92"/>
              <a:gd name="T56" fmla="*/ 2147483647 w 112"/>
              <a:gd name="T57" fmla="*/ 2147483647 h 92"/>
              <a:gd name="T58" fmla="*/ 2147483647 w 112"/>
              <a:gd name="T59" fmla="*/ 2147483647 h 92"/>
              <a:gd name="T60" fmla="*/ 2147483647 w 112"/>
              <a:gd name="T61" fmla="*/ 2147483647 h 92"/>
              <a:gd name="T62" fmla="*/ 2147483647 w 112"/>
              <a:gd name="T63" fmla="*/ 2147483647 h 92"/>
              <a:gd name="T64" fmla="*/ 2147483647 w 112"/>
              <a:gd name="T65" fmla="*/ 2147483647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"/>
              <a:gd name="T100" fmla="*/ 0 h 92"/>
              <a:gd name="T101" fmla="*/ 112 w 112"/>
              <a:gd name="T102" fmla="*/ 92 h 9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" h="92">
                <a:moveTo>
                  <a:pt x="112" y="46"/>
                </a:moveTo>
                <a:lnTo>
                  <a:pt x="110" y="37"/>
                </a:lnTo>
                <a:lnTo>
                  <a:pt x="107" y="28"/>
                </a:lnTo>
                <a:lnTo>
                  <a:pt x="101" y="20"/>
                </a:lnTo>
                <a:lnTo>
                  <a:pt x="96" y="14"/>
                </a:lnTo>
                <a:lnTo>
                  <a:pt x="86" y="8"/>
                </a:lnTo>
                <a:lnTo>
                  <a:pt x="77" y="3"/>
                </a:lnTo>
                <a:lnTo>
                  <a:pt x="66" y="0"/>
                </a:lnTo>
                <a:lnTo>
                  <a:pt x="55" y="0"/>
                </a:lnTo>
                <a:lnTo>
                  <a:pt x="44" y="0"/>
                </a:lnTo>
                <a:lnTo>
                  <a:pt x="33" y="3"/>
                </a:lnTo>
                <a:lnTo>
                  <a:pt x="24" y="8"/>
                </a:lnTo>
                <a:lnTo>
                  <a:pt x="17" y="14"/>
                </a:lnTo>
                <a:lnTo>
                  <a:pt x="9" y="20"/>
                </a:lnTo>
                <a:lnTo>
                  <a:pt x="4" y="28"/>
                </a:lnTo>
                <a:lnTo>
                  <a:pt x="0" y="37"/>
                </a:lnTo>
                <a:lnTo>
                  <a:pt x="0" y="46"/>
                </a:lnTo>
                <a:lnTo>
                  <a:pt x="0" y="55"/>
                </a:lnTo>
                <a:lnTo>
                  <a:pt x="4" y="64"/>
                </a:lnTo>
                <a:lnTo>
                  <a:pt x="9" y="71"/>
                </a:lnTo>
                <a:lnTo>
                  <a:pt x="17" y="79"/>
                </a:lnTo>
                <a:lnTo>
                  <a:pt x="24" y="85"/>
                </a:lnTo>
                <a:lnTo>
                  <a:pt x="33" y="88"/>
                </a:lnTo>
                <a:lnTo>
                  <a:pt x="44" y="91"/>
                </a:lnTo>
                <a:lnTo>
                  <a:pt x="55" y="92"/>
                </a:lnTo>
                <a:lnTo>
                  <a:pt x="66" y="91"/>
                </a:lnTo>
                <a:lnTo>
                  <a:pt x="77" y="88"/>
                </a:lnTo>
                <a:lnTo>
                  <a:pt x="86" y="85"/>
                </a:lnTo>
                <a:lnTo>
                  <a:pt x="96" y="79"/>
                </a:lnTo>
                <a:lnTo>
                  <a:pt x="101" y="71"/>
                </a:lnTo>
                <a:lnTo>
                  <a:pt x="107" y="64"/>
                </a:lnTo>
                <a:lnTo>
                  <a:pt x="110" y="55"/>
                </a:lnTo>
                <a:lnTo>
                  <a:pt x="112" y="46"/>
                </a:lnTo>
                <a:lnTo>
                  <a:pt x="110" y="46"/>
                </a:lnTo>
                <a:lnTo>
                  <a:pt x="110" y="37"/>
                </a:lnTo>
                <a:lnTo>
                  <a:pt x="107" y="29"/>
                </a:lnTo>
                <a:lnTo>
                  <a:pt x="101" y="22"/>
                </a:lnTo>
                <a:lnTo>
                  <a:pt x="94" y="14"/>
                </a:lnTo>
                <a:lnTo>
                  <a:pt x="86" y="8"/>
                </a:lnTo>
                <a:lnTo>
                  <a:pt x="77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5" y="5"/>
                </a:lnTo>
                <a:lnTo>
                  <a:pt x="24" y="8"/>
                </a:lnTo>
                <a:lnTo>
                  <a:pt x="17" y="14"/>
                </a:lnTo>
                <a:lnTo>
                  <a:pt x="9" y="22"/>
                </a:lnTo>
                <a:lnTo>
                  <a:pt x="6" y="29"/>
                </a:lnTo>
                <a:lnTo>
                  <a:pt x="2" y="37"/>
                </a:lnTo>
                <a:lnTo>
                  <a:pt x="0" y="46"/>
                </a:lnTo>
                <a:lnTo>
                  <a:pt x="2" y="55"/>
                </a:lnTo>
                <a:lnTo>
                  <a:pt x="6" y="64"/>
                </a:lnTo>
                <a:lnTo>
                  <a:pt x="9" y="71"/>
                </a:lnTo>
                <a:lnTo>
                  <a:pt x="17" y="79"/>
                </a:lnTo>
                <a:lnTo>
                  <a:pt x="24" y="83"/>
                </a:lnTo>
                <a:lnTo>
                  <a:pt x="35" y="88"/>
                </a:lnTo>
                <a:lnTo>
                  <a:pt x="44" y="91"/>
                </a:lnTo>
                <a:lnTo>
                  <a:pt x="55" y="91"/>
                </a:lnTo>
                <a:lnTo>
                  <a:pt x="66" y="91"/>
                </a:lnTo>
                <a:lnTo>
                  <a:pt x="77" y="88"/>
                </a:lnTo>
                <a:lnTo>
                  <a:pt x="86" y="83"/>
                </a:lnTo>
                <a:lnTo>
                  <a:pt x="94" y="79"/>
                </a:lnTo>
                <a:lnTo>
                  <a:pt x="101" y="71"/>
                </a:lnTo>
                <a:lnTo>
                  <a:pt x="107" y="64"/>
                </a:lnTo>
                <a:lnTo>
                  <a:pt x="110" y="55"/>
                </a:lnTo>
                <a:lnTo>
                  <a:pt x="110" y="46"/>
                </a:lnTo>
                <a:lnTo>
                  <a:pt x="112" y="46"/>
                </a:lnTo>
                <a:close/>
              </a:path>
            </a:pathLst>
          </a:custGeom>
          <a:solidFill>
            <a:srgbClr val="B3E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5" name="Freeform 1675"/>
          <p:cNvSpPr>
            <a:spLocks/>
          </p:cNvSpPr>
          <p:nvPr/>
        </p:nvSpPr>
        <p:spPr bwMode="auto">
          <a:xfrm>
            <a:off x="4308475" y="4879975"/>
            <a:ext cx="160338" cy="144463"/>
          </a:xfrm>
          <a:custGeom>
            <a:avLst/>
            <a:gdLst>
              <a:gd name="T0" fmla="*/ 2147483647 w 110"/>
              <a:gd name="T1" fmla="*/ 2147483647 h 91"/>
              <a:gd name="T2" fmla="*/ 2147483647 w 110"/>
              <a:gd name="T3" fmla="*/ 2147483647 h 91"/>
              <a:gd name="T4" fmla="*/ 2147483647 w 110"/>
              <a:gd name="T5" fmla="*/ 2147483647 h 91"/>
              <a:gd name="T6" fmla="*/ 2147483647 w 110"/>
              <a:gd name="T7" fmla="*/ 2147483647 h 91"/>
              <a:gd name="T8" fmla="*/ 2147483647 w 110"/>
              <a:gd name="T9" fmla="*/ 2147483647 h 91"/>
              <a:gd name="T10" fmla="*/ 2147483647 w 110"/>
              <a:gd name="T11" fmla="*/ 2147483647 h 91"/>
              <a:gd name="T12" fmla="*/ 2147483647 w 110"/>
              <a:gd name="T13" fmla="*/ 2147483647 h 91"/>
              <a:gd name="T14" fmla="*/ 2147483647 w 110"/>
              <a:gd name="T15" fmla="*/ 2147483647 h 91"/>
              <a:gd name="T16" fmla="*/ 2147483647 w 110"/>
              <a:gd name="T17" fmla="*/ 2147483647 h 91"/>
              <a:gd name="T18" fmla="*/ 2147483647 w 110"/>
              <a:gd name="T19" fmla="*/ 2147483647 h 91"/>
              <a:gd name="T20" fmla="*/ 2147483647 w 110"/>
              <a:gd name="T21" fmla="*/ 2147483647 h 91"/>
              <a:gd name="T22" fmla="*/ 2147483647 w 110"/>
              <a:gd name="T23" fmla="*/ 2147483647 h 91"/>
              <a:gd name="T24" fmla="*/ 2147483647 w 110"/>
              <a:gd name="T25" fmla="*/ 2147483647 h 91"/>
              <a:gd name="T26" fmla="*/ 2147483647 w 110"/>
              <a:gd name="T27" fmla="*/ 2147483647 h 91"/>
              <a:gd name="T28" fmla="*/ 2147483647 w 110"/>
              <a:gd name="T29" fmla="*/ 2147483647 h 91"/>
              <a:gd name="T30" fmla="*/ 2147483647 w 110"/>
              <a:gd name="T31" fmla="*/ 2147483647 h 91"/>
              <a:gd name="T32" fmla="*/ 2147483647 w 110"/>
              <a:gd name="T33" fmla="*/ 2147483647 h 91"/>
              <a:gd name="T34" fmla="*/ 2147483647 w 110"/>
              <a:gd name="T35" fmla="*/ 2147483647 h 91"/>
              <a:gd name="T36" fmla="*/ 2147483647 w 110"/>
              <a:gd name="T37" fmla="*/ 2147483647 h 91"/>
              <a:gd name="T38" fmla="*/ 2147483647 w 110"/>
              <a:gd name="T39" fmla="*/ 2147483647 h 91"/>
              <a:gd name="T40" fmla="*/ 2147483647 w 110"/>
              <a:gd name="T41" fmla="*/ 2147483647 h 91"/>
              <a:gd name="T42" fmla="*/ 2147483647 w 110"/>
              <a:gd name="T43" fmla="*/ 2147483647 h 91"/>
              <a:gd name="T44" fmla="*/ 2147483647 w 110"/>
              <a:gd name="T45" fmla="*/ 2147483647 h 91"/>
              <a:gd name="T46" fmla="*/ 2147483647 w 110"/>
              <a:gd name="T47" fmla="*/ 2147483647 h 91"/>
              <a:gd name="T48" fmla="*/ 2147483647 w 110"/>
              <a:gd name="T49" fmla="*/ 2147483647 h 91"/>
              <a:gd name="T50" fmla="*/ 2147483647 w 110"/>
              <a:gd name="T51" fmla="*/ 2147483647 h 91"/>
              <a:gd name="T52" fmla="*/ 2147483647 w 110"/>
              <a:gd name="T53" fmla="*/ 2147483647 h 91"/>
              <a:gd name="T54" fmla="*/ 2147483647 w 110"/>
              <a:gd name="T55" fmla="*/ 2147483647 h 91"/>
              <a:gd name="T56" fmla="*/ 2147483647 w 110"/>
              <a:gd name="T57" fmla="*/ 2147483647 h 91"/>
              <a:gd name="T58" fmla="*/ 2147483647 w 110"/>
              <a:gd name="T59" fmla="*/ 2147483647 h 91"/>
              <a:gd name="T60" fmla="*/ 2147483647 w 110"/>
              <a:gd name="T61" fmla="*/ 2147483647 h 91"/>
              <a:gd name="T62" fmla="*/ 2147483647 w 110"/>
              <a:gd name="T63" fmla="*/ 2147483647 h 91"/>
              <a:gd name="T64" fmla="*/ 2147483647 w 110"/>
              <a:gd name="T65" fmla="*/ 2147483647 h 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0"/>
              <a:gd name="T100" fmla="*/ 0 h 91"/>
              <a:gd name="T101" fmla="*/ 110 w 110"/>
              <a:gd name="T102" fmla="*/ 91 h 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0" h="91">
                <a:moveTo>
                  <a:pt x="110" y="46"/>
                </a:moveTo>
                <a:lnTo>
                  <a:pt x="110" y="37"/>
                </a:lnTo>
                <a:lnTo>
                  <a:pt x="107" y="29"/>
                </a:lnTo>
                <a:lnTo>
                  <a:pt x="101" y="22"/>
                </a:lnTo>
                <a:lnTo>
                  <a:pt x="94" y="14"/>
                </a:lnTo>
                <a:lnTo>
                  <a:pt x="86" y="8"/>
                </a:lnTo>
                <a:lnTo>
                  <a:pt x="77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5" y="5"/>
                </a:lnTo>
                <a:lnTo>
                  <a:pt x="24" y="8"/>
                </a:lnTo>
                <a:lnTo>
                  <a:pt x="17" y="14"/>
                </a:lnTo>
                <a:lnTo>
                  <a:pt x="9" y="22"/>
                </a:lnTo>
                <a:lnTo>
                  <a:pt x="6" y="29"/>
                </a:lnTo>
                <a:lnTo>
                  <a:pt x="2" y="37"/>
                </a:lnTo>
                <a:lnTo>
                  <a:pt x="0" y="46"/>
                </a:lnTo>
                <a:lnTo>
                  <a:pt x="2" y="55"/>
                </a:lnTo>
                <a:lnTo>
                  <a:pt x="6" y="64"/>
                </a:lnTo>
                <a:lnTo>
                  <a:pt x="9" y="71"/>
                </a:lnTo>
                <a:lnTo>
                  <a:pt x="17" y="79"/>
                </a:lnTo>
                <a:lnTo>
                  <a:pt x="24" y="83"/>
                </a:lnTo>
                <a:lnTo>
                  <a:pt x="35" y="88"/>
                </a:lnTo>
                <a:lnTo>
                  <a:pt x="44" y="91"/>
                </a:lnTo>
                <a:lnTo>
                  <a:pt x="55" y="91"/>
                </a:lnTo>
                <a:lnTo>
                  <a:pt x="66" y="91"/>
                </a:lnTo>
                <a:lnTo>
                  <a:pt x="77" y="88"/>
                </a:lnTo>
                <a:lnTo>
                  <a:pt x="86" y="83"/>
                </a:lnTo>
                <a:lnTo>
                  <a:pt x="94" y="79"/>
                </a:lnTo>
                <a:lnTo>
                  <a:pt x="101" y="71"/>
                </a:lnTo>
                <a:lnTo>
                  <a:pt x="107" y="64"/>
                </a:lnTo>
                <a:lnTo>
                  <a:pt x="110" y="55"/>
                </a:lnTo>
                <a:lnTo>
                  <a:pt x="110" y="46"/>
                </a:lnTo>
                <a:lnTo>
                  <a:pt x="108" y="37"/>
                </a:lnTo>
                <a:lnTo>
                  <a:pt x="107" y="29"/>
                </a:lnTo>
                <a:lnTo>
                  <a:pt x="101" y="22"/>
                </a:lnTo>
                <a:lnTo>
                  <a:pt x="94" y="14"/>
                </a:lnTo>
                <a:lnTo>
                  <a:pt x="86" y="9"/>
                </a:lnTo>
                <a:lnTo>
                  <a:pt x="77" y="5"/>
                </a:lnTo>
                <a:lnTo>
                  <a:pt x="66" y="2"/>
                </a:lnTo>
                <a:lnTo>
                  <a:pt x="55" y="2"/>
                </a:lnTo>
                <a:lnTo>
                  <a:pt x="44" y="2"/>
                </a:lnTo>
                <a:lnTo>
                  <a:pt x="35" y="5"/>
                </a:lnTo>
                <a:lnTo>
                  <a:pt x="26" y="9"/>
                </a:lnTo>
                <a:lnTo>
                  <a:pt x="17" y="14"/>
                </a:lnTo>
                <a:lnTo>
                  <a:pt x="11" y="22"/>
                </a:lnTo>
                <a:lnTo>
                  <a:pt x="6" y="29"/>
                </a:lnTo>
                <a:lnTo>
                  <a:pt x="2" y="37"/>
                </a:lnTo>
                <a:lnTo>
                  <a:pt x="2" y="46"/>
                </a:lnTo>
                <a:lnTo>
                  <a:pt x="2" y="55"/>
                </a:lnTo>
                <a:lnTo>
                  <a:pt x="6" y="64"/>
                </a:lnTo>
                <a:lnTo>
                  <a:pt x="11" y="71"/>
                </a:lnTo>
                <a:lnTo>
                  <a:pt x="17" y="77"/>
                </a:lnTo>
                <a:lnTo>
                  <a:pt x="26" y="83"/>
                </a:lnTo>
                <a:lnTo>
                  <a:pt x="35" y="88"/>
                </a:lnTo>
                <a:lnTo>
                  <a:pt x="44" y="89"/>
                </a:lnTo>
                <a:lnTo>
                  <a:pt x="55" y="91"/>
                </a:lnTo>
                <a:lnTo>
                  <a:pt x="66" y="89"/>
                </a:lnTo>
                <a:lnTo>
                  <a:pt x="77" y="88"/>
                </a:lnTo>
                <a:lnTo>
                  <a:pt x="86" y="83"/>
                </a:lnTo>
                <a:lnTo>
                  <a:pt x="94" y="77"/>
                </a:lnTo>
                <a:lnTo>
                  <a:pt x="101" y="71"/>
                </a:lnTo>
                <a:lnTo>
                  <a:pt x="107" y="64"/>
                </a:lnTo>
                <a:lnTo>
                  <a:pt x="108" y="55"/>
                </a:lnTo>
                <a:lnTo>
                  <a:pt x="110" y="46"/>
                </a:lnTo>
                <a:close/>
              </a:path>
            </a:pathLst>
          </a:custGeom>
          <a:solidFill>
            <a:srgbClr val="B4F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6" name="Freeform 1676"/>
          <p:cNvSpPr>
            <a:spLocks/>
          </p:cNvSpPr>
          <p:nvPr/>
        </p:nvSpPr>
        <p:spPr bwMode="auto">
          <a:xfrm>
            <a:off x="4311650" y="4883150"/>
            <a:ext cx="157163" cy="141288"/>
          </a:xfrm>
          <a:custGeom>
            <a:avLst/>
            <a:gdLst>
              <a:gd name="T0" fmla="*/ 2147483647 w 108"/>
              <a:gd name="T1" fmla="*/ 2147483647 h 89"/>
              <a:gd name="T2" fmla="*/ 2147483647 w 108"/>
              <a:gd name="T3" fmla="*/ 2147483647 h 89"/>
              <a:gd name="T4" fmla="*/ 2147483647 w 108"/>
              <a:gd name="T5" fmla="*/ 2147483647 h 89"/>
              <a:gd name="T6" fmla="*/ 2147483647 w 108"/>
              <a:gd name="T7" fmla="*/ 0 h 89"/>
              <a:gd name="T8" fmla="*/ 2147483647 w 108"/>
              <a:gd name="T9" fmla="*/ 0 h 89"/>
              <a:gd name="T10" fmla="*/ 2147483647 w 108"/>
              <a:gd name="T11" fmla="*/ 2147483647 h 89"/>
              <a:gd name="T12" fmla="*/ 2147483647 w 108"/>
              <a:gd name="T13" fmla="*/ 2147483647 h 89"/>
              <a:gd name="T14" fmla="*/ 0 w 108"/>
              <a:gd name="T15" fmla="*/ 2147483647 h 89"/>
              <a:gd name="T16" fmla="*/ 0 w 108"/>
              <a:gd name="T17" fmla="*/ 2147483647 h 89"/>
              <a:gd name="T18" fmla="*/ 2147483647 w 108"/>
              <a:gd name="T19" fmla="*/ 2147483647 h 89"/>
              <a:gd name="T20" fmla="*/ 2147483647 w 108"/>
              <a:gd name="T21" fmla="*/ 2147483647 h 89"/>
              <a:gd name="T22" fmla="*/ 2147483647 w 108"/>
              <a:gd name="T23" fmla="*/ 2147483647 h 89"/>
              <a:gd name="T24" fmla="*/ 2147483647 w 108"/>
              <a:gd name="T25" fmla="*/ 2147483647 h 89"/>
              <a:gd name="T26" fmla="*/ 2147483647 w 108"/>
              <a:gd name="T27" fmla="*/ 2147483647 h 89"/>
              <a:gd name="T28" fmla="*/ 2147483647 w 108"/>
              <a:gd name="T29" fmla="*/ 2147483647 h 89"/>
              <a:gd name="T30" fmla="*/ 2147483647 w 108"/>
              <a:gd name="T31" fmla="*/ 2147483647 h 89"/>
              <a:gd name="T32" fmla="*/ 2147483647 w 108"/>
              <a:gd name="T33" fmla="*/ 2147483647 h 89"/>
              <a:gd name="T34" fmla="*/ 2147483647 w 108"/>
              <a:gd name="T35" fmla="*/ 2147483647 h 89"/>
              <a:gd name="T36" fmla="*/ 2147483647 w 108"/>
              <a:gd name="T37" fmla="*/ 2147483647 h 89"/>
              <a:gd name="T38" fmla="*/ 2147483647 w 108"/>
              <a:gd name="T39" fmla="*/ 2147483647 h 89"/>
              <a:gd name="T40" fmla="*/ 2147483647 w 108"/>
              <a:gd name="T41" fmla="*/ 0 h 89"/>
              <a:gd name="T42" fmla="*/ 2147483647 w 108"/>
              <a:gd name="T43" fmla="*/ 2147483647 h 89"/>
              <a:gd name="T44" fmla="*/ 2147483647 w 108"/>
              <a:gd name="T45" fmla="*/ 2147483647 h 89"/>
              <a:gd name="T46" fmla="*/ 2147483647 w 108"/>
              <a:gd name="T47" fmla="*/ 2147483647 h 89"/>
              <a:gd name="T48" fmla="*/ 0 w 108"/>
              <a:gd name="T49" fmla="*/ 2147483647 h 89"/>
              <a:gd name="T50" fmla="*/ 2147483647 w 108"/>
              <a:gd name="T51" fmla="*/ 2147483647 h 89"/>
              <a:gd name="T52" fmla="*/ 2147483647 w 108"/>
              <a:gd name="T53" fmla="*/ 2147483647 h 89"/>
              <a:gd name="T54" fmla="*/ 2147483647 w 108"/>
              <a:gd name="T55" fmla="*/ 2147483647 h 89"/>
              <a:gd name="T56" fmla="*/ 2147483647 w 108"/>
              <a:gd name="T57" fmla="*/ 2147483647 h 89"/>
              <a:gd name="T58" fmla="*/ 2147483647 w 108"/>
              <a:gd name="T59" fmla="*/ 2147483647 h 89"/>
              <a:gd name="T60" fmla="*/ 2147483647 w 108"/>
              <a:gd name="T61" fmla="*/ 2147483647 h 89"/>
              <a:gd name="T62" fmla="*/ 2147483647 w 108"/>
              <a:gd name="T63" fmla="*/ 2147483647 h 89"/>
              <a:gd name="T64" fmla="*/ 2147483647 w 108"/>
              <a:gd name="T65" fmla="*/ 2147483647 h 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8"/>
              <a:gd name="T100" fmla="*/ 0 h 89"/>
              <a:gd name="T101" fmla="*/ 108 w 108"/>
              <a:gd name="T102" fmla="*/ 89 h 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8" h="89">
                <a:moveTo>
                  <a:pt x="108" y="44"/>
                </a:moveTo>
                <a:lnTo>
                  <a:pt x="106" y="35"/>
                </a:lnTo>
                <a:lnTo>
                  <a:pt x="105" y="27"/>
                </a:lnTo>
                <a:lnTo>
                  <a:pt x="99" y="20"/>
                </a:lnTo>
                <a:lnTo>
                  <a:pt x="92" y="12"/>
                </a:lnTo>
                <a:lnTo>
                  <a:pt x="84" y="7"/>
                </a:lnTo>
                <a:lnTo>
                  <a:pt x="75" y="3"/>
                </a:lnTo>
                <a:lnTo>
                  <a:pt x="64" y="0"/>
                </a:lnTo>
                <a:lnTo>
                  <a:pt x="53" y="0"/>
                </a:lnTo>
                <a:lnTo>
                  <a:pt x="42" y="0"/>
                </a:lnTo>
                <a:lnTo>
                  <a:pt x="33" y="3"/>
                </a:lnTo>
                <a:lnTo>
                  <a:pt x="24" y="7"/>
                </a:lnTo>
                <a:lnTo>
                  <a:pt x="15" y="12"/>
                </a:lnTo>
                <a:lnTo>
                  <a:pt x="9" y="20"/>
                </a:lnTo>
                <a:lnTo>
                  <a:pt x="4" y="27"/>
                </a:lnTo>
                <a:lnTo>
                  <a:pt x="0" y="35"/>
                </a:lnTo>
                <a:lnTo>
                  <a:pt x="0" y="44"/>
                </a:lnTo>
                <a:lnTo>
                  <a:pt x="0" y="53"/>
                </a:lnTo>
                <a:lnTo>
                  <a:pt x="4" y="62"/>
                </a:lnTo>
                <a:lnTo>
                  <a:pt x="9" y="69"/>
                </a:lnTo>
                <a:lnTo>
                  <a:pt x="15" y="75"/>
                </a:lnTo>
                <a:lnTo>
                  <a:pt x="24" y="81"/>
                </a:lnTo>
                <a:lnTo>
                  <a:pt x="33" y="86"/>
                </a:lnTo>
                <a:lnTo>
                  <a:pt x="42" y="87"/>
                </a:lnTo>
                <a:lnTo>
                  <a:pt x="53" y="89"/>
                </a:lnTo>
                <a:lnTo>
                  <a:pt x="64" y="87"/>
                </a:lnTo>
                <a:lnTo>
                  <a:pt x="75" y="86"/>
                </a:lnTo>
                <a:lnTo>
                  <a:pt x="84" y="81"/>
                </a:lnTo>
                <a:lnTo>
                  <a:pt x="92" y="75"/>
                </a:lnTo>
                <a:lnTo>
                  <a:pt x="99" y="69"/>
                </a:lnTo>
                <a:lnTo>
                  <a:pt x="105" y="62"/>
                </a:lnTo>
                <a:lnTo>
                  <a:pt x="106" y="53"/>
                </a:lnTo>
                <a:lnTo>
                  <a:pt x="108" y="44"/>
                </a:lnTo>
                <a:lnTo>
                  <a:pt x="106" y="44"/>
                </a:lnTo>
                <a:lnTo>
                  <a:pt x="106" y="35"/>
                </a:lnTo>
                <a:lnTo>
                  <a:pt x="103" y="27"/>
                </a:lnTo>
                <a:lnTo>
                  <a:pt x="97" y="20"/>
                </a:lnTo>
                <a:lnTo>
                  <a:pt x="92" y="14"/>
                </a:lnTo>
                <a:lnTo>
                  <a:pt x="84" y="7"/>
                </a:lnTo>
                <a:lnTo>
                  <a:pt x="75" y="3"/>
                </a:lnTo>
                <a:lnTo>
                  <a:pt x="64" y="1"/>
                </a:lnTo>
                <a:lnTo>
                  <a:pt x="53" y="0"/>
                </a:lnTo>
                <a:lnTo>
                  <a:pt x="42" y="1"/>
                </a:lnTo>
                <a:lnTo>
                  <a:pt x="33" y="3"/>
                </a:lnTo>
                <a:lnTo>
                  <a:pt x="24" y="7"/>
                </a:lnTo>
                <a:lnTo>
                  <a:pt x="16" y="14"/>
                </a:lnTo>
                <a:lnTo>
                  <a:pt x="9" y="20"/>
                </a:lnTo>
                <a:lnTo>
                  <a:pt x="4" y="27"/>
                </a:lnTo>
                <a:lnTo>
                  <a:pt x="2" y="35"/>
                </a:lnTo>
                <a:lnTo>
                  <a:pt x="0" y="44"/>
                </a:lnTo>
                <a:lnTo>
                  <a:pt x="2" y="53"/>
                </a:lnTo>
                <a:lnTo>
                  <a:pt x="4" y="62"/>
                </a:lnTo>
                <a:lnTo>
                  <a:pt x="9" y="69"/>
                </a:lnTo>
                <a:lnTo>
                  <a:pt x="16" y="75"/>
                </a:lnTo>
                <a:lnTo>
                  <a:pt x="24" y="81"/>
                </a:lnTo>
                <a:lnTo>
                  <a:pt x="33" y="84"/>
                </a:lnTo>
                <a:lnTo>
                  <a:pt x="42" y="87"/>
                </a:lnTo>
                <a:lnTo>
                  <a:pt x="53" y="89"/>
                </a:lnTo>
                <a:lnTo>
                  <a:pt x="64" y="87"/>
                </a:lnTo>
                <a:lnTo>
                  <a:pt x="75" y="84"/>
                </a:lnTo>
                <a:lnTo>
                  <a:pt x="84" y="81"/>
                </a:lnTo>
                <a:lnTo>
                  <a:pt x="92" y="75"/>
                </a:lnTo>
                <a:lnTo>
                  <a:pt x="97" y="69"/>
                </a:lnTo>
                <a:lnTo>
                  <a:pt x="103" y="62"/>
                </a:lnTo>
                <a:lnTo>
                  <a:pt x="106" y="53"/>
                </a:lnTo>
                <a:lnTo>
                  <a:pt x="106" y="44"/>
                </a:lnTo>
                <a:lnTo>
                  <a:pt x="108" y="44"/>
                </a:lnTo>
                <a:close/>
              </a:path>
            </a:pathLst>
          </a:custGeom>
          <a:solidFill>
            <a:srgbClr val="B5F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7" name="Freeform 1677"/>
          <p:cNvSpPr>
            <a:spLocks/>
          </p:cNvSpPr>
          <p:nvPr/>
        </p:nvSpPr>
        <p:spPr bwMode="auto">
          <a:xfrm>
            <a:off x="4311650" y="4883150"/>
            <a:ext cx="155575" cy="141288"/>
          </a:xfrm>
          <a:custGeom>
            <a:avLst/>
            <a:gdLst>
              <a:gd name="T0" fmla="*/ 2147483647 w 106"/>
              <a:gd name="T1" fmla="*/ 2147483647 h 89"/>
              <a:gd name="T2" fmla="*/ 2147483647 w 106"/>
              <a:gd name="T3" fmla="*/ 2147483647 h 89"/>
              <a:gd name="T4" fmla="*/ 2147483647 w 106"/>
              <a:gd name="T5" fmla="*/ 2147483647 h 89"/>
              <a:gd name="T6" fmla="*/ 2147483647 w 106"/>
              <a:gd name="T7" fmla="*/ 2147483647 h 89"/>
              <a:gd name="T8" fmla="*/ 2147483647 w 106"/>
              <a:gd name="T9" fmla="*/ 2147483647 h 89"/>
              <a:gd name="T10" fmla="*/ 2147483647 w 106"/>
              <a:gd name="T11" fmla="*/ 2147483647 h 89"/>
              <a:gd name="T12" fmla="*/ 2147483647 w 106"/>
              <a:gd name="T13" fmla="*/ 2147483647 h 89"/>
              <a:gd name="T14" fmla="*/ 2147483647 w 106"/>
              <a:gd name="T15" fmla="*/ 2147483647 h 89"/>
              <a:gd name="T16" fmla="*/ 2147483647 w 106"/>
              <a:gd name="T17" fmla="*/ 2147483647 h 89"/>
              <a:gd name="T18" fmla="*/ 2147483647 w 106"/>
              <a:gd name="T19" fmla="*/ 2147483647 h 89"/>
              <a:gd name="T20" fmla="*/ 2147483647 w 106"/>
              <a:gd name="T21" fmla="*/ 2147483647 h 89"/>
              <a:gd name="T22" fmla="*/ 2147483647 w 106"/>
              <a:gd name="T23" fmla="*/ 2147483647 h 89"/>
              <a:gd name="T24" fmla="*/ 2147483647 w 106"/>
              <a:gd name="T25" fmla="*/ 2147483647 h 89"/>
              <a:gd name="T26" fmla="*/ 2147483647 w 106"/>
              <a:gd name="T27" fmla="*/ 2147483647 h 89"/>
              <a:gd name="T28" fmla="*/ 2147483647 w 106"/>
              <a:gd name="T29" fmla="*/ 2147483647 h 89"/>
              <a:gd name="T30" fmla="*/ 2147483647 w 106"/>
              <a:gd name="T31" fmla="*/ 2147483647 h 89"/>
              <a:gd name="T32" fmla="*/ 2147483647 w 106"/>
              <a:gd name="T33" fmla="*/ 2147483647 h 89"/>
              <a:gd name="T34" fmla="*/ 2147483647 w 106"/>
              <a:gd name="T35" fmla="*/ 2147483647 h 89"/>
              <a:gd name="T36" fmla="*/ 2147483647 w 106"/>
              <a:gd name="T37" fmla="*/ 2147483647 h 89"/>
              <a:gd name="T38" fmla="*/ 2147483647 w 106"/>
              <a:gd name="T39" fmla="*/ 2147483647 h 89"/>
              <a:gd name="T40" fmla="*/ 2147483647 w 106"/>
              <a:gd name="T41" fmla="*/ 0 h 89"/>
              <a:gd name="T42" fmla="*/ 2147483647 w 106"/>
              <a:gd name="T43" fmla="*/ 2147483647 h 89"/>
              <a:gd name="T44" fmla="*/ 2147483647 w 106"/>
              <a:gd name="T45" fmla="*/ 2147483647 h 89"/>
              <a:gd name="T46" fmla="*/ 2147483647 w 106"/>
              <a:gd name="T47" fmla="*/ 2147483647 h 89"/>
              <a:gd name="T48" fmla="*/ 0 w 106"/>
              <a:gd name="T49" fmla="*/ 2147483647 h 89"/>
              <a:gd name="T50" fmla="*/ 2147483647 w 106"/>
              <a:gd name="T51" fmla="*/ 2147483647 h 89"/>
              <a:gd name="T52" fmla="*/ 2147483647 w 106"/>
              <a:gd name="T53" fmla="*/ 2147483647 h 89"/>
              <a:gd name="T54" fmla="*/ 2147483647 w 106"/>
              <a:gd name="T55" fmla="*/ 2147483647 h 89"/>
              <a:gd name="T56" fmla="*/ 2147483647 w 106"/>
              <a:gd name="T57" fmla="*/ 2147483647 h 89"/>
              <a:gd name="T58" fmla="*/ 2147483647 w 106"/>
              <a:gd name="T59" fmla="*/ 2147483647 h 89"/>
              <a:gd name="T60" fmla="*/ 2147483647 w 106"/>
              <a:gd name="T61" fmla="*/ 2147483647 h 89"/>
              <a:gd name="T62" fmla="*/ 2147483647 w 106"/>
              <a:gd name="T63" fmla="*/ 2147483647 h 89"/>
              <a:gd name="T64" fmla="*/ 2147483647 w 106"/>
              <a:gd name="T65" fmla="*/ 2147483647 h 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6"/>
              <a:gd name="T100" fmla="*/ 0 h 89"/>
              <a:gd name="T101" fmla="*/ 106 w 106"/>
              <a:gd name="T102" fmla="*/ 89 h 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6" h="89">
                <a:moveTo>
                  <a:pt x="106" y="44"/>
                </a:moveTo>
                <a:lnTo>
                  <a:pt x="106" y="35"/>
                </a:lnTo>
                <a:lnTo>
                  <a:pt x="103" y="27"/>
                </a:lnTo>
                <a:lnTo>
                  <a:pt x="97" y="20"/>
                </a:lnTo>
                <a:lnTo>
                  <a:pt x="92" y="14"/>
                </a:lnTo>
                <a:lnTo>
                  <a:pt x="84" y="7"/>
                </a:lnTo>
                <a:lnTo>
                  <a:pt x="75" y="3"/>
                </a:lnTo>
                <a:lnTo>
                  <a:pt x="64" y="1"/>
                </a:lnTo>
                <a:lnTo>
                  <a:pt x="53" y="0"/>
                </a:lnTo>
                <a:lnTo>
                  <a:pt x="42" y="1"/>
                </a:lnTo>
                <a:lnTo>
                  <a:pt x="33" y="3"/>
                </a:lnTo>
                <a:lnTo>
                  <a:pt x="24" y="7"/>
                </a:lnTo>
                <a:lnTo>
                  <a:pt x="16" y="14"/>
                </a:lnTo>
                <a:lnTo>
                  <a:pt x="9" y="20"/>
                </a:lnTo>
                <a:lnTo>
                  <a:pt x="4" y="27"/>
                </a:lnTo>
                <a:lnTo>
                  <a:pt x="2" y="35"/>
                </a:lnTo>
                <a:lnTo>
                  <a:pt x="0" y="44"/>
                </a:lnTo>
                <a:lnTo>
                  <a:pt x="2" y="53"/>
                </a:lnTo>
                <a:lnTo>
                  <a:pt x="4" y="62"/>
                </a:lnTo>
                <a:lnTo>
                  <a:pt x="9" y="69"/>
                </a:lnTo>
                <a:lnTo>
                  <a:pt x="16" y="75"/>
                </a:lnTo>
                <a:lnTo>
                  <a:pt x="24" y="81"/>
                </a:lnTo>
                <a:lnTo>
                  <a:pt x="33" y="84"/>
                </a:lnTo>
                <a:lnTo>
                  <a:pt x="42" y="87"/>
                </a:lnTo>
                <a:lnTo>
                  <a:pt x="53" y="89"/>
                </a:lnTo>
                <a:lnTo>
                  <a:pt x="64" y="87"/>
                </a:lnTo>
                <a:lnTo>
                  <a:pt x="75" y="84"/>
                </a:lnTo>
                <a:lnTo>
                  <a:pt x="84" y="81"/>
                </a:lnTo>
                <a:lnTo>
                  <a:pt x="92" y="75"/>
                </a:lnTo>
                <a:lnTo>
                  <a:pt x="97" y="69"/>
                </a:lnTo>
                <a:lnTo>
                  <a:pt x="103" y="62"/>
                </a:lnTo>
                <a:lnTo>
                  <a:pt x="106" y="53"/>
                </a:lnTo>
                <a:lnTo>
                  <a:pt x="106" y="44"/>
                </a:lnTo>
                <a:lnTo>
                  <a:pt x="106" y="36"/>
                </a:lnTo>
                <a:lnTo>
                  <a:pt x="103" y="27"/>
                </a:lnTo>
                <a:lnTo>
                  <a:pt x="97" y="20"/>
                </a:lnTo>
                <a:lnTo>
                  <a:pt x="92" y="14"/>
                </a:lnTo>
                <a:lnTo>
                  <a:pt x="83" y="7"/>
                </a:lnTo>
                <a:lnTo>
                  <a:pt x="73" y="4"/>
                </a:lnTo>
                <a:lnTo>
                  <a:pt x="64" y="1"/>
                </a:lnTo>
                <a:lnTo>
                  <a:pt x="53" y="0"/>
                </a:lnTo>
                <a:lnTo>
                  <a:pt x="42" y="1"/>
                </a:lnTo>
                <a:lnTo>
                  <a:pt x="33" y="4"/>
                </a:lnTo>
                <a:lnTo>
                  <a:pt x="24" y="7"/>
                </a:lnTo>
                <a:lnTo>
                  <a:pt x="16" y="14"/>
                </a:lnTo>
                <a:lnTo>
                  <a:pt x="9" y="20"/>
                </a:lnTo>
                <a:lnTo>
                  <a:pt x="5" y="27"/>
                </a:lnTo>
                <a:lnTo>
                  <a:pt x="2" y="36"/>
                </a:lnTo>
                <a:lnTo>
                  <a:pt x="0" y="44"/>
                </a:lnTo>
                <a:lnTo>
                  <a:pt x="2" y="53"/>
                </a:lnTo>
                <a:lnTo>
                  <a:pt x="5" y="62"/>
                </a:lnTo>
                <a:lnTo>
                  <a:pt x="9" y="68"/>
                </a:lnTo>
                <a:lnTo>
                  <a:pt x="16" y="75"/>
                </a:lnTo>
                <a:lnTo>
                  <a:pt x="24" y="80"/>
                </a:lnTo>
                <a:lnTo>
                  <a:pt x="33" y="84"/>
                </a:lnTo>
                <a:lnTo>
                  <a:pt x="42" y="87"/>
                </a:lnTo>
                <a:lnTo>
                  <a:pt x="53" y="87"/>
                </a:lnTo>
                <a:lnTo>
                  <a:pt x="64" y="87"/>
                </a:lnTo>
                <a:lnTo>
                  <a:pt x="73" y="84"/>
                </a:lnTo>
                <a:lnTo>
                  <a:pt x="83" y="80"/>
                </a:lnTo>
                <a:lnTo>
                  <a:pt x="92" y="75"/>
                </a:lnTo>
                <a:lnTo>
                  <a:pt x="97" y="68"/>
                </a:lnTo>
                <a:lnTo>
                  <a:pt x="103" y="62"/>
                </a:lnTo>
                <a:lnTo>
                  <a:pt x="106" y="53"/>
                </a:lnTo>
                <a:lnTo>
                  <a:pt x="106" y="44"/>
                </a:lnTo>
                <a:close/>
              </a:path>
            </a:pathLst>
          </a:custGeom>
          <a:solidFill>
            <a:srgbClr val="B6F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8" name="Freeform 1678"/>
          <p:cNvSpPr>
            <a:spLocks/>
          </p:cNvSpPr>
          <p:nvPr/>
        </p:nvSpPr>
        <p:spPr bwMode="auto">
          <a:xfrm>
            <a:off x="4311650" y="4883150"/>
            <a:ext cx="155575" cy="138113"/>
          </a:xfrm>
          <a:custGeom>
            <a:avLst/>
            <a:gdLst>
              <a:gd name="T0" fmla="*/ 2147483647 w 106"/>
              <a:gd name="T1" fmla="*/ 2147483647 h 87"/>
              <a:gd name="T2" fmla="*/ 2147483647 w 106"/>
              <a:gd name="T3" fmla="*/ 2147483647 h 87"/>
              <a:gd name="T4" fmla="*/ 2147483647 w 106"/>
              <a:gd name="T5" fmla="*/ 2147483647 h 87"/>
              <a:gd name="T6" fmla="*/ 2147483647 w 106"/>
              <a:gd name="T7" fmla="*/ 2147483647 h 87"/>
              <a:gd name="T8" fmla="*/ 2147483647 w 106"/>
              <a:gd name="T9" fmla="*/ 2147483647 h 87"/>
              <a:gd name="T10" fmla="*/ 2147483647 w 106"/>
              <a:gd name="T11" fmla="*/ 2147483647 h 87"/>
              <a:gd name="T12" fmla="*/ 2147483647 w 106"/>
              <a:gd name="T13" fmla="*/ 2147483647 h 87"/>
              <a:gd name="T14" fmla="*/ 2147483647 w 106"/>
              <a:gd name="T15" fmla="*/ 2147483647 h 87"/>
              <a:gd name="T16" fmla="*/ 2147483647 w 106"/>
              <a:gd name="T17" fmla="*/ 2147483647 h 87"/>
              <a:gd name="T18" fmla="*/ 2147483647 w 106"/>
              <a:gd name="T19" fmla="*/ 2147483647 h 87"/>
              <a:gd name="T20" fmla="*/ 2147483647 w 106"/>
              <a:gd name="T21" fmla="*/ 2147483647 h 87"/>
              <a:gd name="T22" fmla="*/ 2147483647 w 106"/>
              <a:gd name="T23" fmla="*/ 2147483647 h 87"/>
              <a:gd name="T24" fmla="*/ 2147483647 w 106"/>
              <a:gd name="T25" fmla="*/ 2147483647 h 87"/>
              <a:gd name="T26" fmla="*/ 2147483647 w 106"/>
              <a:gd name="T27" fmla="*/ 2147483647 h 87"/>
              <a:gd name="T28" fmla="*/ 2147483647 w 106"/>
              <a:gd name="T29" fmla="*/ 2147483647 h 87"/>
              <a:gd name="T30" fmla="*/ 2147483647 w 106"/>
              <a:gd name="T31" fmla="*/ 2147483647 h 87"/>
              <a:gd name="T32" fmla="*/ 2147483647 w 106"/>
              <a:gd name="T33" fmla="*/ 2147483647 h 87"/>
              <a:gd name="T34" fmla="*/ 2147483647 w 106"/>
              <a:gd name="T35" fmla="*/ 2147483647 h 87"/>
              <a:gd name="T36" fmla="*/ 2147483647 w 106"/>
              <a:gd name="T37" fmla="*/ 2147483647 h 87"/>
              <a:gd name="T38" fmla="*/ 2147483647 w 106"/>
              <a:gd name="T39" fmla="*/ 2147483647 h 87"/>
              <a:gd name="T40" fmla="*/ 2147483647 w 106"/>
              <a:gd name="T41" fmla="*/ 2147483647 h 87"/>
              <a:gd name="T42" fmla="*/ 2147483647 w 106"/>
              <a:gd name="T43" fmla="*/ 2147483647 h 87"/>
              <a:gd name="T44" fmla="*/ 2147483647 w 106"/>
              <a:gd name="T45" fmla="*/ 2147483647 h 87"/>
              <a:gd name="T46" fmla="*/ 2147483647 w 106"/>
              <a:gd name="T47" fmla="*/ 2147483647 h 87"/>
              <a:gd name="T48" fmla="*/ 2147483647 w 106"/>
              <a:gd name="T49" fmla="*/ 2147483647 h 87"/>
              <a:gd name="T50" fmla="*/ 2147483647 w 106"/>
              <a:gd name="T51" fmla="*/ 2147483647 h 87"/>
              <a:gd name="T52" fmla="*/ 2147483647 w 106"/>
              <a:gd name="T53" fmla="*/ 2147483647 h 87"/>
              <a:gd name="T54" fmla="*/ 2147483647 w 106"/>
              <a:gd name="T55" fmla="*/ 2147483647 h 87"/>
              <a:gd name="T56" fmla="*/ 2147483647 w 106"/>
              <a:gd name="T57" fmla="*/ 2147483647 h 87"/>
              <a:gd name="T58" fmla="*/ 2147483647 w 106"/>
              <a:gd name="T59" fmla="*/ 2147483647 h 87"/>
              <a:gd name="T60" fmla="*/ 2147483647 w 106"/>
              <a:gd name="T61" fmla="*/ 2147483647 h 87"/>
              <a:gd name="T62" fmla="*/ 2147483647 w 106"/>
              <a:gd name="T63" fmla="*/ 2147483647 h 87"/>
              <a:gd name="T64" fmla="*/ 2147483647 w 106"/>
              <a:gd name="T65" fmla="*/ 2147483647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6"/>
              <a:gd name="T100" fmla="*/ 0 h 87"/>
              <a:gd name="T101" fmla="*/ 106 w 106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6" h="87">
                <a:moveTo>
                  <a:pt x="106" y="44"/>
                </a:moveTo>
                <a:lnTo>
                  <a:pt x="106" y="36"/>
                </a:lnTo>
                <a:lnTo>
                  <a:pt x="103" y="27"/>
                </a:lnTo>
                <a:lnTo>
                  <a:pt x="97" y="20"/>
                </a:lnTo>
                <a:lnTo>
                  <a:pt x="92" y="14"/>
                </a:lnTo>
                <a:lnTo>
                  <a:pt x="83" y="7"/>
                </a:lnTo>
                <a:lnTo>
                  <a:pt x="73" y="4"/>
                </a:lnTo>
                <a:lnTo>
                  <a:pt x="64" y="1"/>
                </a:lnTo>
                <a:lnTo>
                  <a:pt x="53" y="0"/>
                </a:lnTo>
                <a:lnTo>
                  <a:pt x="42" y="1"/>
                </a:lnTo>
                <a:lnTo>
                  <a:pt x="33" y="4"/>
                </a:lnTo>
                <a:lnTo>
                  <a:pt x="24" y="7"/>
                </a:lnTo>
                <a:lnTo>
                  <a:pt x="16" y="14"/>
                </a:lnTo>
                <a:lnTo>
                  <a:pt x="9" y="20"/>
                </a:lnTo>
                <a:lnTo>
                  <a:pt x="5" y="27"/>
                </a:lnTo>
                <a:lnTo>
                  <a:pt x="2" y="36"/>
                </a:lnTo>
                <a:lnTo>
                  <a:pt x="0" y="44"/>
                </a:lnTo>
                <a:lnTo>
                  <a:pt x="2" y="53"/>
                </a:lnTo>
                <a:lnTo>
                  <a:pt x="5" y="62"/>
                </a:lnTo>
                <a:lnTo>
                  <a:pt x="9" y="68"/>
                </a:lnTo>
                <a:lnTo>
                  <a:pt x="16" y="75"/>
                </a:lnTo>
                <a:lnTo>
                  <a:pt x="24" y="80"/>
                </a:lnTo>
                <a:lnTo>
                  <a:pt x="33" y="84"/>
                </a:lnTo>
                <a:lnTo>
                  <a:pt x="42" y="87"/>
                </a:lnTo>
                <a:lnTo>
                  <a:pt x="53" y="87"/>
                </a:lnTo>
                <a:lnTo>
                  <a:pt x="64" y="87"/>
                </a:lnTo>
                <a:lnTo>
                  <a:pt x="73" y="84"/>
                </a:lnTo>
                <a:lnTo>
                  <a:pt x="83" y="80"/>
                </a:lnTo>
                <a:lnTo>
                  <a:pt x="92" y="75"/>
                </a:lnTo>
                <a:lnTo>
                  <a:pt x="97" y="68"/>
                </a:lnTo>
                <a:lnTo>
                  <a:pt x="103" y="62"/>
                </a:lnTo>
                <a:lnTo>
                  <a:pt x="106" y="53"/>
                </a:lnTo>
                <a:lnTo>
                  <a:pt x="106" y="44"/>
                </a:lnTo>
                <a:lnTo>
                  <a:pt x="105" y="36"/>
                </a:lnTo>
                <a:lnTo>
                  <a:pt x="101" y="27"/>
                </a:lnTo>
                <a:lnTo>
                  <a:pt x="97" y="20"/>
                </a:lnTo>
                <a:lnTo>
                  <a:pt x="90" y="14"/>
                </a:lnTo>
                <a:lnTo>
                  <a:pt x="83" y="9"/>
                </a:lnTo>
                <a:lnTo>
                  <a:pt x="73" y="4"/>
                </a:lnTo>
                <a:lnTo>
                  <a:pt x="64" y="1"/>
                </a:lnTo>
                <a:lnTo>
                  <a:pt x="53" y="1"/>
                </a:lnTo>
                <a:lnTo>
                  <a:pt x="42" y="1"/>
                </a:lnTo>
                <a:lnTo>
                  <a:pt x="33" y="4"/>
                </a:lnTo>
                <a:lnTo>
                  <a:pt x="24" y="9"/>
                </a:lnTo>
                <a:lnTo>
                  <a:pt x="16" y="14"/>
                </a:lnTo>
                <a:lnTo>
                  <a:pt x="11" y="20"/>
                </a:lnTo>
                <a:lnTo>
                  <a:pt x="5" y="27"/>
                </a:lnTo>
                <a:lnTo>
                  <a:pt x="2" y="36"/>
                </a:lnTo>
                <a:lnTo>
                  <a:pt x="2" y="44"/>
                </a:lnTo>
                <a:lnTo>
                  <a:pt x="2" y="53"/>
                </a:lnTo>
                <a:lnTo>
                  <a:pt x="5" y="60"/>
                </a:lnTo>
                <a:lnTo>
                  <a:pt x="11" y="68"/>
                </a:lnTo>
                <a:lnTo>
                  <a:pt x="16" y="74"/>
                </a:lnTo>
                <a:lnTo>
                  <a:pt x="24" y="80"/>
                </a:lnTo>
                <a:lnTo>
                  <a:pt x="33" y="84"/>
                </a:lnTo>
                <a:lnTo>
                  <a:pt x="42" y="86"/>
                </a:lnTo>
                <a:lnTo>
                  <a:pt x="53" y="87"/>
                </a:lnTo>
                <a:lnTo>
                  <a:pt x="64" y="86"/>
                </a:lnTo>
                <a:lnTo>
                  <a:pt x="73" y="84"/>
                </a:lnTo>
                <a:lnTo>
                  <a:pt x="83" y="80"/>
                </a:lnTo>
                <a:lnTo>
                  <a:pt x="90" y="74"/>
                </a:lnTo>
                <a:lnTo>
                  <a:pt x="97" y="68"/>
                </a:lnTo>
                <a:lnTo>
                  <a:pt x="101" y="60"/>
                </a:lnTo>
                <a:lnTo>
                  <a:pt x="105" y="53"/>
                </a:lnTo>
                <a:lnTo>
                  <a:pt x="106" y="44"/>
                </a:lnTo>
                <a:close/>
              </a:path>
            </a:pathLst>
          </a:custGeom>
          <a:solidFill>
            <a:srgbClr val="B7F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" name="Freeform 1679"/>
          <p:cNvSpPr>
            <a:spLocks/>
          </p:cNvSpPr>
          <p:nvPr/>
        </p:nvSpPr>
        <p:spPr bwMode="auto">
          <a:xfrm>
            <a:off x="4314825" y="4884738"/>
            <a:ext cx="152400" cy="136525"/>
          </a:xfrm>
          <a:custGeom>
            <a:avLst/>
            <a:gdLst>
              <a:gd name="T0" fmla="*/ 2147483647 w 104"/>
              <a:gd name="T1" fmla="*/ 2147483647 h 86"/>
              <a:gd name="T2" fmla="*/ 2147483647 w 104"/>
              <a:gd name="T3" fmla="*/ 2147483647 h 86"/>
              <a:gd name="T4" fmla="*/ 2147483647 w 104"/>
              <a:gd name="T5" fmla="*/ 2147483647 h 86"/>
              <a:gd name="T6" fmla="*/ 2147483647 w 104"/>
              <a:gd name="T7" fmla="*/ 0 h 86"/>
              <a:gd name="T8" fmla="*/ 2147483647 w 104"/>
              <a:gd name="T9" fmla="*/ 0 h 86"/>
              <a:gd name="T10" fmla="*/ 2147483647 w 104"/>
              <a:gd name="T11" fmla="*/ 2147483647 h 86"/>
              <a:gd name="T12" fmla="*/ 2147483647 w 104"/>
              <a:gd name="T13" fmla="*/ 2147483647 h 86"/>
              <a:gd name="T14" fmla="*/ 0 w 104"/>
              <a:gd name="T15" fmla="*/ 2147483647 h 86"/>
              <a:gd name="T16" fmla="*/ 0 w 104"/>
              <a:gd name="T17" fmla="*/ 2147483647 h 86"/>
              <a:gd name="T18" fmla="*/ 2147483647 w 104"/>
              <a:gd name="T19" fmla="*/ 2147483647 h 86"/>
              <a:gd name="T20" fmla="*/ 2147483647 w 104"/>
              <a:gd name="T21" fmla="*/ 2147483647 h 86"/>
              <a:gd name="T22" fmla="*/ 2147483647 w 104"/>
              <a:gd name="T23" fmla="*/ 2147483647 h 86"/>
              <a:gd name="T24" fmla="*/ 2147483647 w 104"/>
              <a:gd name="T25" fmla="*/ 2147483647 h 86"/>
              <a:gd name="T26" fmla="*/ 2147483647 w 104"/>
              <a:gd name="T27" fmla="*/ 2147483647 h 86"/>
              <a:gd name="T28" fmla="*/ 2147483647 w 104"/>
              <a:gd name="T29" fmla="*/ 2147483647 h 86"/>
              <a:gd name="T30" fmla="*/ 2147483647 w 104"/>
              <a:gd name="T31" fmla="*/ 2147483647 h 86"/>
              <a:gd name="T32" fmla="*/ 2147483647 w 104"/>
              <a:gd name="T33" fmla="*/ 2147483647 h 86"/>
              <a:gd name="T34" fmla="*/ 2147483647 w 104"/>
              <a:gd name="T35" fmla="*/ 2147483647 h 86"/>
              <a:gd name="T36" fmla="*/ 2147483647 w 104"/>
              <a:gd name="T37" fmla="*/ 2147483647 h 86"/>
              <a:gd name="T38" fmla="*/ 2147483647 w 104"/>
              <a:gd name="T39" fmla="*/ 2147483647 h 86"/>
              <a:gd name="T40" fmla="*/ 2147483647 w 104"/>
              <a:gd name="T41" fmla="*/ 0 h 86"/>
              <a:gd name="T42" fmla="*/ 2147483647 w 104"/>
              <a:gd name="T43" fmla="*/ 2147483647 h 86"/>
              <a:gd name="T44" fmla="*/ 2147483647 w 104"/>
              <a:gd name="T45" fmla="*/ 2147483647 h 86"/>
              <a:gd name="T46" fmla="*/ 2147483647 w 104"/>
              <a:gd name="T47" fmla="*/ 2147483647 h 86"/>
              <a:gd name="T48" fmla="*/ 0 w 104"/>
              <a:gd name="T49" fmla="*/ 2147483647 h 86"/>
              <a:gd name="T50" fmla="*/ 2147483647 w 104"/>
              <a:gd name="T51" fmla="*/ 2147483647 h 86"/>
              <a:gd name="T52" fmla="*/ 2147483647 w 104"/>
              <a:gd name="T53" fmla="*/ 2147483647 h 86"/>
              <a:gd name="T54" fmla="*/ 2147483647 w 104"/>
              <a:gd name="T55" fmla="*/ 2147483647 h 86"/>
              <a:gd name="T56" fmla="*/ 2147483647 w 104"/>
              <a:gd name="T57" fmla="*/ 2147483647 h 86"/>
              <a:gd name="T58" fmla="*/ 2147483647 w 104"/>
              <a:gd name="T59" fmla="*/ 2147483647 h 86"/>
              <a:gd name="T60" fmla="*/ 2147483647 w 104"/>
              <a:gd name="T61" fmla="*/ 2147483647 h 86"/>
              <a:gd name="T62" fmla="*/ 2147483647 w 104"/>
              <a:gd name="T63" fmla="*/ 2147483647 h 86"/>
              <a:gd name="T64" fmla="*/ 2147483647 w 104"/>
              <a:gd name="T65" fmla="*/ 2147483647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86"/>
              <a:gd name="T101" fmla="*/ 104 w 104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86">
                <a:moveTo>
                  <a:pt x="104" y="43"/>
                </a:moveTo>
                <a:lnTo>
                  <a:pt x="103" y="35"/>
                </a:lnTo>
                <a:lnTo>
                  <a:pt x="99" y="26"/>
                </a:lnTo>
                <a:lnTo>
                  <a:pt x="95" y="19"/>
                </a:lnTo>
                <a:lnTo>
                  <a:pt x="88" y="13"/>
                </a:lnTo>
                <a:lnTo>
                  <a:pt x="81" y="8"/>
                </a:lnTo>
                <a:lnTo>
                  <a:pt x="71" y="3"/>
                </a:lnTo>
                <a:lnTo>
                  <a:pt x="62" y="0"/>
                </a:lnTo>
                <a:lnTo>
                  <a:pt x="51" y="0"/>
                </a:lnTo>
                <a:lnTo>
                  <a:pt x="40" y="0"/>
                </a:lnTo>
                <a:lnTo>
                  <a:pt x="31" y="3"/>
                </a:lnTo>
                <a:lnTo>
                  <a:pt x="22" y="8"/>
                </a:lnTo>
                <a:lnTo>
                  <a:pt x="14" y="13"/>
                </a:lnTo>
                <a:lnTo>
                  <a:pt x="9" y="19"/>
                </a:lnTo>
                <a:lnTo>
                  <a:pt x="3" y="26"/>
                </a:lnTo>
                <a:lnTo>
                  <a:pt x="0" y="35"/>
                </a:lnTo>
                <a:lnTo>
                  <a:pt x="0" y="43"/>
                </a:lnTo>
                <a:lnTo>
                  <a:pt x="0" y="52"/>
                </a:lnTo>
                <a:lnTo>
                  <a:pt x="3" y="59"/>
                </a:lnTo>
                <a:lnTo>
                  <a:pt x="9" y="67"/>
                </a:lnTo>
                <a:lnTo>
                  <a:pt x="14" y="73"/>
                </a:lnTo>
                <a:lnTo>
                  <a:pt x="22" y="79"/>
                </a:lnTo>
                <a:lnTo>
                  <a:pt x="31" y="83"/>
                </a:lnTo>
                <a:lnTo>
                  <a:pt x="40" y="85"/>
                </a:lnTo>
                <a:lnTo>
                  <a:pt x="51" y="86"/>
                </a:lnTo>
                <a:lnTo>
                  <a:pt x="62" y="85"/>
                </a:lnTo>
                <a:lnTo>
                  <a:pt x="71" y="83"/>
                </a:lnTo>
                <a:lnTo>
                  <a:pt x="81" y="79"/>
                </a:lnTo>
                <a:lnTo>
                  <a:pt x="88" y="73"/>
                </a:lnTo>
                <a:lnTo>
                  <a:pt x="95" y="67"/>
                </a:lnTo>
                <a:lnTo>
                  <a:pt x="99" y="59"/>
                </a:lnTo>
                <a:lnTo>
                  <a:pt x="103" y="52"/>
                </a:lnTo>
                <a:lnTo>
                  <a:pt x="104" y="43"/>
                </a:lnTo>
                <a:lnTo>
                  <a:pt x="103" y="43"/>
                </a:lnTo>
                <a:lnTo>
                  <a:pt x="103" y="35"/>
                </a:lnTo>
                <a:lnTo>
                  <a:pt x="99" y="26"/>
                </a:lnTo>
                <a:lnTo>
                  <a:pt x="95" y="20"/>
                </a:lnTo>
                <a:lnTo>
                  <a:pt x="88" y="13"/>
                </a:lnTo>
                <a:lnTo>
                  <a:pt x="81" y="8"/>
                </a:lnTo>
                <a:lnTo>
                  <a:pt x="71" y="3"/>
                </a:lnTo>
                <a:lnTo>
                  <a:pt x="62" y="2"/>
                </a:lnTo>
                <a:lnTo>
                  <a:pt x="51" y="0"/>
                </a:lnTo>
                <a:lnTo>
                  <a:pt x="42" y="2"/>
                </a:lnTo>
                <a:lnTo>
                  <a:pt x="31" y="3"/>
                </a:lnTo>
                <a:lnTo>
                  <a:pt x="24" y="8"/>
                </a:lnTo>
                <a:lnTo>
                  <a:pt x="14" y="13"/>
                </a:lnTo>
                <a:lnTo>
                  <a:pt x="9" y="20"/>
                </a:lnTo>
                <a:lnTo>
                  <a:pt x="3" y="26"/>
                </a:lnTo>
                <a:lnTo>
                  <a:pt x="2" y="35"/>
                </a:lnTo>
                <a:lnTo>
                  <a:pt x="0" y="43"/>
                </a:lnTo>
                <a:lnTo>
                  <a:pt x="2" y="52"/>
                </a:lnTo>
                <a:lnTo>
                  <a:pt x="3" y="59"/>
                </a:lnTo>
                <a:lnTo>
                  <a:pt x="9" y="67"/>
                </a:lnTo>
                <a:lnTo>
                  <a:pt x="14" y="73"/>
                </a:lnTo>
                <a:lnTo>
                  <a:pt x="24" y="79"/>
                </a:lnTo>
                <a:lnTo>
                  <a:pt x="31" y="82"/>
                </a:lnTo>
                <a:lnTo>
                  <a:pt x="42" y="85"/>
                </a:lnTo>
                <a:lnTo>
                  <a:pt x="51" y="85"/>
                </a:lnTo>
                <a:lnTo>
                  <a:pt x="62" y="85"/>
                </a:lnTo>
                <a:lnTo>
                  <a:pt x="71" y="82"/>
                </a:lnTo>
                <a:lnTo>
                  <a:pt x="81" y="79"/>
                </a:lnTo>
                <a:lnTo>
                  <a:pt x="88" y="73"/>
                </a:lnTo>
                <a:lnTo>
                  <a:pt x="95" y="67"/>
                </a:lnTo>
                <a:lnTo>
                  <a:pt x="99" y="59"/>
                </a:lnTo>
                <a:lnTo>
                  <a:pt x="103" y="52"/>
                </a:lnTo>
                <a:lnTo>
                  <a:pt x="103" y="43"/>
                </a:lnTo>
                <a:lnTo>
                  <a:pt x="104" y="43"/>
                </a:lnTo>
                <a:close/>
              </a:path>
            </a:pathLst>
          </a:custGeom>
          <a:solidFill>
            <a:srgbClr val="B8F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0" name="Freeform 1680"/>
          <p:cNvSpPr>
            <a:spLocks/>
          </p:cNvSpPr>
          <p:nvPr/>
        </p:nvSpPr>
        <p:spPr bwMode="auto">
          <a:xfrm>
            <a:off x="4314825" y="4884738"/>
            <a:ext cx="150813" cy="134937"/>
          </a:xfrm>
          <a:custGeom>
            <a:avLst/>
            <a:gdLst>
              <a:gd name="T0" fmla="*/ 2147483647 w 103"/>
              <a:gd name="T1" fmla="*/ 2147483647 h 85"/>
              <a:gd name="T2" fmla="*/ 2147483647 w 103"/>
              <a:gd name="T3" fmla="*/ 2147483647 h 85"/>
              <a:gd name="T4" fmla="*/ 2147483647 w 103"/>
              <a:gd name="T5" fmla="*/ 2147483647 h 85"/>
              <a:gd name="T6" fmla="*/ 2147483647 w 103"/>
              <a:gd name="T7" fmla="*/ 2147483647 h 85"/>
              <a:gd name="T8" fmla="*/ 2147483647 w 103"/>
              <a:gd name="T9" fmla="*/ 2147483647 h 85"/>
              <a:gd name="T10" fmla="*/ 2147483647 w 103"/>
              <a:gd name="T11" fmla="*/ 2147483647 h 85"/>
              <a:gd name="T12" fmla="*/ 2147483647 w 103"/>
              <a:gd name="T13" fmla="*/ 2147483647 h 85"/>
              <a:gd name="T14" fmla="*/ 2147483647 w 103"/>
              <a:gd name="T15" fmla="*/ 2147483647 h 85"/>
              <a:gd name="T16" fmla="*/ 2147483647 w 103"/>
              <a:gd name="T17" fmla="*/ 2147483647 h 85"/>
              <a:gd name="T18" fmla="*/ 2147483647 w 103"/>
              <a:gd name="T19" fmla="*/ 2147483647 h 85"/>
              <a:gd name="T20" fmla="*/ 2147483647 w 103"/>
              <a:gd name="T21" fmla="*/ 2147483647 h 85"/>
              <a:gd name="T22" fmla="*/ 2147483647 w 103"/>
              <a:gd name="T23" fmla="*/ 2147483647 h 85"/>
              <a:gd name="T24" fmla="*/ 2147483647 w 103"/>
              <a:gd name="T25" fmla="*/ 2147483647 h 85"/>
              <a:gd name="T26" fmla="*/ 2147483647 w 103"/>
              <a:gd name="T27" fmla="*/ 2147483647 h 85"/>
              <a:gd name="T28" fmla="*/ 2147483647 w 103"/>
              <a:gd name="T29" fmla="*/ 2147483647 h 85"/>
              <a:gd name="T30" fmla="*/ 2147483647 w 103"/>
              <a:gd name="T31" fmla="*/ 2147483647 h 85"/>
              <a:gd name="T32" fmla="*/ 2147483647 w 103"/>
              <a:gd name="T33" fmla="*/ 2147483647 h 85"/>
              <a:gd name="T34" fmla="*/ 2147483647 w 103"/>
              <a:gd name="T35" fmla="*/ 2147483647 h 85"/>
              <a:gd name="T36" fmla="*/ 2147483647 w 103"/>
              <a:gd name="T37" fmla="*/ 2147483647 h 85"/>
              <a:gd name="T38" fmla="*/ 2147483647 w 103"/>
              <a:gd name="T39" fmla="*/ 2147483647 h 85"/>
              <a:gd name="T40" fmla="*/ 2147483647 w 103"/>
              <a:gd name="T41" fmla="*/ 2147483647 h 85"/>
              <a:gd name="T42" fmla="*/ 2147483647 w 103"/>
              <a:gd name="T43" fmla="*/ 2147483647 h 85"/>
              <a:gd name="T44" fmla="*/ 2147483647 w 103"/>
              <a:gd name="T45" fmla="*/ 2147483647 h 85"/>
              <a:gd name="T46" fmla="*/ 2147483647 w 103"/>
              <a:gd name="T47" fmla="*/ 2147483647 h 85"/>
              <a:gd name="T48" fmla="*/ 2147483647 w 103"/>
              <a:gd name="T49" fmla="*/ 2147483647 h 85"/>
              <a:gd name="T50" fmla="*/ 2147483647 w 103"/>
              <a:gd name="T51" fmla="*/ 2147483647 h 85"/>
              <a:gd name="T52" fmla="*/ 2147483647 w 103"/>
              <a:gd name="T53" fmla="*/ 2147483647 h 85"/>
              <a:gd name="T54" fmla="*/ 2147483647 w 103"/>
              <a:gd name="T55" fmla="*/ 2147483647 h 85"/>
              <a:gd name="T56" fmla="*/ 2147483647 w 103"/>
              <a:gd name="T57" fmla="*/ 2147483647 h 85"/>
              <a:gd name="T58" fmla="*/ 2147483647 w 103"/>
              <a:gd name="T59" fmla="*/ 2147483647 h 85"/>
              <a:gd name="T60" fmla="*/ 2147483647 w 103"/>
              <a:gd name="T61" fmla="*/ 2147483647 h 85"/>
              <a:gd name="T62" fmla="*/ 2147483647 w 103"/>
              <a:gd name="T63" fmla="*/ 2147483647 h 85"/>
              <a:gd name="T64" fmla="*/ 2147483647 w 103"/>
              <a:gd name="T65" fmla="*/ 2147483647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3"/>
              <a:gd name="T100" fmla="*/ 0 h 85"/>
              <a:gd name="T101" fmla="*/ 103 w 103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3" h="85">
                <a:moveTo>
                  <a:pt x="103" y="43"/>
                </a:moveTo>
                <a:lnTo>
                  <a:pt x="103" y="35"/>
                </a:lnTo>
                <a:lnTo>
                  <a:pt x="99" y="26"/>
                </a:lnTo>
                <a:lnTo>
                  <a:pt x="95" y="20"/>
                </a:lnTo>
                <a:lnTo>
                  <a:pt x="88" y="13"/>
                </a:lnTo>
                <a:lnTo>
                  <a:pt x="81" y="8"/>
                </a:lnTo>
                <a:lnTo>
                  <a:pt x="71" y="3"/>
                </a:lnTo>
                <a:lnTo>
                  <a:pt x="62" y="2"/>
                </a:lnTo>
                <a:lnTo>
                  <a:pt x="51" y="0"/>
                </a:lnTo>
                <a:lnTo>
                  <a:pt x="42" y="2"/>
                </a:lnTo>
                <a:lnTo>
                  <a:pt x="31" y="3"/>
                </a:lnTo>
                <a:lnTo>
                  <a:pt x="24" y="8"/>
                </a:lnTo>
                <a:lnTo>
                  <a:pt x="14" y="13"/>
                </a:lnTo>
                <a:lnTo>
                  <a:pt x="9" y="20"/>
                </a:lnTo>
                <a:lnTo>
                  <a:pt x="3" y="26"/>
                </a:lnTo>
                <a:lnTo>
                  <a:pt x="2" y="35"/>
                </a:lnTo>
                <a:lnTo>
                  <a:pt x="0" y="43"/>
                </a:lnTo>
                <a:lnTo>
                  <a:pt x="2" y="52"/>
                </a:lnTo>
                <a:lnTo>
                  <a:pt x="3" y="59"/>
                </a:lnTo>
                <a:lnTo>
                  <a:pt x="9" y="67"/>
                </a:lnTo>
                <a:lnTo>
                  <a:pt x="14" y="73"/>
                </a:lnTo>
                <a:lnTo>
                  <a:pt x="24" y="79"/>
                </a:lnTo>
                <a:lnTo>
                  <a:pt x="31" y="82"/>
                </a:lnTo>
                <a:lnTo>
                  <a:pt x="42" y="85"/>
                </a:lnTo>
                <a:lnTo>
                  <a:pt x="51" y="85"/>
                </a:lnTo>
                <a:lnTo>
                  <a:pt x="62" y="85"/>
                </a:lnTo>
                <a:lnTo>
                  <a:pt x="71" y="82"/>
                </a:lnTo>
                <a:lnTo>
                  <a:pt x="81" y="79"/>
                </a:lnTo>
                <a:lnTo>
                  <a:pt x="88" y="73"/>
                </a:lnTo>
                <a:lnTo>
                  <a:pt x="95" y="67"/>
                </a:lnTo>
                <a:lnTo>
                  <a:pt x="99" y="59"/>
                </a:lnTo>
                <a:lnTo>
                  <a:pt x="103" y="52"/>
                </a:lnTo>
                <a:lnTo>
                  <a:pt x="103" y="43"/>
                </a:lnTo>
                <a:lnTo>
                  <a:pt x="101" y="35"/>
                </a:lnTo>
                <a:lnTo>
                  <a:pt x="99" y="28"/>
                </a:lnTo>
                <a:lnTo>
                  <a:pt x="93" y="20"/>
                </a:lnTo>
                <a:lnTo>
                  <a:pt x="88" y="14"/>
                </a:lnTo>
                <a:lnTo>
                  <a:pt x="81" y="8"/>
                </a:lnTo>
                <a:lnTo>
                  <a:pt x="71" y="5"/>
                </a:lnTo>
                <a:lnTo>
                  <a:pt x="62" y="2"/>
                </a:lnTo>
                <a:lnTo>
                  <a:pt x="51" y="2"/>
                </a:lnTo>
                <a:lnTo>
                  <a:pt x="42" y="2"/>
                </a:lnTo>
                <a:lnTo>
                  <a:pt x="31" y="5"/>
                </a:lnTo>
                <a:lnTo>
                  <a:pt x="24" y="8"/>
                </a:lnTo>
                <a:lnTo>
                  <a:pt x="16" y="14"/>
                </a:lnTo>
                <a:lnTo>
                  <a:pt x="9" y="20"/>
                </a:lnTo>
                <a:lnTo>
                  <a:pt x="5" y="28"/>
                </a:lnTo>
                <a:lnTo>
                  <a:pt x="2" y="35"/>
                </a:lnTo>
                <a:lnTo>
                  <a:pt x="2" y="43"/>
                </a:lnTo>
                <a:lnTo>
                  <a:pt x="2" y="52"/>
                </a:lnTo>
                <a:lnTo>
                  <a:pt x="5" y="59"/>
                </a:lnTo>
                <a:lnTo>
                  <a:pt x="9" y="67"/>
                </a:lnTo>
                <a:lnTo>
                  <a:pt x="16" y="73"/>
                </a:lnTo>
                <a:lnTo>
                  <a:pt x="24" y="77"/>
                </a:lnTo>
                <a:lnTo>
                  <a:pt x="31" y="82"/>
                </a:lnTo>
                <a:lnTo>
                  <a:pt x="42" y="83"/>
                </a:lnTo>
                <a:lnTo>
                  <a:pt x="51" y="85"/>
                </a:lnTo>
                <a:lnTo>
                  <a:pt x="62" y="83"/>
                </a:lnTo>
                <a:lnTo>
                  <a:pt x="71" y="82"/>
                </a:lnTo>
                <a:lnTo>
                  <a:pt x="81" y="77"/>
                </a:lnTo>
                <a:lnTo>
                  <a:pt x="88" y="73"/>
                </a:lnTo>
                <a:lnTo>
                  <a:pt x="93" y="67"/>
                </a:lnTo>
                <a:lnTo>
                  <a:pt x="99" y="59"/>
                </a:lnTo>
                <a:lnTo>
                  <a:pt x="101" y="52"/>
                </a:lnTo>
                <a:lnTo>
                  <a:pt x="103" y="43"/>
                </a:lnTo>
                <a:close/>
              </a:path>
            </a:pathLst>
          </a:custGeom>
          <a:solidFill>
            <a:srgbClr val="B9F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1" name="Freeform 1681"/>
          <p:cNvSpPr>
            <a:spLocks/>
          </p:cNvSpPr>
          <p:nvPr/>
        </p:nvSpPr>
        <p:spPr bwMode="auto">
          <a:xfrm>
            <a:off x="4316413" y="4887913"/>
            <a:ext cx="149225" cy="131762"/>
          </a:xfrm>
          <a:custGeom>
            <a:avLst/>
            <a:gdLst>
              <a:gd name="T0" fmla="*/ 2147483647 w 101"/>
              <a:gd name="T1" fmla="*/ 2147483647 h 83"/>
              <a:gd name="T2" fmla="*/ 2147483647 w 101"/>
              <a:gd name="T3" fmla="*/ 2147483647 h 83"/>
              <a:gd name="T4" fmla="*/ 2147483647 w 101"/>
              <a:gd name="T5" fmla="*/ 2147483647 h 83"/>
              <a:gd name="T6" fmla="*/ 2147483647 w 101"/>
              <a:gd name="T7" fmla="*/ 0 h 83"/>
              <a:gd name="T8" fmla="*/ 2147483647 w 101"/>
              <a:gd name="T9" fmla="*/ 0 h 83"/>
              <a:gd name="T10" fmla="*/ 2147483647 w 101"/>
              <a:gd name="T11" fmla="*/ 2147483647 h 83"/>
              <a:gd name="T12" fmla="*/ 2147483647 w 101"/>
              <a:gd name="T13" fmla="*/ 2147483647 h 83"/>
              <a:gd name="T14" fmla="*/ 0 w 101"/>
              <a:gd name="T15" fmla="*/ 2147483647 h 83"/>
              <a:gd name="T16" fmla="*/ 0 w 101"/>
              <a:gd name="T17" fmla="*/ 2147483647 h 83"/>
              <a:gd name="T18" fmla="*/ 2147483647 w 101"/>
              <a:gd name="T19" fmla="*/ 2147483647 h 83"/>
              <a:gd name="T20" fmla="*/ 2147483647 w 101"/>
              <a:gd name="T21" fmla="*/ 2147483647 h 83"/>
              <a:gd name="T22" fmla="*/ 2147483647 w 101"/>
              <a:gd name="T23" fmla="*/ 2147483647 h 83"/>
              <a:gd name="T24" fmla="*/ 2147483647 w 101"/>
              <a:gd name="T25" fmla="*/ 2147483647 h 83"/>
              <a:gd name="T26" fmla="*/ 2147483647 w 101"/>
              <a:gd name="T27" fmla="*/ 2147483647 h 83"/>
              <a:gd name="T28" fmla="*/ 2147483647 w 101"/>
              <a:gd name="T29" fmla="*/ 2147483647 h 83"/>
              <a:gd name="T30" fmla="*/ 2147483647 w 101"/>
              <a:gd name="T31" fmla="*/ 2147483647 h 83"/>
              <a:gd name="T32" fmla="*/ 2147483647 w 101"/>
              <a:gd name="T33" fmla="*/ 2147483647 h 83"/>
              <a:gd name="T34" fmla="*/ 2147483647 w 101"/>
              <a:gd name="T35" fmla="*/ 2147483647 h 83"/>
              <a:gd name="T36" fmla="*/ 2147483647 w 101"/>
              <a:gd name="T37" fmla="*/ 2147483647 h 83"/>
              <a:gd name="T38" fmla="*/ 2147483647 w 101"/>
              <a:gd name="T39" fmla="*/ 2147483647 h 83"/>
              <a:gd name="T40" fmla="*/ 2147483647 w 101"/>
              <a:gd name="T41" fmla="*/ 0 h 83"/>
              <a:gd name="T42" fmla="*/ 2147483647 w 101"/>
              <a:gd name="T43" fmla="*/ 2147483647 h 83"/>
              <a:gd name="T44" fmla="*/ 2147483647 w 101"/>
              <a:gd name="T45" fmla="*/ 2147483647 h 83"/>
              <a:gd name="T46" fmla="*/ 2147483647 w 101"/>
              <a:gd name="T47" fmla="*/ 2147483647 h 83"/>
              <a:gd name="T48" fmla="*/ 0 w 101"/>
              <a:gd name="T49" fmla="*/ 2147483647 h 83"/>
              <a:gd name="T50" fmla="*/ 2147483647 w 101"/>
              <a:gd name="T51" fmla="*/ 2147483647 h 83"/>
              <a:gd name="T52" fmla="*/ 2147483647 w 101"/>
              <a:gd name="T53" fmla="*/ 2147483647 h 83"/>
              <a:gd name="T54" fmla="*/ 2147483647 w 101"/>
              <a:gd name="T55" fmla="*/ 2147483647 h 83"/>
              <a:gd name="T56" fmla="*/ 2147483647 w 101"/>
              <a:gd name="T57" fmla="*/ 2147483647 h 83"/>
              <a:gd name="T58" fmla="*/ 2147483647 w 101"/>
              <a:gd name="T59" fmla="*/ 2147483647 h 83"/>
              <a:gd name="T60" fmla="*/ 2147483647 w 101"/>
              <a:gd name="T61" fmla="*/ 2147483647 h 83"/>
              <a:gd name="T62" fmla="*/ 2147483647 w 101"/>
              <a:gd name="T63" fmla="*/ 2147483647 h 83"/>
              <a:gd name="T64" fmla="*/ 2147483647 w 101"/>
              <a:gd name="T65" fmla="*/ 2147483647 h 8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1"/>
              <a:gd name="T100" fmla="*/ 0 h 83"/>
              <a:gd name="T101" fmla="*/ 101 w 101"/>
              <a:gd name="T102" fmla="*/ 83 h 8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1" h="83">
                <a:moveTo>
                  <a:pt x="101" y="41"/>
                </a:moveTo>
                <a:lnTo>
                  <a:pt x="99" y="33"/>
                </a:lnTo>
                <a:lnTo>
                  <a:pt x="97" y="26"/>
                </a:lnTo>
                <a:lnTo>
                  <a:pt x="91" y="18"/>
                </a:lnTo>
                <a:lnTo>
                  <a:pt x="86" y="12"/>
                </a:lnTo>
                <a:lnTo>
                  <a:pt x="79" y="6"/>
                </a:lnTo>
                <a:lnTo>
                  <a:pt x="69" y="3"/>
                </a:lnTo>
                <a:lnTo>
                  <a:pt x="60" y="0"/>
                </a:lnTo>
                <a:lnTo>
                  <a:pt x="49" y="0"/>
                </a:lnTo>
                <a:lnTo>
                  <a:pt x="40" y="0"/>
                </a:lnTo>
                <a:lnTo>
                  <a:pt x="29" y="3"/>
                </a:lnTo>
                <a:lnTo>
                  <a:pt x="22" y="6"/>
                </a:lnTo>
                <a:lnTo>
                  <a:pt x="14" y="12"/>
                </a:lnTo>
                <a:lnTo>
                  <a:pt x="7" y="18"/>
                </a:lnTo>
                <a:lnTo>
                  <a:pt x="3" y="26"/>
                </a:lnTo>
                <a:lnTo>
                  <a:pt x="0" y="33"/>
                </a:lnTo>
                <a:lnTo>
                  <a:pt x="0" y="41"/>
                </a:lnTo>
                <a:lnTo>
                  <a:pt x="0" y="50"/>
                </a:lnTo>
                <a:lnTo>
                  <a:pt x="3" y="57"/>
                </a:lnTo>
                <a:lnTo>
                  <a:pt x="7" y="65"/>
                </a:lnTo>
                <a:lnTo>
                  <a:pt x="14" y="71"/>
                </a:lnTo>
                <a:lnTo>
                  <a:pt x="22" y="75"/>
                </a:lnTo>
                <a:lnTo>
                  <a:pt x="29" y="80"/>
                </a:lnTo>
                <a:lnTo>
                  <a:pt x="40" y="81"/>
                </a:lnTo>
                <a:lnTo>
                  <a:pt x="49" y="83"/>
                </a:lnTo>
                <a:lnTo>
                  <a:pt x="60" y="81"/>
                </a:lnTo>
                <a:lnTo>
                  <a:pt x="69" y="80"/>
                </a:lnTo>
                <a:lnTo>
                  <a:pt x="79" y="75"/>
                </a:lnTo>
                <a:lnTo>
                  <a:pt x="86" y="71"/>
                </a:lnTo>
                <a:lnTo>
                  <a:pt x="91" y="65"/>
                </a:lnTo>
                <a:lnTo>
                  <a:pt x="97" y="57"/>
                </a:lnTo>
                <a:lnTo>
                  <a:pt x="99" y="50"/>
                </a:lnTo>
                <a:lnTo>
                  <a:pt x="101" y="41"/>
                </a:lnTo>
                <a:lnTo>
                  <a:pt x="99" y="33"/>
                </a:lnTo>
                <a:lnTo>
                  <a:pt x="95" y="26"/>
                </a:lnTo>
                <a:lnTo>
                  <a:pt x="91" y="18"/>
                </a:lnTo>
                <a:lnTo>
                  <a:pt x="86" y="12"/>
                </a:lnTo>
                <a:lnTo>
                  <a:pt x="77" y="7"/>
                </a:lnTo>
                <a:lnTo>
                  <a:pt x="69" y="3"/>
                </a:lnTo>
                <a:lnTo>
                  <a:pt x="60" y="1"/>
                </a:lnTo>
                <a:lnTo>
                  <a:pt x="49" y="0"/>
                </a:lnTo>
                <a:lnTo>
                  <a:pt x="40" y="1"/>
                </a:lnTo>
                <a:lnTo>
                  <a:pt x="31" y="3"/>
                </a:lnTo>
                <a:lnTo>
                  <a:pt x="22" y="7"/>
                </a:lnTo>
                <a:lnTo>
                  <a:pt x="14" y="12"/>
                </a:lnTo>
                <a:lnTo>
                  <a:pt x="9" y="18"/>
                </a:lnTo>
                <a:lnTo>
                  <a:pt x="3" y="26"/>
                </a:lnTo>
                <a:lnTo>
                  <a:pt x="0" y="33"/>
                </a:lnTo>
                <a:lnTo>
                  <a:pt x="0" y="41"/>
                </a:lnTo>
                <a:lnTo>
                  <a:pt x="0" y="50"/>
                </a:lnTo>
                <a:lnTo>
                  <a:pt x="3" y="57"/>
                </a:lnTo>
                <a:lnTo>
                  <a:pt x="9" y="65"/>
                </a:lnTo>
                <a:lnTo>
                  <a:pt x="14" y="71"/>
                </a:lnTo>
                <a:lnTo>
                  <a:pt x="22" y="75"/>
                </a:lnTo>
                <a:lnTo>
                  <a:pt x="31" y="78"/>
                </a:lnTo>
                <a:lnTo>
                  <a:pt x="40" y="81"/>
                </a:lnTo>
                <a:lnTo>
                  <a:pt x="49" y="83"/>
                </a:lnTo>
                <a:lnTo>
                  <a:pt x="60" y="81"/>
                </a:lnTo>
                <a:lnTo>
                  <a:pt x="69" y="78"/>
                </a:lnTo>
                <a:lnTo>
                  <a:pt x="77" y="75"/>
                </a:lnTo>
                <a:lnTo>
                  <a:pt x="86" y="71"/>
                </a:lnTo>
                <a:lnTo>
                  <a:pt x="91" y="65"/>
                </a:lnTo>
                <a:lnTo>
                  <a:pt x="95" y="57"/>
                </a:lnTo>
                <a:lnTo>
                  <a:pt x="99" y="50"/>
                </a:lnTo>
                <a:lnTo>
                  <a:pt x="101" y="41"/>
                </a:lnTo>
                <a:close/>
              </a:path>
            </a:pathLst>
          </a:custGeom>
          <a:solidFill>
            <a:srgbClr val="BAF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2" name="Freeform 1682"/>
          <p:cNvSpPr>
            <a:spLocks/>
          </p:cNvSpPr>
          <p:nvPr/>
        </p:nvSpPr>
        <p:spPr bwMode="auto">
          <a:xfrm>
            <a:off x="4316413" y="4887913"/>
            <a:ext cx="149225" cy="131762"/>
          </a:xfrm>
          <a:custGeom>
            <a:avLst/>
            <a:gdLst>
              <a:gd name="T0" fmla="*/ 2147483647 w 101"/>
              <a:gd name="T1" fmla="*/ 2147483647 h 83"/>
              <a:gd name="T2" fmla="*/ 2147483647 w 101"/>
              <a:gd name="T3" fmla="*/ 2147483647 h 83"/>
              <a:gd name="T4" fmla="*/ 2147483647 w 101"/>
              <a:gd name="T5" fmla="*/ 2147483647 h 83"/>
              <a:gd name="T6" fmla="*/ 2147483647 w 101"/>
              <a:gd name="T7" fmla="*/ 2147483647 h 83"/>
              <a:gd name="T8" fmla="*/ 2147483647 w 101"/>
              <a:gd name="T9" fmla="*/ 2147483647 h 83"/>
              <a:gd name="T10" fmla="*/ 2147483647 w 101"/>
              <a:gd name="T11" fmla="*/ 2147483647 h 83"/>
              <a:gd name="T12" fmla="*/ 2147483647 w 101"/>
              <a:gd name="T13" fmla="*/ 2147483647 h 83"/>
              <a:gd name="T14" fmla="*/ 0 w 101"/>
              <a:gd name="T15" fmla="*/ 2147483647 h 83"/>
              <a:gd name="T16" fmla="*/ 0 w 101"/>
              <a:gd name="T17" fmla="*/ 2147483647 h 83"/>
              <a:gd name="T18" fmla="*/ 2147483647 w 101"/>
              <a:gd name="T19" fmla="*/ 2147483647 h 83"/>
              <a:gd name="T20" fmla="*/ 2147483647 w 101"/>
              <a:gd name="T21" fmla="*/ 2147483647 h 83"/>
              <a:gd name="T22" fmla="*/ 2147483647 w 101"/>
              <a:gd name="T23" fmla="*/ 2147483647 h 83"/>
              <a:gd name="T24" fmla="*/ 2147483647 w 101"/>
              <a:gd name="T25" fmla="*/ 2147483647 h 83"/>
              <a:gd name="T26" fmla="*/ 2147483647 w 101"/>
              <a:gd name="T27" fmla="*/ 2147483647 h 83"/>
              <a:gd name="T28" fmla="*/ 2147483647 w 101"/>
              <a:gd name="T29" fmla="*/ 2147483647 h 83"/>
              <a:gd name="T30" fmla="*/ 2147483647 w 101"/>
              <a:gd name="T31" fmla="*/ 2147483647 h 83"/>
              <a:gd name="T32" fmla="*/ 2147483647 w 101"/>
              <a:gd name="T33" fmla="*/ 2147483647 h 83"/>
              <a:gd name="T34" fmla="*/ 2147483647 w 101"/>
              <a:gd name="T35" fmla="*/ 2147483647 h 83"/>
              <a:gd name="T36" fmla="*/ 2147483647 w 101"/>
              <a:gd name="T37" fmla="*/ 2147483647 h 83"/>
              <a:gd name="T38" fmla="*/ 2147483647 w 101"/>
              <a:gd name="T39" fmla="*/ 2147483647 h 83"/>
              <a:gd name="T40" fmla="*/ 2147483647 w 101"/>
              <a:gd name="T41" fmla="*/ 0 h 83"/>
              <a:gd name="T42" fmla="*/ 2147483647 w 101"/>
              <a:gd name="T43" fmla="*/ 2147483647 h 83"/>
              <a:gd name="T44" fmla="*/ 2147483647 w 101"/>
              <a:gd name="T45" fmla="*/ 2147483647 h 83"/>
              <a:gd name="T46" fmla="*/ 2147483647 w 101"/>
              <a:gd name="T47" fmla="*/ 2147483647 h 83"/>
              <a:gd name="T48" fmla="*/ 0 w 101"/>
              <a:gd name="T49" fmla="*/ 2147483647 h 83"/>
              <a:gd name="T50" fmla="*/ 2147483647 w 101"/>
              <a:gd name="T51" fmla="*/ 2147483647 h 83"/>
              <a:gd name="T52" fmla="*/ 2147483647 w 101"/>
              <a:gd name="T53" fmla="*/ 2147483647 h 83"/>
              <a:gd name="T54" fmla="*/ 2147483647 w 101"/>
              <a:gd name="T55" fmla="*/ 2147483647 h 83"/>
              <a:gd name="T56" fmla="*/ 2147483647 w 101"/>
              <a:gd name="T57" fmla="*/ 2147483647 h 83"/>
              <a:gd name="T58" fmla="*/ 2147483647 w 101"/>
              <a:gd name="T59" fmla="*/ 2147483647 h 83"/>
              <a:gd name="T60" fmla="*/ 2147483647 w 101"/>
              <a:gd name="T61" fmla="*/ 2147483647 h 83"/>
              <a:gd name="T62" fmla="*/ 2147483647 w 101"/>
              <a:gd name="T63" fmla="*/ 2147483647 h 83"/>
              <a:gd name="T64" fmla="*/ 2147483647 w 101"/>
              <a:gd name="T65" fmla="*/ 2147483647 h 8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1"/>
              <a:gd name="T100" fmla="*/ 0 h 83"/>
              <a:gd name="T101" fmla="*/ 101 w 101"/>
              <a:gd name="T102" fmla="*/ 83 h 8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1" h="83">
                <a:moveTo>
                  <a:pt x="101" y="41"/>
                </a:moveTo>
                <a:lnTo>
                  <a:pt x="99" y="33"/>
                </a:lnTo>
                <a:lnTo>
                  <a:pt x="95" y="26"/>
                </a:lnTo>
                <a:lnTo>
                  <a:pt x="91" y="18"/>
                </a:lnTo>
                <a:lnTo>
                  <a:pt x="86" y="12"/>
                </a:lnTo>
                <a:lnTo>
                  <a:pt x="77" y="7"/>
                </a:lnTo>
                <a:lnTo>
                  <a:pt x="69" y="3"/>
                </a:lnTo>
                <a:lnTo>
                  <a:pt x="60" y="1"/>
                </a:lnTo>
                <a:lnTo>
                  <a:pt x="49" y="0"/>
                </a:lnTo>
                <a:lnTo>
                  <a:pt x="40" y="1"/>
                </a:lnTo>
                <a:lnTo>
                  <a:pt x="31" y="3"/>
                </a:lnTo>
                <a:lnTo>
                  <a:pt x="22" y="7"/>
                </a:lnTo>
                <a:lnTo>
                  <a:pt x="14" y="12"/>
                </a:lnTo>
                <a:lnTo>
                  <a:pt x="9" y="18"/>
                </a:lnTo>
                <a:lnTo>
                  <a:pt x="3" y="26"/>
                </a:lnTo>
                <a:lnTo>
                  <a:pt x="0" y="33"/>
                </a:lnTo>
                <a:lnTo>
                  <a:pt x="0" y="41"/>
                </a:lnTo>
                <a:lnTo>
                  <a:pt x="0" y="50"/>
                </a:lnTo>
                <a:lnTo>
                  <a:pt x="3" y="57"/>
                </a:lnTo>
                <a:lnTo>
                  <a:pt x="9" y="65"/>
                </a:lnTo>
                <a:lnTo>
                  <a:pt x="14" y="71"/>
                </a:lnTo>
                <a:lnTo>
                  <a:pt x="22" y="75"/>
                </a:lnTo>
                <a:lnTo>
                  <a:pt x="31" y="78"/>
                </a:lnTo>
                <a:lnTo>
                  <a:pt x="40" y="81"/>
                </a:lnTo>
                <a:lnTo>
                  <a:pt x="49" y="83"/>
                </a:lnTo>
                <a:lnTo>
                  <a:pt x="60" y="81"/>
                </a:lnTo>
                <a:lnTo>
                  <a:pt x="69" y="78"/>
                </a:lnTo>
                <a:lnTo>
                  <a:pt x="77" y="75"/>
                </a:lnTo>
                <a:lnTo>
                  <a:pt x="86" y="71"/>
                </a:lnTo>
                <a:lnTo>
                  <a:pt x="91" y="65"/>
                </a:lnTo>
                <a:lnTo>
                  <a:pt x="95" y="57"/>
                </a:lnTo>
                <a:lnTo>
                  <a:pt x="99" y="50"/>
                </a:lnTo>
                <a:lnTo>
                  <a:pt x="101" y="41"/>
                </a:lnTo>
                <a:lnTo>
                  <a:pt x="99" y="41"/>
                </a:lnTo>
                <a:lnTo>
                  <a:pt x="99" y="33"/>
                </a:lnTo>
                <a:lnTo>
                  <a:pt x="95" y="26"/>
                </a:lnTo>
                <a:lnTo>
                  <a:pt x="91" y="18"/>
                </a:lnTo>
                <a:lnTo>
                  <a:pt x="84" y="12"/>
                </a:lnTo>
                <a:lnTo>
                  <a:pt x="77" y="7"/>
                </a:lnTo>
                <a:lnTo>
                  <a:pt x="69" y="4"/>
                </a:lnTo>
                <a:lnTo>
                  <a:pt x="60" y="1"/>
                </a:lnTo>
                <a:lnTo>
                  <a:pt x="49" y="0"/>
                </a:lnTo>
                <a:lnTo>
                  <a:pt x="40" y="1"/>
                </a:lnTo>
                <a:lnTo>
                  <a:pt x="31" y="4"/>
                </a:lnTo>
                <a:lnTo>
                  <a:pt x="22" y="7"/>
                </a:lnTo>
                <a:lnTo>
                  <a:pt x="14" y="12"/>
                </a:lnTo>
                <a:lnTo>
                  <a:pt x="9" y="18"/>
                </a:lnTo>
                <a:lnTo>
                  <a:pt x="3" y="26"/>
                </a:lnTo>
                <a:lnTo>
                  <a:pt x="1" y="33"/>
                </a:lnTo>
                <a:lnTo>
                  <a:pt x="0" y="41"/>
                </a:lnTo>
                <a:lnTo>
                  <a:pt x="1" y="50"/>
                </a:lnTo>
                <a:lnTo>
                  <a:pt x="3" y="57"/>
                </a:lnTo>
                <a:lnTo>
                  <a:pt x="9" y="63"/>
                </a:lnTo>
                <a:lnTo>
                  <a:pt x="14" y="69"/>
                </a:lnTo>
                <a:lnTo>
                  <a:pt x="22" y="75"/>
                </a:lnTo>
                <a:lnTo>
                  <a:pt x="31" y="78"/>
                </a:lnTo>
                <a:lnTo>
                  <a:pt x="40" y="81"/>
                </a:lnTo>
                <a:lnTo>
                  <a:pt x="49" y="81"/>
                </a:lnTo>
                <a:lnTo>
                  <a:pt x="60" y="81"/>
                </a:lnTo>
                <a:lnTo>
                  <a:pt x="69" y="78"/>
                </a:lnTo>
                <a:lnTo>
                  <a:pt x="77" y="75"/>
                </a:lnTo>
                <a:lnTo>
                  <a:pt x="84" y="69"/>
                </a:lnTo>
                <a:lnTo>
                  <a:pt x="91" y="63"/>
                </a:lnTo>
                <a:lnTo>
                  <a:pt x="95" y="57"/>
                </a:lnTo>
                <a:lnTo>
                  <a:pt x="99" y="50"/>
                </a:lnTo>
                <a:lnTo>
                  <a:pt x="99" y="41"/>
                </a:lnTo>
                <a:lnTo>
                  <a:pt x="101" y="41"/>
                </a:lnTo>
                <a:close/>
              </a:path>
            </a:pathLst>
          </a:custGeom>
          <a:solidFill>
            <a:srgbClr val="BBF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3" name="Freeform 1683"/>
          <p:cNvSpPr>
            <a:spLocks/>
          </p:cNvSpPr>
          <p:nvPr/>
        </p:nvSpPr>
        <p:spPr bwMode="auto">
          <a:xfrm>
            <a:off x="4316413" y="4887913"/>
            <a:ext cx="146050" cy="128587"/>
          </a:xfrm>
          <a:custGeom>
            <a:avLst/>
            <a:gdLst>
              <a:gd name="T0" fmla="*/ 2147483647 w 99"/>
              <a:gd name="T1" fmla="*/ 2147483647 h 81"/>
              <a:gd name="T2" fmla="*/ 2147483647 w 99"/>
              <a:gd name="T3" fmla="*/ 2147483647 h 81"/>
              <a:gd name="T4" fmla="*/ 2147483647 w 99"/>
              <a:gd name="T5" fmla="*/ 2147483647 h 81"/>
              <a:gd name="T6" fmla="*/ 2147483647 w 99"/>
              <a:gd name="T7" fmla="*/ 2147483647 h 81"/>
              <a:gd name="T8" fmla="*/ 2147483647 w 99"/>
              <a:gd name="T9" fmla="*/ 2147483647 h 81"/>
              <a:gd name="T10" fmla="*/ 2147483647 w 99"/>
              <a:gd name="T11" fmla="*/ 2147483647 h 81"/>
              <a:gd name="T12" fmla="*/ 2147483647 w 99"/>
              <a:gd name="T13" fmla="*/ 2147483647 h 81"/>
              <a:gd name="T14" fmla="*/ 2147483647 w 99"/>
              <a:gd name="T15" fmla="*/ 2147483647 h 81"/>
              <a:gd name="T16" fmla="*/ 2147483647 w 99"/>
              <a:gd name="T17" fmla="*/ 2147483647 h 81"/>
              <a:gd name="T18" fmla="*/ 2147483647 w 99"/>
              <a:gd name="T19" fmla="*/ 2147483647 h 81"/>
              <a:gd name="T20" fmla="*/ 2147483647 w 99"/>
              <a:gd name="T21" fmla="*/ 2147483647 h 81"/>
              <a:gd name="T22" fmla="*/ 2147483647 w 99"/>
              <a:gd name="T23" fmla="*/ 2147483647 h 81"/>
              <a:gd name="T24" fmla="*/ 2147483647 w 99"/>
              <a:gd name="T25" fmla="*/ 2147483647 h 81"/>
              <a:gd name="T26" fmla="*/ 2147483647 w 99"/>
              <a:gd name="T27" fmla="*/ 2147483647 h 81"/>
              <a:gd name="T28" fmla="*/ 2147483647 w 99"/>
              <a:gd name="T29" fmla="*/ 2147483647 h 81"/>
              <a:gd name="T30" fmla="*/ 2147483647 w 99"/>
              <a:gd name="T31" fmla="*/ 2147483647 h 81"/>
              <a:gd name="T32" fmla="*/ 2147483647 w 99"/>
              <a:gd name="T33" fmla="*/ 2147483647 h 81"/>
              <a:gd name="T34" fmla="*/ 2147483647 w 99"/>
              <a:gd name="T35" fmla="*/ 2147483647 h 81"/>
              <a:gd name="T36" fmla="*/ 2147483647 w 99"/>
              <a:gd name="T37" fmla="*/ 2147483647 h 81"/>
              <a:gd name="T38" fmla="*/ 2147483647 w 99"/>
              <a:gd name="T39" fmla="*/ 2147483647 h 81"/>
              <a:gd name="T40" fmla="*/ 2147483647 w 99"/>
              <a:gd name="T41" fmla="*/ 2147483647 h 81"/>
              <a:gd name="T42" fmla="*/ 2147483647 w 99"/>
              <a:gd name="T43" fmla="*/ 2147483647 h 81"/>
              <a:gd name="T44" fmla="*/ 2147483647 w 99"/>
              <a:gd name="T45" fmla="*/ 2147483647 h 81"/>
              <a:gd name="T46" fmla="*/ 2147483647 w 99"/>
              <a:gd name="T47" fmla="*/ 2147483647 h 81"/>
              <a:gd name="T48" fmla="*/ 2147483647 w 99"/>
              <a:gd name="T49" fmla="*/ 2147483647 h 81"/>
              <a:gd name="T50" fmla="*/ 2147483647 w 99"/>
              <a:gd name="T51" fmla="*/ 2147483647 h 81"/>
              <a:gd name="T52" fmla="*/ 2147483647 w 99"/>
              <a:gd name="T53" fmla="*/ 2147483647 h 81"/>
              <a:gd name="T54" fmla="*/ 2147483647 w 99"/>
              <a:gd name="T55" fmla="*/ 2147483647 h 81"/>
              <a:gd name="T56" fmla="*/ 2147483647 w 99"/>
              <a:gd name="T57" fmla="*/ 2147483647 h 81"/>
              <a:gd name="T58" fmla="*/ 2147483647 w 99"/>
              <a:gd name="T59" fmla="*/ 2147483647 h 81"/>
              <a:gd name="T60" fmla="*/ 2147483647 w 99"/>
              <a:gd name="T61" fmla="*/ 2147483647 h 81"/>
              <a:gd name="T62" fmla="*/ 2147483647 w 99"/>
              <a:gd name="T63" fmla="*/ 2147483647 h 81"/>
              <a:gd name="T64" fmla="*/ 2147483647 w 99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9"/>
              <a:gd name="T100" fmla="*/ 0 h 81"/>
              <a:gd name="T101" fmla="*/ 99 w 99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9" h="81">
                <a:moveTo>
                  <a:pt x="99" y="41"/>
                </a:moveTo>
                <a:lnTo>
                  <a:pt x="99" y="33"/>
                </a:lnTo>
                <a:lnTo>
                  <a:pt x="95" y="26"/>
                </a:lnTo>
                <a:lnTo>
                  <a:pt x="91" y="18"/>
                </a:lnTo>
                <a:lnTo>
                  <a:pt x="84" y="12"/>
                </a:lnTo>
                <a:lnTo>
                  <a:pt x="77" y="7"/>
                </a:lnTo>
                <a:lnTo>
                  <a:pt x="69" y="4"/>
                </a:lnTo>
                <a:lnTo>
                  <a:pt x="60" y="1"/>
                </a:lnTo>
                <a:lnTo>
                  <a:pt x="49" y="0"/>
                </a:lnTo>
                <a:lnTo>
                  <a:pt x="40" y="1"/>
                </a:lnTo>
                <a:lnTo>
                  <a:pt x="31" y="4"/>
                </a:lnTo>
                <a:lnTo>
                  <a:pt x="22" y="7"/>
                </a:lnTo>
                <a:lnTo>
                  <a:pt x="14" y="12"/>
                </a:lnTo>
                <a:lnTo>
                  <a:pt x="9" y="18"/>
                </a:lnTo>
                <a:lnTo>
                  <a:pt x="3" y="26"/>
                </a:lnTo>
                <a:lnTo>
                  <a:pt x="1" y="33"/>
                </a:lnTo>
                <a:lnTo>
                  <a:pt x="0" y="41"/>
                </a:lnTo>
                <a:lnTo>
                  <a:pt x="1" y="50"/>
                </a:lnTo>
                <a:lnTo>
                  <a:pt x="3" y="57"/>
                </a:lnTo>
                <a:lnTo>
                  <a:pt x="9" y="63"/>
                </a:lnTo>
                <a:lnTo>
                  <a:pt x="14" y="69"/>
                </a:lnTo>
                <a:lnTo>
                  <a:pt x="22" y="75"/>
                </a:lnTo>
                <a:lnTo>
                  <a:pt x="31" y="78"/>
                </a:lnTo>
                <a:lnTo>
                  <a:pt x="40" y="81"/>
                </a:lnTo>
                <a:lnTo>
                  <a:pt x="49" y="81"/>
                </a:lnTo>
                <a:lnTo>
                  <a:pt x="60" y="81"/>
                </a:lnTo>
                <a:lnTo>
                  <a:pt x="69" y="78"/>
                </a:lnTo>
                <a:lnTo>
                  <a:pt x="77" y="75"/>
                </a:lnTo>
                <a:lnTo>
                  <a:pt x="84" y="69"/>
                </a:lnTo>
                <a:lnTo>
                  <a:pt x="91" y="63"/>
                </a:lnTo>
                <a:lnTo>
                  <a:pt x="95" y="57"/>
                </a:lnTo>
                <a:lnTo>
                  <a:pt x="99" y="50"/>
                </a:lnTo>
                <a:lnTo>
                  <a:pt x="99" y="41"/>
                </a:lnTo>
                <a:lnTo>
                  <a:pt x="97" y="33"/>
                </a:lnTo>
                <a:lnTo>
                  <a:pt x="95" y="26"/>
                </a:lnTo>
                <a:lnTo>
                  <a:pt x="90" y="20"/>
                </a:lnTo>
                <a:lnTo>
                  <a:pt x="84" y="14"/>
                </a:lnTo>
                <a:lnTo>
                  <a:pt x="77" y="7"/>
                </a:lnTo>
                <a:lnTo>
                  <a:pt x="69" y="4"/>
                </a:lnTo>
                <a:lnTo>
                  <a:pt x="60" y="1"/>
                </a:lnTo>
                <a:lnTo>
                  <a:pt x="49" y="1"/>
                </a:lnTo>
                <a:lnTo>
                  <a:pt x="40" y="1"/>
                </a:lnTo>
                <a:lnTo>
                  <a:pt x="31" y="4"/>
                </a:lnTo>
                <a:lnTo>
                  <a:pt x="22" y="7"/>
                </a:lnTo>
                <a:lnTo>
                  <a:pt x="14" y="14"/>
                </a:lnTo>
                <a:lnTo>
                  <a:pt x="9" y="20"/>
                </a:lnTo>
                <a:lnTo>
                  <a:pt x="5" y="26"/>
                </a:lnTo>
                <a:lnTo>
                  <a:pt x="1" y="33"/>
                </a:lnTo>
                <a:lnTo>
                  <a:pt x="1" y="41"/>
                </a:lnTo>
                <a:lnTo>
                  <a:pt x="1" y="50"/>
                </a:lnTo>
                <a:lnTo>
                  <a:pt x="5" y="57"/>
                </a:lnTo>
                <a:lnTo>
                  <a:pt x="9" y="63"/>
                </a:lnTo>
                <a:lnTo>
                  <a:pt x="14" y="69"/>
                </a:lnTo>
                <a:lnTo>
                  <a:pt x="22" y="74"/>
                </a:lnTo>
                <a:lnTo>
                  <a:pt x="31" y="78"/>
                </a:lnTo>
                <a:lnTo>
                  <a:pt x="40" y="80"/>
                </a:lnTo>
                <a:lnTo>
                  <a:pt x="49" y="81"/>
                </a:lnTo>
                <a:lnTo>
                  <a:pt x="60" y="80"/>
                </a:lnTo>
                <a:lnTo>
                  <a:pt x="69" y="78"/>
                </a:lnTo>
                <a:lnTo>
                  <a:pt x="77" y="74"/>
                </a:lnTo>
                <a:lnTo>
                  <a:pt x="84" y="69"/>
                </a:lnTo>
                <a:lnTo>
                  <a:pt x="90" y="63"/>
                </a:lnTo>
                <a:lnTo>
                  <a:pt x="95" y="57"/>
                </a:lnTo>
                <a:lnTo>
                  <a:pt x="97" y="50"/>
                </a:lnTo>
                <a:lnTo>
                  <a:pt x="99" y="41"/>
                </a:lnTo>
                <a:close/>
              </a:path>
            </a:pathLst>
          </a:custGeom>
          <a:solidFill>
            <a:srgbClr val="BCF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4" name="Freeform 1684"/>
          <p:cNvSpPr>
            <a:spLocks/>
          </p:cNvSpPr>
          <p:nvPr/>
        </p:nvSpPr>
        <p:spPr bwMode="auto">
          <a:xfrm>
            <a:off x="4318000" y="4889500"/>
            <a:ext cx="144463" cy="127000"/>
          </a:xfrm>
          <a:custGeom>
            <a:avLst/>
            <a:gdLst>
              <a:gd name="T0" fmla="*/ 2147483647 w 98"/>
              <a:gd name="T1" fmla="*/ 2147483647 h 80"/>
              <a:gd name="T2" fmla="*/ 2147483647 w 98"/>
              <a:gd name="T3" fmla="*/ 2147483647 h 80"/>
              <a:gd name="T4" fmla="*/ 2147483647 w 98"/>
              <a:gd name="T5" fmla="*/ 2147483647 h 80"/>
              <a:gd name="T6" fmla="*/ 2147483647 w 98"/>
              <a:gd name="T7" fmla="*/ 0 h 80"/>
              <a:gd name="T8" fmla="*/ 2147483647 w 98"/>
              <a:gd name="T9" fmla="*/ 0 h 80"/>
              <a:gd name="T10" fmla="*/ 2147483647 w 98"/>
              <a:gd name="T11" fmla="*/ 2147483647 h 80"/>
              <a:gd name="T12" fmla="*/ 2147483647 w 98"/>
              <a:gd name="T13" fmla="*/ 2147483647 h 80"/>
              <a:gd name="T14" fmla="*/ 0 w 98"/>
              <a:gd name="T15" fmla="*/ 2147483647 h 80"/>
              <a:gd name="T16" fmla="*/ 0 w 98"/>
              <a:gd name="T17" fmla="*/ 2147483647 h 80"/>
              <a:gd name="T18" fmla="*/ 2147483647 w 98"/>
              <a:gd name="T19" fmla="*/ 2147483647 h 80"/>
              <a:gd name="T20" fmla="*/ 2147483647 w 98"/>
              <a:gd name="T21" fmla="*/ 2147483647 h 80"/>
              <a:gd name="T22" fmla="*/ 2147483647 w 98"/>
              <a:gd name="T23" fmla="*/ 2147483647 h 80"/>
              <a:gd name="T24" fmla="*/ 2147483647 w 98"/>
              <a:gd name="T25" fmla="*/ 2147483647 h 80"/>
              <a:gd name="T26" fmla="*/ 2147483647 w 98"/>
              <a:gd name="T27" fmla="*/ 2147483647 h 80"/>
              <a:gd name="T28" fmla="*/ 2147483647 w 98"/>
              <a:gd name="T29" fmla="*/ 2147483647 h 80"/>
              <a:gd name="T30" fmla="*/ 2147483647 w 98"/>
              <a:gd name="T31" fmla="*/ 2147483647 h 80"/>
              <a:gd name="T32" fmla="*/ 2147483647 w 98"/>
              <a:gd name="T33" fmla="*/ 2147483647 h 80"/>
              <a:gd name="T34" fmla="*/ 2147483647 w 98"/>
              <a:gd name="T35" fmla="*/ 2147483647 h 80"/>
              <a:gd name="T36" fmla="*/ 2147483647 w 98"/>
              <a:gd name="T37" fmla="*/ 2147483647 h 80"/>
              <a:gd name="T38" fmla="*/ 2147483647 w 98"/>
              <a:gd name="T39" fmla="*/ 2147483647 h 80"/>
              <a:gd name="T40" fmla="*/ 2147483647 w 98"/>
              <a:gd name="T41" fmla="*/ 0 h 80"/>
              <a:gd name="T42" fmla="*/ 2147483647 w 98"/>
              <a:gd name="T43" fmla="*/ 2147483647 h 80"/>
              <a:gd name="T44" fmla="*/ 2147483647 w 98"/>
              <a:gd name="T45" fmla="*/ 2147483647 h 80"/>
              <a:gd name="T46" fmla="*/ 2147483647 w 98"/>
              <a:gd name="T47" fmla="*/ 2147483647 h 80"/>
              <a:gd name="T48" fmla="*/ 0 w 98"/>
              <a:gd name="T49" fmla="*/ 2147483647 h 80"/>
              <a:gd name="T50" fmla="*/ 2147483647 w 98"/>
              <a:gd name="T51" fmla="*/ 2147483647 h 80"/>
              <a:gd name="T52" fmla="*/ 2147483647 w 98"/>
              <a:gd name="T53" fmla="*/ 2147483647 h 80"/>
              <a:gd name="T54" fmla="*/ 2147483647 w 98"/>
              <a:gd name="T55" fmla="*/ 2147483647 h 80"/>
              <a:gd name="T56" fmla="*/ 2147483647 w 98"/>
              <a:gd name="T57" fmla="*/ 2147483647 h 80"/>
              <a:gd name="T58" fmla="*/ 2147483647 w 98"/>
              <a:gd name="T59" fmla="*/ 2147483647 h 80"/>
              <a:gd name="T60" fmla="*/ 2147483647 w 98"/>
              <a:gd name="T61" fmla="*/ 2147483647 h 80"/>
              <a:gd name="T62" fmla="*/ 2147483647 w 98"/>
              <a:gd name="T63" fmla="*/ 2147483647 h 80"/>
              <a:gd name="T64" fmla="*/ 2147483647 w 98"/>
              <a:gd name="T65" fmla="*/ 2147483647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8"/>
              <a:gd name="T100" fmla="*/ 0 h 80"/>
              <a:gd name="T101" fmla="*/ 98 w 98"/>
              <a:gd name="T102" fmla="*/ 80 h 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8" h="80">
                <a:moveTo>
                  <a:pt x="98" y="40"/>
                </a:moveTo>
                <a:lnTo>
                  <a:pt x="96" y="32"/>
                </a:lnTo>
                <a:lnTo>
                  <a:pt x="94" y="25"/>
                </a:lnTo>
                <a:lnTo>
                  <a:pt x="89" y="19"/>
                </a:lnTo>
                <a:lnTo>
                  <a:pt x="83" y="13"/>
                </a:lnTo>
                <a:lnTo>
                  <a:pt x="76" y="6"/>
                </a:lnTo>
                <a:lnTo>
                  <a:pt x="68" y="3"/>
                </a:lnTo>
                <a:lnTo>
                  <a:pt x="59" y="0"/>
                </a:lnTo>
                <a:lnTo>
                  <a:pt x="48" y="0"/>
                </a:lnTo>
                <a:lnTo>
                  <a:pt x="39" y="0"/>
                </a:lnTo>
                <a:lnTo>
                  <a:pt x="30" y="3"/>
                </a:lnTo>
                <a:lnTo>
                  <a:pt x="21" y="6"/>
                </a:lnTo>
                <a:lnTo>
                  <a:pt x="13" y="13"/>
                </a:lnTo>
                <a:lnTo>
                  <a:pt x="8" y="19"/>
                </a:lnTo>
                <a:lnTo>
                  <a:pt x="4" y="25"/>
                </a:lnTo>
                <a:lnTo>
                  <a:pt x="0" y="32"/>
                </a:lnTo>
                <a:lnTo>
                  <a:pt x="0" y="40"/>
                </a:lnTo>
                <a:lnTo>
                  <a:pt x="0" y="49"/>
                </a:lnTo>
                <a:lnTo>
                  <a:pt x="4" y="56"/>
                </a:lnTo>
                <a:lnTo>
                  <a:pt x="8" y="62"/>
                </a:lnTo>
                <a:lnTo>
                  <a:pt x="13" y="68"/>
                </a:lnTo>
                <a:lnTo>
                  <a:pt x="21" y="73"/>
                </a:lnTo>
                <a:lnTo>
                  <a:pt x="30" y="77"/>
                </a:lnTo>
                <a:lnTo>
                  <a:pt x="39" y="79"/>
                </a:lnTo>
                <a:lnTo>
                  <a:pt x="48" y="80"/>
                </a:lnTo>
                <a:lnTo>
                  <a:pt x="59" y="79"/>
                </a:lnTo>
                <a:lnTo>
                  <a:pt x="68" y="77"/>
                </a:lnTo>
                <a:lnTo>
                  <a:pt x="76" y="73"/>
                </a:lnTo>
                <a:lnTo>
                  <a:pt x="83" y="68"/>
                </a:lnTo>
                <a:lnTo>
                  <a:pt x="89" y="62"/>
                </a:lnTo>
                <a:lnTo>
                  <a:pt x="94" y="56"/>
                </a:lnTo>
                <a:lnTo>
                  <a:pt x="96" y="49"/>
                </a:lnTo>
                <a:lnTo>
                  <a:pt x="98" y="40"/>
                </a:lnTo>
                <a:lnTo>
                  <a:pt x="96" y="40"/>
                </a:lnTo>
                <a:lnTo>
                  <a:pt x="96" y="32"/>
                </a:lnTo>
                <a:lnTo>
                  <a:pt x="92" y="25"/>
                </a:lnTo>
                <a:lnTo>
                  <a:pt x="89" y="19"/>
                </a:lnTo>
                <a:lnTo>
                  <a:pt x="83" y="13"/>
                </a:lnTo>
                <a:lnTo>
                  <a:pt x="76" y="8"/>
                </a:lnTo>
                <a:lnTo>
                  <a:pt x="67" y="3"/>
                </a:lnTo>
                <a:lnTo>
                  <a:pt x="57" y="2"/>
                </a:lnTo>
                <a:lnTo>
                  <a:pt x="48" y="0"/>
                </a:lnTo>
                <a:lnTo>
                  <a:pt x="39" y="2"/>
                </a:lnTo>
                <a:lnTo>
                  <a:pt x="30" y="3"/>
                </a:lnTo>
                <a:lnTo>
                  <a:pt x="22" y="8"/>
                </a:lnTo>
                <a:lnTo>
                  <a:pt x="15" y="13"/>
                </a:lnTo>
                <a:lnTo>
                  <a:pt x="10" y="19"/>
                </a:lnTo>
                <a:lnTo>
                  <a:pt x="4" y="25"/>
                </a:lnTo>
                <a:lnTo>
                  <a:pt x="2" y="32"/>
                </a:lnTo>
                <a:lnTo>
                  <a:pt x="0" y="40"/>
                </a:lnTo>
                <a:lnTo>
                  <a:pt x="2" y="49"/>
                </a:lnTo>
                <a:lnTo>
                  <a:pt x="4" y="56"/>
                </a:lnTo>
                <a:lnTo>
                  <a:pt x="10" y="62"/>
                </a:lnTo>
                <a:lnTo>
                  <a:pt x="15" y="68"/>
                </a:lnTo>
                <a:lnTo>
                  <a:pt x="22" y="73"/>
                </a:lnTo>
                <a:lnTo>
                  <a:pt x="30" y="76"/>
                </a:lnTo>
                <a:lnTo>
                  <a:pt x="39" y="79"/>
                </a:lnTo>
                <a:lnTo>
                  <a:pt x="48" y="79"/>
                </a:lnTo>
                <a:lnTo>
                  <a:pt x="57" y="79"/>
                </a:lnTo>
                <a:lnTo>
                  <a:pt x="67" y="76"/>
                </a:lnTo>
                <a:lnTo>
                  <a:pt x="76" y="73"/>
                </a:lnTo>
                <a:lnTo>
                  <a:pt x="83" y="68"/>
                </a:lnTo>
                <a:lnTo>
                  <a:pt x="89" y="62"/>
                </a:lnTo>
                <a:lnTo>
                  <a:pt x="92" y="56"/>
                </a:lnTo>
                <a:lnTo>
                  <a:pt x="96" y="49"/>
                </a:lnTo>
                <a:lnTo>
                  <a:pt x="96" y="40"/>
                </a:lnTo>
                <a:lnTo>
                  <a:pt x="98" y="40"/>
                </a:lnTo>
                <a:close/>
              </a:path>
            </a:pathLst>
          </a:custGeom>
          <a:solidFill>
            <a:srgbClr val="BDF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5" name="Freeform 1685"/>
          <p:cNvSpPr>
            <a:spLocks/>
          </p:cNvSpPr>
          <p:nvPr/>
        </p:nvSpPr>
        <p:spPr bwMode="auto">
          <a:xfrm>
            <a:off x="4318000" y="4889500"/>
            <a:ext cx="141288" cy="125413"/>
          </a:xfrm>
          <a:custGeom>
            <a:avLst/>
            <a:gdLst>
              <a:gd name="T0" fmla="*/ 2147483647 w 96"/>
              <a:gd name="T1" fmla="*/ 2147483647 h 79"/>
              <a:gd name="T2" fmla="*/ 2147483647 w 96"/>
              <a:gd name="T3" fmla="*/ 2147483647 h 79"/>
              <a:gd name="T4" fmla="*/ 2147483647 w 96"/>
              <a:gd name="T5" fmla="*/ 2147483647 h 79"/>
              <a:gd name="T6" fmla="*/ 2147483647 w 96"/>
              <a:gd name="T7" fmla="*/ 2147483647 h 79"/>
              <a:gd name="T8" fmla="*/ 2147483647 w 96"/>
              <a:gd name="T9" fmla="*/ 2147483647 h 79"/>
              <a:gd name="T10" fmla="*/ 2147483647 w 96"/>
              <a:gd name="T11" fmla="*/ 2147483647 h 79"/>
              <a:gd name="T12" fmla="*/ 2147483647 w 96"/>
              <a:gd name="T13" fmla="*/ 2147483647 h 79"/>
              <a:gd name="T14" fmla="*/ 2147483647 w 96"/>
              <a:gd name="T15" fmla="*/ 2147483647 h 79"/>
              <a:gd name="T16" fmla="*/ 2147483647 w 96"/>
              <a:gd name="T17" fmla="*/ 2147483647 h 79"/>
              <a:gd name="T18" fmla="*/ 2147483647 w 96"/>
              <a:gd name="T19" fmla="*/ 2147483647 h 79"/>
              <a:gd name="T20" fmla="*/ 2147483647 w 96"/>
              <a:gd name="T21" fmla="*/ 2147483647 h 79"/>
              <a:gd name="T22" fmla="*/ 2147483647 w 96"/>
              <a:gd name="T23" fmla="*/ 2147483647 h 79"/>
              <a:gd name="T24" fmla="*/ 2147483647 w 96"/>
              <a:gd name="T25" fmla="*/ 2147483647 h 79"/>
              <a:gd name="T26" fmla="*/ 2147483647 w 96"/>
              <a:gd name="T27" fmla="*/ 2147483647 h 79"/>
              <a:gd name="T28" fmla="*/ 2147483647 w 96"/>
              <a:gd name="T29" fmla="*/ 2147483647 h 79"/>
              <a:gd name="T30" fmla="*/ 2147483647 w 96"/>
              <a:gd name="T31" fmla="*/ 2147483647 h 79"/>
              <a:gd name="T32" fmla="*/ 2147483647 w 96"/>
              <a:gd name="T33" fmla="*/ 2147483647 h 79"/>
              <a:gd name="T34" fmla="*/ 2147483647 w 96"/>
              <a:gd name="T35" fmla="*/ 2147483647 h 79"/>
              <a:gd name="T36" fmla="*/ 2147483647 w 96"/>
              <a:gd name="T37" fmla="*/ 2147483647 h 79"/>
              <a:gd name="T38" fmla="*/ 2147483647 w 96"/>
              <a:gd name="T39" fmla="*/ 2147483647 h 79"/>
              <a:gd name="T40" fmla="*/ 2147483647 w 96"/>
              <a:gd name="T41" fmla="*/ 2147483647 h 79"/>
              <a:gd name="T42" fmla="*/ 2147483647 w 96"/>
              <a:gd name="T43" fmla="*/ 2147483647 h 79"/>
              <a:gd name="T44" fmla="*/ 2147483647 w 96"/>
              <a:gd name="T45" fmla="*/ 2147483647 h 79"/>
              <a:gd name="T46" fmla="*/ 2147483647 w 96"/>
              <a:gd name="T47" fmla="*/ 2147483647 h 79"/>
              <a:gd name="T48" fmla="*/ 0 w 96"/>
              <a:gd name="T49" fmla="*/ 2147483647 h 79"/>
              <a:gd name="T50" fmla="*/ 2147483647 w 96"/>
              <a:gd name="T51" fmla="*/ 2147483647 h 79"/>
              <a:gd name="T52" fmla="*/ 2147483647 w 96"/>
              <a:gd name="T53" fmla="*/ 2147483647 h 79"/>
              <a:gd name="T54" fmla="*/ 2147483647 w 96"/>
              <a:gd name="T55" fmla="*/ 2147483647 h 79"/>
              <a:gd name="T56" fmla="*/ 2147483647 w 96"/>
              <a:gd name="T57" fmla="*/ 2147483647 h 79"/>
              <a:gd name="T58" fmla="*/ 2147483647 w 96"/>
              <a:gd name="T59" fmla="*/ 2147483647 h 79"/>
              <a:gd name="T60" fmla="*/ 2147483647 w 96"/>
              <a:gd name="T61" fmla="*/ 2147483647 h 79"/>
              <a:gd name="T62" fmla="*/ 2147483647 w 96"/>
              <a:gd name="T63" fmla="*/ 2147483647 h 79"/>
              <a:gd name="T64" fmla="*/ 2147483647 w 96"/>
              <a:gd name="T65" fmla="*/ 2147483647 h 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"/>
              <a:gd name="T100" fmla="*/ 0 h 79"/>
              <a:gd name="T101" fmla="*/ 96 w 96"/>
              <a:gd name="T102" fmla="*/ 79 h 7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" h="79">
                <a:moveTo>
                  <a:pt x="96" y="40"/>
                </a:moveTo>
                <a:lnTo>
                  <a:pt x="96" y="32"/>
                </a:lnTo>
                <a:lnTo>
                  <a:pt x="92" y="25"/>
                </a:lnTo>
                <a:lnTo>
                  <a:pt x="89" y="19"/>
                </a:lnTo>
                <a:lnTo>
                  <a:pt x="83" y="13"/>
                </a:lnTo>
                <a:lnTo>
                  <a:pt x="76" y="8"/>
                </a:lnTo>
                <a:lnTo>
                  <a:pt x="67" y="3"/>
                </a:lnTo>
                <a:lnTo>
                  <a:pt x="57" y="2"/>
                </a:lnTo>
                <a:lnTo>
                  <a:pt x="48" y="0"/>
                </a:lnTo>
                <a:lnTo>
                  <a:pt x="39" y="2"/>
                </a:lnTo>
                <a:lnTo>
                  <a:pt x="30" y="3"/>
                </a:lnTo>
                <a:lnTo>
                  <a:pt x="22" y="8"/>
                </a:lnTo>
                <a:lnTo>
                  <a:pt x="15" y="13"/>
                </a:lnTo>
                <a:lnTo>
                  <a:pt x="10" y="19"/>
                </a:lnTo>
                <a:lnTo>
                  <a:pt x="4" y="25"/>
                </a:lnTo>
                <a:lnTo>
                  <a:pt x="2" y="32"/>
                </a:lnTo>
                <a:lnTo>
                  <a:pt x="0" y="40"/>
                </a:lnTo>
                <a:lnTo>
                  <a:pt x="2" y="49"/>
                </a:lnTo>
                <a:lnTo>
                  <a:pt x="4" y="56"/>
                </a:lnTo>
                <a:lnTo>
                  <a:pt x="10" y="62"/>
                </a:lnTo>
                <a:lnTo>
                  <a:pt x="15" y="68"/>
                </a:lnTo>
                <a:lnTo>
                  <a:pt x="22" y="73"/>
                </a:lnTo>
                <a:lnTo>
                  <a:pt x="30" y="76"/>
                </a:lnTo>
                <a:lnTo>
                  <a:pt x="39" y="79"/>
                </a:lnTo>
                <a:lnTo>
                  <a:pt x="48" y="79"/>
                </a:lnTo>
                <a:lnTo>
                  <a:pt x="57" y="79"/>
                </a:lnTo>
                <a:lnTo>
                  <a:pt x="67" y="76"/>
                </a:lnTo>
                <a:lnTo>
                  <a:pt x="76" y="73"/>
                </a:lnTo>
                <a:lnTo>
                  <a:pt x="83" y="68"/>
                </a:lnTo>
                <a:lnTo>
                  <a:pt x="89" y="62"/>
                </a:lnTo>
                <a:lnTo>
                  <a:pt x="92" y="56"/>
                </a:lnTo>
                <a:lnTo>
                  <a:pt x="96" y="49"/>
                </a:lnTo>
                <a:lnTo>
                  <a:pt x="96" y="40"/>
                </a:lnTo>
                <a:lnTo>
                  <a:pt x="94" y="32"/>
                </a:lnTo>
                <a:lnTo>
                  <a:pt x="92" y="25"/>
                </a:lnTo>
                <a:lnTo>
                  <a:pt x="89" y="19"/>
                </a:lnTo>
                <a:lnTo>
                  <a:pt x="81" y="13"/>
                </a:lnTo>
                <a:lnTo>
                  <a:pt x="76" y="8"/>
                </a:lnTo>
                <a:lnTo>
                  <a:pt x="67" y="5"/>
                </a:lnTo>
                <a:lnTo>
                  <a:pt x="57" y="2"/>
                </a:lnTo>
                <a:lnTo>
                  <a:pt x="48" y="2"/>
                </a:lnTo>
                <a:lnTo>
                  <a:pt x="39" y="2"/>
                </a:lnTo>
                <a:lnTo>
                  <a:pt x="30" y="5"/>
                </a:lnTo>
                <a:lnTo>
                  <a:pt x="22" y="8"/>
                </a:lnTo>
                <a:lnTo>
                  <a:pt x="15" y="13"/>
                </a:lnTo>
                <a:lnTo>
                  <a:pt x="10" y="19"/>
                </a:lnTo>
                <a:lnTo>
                  <a:pt x="6" y="25"/>
                </a:lnTo>
                <a:lnTo>
                  <a:pt x="2" y="32"/>
                </a:lnTo>
                <a:lnTo>
                  <a:pt x="0" y="40"/>
                </a:lnTo>
                <a:lnTo>
                  <a:pt x="2" y="49"/>
                </a:lnTo>
                <a:lnTo>
                  <a:pt x="6" y="55"/>
                </a:lnTo>
                <a:lnTo>
                  <a:pt x="10" y="62"/>
                </a:lnTo>
                <a:lnTo>
                  <a:pt x="15" y="68"/>
                </a:lnTo>
                <a:lnTo>
                  <a:pt x="22" y="73"/>
                </a:lnTo>
                <a:lnTo>
                  <a:pt x="30" y="76"/>
                </a:lnTo>
                <a:lnTo>
                  <a:pt x="39" y="79"/>
                </a:lnTo>
                <a:lnTo>
                  <a:pt x="48" y="79"/>
                </a:lnTo>
                <a:lnTo>
                  <a:pt x="57" y="79"/>
                </a:lnTo>
                <a:lnTo>
                  <a:pt x="67" y="76"/>
                </a:lnTo>
                <a:lnTo>
                  <a:pt x="76" y="73"/>
                </a:lnTo>
                <a:lnTo>
                  <a:pt x="81" y="68"/>
                </a:lnTo>
                <a:lnTo>
                  <a:pt x="89" y="62"/>
                </a:lnTo>
                <a:lnTo>
                  <a:pt x="92" y="55"/>
                </a:lnTo>
                <a:lnTo>
                  <a:pt x="94" y="49"/>
                </a:lnTo>
                <a:lnTo>
                  <a:pt x="96" y="40"/>
                </a:lnTo>
                <a:close/>
              </a:path>
            </a:pathLst>
          </a:custGeom>
          <a:solidFill>
            <a:srgbClr val="BEF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6" name="Freeform 1686"/>
          <p:cNvSpPr>
            <a:spLocks/>
          </p:cNvSpPr>
          <p:nvPr/>
        </p:nvSpPr>
        <p:spPr bwMode="auto">
          <a:xfrm>
            <a:off x="4318000" y="4892675"/>
            <a:ext cx="141288" cy="122238"/>
          </a:xfrm>
          <a:custGeom>
            <a:avLst/>
            <a:gdLst>
              <a:gd name="T0" fmla="*/ 2147483647 w 96"/>
              <a:gd name="T1" fmla="*/ 2147483647 h 77"/>
              <a:gd name="T2" fmla="*/ 2147483647 w 96"/>
              <a:gd name="T3" fmla="*/ 2147483647 h 77"/>
              <a:gd name="T4" fmla="*/ 2147483647 w 96"/>
              <a:gd name="T5" fmla="*/ 2147483647 h 77"/>
              <a:gd name="T6" fmla="*/ 2147483647 w 96"/>
              <a:gd name="T7" fmla="*/ 0 h 77"/>
              <a:gd name="T8" fmla="*/ 2147483647 w 96"/>
              <a:gd name="T9" fmla="*/ 0 h 77"/>
              <a:gd name="T10" fmla="*/ 2147483647 w 96"/>
              <a:gd name="T11" fmla="*/ 2147483647 h 77"/>
              <a:gd name="T12" fmla="*/ 2147483647 w 96"/>
              <a:gd name="T13" fmla="*/ 2147483647 h 77"/>
              <a:gd name="T14" fmla="*/ 2147483647 w 96"/>
              <a:gd name="T15" fmla="*/ 2147483647 h 77"/>
              <a:gd name="T16" fmla="*/ 2147483647 w 96"/>
              <a:gd name="T17" fmla="*/ 2147483647 h 77"/>
              <a:gd name="T18" fmla="*/ 2147483647 w 96"/>
              <a:gd name="T19" fmla="*/ 2147483647 h 77"/>
              <a:gd name="T20" fmla="*/ 2147483647 w 96"/>
              <a:gd name="T21" fmla="*/ 2147483647 h 77"/>
              <a:gd name="T22" fmla="*/ 2147483647 w 96"/>
              <a:gd name="T23" fmla="*/ 2147483647 h 77"/>
              <a:gd name="T24" fmla="*/ 2147483647 w 96"/>
              <a:gd name="T25" fmla="*/ 2147483647 h 77"/>
              <a:gd name="T26" fmla="*/ 2147483647 w 96"/>
              <a:gd name="T27" fmla="*/ 2147483647 h 77"/>
              <a:gd name="T28" fmla="*/ 2147483647 w 96"/>
              <a:gd name="T29" fmla="*/ 2147483647 h 77"/>
              <a:gd name="T30" fmla="*/ 2147483647 w 96"/>
              <a:gd name="T31" fmla="*/ 2147483647 h 77"/>
              <a:gd name="T32" fmla="*/ 2147483647 w 96"/>
              <a:gd name="T33" fmla="*/ 2147483647 h 77"/>
              <a:gd name="T34" fmla="*/ 2147483647 w 96"/>
              <a:gd name="T35" fmla="*/ 2147483647 h 77"/>
              <a:gd name="T36" fmla="*/ 2147483647 w 96"/>
              <a:gd name="T37" fmla="*/ 2147483647 h 77"/>
              <a:gd name="T38" fmla="*/ 2147483647 w 96"/>
              <a:gd name="T39" fmla="*/ 2147483647 h 77"/>
              <a:gd name="T40" fmla="*/ 2147483647 w 96"/>
              <a:gd name="T41" fmla="*/ 0 h 77"/>
              <a:gd name="T42" fmla="*/ 2147483647 w 96"/>
              <a:gd name="T43" fmla="*/ 2147483647 h 77"/>
              <a:gd name="T44" fmla="*/ 2147483647 w 96"/>
              <a:gd name="T45" fmla="*/ 2147483647 h 77"/>
              <a:gd name="T46" fmla="*/ 2147483647 w 96"/>
              <a:gd name="T47" fmla="*/ 2147483647 h 77"/>
              <a:gd name="T48" fmla="*/ 2147483647 w 96"/>
              <a:gd name="T49" fmla="*/ 2147483647 h 77"/>
              <a:gd name="T50" fmla="*/ 2147483647 w 96"/>
              <a:gd name="T51" fmla="*/ 2147483647 h 77"/>
              <a:gd name="T52" fmla="*/ 2147483647 w 96"/>
              <a:gd name="T53" fmla="*/ 2147483647 h 77"/>
              <a:gd name="T54" fmla="*/ 2147483647 w 96"/>
              <a:gd name="T55" fmla="*/ 2147483647 h 77"/>
              <a:gd name="T56" fmla="*/ 2147483647 w 96"/>
              <a:gd name="T57" fmla="*/ 2147483647 h 77"/>
              <a:gd name="T58" fmla="*/ 2147483647 w 96"/>
              <a:gd name="T59" fmla="*/ 2147483647 h 77"/>
              <a:gd name="T60" fmla="*/ 2147483647 w 96"/>
              <a:gd name="T61" fmla="*/ 2147483647 h 77"/>
              <a:gd name="T62" fmla="*/ 2147483647 w 96"/>
              <a:gd name="T63" fmla="*/ 2147483647 h 77"/>
              <a:gd name="T64" fmla="*/ 2147483647 w 96"/>
              <a:gd name="T65" fmla="*/ 2147483647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"/>
              <a:gd name="T100" fmla="*/ 0 h 77"/>
              <a:gd name="T101" fmla="*/ 96 w 96"/>
              <a:gd name="T102" fmla="*/ 77 h 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" h="77">
                <a:moveTo>
                  <a:pt x="96" y="38"/>
                </a:moveTo>
                <a:lnTo>
                  <a:pt x="94" y="30"/>
                </a:lnTo>
                <a:lnTo>
                  <a:pt x="92" y="23"/>
                </a:lnTo>
                <a:lnTo>
                  <a:pt x="89" y="17"/>
                </a:lnTo>
                <a:lnTo>
                  <a:pt x="81" y="11"/>
                </a:lnTo>
                <a:lnTo>
                  <a:pt x="76" y="6"/>
                </a:lnTo>
                <a:lnTo>
                  <a:pt x="67" y="3"/>
                </a:lnTo>
                <a:lnTo>
                  <a:pt x="57" y="0"/>
                </a:lnTo>
                <a:lnTo>
                  <a:pt x="48" y="0"/>
                </a:lnTo>
                <a:lnTo>
                  <a:pt x="39" y="0"/>
                </a:lnTo>
                <a:lnTo>
                  <a:pt x="30" y="3"/>
                </a:lnTo>
                <a:lnTo>
                  <a:pt x="22" y="6"/>
                </a:lnTo>
                <a:lnTo>
                  <a:pt x="15" y="11"/>
                </a:lnTo>
                <a:lnTo>
                  <a:pt x="10" y="17"/>
                </a:lnTo>
                <a:lnTo>
                  <a:pt x="6" y="23"/>
                </a:lnTo>
                <a:lnTo>
                  <a:pt x="2" y="30"/>
                </a:lnTo>
                <a:lnTo>
                  <a:pt x="0" y="38"/>
                </a:lnTo>
                <a:lnTo>
                  <a:pt x="2" y="47"/>
                </a:lnTo>
                <a:lnTo>
                  <a:pt x="6" y="53"/>
                </a:lnTo>
                <a:lnTo>
                  <a:pt x="10" y="60"/>
                </a:lnTo>
                <a:lnTo>
                  <a:pt x="15" y="66"/>
                </a:lnTo>
                <a:lnTo>
                  <a:pt x="22" y="71"/>
                </a:lnTo>
                <a:lnTo>
                  <a:pt x="30" y="74"/>
                </a:lnTo>
                <a:lnTo>
                  <a:pt x="39" y="77"/>
                </a:lnTo>
                <a:lnTo>
                  <a:pt x="48" y="77"/>
                </a:lnTo>
                <a:lnTo>
                  <a:pt x="57" y="77"/>
                </a:lnTo>
                <a:lnTo>
                  <a:pt x="67" y="74"/>
                </a:lnTo>
                <a:lnTo>
                  <a:pt x="76" y="71"/>
                </a:lnTo>
                <a:lnTo>
                  <a:pt x="81" y="66"/>
                </a:lnTo>
                <a:lnTo>
                  <a:pt x="89" y="60"/>
                </a:lnTo>
                <a:lnTo>
                  <a:pt x="92" y="53"/>
                </a:lnTo>
                <a:lnTo>
                  <a:pt x="94" y="47"/>
                </a:lnTo>
                <a:lnTo>
                  <a:pt x="96" y="38"/>
                </a:lnTo>
                <a:lnTo>
                  <a:pt x="94" y="30"/>
                </a:lnTo>
                <a:lnTo>
                  <a:pt x="92" y="23"/>
                </a:lnTo>
                <a:lnTo>
                  <a:pt x="87" y="17"/>
                </a:lnTo>
                <a:lnTo>
                  <a:pt x="81" y="11"/>
                </a:lnTo>
                <a:lnTo>
                  <a:pt x="74" y="6"/>
                </a:lnTo>
                <a:lnTo>
                  <a:pt x="67" y="3"/>
                </a:lnTo>
                <a:lnTo>
                  <a:pt x="57" y="1"/>
                </a:lnTo>
                <a:lnTo>
                  <a:pt x="48" y="0"/>
                </a:lnTo>
                <a:lnTo>
                  <a:pt x="39" y="1"/>
                </a:lnTo>
                <a:lnTo>
                  <a:pt x="30" y="3"/>
                </a:lnTo>
                <a:lnTo>
                  <a:pt x="22" y="6"/>
                </a:lnTo>
                <a:lnTo>
                  <a:pt x="15" y="11"/>
                </a:lnTo>
                <a:lnTo>
                  <a:pt x="10" y="17"/>
                </a:lnTo>
                <a:lnTo>
                  <a:pt x="6" y="23"/>
                </a:lnTo>
                <a:lnTo>
                  <a:pt x="2" y="30"/>
                </a:lnTo>
                <a:lnTo>
                  <a:pt x="2" y="38"/>
                </a:lnTo>
                <a:lnTo>
                  <a:pt x="2" y="45"/>
                </a:lnTo>
                <a:lnTo>
                  <a:pt x="6" y="53"/>
                </a:lnTo>
                <a:lnTo>
                  <a:pt x="10" y="59"/>
                </a:lnTo>
                <a:lnTo>
                  <a:pt x="15" y="65"/>
                </a:lnTo>
                <a:lnTo>
                  <a:pt x="22" y="69"/>
                </a:lnTo>
                <a:lnTo>
                  <a:pt x="30" y="74"/>
                </a:lnTo>
                <a:lnTo>
                  <a:pt x="39" y="75"/>
                </a:lnTo>
                <a:lnTo>
                  <a:pt x="48" y="77"/>
                </a:lnTo>
                <a:lnTo>
                  <a:pt x="57" y="75"/>
                </a:lnTo>
                <a:lnTo>
                  <a:pt x="67" y="74"/>
                </a:lnTo>
                <a:lnTo>
                  <a:pt x="74" y="69"/>
                </a:lnTo>
                <a:lnTo>
                  <a:pt x="81" y="65"/>
                </a:lnTo>
                <a:lnTo>
                  <a:pt x="87" y="59"/>
                </a:lnTo>
                <a:lnTo>
                  <a:pt x="92" y="53"/>
                </a:lnTo>
                <a:lnTo>
                  <a:pt x="94" y="45"/>
                </a:lnTo>
                <a:lnTo>
                  <a:pt x="96" y="38"/>
                </a:lnTo>
                <a:close/>
              </a:path>
            </a:pathLst>
          </a:custGeom>
          <a:solidFill>
            <a:srgbClr val="BFF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7" name="Freeform 1687"/>
          <p:cNvSpPr>
            <a:spLocks/>
          </p:cNvSpPr>
          <p:nvPr/>
        </p:nvSpPr>
        <p:spPr bwMode="auto">
          <a:xfrm>
            <a:off x="4321175" y="4892675"/>
            <a:ext cx="138113" cy="122238"/>
          </a:xfrm>
          <a:custGeom>
            <a:avLst/>
            <a:gdLst>
              <a:gd name="T0" fmla="*/ 2147483647 w 94"/>
              <a:gd name="T1" fmla="*/ 2147483647 h 77"/>
              <a:gd name="T2" fmla="*/ 2147483647 w 94"/>
              <a:gd name="T3" fmla="*/ 2147483647 h 77"/>
              <a:gd name="T4" fmla="*/ 2147483647 w 94"/>
              <a:gd name="T5" fmla="*/ 2147483647 h 77"/>
              <a:gd name="T6" fmla="*/ 2147483647 w 94"/>
              <a:gd name="T7" fmla="*/ 2147483647 h 77"/>
              <a:gd name="T8" fmla="*/ 2147483647 w 94"/>
              <a:gd name="T9" fmla="*/ 2147483647 h 77"/>
              <a:gd name="T10" fmla="*/ 2147483647 w 94"/>
              <a:gd name="T11" fmla="*/ 2147483647 h 77"/>
              <a:gd name="T12" fmla="*/ 2147483647 w 94"/>
              <a:gd name="T13" fmla="*/ 2147483647 h 77"/>
              <a:gd name="T14" fmla="*/ 0 w 94"/>
              <a:gd name="T15" fmla="*/ 2147483647 h 77"/>
              <a:gd name="T16" fmla="*/ 0 w 94"/>
              <a:gd name="T17" fmla="*/ 2147483647 h 77"/>
              <a:gd name="T18" fmla="*/ 2147483647 w 94"/>
              <a:gd name="T19" fmla="*/ 2147483647 h 77"/>
              <a:gd name="T20" fmla="*/ 2147483647 w 94"/>
              <a:gd name="T21" fmla="*/ 2147483647 h 77"/>
              <a:gd name="T22" fmla="*/ 2147483647 w 94"/>
              <a:gd name="T23" fmla="*/ 2147483647 h 77"/>
              <a:gd name="T24" fmla="*/ 2147483647 w 94"/>
              <a:gd name="T25" fmla="*/ 2147483647 h 77"/>
              <a:gd name="T26" fmla="*/ 2147483647 w 94"/>
              <a:gd name="T27" fmla="*/ 2147483647 h 77"/>
              <a:gd name="T28" fmla="*/ 2147483647 w 94"/>
              <a:gd name="T29" fmla="*/ 2147483647 h 77"/>
              <a:gd name="T30" fmla="*/ 2147483647 w 94"/>
              <a:gd name="T31" fmla="*/ 2147483647 h 77"/>
              <a:gd name="T32" fmla="*/ 2147483647 w 94"/>
              <a:gd name="T33" fmla="*/ 2147483647 h 77"/>
              <a:gd name="T34" fmla="*/ 2147483647 w 94"/>
              <a:gd name="T35" fmla="*/ 2147483647 h 77"/>
              <a:gd name="T36" fmla="*/ 2147483647 w 94"/>
              <a:gd name="T37" fmla="*/ 2147483647 h 77"/>
              <a:gd name="T38" fmla="*/ 2147483647 w 94"/>
              <a:gd name="T39" fmla="*/ 2147483647 h 77"/>
              <a:gd name="T40" fmla="*/ 2147483647 w 94"/>
              <a:gd name="T41" fmla="*/ 0 h 77"/>
              <a:gd name="T42" fmla="*/ 2147483647 w 94"/>
              <a:gd name="T43" fmla="*/ 2147483647 h 77"/>
              <a:gd name="T44" fmla="*/ 2147483647 w 94"/>
              <a:gd name="T45" fmla="*/ 2147483647 h 77"/>
              <a:gd name="T46" fmla="*/ 2147483647 w 94"/>
              <a:gd name="T47" fmla="*/ 2147483647 h 77"/>
              <a:gd name="T48" fmla="*/ 0 w 94"/>
              <a:gd name="T49" fmla="*/ 2147483647 h 77"/>
              <a:gd name="T50" fmla="*/ 2147483647 w 94"/>
              <a:gd name="T51" fmla="*/ 2147483647 h 77"/>
              <a:gd name="T52" fmla="*/ 2147483647 w 94"/>
              <a:gd name="T53" fmla="*/ 2147483647 h 77"/>
              <a:gd name="T54" fmla="*/ 2147483647 w 94"/>
              <a:gd name="T55" fmla="*/ 2147483647 h 77"/>
              <a:gd name="T56" fmla="*/ 2147483647 w 94"/>
              <a:gd name="T57" fmla="*/ 2147483647 h 77"/>
              <a:gd name="T58" fmla="*/ 2147483647 w 94"/>
              <a:gd name="T59" fmla="*/ 2147483647 h 77"/>
              <a:gd name="T60" fmla="*/ 2147483647 w 94"/>
              <a:gd name="T61" fmla="*/ 2147483647 h 77"/>
              <a:gd name="T62" fmla="*/ 2147483647 w 94"/>
              <a:gd name="T63" fmla="*/ 2147483647 h 77"/>
              <a:gd name="T64" fmla="*/ 2147483647 w 94"/>
              <a:gd name="T65" fmla="*/ 2147483647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4"/>
              <a:gd name="T100" fmla="*/ 0 h 77"/>
              <a:gd name="T101" fmla="*/ 94 w 94"/>
              <a:gd name="T102" fmla="*/ 77 h 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4" h="77">
                <a:moveTo>
                  <a:pt x="94" y="38"/>
                </a:moveTo>
                <a:lnTo>
                  <a:pt x="92" y="30"/>
                </a:lnTo>
                <a:lnTo>
                  <a:pt x="90" y="23"/>
                </a:lnTo>
                <a:lnTo>
                  <a:pt x="85" y="17"/>
                </a:lnTo>
                <a:lnTo>
                  <a:pt x="79" y="11"/>
                </a:lnTo>
                <a:lnTo>
                  <a:pt x="72" y="6"/>
                </a:lnTo>
                <a:lnTo>
                  <a:pt x="65" y="3"/>
                </a:lnTo>
                <a:lnTo>
                  <a:pt x="55" y="1"/>
                </a:lnTo>
                <a:lnTo>
                  <a:pt x="46" y="0"/>
                </a:lnTo>
                <a:lnTo>
                  <a:pt x="37" y="1"/>
                </a:lnTo>
                <a:lnTo>
                  <a:pt x="28" y="3"/>
                </a:lnTo>
                <a:lnTo>
                  <a:pt x="20" y="6"/>
                </a:lnTo>
                <a:lnTo>
                  <a:pt x="13" y="11"/>
                </a:lnTo>
                <a:lnTo>
                  <a:pt x="8" y="17"/>
                </a:lnTo>
                <a:lnTo>
                  <a:pt x="4" y="23"/>
                </a:lnTo>
                <a:lnTo>
                  <a:pt x="0" y="30"/>
                </a:lnTo>
                <a:lnTo>
                  <a:pt x="0" y="38"/>
                </a:lnTo>
                <a:lnTo>
                  <a:pt x="0" y="45"/>
                </a:lnTo>
                <a:lnTo>
                  <a:pt x="4" y="53"/>
                </a:lnTo>
                <a:lnTo>
                  <a:pt x="8" y="59"/>
                </a:lnTo>
                <a:lnTo>
                  <a:pt x="13" y="65"/>
                </a:lnTo>
                <a:lnTo>
                  <a:pt x="20" y="69"/>
                </a:lnTo>
                <a:lnTo>
                  <a:pt x="28" y="74"/>
                </a:lnTo>
                <a:lnTo>
                  <a:pt x="37" y="75"/>
                </a:lnTo>
                <a:lnTo>
                  <a:pt x="46" y="77"/>
                </a:lnTo>
                <a:lnTo>
                  <a:pt x="55" y="75"/>
                </a:lnTo>
                <a:lnTo>
                  <a:pt x="65" y="74"/>
                </a:lnTo>
                <a:lnTo>
                  <a:pt x="72" y="69"/>
                </a:lnTo>
                <a:lnTo>
                  <a:pt x="79" y="65"/>
                </a:lnTo>
                <a:lnTo>
                  <a:pt x="85" y="59"/>
                </a:lnTo>
                <a:lnTo>
                  <a:pt x="90" y="53"/>
                </a:lnTo>
                <a:lnTo>
                  <a:pt x="92" y="45"/>
                </a:lnTo>
                <a:lnTo>
                  <a:pt x="94" y="38"/>
                </a:lnTo>
                <a:lnTo>
                  <a:pt x="92" y="38"/>
                </a:lnTo>
                <a:lnTo>
                  <a:pt x="92" y="30"/>
                </a:lnTo>
                <a:lnTo>
                  <a:pt x="88" y="24"/>
                </a:lnTo>
                <a:lnTo>
                  <a:pt x="85" y="17"/>
                </a:lnTo>
                <a:lnTo>
                  <a:pt x="79" y="12"/>
                </a:lnTo>
                <a:lnTo>
                  <a:pt x="72" y="8"/>
                </a:lnTo>
                <a:lnTo>
                  <a:pt x="65" y="3"/>
                </a:lnTo>
                <a:lnTo>
                  <a:pt x="55" y="1"/>
                </a:lnTo>
                <a:lnTo>
                  <a:pt x="46" y="0"/>
                </a:lnTo>
                <a:lnTo>
                  <a:pt x="37" y="1"/>
                </a:lnTo>
                <a:lnTo>
                  <a:pt x="30" y="3"/>
                </a:lnTo>
                <a:lnTo>
                  <a:pt x="20" y="8"/>
                </a:lnTo>
                <a:lnTo>
                  <a:pt x="15" y="12"/>
                </a:lnTo>
                <a:lnTo>
                  <a:pt x="9" y="17"/>
                </a:lnTo>
                <a:lnTo>
                  <a:pt x="4" y="24"/>
                </a:lnTo>
                <a:lnTo>
                  <a:pt x="2" y="30"/>
                </a:lnTo>
                <a:lnTo>
                  <a:pt x="0" y="38"/>
                </a:lnTo>
                <a:lnTo>
                  <a:pt x="2" y="45"/>
                </a:lnTo>
                <a:lnTo>
                  <a:pt x="4" y="53"/>
                </a:lnTo>
                <a:lnTo>
                  <a:pt x="9" y="59"/>
                </a:lnTo>
                <a:lnTo>
                  <a:pt x="15" y="65"/>
                </a:lnTo>
                <a:lnTo>
                  <a:pt x="20" y="69"/>
                </a:lnTo>
                <a:lnTo>
                  <a:pt x="30" y="72"/>
                </a:lnTo>
                <a:lnTo>
                  <a:pt x="37" y="75"/>
                </a:lnTo>
                <a:lnTo>
                  <a:pt x="46" y="75"/>
                </a:lnTo>
                <a:lnTo>
                  <a:pt x="55" y="75"/>
                </a:lnTo>
                <a:lnTo>
                  <a:pt x="65" y="72"/>
                </a:lnTo>
                <a:lnTo>
                  <a:pt x="72" y="69"/>
                </a:lnTo>
                <a:lnTo>
                  <a:pt x="79" y="65"/>
                </a:lnTo>
                <a:lnTo>
                  <a:pt x="85" y="59"/>
                </a:lnTo>
                <a:lnTo>
                  <a:pt x="88" y="53"/>
                </a:lnTo>
                <a:lnTo>
                  <a:pt x="92" y="45"/>
                </a:lnTo>
                <a:lnTo>
                  <a:pt x="92" y="38"/>
                </a:lnTo>
                <a:lnTo>
                  <a:pt x="94" y="38"/>
                </a:lnTo>
                <a:close/>
              </a:path>
            </a:pathLst>
          </a:custGeom>
          <a:solidFill>
            <a:srgbClr val="C0F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8" name="Freeform 1688"/>
          <p:cNvSpPr>
            <a:spLocks/>
          </p:cNvSpPr>
          <p:nvPr/>
        </p:nvSpPr>
        <p:spPr bwMode="auto">
          <a:xfrm>
            <a:off x="4321175" y="4892675"/>
            <a:ext cx="134938" cy="119063"/>
          </a:xfrm>
          <a:custGeom>
            <a:avLst/>
            <a:gdLst>
              <a:gd name="T0" fmla="*/ 2147483647 w 92"/>
              <a:gd name="T1" fmla="*/ 2147483647 h 75"/>
              <a:gd name="T2" fmla="*/ 2147483647 w 92"/>
              <a:gd name="T3" fmla="*/ 2147483647 h 75"/>
              <a:gd name="T4" fmla="*/ 2147483647 w 92"/>
              <a:gd name="T5" fmla="*/ 2147483647 h 75"/>
              <a:gd name="T6" fmla="*/ 2147483647 w 92"/>
              <a:gd name="T7" fmla="*/ 2147483647 h 75"/>
              <a:gd name="T8" fmla="*/ 2147483647 w 92"/>
              <a:gd name="T9" fmla="*/ 2147483647 h 75"/>
              <a:gd name="T10" fmla="*/ 2147483647 w 92"/>
              <a:gd name="T11" fmla="*/ 2147483647 h 75"/>
              <a:gd name="T12" fmla="*/ 2147483647 w 92"/>
              <a:gd name="T13" fmla="*/ 2147483647 h 75"/>
              <a:gd name="T14" fmla="*/ 2147483647 w 92"/>
              <a:gd name="T15" fmla="*/ 2147483647 h 75"/>
              <a:gd name="T16" fmla="*/ 2147483647 w 92"/>
              <a:gd name="T17" fmla="*/ 2147483647 h 75"/>
              <a:gd name="T18" fmla="*/ 2147483647 w 92"/>
              <a:gd name="T19" fmla="*/ 2147483647 h 75"/>
              <a:gd name="T20" fmla="*/ 2147483647 w 92"/>
              <a:gd name="T21" fmla="*/ 2147483647 h 75"/>
              <a:gd name="T22" fmla="*/ 2147483647 w 92"/>
              <a:gd name="T23" fmla="*/ 2147483647 h 75"/>
              <a:gd name="T24" fmla="*/ 2147483647 w 92"/>
              <a:gd name="T25" fmla="*/ 2147483647 h 75"/>
              <a:gd name="T26" fmla="*/ 2147483647 w 92"/>
              <a:gd name="T27" fmla="*/ 2147483647 h 75"/>
              <a:gd name="T28" fmla="*/ 2147483647 w 92"/>
              <a:gd name="T29" fmla="*/ 2147483647 h 75"/>
              <a:gd name="T30" fmla="*/ 2147483647 w 92"/>
              <a:gd name="T31" fmla="*/ 2147483647 h 75"/>
              <a:gd name="T32" fmla="*/ 2147483647 w 92"/>
              <a:gd name="T33" fmla="*/ 2147483647 h 75"/>
              <a:gd name="T34" fmla="*/ 2147483647 w 92"/>
              <a:gd name="T35" fmla="*/ 2147483647 h 75"/>
              <a:gd name="T36" fmla="*/ 2147483647 w 92"/>
              <a:gd name="T37" fmla="*/ 2147483647 h 75"/>
              <a:gd name="T38" fmla="*/ 2147483647 w 92"/>
              <a:gd name="T39" fmla="*/ 2147483647 h 75"/>
              <a:gd name="T40" fmla="*/ 2147483647 w 92"/>
              <a:gd name="T41" fmla="*/ 2147483647 h 75"/>
              <a:gd name="T42" fmla="*/ 2147483647 w 92"/>
              <a:gd name="T43" fmla="*/ 2147483647 h 75"/>
              <a:gd name="T44" fmla="*/ 2147483647 w 92"/>
              <a:gd name="T45" fmla="*/ 2147483647 h 75"/>
              <a:gd name="T46" fmla="*/ 2147483647 w 92"/>
              <a:gd name="T47" fmla="*/ 2147483647 h 75"/>
              <a:gd name="T48" fmla="*/ 2147483647 w 92"/>
              <a:gd name="T49" fmla="*/ 2147483647 h 75"/>
              <a:gd name="T50" fmla="*/ 2147483647 w 92"/>
              <a:gd name="T51" fmla="*/ 2147483647 h 75"/>
              <a:gd name="T52" fmla="*/ 2147483647 w 92"/>
              <a:gd name="T53" fmla="*/ 2147483647 h 75"/>
              <a:gd name="T54" fmla="*/ 2147483647 w 92"/>
              <a:gd name="T55" fmla="*/ 2147483647 h 75"/>
              <a:gd name="T56" fmla="*/ 2147483647 w 92"/>
              <a:gd name="T57" fmla="*/ 2147483647 h 75"/>
              <a:gd name="T58" fmla="*/ 2147483647 w 92"/>
              <a:gd name="T59" fmla="*/ 2147483647 h 75"/>
              <a:gd name="T60" fmla="*/ 2147483647 w 92"/>
              <a:gd name="T61" fmla="*/ 2147483647 h 75"/>
              <a:gd name="T62" fmla="*/ 2147483647 w 92"/>
              <a:gd name="T63" fmla="*/ 2147483647 h 75"/>
              <a:gd name="T64" fmla="*/ 2147483647 w 92"/>
              <a:gd name="T65" fmla="*/ 2147483647 h 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2"/>
              <a:gd name="T100" fmla="*/ 0 h 75"/>
              <a:gd name="T101" fmla="*/ 92 w 92"/>
              <a:gd name="T102" fmla="*/ 75 h 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2" h="75">
                <a:moveTo>
                  <a:pt x="92" y="38"/>
                </a:moveTo>
                <a:lnTo>
                  <a:pt x="92" y="30"/>
                </a:lnTo>
                <a:lnTo>
                  <a:pt x="88" y="24"/>
                </a:lnTo>
                <a:lnTo>
                  <a:pt x="85" y="17"/>
                </a:lnTo>
                <a:lnTo>
                  <a:pt x="79" y="12"/>
                </a:lnTo>
                <a:lnTo>
                  <a:pt x="72" y="8"/>
                </a:lnTo>
                <a:lnTo>
                  <a:pt x="65" y="3"/>
                </a:lnTo>
                <a:lnTo>
                  <a:pt x="55" y="1"/>
                </a:lnTo>
                <a:lnTo>
                  <a:pt x="46" y="0"/>
                </a:lnTo>
                <a:lnTo>
                  <a:pt x="37" y="1"/>
                </a:lnTo>
                <a:lnTo>
                  <a:pt x="30" y="3"/>
                </a:lnTo>
                <a:lnTo>
                  <a:pt x="20" y="8"/>
                </a:lnTo>
                <a:lnTo>
                  <a:pt x="15" y="12"/>
                </a:lnTo>
                <a:lnTo>
                  <a:pt x="9" y="17"/>
                </a:lnTo>
                <a:lnTo>
                  <a:pt x="4" y="24"/>
                </a:lnTo>
                <a:lnTo>
                  <a:pt x="2" y="30"/>
                </a:lnTo>
                <a:lnTo>
                  <a:pt x="0" y="38"/>
                </a:lnTo>
                <a:lnTo>
                  <a:pt x="2" y="45"/>
                </a:lnTo>
                <a:lnTo>
                  <a:pt x="4" y="53"/>
                </a:lnTo>
                <a:lnTo>
                  <a:pt x="9" y="59"/>
                </a:lnTo>
                <a:lnTo>
                  <a:pt x="15" y="65"/>
                </a:lnTo>
                <a:lnTo>
                  <a:pt x="20" y="69"/>
                </a:lnTo>
                <a:lnTo>
                  <a:pt x="30" y="72"/>
                </a:lnTo>
                <a:lnTo>
                  <a:pt x="37" y="75"/>
                </a:lnTo>
                <a:lnTo>
                  <a:pt x="46" y="75"/>
                </a:lnTo>
                <a:lnTo>
                  <a:pt x="55" y="75"/>
                </a:lnTo>
                <a:lnTo>
                  <a:pt x="65" y="72"/>
                </a:lnTo>
                <a:lnTo>
                  <a:pt x="72" y="69"/>
                </a:lnTo>
                <a:lnTo>
                  <a:pt x="79" y="65"/>
                </a:lnTo>
                <a:lnTo>
                  <a:pt x="85" y="59"/>
                </a:lnTo>
                <a:lnTo>
                  <a:pt x="88" y="53"/>
                </a:lnTo>
                <a:lnTo>
                  <a:pt x="92" y="45"/>
                </a:lnTo>
                <a:lnTo>
                  <a:pt x="92" y="38"/>
                </a:lnTo>
                <a:lnTo>
                  <a:pt x="90" y="30"/>
                </a:lnTo>
                <a:lnTo>
                  <a:pt x="88" y="24"/>
                </a:lnTo>
                <a:lnTo>
                  <a:pt x="85" y="18"/>
                </a:lnTo>
                <a:lnTo>
                  <a:pt x="79" y="12"/>
                </a:lnTo>
                <a:lnTo>
                  <a:pt x="72" y="8"/>
                </a:lnTo>
                <a:lnTo>
                  <a:pt x="65" y="4"/>
                </a:lnTo>
                <a:lnTo>
                  <a:pt x="55" y="1"/>
                </a:lnTo>
                <a:lnTo>
                  <a:pt x="46" y="1"/>
                </a:lnTo>
                <a:lnTo>
                  <a:pt x="37" y="1"/>
                </a:lnTo>
                <a:lnTo>
                  <a:pt x="30" y="4"/>
                </a:lnTo>
                <a:lnTo>
                  <a:pt x="20" y="8"/>
                </a:lnTo>
                <a:lnTo>
                  <a:pt x="15" y="12"/>
                </a:lnTo>
                <a:lnTo>
                  <a:pt x="9" y="18"/>
                </a:lnTo>
                <a:lnTo>
                  <a:pt x="6" y="24"/>
                </a:lnTo>
                <a:lnTo>
                  <a:pt x="2" y="30"/>
                </a:lnTo>
                <a:lnTo>
                  <a:pt x="2" y="38"/>
                </a:lnTo>
                <a:lnTo>
                  <a:pt x="2" y="45"/>
                </a:lnTo>
                <a:lnTo>
                  <a:pt x="6" y="53"/>
                </a:lnTo>
                <a:lnTo>
                  <a:pt x="9" y="59"/>
                </a:lnTo>
                <a:lnTo>
                  <a:pt x="15" y="65"/>
                </a:lnTo>
                <a:lnTo>
                  <a:pt x="20" y="69"/>
                </a:lnTo>
                <a:lnTo>
                  <a:pt x="30" y="72"/>
                </a:lnTo>
                <a:lnTo>
                  <a:pt x="37" y="74"/>
                </a:lnTo>
                <a:lnTo>
                  <a:pt x="46" y="75"/>
                </a:lnTo>
                <a:lnTo>
                  <a:pt x="55" y="74"/>
                </a:lnTo>
                <a:lnTo>
                  <a:pt x="65" y="72"/>
                </a:lnTo>
                <a:lnTo>
                  <a:pt x="72" y="69"/>
                </a:lnTo>
                <a:lnTo>
                  <a:pt x="79" y="65"/>
                </a:lnTo>
                <a:lnTo>
                  <a:pt x="85" y="59"/>
                </a:lnTo>
                <a:lnTo>
                  <a:pt x="88" y="53"/>
                </a:lnTo>
                <a:lnTo>
                  <a:pt x="90" y="45"/>
                </a:lnTo>
                <a:lnTo>
                  <a:pt x="92" y="38"/>
                </a:lnTo>
                <a:close/>
              </a:path>
            </a:pathLst>
          </a:custGeom>
          <a:solidFill>
            <a:srgbClr val="C1F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" name="Freeform 1689"/>
          <p:cNvSpPr>
            <a:spLocks/>
          </p:cNvSpPr>
          <p:nvPr/>
        </p:nvSpPr>
        <p:spPr bwMode="auto">
          <a:xfrm>
            <a:off x="4324350" y="4894263"/>
            <a:ext cx="131763" cy="117475"/>
          </a:xfrm>
          <a:custGeom>
            <a:avLst/>
            <a:gdLst>
              <a:gd name="T0" fmla="*/ 2147483647 w 90"/>
              <a:gd name="T1" fmla="*/ 2147483647 h 74"/>
              <a:gd name="T2" fmla="*/ 2147483647 w 90"/>
              <a:gd name="T3" fmla="*/ 2147483647 h 74"/>
              <a:gd name="T4" fmla="*/ 2147483647 w 90"/>
              <a:gd name="T5" fmla="*/ 2147483647 h 74"/>
              <a:gd name="T6" fmla="*/ 2147483647 w 90"/>
              <a:gd name="T7" fmla="*/ 0 h 74"/>
              <a:gd name="T8" fmla="*/ 2147483647 w 90"/>
              <a:gd name="T9" fmla="*/ 0 h 74"/>
              <a:gd name="T10" fmla="*/ 2147483647 w 90"/>
              <a:gd name="T11" fmla="*/ 2147483647 h 74"/>
              <a:gd name="T12" fmla="*/ 2147483647 w 90"/>
              <a:gd name="T13" fmla="*/ 2147483647 h 74"/>
              <a:gd name="T14" fmla="*/ 0 w 90"/>
              <a:gd name="T15" fmla="*/ 2147483647 h 74"/>
              <a:gd name="T16" fmla="*/ 0 w 90"/>
              <a:gd name="T17" fmla="*/ 2147483647 h 74"/>
              <a:gd name="T18" fmla="*/ 2147483647 w 90"/>
              <a:gd name="T19" fmla="*/ 2147483647 h 74"/>
              <a:gd name="T20" fmla="*/ 2147483647 w 90"/>
              <a:gd name="T21" fmla="*/ 2147483647 h 74"/>
              <a:gd name="T22" fmla="*/ 2147483647 w 90"/>
              <a:gd name="T23" fmla="*/ 2147483647 h 74"/>
              <a:gd name="T24" fmla="*/ 2147483647 w 90"/>
              <a:gd name="T25" fmla="*/ 2147483647 h 74"/>
              <a:gd name="T26" fmla="*/ 2147483647 w 90"/>
              <a:gd name="T27" fmla="*/ 2147483647 h 74"/>
              <a:gd name="T28" fmla="*/ 2147483647 w 90"/>
              <a:gd name="T29" fmla="*/ 2147483647 h 74"/>
              <a:gd name="T30" fmla="*/ 2147483647 w 90"/>
              <a:gd name="T31" fmla="*/ 2147483647 h 74"/>
              <a:gd name="T32" fmla="*/ 2147483647 w 90"/>
              <a:gd name="T33" fmla="*/ 2147483647 h 74"/>
              <a:gd name="T34" fmla="*/ 2147483647 w 90"/>
              <a:gd name="T35" fmla="*/ 2147483647 h 74"/>
              <a:gd name="T36" fmla="*/ 2147483647 w 90"/>
              <a:gd name="T37" fmla="*/ 2147483647 h 74"/>
              <a:gd name="T38" fmla="*/ 2147483647 w 90"/>
              <a:gd name="T39" fmla="*/ 2147483647 h 74"/>
              <a:gd name="T40" fmla="*/ 2147483647 w 90"/>
              <a:gd name="T41" fmla="*/ 0 h 74"/>
              <a:gd name="T42" fmla="*/ 2147483647 w 90"/>
              <a:gd name="T43" fmla="*/ 2147483647 h 74"/>
              <a:gd name="T44" fmla="*/ 2147483647 w 90"/>
              <a:gd name="T45" fmla="*/ 2147483647 h 74"/>
              <a:gd name="T46" fmla="*/ 2147483647 w 90"/>
              <a:gd name="T47" fmla="*/ 2147483647 h 74"/>
              <a:gd name="T48" fmla="*/ 0 w 90"/>
              <a:gd name="T49" fmla="*/ 2147483647 h 74"/>
              <a:gd name="T50" fmla="*/ 2147483647 w 90"/>
              <a:gd name="T51" fmla="*/ 2147483647 h 74"/>
              <a:gd name="T52" fmla="*/ 2147483647 w 90"/>
              <a:gd name="T53" fmla="*/ 2147483647 h 74"/>
              <a:gd name="T54" fmla="*/ 2147483647 w 90"/>
              <a:gd name="T55" fmla="*/ 2147483647 h 74"/>
              <a:gd name="T56" fmla="*/ 2147483647 w 90"/>
              <a:gd name="T57" fmla="*/ 2147483647 h 74"/>
              <a:gd name="T58" fmla="*/ 2147483647 w 90"/>
              <a:gd name="T59" fmla="*/ 2147483647 h 74"/>
              <a:gd name="T60" fmla="*/ 2147483647 w 90"/>
              <a:gd name="T61" fmla="*/ 2147483647 h 74"/>
              <a:gd name="T62" fmla="*/ 2147483647 w 90"/>
              <a:gd name="T63" fmla="*/ 2147483647 h 74"/>
              <a:gd name="T64" fmla="*/ 2147483647 w 90"/>
              <a:gd name="T65" fmla="*/ 2147483647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0"/>
              <a:gd name="T100" fmla="*/ 0 h 74"/>
              <a:gd name="T101" fmla="*/ 90 w 90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0" h="74">
                <a:moveTo>
                  <a:pt x="90" y="37"/>
                </a:moveTo>
                <a:lnTo>
                  <a:pt x="88" y="29"/>
                </a:lnTo>
                <a:lnTo>
                  <a:pt x="86" y="23"/>
                </a:lnTo>
                <a:lnTo>
                  <a:pt x="83" y="17"/>
                </a:lnTo>
                <a:lnTo>
                  <a:pt x="77" y="11"/>
                </a:lnTo>
                <a:lnTo>
                  <a:pt x="70" y="7"/>
                </a:lnTo>
                <a:lnTo>
                  <a:pt x="63" y="3"/>
                </a:lnTo>
                <a:lnTo>
                  <a:pt x="53" y="0"/>
                </a:lnTo>
                <a:lnTo>
                  <a:pt x="44" y="0"/>
                </a:lnTo>
                <a:lnTo>
                  <a:pt x="35" y="0"/>
                </a:lnTo>
                <a:lnTo>
                  <a:pt x="28" y="3"/>
                </a:lnTo>
                <a:lnTo>
                  <a:pt x="18" y="7"/>
                </a:lnTo>
                <a:lnTo>
                  <a:pt x="13" y="11"/>
                </a:lnTo>
                <a:lnTo>
                  <a:pt x="7" y="17"/>
                </a:lnTo>
                <a:lnTo>
                  <a:pt x="4" y="23"/>
                </a:lnTo>
                <a:lnTo>
                  <a:pt x="0" y="29"/>
                </a:lnTo>
                <a:lnTo>
                  <a:pt x="0" y="37"/>
                </a:lnTo>
                <a:lnTo>
                  <a:pt x="0" y="44"/>
                </a:lnTo>
                <a:lnTo>
                  <a:pt x="4" y="52"/>
                </a:lnTo>
                <a:lnTo>
                  <a:pt x="7" y="58"/>
                </a:lnTo>
                <a:lnTo>
                  <a:pt x="13" y="64"/>
                </a:lnTo>
                <a:lnTo>
                  <a:pt x="18" y="68"/>
                </a:lnTo>
                <a:lnTo>
                  <a:pt x="28" y="71"/>
                </a:lnTo>
                <a:lnTo>
                  <a:pt x="35" y="73"/>
                </a:lnTo>
                <a:lnTo>
                  <a:pt x="44" y="74"/>
                </a:lnTo>
                <a:lnTo>
                  <a:pt x="53" y="73"/>
                </a:lnTo>
                <a:lnTo>
                  <a:pt x="63" y="71"/>
                </a:lnTo>
                <a:lnTo>
                  <a:pt x="70" y="68"/>
                </a:lnTo>
                <a:lnTo>
                  <a:pt x="77" y="64"/>
                </a:lnTo>
                <a:lnTo>
                  <a:pt x="83" y="58"/>
                </a:lnTo>
                <a:lnTo>
                  <a:pt x="86" y="52"/>
                </a:lnTo>
                <a:lnTo>
                  <a:pt x="88" y="44"/>
                </a:lnTo>
                <a:lnTo>
                  <a:pt x="90" y="37"/>
                </a:lnTo>
                <a:lnTo>
                  <a:pt x="88" y="37"/>
                </a:lnTo>
                <a:lnTo>
                  <a:pt x="88" y="29"/>
                </a:lnTo>
                <a:lnTo>
                  <a:pt x="85" y="23"/>
                </a:lnTo>
                <a:lnTo>
                  <a:pt x="81" y="17"/>
                </a:lnTo>
                <a:lnTo>
                  <a:pt x="75" y="11"/>
                </a:lnTo>
                <a:lnTo>
                  <a:pt x="70" y="7"/>
                </a:lnTo>
                <a:lnTo>
                  <a:pt x="63" y="3"/>
                </a:lnTo>
                <a:lnTo>
                  <a:pt x="53" y="2"/>
                </a:lnTo>
                <a:lnTo>
                  <a:pt x="44" y="0"/>
                </a:lnTo>
                <a:lnTo>
                  <a:pt x="35" y="2"/>
                </a:lnTo>
                <a:lnTo>
                  <a:pt x="28" y="3"/>
                </a:lnTo>
                <a:lnTo>
                  <a:pt x="20" y="7"/>
                </a:lnTo>
                <a:lnTo>
                  <a:pt x="13" y="11"/>
                </a:lnTo>
                <a:lnTo>
                  <a:pt x="7" y="17"/>
                </a:lnTo>
                <a:lnTo>
                  <a:pt x="4" y="23"/>
                </a:lnTo>
                <a:lnTo>
                  <a:pt x="2" y="29"/>
                </a:lnTo>
                <a:lnTo>
                  <a:pt x="0" y="37"/>
                </a:lnTo>
                <a:lnTo>
                  <a:pt x="2" y="44"/>
                </a:lnTo>
                <a:lnTo>
                  <a:pt x="4" y="52"/>
                </a:lnTo>
                <a:lnTo>
                  <a:pt x="7" y="58"/>
                </a:lnTo>
                <a:lnTo>
                  <a:pt x="13" y="62"/>
                </a:lnTo>
                <a:lnTo>
                  <a:pt x="20" y="67"/>
                </a:lnTo>
                <a:lnTo>
                  <a:pt x="28" y="71"/>
                </a:lnTo>
                <a:lnTo>
                  <a:pt x="35" y="73"/>
                </a:lnTo>
                <a:lnTo>
                  <a:pt x="44" y="73"/>
                </a:lnTo>
                <a:lnTo>
                  <a:pt x="53" y="73"/>
                </a:lnTo>
                <a:lnTo>
                  <a:pt x="63" y="71"/>
                </a:lnTo>
                <a:lnTo>
                  <a:pt x="70" y="67"/>
                </a:lnTo>
                <a:lnTo>
                  <a:pt x="75" y="62"/>
                </a:lnTo>
                <a:lnTo>
                  <a:pt x="81" y="58"/>
                </a:lnTo>
                <a:lnTo>
                  <a:pt x="85" y="52"/>
                </a:lnTo>
                <a:lnTo>
                  <a:pt x="88" y="44"/>
                </a:lnTo>
                <a:lnTo>
                  <a:pt x="88" y="37"/>
                </a:lnTo>
                <a:lnTo>
                  <a:pt x="90" y="37"/>
                </a:lnTo>
                <a:close/>
              </a:path>
            </a:pathLst>
          </a:custGeom>
          <a:solidFill>
            <a:srgbClr val="C2F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" name="Freeform 1690"/>
          <p:cNvSpPr>
            <a:spLocks/>
          </p:cNvSpPr>
          <p:nvPr/>
        </p:nvSpPr>
        <p:spPr bwMode="auto">
          <a:xfrm>
            <a:off x="4324350" y="4894263"/>
            <a:ext cx="128588" cy="115887"/>
          </a:xfrm>
          <a:custGeom>
            <a:avLst/>
            <a:gdLst>
              <a:gd name="T0" fmla="*/ 2147483647 w 88"/>
              <a:gd name="T1" fmla="*/ 2147483647 h 73"/>
              <a:gd name="T2" fmla="*/ 2147483647 w 88"/>
              <a:gd name="T3" fmla="*/ 2147483647 h 73"/>
              <a:gd name="T4" fmla="*/ 2147483647 w 88"/>
              <a:gd name="T5" fmla="*/ 2147483647 h 73"/>
              <a:gd name="T6" fmla="*/ 2147483647 w 88"/>
              <a:gd name="T7" fmla="*/ 2147483647 h 73"/>
              <a:gd name="T8" fmla="*/ 2147483647 w 88"/>
              <a:gd name="T9" fmla="*/ 2147483647 h 73"/>
              <a:gd name="T10" fmla="*/ 2147483647 w 88"/>
              <a:gd name="T11" fmla="*/ 2147483647 h 73"/>
              <a:gd name="T12" fmla="*/ 2147483647 w 88"/>
              <a:gd name="T13" fmla="*/ 2147483647 h 73"/>
              <a:gd name="T14" fmla="*/ 2147483647 w 88"/>
              <a:gd name="T15" fmla="*/ 2147483647 h 73"/>
              <a:gd name="T16" fmla="*/ 2147483647 w 88"/>
              <a:gd name="T17" fmla="*/ 2147483647 h 73"/>
              <a:gd name="T18" fmla="*/ 2147483647 w 88"/>
              <a:gd name="T19" fmla="*/ 2147483647 h 73"/>
              <a:gd name="T20" fmla="*/ 2147483647 w 88"/>
              <a:gd name="T21" fmla="*/ 2147483647 h 73"/>
              <a:gd name="T22" fmla="*/ 2147483647 w 88"/>
              <a:gd name="T23" fmla="*/ 2147483647 h 73"/>
              <a:gd name="T24" fmla="*/ 2147483647 w 88"/>
              <a:gd name="T25" fmla="*/ 2147483647 h 73"/>
              <a:gd name="T26" fmla="*/ 2147483647 w 88"/>
              <a:gd name="T27" fmla="*/ 2147483647 h 73"/>
              <a:gd name="T28" fmla="*/ 2147483647 w 88"/>
              <a:gd name="T29" fmla="*/ 2147483647 h 73"/>
              <a:gd name="T30" fmla="*/ 2147483647 w 88"/>
              <a:gd name="T31" fmla="*/ 2147483647 h 73"/>
              <a:gd name="T32" fmla="*/ 2147483647 w 88"/>
              <a:gd name="T33" fmla="*/ 2147483647 h 73"/>
              <a:gd name="T34" fmla="*/ 2147483647 w 88"/>
              <a:gd name="T35" fmla="*/ 2147483647 h 73"/>
              <a:gd name="T36" fmla="*/ 2147483647 w 88"/>
              <a:gd name="T37" fmla="*/ 2147483647 h 73"/>
              <a:gd name="T38" fmla="*/ 2147483647 w 88"/>
              <a:gd name="T39" fmla="*/ 2147483647 h 73"/>
              <a:gd name="T40" fmla="*/ 2147483647 w 88"/>
              <a:gd name="T41" fmla="*/ 2147483647 h 73"/>
              <a:gd name="T42" fmla="*/ 2147483647 w 88"/>
              <a:gd name="T43" fmla="*/ 2147483647 h 73"/>
              <a:gd name="T44" fmla="*/ 2147483647 w 88"/>
              <a:gd name="T45" fmla="*/ 2147483647 h 73"/>
              <a:gd name="T46" fmla="*/ 2147483647 w 88"/>
              <a:gd name="T47" fmla="*/ 2147483647 h 73"/>
              <a:gd name="T48" fmla="*/ 0 w 88"/>
              <a:gd name="T49" fmla="*/ 2147483647 h 73"/>
              <a:gd name="T50" fmla="*/ 2147483647 w 88"/>
              <a:gd name="T51" fmla="*/ 2147483647 h 73"/>
              <a:gd name="T52" fmla="*/ 2147483647 w 88"/>
              <a:gd name="T53" fmla="*/ 2147483647 h 73"/>
              <a:gd name="T54" fmla="*/ 2147483647 w 88"/>
              <a:gd name="T55" fmla="*/ 2147483647 h 73"/>
              <a:gd name="T56" fmla="*/ 2147483647 w 88"/>
              <a:gd name="T57" fmla="*/ 2147483647 h 73"/>
              <a:gd name="T58" fmla="*/ 2147483647 w 88"/>
              <a:gd name="T59" fmla="*/ 2147483647 h 73"/>
              <a:gd name="T60" fmla="*/ 2147483647 w 88"/>
              <a:gd name="T61" fmla="*/ 2147483647 h 73"/>
              <a:gd name="T62" fmla="*/ 2147483647 w 88"/>
              <a:gd name="T63" fmla="*/ 2147483647 h 73"/>
              <a:gd name="T64" fmla="*/ 2147483647 w 88"/>
              <a:gd name="T65" fmla="*/ 2147483647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8"/>
              <a:gd name="T100" fmla="*/ 0 h 73"/>
              <a:gd name="T101" fmla="*/ 88 w 88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8" h="73">
                <a:moveTo>
                  <a:pt x="88" y="37"/>
                </a:moveTo>
                <a:lnTo>
                  <a:pt x="88" y="29"/>
                </a:lnTo>
                <a:lnTo>
                  <a:pt x="85" y="23"/>
                </a:lnTo>
                <a:lnTo>
                  <a:pt x="81" y="17"/>
                </a:lnTo>
                <a:lnTo>
                  <a:pt x="75" y="11"/>
                </a:lnTo>
                <a:lnTo>
                  <a:pt x="70" y="7"/>
                </a:lnTo>
                <a:lnTo>
                  <a:pt x="63" y="3"/>
                </a:lnTo>
                <a:lnTo>
                  <a:pt x="53" y="2"/>
                </a:lnTo>
                <a:lnTo>
                  <a:pt x="44" y="0"/>
                </a:lnTo>
                <a:lnTo>
                  <a:pt x="35" y="2"/>
                </a:lnTo>
                <a:lnTo>
                  <a:pt x="28" y="3"/>
                </a:lnTo>
                <a:lnTo>
                  <a:pt x="20" y="7"/>
                </a:lnTo>
                <a:lnTo>
                  <a:pt x="13" y="11"/>
                </a:lnTo>
                <a:lnTo>
                  <a:pt x="7" y="17"/>
                </a:lnTo>
                <a:lnTo>
                  <a:pt x="4" y="23"/>
                </a:lnTo>
                <a:lnTo>
                  <a:pt x="2" y="29"/>
                </a:lnTo>
                <a:lnTo>
                  <a:pt x="0" y="37"/>
                </a:lnTo>
                <a:lnTo>
                  <a:pt x="2" y="44"/>
                </a:lnTo>
                <a:lnTo>
                  <a:pt x="4" y="52"/>
                </a:lnTo>
                <a:lnTo>
                  <a:pt x="7" y="58"/>
                </a:lnTo>
                <a:lnTo>
                  <a:pt x="13" y="62"/>
                </a:lnTo>
                <a:lnTo>
                  <a:pt x="20" y="67"/>
                </a:lnTo>
                <a:lnTo>
                  <a:pt x="28" y="71"/>
                </a:lnTo>
                <a:lnTo>
                  <a:pt x="35" y="73"/>
                </a:lnTo>
                <a:lnTo>
                  <a:pt x="44" y="73"/>
                </a:lnTo>
                <a:lnTo>
                  <a:pt x="53" y="73"/>
                </a:lnTo>
                <a:lnTo>
                  <a:pt x="63" y="71"/>
                </a:lnTo>
                <a:lnTo>
                  <a:pt x="70" y="67"/>
                </a:lnTo>
                <a:lnTo>
                  <a:pt x="75" y="62"/>
                </a:lnTo>
                <a:lnTo>
                  <a:pt x="81" y="58"/>
                </a:lnTo>
                <a:lnTo>
                  <a:pt x="85" y="52"/>
                </a:lnTo>
                <a:lnTo>
                  <a:pt x="88" y="44"/>
                </a:lnTo>
                <a:lnTo>
                  <a:pt x="88" y="37"/>
                </a:lnTo>
                <a:lnTo>
                  <a:pt x="86" y="31"/>
                </a:lnTo>
                <a:lnTo>
                  <a:pt x="85" y="23"/>
                </a:lnTo>
                <a:lnTo>
                  <a:pt x="81" y="17"/>
                </a:lnTo>
                <a:lnTo>
                  <a:pt x="75" y="13"/>
                </a:lnTo>
                <a:lnTo>
                  <a:pt x="68" y="8"/>
                </a:lnTo>
                <a:lnTo>
                  <a:pt x="61" y="3"/>
                </a:lnTo>
                <a:lnTo>
                  <a:pt x="53" y="2"/>
                </a:lnTo>
                <a:lnTo>
                  <a:pt x="44" y="2"/>
                </a:lnTo>
                <a:lnTo>
                  <a:pt x="35" y="2"/>
                </a:lnTo>
                <a:lnTo>
                  <a:pt x="28" y="3"/>
                </a:lnTo>
                <a:lnTo>
                  <a:pt x="20" y="8"/>
                </a:lnTo>
                <a:lnTo>
                  <a:pt x="13" y="13"/>
                </a:lnTo>
                <a:lnTo>
                  <a:pt x="9" y="17"/>
                </a:lnTo>
                <a:lnTo>
                  <a:pt x="4" y="23"/>
                </a:lnTo>
                <a:lnTo>
                  <a:pt x="2" y="31"/>
                </a:lnTo>
                <a:lnTo>
                  <a:pt x="0" y="37"/>
                </a:lnTo>
                <a:lnTo>
                  <a:pt x="2" y="44"/>
                </a:lnTo>
                <a:lnTo>
                  <a:pt x="4" y="52"/>
                </a:lnTo>
                <a:lnTo>
                  <a:pt x="9" y="58"/>
                </a:lnTo>
                <a:lnTo>
                  <a:pt x="13" y="62"/>
                </a:lnTo>
                <a:lnTo>
                  <a:pt x="20" y="67"/>
                </a:lnTo>
                <a:lnTo>
                  <a:pt x="28" y="70"/>
                </a:lnTo>
                <a:lnTo>
                  <a:pt x="35" y="73"/>
                </a:lnTo>
                <a:lnTo>
                  <a:pt x="44" y="73"/>
                </a:lnTo>
                <a:lnTo>
                  <a:pt x="53" y="73"/>
                </a:lnTo>
                <a:lnTo>
                  <a:pt x="61" y="70"/>
                </a:lnTo>
                <a:lnTo>
                  <a:pt x="68" y="67"/>
                </a:lnTo>
                <a:lnTo>
                  <a:pt x="75" y="62"/>
                </a:lnTo>
                <a:lnTo>
                  <a:pt x="81" y="58"/>
                </a:lnTo>
                <a:lnTo>
                  <a:pt x="85" y="52"/>
                </a:lnTo>
                <a:lnTo>
                  <a:pt x="86" y="44"/>
                </a:lnTo>
                <a:lnTo>
                  <a:pt x="88" y="37"/>
                </a:lnTo>
                <a:close/>
              </a:path>
            </a:pathLst>
          </a:custGeom>
          <a:solidFill>
            <a:srgbClr val="C3F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1" name="Freeform 1691"/>
          <p:cNvSpPr>
            <a:spLocks/>
          </p:cNvSpPr>
          <p:nvPr/>
        </p:nvSpPr>
        <p:spPr bwMode="auto">
          <a:xfrm>
            <a:off x="4324350" y="4897438"/>
            <a:ext cx="128588" cy="112712"/>
          </a:xfrm>
          <a:custGeom>
            <a:avLst/>
            <a:gdLst>
              <a:gd name="T0" fmla="*/ 2147483647 w 88"/>
              <a:gd name="T1" fmla="*/ 2147483647 h 71"/>
              <a:gd name="T2" fmla="*/ 2147483647 w 88"/>
              <a:gd name="T3" fmla="*/ 2147483647 h 71"/>
              <a:gd name="T4" fmla="*/ 2147483647 w 88"/>
              <a:gd name="T5" fmla="*/ 2147483647 h 71"/>
              <a:gd name="T6" fmla="*/ 2147483647 w 88"/>
              <a:gd name="T7" fmla="*/ 0 h 71"/>
              <a:gd name="T8" fmla="*/ 2147483647 w 88"/>
              <a:gd name="T9" fmla="*/ 0 h 71"/>
              <a:gd name="T10" fmla="*/ 2147483647 w 88"/>
              <a:gd name="T11" fmla="*/ 2147483647 h 71"/>
              <a:gd name="T12" fmla="*/ 2147483647 w 88"/>
              <a:gd name="T13" fmla="*/ 2147483647 h 71"/>
              <a:gd name="T14" fmla="*/ 2147483647 w 88"/>
              <a:gd name="T15" fmla="*/ 2147483647 h 71"/>
              <a:gd name="T16" fmla="*/ 2147483647 w 88"/>
              <a:gd name="T17" fmla="*/ 2147483647 h 71"/>
              <a:gd name="T18" fmla="*/ 2147483647 w 88"/>
              <a:gd name="T19" fmla="*/ 2147483647 h 71"/>
              <a:gd name="T20" fmla="*/ 2147483647 w 88"/>
              <a:gd name="T21" fmla="*/ 2147483647 h 71"/>
              <a:gd name="T22" fmla="*/ 2147483647 w 88"/>
              <a:gd name="T23" fmla="*/ 2147483647 h 71"/>
              <a:gd name="T24" fmla="*/ 2147483647 w 88"/>
              <a:gd name="T25" fmla="*/ 2147483647 h 71"/>
              <a:gd name="T26" fmla="*/ 2147483647 w 88"/>
              <a:gd name="T27" fmla="*/ 2147483647 h 71"/>
              <a:gd name="T28" fmla="*/ 2147483647 w 88"/>
              <a:gd name="T29" fmla="*/ 2147483647 h 71"/>
              <a:gd name="T30" fmla="*/ 2147483647 w 88"/>
              <a:gd name="T31" fmla="*/ 2147483647 h 71"/>
              <a:gd name="T32" fmla="*/ 2147483647 w 88"/>
              <a:gd name="T33" fmla="*/ 2147483647 h 71"/>
              <a:gd name="T34" fmla="*/ 2147483647 w 88"/>
              <a:gd name="T35" fmla="*/ 2147483647 h 71"/>
              <a:gd name="T36" fmla="*/ 2147483647 w 88"/>
              <a:gd name="T37" fmla="*/ 2147483647 h 71"/>
              <a:gd name="T38" fmla="*/ 2147483647 w 88"/>
              <a:gd name="T39" fmla="*/ 2147483647 h 71"/>
              <a:gd name="T40" fmla="*/ 2147483647 w 88"/>
              <a:gd name="T41" fmla="*/ 0 h 71"/>
              <a:gd name="T42" fmla="*/ 2147483647 w 88"/>
              <a:gd name="T43" fmla="*/ 2147483647 h 71"/>
              <a:gd name="T44" fmla="*/ 2147483647 w 88"/>
              <a:gd name="T45" fmla="*/ 2147483647 h 71"/>
              <a:gd name="T46" fmla="*/ 2147483647 w 88"/>
              <a:gd name="T47" fmla="*/ 2147483647 h 71"/>
              <a:gd name="T48" fmla="*/ 2147483647 w 88"/>
              <a:gd name="T49" fmla="*/ 2147483647 h 71"/>
              <a:gd name="T50" fmla="*/ 2147483647 w 88"/>
              <a:gd name="T51" fmla="*/ 2147483647 h 71"/>
              <a:gd name="T52" fmla="*/ 2147483647 w 88"/>
              <a:gd name="T53" fmla="*/ 2147483647 h 71"/>
              <a:gd name="T54" fmla="*/ 2147483647 w 88"/>
              <a:gd name="T55" fmla="*/ 2147483647 h 71"/>
              <a:gd name="T56" fmla="*/ 2147483647 w 88"/>
              <a:gd name="T57" fmla="*/ 2147483647 h 71"/>
              <a:gd name="T58" fmla="*/ 2147483647 w 88"/>
              <a:gd name="T59" fmla="*/ 2147483647 h 71"/>
              <a:gd name="T60" fmla="*/ 2147483647 w 88"/>
              <a:gd name="T61" fmla="*/ 2147483647 h 71"/>
              <a:gd name="T62" fmla="*/ 2147483647 w 88"/>
              <a:gd name="T63" fmla="*/ 2147483647 h 71"/>
              <a:gd name="T64" fmla="*/ 2147483647 w 88"/>
              <a:gd name="T65" fmla="*/ 2147483647 h 7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8"/>
              <a:gd name="T100" fmla="*/ 0 h 71"/>
              <a:gd name="T101" fmla="*/ 88 w 88"/>
              <a:gd name="T102" fmla="*/ 71 h 7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8" h="71">
                <a:moveTo>
                  <a:pt x="88" y="35"/>
                </a:moveTo>
                <a:lnTo>
                  <a:pt x="86" y="29"/>
                </a:lnTo>
                <a:lnTo>
                  <a:pt x="85" y="21"/>
                </a:lnTo>
                <a:lnTo>
                  <a:pt x="81" y="15"/>
                </a:lnTo>
                <a:lnTo>
                  <a:pt x="75" y="11"/>
                </a:lnTo>
                <a:lnTo>
                  <a:pt x="68" y="6"/>
                </a:lnTo>
                <a:lnTo>
                  <a:pt x="61" y="1"/>
                </a:lnTo>
                <a:lnTo>
                  <a:pt x="53" y="0"/>
                </a:lnTo>
                <a:lnTo>
                  <a:pt x="44" y="0"/>
                </a:lnTo>
                <a:lnTo>
                  <a:pt x="35" y="0"/>
                </a:lnTo>
                <a:lnTo>
                  <a:pt x="28" y="1"/>
                </a:lnTo>
                <a:lnTo>
                  <a:pt x="20" y="6"/>
                </a:lnTo>
                <a:lnTo>
                  <a:pt x="13" y="11"/>
                </a:lnTo>
                <a:lnTo>
                  <a:pt x="9" y="15"/>
                </a:lnTo>
                <a:lnTo>
                  <a:pt x="4" y="21"/>
                </a:lnTo>
                <a:lnTo>
                  <a:pt x="2" y="29"/>
                </a:lnTo>
                <a:lnTo>
                  <a:pt x="0" y="35"/>
                </a:lnTo>
                <a:lnTo>
                  <a:pt x="2" y="42"/>
                </a:lnTo>
                <a:lnTo>
                  <a:pt x="4" y="50"/>
                </a:lnTo>
                <a:lnTo>
                  <a:pt x="9" y="56"/>
                </a:lnTo>
                <a:lnTo>
                  <a:pt x="13" y="60"/>
                </a:lnTo>
                <a:lnTo>
                  <a:pt x="20" y="65"/>
                </a:lnTo>
                <a:lnTo>
                  <a:pt x="28" y="68"/>
                </a:lnTo>
                <a:lnTo>
                  <a:pt x="35" y="71"/>
                </a:lnTo>
                <a:lnTo>
                  <a:pt x="44" y="71"/>
                </a:lnTo>
                <a:lnTo>
                  <a:pt x="53" y="71"/>
                </a:lnTo>
                <a:lnTo>
                  <a:pt x="61" y="68"/>
                </a:lnTo>
                <a:lnTo>
                  <a:pt x="68" y="65"/>
                </a:lnTo>
                <a:lnTo>
                  <a:pt x="75" y="60"/>
                </a:lnTo>
                <a:lnTo>
                  <a:pt x="81" y="56"/>
                </a:lnTo>
                <a:lnTo>
                  <a:pt x="85" y="50"/>
                </a:lnTo>
                <a:lnTo>
                  <a:pt x="86" y="42"/>
                </a:lnTo>
                <a:lnTo>
                  <a:pt x="88" y="35"/>
                </a:lnTo>
                <a:lnTo>
                  <a:pt x="86" y="29"/>
                </a:lnTo>
                <a:lnTo>
                  <a:pt x="85" y="21"/>
                </a:lnTo>
                <a:lnTo>
                  <a:pt x="81" y="15"/>
                </a:lnTo>
                <a:lnTo>
                  <a:pt x="75" y="11"/>
                </a:lnTo>
                <a:lnTo>
                  <a:pt x="68" y="6"/>
                </a:lnTo>
                <a:lnTo>
                  <a:pt x="61" y="3"/>
                </a:lnTo>
                <a:lnTo>
                  <a:pt x="53" y="0"/>
                </a:lnTo>
                <a:lnTo>
                  <a:pt x="44" y="0"/>
                </a:lnTo>
                <a:lnTo>
                  <a:pt x="37" y="0"/>
                </a:lnTo>
                <a:lnTo>
                  <a:pt x="28" y="3"/>
                </a:lnTo>
                <a:lnTo>
                  <a:pt x="20" y="6"/>
                </a:lnTo>
                <a:lnTo>
                  <a:pt x="15" y="11"/>
                </a:lnTo>
                <a:lnTo>
                  <a:pt x="9" y="15"/>
                </a:lnTo>
                <a:lnTo>
                  <a:pt x="6" y="21"/>
                </a:lnTo>
                <a:lnTo>
                  <a:pt x="2" y="29"/>
                </a:lnTo>
                <a:lnTo>
                  <a:pt x="2" y="35"/>
                </a:lnTo>
                <a:lnTo>
                  <a:pt x="2" y="42"/>
                </a:lnTo>
                <a:lnTo>
                  <a:pt x="6" y="48"/>
                </a:lnTo>
                <a:lnTo>
                  <a:pt x="9" y="54"/>
                </a:lnTo>
                <a:lnTo>
                  <a:pt x="15" y="60"/>
                </a:lnTo>
                <a:lnTo>
                  <a:pt x="20" y="65"/>
                </a:lnTo>
                <a:lnTo>
                  <a:pt x="28" y="68"/>
                </a:lnTo>
                <a:lnTo>
                  <a:pt x="37" y="69"/>
                </a:lnTo>
                <a:lnTo>
                  <a:pt x="44" y="71"/>
                </a:lnTo>
                <a:lnTo>
                  <a:pt x="53" y="69"/>
                </a:lnTo>
                <a:lnTo>
                  <a:pt x="61" y="68"/>
                </a:lnTo>
                <a:lnTo>
                  <a:pt x="68" y="65"/>
                </a:lnTo>
                <a:lnTo>
                  <a:pt x="75" y="60"/>
                </a:lnTo>
                <a:lnTo>
                  <a:pt x="81" y="54"/>
                </a:lnTo>
                <a:lnTo>
                  <a:pt x="85" y="48"/>
                </a:lnTo>
                <a:lnTo>
                  <a:pt x="86" y="42"/>
                </a:lnTo>
                <a:lnTo>
                  <a:pt x="88" y="35"/>
                </a:lnTo>
                <a:close/>
              </a:path>
            </a:pathLst>
          </a:custGeom>
          <a:solidFill>
            <a:srgbClr val="C4F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2" name="Freeform 1692"/>
          <p:cNvSpPr>
            <a:spLocks/>
          </p:cNvSpPr>
          <p:nvPr/>
        </p:nvSpPr>
        <p:spPr bwMode="auto">
          <a:xfrm>
            <a:off x="4327525" y="4897438"/>
            <a:ext cx="125413" cy="112712"/>
          </a:xfrm>
          <a:custGeom>
            <a:avLst/>
            <a:gdLst>
              <a:gd name="T0" fmla="*/ 2147483647 w 86"/>
              <a:gd name="T1" fmla="*/ 2147483647 h 71"/>
              <a:gd name="T2" fmla="*/ 2147483647 w 86"/>
              <a:gd name="T3" fmla="*/ 2147483647 h 71"/>
              <a:gd name="T4" fmla="*/ 2147483647 w 86"/>
              <a:gd name="T5" fmla="*/ 2147483647 h 71"/>
              <a:gd name="T6" fmla="*/ 2147483647 w 86"/>
              <a:gd name="T7" fmla="*/ 0 h 71"/>
              <a:gd name="T8" fmla="*/ 2147483647 w 86"/>
              <a:gd name="T9" fmla="*/ 0 h 71"/>
              <a:gd name="T10" fmla="*/ 2147483647 w 86"/>
              <a:gd name="T11" fmla="*/ 2147483647 h 71"/>
              <a:gd name="T12" fmla="*/ 2147483647 w 86"/>
              <a:gd name="T13" fmla="*/ 2147483647 h 71"/>
              <a:gd name="T14" fmla="*/ 0 w 86"/>
              <a:gd name="T15" fmla="*/ 2147483647 h 71"/>
              <a:gd name="T16" fmla="*/ 0 w 86"/>
              <a:gd name="T17" fmla="*/ 2147483647 h 71"/>
              <a:gd name="T18" fmla="*/ 2147483647 w 86"/>
              <a:gd name="T19" fmla="*/ 2147483647 h 71"/>
              <a:gd name="T20" fmla="*/ 2147483647 w 86"/>
              <a:gd name="T21" fmla="*/ 2147483647 h 71"/>
              <a:gd name="T22" fmla="*/ 2147483647 w 86"/>
              <a:gd name="T23" fmla="*/ 2147483647 h 71"/>
              <a:gd name="T24" fmla="*/ 2147483647 w 86"/>
              <a:gd name="T25" fmla="*/ 2147483647 h 71"/>
              <a:gd name="T26" fmla="*/ 2147483647 w 86"/>
              <a:gd name="T27" fmla="*/ 2147483647 h 71"/>
              <a:gd name="T28" fmla="*/ 2147483647 w 86"/>
              <a:gd name="T29" fmla="*/ 2147483647 h 71"/>
              <a:gd name="T30" fmla="*/ 2147483647 w 86"/>
              <a:gd name="T31" fmla="*/ 2147483647 h 71"/>
              <a:gd name="T32" fmla="*/ 2147483647 w 86"/>
              <a:gd name="T33" fmla="*/ 2147483647 h 71"/>
              <a:gd name="T34" fmla="*/ 2147483647 w 86"/>
              <a:gd name="T35" fmla="*/ 2147483647 h 71"/>
              <a:gd name="T36" fmla="*/ 2147483647 w 86"/>
              <a:gd name="T37" fmla="*/ 2147483647 h 71"/>
              <a:gd name="T38" fmla="*/ 2147483647 w 86"/>
              <a:gd name="T39" fmla="*/ 2147483647 h 71"/>
              <a:gd name="T40" fmla="*/ 2147483647 w 86"/>
              <a:gd name="T41" fmla="*/ 0 h 71"/>
              <a:gd name="T42" fmla="*/ 2147483647 w 86"/>
              <a:gd name="T43" fmla="*/ 2147483647 h 71"/>
              <a:gd name="T44" fmla="*/ 2147483647 w 86"/>
              <a:gd name="T45" fmla="*/ 2147483647 h 71"/>
              <a:gd name="T46" fmla="*/ 2147483647 w 86"/>
              <a:gd name="T47" fmla="*/ 2147483647 h 71"/>
              <a:gd name="T48" fmla="*/ 0 w 86"/>
              <a:gd name="T49" fmla="*/ 2147483647 h 71"/>
              <a:gd name="T50" fmla="*/ 2147483647 w 86"/>
              <a:gd name="T51" fmla="*/ 2147483647 h 71"/>
              <a:gd name="T52" fmla="*/ 2147483647 w 86"/>
              <a:gd name="T53" fmla="*/ 2147483647 h 71"/>
              <a:gd name="T54" fmla="*/ 2147483647 w 86"/>
              <a:gd name="T55" fmla="*/ 2147483647 h 71"/>
              <a:gd name="T56" fmla="*/ 2147483647 w 86"/>
              <a:gd name="T57" fmla="*/ 2147483647 h 71"/>
              <a:gd name="T58" fmla="*/ 2147483647 w 86"/>
              <a:gd name="T59" fmla="*/ 2147483647 h 71"/>
              <a:gd name="T60" fmla="*/ 2147483647 w 86"/>
              <a:gd name="T61" fmla="*/ 2147483647 h 71"/>
              <a:gd name="T62" fmla="*/ 2147483647 w 86"/>
              <a:gd name="T63" fmla="*/ 2147483647 h 71"/>
              <a:gd name="T64" fmla="*/ 2147483647 w 86"/>
              <a:gd name="T65" fmla="*/ 2147483647 h 7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6"/>
              <a:gd name="T100" fmla="*/ 0 h 71"/>
              <a:gd name="T101" fmla="*/ 86 w 86"/>
              <a:gd name="T102" fmla="*/ 71 h 7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6" h="71">
                <a:moveTo>
                  <a:pt x="86" y="35"/>
                </a:moveTo>
                <a:lnTo>
                  <a:pt x="84" y="29"/>
                </a:lnTo>
                <a:lnTo>
                  <a:pt x="83" y="21"/>
                </a:lnTo>
                <a:lnTo>
                  <a:pt x="79" y="15"/>
                </a:lnTo>
                <a:lnTo>
                  <a:pt x="73" y="11"/>
                </a:lnTo>
                <a:lnTo>
                  <a:pt x="66" y="6"/>
                </a:lnTo>
                <a:lnTo>
                  <a:pt x="59" y="3"/>
                </a:lnTo>
                <a:lnTo>
                  <a:pt x="51" y="0"/>
                </a:lnTo>
                <a:lnTo>
                  <a:pt x="42" y="0"/>
                </a:lnTo>
                <a:lnTo>
                  <a:pt x="35" y="0"/>
                </a:lnTo>
                <a:lnTo>
                  <a:pt x="26" y="3"/>
                </a:lnTo>
                <a:lnTo>
                  <a:pt x="18" y="6"/>
                </a:lnTo>
                <a:lnTo>
                  <a:pt x="13" y="11"/>
                </a:lnTo>
                <a:lnTo>
                  <a:pt x="7" y="15"/>
                </a:lnTo>
                <a:lnTo>
                  <a:pt x="4" y="21"/>
                </a:lnTo>
                <a:lnTo>
                  <a:pt x="0" y="29"/>
                </a:lnTo>
                <a:lnTo>
                  <a:pt x="0" y="35"/>
                </a:lnTo>
                <a:lnTo>
                  <a:pt x="0" y="42"/>
                </a:lnTo>
                <a:lnTo>
                  <a:pt x="4" y="48"/>
                </a:lnTo>
                <a:lnTo>
                  <a:pt x="7" y="54"/>
                </a:lnTo>
                <a:lnTo>
                  <a:pt x="13" y="60"/>
                </a:lnTo>
                <a:lnTo>
                  <a:pt x="18" y="65"/>
                </a:lnTo>
                <a:lnTo>
                  <a:pt x="26" y="68"/>
                </a:lnTo>
                <a:lnTo>
                  <a:pt x="35" y="69"/>
                </a:lnTo>
                <a:lnTo>
                  <a:pt x="42" y="71"/>
                </a:lnTo>
                <a:lnTo>
                  <a:pt x="51" y="69"/>
                </a:lnTo>
                <a:lnTo>
                  <a:pt x="59" y="68"/>
                </a:lnTo>
                <a:lnTo>
                  <a:pt x="66" y="65"/>
                </a:lnTo>
                <a:lnTo>
                  <a:pt x="73" y="60"/>
                </a:lnTo>
                <a:lnTo>
                  <a:pt x="79" y="54"/>
                </a:lnTo>
                <a:lnTo>
                  <a:pt x="83" y="48"/>
                </a:lnTo>
                <a:lnTo>
                  <a:pt x="84" y="42"/>
                </a:lnTo>
                <a:lnTo>
                  <a:pt x="86" y="35"/>
                </a:lnTo>
                <a:lnTo>
                  <a:pt x="84" y="35"/>
                </a:lnTo>
                <a:lnTo>
                  <a:pt x="84" y="29"/>
                </a:lnTo>
                <a:lnTo>
                  <a:pt x="81" y="21"/>
                </a:lnTo>
                <a:lnTo>
                  <a:pt x="77" y="17"/>
                </a:lnTo>
                <a:lnTo>
                  <a:pt x="72" y="11"/>
                </a:lnTo>
                <a:lnTo>
                  <a:pt x="66" y="6"/>
                </a:lnTo>
                <a:lnTo>
                  <a:pt x="59" y="3"/>
                </a:lnTo>
                <a:lnTo>
                  <a:pt x="51" y="1"/>
                </a:lnTo>
                <a:lnTo>
                  <a:pt x="42" y="0"/>
                </a:lnTo>
                <a:lnTo>
                  <a:pt x="35" y="1"/>
                </a:lnTo>
                <a:lnTo>
                  <a:pt x="26" y="3"/>
                </a:lnTo>
                <a:lnTo>
                  <a:pt x="18" y="6"/>
                </a:lnTo>
                <a:lnTo>
                  <a:pt x="13" y="11"/>
                </a:lnTo>
                <a:lnTo>
                  <a:pt x="7" y="17"/>
                </a:lnTo>
                <a:lnTo>
                  <a:pt x="4" y="21"/>
                </a:lnTo>
                <a:lnTo>
                  <a:pt x="2" y="29"/>
                </a:lnTo>
                <a:lnTo>
                  <a:pt x="0" y="35"/>
                </a:lnTo>
                <a:lnTo>
                  <a:pt x="2" y="42"/>
                </a:lnTo>
                <a:lnTo>
                  <a:pt x="4" y="48"/>
                </a:lnTo>
                <a:lnTo>
                  <a:pt x="7" y="54"/>
                </a:lnTo>
                <a:lnTo>
                  <a:pt x="13" y="60"/>
                </a:lnTo>
                <a:lnTo>
                  <a:pt x="18" y="63"/>
                </a:lnTo>
                <a:lnTo>
                  <a:pt x="26" y="66"/>
                </a:lnTo>
                <a:lnTo>
                  <a:pt x="35" y="69"/>
                </a:lnTo>
                <a:lnTo>
                  <a:pt x="42" y="69"/>
                </a:lnTo>
                <a:lnTo>
                  <a:pt x="51" y="69"/>
                </a:lnTo>
                <a:lnTo>
                  <a:pt x="59" y="66"/>
                </a:lnTo>
                <a:lnTo>
                  <a:pt x="66" y="63"/>
                </a:lnTo>
                <a:lnTo>
                  <a:pt x="72" y="60"/>
                </a:lnTo>
                <a:lnTo>
                  <a:pt x="77" y="54"/>
                </a:lnTo>
                <a:lnTo>
                  <a:pt x="81" y="48"/>
                </a:lnTo>
                <a:lnTo>
                  <a:pt x="84" y="42"/>
                </a:lnTo>
                <a:lnTo>
                  <a:pt x="84" y="35"/>
                </a:lnTo>
                <a:lnTo>
                  <a:pt x="86" y="35"/>
                </a:lnTo>
                <a:close/>
              </a:path>
            </a:pathLst>
          </a:custGeom>
          <a:solidFill>
            <a:srgbClr val="C5F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3" name="Freeform 1693"/>
          <p:cNvSpPr>
            <a:spLocks/>
          </p:cNvSpPr>
          <p:nvPr/>
        </p:nvSpPr>
        <p:spPr bwMode="auto">
          <a:xfrm>
            <a:off x="4327525" y="4897438"/>
            <a:ext cx="122238" cy="109537"/>
          </a:xfrm>
          <a:custGeom>
            <a:avLst/>
            <a:gdLst>
              <a:gd name="T0" fmla="*/ 2147483647 w 84"/>
              <a:gd name="T1" fmla="*/ 2147483647 h 69"/>
              <a:gd name="T2" fmla="*/ 2147483647 w 84"/>
              <a:gd name="T3" fmla="*/ 2147483647 h 69"/>
              <a:gd name="T4" fmla="*/ 2147483647 w 84"/>
              <a:gd name="T5" fmla="*/ 2147483647 h 69"/>
              <a:gd name="T6" fmla="*/ 2147483647 w 84"/>
              <a:gd name="T7" fmla="*/ 2147483647 h 69"/>
              <a:gd name="T8" fmla="*/ 2147483647 w 84"/>
              <a:gd name="T9" fmla="*/ 2147483647 h 69"/>
              <a:gd name="T10" fmla="*/ 2147483647 w 84"/>
              <a:gd name="T11" fmla="*/ 2147483647 h 69"/>
              <a:gd name="T12" fmla="*/ 2147483647 w 84"/>
              <a:gd name="T13" fmla="*/ 2147483647 h 69"/>
              <a:gd name="T14" fmla="*/ 2147483647 w 84"/>
              <a:gd name="T15" fmla="*/ 2147483647 h 69"/>
              <a:gd name="T16" fmla="*/ 2147483647 w 84"/>
              <a:gd name="T17" fmla="*/ 2147483647 h 69"/>
              <a:gd name="T18" fmla="*/ 2147483647 w 84"/>
              <a:gd name="T19" fmla="*/ 2147483647 h 69"/>
              <a:gd name="T20" fmla="*/ 2147483647 w 84"/>
              <a:gd name="T21" fmla="*/ 2147483647 h 69"/>
              <a:gd name="T22" fmla="*/ 2147483647 w 84"/>
              <a:gd name="T23" fmla="*/ 2147483647 h 69"/>
              <a:gd name="T24" fmla="*/ 2147483647 w 84"/>
              <a:gd name="T25" fmla="*/ 2147483647 h 69"/>
              <a:gd name="T26" fmla="*/ 2147483647 w 84"/>
              <a:gd name="T27" fmla="*/ 2147483647 h 69"/>
              <a:gd name="T28" fmla="*/ 2147483647 w 84"/>
              <a:gd name="T29" fmla="*/ 2147483647 h 69"/>
              <a:gd name="T30" fmla="*/ 2147483647 w 84"/>
              <a:gd name="T31" fmla="*/ 2147483647 h 69"/>
              <a:gd name="T32" fmla="*/ 2147483647 w 84"/>
              <a:gd name="T33" fmla="*/ 2147483647 h 69"/>
              <a:gd name="T34" fmla="*/ 2147483647 w 84"/>
              <a:gd name="T35" fmla="*/ 2147483647 h 69"/>
              <a:gd name="T36" fmla="*/ 2147483647 w 84"/>
              <a:gd name="T37" fmla="*/ 2147483647 h 69"/>
              <a:gd name="T38" fmla="*/ 2147483647 w 84"/>
              <a:gd name="T39" fmla="*/ 2147483647 h 69"/>
              <a:gd name="T40" fmla="*/ 2147483647 w 84"/>
              <a:gd name="T41" fmla="*/ 2147483647 h 69"/>
              <a:gd name="T42" fmla="*/ 2147483647 w 84"/>
              <a:gd name="T43" fmla="*/ 2147483647 h 69"/>
              <a:gd name="T44" fmla="*/ 2147483647 w 84"/>
              <a:gd name="T45" fmla="*/ 2147483647 h 69"/>
              <a:gd name="T46" fmla="*/ 2147483647 w 84"/>
              <a:gd name="T47" fmla="*/ 2147483647 h 69"/>
              <a:gd name="T48" fmla="*/ 2147483647 w 84"/>
              <a:gd name="T49" fmla="*/ 2147483647 h 69"/>
              <a:gd name="T50" fmla="*/ 2147483647 w 84"/>
              <a:gd name="T51" fmla="*/ 2147483647 h 69"/>
              <a:gd name="T52" fmla="*/ 2147483647 w 84"/>
              <a:gd name="T53" fmla="*/ 2147483647 h 69"/>
              <a:gd name="T54" fmla="*/ 2147483647 w 84"/>
              <a:gd name="T55" fmla="*/ 2147483647 h 69"/>
              <a:gd name="T56" fmla="*/ 2147483647 w 84"/>
              <a:gd name="T57" fmla="*/ 2147483647 h 69"/>
              <a:gd name="T58" fmla="*/ 2147483647 w 84"/>
              <a:gd name="T59" fmla="*/ 2147483647 h 69"/>
              <a:gd name="T60" fmla="*/ 2147483647 w 84"/>
              <a:gd name="T61" fmla="*/ 2147483647 h 69"/>
              <a:gd name="T62" fmla="*/ 2147483647 w 84"/>
              <a:gd name="T63" fmla="*/ 2147483647 h 69"/>
              <a:gd name="T64" fmla="*/ 2147483647 w 84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4"/>
              <a:gd name="T100" fmla="*/ 0 h 69"/>
              <a:gd name="T101" fmla="*/ 84 w 84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4" h="69">
                <a:moveTo>
                  <a:pt x="84" y="35"/>
                </a:moveTo>
                <a:lnTo>
                  <a:pt x="84" y="29"/>
                </a:lnTo>
                <a:lnTo>
                  <a:pt x="81" y="21"/>
                </a:lnTo>
                <a:lnTo>
                  <a:pt x="77" y="17"/>
                </a:lnTo>
                <a:lnTo>
                  <a:pt x="72" y="11"/>
                </a:lnTo>
                <a:lnTo>
                  <a:pt x="66" y="6"/>
                </a:lnTo>
                <a:lnTo>
                  <a:pt x="59" y="3"/>
                </a:lnTo>
                <a:lnTo>
                  <a:pt x="51" y="1"/>
                </a:lnTo>
                <a:lnTo>
                  <a:pt x="42" y="0"/>
                </a:lnTo>
                <a:lnTo>
                  <a:pt x="35" y="1"/>
                </a:lnTo>
                <a:lnTo>
                  <a:pt x="26" y="3"/>
                </a:lnTo>
                <a:lnTo>
                  <a:pt x="18" y="6"/>
                </a:lnTo>
                <a:lnTo>
                  <a:pt x="13" y="11"/>
                </a:lnTo>
                <a:lnTo>
                  <a:pt x="7" y="17"/>
                </a:lnTo>
                <a:lnTo>
                  <a:pt x="4" y="21"/>
                </a:lnTo>
                <a:lnTo>
                  <a:pt x="2" y="29"/>
                </a:lnTo>
                <a:lnTo>
                  <a:pt x="0" y="35"/>
                </a:lnTo>
                <a:lnTo>
                  <a:pt x="2" y="42"/>
                </a:lnTo>
                <a:lnTo>
                  <a:pt x="4" y="48"/>
                </a:lnTo>
                <a:lnTo>
                  <a:pt x="7" y="54"/>
                </a:lnTo>
                <a:lnTo>
                  <a:pt x="13" y="60"/>
                </a:lnTo>
                <a:lnTo>
                  <a:pt x="18" y="63"/>
                </a:lnTo>
                <a:lnTo>
                  <a:pt x="26" y="66"/>
                </a:lnTo>
                <a:lnTo>
                  <a:pt x="35" y="69"/>
                </a:lnTo>
                <a:lnTo>
                  <a:pt x="42" y="69"/>
                </a:lnTo>
                <a:lnTo>
                  <a:pt x="51" y="69"/>
                </a:lnTo>
                <a:lnTo>
                  <a:pt x="59" y="66"/>
                </a:lnTo>
                <a:lnTo>
                  <a:pt x="66" y="63"/>
                </a:lnTo>
                <a:lnTo>
                  <a:pt x="72" y="60"/>
                </a:lnTo>
                <a:lnTo>
                  <a:pt x="77" y="54"/>
                </a:lnTo>
                <a:lnTo>
                  <a:pt x="81" y="48"/>
                </a:lnTo>
                <a:lnTo>
                  <a:pt x="84" y="42"/>
                </a:lnTo>
                <a:lnTo>
                  <a:pt x="84" y="35"/>
                </a:lnTo>
                <a:lnTo>
                  <a:pt x="83" y="29"/>
                </a:lnTo>
                <a:lnTo>
                  <a:pt x="81" y="23"/>
                </a:lnTo>
                <a:lnTo>
                  <a:pt x="77" y="17"/>
                </a:lnTo>
                <a:lnTo>
                  <a:pt x="72" y="11"/>
                </a:lnTo>
                <a:lnTo>
                  <a:pt x="66" y="8"/>
                </a:lnTo>
                <a:lnTo>
                  <a:pt x="59" y="5"/>
                </a:lnTo>
                <a:lnTo>
                  <a:pt x="51" y="1"/>
                </a:lnTo>
                <a:lnTo>
                  <a:pt x="42" y="1"/>
                </a:lnTo>
                <a:lnTo>
                  <a:pt x="35" y="1"/>
                </a:lnTo>
                <a:lnTo>
                  <a:pt x="26" y="5"/>
                </a:lnTo>
                <a:lnTo>
                  <a:pt x="20" y="8"/>
                </a:lnTo>
                <a:lnTo>
                  <a:pt x="13" y="11"/>
                </a:lnTo>
                <a:lnTo>
                  <a:pt x="9" y="17"/>
                </a:lnTo>
                <a:lnTo>
                  <a:pt x="4" y="23"/>
                </a:lnTo>
                <a:lnTo>
                  <a:pt x="2" y="29"/>
                </a:lnTo>
                <a:lnTo>
                  <a:pt x="2" y="35"/>
                </a:lnTo>
                <a:lnTo>
                  <a:pt x="2" y="42"/>
                </a:lnTo>
                <a:lnTo>
                  <a:pt x="4" y="48"/>
                </a:lnTo>
                <a:lnTo>
                  <a:pt x="9" y="54"/>
                </a:lnTo>
                <a:lnTo>
                  <a:pt x="13" y="59"/>
                </a:lnTo>
                <a:lnTo>
                  <a:pt x="20" y="63"/>
                </a:lnTo>
                <a:lnTo>
                  <a:pt x="26" y="66"/>
                </a:lnTo>
                <a:lnTo>
                  <a:pt x="35" y="68"/>
                </a:lnTo>
                <a:lnTo>
                  <a:pt x="42" y="69"/>
                </a:lnTo>
                <a:lnTo>
                  <a:pt x="51" y="68"/>
                </a:lnTo>
                <a:lnTo>
                  <a:pt x="59" y="66"/>
                </a:lnTo>
                <a:lnTo>
                  <a:pt x="66" y="63"/>
                </a:lnTo>
                <a:lnTo>
                  <a:pt x="72" y="59"/>
                </a:lnTo>
                <a:lnTo>
                  <a:pt x="77" y="54"/>
                </a:lnTo>
                <a:lnTo>
                  <a:pt x="81" y="48"/>
                </a:lnTo>
                <a:lnTo>
                  <a:pt x="83" y="42"/>
                </a:lnTo>
                <a:lnTo>
                  <a:pt x="84" y="35"/>
                </a:lnTo>
                <a:close/>
              </a:path>
            </a:pathLst>
          </a:custGeom>
          <a:solidFill>
            <a:srgbClr val="C6F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4" name="Freeform 1694"/>
          <p:cNvSpPr>
            <a:spLocks/>
          </p:cNvSpPr>
          <p:nvPr/>
        </p:nvSpPr>
        <p:spPr bwMode="auto">
          <a:xfrm>
            <a:off x="4330700" y="4899025"/>
            <a:ext cx="119063" cy="107950"/>
          </a:xfrm>
          <a:custGeom>
            <a:avLst/>
            <a:gdLst>
              <a:gd name="T0" fmla="*/ 2147483647 w 82"/>
              <a:gd name="T1" fmla="*/ 2147483647 h 68"/>
              <a:gd name="T2" fmla="*/ 2147483647 w 82"/>
              <a:gd name="T3" fmla="*/ 2147483647 h 68"/>
              <a:gd name="T4" fmla="*/ 2147483647 w 82"/>
              <a:gd name="T5" fmla="*/ 2147483647 h 68"/>
              <a:gd name="T6" fmla="*/ 2147483647 w 82"/>
              <a:gd name="T7" fmla="*/ 0 h 68"/>
              <a:gd name="T8" fmla="*/ 2147483647 w 82"/>
              <a:gd name="T9" fmla="*/ 0 h 68"/>
              <a:gd name="T10" fmla="*/ 2147483647 w 82"/>
              <a:gd name="T11" fmla="*/ 2147483647 h 68"/>
              <a:gd name="T12" fmla="*/ 2147483647 w 82"/>
              <a:gd name="T13" fmla="*/ 2147483647 h 68"/>
              <a:gd name="T14" fmla="*/ 0 w 82"/>
              <a:gd name="T15" fmla="*/ 2147483647 h 68"/>
              <a:gd name="T16" fmla="*/ 0 w 82"/>
              <a:gd name="T17" fmla="*/ 2147483647 h 68"/>
              <a:gd name="T18" fmla="*/ 2147483647 w 82"/>
              <a:gd name="T19" fmla="*/ 2147483647 h 68"/>
              <a:gd name="T20" fmla="*/ 2147483647 w 82"/>
              <a:gd name="T21" fmla="*/ 2147483647 h 68"/>
              <a:gd name="T22" fmla="*/ 2147483647 w 82"/>
              <a:gd name="T23" fmla="*/ 2147483647 h 68"/>
              <a:gd name="T24" fmla="*/ 2147483647 w 82"/>
              <a:gd name="T25" fmla="*/ 2147483647 h 68"/>
              <a:gd name="T26" fmla="*/ 2147483647 w 82"/>
              <a:gd name="T27" fmla="*/ 2147483647 h 68"/>
              <a:gd name="T28" fmla="*/ 2147483647 w 82"/>
              <a:gd name="T29" fmla="*/ 2147483647 h 68"/>
              <a:gd name="T30" fmla="*/ 2147483647 w 82"/>
              <a:gd name="T31" fmla="*/ 2147483647 h 68"/>
              <a:gd name="T32" fmla="*/ 2147483647 w 82"/>
              <a:gd name="T33" fmla="*/ 2147483647 h 68"/>
              <a:gd name="T34" fmla="*/ 2147483647 w 82"/>
              <a:gd name="T35" fmla="*/ 2147483647 h 68"/>
              <a:gd name="T36" fmla="*/ 2147483647 w 82"/>
              <a:gd name="T37" fmla="*/ 2147483647 h 68"/>
              <a:gd name="T38" fmla="*/ 2147483647 w 82"/>
              <a:gd name="T39" fmla="*/ 2147483647 h 68"/>
              <a:gd name="T40" fmla="*/ 2147483647 w 82"/>
              <a:gd name="T41" fmla="*/ 0 h 68"/>
              <a:gd name="T42" fmla="*/ 2147483647 w 82"/>
              <a:gd name="T43" fmla="*/ 2147483647 h 68"/>
              <a:gd name="T44" fmla="*/ 2147483647 w 82"/>
              <a:gd name="T45" fmla="*/ 2147483647 h 68"/>
              <a:gd name="T46" fmla="*/ 2147483647 w 82"/>
              <a:gd name="T47" fmla="*/ 2147483647 h 68"/>
              <a:gd name="T48" fmla="*/ 0 w 82"/>
              <a:gd name="T49" fmla="*/ 2147483647 h 68"/>
              <a:gd name="T50" fmla="*/ 2147483647 w 82"/>
              <a:gd name="T51" fmla="*/ 2147483647 h 68"/>
              <a:gd name="T52" fmla="*/ 2147483647 w 82"/>
              <a:gd name="T53" fmla="*/ 2147483647 h 68"/>
              <a:gd name="T54" fmla="*/ 2147483647 w 82"/>
              <a:gd name="T55" fmla="*/ 2147483647 h 68"/>
              <a:gd name="T56" fmla="*/ 2147483647 w 82"/>
              <a:gd name="T57" fmla="*/ 2147483647 h 68"/>
              <a:gd name="T58" fmla="*/ 2147483647 w 82"/>
              <a:gd name="T59" fmla="*/ 2147483647 h 68"/>
              <a:gd name="T60" fmla="*/ 2147483647 w 82"/>
              <a:gd name="T61" fmla="*/ 2147483647 h 68"/>
              <a:gd name="T62" fmla="*/ 2147483647 w 82"/>
              <a:gd name="T63" fmla="*/ 2147483647 h 68"/>
              <a:gd name="T64" fmla="*/ 2147483647 w 82"/>
              <a:gd name="T65" fmla="*/ 2147483647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2"/>
              <a:gd name="T100" fmla="*/ 0 h 68"/>
              <a:gd name="T101" fmla="*/ 82 w 82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2" h="68">
                <a:moveTo>
                  <a:pt x="82" y="34"/>
                </a:moveTo>
                <a:lnTo>
                  <a:pt x="81" y="28"/>
                </a:lnTo>
                <a:lnTo>
                  <a:pt x="79" y="22"/>
                </a:lnTo>
                <a:lnTo>
                  <a:pt x="75" y="16"/>
                </a:lnTo>
                <a:lnTo>
                  <a:pt x="70" y="10"/>
                </a:lnTo>
                <a:lnTo>
                  <a:pt x="64" y="7"/>
                </a:lnTo>
                <a:lnTo>
                  <a:pt x="57" y="4"/>
                </a:lnTo>
                <a:lnTo>
                  <a:pt x="49" y="0"/>
                </a:lnTo>
                <a:lnTo>
                  <a:pt x="40" y="0"/>
                </a:lnTo>
                <a:lnTo>
                  <a:pt x="33" y="0"/>
                </a:lnTo>
                <a:lnTo>
                  <a:pt x="24" y="4"/>
                </a:lnTo>
                <a:lnTo>
                  <a:pt x="18" y="7"/>
                </a:lnTo>
                <a:lnTo>
                  <a:pt x="11" y="10"/>
                </a:lnTo>
                <a:lnTo>
                  <a:pt x="7" y="16"/>
                </a:lnTo>
                <a:lnTo>
                  <a:pt x="2" y="22"/>
                </a:lnTo>
                <a:lnTo>
                  <a:pt x="0" y="28"/>
                </a:lnTo>
                <a:lnTo>
                  <a:pt x="0" y="34"/>
                </a:lnTo>
                <a:lnTo>
                  <a:pt x="0" y="41"/>
                </a:lnTo>
                <a:lnTo>
                  <a:pt x="2" y="47"/>
                </a:lnTo>
                <a:lnTo>
                  <a:pt x="7" y="53"/>
                </a:lnTo>
                <a:lnTo>
                  <a:pt x="11" y="58"/>
                </a:lnTo>
                <a:lnTo>
                  <a:pt x="18" y="62"/>
                </a:lnTo>
                <a:lnTo>
                  <a:pt x="24" y="65"/>
                </a:lnTo>
                <a:lnTo>
                  <a:pt x="33" y="67"/>
                </a:lnTo>
                <a:lnTo>
                  <a:pt x="40" y="68"/>
                </a:lnTo>
                <a:lnTo>
                  <a:pt x="49" y="67"/>
                </a:lnTo>
                <a:lnTo>
                  <a:pt x="57" y="65"/>
                </a:lnTo>
                <a:lnTo>
                  <a:pt x="64" y="62"/>
                </a:lnTo>
                <a:lnTo>
                  <a:pt x="70" y="58"/>
                </a:lnTo>
                <a:lnTo>
                  <a:pt x="75" y="53"/>
                </a:lnTo>
                <a:lnTo>
                  <a:pt x="79" y="47"/>
                </a:lnTo>
                <a:lnTo>
                  <a:pt x="81" y="41"/>
                </a:lnTo>
                <a:lnTo>
                  <a:pt x="82" y="34"/>
                </a:lnTo>
                <a:lnTo>
                  <a:pt x="81" y="34"/>
                </a:lnTo>
                <a:lnTo>
                  <a:pt x="81" y="28"/>
                </a:lnTo>
                <a:lnTo>
                  <a:pt x="79" y="22"/>
                </a:lnTo>
                <a:lnTo>
                  <a:pt x="75" y="16"/>
                </a:lnTo>
                <a:lnTo>
                  <a:pt x="70" y="11"/>
                </a:lnTo>
                <a:lnTo>
                  <a:pt x="64" y="7"/>
                </a:lnTo>
                <a:lnTo>
                  <a:pt x="57" y="4"/>
                </a:lnTo>
                <a:lnTo>
                  <a:pt x="49" y="2"/>
                </a:lnTo>
                <a:lnTo>
                  <a:pt x="40" y="0"/>
                </a:lnTo>
                <a:lnTo>
                  <a:pt x="33" y="2"/>
                </a:lnTo>
                <a:lnTo>
                  <a:pt x="25" y="4"/>
                </a:lnTo>
                <a:lnTo>
                  <a:pt x="18" y="7"/>
                </a:lnTo>
                <a:lnTo>
                  <a:pt x="13" y="11"/>
                </a:lnTo>
                <a:lnTo>
                  <a:pt x="7" y="16"/>
                </a:lnTo>
                <a:lnTo>
                  <a:pt x="3" y="22"/>
                </a:lnTo>
                <a:lnTo>
                  <a:pt x="2" y="28"/>
                </a:lnTo>
                <a:lnTo>
                  <a:pt x="0" y="34"/>
                </a:lnTo>
                <a:lnTo>
                  <a:pt x="2" y="41"/>
                </a:lnTo>
                <a:lnTo>
                  <a:pt x="3" y="47"/>
                </a:lnTo>
                <a:lnTo>
                  <a:pt x="7" y="53"/>
                </a:lnTo>
                <a:lnTo>
                  <a:pt x="13" y="58"/>
                </a:lnTo>
                <a:lnTo>
                  <a:pt x="18" y="62"/>
                </a:lnTo>
                <a:lnTo>
                  <a:pt x="25" y="65"/>
                </a:lnTo>
                <a:lnTo>
                  <a:pt x="33" y="67"/>
                </a:lnTo>
                <a:lnTo>
                  <a:pt x="40" y="67"/>
                </a:lnTo>
                <a:lnTo>
                  <a:pt x="49" y="67"/>
                </a:lnTo>
                <a:lnTo>
                  <a:pt x="57" y="65"/>
                </a:lnTo>
                <a:lnTo>
                  <a:pt x="64" y="62"/>
                </a:lnTo>
                <a:lnTo>
                  <a:pt x="70" y="58"/>
                </a:lnTo>
                <a:lnTo>
                  <a:pt x="75" y="53"/>
                </a:lnTo>
                <a:lnTo>
                  <a:pt x="79" y="47"/>
                </a:lnTo>
                <a:lnTo>
                  <a:pt x="81" y="41"/>
                </a:lnTo>
                <a:lnTo>
                  <a:pt x="81" y="34"/>
                </a:lnTo>
                <a:lnTo>
                  <a:pt x="82" y="34"/>
                </a:lnTo>
                <a:close/>
              </a:path>
            </a:pathLst>
          </a:custGeom>
          <a:solidFill>
            <a:srgbClr val="C7F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5" name="Freeform 1695"/>
          <p:cNvSpPr>
            <a:spLocks/>
          </p:cNvSpPr>
          <p:nvPr/>
        </p:nvSpPr>
        <p:spPr bwMode="auto">
          <a:xfrm>
            <a:off x="4330700" y="4899025"/>
            <a:ext cx="117475" cy="106363"/>
          </a:xfrm>
          <a:custGeom>
            <a:avLst/>
            <a:gdLst>
              <a:gd name="T0" fmla="*/ 2147483647 w 81"/>
              <a:gd name="T1" fmla="*/ 2147483647 h 67"/>
              <a:gd name="T2" fmla="*/ 2147483647 w 81"/>
              <a:gd name="T3" fmla="*/ 2147483647 h 67"/>
              <a:gd name="T4" fmla="*/ 2147483647 w 81"/>
              <a:gd name="T5" fmla="*/ 2147483647 h 67"/>
              <a:gd name="T6" fmla="*/ 2147483647 w 81"/>
              <a:gd name="T7" fmla="*/ 2147483647 h 67"/>
              <a:gd name="T8" fmla="*/ 2147483647 w 81"/>
              <a:gd name="T9" fmla="*/ 2147483647 h 67"/>
              <a:gd name="T10" fmla="*/ 2147483647 w 81"/>
              <a:gd name="T11" fmla="*/ 2147483647 h 67"/>
              <a:gd name="T12" fmla="*/ 2147483647 w 81"/>
              <a:gd name="T13" fmla="*/ 2147483647 h 67"/>
              <a:gd name="T14" fmla="*/ 2147483647 w 81"/>
              <a:gd name="T15" fmla="*/ 2147483647 h 67"/>
              <a:gd name="T16" fmla="*/ 2147483647 w 81"/>
              <a:gd name="T17" fmla="*/ 2147483647 h 67"/>
              <a:gd name="T18" fmla="*/ 2147483647 w 81"/>
              <a:gd name="T19" fmla="*/ 2147483647 h 67"/>
              <a:gd name="T20" fmla="*/ 2147483647 w 81"/>
              <a:gd name="T21" fmla="*/ 2147483647 h 67"/>
              <a:gd name="T22" fmla="*/ 2147483647 w 81"/>
              <a:gd name="T23" fmla="*/ 2147483647 h 67"/>
              <a:gd name="T24" fmla="*/ 2147483647 w 81"/>
              <a:gd name="T25" fmla="*/ 2147483647 h 67"/>
              <a:gd name="T26" fmla="*/ 2147483647 w 81"/>
              <a:gd name="T27" fmla="*/ 2147483647 h 67"/>
              <a:gd name="T28" fmla="*/ 2147483647 w 81"/>
              <a:gd name="T29" fmla="*/ 2147483647 h 67"/>
              <a:gd name="T30" fmla="*/ 2147483647 w 81"/>
              <a:gd name="T31" fmla="*/ 2147483647 h 67"/>
              <a:gd name="T32" fmla="*/ 2147483647 w 81"/>
              <a:gd name="T33" fmla="*/ 2147483647 h 67"/>
              <a:gd name="T34" fmla="*/ 2147483647 w 81"/>
              <a:gd name="T35" fmla="*/ 2147483647 h 67"/>
              <a:gd name="T36" fmla="*/ 2147483647 w 81"/>
              <a:gd name="T37" fmla="*/ 2147483647 h 67"/>
              <a:gd name="T38" fmla="*/ 2147483647 w 81"/>
              <a:gd name="T39" fmla="*/ 2147483647 h 67"/>
              <a:gd name="T40" fmla="*/ 2147483647 w 81"/>
              <a:gd name="T41" fmla="*/ 2147483647 h 67"/>
              <a:gd name="T42" fmla="*/ 2147483647 w 81"/>
              <a:gd name="T43" fmla="*/ 2147483647 h 67"/>
              <a:gd name="T44" fmla="*/ 2147483647 w 81"/>
              <a:gd name="T45" fmla="*/ 2147483647 h 67"/>
              <a:gd name="T46" fmla="*/ 2147483647 w 81"/>
              <a:gd name="T47" fmla="*/ 2147483647 h 67"/>
              <a:gd name="T48" fmla="*/ 0 w 81"/>
              <a:gd name="T49" fmla="*/ 2147483647 h 67"/>
              <a:gd name="T50" fmla="*/ 2147483647 w 81"/>
              <a:gd name="T51" fmla="*/ 2147483647 h 67"/>
              <a:gd name="T52" fmla="*/ 2147483647 w 81"/>
              <a:gd name="T53" fmla="*/ 2147483647 h 67"/>
              <a:gd name="T54" fmla="*/ 2147483647 w 81"/>
              <a:gd name="T55" fmla="*/ 2147483647 h 67"/>
              <a:gd name="T56" fmla="*/ 2147483647 w 81"/>
              <a:gd name="T57" fmla="*/ 2147483647 h 67"/>
              <a:gd name="T58" fmla="*/ 2147483647 w 81"/>
              <a:gd name="T59" fmla="*/ 2147483647 h 67"/>
              <a:gd name="T60" fmla="*/ 2147483647 w 81"/>
              <a:gd name="T61" fmla="*/ 2147483647 h 67"/>
              <a:gd name="T62" fmla="*/ 2147483647 w 81"/>
              <a:gd name="T63" fmla="*/ 2147483647 h 67"/>
              <a:gd name="T64" fmla="*/ 2147483647 w 81"/>
              <a:gd name="T65" fmla="*/ 2147483647 h 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67"/>
              <a:gd name="T101" fmla="*/ 81 w 81"/>
              <a:gd name="T102" fmla="*/ 67 h 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67">
                <a:moveTo>
                  <a:pt x="81" y="34"/>
                </a:moveTo>
                <a:lnTo>
                  <a:pt x="81" y="28"/>
                </a:lnTo>
                <a:lnTo>
                  <a:pt x="79" y="22"/>
                </a:lnTo>
                <a:lnTo>
                  <a:pt x="75" y="16"/>
                </a:lnTo>
                <a:lnTo>
                  <a:pt x="70" y="11"/>
                </a:lnTo>
                <a:lnTo>
                  <a:pt x="64" y="7"/>
                </a:lnTo>
                <a:lnTo>
                  <a:pt x="57" y="4"/>
                </a:lnTo>
                <a:lnTo>
                  <a:pt x="49" y="2"/>
                </a:lnTo>
                <a:lnTo>
                  <a:pt x="40" y="0"/>
                </a:lnTo>
                <a:lnTo>
                  <a:pt x="33" y="2"/>
                </a:lnTo>
                <a:lnTo>
                  <a:pt x="25" y="4"/>
                </a:lnTo>
                <a:lnTo>
                  <a:pt x="18" y="7"/>
                </a:lnTo>
                <a:lnTo>
                  <a:pt x="13" y="11"/>
                </a:lnTo>
                <a:lnTo>
                  <a:pt x="7" y="16"/>
                </a:lnTo>
                <a:lnTo>
                  <a:pt x="3" y="22"/>
                </a:lnTo>
                <a:lnTo>
                  <a:pt x="2" y="28"/>
                </a:lnTo>
                <a:lnTo>
                  <a:pt x="0" y="34"/>
                </a:lnTo>
                <a:lnTo>
                  <a:pt x="2" y="41"/>
                </a:lnTo>
                <a:lnTo>
                  <a:pt x="3" y="47"/>
                </a:lnTo>
                <a:lnTo>
                  <a:pt x="7" y="53"/>
                </a:lnTo>
                <a:lnTo>
                  <a:pt x="13" y="58"/>
                </a:lnTo>
                <a:lnTo>
                  <a:pt x="18" y="62"/>
                </a:lnTo>
                <a:lnTo>
                  <a:pt x="25" y="65"/>
                </a:lnTo>
                <a:lnTo>
                  <a:pt x="33" y="67"/>
                </a:lnTo>
                <a:lnTo>
                  <a:pt x="40" y="67"/>
                </a:lnTo>
                <a:lnTo>
                  <a:pt x="49" y="67"/>
                </a:lnTo>
                <a:lnTo>
                  <a:pt x="57" y="65"/>
                </a:lnTo>
                <a:lnTo>
                  <a:pt x="64" y="62"/>
                </a:lnTo>
                <a:lnTo>
                  <a:pt x="70" y="58"/>
                </a:lnTo>
                <a:lnTo>
                  <a:pt x="75" y="53"/>
                </a:lnTo>
                <a:lnTo>
                  <a:pt x="79" y="47"/>
                </a:lnTo>
                <a:lnTo>
                  <a:pt x="81" y="41"/>
                </a:lnTo>
                <a:lnTo>
                  <a:pt x="81" y="34"/>
                </a:lnTo>
                <a:lnTo>
                  <a:pt x="81" y="28"/>
                </a:lnTo>
                <a:lnTo>
                  <a:pt x="77" y="22"/>
                </a:lnTo>
                <a:lnTo>
                  <a:pt x="73" y="16"/>
                </a:lnTo>
                <a:lnTo>
                  <a:pt x="70" y="11"/>
                </a:lnTo>
                <a:lnTo>
                  <a:pt x="62" y="7"/>
                </a:lnTo>
                <a:lnTo>
                  <a:pt x="57" y="4"/>
                </a:lnTo>
                <a:lnTo>
                  <a:pt x="49" y="2"/>
                </a:lnTo>
                <a:lnTo>
                  <a:pt x="40" y="2"/>
                </a:lnTo>
                <a:lnTo>
                  <a:pt x="33" y="2"/>
                </a:lnTo>
                <a:lnTo>
                  <a:pt x="25" y="4"/>
                </a:lnTo>
                <a:lnTo>
                  <a:pt x="18" y="7"/>
                </a:lnTo>
                <a:lnTo>
                  <a:pt x="13" y="11"/>
                </a:lnTo>
                <a:lnTo>
                  <a:pt x="7" y="16"/>
                </a:lnTo>
                <a:lnTo>
                  <a:pt x="3" y="22"/>
                </a:lnTo>
                <a:lnTo>
                  <a:pt x="2" y="28"/>
                </a:lnTo>
                <a:lnTo>
                  <a:pt x="0" y="34"/>
                </a:lnTo>
                <a:lnTo>
                  <a:pt x="2" y="41"/>
                </a:lnTo>
                <a:lnTo>
                  <a:pt x="3" y="47"/>
                </a:lnTo>
                <a:lnTo>
                  <a:pt x="7" y="53"/>
                </a:lnTo>
                <a:lnTo>
                  <a:pt x="13" y="58"/>
                </a:lnTo>
                <a:lnTo>
                  <a:pt x="18" y="61"/>
                </a:lnTo>
                <a:lnTo>
                  <a:pt x="25" y="64"/>
                </a:lnTo>
                <a:lnTo>
                  <a:pt x="33" y="67"/>
                </a:lnTo>
                <a:lnTo>
                  <a:pt x="40" y="67"/>
                </a:lnTo>
                <a:lnTo>
                  <a:pt x="49" y="67"/>
                </a:lnTo>
                <a:lnTo>
                  <a:pt x="57" y="64"/>
                </a:lnTo>
                <a:lnTo>
                  <a:pt x="62" y="61"/>
                </a:lnTo>
                <a:lnTo>
                  <a:pt x="70" y="58"/>
                </a:lnTo>
                <a:lnTo>
                  <a:pt x="73" y="53"/>
                </a:lnTo>
                <a:lnTo>
                  <a:pt x="77" y="47"/>
                </a:lnTo>
                <a:lnTo>
                  <a:pt x="81" y="41"/>
                </a:lnTo>
                <a:lnTo>
                  <a:pt x="81" y="34"/>
                </a:lnTo>
                <a:close/>
              </a:path>
            </a:pathLst>
          </a:custGeom>
          <a:solidFill>
            <a:srgbClr val="C8F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6" name="Freeform 1696"/>
          <p:cNvSpPr>
            <a:spLocks/>
          </p:cNvSpPr>
          <p:nvPr/>
        </p:nvSpPr>
        <p:spPr bwMode="auto">
          <a:xfrm>
            <a:off x="4330700" y="4902200"/>
            <a:ext cx="117475" cy="103188"/>
          </a:xfrm>
          <a:custGeom>
            <a:avLst/>
            <a:gdLst>
              <a:gd name="T0" fmla="*/ 2147483647 w 81"/>
              <a:gd name="T1" fmla="*/ 2147483647 h 65"/>
              <a:gd name="T2" fmla="*/ 2147483647 w 81"/>
              <a:gd name="T3" fmla="*/ 2147483647 h 65"/>
              <a:gd name="T4" fmla="*/ 2147483647 w 81"/>
              <a:gd name="T5" fmla="*/ 2147483647 h 65"/>
              <a:gd name="T6" fmla="*/ 2147483647 w 81"/>
              <a:gd name="T7" fmla="*/ 0 h 65"/>
              <a:gd name="T8" fmla="*/ 2147483647 w 81"/>
              <a:gd name="T9" fmla="*/ 0 h 65"/>
              <a:gd name="T10" fmla="*/ 2147483647 w 81"/>
              <a:gd name="T11" fmla="*/ 2147483647 h 65"/>
              <a:gd name="T12" fmla="*/ 2147483647 w 81"/>
              <a:gd name="T13" fmla="*/ 2147483647 h 65"/>
              <a:gd name="T14" fmla="*/ 2147483647 w 81"/>
              <a:gd name="T15" fmla="*/ 2147483647 h 65"/>
              <a:gd name="T16" fmla="*/ 2147483647 w 81"/>
              <a:gd name="T17" fmla="*/ 2147483647 h 65"/>
              <a:gd name="T18" fmla="*/ 2147483647 w 81"/>
              <a:gd name="T19" fmla="*/ 2147483647 h 65"/>
              <a:gd name="T20" fmla="*/ 2147483647 w 81"/>
              <a:gd name="T21" fmla="*/ 2147483647 h 65"/>
              <a:gd name="T22" fmla="*/ 2147483647 w 81"/>
              <a:gd name="T23" fmla="*/ 2147483647 h 65"/>
              <a:gd name="T24" fmla="*/ 2147483647 w 81"/>
              <a:gd name="T25" fmla="*/ 2147483647 h 65"/>
              <a:gd name="T26" fmla="*/ 2147483647 w 81"/>
              <a:gd name="T27" fmla="*/ 2147483647 h 65"/>
              <a:gd name="T28" fmla="*/ 2147483647 w 81"/>
              <a:gd name="T29" fmla="*/ 2147483647 h 65"/>
              <a:gd name="T30" fmla="*/ 2147483647 w 81"/>
              <a:gd name="T31" fmla="*/ 2147483647 h 65"/>
              <a:gd name="T32" fmla="*/ 2147483647 w 81"/>
              <a:gd name="T33" fmla="*/ 2147483647 h 65"/>
              <a:gd name="T34" fmla="*/ 2147483647 w 81"/>
              <a:gd name="T35" fmla="*/ 2147483647 h 65"/>
              <a:gd name="T36" fmla="*/ 2147483647 w 81"/>
              <a:gd name="T37" fmla="*/ 2147483647 h 65"/>
              <a:gd name="T38" fmla="*/ 2147483647 w 81"/>
              <a:gd name="T39" fmla="*/ 2147483647 h 65"/>
              <a:gd name="T40" fmla="*/ 2147483647 w 81"/>
              <a:gd name="T41" fmla="*/ 0 h 65"/>
              <a:gd name="T42" fmla="*/ 2147483647 w 81"/>
              <a:gd name="T43" fmla="*/ 2147483647 h 65"/>
              <a:gd name="T44" fmla="*/ 2147483647 w 81"/>
              <a:gd name="T45" fmla="*/ 2147483647 h 65"/>
              <a:gd name="T46" fmla="*/ 2147483647 w 81"/>
              <a:gd name="T47" fmla="*/ 2147483647 h 65"/>
              <a:gd name="T48" fmla="*/ 2147483647 w 81"/>
              <a:gd name="T49" fmla="*/ 2147483647 h 65"/>
              <a:gd name="T50" fmla="*/ 2147483647 w 81"/>
              <a:gd name="T51" fmla="*/ 2147483647 h 65"/>
              <a:gd name="T52" fmla="*/ 2147483647 w 81"/>
              <a:gd name="T53" fmla="*/ 2147483647 h 65"/>
              <a:gd name="T54" fmla="*/ 2147483647 w 81"/>
              <a:gd name="T55" fmla="*/ 2147483647 h 65"/>
              <a:gd name="T56" fmla="*/ 2147483647 w 81"/>
              <a:gd name="T57" fmla="*/ 2147483647 h 65"/>
              <a:gd name="T58" fmla="*/ 2147483647 w 81"/>
              <a:gd name="T59" fmla="*/ 2147483647 h 65"/>
              <a:gd name="T60" fmla="*/ 2147483647 w 81"/>
              <a:gd name="T61" fmla="*/ 2147483647 h 65"/>
              <a:gd name="T62" fmla="*/ 2147483647 w 81"/>
              <a:gd name="T63" fmla="*/ 2147483647 h 65"/>
              <a:gd name="T64" fmla="*/ 2147483647 w 81"/>
              <a:gd name="T65" fmla="*/ 2147483647 h 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65"/>
              <a:gd name="T101" fmla="*/ 81 w 81"/>
              <a:gd name="T102" fmla="*/ 65 h 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65">
                <a:moveTo>
                  <a:pt x="81" y="32"/>
                </a:moveTo>
                <a:lnTo>
                  <a:pt x="81" y="26"/>
                </a:lnTo>
                <a:lnTo>
                  <a:pt x="77" y="20"/>
                </a:lnTo>
                <a:lnTo>
                  <a:pt x="73" y="14"/>
                </a:lnTo>
                <a:lnTo>
                  <a:pt x="70" y="9"/>
                </a:lnTo>
                <a:lnTo>
                  <a:pt x="62" y="5"/>
                </a:lnTo>
                <a:lnTo>
                  <a:pt x="57" y="2"/>
                </a:lnTo>
                <a:lnTo>
                  <a:pt x="49" y="0"/>
                </a:lnTo>
                <a:lnTo>
                  <a:pt x="40" y="0"/>
                </a:lnTo>
                <a:lnTo>
                  <a:pt x="33" y="0"/>
                </a:lnTo>
                <a:lnTo>
                  <a:pt x="25" y="2"/>
                </a:lnTo>
                <a:lnTo>
                  <a:pt x="18" y="5"/>
                </a:lnTo>
                <a:lnTo>
                  <a:pt x="13" y="9"/>
                </a:lnTo>
                <a:lnTo>
                  <a:pt x="7" y="14"/>
                </a:lnTo>
                <a:lnTo>
                  <a:pt x="3" y="20"/>
                </a:lnTo>
                <a:lnTo>
                  <a:pt x="2" y="26"/>
                </a:lnTo>
                <a:lnTo>
                  <a:pt x="0" y="32"/>
                </a:lnTo>
                <a:lnTo>
                  <a:pt x="2" y="39"/>
                </a:lnTo>
                <a:lnTo>
                  <a:pt x="3" y="45"/>
                </a:lnTo>
                <a:lnTo>
                  <a:pt x="7" y="51"/>
                </a:lnTo>
                <a:lnTo>
                  <a:pt x="13" y="56"/>
                </a:lnTo>
                <a:lnTo>
                  <a:pt x="18" y="59"/>
                </a:lnTo>
                <a:lnTo>
                  <a:pt x="25" y="62"/>
                </a:lnTo>
                <a:lnTo>
                  <a:pt x="33" y="65"/>
                </a:lnTo>
                <a:lnTo>
                  <a:pt x="40" y="65"/>
                </a:lnTo>
                <a:lnTo>
                  <a:pt x="49" y="65"/>
                </a:lnTo>
                <a:lnTo>
                  <a:pt x="57" y="62"/>
                </a:lnTo>
                <a:lnTo>
                  <a:pt x="62" y="59"/>
                </a:lnTo>
                <a:lnTo>
                  <a:pt x="70" y="56"/>
                </a:lnTo>
                <a:lnTo>
                  <a:pt x="73" y="51"/>
                </a:lnTo>
                <a:lnTo>
                  <a:pt x="77" y="45"/>
                </a:lnTo>
                <a:lnTo>
                  <a:pt x="81" y="39"/>
                </a:lnTo>
                <a:lnTo>
                  <a:pt x="81" y="32"/>
                </a:lnTo>
                <a:lnTo>
                  <a:pt x="79" y="26"/>
                </a:lnTo>
                <a:lnTo>
                  <a:pt x="77" y="20"/>
                </a:lnTo>
                <a:lnTo>
                  <a:pt x="73" y="14"/>
                </a:lnTo>
                <a:lnTo>
                  <a:pt x="68" y="9"/>
                </a:lnTo>
                <a:lnTo>
                  <a:pt x="62" y="6"/>
                </a:lnTo>
                <a:lnTo>
                  <a:pt x="57" y="3"/>
                </a:lnTo>
                <a:lnTo>
                  <a:pt x="49" y="0"/>
                </a:lnTo>
                <a:lnTo>
                  <a:pt x="40" y="0"/>
                </a:lnTo>
                <a:lnTo>
                  <a:pt x="33" y="0"/>
                </a:lnTo>
                <a:lnTo>
                  <a:pt x="25" y="3"/>
                </a:lnTo>
                <a:lnTo>
                  <a:pt x="18" y="6"/>
                </a:lnTo>
                <a:lnTo>
                  <a:pt x="13" y="9"/>
                </a:lnTo>
                <a:lnTo>
                  <a:pt x="7" y="14"/>
                </a:lnTo>
                <a:lnTo>
                  <a:pt x="5" y="20"/>
                </a:lnTo>
                <a:lnTo>
                  <a:pt x="2" y="26"/>
                </a:lnTo>
                <a:lnTo>
                  <a:pt x="2" y="32"/>
                </a:lnTo>
                <a:lnTo>
                  <a:pt x="2" y="39"/>
                </a:lnTo>
                <a:lnTo>
                  <a:pt x="5" y="45"/>
                </a:lnTo>
                <a:lnTo>
                  <a:pt x="7" y="50"/>
                </a:lnTo>
                <a:lnTo>
                  <a:pt x="13" y="54"/>
                </a:lnTo>
                <a:lnTo>
                  <a:pt x="18" y="59"/>
                </a:lnTo>
                <a:lnTo>
                  <a:pt x="25" y="62"/>
                </a:lnTo>
                <a:lnTo>
                  <a:pt x="33" y="63"/>
                </a:lnTo>
                <a:lnTo>
                  <a:pt x="40" y="65"/>
                </a:lnTo>
                <a:lnTo>
                  <a:pt x="49" y="63"/>
                </a:lnTo>
                <a:lnTo>
                  <a:pt x="57" y="62"/>
                </a:lnTo>
                <a:lnTo>
                  <a:pt x="62" y="59"/>
                </a:lnTo>
                <a:lnTo>
                  <a:pt x="68" y="54"/>
                </a:lnTo>
                <a:lnTo>
                  <a:pt x="73" y="50"/>
                </a:lnTo>
                <a:lnTo>
                  <a:pt x="77" y="45"/>
                </a:lnTo>
                <a:lnTo>
                  <a:pt x="79" y="39"/>
                </a:lnTo>
                <a:lnTo>
                  <a:pt x="81" y="32"/>
                </a:lnTo>
                <a:close/>
              </a:path>
            </a:pathLst>
          </a:custGeom>
          <a:solidFill>
            <a:srgbClr val="C9F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7" name="Freeform 1697"/>
          <p:cNvSpPr>
            <a:spLocks/>
          </p:cNvSpPr>
          <p:nvPr/>
        </p:nvSpPr>
        <p:spPr bwMode="auto">
          <a:xfrm>
            <a:off x="4333875" y="4902200"/>
            <a:ext cx="114300" cy="103188"/>
          </a:xfrm>
          <a:custGeom>
            <a:avLst/>
            <a:gdLst>
              <a:gd name="T0" fmla="*/ 2147483647 w 79"/>
              <a:gd name="T1" fmla="*/ 2147483647 h 65"/>
              <a:gd name="T2" fmla="*/ 2147483647 w 79"/>
              <a:gd name="T3" fmla="*/ 2147483647 h 65"/>
              <a:gd name="T4" fmla="*/ 2147483647 w 79"/>
              <a:gd name="T5" fmla="*/ 2147483647 h 65"/>
              <a:gd name="T6" fmla="*/ 2147483647 w 79"/>
              <a:gd name="T7" fmla="*/ 0 h 65"/>
              <a:gd name="T8" fmla="*/ 2147483647 w 79"/>
              <a:gd name="T9" fmla="*/ 0 h 65"/>
              <a:gd name="T10" fmla="*/ 2147483647 w 79"/>
              <a:gd name="T11" fmla="*/ 2147483647 h 65"/>
              <a:gd name="T12" fmla="*/ 2147483647 w 79"/>
              <a:gd name="T13" fmla="*/ 2147483647 h 65"/>
              <a:gd name="T14" fmla="*/ 0 w 79"/>
              <a:gd name="T15" fmla="*/ 2147483647 h 65"/>
              <a:gd name="T16" fmla="*/ 0 w 79"/>
              <a:gd name="T17" fmla="*/ 2147483647 h 65"/>
              <a:gd name="T18" fmla="*/ 2147483647 w 79"/>
              <a:gd name="T19" fmla="*/ 2147483647 h 65"/>
              <a:gd name="T20" fmla="*/ 2147483647 w 79"/>
              <a:gd name="T21" fmla="*/ 2147483647 h 65"/>
              <a:gd name="T22" fmla="*/ 2147483647 w 79"/>
              <a:gd name="T23" fmla="*/ 2147483647 h 65"/>
              <a:gd name="T24" fmla="*/ 2147483647 w 79"/>
              <a:gd name="T25" fmla="*/ 2147483647 h 65"/>
              <a:gd name="T26" fmla="*/ 2147483647 w 79"/>
              <a:gd name="T27" fmla="*/ 2147483647 h 65"/>
              <a:gd name="T28" fmla="*/ 2147483647 w 79"/>
              <a:gd name="T29" fmla="*/ 2147483647 h 65"/>
              <a:gd name="T30" fmla="*/ 2147483647 w 79"/>
              <a:gd name="T31" fmla="*/ 2147483647 h 65"/>
              <a:gd name="T32" fmla="*/ 2147483647 w 79"/>
              <a:gd name="T33" fmla="*/ 2147483647 h 65"/>
              <a:gd name="T34" fmla="*/ 2147483647 w 79"/>
              <a:gd name="T35" fmla="*/ 2147483647 h 65"/>
              <a:gd name="T36" fmla="*/ 2147483647 w 79"/>
              <a:gd name="T37" fmla="*/ 2147483647 h 65"/>
              <a:gd name="T38" fmla="*/ 2147483647 w 79"/>
              <a:gd name="T39" fmla="*/ 2147483647 h 65"/>
              <a:gd name="T40" fmla="*/ 2147483647 w 79"/>
              <a:gd name="T41" fmla="*/ 0 h 65"/>
              <a:gd name="T42" fmla="*/ 2147483647 w 79"/>
              <a:gd name="T43" fmla="*/ 2147483647 h 65"/>
              <a:gd name="T44" fmla="*/ 2147483647 w 79"/>
              <a:gd name="T45" fmla="*/ 2147483647 h 65"/>
              <a:gd name="T46" fmla="*/ 2147483647 w 79"/>
              <a:gd name="T47" fmla="*/ 2147483647 h 65"/>
              <a:gd name="T48" fmla="*/ 0 w 79"/>
              <a:gd name="T49" fmla="*/ 2147483647 h 65"/>
              <a:gd name="T50" fmla="*/ 2147483647 w 79"/>
              <a:gd name="T51" fmla="*/ 2147483647 h 65"/>
              <a:gd name="T52" fmla="*/ 2147483647 w 79"/>
              <a:gd name="T53" fmla="*/ 2147483647 h 65"/>
              <a:gd name="T54" fmla="*/ 2147483647 w 79"/>
              <a:gd name="T55" fmla="*/ 2147483647 h 65"/>
              <a:gd name="T56" fmla="*/ 2147483647 w 79"/>
              <a:gd name="T57" fmla="*/ 2147483647 h 65"/>
              <a:gd name="T58" fmla="*/ 2147483647 w 79"/>
              <a:gd name="T59" fmla="*/ 2147483647 h 65"/>
              <a:gd name="T60" fmla="*/ 2147483647 w 79"/>
              <a:gd name="T61" fmla="*/ 2147483647 h 65"/>
              <a:gd name="T62" fmla="*/ 2147483647 w 79"/>
              <a:gd name="T63" fmla="*/ 2147483647 h 65"/>
              <a:gd name="T64" fmla="*/ 2147483647 w 79"/>
              <a:gd name="T65" fmla="*/ 2147483647 h 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"/>
              <a:gd name="T100" fmla="*/ 0 h 65"/>
              <a:gd name="T101" fmla="*/ 79 w 79"/>
              <a:gd name="T102" fmla="*/ 65 h 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" h="65">
                <a:moveTo>
                  <a:pt x="79" y="32"/>
                </a:moveTo>
                <a:lnTo>
                  <a:pt x="77" y="26"/>
                </a:lnTo>
                <a:lnTo>
                  <a:pt x="75" y="20"/>
                </a:lnTo>
                <a:lnTo>
                  <a:pt x="71" y="14"/>
                </a:lnTo>
                <a:lnTo>
                  <a:pt x="66" y="9"/>
                </a:lnTo>
                <a:lnTo>
                  <a:pt x="60" y="6"/>
                </a:lnTo>
                <a:lnTo>
                  <a:pt x="55" y="3"/>
                </a:lnTo>
                <a:lnTo>
                  <a:pt x="47" y="0"/>
                </a:lnTo>
                <a:lnTo>
                  <a:pt x="38" y="0"/>
                </a:lnTo>
                <a:lnTo>
                  <a:pt x="31" y="0"/>
                </a:lnTo>
                <a:lnTo>
                  <a:pt x="23" y="3"/>
                </a:lnTo>
                <a:lnTo>
                  <a:pt x="16" y="6"/>
                </a:lnTo>
                <a:lnTo>
                  <a:pt x="11" y="9"/>
                </a:lnTo>
                <a:lnTo>
                  <a:pt x="5" y="14"/>
                </a:lnTo>
                <a:lnTo>
                  <a:pt x="3" y="20"/>
                </a:lnTo>
                <a:lnTo>
                  <a:pt x="0" y="26"/>
                </a:lnTo>
                <a:lnTo>
                  <a:pt x="0" y="32"/>
                </a:lnTo>
                <a:lnTo>
                  <a:pt x="0" y="39"/>
                </a:lnTo>
                <a:lnTo>
                  <a:pt x="3" y="45"/>
                </a:lnTo>
                <a:lnTo>
                  <a:pt x="5" y="50"/>
                </a:lnTo>
                <a:lnTo>
                  <a:pt x="11" y="54"/>
                </a:lnTo>
                <a:lnTo>
                  <a:pt x="16" y="59"/>
                </a:lnTo>
                <a:lnTo>
                  <a:pt x="23" y="62"/>
                </a:lnTo>
                <a:lnTo>
                  <a:pt x="31" y="63"/>
                </a:lnTo>
                <a:lnTo>
                  <a:pt x="38" y="65"/>
                </a:lnTo>
                <a:lnTo>
                  <a:pt x="47" y="63"/>
                </a:lnTo>
                <a:lnTo>
                  <a:pt x="55" y="62"/>
                </a:lnTo>
                <a:lnTo>
                  <a:pt x="60" y="59"/>
                </a:lnTo>
                <a:lnTo>
                  <a:pt x="66" y="54"/>
                </a:lnTo>
                <a:lnTo>
                  <a:pt x="71" y="50"/>
                </a:lnTo>
                <a:lnTo>
                  <a:pt x="75" y="45"/>
                </a:lnTo>
                <a:lnTo>
                  <a:pt x="77" y="39"/>
                </a:lnTo>
                <a:lnTo>
                  <a:pt x="79" y="32"/>
                </a:lnTo>
                <a:lnTo>
                  <a:pt x="77" y="32"/>
                </a:lnTo>
                <a:lnTo>
                  <a:pt x="77" y="26"/>
                </a:lnTo>
                <a:lnTo>
                  <a:pt x="75" y="20"/>
                </a:lnTo>
                <a:lnTo>
                  <a:pt x="71" y="15"/>
                </a:lnTo>
                <a:lnTo>
                  <a:pt x="66" y="11"/>
                </a:lnTo>
                <a:lnTo>
                  <a:pt x="60" y="6"/>
                </a:lnTo>
                <a:lnTo>
                  <a:pt x="53" y="3"/>
                </a:lnTo>
                <a:lnTo>
                  <a:pt x="46" y="2"/>
                </a:lnTo>
                <a:lnTo>
                  <a:pt x="38" y="0"/>
                </a:lnTo>
                <a:lnTo>
                  <a:pt x="31" y="2"/>
                </a:lnTo>
                <a:lnTo>
                  <a:pt x="23" y="3"/>
                </a:lnTo>
                <a:lnTo>
                  <a:pt x="16" y="6"/>
                </a:lnTo>
                <a:lnTo>
                  <a:pt x="11" y="11"/>
                </a:lnTo>
                <a:lnTo>
                  <a:pt x="7" y="15"/>
                </a:lnTo>
                <a:lnTo>
                  <a:pt x="3" y="20"/>
                </a:lnTo>
                <a:lnTo>
                  <a:pt x="1" y="26"/>
                </a:lnTo>
                <a:lnTo>
                  <a:pt x="0" y="32"/>
                </a:lnTo>
                <a:lnTo>
                  <a:pt x="1" y="39"/>
                </a:lnTo>
                <a:lnTo>
                  <a:pt x="3" y="45"/>
                </a:lnTo>
                <a:lnTo>
                  <a:pt x="7" y="50"/>
                </a:lnTo>
                <a:lnTo>
                  <a:pt x="11" y="54"/>
                </a:lnTo>
                <a:lnTo>
                  <a:pt x="16" y="59"/>
                </a:lnTo>
                <a:lnTo>
                  <a:pt x="23" y="62"/>
                </a:lnTo>
                <a:lnTo>
                  <a:pt x="31" y="63"/>
                </a:lnTo>
                <a:lnTo>
                  <a:pt x="38" y="63"/>
                </a:lnTo>
                <a:lnTo>
                  <a:pt x="46" y="63"/>
                </a:lnTo>
                <a:lnTo>
                  <a:pt x="53" y="62"/>
                </a:lnTo>
                <a:lnTo>
                  <a:pt x="60" y="59"/>
                </a:lnTo>
                <a:lnTo>
                  <a:pt x="66" y="54"/>
                </a:lnTo>
                <a:lnTo>
                  <a:pt x="71" y="50"/>
                </a:lnTo>
                <a:lnTo>
                  <a:pt x="75" y="45"/>
                </a:lnTo>
                <a:lnTo>
                  <a:pt x="77" y="39"/>
                </a:lnTo>
                <a:lnTo>
                  <a:pt x="77" y="32"/>
                </a:lnTo>
                <a:lnTo>
                  <a:pt x="79" y="32"/>
                </a:lnTo>
                <a:close/>
              </a:path>
            </a:pathLst>
          </a:custGeom>
          <a:solidFill>
            <a:srgbClr val="CAF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8" name="Freeform 1698"/>
          <p:cNvSpPr>
            <a:spLocks/>
          </p:cNvSpPr>
          <p:nvPr/>
        </p:nvSpPr>
        <p:spPr bwMode="auto">
          <a:xfrm>
            <a:off x="4333875" y="4902200"/>
            <a:ext cx="112713" cy="100013"/>
          </a:xfrm>
          <a:custGeom>
            <a:avLst/>
            <a:gdLst>
              <a:gd name="T0" fmla="*/ 2147483647 w 77"/>
              <a:gd name="T1" fmla="*/ 2147483647 h 63"/>
              <a:gd name="T2" fmla="*/ 2147483647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2147483647 h 63"/>
              <a:gd name="T8" fmla="*/ 2147483647 w 77"/>
              <a:gd name="T9" fmla="*/ 2147483647 h 63"/>
              <a:gd name="T10" fmla="*/ 2147483647 w 77"/>
              <a:gd name="T11" fmla="*/ 2147483647 h 63"/>
              <a:gd name="T12" fmla="*/ 2147483647 w 77"/>
              <a:gd name="T13" fmla="*/ 2147483647 h 63"/>
              <a:gd name="T14" fmla="*/ 2147483647 w 77"/>
              <a:gd name="T15" fmla="*/ 2147483647 h 63"/>
              <a:gd name="T16" fmla="*/ 2147483647 w 77"/>
              <a:gd name="T17" fmla="*/ 2147483647 h 63"/>
              <a:gd name="T18" fmla="*/ 2147483647 w 77"/>
              <a:gd name="T19" fmla="*/ 2147483647 h 63"/>
              <a:gd name="T20" fmla="*/ 2147483647 w 77"/>
              <a:gd name="T21" fmla="*/ 2147483647 h 63"/>
              <a:gd name="T22" fmla="*/ 2147483647 w 77"/>
              <a:gd name="T23" fmla="*/ 2147483647 h 63"/>
              <a:gd name="T24" fmla="*/ 2147483647 w 77"/>
              <a:gd name="T25" fmla="*/ 2147483647 h 63"/>
              <a:gd name="T26" fmla="*/ 2147483647 w 77"/>
              <a:gd name="T27" fmla="*/ 2147483647 h 63"/>
              <a:gd name="T28" fmla="*/ 2147483647 w 77"/>
              <a:gd name="T29" fmla="*/ 2147483647 h 63"/>
              <a:gd name="T30" fmla="*/ 2147483647 w 77"/>
              <a:gd name="T31" fmla="*/ 2147483647 h 63"/>
              <a:gd name="T32" fmla="*/ 2147483647 w 77"/>
              <a:gd name="T33" fmla="*/ 2147483647 h 63"/>
              <a:gd name="T34" fmla="*/ 2147483647 w 77"/>
              <a:gd name="T35" fmla="*/ 2147483647 h 63"/>
              <a:gd name="T36" fmla="*/ 2147483647 w 77"/>
              <a:gd name="T37" fmla="*/ 2147483647 h 63"/>
              <a:gd name="T38" fmla="*/ 2147483647 w 77"/>
              <a:gd name="T39" fmla="*/ 2147483647 h 63"/>
              <a:gd name="T40" fmla="*/ 2147483647 w 77"/>
              <a:gd name="T41" fmla="*/ 2147483647 h 63"/>
              <a:gd name="T42" fmla="*/ 2147483647 w 77"/>
              <a:gd name="T43" fmla="*/ 2147483647 h 63"/>
              <a:gd name="T44" fmla="*/ 2147483647 w 77"/>
              <a:gd name="T45" fmla="*/ 2147483647 h 63"/>
              <a:gd name="T46" fmla="*/ 2147483647 w 77"/>
              <a:gd name="T47" fmla="*/ 2147483647 h 63"/>
              <a:gd name="T48" fmla="*/ 2147483647 w 77"/>
              <a:gd name="T49" fmla="*/ 2147483647 h 63"/>
              <a:gd name="T50" fmla="*/ 2147483647 w 77"/>
              <a:gd name="T51" fmla="*/ 2147483647 h 63"/>
              <a:gd name="T52" fmla="*/ 2147483647 w 77"/>
              <a:gd name="T53" fmla="*/ 2147483647 h 63"/>
              <a:gd name="T54" fmla="*/ 2147483647 w 77"/>
              <a:gd name="T55" fmla="*/ 2147483647 h 63"/>
              <a:gd name="T56" fmla="*/ 2147483647 w 77"/>
              <a:gd name="T57" fmla="*/ 2147483647 h 63"/>
              <a:gd name="T58" fmla="*/ 2147483647 w 77"/>
              <a:gd name="T59" fmla="*/ 2147483647 h 63"/>
              <a:gd name="T60" fmla="*/ 2147483647 w 77"/>
              <a:gd name="T61" fmla="*/ 2147483647 h 63"/>
              <a:gd name="T62" fmla="*/ 2147483647 w 77"/>
              <a:gd name="T63" fmla="*/ 2147483647 h 63"/>
              <a:gd name="T64" fmla="*/ 2147483647 w 7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7"/>
              <a:gd name="T100" fmla="*/ 0 h 63"/>
              <a:gd name="T101" fmla="*/ 77 w 7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7" h="63">
                <a:moveTo>
                  <a:pt x="77" y="32"/>
                </a:moveTo>
                <a:lnTo>
                  <a:pt x="77" y="26"/>
                </a:lnTo>
                <a:lnTo>
                  <a:pt x="75" y="20"/>
                </a:lnTo>
                <a:lnTo>
                  <a:pt x="71" y="15"/>
                </a:lnTo>
                <a:lnTo>
                  <a:pt x="66" y="11"/>
                </a:lnTo>
                <a:lnTo>
                  <a:pt x="60" y="6"/>
                </a:lnTo>
                <a:lnTo>
                  <a:pt x="53" y="3"/>
                </a:lnTo>
                <a:lnTo>
                  <a:pt x="46" y="2"/>
                </a:lnTo>
                <a:lnTo>
                  <a:pt x="38" y="0"/>
                </a:lnTo>
                <a:lnTo>
                  <a:pt x="31" y="2"/>
                </a:lnTo>
                <a:lnTo>
                  <a:pt x="23" y="3"/>
                </a:lnTo>
                <a:lnTo>
                  <a:pt x="16" y="6"/>
                </a:lnTo>
                <a:lnTo>
                  <a:pt x="11" y="11"/>
                </a:lnTo>
                <a:lnTo>
                  <a:pt x="7" y="15"/>
                </a:lnTo>
                <a:lnTo>
                  <a:pt x="3" y="20"/>
                </a:lnTo>
                <a:lnTo>
                  <a:pt x="1" y="26"/>
                </a:lnTo>
                <a:lnTo>
                  <a:pt x="0" y="32"/>
                </a:lnTo>
                <a:lnTo>
                  <a:pt x="1" y="39"/>
                </a:lnTo>
                <a:lnTo>
                  <a:pt x="3" y="45"/>
                </a:lnTo>
                <a:lnTo>
                  <a:pt x="7" y="50"/>
                </a:lnTo>
                <a:lnTo>
                  <a:pt x="11" y="54"/>
                </a:lnTo>
                <a:lnTo>
                  <a:pt x="16" y="59"/>
                </a:lnTo>
                <a:lnTo>
                  <a:pt x="23" y="62"/>
                </a:lnTo>
                <a:lnTo>
                  <a:pt x="31" y="63"/>
                </a:lnTo>
                <a:lnTo>
                  <a:pt x="38" y="63"/>
                </a:lnTo>
                <a:lnTo>
                  <a:pt x="46" y="63"/>
                </a:lnTo>
                <a:lnTo>
                  <a:pt x="53" y="62"/>
                </a:lnTo>
                <a:lnTo>
                  <a:pt x="60" y="59"/>
                </a:lnTo>
                <a:lnTo>
                  <a:pt x="66" y="54"/>
                </a:lnTo>
                <a:lnTo>
                  <a:pt x="71" y="50"/>
                </a:lnTo>
                <a:lnTo>
                  <a:pt x="75" y="45"/>
                </a:lnTo>
                <a:lnTo>
                  <a:pt x="77" y="39"/>
                </a:lnTo>
                <a:lnTo>
                  <a:pt x="77" y="32"/>
                </a:lnTo>
                <a:lnTo>
                  <a:pt x="75" y="26"/>
                </a:lnTo>
                <a:lnTo>
                  <a:pt x="73" y="20"/>
                </a:lnTo>
                <a:lnTo>
                  <a:pt x="69" y="15"/>
                </a:lnTo>
                <a:lnTo>
                  <a:pt x="66" y="11"/>
                </a:lnTo>
                <a:lnTo>
                  <a:pt x="60" y="6"/>
                </a:lnTo>
                <a:lnTo>
                  <a:pt x="53" y="3"/>
                </a:lnTo>
                <a:lnTo>
                  <a:pt x="46" y="2"/>
                </a:lnTo>
                <a:lnTo>
                  <a:pt x="38" y="2"/>
                </a:lnTo>
                <a:lnTo>
                  <a:pt x="31" y="2"/>
                </a:lnTo>
                <a:lnTo>
                  <a:pt x="23" y="3"/>
                </a:lnTo>
                <a:lnTo>
                  <a:pt x="18" y="6"/>
                </a:lnTo>
                <a:lnTo>
                  <a:pt x="12" y="11"/>
                </a:lnTo>
                <a:lnTo>
                  <a:pt x="7" y="15"/>
                </a:lnTo>
                <a:lnTo>
                  <a:pt x="3" y="20"/>
                </a:lnTo>
                <a:lnTo>
                  <a:pt x="1" y="26"/>
                </a:lnTo>
                <a:lnTo>
                  <a:pt x="1" y="32"/>
                </a:lnTo>
                <a:lnTo>
                  <a:pt x="1" y="38"/>
                </a:lnTo>
                <a:lnTo>
                  <a:pt x="3" y="44"/>
                </a:lnTo>
                <a:lnTo>
                  <a:pt x="7" y="50"/>
                </a:lnTo>
                <a:lnTo>
                  <a:pt x="12" y="54"/>
                </a:lnTo>
                <a:lnTo>
                  <a:pt x="18" y="57"/>
                </a:lnTo>
                <a:lnTo>
                  <a:pt x="23" y="60"/>
                </a:lnTo>
                <a:lnTo>
                  <a:pt x="31" y="62"/>
                </a:lnTo>
                <a:lnTo>
                  <a:pt x="38" y="63"/>
                </a:lnTo>
                <a:lnTo>
                  <a:pt x="46" y="62"/>
                </a:lnTo>
                <a:lnTo>
                  <a:pt x="53" y="60"/>
                </a:lnTo>
                <a:lnTo>
                  <a:pt x="60" y="57"/>
                </a:lnTo>
                <a:lnTo>
                  <a:pt x="66" y="54"/>
                </a:lnTo>
                <a:lnTo>
                  <a:pt x="69" y="50"/>
                </a:lnTo>
                <a:lnTo>
                  <a:pt x="73" y="44"/>
                </a:lnTo>
                <a:lnTo>
                  <a:pt x="75" y="38"/>
                </a:lnTo>
                <a:lnTo>
                  <a:pt x="77" y="32"/>
                </a:lnTo>
                <a:close/>
              </a:path>
            </a:pathLst>
          </a:custGeom>
          <a:solidFill>
            <a:srgbClr val="CBF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9" name="Freeform 1699"/>
          <p:cNvSpPr>
            <a:spLocks/>
          </p:cNvSpPr>
          <p:nvPr/>
        </p:nvSpPr>
        <p:spPr bwMode="auto">
          <a:xfrm>
            <a:off x="4333875" y="4905375"/>
            <a:ext cx="112713" cy="96838"/>
          </a:xfrm>
          <a:custGeom>
            <a:avLst/>
            <a:gdLst>
              <a:gd name="T0" fmla="*/ 2147483647 w 76"/>
              <a:gd name="T1" fmla="*/ 2147483647 h 61"/>
              <a:gd name="T2" fmla="*/ 2147483647 w 76"/>
              <a:gd name="T3" fmla="*/ 2147483647 h 61"/>
              <a:gd name="T4" fmla="*/ 2147483647 w 76"/>
              <a:gd name="T5" fmla="*/ 2147483647 h 61"/>
              <a:gd name="T6" fmla="*/ 2147483647 w 76"/>
              <a:gd name="T7" fmla="*/ 0 h 61"/>
              <a:gd name="T8" fmla="*/ 2147483647 w 76"/>
              <a:gd name="T9" fmla="*/ 0 h 61"/>
              <a:gd name="T10" fmla="*/ 2147483647 w 76"/>
              <a:gd name="T11" fmla="*/ 2147483647 h 61"/>
              <a:gd name="T12" fmla="*/ 2147483647 w 76"/>
              <a:gd name="T13" fmla="*/ 2147483647 h 61"/>
              <a:gd name="T14" fmla="*/ 0 w 76"/>
              <a:gd name="T15" fmla="*/ 2147483647 h 61"/>
              <a:gd name="T16" fmla="*/ 0 w 76"/>
              <a:gd name="T17" fmla="*/ 2147483647 h 61"/>
              <a:gd name="T18" fmla="*/ 2147483647 w 76"/>
              <a:gd name="T19" fmla="*/ 2147483647 h 61"/>
              <a:gd name="T20" fmla="*/ 2147483647 w 76"/>
              <a:gd name="T21" fmla="*/ 2147483647 h 61"/>
              <a:gd name="T22" fmla="*/ 2147483647 w 76"/>
              <a:gd name="T23" fmla="*/ 2147483647 h 61"/>
              <a:gd name="T24" fmla="*/ 2147483647 w 76"/>
              <a:gd name="T25" fmla="*/ 2147483647 h 61"/>
              <a:gd name="T26" fmla="*/ 2147483647 w 76"/>
              <a:gd name="T27" fmla="*/ 2147483647 h 61"/>
              <a:gd name="T28" fmla="*/ 2147483647 w 76"/>
              <a:gd name="T29" fmla="*/ 2147483647 h 61"/>
              <a:gd name="T30" fmla="*/ 2147483647 w 76"/>
              <a:gd name="T31" fmla="*/ 2147483647 h 61"/>
              <a:gd name="T32" fmla="*/ 2147483647 w 76"/>
              <a:gd name="T33" fmla="*/ 2147483647 h 61"/>
              <a:gd name="T34" fmla="*/ 2147483647 w 76"/>
              <a:gd name="T35" fmla="*/ 2147483647 h 61"/>
              <a:gd name="T36" fmla="*/ 2147483647 w 76"/>
              <a:gd name="T37" fmla="*/ 2147483647 h 61"/>
              <a:gd name="T38" fmla="*/ 2147483647 w 76"/>
              <a:gd name="T39" fmla="*/ 2147483647 h 61"/>
              <a:gd name="T40" fmla="*/ 2147483647 w 76"/>
              <a:gd name="T41" fmla="*/ 0 h 61"/>
              <a:gd name="T42" fmla="*/ 2147483647 w 76"/>
              <a:gd name="T43" fmla="*/ 2147483647 h 61"/>
              <a:gd name="T44" fmla="*/ 2147483647 w 76"/>
              <a:gd name="T45" fmla="*/ 2147483647 h 61"/>
              <a:gd name="T46" fmla="*/ 2147483647 w 76"/>
              <a:gd name="T47" fmla="*/ 2147483647 h 61"/>
              <a:gd name="T48" fmla="*/ 0 w 76"/>
              <a:gd name="T49" fmla="*/ 2147483647 h 61"/>
              <a:gd name="T50" fmla="*/ 2147483647 w 76"/>
              <a:gd name="T51" fmla="*/ 2147483647 h 61"/>
              <a:gd name="T52" fmla="*/ 2147483647 w 76"/>
              <a:gd name="T53" fmla="*/ 2147483647 h 61"/>
              <a:gd name="T54" fmla="*/ 2147483647 w 76"/>
              <a:gd name="T55" fmla="*/ 2147483647 h 61"/>
              <a:gd name="T56" fmla="*/ 2147483647 w 76"/>
              <a:gd name="T57" fmla="*/ 2147483647 h 61"/>
              <a:gd name="T58" fmla="*/ 2147483647 w 76"/>
              <a:gd name="T59" fmla="*/ 2147483647 h 61"/>
              <a:gd name="T60" fmla="*/ 2147483647 w 76"/>
              <a:gd name="T61" fmla="*/ 2147483647 h 61"/>
              <a:gd name="T62" fmla="*/ 2147483647 w 76"/>
              <a:gd name="T63" fmla="*/ 2147483647 h 61"/>
              <a:gd name="T64" fmla="*/ 2147483647 w 76"/>
              <a:gd name="T65" fmla="*/ 2147483647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"/>
              <a:gd name="T100" fmla="*/ 0 h 61"/>
              <a:gd name="T101" fmla="*/ 76 w 76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" h="61">
                <a:moveTo>
                  <a:pt x="76" y="30"/>
                </a:moveTo>
                <a:lnTo>
                  <a:pt x="74" y="24"/>
                </a:lnTo>
                <a:lnTo>
                  <a:pt x="72" y="18"/>
                </a:lnTo>
                <a:lnTo>
                  <a:pt x="68" y="13"/>
                </a:lnTo>
                <a:lnTo>
                  <a:pt x="65" y="9"/>
                </a:lnTo>
                <a:lnTo>
                  <a:pt x="59" y="4"/>
                </a:lnTo>
                <a:lnTo>
                  <a:pt x="52" y="1"/>
                </a:lnTo>
                <a:lnTo>
                  <a:pt x="45" y="0"/>
                </a:lnTo>
                <a:lnTo>
                  <a:pt x="37" y="0"/>
                </a:lnTo>
                <a:lnTo>
                  <a:pt x="30" y="0"/>
                </a:lnTo>
                <a:lnTo>
                  <a:pt x="22" y="1"/>
                </a:lnTo>
                <a:lnTo>
                  <a:pt x="17" y="4"/>
                </a:lnTo>
                <a:lnTo>
                  <a:pt x="11" y="9"/>
                </a:lnTo>
                <a:lnTo>
                  <a:pt x="6" y="13"/>
                </a:lnTo>
                <a:lnTo>
                  <a:pt x="2" y="18"/>
                </a:lnTo>
                <a:lnTo>
                  <a:pt x="0" y="24"/>
                </a:lnTo>
                <a:lnTo>
                  <a:pt x="0" y="30"/>
                </a:lnTo>
                <a:lnTo>
                  <a:pt x="0" y="36"/>
                </a:lnTo>
                <a:lnTo>
                  <a:pt x="2" y="42"/>
                </a:lnTo>
                <a:lnTo>
                  <a:pt x="6" y="48"/>
                </a:lnTo>
                <a:lnTo>
                  <a:pt x="11" y="52"/>
                </a:lnTo>
                <a:lnTo>
                  <a:pt x="17" y="55"/>
                </a:lnTo>
                <a:lnTo>
                  <a:pt x="22" y="58"/>
                </a:lnTo>
                <a:lnTo>
                  <a:pt x="30" y="60"/>
                </a:lnTo>
                <a:lnTo>
                  <a:pt x="37" y="61"/>
                </a:lnTo>
                <a:lnTo>
                  <a:pt x="45" y="60"/>
                </a:lnTo>
                <a:lnTo>
                  <a:pt x="52" y="58"/>
                </a:lnTo>
                <a:lnTo>
                  <a:pt x="59" y="55"/>
                </a:lnTo>
                <a:lnTo>
                  <a:pt x="65" y="52"/>
                </a:lnTo>
                <a:lnTo>
                  <a:pt x="68" y="48"/>
                </a:lnTo>
                <a:lnTo>
                  <a:pt x="72" y="42"/>
                </a:lnTo>
                <a:lnTo>
                  <a:pt x="74" y="36"/>
                </a:lnTo>
                <a:lnTo>
                  <a:pt x="76" y="30"/>
                </a:lnTo>
                <a:lnTo>
                  <a:pt x="74" y="30"/>
                </a:lnTo>
                <a:lnTo>
                  <a:pt x="74" y="24"/>
                </a:lnTo>
                <a:lnTo>
                  <a:pt x="72" y="18"/>
                </a:lnTo>
                <a:lnTo>
                  <a:pt x="68" y="13"/>
                </a:lnTo>
                <a:lnTo>
                  <a:pt x="63" y="9"/>
                </a:lnTo>
                <a:lnTo>
                  <a:pt x="57" y="6"/>
                </a:lnTo>
                <a:lnTo>
                  <a:pt x="52" y="3"/>
                </a:lnTo>
                <a:lnTo>
                  <a:pt x="45" y="1"/>
                </a:lnTo>
                <a:lnTo>
                  <a:pt x="37" y="0"/>
                </a:lnTo>
                <a:lnTo>
                  <a:pt x="30" y="1"/>
                </a:lnTo>
                <a:lnTo>
                  <a:pt x="22" y="3"/>
                </a:lnTo>
                <a:lnTo>
                  <a:pt x="17" y="6"/>
                </a:lnTo>
                <a:lnTo>
                  <a:pt x="11" y="9"/>
                </a:lnTo>
                <a:lnTo>
                  <a:pt x="6" y="13"/>
                </a:lnTo>
                <a:lnTo>
                  <a:pt x="4" y="18"/>
                </a:lnTo>
                <a:lnTo>
                  <a:pt x="0" y="24"/>
                </a:lnTo>
                <a:lnTo>
                  <a:pt x="0" y="30"/>
                </a:lnTo>
                <a:lnTo>
                  <a:pt x="0" y="36"/>
                </a:lnTo>
                <a:lnTo>
                  <a:pt x="4" y="42"/>
                </a:lnTo>
                <a:lnTo>
                  <a:pt x="6" y="48"/>
                </a:lnTo>
                <a:lnTo>
                  <a:pt x="11" y="52"/>
                </a:lnTo>
                <a:lnTo>
                  <a:pt x="17" y="55"/>
                </a:lnTo>
                <a:lnTo>
                  <a:pt x="22" y="58"/>
                </a:lnTo>
                <a:lnTo>
                  <a:pt x="30" y="60"/>
                </a:lnTo>
                <a:lnTo>
                  <a:pt x="37" y="61"/>
                </a:lnTo>
                <a:lnTo>
                  <a:pt x="45" y="60"/>
                </a:lnTo>
                <a:lnTo>
                  <a:pt x="52" y="58"/>
                </a:lnTo>
                <a:lnTo>
                  <a:pt x="57" y="55"/>
                </a:lnTo>
                <a:lnTo>
                  <a:pt x="63" y="52"/>
                </a:lnTo>
                <a:lnTo>
                  <a:pt x="68" y="48"/>
                </a:lnTo>
                <a:lnTo>
                  <a:pt x="72" y="42"/>
                </a:lnTo>
                <a:lnTo>
                  <a:pt x="74" y="36"/>
                </a:lnTo>
                <a:lnTo>
                  <a:pt x="74" y="30"/>
                </a:lnTo>
                <a:lnTo>
                  <a:pt x="76" y="30"/>
                </a:lnTo>
                <a:close/>
              </a:path>
            </a:pathLst>
          </a:custGeom>
          <a:solidFill>
            <a:srgbClr val="CCF4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" name="Freeform 1700"/>
          <p:cNvSpPr>
            <a:spLocks/>
          </p:cNvSpPr>
          <p:nvPr/>
        </p:nvSpPr>
        <p:spPr bwMode="auto">
          <a:xfrm>
            <a:off x="4333875" y="4905375"/>
            <a:ext cx="109538" cy="96838"/>
          </a:xfrm>
          <a:custGeom>
            <a:avLst/>
            <a:gdLst>
              <a:gd name="T0" fmla="*/ 2147483647 w 74"/>
              <a:gd name="T1" fmla="*/ 2147483647 h 61"/>
              <a:gd name="T2" fmla="*/ 2147483647 w 74"/>
              <a:gd name="T3" fmla="*/ 2147483647 h 61"/>
              <a:gd name="T4" fmla="*/ 2147483647 w 74"/>
              <a:gd name="T5" fmla="*/ 2147483647 h 61"/>
              <a:gd name="T6" fmla="*/ 2147483647 w 74"/>
              <a:gd name="T7" fmla="*/ 2147483647 h 61"/>
              <a:gd name="T8" fmla="*/ 2147483647 w 74"/>
              <a:gd name="T9" fmla="*/ 2147483647 h 61"/>
              <a:gd name="T10" fmla="*/ 2147483647 w 74"/>
              <a:gd name="T11" fmla="*/ 2147483647 h 61"/>
              <a:gd name="T12" fmla="*/ 2147483647 w 74"/>
              <a:gd name="T13" fmla="*/ 2147483647 h 61"/>
              <a:gd name="T14" fmla="*/ 0 w 74"/>
              <a:gd name="T15" fmla="*/ 2147483647 h 61"/>
              <a:gd name="T16" fmla="*/ 0 w 74"/>
              <a:gd name="T17" fmla="*/ 2147483647 h 61"/>
              <a:gd name="T18" fmla="*/ 2147483647 w 74"/>
              <a:gd name="T19" fmla="*/ 2147483647 h 61"/>
              <a:gd name="T20" fmla="*/ 2147483647 w 74"/>
              <a:gd name="T21" fmla="*/ 2147483647 h 61"/>
              <a:gd name="T22" fmla="*/ 2147483647 w 74"/>
              <a:gd name="T23" fmla="*/ 2147483647 h 61"/>
              <a:gd name="T24" fmla="*/ 2147483647 w 74"/>
              <a:gd name="T25" fmla="*/ 2147483647 h 61"/>
              <a:gd name="T26" fmla="*/ 2147483647 w 74"/>
              <a:gd name="T27" fmla="*/ 2147483647 h 61"/>
              <a:gd name="T28" fmla="*/ 2147483647 w 74"/>
              <a:gd name="T29" fmla="*/ 2147483647 h 61"/>
              <a:gd name="T30" fmla="*/ 2147483647 w 74"/>
              <a:gd name="T31" fmla="*/ 2147483647 h 61"/>
              <a:gd name="T32" fmla="*/ 2147483647 w 74"/>
              <a:gd name="T33" fmla="*/ 2147483647 h 61"/>
              <a:gd name="T34" fmla="*/ 2147483647 w 74"/>
              <a:gd name="T35" fmla="*/ 2147483647 h 61"/>
              <a:gd name="T36" fmla="*/ 2147483647 w 74"/>
              <a:gd name="T37" fmla="*/ 2147483647 h 61"/>
              <a:gd name="T38" fmla="*/ 2147483647 w 74"/>
              <a:gd name="T39" fmla="*/ 2147483647 h 61"/>
              <a:gd name="T40" fmla="*/ 2147483647 w 74"/>
              <a:gd name="T41" fmla="*/ 2147483647 h 61"/>
              <a:gd name="T42" fmla="*/ 2147483647 w 74"/>
              <a:gd name="T43" fmla="*/ 2147483647 h 61"/>
              <a:gd name="T44" fmla="*/ 2147483647 w 74"/>
              <a:gd name="T45" fmla="*/ 2147483647 h 61"/>
              <a:gd name="T46" fmla="*/ 2147483647 w 74"/>
              <a:gd name="T47" fmla="*/ 2147483647 h 61"/>
              <a:gd name="T48" fmla="*/ 0 w 74"/>
              <a:gd name="T49" fmla="*/ 2147483647 h 61"/>
              <a:gd name="T50" fmla="*/ 2147483647 w 74"/>
              <a:gd name="T51" fmla="*/ 2147483647 h 61"/>
              <a:gd name="T52" fmla="*/ 2147483647 w 74"/>
              <a:gd name="T53" fmla="*/ 2147483647 h 61"/>
              <a:gd name="T54" fmla="*/ 2147483647 w 74"/>
              <a:gd name="T55" fmla="*/ 2147483647 h 61"/>
              <a:gd name="T56" fmla="*/ 2147483647 w 74"/>
              <a:gd name="T57" fmla="*/ 2147483647 h 61"/>
              <a:gd name="T58" fmla="*/ 2147483647 w 74"/>
              <a:gd name="T59" fmla="*/ 2147483647 h 61"/>
              <a:gd name="T60" fmla="*/ 2147483647 w 74"/>
              <a:gd name="T61" fmla="*/ 2147483647 h 61"/>
              <a:gd name="T62" fmla="*/ 2147483647 w 74"/>
              <a:gd name="T63" fmla="*/ 2147483647 h 61"/>
              <a:gd name="T64" fmla="*/ 2147483647 w 74"/>
              <a:gd name="T65" fmla="*/ 2147483647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61"/>
              <a:gd name="T101" fmla="*/ 74 w 74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61">
                <a:moveTo>
                  <a:pt x="74" y="30"/>
                </a:moveTo>
                <a:lnTo>
                  <a:pt x="74" y="24"/>
                </a:lnTo>
                <a:lnTo>
                  <a:pt x="72" y="18"/>
                </a:lnTo>
                <a:lnTo>
                  <a:pt x="68" y="13"/>
                </a:lnTo>
                <a:lnTo>
                  <a:pt x="63" y="9"/>
                </a:lnTo>
                <a:lnTo>
                  <a:pt x="57" y="6"/>
                </a:lnTo>
                <a:lnTo>
                  <a:pt x="52" y="3"/>
                </a:lnTo>
                <a:lnTo>
                  <a:pt x="45" y="1"/>
                </a:lnTo>
                <a:lnTo>
                  <a:pt x="37" y="0"/>
                </a:lnTo>
                <a:lnTo>
                  <a:pt x="30" y="1"/>
                </a:lnTo>
                <a:lnTo>
                  <a:pt x="22" y="3"/>
                </a:lnTo>
                <a:lnTo>
                  <a:pt x="17" y="6"/>
                </a:lnTo>
                <a:lnTo>
                  <a:pt x="11" y="9"/>
                </a:lnTo>
                <a:lnTo>
                  <a:pt x="6" y="13"/>
                </a:lnTo>
                <a:lnTo>
                  <a:pt x="4" y="18"/>
                </a:lnTo>
                <a:lnTo>
                  <a:pt x="0" y="24"/>
                </a:lnTo>
                <a:lnTo>
                  <a:pt x="0" y="30"/>
                </a:lnTo>
                <a:lnTo>
                  <a:pt x="0" y="36"/>
                </a:lnTo>
                <a:lnTo>
                  <a:pt x="4" y="42"/>
                </a:lnTo>
                <a:lnTo>
                  <a:pt x="6" y="48"/>
                </a:lnTo>
                <a:lnTo>
                  <a:pt x="11" y="52"/>
                </a:lnTo>
                <a:lnTo>
                  <a:pt x="17" y="55"/>
                </a:lnTo>
                <a:lnTo>
                  <a:pt x="22" y="58"/>
                </a:lnTo>
                <a:lnTo>
                  <a:pt x="30" y="60"/>
                </a:lnTo>
                <a:lnTo>
                  <a:pt x="37" y="61"/>
                </a:lnTo>
                <a:lnTo>
                  <a:pt x="45" y="60"/>
                </a:lnTo>
                <a:lnTo>
                  <a:pt x="52" y="58"/>
                </a:lnTo>
                <a:lnTo>
                  <a:pt x="57" y="55"/>
                </a:lnTo>
                <a:lnTo>
                  <a:pt x="63" y="52"/>
                </a:lnTo>
                <a:lnTo>
                  <a:pt x="68" y="48"/>
                </a:lnTo>
                <a:lnTo>
                  <a:pt x="72" y="42"/>
                </a:lnTo>
                <a:lnTo>
                  <a:pt x="74" y="36"/>
                </a:lnTo>
                <a:lnTo>
                  <a:pt x="74" y="30"/>
                </a:lnTo>
                <a:lnTo>
                  <a:pt x="74" y="24"/>
                </a:lnTo>
                <a:lnTo>
                  <a:pt x="70" y="19"/>
                </a:lnTo>
                <a:lnTo>
                  <a:pt x="68" y="13"/>
                </a:lnTo>
                <a:lnTo>
                  <a:pt x="63" y="9"/>
                </a:lnTo>
                <a:lnTo>
                  <a:pt x="57" y="6"/>
                </a:lnTo>
                <a:lnTo>
                  <a:pt x="52" y="3"/>
                </a:lnTo>
                <a:lnTo>
                  <a:pt x="45" y="1"/>
                </a:lnTo>
                <a:lnTo>
                  <a:pt x="37" y="1"/>
                </a:lnTo>
                <a:lnTo>
                  <a:pt x="30" y="1"/>
                </a:lnTo>
                <a:lnTo>
                  <a:pt x="24" y="3"/>
                </a:lnTo>
                <a:lnTo>
                  <a:pt x="17" y="6"/>
                </a:lnTo>
                <a:lnTo>
                  <a:pt x="11" y="9"/>
                </a:lnTo>
                <a:lnTo>
                  <a:pt x="8" y="13"/>
                </a:lnTo>
                <a:lnTo>
                  <a:pt x="4" y="19"/>
                </a:lnTo>
                <a:lnTo>
                  <a:pt x="2" y="24"/>
                </a:lnTo>
                <a:lnTo>
                  <a:pt x="0" y="30"/>
                </a:lnTo>
                <a:lnTo>
                  <a:pt x="2" y="36"/>
                </a:lnTo>
                <a:lnTo>
                  <a:pt x="4" y="42"/>
                </a:lnTo>
                <a:lnTo>
                  <a:pt x="8" y="46"/>
                </a:lnTo>
                <a:lnTo>
                  <a:pt x="11" y="51"/>
                </a:lnTo>
                <a:lnTo>
                  <a:pt x="17" y="55"/>
                </a:lnTo>
                <a:lnTo>
                  <a:pt x="24" y="58"/>
                </a:lnTo>
                <a:lnTo>
                  <a:pt x="30" y="60"/>
                </a:lnTo>
                <a:lnTo>
                  <a:pt x="37" y="60"/>
                </a:lnTo>
                <a:lnTo>
                  <a:pt x="45" y="60"/>
                </a:lnTo>
                <a:lnTo>
                  <a:pt x="52" y="58"/>
                </a:lnTo>
                <a:lnTo>
                  <a:pt x="57" y="55"/>
                </a:lnTo>
                <a:lnTo>
                  <a:pt x="63" y="51"/>
                </a:lnTo>
                <a:lnTo>
                  <a:pt x="68" y="46"/>
                </a:lnTo>
                <a:lnTo>
                  <a:pt x="70" y="42"/>
                </a:lnTo>
                <a:lnTo>
                  <a:pt x="74" y="36"/>
                </a:lnTo>
                <a:lnTo>
                  <a:pt x="74" y="30"/>
                </a:lnTo>
                <a:close/>
              </a:path>
            </a:pathLst>
          </a:custGeom>
          <a:solidFill>
            <a:srgbClr val="CDF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1" name="Freeform 1701"/>
          <p:cNvSpPr>
            <a:spLocks/>
          </p:cNvSpPr>
          <p:nvPr/>
        </p:nvSpPr>
        <p:spPr bwMode="auto">
          <a:xfrm>
            <a:off x="4333875" y="4906963"/>
            <a:ext cx="109538" cy="93662"/>
          </a:xfrm>
          <a:custGeom>
            <a:avLst/>
            <a:gdLst>
              <a:gd name="T0" fmla="*/ 2147483647 w 74"/>
              <a:gd name="T1" fmla="*/ 2147483647 h 59"/>
              <a:gd name="T2" fmla="*/ 2147483647 w 74"/>
              <a:gd name="T3" fmla="*/ 2147483647 h 59"/>
              <a:gd name="T4" fmla="*/ 2147483647 w 74"/>
              <a:gd name="T5" fmla="*/ 2147483647 h 59"/>
              <a:gd name="T6" fmla="*/ 2147483647 w 74"/>
              <a:gd name="T7" fmla="*/ 0 h 59"/>
              <a:gd name="T8" fmla="*/ 2147483647 w 74"/>
              <a:gd name="T9" fmla="*/ 0 h 59"/>
              <a:gd name="T10" fmla="*/ 2147483647 w 74"/>
              <a:gd name="T11" fmla="*/ 2147483647 h 59"/>
              <a:gd name="T12" fmla="*/ 2147483647 w 74"/>
              <a:gd name="T13" fmla="*/ 2147483647 h 59"/>
              <a:gd name="T14" fmla="*/ 2147483647 w 74"/>
              <a:gd name="T15" fmla="*/ 2147483647 h 59"/>
              <a:gd name="T16" fmla="*/ 2147483647 w 74"/>
              <a:gd name="T17" fmla="*/ 2147483647 h 59"/>
              <a:gd name="T18" fmla="*/ 2147483647 w 74"/>
              <a:gd name="T19" fmla="*/ 2147483647 h 59"/>
              <a:gd name="T20" fmla="*/ 2147483647 w 74"/>
              <a:gd name="T21" fmla="*/ 2147483647 h 59"/>
              <a:gd name="T22" fmla="*/ 2147483647 w 74"/>
              <a:gd name="T23" fmla="*/ 2147483647 h 59"/>
              <a:gd name="T24" fmla="*/ 2147483647 w 74"/>
              <a:gd name="T25" fmla="*/ 2147483647 h 59"/>
              <a:gd name="T26" fmla="*/ 2147483647 w 74"/>
              <a:gd name="T27" fmla="*/ 2147483647 h 59"/>
              <a:gd name="T28" fmla="*/ 2147483647 w 74"/>
              <a:gd name="T29" fmla="*/ 2147483647 h 59"/>
              <a:gd name="T30" fmla="*/ 2147483647 w 74"/>
              <a:gd name="T31" fmla="*/ 2147483647 h 59"/>
              <a:gd name="T32" fmla="*/ 2147483647 w 74"/>
              <a:gd name="T33" fmla="*/ 2147483647 h 59"/>
              <a:gd name="T34" fmla="*/ 2147483647 w 74"/>
              <a:gd name="T35" fmla="*/ 2147483647 h 59"/>
              <a:gd name="T36" fmla="*/ 2147483647 w 74"/>
              <a:gd name="T37" fmla="*/ 2147483647 h 59"/>
              <a:gd name="T38" fmla="*/ 2147483647 w 74"/>
              <a:gd name="T39" fmla="*/ 2147483647 h 59"/>
              <a:gd name="T40" fmla="*/ 2147483647 w 74"/>
              <a:gd name="T41" fmla="*/ 0 h 59"/>
              <a:gd name="T42" fmla="*/ 2147483647 w 74"/>
              <a:gd name="T43" fmla="*/ 2147483647 h 59"/>
              <a:gd name="T44" fmla="*/ 2147483647 w 74"/>
              <a:gd name="T45" fmla="*/ 2147483647 h 59"/>
              <a:gd name="T46" fmla="*/ 2147483647 w 74"/>
              <a:gd name="T47" fmla="*/ 2147483647 h 59"/>
              <a:gd name="T48" fmla="*/ 2147483647 w 74"/>
              <a:gd name="T49" fmla="*/ 2147483647 h 59"/>
              <a:gd name="T50" fmla="*/ 2147483647 w 74"/>
              <a:gd name="T51" fmla="*/ 2147483647 h 59"/>
              <a:gd name="T52" fmla="*/ 2147483647 w 74"/>
              <a:gd name="T53" fmla="*/ 2147483647 h 59"/>
              <a:gd name="T54" fmla="*/ 2147483647 w 74"/>
              <a:gd name="T55" fmla="*/ 2147483647 h 59"/>
              <a:gd name="T56" fmla="*/ 2147483647 w 74"/>
              <a:gd name="T57" fmla="*/ 2147483647 h 59"/>
              <a:gd name="T58" fmla="*/ 2147483647 w 74"/>
              <a:gd name="T59" fmla="*/ 2147483647 h 59"/>
              <a:gd name="T60" fmla="*/ 2147483647 w 74"/>
              <a:gd name="T61" fmla="*/ 2147483647 h 59"/>
              <a:gd name="T62" fmla="*/ 2147483647 w 74"/>
              <a:gd name="T63" fmla="*/ 2147483647 h 59"/>
              <a:gd name="T64" fmla="*/ 2147483647 w 74"/>
              <a:gd name="T65" fmla="*/ 2147483647 h 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59"/>
              <a:gd name="T101" fmla="*/ 74 w 74"/>
              <a:gd name="T102" fmla="*/ 59 h 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59">
                <a:moveTo>
                  <a:pt x="74" y="29"/>
                </a:moveTo>
                <a:lnTo>
                  <a:pt x="74" y="23"/>
                </a:lnTo>
                <a:lnTo>
                  <a:pt x="70" y="18"/>
                </a:lnTo>
                <a:lnTo>
                  <a:pt x="68" y="12"/>
                </a:lnTo>
                <a:lnTo>
                  <a:pt x="63" y="8"/>
                </a:lnTo>
                <a:lnTo>
                  <a:pt x="57" y="5"/>
                </a:lnTo>
                <a:lnTo>
                  <a:pt x="52" y="2"/>
                </a:lnTo>
                <a:lnTo>
                  <a:pt x="45" y="0"/>
                </a:lnTo>
                <a:lnTo>
                  <a:pt x="37" y="0"/>
                </a:lnTo>
                <a:lnTo>
                  <a:pt x="30" y="0"/>
                </a:lnTo>
                <a:lnTo>
                  <a:pt x="24" y="2"/>
                </a:lnTo>
                <a:lnTo>
                  <a:pt x="17" y="5"/>
                </a:lnTo>
                <a:lnTo>
                  <a:pt x="11" y="8"/>
                </a:lnTo>
                <a:lnTo>
                  <a:pt x="8" y="12"/>
                </a:lnTo>
                <a:lnTo>
                  <a:pt x="4" y="18"/>
                </a:lnTo>
                <a:lnTo>
                  <a:pt x="2" y="23"/>
                </a:lnTo>
                <a:lnTo>
                  <a:pt x="0" y="29"/>
                </a:lnTo>
                <a:lnTo>
                  <a:pt x="2" y="35"/>
                </a:lnTo>
                <a:lnTo>
                  <a:pt x="4" y="41"/>
                </a:lnTo>
                <a:lnTo>
                  <a:pt x="8" y="45"/>
                </a:lnTo>
                <a:lnTo>
                  <a:pt x="11" y="50"/>
                </a:lnTo>
                <a:lnTo>
                  <a:pt x="17" y="54"/>
                </a:lnTo>
                <a:lnTo>
                  <a:pt x="24" y="57"/>
                </a:lnTo>
                <a:lnTo>
                  <a:pt x="30" y="59"/>
                </a:lnTo>
                <a:lnTo>
                  <a:pt x="37" y="59"/>
                </a:lnTo>
                <a:lnTo>
                  <a:pt x="45" y="59"/>
                </a:lnTo>
                <a:lnTo>
                  <a:pt x="52" y="57"/>
                </a:lnTo>
                <a:lnTo>
                  <a:pt x="57" y="54"/>
                </a:lnTo>
                <a:lnTo>
                  <a:pt x="63" y="50"/>
                </a:lnTo>
                <a:lnTo>
                  <a:pt x="68" y="45"/>
                </a:lnTo>
                <a:lnTo>
                  <a:pt x="70" y="41"/>
                </a:lnTo>
                <a:lnTo>
                  <a:pt x="74" y="35"/>
                </a:lnTo>
                <a:lnTo>
                  <a:pt x="74" y="29"/>
                </a:lnTo>
                <a:lnTo>
                  <a:pt x="72" y="23"/>
                </a:lnTo>
                <a:lnTo>
                  <a:pt x="70" y="18"/>
                </a:lnTo>
                <a:lnTo>
                  <a:pt x="67" y="14"/>
                </a:lnTo>
                <a:lnTo>
                  <a:pt x="63" y="9"/>
                </a:lnTo>
                <a:lnTo>
                  <a:pt x="57" y="5"/>
                </a:lnTo>
                <a:lnTo>
                  <a:pt x="52" y="2"/>
                </a:lnTo>
                <a:lnTo>
                  <a:pt x="45" y="0"/>
                </a:lnTo>
                <a:lnTo>
                  <a:pt x="37" y="0"/>
                </a:lnTo>
                <a:lnTo>
                  <a:pt x="30" y="0"/>
                </a:lnTo>
                <a:lnTo>
                  <a:pt x="24" y="2"/>
                </a:lnTo>
                <a:lnTo>
                  <a:pt x="17" y="5"/>
                </a:lnTo>
                <a:lnTo>
                  <a:pt x="13" y="9"/>
                </a:lnTo>
                <a:lnTo>
                  <a:pt x="8" y="14"/>
                </a:lnTo>
                <a:lnTo>
                  <a:pt x="4" y="18"/>
                </a:lnTo>
                <a:lnTo>
                  <a:pt x="2" y="23"/>
                </a:lnTo>
                <a:lnTo>
                  <a:pt x="2" y="29"/>
                </a:lnTo>
                <a:lnTo>
                  <a:pt x="2" y="35"/>
                </a:lnTo>
                <a:lnTo>
                  <a:pt x="4" y="41"/>
                </a:lnTo>
                <a:lnTo>
                  <a:pt x="8" y="45"/>
                </a:lnTo>
                <a:lnTo>
                  <a:pt x="13" y="50"/>
                </a:lnTo>
                <a:lnTo>
                  <a:pt x="17" y="53"/>
                </a:lnTo>
                <a:lnTo>
                  <a:pt x="24" y="56"/>
                </a:lnTo>
                <a:lnTo>
                  <a:pt x="30" y="57"/>
                </a:lnTo>
                <a:lnTo>
                  <a:pt x="37" y="59"/>
                </a:lnTo>
                <a:lnTo>
                  <a:pt x="45" y="57"/>
                </a:lnTo>
                <a:lnTo>
                  <a:pt x="52" y="56"/>
                </a:lnTo>
                <a:lnTo>
                  <a:pt x="57" y="53"/>
                </a:lnTo>
                <a:lnTo>
                  <a:pt x="63" y="50"/>
                </a:lnTo>
                <a:lnTo>
                  <a:pt x="67" y="45"/>
                </a:lnTo>
                <a:lnTo>
                  <a:pt x="70" y="41"/>
                </a:lnTo>
                <a:lnTo>
                  <a:pt x="72" y="35"/>
                </a:lnTo>
                <a:lnTo>
                  <a:pt x="74" y="29"/>
                </a:lnTo>
                <a:close/>
              </a:path>
            </a:pathLst>
          </a:custGeom>
          <a:solidFill>
            <a:srgbClr val="CEF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2" name="Freeform 1702"/>
          <p:cNvSpPr>
            <a:spLocks/>
          </p:cNvSpPr>
          <p:nvPr/>
        </p:nvSpPr>
        <p:spPr bwMode="auto">
          <a:xfrm>
            <a:off x="4337050" y="4906963"/>
            <a:ext cx="106363" cy="93662"/>
          </a:xfrm>
          <a:custGeom>
            <a:avLst/>
            <a:gdLst>
              <a:gd name="T0" fmla="*/ 2147483647 w 72"/>
              <a:gd name="T1" fmla="*/ 2147483647 h 59"/>
              <a:gd name="T2" fmla="*/ 2147483647 w 72"/>
              <a:gd name="T3" fmla="*/ 2147483647 h 59"/>
              <a:gd name="T4" fmla="*/ 2147483647 w 72"/>
              <a:gd name="T5" fmla="*/ 2147483647 h 59"/>
              <a:gd name="T6" fmla="*/ 2147483647 w 72"/>
              <a:gd name="T7" fmla="*/ 0 h 59"/>
              <a:gd name="T8" fmla="*/ 2147483647 w 72"/>
              <a:gd name="T9" fmla="*/ 0 h 59"/>
              <a:gd name="T10" fmla="*/ 2147483647 w 72"/>
              <a:gd name="T11" fmla="*/ 2147483647 h 59"/>
              <a:gd name="T12" fmla="*/ 2147483647 w 72"/>
              <a:gd name="T13" fmla="*/ 2147483647 h 59"/>
              <a:gd name="T14" fmla="*/ 0 w 72"/>
              <a:gd name="T15" fmla="*/ 2147483647 h 59"/>
              <a:gd name="T16" fmla="*/ 0 w 72"/>
              <a:gd name="T17" fmla="*/ 2147483647 h 59"/>
              <a:gd name="T18" fmla="*/ 2147483647 w 72"/>
              <a:gd name="T19" fmla="*/ 2147483647 h 59"/>
              <a:gd name="T20" fmla="*/ 2147483647 w 72"/>
              <a:gd name="T21" fmla="*/ 2147483647 h 59"/>
              <a:gd name="T22" fmla="*/ 2147483647 w 72"/>
              <a:gd name="T23" fmla="*/ 2147483647 h 59"/>
              <a:gd name="T24" fmla="*/ 2147483647 w 72"/>
              <a:gd name="T25" fmla="*/ 2147483647 h 59"/>
              <a:gd name="T26" fmla="*/ 2147483647 w 72"/>
              <a:gd name="T27" fmla="*/ 2147483647 h 59"/>
              <a:gd name="T28" fmla="*/ 2147483647 w 72"/>
              <a:gd name="T29" fmla="*/ 2147483647 h 59"/>
              <a:gd name="T30" fmla="*/ 2147483647 w 72"/>
              <a:gd name="T31" fmla="*/ 2147483647 h 59"/>
              <a:gd name="T32" fmla="*/ 2147483647 w 72"/>
              <a:gd name="T33" fmla="*/ 2147483647 h 59"/>
              <a:gd name="T34" fmla="*/ 2147483647 w 72"/>
              <a:gd name="T35" fmla="*/ 2147483647 h 59"/>
              <a:gd name="T36" fmla="*/ 2147483647 w 72"/>
              <a:gd name="T37" fmla="*/ 2147483647 h 59"/>
              <a:gd name="T38" fmla="*/ 2147483647 w 72"/>
              <a:gd name="T39" fmla="*/ 2147483647 h 59"/>
              <a:gd name="T40" fmla="*/ 2147483647 w 72"/>
              <a:gd name="T41" fmla="*/ 0 h 59"/>
              <a:gd name="T42" fmla="*/ 2147483647 w 72"/>
              <a:gd name="T43" fmla="*/ 2147483647 h 59"/>
              <a:gd name="T44" fmla="*/ 2147483647 w 72"/>
              <a:gd name="T45" fmla="*/ 2147483647 h 59"/>
              <a:gd name="T46" fmla="*/ 2147483647 w 72"/>
              <a:gd name="T47" fmla="*/ 2147483647 h 59"/>
              <a:gd name="T48" fmla="*/ 0 w 72"/>
              <a:gd name="T49" fmla="*/ 2147483647 h 59"/>
              <a:gd name="T50" fmla="*/ 2147483647 w 72"/>
              <a:gd name="T51" fmla="*/ 2147483647 h 59"/>
              <a:gd name="T52" fmla="*/ 2147483647 w 72"/>
              <a:gd name="T53" fmla="*/ 2147483647 h 59"/>
              <a:gd name="T54" fmla="*/ 2147483647 w 72"/>
              <a:gd name="T55" fmla="*/ 2147483647 h 59"/>
              <a:gd name="T56" fmla="*/ 2147483647 w 72"/>
              <a:gd name="T57" fmla="*/ 2147483647 h 59"/>
              <a:gd name="T58" fmla="*/ 2147483647 w 72"/>
              <a:gd name="T59" fmla="*/ 2147483647 h 59"/>
              <a:gd name="T60" fmla="*/ 2147483647 w 72"/>
              <a:gd name="T61" fmla="*/ 2147483647 h 59"/>
              <a:gd name="T62" fmla="*/ 2147483647 w 72"/>
              <a:gd name="T63" fmla="*/ 2147483647 h 59"/>
              <a:gd name="T64" fmla="*/ 2147483647 w 72"/>
              <a:gd name="T65" fmla="*/ 2147483647 h 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59"/>
              <a:gd name="T101" fmla="*/ 72 w 72"/>
              <a:gd name="T102" fmla="*/ 59 h 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59">
                <a:moveTo>
                  <a:pt x="72" y="29"/>
                </a:moveTo>
                <a:lnTo>
                  <a:pt x="70" y="23"/>
                </a:lnTo>
                <a:lnTo>
                  <a:pt x="68" y="18"/>
                </a:lnTo>
                <a:lnTo>
                  <a:pt x="65" y="14"/>
                </a:lnTo>
                <a:lnTo>
                  <a:pt x="61" y="9"/>
                </a:lnTo>
                <a:lnTo>
                  <a:pt x="55" y="5"/>
                </a:lnTo>
                <a:lnTo>
                  <a:pt x="50" y="2"/>
                </a:lnTo>
                <a:lnTo>
                  <a:pt x="43" y="0"/>
                </a:lnTo>
                <a:lnTo>
                  <a:pt x="35" y="0"/>
                </a:lnTo>
                <a:lnTo>
                  <a:pt x="28" y="0"/>
                </a:lnTo>
                <a:lnTo>
                  <a:pt x="22" y="2"/>
                </a:lnTo>
                <a:lnTo>
                  <a:pt x="15" y="5"/>
                </a:lnTo>
                <a:lnTo>
                  <a:pt x="11" y="9"/>
                </a:lnTo>
                <a:lnTo>
                  <a:pt x="6" y="14"/>
                </a:lnTo>
                <a:lnTo>
                  <a:pt x="2" y="18"/>
                </a:lnTo>
                <a:lnTo>
                  <a:pt x="0" y="23"/>
                </a:lnTo>
                <a:lnTo>
                  <a:pt x="0" y="29"/>
                </a:lnTo>
                <a:lnTo>
                  <a:pt x="0" y="35"/>
                </a:lnTo>
                <a:lnTo>
                  <a:pt x="2" y="41"/>
                </a:lnTo>
                <a:lnTo>
                  <a:pt x="6" y="45"/>
                </a:lnTo>
                <a:lnTo>
                  <a:pt x="11" y="50"/>
                </a:lnTo>
                <a:lnTo>
                  <a:pt x="15" y="53"/>
                </a:lnTo>
                <a:lnTo>
                  <a:pt x="22" y="56"/>
                </a:lnTo>
                <a:lnTo>
                  <a:pt x="28" y="57"/>
                </a:lnTo>
                <a:lnTo>
                  <a:pt x="35" y="59"/>
                </a:lnTo>
                <a:lnTo>
                  <a:pt x="43" y="57"/>
                </a:lnTo>
                <a:lnTo>
                  <a:pt x="50" y="56"/>
                </a:lnTo>
                <a:lnTo>
                  <a:pt x="55" y="53"/>
                </a:lnTo>
                <a:lnTo>
                  <a:pt x="61" y="50"/>
                </a:lnTo>
                <a:lnTo>
                  <a:pt x="65" y="45"/>
                </a:lnTo>
                <a:lnTo>
                  <a:pt x="68" y="41"/>
                </a:lnTo>
                <a:lnTo>
                  <a:pt x="70" y="35"/>
                </a:lnTo>
                <a:lnTo>
                  <a:pt x="72" y="29"/>
                </a:lnTo>
                <a:lnTo>
                  <a:pt x="70" y="29"/>
                </a:lnTo>
                <a:lnTo>
                  <a:pt x="70" y="24"/>
                </a:lnTo>
                <a:lnTo>
                  <a:pt x="68" y="18"/>
                </a:lnTo>
                <a:lnTo>
                  <a:pt x="65" y="14"/>
                </a:lnTo>
                <a:lnTo>
                  <a:pt x="61" y="9"/>
                </a:lnTo>
                <a:lnTo>
                  <a:pt x="55" y="6"/>
                </a:lnTo>
                <a:lnTo>
                  <a:pt x="50" y="3"/>
                </a:lnTo>
                <a:lnTo>
                  <a:pt x="43" y="2"/>
                </a:lnTo>
                <a:lnTo>
                  <a:pt x="35" y="0"/>
                </a:lnTo>
                <a:lnTo>
                  <a:pt x="28" y="2"/>
                </a:lnTo>
                <a:lnTo>
                  <a:pt x="22" y="3"/>
                </a:lnTo>
                <a:lnTo>
                  <a:pt x="17" y="6"/>
                </a:lnTo>
                <a:lnTo>
                  <a:pt x="11" y="9"/>
                </a:lnTo>
                <a:lnTo>
                  <a:pt x="6" y="14"/>
                </a:lnTo>
                <a:lnTo>
                  <a:pt x="4" y="18"/>
                </a:lnTo>
                <a:lnTo>
                  <a:pt x="2" y="24"/>
                </a:lnTo>
                <a:lnTo>
                  <a:pt x="0" y="29"/>
                </a:lnTo>
                <a:lnTo>
                  <a:pt x="2" y="35"/>
                </a:lnTo>
                <a:lnTo>
                  <a:pt x="4" y="41"/>
                </a:lnTo>
                <a:lnTo>
                  <a:pt x="6" y="45"/>
                </a:lnTo>
                <a:lnTo>
                  <a:pt x="11" y="50"/>
                </a:lnTo>
                <a:lnTo>
                  <a:pt x="17" y="53"/>
                </a:lnTo>
                <a:lnTo>
                  <a:pt x="22" y="56"/>
                </a:lnTo>
                <a:lnTo>
                  <a:pt x="28" y="57"/>
                </a:lnTo>
                <a:lnTo>
                  <a:pt x="35" y="57"/>
                </a:lnTo>
                <a:lnTo>
                  <a:pt x="43" y="57"/>
                </a:lnTo>
                <a:lnTo>
                  <a:pt x="50" y="56"/>
                </a:lnTo>
                <a:lnTo>
                  <a:pt x="55" y="53"/>
                </a:lnTo>
                <a:lnTo>
                  <a:pt x="61" y="50"/>
                </a:lnTo>
                <a:lnTo>
                  <a:pt x="65" y="45"/>
                </a:lnTo>
                <a:lnTo>
                  <a:pt x="68" y="41"/>
                </a:lnTo>
                <a:lnTo>
                  <a:pt x="70" y="35"/>
                </a:lnTo>
                <a:lnTo>
                  <a:pt x="70" y="29"/>
                </a:lnTo>
                <a:lnTo>
                  <a:pt x="72" y="29"/>
                </a:lnTo>
                <a:close/>
              </a:path>
            </a:pathLst>
          </a:custGeom>
          <a:solidFill>
            <a:srgbClr val="CFF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3" name="Freeform 1703"/>
          <p:cNvSpPr>
            <a:spLocks/>
          </p:cNvSpPr>
          <p:nvPr/>
        </p:nvSpPr>
        <p:spPr bwMode="auto">
          <a:xfrm>
            <a:off x="4337050" y="4906963"/>
            <a:ext cx="103188" cy="90487"/>
          </a:xfrm>
          <a:custGeom>
            <a:avLst/>
            <a:gdLst>
              <a:gd name="T0" fmla="*/ 2147483647 w 70"/>
              <a:gd name="T1" fmla="*/ 2147483647 h 57"/>
              <a:gd name="T2" fmla="*/ 2147483647 w 70"/>
              <a:gd name="T3" fmla="*/ 2147483647 h 57"/>
              <a:gd name="T4" fmla="*/ 2147483647 w 70"/>
              <a:gd name="T5" fmla="*/ 2147483647 h 57"/>
              <a:gd name="T6" fmla="*/ 2147483647 w 70"/>
              <a:gd name="T7" fmla="*/ 2147483647 h 57"/>
              <a:gd name="T8" fmla="*/ 2147483647 w 70"/>
              <a:gd name="T9" fmla="*/ 2147483647 h 57"/>
              <a:gd name="T10" fmla="*/ 2147483647 w 70"/>
              <a:gd name="T11" fmla="*/ 2147483647 h 57"/>
              <a:gd name="T12" fmla="*/ 2147483647 w 70"/>
              <a:gd name="T13" fmla="*/ 2147483647 h 57"/>
              <a:gd name="T14" fmla="*/ 2147483647 w 70"/>
              <a:gd name="T15" fmla="*/ 2147483647 h 57"/>
              <a:gd name="T16" fmla="*/ 2147483647 w 70"/>
              <a:gd name="T17" fmla="*/ 2147483647 h 57"/>
              <a:gd name="T18" fmla="*/ 2147483647 w 70"/>
              <a:gd name="T19" fmla="*/ 2147483647 h 57"/>
              <a:gd name="T20" fmla="*/ 2147483647 w 70"/>
              <a:gd name="T21" fmla="*/ 2147483647 h 57"/>
              <a:gd name="T22" fmla="*/ 2147483647 w 70"/>
              <a:gd name="T23" fmla="*/ 2147483647 h 57"/>
              <a:gd name="T24" fmla="*/ 2147483647 w 70"/>
              <a:gd name="T25" fmla="*/ 2147483647 h 57"/>
              <a:gd name="T26" fmla="*/ 2147483647 w 70"/>
              <a:gd name="T27" fmla="*/ 2147483647 h 57"/>
              <a:gd name="T28" fmla="*/ 2147483647 w 70"/>
              <a:gd name="T29" fmla="*/ 2147483647 h 57"/>
              <a:gd name="T30" fmla="*/ 2147483647 w 70"/>
              <a:gd name="T31" fmla="*/ 2147483647 h 57"/>
              <a:gd name="T32" fmla="*/ 2147483647 w 70"/>
              <a:gd name="T33" fmla="*/ 2147483647 h 57"/>
              <a:gd name="T34" fmla="*/ 2147483647 w 70"/>
              <a:gd name="T35" fmla="*/ 2147483647 h 57"/>
              <a:gd name="T36" fmla="*/ 2147483647 w 70"/>
              <a:gd name="T37" fmla="*/ 2147483647 h 57"/>
              <a:gd name="T38" fmla="*/ 2147483647 w 70"/>
              <a:gd name="T39" fmla="*/ 2147483647 h 57"/>
              <a:gd name="T40" fmla="*/ 2147483647 w 70"/>
              <a:gd name="T41" fmla="*/ 2147483647 h 57"/>
              <a:gd name="T42" fmla="*/ 2147483647 w 70"/>
              <a:gd name="T43" fmla="*/ 2147483647 h 57"/>
              <a:gd name="T44" fmla="*/ 2147483647 w 70"/>
              <a:gd name="T45" fmla="*/ 2147483647 h 57"/>
              <a:gd name="T46" fmla="*/ 2147483647 w 70"/>
              <a:gd name="T47" fmla="*/ 2147483647 h 57"/>
              <a:gd name="T48" fmla="*/ 2147483647 w 70"/>
              <a:gd name="T49" fmla="*/ 2147483647 h 57"/>
              <a:gd name="T50" fmla="*/ 2147483647 w 70"/>
              <a:gd name="T51" fmla="*/ 2147483647 h 57"/>
              <a:gd name="T52" fmla="*/ 2147483647 w 70"/>
              <a:gd name="T53" fmla="*/ 2147483647 h 57"/>
              <a:gd name="T54" fmla="*/ 2147483647 w 70"/>
              <a:gd name="T55" fmla="*/ 2147483647 h 57"/>
              <a:gd name="T56" fmla="*/ 2147483647 w 70"/>
              <a:gd name="T57" fmla="*/ 2147483647 h 57"/>
              <a:gd name="T58" fmla="*/ 2147483647 w 70"/>
              <a:gd name="T59" fmla="*/ 2147483647 h 57"/>
              <a:gd name="T60" fmla="*/ 2147483647 w 70"/>
              <a:gd name="T61" fmla="*/ 2147483647 h 57"/>
              <a:gd name="T62" fmla="*/ 2147483647 w 70"/>
              <a:gd name="T63" fmla="*/ 2147483647 h 57"/>
              <a:gd name="T64" fmla="*/ 2147483647 w 70"/>
              <a:gd name="T65" fmla="*/ 2147483647 h 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57"/>
              <a:gd name="T101" fmla="*/ 70 w 70"/>
              <a:gd name="T102" fmla="*/ 57 h 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57">
                <a:moveTo>
                  <a:pt x="70" y="29"/>
                </a:moveTo>
                <a:lnTo>
                  <a:pt x="70" y="24"/>
                </a:lnTo>
                <a:lnTo>
                  <a:pt x="68" y="18"/>
                </a:lnTo>
                <a:lnTo>
                  <a:pt x="65" y="14"/>
                </a:lnTo>
                <a:lnTo>
                  <a:pt x="61" y="9"/>
                </a:lnTo>
                <a:lnTo>
                  <a:pt x="55" y="6"/>
                </a:lnTo>
                <a:lnTo>
                  <a:pt x="50" y="3"/>
                </a:lnTo>
                <a:lnTo>
                  <a:pt x="43" y="2"/>
                </a:lnTo>
                <a:lnTo>
                  <a:pt x="35" y="0"/>
                </a:lnTo>
                <a:lnTo>
                  <a:pt x="28" y="2"/>
                </a:lnTo>
                <a:lnTo>
                  <a:pt x="22" y="3"/>
                </a:lnTo>
                <a:lnTo>
                  <a:pt x="17" y="6"/>
                </a:lnTo>
                <a:lnTo>
                  <a:pt x="11" y="9"/>
                </a:lnTo>
                <a:lnTo>
                  <a:pt x="6" y="14"/>
                </a:lnTo>
                <a:lnTo>
                  <a:pt x="4" y="18"/>
                </a:lnTo>
                <a:lnTo>
                  <a:pt x="2" y="24"/>
                </a:lnTo>
                <a:lnTo>
                  <a:pt x="0" y="29"/>
                </a:lnTo>
                <a:lnTo>
                  <a:pt x="2" y="35"/>
                </a:lnTo>
                <a:lnTo>
                  <a:pt x="4" y="41"/>
                </a:lnTo>
                <a:lnTo>
                  <a:pt x="6" y="45"/>
                </a:lnTo>
                <a:lnTo>
                  <a:pt x="11" y="50"/>
                </a:lnTo>
                <a:lnTo>
                  <a:pt x="17" y="53"/>
                </a:lnTo>
                <a:lnTo>
                  <a:pt x="22" y="56"/>
                </a:lnTo>
                <a:lnTo>
                  <a:pt x="28" y="57"/>
                </a:lnTo>
                <a:lnTo>
                  <a:pt x="35" y="57"/>
                </a:lnTo>
                <a:lnTo>
                  <a:pt x="43" y="57"/>
                </a:lnTo>
                <a:lnTo>
                  <a:pt x="50" y="56"/>
                </a:lnTo>
                <a:lnTo>
                  <a:pt x="55" y="53"/>
                </a:lnTo>
                <a:lnTo>
                  <a:pt x="61" y="50"/>
                </a:lnTo>
                <a:lnTo>
                  <a:pt x="65" y="45"/>
                </a:lnTo>
                <a:lnTo>
                  <a:pt x="68" y="41"/>
                </a:lnTo>
                <a:lnTo>
                  <a:pt x="70" y="35"/>
                </a:lnTo>
                <a:lnTo>
                  <a:pt x="70" y="29"/>
                </a:lnTo>
                <a:lnTo>
                  <a:pt x="68" y="24"/>
                </a:lnTo>
                <a:lnTo>
                  <a:pt x="66" y="18"/>
                </a:lnTo>
                <a:lnTo>
                  <a:pt x="65" y="14"/>
                </a:lnTo>
                <a:lnTo>
                  <a:pt x="59" y="9"/>
                </a:lnTo>
                <a:lnTo>
                  <a:pt x="55" y="6"/>
                </a:lnTo>
                <a:lnTo>
                  <a:pt x="48" y="3"/>
                </a:lnTo>
                <a:lnTo>
                  <a:pt x="43" y="2"/>
                </a:lnTo>
                <a:lnTo>
                  <a:pt x="35" y="2"/>
                </a:lnTo>
                <a:lnTo>
                  <a:pt x="28" y="2"/>
                </a:lnTo>
                <a:lnTo>
                  <a:pt x="22" y="3"/>
                </a:lnTo>
                <a:lnTo>
                  <a:pt x="17" y="6"/>
                </a:lnTo>
                <a:lnTo>
                  <a:pt x="11" y="9"/>
                </a:lnTo>
                <a:lnTo>
                  <a:pt x="8" y="14"/>
                </a:lnTo>
                <a:lnTo>
                  <a:pt x="4" y="18"/>
                </a:lnTo>
                <a:lnTo>
                  <a:pt x="2" y="24"/>
                </a:lnTo>
                <a:lnTo>
                  <a:pt x="2" y="29"/>
                </a:lnTo>
                <a:lnTo>
                  <a:pt x="2" y="35"/>
                </a:lnTo>
                <a:lnTo>
                  <a:pt x="4" y="41"/>
                </a:lnTo>
                <a:lnTo>
                  <a:pt x="8" y="45"/>
                </a:lnTo>
                <a:lnTo>
                  <a:pt x="11" y="48"/>
                </a:lnTo>
                <a:lnTo>
                  <a:pt x="17" y="53"/>
                </a:lnTo>
                <a:lnTo>
                  <a:pt x="22" y="54"/>
                </a:lnTo>
                <a:lnTo>
                  <a:pt x="28" y="57"/>
                </a:lnTo>
                <a:lnTo>
                  <a:pt x="35" y="57"/>
                </a:lnTo>
                <a:lnTo>
                  <a:pt x="43" y="57"/>
                </a:lnTo>
                <a:lnTo>
                  <a:pt x="48" y="54"/>
                </a:lnTo>
                <a:lnTo>
                  <a:pt x="55" y="53"/>
                </a:lnTo>
                <a:lnTo>
                  <a:pt x="59" y="48"/>
                </a:lnTo>
                <a:lnTo>
                  <a:pt x="65" y="45"/>
                </a:lnTo>
                <a:lnTo>
                  <a:pt x="66" y="41"/>
                </a:lnTo>
                <a:lnTo>
                  <a:pt x="68" y="35"/>
                </a:lnTo>
                <a:lnTo>
                  <a:pt x="70" y="29"/>
                </a:lnTo>
                <a:close/>
              </a:path>
            </a:pathLst>
          </a:custGeom>
          <a:solidFill>
            <a:srgbClr val="D0F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4" name="Freeform 1704"/>
          <p:cNvSpPr>
            <a:spLocks/>
          </p:cNvSpPr>
          <p:nvPr/>
        </p:nvSpPr>
        <p:spPr bwMode="auto">
          <a:xfrm>
            <a:off x="4340225" y="4910138"/>
            <a:ext cx="100013" cy="87312"/>
          </a:xfrm>
          <a:custGeom>
            <a:avLst/>
            <a:gdLst>
              <a:gd name="T0" fmla="*/ 2147483647 w 68"/>
              <a:gd name="T1" fmla="*/ 2147483647 h 55"/>
              <a:gd name="T2" fmla="*/ 2147483647 w 68"/>
              <a:gd name="T3" fmla="*/ 2147483647 h 55"/>
              <a:gd name="T4" fmla="*/ 2147483647 w 68"/>
              <a:gd name="T5" fmla="*/ 2147483647 h 55"/>
              <a:gd name="T6" fmla="*/ 2147483647 w 68"/>
              <a:gd name="T7" fmla="*/ 0 h 55"/>
              <a:gd name="T8" fmla="*/ 2147483647 w 68"/>
              <a:gd name="T9" fmla="*/ 0 h 55"/>
              <a:gd name="T10" fmla="*/ 2147483647 w 68"/>
              <a:gd name="T11" fmla="*/ 2147483647 h 55"/>
              <a:gd name="T12" fmla="*/ 2147483647 w 68"/>
              <a:gd name="T13" fmla="*/ 2147483647 h 55"/>
              <a:gd name="T14" fmla="*/ 0 w 68"/>
              <a:gd name="T15" fmla="*/ 2147483647 h 55"/>
              <a:gd name="T16" fmla="*/ 0 w 68"/>
              <a:gd name="T17" fmla="*/ 2147483647 h 55"/>
              <a:gd name="T18" fmla="*/ 2147483647 w 68"/>
              <a:gd name="T19" fmla="*/ 2147483647 h 55"/>
              <a:gd name="T20" fmla="*/ 2147483647 w 68"/>
              <a:gd name="T21" fmla="*/ 2147483647 h 55"/>
              <a:gd name="T22" fmla="*/ 2147483647 w 68"/>
              <a:gd name="T23" fmla="*/ 2147483647 h 55"/>
              <a:gd name="T24" fmla="*/ 2147483647 w 68"/>
              <a:gd name="T25" fmla="*/ 2147483647 h 55"/>
              <a:gd name="T26" fmla="*/ 2147483647 w 68"/>
              <a:gd name="T27" fmla="*/ 2147483647 h 55"/>
              <a:gd name="T28" fmla="*/ 2147483647 w 68"/>
              <a:gd name="T29" fmla="*/ 2147483647 h 55"/>
              <a:gd name="T30" fmla="*/ 2147483647 w 68"/>
              <a:gd name="T31" fmla="*/ 2147483647 h 55"/>
              <a:gd name="T32" fmla="*/ 2147483647 w 68"/>
              <a:gd name="T33" fmla="*/ 2147483647 h 55"/>
              <a:gd name="T34" fmla="*/ 2147483647 w 68"/>
              <a:gd name="T35" fmla="*/ 2147483647 h 55"/>
              <a:gd name="T36" fmla="*/ 2147483647 w 68"/>
              <a:gd name="T37" fmla="*/ 2147483647 h 55"/>
              <a:gd name="T38" fmla="*/ 2147483647 w 68"/>
              <a:gd name="T39" fmla="*/ 2147483647 h 55"/>
              <a:gd name="T40" fmla="*/ 2147483647 w 68"/>
              <a:gd name="T41" fmla="*/ 0 h 55"/>
              <a:gd name="T42" fmla="*/ 2147483647 w 68"/>
              <a:gd name="T43" fmla="*/ 2147483647 h 55"/>
              <a:gd name="T44" fmla="*/ 2147483647 w 68"/>
              <a:gd name="T45" fmla="*/ 2147483647 h 55"/>
              <a:gd name="T46" fmla="*/ 2147483647 w 68"/>
              <a:gd name="T47" fmla="*/ 2147483647 h 55"/>
              <a:gd name="T48" fmla="*/ 0 w 68"/>
              <a:gd name="T49" fmla="*/ 2147483647 h 55"/>
              <a:gd name="T50" fmla="*/ 2147483647 w 68"/>
              <a:gd name="T51" fmla="*/ 2147483647 h 55"/>
              <a:gd name="T52" fmla="*/ 2147483647 w 68"/>
              <a:gd name="T53" fmla="*/ 2147483647 h 55"/>
              <a:gd name="T54" fmla="*/ 2147483647 w 68"/>
              <a:gd name="T55" fmla="*/ 2147483647 h 55"/>
              <a:gd name="T56" fmla="*/ 2147483647 w 68"/>
              <a:gd name="T57" fmla="*/ 2147483647 h 55"/>
              <a:gd name="T58" fmla="*/ 2147483647 w 68"/>
              <a:gd name="T59" fmla="*/ 2147483647 h 55"/>
              <a:gd name="T60" fmla="*/ 2147483647 w 68"/>
              <a:gd name="T61" fmla="*/ 2147483647 h 55"/>
              <a:gd name="T62" fmla="*/ 2147483647 w 68"/>
              <a:gd name="T63" fmla="*/ 2147483647 h 55"/>
              <a:gd name="T64" fmla="*/ 2147483647 w 68"/>
              <a:gd name="T65" fmla="*/ 2147483647 h 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55"/>
              <a:gd name="T101" fmla="*/ 68 w 68"/>
              <a:gd name="T102" fmla="*/ 55 h 5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55">
                <a:moveTo>
                  <a:pt x="68" y="27"/>
                </a:moveTo>
                <a:lnTo>
                  <a:pt x="66" y="22"/>
                </a:lnTo>
                <a:lnTo>
                  <a:pt x="64" y="16"/>
                </a:lnTo>
                <a:lnTo>
                  <a:pt x="63" y="12"/>
                </a:lnTo>
                <a:lnTo>
                  <a:pt x="57" y="7"/>
                </a:lnTo>
                <a:lnTo>
                  <a:pt x="53" y="4"/>
                </a:lnTo>
                <a:lnTo>
                  <a:pt x="46" y="1"/>
                </a:lnTo>
                <a:lnTo>
                  <a:pt x="41" y="0"/>
                </a:lnTo>
                <a:lnTo>
                  <a:pt x="33" y="0"/>
                </a:lnTo>
                <a:lnTo>
                  <a:pt x="26" y="0"/>
                </a:lnTo>
                <a:lnTo>
                  <a:pt x="20" y="1"/>
                </a:lnTo>
                <a:lnTo>
                  <a:pt x="15" y="4"/>
                </a:lnTo>
                <a:lnTo>
                  <a:pt x="9" y="7"/>
                </a:lnTo>
                <a:lnTo>
                  <a:pt x="6" y="12"/>
                </a:lnTo>
                <a:lnTo>
                  <a:pt x="2" y="16"/>
                </a:lnTo>
                <a:lnTo>
                  <a:pt x="0" y="22"/>
                </a:lnTo>
                <a:lnTo>
                  <a:pt x="0" y="27"/>
                </a:lnTo>
                <a:lnTo>
                  <a:pt x="0" y="33"/>
                </a:lnTo>
                <a:lnTo>
                  <a:pt x="2" y="39"/>
                </a:lnTo>
                <a:lnTo>
                  <a:pt x="6" y="43"/>
                </a:lnTo>
                <a:lnTo>
                  <a:pt x="9" y="46"/>
                </a:lnTo>
                <a:lnTo>
                  <a:pt x="15" y="51"/>
                </a:lnTo>
                <a:lnTo>
                  <a:pt x="20" y="52"/>
                </a:lnTo>
                <a:lnTo>
                  <a:pt x="26" y="55"/>
                </a:lnTo>
                <a:lnTo>
                  <a:pt x="33" y="55"/>
                </a:lnTo>
                <a:lnTo>
                  <a:pt x="41" y="55"/>
                </a:lnTo>
                <a:lnTo>
                  <a:pt x="46" y="52"/>
                </a:lnTo>
                <a:lnTo>
                  <a:pt x="53" y="51"/>
                </a:lnTo>
                <a:lnTo>
                  <a:pt x="57" y="46"/>
                </a:lnTo>
                <a:lnTo>
                  <a:pt x="63" y="43"/>
                </a:lnTo>
                <a:lnTo>
                  <a:pt x="64" y="39"/>
                </a:lnTo>
                <a:lnTo>
                  <a:pt x="66" y="33"/>
                </a:lnTo>
                <a:lnTo>
                  <a:pt x="68" y="27"/>
                </a:lnTo>
                <a:lnTo>
                  <a:pt x="66" y="27"/>
                </a:lnTo>
                <a:lnTo>
                  <a:pt x="66" y="22"/>
                </a:lnTo>
                <a:lnTo>
                  <a:pt x="64" y="16"/>
                </a:lnTo>
                <a:lnTo>
                  <a:pt x="61" y="12"/>
                </a:lnTo>
                <a:lnTo>
                  <a:pt x="57" y="7"/>
                </a:lnTo>
                <a:lnTo>
                  <a:pt x="52" y="4"/>
                </a:lnTo>
                <a:lnTo>
                  <a:pt x="46" y="3"/>
                </a:lnTo>
                <a:lnTo>
                  <a:pt x="41" y="1"/>
                </a:lnTo>
                <a:lnTo>
                  <a:pt x="33" y="0"/>
                </a:lnTo>
                <a:lnTo>
                  <a:pt x="28" y="1"/>
                </a:lnTo>
                <a:lnTo>
                  <a:pt x="20" y="3"/>
                </a:lnTo>
                <a:lnTo>
                  <a:pt x="15" y="4"/>
                </a:lnTo>
                <a:lnTo>
                  <a:pt x="9" y="7"/>
                </a:lnTo>
                <a:lnTo>
                  <a:pt x="6" y="12"/>
                </a:lnTo>
                <a:lnTo>
                  <a:pt x="2" y="16"/>
                </a:lnTo>
                <a:lnTo>
                  <a:pt x="0" y="22"/>
                </a:lnTo>
                <a:lnTo>
                  <a:pt x="0" y="27"/>
                </a:lnTo>
                <a:lnTo>
                  <a:pt x="0" y="33"/>
                </a:lnTo>
                <a:lnTo>
                  <a:pt x="2" y="37"/>
                </a:lnTo>
                <a:lnTo>
                  <a:pt x="6" y="43"/>
                </a:lnTo>
                <a:lnTo>
                  <a:pt x="9" y="46"/>
                </a:lnTo>
                <a:lnTo>
                  <a:pt x="15" y="49"/>
                </a:lnTo>
                <a:lnTo>
                  <a:pt x="20" y="52"/>
                </a:lnTo>
                <a:lnTo>
                  <a:pt x="28" y="54"/>
                </a:lnTo>
                <a:lnTo>
                  <a:pt x="33" y="55"/>
                </a:lnTo>
                <a:lnTo>
                  <a:pt x="41" y="54"/>
                </a:lnTo>
                <a:lnTo>
                  <a:pt x="46" y="52"/>
                </a:lnTo>
                <a:lnTo>
                  <a:pt x="52" y="49"/>
                </a:lnTo>
                <a:lnTo>
                  <a:pt x="57" y="46"/>
                </a:lnTo>
                <a:lnTo>
                  <a:pt x="61" y="43"/>
                </a:lnTo>
                <a:lnTo>
                  <a:pt x="64" y="37"/>
                </a:lnTo>
                <a:lnTo>
                  <a:pt x="66" y="33"/>
                </a:lnTo>
                <a:lnTo>
                  <a:pt x="66" y="27"/>
                </a:lnTo>
                <a:lnTo>
                  <a:pt x="68" y="27"/>
                </a:lnTo>
                <a:close/>
              </a:path>
            </a:pathLst>
          </a:custGeom>
          <a:solidFill>
            <a:srgbClr val="D1F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5" name="Freeform 1705"/>
          <p:cNvSpPr>
            <a:spLocks/>
          </p:cNvSpPr>
          <p:nvPr/>
        </p:nvSpPr>
        <p:spPr bwMode="auto">
          <a:xfrm>
            <a:off x="4340225" y="4910138"/>
            <a:ext cx="96838" cy="87312"/>
          </a:xfrm>
          <a:custGeom>
            <a:avLst/>
            <a:gdLst>
              <a:gd name="T0" fmla="*/ 2147483647 w 66"/>
              <a:gd name="T1" fmla="*/ 2147483647 h 55"/>
              <a:gd name="T2" fmla="*/ 2147483647 w 66"/>
              <a:gd name="T3" fmla="*/ 2147483647 h 55"/>
              <a:gd name="T4" fmla="*/ 2147483647 w 66"/>
              <a:gd name="T5" fmla="*/ 2147483647 h 55"/>
              <a:gd name="T6" fmla="*/ 2147483647 w 66"/>
              <a:gd name="T7" fmla="*/ 2147483647 h 55"/>
              <a:gd name="T8" fmla="*/ 2147483647 w 66"/>
              <a:gd name="T9" fmla="*/ 2147483647 h 55"/>
              <a:gd name="T10" fmla="*/ 2147483647 w 66"/>
              <a:gd name="T11" fmla="*/ 2147483647 h 55"/>
              <a:gd name="T12" fmla="*/ 2147483647 w 66"/>
              <a:gd name="T13" fmla="*/ 2147483647 h 55"/>
              <a:gd name="T14" fmla="*/ 0 w 66"/>
              <a:gd name="T15" fmla="*/ 2147483647 h 55"/>
              <a:gd name="T16" fmla="*/ 0 w 66"/>
              <a:gd name="T17" fmla="*/ 2147483647 h 55"/>
              <a:gd name="T18" fmla="*/ 2147483647 w 66"/>
              <a:gd name="T19" fmla="*/ 2147483647 h 55"/>
              <a:gd name="T20" fmla="*/ 2147483647 w 66"/>
              <a:gd name="T21" fmla="*/ 2147483647 h 55"/>
              <a:gd name="T22" fmla="*/ 2147483647 w 66"/>
              <a:gd name="T23" fmla="*/ 2147483647 h 55"/>
              <a:gd name="T24" fmla="*/ 2147483647 w 66"/>
              <a:gd name="T25" fmla="*/ 2147483647 h 55"/>
              <a:gd name="T26" fmla="*/ 2147483647 w 66"/>
              <a:gd name="T27" fmla="*/ 2147483647 h 55"/>
              <a:gd name="T28" fmla="*/ 2147483647 w 66"/>
              <a:gd name="T29" fmla="*/ 2147483647 h 55"/>
              <a:gd name="T30" fmla="*/ 2147483647 w 66"/>
              <a:gd name="T31" fmla="*/ 2147483647 h 55"/>
              <a:gd name="T32" fmla="*/ 2147483647 w 66"/>
              <a:gd name="T33" fmla="*/ 2147483647 h 55"/>
              <a:gd name="T34" fmla="*/ 2147483647 w 66"/>
              <a:gd name="T35" fmla="*/ 2147483647 h 55"/>
              <a:gd name="T36" fmla="*/ 2147483647 w 66"/>
              <a:gd name="T37" fmla="*/ 2147483647 h 55"/>
              <a:gd name="T38" fmla="*/ 2147483647 w 66"/>
              <a:gd name="T39" fmla="*/ 2147483647 h 55"/>
              <a:gd name="T40" fmla="*/ 2147483647 w 66"/>
              <a:gd name="T41" fmla="*/ 2147483647 h 55"/>
              <a:gd name="T42" fmla="*/ 2147483647 w 66"/>
              <a:gd name="T43" fmla="*/ 2147483647 h 55"/>
              <a:gd name="T44" fmla="*/ 2147483647 w 66"/>
              <a:gd name="T45" fmla="*/ 2147483647 h 55"/>
              <a:gd name="T46" fmla="*/ 2147483647 w 66"/>
              <a:gd name="T47" fmla="*/ 2147483647 h 55"/>
              <a:gd name="T48" fmla="*/ 0 w 66"/>
              <a:gd name="T49" fmla="*/ 2147483647 h 55"/>
              <a:gd name="T50" fmla="*/ 2147483647 w 66"/>
              <a:gd name="T51" fmla="*/ 2147483647 h 55"/>
              <a:gd name="T52" fmla="*/ 2147483647 w 66"/>
              <a:gd name="T53" fmla="*/ 2147483647 h 55"/>
              <a:gd name="T54" fmla="*/ 2147483647 w 66"/>
              <a:gd name="T55" fmla="*/ 2147483647 h 55"/>
              <a:gd name="T56" fmla="*/ 2147483647 w 66"/>
              <a:gd name="T57" fmla="*/ 2147483647 h 55"/>
              <a:gd name="T58" fmla="*/ 2147483647 w 66"/>
              <a:gd name="T59" fmla="*/ 2147483647 h 55"/>
              <a:gd name="T60" fmla="*/ 2147483647 w 66"/>
              <a:gd name="T61" fmla="*/ 2147483647 h 55"/>
              <a:gd name="T62" fmla="*/ 2147483647 w 66"/>
              <a:gd name="T63" fmla="*/ 2147483647 h 55"/>
              <a:gd name="T64" fmla="*/ 2147483647 w 66"/>
              <a:gd name="T65" fmla="*/ 2147483647 h 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"/>
              <a:gd name="T100" fmla="*/ 0 h 55"/>
              <a:gd name="T101" fmla="*/ 66 w 66"/>
              <a:gd name="T102" fmla="*/ 55 h 5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" h="55">
                <a:moveTo>
                  <a:pt x="66" y="27"/>
                </a:moveTo>
                <a:lnTo>
                  <a:pt x="66" y="22"/>
                </a:lnTo>
                <a:lnTo>
                  <a:pt x="64" y="16"/>
                </a:lnTo>
                <a:lnTo>
                  <a:pt x="61" y="12"/>
                </a:lnTo>
                <a:lnTo>
                  <a:pt x="57" y="7"/>
                </a:lnTo>
                <a:lnTo>
                  <a:pt x="52" y="4"/>
                </a:lnTo>
                <a:lnTo>
                  <a:pt x="46" y="3"/>
                </a:lnTo>
                <a:lnTo>
                  <a:pt x="41" y="1"/>
                </a:lnTo>
                <a:lnTo>
                  <a:pt x="33" y="0"/>
                </a:lnTo>
                <a:lnTo>
                  <a:pt x="28" y="1"/>
                </a:lnTo>
                <a:lnTo>
                  <a:pt x="20" y="3"/>
                </a:lnTo>
                <a:lnTo>
                  <a:pt x="15" y="4"/>
                </a:lnTo>
                <a:lnTo>
                  <a:pt x="9" y="7"/>
                </a:lnTo>
                <a:lnTo>
                  <a:pt x="6" y="12"/>
                </a:lnTo>
                <a:lnTo>
                  <a:pt x="2" y="16"/>
                </a:lnTo>
                <a:lnTo>
                  <a:pt x="0" y="22"/>
                </a:lnTo>
                <a:lnTo>
                  <a:pt x="0" y="27"/>
                </a:lnTo>
                <a:lnTo>
                  <a:pt x="0" y="33"/>
                </a:lnTo>
                <a:lnTo>
                  <a:pt x="2" y="37"/>
                </a:lnTo>
                <a:lnTo>
                  <a:pt x="6" y="43"/>
                </a:lnTo>
                <a:lnTo>
                  <a:pt x="9" y="46"/>
                </a:lnTo>
                <a:lnTo>
                  <a:pt x="15" y="49"/>
                </a:lnTo>
                <a:lnTo>
                  <a:pt x="20" y="52"/>
                </a:lnTo>
                <a:lnTo>
                  <a:pt x="28" y="54"/>
                </a:lnTo>
                <a:lnTo>
                  <a:pt x="33" y="55"/>
                </a:lnTo>
                <a:lnTo>
                  <a:pt x="41" y="54"/>
                </a:lnTo>
                <a:lnTo>
                  <a:pt x="46" y="52"/>
                </a:lnTo>
                <a:lnTo>
                  <a:pt x="52" y="49"/>
                </a:lnTo>
                <a:lnTo>
                  <a:pt x="57" y="46"/>
                </a:lnTo>
                <a:lnTo>
                  <a:pt x="61" y="43"/>
                </a:lnTo>
                <a:lnTo>
                  <a:pt x="64" y="37"/>
                </a:lnTo>
                <a:lnTo>
                  <a:pt x="66" y="33"/>
                </a:lnTo>
                <a:lnTo>
                  <a:pt x="66" y="27"/>
                </a:lnTo>
                <a:lnTo>
                  <a:pt x="66" y="22"/>
                </a:lnTo>
                <a:lnTo>
                  <a:pt x="64" y="16"/>
                </a:lnTo>
                <a:lnTo>
                  <a:pt x="61" y="12"/>
                </a:lnTo>
                <a:lnTo>
                  <a:pt x="57" y="9"/>
                </a:lnTo>
                <a:lnTo>
                  <a:pt x="52" y="6"/>
                </a:lnTo>
                <a:lnTo>
                  <a:pt x="46" y="3"/>
                </a:lnTo>
                <a:lnTo>
                  <a:pt x="41" y="1"/>
                </a:lnTo>
                <a:lnTo>
                  <a:pt x="33" y="1"/>
                </a:lnTo>
                <a:lnTo>
                  <a:pt x="28" y="1"/>
                </a:lnTo>
                <a:lnTo>
                  <a:pt x="20" y="3"/>
                </a:lnTo>
                <a:lnTo>
                  <a:pt x="15" y="6"/>
                </a:lnTo>
                <a:lnTo>
                  <a:pt x="11" y="9"/>
                </a:lnTo>
                <a:lnTo>
                  <a:pt x="6" y="12"/>
                </a:lnTo>
                <a:lnTo>
                  <a:pt x="4" y="16"/>
                </a:lnTo>
                <a:lnTo>
                  <a:pt x="2" y="22"/>
                </a:lnTo>
                <a:lnTo>
                  <a:pt x="0" y="27"/>
                </a:lnTo>
                <a:lnTo>
                  <a:pt x="2" y="33"/>
                </a:lnTo>
                <a:lnTo>
                  <a:pt x="4" y="37"/>
                </a:lnTo>
                <a:lnTo>
                  <a:pt x="6" y="42"/>
                </a:lnTo>
                <a:lnTo>
                  <a:pt x="11" y="46"/>
                </a:lnTo>
                <a:lnTo>
                  <a:pt x="15" y="49"/>
                </a:lnTo>
                <a:lnTo>
                  <a:pt x="20" y="52"/>
                </a:lnTo>
                <a:lnTo>
                  <a:pt x="28" y="54"/>
                </a:lnTo>
                <a:lnTo>
                  <a:pt x="33" y="54"/>
                </a:lnTo>
                <a:lnTo>
                  <a:pt x="41" y="54"/>
                </a:lnTo>
                <a:lnTo>
                  <a:pt x="46" y="52"/>
                </a:lnTo>
                <a:lnTo>
                  <a:pt x="52" y="49"/>
                </a:lnTo>
                <a:lnTo>
                  <a:pt x="57" y="46"/>
                </a:lnTo>
                <a:lnTo>
                  <a:pt x="61" y="42"/>
                </a:lnTo>
                <a:lnTo>
                  <a:pt x="64" y="37"/>
                </a:lnTo>
                <a:lnTo>
                  <a:pt x="66" y="33"/>
                </a:lnTo>
                <a:lnTo>
                  <a:pt x="66" y="27"/>
                </a:lnTo>
                <a:close/>
              </a:path>
            </a:pathLst>
          </a:custGeom>
          <a:solidFill>
            <a:srgbClr val="D2F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6" name="Freeform 1706"/>
          <p:cNvSpPr>
            <a:spLocks/>
          </p:cNvSpPr>
          <p:nvPr/>
        </p:nvSpPr>
        <p:spPr bwMode="auto">
          <a:xfrm>
            <a:off x="4340225" y="4911725"/>
            <a:ext cx="96838" cy="84138"/>
          </a:xfrm>
          <a:custGeom>
            <a:avLst/>
            <a:gdLst>
              <a:gd name="T0" fmla="*/ 2147483647 w 66"/>
              <a:gd name="T1" fmla="*/ 2147483647 h 53"/>
              <a:gd name="T2" fmla="*/ 2147483647 w 66"/>
              <a:gd name="T3" fmla="*/ 2147483647 h 53"/>
              <a:gd name="T4" fmla="*/ 2147483647 w 66"/>
              <a:gd name="T5" fmla="*/ 2147483647 h 53"/>
              <a:gd name="T6" fmla="*/ 2147483647 w 66"/>
              <a:gd name="T7" fmla="*/ 0 h 53"/>
              <a:gd name="T8" fmla="*/ 2147483647 w 66"/>
              <a:gd name="T9" fmla="*/ 0 h 53"/>
              <a:gd name="T10" fmla="*/ 2147483647 w 66"/>
              <a:gd name="T11" fmla="*/ 2147483647 h 53"/>
              <a:gd name="T12" fmla="*/ 2147483647 w 66"/>
              <a:gd name="T13" fmla="*/ 2147483647 h 53"/>
              <a:gd name="T14" fmla="*/ 2147483647 w 66"/>
              <a:gd name="T15" fmla="*/ 2147483647 h 53"/>
              <a:gd name="T16" fmla="*/ 2147483647 w 66"/>
              <a:gd name="T17" fmla="*/ 2147483647 h 53"/>
              <a:gd name="T18" fmla="*/ 2147483647 w 66"/>
              <a:gd name="T19" fmla="*/ 2147483647 h 53"/>
              <a:gd name="T20" fmla="*/ 2147483647 w 66"/>
              <a:gd name="T21" fmla="*/ 2147483647 h 53"/>
              <a:gd name="T22" fmla="*/ 2147483647 w 66"/>
              <a:gd name="T23" fmla="*/ 2147483647 h 53"/>
              <a:gd name="T24" fmla="*/ 2147483647 w 66"/>
              <a:gd name="T25" fmla="*/ 2147483647 h 53"/>
              <a:gd name="T26" fmla="*/ 2147483647 w 66"/>
              <a:gd name="T27" fmla="*/ 2147483647 h 53"/>
              <a:gd name="T28" fmla="*/ 2147483647 w 66"/>
              <a:gd name="T29" fmla="*/ 2147483647 h 53"/>
              <a:gd name="T30" fmla="*/ 2147483647 w 66"/>
              <a:gd name="T31" fmla="*/ 2147483647 h 53"/>
              <a:gd name="T32" fmla="*/ 2147483647 w 66"/>
              <a:gd name="T33" fmla="*/ 2147483647 h 53"/>
              <a:gd name="T34" fmla="*/ 2147483647 w 66"/>
              <a:gd name="T35" fmla="*/ 2147483647 h 53"/>
              <a:gd name="T36" fmla="*/ 2147483647 w 66"/>
              <a:gd name="T37" fmla="*/ 2147483647 h 53"/>
              <a:gd name="T38" fmla="*/ 2147483647 w 66"/>
              <a:gd name="T39" fmla="*/ 2147483647 h 53"/>
              <a:gd name="T40" fmla="*/ 2147483647 w 66"/>
              <a:gd name="T41" fmla="*/ 0 h 53"/>
              <a:gd name="T42" fmla="*/ 2147483647 w 66"/>
              <a:gd name="T43" fmla="*/ 2147483647 h 53"/>
              <a:gd name="T44" fmla="*/ 2147483647 w 66"/>
              <a:gd name="T45" fmla="*/ 2147483647 h 53"/>
              <a:gd name="T46" fmla="*/ 2147483647 w 66"/>
              <a:gd name="T47" fmla="*/ 2147483647 h 53"/>
              <a:gd name="T48" fmla="*/ 2147483647 w 66"/>
              <a:gd name="T49" fmla="*/ 2147483647 h 53"/>
              <a:gd name="T50" fmla="*/ 2147483647 w 66"/>
              <a:gd name="T51" fmla="*/ 2147483647 h 53"/>
              <a:gd name="T52" fmla="*/ 2147483647 w 66"/>
              <a:gd name="T53" fmla="*/ 2147483647 h 53"/>
              <a:gd name="T54" fmla="*/ 2147483647 w 66"/>
              <a:gd name="T55" fmla="*/ 2147483647 h 53"/>
              <a:gd name="T56" fmla="*/ 2147483647 w 66"/>
              <a:gd name="T57" fmla="*/ 2147483647 h 53"/>
              <a:gd name="T58" fmla="*/ 2147483647 w 66"/>
              <a:gd name="T59" fmla="*/ 2147483647 h 53"/>
              <a:gd name="T60" fmla="*/ 2147483647 w 66"/>
              <a:gd name="T61" fmla="*/ 2147483647 h 53"/>
              <a:gd name="T62" fmla="*/ 2147483647 w 66"/>
              <a:gd name="T63" fmla="*/ 2147483647 h 53"/>
              <a:gd name="T64" fmla="*/ 2147483647 w 66"/>
              <a:gd name="T65" fmla="*/ 2147483647 h 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"/>
              <a:gd name="T100" fmla="*/ 0 h 53"/>
              <a:gd name="T101" fmla="*/ 66 w 66"/>
              <a:gd name="T102" fmla="*/ 53 h 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" h="53">
                <a:moveTo>
                  <a:pt x="66" y="26"/>
                </a:moveTo>
                <a:lnTo>
                  <a:pt x="66" y="21"/>
                </a:lnTo>
                <a:lnTo>
                  <a:pt x="64" y="15"/>
                </a:lnTo>
                <a:lnTo>
                  <a:pt x="61" y="11"/>
                </a:lnTo>
                <a:lnTo>
                  <a:pt x="57" y="8"/>
                </a:lnTo>
                <a:lnTo>
                  <a:pt x="52" y="5"/>
                </a:lnTo>
                <a:lnTo>
                  <a:pt x="46" y="2"/>
                </a:lnTo>
                <a:lnTo>
                  <a:pt x="41" y="0"/>
                </a:lnTo>
                <a:lnTo>
                  <a:pt x="33" y="0"/>
                </a:lnTo>
                <a:lnTo>
                  <a:pt x="28" y="0"/>
                </a:lnTo>
                <a:lnTo>
                  <a:pt x="20" y="2"/>
                </a:lnTo>
                <a:lnTo>
                  <a:pt x="15" y="5"/>
                </a:lnTo>
                <a:lnTo>
                  <a:pt x="11" y="8"/>
                </a:lnTo>
                <a:lnTo>
                  <a:pt x="6" y="11"/>
                </a:lnTo>
                <a:lnTo>
                  <a:pt x="4" y="15"/>
                </a:lnTo>
                <a:lnTo>
                  <a:pt x="2" y="21"/>
                </a:lnTo>
                <a:lnTo>
                  <a:pt x="0" y="26"/>
                </a:lnTo>
                <a:lnTo>
                  <a:pt x="2" y="32"/>
                </a:lnTo>
                <a:lnTo>
                  <a:pt x="4" y="36"/>
                </a:lnTo>
                <a:lnTo>
                  <a:pt x="6" y="41"/>
                </a:lnTo>
                <a:lnTo>
                  <a:pt x="11" y="45"/>
                </a:lnTo>
                <a:lnTo>
                  <a:pt x="15" y="48"/>
                </a:lnTo>
                <a:lnTo>
                  <a:pt x="20" y="51"/>
                </a:lnTo>
                <a:lnTo>
                  <a:pt x="28" y="53"/>
                </a:lnTo>
                <a:lnTo>
                  <a:pt x="33" y="53"/>
                </a:lnTo>
                <a:lnTo>
                  <a:pt x="41" y="53"/>
                </a:lnTo>
                <a:lnTo>
                  <a:pt x="46" y="51"/>
                </a:lnTo>
                <a:lnTo>
                  <a:pt x="52" y="48"/>
                </a:lnTo>
                <a:lnTo>
                  <a:pt x="57" y="45"/>
                </a:lnTo>
                <a:lnTo>
                  <a:pt x="61" y="41"/>
                </a:lnTo>
                <a:lnTo>
                  <a:pt x="64" y="36"/>
                </a:lnTo>
                <a:lnTo>
                  <a:pt x="66" y="32"/>
                </a:lnTo>
                <a:lnTo>
                  <a:pt x="66" y="26"/>
                </a:lnTo>
                <a:lnTo>
                  <a:pt x="64" y="21"/>
                </a:lnTo>
                <a:lnTo>
                  <a:pt x="63" y="17"/>
                </a:lnTo>
                <a:lnTo>
                  <a:pt x="61" y="12"/>
                </a:lnTo>
                <a:lnTo>
                  <a:pt x="57" y="8"/>
                </a:lnTo>
                <a:lnTo>
                  <a:pt x="52" y="5"/>
                </a:lnTo>
                <a:lnTo>
                  <a:pt x="46" y="2"/>
                </a:lnTo>
                <a:lnTo>
                  <a:pt x="41" y="0"/>
                </a:lnTo>
                <a:lnTo>
                  <a:pt x="33" y="0"/>
                </a:lnTo>
                <a:lnTo>
                  <a:pt x="28" y="0"/>
                </a:lnTo>
                <a:lnTo>
                  <a:pt x="20" y="2"/>
                </a:lnTo>
                <a:lnTo>
                  <a:pt x="15" y="5"/>
                </a:lnTo>
                <a:lnTo>
                  <a:pt x="11" y="8"/>
                </a:lnTo>
                <a:lnTo>
                  <a:pt x="7" y="12"/>
                </a:lnTo>
                <a:lnTo>
                  <a:pt x="4" y="17"/>
                </a:lnTo>
                <a:lnTo>
                  <a:pt x="2" y="21"/>
                </a:lnTo>
                <a:lnTo>
                  <a:pt x="2" y="26"/>
                </a:lnTo>
                <a:lnTo>
                  <a:pt x="2" y="32"/>
                </a:lnTo>
                <a:lnTo>
                  <a:pt x="4" y="36"/>
                </a:lnTo>
                <a:lnTo>
                  <a:pt x="7" y="41"/>
                </a:lnTo>
                <a:lnTo>
                  <a:pt x="11" y="45"/>
                </a:lnTo>
                <a:lnTo>
                  <a:pt x="15" y="48"/>
                </a:lnTo>
                <a:lnTo>
                  <a:pt x="20" y="50"/>
                </a:lnTo>
                <a:lnTo>
                  <a:pt x="28" y="51"/>
                </a:lnTo>
                <a:lnTo>
                  <a:pt x="33" y="53"/>
                </a:lnTo>
                <a:lnTo>
                  <a:pt x="41" y="51"/>
                </a:lnTo>
                <a:lnTo>
                  <a:pt x="46" y="50"/>
                </a:lnTo>
                <a:lnTo>
                  <a:pt x="52" y="48"/>
                </a:lnTo>
                <a:lnTo>
                  <a:pt x="57" y="45"/>
                </a:lnTo>
                <a:lnTo>
                  <a:pt x="61" y="41"/>
                </a:lnTo>
                <a:lnTo>
                  <a:pt x="63" y="36"/>
                </a:lnTo>
                <a:lnTo>
                  <a:pt x="64" y="32"/>
                </a:lnTo>
                <a:lnTo>
                  <a:pt x="66" y="26"/>
                </a:lnTo>
                <a:close/>
              </a:path>
            </a:pathLst>
          </a:custGeom>
          <a:solidFill>
            <a:srgbClr val="D3F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7" name="Freeform 1707"/>
          <p:cNvSpPr>
            <a:spLocks/>
          </p:cNvSpPr>
          <p:nvPr/>
        </p:nvSpPr>
        <p:spPr bwMode="auto">
          <a:xfrm>
            <a:off x="4343400" y="4911725"/>
            <a:ext cx="93663" cy="84138"/>
          </a:xfrm>
          <a:custGeom>
            <a:avLst/>
            <a:gdLst>
              <a:gd name="T0" fmla="*/ 2147483647 w 64"/>
              <a:gd name="T1" fmla="*/ 2147483647 h 53"/>
              <a:gd name="T2" fmla="*/ 2147483647 w 64"/>
              <a:gd name="T3" fmla="*/ 2147483647 h 53"/>
              <a:gd name="T4" fmla="*/ 2147483647 w 64"/>
              <a:gd name="T5" fmla="*/ 2147483647 h 53"/>
              <a:gd name="T6" fmla="*/ 2147483647 w 64"/>
              <a:gd name="T7" fmla="*/ 0 h 53"/>
              <a:gd name="T8" fmla="*/ 2147483647 w 64"/>
              <a:gd name="T9" fmla="*/ 0 h 53"/>
              <a:gd name="T10" fmla="*/ 2147483647 w 64"/>
              <a:gd name="T11" fmla="*/ 2147483647 h 53"/>
              <a:gd name="T12" fmla="*/ 2147483647 w 64"/>
              <a:gd name="T13" fmla="*/ 2147483647 h 53"/>
              <a:gd name="T14" fmla="*/ 0 w 64"/>
              <a:gd name="T15" fmla="*/ 2147483647 h 53"/>
              <a:gd name="T16" fmla="*/ 0 w 64"/>
              <a:gd name="T17" fmla="*/ 2147483647 h 53"/>
              <a:gd name="T18" fmla="*/ 2147483647 w 64"/>
              <a:gd name="T19" fmla="*/ 2147483647 h 53"/>
              <a:gd name="T20" fmla="*/ 2147483647 w 64"/>
              <a:gd name="T21" fmla="*/ 2147483647 h 53"/>
              <a:gd name="T22" fmla="*/ 2147483647 w 64"/>
              <a:gd name="T23" fmla="*/ 2147483647 h 53"/>
              <a:gd name="T24" fmla="*/ 2147483647 w 64"/>
              <a:gd name="T25" fmla="*/ 2147483647 h 53"/>
              <a:gd name="T26" fmla="*/ 2147483647 w 64"/>
              <a:gd name="T27" fmla="*/ 2147483647 h 53"/>
              <a:gd name="T28" fmla="*/ 2147483647 w 64"/>
              <a:gd name="T29" fmla="*/ 2147483647 h 53"/>
              <a:gd name="T30" fmla="*/ 2147483647 w 64"/>
              <a:gd name="T31" fmla="*/ 2147483647 h 53"/>
              <a:gd name="T32" fmla="*/ 2147483647 w 64"/>
              <a:gd name="T33" fmla="*/ 2147483647 h 53"/>
              <a:gd name="T34" fmla="*/ 2147483647 w 64"/>
              <a:gd name="T35" fmla="*/ 2147483647 h 53"/>
              <a:gd name="T36" fmla="*/ 2147483647 w 64"/>
              <a:gd name="T37" fmla="*/ 2147483647 h 53"/>
              <a:gd name="T38" fmla="*/ 2147483647 w 64"/>
              <a:gd name="T39" fmla="*/ 2147483647 h 53"/>
              <a:gd name="T40" fmla="*/ 2147483647 w 64"/>
              <a:gd name="T41" fmla="*/ 0 h 53"/>
              <a:gd name="T42" fmla="*/ 2147483647 w 64"/>
              <a:gd name="T43" fmla="*/ 2147483647 h 53"/>
              <a:gd name="T44" fmla="*/ 2147483647 w 64"/>
              <a:gd name="T45" fmla="*/ 2147483647 h 53"/>
              <a:gd name="T46" fmla="*/ 2147483647 w 64"/>
              <a:gd name="T47" fmla="*/ 2147483647 h 53"/>
              <a:gd name="T48" fmla="*/ 0 w 64"/>
              <a:gd name="T49" fmla="*/ 2147483647 h 53"/>
              <a:gd name="T50" fmla="*/ 2147483647 w 64"/>
              <a:gd name="T51" fmla="*/ 2147483647 h 53"/>
              <a:gd name="T52" fmla="*/ 2147483647 w 64"/>
              <a:gd name="T53" fmla="*/ 2147483647 h 53"/>
              <a:gd name="T54" fmla="*/ 2147483647 w 64"/>
              <a:gd name="T55" fmla="*/ 2147483647 h 53"/>
              <a:gd name="T56" fmla="*/ 2147483647 w 64"/>
              <a:gd name="T57" fmla="*/ 2147483647 h 53"/>
              <a:gd name="T58" fmla="*/ 2147483647 w 64"/>
              <a:gd name="T59" fmla="*/ 2147483647 h 53"/>
              <a:gd name="T60" fmla="*/ 2147483647 w 64"/>
              <a:gd name="T61" fmla="*/ 2147483647 h 53"/>
              <a:gd name="T62" fmla="*/ 2147483647 w 64"/>
              <a:gd name="T63" fmla="*/ 2147483647 h 53"/>
              <a:gd name="T64" fmla="*/ 2147483647 w 64"/>
              <a:gd name="T65" fmla="*/ 2147483647 h 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4"/>
              <a:gd name="T100" fmla="*/ 0 h 53"/>
              <a:gd name="T101" fmla="*/ 64 w 64"/>
              <a:gd name="T102" fmla="*/ 53 h 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4" h="53">
                <a:moveTo>
                  <a:pt x="64" y="26"/>
                </a:moveTo>
                <a:lnTo>
                  <a:pt x="62" y="21"/>
                </a:lnTo>
                <a:lnTo>
                  <a:pt x="61" y="17"/>
                </a:lnTo>
                <a:lnTo>
                  <a:pt x="59" y="12"/>
                </a:lnTo>
                <a:lnTo>
                  <a:pt x="55" y="8"/>
                </a:lnTo>
                <a:lnTo>
                  <a:pt x="50" y="5"/>
                </a:lnTo>
                <a:lnTo>
                  <a:pt x="44" y="2"/>
                </a:lnTo>
                <a:lnTo>
                  <a:pt x="39" y="0"/>
                </a:lnTo>
                <a:lnTo>
                  <a:pt x="31" y="0"/>
                </a:lnTo>
                <a:lnTo>
                  <a:pt x="26" y="0"/>
                </a:lnTo>
                <a:lnTo>
                  <a:pt x="18" y="2"/>
                </a:lnTo>
                <a:lnTo>
                  <a:pt x="13" y="5"/>
                </a:lnTo>
                <a:lnTo>
                  <a:pt x="9" y="8"/>
                </a:lnTo>
                <a:lnTo>
                  <a:pt x="5" y="12"/>
                </a:lnTo>
                <a:lnTo>
                  <a:pt x="2" y="17"/>
                </a:lnTo>
                <a:lnTo>
                  <a:pt x="0" y="21"/>
                </a:lnTo>
                <a:lnTo>
                  <a:pt x="0" y="26"/>
                </a:lnTo>
                <a:lnTo>
                  <a:pt x="0" y="32"/>
                </a:lnTo>
                <a:lnTo>
                  <a:pt x="2" y="36"/>
                </a:lnTo>
                <a:lnTo>
                  <a:pt x="5" y="41"/>
                </a:lnTo>
                <a:lnTo>
                  <a:pt x="9" y="45"/>
                </a:lnTo>
                <a:lnTo>
                  <a:pt x="13" y="48"/>
                </a:lnTo>
                <a:lnTo>
                  <a:pt x="18" y="50"/>
                </a:lnTo>
                <a:lnTo>
                  <a:pt x="26" y="51"/>
                </a:lnTo>
                <a:lnTo>
                  <a:pt x="31" y="53"/>
                </a:lnTo>
                <a:lnTo>
                  <a:pt x="39" y="51"/>
                </a:lnTo>
                <a:lnTo>
                  <a:pt x="44" y="50"/>
                </a:lnTo>
                <a:lnTo>
                  <a:pt x="50" y="48"/>
                </a:lnTo>
                <a:lnTo>
                  <a:pt x="55" y="45"/>
                </a:lnTo>
                <a:lnTo>
                  <a:pt x="59" y="41"/>
                </a:lnTo>
                <a:lnTo>
                  <a:pt x="61" y="36"/>
                </a:lnTo>
                <a:lnTo>
                  <a:pt x="62" y="32"/>
                </a:lnTo>
                <a:lnTo>
                  <a:pt x="64" y="26"/>
                </a:lnTo>
                <a:lnTo>
                  <a:pt x="62" y="26"/>
                </a:lnTo>
                <a:lnTo>
                  <a:pt x="62" y="21"/>
                </a:lnTo>
                <a:lnTo>
                  <a:pt x="61" y="17"/>
                </a:lnTo>
                <a:lnTo>
                  <a:pt x="57" y="12"/>
                </a:lnTo>
                <a:lnTo>
                  <a:pt x="53" y="8"/>
                </a:lnTo>
                <a:lnTo>
                  <a:pt x="50" y="5"/>
                </a:lnTo>
                <a:lnTo>
                  <a:pt x="44" y="3"/>
                </a:lnTo>
                <a:lnTo>
                  <a:pt x="39" y="2"/>
                </a:lnTo>
                <a:lnTo>
                  <a:pt x="31" y="0"/>
                </a:lnTo>
                <a:lnTo>
                  <a:pt x="26" y="2"/>
                </a:lnTo>
                <a:lnTo>
                  <a:pt x="20" y="3"/>
                </a:lnTo>
                <a:lnTo>
                  <a:pt x="15" y="5"/>
                </a:lnTo>
                <a:lnTo>
                  <a:pt x="9" y="8"/>
                </a:lnTo>
                <a:lnTo>
                  <a:pt x="5" y="12"/>
                </a:lnTo>
                <a:lnTo>
                  <a:pt x="4" y="17"/>
                </a:lnTo>
                <a:lnTo>
                  <a:pt x="2" y="21"/>
                </a:lnTo>
                <a:lnTo>
                  <a:pt x="0" y="26"/>
                </a:lnTo>
                <a:lnTo>
                  <a:pt x="2" y="32"/>
                </a:lnTo>
                <a:lnTo>
                  <a:pt x="4" y="36"/>
                </a:lnTo>
                <a:lnTo>
                  <a:pt x="5" y="41"/>
                </a:lnTo>
                <a:lnTo>
                  <a:pt x="9" y="44"/>
                </a:lnTo>
                <a:lnTo>
                  <a:pt x="15" y="47"/>
                </a:lnTo>
                <a:lnTo>
                  <a:pt x="20" y="50"/>
                </a:lnTo>
                <a:lnTo>
                  <a:pt x="26" y="51"/>
                </a:lnTo>
                <a:lnTo>
                  <a:pt x="31" y="51"/>
                </a:lnTo>
                <a:lnTo>
                  <a:pt x="39" y="51"/>
                </a:lnTo>
                <a:lnTo>
                  <a:pt x="44" y="50"/>
                </a:lnTo>
                <a:lnTo>
                  <a:pt x="50" y="47"/>
                </a:lnTo>
                <a:lnTo>
                  <a:pt x="53" y="44"/>
                </a:lnTo>
                <a:lnTo>
                  <a:pt x="57" y="41"/>
                </a:lnTo>
                <a:lnTo>
                  <a:pt x="61" y="36"/>
                </a:lnTo>
                <a:lnTo>
                  <a:pt x="62" y="32"/>
                </a:lnTo>
                <a:lnTo>
                  <a:pt x="62" y="26"/>
                </a:lnTo>
                <a:lnTo>
                  <a:pt x="64" y="26"/>
                </a:lnTo>
                <a:close/>
              </a:path>
            </a:pathLst>
          </a:custGeom>
          <a:solidFill>
            <a:srgbClr val="D4F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8" name="Freeform 1708"/>
          <p:cNvSpPr>
            <a:spLocks/>
          </p:cNvSpPr>
          <p:nvPr/>
        </p:nvSpPr>
        <p:spPr bwMode="auto">
          <a:xfrm>
            <a:off x="4343400" y="4911725"/>
            <a:ext cx="90488" cy="80963"/>
          </a:xfrm>
          <a:custGeom>
            <a:avLst/>
            <a:gdLst>
              <a:gd name="T0" fmla="*/ 2147483647 w 62"/>
              <a:gd name="T1" fmla="*/ 2147483647 h 51"/>
              <a:gd name="T2" fmla="*/ 2147483647 w 62"/>
              <a:gd name="T3" fmla="*/ 2147483647 h 51"/>
              <a:gd name="T4" fmla="*/ 2147483647 w 62"/>
              <a:gd name="T5" fmla="*/ 2147483647 h 51"/>
              <a:gd name="T6" fmla="*/ 2147483647 w 62"/>
              <a:gd name="T7" fmla="*/ 2147483647 h 51"/>
              <a:gd name="T8" fmla="*/ 2147483647 w 62"/>
              <a:gd name="T9" fmla="*/ 2147483647 h 51"/>
              <a:gd name="T10" fmla="*/ 2147483647 w 62"/>
              <a:gd name="T11" fmla="*/ 2147483647 h 51"/>
              <a:gd name="T12" fmla="*/ 2147483647 w 62"/>
              <a:gd name="T13" fmla="*/ 2147483647 h 51"/>
              <a:gd name="T14" fmla="*/ 2147483647 w 62"/>
              <a:gd name="T15" fmla="*/ 2147483647 h 51"/>
              <a:gd name="T16" fmla="*/ 2147483647 w 62"/>
              <a:gd name="T17" fmla="*/ 2147483647 h 51"/>
              <a:gd name="T18" fmla="*/ 2147483647 w 62"/>
              <a:gd name="T19" fmla="*/ 2147483647 h 51"/>
              <a:gd name="T20" fmla="*/ 2147483647 w 62"/>
              <a:gd name="T21" fmla="*/ 2147483647 h 51"/>
              <a:gd name="T22" fmla="*/ 2147483647 w 62"/>
              <a:gd name="T23" fmla="*/ 2147483647 h 51"/>
              <a:gd name="T24" fmla="*/ 2147483647 w 62"/>
              <a:gd name="T25" fmla="*/ 2147483647 h 51"/>
              <a:gd name="T26" fmla="*/ 2147483647 w 62"/>
              <a:gd name="T27" fmla="*/ 2147483647 h 51"/>
              <a:gd name="T28" fmla="*/ 2147483647 w 62"/>
              <a:gd name="T29" fmla="*/ 2147483647 h 51"/>
              <a:gd name="T30" fmla="*/ 2147483647 w 62"/>
              <a:gd name="T31" fmla="*/ 2147483647 h 51"/>
              <a:gd name="T32" fmla="*/ 2147483647 w 62"/>
              <a:gd name="T33" fmla="*/ 2147483647 h 51"/>
              <a:gd name="T34" fmla="*/ 2147483647 w 62"/>
              <a:gd name="T35" fmla="*/ 2147483647 h 51"/>
              <a:gd name="T36" fmla="*/ 2147483647 w 62"/>
              <a:gd name="T37" fmla="*/ 2147483647 h 51"/>
              <a:gd name="T38" fmla="*/ 2147483647 w 62"/>
              <a:gd name="T39" fmla="*/ 2147483647 h 51"/>
              <a:gd name="T40" fmla="*/ 2147483647 w 62"/>
              <a:gd name="T41" fmla="*/ 2147483647 h 51"/>
              <a:gd name="T42" fmla="*/ 2147483647 w 62"/>
              <a:gd name="T43" fmla="*/ 2147483647 h 51"/>
              <a:gd name="T44" fmla="*/ 2147483647 w 62"/>
              <a:gd name="T45" fmla="*/ 2147483647 h 51"/>
              <a:gd name="T46" fmla="*/ 2147483647 w 62"/>
              <a:gd name="T47" fmla="*/ 2147483647 h 51"/>
              <a:gd name="T48" fmla="*/ 2147483647 w 62"/>
              <a:gd name="T49" fmla="*/ 2147483647 h 51"/>
              <a:gd name="T50" fmla="*/ 2147483647 w 62"/>
              <a:gd name="T51" fmla="*/ 2147483647 h 51"/>
              <a:gd name="T52" fmla="*/ 2147483647 w 62"/>
              <a:gd name="T53" fmla="*/ 2147483647 h 51"/>
              <a:gd name="T54" fmla="*/ 2147483647 w 62"/>
              <a:gd name="T55" fmla="*/ 2147483647 h 51"/>
              <a:gd name="T56" fmla="*/ 2147483647 w 62"/>
              <a:gd name="T57" fmla="*/ 2147483647 h 51"/>
              <a:gd name="T58" fmla="*/ 2147483647 w 62"/>
              <a:gd name="T59" fmla="*/ 2147483647 h 51"/>
              <a:gd name="T60" fmla="*/ 2147483647 w 62"/>
              <a:gd name="T61" fmla="*/ 2147483647 h 51"/>
              <a:gd name="T62" fmla="*/ 2147483647 w 62"/>
              <a:gd name="T63" fmla="*/ 2147483647 h 51"/>
              <a:gd name="T64" fmla="*/ 2147483647 w 62"/>
              <a:gd name="T65" fmla="*/ 2147483647 h 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"/>
              <a:gd name="T100" fmla="*/ 0 h 51"/>
              <a:gd name="T101" fmla="*/ 62 w 62"/>
              <a:gd name="T102" fmla="*/ 51 h 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51">
                <a:moveTo>
                  <a:pt x="62" y="26"/>
                </a:moveTo>
                <a:lnTo>
                  <a:pt x="62" y="21"/>
                </a:lnTo>
                <a:lnTo>
                  <a:pt x="61" y="17"/>
                </a:lnTo>
                <a:lnTo>
                  <a:pt x="57" y="12"/>
                </a:lnTo>
                <a:lnTo>
                  <a:pt x="53" y="8"/>
                </a:lnTo>
                <a:lnTo>
                  <a:pt x="50" y="5"/>
                </a:lnTo>
                <a:lnTo>
                  <a:pt x="44" y="3"/>
                </a:lnTo>
                <a:lnTo>
                  <a:pt x="39" y="2"/>
                </a:lnTo>
                <a:lnTo>
                  <a:pt x="31" y="0"/>
                </a:lnTo>
                <a:lnTo>
                  <a:pt x="26" y="2"/>
                </a:lnTo>
                <a:lnTo>
                  <a:pt x="20" y="3"/>
                </a:lnTo>
                <a:lnTo>
                  <a:pt x="15" y="5"/>
                </a:lnTo>
                <a:lnTo>
                  <a:pt x="9" y="8"/>
                </a:lnTo>
                <a:lnTo>
                  <a:pt x="5" y="12"/>
                </a:lnTo>
                <a:lnTo>
                  <a:pt x="4" y="17"/>
                </a:lnTo>
                <a:lnTo>
                  <a:pt x="2" y="21"/>
                </a:lnTo>
                <a:lnTo>
                  <a:pt x="0" y="26"/>
                </a:lnTo>
                <a:lnTo>
                  <a:pt x="2" y="32"/>
                </a:lnTo>
                <a:lnTo>
                  <a:pt x="4" y="36"/>
                </a:lnTo>
                <a:lnTo>
                  <a:pt x="5" y="41"/>
                </a:lnTo>
                <a:lnTo>
                  <a:pt x="9" y="44"/>
                </a:lnTo>
                <a:lnTo>
                  <a:pt x="15" y="47"/>
                </a:lnTo>
                <a:lnTo>
                  <a:pt x="20" y="50"/>
                </a:lnTo>
                <a:lnTo>
                  <a:pt x="26" y="51"/>
                </a:lnTo>
                <a:lnTo>
                  <a:pt x="31" y="51"/>
                </a:lnTo>
                <a:lnTo>
                  <a:pt x="39" y="51"/>
                </a:lnTo>
                <a:lnTo>
                  <a:pt x="44" y="50"/>
                </a:lnTo>
                <a:lnTo>
                  <a:pt x="50" y="47"/>
                </a:lnTo>
                <a:lnTo>
                  <a:pt x="53" y="44"/>
                </a:lnTo>
                <a:lnTo>
                  <a:pt x="57" y="41"/>
                </a:lnTo>
                <a:lnTo>
                  <a:pt x="61" y="36"/>
                </a:lnTo>
                <a:lnTo>
                  <a:pt x="62" y="32"/>
                </a:lnTo>
                <a:lnTo>
                  <a:pt x="62" y="26"/>
                </a:lnTo>
                <a:lnTo>
                  <a:pt x="61" y="21"/>
                </a:lnTo>
                <a:lnTo>
                  <a:pt x="61" y="17"/>
                </a:lnTo>
                <a:lnTo>
                  <a:pt x="57" y="12"/>
                </a:lnTo>
                <a:lnTo>
                  <a:pt x="53" y="9"/>
                </a:lnTo>
                <a:lnTo>
                  <a:pt x="50" y="6"/>
                </a:lnTo>
                <a:lnTo>
                  <a:pt x="44" y="3"/>
                </a:lnTo>
                <a:lnTo>
                  <a:pt x="39" y="2"/>
                </a:lnTo>
                <a:lnTo>
                  <a:pt x="31" y="2"/>
                </a:lnTo>
                <a:lnTo>
                  <a:pt x="26" y="2"/>
                </a:lnTo>
                <a:lnTo>
                  <a:pt x="20" y="3"/>
                </a:lnTo>
                <a:lnTo>
                  <a:pt x="15" y="6"/>
                </a:lnTo>
                <a:lnTo>
                  <a:pt x="9" y="9"/>
                </a:lnTo>
                <a:lnTo>
                  <a:pt x="5" y="12"/>
                </a:lnTo>
                <a:lnTo>
                  <a:pt x="4" y="17"/>
                </a:lnTo>
                <a:lnTo>
                  <a:pt x="2" y="21"/>
                </a:lnTo>
                <a:lnTo>
                  <a:pt x="2" y="26"/>
                </a:lnTo>
                <a:lnTo>
                  <a:pt x="2" y="32"/>
                </a:lnTo>
                <a:lnTo>
                  <a:pt x="4" y="36"/>
                </a:lnTo>
                <a:lnTo>
                  <a:pt x="5" y="41"/>
                </a:lnTo>
                <a:lnTo>
                  <a:pt x="9" y="44"/>
                </a:lnTo>
                <a:lnTo>
                  <a:pt x="15" y="47"/>
                </a:lnTo>
                <a:lnTo>
                  <a:pt x="20" y="50"/>
                </a:lnTo>
                <a:lnTo>
                  <a:pt x="26" y="51"/>
                </a:lnTo>
                <a:lnTo>
                  <a:pt x="31" y="51"/>
                </a:lnTo>
                <a:lnTo>
                  <a:pt x="39" y="51"/>
                </a:lnTo>
                <a:lnTo>
                  <a:pt x="44" y="50"/>
                </a:lnTo>
                <a:lnTo>
                  <a:pt x="50" y="47"/>
                </a:lnTo>
                <a:lnTo>
                  <a:pt x="53" y="44"/>
                </a:lnTo>
                <a:lnTo>
                  <a:pt x="57" y="41"/>
                </a:lnTo>
                <a:lnTo>
                  <a:pt x="61" y="36"/>
                </a:lnTo>
                <a:lnTo>
                  <a:pt x="61" y="32"/>
                </a:lnTo>
                <a:lnTo>
                  <a:pt x="62" y="26"/>
                </a:lnTo>
                <a:close/>
              </a:path>
            </a:pathLst>
          </a:custGeom>
          <a:solidFill>
            <a:srgbClr val="D5F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9" name="Freeform 1709"/>
          <p:cNvSpPr>
            <a:spLocks/>
          </p:cNvSpPr>
          <p:nvPr/>
        </p:nvSpPr>
        <p:spPr bwMode="auto">
          <a:xfrm>
            <a:off x="4346575" y="4914900"/>
            <a:ext cx="87313" cy="77788"/>
          </a:xfrm>
          <a:custGeom>
            <a:avLst/>
            <a:gdLst>
              <a:gd name="T0" fmla="*/ 2147483647 w 60"/>
              <a:gd name="T1" fmla="*/ 2147483647 h 49"/>
              <a:gd name="T2" fmla="*/ 2147483647 w 60"/>
              <a:gd name="T3" fmla="*/ 2147483647 h 49"/>
              <a:gd name="T4" fmla="*/ 2147483647 w 60"/>
              <a:gd name="T5" fmla="*/ 2147483647 h 49"/>
              <a:gd name="T6" fmla="*/ 2147483647 w 60"/>
              <a:gd name="T7" fmla="*/ 0 h 49"/>
              <a:gd name="T8" fmla="*/ 2147483647 w 60"/>
              <a:gd name="T9" fmla="*/ 0 h 49"/>
              <a:gd name="T10" fmla="*/ 2147483647 w 60"/>
              <a:gd name="T11" fmla="*/ 2147483647 h 49"/>
              <a:gd name="T12" fmla="*/ 2147483647 w 60"/>
              <a:gd name="T13" fmla="*/ 2147483647 h 49"/>
              <a:gd name="T14" fmla="*/ 0 w 60"/>
              <a:gd name="T15" fmla="*/ 2147483647 h 49"/>
              <a:gd name="T16" fmla="*/ 0 w 60"/>
              <a:gd name="T17" fmla="*/ 2147483647 h 49"/>
              <a:gd name="T18" fmla="*/ 2147483647 w 60"/>
              <a:gd name="T19" fmla="*/ 2147483647 h 49"/>
              <a:gd name="T20" fmla="*/ 2147483647 w 60"/>
              <a:gd name="T21" fmla="*/ 2147483647 h 49"/>
              <a:gd name="T22" fmla="*/ 2147483647 w 60"/>
              <a:gd name="T23" fmla="*/ 2147483647 h 49"/>
              <a:gd name="T24" fmla="*/ 2147483647 w 60"/>
              <a:gd name="T25" fmla="*/ 2147483647 h 49"/>
              <a:gd name="T26" fmla="*/ 2147483647 w 60"/>
              <a:gd name="T27" fmla="*/ 2147483647 h 49"/>
              <a:gd name="T28" fmla="*/ 2147483647 w 60"/>
              <a:gd name="T29" fmla="*/ 2147483647 h 49"/>
              <a:gd name="T30" fmla="*/ 2147483647 w 60"/>
              <a:gd name="T31" fmla="*/ 2147483647 h 49"/>
              <a:gd name="T32" fmla="*/ 2147483647 w 60"/>
              <a:gd name="T33" fmla="*/ 2147483647 h 49"/>
              <a:gd name="T34" fmla="*/ 2147483647 w 60"/>
              <a:gd name="T35" fmla="*/ 2147483647 h 49"/>
              <a:gd name="T36" fmla="*/ 2147483647 w 60"/>
              <a:gd name="T37" fmla="*/ 2147483647 h 49"/>
              <a:gd name="T38" fmla="*/ 2147483647 w 60"/>
              <a:gd name="T39" fmla="*/ 2147483647 h 49"/>
              <a:gd name="T40" fmla="*/ 2147483647 w 60"/>
              <a:gd name="T41" fmla="*/ 0 h 49"/>
              <a:gd name="T42" fmla="*/ 2147483647 w 60"/>
              <a:gd name="T43" fmla="*/ 2147483647 h 49"/>
              <a:gd name="T44" fmla="*/ 2147483647 w 60"/>
              <a:gd name="T45" fmla="*/ 2147483647 h 49"/>
              <a:gd name="T46" fmla="*/ 2147483647 w 60"/>
              <a:gd name="T47" fmla="*/ 2147483647 h 49"/>
              <a:gd name="T48" fmla="*/ 0 w 60"/>
              <a:gd name="T49" fmla="*/ 2147483647 h 49"/>
              <a:gd name="T50" fmla="*/ 2147483647 w 60"/>
              <a:gd name="T51" fmla="*/ 2147483647 h 49"/>
              <a:gd name="T52" fmla="*/ 2147483647 w 60"/>
              <a:gd name="T53" fmla="*/ 2147483647 h 49"/>
              <a:gd name="T54" fmla="*/ 2147483647 w 60"/>
              <a:gd name="T55" fmla="*/ 2147483647 h 49"/>
              <a:gd name="T56" fmla="*/ 2147483647 w 60"/>
              <a:gd name="T57" fmla="*/ 2147483647 h 49"/>
              <a:gd name="T58" fmla="*/ 2147483647 w 60"/>
              <a:gd name="T59" fmla="*/ 2147483647 h 49"/>
              <a:gd name="T60" fmla="*/ 2147483647 w 60"/>
              <a:gd name="T61" fmla="*/ 2147483647 h 49"/>
              <a:gd name="T62" fmla="*/ 2147483647 w 60"/>
              <a:gd name="T63" fmla="*/ 2147483647 h 49"/>
              <a:gd name="T64" fmla="*/ 2147483647 w 60"/>
              <a:gd name="T65" fmla="*/ 2147483647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49"/>
              <a:gd name="T101" fmla="*/ 60 w 60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49">
                <a:moveTo>
                  <a:pt x="60" y="24"/>
                </a:moveTo>
                <a:lnTo>
                  <a:pt x="59" y="19"/>
                </a:lnTo>
                <a:lnTo>
                  <a:pt x="59" y="15"/>
                </a:lnTo>
                <a:lnTo>
                  <a:pt x="55" y="10"/>
                </a:lnTo>
                <a:lnTo>
                  <a:pt x="51" y="7"/>
                </a:lnTo>
                <a:lnTo>
                  <a:pt x="48" y="4"/>
                </a:lnTo>
                <a:lnTo>
                  <a:pt x="42" y="1"/>
                </a:lnTo>
                <a:lnTo>
                  <a:pt x="37" y="0"/>
                </a:lnTo>
                <a:lnTo>
                  <a:pt x="29" y="0"/>
                </a:lnTo>
                <a:lnTo>
                  <a:pt x="24" y="0"/>
                </a:lnTo>
                <a:lnTo>
                  <a:pt x="18" y="1"/>
                </a:lnTo>
                <a:lnTo>
                  <a:pt x="13" y="4"/>
                </a:lnTo>
                <a:lnTo>
                  <a:pt x="7" y="7"/>
                </a:lnTo>
                <a:lnTo>
                  <a:pt x="3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30"/>
                </a:lnTo>
                <a:lnTo>
                  <a:pt x="2" y="34"/>
                </a:lnTo>
                <a:lnTo>
                  <a:pt x="3" y="39"/>
                </a:lnTo>
                <a:lnTo>
                  <a:pt x="7" y="42"/>
                </a:lnTo>
                <a:lnTo>
                  <a:pt x="13" y="45"/>
                </a:lnTo>
                <a:lnTo>
                  <a:pt x="18" y="48"/>
                </a:lnTo>
                <a:lnTo>
                  <a:pt x="24" y="49"/>
                </a:lnTo>
                <a:lnTo>
                  <a:pt x="29" y="49"/>
                </a:lnTo>
                <a:lnTo>
                  <a:pt x="37" y="49"/>
                </a:lnTo>
                <a:lnTo>
                  <a:pt x="42" y="48"/>
                </a:lnTo>
                <a:lnTo>
                  <a:pt x="48" y="45"/>
                </a:lnTo>
                <a:lnTo>
                  <a:pt x="51" y="42"/>
                </a:lnTo>
                <a:lnTo>
                  <a:pt x="55" y="39"/>
                </a:lnTo>
                <a:lnTo>
                  <a:pt x="59" y="34"/>
                </a:lnTo>
                <a:lnTo>
                  <a:pt x="59" y="30"/>
                </a:lnTo>
                <a:lnTo>
                  <a:pt x="60" y="24"/>
                </a:lnTo>
                <a:lnTo>
                  <a:pt x="59" y="24"/>
                </a:lnTo>
                <a:lnTo>
                  <a:pt x="59" y="19"/>
                </a:lnTo>
                <a:lnTo>
                  <a:pt x="57" y="15"/>
                </a:lnTo>
                <a:lnTo>
                  <a:pt x="55" y="10"/>
                </a:lnTo>
                <a:lnTo>
                  <a:pt x="51" y="7"/>
                </a:lnTo>
                <a:lnTo>
                  <a:pt x="46" y="4"/>
                </a:lnTo>
                <a:lnTo>
                  <a:pt x="42" y="1"/>
                </a:lnTo>
                <a:lnTo>
                  <a:pt x="35" y="0"/>
                </a:lnTo>
                <a:lnTo>
                  <a:pt x="29" y="0"/>
                </a:lnTo>
                <a:lnTo>
                  <a:pt x="24" y="0"/>
                </a:lnTo>
                <a:lnTo>
                  <a:pt x="18" y="1"/>
                </a:lnTo>
                <a:lnTo>
                  <a:pt x="13" y="4"/>
                </a:lnTo>
                <a:lnTo>
                  <a:pt x="9" y="7"/>
                </a:lnTo>
                <a:lnTo>
                  <a:pt x="5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30"/>
                </a:lnTo>
                <a:lnTo>
                  <a:pt x="2" y="34"/>
                </a:lnTo>
                <a:lnTo>
                  <a:pt x="5" y="37"/>
                </a:lnTo>
                <a:lnTo>
                  <a:pt x="9" y="42"/>
                </a:lnTo>
                <a:lnTo>
                  <a:pt x="13" y="45"/>
                </a:lnTo>
                <a:lnTo>
                  <a:pt x="18" y="46"/>
                </a:lnTo>
                <a:lnTo>
                  <a:pt x="24" y="48"/>
                </a:lnTo>
                <a:lnTo>
                  <a:pt x="29" y="49"/>
                </a:lnTo>
                <a:lnTo>
                  <a:pt x="35" y="48"/>
                </a:lnTo>
                <a:lnTo>
                  <a:pt x="42" y="46"/>
                </a:lnTo>
                <a:lnTo>
                  <a:pt x="46" y="45"/>
                </a:lnTo>
                <a:lnTo>
                  <a:pt x="51" y="42"/>
                </a:lnTo>
                <a:lnTo>
                  <a:pt x="55" y="37"/>
                </a:lnTo>
                <a:lnTo>
                  <a:pt x="57" y="34"/>
                </a:lnTo>
                <a:lnTo>
                  <a:pt x="59" y="30"/>
                </a:lnTo>
                <a:lnTo>
                  <a:pt x="59" y="24"/>
                </a:lnTo>
                <a:lnTo>
                  <a:pt x="60" y="24"/>
                </a:lnTo>
                <a:close/>
              </a:path>
            </a:pathLst>
          </a:custGeom>
          <a:solidFill>
            <a:srgbClr val="D6F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" name="Freeform 1710"/>
          <p:cNvSpPr>
            <a:spLocks/>
          </p:cNvSpPr>
          <p:nvPr/>
        </p:nvSpPr>
        <p:spPr bwMode="auto">
          <a:xfrm>
            <a:off x="4346575" y="4914900"/>
            <a:ext cx="85725" cy="77788"/>
          </a:xfrm>
          <a:custGeom>
            <a:avLst/>
            <a:gdLst>
              <a:gd name="T0" fmla="*/ 2147483647 w 59"/>
              <a:gd name="T1" fmla="*/ 2147483647 h 49"/>
              <a:gd name="T2" fmla="*/ 2147483647 w 59"/>
              <a:gd name="T3" fmla="*/ 2147483647 h 49"/>
              <a:gd name="T4" fmla="*/ 2147483647 w 59"/>
              <a:gd name="T5" fmla="*/ 2147483647 h 49"/>
              <a:gd name="T6" fmla="*/ 2147483647 w 59"/>
              <a:gd name="T7" fmla="*/ 0 h 49"/>
              <a:gd name="T8" fmla="*/ 2147483647 w 59"/>
              <a:gd name="T9" fmla="*/ 0 h 49"/>
              <a:gd name="T10" fmla="*/ 2147483647 w 59"/>
              <a:gd name="T11" fmla="*/ 2147483647 h 49"/>
              <a:gd name="T12" fmla="*/ 2147483647 w 59"/>
              <a:gd name="T13" fmla="*/ 2147483647 h 49"/>
              <a:gd name="T14" fmla="*/ 0 w 59"/>
              <a:gd name="T15" fmla="*/ 2147483647 h 49"/>
              <a:gd name="T16" fmla="*/ 0 w 59"/>
              <a:gd name="T17" fmla="*/ 2147483647 h 49"/>
              <a:gd name="T18" fmla="*/ 2147483647 w 59"/>
              <a:gd name="T19" fmla="*/ 2147483647 h 49"/>
              <a:gd name="T20" fmla="*/ 2147483647 w 59"/>
              <a:gd name="T21" fmla="*/ 2147483647 h 49"/>
              <a:gd name="T22" fmla="*/ 2147483647 w 59"/>
              <a:gd name="T23" fmla="*/ 2147483647 h 49"/>
              <a:gd name="T24" fmla="*/ 2147483647 w 59"/>
              <a:gd name="T25" fmla="*/ 2147483647 h 49"/>
              <a:gd name="T26" fmla="*/ 2147483647 w 59"/>
              <a:gd name="T27" fmla="*/ 2147483647 h 49"/>
              <a:gd name="T28" fmla="*/ 2147483647 w 59"/>
              <a:gd name="T29" fmla="*/ 2147483647 h 49"/>
              <a:gd name="T30" fmla="*/ 2147483647 w 59"/>
              <a:gd name="T31" fmla="*/ 2147483647 h 49"/>
              <a:gd name="T32" fmla="*/ 2147483647 w 59"/>
              <a:gd name="T33" fmla="*/ 2147483647 h 49"/>
              <a:gd name="T34" fmla="*/ 2147483647 w 59"/>
              <a:gd name="T35" fmla="*/ 2147483647 h 49"/>
              <a:gd name="T36" fmla="*/ 2147483647 w 59"/>
              <a:gd name="T37" fmla="*/ 2147483647 h 49"/>
              <a:gd name="T38" fmla="*/ 2147483647 w 59"/>
              <a:gd name="T39" fmla="*/ 2147483647 h 49"/>
              <a:gd name="T40" fmla="*/ 2147483647 w 59"/>
              <a:gd name="T41" fmla="*/ 2147483647 h 49"/>
              <a:gd name="T42" fmla="*/ 2147483647 w 59"/>
              <a:gd name="T43" fmla="*/ 2147483647 h 49"/>
              <a:gd name="T44" fmla="*/ 2147483647 w 59"/>
              <a:gd name="T45" fmla="*/ 2147483647 h 49"/>
              <a:gd name="T46" fmla="*/ 2147483647 w 59"/>
              <a:gd name="T47" fmla="*/ 2147483647 h 49"/>
              <a:gd name="T48" fmla="*/ 0 w 59"/>
              <a:gd name="T49" fmla="*/ 2147483647 h 49"/>
              <a:gd name="T50" fmla="*/ 2147483647 w 59"/>
              <a:gd name="T51" fmla="*/ 2147483647 h 49"/>
              <a:gd name="T52" fmla="*/ 2147483647 w 59"/>
              <a:gd name="T53" fmla="*/ 2147483647 h 49"/>
              <a:gd name="T54" fmla="*/ 2147483647 w 59"/>
              <a:gd name="T55" fmla="*/ 2147483647 h 49"/>
              <a:gd name="T56" fmla="*/ 2147483647 w 59"/>
              <a:gd name="T57" fmla="*/ 2147483647 h 49"/>
              <a:gd name="T58" fmla="*/ 2147483647 w 59"/>
              <a:gd name="T59" fmla="*/ 2147483647 h 49"/>
              <a:gd name="T60" fmla="*/ 2147483647 w 59"/>
              <a:gd name="T61" fmla="*/ 2147483647 h 49"/>
              <a:gd name="T62" fmla="*/ 2147483647 w 59"/>
              <a:gd name="T63" fmla="*/ 2147483647 h 49"/>
              <a:gd name="T64" fmla="*/ 2147483647 w 59"/>
              <a:gd name="T65" fmla="*/ 2147483647 h 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9"/>
              <a:gd name="T101" fmla="*/ 59 w 59"/>
              <a:gd name="T102" fmla="*/ 49 h 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9">
                <a:moveTo>
                  <a:pt x="59" y="24"/>
                </a:moveTo>
                <a:lnTo>
                  <a:pt x="59" y="19"/>
                </a:lnTo>
                <a:lnTo>
                  <a:pt x="57" y="15"/>
                </a:lnTo>
                <a:lnTo>
                  <a:pt x="55" y="10"/>
                </a:lnTo>
                <a:lnTo>
                  <a:pt x="51" y="7"/>
                </a:lnTo>
                <a:lnTo>
                  <a:pt x="46" y="4"/>
                </a:lnTo>
                <a:lnTo>
                  <a:pt x="42" y="1"/>
                </a:lnTo>
                <a:lnTo>
                  <a:pt x="35" y="0"/>
                </a:lnTo>
                <a:lnTo>
                  <a:pt x="29" y="0"/>
                </a:lnTo>
                <a:lnTo>
                  <a:pt x="24" y="0"/>
                </a:lnTo>
                <a:lnTo>
                  <a:pt x="18" y="1"/>
                </a:lnTo>
                <a:lnTo>
                  <a:pt x="13" y="4"/>
                </a:lnTo>
                <a:lnTo>
                  <a:pt x="9" y="7"/>
                </a:lnTo>
                <a:lnTo>
                  <a:pt x="5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30"/>
                </a:lnTo>
                <a:lnTo>
                  <a:pt x="2" y="34"/>
                </a:lnTo>
                <a:lnTo>
                  <a:pt x="5" y="37"/>
                </a:lnTo>
                <a:lnTo>
                  <a:pt x="9" y="42"/>
                </a:lnTo>
                <a:lnTo>
                  <a:pt x="13" y="45"/>
                </a:lnTo>
                <a:lnTo>
                  <a:pt x="18" y="46"/>
                </a:lnTo>
                <a:lnTo>
                  <a:pt x="24" y="48"/>
                </a:lnTo>
                <a:lnTo>
                  <a:pt x="29" y="49"/>
                </a:lnTo>
                <a:lnTo>
                  <a:pt x="35" y="48"/>
                </a:lnTo>
                <a:lnTo>
                  <a:pt x="42" y="46"/>
                </a:lnTo>
                <a:lnTo>
                  <a:pt x="46" y="45"/>
                </a:lnTo>
                <a:lnTo>
                  <a:pt x="51" y="42"/>
                </a:lnTo>
                <a:lnTo>
                  <a:pt x="55" y="37"/>
                </a:lnTo>
                <a:lnTo>
                  <a:pt x="57" y="34"/>
                </a:lnTo>
                <a:lnTo>
                  <a:pt x="59" y="30"/>
                </a:lnTo>
                <a:lnTo>
                  <a:pt x="59" y="24"/>
                </a:lnTo>
                <a:lnTo>
                  <a:pt x="59" y="19"/>
                </a:lnTo>
                <a:lnTo>
                  <a:pt x="57" y="15"/>
                </a:lnTo>
                <a:lnTo>
                  <a:pt x="53" y="10"/>
                </a:lnTo>
                <a:lnTo>
                  <a:pt x="49" y="7"/>
                </a:lnTo>
                <a:lnTo>
                  <a:pt x="46" y="4"/>
                </a:lnTo>
                <a:lnTo>
                  <a:pt x="40" y="3"/>
                </a:lnTo>
                <a:lnTo>
                  <a:pt x="35" y="1"/>
                </a:lnTo>
                <a:lnTo>
                  <a:pt x="29" y="1"/>
                </a:lnTo>
                <a:lnTo>
                  <a:pt x="24" y="1"/>
                </a:lnTo>
                <a:lnTo>
                  <a:pt x="18" y="3"/>
                </a:lnTo>
                <a:lnTo>
                  <a:pt x="13" y="4"/>
                </a:lnTo>
                <a:lnTo>
                  <a:pt x="9" y="7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2" y="30"/>
                </a:lnTo>
                <a:lnTo>
                  <a:pt x="3" y="33"/>
                </a:lnTo>
                <a:lnTo>
                  <a:pt x="5" y="37"/>
                </a:lnTo>
                <a:lnTo>
                  <a:pt x="9" y="42"/>
                </a:lnTo>
                <a:lnTo>
                  <a:pt x="13" y="43"/>
                </a:lnTo>
                <a:lnTo>
                  <a:pt x="18" y="46"/>
                </a:lnTo>
                <a:lnTo>
                  <a:pt x="24" y="48"/>
                </a:lnTo>
                <a:lnTo>
                  <a:pt x="29" y="48"/>
                </a:lnTo>
                <a:lnTo>
                  <a:pt x="35" y="48"/>
                </a:lnTo>
                <a:lnTo>
                  <a:pt x="40" y="46"/>
                </a:lnTo>
                <a:lnTo>
                  <a:pt x="46" y="43"/>
                </a:lnTo>
                <a:lnTo>
                  <a:pt x="49" y="42"/>
                </a:lnTo>
                <a:lnTo>
                  <a:pt x="53" y="37"/>
                </a:lnTo>
                <a:lnTo>
                  <a:pt x="57" y="33"/>
                </a:lnTo>
                <a:lnTo>
                  <a:pt x="59" y="30"/>
                </a:lnTo>
                <a:lnTo>
                  <a:pt x="59" y="24"/>
                </a:lnTo>
                <a:close/>
              </a:path>
            </a:pathLst>
          </a:custGeom>
          <a:solidFill>
            <a:srgbClr val="D7F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1" name="Freeform 1711"/>
          <p:cNvSpPr>
            <a:spLocks/>
          </p:cNvSpPr>
          <p:nvPr/>
        </p:nvSpPr>
        <p:spPr bwMode="auto">
          <a:xfrm>
            <a:off x="4346575" y="4916488"/>
            <a:ext cx="85725" cy="74612"/>
          </a:xfrm>
          <a:custGeom>
            <a:avLst/>
            <a:gdLst>
              <a:gd name="T0" fmla="*/ 2147483647 w 59"/>
              <a:gd name="T1" fmla="*/ 2147483647 h 47"/>
              <a:gd name="T2" fmla="*/ 2147483647 w 59"/>
              <a:gd name="T3" fmla="*/ 2147483647 h 47"/>
              <a:gd name="T4" fmla="*/ 2147483647 w 59"/>
              <a:gd name="T5" fmla="*/ 2147483647 h 47"/>
              <a:gd name="T6" fmla="*/ 2147483647 w 59"/>
              <a:gd name="T7" fmla="*/ 0 h 47"/>
              <a:gd name="T8" fmla="*/ 2147483647 w 59"/>
              <a:gd name="T9" fmla="*/ 0 h 47"/>
              <a:gd name="T10" fmla="*/ 2147483647 w 59"/>
              <a:gd name="T11" fmla="*/ 2147483647 h 47"/>
              <a:gd name="T12" fmla="*/ 2147483647 w 59"/>
              <a:gd name="T13" fmla="*/ 2147483647 h 47"/>
              <a:gd name="T14" fmla="*/ 2147483647 w 59"/>
              <a:gd name="T15" fmla="*/ 2147483647 h 47"/>
              <a:gd name="T16" fmla="*/ 2147483647 w 59"/>
              <a:gd name="T17" fmla="*/ 2147483647 h 47"/>
              <a:gd name="T18" fmla="*/ 2147483647 w 59"/>
              <a:gd name="T19" fmla="*/ 2147483647 h 47"/>
              <a:gd name="T20" fmla="*/ 2147483647 w 59"/>
              <a:gd name="T21" fmla="*/ 2147483647 h 47"/>
              <a:gd name="T22" fmla="*/ 2147483647 w 59"/>
              <a:gd name="T23" fmla="*/ 2147483647 h 47"/>
              <a:gd name="T24" fmla="*/ 2147483647 w 59"/>
              <a:gd name="T25" fmla="*/ 2147483647 h 47"/>
              <a:gd name="T26" fmla="*/ 2147483647 w 59"/>
              <a:gd name="T27" fmla="*/ 2147483647 h 47"/>
              <a:gd name="T28" fmla="*/ 2147483647 w 59"/>
              <a:gd name="T29" fmla="*/ 2147483647 h 47"/>
              <a:gd name="T30" fmla="*/ 2147483647 w 59"/>
              <a:gd name="T31" fmla="*/ 2147483647 h 47"/>
              <a:gd name="T32" fmla="*/ 2147483647 w 59"/>
              <a:gd name="T33" fmla="*/ 2147483647 h 47"/>
              <a:gd name="T34" fmla="*/ 2147483647 w 59"/>
              <a:gd name="T35" fmla="*/ 2147483647 h 47"/>
              <a:gd name="T36" fmla="*/ 2147483647 w 59"/>
              <a:gd name="T37" fmla="*/ 2147483647 h 47"/>
              <a:gd name="T38" fmla="*/ 2147483647 w 59"/>
              <a:gd name="T39" fmla="*/ 2147483647 h 47"/>
              <a:gd name="T40" fmla="*/ 2147483647 w 59"/>
              <a:gd name="T41" fmla="*/ 0 h 47"/>
              <a:gd name="T42" fmla="*/ 2147483647 w 59"/>
              <a:gd name="T43" fmla="*/ 2147483647 h 47"/>
              <a:gd name="T44" fmla="*/ 2147483647 w 59"/>
              <a:gd name="T45" fmla="*/ 2147483647 h 47"/>
              <a:gd name="T46" fmla="*/ 2147483647 w 59"/>
              <a:gd name="T47" fmla="*/ 2147483647 h 47"/>
              <a:gd name="T48" fmla="*/ 2147483647 w 59"/>
              <a:gd name="T49" fmla="*/ 2147483647 h 47"/>
              <a:gd name="T50" fmla="*/ 2147483647 w 59"/>
              <a:gd name="T51" fmla="*/ 2147483647 h 47"/>
              <a:gd name="T52" fmla="*/ 2147483647 w 59"/>
              <a:gd name="T53" fmla="*/ 2147483647 h 47"/>
              <a:gd name="T54" fmla="*/ 2147483647 w 59"/>
              <a:gd name="T55" fmla="*/ 2147483647 h 47"/>
              <a:gd name="T56" fmla="*/ 2147483647 w 59"/>
              <a:gd name="T57" fmla="*/ 2147483647 h 47"/>
              <a:gd name="T58" fmla="*/ 2147483647 w 59"/>
              <a:gd name="T59" fmla="*/ 2147483647 h 47"/>
              <a:gd name="T60" fmla="*/ 2147483647 w 59"/>
              <a:gd name="T61" fmla="*/ 2147483647 h 47"/>
              <a:gd name="T62" fmla="*/ 2147483647 w 59"/>
              <a:gd name="T63" fmla="*/ 2147483647 h 47"/>
              <a:gd name="T64" fmla="*/ 2147483647 w 59"/>
              <a:gd name="T65" fmla="*/ 2147483647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47"/>
              <a:gd name="T101" fmla="*/ 59 w 59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47">
                <a:moveTo>
                  <a:pt x="59" y="23"/>
                </a:moveTo>
                <a:lnTo>
                  <a:pt x="59" y="18"/>
                </a:lnTo>
                <a:lnTo>
                  <a:pt x="57" y="14"/>
                </a:lnTo>
                <a:lnTo>
                  <a:pt x="53" y="9"/>
                </a:lnTo>
                <a:lnTo>
                  <a:pt x="49" y="6"/>
                </a:lnTo>
                <a:lnTo>
                  <a:pt x="46" y="3"/>
                </a:lnTo>
                <a:lnTo>
                  <a:pt x="40" y="2"/>
                </a:lnTo>
                <a:lnTo>
                  <a:pt x="35" y="0"/>
                </a:lnTo>
                <a:lnTo>
                  <a:pt x="29" y="0"/>
                </a:lnTo>
                <a:lnTo>
                  <a:pt x="24" y="0"/>
                </a:lnTo>
                <a:lnTo>
                  <a:pt x="18" y="2"/>
                </a:lnTo>
                <a:lnTo>
                  <a:pt x="13" y="3"/>
                </a:lnTo>
                <a:lnTo>
                  <a:pt x="9" y="6"/>
                </a:lnTo>
                <a:lnTo>
                  <a:pt x="5" y="9"/>
                </a:lnTo>
                <a:lnTo>
                  <a:pt x="3" y="14"/>
                </a:lnTo>
                <a:lnTo>
                  <a:pt x="2" y="18"/>
                </a:lnTo>
                <a:lnTo>
                  <a:pt x="0" y="23"/>
                </a:lnTo>
                <a:lnTo>
                  <a:pt x="2" y="29"/>
                </a:lnTo>
                <a:lnTo>
                  <a:pt x="3" y="32"/>
                </a:lnTo>
                <a:lnTo>
                  <a:pt x="5" y="36"/>
                </a:lnTo>
                <a:lnTo>
                  <a:pt x="9" y="41"/>
                </a:lnTo>
                <a:lnTo>
                  <a:pt x="13" y="42"/>
                </a:lnTo>
                <a:lnTo>
                  <a:pt x="18" y="45"/>
                </a:lnTo>
                <a:lnTo>
                  <a:pt x="24" y="47"/>
                </a:lnTo>
                <a:lnTo>
                  <a:pt x="29" y="47"/>
                </a:lnTo>
                <a:lnTo>
                  <a:pt x="35" y="47"/>
                </a:lnTo>
                <a:lnTo>
                  <a:pt x="40" y="45"/>
                </a:lnTo>
                <a:lnTo>
                  <a:pt x="46" y="42"/>
                </a:lnTo>
                <a:lnTo>
                  <a:pt x="49" y="41"/>
                </a:lnTo>
                <a:lnTo>
                  <a:pt x="53" y="36"/>
                </a:lnTo>
                <a:lnTo>
                  <a:pt x="57" y="32"/>
                </a:lnTo>
                <a:lnTo>
                  <a:pt x="59" y="29"/>
                </a:lnTo>
                <a:lnTo>
                  <a:pt x="59" y="23"/>
                </a:lnTo>
                <a:lnTo>
                  <a:pt x="57" y="18"/>
                </a:lnTo>
                <a:lnTo>
                  <a:pt x="55" y="14"/>
                </a:lnTo>
                <a:lnTo>
                  <a:pt x="53" y="11"/>
                </a:lnTo>
                <a:lnTo>
                  <a:pt x="49" y="6"/>
                </a:lnTo>
                <a:lnTo>
                  <a:pt x="46" y="5"/>
                </a:lnTo>
                <a:lnTo>
                  <a:pt x="40" y="2"/>
                </a:lnTo>
                <a:lnTo>
                  <a:pt x="35" y="0"/>
                </a:lnTo>
                <a:lnTo>
                  <a:pt x="29" y="0"/>
                </a:lnTo>
                <a:lnTo>
                  <a:pt x="24" y="0"/>
                </a:lnTo>
                <a:lnTo>
                  <a:pt x="18" y="2"/>
                </a:lnTo>
                <a:lnTo>
                  <a:pt x="14" y="5"/>
                </a:lnTo>
                <a:lnTo>
                  <a:pt x="9" y="6"/>
                </a:lnTo>
                <a:lnTo>
                  <a:pt x="5" y="11"/>
                </a:lnTo>
                <a:lnTo>
                  <a:pt x="3" y="14"/>
                </a:lnTo>
                <a:lnTo>
                  <a:pt x="2" y="18"/>
                </a:lnTo>
                <a:lnTo>
                  <a:pt x="2" y="23"/>
                </a:lnTo>
                <a:lnTo>
                  <a:pt x="2" y="27"/>
                </a:lnTo>
                <a:lnTo>
                  <a:pt x="3" y="32"/>
                </a:lnTo>
                <a:lnTo>
                  <a:pt x="5" y="36"/>
                </a:lnTo>
                <a:lnTo>
                  <a:pt x="9" y="39"/>
                </a:lnTo>
                <a:lnTo>
                  <a:pt x="14" y="42"/>
                </a:lnTo>
                <a:lnTo>
                  <a:pt x="18" y="45"/>
                </a:lnTo>
                <a:lnTo>
                  <a:pt x="24" y="45"/>
                </a:lnTo>
                <a:lnTo>
                  <a:pt x="29" y="47"/>
                </a:lnTo>
                <a:lnTo>
                  <a:pt x="35" y="45"/>
                </a:lnTo>
                <a:lnTo>
                  <a:pt x="40" y="45"/>
                </a:lnTo>
                <a:lnTo>
                  <a:pt x="46" y="42"/>
                </a:lnTo>
                <a:lnTo>
                  <a:pt x="49" y="39"/>
                </a:lnTo>
                <a:lnTo>
                  <a:pt x="53" y="36"/>
                </a:lnTo>
                <a:lnTo>
                  <a:pt x="55" y="32"/>
                </a:lnTo>
                <a:lnTo>
                  <a:pt x="57" y="27"/>
                </a:lnTo>
                <a:lnTo>
                  <a:pt x="59" y="23"/>
                </a:lnTo>
                <a:close/>
              </a:path>
            </a:pathLst>
          </a:custGeom>
          <a:solidFill>
            <a:srgbClr val="D8F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2" name="Freeform 1712"/>
          <p:cNvSpPr>
            <a:spLocks/>
          </p:cNvSpPr>
          <p:nvPr/>
        </p:nvSpPr>
        <p:spPr bwMode="auto">
          <a:xfrm>
            <a:off x="4349750" y="4916488"/>
            <a:ext cx="82550" cy="74612"/>
          </a:xfrm>
          <a:custGeom>
            <a:avLst/>
            <a:gdLst>
              <a:gd name="T0" fmla="*/ 2147483647 w 57"/>
              <a:gd name="T1" fmla="*/ 2147483647 h 47"/>
              <a:gd name="T2" fmla="*/ 2147483647 w 57"/>
              <a:gd name="T3" fmla="*/ 2147483647 h 47"/>
              <a:gd name="T4" fmla="*/ 2147483647 w 57"/>
              <a:gd name="T5" fmla="*/ 2147483647 h 47"/>
              <a:gd name="T6" fmla="*/ 2147483647 w 57"/>
              <a:gd name="T7" fmla="*/ 0 h 47"/>
              <a:gd name="T8" fmla="*/ 2147483647 w 57"/>
              <a:gd name="T9" fmla="*/ 0 h 47"/>
              <a:gd name="T10" fmla="*/ 2147483647 w 57"/>
              <a:gd name="T11" fmla="*/ 2147483647 h 47"/>
              <a:gd name="T12" fmla="*/ 2147483647 w 57"/>
              <a:gd name="T13" fmla="*/ 2147483647 h 47"/>
              <a:gd name="T14" fmla="*/ 0 w 57"/>
              <a:gd name="T15" fmla="*/ 2147483647 h 47"/>
              <a:gd name="T16" fmla="*/ 0 w 57"/>
              <a:gd name="T17" fmla="*/ 2147483647 h 47"/>
              <a:gd name="T18" fmla="*/ 2147483647 w 57"/>
              <a:gd name="T19" fmla="*/ 2147483647 h 47"/>
              <a:gd name="T20" fmla="*/ 2147483647 w 57"/>
              <a:gd name="T21" fmla="*/ 2147483647 h 47"/>
              <a:gd name="T22" fmla="*/ 2147483647 w 57"/>
              <a:gd name="T23" fmla="*/ 2147483647 h 47"/>
              <a:gd name="T24" fmla="*/ 2147483647 w 57"/>
              <a:gd name="T25" fmla="*/ 2147483647 h 47"/>
              <a:gd name="T26" fmla="*/ 2147483647 w 57"/>
              <a:gd name="T27" fmla="*/ 2147483647 h 47"/>
              <a:gd name="T28" fmla="*/ 2147483647 w 57"/>
              <a:gd name="T29" fmla="*/ 2147483647 h 47"/>
              <a:gd name="T30" fmla="*/ 2147483647 w 57"/>
              <a:gd name="T31" fmla="*/ 2147483647 h 47"/>
              <a:gd name="T32" fmla="*/ 2147483647 w 57"/>
              <a:gd name="T33" fmla="*/ 2147483647 h 47"/>
              <a:gd name="T34" fmla="*/ 2147483647 w 57"/>
              <a:gd name="T35" fmla="*/ 2147483647 h 47"/>
              <a:gd name="T36" fmla="*/ 2147483647 w 57"/>
              <a:gd name="T37" fmla="*/ 2147483647 h 47"/>
              <a:gd name="T38" fmla="*/ 2147483647 w 57"/>
              <a:gd name="T39" fmla="*/ 2147483647 h 47"/>
              <a:gd name="T40" fmla="*/ 2147483647 w 57"/>
              <a:gd name="T41" fmla="*/ 0 h 47"/>
              <a:gd name="T42" fmla="*/ 2147483647 w 57"/>
              <a:gd name="T43" fmla="*/ 2147483647 h 47"/>
              <a:gd name="T44" fmla="*/ 2147483647 w 57"/>
              <a:gd name="T45" fmla="*/ 2147483647 h 47"/>
              <a:gd name="T46" fmla="*/ 2147483647 w 57"/>
              <a:gd name="T47" fmla="*/ 2147483647 h 47"/>
              <a:gd name="T48" fmla="*/ 0 w 57"/>
              <a:gd name="T49" fmla="*/ 2147483647 h 47"/>
              <a:gd name="T50" fmla="*/ 2147483647 w 57"/>
              <a:gd name="T51" fmla="*/ 2147483647 h 47"/>
              <a:gd name="T52" fmla="*/ 2147483647 w 57"/>
              <a:gd name="T53" fmla="*/ 2147483647 h 47"/>
              <a:gd name="T54" fmla="*/ 2147483647 w 57"/>
              <a:gd name="T55" fmla="*/ 2147483647 h 47"/>
              <a:gd name="T56" fmla="*/ 2147483647 w 57"/>
              <a:gd name="T57" fmla="*/ 2147483647 h 47"/>
              <a:gd name="T58" fmla="*/ 2147483647 w 57"/>
              <a:gd name="T59" fmla="*/ 2147483647 h 47"/>
              <a:gd name="T60" fmla="*/ 2147483647 w 57"/>
              <a:gd name="T61" fmla="*/ 2147483647 h 47"/>
              <a:gd name="T62" fmla="*/ 2147483647 w 57"/>
              <a:gd name="T63" fmla="*/ 2147483647 h 47"/>
              <a:gd name="T64" fmla="*/ 2147483647 w 57"/>
              <a:gd name="T65" fmla="*/ 2147483647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47"/>
              <a:gd name="T101" fmla="*/ 57 w 57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47">
                <a:moveTo>
                  <a:pt x="57" y="23"/>
                </a:moveTo>
                <a:lnTo>
                  <a:pt x="55" y="18"/>
                </a:lnTo>
                <a:lnTo>
                  <a:pt x="53" y="14"/>
                </a:lnTo>
                <a:lnTo>
                  <a:pt x="51" y="11"/>
                </a:lnTo>
                <a:lnTo>
                  <a:pt x="47" y="6"/>
                </a:lnTo>
                <a:lnTo>
                  <a:pt x="44" y="5"/>
                </a:lnTo>
                <a:lnTo>
                  <a:pt x="38" y="2"/>
                </a:lnTo>
                <a:lnTo>
                  <a:pt x="33" y="0"/>
                </a:lnTo>
                <a:lnTo>
                  <a:pt x="27" y="0"/>
                </a:lnTo>
                <a:lnTo>
                  <a:pt x="22" y="0"/>
                </a:lnTo>
                <a:lnTo>
                  <a:pt x="16" y="2"/>
                </a:lnTo>
                <a:lnTo>
                  <a:pt x="12" y="5"/>
                </a:lnTo>
                <a:lnTo>
                  <a:pt x="7" y="6"/>
                </a:lnTo>
                <a:lnTo>
                  <a:pt x="3" y="11"/>
                </a:lnTo>
                <a:lnTo>
                  <a:pt x="1" y="14"/>
                </a:lnTo>
                <a:lnTo>
                  <a:pt x="0" y="18"/>
                </a:lnTo>
                <a:lnTo>
                  <a:pt x="0" y="23"/>
                </a:lnTo>
                <a:lnTo>
                  <a:pt x="0" y="27"/>
                </a:lnTo>
                <a:lnTo>
                  <a:pt x="1" y="32"/>
                </a:lnTo>
                <a:lnTo>
                  <a:pt x="3" y="36"/>
                </a:lnTo>
                <a:lnTo>
                  <a:pt x="7" y="39"/>
                </a:lnTo>
                <a:lnTo>
                  <a:pt x="12" y="42"/>
                </a:lnTo>
                <a:lnTo>
                  <a:pt x="16" y="45"/>
                </a:lnTo>
                <a:lnTo>
                  <a:pt x="22" y="45"/>
                </a:lnTo>
                <a:lnTo>
                  <a:pt x="27" y="47"/>
                </a:lnTo>
                <a:lnTo>
                  <a:pt x="33" y="45"/>
                </a:lnTo>
                <a:lnTo>
                  <a:pt x="38" y="45"/>
                </a:lnTo>
                <a:lnTo>
                  <a:pt x="44" y="42"/>
                </a:lnTo>
                <a:lnTo>
                  <a:pt x="47" y="39"/>
                </a:lnTo>
                <a:lnTo>
                  <a:pt x="51" y="36"/>
                </a:lnTo>
                <a:lnTo>
                  <a:pt x="53" y="32"/>
                </a:lnTo>
                <a:lnTo>
                  <a:pt x="55" y="27"/>
                </a:lnTo>
                <a:lnTo>
                  <a:pt x="57" y="23"/>
                </a:lnTo>
                <a:lnTo>
                  <a:pt x="55" y="23"/>
                </a:lnTo>
                <a:lnTo>
                  <a:pt x="55" y="18"/>
                </a:lnTo>
                <a:lnTo>
                  <a:pt x="53" y="14"/>
                </a:lnTo>
                <a:lnTo>
                  <a:pt x="51" y="11"/>
                </a:lnTo>
                <a:lnTo>
                  <a:pt x="47" y="8"/>
                </a:lnTo>
                <a:lnTo>
                  <a:pt x="44" y="5"/>
                </a:lnTo>
                <a:lnTo>
                  <a:pt x="38" y="2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6" y="2"/>
                </a:lnTo>
                <a:lnTo>
                  <a:pt x="12" y="5"/>
                </a:lnTo>
                <a:lnTo>
                  <a:pt x="9" y="8"/>
                </a:lnTo>
                <a:lnTo>
                  <a:pt x="5" y="11"/>
                </a:lnTo>
                <a:lnTo>
                  <a:pt x="1" y="14"/>
                </a:lnTo>
                <a:lnTo>
                  <a:pt x="0" y="18"/>
                </a:lnTo>
                <a:lnTo>
                  <a:pt x="0" y="23"/>
                </a:lnTo>
                <a:lnTo>
                  <a:pt x="0" y="27"/>
                </a:lnTo>
                <a:lnTo>
                  <a:pt x="1" y="32"/>
                </a:lnTo>
                <a:lnTo>
                  <a:pt x="5" y="36"/>
                </a:lnTo>
                <a:lnTo>
                  <a:pt x="9" y="39"/>
                </a:lnTo>
                <a:lnTo>
                  <a:pt x="12" y="42"/>
                </a:lnTo>
                <a:lnTo>
                  <a:pt x="16" y="44"/>
                </a:lnTo>
                <a:lnTo>
                  <a:pt x="22" y="45"/>
                </a:lnTo>
                <a:lnTo>
                  <a:pt x="27" y="45"/>
                </a:lnTo>
                <a:lnTo>
                  <a:pt x="33" y="45"/>
                </a:lnTo>
                <a:lnTo>
                  <a:pt x="38" y="44"/>
                </a:lnTo>
                <a:lnTo>
                  <a:pt x="44" y="42"/>
                </a:lnTo>
                <a:lnTo>
                  <a:pt x="47" y="39"/>
                </a:lnTo>
                <a:lnTo>
                  <a:pt x="51" y="36"/>
                </a:lnTo>
                <a:lnTo>
                  <a:pt x="53" y="32"/>
                </a:lnTo>
                <a:lnTo>
                  <a:pt x="55" y="27"/>
                </a:lnTo>
                <a:lnTo>
                  <a:pt x="55" y="23"/>
                </a:lnTo>
                <a:lnTo>
                  <a:pt x="57" y="23"/>
                </a:lnTo>
                <a:close/>
              </a:path>
            </a:pathLst>
          </a:custGeom>
          <a:solidFill>
            <a:srgbClr val="D9F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3" name="Freeform 1713"/>
          <p:cNvSpPr>
            <a:spLocks/>
          </p:cNvSpPr>
          <p:nvPr/>
        </p:nvSpPr>
        <p:spPr bwMode="auto">
          <a:xfrm>
            <a:off x="4349750" y="4916488"/>
            <a:ext cx="79375" cy="71437"/>
          </a:xfrm>
          <a:custGeom>
            <a:avLst/>
            <a:gdLst>
              <a:gd name="T0" fmla="*/ 2147483647 w 55"/>
              <a:gd name="T1" fmla="*/ 2147483647 h 45"/>
              <a:gd name="T2" fmla="*/ 2147483647 w 55"/>
              <a:gd name="T3" fmla="*/ 2147483647 h 45"/>
              <a:gd name="T4" fmla="*/ 2147483647 w 55"/>
              <a:gd name="T5" fmla="*/ 2147483647 h 45"/>
              <a:gd name="T6" fmla="*/ 2147483647 w 55"/>
              <a:gd name="T7" fmla="*/ 2147483647 h 45"/>
              <a:gd name="T8" fmla="*/ 2147483647 w 55"/>
              <a:gd name="T9" fmla="*/ 2147483647 h 45"/>
              <a:gd name="T10" fmla="*/ 2147483647 w 55"/>
              <a:gd name="T11" fmla="*/ 2147483647 h 45"/>
              <a:gd name="T12" fmla="*/ 2147483647 w 55"/>
              <a:gd name="T13" fmla="*/ 2147483647 h 45"/>
              <a:gd name="T14" fmla="*/ 0 w 55"/>
              <a:gd name="T15" fmla="*/ 2147483647 h 45"/>
              <a:gd name="T16" fmla="*/ 0 w 55"/>
              <a:gd name="T17" fmla="*/ 2147483647 h 45"/>
              <a:gd name="T18" fmla="*/ 2147483647 w 55"/>
              <a:gd name="T19" fmla="*/ 2147483647 h 45"/>
              <a:gd name="T20" fmla="*/ 2147483647 w 55"/>
              <a:gd name="T21" fmla="*/ 2147483647 h 45"/>
              <a:gd name="T22" fmla="*/ 2147483647 w 55"/>
              <a:gd name="T23" fmla="*/ 2147483647 h 45"/>
              <a:gd name="T24" fmla="*/ 2147483647 w 55"/>
              <a:gd name="T25" fmla="*/ 2147483647 h 45"/>
              <a:gd name="T26" fmla="*/ 2147483647 w 55"/>
              <a:gd name="T27" fmla="*/ 2147483647 h 45"/>
              <a:gd name="T28" fmla="*/ 2147483647 w 55"/>
              <a:gd name="T29" fmla="*/ 2147483647 h 45"/>
              <a:gd name="T30" fmla="*/ 2147483647 w 55"/>
              <a:gd name="T31" fmla="*/ 2147483647 h 45"/>
              <a:gd name="T32" fmla="*/ 2147483647 w 55"/>
              <a:gd name="T33" fmla="*/ 2147483647 h 45"/>
              <a:gd name="T34" fmla="*/ 2147483647 w 55"/>
              <a:gd name="T35" fmla="*/ 2147483647 h 45"/>
              <a:gd name="T36" fmla="*/ 2147483647 w 55"/>
              <a:gd name="T37" fmla="*/ 2147483647 h 45"/>
              <a:gd name="T38" fmla="*/ 2147483647 w 55"/>
              <a:gd name="T39" fmla="*/ 2147483647 h 45"/>
              <a:gd name="T40" fmla="*/ 2147483647 w 55"/>
              <a:gd name="T41" fmla="*/ 2147483647 h 45"/>
              <a:gd name="T42" fmla="*/ 2147483647 w 55"/>
              <a:gd name="T43" fmla="*/ 2147483647 h 45"/>
              <a:gd name="T44" fmla="*/ 2147483647 w 55"/>
              <a:gd name="T45" fmla="*/ 2147483647 h 45"/>
              <a:gd name="T46" fmla="*/ 2147483647 w 55"/>
              <a:gd name="T47" fmla="*/ 2147483647 h 45"/>
              <a:gd name="T48" fmla="*/ 2147483647 w 55"/>
              <a:gd name="T49" fmla="*/ 2147483647 h 45"/>
              <a:gd name="T50" fmla="*/ 2147483647 w 55"/>
              <a:gd name="T51" fmla="*/ 2147483647 h 45"/>
              <a:gd name="T52" fmla="*/ 2147483647 w 55"/>
              <a:gd name="T53" fmla="*/ 2147483647 h 45"/>
              <a:gd name="T54" fmla="*/ 2147483647 w 55"/>
              <a:gd name="T55" fmla="*/ 2147483647 h 45"/>
              <a:gd name="T56" fmla="*/ 2147483647 w 55"/>
              <a:gd name="T57" fmla="*/ 2147483647 h 45"/>
              <a:gd name="T58" fmla="*/ 2147483647 w 55"/>
              <a:gd name="T59" fmla="*/ 2147483647 h 45"/>
              <a:gd name="T60" fmla="*/ 2147483647 w 55"/>
              <a:gd name="T61" fmla="*/ 2147483647 h 45"/>
              <a:gd name="T62" fmla="*/ 2147483647 w 55"/>
              <a:gd name="T63" fmla="*/ 2147483647 h 45"/>
              <a:gd name="T64" fmla="*/ 2147483647 w 55"/>
              <a:gd name="T65" fmla="*/ 2147483647 h 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"/>
              <a:gd name="T100" fmla="*/ 0 h 45"/>
              <a:gd name="T101" fmla="*/ 55 w 55"/>
              <a:gd name="T102" fmla="*/ 45 h 4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" h="45">
                <a:moveTo>
                  <a:pt x="55" y="23"/>
                </a:moveTo>
                <a:lnTo>
                  <a:pt x="55" y="18"/>
                </a:lnTo>
                <a:lnTo>
                  <a:pt x="53" y="14"/>
                </a:lnTo>
                <a:lnTo>
                  <a:pt x="51" y="11"/>
                </a:lnTo>
                <a:lnTo>
                  <a:pt x="47" y="8"/>
                </a:lnTo>
                <a:lnTo>
                  <a:pt x="44" y="5"/>
                </a:lnTo>
                <a:lnTo>
                  <a:pt x="38" y="2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6" y="2"/>
                </a:lnTo>
                <a:lnTo>
                  <a:pt x="12" y="5"/>
                </a:lnTo>
                <a:lnTo>
                  <a:pt x="9" y="8"/>
                </a:lnTo>
                <a:lnTo>
                  <a:pt x="5" y="11"/>
                </a:lnTo>
                <a:lnTo>
                  <a:pt x="1" y="14"/>
                </a:lnTo>
                <a:lnTo>
                  <a:pt x="0" y="18"/>
                </a:lnTo>
                <a:lnTo>
                  <a:pt x="0" y="23"/>
                </a:lnTo>
                <a:lnTo>
                  <a:pt x="0" y="27"/>
                </a:lnTo>
                <a:lnTo>
                  <a:pt x="1" y="32"/>
                </a:lnTo>
                <a:lnTo>
                  <a:pt x="5" y="36"/>
                </a:lnTo>
                <a:lnTo>
                  <a:pt x="9" y="39"/>
                </a:lnTo>
                <a:lnTo>
                  <a:pt x="12" y="42"/>
                </a:lnTo>
                <a:lnTo>
                  <a:pt x="16" y="44"/>
                </a:lnTo>
                <a:lnTo>
                  <a:pt x="22" y="45"/>
                </a:lnTo>
                <a:lnTo>
                  <a:pt x="27" y="45"/>
                </a:lnTo>
                <a:lnTo>
                  <a:pt x="33" y="45"/>
                </a:lnTo>
                <a:lnTo>
                  <a:pt x="38" y="44"/>
                </a:lnTo>
                <a:lnTo>
                  <a:pt x="44" y="42"/>
                </a:lnTo>
                <a:lnTo>
                  <a:pt x="47" y="39"/>
                </a:lnTo>
                <a:lnTo>
                  <a:pt x="51" y="36"/>
                </a:lnTo>
                <a:lnTo>
                  <a:pt x="53" y="32"/>
                </a:lnTo>
                <a:lnTo>
                  <a:pt x="55" y="27"/>
                </a:lnTo>
                <a:lnTo>
                  <a:pt x="55" y="23"/>
                </a:lnTo>
                <a:lnTo>
                  <a:pt x="55" y="18"/>
                </a:lnTo>
                <a:lnTo>
                  <a:pt x="53" y="15"/>
                </a:lnTo>
                <a:lnTo>
                  <a:pt x="49" y="11"/>
                </a:lnTo>
                <a:lnTo>
                  <a:pt x="47" y="8"/>
                </a:lnTo>
                <a:lnTo>
                  <a:pt x="42" y="5"/>
                </a:lnTo>
                <a:lnTo>
                  <a:pt x="38" y="3"/>
                </a:lnTo>
                <a:lnTo>
                  <a:pt x="33" y="2"/>
                </a:lnTo>
                <a:lnTo>
                  <a:pt x="27" y="2"/>
                </a:lnTo>
                <a:lnTo>
                  <a:pt x="22" y="2"/>
                </a:lnTo>
                <a:lnTo>
                  <a:pt x="18" y="3"/>
                </a:lnTo>
                <a:lnTo>
                  <a:pt x="12" y="5"/>
                </a:lnTo>
                <a:lnTo>
                  <a:pt x="9" y="8"/>
                </a:lnTo>
                <a:lnTo>
                  <a:pt x="5" y="11"/>
                </a:lnTo>
                <a:lnTo>
                  <a:pt x="3" y="15"/>
                </a:lnTo>
                <a:lnTo>
                  <a:pt x="1" y="18"/>
                </a:lnTo>
                <a:lnTo>
                  <a:pt x="1" y="23"/>
                </a:lnTo>
                <a:lnTo>
                  <a:pt x="1" y="27"/>
                </a:lnTo>
                <a:lnTo>
                  <a:pt x="3" y="32"/>
                </a:lnTo>
                <a:lnTo>
                  <a:pt x="5" y="36"/>
                </a:lnTo>
                <a:lnTo>
                  <a:pt x="9" y="39"/>
                </a:lnTo>
                <a:lnTo>
                  <a:pt x="12" y="41"/>
                </a:lnTo>
                <a:lnTo>
                  <a:pt x="18" y="44"/>
                </a:lnTo>
                <a:lnTo>
                  <a:pt x="22" y="45"/>
                </a:lnTo>
                <a:lnTo>
                  <a:pt x="27" y="45"/>
                </a:lnTo>
                <a:lnTo>
                  <a:pt x="33" y="45"/>
                </a:lnTo>
                <a:lnTo>
                  <a:pt x="38" y="44"/>
                </a:lnTo>
                <a:lnTo>
                  <a:pt x="42" y="41"/>
                </a:lnTo>
                <a:lnTo>
                  <a:pt x="47" y="39"/>
                </a:lnTo>
                <a:lnTo>
                  <a:pt x="49" y="36"/>
                </a:lnTo>
                <a:lnTo>
                  <a:pt x="53" y="32"/>
                </a:lnTo>
                <a:lnTo>
                  <a:pt x="55" y="27"/>
                </a:lnTo>
                <a:lnTo>
                  <a:pt x="55" y="23"/>
                </a:lnTo>
                <a:close/>
              </a:path>
            </a:pathLst>
          </a:custGeom>
          <a:solidFill>
            <a:srgbClr val="DAF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4" name="Freeform 1714"/>
          <p:cNvSpPr>
            <a:spLocks/>
          </p:cNvSpPr>
          <p:nvPr/>
        </p:nvSpPr>
        <p:spPr bwMode="auto">
          <a:xfrm>
            <a:off x="4351338" y="4919663"/>
            <a:ext cx="77787" cy="68262"/>
          </a:xfrm>
          <a:custGeom>
            <a:avLst/>
            <a:gdLst>
              <a:gd name="T0" fmla="*/ 2147483647 w 54"/>
              <a:gd name="T1" fmla="*/ 2147483647 h 43"/>
              <a:gd name="T2" fmla="*/ 2147483647 w 54"/>
              <a:gd name="T3" fmla="*/ 2147483647 h 43"/>
              <a:gd name="T4" fmla="*/ 2147483647 w 54"/>
              <a:gd name="T5" fmla="*/ 2147483647 h 43"/>
              <a:gd name="T6" fmla="*/ 2147483647 w 54"/>
              <a:gd name="T7" fmla="*/ 0 h 43"/>
              <a:gd name="T8" fmla="*/ 2147483647 w 54"/>
              <a:gd name="T9" fmla="*/ 0 h 43"/>
              <a:gd name="T10" fmla="*/ 2147483647 w 54"/>
              <a:gd name="T11" fmla="*/ 2147483647 h 43"/>
              <a:gd name="T12" fmla="*/ 2147483647 w 54"/>
              <a:gd name="T13" fmla="*/ 2147483647 h 43"/>
              <a:gd name="T14" fmla="*/ 0 w 54"/>
              <a:gd name="T15" fmla="*/ 2147483647 h 43"/>
              <a:gd name="T16" fmla="*/ 0 w 54"/>
              <a:gd name="T17" fmla="*/ 2147483647 h 43"/>
              <a:gd name="T18" fmla="*/ 2147483647 w 54"/>
              <a:gd name="T19" fmla="*/ 2147483647 h 43"/>
              <a:gd name="T20" fmla="*/ 2147483647 w 54"/>
              <a:gd name="T21" fmla="*/ 2147483647 h 43"/>
              <a:gd name="T22" fmla="*/ 2147483647 w 54"/>
              <a:gd name="T23" fmla="*/ 2147483647 h 43"/>
              <a:gd name="T24" fmla="*/ 2147483647 w 54"/>
              <a:gd name="T25" fmla="*/ 2147483647 h 43"/>
              <a:gd name="T26" fmla="*/ 2147483647 w 54"/>
              <a:gd name="T27" fmla="*/ 2147483647 h 43"/>
              <a:gd name="T28" fmla="*/ 2147483647 w 54"/>
              <a:gd name="T29" fmla="*/ 2147483647 h 43"/>
              <a:gd name="T30" fmla="*/ 2147483647 w 54"/>
              <a:gd name="T31" fmla="*/ 2147483647 h 43"/>
              <a:gd name="T32" fmla="*/ 2147483647 w 54"/>
              <a:gd name="T33" fmla="*/ 2147483647 h 43"/>
              <a:gd name="T34" fmla="*/ 2147483647 w 54"/>
              <a:gd name="T35" fmla="*/ 2147483647 h 43"/>
              <a:gd name="T36" fmla="*/ 2147483647 w 54"/>
              <a:gd name="T37" fmla="*/ 2147483647 h 43"/>
              <a:gd name="T38" fmla="*/ 2147483647 w 54"/>
              <a:gd name="T39" fmla="*/ 2147483647 h 43"/>
              <a:gd name="T40" fmla="*/ 2147483647 w 54"/>
              <a:gd name="T41" fmla="*/ 0 h 43"/>
              <a:gd name="T42" fmla="*/ 2147483647 w 54"/>
              <a:gd name="T43" fmla="*/ 2147483647 h 43"/>
              <a:gd name="T44" fmla="*/ 2147483647 w 54"/>
              <a:gd name="T45" fmla="*/ 2147483647 h 43"/>
              <a:gd name="T46" fmla="*/ 2147483647 w 54"/>
              <a:gd name="T47" fmla="*/ 2147483647 h 43"/>
              <a:gd name="T48" fmla="*/ 0 w 54"/>
              <a:gd name="T49" fmla="*/ 2147483647 h 43"/>
              <a:gd name="T50" fmla="*/ 2147483647 w 54"/>
              <a:gd name="T51" fmla="*/ 2147483647 h 43"/>
              <a:gd name="T52" fmla="*/ 2147483647 w 54"/>
              <a:gd name="T53" fmla="*/ 2147483647 h 43"/>
              <a:gd name="T54" fmla="*/ 2147483647 w 54"/>
              <a:gd name="T55" fmla="*/ 2147483647 h 43"/>
              <a:gd name="T56" fmla="*/ 2147483647 w 54"/>
              <a:gd name="T57" fmla="*/ 2147483647 h 43"/>
              <a:gd name="T58" fmla="*/ 2147483647 w 54"/>
              <a:gd name="T59" fmla="*/ 2147483647 h 43"/>
              <a:gd name="T60" fmla="*/ 2147483647 w 54"/>
              <a:gd name="T61" fmla="*/ 2147483647 h 43"/>
              <a:gd name="T62" fmla="*/ 2147483647 w 54"/>
              <a:gd name="T63" fmla="*/ 2147483647 h 43"/>
              <a:gd name="T64" fmla="*/ 2147483647 w 54"/>
              <a:gd name="T65" fmla="*/ 2147483647 h 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4"/>
              <a:gd name="T100" fmla="*/ 0 h 43"/>
              <a:gd name="T101" fmla="*/ 54 w 54"/>
              <a:gd name="T102" fmla="*/ 43 h 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4" h="43">
                <a:moveTo>
                  <a:pt x="54" y="21"/>
                </a:moveTo>
                <a:lnTo>
                  <a:pt x="54" y="16"/>
                </a:lnTo>
                <a:lnTo>
                  <a:pt x="52" y="13"/>
                </a:lnTo>
                <a:lnTo>
                  <a:pt x="48" y="9"/>
                </a:lnTo>
                <a:lnTo>
                  <a:pt x="46" y="6"/>
                </a:lnTo>
                <a:lnTo>
                  <a:pt x="41" y="3"/>
                </a:lnTo>
                <a:lnTo>
                  <a:pt x="37" y="1"/>
                </a:lnTo>
                <a:lnTo>
                  <a:pt x="32" y="0"/>
                </a:lnTo>
                <a:lnTo>
                  <a:pt x="26" y="0"/>
                </a:lnTo>
                <a:lnTo>
                  <a:pt x="21" y="0"/>
                </a:lnTo>
                <a:lnTo>
                  <a:pt x="17" y="1"/>
                </a:lnTo>
                <a:lnTo>
                  <a:pt x="11" y="3"/>
                </a:lnTo>
                <a:lnTo>
                  <a:pt x="8" y="6"/>
                </a:lnTo>
                <a:lnTo>
                  <a:pt x="4" y="9"/>
                </a:lnTo>
                <a:lnTo>
                  <a:pt x="2" y="13"/>
                </a:lnTo>
                <a:lnTo>
                  <a:pt x="0" y="16"/>
                </a:lnTo>
                <a:lnTo>
                  <a:pt x="0" y="21"/>
                </a:lnTo>
                <a:lnTo>
                  <a:pt x="0" y="25"/>
                </a:lnTo>
                <a:lnTo>
                  <a:pt x="2" y="30"/>
                </a:lnTo>
                <a:lnTo>
                  <a:pt x="4" y="34"/>
                </a:lnTo>
                <a:lnTo>
                  <a:pt x="8" y="37"/>
                </a:lnTo>
                <a:lnTo>
                  <a:pt x="11" y="39"/>
                </a:lnTo>
                <a:lnTo>
                  <a:pt x="17" y="42"/>
                </a:lnTo>
                <a:lnTo>
                  <a:pt x="21" y="43"/>
                </a:lnTo>
                <a:lnTo>
                  <a:pt x="26" y="43"/>
                </a:lnTo>
                <a:lnTo>
                  <a:pt x="32" y="43"/>
                </a:lnTo>
                <a:lnTo>
                  <a:pt x="37" y="42"/>
                </a:lnTo>
                <a:lnTo>
                  <a:pt x="41" y="39"/>
                </a:lnTo>
                <a:lnTo>
                  <a:pt x="46" y="37"/>
                </a:lnTo>
                <a:lnTo>
                  <a:pt x="48" y="34"/>
                </a:lnTo>
                <a:lnTo>
                  <a:pt x="52" y="30"/>
                </a:lnTo>
                <a:lnTo>
                  <a:pt x="54" y="25"/>
                </a:lnTo>
                <a:lnTo>
                  <a:pt x="54" y="21"/>
                </a:lnTo>
                <a:lnTo>
                  <a:pt x="52" y="21"/>
                </a:lnTo>
                <a:lnTo>
                  <a:pt x="52" y="16"/>
                </a:lnTo>
                <a:lnTo>
                  <a:pt x="50" y="13"/>
                </a:lnTo>
                <a:lnTo>
                  <a:pt x="48" y="9"/>
                </a:lnTo>
                <a:lnTo>
                  <a:pt x="45" y="6"/>
                </a:lnTo>
                <a:lnTo>
                  <a:pt x="41" y="4"/>
                </a:lnTo>
                <a:lnTo>
                  <a:pt x="37" y="1"/>
                </a:lnTo>
                <a:lnTo>
                  <a:pt x="32" y="0"/>
                </a:lnTo>
                <a:lnTo>
                  <a:pt x="26" y="0"/>
                </a:lnTo>
                <a:lnTo>
                  <a:pt x="21" y="0"/>
                </a:lnTo>
                <a:lnTo>
                  <a:pt x="17" y="1"/>
                </a:lnTo>
                <a:lnTo>
                  <a:pt x="11" y="4"/>
                </a:lnTo>
                <a:lnTo>
                  <a:pt x="8" y="6"/>
                </a:lnTo>
                <a:lnTo>
                  <a:pt x="4" y="9"/>
                </a:lnTo>
                <a:lnTo>
                  <a:pt x="2" y="13"/>
                </a:lnTo>
                <a:lnTo>
                  <a:pt x="0" y="16"/>
                </a:lnTo>
                <a:lnTo>
                  <a:pt x="0" y="21"/>
                </a:lnTo>
                <a:lnTo>
                  <a:pt x="0" y="25"/>
                </a:lnTo>
                <a:lnTo>
                  <a:pt x="2" y="30"/>
                </a:lnTo>
                <a:lnTo>
                  <a:pt x="4" y="33"/>
                </a:lnTo>
                <a:lnTo>
                  <a:pt x="8" y="36"/>
                </a:lnTo>
                <a:lnTo>
                  <a:pt x="11" y="39"/>
                </a:lnTo>
                <a:lnTo>
                  <a:pt x="17" y="40"/>
                </a:lnTo>
                <a:lnTo>
                  <a:pt x="21" y="42"/>
                </a:lnTo>
                <a:lnTo>
                  <a:pt x="26" y="43"/>
                </a:lnTo>
                <a:lnTo>
                  <a:pt x="32" y="42"/>
                </a:lnTo>
                <a:lnTo>
                  <a:pt x="37" y="40"/>
                </a:lnTo>
                <a:lnTo>
                  <a:pt x="41" y="39"/>
                </a:lnTo>
                <a:lnTo>
                  <a:pt x="45" y="36"/>
                </a:lnTo>
                <a:lnTo>
                  <a:pt x="48" y="33"/>
                </a:lnTo>
                <a:lnTo>
                  <a:pt x="50" y="30"/>
                </a:lnTo>
                <a:lnTo>
                  <a:pt x="52" y="25"/>
                </a:lnTo>
                <a:lnTo>
                  <a:pt x="52" y="21"/>
                </a:lnTo>
                <a:lnTo>
                  <a:pt x="54" y="21"/>
                </a:lnTo>
                <a:close/>
              </a:path>
            </a:pathLst>
          </a:custGeom>
          <a:solidFill>
            <a:srgbClr val="DBF7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5" name="Freeform 1715"/>
          <p:cNvSpPr>
            <a:spLocks/>
          </p:cNvSpPr>
          <p:nvPr/>
        </p:nvSpPr>
        <p:spPr bwMode="auto">
          <a:xfrm>
            <a:off x="4351338" y="4919663"/>
            <a:ext cx="76200" cy="68262"/>
          </a:xfrm>
          <a:custGeom>
            <a:avLst/>
            <a:gdLst>
              <a:gd name="T0" fmla="*/ 2147483647 w 52"/>
              <a:gd name="T1" fmla="*/ 2147483647 h 43"/>
              <a:gd name="T2" fmla="*/ 2147483647 w 52"/>
              <a:gd name="T3" fmla="*/ 2147483647 h 43"/>
              <a:gd name="T4" fmla="*/ 2147483647 w 52"/>
              <a:gd name="T5" fmla="*/ 2147483647 h 43"/>
              <a:gd name="T6" fmla="*/ 2147483647 w 52"/>
              <a:gd name="T7" fmla="*/ 0 h 43"/>
              <a:gd name="T8" fmla="*/ 2147483647 w 52"/>
              <a:gd name="T9" fmla="*/ 0 h 43"/>
              <a:gd name="T10" fmla="*/ 2147483647 w 52"/>
              <a:gd name="T11" fmla="*/ 2147483647 h 43"/>
              <a:gd name="T12" fmla="*/ 2147483647 w 52"/>
              <a:gd name="T13" fmla="*/ 2147483647 h 43"/>
              <a:gd name="T14" fmla="*/ 0 w 52"/>
              <a:gd name="T15" fmla="*/ 2147483647 h 43"/>
              <a:gd name="T16" fmla="*/ 0 w 52"/>
              <a:gd name="T17" fmla="*/ 2147483647 h 43"/>
              <a:gd name="T18" fmla="*/ 2147483647 w 52"/>
              <a:gd name="T19" fmla="*/ 2147483647 h 43"/>
              <a:gd name="T20" fmla="*/ 2147483647 w 52"/>
              <a:gd name="T21" fmla="*/ 2147483647 h 43"/>
              <a:gd name="T22" fmla="*/ 2147483647 w 52"/>
              <a:gd name="T23" fmla="*/ 2147483647 h 43"/>
              <a:gd name="T24" fmla="*/ 2147483647 w 52"/>
              <a:gd name="T25" fmla="*/ 2147483647 h 43"/>
              <a:gd name="T26" fmla="*/ 2147483647 w 52"/>
              <a:gd name="T27" fmla="*/ 2147483647 h 43"/>
              <a:gd name="T28" fmla="*/ 2147483647 w 52"/>
              <a:gd name="T29" fmla="*/ 2147483647 h 43"/>
              <a:gd name="T30" fmla="*/ 2147483647 w 52"/>
              <a:gd name="T31" fmla="*/ 2147483647 h 43"/>
              <a:gd name="T32" fmla="*/ 2147483647 w 52"/>
              <a:gd name="T33" fmla="*/ 2147483647 h 43"/>
              <a:gd name="T34" fmla="*/ 2147483647 w 52"/>
              <a:gd name="T35" fmla="*/ 2147483647 h 43"/>
              <a:gd name="T36" fmla="*/ 2147483647 w 52"/>
              <a:gd name="T37" fmla="*/ 2147483647 h 43"/>
              <a:gd name="T38" fmla="*/ 2147483647 w 52"/>
              <a:gd name="T39" fmla="*/ 2147483647 h 43"/>
              <a:gd name="T40" fmla="*/ 2147483647 w 52"/>
              <a:gd name="T41" fmla="*/ 0 h 43"/>
              <a:gd name="T42" fmla="*/ 2147483647 w 52"/>
              <a:gd name="T43" fmla="*/ 2147483647 h 43"/>
              <a:gd name="T44" fmla="*/ 2147483647 w 52"/>
              <a:gd name="T45" fmla="*/ 2147483647 h 43"/>
              <a:gd name="T46" fmla="*/ 2147483647 w 52"/>
              <a:gd name="T47" fmla="*/ 2147483647 h 43"/>
              <a:gd name="T48" fmla="*/ 0 w 52"/>
              <a:gd name="T49" fmla="*/ 2147483647 h 43"/>
              <a:gd name="T50" fmla="*/ 2147483647 w 52"/>
              <a:gd name="T51" fmla="*/ 2147483647 h 43"/>
              <a:gd name="T52" fmla="*/ 2147483647 w 52"/>
              <a:gd name="T53" fmla="*/ 2147483647 h 43"/>
              <a:gd name="T54" fmla="*/ 2147483647 w 52"/>
              <a:gd name="T55" fmla="*/ 2147483647 h 43"/>
              <a:gd name="T56" fmla="*/ 2147483647 w 52"/>
              <a:gd name="T57" fmla="*/ 2147483647 h 43"/>
              <a:gd name="T58" fmla="*/ 2147483647 w 52"/>
              <a:gd name="T59" fmla="*/ 2147483647 h 43"/>
              <a:gd name="T60" fmla="*/ 2147483647 w 52"/>
              <a:gd name="T61" fmla="*/ 2147483647 h 43"/>
              <a:gd name="T62" fmla="*/ 2147483647 w 52"/>
              <a:gd name="T63" fmla="*/ 2147483647 h 43"/>
              <a:gd name="T64" fmla="*/ 2147483647 w 52"/>
              <a:gd name="T65" fmla="*/ 2147483647 h 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"/>
              <a:gd name="T100" fmla="*/ 0 h 43"/>
              <a:gd name="T101" fmla="*/ 52 w 52"/>
              <a:gd name="T102" fmla="*/ 43 h 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" h="43">
                <a:moveTo>
                  <a:pt x="52" y="21"/>
                </a:moveTo>
                <a:lnTo>
                  <a:pt x="52" y="16"/>
                </a:lnTo>
                <a:lnTo>
                  <a:pt x="50" y="13"/>
                </a:lnTo>
                <a:lnTo>
                  <a:pt x="48" y="9"/>
                </a:lnTo>
                <a:lnTo>
                  <a:pt x="45" y="6"/>
                </a:lnTo>
                <a:lnTo>
                  <a:pt x="41" y="4"/>
                </a:lnTo>
                <a:lnTo>
                  <a:pt x="37" y="1"/>
                </a:lnTo>
                <a:lnTo>
                  <a:pt x="32" y="0"/>
                </a:lnTo>
                <a:lnTo>
                  <a:pt x="26" y="0"/>
                </a:lnTo>
                <a:lnTo>
                  <a:pt x="21" y="0"/>
                </a:lnTo>
                <a:lnTo>
                  <a:pt x="17" y="1"/>
                </a:lnTo>
                <a:lnTo>
                  <a:pt x="11" y="4"/>
                </a:lnTo>
                <a:lnTo>
                  <a:pt x="8" y="6"/>
                </a:lnTo>
                <a:lnTo>
                  <a:pt x="4" y="9"/>
                </a:lnTo>
                <a:lnTo>
                  <a:pt x="2" y="13"/>
                </a:lnTo>
                <a:lnTo>
                  <a:pt x="0" y="16"/>
                </a:lnTo>
                <a:lnTo>
                  <a:pt x="0" y="21"/>
                </a:lnTo>
                <a:lnTo>
                  <a:pt x="0" y="25"/>
                </a:lnTo>
                <a:lnTo>
                  <a:pt x="2" y="30"/>
                </a:lnTo>
                <a:lnTo>
                  <a:pt x="4" y="33"/>
                </a:lnTo>
                <a:lnTo>
                  <a:pt x="8" y="36"/>
                </a:lnTo>
                <a:lnTo>
                  <a:pt x="11" y="39"/>
                </a:lnTo>
                <a:lnTo>
                  <a:pt x="17" y="40"/>
                </a:lnTo>
                <a:lnTo>
                  <a:pt x="21" y="42"/>
                </a:lnTo>
                <a:lnTo>
                  <a:pt x="26" y="43"/>
                </a:lnTo>
                <a:lnTo>
                  <a:pt x="32" y="42"/>
                </a:lnTo>
                <a:lnTo>
                  <a:pt x="37" y="40"/>
                </a:lnTo>
                <a:lnTo>
                  <a:pt x="41" y="39"/>
                </a:lnTo>
                <a:lnTo>
                  <a:pt x="45" y="36"/>
                </a:lnTo>
                <a:lnTo>
                  <a:pt x="48" y="33"/>
                </a:lnTo>
                <a:lnTo>
                  <a:pt x="50" y="30"/>
                </a:lnTo>
                <a:lnTo>
                  <a:pt x="52" y="25"/>
                </a:lnTo>
                <a:lnTo>
                  <a:pt x="52" y="21"/>
                </a:lnTo>
                <a:lnTo>
                  <a:pt x="52" y="18"/>
                </a:lnTo>
                <a:lnTo>
                  <a:pt x="50" y="13"/>
                </a:lnTo>
                <a:lnTo>
                  <a:pt x="48" y="10"/>
                </a:lnTo>
                <a:lnTo>
                  <a:pt x="45" y="7"/>
                </a:lnTo>
                <a:lnTo>
                  <a:pt x="41" y="4"/>
                </a:lnTo>
                <a:lnTo>
                  <a:pt x="37" y="3"/>
                </a:lnTo>
                <a:lnTo>
                  <a:pt x="32" y="1"/>
                </a:lnTo>
                <a:lnTo>
                  <a:pt x="26" y="0"/>
                </a:lnTo>
                <a:lnTo>
                  <a:pt x="21" y="1"/>
                </a:lnTo>
                <a:lnTo>
                  <a:pt x="17" y="3"/>
                </a:lnTo>
                <a:lnTo>
                  <a:pt x="11" y="4"/>
                </a:lnTo>
                <a:lnTo>
                  <a:pt x="8" y="7"/>
                </a:lnTo>
                <a:lnTo>
                  <a:pt x="6" y="10"/>
                </a:lnTo>
                <a:lnTo>
                  <a:pt x="2" y="13"/>
                </a:lnTo>
                <a:lnTo>
                  <a:pt x="2" y="18"/>
                </a:lnTo>
                <a:lnTo>
                  <a:pt x="0" y="21"/>
                </a:lnTo>
                <a:lnTo>
                  <a:pt x="2" y="25"/>
                </a:lnTo>
                <a:lnTo>
                  <a:pt x="2" y="30"/>
                </a:lnTo>
                <a:lnTo>
                  <a:pt x="6" y="33"/>
                </a:lnTo>
                <a:lnTo>
                  <a:pt x="8" y="36"/>
                </a:lnTo>
                <a:lnTo>
                  <a:pt x="11" y="39"/>
                </a:lnTo>
                <a:lnTo>
                  <a:pt x="17" y="40"/>
                </a:lnTo>
                <a:lnTo>
                  <a:pt x="21" y="42"/>
                </a:lnTo>
                <a:lnTo>
                  <a:pt x="26" y="42"/>
                </a:lnTo>
                <a:lnTo>
                  <a:pt x="32" y="42"/>
                </a:lnTo>
                <a:lnTo>
                  <a:pt x="37" y="40"/>
                </a:lnTo>
                <a:lnTo>
                  <a:pt x="41" y="39"/>
                </a:lnTo>
                <a:lnTo>
                  <a:pt x="45" y="36"/>
                </a:lnTo>
                <a:lnTo>
                  <a:pt x="48" y="33"/>
                </a:lnTo>
                <a:lnTo>
                  <a:pt x="50" y="30"/>
                </a:lnTo>
                <a:lnTo>
                  <a:pt x="52" y="25"/>
                </a:lnTo>
                <a:lnTo>
                  <a:pt x="52" y="21"/>
                </a:lnTo>
                <a:close/>
              </a:path>
            </a:pathLst>
          </a:custGeom>
          <a:solidFill>
            <a:srgbClr val="DCF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6" name="Freeform 1716"/>
          <p:cNvSpPr>
            <a:spLocks/>
          </p:cNvSpPr>
          <p:nvPr/>
        </p:nvSpPr>
        <p:spPr bwMode="auto">
          <a:xfrm>
            <a:off x="4351338" y="4919663"/>
            <a:ext cx="76200" cy="66675"/>
          </a:xfrm>
          <a:custGeom>
            <a:avLst/>
            <a:gdLst>
              <a:gd name="T0" fmla="*/ 2147483647 w 52"/>
              <a:gd name="T1" fmla="*/ 2147483647 h 42"/>
              <a:gd name="T2" fmla="*/ 2147483647 w 52"/>
              <a:gd name="T3" fmla="*/ 2147483647 h 42"/>
              <a:gd name="T4" fmla="*/ 2147483647 w 52"/>
              <a:gd name="T5" fmla="*/ 2147483647 h 42"/>
              <a:gd name="T6" fmla="*/ 2147483647 w 52"/>
              <a:gd name="T7" fmla="*/ 2147483647 h 42"/>
              <a:gd name="T8" fmla="*/ 2147483647 w 52"/>
              <a:gd name="T9" fmla="*/ 2147483647 h 42"/>
              <a:gd name="T10" fmla="*/ 2147483647 w 52"/>
              <a:gd name="T11" fmla="*/ 2147483647 h 42"/>
              <a:gd name="T12" fmla="*/ 2147483647 w 52"/>
              <a:gd name="T13" fmla="*/ 2147483647 h 42"/>
              <a:gd name="T14" fmla="*/ 2147483647 w 52"/>
              <a:gd name="T15" fmla="*/ 2147483647 h 42"/>
              <a:gd name="T16" fmla="*/ 2147483647 w 52"/>
              <a:gd name="T17" fmla="*/ 2147483647 h 42"/>
              <a:gd name="T18" fmla="*/ 2147483647 w 52"/>
              <a:gd name="T19" fmla="*/ 2147483647 h 42"/>
              <a:gd name="T20" fmla="*/ 2147483647 w 52"/>
              <a:gd name="T21" fmla="*/ 2147483647 h 42"/>
              <a:gd name="T22" fmla="*/ 2147483647 w 52"/>
              <a:gd name="T23" fmla="*/ 2147483647 h 42"/>
              <a:gd name="T24" fmla="*/ 2147483647 w 52"/>
              <a:gd name="T25" fmla="*/ 2147483647 h 42"/>
              <a:gd name="T26" fmla="*/ 2147483647 w 52"/>
              <a:gd name="T27" fmla="*/ 2147483647 h 42"/>
              <a:gd name="T28" fmla="*/ 2147483647 w 52"/>
              <a:gd name="T29" fmla="*/ 2147483647 h 42"/>
              <a:gd name="T30" fmla="*/ 2147483647 w 52"/>
              <a:gd name="T31" fmla="*/ 2147483647 h 42"/>
              <a:gd name="T32" fmla="*/ 2147483647 w 52"/>
              <a:gd name="T33" fmla="*/ 2147483647 h 42"/>
              <a:gd name="T34" fmla="*/ 2147483647 w 52"/>
              <a:gd name="T35" fmla="*/ 2147483647 h 42"/>
              <a:gd name="T36" fmla="*/ 2147483647 w 52"/>
              <a:gd name="T37" fmla="*/ 2147483647 h 42"/>
              <a:gd name="T38" fmla="*/ 2147483647 w 52"/>
              <a:gd name="T39" fmla="*/ 2147483647 h 42"/>
              <a:gd name="T40" fmla="*/ 2147483647 w 52"/>
              <a:gd name="T41" fmla="*/ 2147483647 h 42"/>
              <a:gd name="T42" fmla="*/ 2147483647 w 52"/>
              <a:gd name="T43" fmla="*/ 2147483647 h 42"/>
              <a:gd name="T44" fmla="*/ 2147483647 w 52"/>
              <a:gd name="T45" fmla="*/ 2147483647 h 42"/>
              <a:gd name="T46" fmla="*/ 2147483647 w 52"/>
              <a:gd name="T47" fmla="*/ 2147483647 h 42"/>
              <a:gd name="T48" fmla="*/ 2147483647 w 52"/>
              <a:gd name="T49" fmla="*/ 2147483647 h 42"/>
              <a:gd name="T50" fmla="*/ 2147483647 w 52"/>
              <a:gd name="T51" fmla="*/ 2147483647 h 42"/>
              <a:gd name="T52" fmla="*/ 2147483647 w 52"/>
              <a:gd name="T53" fmla="*/ 2147483647 h 42"/>
              <a:gd name="T54" fmla="*/ 2147483647 w 52"/>
              <a:gd name="T55" fmla="*/ 2147483647 h 42"/>
              <a:gd name="T56" fmla="*/ 2147483647 w 52"/>
              <a:gd name="T57" fmla="*/ 2147483647 h 42"/>
              <a:gd name="T58" fmla="*/ 2147483647 w 52"/>
              <a:gd name="T59" fmla="*/ 2147483647 h 42"/>
              <a:gd name="T60" fmla="*/ 2147483647 w 52"/>
              <a:gd name="T61" fmla="*/ 2147483647 h 42"/>
              <a:gd name="T62" fmla="*/ 2147483647 w 52"/>
              <a:gd name="T63" fmla="*/ 2147483647 h 42"/>
              <a:gd name="T64" fmla="*/ 2147483647 w 52"/>
              <a:gd name="T65" fmla="*/ 2147483647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"/>
              <a:gd name="T100" fmla="*/ 0 h 42"/>
              <a:gd name="T101" fmla="*/ 52 w 52"/>
              <a:gd name="T102" fmla="*/ 42 h 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" h="42">
                <a:moveTo>
                  <a:pt x="52" y="21"/>
                </a:moveTo>
                <a:lnTo>
                  <a:pt x="52" y="18"/>
                </a:lnTo>
                <a:lnTo>
                  <a:pt x="50" y="13"/>
                </a:lnTo>
                <a:lnTo>
                  <a:pt x="48" y="10"/>
                </a:lnTo>
                <a:lnTo>
                  <a:pt x="45" y="7"/>
                </a:lnTo>
                <a:lnTo>
                  <a:pt x="41" y="4"/>
                </a:lnTo>
                <a:lnTo>
                  <a:pt x="37" y="3"/>
                </a:lnTo>
                <a:lnTo>
                  <a:pt x="32" y="1"/>
                </a:lnTo>
                <a:lnTo>
                  <a:pt x="26" y="0"/>
                </a:lnTo>
                <a:lnTo>
                  <a:pt x="21" y="1"/>
                </a:lnTo>
                <a:lnTo>
                  <a:pt x="17" y="3"/>
                </a:lnTo>
                <a:lnTo>
                  <a:pt x="11" y="4"/>
                </a:lnTo>
                <a:lnTo>
                  <a:pt x="8" y="7"/>
                </a:lnTo>
                <a:lnTo>
                  <a:pt x="6" y="10"/>
                </a:lnTo>
                <a:lnTo>
                  <a:pt x="2" y="13"/>
                </a:lnTo>
                <a:lnTo>
                  <a:pt x="2" y="18"/>
                </a:lnTo>
                <a:lnTo>
                  <a:pt x="0" y="21"/>
                </a:lnTo>
                <a:lnTo>
                  <a:pt x="2" y="25"/>
                </a:lnTo>
                <a:lnTo>
                  <a:pt x="2" y="30"/>
                </a:lnTo>
                <a:lnTo>
                  <a:pt x="6" y="33"/>
                </a:lnTo>
                <a:lnTo>
                  <a:pt x="8" y="36"/>
                </a:lnTo>
                <a:lnTo>
                  <a:pt x="11" y="39"/>
                </a:lnTo>
                <a:lnTo>
                  <a:pt x="17" y="40"/>
                </a:lnTo>
                <a:lnTo>
                  <a:pt x="21" y="42"/>
                </a:lnTo>
                <a:lnTo>
                  <a:pt x="26" y="42"/>
                </a:lnTo>
                <a:lnTo>
                  <a:pt x="32" y="42"/>
                </a:lnTo>
                <a:lnTo>
                  <a:pt x="37" y="40"/>
                </a:lnTo>
                <a:lnTo>
                  <a:pt x="41" y="39"/>
                </a:lnTo>
                <a:lnTo>
                  <a:pt x="45" y="36"/>
                </a:lnTo>
                <a:lnTo>
                  <a:pt x="48" y="33"/>
                </a:lnTo>
                <a:lnTo>
                  <a:pt x="50" y="30"/>
                </a:lnTo>
                <a:lnTo>
                  <a:pt x="52" y="25"/>
                </a:lnTo>
                <a:lnTo>
                  <a:pt x="52" y="21"/>
                </a:lnTo>
                <a:lnTo>
                  <a:pt x="50" y="18"/>
                </a:lnTo>
                <a:lnTo>
                  <a:pt x="50" y="13"/>
                </a:lnTo>
                <a:lnTo>
                  <a:pt x="46" y="10"/>
                </a:lnTo>
                <a:lnTo>
                  <a:pt x="45" y="7"/>
                </a:lnTo>
                <a:lnTo>
                  <a:pt x="41" y="4"/>
                </a:lnTo>
                <a:lnTo>
                  <a:pt x="35" y="3"/>
                </a:lnTo>
                <a:lnTo>
                  <a:pt x="32" y="1"/>
                </a:lnTo>
                <a:lnTo>
                  <a:pt x="26" y="1"/>
                </a:lnTo>
                <a:lnTo>
                  <a:pt x="22" y="1"/>
                </a:lnTo>
                <a:lnTo>
                  <a:pt x="17" y="3"/>
                </a:lnTo>
                <a:lnTo>
                  <a:pt x="13" y="4"/>
                </a:lnTo>
                <a:lnTo>
                  <a:pt x="10" y="7"/>
                </a:lnTo>
                <a:lnTo>
                  <a:pt x="6" y="10"/>
                </a:lnTo>
                <a:lnTo>
                  <a:pt x="4" y="13"/>
                </a:lnTo>
                <a:lnTo>
                  <a:pt x="2" y="18"/>
                </a:lnTo>
                <a:lnTo>
                  <a:pt x="2" y="21"/>
                </a:lnTo>
                <a:lnTo>
                  <a:pt x="2" y="25"/>
                </a:lnTo>
                <a:lnTo>
                  <a:pt x="4" y="30"/>
                </a:lnTo>
                <a:lnTo>
                  <a:pt x="6" y="33"/>
                </a:lnTo>
                <a:lnTo>
                  <a:pt x="10" y="36"/>
                </a:lnTo>
                <a:lnTo>
                  <a:pt x="13" y="37"/>
                </a:lnTo>
                <a:lnTo>
                  <a:pt x="17" y="40"/>
                </a:lnTo>
                <a:lnTo>
                  <a:pt x="22" y="42"/>
                </a:lnTo>
                <a:lnTo>
                  <a:pt x="26" y="42"/>
                </a:lnTo>
                <a:lnTo>
                  <a:pt x="32" y="42"/>
                </a:lnTo>
                <a:lnTo>
                  <a:pt x="35" y="40"/>
                </a:lnTo>
                <a:lnTo>
                  <a:pt x="41" y="37"/>
                </a:lnTo>
                <a:lnTo>
                  <a:pt x="45" y="36"/>
                </a:lnTo>
                <a:lnTo>
                  <a:pt x="46" y="33"/>
                </a:lnTo>
                <a:lnTo>
                  <a:pt x="50" y="30"/>
                </a:lnTo>
                <a:lnTo>
                  <a:pt x="50" y="25"/>
                </a:lnTo>
                <a:lnTo>
                  <a:pt x="52" y="21"/>
                </a:lnTo>
                <a:close/>
              </a:path>
            </a:pathLst>
          </a:custGeom>
          <a:solidFill>
            <a:srgbClr val="DDF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7" name="Freeform 1717"/>
          <p:cNvSpPr>
            <a:spLocks/>
          </p:cNvSpPr>
          <p:nvPr/>
        </p:nvSpPr>
        <p:spPr bwMode="auto">
          <a:xfrm>
            <a:off x="4352925" y="4921250"/>
            <a:ext cx="74613" cy="65088"/>
          </a:xfrm>
          <a:custGeom>
            <a:avLst/>
            <a:gdLst>
              <a:gd name="T0" fmla="*/ 2147483647 w 50"/>
              <a:gd name="T1" fmla="*/ 2147483647 h 41"/>
              <a:gd name="T2" fmla="*/ 2147483647 w 50"/>
              <a:gd name="T3" fmla="*/ 2147483647 h 41"/>
              <a:gd name="T4" fmla="*/ 2147483647 w 50"/>
              <a:gd name="T5" fmla="*/ 2147483647 h 41"/>
              <a:gd name="T6" fmla="*/ 2147483647 w 50"/>
              <a:gd name="T7" fmla="*/ 0 h 41"/>
              <a:gd name="T8" fmla="*/ 2147483647 w 50"/>
              <a:gd name="T9" fmla="*/ 0 h 41"/>
              <a:gd name="T10" fmla="*/ 2147483647 w 50"/>
              <a:gd name="T11" fmla="*/ 2147483647 h 41"/>
              <a:gd name="T12" fmla="*/ 2147483647 w 50"/>
              <a:gd name="T13" fmla="*/ 2147483647 h 41"/>
              <a:gd name="T14" fmla="*/ 0 w 50"/>
              <a:gd name="T15" fmla="*/ 2147483647 h 41"/>
              <a:gd name="T16" fmla="*/ 0 w 50"/>
              <a:gd name="T17" fmla="*/ 2147483647 h 41"/>
              <a:gd name="T18" fmla="*/ 2147483647 w 50"/>
              <a:gd name="T19" fmla="*/ 2147483647 h 41"/>
              <a:gd name="T20" fmla="*/ 2147483647 w 50"/>
              <a:gd name="T21" fmla="*/ 2147483647 h 41"/>
              <a:gd name="T22" fmla="*/ 2147483647 w 50"/>
              <a:gd name="T23" fmla="*/ 2147483647 h 41"/>
              <a:gd name="T24" fmla="*/ 2147483647 w 50"/>
              <a:gd name="T25" fmla="*/ 2147483647 h 41"/>
              <a:gd name="T26" fmla="*/ 2147483647 w 50"/>
              <a:gd name="T27" fmla="*/ 2147483647 h 41"/>
              <a:gd name="T28" fmla="*/ 2147483647 w 50"/>
              <a:gd name="T29" fmla="*/ 2147483647 h 41"/>
              <a:gd name="T30" fmla="*/ 2147483647 w 50"/>
              <a:gd name="T31" fmla="*/ 2147483647 h 41"/>
              <a:gd name="T32" fmla="*/ 2147483647 w 50"/>
              <a:gd name="T33" fmla="*/ 2147483647 h 41"/>
              <a:gd name="T34" fmla="*/ 2147483647 w 50"/>
              <a:gd name="T35" fmla="*/ 2147483647 h 41"/>
              <a:gd name="T36" fmla="*/ 2147483647 w 50"/>
              <a:gd name="T37" fmla="*/ 2147483647 h 41"/>
              <a:gd name="T38" fmla="*/ 2147483647 w 50"/>
              <a:gd name="T39" fmla="*/ 2147483647 h 41"/>
              <a:gd name="T40" fmla="*/ 2147483647 w 50"/>
              <a:gd name="T41" fmla="*/ 0 h 41"/>
              <a:gd name="T42" fmla="*/ 2147483647 w 50"/>
              <a:gd name="T43" fmla="*/ 2147483647 h 41"/>
              <a:gd name="T44" fmla="*/ 2147483647 w 50"/>
              <a:gd name="T45" fmla="*/ 2147483647 h 41"/>
              <a:gd name="T46" fmla="*/ 2147483647 w 50"/>
              <a:gd name="T47" fmla="*/ 2147483647 h 41"/>
              <a:gd name="T48" fmla="*/ 0 w 50"/>
              <a:gd name="T49" fmla="*/ 2147483647 h 41"/>
              <a:gd name="T50" fmla="*/ 2147483647 w 50"/>
              <a:gd name="T51" fmla="*/ 2147483647 h 41"/>
              <a:gd name="T52" fmla="*/ 2147483647 w 50"/>
              <a:gd name="T53" fmla="*/ 2147483647 h 41"/>
              <a:gd name="T54" fmla="*/ 2147483647 w 50"/>
              <a:gd name="T55" fmla="*/ 2147483647 h 41"/>
              <a:gd name="T56" fmla="*/ 2147483647 w 50"/>
              <a:gd name="T57" fmla="*/ 2147483647 h 41"/>
              <a:gd name="T58" fmla="*/ 2147483647 w 50"/>
              <a:gd name="T59" fmla="*/ 2147483647 h 41"/>
              <a:gd name="T60" fmla="*/ 2147483647 w 50"/>
              <a:gd name="T61" fmla="*/ 2147483647 h 41"/>
              <a:gd name="T62" fmla="*/ 2147483647 w 50"/>
              <a:gd name="T63" fmla="*/ 2147483647 h 41"/>
              <a:gd name="T64" fmla="*/ 2147483647 w 50"/>
              <a:gd name="T65" fmla="*/ 2147483647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"/>
              <a:gd name="T100" fmla="*/ 0 h 41"/>
              <a:gd name="T101" fmla="*/ 50 w 50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" h="41">
                <a:moveTo>
                  <a:pt x="50" y="20"/>
                </a:moveTo>
                <a:lnTo>
                  <a:pt x="48" y="17"/>
                </a:lnTo>
                <a:lnTo>
                  <a:pt x="48" y="12"/>
                </a:lnTo>
                <a:lnTo>
                  <a:pt x="44" y="9"/>
                </a:lnTo>
                <a:lnTo>
                  <a:pt x="43" y="6"/>
                </a:lnTo>
                <a:lnTo>
                  <a:pt x="39" y="3"/>
                </a:lnTo>
                <a:lnTo>
                  <a:pt x="33" y="2"/>
                </a:lnTo>
                <a:lnTo>
                  <a:pt x="30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1" y="3"/>
                </a:lnTo>
                <a:lnTo>
                  <a:pt x="8" y="6"/>
                </a:lnTo>
                <a:lnTo>
                  <a:pt x="4" y="9"/>
                </a:lnTo>
                <a:lnTo>
                  <a:pt x="2" y="12"/>
                </a:lnTo>
                <a:lnTo>
                  <a:pt x="0" y="17"/>
                </a:lnTo>
                <a:lnTo>
                  <a:pt x="0" y="20"/>
                </a:lnTo>
                <a:lnTo>
                  <a:pt x="0" y="24"/>
                </a:lnTo>
                <a:lnTo>
                  <a:pt x="2" y="29"/>
                </a:lnTo>
                <a:lnTo>
                  <a:pt x="4" y="32"/>
                </a:lnTo>
                <a:lnTo>
                  <a:pt x="8" y="35"/>
                </a:lnTo>
                <a:lnTo>
                  <a:pt x="11" y="36"/>
                </a:lnTo>
                <a:lnTo>
                  <a:pt x="15" y="39"/>
                </a:lnTo>
                <a:lnTo>
                  <a:pt x="20" y="41"/>
                </a:lnTo>
                <a:lnTo>
                  <a:pt x="24" y="41"/>
                </a:lnTo>
                <a:lnTo>
                  <a:pt x="30" y="41"/>
                </a:lnTo>
                <a:lnTo>
                  <a:pt x="33" y="39"/>
                </a:lnTo>
                <a:lnTo>
                  <a:pt x="39" y="36"/>
                </a:lnTo>
                <a:lnTo>
                  <a:pt x="43" y="35"/>
                </a:lnTo>
                <a:lnTo>
                  <a:pt x="44" y="32"/>
                </a:lnTo>
                <a:lnTo>
                  <a:pt x="48" y="29"/>
                </a:lnTo>
                <a:lnTo>
                  <a:pt x="48" y="24"/>
                </a:lnTo>
                <a:lnTo>
                  <a:pt x="50" y="20"/>
                </a:lnTo>
                <a:lnTo>
                  <a:pt x="48" y="20"/>
                </a:lnTo>
                <a:lnTo>
                  <a:pt x="48" y="17"/>
                </a:lnTo>
                <a:lnTo>
                  <a:pt x="46" y="12"/>
                </a:lnTo>
                <a:lnTo>
                  <a:pt x="44" y="9"/>
                </a:lnTo>
                <a:lnTo>
                  <a:pt x="41" y="6"/>
                </a:lnTo>
                <a:lnTo>
                  <a:pt x="39" y="5"/>
                </a:lnTo>
                <a:lnTo>
                  <a:pt x="33" y="2"/>
                </a:lnTo>
                <a:lnTo>
                  <a:pt x="30" y="2"/>
                </a:lnTo>
                <a:lnTo>
                  <a:pt x="24" y="0"/>
                </a:lnTo>
                <a:lnTo>
                  <a:pt x="20" y="2"/>
                </a:lnTo>
                <a:lnTo>
                  <a:pt x="15" y="2"/>
                </a:lnTo>
                <a:lnTo>
                  <a:pt x="11" y="5"/>
                </a:lnTo>
                <a:lnTo>
                  <a:pt x="8" y="6"/>
                </a:lnTo>
                <a:lnTo>
                  <a:pt x="4" y="9"/>
                </a:lnTo>
                <a:lnTo>
                  <a:pt x="2" y="12"/>
                </a:lnTo>
                <a:lnTo>
                  <a:pt x="0" y="17"/>
                </a:lnTo>
                <a:lnTo>
                  <a:pt x="0" y="20"/>
                </a:lnTo>
                <a:lnTo>
                  <a:pt x="0" y="24"/>
                </a:lnTo>
                <a:lnTo>
                  <a:pt x="2" y="27"/>
                </a:lnTo>
                <a:lnTo>
                  <a:pt x="4" y="32"/>
                </a:lnTo>
                <a:lnTo>
                  <a:pt x="8" y="35"/>
                </a:lnTo>
                <a:lnTo>
                  <a:pt x="11" y="36"/>
                </a:lnTo>
                <a:lnTo>
                  <a:pt x="15" y="38"/>
                </a:lnTo>
                <a:lnTo>
                  <a:pt x="20" y="39"/>
                </a:lnTo>
                <a:lnTo>
                  <a:pt x="24" y="39"/>
                </a:lnTo>
                <a:lnTo>
                  <a:pt x="30" y="39"/>
                </a:lnTo>
                <a:lnTo>
                  <a:pt x="33" y="38"/>
                </a:lnTo>
                <a:lnTo>
                  <a:pt x="39" y="36"/>
                </a:lnTo>
                <a:lnTo>
                  <a:pt x="41" y="35"/>
                </a:lnTo>
                <a:lnTo>
                  <a:pt x="44" y="32"/>
                </a:lnTo>
                <a:lnTo>
                  <a:pt x="46" y="27"/>
                </a:lnTo>
                <a:lnTo>
                  <a:pt x="48" y="24"/>
                </a:lnTo>
                <a:lnTo>
                  <a:pt x="48" y="20"/>
                </a:lnTo>
                <a:lnTo>
                  <a:pt x="50" y="20"/>
                </a:lnTo>
                <a:close/>
              </a:path>
            </a:pathLst>
          </a:custGeom>
          <a:solidFill>
            <a:srgbClr val="DEF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8" name="Freeform 1718"/>
          <p:cNvSpPr>
            <a:spLocks/>
          </p:cNvSpPr>
          <p:nvPr/>
        </p:nvSpPr>
        <p:spPr bwMode="auto">
          <a:xfrm>
            <a:off x="4352925" y="4921250"/>
            <a:ext cx="71438" cy="61913"/>
          </a:xfrm>
          <a:custGeom>
            <a:avLst/>
            <a:gdLst>
              <a:gd name="T0" fmla="*/ 2147483647 w 48"/>
              <a:gd name="T1" fmla="*/ 2147483647 h 39"/>
              <a:gd name="T2" fmla="*/ 2147483647 w 48"/>
              <a:gd name="T3" fmla="*/ 2147483647 h 39"/>
              <a:gd name="T4" fmla="*/ 2147483647 w 48"/>
              <a:gd name="T5" fmla="*/ 2147483647 h 39"/>
              <a:gd name="T6" fmla="*/ 2147483647 w 48"/>
              <a:gd name="T7" fmla="*/ 2147483647 h 39"/>
              <a:gd name="T8" fmla="*/ 2147483647 w 48"/>
              <a:gd name="T9" fmla="*/ 2147483647 h 39"/>
              <a:gd name="T10" fmla="*/ 2147483647 w 48"/>
              <a:gd name="T11" fmla="*/ 2147483647 h 39"/>
              <a:gd name="T12" fmla="*/ 2147483647 w 48"/>
              <a:gd name="T13" fmla="*/ 2147483647 h 39"/>
              <a:gd name="T14" fmla="*/ 0 w 48"/>
              <a:gd name="T15" fmla="*/ 2147483647 h 39"/>
              <a:gd name="T16" fmla="*/ 0 w 48"/>
              <a:gd name="T17" fmla="*/ 2147483647 h 39"/>
              <a:gd name="T18" fmla="*/ 2147483647 w 48"/>
              <a:gd name="T19" fmla="*/ 2147483647 h 39"/>
              <a:gd name="T20" fmla="*/ 2147483647 w 48"/>
              <a:gd name="T21" fmla="*/ 2147483647 h 39"/>
              <a:gd name="T22" fmla="*/ 2147483647 w 48"/>
              <a:gd name="T23" fmla="*/ 2147483647 h 39"/>
              <a:gd name="T24" fmla="*/ 2147483647 w 48"/>
              <a:gd name="T25" fmla="*/ 2147483647 h 39"/>
              <a:gd name="T26" fmla="*/ 2147483647 w 48"/>
              <a:gd name="T27" fmla="*/ 2147483647 h 39"/>
              <a:gd name="T28" fmla="*/ 2147483647 w 48"/>
              <a:gd name="T29" fmla="*/ 2147483647 h 39"/>
              <a:gd name="T30" fmla="*/ 2147483647 w 48"/>
              <a:gd name="T31" fmla="*/ 2147483647 h 39"/>
              <a:gd name="T32" fmla="*/ 2147483647 w 48"/>
              <a:gd name="T33" fmla="*/ 2147483647 h 39"/>
              <a:gd name="T34" fmla="*/ 2147483647 w 48"/>
              <a:gd name="T35" fmla="*/ 2147483647 h 39"/>
              <a:gd name="T36" fmla="*/ 2147483647 w 48"/>
              <a:gd name="T37" fmla="*/ 2147483647 h 39"/>
              <a:gd name="T38" fmla="*/ 2147483647 w 48"/>
              <a:gd name="T39" fmla="*/ 2147483647 h 39"/>
              <a:gd name="T40" fmla="*/ 2147483647 w 48"/>
              <a:gd name="T41" fmla="*/ 2147483647 h 39"/>
              <a:gd name="T42" fmla="*/ 2147483647 w 48"/>
              <a:gd name="T43" fmla="*/ 2147483647 h 39"/>
              <a:gd name="T44" fmla="*/ 2147483647 w 48"/>
              <a:gd name="T45" fmla="*/ 2147483647 h 39"/>
              <a:gd name="T46" fmla="*/ 2147483647 w 48"/>
              <a:gd name="T47" fmla="*/ 2147483647 h 39"/>
              <a:gd name="T48" fmla="*/ 2147483647 w 48"/>
              <a:gd name="T49" fmla="*/ 2147483647 h 39"/>
              <a:gd name="T50" fmla="*/ 2147483647 w 48"/>
              <a:gd name="T51" fmla="*/ 2147483647 h 39"/>
              <a:gd name="T52" fmla="*/ 2147483647 w 48"/>
              <a:gd name="T53" fmla="*/ 2147483647 h 39"/>
              <a:gd name="T54" fmla="*/ 2147483647 w 48"/>
              <a:gd name="T55" fmla="*/ 2147483647 h 39"/>
              <a:gd name="T56" fmla="*/ 2147483647 w 48"/>
              <a:gd name="T57" fmla="*/ 2147483647 h 39"/>
              <a:gd name="T58" fmla="*/ 2147483647 w 48"/>
              <a:gd name="T59" fmla="*/ 2147483647 h 39"/>
              <a:gd name="T60" fmla="*/ 2147483647 w 48"/>
              <a:gd name="T61" fmla="*/ 2147483647 h 39"/>
              <a:gd name="T62" fmla="*/ 2147483647 w 48"/>
              <a:gd name="T63" fmla="*/ 2147483647 h 39"/>
              <a:gd name="T64" fmla="*/ 2147483647 w 48"/>
              <a:gd name="T65" fmla="*/ 2147483647 h 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8"/>
              <a:gd name="T100" fmla="*/ 0 h 39"/>
              <a:gd name="T101" fmla="*/ 48 w 48"/>
              <a:gd name="T102" fmla="*/ 39 h 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8" h="39">
                <a:moveTo>
                  <a:pt x="48" y="20"/>
                </a:moveTo>
                <a:lnTo>
                  <a:pt x="48" y="17"/>
                </a:lnTo>
                <a:lnTo>
                  <a:pt x="46" y="12"/>
                </a:lnTo>
                <a:lnTo>
                  <a:pt x="44" y="9"/>
                </a:lnTo>
                <a:lnTo>
                  <a:pt x="41" y="6"/>
                </a:lnTo>
                <a:lnTo>
                  <a:pt x="39" y="5"/>
                </a:lnTo>
                <a:lnTo>
                  <a:pt x="33" y="2"/>
                </a:lnTo>
                <a:lnTo>
                  <a:pt x="30" y="2"/>
                </a:lnTo>
                <a:lnTo>
                  <a:pt x="24" y="0"/>
                </a:lnTo>
                <a:lnTo>
                  <a:pt x="20" y="2"/>
                </a:lnTo>
                <a:lnTo>
                  <a:pt x="15" y="2"/>
                </a:lnTo>
                <a:lnTo>
                  <a:pt x="11" y="5"/>
                </a:lnTo>
                <a:lnTo>
                  <a:pt x="8" y="6"/>
                </a:lnTo>
                <a:lnTo>
                  <a:pt x="4" y="9"/>
                </a:lnTo>
                <a:lnTo>
                  <a:pt x="2" y="12"/>
                </a:lnTo>
                <a:lnTo>
                  <a:pt x="0" y="17"/>
                </a:lnTo>
                <a:lnTo>
                  <a:pt x="0" y="20"/>
                </a:lnTo>
                <a:lnTo>
                  <a:pt x="0" y="24"/>
                </a:lnTo>
                <a:lnTo>
                  <a:pt x="2" y="27"/>
                </a:lnTo>
                <a:lnTo>
                  <a:pt x="4" y="32"/>
                </a:lnTo>
                <a:lnTo>
                  <a:pt x="8" y="35"/>
                </a:lnTo>
                <a:lnTo>
                  <a:pt x="11" y="36"/>
                </a:lnTo>
                <a:lnTo>
                  <a:pt x="15" y="38"/>
                </a:lnTo>
                <a:lnTo>
                  <a:pt x="20" y="39"/>
                </a:lnTo>
                <a:lnTo>
                  <a:pt x="24" y="39"/>
                </a:lnTo>
                <a:lnTo>
                  <a:pt x="30" y="39"/>
                </a:lnTo>
                <a:lnTo>
                  <a:pt x="33" y="38"/>
                </a:lnTo>
                <a:lnTo>
                  <a:pt x="39" y="36"/>
                </a:lnTo>
                <a:lnTo>
                  <a:pt x="41" y="35"/>
                </a:lnTo>
                <a:lnTo>
                  <a:pt x="44" y="32"/>
                </a:lnTo>
                <a:lnTo>
                  <a:pt x="46" y="27"/>
                </a:lnTo>
                <a:lnTo>
                  <a:pt x="48" y="24"/>
                </a:lnTo>
                <a:lnTo>
                  <a:pt x="48" y="20"/>
                </a:lnTo>
                <a:lnTo>
                  <a:pt x="48" y="17"/>
                </a:lnTo>
                <a:lnTo>
                  <a:pt x="46" y="12"/>
                </a:lnTo>
                <a:lnTo>
                  <a:pt x="44" y="9"/>
                </a:lnTo>
                <a:lnTo>
                  <a:pt x="41" y="6"/>
                </a:lnTo>
                <a:lnTo>
                  <a:pt x="37" y="5"/>
                </a:lnTo>
                <a:lnTo>
                  <a:pt x="33" y="3"/>
                </a:lnTo>
                <a:lnTo>
                  <a:pt x="30" y="2"/>
                </a:lnTo>
                <a:lnTo>
                  <a:pt x="24" y="2"/>
                </a:lnTo>
                <a:lnTo>
                  <a:pt x="20" y="2"/>
                </a:lnTo>
                <a:lnTo>
                  <a:pt x="15" y="3"/>
                </a:lnTo>
                <a:lnTo>
                  <a:pt x="11" y="5"/>
                </a:lnTo>
                <a:lnTo>
                  <a:pt x="8" y="6"/>
                </a:lnTo>
                <a:lnTo>
                  <a:pt x="6" y="9"/>
                </a:lnTo>
                <a:lnTo>
                  <a:pt x="4" y="12"/>
                </a:lnTo>
                <a:lnTo>
                  <a:pt x="2" y="17"/>
                </a:lnTo>
                <a:lnTo>
                  <a:pt x="2" y="20"/>
                </a:lnTo>
                <a:lnTo>
                  <a:pt x="2" y="24"/>
                </a:lnTo>
                <a:lnTo>
                  <a:pt x="4" y="27"/>
                </a:lnTo>
                <a:lnTo>
                  <a:pt x="6" y="30"/>
                </a:lnTo>
                <a:lnTo>
                  <a:pt x="8" y="33"/>
                </a:lnTo>
                <a:lnTo>
                  <a:pt x="11" y="36"/>
                </a:lnTo>
                <a:lnTo>
                  <a:pt x="15" y="38"/>
                </a:lnTo>
                <a:lnTo>
                  <a:pt x="20" y="39"/>
                </a:lnTo>
                <a:lnTo>
                  <a:pt x="24" y="39"/>
                </a:lnTo>
                <a:lnTo>
                  <a:pt x="30" y="39"/>
                </a:lnTo>
                <a:lnTo>
                  <a:pt x="33" y="38"/>
                </a:lnTo>
                <a:lnTo>
                  <a:pt x="37" y="36"/>
                </a:lnTo>
                <a:lnTo>
                  <a:pt x="41" y="33"/>
                </a:lnTo>
                <a:lnTo>
                  <a:pt x="44" y="30"/>
                </a:lnTo>
                <a:lnTo>
                  <a:pt x="46" y="27"/>
                </a:lnTo>
                <a:lnTo>
                  <a:pt x="48" y="24"/>
                </a:lnTo>
                <a:lnTo>
                  <a:pt x="48" y="20"/>
                </a:lnTo>
                <a:close/>
              </a:path>
            </a:pathLst>
          </a:custGeom>
          <a:solidFill>
            <a:srgbClr val="DFF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9" name="Freeform 1719"/>
          <p:cNvSpPr>
            <a:spLocks/>
          </p:cNvSpPr>
          <p:nvPr/>
        </p:nvSpPr>
        <p:spPr bwMode="auto">
          <a:xfrm>
            <a:off x="4356100" y="4924425"/>
            <a:ext cx="68263" cy="58738"/>
          </a:xfrm>
          <a:custGeom>
            <a:avLst/>
            <a:gdLst>
              <a:gd name="T0" fmla="*/ 2147483647 w 46"/>
              <a:gd name="T1" fmla="*/ 2147483647 h 37"/>
              <a:gd name="T2" fmla="*/ 2147483647 w 46"/>
              <a:gd name="T3" fmla="*/ 2147483647 h 37"/>
              <a:gd name="T4" fmla="*/ 2147483647 w 46"/>
              <a:gd name="T5" fmla="*/ 2147483647 h 37"/>
              <a:gd name="T6" fmla="*/ 2147483647 w 46"/>
              <a:gd name="T7" fmla="*/ 0 h 37"/>
              <a:gd name="T8" fmla="*/ 2147483647 w 46"/>
              <a:gd name="T9" fmla="*/ 0 h 37"/>
              <a:gd name="T10" fmla="*/ 2147483647 w 46"/>
              <a:gd name="T11" fmla="*/ 2147483647 h 37"/>
              <a:gd name="T12" fmla="*/ 2147483647 w 46"/>
              <a:gd name="T13" fmla="*/ 2147483647 h 37"/>
              <a:gd name="T14" fmla="*/ 0 w 46"/>
              <a:gd name="T15" fmla="*/ 2147483647 h 37"/>
              <a:gd name="T16" fmla="*/ 0 w 46"/>
              <a:gd name="T17" fmla="*/ 2147483647 h 37"/>
              <a:gd name="T18" fmla="*/ 2147483647 w 46"/>
              <a:gd name="T19" fmla="*/ 2147483647 h 37"/>
              <a:gd name="T20" fmla="*/ 2147483647 w 46"/>
              <a:gd name="T21" fmla="*/ 2147483647 h 37"/>
              <a:gd name="T22" fmla="*/ 2147483647 w 46"/>
              <a:gd name="T23" fmla="*/ 2147483647 h 37"/>
              <a:gd name="T24" fmla="*/ 2147483647 w 46"/>
              <a:gd name="T25" fmla="*/ 2147483647 h 37"/>
              <a:gd name="T26" fmla="*/ 2147483647 w 46"/>
              <a:gd name="T27" fmla="*/ 2147483647 h 37"/>
              <a:gd name="T28" fmla="*/ 2147483647 w 46"/>
              <a:gd name="T29" fmla="*/ 2147483647 h 37"/>
              <a:gd name="T30" fmla="*/ 2147483647 w 46"/>
              <a:gd name="T31" fmla="*/ 2147483647 h 37"/>
              <a:gd name="T32" fmla="*/ 2147483647 w 46"/>
              <a:gd name="T33" fmla="*/ 2147483647 h 37"/>
              <a:gd name="T34" fmla="*/ 2147483647 w 46"/>
              <a:gd name="T35" fmla="*/ 2147483647 h 37"/>
              <a:gd name="T36" fmla="*/ 2147483647 w 46"/>
              <a:gd name="T37" fmla="*/ 2147483647 h 37"/>
              <a:gd name="T38" fmla="*/ 2147483647 w 46"/>
              <a:gd name="T39" fmla="*/ 2147483647 h 37"/>
              <a:gd name="T40" fmla="*/ 2147483647 w 46"/>
              <a:gd name="T41" fmla="*/ 0 h 37"/>
              <a:gd name="T42" fmla="*/ 2147483647 w 46"/>
              <a:gd name="T43" fmla="*/ 2147483647 h 37"/>
              <a:gd name="T44" fmla="*/ 2147483647 w 46"/>
              <a:gd name="T45" fmla="*/ 2147483647 h 37"/>
              <a:gd name="T46" fmla="*/ 2147483647 w 46"/>
              <a:gd name="T47" fmla="*/ 2147483647 h 37"/>
              <a:gd name="T48" fmla="*/ 0 w 46"/>
              <a:gd name="T49" fmla="*/ 2147483647 h 37"/>
              <a:gd name="T50" fmla="*/ 2147483647 w 46"/>
              <a:gd name="T51" fmla="*/ 2147483647 h 37"/>
              <a:gd name="T52" fmla="*/ 2147483647 w 46"/>
              <a:gd name="T53" fmla="*/ 2147483647 h 37"/>
              <a:gd name="T54" fmla="*/ 2147483647 w 46"/>
              <a:gd name="T55" fmla="*/ 2147483647 h 37"/>
              <a:gd name="T56" fmla="*/ 2147483647 w 46"/>
              <a:gd name="T57" fmla="*/ 2147483647 h 37"/>
              <a:gd name="T58" fmla="*/ 2147483647 w 46"/>
              <a:gd name="T59" fmla="*/ 2147483647 h 37"/>
              <a:gd name="T60" fmla="*/ 2147483647 w 46"/>
              <a:gd name="T61" fmla="*/ 2147483647 h 37"/>
              <a:gd name="T62" fmla="*/ 2147483647 w 46"/>
              <a:gd name="T63" fmla="*/ 2147483647 h 37"/>
              <a:gd name="T64" fmla="*/ 2147483647 w 46"/>
              <a:gd name="T65" fmla="*/ 2147483647 h 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6"/>
              <a:gd name="T100" fmla="*/ 0 h 37"/>
              <a:gd name="T101" fmla="*/ 46 w 46"/>
              <a:gd name="T102" fmla="*/ 37 h 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6" h="37">
                <a:moveTo>
                  <a:pt x="46" y="18"/>
                </a:moveTo>
                <a:lnTo>
                  <a:pt x="46" y="15"/>
                </a:lnTo>
                <a:lnTo>
                  <a:pt x="44" y="10"/>
                </a:lnTo>
                <a:lnTo>
                  <a:pt x="42" y="7"/>
                </a:lnTo>
                <a:lnTo>
                  <a:pt x="39" y="4"/>
                </a:lnTo>
                <a:lnTo>
                  <a:pt x="35" y="3"/>
                </a:lnTo>
                <a:lnTo>
                  <a:pt x="31" y="1"/>
                </a:lnTo>
                <a:lnTo>
                  <a:pt x="28" y="0"/>
                </a:lnTo>
                <a:lnTo>
                  <a:pt x="22" y="0"/>
                </a:lnTo>
                <a:lnTo>
                  <a:pt x="18" y="0"/>
                </a:lnTo>
                <a:lnTo>
                  <a:pt x="13" y="1"/>
                </a:lnTo>
                <a:lnTo>
                  <a:pt x="9" y="3"/>
                </a:lnTo>
                <a:lnTo>
                  <a:pt x="6" y="4"/>
                </a:lnTo>
                <a:lnTo>
                  <a:pt x="4" y="7"/>
                </a:lnTo>
                <a:lnTo>
                  <a:pt x="2" y="10"/>
                </a:lnTo>
                <a:lnTo>
                  <a:pt x="0" y="15"/>
                </a:lnTo>
                <a:lnTo>
                  <a:pt x="0" y="18"/>
                </a:lnTo>
                <a:lnTo>
                  <a:pt x="0" y="22"/>
                </a:lnTo>
                <a:lnTo>
                  <a:pt x="2" y="25"/>
                </a:lnTo>
                <a:lnTo>
                  <a:pt x="4" y="28"/>
                </a:lnTo>
                <a:lnTo>
                  <a:pt x="6" y="31"/>
                </a:lnTo>
                <a:lnTo>
                  <a:pt x="9" y="34"/>
                </a:lnTo>
                <a:lnTo>
                  <a:pt x="13" y="36"/>
                </a:lnTo>
                <a:lnTo>
                  <a:pt x="18" y="37"/>
                </a:lnTo>
                <a:lnTo>
                  <a:pt x="22" y="37"/>
                </a:lnTo>
                <a:lnTo>
                  <a:pt x="28" y="37"/>
                </a:lnTo>
                <a:lnTo>
                  <a:pt x="31" y="36"/>
                </a:lnTo>
                <a:lnTo>
                  <a:pt x="35" y="34"/>
                </a:lnTo>
                <a:lnTo>
                  <a:pt x="39" y="31"/>
                </a:lnTo>
                <a:lnTo>
                  <a:pt x="42" y="28"/>
                </a:lnTo>
                <a:lnTo>
                  <a:pt x="44" y="25"/>
                </a:lnTo>
                <a:lnTo>
                  <a:pt x="46" y="22"/>
                </a:lnTo>
                <a:lnTo>
                  <a:pt x="46" y="18"/>
                </a:lnTo>
                <a:lnTo>
                  <a:pt x="44" y="18"/>
                </a:lnTo>
                <a:lnTo>
                  <a:pt x="44" y="15"/>
                </a:lnTo>
                <a:lnTo>
                  <a:pt x="44" y="12"/>
                </a:lnTo>
                <a:lnTo>
                  <a:pt x="41" y="7"/>
                </a:lnTo>
                <a:lnTo>
                  <a:pt x="39" y="6"/>
                </a:lnTo>
                <a:lnTo>
                  <a:pt x="35" y="3"/>
                </a:lnTo>
                <a:lnTo>
                  <a:pt x="31" y="1"/>
                </a:lnTo>
                <a:lnTo>
                  <a:pt x="28" y="0"/>
                </a:lnTo>
                <a:lnTo>
                  <a:pt x="22" y="0"/>
                </a:lnTo>
                <a:lnTo>
                  <a:pt x="18" y="0"/>
                </a:lnTo>
                <a:lnTo>
                  <a:pt x="13" y="1"/>
                </a:lnTo>
                <a:lnTo>
                  <a:pt x="9" y="3"/>
                </a:lnTo>
                <a:lnTo>
                  <a:pt x="7" y="6"/>
                </a:lnTo>
                <a:lnTo>
                  <a:pt x="4" y="7"/>
                </a:lnTo>
                <a:lnTo>
                  <a:pt x="2" y="12"/>
                </a:lnTo>
                <a:lnTo>
                  <a:pt x="0" y="15"/>
                </a:lnTo>
                <a:lnTo>
                  <a:pt x="0" y="18"/>
                </a:lnTo>
                <a:lnTo>
                  <a:pt x="0" y="22"/>
                </a:lnTo>
                <a:lnTo>
                  <a:pt x="2" y="25"/>
                </a:lnTo>
                <a:lnTo>
                  <a:pt x="4" y="28"/>
                </a:lnTo>
                <a:lnTo>
                  <a:pt x="7" y="31"/>
                </a:lnTo>
                <a:lnTo>
                  <a:pt x="9" y="34"/>
                </a:lnTo>
                <a:lnTo>
                  <a:pt x="13" y="36"/>
                </a:lnTo>
                <a:lnTo>
                  <a:pt x="18" y="36"/>
                </a:lnTo>
                <a:lnTo>
                  <a:pt x="22" y="37"/>
                </a:lnTo>
                <a:lnTo>
                  <a:pt x="28" y="36"/>
                </a:lnTo>
                <a:lnTo>
                  <a:pt x="31" y="36"/>
                </a:lnTo>
                <a:lnTo>
                  <a:pt x="35" y="34"/>
                </a:lnTo>
                <a:lnTo>
                  <a:pt x="39" y="31"/>
                </a:lnTo>
                <a:lnTo>
                  <a:pt x="41" y="28"/>
                </a:lnTo>
                <a:lnTo>
                  <a:pt x="44" y="25"/>
                </a:lnTo>
                <a:lnTo>
                  <a:pt x="44" y="22"/>
                </a:lnTo>
                <a:lnTo>
                  <a:pt x="44" y="18"/>
                </a:lnTo>
                <a:lnTo>
                  <a:pt x="46" y="18"/>
                </a:lnTo>
                <a:close/>
              </a:path>
            </a:pathLst>
          </a:custGeom>
          <a:solidFill>
            <a:srgbClr val="E0F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" name="Freeform 1720"/>
          <p:cNvSpPr>
            <a:spLocks/>
          </p:cNvSpPr>
          <p:nvPr/>
        </p:nvSpPr>
        <p:spPr bwMode="auto">
          <a:xfrm>
            <a:off x="4356100" y="4924425"/>
            <a:ext cx="65088" cy="58738"/>
          </a:xfrm>
          <a:custGeom>
            <a:avLst/>
            <a:gdLst>
              <a:gd name="T0" fmla="*/ 2147483647 w 44"/>
              <a:gd name="T1" fmla="*/ 2147483647 h 37"/>
              <a:gd name="T2" fmla="*/ 2147483647 w 44"/>
              <a:gd name="T3" fmla="*/ 2147483647 h 37"/>
              <a:gd name="T4" fmla="*/ 2147483647 w 44"/>
              <a:gd name="T5" fmla="*/ 2147483647 h 37"/>
              <a:gd name="T6" fmla="*/ 2147483647 w 44"/>
              <a:gd name="T7" fmla="*/ 0 h 37"/>
              <a:gd name="T8" fmla="*/ 2147483647 w 44"/>
              <a:gd name="T9" fmla="*/ 0 h 37"/>
              <a:gd name="T10" fmla="*/ 2147483647 w 44"/>
              <a:gd name="T11" fmla="*/ 2147483647 h 37"/>
              <a:gd name="T12" fmla="*/ 2147483647 w 44"/>
              <a:gd name="T13" fmla="*/ 2147483647 h 37"/>
              <a:gd name="T14" fmla="*/ 0 w 44"/>
              <a:gd name="T15" fmla="*/ 2147483647 h 37"/>
              <a:gd name="T16" fmla="*/ 0 w 44"/>
              <a:gd name="T17" fmla="*/ 2147483647 h 37"/>
              <a:gd name="T18" fmla="*/ 2147483647 w 44"/>
              <a:gd name="T19" fmla="*/ 2147483647 h 37"/>
              <a:gd name="T20" fmla="*/ 2147483647 w 44"/>
              <a:gd name="T21" fmla="*/ 2147483647 h 37"/>
              <a:gd name="T22" fmla="*/ 2147483647 w 44"/>
              <a:gd name="T23" fmla="*/ 2147483647 h 37"/>
              <a:gd name="T24" fmla="*/ 2147483647 w 44"/>
              <a:gd name="T25" fmla="*/ 2147483647 h 37"/>
              <a:gd name="T26" fmla="*/ 2147483647 w 44"/>
              <a:gd name="T27" fmla="*/ 2147483647 h 37"/>
              <a:gd name="T28" fmla="*/ 2147483647 w 44"/>
              <a:gd name="T29" fmla="*/ 2147483647 h 37"/>
              <a:gd name="T30" fmla="*/ 2147483647 w 44"/>
              <a:gd name="T31" fmla="*/ 2147483647 h 37"/>
              <a:gd name="T32" fmla="*/ 2147483647 w 44"/>
              <a:gd name="T33" fmla="*/ 2147483647 h 37"/>
              <a:gd name="T34" fmla="*/ 2147483647 w 44"/>
              <a:gd name="T35" fmla="*/ 2147483647 h 37"/>
              <a:gd name="T36" fmla="*/ 2147483647 w 44"/>
              <a:gd name="T37" fmla="*/ 2147483647 h 37"/>
              <a:gd name="T38" fmla="*/ 2147483647 w 44"/>
              <a:gd name="T39" fmla="*/ 2147483647 h 37"/>
              <a:gd name="T40" fmla="*/ 2147483647 w 44"/>
              <a:gd name="T41" fmla="*/ 0 h 37"/>
              <a:gd name="T42" fmla="*/ 2147483647 w 44"/>
              <a:gd name="T43" fmla="*/ 2147483647 h 37"/>
              <a:gd name="T44" fmla="*/ 2147483647 w 44"/>
              <a:gd name="T45" fmla="*/ 2147483647 h 37"/>
              <a:gd name="T46" fmla="*/ 2147483647 w 44"/>
              <a:gd name="T47" fmla="*/ 2147483647 h 37"/>
              <a:gd name="T48" fmla="*/ 0 w 44"/>
              <a:gd name="T49" fmla="*/ 2147483647 h 37"/>
              <a:gd name="T50" fmla="*/ 2147483647 w 44"/>
              <a:gd name="T51" fmla="*/ 2147483647 h 37"/>
              <a:gd name="T52" fmla="*/ 2147483647 w 44"/>
              <a:gd name="T53" fmla="*/ 2147483647 h 37"/>
              <a:gd name="T54" fmla="*/ 2147483647 w 44"/>
              <a:gd name="T55" fmla="*/ 2147483647 h 37"/>
              <a:gd name="T56" fmla="*/ 2147483647 w 44"/>
              <a:gd name="T57" fmla="*/ 2147483647 h 37"/>
              <a:gd name="T58" fmla="*/ 2147483647 w 44"/>
              <a:gd name="T59" fmla="*/ 2147483647 h 37"/>
              <a:gd name="T60" fmla="*/ 2147483647 w 44"/>
              <a:gd name="T61" fmla="*/ 2147483647 h 37"/>
              <a:gd name="T62" fmla="*/ 2147483647 w 44"/>
              <a:gd name="T63" fmla="*/ 2147483647 h 37"/>
              <a:gd name="T64" fmla="*/ 2147483647 w 44"/>
              <a:gd name="T65" fmla="*/ 2147483647 h 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37"/>
              <a:gd name="T101" fmla="*/ 44 w 44"/>
              <a:gd name="T102" fmla="*/ 37 h 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37">
                <a:moveTo>
                  <a:pt x="44" y="18"/>
                </a:moveTo>
                <a:lnTo>
                  <a:pt x="44" y="15"/>
                </a:lnTo>
                <a:lnTo>
                  <a:pt x="44" y="12"/>
                </a:lnTo>
                <a:lnTo>
                  <a:pt x="41" y="7"/>
                </a:lnTo>
                <a:lnTo>
                  <a:pt x="39" y="6"/>
                </a:lnTo>
                <a:lnTo>
                  <a:pt x="35" y="3"/>
                </a:lnTo>
                <a:lnTo>
                  <a:pt x="31" y="1"/>
                </a:lnTo>
                <a:lnTo>
                  <a:pt x="28" y="0"/>
                </a:lnTo>
                <a:lnTo>
                  <a:pt x="22" y="0"/>
                </a:lnTo>
                <a:lnTo>
                  <a:pt x="18" y="0"/>
                </a:lnTo>
                <a:lnTo>
                  <a:pt x="13" y="1"/>
                </a:lnTo>
                <a:lnTo>
                  <a:pt x="9" y="3"/>
                </a:lnTo>
                <a:lnTo>
                  <a:pt x="7" y="6"/>
                </a:lnTo>
                <a:lnTo>
                  <a:pt x="4" y="7"/>
                </a:lnTo>
                <a:lnTo>
                  <a:pt x="2" y="12"/>
                </a:lnTo>
                <a:lnTo>
                  <a:pt x="0" y="15"/>
                </a:lnTo>
                <a:lnTo>
                  <a:pt x="0" y="18"/>
                </a:lnTo>
                <a:lnTo>
                  <a:pt x="0" y="22"/>
                </a:lnTo>
                <a:lnTo>
                  <a:pt x="2" y="25"/>
                </a:lnTo>
                <a:lnTo>
                  <a:pt x="4" y="28"/>
                </a:lnTo>
                <a:lnTo>
                  <a:pt x="7" y="31"/>
                </a:lnTo>
                <a:lnTo>
                  <a:pt x="9" y="34"/>
                </a:lnTo>
                <a:lnTo>
                  <a:pt x="13" y="36"/>
                </a:lnTo>
                <a:lnTo>
                  <a:pt x="18" y="36"/>
                </a:lnTo>
                <a:lnTo>
                  <a:pt x="22" y="37"/>
                </a:lnTo>
                <a:lnTo>
                  <a:pt x="28" y="36"/>
                </a:lnTo>
                <a:lnTo>
                  <a:pt x="31" y="36"/>
                </a:lnTo>
                <a:lnTo>
                  <a:pt x="35" y="34"/>
                </a:lnTo>
                <a:lnTo>
                  <a:pt x="39" y="31"/>
                </a:lnTo>
                <a:lnTo>
                  <a:pt x="41" y="28"/>
                </a:lnTo>
                <a:lnTo>
                  <a:pt x="44" y="25"/>
                </a:lnTo>
                <a:lnTo>
                  <a:pt x="44" y="22"/>
                </a:lnTo>
                <a:lnTo>
                  <a:pt x="44" y="18"/>
                </a:lnTo>
                <a:lnTo>
                  <a:pt x="44" y="15"/>
                </a:lnTo>
                <a:lnTo>
                  <a:pt x="42" y="12"/>
                </a:lnTo>
                <a:lnTo>
                  <a:pt x="41" y="9"/>
                </a:lnTo>
                <a:lnTo>
                  <a:pt x="39" y="6"/>
                </a:lnTo>
                <a:lnTo>
                  <a:pt x="35" y="3"/>
                </a:lnTo>
                <a:lnTo>
                  <a:pt x="31" y="1"/>
                </a:lnTo>
                <a:lnTo>
                  <a:pt x="28" y="1"/>
                </a:lnTo>
                <a:lnTo>
                  <a:pt x="22" y="0"/>
                </a:lnTo>
                <a:lnTo>
                  <a:pt x="18" y="1"/>
                </a:lnTo>
                <a:lnTo>
                  <a:pt x="15" y="1"/>
                </a:lnTo>
                <a:lnTo>
                  <a:pt x="11" y="3"/>
                </a:lnTo>
                <a:lnTo>
                  <a:pt x="7" y="6"/>
                </a:lnTo>
                <a:lnTo>
                  <a:pt x="4" y="9"/>
                </a:lnTo>
                <a:lnTo>
                  <a:pt x="2" y="12"/>
                </a:lnTo>
                <a:lnTo>
                  <a:pt x="2" y="15"/>
                </a:lnTo>
                <a:lnTo>
                  <a:pt x="0" y="18"/>
                </a:lnTo>
                <a:lnTo>
                  <a:pt x="2" y="22"/>
                </a:lnTo>
                <a:lnTo>
                  <a:pt x="2" y="25"/>
                </a:lnTo>
                <a:lnTo>
                  <a:pt x="4" y="28"/>
                </a:lnTo>
                <a:lnTo>
                  <a:pt x="7" y="31"/>
                </a:lnTo>
                <a:lnTo>
                  <a:pt x="11" y="33"/>
                </a:lnTo>
                <a:lnTo>
                  <a:pt x="15" y="34"/>
                </a:lnTo>
                <a:lnTo>
                  <a:pt x="18" y="36"/>
                </a:lnTo>
                <a:lnTo>
                  <a:pt x="22" y="36"/>
                </a:lnTo>
                <a:lnTo>
                  <a:pt x="28" y="36"/>
                </a:lnTo>
                <a:lnTo>
                  <a:pt x="31" y="34"/>
                </a:lnTo>
                <a:lnTo>
                  <a:pt x="35" y="33"/>
                </a:lnTo>
                <a:lnTo>
                  <a:pt x="39" y="31"/>
                </a:lnTo>
                <a:lnTo>
                  <a:pt x="41" y="28"/>
                </a:lnTo>
                <a:lnTo>
                  <a:pt x="42" y="25"/>
                </a:lnTo>
                <a:lnTo>
                  <a:pt x="44" y="22"/>
                </a:lnTo>
                <a:lnTo>
                  <a:pt x="44" y="18"/>
                </a:lnTo>
                <a:close/>
              </a:path>
            </a:pathLst>
          </a:custGeom>
          <a:solidFill>
            <a:srgbClr val="E1F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1" name="Freeform 1721"/>
          <p:cNvSpPr>
            <a:spLocks/>
          </p:cNvSpPr>
          <p:nvPr/>
        </p:nvSpPr>
        <p:spPr bwMode="auto">
          <a:xfrm>
            <a:off x="4356100" y="4924425"/>
            <a:ext cx="65088" cy="57150"/>
          </a:xfrm>
          <a:custGeom>
            <a:avLst/>
            <a:gdLst>
              <a:gd name="T0" fmla="*/ 2147483647 w 44"/>
              <a:gd name="T1" fmla="*/ 2147483647 h 36"/>
              <a:gd name="T2" fmla="*/ 2147483647 w 44"/>
              <a:gd name="T3" fmla="*/ 2147483647 h 36"/>
              <a:gd name="T4" fmla="*/ 2147483647 w 44"/>
              <a:gd name="T5" fmla="*/ 2147483647 h 36"/>
              <a:gd name="T6" fmla="*/ 2147483647 w 44"/>
              <a:gd name="T7" fmla="*/ 2147483647 h 36"/>
              <a:gd name="T8" fmla="*/ 2147483647 w 44"/>
              <a:gd name="T9" fmla="*/ 2147483647 h 36"/>
              <a:gd name="T10" fmla="*/ 2147483647 w 44"/>
              <a:gd name="T11" fmla="*/ 2147483647 h 36"/>
              <a:gd name="T12" fmla="*/ 2147483647 w 44"/>
              <a:gd name="T13" fmla="*/ 2147483647 h 36"/>
              <a:gd name="T14" fmla="*/ 2147483647 w 44"/>
              <a:gd name="T15" fmla="*/ 2147483647 h 36"/>
              <a:gd name="T16" fmla="*/ 2147483647 w 44"/>
              <a:gd name="T17" fmla="*/ 2147483647 h 36"/>
              <a:gd name="T18" fmla="*/ 2147483647 w 44"/>
              <a:gd name="T19" fmla="*/ 2147483647 h 36"/>
              <a:gd name="T20" fmla="*/ 2147483647 w 44"/>
              <a:gd name="T21" fmla="*/ 2147483647 h 36"/>
              <a:gd name="T22" fmla="*/ 2147483647 w 44"/>
              <a:gd name="T23" fmla="*/ 2147483647 h 36"/>
              <a:gd name="T24" fmla="*/ 2147483647 w 44"/>
              <a:gd name="T25" fmla="*/ 2147483647 h 36"/>
              <a:gd name="T26" fmla="*/ 2147483647 w 44"/>
              <a:gd name="T27" fmla="*/ 2147483647 h 36"/>
              <a:gd name="T28" fmla="*/ 2147483647 w 44"/>
              <a:gd name="T29" fmla="*/ 2147483647 h 36"/>
              <a:gd name="T30" fmla="*/ 2147483647 w 44"/>
              <a:gd name="T31" fmla="*/ 2147483647 h 36"/>
              <a:gd name="T32" fmla="*/ 2147483647 w 44"/>
              <a:gd name="T33" fmla="*/ 2147483647 h 36"/>
              <a:gd name="T34" fmla="*/ 2147483647 w 44"/>
              <a:gd name="T35" fmla="*/ 2147483647 h 36"/>
              <a:gd name="T36" fmla="*/ 2147483647 w 44"/>
              <a:gd name="T37" fmla="*/ 2147483647 h 36"/>
              <a:gd name="T38" fmla="*/ 2147483647 w 44"/>
              <a:gd name="T39" fmla="*/ 2147483647 h 36"/>
              <a:gd name="T40" fmla="*/ 2147483647 w 44"/>
              <a:gd name="T41" fmla="*/ 2147483647 h 36"/>
              <a:gd name="T42" fmla="*/ 2147483647 w 44"/>
              <a:gd name="T43" fmla="*/ 2147483647 h 36"/>
              <a:gd name="T44" fmla="*/ 2147483647 w 44"/>
              <a:gd name="T45" fmla="*/ 2147483647 h 36"/>
              <a:gd name="T46" fmla="*/ 2147483647 w 44"/>
              <a:gd name="T47" fmla="*/ 2147483647 h 36"/>
              <a:gd name="T48" fmla="*/ 2147483647 w 44"/>
              <a:gd name="T49" fmla="*/ 2147483647 h 36"/>
              <a:gd name="T50" fmla="*/ 2147483647 w 44"/>
              <a:gd name="T51" fmla="*/ 2147483647 h 36"/>
              <a:gd name="T52" fmla="*/ 2147483647 w 44"/>
              <a:gd name="T53" fmla="*/ 2147483647 h 36"/>
              <a:gd name="T54" fmla="*/ 2147483647 w 44"/>
              <a:gd name="T55" fmla="*/ 2147483647 h 36"/>
              <a:gd name="T56" fmla="*/ 2147483647 w 44"/>
              <a:gd name="T57" fmla="*/ 2147483647 h 36"/>
              <a:gd name="T58" fmla="*/ 2147483647 w 44"/>
              <a:gd name="T59" fmla="*/ 2147483647 h 36"/>
              <a:gd name="T60" fmla="*/ 2147483647 w 44"/>
              <a:gd name="T61" fmla="*/ 2147483647 h 36"/>
              <a:gd name="T62" fmla="*/ 2147483647 w 44"/>
              <a:gd name="T63" fmla="*/ 2147483647 h 36"/>
              <a:gd name="T64" fmla="*/ 2147483647 w 44"/>
              <a:gd name="T65" fmla="*/ 2147483647 h 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36"/>
              <a:gd name="T101" fmla="*/ 44 w 44"/>
              <a:gd name="T102" fmla="*/ 36 h 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36">
                <a:moveTo>
                  <a:pt x="44" y="18"/>
                </a:moveTo>
                <a:lnTo>
                  <a:pt x="44" y="15"/>
                </a:lnTo>
                <a:lnTo>
                  <a:pt x="42" y="12"/>
                </a:lnTo>
                <a:lnTo>
                  <a:pt x="41" y="9"/>
                </a:lnTo>
                <a:lnTo>
                  <a:pt x="39" y="6"/>
                </a:lnTo>
                <a:lnTo>
                  <a:pt x="35" y="3"/>
                </a:lnTo>
                <a:lnTo>
                  <a:pt x="31" y="1"/>
                </a:lnTo>
                <a:lnTo>
                  <a:pt x="28" y="1"/>
                </a:lnTo>
                <a:lnTo>
                  <a:pt x="22" y="0"/>
                </a:lnTo>
                <a:lnTo>
                  <a:pt x="18" y="1"/>
                </a:lnTo>
                <a:lnTo>
                  <a:pt x="15" y="1"/>
                </a:lnTo>
                <a:lnTo>
                  <a:pt x="11" y="3"/>
                </a:lnTo>
                <a:lnTo>
                  <a:pt x="7" y="6"/>
                </a:lnTo>
                <a:lnTo>
                  <a:pt x="4" y="9"/>
                </a:lnTo>
                <a:lnTo>
                  <a:pt x="2" y="12"/>
                </a:lnTo>
                <a:lnTo>
                  <a:pt x="2" y="15"/>
                </a:lnTo>
                <a:lnTo>
                  <a:pt x="0" y="18"/>
                </a:lnTo>
                <a:lnTo>
                  <a:pt x="2" y="22"/>
                </a:lnTo>
                <a:lnTo>
                  <a:pt x="2" y="25"/>
                </a:lnTo>
                <a:lnTo>
                  <a:pt x="4" y="28"/>
                </a:lnTo>
                <a:lnTo>
                  <a:pt x="7" y="31"/>
                </a:lnTo>
                <a:lnTo>
                  <a:pt x="11" y="33"/>
                </a:lnTo>
                <a:lnTo>
                  <a:pt x="15" y="34"/>
                </a:lnTo>
                <a:lnTo>
                  <a:pt x="18" y="36"/>
                </a:lnTo>
                <a:lnTo>
                  <a:pt x="22" y="36"/>
                </a:lnTo>
                <a:lnTo>
                  <a:pt x="28" y="36"/>
                </a:lnTo>
                <a:lnTo>
                  <a:pt x="31" y="34"/>
                </a:lnTo>
                <a:lnTo>
                  <a:pt x="35" y="33"/>
                </a:lnTo>
                <a:lnTo>
                  <a:pt x="39" y="31"/>
                </a:lnTo>
                <a:lnTo>
                  <a:pt x="41" y="28"/>
                </a:lnTo>
                <a:lnTo>
                  <a:pt x="42" y="25"/>
                </a:lnTo>
                <a:lnTo>
                  <a:pt x="44" y="22"/>
                </a:lnTo>
                <a:lnTo>
                  <a:pt x="44" y="18"/>
                </a:lnTo>
                <a:lnTo>
                  <a:pt x="42" y="15"/>
                </a:lnTo>
                <a:lnTo>
                  <a:pt x="42" y="12"/>
                </a:lnTo>
                <a:lnTo>
                  <a:pt x="41" y="9"/>
                </a:lnTo>
                <a:lnTo>
                  <a:pt x="37" y="6"/>
                </a:lnTo>
                <a:lnTo>
                  <a:pt x="35" y="4"/>
                </a:lnTo>
                <a:lnTo>
                  <a:pt x="31" y="3"/>
                </a:lnTo>
                <a:lnTo>
                  <a:pt x="28" y="1"/>
                </a:lnTo>
                <a:lnTo>
                  <a:pt x="22" y="1"/>
                </a:lnTo>
                <a:lnTo>
                  <a:pt x="18" y="1"/>
                </a:lnTo>
                <a:lnTo>
                  <a:pt x="15" y="3"/>
                </a:lnTo>
                <a:lnTo>
                  <a:pt x="11" y="4"/>
                </a:lnTo>
                <a:lnTo>
                  <a:pt x="7" y="6"/>
                </a:lnTo>
                <a:lnTo>
                  <a:pt x="6" y="9"/>
                </a:lnTo>
                <a:lnTo>
                  <a:pt x="4" y="12"/>
                </a:lnTo>
                <a:lnTo>
                  <a:pt x="2" y="15"/>
                </a:lnTo>
                <a:lnTo>
                  <a:pt x="2" y="18"/>
                </a:lnTo>
                <a:lnTo>
                  <a:pt x="2" y="22"/>
                </a:lnTo>
                <a:lnTo>
                  <a:pt x="4" y="25"/>
                </a:lnTo>
                <a:lnTo>
                  <a:pt x="6" y="28"/>
                </a:lnTo>
                <a:lnTo>
                  <a:pt x="7" y="30"/>
                </a:lnTo>
                <a:lnTo>
                  <a:pt x="11" y="33"/>
                </a:lnTo>
                <a:lnTo>
                  <a:pt x="15" y="34"/>
                </a:lnTo>
                <a:lnTo>
                  <a:pt x="18" y="36"/>
                </a:lnTo>
                <a:lnTo>
                  <a:pt x="22" y="36"/>
                </a:lnTo>
                <a:lnTo>
                  <a:pt x="28" y="36"/>
                </a:lnTo>
                <a:lnTo>
                  <a:pt x="31" y="34"/>
                </a:lnTo>
                <a:lnTo>
                  <a:pt x="35" y="33"/>
                </a:lnTo>
                <a:lnTo>
                  <a:pt x="37" y="30"/>
                </a:lnTo>
                <a:lnTo>
                  <a:pt x="41" y="28"/>
                </a:lnTo>
                <a:lnTo>
                  <a:pt x="42" y="25"/>
                </a:lnTo>
                <a:lnTo>
                  <a:pt x="42" y="22"/>
                </a:lnTo>
                <a:lnTo>
                  <a:pt x="44" y="18"/>
                </a:lnTo>
                <a:close/>
              </a:path>
            </a:pathLst>
          </a:custGeom>
          <a:solidFill>
            <a:srgbClr val="E2F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2" name="Freeform 1722"/>
          <p:cNvSpPr>
            <a:spLocks/>
          </p:cNvSpPr>
          <p:nvPr/>
        </p:nvSpPr>
        <p:spPr bwMode="auto">
          <a:xfrm>
            <a:off x="4359275" y="4926013"/>
            <a:ext cx="61913" cy="55562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0 h 35"/>
              <a:gd name="T8" fmla="*/ 2147483647 w 42"/>
              <a:gd name="T9" fmla="*/ 0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0 w 42"/>
              <a:gd name="T15" fmla="*/ 2147483647 h 35"/>
              <a:gd name="T16" fmla="*/ 0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2147483647 w 42"/>
              <a:gd name="T23" fmla="*/ 2147483647 h 35"/>
              <a:gd name="T24" fmla="*/ 2147483647 w 42"/>
              <a:gd name="T25" fmla="*/ 2147483647 h 35"/>
              <a:gd name="T26" fmla="*/ 2147483647 w 42"/>
              <a:gd name="T27" fmla="*/ 2147483647 h 35"/>
              <a:gd name="T28" fmla="*/ 2147483647 w 42"/>
              <a:gd name="T29" fmla="*/ 2147483647 h 35"/>
              <a:gd name="T30" fmla="*/ 2147483647 w 42"/>
              <a:gd name="T31" fmla="*/ 2147483647 h 35"/>
              <a:gd name="T32" fmla="*/ 2147483647 w 42"/>
              <a:gd name="T33" fmla="*/ 2147483647 h 35"/>
              <a:gd name="T34" fmla="*/ 2147483647 w 42"/>
              <a:gd name="T35" fmla="*/ 2147483647 h 35"/>
              <a:gd name="T36" fmla="*/ 2147483647 w 42"/>
              <a:gd name="T37" fmla="*/ 2147483647 h 35"/>
              <a:gd name="T38" fmla="*/ 2147483647 w 42"/>
              <a:gd name="T39" fmla="*/ 2147483647 h 35"/>
              <a:gd name="T40" fmla="*/ 2147483647 w 42"/>
              <a:gd name="T41" fmla="*/ 0 h 35"/>
              <a:gd name="T42" fmla="*/ 2147483647 w 42"/>
              <a:gd name="T43" fmla="*/ 2147483647 h 35"/>
              <a:gd name="T44" fmla="*/ 2147483647 w 42"/>
              <a:gd name="T45" fmla="*/ 2147483647 h 35"/>
              <a:gd name="T46" fmla="*/ 2147483647 w 42"/>
              <a:gd name="T47" fmla="*/ 2147483647 h 35"/>
              <a:gd name="T48" fmla="*/ 0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2147483647 w 42"/>
              <a:gd name="T57" fmla="*/ 2147483647 h 35"/>
              <a:gd name="T58" fmla="*/ 2147483647 w 42"/>
              <a:gd name="T59" fmla="*/ 2147483647 h 35"/>
              <a:gd name="T60" fmla="*/ 2147483647 w 42"/>
              <a:gd name="T61" fmla="*/ 2147483647 h 35"/>
              <a:gd name="T62" fmla="*/ 2147483647 w 42"/>
              <a:gd name="T63" fmla="*/ 2147483647 h 35"/>
              <a:gd name="T64" fmla="*/ 2147483647 w 42"/>
              <a:gd name="T65" fmla="*/ 2147483647 h 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"/>
              <a:gd name="T100" fmla="*/ 0 h 35"/>
              <a:gd name="T101" fmla="*/ 42 w 42"/>
              <a:gd name="T102" fmla="*/ 35 h 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" h="35">
                <a:moveTo>
                  <a:pt x="42" y="17"/>
                </a:moveTo>
                <a:lnTo>
                  <a:pt x="40" y="14"/>
                </a:lnTo>
                <a:lnTo>
                  <a:pt x="40" y="11"/>
                </a:lnTo>
                <a:lnTo>
                  <a:pt x="39" y="8"/>
                </a:lnTo>
                <a:lnTo>
                  <a:pt x="35" y="5"/>
                </a:lnTo>
                <a:lnTo>
                  <a:pt x="33" y="3"/>
                </a:lnTo>
                <a:lnTo>
                  <a:pt x="29" y="2"/>
                </a:lnTo>
                <a:lnTo>
                  <a:pt x="26" y="0"/>
                </a:lnTo>
                <a:lnTo>
                  <a:pt x="20" y="0"/>
                </a:lnTo>
                <a:lnTo>
                  <a:pt x="16" y="0"/>
                </a:lnTo>
                <a:lnTo>
                  <a:pt x="13" y="2"/>
                </a:lnTo>
                <a:lnTo>
                  <a:pt x="9" y="3"/>
                </a:lnTo>
                <a:lnTo>
                  <a:pt x="5" y="5"/>
                </a:lnTo>
                <a:lnTo>
                  <a:pt x="4" y="8"/>
                </a:lnTo>
                <a:lnTo>
                  <a:pt x="2" y="11"/>
                </a:lnTo>
                <a:lnTo>
                  <a:pt x="0" y="14"/>
                </a:lnTo>
                <a:lnTo>
                  <a:pt x="0" y="17"/>
                </a:lnTo>
                <a:lnTo>
                  <a:pt x="0" y="21"/>
                </a:lnTo>
                <a:lnTo>
                  <a:pt x="2" y="24"/>
                </a:lnTo>
                <a:lnTo>
                  <a:pt x="4" y="27"/>
                </a:lnTo>
                <a:lnTo>
                  <a:pt x="5" y="29"/>
                </a:lnTo>
                <a:lnTo>
                  <a:pt x="9" y="32"/>
                </a:lnTo>
                <a:lnTo>
                  <a:pt x="13" y="33"/>
                </a:lnTo>
                <a:lnTo>
                  <a:pt x="16" y="35"/>
                </a:lnTo>
                <a:lnTo>
                  <a:pt x="20" y="35"/>
                </a:lnTo>
                <a:lnTo>
                  <a:pt x="26" y="35"/>
                </a:lnTo>
                <a:lnTo>
                  <a:pt x="29" y="33"/>
                </a:lnTo>
                <a:lnTo>
                  <a:pt x="33" y="32"/>
                </a:lnTo>
                <a:lnTo>
                  <a:pt x="35" y="29"/>
                </a:lnTo>
                <a:lnTo>
                  <a:pt x="39" y="27"/>
                </a:lnTo>
                <a:lnTo>
                  <a:pt x="40" y="24"/>
                </a:lnTo>
                <a:lnTo>
                  <a:pt x="40" y="21"/>
                </a:lnTo>
                <a:lnTo>
                  <a:pt x="42" y="17"/>
                </a:lnTo>
                <a:lnTo>
                  <a:pt x="40" y="17"/>
                </a:lnTo>
                <a:lnTo>
                  <a:pt x="40" y="14"/>
                </a:lnTo>
                <a:lnTo>
                  <a:pt x="39" y="11"/>
                </a:lnTo>
                <a:lnTo>
                  <a:pt x="37" y="8"/>
                </a:lnTo>
                <a:lnTo>
                  <a:pt x="35" y="6"/>
                </a:lnTo>
                <a:lnTo>
                  <a:pt x="31" y="3"/>
                </a:lnTo>
                <a:lnTo>
                  <a:pt x="29" y="2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3" y="2"/>
                </a:lnTo>
                <a:lnTo>
                  <a:pt x="9" y="3"/>
                </a:lnTo>
                <a:lnTo>
                  <a:pt x="5" y="6"/>
                </a:lnTo>
                <a:lnTo>
                  <a:pt x="4" y="8"/>
                </a:lnTo>
                <a:lnTo>
                  <a:pt x="2" y="11"/>
                </a:lnTo>
                <a:lnTo>
                  <a:pt x="0" y="14"/>
                </a:lnTo>
                <a:lnTo>
                  <a:pt x="0" y="17"/>
                </a:lnTo>
                <a:lnTo>
                  <a:pt x="0" y="21"/>
                </a:lnTo>
                <a:lnTo>
                  <a:pt x="2" y="24"/>
                </a:lnTo>
                <a:lnTo>
                  <a:pt x="4" y="27"/>
                </a:lnTo>
                <a:lnTo>
                  <a:pt x="5" y="29"/>
                </a:lnTo>
                <a:lnTo>
                  <a:pt x="9" y="32"/>
                </a:lnTo>
                <a:lnTo>
                  <a:pt x="13" y="33"/>
                </a:lnTo>
                <a:lnTo>
                  <a:pt x="16" y="33"/>
                </a:lnTo>
                <a:lnTo>
                  <a:pt x="20" y="33"/>
                </a:lnTo>
                <a:lnTo>
                  <a:pt x="24" y="33"/>
                </a:lnTo>
                <a:lnTo>
                  <a:pt x="29" y="33"/>
                </a:lnTo>
                <a:lnTo>
                  <a:pt x="31" y="32"/>
                </a:lnTo>
                <a:lnTo>
                  <a:pt x="35" y="29"/>
                </a:lnTo>
                <a:lnTo>
                  <a:pt x="37" y="27"/>
                </a:lnTo>
                <a:lnTo>
                  <a:pt x="39" y="24"/>
                </a:lnTo>
                <a:lnTo>
                  <a:pt x="40" y="21"/>
                </a:lnTo>
                <a:lnTo>
                  <a:pt x="40" y="17"/>
                </a:lnTo>
                <a:lnTo>
                  <a:pt x="42" y="17"/>
                </a:lnTo>
                <a:close/>
              </a:path>
            </a:pathLst>
          </a:custGeom>
          <a:solidFill>
            <a:srgbClr val="E3F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3" name="Freeform 1723"/>
          <p:cNvSpPr>
            <a:spLocks/>
          </p:cNvSpPr>
          <p:nvPr/>
        </p:nvSpPr>
        <p:spPr bwMode="auto">
          <a:xfrm>
            <a:off x="4359275" y="4926013"/>
            <a:ext cx="58738" cy="52387"/>
          </a:xfrm>
          <a:custGeom>
            <a:avLst/>
            <a:gdLst>
              <a:gd name="T0" fmla="*/ 2147483647 w 40"/>
              <a:gd name="T1" fmla="*/ 2147483647 h 33"/>
              <a:gd name="T2" fmla="*/ 2147483647 w 40"/>
              <a:gd name="T3" fmla="*/ 2147483647 h 33"/>
              <a:gd name="T4" fmla="*/ 2147483647 w 40"/>
              <a:gd name="T5" fmla="*/ 2147483647 h 33"/>
              <a:gd name="T6" fmla="*/ 2147483647 w 40"/>
              <a:gd name="T7" fmla="*/ 0 h 33"/>
              <a:gd name="T8" fmla="*/ 2147483647 w 40"/>
              <a:gd name="T9" fmla="*/ 0 h 33"/>
              <a:gd name="T10" fmla="*/ 2147483647 w 40"/>
              <a:gd name="T11" fmla="*/ 2147483647 h 33"/>
              <a:gd name="T12" fmla="*/ 2147483647 w 40"/>
              <a:gd name="T13" fmla="*/ 2147483647 h 33"/>
              <a:gd name="T14" fmla="*/ 0 w 40"/>
              <a:gd name="T15" fmla="*/ 2147483647 h 33"/>
              <a:gd name="T16" fmla="*/ 0 w 40"/>
              <a:gd name="T17" fmla="*/ 2147483647 h 33"/>
              <a:gd name="T18" fmla="*/ 2147483647 w 40"/>
              <a:gd name="T19" fmla="*/ 2147483647 h 33"/>
              <a:gd name="T20" fmla="*/ 2147483647 w 40"/>
              <a:gd name="T21" fmla="*/ 2147483647 h 33"/>
              <a:gd name="T22" fmla="*/ 2147483647 w 40"/>
              <a:gd name="T23" fmla="*/ 2147483647 h 33"/>
              <a:gd name="T24" fmla="*/ 2147483647 w 40"/>
              <a:gd name="T25" fmla="*/ 2147483647 h 33"/>
              <a:gd name="T26" fmla="*/ 2147483647 w 40"/>
              <a:gd name="T27" fmla="*/ 2147483647 h 33"/>
              <a:gd name="T28" fmla="*/ 2147483647 w 40"/>
              <a:gd name="T29" fmla="*/ 2147483647 h 33"/>
              <a:gd name="T30" fmla="*/ 2147483647 w 40"/>
              <a:gd name="T31" fmla="*/ 2147483647 h 33"/>
              <a:gd name="T32" fmla="*/ 2147483647 w 40"/>
              <a:gd name="T33" fmla="*/ 2147483647 h 33"/>
              <a:gd name="T34" fmla="*/ 2147483647 w 40"/>
              <a:gd name="T35" fmla="*/ 2147483647 h 33"/>
              <a:gd name="T36" fmla="*/ 2147483647 w 40"/>
              <a:gd name="T37" fmla="*/ 2147483647 h 33"/>
              <a:gd name="T38" fmla="*/ 2147483647 w 40"/>
              <a:gd name="T39" fmla="*/ 2147483647 h 33"/>
              <a:gd name="T40" fmla="*/ 2147483647 w 40"/>
              <a:gd name="T41" fmla="*/ 2147483647 h 33"/>
              <a:gd name="T42" fmla="*/ 2147483647 w 40"/>
              <a:gd name="T43" fmla="*/ 2147483647 h 33"/>
              <a:gd name="T44" fmla="*/ 2147483647 w 40"/>
              <a:gd name="T45" fmla="*/ 2147483647 h 33"/>
              <a:gd name="T46" fmla="*/ 2147483647 w 40"/>
              <a:gd name="T47" fmla="*/ 2147483647 h 33"/>
              <a:gd name="T48" fmla="*/ 2147483647 w 40"/>
              <a:gd name="T49" fmla="*/ 2147483647 h 33"/>
              <a:gd name="T50" fmla="*/ 2147483647 w 40"/>
              <a:gd name="T51" fmla="*/ 2147483647 h 33"/>
              <a:gd name="T52" fmla="*/ 2147483647 w 40"/>
              <a:gd name="T53" fmla="*/ 2147483647 h 33"/>
              <a:gd name="T54" fmla="*/ 2147483647 w 40"/>
              <a:gd name="T55" fmla="*/ 2147483647 h 33"/>
              <a:gd name="T56" fmla="*/ 2147483647 w 40"/>
              <a:gd name="T57" fmla="*/ 2147483647 h 33"/>
              <a:gd name="T58" fmla="*/ 2147483647 w 40"/>
              <a:gd name="T59" fmla="*/ 2147483647 h 33"/>
              <a:gd name="T60" fmla="*/ 2147483647 w 40"/>
              <a:gd name="T61" fmla="*/ 2147483647 h 33"/>
              <a:gd name="T62" fmla="*/ 2147483647 w 40"/>
              <a:gd name="T63" fmla="*/ 2147483647 h 33"/>
              <a:gd name="T64" fmla="*/ 2147483647 w 40"/>
              <a:gd name="T65" fmla="*/ 2147483647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"/>
              <a:gd name="T100" fmla="*/ 0 h 33"/>
              <a:gd name="T101" fmla="*/ 40 w 40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" h="33">
                <a:moveTo>
                  <a:pt x="40" y="17"/>
                </a:moveTo>
                <a:lnTo>
                  <a:pt x="40" y="14"/>
                </a:lnTo>
                <a:lnTo>
                  <a:pt x="39" y="11"/>
                </a:lnTo>
                <a:lnTo>
                  <a:pt x="37" y="8"/>
                </a:lnTo>
                <a:lnTo>
                  <a:pt x="35" y="6"/>
                </a:lnTo>
                <a:lnTo>
                  <a:pt x="31" y="3"/>
                </a:lnTo>
                <a:lnTo>
                  <a:pt x="29" y="2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3" y="2"/>
                </a:lnTo>
                <a:lnTo>
                  <a:pt x="9" y="3"/>
                </a:lnTo>
                <a:lnTo>
                  <a:pt x="5" y="6"/>
                </a:lnTo>
                <a:lnTo>
                  <a:pt x="4" y="8"/>
                </a:lnTo>
                <a:lnTo>
                  <a:pt x="2" y="11"/>
                </a:lnTo>
                <a:lnTo>
                  <a:pt x="0" y="14"/>
                </a:lnTo>
                <a:lnTo>
                  <a:pt x="0" y="17"/>
                </a:lnTo>
                <a:lnTo>
                  <a:pt x="0" y="21"/>
                </a:lnTo>
                <a:lnTo>
                  <a:pt x="2" y="24"/>
                </a:lnTo>
                <a:lnTo>
                  <a:pt x="4" y="27"/>
                </a:lnTo>
                <a:lnTo>
                  <a:pt x="5" y="29"/>
                </a:lnTo>
                <a:lnTo>
                  <a:pt x="9" y="32"/>
                </a:lnTo>
                <a:lnTo>
                  <a:pt x="13" y="33"/>
                </a:lnTo>
                <a:lnTo>
                  <a:pt x="16" y="33"/>
                </a:lnTo>
                <a:lnTo>
                  <a:pt x="20" y="33"/>
                </a:lnTo>
                <a:lnTo>
                  <a:pt x="24" y="33"/>
                </a:lnTo>
                <a:lnTo>
                  <a:pt x="29" y="33"/>
                </a:lnTo>
                <a:lnTo>
                  <a:pt x="31" y="32"/>
                </a:lnTo>
                <a:lnTo>
                  <a:pt x="35" y="29"/>
                </a:lnTo>
                <a:lnTo>
                  <a:pt x="37" y="27"/>
                </a:lnTo>
                <a:lnTo>
                  <a:pt x="39" y="24"/>
                </a:lnTo>
                <a:lnTo>
                  <a:pt x="40" y="21"/>
                </a:lnTo>
                <a:lnTo>
                  <a:pt x="40" y="17"/>
                </a:lnTo>
                <a:lnTo>
                  <a:pt x="40" y="14"/>
                </a:lnTo>
                <a:lnTo>
                  <a:pt x="39" y="11"/>
                </a:lnTo>
                <a:lnTo>
                  <a:pt x="37" y="8"/>
                </a:lnTo>
                <a:lnTo>
                  <a:pt x="35" y="6"/>
                </a:lnTo>
                <a:lnTo>
                  <a:pt x="31" y="3"/>
                </a:lnTo>
                <a:lnTo>
                  <a:pt x="28" y="2"/>
                </a:lnTo>
                <a:lnTo>
                  <a:pt x="24" y="2"/>
                </a:lnTo>
                <a:lnTo>
                  <a:pt x="20" y="2"/>
                </a:lnTo>
                <a:lnTo>
                  <a:pt x="16" y="2"/>
                </a:lnTo>
                <a:lnTo>
                  <a:pt x="13" y="2"/>
                </a:lnTo>
                <a:lnTo>
                  <a:pt x="9" y="3"/>
                </a:lnTo>
                <a:lnTo>
                  <a:pt x="7" y="6"/>
                </a:lnTo>
                <a:lnTo>
                  <a:pt x="4" y="8"/>
                </a:lnTo>
                <a:lnTo>
                  <a:pt x="2" y="11"/>
                </a:lnTo>
                <a:lnTo>
                  <a:pt x="2" y="14"/>
                </a:lnTo>
                <a:lnTo>
                  <a:pt x="2" y="17"/>
                </a:lnTo>
                <a:lnTo>
                  <a:pt x="2" y="20"/>
                </a:lnTo>
                <a:lnTo>
                  <a:pt x="2" y="23"/>
                </a:lnTo>
                <a:lnTo>
                  <a:pt x="4" y="26"/>
                </a:lnTo>
                <a:lnTo>
                  <a:pt x="7" y="29"/>
                </a:lnTo>
                <a:lnTo>
                  <a:pt x="9" y="30"/>
                </a:lnTo>
                <a:lnTo>
                  <a:pt x="13" y="32"/>
                </a:lnTo>
                <a:lnTo>
                  <a:pt x="16" y="33"/>
                </a:lnTo>
                <a:lnTo>
                  <a:pt x="20" y="33"/>
                </a:lnTo>
                <a:lnTo>
                  <a:pt x="24" y="33"/>
                </a:lnTo>
                <a:lnTo>
                  <a:pt x="28" y="32"/>
                </a:lnTo>
                <a:lnTo>
                  <a:pt x="31" y="30"/>
                </a:lnTo>
                <a:lnTo>
                  <a:pt x="35" y="29"/>
                </a:lnTo>
                <a:lnTo>
                  <a:pt x="37" y="26"/>
                </a:lnTo>
                <a:lnTo>
                  <a:pt x="39" y="23"/>
                </a:lnTo>
                <a:lnTo>
                  <a:pt x="40" y="20"/>
                </a:lnTo>
                <a:lnTo>
                  <a:pt x="40" y="17"/>
                </a:lnTo>
                <a:close/>
              </a:path>
            </a:pathLst>
          </a:custGeom>
          <a:solidFill>
            <a:srgbClr val="E4F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4" name="Freeform 1724"/>
          <p:cNvSpPr>
            <a:spLocks/>
          </p:cNvSpPr>
          <p:nvPr/>
        </p:nvSpPr>
        <p:spPr bwMode="auto">
          <a:xfrm>
            <a:off x="4362450" y="4929188"/>
            <a:ext cx="55563" cy="49212"/>
          </a:xfrm>
          <a:custGeom>
            <a:avLst/>
            <a:gdLst>
              <a:gd name="T0" fmla="*/ 2147483647 w 38"/>
              <a:gd name="T1" fmla="*/ 2147483647 h 31"/>
              <a:gd name="T2" fmla="*/ 2147483647 w 38"/>
              <a:gd name="T3" fmla="*/ 2147483647 h 31"/>
              <a:gd name="T4" fmla="*/ 2147483647 w 38"/>
              <a:gd name="T5" fmla="*/ 2147483647 h 31"/>
              <a:gd name="T6" fmla="*/ 2147483647 w 38"/>
              <a:gd name="T7" fmla="*/ 0 h 31"/>
              <a:gd name="T8" fmla="*/ 2147483647 w 38"/>
              <a:gd name="T9" fmla="*/ 0 h 31"/>
              <a:gd name="T10" fmla="*/ 2147483647 w 38"/>
              <a:gd name="T11" fmla="*/ 2147483647 h 31"/>
              <a:gd name="T12" fmla="*/ 2147483647 w 38"/>
              <a:gd name="T13" fmla="*/ 2147483647 h 31"/>
              <a:gd name="T14" fmla="*/ 0 w 38"/>
              <a:gd name="T15" fmla="*/ 2147483647 h 31"/>
              <a:gd name="T16" fmla="*/ 0 w 38"/>
              <a:gd name="T17" fmla="*/ 2147483647 h 31"/>
              <a:gd name="T18" fmla="*/ 2147483647 w 38"/>
              <a:gd name="T19" fmla="*/ 2147483647 h 31"/>
              <a:gd name="T20" fmla="*/ 2147483647 w 38"/>
              <a:gd name="T21" fmla="*/ 2147483647 h 31"/>
              <a:gd name="T22" fmla="*/ 2147483647 w 38"/>
              <a:gd name="T23" fmla="*/ 2147483647 h 31"/>
              <a:gd name="T24" fmla="*/ 2147483647 w 38"/>
              <a:gd name="T25" fmla="*/ 2147483647 h 31"/>
              <a:gd name="T26" fmla="*/ 2147483647 w 38"/>
              <a:gd name="T27" fmla="*/ 2147483647 h 31"/>
              <a:gd name="T28" fmla="*/ 2147483647 w 38"/>
              <a:gd name="T29" fmla="*/ 2147483647 h 31"/>
              <a:gd name="T30" fmla="*/ 2147483647 w 38"/>
              <a:gd name="T31" fmla="*/ 2147483647 h 31"/>
              <a:gd name="T32" fmla="*/ 2147483647 w 38"/>
              <a:gd name="T33" fmla="*/ 2147483647 h 31"/>
              <a:gd name="T34" fmla="*/ 2147483647 w 38"/>
              <a:gd name="T35" fmla="*/ 2147483647 h 31"/>
              <a:gd name="T36" fmla="*/ 2147483647 w 38"/>
              <a:gd name="T37" fmla="*/ 2147483647 h 31"/>
              <a:gd name="T38" fmla="*/ 2147483647 w 38"/>
              <a:gd name="T39" fmla="*/ 2147483647 h 31"/>
              <a:gd name="T40" fmla="*/ 2147483647 w 38"/>
              <a:gd name="T41" fmla="*/ 0 h 31"/>
              <a:gd name="T42" fmla="*/ 2147483647 w 38"/>
              <a:gd name="T43" fmla="*/ 2147483647 h 31"/>
              <a:gd name="T44" fmla="*/ 2147483647 w 38"/>
              <a:gd name="T45" fmla="*/ 2147483647 h 31"/>
              <a:gd name="T46" fmla="*/ 2147483647 w 38"/>
              <a:gd name="T47" fmla="*/ 2147483647 h 31"/>
              <a:gd name="T48" fmla="*/ 0 w 38"/>
              <a:gd name="T49" fmla="*/ 2147483647 h 31"/>
              <a:gd name="T50" fmla="*/ 2147483647 w 38"/>
              <a:gd name="T51" fmla="*/ 2147483647 h 31"/>
              <a:gd name="T52" fmla="*/ 2147483647 w 38"/>
              <a:gd name="T53" fmla="*/ 2147483647 h 31"/>
              <a:gd name="T54" fmla="*/ 2147483647 w 38"/>
              <a:gd name="T55" fmla="*/ 2147483647 h 31"/>
              <a:gd name="T56" fmla="*/ 2147483647 w 38"/>
              <a:gd name="T57" fmla="*/ 2147483647 h 31"/>
              <a:gd name="T58" fmla="*/ 2147483647 w 38"/>
              <a:gd name="T59" fmla="*/ 2147483647 h 31"/>
              <a:gd name="T60" fmla="*/ 2147483647 w 38"/>
              <a:gd name="T61" fmla="*/ 2147483647 h 31"/>
              <a:gd name="T62" fmla="*/ 2147483647 w 38"/>
              <a:gd name="T63" fmla="*/ 2147483647 h 31"/>
              <a:gd name="T64" fmla="*/ 2147483647 w 38"/>
              <a:gd name="T65" fmla="*/ 2147483647 h 3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"/>
              <a:gd name="T100" fmla="*/ 0 h 31"/>
              <a:gd name="T101" fmla="*/ 38 w 38"/>
              <a:gd name="T102" fmla="*/ 31 h 3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" h="31">
                <a:moveTo>
                  <a:pt x="38" y="15"/>
                </a:moveTo>
                <a:lnTo>
                  <a:pt x="38" y="12"/>
                </a:lnTo>
                <a:lnTo>
                  <a:pt x="37" y="9"/>
                </a:lnTo>
                <a:lnTo>
                  <a:pt x="35" y="6"/>
                </a:lnTo>
                <a:lnTo>
                  <a:pt x="33" y="4"/>
                </a:lnTo>
                <a:lnTo>
                  <a:pt x="29" y="1"/>
                </a:lnTo>
                <a:lnTo>
                  <a:pt x="26" y="0"/>
                </a:lnTo>
                <a:lnTo>
                  <a:pt x="22" y="0"/>
                </a:lnTo>
                <a:lnTo>
                  <a:pt x="18" y="0"/>
                </a:lnTo>
                <a:lnTo>
                  <a:pt x="14" y="0"/>
                </a:lnTo>
                <a:lnTo>
                  <a:pt x="11" y="0"/>
                </a:lnTo>
                <a:lnTo>
                  <a:pt x="7" y="1"/>
                </a:lnTo>
                <a:lnTo>
                  <a:pt x="5" y="4"/>
                </a:lnTo>
                <a:lnTo>
                  <a:pt x="2" y="6"/>
                </a:lnTo>
                <a:lnTo>
                  <a:pt x="0" y="9"/>
                </a:lnTo>
                <a:lnTo>
                  <a:pt x="0" y="12"/>
                </a:lnTo>
                <a:lnTo>
                  <a:pt x="0" y="15"/>
                </a:lnTo>
                <a:lnTo>
                  <a:pt x="0" y="18"/>
                </a:lnTo>
                <a:lnTo>
                  <a:pt x="0" y="21"/>
                </a:lnTo>
                <a:lnTo>
                  <a:pt x="2" y="24"/>
                </a:lnTo>
                <a:lnTo>
                  <a:pt x="5" y="27"/>
                </a:lnTo>
                <a:lnTo>
                  <a:pt x="7" y="28"/>
                </a:lnTo>
                <a:lnTo>
                  <a:pt x="11" y="30"/>
                </a:lnTo>
                <a:lnTo>
                  <a:pt x="14" y="31"/>
                </a:lnTo>
                <a:lnTo>
                  <a:pt x="18" y="31"/>
                </a:lnTo>
                <a:lnTo>
                  <a:pt x="22" y="31"/>
                </a:lnTo>
                <a:lnTo>
                  <a:pt x="26" y="30"/>
                </a:lnTo>
                <a:lnTo>
                  <a:pt x="29" y="28"/>
                </a:lnTo>
                <a:lnTo>
                  <a:pt x="33" y="27"/>
                </a:lnTo>
                <a:lnTo>
                  <a:pt x="35" y="24"/>
                </a:lnTo>
                <a:lnTo>
                  <a:pt x="37" y="21"/>
                </a:lnTo>
                <a:lnTo>
                  <a:pt x="38" y="18"/>
                </a:lnTo>
                <a:lnTo>
                  <a:pt x="38" y="15"/>
                </a:lnTo>
                <a:lnTo>
                  <a:pt x="37" y="12"/>
                </a:lnTo>
                <a:lnTo>
                  <a:pt x="37" y="9"/>
                </a:lnTo>
                <a:lnTo>
                  <a:pt x="35" y="7"/>
                </a:lnTo>
                <a:lnTo>
                  <a:pt x="31" y="4"/>
                </a:lnTo>
                <a:lnTo>
                  <a:pt x="29" y="3"/>
                </a:lnTo>
                <a:lnTo>
                  <a:pt x="26" y="1"/>
                </a:lnTo>
                <a:lnTo>
                  <a:pt x="22" y="0"/>
                </a:lnTo>
                <a:lnTo>
                  <a:pt x="18" y="0"/>
                </a:lnTo>
                <a:lnTo>
                  <a:pt x="14" y="0"/>
                </a:lnTo>
                <a:lnTo>
                  <a:pt x="11" y="1"/>
                </a:lnTo>
                <a:lnTo>
                  <a:pt x="7" y="3"/>
                </a:lnTo>
                <a:lnTo>
                  <a:pt x="5" y="4"/>
                </a:lnTo>
                <a:lnTo>
                  <a:pt x="3" y="7"/>
                </a:lnTo>
                <a:lnTo>
                  <a:pt x="2" y="9"/>
                </a:lnTo>
                <a:lnTo>
                  <a:pt x="0" y="12"/>
                </a:lnTo>
                <a:lnTo>
                  <a:pt x="0" y="15"/>
                </a:lnTo>
                <a:lnTo>
                  <a:pt x="0" y="18"/>
                </a:lnTo>
                <a:lnTo>
                  <a:pt x="2" y="21"/>
                </a:lnTo>
                <a:lnTo>
                  <a:pt x="3" y="24"/>
                </a:lnTo>
                <a:lnTo>
                  <a:pt x="5" y="27"/>
                </a:lnTo>
                <a:lnTo>
                  <a:pt x="7" y="28"/>
                </a:lnTo>
                <a:lnTo>
                  <a:pt x="11" y="30"/>
                </a:lnTo>
                <a:lnTo>
                  <a:pt x="14" y="30"/>
                </a:lnTo>
                <a:lnTo>
                  <a:pt x="18" y="31"/>
                </a:lnTo>
                <a:lnTo>
                  <a:pt x="22" y="30"/>
                </a:lnTo>
                <a:lnTo>
                  <a:pt x="26" y="30"/>
                </a:lnTo>
                <a:lnTo>
                  <a:pt x="29" y="28"/>
                </a:lnTo>
                <a:lnTo>
                  <a:pt x="31" y="27"/>
                </a:lnTo>
                <a:lnTo>
                  <a:pt x="35" y="24"/>
                </a:lnTo>
                <a:lnTo>
                  <a:pt x="37" y="21"/>
                </a:lnTo>
                <a:lnTo>
                  <a:pt x="37" y="18"/>
                </a:lnTo>
                <a:lnTo>
                  <a:pt x="38" y="15"/>
                </a:lnTo>
                <a:close/>
              </a:path>
            </a:pathLst>
          </a:custGeom>
          <a:solidFill>
            <a:srgbClr val="E5F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5" name="Freeform 1725"/>
          <p:cNvSpPr>
            <a:spLocks/>
          </p:cNvSpPr>
          <p:nvPr/>
        </p:nvSpPr>
        <p:spPr bwMode="auto">
          <a:xfrm>
            <a:off x="4362450" y="4929188"/>
            <a:ext cx="55563" cy="49212"/>
          </a:xfrm>
          <a:custGeom>
            <a:avLst/>
            <a:gdLst>
              <a:gd name="T0" fmla="*/ 2147483647 w 38"/>
              <a:gd name="T1" fmla="*/ 2147483647 h 31"/>
              <a:gd name="T2" fmla="*/ 2147483647 w 38"/>
              <a:gd name="T3" fmla="*/ 2147483647 h 31"/>
              <a:gd name="T4" fmla="*/ 2147483647 w 38"/>
              <a:gd name="T5" fmla="*/ 2147483647 h 31"/>
              <a:gd name="T6" fmla="*/ 2147483647 w 38"/>
              <a:gd name="T7" fmla="*/ 0 h 31"/>
              <a:gd name="T8" fmla="*/ 2147483647 w 38"/>
              <a:gd name="T9" fmla="*/ 0 h 31"/>
              <a:gd name="T10" fmla="*/ 2147483647 w 38"/>
              <a:gd name="T11" fmla="*/ 2147483647 h 31"/>
              <a:gd name="T12" fmla="*/ 2147483647 w 38"/>
              <a:gd name="T13" fmla="*/ 2147483647 h 31"/>
              <a:gd name="T14" fmla="*/ 0 w 38"/>
              <a:gd name="T15" fmla="*/ 2147483647 h 31"/>
              <a:gd name="T16" fmla="*/ 0 w 38"/>
              <a:gd name="T17" fmla="*/ 2147483647 h 31"/>
              <a:gd name="T18" fmla="*/ 2147483647 w 38"/>
              <a:gd name="T19" fmla="*/ 2147483647 h 31"/>
              <a:gd name="T20" fmla="*/ 2147483647 w 38"/>
              <a:gd name="T21" fmla="*/ 2147483647 h 31"/>
              <a:gd name="T22" fmla="*/ 2147483647 w 38"/>
              <a:gd name="T23" fmla="*/ 2147483647 h 31"/>
              <a:gd name="T24" fmla="*/ 2147483647 w 38"/>
              <a:gd name="T25" fmla="*/ 2147483647 h 31"/>
              <a:gd name="T26" fmla="*/ 2147483647 w 38"/>
              <a:gd name="T27" fmla="*/ 2147483647 h 31"/>
              <a:gd name="T28" fmla="*/ 2147483647 w 38"/>
              <a:gd name="T29" fmla="*/ 2147483647 h 31"/>
              <a:gd name="T30" fmla="*/ 2147483647 w 38"/>
              <a:gd name="T31" fmla="*/ 2147483647 h 31"/>
              <a:gd name="T32" fmla="*/ 2147483647 w 38"/>
              <a:gd name="T33" fmla="*/ 2147483647 h 31"/>
              <a:gd name="T34" fmla="*/ 2147483647 w 38"/>
              <a:gd name="T35" fmla="*/ 2147483647 h 31"/>
              <a:gd name="T36" fmla="*/ 2147483647 w 38"/>
              <a:gd name="T37" fmla="*/ 2147483647 h 31"/>
              <a:gd name="T38" fmla="*/ 2147483647 w 38"/>
              <a:gd name="T39" fmla="*/ 2147483647 h 31"/>
              <a:gd name="T40" fmla="*/ 2147483647 w 38"/>
              <a:gd name="T41" fmla="*/ 0 h 31"/>
              <a:gd name="T42" fmla="*/ 2147483647 w 38"/>
              <a:gd name="T43" fmla="*/ 2147483647 h 31"/>
              <a:gd name="T44" fmla="*/ 2147483647 w 38"/>
              <a:gd name="T45" fmla="*/ 2147483647 h 31"/>
              <a:gd name="T46" fmla="*/ 2147483647 w 38"/>
              <a:gd name="T47" fmla="*/ 2147483647 h 31"/>
              <a:gd name="T48" fmla="*/ 0 w 38"/>
              <a:gd name="T49" fmla="*/ 2147483647 h 31"/>
              <a:gd name="T50" fmla="*/ 2147483647 w 38"/>
              <a:gd name="T51" fmla="*/ 2147483647 h 31"/>
              <a:gd name="T52" fmla="*/ 2147483647 w 38"/>
              <a:gd name="T53" fmla="*/ 2147483647 h 31"/>
              <a:gd name="T54" fmla="*/ 2147483647 w 38"/>
              <a:gd name="T55" fmla="*/ 2147483647 h 31"/>
              <a:gd name="T56" fmla="*/ 2147483647 w 38"/>
              <a:gd name="T57" fmla="*/ 2147483647 h 31"/>
              <a:gd name="T58" fmla="*/ 2147483647 w 38"/>
              <a:gd name="T59" fmla="*/ 2147483647 h 31"/>
              <a:gd name="T60" fmla="*/ 2147483647 w 38"/>
              <a:gd name="T61" fmla="*/ 2147483647 h 31"/>
              <a:gd name="T62" fmla="*/ 2147483647 w 38"/>
              <a:gd name="T63" fmla="*/ 2147483647 h 31"/>
              <a:gd name="T64" fmla="*/ 2147483647 w 38"/>
              <a:gd name="T65" fmla="*/ 2147483647 h 3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"/>
              <a:gd name="T100" fmla="*/ 0 h 31"/>
              <a:gd name="T101" fmla="*/ 38 w 38"/>
              <a:gd name="T102" fmla="*/ 31 h 3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" h="31">
                <a:moveTo>
                  <a:pt x="38" y="15"/>
                </a:moveTo>
                <a:lnTo>
                  <a:pt x="37" y="12"/>
                </a:lnTo>
                <a:lnTo>
                  <a:pt x="37" y="9"/>
                </a:lnTo>
                <a:lnTo>
                  <a:pt x="35" y="7"/>
                </a:lnTo>
                <a:lnTo>
                  <a:pt x="31" y="4"/>
                </a:lnTo>
                <a:lnTo>
                  <a:pt x="29" y="3"/>
                </a:lnTo>
                <a:lnTo>
                  <a:pt x="26" y="1"/>
                </a:lnTo>
                <a:lnTo>
                  <a:pt x="22" y="0"/>
                </a:lnTo>
                <a:lnTo>
                  <a:pt x="18" y="0"/>
                </a:lnTo>
                <a:lnTo>
                  <a:pt x="14" y="0"/>
                </a:lnTo>
                <a:lnTo>
                  <a:pt x="11" y="1"/>
                </a:lnTo>
                <a:lnTo>
                  <a:pt x="7" y="3"/>
                </a:lnTo>
                <a:lnTo>
                  <a:pt x="5" y="4"/>
                </a:lnTo>
                <a:lnTo>
                  <a:pt x="3" y="7"/>
                </a:lnTo>
                <a:lnTo>
                  <a:pt x="2" y="9"/>
                </a:lnTo>
                <a:lnTo>
                  <a:pt x="0" y="12"/>
                </a:lnTo>
                <a:lnTo>
                  <a:pt x="0" y="15"/>
                </a:lnTo>
                <a:lnTo>
                  <a:pt x="0" y="18"/>
                </a:lnTo>
                <a:lnTo>
                  <a:pt x="2" y="21"/>
                </a:lnTo>
                <a:lnTo>
                  <a:pt x="3" y="24"/>
                </a:lnTo>
                <a:lnTo>
                  <a:pt x="5" y="27"/>
                </a:lnTo>
                <a:lnTo>
                  <a:pt x="7" y="28"/>
                </a:lnTo>
                <a:lnTo>
                  <a:pt x="11" y="30"/>
                </a:lnTo>
                <a:lnTo>
                  <a:pt x="14" y="30"/>
                </a:lnTo>
                <a:lnTo>
                  <a:pt x="18" y="31"/>
                </a:lnTo>
                <a:lnTo>
                  <a:pt x="22" y="30"/>
                </a:lnTo>
                <a:lnTo>
                  <a:pt x="26" y="30"/>
                </a:lnTo>
                <a:lnTo>
                  <a:pt x="29" y="28"/>
                </a:lnTo>
                <a:lnTo>
                  <a:pt x="31" y="27"/>
                </a:lnTo>
                <a:lnTo>
                  <a:pt x="35" y="24"/>
                </a:lnTo>
                <a:lnTo>
                  <a:pt x="37" y="21"/>
                </a:lnTo>
                <a:lnTo>
                  <a:pt x="37" y="18"/>
                </a:lnTo>
                <a:lnTo>
                  <a:pt x="38" y="15"/>
                </a:lnTo>
                <a:lnTo>
                  <a:pt x="37" y="15"/>
                </a:lnTo>
                <a:lnTo>
                  <a:pt x="37" y="12"/>
                </a:lnTo>
                <a:lnTo>
                  <a:pt x="35" y="9"/>
                </a:lnTo>
                <a:lnTo>
                  <a:pt x="33" y="7"/>
                </a:lnTo>
                <a:lnTo>
                  <a:pt x="31" y="4"/>
                </a:lnTo>
                <a:lnTo>
                  <a:pt x="29" y="3"/>
                </a:lnTo>
                <a:lnTo>
                  <a:pt x="26" y="1"/>
                </a:lnTo>
                <a:lnTo>
                  <a:pt x="22" y="1"/>
                </a:lnTo>
                <a:lnTo>
                  <a:pt x="18" y="0"/>
                </a:lnTo>
                <a:lnTo>
                  <a:pt x="14" y="1"/>
                </a:lnTo>
                <a:lnTo>
                  <a:pt x="11" y="1"/>
                </a:lnTo>
                <a:lnTo>
                  <a:pt x="9" y="3"/>
                </a:lnTo>
                <a:lnTo>
                  <a:pt x="5" y="4"/>
                </a:lnTo>
                <a:lnTo>
                  <a:pt x="3" y="7"/>
                </a:lnTo>
                <a:lnTo>
                  <a:pt x="2" y="9"/>
                </a:lnTo>
                <a:lnTo>
                  <a:pt x="2" y="12"/>
                </a:lnTo>
                <a:lnTo>
                  <a:pt x="0" y="15"/>
                </a:lnTo>
                <a:lnTo>
                  <a:pt x="2" y="18"/>
                </a:lnTo>
                <a:lnTo>
                  <a:pt x="2" y="21"/>
                </a:lnTo>
                <a:lnTo>
                  <a:pt x="3" y="24"/>
                </a:lnTo>
                <a:lnTo>
                  <a:pt x="5" y="25"/>
                </a:lnTo>
                <a:lnTo>
                  <a:pt x="9" y="28"/>
                </a:lnTo>
                <a:lnTo>
                  <a:pt x="11" y="28"/>
                </a:lnTo>
                <a:lnTo>
                  <a:pt x="14" y="30"/>
                </a:lnTo>
                <a:lnTo>
                  <a:pt x="18" y="30"/>
                </a:lnTo>
                <a:lnTo>
                  <a:pt x="22" y="30"/>
                </a:lnTo>
                <a:lnTo>
                  <a:pt x="26" y="28"/>
                </a:lnTo>
                <a:lnTo>
                  <a:pt x="29" y="28"/>
                </a:lnTo>
                <a:lnTo>
                  <a:pt x="31" y="25"/>
                </a:lnTo>
                <a:lnTo>
                  <a:pt x="33" y="24"/>
                </a:lnTo>
                <a:lnTo>
                  <a:pt x="35" y="21"/>
                </a:lnTo>
                <a:lnTo>
                  <a:pt x="37" y="18"/>
                </a:lnTo>
                <a:lnTo>
                  <a:pt x="37" y="15"/>
                </a:lnTo>
                <a:lnTo>
                  <a:pt x="38" y="15"/>
                </a:lnTo>
                <a:close/>
              </a:path>
            </a:pathLst>
          </a:custGeom>
          <a:solidFill>
            <a:srgbClr val="E6F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6" name="Freeform 1726"/>
          <p:cNvSpPr>
            <a:spLocks/>
          </p:cNvSpPr>
          <p:nvPr/>
        </p:nvSpPr>
        <p:spPr bwMode="auto">
          <a:xfrm>
            <a:off x="4362450" y="4929188"/>
            <a:ext cx="53975" cy="47625"/>
          </a:xfrm>
          <a:custGeom>
            <a:avLst/>
            <a:gdLst>
              <a:gd name="T0" fmla="*/ 2147483647 w 37"/>
              <a:gd name="T1" fmla="*/ 2147483647 h 30"/>
              <a:gd name="T2" fmla="*/ 2147483647 w 37"/>
              <a:gd name="T3" fmla="*/ 2147483647 h 30"/>
              <a:gd name="T4" fmla="*/ 2147483647 w 37"/>
              <a:gd name="T5" fmla="*/ 2147483647 h 30"/>
              <a:gd name="T6" fmla="*/ 2147483647 w 37"/>
              <a:gd name="T7" fmla="*/ 2147483647 h 30"/>
              <a:gd name="T8" fmla="*/ 2147483647 w 37"/>
              <a:gd name="T9" fmla="*/ 2147483647 h 30"/>
              <a:gd name="T10" fmla="*/ 2147483647 w 37"/>
              <a:gd name="T11" fmla="*/ 2147483647 h 30"/>
              <a:gd name="T12" fmla="*/ 2147483647 w 37"/>
              <a:gd name="T13" fmla="*/ 2147483647 h 30"/>
              <a:gd name="T14" fmla="*/ 2147483647 w 37"/>
              <a:gd name="T15" fmla="*/ 2147483647 h 30"/>
              <a:gd name="T16" fmla="*/ 2147483647 w 37"/>
              <a:gd name="T17" fmla="*/ 2147483647 h 30"/>
              <a:gd name="T18" fmla="*/ 2147483647 w 37"/>
              <a:gd name="T19" fmla="*/ 2147483647 h 30"/>
              <a:gd name="T20" fmla="*/ 2147483647 w 37"/>
              <a:gd name="T21" fmla="*/ 2147483647 h 30"/>
              <a:gd name="T22" fmla="*/ 2147483647 w 37"/>
              <a:gd name="T23" fmla="*/ 2147483647 h 30"/>
              <a:gd name="T24" fmla="*/ 2147483647 w 37"/>
              <a:gd name="T25" fmla="*/ 2147483647 h 30"/>
              <a:gd name="T26" fmla="*/ 2147483647 w 37"/>
              <a:gd name="T27" fmla="*/ 2147483647 h 30"/>
              <a:gd name="T28" fmla="*/ 2147483647 w 37"/>
              <a:gd name="T29" fmla="*/ 2147483647 h 30"/>
              <a:gd name="T30" fmla="*/ 2147483647 w 37"/>
              <a:gd name="T31" fmla="*/ 2147483647 h 30"/>
              <a:gd name="T32" fmla="*/ 2147483647 w 37"/>
              <a:gd name="T33" fmla="*/ 2147483647 h 30"/>
              <a:gd name="T34" fmla="*/ 2147483647 w 37"/>
              <a:gd name="T35" fmla="*/ 2147483647 h 30"/>
              <a:gd name="T36" fmla="*/ 2147483647 w 37"/>
              <a:gd name="T37" fmla="*/ 2147483647 h 30"/>
              <a:gd name="T38" fmla="*/ 2147483647 w 37"/>
              <a:gd name="T39" fmla="*/ 2147483647 h 30"/>
              <a:gd name="T40" fmla="*/ 2147483647 w 37"/>
              <a:gd name="T41" fmla="*/ 2147483647 h 30"/>
              <a:gd name="T42" fmla="*/ 2147483647 w 37"/>
              <a:gd name="T43" fmla="*/ 2147483647 h 30"/>
              <a:gd name="T44" fmla="*/ 2147483647 w 37"/>
              <a:gd name="T45" fmla="*/ 2147483647 h 30"/>
              <a:gd name="T46" fmla="*/ 2147483647 w 37"/>
              <a:gd name="T47" fmla="*/ 2147483647 h 30"/>
              <a:gd name="T48" fmla="*/ 2147483647 w 37"/>
              <a:gd name="T49" fmla="*/ 2147483647 h 30"/>
              <a:gd name="T50" fmla="*/ 2147483647 w 37"/>
              <a:gd name="T51" fmla="*/ 2147483647 h 30"/>
              <a:gd name="T52" fmla="*/ 2147483647 w 37"/>
              <a:gd name="T53" fmla="*/ 2147483647 h 30"/>
              <a:gd name="T54" fmla="*/ 2147483647 w 37"/>
              <a:gd name="T55" fmla="*/ 2147483647 h 30"/>
              <a:gd name="T56" fmla="*/ 2147483647 w 37"/>
              <a:gd name="T57" fmla="*/ 2147483647 h 30"/>
              <a:gd name="T58" fmla="*/ 2147483647 w 37"/>
              <a:gd name="T59" fmla="*/ 2147483647 h 30"/>
              <a:gd name="T60" fmla="*/ 2147483647 w 37"/>
              <a:gd name="T61" fmla="*/ 2147483647 h 30"/>
              <a:gd name="T62" fmla="*/ 2147483647 w 37"/>
              <a:gd name="T63" fmla="*/ 2147483647 h 30"/>
              <a:gd name="T64" fmla="*/ 2147483647 w 37"/>
              <a:gd name="T65" fmla="*/ 2147483647 h 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"/>
              <a:gd name="T100" fmla="*/ 0 h 30"/>
              <a:gd name="T101" fmla="*/ 37 w 37"/>
              <a:gd name="T102" fmla="*/ 30 h 3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" h="30">
                <a:moveTo>
                  <a:pt x="37" y="15"/>
                </a:moveTo>
                <a:lnTo>
                  <a:pt x="37" y="12"/>
                </a:lnTo>
                <a:lnTo>
                  <a:pt x="35" y="9"/>
                </a:lnTo>
                <a:lnTo>
                  <a:pt x="33" y="7"/>
                </a:lnTo>
                <a:lnTo>
                  <a:pt x="31" y="4"/>
                </a:lnTo>
                <a:lnTo>
                  <a:pt x="29" y="3"/>
                </a:lnTo>
                <a:lnTo>
                  <a:pt x="26" y="1"/>
                </a:lnTo>
                <a:lnTo>
                  <a:pt x="22" y="1"/>
                </a:lnTo>
                <a:lnTo>
                  <a:pt x="18" y="0"/>
                </a:lnTo>
                <a:lnTo>
                  <a:pt x="14" y="1"/>
                </a:lnTo>
                <a:lnTo>
                  <a:pt x="11" y="1"/>
                </a:lnTo>
                <a:lnTo>
                  <a:pt x="9" y="3"/>
                </a:lnTo>
                <a:lnTo>
                  <a:pt x="5" y="4"/>
                </a:lnTo>
                <a:lnTo>
                  <a:pt x="3" y="7"/>
                </a:lnTo>
                <a:lnTo>
                  <a:pt x="2" y="9"/>
                </a:lnTo>
                <a:lnTo>
                  <a:pt x="2" y="12"/>
                </a:lnTo>
                <a:lnTo>
                  <a:pt x="0" y="15"/>
                </a:lnTo>
                <a:lnTo>
                  <a:pt x="2" y="18"/>
                </a:lnTo>
                <a:lnTo>
                  <a:pt x="2" y="21"/>
                </a:lnTo>
                <a:lnTo>
                  <a:pt x="3" y="24"/>
                </a:lnTo>
                <a:lnTo>
                  <a:pt x="5" y="25"/>
                </a:lnTo>
                <a:lnTo>
                  <a:pt x="9" y="28"/>
                </a:lnTo>
                <a:lnTo>
                  <a:pt x="11" y="28"/>
                </a:lnTo>
                <a:lnTo>
                  <a:pt x="14" y="30"/>
                </a:lnTo>
                <a:lnTo>
                  <a:pt x="18" y="30"/>
                </a:lnTo>
                <a:lnTo>
                  <a:pt x="22" y="30"/>
                </a:lnTo>
                <a:lnTo>
                  <a:pt x="26" y="28"/>
                </a:lnTo>
                <a:lnTo>
                  <a:pt x="29" y="28"/>
                </a:lnTo>
                <a:lnTo>
                  <a:pt x="31" y="25"/>
                </a:lnTo>
                <a:lnTo>
                  <a:pt x="33" y="24"/>
                </a:lnTo>
                <a:lnTo>
                  <a:pt x="35" y="21"/>
                </a:lnTo>
                <a:lnTo>
                  <a:pt x="37" y="18"/>
                </a:lnTo>
                <a:lnTo>
                  <a:pt x="37" y="15"/>
                </a:lnTo>
                <a:lnTo>
                  <a:pt x="37" y="12"/>
                </a:lnTo>
                <a:lnTo>
                  <a:pt x="35" y="10"/>
                </a:lnTo>
                <a:lnTo>
                  <a:pt x="33" y="7"/>
                </a:lnTo>
                <a:lnTo>
                  <a:pt x="31" y="6"/>
                </a:lnTo>
                <a:lnTo>
                  <a:pt x="29" y="3"/>
                </a:lnTo>
                <a:lnTo>
                  <a:pt x="26" y="3"/>
                </a:lnTo>
                <a:lnTo>
                  <a:pt x="22" y="1"/>
                </a:lnTo>
                <a:lnTo>
                  <a:pt x="18" y="1"/>
                </a:lnTo>
                <a:lnTo>
                  <a:pt x="14" y="1"/>
                </a:lnTo>
                <a:lnTo>
                  <a:pt x="13" y="3"/>
                </a:lnTo>
                <a:lnTo>
                  <a:pt x="9" y="3"/>
                </a:lnTo>
                <a:lnTo>
                  <a:pt x="5" y="6"/>
                </a:lnTo>
                <a:lnTo>
                  <a:pt x="3" y="7"/>
                </a:lnTo>
                <a:lnTo>
                  <a:pt x="2" y="10"/>
                </a:lnTo>
                <a:lnTo>
                  <a:pt x="2" y="12"/>
                </a:lnTo>
                <a:lnTo>
                  <a:pt x="2" y="15"/>
                </a:lnTo>
                <a:lnTo>
                  <a:pt x="2" y="18"/>
                </a:lnTo>
                <a:lnTo>
                  <a:pt x="2" y="21"/>
                </a:lnTo>
                <a:lnTo>
                  <a:pt x="3" y="24"/>
                </a:lnTo>
                <a:lnTo>
                  <a:pt x="5" y="25"/>
                </a:lnTo>
                <a:lnTo>
                  <a:pt x="9" y="27"/>
                </a:lnTo>
                <a:lnTo>
                  <a:pt x="13" y="28"/>
                </a:lnTo>
                <a:lnTo>
                  <a:pt x="14" y="30"/>
                </a:lnTo>
                <a:lnTo>
                  <a:pt x="18" y="30"/>
                </a:lnTo>
                <a:lnTo>
                  <a:pt x="22" y="30"/>
                </a:lnTo>
                <a:lnTo>
                  <a:pt x="26" y="28"/>
                </a:lnTo>
                <a:lnTo>
                  <a:pt x="29" y="27"/>
                </a:lnTo>
                <a:lnTo>
                  <a:pt x="31" y="25"/>
                </a:lnTo>
                <a:lnTo>
                  <a:pt x="33" y="24"/>
                </a:lnTo>
                <a:lnTo>
                  <a:pt x="35" y="21"/>
                </a:lnTo>
                <a:lnTo>
                  <a:pt x="37" y="18"/>
                </a:lnTo>
                <a:lnTo>
                  <a:pt x="37" y="15"/>
                </a:lnTo>
                <a:close/>
              </a:path>
            </a:pathLst>
          </a:custGeom>
          <a:solidFill>
            <a:srgbClr val="E7F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7" name="Freeform 1727"/>
          <p:cNvSpPr>
            <a:spLocks/>
          </p:cNvSpPr>
          <p:nvPr/>
        </p:nvSpPr>
        <p:spPr bwMode="auto">
          <a:xfrm>
            <a:off x="4365625" y="4930775"/>
            <a:ext cx="50800" cy="46038"/>
          </a:xfrm>
          <a:custGeom>
            <a:avLst/>
            <a:gdLst>
              <a:gd name="T0" fmla="*/ 2147483647 w 35"/>
              <a:gd name="T1" fmla="*/ 2147483647 h 29"/>
              <a:gd name="T2" fmla="*/ 2147483647 w 35"/>
              <a:gd name="T3" fmla="*/ 2147483647 h 29"/>
              <a:gd name="T4" fmla="*/ 2147483647 w 35"/>
              <a:gd name="T5" fmla="*/ 2147483647 h 29"/>
              <a:gd name="T6" fmla="*/ 2147483647 w 35"/>
              <a:gd name="T7" fmla="*/ 0 h 29"/>
              <a:gd name="T8" fmla="*/ 2147483647 w 35"/>
              <a:gd name="T9" fmla="*/ 0 h 29"/>
              <a:gd name="T10" fmla="*/ 2147483647 w 35"/>
              <a:gd name="T11" fmla="*/ 2147483647 h 29"/>
              <a:gd name="T12" fmla="*/ 2147483647 w 35"/>
              <a:gd name="T13" fmla="*/ 2147483647 h 29"/>
              <a:gd name="T14" fmla="*/ 0 w 35"/>
              <a:gd name="T15" fmla="*/ 2147483647 h 29"/>
              <a:gd name="T16" fmla="*/ 0 w 35"/>
              <a:gd name="T17" fmla="*/ 2147483647 h 29"/>
              <a:gd name="T18" fmla="*/ 2147483647 w 35"/>
              <a:gd name="T19" fmla="*/ 2147483647 h 29"/>
              <a:gd name="T20" fmla="*/ 2147483647 w 35"/>
              <a:gd name="T21" fmla="*/ 2147483647 h 29"/>
              <a:gd name="T22" fmla="*/ 2147483647 w 35"/>
              <a:gd name="T23" fmla="*/ 2147483647 h 29"/>
              <a:gd name="T24" fmla="*/ 2147483647 w 35"/>
              <a:gd name="T25" fmla="*/ 2147483647 h 29"/>
              <a:gd name="T26" fmla="*/ 2147483647 w 35"/>
              <a:gd name="T27" fmla="*/ 2147483647 h 29"/>
              <a:gd name="T28" fmla="*/ 2147483647 w 35"/>
              <a:gd name="T29" fmla="*/ 2147483647 h 29"/>
              <a:gd name="T30" fmla="*/ 2147483647 w 35"/>
              <a:gd name="T31" fmla="*/ 2147483647 h 29"/>
              <a:gd name="T32" fmla="*/ 2147483647 w 35"/>
              <a:gd name="T33" fmla="*/ 2147483647 h 29"/>
              <a:gd name="T34" fmla="*/ 2147483647 w 35"/>
              <a:gd name="T35" fmla="*/ 2147483647 h 29"/>
              <a:gd name="T36" fmla="*/ 2147483647 w 35"/>
              <a:gd name="T37" fmla="*/ 2147483647 h 29"/>
              <a:gd name="T38" fmla="*/ 2147483647 w 35"/>
              <a:gd name="T39" fmla="*/ 2147483647 h 29"/>
              <a:gd name="T40" fmla="*/ 2147483647 w 35"/>
              <a:gd name="T41" fmla="*/ 0 h 29"/>
              <a:gd name="T42" fmla="*/ 2147483647 w 35"/>
              <a:gd name="T43" fmla="*/ 2147483647 h 29"/>
              <a:gd name="T44" fmla="*/ 2147483647 w 35"/>
              <a:gd name="T45" fmla="*/ 2147483647 h 29"/>
              <a:gd name="T46" fmla="*/ 2147483647 w 35"/>
              <a:gd name="T47" fmla="*/ 2147483647 h 29"/>
              <a:gd name="T48" fmla="*/ 0 w 35"/>
              <a:gd name="T49" fmla="*/ 2147483647 h 29"/>
              <a:gd name="T50" fmla="*/ 2147483647 w 35"/>
              <a:gd name="T51" fmla="*/ 2147483647 h 29"/>
              <a:gd name="T52" fmla="*/ 2147483647 w 35"/>
              <a:gd name="T53" fmla="*/ 2147483647 h 29"/>
              <a:gd name="T54" fmla="*/ 2147483647 w 35"/>
              <a:gd name="T55" fmla="*/ 2147483647 h 29"/>
              <a:gd name="T56" fmla="*/ 2147483647 w 35"/>
              <a:gd name="T57" fmla="*/ 2147483647 h 29"/>
              <a:gd name="T58" fmla="*/ 2147483647 w 35"/>
              <a:gd name="T59" fmla="*/ 2147483647 h 29"/>
              <a:gd name="T60" fmla="*/ 2147483647 w 35"/>
              <a:gd name="T61" fmla="*/ 2147483647 h 29"/>
              <a:gd name="T62" fmla="*/ 2147483647 w 35"/>
              <a:gd name="T63" fmla="*/ 2147483647 h 29"/>
              <a:gd name="T64" fmla="*/ 2147483647 w 35"/>
              <a:gd name="T65" fmla="*/ 2147483647 h 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5"/>
              <a:gd name="T100" fmla="*/ 0 h 29"/>
              <a:gd name="T101" fmla="*/ 35 w 35"/>
              <a:gd name="T102" fmla="*/ 29 h 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5" h="29">
                <a:moveTo>
                  <a:pt x="35" y="14"/>
                </a:moveTo>
                <a:lnTo>
                  <a:pt x="35" y="11"/>
                </a:lnTo>
                <a:lnTo>
                  <a:pt x="33" y="9"/>
                </a:lnTo>
                <a:lnTo>
                  <a:pt x="31" y="6"/>
                </a:lnTo>
                <a:lnTo>
                  <a:pt x="29" y="5"/>
                </a:lnTo>
                <a:lnTo>
                  <a:pt x="27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11" y="2"/>
                </a:lnTo>
                <a:lnTo>
                  <a:pt x="7" y="2"/>
                </a:lnTo>
                <a:lnTo>
                  <a:pt x="3" y="5"/>
                </a:lnTo>
                <a:lnTo>
                  <a:pt x="1" y="6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7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7" y="26"/>
                </a:lnTo>
                <a:lnTo>
                  <a:pt x="11" y="27"/>
                </a:lnTo>
                <a:lnTo>
                  <a:pt x="12" y="29"/>
                </a:lnTo>
                <a:lnTo>
                  <a:pt x="16" y="29"/>
                </a:lnTo>
                <a:lnTo>
                  <a:pt x="20" y="29"/>
                </a:lnTo>
                <a:lnTo>
                  <a:pt x="24" y="27"/>
                </a:lnTo>
                <a:lnTo>
                  <a:pt x="27" y="26"/>
                </a:lnTo>
                <a:lnTo>
                  <a:pt x="29" y="24"/>
                </a:lnTo>
                <a:lnTo>
                  <a:pt x="31" y="23"/>
                </a:lnTo>
                <a:lnTo>
                  <a:pt x="33" y="20"/>
                </a:lnTo>
                <a:lnTo>
                  <a:pt x="35" y="17"/>
                </a:lnTo>
                <a:lnTo>
                  <a:pt x="35" y="14"/>
                </a:lnTo>
                <a:lnTo>
                  <a:pt x="33" y="14"/>
                </a:lnTo>
                <a:lnTo>
                  <a:pt x="33" y="12"/>
                </a:lnTo>
                <a:lnTo>
                  <a:pt x="33" y="9"/>
                </a:lnTo>
                <a:lnTo>
                  <a:pt x="31" y="6"/>
                </a:lnTo>
                <a:lnTo>
                  <a:pt x="29" y="5"/>
                </a:lnTo>
                <a:lnTo>
                  <a:pt x="25" y="3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11" y="2"/>
                </a:lnTo>
                <a:lnTo>
                  <a:pt x="7" y="3"/>
                </a:lnTo>
                <a:lnTo>
                  <a:pt x="5" y="5"/>
                </a:lnTo>
                <a:lnTo>
                  <a:pt x="3" y="6"/>
                </a:lnTo>
                <a:lnTo>
                  <a:pt x="1" y="9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3" y="21"/>
                </a:lnTo>
                <a:lnTo>
                  <a:pt x="5" y="24"/>
                </a:lnTo>
                <a:lnTo>
                  <a:pt x="7" y="26"/>
                </a:lnTo>
                <a:lnTo>
                  <a:pt x="11" y="27"/>
                </a:lnTo>
                <a:lnTo>
                  <a:pt x="12" y="27"/>
                </a:lnTo>
                <a:lnTo>
                  <a:pt x="16" y="27"/>
                </a:lnTo>
                <a:lnTo>
                  <a:pt x="20" y="27"/>
                </a:lnTo>
                <a:lnTo>
                  <a:pt x="24" y="27"/>
                </a:lnTo>
                <a:lnTo>
                  <a:pt x="25" y="26"/>
                </a:lnTo>
                <a:lnTo>
                  <a:pt x="29" y="24"/>
                </a:lnTo>
                <a:lnTo>
                  <a:pt x="31" y="21"/>
                </a:lnTo>
                <a:lnTo>
                  <a:pt x="33" y="20"/>
                </a:lnTo>
                <a:lnTo>
                  <a:pt x="33" y="17"/>
                </a:lnTo>
                <a:lnTo>
                  <a:pt x="33" y="14"/>
                </a:lnTo>
                <a:lnTo>
                  <a:pt x="35" y="14"/>
                </a:lnTo>
                <a:close/>
              </a:path>
            </a:pathLst>
          </a:custGeom>
          <a:solidFill>
            <a:srgbClr val="E8F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8" name="Freeform 1728"/>
          <p:cNvSpPr>
            <a:spLocks/>
          </p:cNvSpPr>
          <p:nvPr/>
        </p:nvSpPr>
        <p:spPr bwMode="auto">
          <a:xfrm>
            <a:off x="4365625" y="4930775"/>
            <a:ext cx="47625" cy="42863"/>
          </a:xfrm>
          <a:custGeom>
            <a:avLst/>
            <a:gdLst>
              <a:gd name="T0" fmla="*/ 2147483647 w 33"/>
              <a:gd name="T1" fmla="*/ 2147483647 h 27"/>
              <a:gd name="T2" fmla="*/ 2147483647 w 33"/>
              <a:gd name="T3" fmla="*/ 2147483647 h 27"/>
              <a:gd name="T4" fmla="*/ 2147483647 w 33"/>
              <a:gd name="T5" fmla="*/ 2147483647 h 27"/>
              <a:gd name="T6" fmla="*/ 2147483647 w 33"/>
              <a:gd name="T7" fmla="*/ 0 h 27"/>
              <a:gd name="T8" fmla="*/ 2147483647 w 33"/>
              <a:gd name="T9" fmla="*/ 0 h 27"/>
              <a:gd name="T10" fmla="*/ 2147483647 w 33"/>
              <a:gd name="T11" fmla="*/ 2147483647 h 27"/>
              <a:gd name="T12" fmla="*/ 2147483647 w 33"/>
              <a:gd name="T13" fmla="*/ 2147483647 h 27"/>
              <a:gd name="T14" fmla="*/ 0 w 33"/>
              <a:gd name="T15" fmla="*/ 2147483647 h 27"/>
              <a:gd name="T16" fmla="*/ 0 w 33"/>
              <a:gd name="T17" fmla="*/ 2147483647 h 27"/>
              <a:gd name="T18" fmla="*/ 2147483647 w 33"/>
              <a:gd name="T19" fmla="*/ 2147483647 h 27"/>
              <a:gd name="T20" fmla="*/ 2147483647 w 33"/>
              <a:gd name="T21" fmla="*/ 2147483647 h 27"/>
              <a:gd name="T22" fmla="*/ 2147483647 w 33"/>
              <a:gd name="T23" fmla="*/ 2147483647 h 27"/>
              <a:gd name="T24" fmla="*/ 2147483647 w 33"/>
              <a:gd name="T25" fmla="*/ 2147483647 h 27"/>
              <a:gd name="T26" fmla="*/ 2147483647 w 33"/>
              <a:gd name="T27" fmla="*/ 2147483647 h 27"/>
              <a:gd name="T28" fmla="*/ 2147483647 w 33"/>
              <a:gd name="T29" fmla="*/ 2147483647 h 27"/>
              <a:gd name="T30" fmla="*/ 2147483647 w 33"/>
              <a:gd name="T31" fmla="*/ 2147483647 h 27"/>
              <a:gd name="T32" fmla="*/ 2147483647 w 33"/>
              <a:gd name="T33" fmla="*/ 2147483647 h 27"/>
              <a:gd name="T34" fmla="*/ 2147483647 w 33"/>
              <a:gd name="T35" fmla="*/ 2147483647 h 27"/>
              <a:gd name="T36" fmla="*/ 2147483647 w 33"/>
              <a:gd name="T37" fmla="*/ 2147483647 h 27"/>
              <a:gd name="T38" fmla="*/ 2147483647 w 33"/>
              <a:gd name="T39" fmla="*/ 2147483647 h 27"/>
              <a:gd name="T40" fmla="*/ 2147483647 w 33"/>
              <a:gd name="T41" fmla="*/ 2147483647 h 27"/>
              <a:gd name="T42" fmla="*/ 2147483647 w 33"/>
              <a:gd name="T43" fmla="*/ 2147483647 h 27"/>
              <a:gd name="T44" fmla="*/ 2147483647 w 33"/>
              <a:gd name="T45" fmla="*/ 2147483647 h 27"/>
              <a:gd name="T46" fmla="*/ 2147483647 w 33"/>
              <a:gd name="T47" fmla="*/ 2147483647 h 27"/>
              <a:gd name="T48" fmla="*/ 2147483647 w 33"/>
              <a:gd name="T49" fmla="*/ 2147483647 h 27"/>
              <a:gd name="T50" fmla="*/ 2147483647 w 33"/>
              <a:gd name="T51" fmla="*/ 2147483647 h 27"/>
              <a:gd name="T52" fmla="*/ 2147483647 w 33"/>
              <a:gd name="T53" fmla="*/ 2147483647 h 27"/>
              <a:gd name="T54" fmla="*/ 2147483647 w 33"/>
              <a:gd name="T55" fmla="*/ 2147483647 h 27"/>
              <a:gd name="T56" fmla="*/ 2147483647 w 33"/>
              <a:gd name="T57" fmla="*/ 2147483647 h 27"/>
              <a:gd name="T58" fmla="*/ 2147483647 w 33"/>
              <a:gd name="T59" fmla="*/ 2147483647 h 27"/>
              <a:gd name="T60" fmla="*/ 2147483647 w 33"/>
              <a:gd name="T61" fmla="*/ 2147483647 h 27"/>
              <a:gd name="T62" fmla="*/ 2147483647 w 33"/>
              <a:gd name="T63" fmla="*/ 2147483647 h 27"/>
              <a:gd name="T64" fmla="*/ 2147483647 w 33"/>
              <a:gd name="T65" fmla="*/ 2147483647 h 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"/>
              <a:gd name="T100" fmla="*/ 0 h 27"/>
              <a:gd name="T101" fmla="*/ 33 w 33"/>
              <a:gd name="T102" fmla="*/ 27 h 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" h="27">
                <a:moveTo>
                  <a:pt x="33" y="14"/>
                </a:moveTo>
                <a:lnTo>
                  <a:pt x="33" y="12"/>
                </a:lnTo>
                <a:lnTo>
                  <a:pt x="33" y="9"/>
                </a:lnTo>
                <a:lnTo>
                  <a:pt x="31" y="6"/>
                </a:lnTo>
                <a:lnTo>
                  <a:pt x="29" y="5"/>
                </a:lnTo>
                <a:lnTo>
                  <a:pt x="25" y="3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11" y="2"/>
                </a:lnTo>
                <a:lnTo>
                  <a:pt x="7" y="3"/>
                </a:lnTo>
                <a:lnTo>
                  <a:pt x="5" y="5"/>
                </a:lnTo>
                <a:lnTo>
                  <a:pt x="3" y="6"/>
                </a:lnTo>
                <a:lnTo>
                  <a:pt x="1" y="9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3" y="21"/>
                </a:lnTo>
                <a:lnTo>
                  <a:pt x="5" y="24"/>
                </a:lnTo>
                <a:lnTo>
                  <a:pt x="7" y="26"/>
                </a:lnTo>
                <a:lnTo>
                  <a:pt x="11" y="27"/>
                </a:lnTo>
                <a:lnTo>
                  <a:pt x="12" y="27"/>
                </a:lnTo>
                <a:lnTo>
                  <a:pt x="16" y="27"/>
                </a:lnTo>
                <a:lnTo>
                  <a:pt x="20" y="27"/>
                </a:lnTo>
                <a:lnTo>
                  <a:pt x="24" y="27"/>
                </a:lnTo>
                <a:lnTo>
                  <a:pt x="25" y="26"/>
                </a:lnTo>
                <a:lnTo>
                  <a:pt x="29" y="24"/>
                </a:lnTo>
                <a:lnTo>
                  <a:pt x="31" y="21"/>
                </a:lnTo>
                <a:lnTo>
                  <a:pt x="33" y="20"/>
                </a:lnTo>
                <a:lnTo>
                  <a:pt x="33" y="17"/>
                </a:lnTo>
                <a:lnTo>
                  <a:pt x="33" y="14"/>
                </a:lnTo>
                <a:lnTo>
                  <a:pt x="33" y="12"/>
                </a:lnTo>
                <a:lnTo>
                  <a:pt x="31" y="9"/>
                </a:lnTo>
                <a:lnTo>
                  <a:pt x="29" y="6"/>
                </a:lnTo>
                <a:lnTo>
                  <a:pt x="27" y="5"/>
                </a:lnTo>
                <a:lnTo>
                  <a:pt x="25" y="3"/>
                </a:lnTo>
                <a:lnTo>
                  <a:pt x="24" y="2"/>
                </a:lnTo>
                <a:lnTo>
                  <a:pt x="20" y="2"/>
                </a:lnTo>
                <a:lnTo>
                  <a:pt x="16" y="2"/>
                </a:lnTo>
                <a:lnTo>
                  <a:pt x="12" y="2"/>
                </a:lnTo>
                <a:lnTo>
                  <a:pt x="11" y="2"/>
                </a:lnTo>
                <a:lnTo>
                  <a:pt x="7" y="3"/>
                </a:lnTo>
                <a:lnTo>
                  <a:pt x="5" y="5"/>
                </a:lnTo>
                <a:lnTo>
                  <a:pt x="3" y="6"/>
                </a:lnTo>
                <a:lnTo>
                  <a:pt x="1" y="9"/>
                </a:lnTo>
                <a:lnTo>
                  <a:pt x="1" y="12"/>
                </a:lnTo>
                <a:lnTo>
                  <a:pt x="1" y="14"/>
                </a:lnTo>
                <a:lnTo>
                  <a:pt x="1" y="17"/>
                </a:lnTo>
                <a:lnTo>
                  <a:pt x="1" y="20"/>
                </a:lnTo>
                <a:lnTo>
                  <a:pt x="3" y="21"/>
                </a:lnTo>
                <a:lnTo>
                  <a:pt x="5" y="23"/>
                </a:lnTo>
                <a:lnTo>
                  <a:pt x="7" y="26"/>
                </a:lnTo>
                <a:lnTo>
                  <a:pt x="11" y="26"/>
                </a:lnTo>
                <a:lnTo>
                  <a:pt x="12" y="27"/>
                </a:lnTo>
                <a:lnTo>
                  <a:pt x="16" y="27"/>
                </a:lnTo>
                <a:lnTo>
                  <a:pt x="20" y="27"/>
                </a:lnTo>
                <a:lnTo>
                  <a:pt x="24" y="26"/>
                </a:lnTo>
                <a:lnTo>
                  <a:pt x="25" y="26"/>
                </a:lnTo>
                <a:lnTo>
                  <a:pt x="27" y="23"/>
                </a:lnTo>
                <a:lnTo>
                  <a:pt x="29" y="21"/>
                </a:lnTo>
                <a:lnTo>
                  <a:pt x="31" y="20"/>
                </a:lnTo>
                <a:lnTo>
                  <a:pt x="33" y="17"/>
                </a:lnTo>
                <a:lnTo>
                  <a:pt x="33" y="14"/>
                </a:lnTo>
                <a:close/>
              </a:path>
            </a:pathLst>
          </a:custGeom>
          <a:solidFill>
            <a:srgbClr val="E9F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9" name="Freeform 1729"/>
          <p:cNvSpPr>
            <a:spLocks/>
          </p:cNvSpPr>
          <p:nvPr/>
        </p:nvSpPr>
        <p:spPr bwMode="auto">
          <a:xfrm>
            <a:off x="4367213" y="4933950"/>
            <a:ext cx="46037" cy="39688"/>
          </a:xfrm>
          <a:custGeom>
            <a:avLst/>
            <a:gdLst>
              <a:gd name="T0" fmla="*/ 2147483647 w 32"/>
              <a:gd name="T1" fmla="*/ 2147483647 h 25"/>
              <a:gd name="T2" fmla="*/ 2147483647 w 32"/>
              <a:gd name="T3" fmla="*/ 2147483647 h 25"/>
              <a:gd name="T4" fmla="*/ 2147483647 w 32"/>
              <a:gd name="T5" fmla="*/ 2147483647 h 25"/>
              <a:gd name="T6" fmla="*/ 2147483647 w 32"/>
              <a:gd name="T7" fmla="*/ 0 h 25"/>
              <a:gd name="T8" fmla="*/ 2147483647 w 32"/>
              <a:gd name="T9" fmla="*/ 0 h 25"/>
              <a:gd name="T10" fmla="*/ 2147483647 w 32"/>
              <a:gd name="T11" fmla="*/ 2147483647 h 25"/>
              <a:gd name="T12" fmla="*/ 2147483647 w 32"/>
              <a:gd name="T13" fmla="*/ 2147483647 h 25"/>
              <a:gd name="T14" fmla="*/ 0 w 32"/>
              <a:gd name="T15" fmla="*/ 2147483647 h 25"/>
              <a:gd name="T16" fmla="*/ 0 w 32"/>
              <a:gd name="T17" fmla="*/ 2147483647 h 25"/>
              <a:gd name="T18" fmla="*/ 2147483647 w 32"/>
              <a:gd name="T19" fmla="*/ 2147483647 h 25"/>
              <a:gd name="T20" fmla="*/ 2147483647 w 32"/>
              <a:gd name="T21" fmla="*/ 2147483647 h 25"/>
              <a:gd name="T22" fmla="*/ 2147483647 w 32"/>
              <a:gd name="T23" fmla="*/ 2147483647 h 25"/>
              <a:gd name="T24" fmla="*/ 2147483647 w 32"/>
              <a:gd name="T25" fmla="*/ 2147483647 h 25"/>
              <a:gd name="T26" fmla="*/ 2147483647 w 32"/>
              <a:gd name="T27" fmla="*/ 2147483647 h 25"/>
              <a:gd name="T28" fmla="*/ 2147483647 w 32"/>
              <a:gd name="T29" fmla="*/ 2147483647 h 25"/>
              <a:gd name="T30" fmla="*/ 2147483647 w 32"/>
              <a:gd name="T31" fmla="*/ 2147483647 h 25"/>
              <a:gd name="T32" fmla="*/ 2147483647 w 32"/>
              <a:gd name="T33" fmla="*/ 2147483647 h 25"/>
              <a:gd name="T34" fmla="*/ 2147483647 w 32"/>
              <a:gd name="T35" fmla="*/ 2147483647 h 25"/>
              <a:gd name="T36" fmla="*/ 2147483647 w 32"/>
              <a:gd name="T37" fmla="*/ 2147483647 h 25"/>
              <a:gd name="T38" fmla="*/ 2147483647 w 32"/>
              <a:gd name="T39" fmla="*/ 2147483647 h 25"/>
              <a:gd name="T40" fmla="*/ 2147483647 w 32"/>
              <a:gd name="T41" fmla="*/ 0 h 25"/>
              <a:gd name="T42" fmla="*/ 2147483647 w 32"/>
              <a:gd name="T43" fmla="*/ 2147483647 h 25"/>
              <a:gd name="T44" fmla="*/ 2147483647 w 32"/>
              <a:gd name="T45" fmla="*/ 2147483647 h 25"/>
              <a:gd name="T46" fmla="*/ 2147483647 w 32"/>
              <a:gd name="T47" fmla="*/ 2147483647 h 25"/>
              <a:gd name="T48" fmla="*/ 0 w 32"/>
              <a:gd name="T49" fmla="*/ 2147483647 h 25"/>
              <a:gd name="T50" fmla="*/ 2147483647 w 32"/>
              <a:gd name="T51" fmla="*/ 2147483647 h 25"/>
              <a:gd name="T52" fmla="*/ 2147483647 w 32"/>
              <a:gd name="T53" fmla="*/ 2147483647 h 25"/>
              <a:gd name="T54" fmla="*/ 2147483647 w 32"/>
              <a:gd name="T55" fmla="*/ 2147483647 h 25"/>
              <a:gd name="T56" fmla="*/ 2147483647 w 32"/>
              <a:gd name="T57" fmla="*/ 2147483647 h 25"/>
              <a:gd name="T58" fmla="*/ 2147483647 w 32"/>
              <a:gd name="T59" fmla="*/ 2147483647 h 25"/>
              <a:gd name="T60" fmla="*/ 2147483647 w 32"/>
              <a:gd name="T61" fmla="*/ 2147483647 h 25"/>
              <a:gd name="T62" fmla="*/ 2147483647 w 32"/>
              <a:gd name="T63" fmla="*/ 2147483647 h 25"/>
              <a:gd name="T64" fmla="*/ 2147483647 w 32"/>
              <a:gd name="T65" fmla="*/ 2147483647 h 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"/>
              <a:gd name="T100" fmla="*/ 0 h 25"/>
              <a:gd name="T101" fmla="*/ 32 w 32"/>
              <a:gd name="T102" fmla="*/ 25 h 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" h="25">
                <a:moveTo>
                  <a:pt x="32" y="12"/>
                </a:moveTo>
                <a:lnTo>
                  <a:pt x="32" y="10"/>
                </a:lnTo>
                <a:lnTo>
                  <a:pt x="30" y="7"/>
                </a:lnTo>
                <a:lnTo>
                  <a:pt x="28" y="4"/>
                </a:lnTo>
                <a:lnTo>
                  <a:pt x="26" y="3"/>
                </a:lnTo>
                <a:lnTo>
                  <a:pt x="24" y="1"/>
                </a:lnTo>
                <a:lnTo>
                  <a:pt x="23" y="0"/>
                </a:lnTo>
                <a:lnTo>
                  <a:pt x="19" y="0"/>
                </a:lnTo>
                <a:lnTo>
                  <a:pt x="15" y="0"/>
                </a:lnTo>
                <a:lnTo>
                  <a:pt x="11" y="0"/>
                </a:lnTo>
                <a:lnTo>
                  <a:pt x="10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0" y="7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0" y="18"/>
                </a:lnTo>
                <a:lnTo>
                  <a:pt x="2" y="19"/>
                </a:lnTo>
                <a:lnTo>
                  <a:pt x="4" y="21"/>
                </a:lnTo>
                <a:lnTo>
                  <a:pt x="6" y="24"/>
                </a:lnTo>
                <a:lnTo>
                  <a:pt x="10" y="24"/>
                </a:lnTo>
                <a:lnTo>
                  <a:pt x="11" y="25"/>
                </a:lnTo>
                <a:lnTo>
                  <a:pt x="15" y="25"/>
                </a:lnTo>
                <a:lnTo>
                  <a:pt x="19" y="25"/>
                </a:lnTo>
                <a:lnTo>
                  <a:pt x="23" y="24"/>
                </a:lnTo>
                <a:lnTo>
                  <a:pt x="24" y="24"/>
                </a:lnTo>
                <a:lnTo>
                  <a:pt x="26" y="21"/>
                </a:lnTo>
                <a:lnTo>
                  <a:pt x="28" y="19"/>
                </a:lnTo>
                <a:lnTo>
                  <a:pt x="30" y="18"/>
                </a:lnTo>
                <a:lnTo>
                  <a:pt x="32" y="15"/>
                </a:lnTo>
                <a:lnTo>
                  <a:pt x="32" y="12"/>
                </a:lnTo>
                <a:lnTo>
                  <a:pt x="30" y="10"/>
                </a:lnTo>
                <a:lnTo>
                  <a:pt x="30" y="7"/>
                </a:lnTo>
                <a:lnTo>
                  <a:pt x="28" y="6"/>
                </a:lnTo>
                <a:lnTo>
                  <a:pt x="26" y="3"/>
                </a:lnTo>
                <a:lnTo>
                  <a:pt x="24" y="1"/>
                </a:lnTo>
                <a:lnTo>
                  <a:pt x="21" y="1"/>
                </a:lnTo>
                <a:lnTo>
                  <a:pt x="19" y="0"/>
                </a:lnTo>
                <a:lnTo>
                  <a:pt x="15" y="0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4" y="3"/>
                </a:lnTo>
                <a:lnTo>
                  <a:pt x="2" y="6"/>
                </a:lnTo>
                <a:lnTo>
                  <a:pt x="2" y="7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2" y="18"/>
                </a:lnTo>
                <a:lnTo>
                  <a:pt x="2" y="19"/>
                </a:lnTo>
                <a:lnTo>
                  <a:pt x="4" y="21"/>
                </a:lnTo>
                <a:lnTo>
                  <a:pt x="8" y="22"/>
                </a:lnTo>
                <a:lnTo>
                  <a:pt x="10" y="24"/>
                </a:lnTo>
                <a:lnTo>
                  <a:pt x="13" y="24"/>
                </a:lnTo>
                <a:lnTo>
                  <a:pt x="15" y="25"/>
                </a:lnTo>
                <a:lnTo>
                  <a:pt x="19" y="24"/>
                </a:lnTo>
                <a:lnTo>
                  <a:pt x="21" y="24"/>
                </a:lnTo>
                <a:lnTo>
                  <a:pt x="24" y="22"/>
                </a:lnTo>
                <a:lnTo>
                  <a:pt x="26" y="21"/>
                </a:lnTo>
                <a:lnTo>
                  <a:pt x="28" y="19"/>
                </a:lnTo>
                <a:lnTo>
                  <a:pt x="30" y="18"/>
                </a:lnTo>
                <a:lnTo>
                  <a:pt x="30" y="15"/>
                </a:lnTo>
                <a:lnTo>
                  <a:pt x="32" y="12"/>
                </a:lnTo>
                <a:close/>
              </a:path>
            </a:pathLst>
          </a:custGeom>
          <a:solidFill>
            <a:srgbClr val="EAF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" name="Freeform 1730"/>
          <p:cNvSpPr>
            <a:spLocks/>
          </p:cNvSpPr>
          <p:nvPr/>
        </p:nvSpPr>
        <p:spPr bwMode="auto">
          <a:xfrm>
            <a:off x="4367213" y="4933950"/>
            <a:ext cx="46037" cy="39688"/>
          </a:xfrm>
          <a:custGeom>
            <a:avLst/>
            <a:gdLst>
              <a:gd name="T0" fmla="*/ 2147483647 w 32"/>
              <a:gd name="T1" fmla="*/ 2147483647 h 25"/>
              <a:gd name="T2" fmla="*/ 2147483647 w 32"/>
              <a:gd name="T3" fmla="*/ 2147483647 h 25"/>
              <a:gd name="T4" fmla="*/ 2147483647 w 32"/>
              <a:gd name="T5" fmla="*/ 2147483647 h 25"/>
              <a:gd name="T6" fmla="*/ 2147483647 w 32"/>
              <a:gd name="T7" fmla="*/ 0 h 25"/>
              <a:gd name="T8" fmla="*/ 2147483647 w 32"/>
              <a:gd name="T9" fmla="*/ 0 h 25"/>
              <a:gd name="T10" fmla="*/ 2147483647 w 32"/>
              <a:gd name="T11" fmla="*/ 2147483647 h 25"/>
              <a:gd name="T12" fmla="*/ 2147483647 w 32"/>
              <a:gd name="T13" fmla="*/ 2147483647 h 25"/>
              <a:gd name="T14" fmla="*/ 0 w 32"/>
              <a:gd name="T15" fmla="*/ 2147483647 h 25"/>
              <a:gd name="T16" fmla="*/ 0 w 32"/>
              <a:gd name="T17" fmla="*/ 2147483647 h 25"/>
              <a:gd name="T18" fmla="*/ 2147483647 w 32"/>
              <a:gd name="T19" fmla="*/ 2147483647 h 25"/>
              <a:gd name="T20" fmla="*/ 2147483647 w 32"/>
              <a:gd name="T21" fmla="*/ 2147483647 h 25"/>
              <a:gd name="T22" fmla="*/ 2147483647 w 32"/>
              <a:gd name="T23" fmla="*/ 2147483647 h 25"/>
              <a:gd name="T24" fmla="*/ 2147483647 w 32"/>
              <a:gd name="T25" fmla="*/ 2147483647 h 25"/>
              <a:gd name="T26" fmla="*/ 2147483647 w 32"/>
              <a:gd name="T27" fmla="*/ 2147483647 h 25"/>
              <a:gd name="T28" fmla="*/ 2147483647 w 32"/>
              <a:gd name="T29" fmla="*/ 2147483647 h 25"/>
              <a:gd name="T30" fmla="*/ 2147483647 w 32"/>
              <a:gd name="T31" fmla="*/ 2147483647 h 25"/>
              <a:gd name="T32" fmla="*/ 2147483647 w 32"/>
              <a:gd name="T33" fmla="*/ 2147483647 h 25"/>
              <a:gd name="T34" fmla="*/ 2147483647 w 32"/>
              <a:gd name="T35" fmla="*/ 2147483647 h 25"/>
              <a:gd name="T36" fmla="*/ 2147483647 w 32"/>
              <a:gd name="T37" fmla="*/ 2147483647 h 25"/>
              <a:gd name="T38" fmla="*/ 2147483647 w 32"/>
              <a:gd name="T39" fmla="*/ 2147483647 h 25"/>
              <a:gd name="T40" fmla="*/ 2147483647 w 32"/>
              <a:gd name="T41" fmla="*/ 0 h 25"/>
              <a:gd name="T42" fmla="*/ 2147483647 w 32"/>
              <a:gd name="T43" fmla="*/ 2147483647 h 25"/>
              <a:gd name="T44" fmla="*/ 2147483647 w 32"/>
              <a:gd name="T45" fmla="*/ 2147483647 h 25"/>
              <a:gd name="T46" fmla="*/ 2147483647 w 32"/>
              <a:gd name="T47" fmla="*/ 2147483647 h 25"/>
              <a:gd name="T48" fmla="*/ 0 w 32"/>
              <a:gd name="T49" fmla="*/ 2147483647 h 25"/>
              <a:gd name="T50" fmla="*/ 2147483647 w 32"/>
              <a:gd name="T51" fmla="*/ 2147483647 h 25"/>
              <a:gd name="T52" fmla="*/ 2147483647 w 32"/>
              <a:gd name="T53" fmla="*/ 2147483647 h 25"/>
              <a:gd name="T54" fmla="*/ 2147483647 w 32"/>
              <a:gd name="T55" fmla="*/ 2147483647 h 25"/>
              <a:gd name="T56" fmla="*/ 2147483647 w 32"/>
              <a:gd name="T57" fmla="*/ 2147483647 h 25"/>
              <a:gd name="T58" fmla="*/ 2147483647 w 32"/>
              <a:gd name="T59" fmla="*/ 2147483647 h 25"/>
              <a:gd name="T60" fmla="*/ 2147483647 w 32"/>
              <a:gd name="T61" fmla="*/ 2147483647 h 25"/>
              <a:gd name="T62" fmla="*/ 2147483647 w 32"/>
              <a:gd name="T63" fmla="*/ 2147483647 h 25"/>
              <a:gd name="T64" fmla="*/ 2147483647 w 32"/>
              <a:gd name="T65" fmla="*/ 2147483647 h 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"/>
              <a:gd name="T100" fmla="*/ 0 h 25"/>
              <a:gd name="T101" fmla="*/ 32 w 32"/>
              <a:gd name="T102" fmla="*/ 25 h 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" h="25">
                <a:moveTo>
                  <a:pt x="32" y="12"/>
                </a:moveTo>
                <a:lnTo>
                  <a:pt x="30" y="10"/>
                </a:lnTo>
                <a:lnTo>
                  <a:pt x="30" y="7"/>
                </a:lnTo>
                <a:lnTo>
                  <a:pt x="28" y="6"/>
                </a:lnTo>
                <a:lnTo>
                  <a:pt x="26" y="3"/>
                </a:lnTo>
                <a:lnTo>
                  <a:pt x="24" y="1"/>
                </a:lnTo>
                <a:lnTo>
                  <a:pt x="21" y="1"/>
                </a:lnTo>
                <a:lnTo>
                  <a:pt x="19" y="0"/>
                </a:lnTo>
                <a:lnTo>
                  <a:pt x="15" y="0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4" y="3"/>
                </a:lnTo>
                <a:lnTo>
                  <a:pt x="2" y="6"/>
                </a:lnTo>
                <a:lnTo>
                  <a:pt x="2" y="7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2" y="18"/>
                </a:lnTo>
                <a:lnTo>
                  <a:pt x="2" y="19"/>
                </a:lnTo>
                <a:lnTo>
                  <a:pt x="4" y="21"/>
                </a:lnTo>
                <a:lnTo>
                  <a:pt x="8" y="22"/>
                </a:lnTo>
                <a:lnTo>
                  <a:pt x="10" y="24"/>
                </a:lnTo>
                <a:lnTo>
                  <a:pt x="13" y="24"/>
                </a:lnTo>
                <a:lnTo>
                  <a:pt x="15" y="25"/>
                </a:lnTo>
                <a:lnTo>
                  <a:pt x="19" y="24"/>
                </a:lnTo>
                <a:lnTo>
                  <a:pt x="21" y="24"/>
                </a:lnTo>
                <a:lnTo>
                  <a:pt x="24" y="22"/>
                </a:lnTo>
                <a:lnTo>
                  <a:pt x="26" y="21"/>
                </a:lnTo>
                <a:lnTo>
                  <a:pt x="28" y="19"/>
                </a:lnTo>
                <a:lnTo>
                  <a:pt x="30" y="18"/>
                </a:lnTo>
                <a:lnTo>
                  <a:pt x="30" y="15"/>
                </a:lnTo>
                <a:lnTo>
                  <a:pt x="32" y="12"/>
                </a:lnTo>
                <a:lnTo>
                  <a:pt x="30" y="12"/>
                </a:lnTo>
                <a:lnTo>
                  <a:pt x="30" y="10"/>
                </a:lnTo>
                <a:lnTo>
                  <a:pt x="30" y="7"/>
                </a:lnTo>
                <a:lnTo>
                  <a:pt x="28" y="6"/>
                </a:lnTo>
                <a:lnTo>
                  <a:pt x="26" y="4"/>
                </a:lnTo>
                <a:lnTo>
                  <a:pt x="24" y="3"/>
                </a:lnTo>
                <a:lnTo>
                  <a:pt x="21" y="1"/>
                </a:lnTo>
                <a:lnTo>
                  <a:pt x="19" y="1"/>
                </a:lnTo>
                <a:lnTo>
                  <a:pt x="15" y="0"/>
                </a:lnTo>
                <a:lnTo>
                  <a:pt x="13" y="1"/>
                </a:lnTo>
                <a:lnTo>
                  <a:pt x="10" y="1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2" y="7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2" y="16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4"/>
                </a:lnTo>
                <a:lnTo>
                  <a:pt x="13" y="24"/>
                </a:lnTo>
                <a:lnTo>
                  <a:pt x="15" y="24"/>
                </a:lnTo>
                <a:lnTo>
                  <a:pt x="19" y="24"/>
                </a:lnTo>
                <a:lnTo>
                  <a:pt x="21" y="24"/>
                </a:lnTo>
                <a:lnTo>
                  <a:pt x="24" y="22"/>
                </a:lnTo>
                <a:lnTo>
                  <a:pt x="26" y="21"/>
                </a:lnTo>
                <a:lnTo>
                  <a:pt x="28" y="19"/>
                </a:lnTo>
                <a:lnTo>
                  <a:pt x="30" y="16"/>
                </a:lnTo>
                <a:lnTo>
                  <a:pt x="30" y="15"/>
                </a:lnTo>
                <a:lnTo>
                  <a:pt x="30" y="12"/>
                </a:lnTo>
                <a:lnTo>
                  <a:pt x="32" y="12"/>
                </a:lnTo>
                <a:close/>
              </a:path>
            </a:pathLst>
          </a:custGeom>
          <a:solidFill>
            <a:srgbClr val="EBF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" name="Freeform 1731"/>
          <p:cNvSpPr>
            <a:spLocks/>
          </p:cNvSpPr>
          <p:nvPr/>
        </p:nvSpPr>
        <p:spPr bwMode="auto">
          <a:xfrm>
            <a:off x="4367213" y="4933950"/>
            <a:ext cx="42862" cy="38100"/>
          </a:xfrm>
          <a:custGeom>
            <a:avLst/>
            <a:gdLst>
              <a:gd name="T0" fmla="*/ 2147483647 w 30"/>
              <a:gd name="T1" fmla="*/ 2147483647 h 24"/>
              <a:gd name="T2" fmla="*/ 2147483647 w 30"/>
              <a:gd name="T3" fmla="*/ 2147483647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2147483647 w 30"/>
              <a:gd name="T9" fmla="*/ 2147483647 h 24"/>
              <a:gd name="T10" fmla="*/ 2147483647 w 30"/>
              <a:gd name="T11" fmla="*/ 2147483647 h 24"/>
              <a:gd name="T12" fmla="*/ 2147483647 w 30"/>
              <a:gd name="T13" fmla="*/ 2147483647 h 24"/>
              <a:gd name="T14" fmla="*/ 0 w 30"/>
              <a:gd name="T15" fmla="*/ 2147483647 h 24"/>
              <a:gd name="T16" fmla="*/ 0 w 30"/>
              <a:gd name="T17" fmla="*/ 2147483647 h 24"/>
              <a:gd name="T18" fmla="*/ 2147483647 w 30"/>
              <a:gd name="T19" fmla="*/ 2147483647 h 24"/>
              <a:gd name="T20" fmla="*/ 2147483647 w 30"/>
              <a:gd name="T21" fmla="*/ 2147483647 h 24"/>
              <a:gd name="T22" fmla="*/ 2147483647 w 30"/>
              <a:gd name="T23" fmla="*/ 2147483647 h 24"/>
              <a:gd name="T24" fmla="*/ 2147483647 w 30"/>
              <a:gd name="T25" fmla="*/ 2147483647 h 24"/>
              <a:gd name="T26" fmla="*/ 2147483647 w 30"/>
              <a:gd name="T27" fmla="*/ 2147483647 h 24"/>
              <a:gd name="T28" fmla="*/ 2147483647 w 30"/>
              <a:gd name="T29" fmla="*/ 2147483647 h 24"/>
              <a:gd name="T30" fmla="*/ 2147483647 w 30"/>
              <a:gd name="T31" fmla="*/ 2147483647 h 24"/>
              <a:gd name="T32" fmla="*/ 2147483647 w 30"/>
              <a:gd name="T33" fmla="*/ 2147483647 h 24"/>
              <a:gd name="T34" fmla="*/ 2147483647 w 30"/>
              <a:gd name="T35" fmla="*/ 2147483647 h 24"/>
              <a:gd name="T36" fmla="*/ 2147483647 w 30"/>
              <a:gd name="T37" fmla="*/ 2147483647 h 24"/>
              <a:gd name="T38" fmla="*/ 2147483647 w 30"/>
              <a:gd name="T39" fmla="*/ 2147483647 h 24"/>
              <a:gd name="T40" fmla="*/ 2147483647 w 30"/>
              <a:gd name="T41" fmla="*/ 2147483647 h 24"/>
              <a:gd name="T42" fmla="*/ 2147483647 w 30"/>
              <a:gd name="T43" fmla="*/ 2147483647 h 24"/>
              <a:gd name="T44" fmla="*/ 2147483647 w 30"/>
              <a:gd name="T45" fmla="*/ 2147483647 h 24"/>
              <a:gd name="T46" fmla="*/ 2147483647 w 30"/>
              <a:gd name="T47" fmla="*/ 2147483647 h 24"/>
              <a:gd name="T48" fmla="*/ 2147483647 w 30"/>
              <a:gd name="T49" fmla="*/ 2147483647 h 24"/>
              <a:gd name="T50" fmla="*/ 2147483647 w 30"/>
              <a:gd name="T51" fmla="*/ 2147483647 h 24"/>
              <a:gd name="T52" fmla="*/ 2147483647 w 30"/>
              <a:gd name="T53" fmla="*/ 2147483647 h 24"/>
              <a:gd name="T54" fmla="*/ 2147483647 w 30"/>
              <a:gd name="T55" fmla="*/ 2147483647 h 24"/>
              <a:gd name="T56" fmla="*/ 2147483647 w 30"/>
              <a:gd name="T57" fmla="*/ 2147483647 h 24"/>
              <a:gd name="T58" fmla="*/ 2147483647 w 30"/>
              <a:gd name="T59" fmla="*/ 2147483647 h 24"/>
              <a:gd name="T60" fmla="*/ 2147483647 w 30"/>
              <a:gd name="T61" fmla="*/ 2147483647 h 24"/>
              <a:gd name="T62" fmla="*/ 2147483647 w 30"/>
              <a:gd name="T63" fmla="*/ 2147483647 h 24"/>
              <a:gd name="T64" fmla="*/ 2147483647 w 30"/>
              <a:gd name="T65" fmla="*/ 2147483647 h 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"/>
              <a:gd name="T100" fmla="*/ 0 h 24"/>
              <a:gd name="T101" fmla="*/ 30 w 30"/>
              <a:gd name="T102" fmla="*/ 24 h 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" h="24">
                <a:moveTo>
                  <a:pt x="30" y="12"/>
                </a:moveTo>
                <a:lnTo>
                  <a:pt x="30" y="10"/>
                </a:lnTo>
                <a:lnTo>
                  <a:pt x="30" y="7"/>
                </a:lnTo>
                <a:lnTo>
                  <a:pt x="28" y="6"/>
                </a:lnTo>
                <a:lnTo>
                  <a:pt x="26" y="4"/>
                </a:lnTo>
                <a:lnTo>
                  <a:pt x="24" y="3"/>
                </a:lnTo>
                <a:lnTo>
                  <a:pt x="21" y="1"/>
                </a:lnTo>
                <a:lnTo>
                  <a:pt x="19" y="1"/>
                </a:lnTo>
                <a:lnTo>
                  <a:pt x="15" y="0"/>
                </a:lnTo>
                <a:lnTo>
                  <a:pt x="13" y="1"/>
                </a:lnTo>
                <a:lnTo>
                  <a:pt x="10" y="1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2" y="7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2" y="16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4"/>
                </a:lnTo>
                <a:lnTo>
                  <a:pt x="13" y="24"/>
                </a:lnTo>
                <a:lnTo>
                  <a:pt x="15" y="24"/>
                </a:lnTo>
                <a:lnTo>
                  <a:pt x="19" y="24"/>
                </a:lnTo>
                <a:lnTo>
                  <a:pt x="21" y="24"/>
                </a:lnTo>
                <a:lnTo>
                  <a:pt x="24" y="22"/>
                </a:lnTo>
                <a:lnTo>
                  <a:pt x="26" y="21"/>
                </a:lnTo>
                <a:lnTo>
                  <a:pt x="28" y="19"/>
                </a:lnTo>
                <a:lnTo>
                  <a:pt x="30" y="16"/>
                </a:lnTo>
                <a:lnTo>
                  <a:pt x="30" y="15"/>
                </a:lnTo>
                <a:lnTo>
                  <a:pt x="30" y="12"/>
                </a:lnTo>
                <a:lnTo>
                  <a:pt x="30" y="10"/>
                </a:lnTo>
                <a:lnTo>
                  <a:pt x="28" y="7"/>
                </a:lnTo>
                <a:lnTo>
                  <a:pt x="26" y="6"/>
                </a:lnTo>
                <a:lnTo>
                  <a:pt x="26" y="4"/>
                </a:lnTo>
                <a:lnTo>
                  <a:pt x="23" y="3"/>
                </a:lnTo>
                <a:lnTo>
                  <a:pt x="21" y="1"/>
                </a:lnTo>
                <a:lnTo>
                  <a:pt x="19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2" y="7"/>
                </a:lnTo>
                <a:lnTo>
                  <a:pt x="2" y="10"/>
                </a:lnTo>
                <a:lnTo>
                  <a:pt x="2" y="12"/>
                </a:lnTo>
                <a:lnTo>
                  <a:pt x="2" y="15"/>
                </a:lnTo>
                <a:lnTo>
                  <a:pt x="2" y="16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4"/>
                </a:lnTo>
                <a:lnTo>
                  <a:pt x="15" y="24"/>
                </a:lnTo>
                <a:lnTo>
                  <a:pt x="19" y="24"/>
                </a:lnTo>
                <a:lnTo>
                  <a:pt x="21" y="22"/>
                </a:lnTo>
                <a:lnTo>
                  <a:pt x="23" y="22"/>
                </a:lnTo>
                <a:lnTo>
                  <a:pt x="26" y="21"/>
                </a:lnTo>
                <a:lnTo>
                  <a:pt x="26" y="19"/>
                </a:lnTo>
                <a:lnTo>
                  <a:pt x="28" y="16"/>
                </a:lnTo>
                <a:lnTo>
                  <a:pt x="30" y="15"/>
                </a:lnTo>
                <a:lnTo>
                  <a:pt x="30" y="12"/>
                </a:lnTo>
                <a:close/>
              </a:path>
            </a:pathLst>
          </a:custGeom>
          <a:solidFill>
            <a:srgbClr val="ECF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" name="Freeform 1732"/>
          <p:cNvSpPr>
            <a:spLocks/>
          </p:cNvSpPr>
          <p:nvPr/>
        </p:nvSpPr>
        <p:spPr bwMode="auto">
          <a:xfrm>
            <a:off x="4370388" y="4935538"/>
            <a:ext cx="39687" cy="36512"/>
          </a:xfrm>
          <a:custGeom>
            <a:avLst/>
            <a:gdLst>
              <a:gd name="T0" fmla="*/ 2147483647 w 28"/>
              <a:gd name="T1" fmla="*/ 2147483647 h 23"/>
              <a:gd name="T2" fmla="*/ 2147483647 w 28"/>
              <a:gd name="T3" fmla="*/ 2147483647 h 23"/>
              <a:gd name="T4" fmla="*/ 2147483647 w 28"/>
              <a:gd name="T5" fmla="*/ 2147483647 h 23"/>
              <a:gd name="T6" fmla="*/ 2147483647 w 28"/>
              <a:gd name="T7" fmla="*/ 0 h 23"/>
              <a:gd name="T8" fmla="*/ 2147483647 w 28"/>
              <a:gd name="T9" fmla="*/ 0 h 23"/>
              <a:gd name="T10" fmla="*/ 2147483647 w 28"/>
              <a:gd name="T11" fmla="*/ 2147483647 h 23"/>
              <a:gd name="T12" fmla="*/ 2147483647 w 28"/>
              <a:gd name="T13" fmla="*/ 2147483647 h 23"/>
              <a:gd name="T14" fmla="*/ 0 w 28"/>
              <a:gd name="T15" fmla="*/ 2147483647 h 23"/>
              <a:gd name="T16" fmla="*/ 0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2147483647 w 28"/>
              <a:gd name="T33" fmla="*/ 2147483647 h 23"/>
              <a:gd name="T34" fmla="*/ 2147483647 w 28"/>
              <a:gd name="T35" fmla="*/ 2147483647 h 23"/>
              <a:gd name="T36" fmla="*/ 2147483647 w 28"/>
              <a:gd name="T37" fmla="*/ 2147483647 h 23"/>
              <a:gd name="T38" fmla="*/ 2147483647 w 28"/>
              <a:gd name="T39" fmla="*/ 2147483647 h 23"/>
              <a:gd name="T40" fmla="*/ 2147483647 w 28"/>
              <a:gd name="T41" fmla="*/ 0 h 23"/>
              <a:gd name="T42" fmla="*/ 2147483647 w 28"/>
              <a:gd name="T43" fmla="*/ 2147483647 h 23"/>
              <a:gd name="T44" fmla="*/ 2147483647 w 28"/>
              <a:gd name="T45" fmla="*/ 2147483647 h 23"/>
              <a:gd name="T46" fmla="*/ 2147483647 w 28"/>
              <a:gd name="T47" fmla="*/ 2147483647 h 23"/>
              <a:gd name="T48" fmla="*/ 0 w 28"/>
              <a:gd name="T49" fmla="*/ 2147483647 h 23"/>
              <a:gd name="T50" fmla="*/ 2147483647 w 28"/>
              <a:gd name="T51" fmla="*/ 2147483647 h 23"/>
              <a:gd name="T52" fmla="*/ 2147483647 w 28"/>
              <a:gd name="T53" fmla="*/ 2147483647 h 23"/>
              <a:gd name="T54" fmla="*/ 2147483647 w 28"/>
              <a:gd name="T55" fmla="*/ 2147483647 h 23"/>
              <a:gd name="T56" fmla="*/ 2147483647 w 28"/>
              <a:gd name="T57" fmla="*/ 2147483647 h 23"/>
              <a:gd name="T58" fmla="*/ 2147483647 w 28"/>
              <a:gd name="T59" fmla="*/ 2147483647 h 23"/>
              <a:gd name="T60" fmla="*/ 2147483647 w 28"/>
              <a:gd name="T61" fmla="*/ 2147483647 h 23"/>
              <a:gd name="T62" fmla="*/ 2147483647 w 28"/>
              <a:gd name="T63" fmla="*/ 2147483647 h 23"/>
              <a:gd name="T64" fmla="*/ 2147483647 w 28"/>
              <a:gd name="T65" fmla="*/ 2147483647 h 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"/>
              <a:gd name="T100" fmla="*/ 0 h 23"/>
              <a:gd name="T101" fmla="*/ 28 w 28"/>
              <a:gd name="T102" fmla="*/ 23 h 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" h="23">
                <a:moveTo>
                  <a:pt x="28" y="11"/>
                </a:moveTo>
                <a:lnTo>
                  <a:pt x="28" y="9"/>
                </a:lnTo>
                <a:lnTo>
                  <a:pt x="26" y="6"/>
                </a:lnTo>
                <a:lnTo>
                  <a:pt x="24" y="5"/>
                </a:lnTo>
                <a:lnTo>
                  <a:pt x="24" y="3"/>
                </a:lnTo>
                <a:lnTo>
                  <a:pt x="21" y="2"/>
                </a:lnTo>
                <a:lnTo>
                  <a:pt x="19" y="0"/>
                </a:lnTo>
                <a:lnTo>
                  <a:pt x="17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0" y="6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5"/>
                </a:lnTo>
                <a:lnTo>
                  <a:pt x="2" y="18"/>
                </a:lnTo>
                <a:lnTo>
                  <a:pt x="4" y="20"/>
                </a:lnTo>
                <a:lnTo>
                  <a:pt x="6" y="21"/>
                </a:lnTo>
                <a:lnTo>
                  <a:pt x="8" y="21"/>
                </a:lnTo>
                <a:lnTo>
                  <a:pt x="11" y="23"/>
                </a:lnTo>
                <a:lnTo>
                  <a:pt x="13" y="23"/>
                </a:lnTo>
                <a:lnTo>
                  <a:pt x="17" y="23"/>
                </a:lnTo>
                <a:lnTo>
                  <a:pt x="19" y="21"/>
                </a:lnTo>
                <a:lnTo>
                  <a:pt x="21" y="21"/>
                </a:lnTo>
                <a:lnTo>
                  <a:pt x="24" y="20"/>
                </a:lnTo>
                <a:lnTo>
                  <a:pt x="24" y="18"/>
                </a:lnTo>
                <a:lnTo>
                  <a:pt x="26" y="15"/>
                </a:lnTo>
                <a:lnTo>
                  <a:pt x="28" y="14"/>
                </a:lnTo>
                <a:lnTo>
                  <a:pt x="28" y="11"/>
                </a:lnTo>
                <a:lnTo>
                  <a:pt x="26" y="11"/>
                </a:lnTo>
                <a:lnTo>
                  <a:pt x="26" y="9"/>
                </a:lnTo>
                <a:lnTo>
                  <a:pt x="26" y="8"/>
                </a:lnTo>
                <a:lnTo>
                  <a:pt x="24" y="5"/>
                </a:lnTo>
                <a:lnTo>
                  <a:pt x="22" y="3"/>
                </a:lnTo>
                <a:lnTo>
                  <a:pt x="21" y="2"/>
                </a:lnTo>
                <a:lnTo>
                  <a:pt x="19" y="2"/>
                </a:lnTo>
                <a:lnTo>
                  <a:pt x="17" y="0"/>
                </a:lnTo>
                <a:lnTo>
                  <a:pt x="13" y="0"/>
                </a:lnTo>
                <a:lnTo>
                  <a:pt x="11" y="0"/>
                </a:lnTo>
                <a:lnTo>
                  <a:pt x="8" y="2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2" y="8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2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1" y="21"/>
                </a:lnTo>
                <a:lnTo>
                  <a:pt x="13" y="21"/>
                </a:lnTo>
                <a:lnTo>
                  <a:pt x="17" y="21"/>
                </a:lnTo>
                <a:lnTo>
                  <a:pt x="19" y="21"/>
                </a:lnTo>
                <a:lnTo>
                  <a:pt x="21" y="20"/>
                </a:lnTo>
                <a:lnTo>
                  <a:pt x="22" y="18"/>
                </a:lnTo>
                <a:lnTo>
                  <a:pt x="24" y="17"/>
                </a:lnTo>
                <a:lnTo>
                  <a:pt x="26" y="15"/>
                </a:lnTo>
                <a:lnTo>
                  <a:pt x="26" y="14"/>
                </a:lnTo>
                <a:lnTo>
                  <a:pt x="26" y="11"/>
                </a:lnTo>
                <a:lnTo>
                  <a:pt x="28" y="11"/>
                </a:lnTo>
                <a:close/>
              </a:path>
            </a:pathLst>
          </a:custGeom>
          <a:solidFill>
            <a:srgbClr val="EDF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" name="Freeform 1733"/>
          <p:cNvSpPr>
            <a:spLocks/>
          </p:cNvSpPr>
          <p:nvPr/>
        </p:nvSpPr>
        <p:spPr bwMode="auto">
          <a:xfrm>
            <a:off x="4370388" y="4935538"/>
            <a:ext cx="38100" cy="33337"/>
          </a:xfrm>
          <a:custGeom>
            <a:avLst/>
            <a:gdLst>
              <a:gd name="T0" fmla="*/ 2147483647 w 26"/>
              <a:gd name="T1" fmla="*/ 2147483647 h 21"/>
              <a:gd name="T2" fmla="*/ 2147483647 w 26"/>
              <a:gd name="T3" fmla="*/ 2147483647 h 21"/>
              <a:gd name="T4" fmla="*/ 2147483647 w 26"/>
              <a:gd name="T5" fmla="*/ 2147483647 h 21"/>
              <a:gd name="T6" fmla="*/ 2147483647 w 26"/>
              <a:gd name="T7" fmla="*/ 0 h 21"/>
              <a:gd name="T8" fmla="*/ 2147483647 w 26"/>
              <a:gd name="T9" fmla="*/ 0 h 21"/>
              <a:gd name="T10" fmla="*/ 2147483647 w 26"/>
              <a:gd name="T11" fmla="*/ 2147483647 h 21"/>
              <a:gd name="T12" fmla="*/ 2147483647 w 26"/>
              <a:gd name="T13" fmla="*/ 2147483647 h 21"/>
              <a:gd name="T14" fmla="*/ 0 w 26"/>
              <a:gd name="T15" fmla="*/ 2147483647 h 21"/>
              <a:gd name="T16" fmla="*/ 0 w 26"/>
              <a:gd name="T17" fmla="*/ 2147483647 h 21"/>
              <a:gd name="T18" fmla="*/ 2147483647 w 26"/>
              <a:gd name="T19" fmla="*/ 2147483647 h 21"/>
              <a:gd name="T20" fmla="*/ 2147483647 w 26"/>
              <a:gd name="T21" fmla="*/ 2147483647 h 21"/>
              <a:gd name="T22" fmla="*/ 2147483647 w 26"/>
              <a:gd name="T23" fmla="*/ 2147483647 h 21"/>
              <a:gd name="T24" fmla="*/ 2147483647 w 26"/>
              <a:gd name="T25" fmla="*/ 2147483647 h 21"/>
              <a:gd name="T26" fmla="*/ 2147483647 w 26"/>
              <a:gd name="T27" fmla="*/ 2147483647 h 21"/>
              <a:gd name="T28" fmla="*/ 2147483647 w 26"/>
              <a:gd name="T29" fmla="*/ 2147483647 h 21"/>
              <a:gd name="T30" fmla="*/ 2147483647 w 26"/>
              <a:gd name="T31" fmla="*/ 2147483647 h 21"/>
              <a:gd name="T32" fmla="*/ 2147483647 w 26"/>
              <a:gd name="T33" fmla="*/ 2147483647 h 21"/>
              <a:gd name="T34" fmla="*/ 2147483647 w 26"/>
              <a:gd name="T35" fmla="*/ 2147483647 h 21"/>
              <a:gd name="T36" fmla="*/ 2147483647 w 26"/>
              <a:gd name="T37" fmla="*/ 2147483647 h 21"/>
              <a:gd name="T38" fmla="*/ 2147483647 w 26"/>
              <a:gd name="T39" fmla="*/ 2147483647 h 21"/>
              <a:gd name="T40" fmla="*/ 2147483647 w 26"/>
              <a:gd name="T41" fmla="*/ 2147483647 h 21"/>
              <a:gd name="T42" fmla="*/ 2147483647 w 26"/>
              <a:gd name="T43" fmla="*/ 2147483647 h 21"/>
              <a:gd name="T44" fmla="*/ 2147483647 w 26"/>
              <a:gd name="T45" fmla="*/ 2147483647 h 21"/>
              <a:gd name="T46" fmla="*/ 2147483647 w 26"/>
              <a:gd name="T47" fmla="*/ 2147483647 h 21"/>
              <a:gd name="T48" fmla="*/ 0 w 26"/>
              <a:gd name="T49" fmla="*/ 2147483647 h 21"/>
              <a:gd name="T50" fmla="*/ 2147483647 w 26"/>
              <a:gd name="T51" fmla="*/ 2147483647 h 21"/>
              <a:gd name="T52" fmla="*/ 2147483647 w 26"/>
              <a:gd name="T53" fmla="*/ 2147483647 h 21"/>
              <a:gd name="T54" fmla="*/ 2147483647 w 26"/>
              <a:gd name="T55" fmla="*/ 2147483647 h 21"/>
              <a:gd name="T56" fmla="*/ 2147483647 w 26"/>
              <a:gd name="T57" fmla="*/ 2147483647 h 21"/>
              <a:gd name="T58" fmla="*/ 2147483647 w 26"/>
              <a:gd name="T59" fmla="*/ 2147483647 h 21"/>
              <a:gd name="T60" fmla="*/ 2147483647 w 26"/>
              <a:gd name="T61" fmla="*/ 2147483647 h 21"/>
              <a:gd name="T62" fmla="*/ 2147483647 w 26"/>
              <a:gd name="T63" fmla="*/ 2147483647 h 21"/>
              <a:gd name="T64" fmla="*/ 2147483647 w 26"/>
              <a:gd name="T65" fmla="*/ 2147483647 h 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"/>
              <a:gd name="T100" fmla="*/ 0 h 21"/>
              <a:gd name="T101" fmla="*/ 26 w 26"/>
              <a:gd name="T102" fmla="*/ 21 h 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" h="21">
                <a:moveTo>
                  <a:pt x="26" y="11"/>
                </a:moveTo>
                <a:lnTo>
                  <a:pt x="26" y="9"/>
                </a:lnTo>
                <a:lnTo>
                  <a:pt x="26" y="8"/>
                </a:lnTo>
                <a:lnTo>
                  <a:pt x="24" y="5"/>
                </a:lnTo>
                <a:lnTo>
                  <a:pt x="22" y="3"/>
                </a:lnTo>
                <a:lnTo>
                  <a:pt x="21" y="2"/>
                </a:lnTo>
                <a:lnTo>
                  <a:pt x="19" y="2"/>
                </a:lnTo>
                <a:lnTo>
                  <a:pt x="17" y="0"/>
                </a:lnTo>
                <a:lnTo>
                  <a:pt x="13" y="0"/>
                </a:lnTo>
                <a:lnTo>
                  <a:pt x="11" y="0"/>
                </a:lnTo>
                <a:lnTo>
                  <a:pt x="8" y="2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2" y="8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2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1" y="21"/>
                </a:lnTo>
                <a:lnTo>
                  <a:pt x="13" y="21"/>
                </a:lnTo>
                <a:lnTo>
                  <a:pt x="17" y="21"/>
                </a:lnTo>
                <a:lnTo>
                  <a:pt x="19" y="21"/>
                </a:lnTo>
                <a:lnTo>
                  <a:pt x="21" y="20"/>
                </a:lnTo>
                <a:lnTo>
                  <a:pt x="22" y="18"/>
                </a:lnTo>
                <a:lnTo>
                  <a:pt x="24" y="17"/>
                </a:lnTo>
                <a:lnTo>
                  <a:pt x="26" y="15"/>
                </a:lnTo>
                <a:lnTo>
                  <a:pt x="26" y="14"/>
                </a:lnTo>
                <a:lnTo>
                  <a:pt x="26" y="11"/>
                </a:lnTo>
                <a:lnTo>
                  <a:pt x="26" y="9"/>
                </a:lnTo>
                <a:lnTo>
                  <a:pt x="24" y="8"/>
                </a:lnTo>
                <a:lnTo>
                  <a:pt x="24" y="6"/>
                </a:lnTo>
                <a:lnTo>
                  <a:pt x="22" y="5"/>
                </a:lnTo>
                <a:lnTo>
                  <a:pt x="21" y="3"/>
                </a:lnTo>
                <a:lnTo>
                  <a:pt x="19" y="2"/>
                </a:lnTo>
                <a:lnTo>
                  <a:pt x="17" y="2"/>
                </a:lnTo>
                <a:lnTo>
                  <a:pt x="13" y="2"/>
                </a:lnTo>
                <a:lnTo>
                  <a:pt x="11" y="2"/>
                </a:lnTo>
                <a:lnTo>
                  <a:pt x="9" y="2"/>
                </a:lnTo>
                <a:lnTo>
                  <a:pt x="6" y="3"/>
                </a:lnTo>
                <a:lnTo>
                  <a:pt x="4" y="5"/>
                </a:lnTo>
                <a:lnTo>
                  <a:pt x="4" y="6"/>
                </a:lnTo>
                <a:lnTo>
                  <a:pt x="2" y="8"/>
                </a:lnTo>
                <a:lnTo>
                  <a:pt x="2" y="9"/>
                </a:lnTo>
                <a:lnTo>
                  <a:pt x="0" y="11"/>
                </a:lnTo>
                <a:lnTo>
                  <a:pt x="2" y="14"/>
                </a:lnTo>
                <a:lnTo>
                  <a:pt x="2" y="15"/>
                </a:lnTo>
                <a:lnTo>
                  <a:pt x="4" y="17"/>
                </a:lnTo>
                <a:lnTo>
                  <a:pt x="4" y="18"/>
                </a:lnTo>
                <a:lnTo>
                  <a:pt x="6" y="20"/>
                </a:lnTo>
                <a:lnTo>
                  <a:pt x="9" y="21"/>
                </a:lnTo>
                <a:lnTo>
                  <a:pt x="11" y="21"/>
                </a:lnTo>
                <a:lnTo>
                  <a:pt x="13" y="21"/>
                </a:lnTo>
                <a:lnTo>
                  <a:pt x="17" y="21"/>
                </a:lnTo>
                <a:lnTo>
                  <a:pt x="19" y="21"/>
                </a:lnTo>
                <a:lnTo>
                  <a:pt x="21" y="20"/>
                </a:lnTo>
                <a:lnTo>
                  <a:pt x="22" y="18"/>
                </a:lnTo>
                <a:lnTo>
                  <a:pt x="24" y="17"/>
                </a:lnTo>
                <a:lnTo>
                  <a:pt x="24" y="15"/>
                </a:lnTo>
                <a:lnTo>
                  <a:pt x="26" y="14"/>
                </a:lnTo>
                <a:lnTo>
                  <a:pt x="26" y="11"/>
                </a:lnTo>
                <a:close/>
              </a:path>
            </a:pathLst>
          </a:custGeom>
          <a:solidFill>
            <a:srgbClr val="EEF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" name="Freeform 1734"/>
          <p:cNvSpPr>
            <a:spLocks/>
          </p:cNvSpPr>
          <p:nvPr/>
        </p:nvSpPr>
        <p:spPr bwMode="auto">
          <a:xfrm>
            <a:off x="4370388" y="4938713"/>
            <a:ext cx="38100" cy="30162"/>
          </a:xfrm>
          <a:custGeom>
            <a:avLst/>
            <a:gdLst>
              <a:gd name="T0" fmla="*/ 2147483647 w 26"/>
              <a:gd name="T1" fmla="*/ 2147483647 h 19"/>
              <a:gd name="T2" fmla="*/ 2147483647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0 h 19"/>
              <a:gd name="T8" fmla="*/ 2147483647 w 26"/>
              <a:gd name="T9" fmla="*/ 0 h 19"/>
              <a:gd name="T10" fmla="*/ 2147483647 w 26"/>
              <a:gd name="T11" fmla="*/ 2147483647 h 19"/>
              <a:gd name="T12" fmla="*/ 2147483647 w 26"/>
              <a:gd name="T13" fmla="*/ 2147483647 h 19"/>
              <a:gd name="T14" fmla="*/ 2147483647 w 26"/>
              <a:gd name="T15" fmla="*/ 2147483647 h 19"/>
              <a:gd name="T16" fmla="*/ 2147483647 w 26"/>
              <a:gd name="T17" fmla="*/ 2147483647 h 19"/>
              <a:gd name="T18" fmla="*/ 2147483647 w 26"/>
              <a:gd name="T19" fmla="*/ 2147483647 h 19"/>
              <a:gd name="T20" fmla="*/ 2147483647 w 26"/>
              <a:gd name="T21" fmla="*/ 2147483647 h 19"/>
              <a:gd name="T22" fmla="*/ 2147483647 w 26"/>
              <a:gd name="T23" fmla="*/ 2147483647 h 19"/>
              <a:gd name="T24" fmla="*/ 2147483647 w 26"/>
              <a:gd name="T25" fmla="*/ 2147483647 h 19"/>
              <a:gd name="T26" fmla="*/ 2147483647 w 26"/>
              <a:gd name="T27" fmla="*/ 2147483647 h 19"/>
              <a:gd name="T28" fmla="*/ 2147483647 w 26"/>
              <a:gd name="T29" fmla="*/ 2147483647 h 19"/>
              <a:gd name="T30" fmla="*/ 2147483647 w 26"/>
              <a:gd name="T31" fmla="*/ 2147483647 h 19"/>
              <a:gd name="T32" fmla="*/ 2147483647 w 26"/>
              <a:gd name="T33" fmla="*/ 2147483647 h 19"/>
              <a:gd name="T34" fmla="*/ 2147483647 w 26"/>
              <a:gd name="T35" fmla="*/ 2147483647 h 19"/>
              <a:gd name="T36" fmla="*/ 2147483647 w 26"/>
              <a:gd name="T37" fmla="*/ 2147483647 h 19"/>
              <a:gd name="T38" fmla="*/ 2147483647 w 26"/>
              <a:gd name="T39" fmla="*/ 2147483647 h 19"/>
              <a:gd name="T40" fmla="*/ 2147483647 w 26"/>
              <a:gd name="T41" fmla="*/ 0 h 19"/>
              <a:gd name="T42" fmla="*/ 2147483647 w 26"/>
              <a:gd name="T43" fmla="*/ 2147483647 h 19"/>
              <a:gd name="T44" fmla="*/ 2147483647 w 26"/>
              <a:gd name="T45" fmla="*/ 2147483647 h 19"/>
              <a:gd name="T46" fmla="*/ 2147483647 w 26"/>
              <a:gd name="T47" fmla="*/ 2147483647 h 19"/>
              <a:gd name="T48" fmla="*/ 2147483647 w 26"/>
              <a:gd name="T49" fmla="*/ 2147483647 h 19"/>
              <a:gd name="T50" fmla="*/ 2147483647 w 26"/>
              <a:gd name="T51" fmla="*/ 2147483647 h 19"/>
              <a:gd name="T52" fmla="*/ 2147483647 w 26"/>
              <a:gd name="T53" fmla="*/ 2147483647 h 19"/>
              <a:gd name="T54" fmla="*/ 2147483647 w 26"/>
              <a:gd name="T55" fmla="*/ 2147483647 h 19"/>
              <a:gd name="T56" fmla="*/ 2147483647 w 26"/>
              <a:gd name="T57" fmla="*/ 2147483647 h 19"/>
              <a:gd name="T58" fmla="*/ 2147483647 w 26"/>
              <a:gd name="T59" fmla="*/ 2147483647 h 19"/>
              <a:gd name="T60" fmla="*/ 2147483647 w 26"/>
              <a:gd name="T61" fmla="*/ 2147483647 h 19"/>
              <a:gd name="T62" fmla="*/ 2147483647 w 26"/>
              <a:gd name="T63" fmla="*/ 2147483647 h 19"/>
              <a:gd name="T64" fmla="*/ 2147483647 w 26"/>
              <a:gd name="T65" fmla="*/ 2147483647 h 1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"/>
              <a:gd name="T100" fmla="*/ 0 h 19"/>
              <a:gd name="T101" fmla="*/ 26 w 26"/>
              <a:gd name="T102" fmla="*/ 19 h 1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" h="19">
                <a:moveTo>
                  <a:pt x="26" y="9"/>
                </a:moveTo>
                <a:lnTo>
                  <a:pt x="26" y="7"/>
                </a:lnTo>
                <a:lnTo>
                  <a:pt x="24" y="6"/>
                </a:lnTo>
                <a:lnTo>
                  <a:pt x="24" y="4"/>
                </a:lnTo>
                <a:lnTo>
                  <a:pt x="22" y="3"/>
                </a:lnTo>
                <a:lnTo>
                  <a:pt x="21" y="1"/>
                </a:lnTo>
                <a:lnTo>
                  <a:pt x="19" y="0"/>
                </a:lnTo>
                <a:lnTo>
                  <a:pt x="17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6" y="1"/>
                </a:lnTo>
                <a:lnTo>
                  <a:pt x="4" y="3"/>
                </a:lnTo>
                <a:lnTo>
                  <a:pt x="4" y="4"/>
                </a:lnTo>
                <a:lnTo>
                  <a:pt x="2" y="6"/>
                </a:lnTo>
                <a:lnTo>
                  <a:pt x="2" y="7"/>
                </a:lnTo>
                <a:lnTo>
                  <a:pt x="0" y="9"/>
                </a:lnTo>
                <a:lnTo>
                  <a:pt x="2" y="12"/>
                </a:lnTo>
                <a:lnTo>
                  <a:pt x="2" y="13"/>
                </a:lnTo>
                <a:lnTo>
                  <a:pt x="4" y="15"/>
                </a:lnTo>
                <a:lnTo>
                  <a:pt x="4" y="16"/>
                </a:lnTo>
                <a:lnTo>
                  <a:pt x="6" y="18"/>
                </a:lnTo>
                <a:lnTo>
                  <a:pt x="9" y="19"/>
                </a:lnTo>
                <a:lnTo>
                  <a:pt x="11" y="19"/>
                </a:lnTo>
                <a:lnTo>
                  <a:pt x="13" y="19"/>
                </a:lnTo>
                <a:lnTo>
                  <a:pt x="17" y="19"/>
                </a:lnTo>
                <a:lnTo>
                  <a:pt x="19" y="19"/>
                </a:lnTo>
                <a:lnTo>
                  <a:pt x="21" y="18"/>
                </a:lnTo>
                <a:lnTo>
                  <a:pt x="22" y="16"/>
                </a:lnTo>
                <a:lnTo>
                  <a:pt x="24" y="15"/>
                </a:lnTo>
                <a:lnTo>
                  <a:pt x="24" y="13"/>
                </a:lnTo>
                <a:lnTo>
                  <a:pt x="26" y="12"/>
                </a:lnTo>
                <a:lnTo>
                  <a:pt x="26" y="9"/>
                </a:lnTo>
                <a:lnTo>
                  <a:pt x="24" y="7"/>
                </a:lnTo>
                <a:lnTo>
                  <a:pt x="24" y="6"/>
                </a:lnTo>
                <a:lnTo>
                  <a:pt x="22" y="4"/>
                </a:lnTo>
                <a:lnTo>
                  <a:pt x="22" y="3"/>
                </a:lnTo>
                <a:lnTo>
                  <a:pt x="21" y="1"/>
                </a:lnTo>
                <a:lnTo>
                  <a:pt x="19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9" y="1"/>
                </a:lnTo>
                <a:lnTo>
                  <a:pt x="8" y="1"/>
                </a:lnTo>
                <a:lnTo>
                  <a:pt x="6" y="3"/>
                </a:lnTo>
                <a:lnTo>
                  <a:pt x="4" y="4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2" y="12"/>
                </a:lnTo>
                <a:lnTo>
                  <a:pt x="2" y="13"/>
                </a:lnTo>
                <a:lnTo>
                  <a:pt x="4" y="15"/>
                </a:lnTo>
                <a:lnTo>
                  <a:pt x="6" y="16"/>
                </a:lnTo>
                <a:lnTo>
                  <a:pt x="8" y="18"/>
                </a:lnTo>
                <a:lnTo>
                  <a:pt x="9" y="18"/>
                </a:lnTo>
                <a:lnTo>
                  <a:pt x="11" y="19"/>
                </a:lnTo>
                <a:lnTo>
                  <a:pt x="13" y="19"/>
                </a:lnTo>
                <a:lnTo>
                  <a:pt x="15" y="19"/>
                </a:lnTo>
                <a:lnTo>
                  <a:pt x="19" y="18"/>
                </a:lnTo>
                <a:lnTo>
                  <a:pt x="21" y="18"/>
                </a:lnTo>
                <a:lnTo>
                  <a:pt x="22" y="16"/>
                </a:lnTo>
                <a:lnTo>
                  <a:pt x="22" y="15"/>
                </a:lnTo>
                <a:lnTo>
                  <a:pt x="24" y="13"/>
                </a:lnTo>
                <a:lnTo>
                  <a:pt x="24" y="12"/>
                </a:lnTo>
                <a:lnTo>
                  <a:pt x="26" y="9"/>
                </a:lnTo>
                <a:close/>
              </a:path>
            </a:pathLst>
          </a:custGeom>
          <a:solidFill>
            <a:srgbClr val="EFFB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" name="Freeform 1735"/>
          <p:cNvSpPr>
            <a:spLocks/>
          </p:cNvSpPr>
          <p:nvPr/>
        </p:nvSpPr>
        <p:spPr bwMode="auto">
          <a:xfrm>
            <a:off x="4371975" y="4938713"/>
            <a:ext cx="36513" cy="30162"/>
          </a:xfrm>
          <a:custGeom>
            <a:avLst/>
            <a:gdLst>
              <a:gd name="T0" fmla="*/ 2147483647 w 24"/>
              <a:gd name="T1" fmla="*/ 2147483647 h 19"/>
              <a:gd name="T2" fmla="*/ 2147483647 w 24"/>
              <a:gd name="T3" fmla="*/ 2147483647 h 19"/>
              <a:gd name="T4" fmla="*/ 2147483647 w 24"/>
              <a:gd name="T5" fmla="*/ 2147483647 h 19"/>
              <a:gd name="T6" fmla="*/ 2147483647 w 24"/>
              <a:gd name="T7" fmla="*/ 0 h 19"/>
              <a:gd name="T8" fmla="*/ 2147483647 w 24"/>
              <a:gd name="T9" fmla="*/ 0 h 19"/>
              <a:gd name="T10" fmla="*/ 2147483647 w 24"/>
              <a:gd name="T11" fmla="*/ 2147483647 h 19"/>
              <a:gd name="T12" fmla="*/ 2147483647 w 24"/>
              <a:gd name="T13" fmla="*/ 2147483647 h 19"/>
              <a:gd name="T14" fmla="*/ 0 w 24"/>
              <a:gd name="T15" fmla="*/ 2147483647 h 19"/>
              <a:gd name="T16" fmla="*/ 0 w 24"/>
              <a:gd name="T17" fmla="*/ 2147483647 h 19"/>
              <a:gd name="T18" fmla="*/ 2147483647 w 24"/>
              <a:gd name="T19" fmla="*/ 2147483647 h 19"/>
              <a:gd name="T20" fmla="*/ 2147483647 w 24"/>
              <a:gd name="T21" fmla="*/ 2147483647 h 19"/>
              <a:gd name="T22" fmla="*/ 2147483647 w 24"/>
              <a:gd name="T23" fmla="*/ 2147483647 h 19"/>
              <a:gd name="T24" fmla="*/ 2147483647 w 24"/>
              <a:gd name="T25" fmla="*/ 2147483647 h 19"/>
              <a:gd name="T26" fmla="*/ 2147483647 w 24"/>
              <a:gd name="T27" fmla="*/ 2147483647 h 19"/>
              <a:gd name="T28" fmla="*/ 2147483647 w 24"/>
              <a:gd name="T29" fmla="*/ 2147483647 h 19"/>
              <a:gd name="T30" fmla="*/ 2147483647 w 24"/>
              <a:gd name="T31" fmla="*/ 2147483647 h 19"/>
              <a:gd name="T32" fmla="*/ 2147483647 w 24"/>
              <a:gd name="T33" fmla="*/ 2147483647 h 19"/>
              <a:gd name="T34" fmla="*/ 2147483647 w 24"/>
              <a:gd name="T35" fmla="*/ 2147483647 h 19"/>
              <a:gd name="T36" fmla="*/ 2147483647 w 24"/>
              <a:gd name="T37" fmla="*/ 2147483647 h 19"/>
              <a:gd name="T38" fmla="*/ 2147483647 w 24"/>
              <a:gd name="T39" fmla="*/ 2147483647 h 19"/>
              <a:gd name="T40" fmla="*/ 2147483647 w 24"/>
              <a:gd name="T41" fmla="*/ 0 h 19"/>
              <a:gd name="T42" fmla="*/ 2147483647 w 24"/>
              <a:gd name="T43" fmla="*/ 2147483647 h 19"/>
              <a:gd name="T44" fmla="*/ 2147483647 w 24"/>
              <a:gd name="T45" fmla="*/ 2147483647 h 19"/>
              <a:gd name="T46" fmla="*/ 2147483647 w 24"/>
              <a:gd name="T47" fmla="*/ 2147483647 h 19"/>
              <a:gd name="T48" fmla="*/ 0 w 24"/>
              <a:gd name="T49" fmla="*/ 2147483647 h 19"/>
              <a:gd name="T50" fmla="*/ 2147483647 w 24"/>
              <a:gd name="T51" fmla="*/ 2147483647 h 19"/>
              <a:gd name="T52" fmla="*/ 2147483647 w 24"/>
              <a:gd name="T53" fmla="*/ 2147483647 h 19"/>
              <a:gd name="T54" fmla="*/ 2147483647 w 24"/>
              <a:gd name="T55" fmla="*/ 2147483647 h 19"/>
              <a:gd name="T56" fmla="*/ 2147483647 w 24"/>
              <a:gd name="T57" fmla="*/ 2147483647 h 19"/>
              <a:gd name="T58" fmla="*/ 2147483647 w 24"/>
              <a:gd name="T59" fmla="*/ 2147483647 h 19"/>
              <a:gd name="T60" fmla="*/ 2147483647 w 24"/>
              <a:gd name="T61" fmla="*/ 2147483647 h 19"/>
              <a:gd name="T62" fmla="*/ 2147483647 w 24"/>
              <a:gd name="T63" fmla="*/ 2147483647 h 19"/>
              <a:gd name="T64" fmla="*/ 2147483647 w 24"/>
              <a:gd name="T65" fmla="*/ 2147483647 h 1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"/>
              <a:gd name="T100" fmla="*/ 0 h 19"/>
              <a:gd name="T101" fmla="*/ 24 w 24"/>
              <a:gd name="T102" fmla="*/ 19 h 1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" h="19">
                <a:moveTo>
                  <a:pt x="24" y="9"/>
                </a:moveTo>
                <a:lnTo>
                  <a:pt x="22" y="7"/>
                </a:lnTo>
                <a:lnTo>
                  <a:pt x="22" y="6"/>
                </a:lnTo>
                <a:lnTo>
                  <a:pt x="20" y="4"/>
                </a:lnTo>
                <a:lnTo>
                  <a:pt x="20" y="3"/>
                </a:lnTo>
                <a:lnTo>
                  <a:pt x="19" y="1"/>
                </a:lnTo>
                <a:lnTo>
                  <a:pt x="17" y="1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1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3"/>
                </a:lnTo>
                <a:lnTo>
                  <a:pt x="2" y="15"/>
                </a:lnTo>
                <a:lnTo>
                  <a:pt x="4" y="16"/>
                </a:lnTo>
                <a:lnTo>
                  <a:pt x="6" y="18"/>
                </a:lnTo>
                <a:lnTo>
                  <a:pt x="7" y="18"/>
                </a:lnTo>
                <a:lnTo>
                  <a:pt x="9" y="19"/>
                </a:lnTo>
                <a:lnTo>
                  <a:pt x="11" y="19"/>
                </a:lnTo>
                <a:lnTo>
                  <a:pt x="13" y="19"/>
                </a:lnTo>
                <a:lnTo>
                  <a:pt x="17" y="18"/>
                </a:lnTo>
                <a:lnTo>
                  <a:pt x="19" y="18"/>
                </a:lnTo>
                <a:lnTo>
                  <a:pt x="20" y="16"/>
                </a:lnTo>
                <a:lnTo>
                  <a:pt x="20" y="15"/>
                </a:lnTo>
                <a:lnTo>
                  <a:pt x="22" y="13"/>
                </a:lnTo>
                <a:lnTo>
                  <a:pt x="22" y="12"/>
                </a:lnTo>
                <a:lnTo>
                  <a:pt x="24" y="9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20" y="4"/>
                </a:lnTo>
                <a:lnTo>
                  <a:pt x="19" y="3"/>
                </a:lnTo>
                <a:lnTo>
                  <a:pt x="19" y="1"/>
                </a:lnTo>
                <a:lnTo>
                  <a:pt x="17" y="1"/>
                </a:lnTo>
                <a:lnTo>
                  <a:pt x="13" y="1"/>
                </a:lnTo>
                <a:lnTo>
                  <a:pt x="11" y="0"/>
                </a:lnTo>
                <a:lnTo>
                  <a:pt x="9" y="1"/>
                </a:lnTo>
                <a:lnTo>
                  <a:pt x="7" y="1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2" y="6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2" y="13"/>
                </a:lnTo>
                <a:lnTo>
                  <a:pt x="2" y="15"/>
                </a:lnTo>
                <a:lnTo>
                  <a:pt x="4" y="16"/>
                </a:lnTo>
                <a:lnTo>
                  <a:pt x="6" y="16"/>
                </a:lnTo>
                <a:lnTo>
                  <a:pt x="7" y="18"/>
                </a:lnTo>
                <a:lnTo>
                  <a:pt x="9" y="18"/>
                </a:lnTo>
                <a:lnTo>
                  <a:pt x="11" y="18"/>
                </a:lnTo>
                <a:lnTo>
                  <a:pt x="13" y="18"/>
                </a:lnTo>
                <a:lnTo>
                  <a:pt x="17" y="18"/>
                </a:lnTo>
                <a:lnTo>
                  <a:pt x="19" y="16"/>
                </a:lnTo>
                <a:lnTo>
                  <a:pt x="20" y="15"/>
                </a:lnTo>
                <a:lnTo>
                  <a:pt x="22" y="13"/>
                </a:lnTo>
                <a:lnTo>
                  <a:pt x="22" y="12"/>
                </a:lnTo>
                <a:lnTo>
                  <a:pt x="22" y="9"/>
                </a:lnTo>
                <a:lnTo>
                  <a:pt x="24" y="9"/>
                </a:lnTo>
                <a:close/>
              </a:path>
            </a:pathLst>
          </a:custGeom>
          <a:solidFill>
            <a:srgbClr val="F0F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" name="Freeform 1736"/>
          <p:cNvSpPr>
            <a:spLocks/>
          </p:cNvSpPr>
          <p:nvPr/>
        </p:nvSpPr>
        <p:spPr bwMode="auto">
          <a:xfrm>
            <a:off x="4371975" y="4938713"/>
            <a:ext cx="33338" cy="28575"/>
          </a:xfrm>
          <a:custGeom>
            <a:avLst/>
            <a:gdLst>
              <a:gd name="T0" fmla="*/ 2147483647 w 22"/>
              <a:gd name="T1" fmla="*/ 2147483647 h 18"/>
              <a:gd name="T2" fmla="*/ 2147483647 w 22"/>
              <a:gd name="T3" fmla="*/ 2147483647 h 18"/>
              <a:gd name="T4" fmla="*/ 2147483647 w 22"/>
              <a:gd name="T5" fmla="*/ 2147483647 h 18"/>
              <a:gd name="T6" fmla="*/ 2147483647 w 22"/>
              <a:gd name="T7" fmla="*/ 2147483647 h 18"/>
              <a:gd name="T8" fmla="*/ 2147483647 w 22"/>
              <a:gd name="T9" fmla="*/ 2147483647 h 18"/>
              <a:gd name="T10" fmla="*/ 2147483647 w 22"/>
              <a:gd name="T11" fmla="*/ 2147483647 h 18"/>
              <a:gd name="T12" fmla="*/ 2147483647 w 22"/>
              <a:gd name="T13" fmla="*/ 2147483647 h 18"/>
              <a:gd name="T14" fmla="*/ 0 w 22"/>
              <a:gd name="T15" fmla="*/ 2147483647 h 18"/>
              <a:gd name="T16" fmla="*/ 0 w 22"/>
              <a:gd name="T17" fmla="*/ 2147483647 h 18"/>
              <a:gd name="T18" fmla="*/ 2147483647 w 22"/>
              <a:gd name="T19" fmla="*/ 2147483647 h 18"/>
              <a:gd name="T20" fmla="*/ 2147483647 w 22"/>
              <a:gd name="T21" fmla="*/ 2147483647 h 18"/>
              <a:gd name="T22" fmla="*/ 2147483647 w 22"/>
              <a:gd name="T23" fmla="*/ 2147483647 h 18"/>
              <a:gd name="T24" fmla="*/ 2147483647 w 22"/>
              <a:gd name="T25" fmla="*/ 2147483647 h 18"/>
              <a:gd name="T26" fmla="*/ 2147483647 w 22"/>
              <a:gd name="T27" fmla="*/ 2147483647 h 18"/>
              <a:gd name="T28" fmla="*/ 2147483647 w 22"/>
              <a:gd name="T29" fmla="*/ 2147483647 h 18"/>
              <a:gd name="T30" fmla="*/ 2147483647 w 22"/>
              <a:gd name="T31" fmla="*/ 2147483647 h 18"/>
              <a:gd name="T32" fmla="*/ 2147483647 w 22"/>
              <a:gd name="T33" fmla="*/ 2147483647 h 18"/>
              <a:gd name="T34" fmla="*/ 2147483647 w 22"/>
              <a:gd name="T35" fmla="*/ 2147483647 h 18"/>
              <a:gd name="T36" fmla="*/ 2147483647 w 22"/>
              <a:gd name="T37" fmla="*/ 2147483647 h 18"/>
              <a:gd name="T38" fmla="*/ 2147483647 w 22"/>
              <a:gd name="T39" fmla="*/ 2147483647 h 18"/>
              <a:gd name="T40" fmla="*/ 2147483647 w 22"/>
              <a:gd name="T41" fmla="*/ 2147483647 h 18"/>
              <a:gd name="T42" fmla="*/ 2147483647 w 22"/>
              <a:gd name="T43" fmla="*/ 2147483647 h 18"/>
              <a:gd name="T44" fmla="*/ 2147483647 w 22"/>
              <a:gd name="T45" fmla="*/ 2147483647 h 18"/>
              <a:gd name="T46" fmla="*/ 2147483647 w 22"/>
              <a:gd name="T47" fmla="*/ 2147483647 h 18"/>
              <a:gd name="T48" fmla="*/ 2147483647 w 22"/>
              <a:gd name="T49" fmla="*/ 2147483647 h 18"/>
              <a:gd name="T50" fmla="*/ 2147483647 w 22"/>
              <a:gd name="T51" fmla="*/ 2147483647 h 18"/>
              <a:gd name="T52" fmla="*/ 2147483647 w 22"/>
              <a:gd name="T53" fmla="*/ 2147483647 h 18"/>
              <a:gd name="T54" fmla="*/ 2147483647 w 22"/>
              <a:gd name="T55" fmla="*/ 2147483647 h 18"/>
              <a:gd name="T56" fmla="*/ 2147483647 w 22"/>
              <a:gd name="T57" fmla="*/ 2147483647 h 18"/>
              <a:gd name="T58" fmla="*/ 2147483647 w 22"/>
              <a:gd name="T59" fmla="*/ 2147483647 h 18"/>
              <a:gd name="T60" fmla="*/ 2147483647 w 22"/>
              <a:gd name="T61" fmla="*/ 2147483647 h 18"/>
              <a:gd name="T62" fmla="*/ 2147483647 w 22"/>
              <a:gd name="T63" fmla="*/ 2147483647 h 18"/>
              <a:gd name="T64" fmla="*/ 2147483647 w 22"/>
              <a:gd name="T65" fmla="*/ 2147483647 h 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"/>
              <a:gd name="T100" fmla="*/ 0 h 18"/>
              <a:gd name="T101" fmla="*/ 22 w 22"/>
              <a:gd name="T102" fmla="*/ 18 h 1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" h="18">
                <a:moveTo>
                  <a:pt x="22" y="9"/>
                </a:moveTo>
                <a:lnTo>
                  <a:pt x="22" y="7"/>
                </a:lnTo>
                <a:lnTo>
                  <a:pt x="22" y="6"/>
                </a:lnTo>
                <a:lnTo>
                  <a:pt x="20" y="4"/>
                </a:lnTo>
                <a:lnTo>
                  <a:pt x="19" y="3"/>
                </a:lnTo>
                <a:lnTo>
                  <a:pt x="19" y="1"/>
                </a:lnTo>
                <a:lnTo>
                  <a:pt x="17" y="1"/>
                </a:lnTo>
                <a:lnTo>
                  <a:pt x="13" y="1"/>
                </a:lnTo>
                <a:lnTo>
                  <a:pt x="11" y="0"/>
                </a:lnTo>
                <a:lnTo>
                  <a:pt x="9" y="1"/>
                </a:lnTo>
                <a:lnTo>
                  <a:pt x="7" y="1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2" y="6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2" y="13"/>
                </a:lnTo>
                <a:lnTo>
                  <a:pt x="2" y="15"/>
                </a:lnTo>
                <a:lnTo>
                  <a:pt x="4" y="16"/>
                </a:lnTo>
                <a:lnTo>
                  <a:pt x="6" y="16"/>
                </a:lnTo>
                <a:lnTo>
                  <a:pt x="7" y="18"/>
                </a:lnTo>
                <a:lnTo>
                  <a:pt x="9" y="18"/>
                </a:lnTo>
                <a:lnTo>
                  <a:pt x="11" y="18"/>
                </a:lnTo>
                <a:lnTo>
                  <a:pt x="13" y="18"/>
                </a:lnTo>
                <a:lnTo>
                  <a:pt x="17" y="18"/>
                </a:lnTo>
                <a:lnTo>
                  <a:pt x="19" y="16"/>
                </a:lnTo>
                <a:lnTo>
                  <a:pt x="20" y="15"/>
                </a:lnTo>
                <a:lnTo>
                  <a:pt x="22" y="13"/>
                </a:lnTo>
                <a:lnTo>
                  <a:pt x="22" y="12"/>
                </a:lnTo>
                <a:lnTo>
                  <a:pt x="22" y="9"/>
                </a:lnTo>
                <a:lnTo>
                  <a:pt x="22" y="7"/>
                </a:lnTo>
                <a:lnTo>
                  <a:pt x="20" y="6"/>
                </a:lnTo>
                <a:lnTo>
                  <a:pt x="20" y="4"/>
                </a:lnTo>
                <a:lnTo>
                  <a:pt x="19" y="3"/>
                </a:lnTo>
                <a:lnTo>
                  <a:pt x="17" y="3"/>
                </a:lnTo>
                <a:lnTo>
                  <a:pt x="15" y="1"/>
                </a:lnTo>
                <a:lnTo>
                  <a:pt x="13" y="1"/>
                </a:lnTo>
                <a:lnTo>
                  <a:pt x="11" y="1"/>
                </a:lnTo>
                <a:lnTo>
                  <a:pt x="9" y="1"/>
                </a:lnTo>
                <a:lnTo>
                  <a:pt x="7" y="1"/>
                </a:lnTo>
                <a:lnTo>
                  <a:pt x="6" y="3"/>
                </a:lnTo>
                <a:lnTo>
                  <a:pt x="4" y="3"/>
                </a:lnTo>
                <a:lnTo>
                  <a:pt x="4" y="4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2" y="10"/>
                </a:lnTo>
                <a:lnTo>
                  <a:pt x="2" y="12"/>
                </a:lnTo>
                <a:lnTo>
                  <a:pt x="4" y="13"/>
                </a:lnTo>
                <a:lnTo>
                  <a:pt x="4" y="15"/>
                </a:lnTo>
                <a:lnTo>
                  <a:pt x="6" y="16"/>
                </a:lnTo>
                <a:lnTo>
                  <a:pt x="7" y="16"/>
                </a:lnTo>
                <a:lnTo>
                  <a:pt x="9" y="18"/>
                </a:lnTo>
                <a:lnTo>
                  <a:pt x="11" y="18"/>
                </a:lnTo>
                <a:lnTo>
                  <a:pt x="13" y="18"/>
                </a:lnTo>
                <a:lnTo>
                  <a:pt x="15" y="16"/>
                </a:lnTo>
                <a:lnTo>
                  <a:pt x="17" y="16"/>
                </a:lnTo>
                <a:lnTo>
                  <a:pt x="19" y="15"/>
                </a:lnTo>
                <a:lnTo>
                  <a:pt x="20" y="13"/>
                </a:lnTo>
                <a:lnTo>
                  <a:pt x="20" y="12"/>
                </a:lnTo>
                <a:lnTo>
                  <a:pt x="22" y="10"/>
                </a:lnTo>
                <a:lnTo>
                  <a:pt x="22" y="9"/>
                </a:lnTo>
                <a:close/>
              </a:path>
            </a:pathLst>
          </a:custGeom>
          <a:solidFill>
            <a:srgbClr val="F1F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" name="Freeform 1737"/>
          <p:cNvSpPr>
            <a:spLocks/>
          </p:cNvSpPr>
          <p:nvPr/>
        </p:nvSpPr>
        <p:spPr bwMode="auto">
          <a:xfrm>
            <a:off x="4375150" y="4940300"/>
            <a:ext cx="30163" cy="26988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0 h 17"/>
              <a:gd name="T8" fmla="*/ 2147483647 w 20"/>
              <a:gd name="T9" fmla="*/ 0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0 w 20"/>
              <a:gd name="T15" fmla="*/ 2147483647 h 17"/>
              <a:gd name="T16" fmla="*/ 0 w 20"/>
              <a:gd name="T17" fmla="*/ 2147483647 h 17"/>
              <a:gd name="T18" fmla="*/ 2147483647 w 20"/>
              <a:gd name="T19" fmla="*/ 2147483647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2147483647 h 17"/>
              <a:gd name="T26" fmla="*/ 2147483647 w 20"/>
              <a:gd name="T27" fmla="*/ 2147483647 h 17"/>
              <a:gd name="T28" fmla="*/ 2147483647 w 20"/>
              <a:gd name="T29" fmla="*/ 2147483647 h 17"/>
              <a:gd name="T30" fmla="*/ 2147483647 w 20"/>
              <a:gd name="T31" fmla="*/ 2147483647 h 17"/>
              <a:gd name="T32" fmla="*/ 2147483647 w 20"/>
              <a:gd name="T33" fmla="*/ 2147483647 h 17"/>
              <a:gd name="T34" fmla="*/ 2147483647 w 20"/>
              <a:gd name="T35" fmla="*/ 2147483647 h 17"/>
              <a:gd name="T36" fmla="*/ 2147483647 w 20"/>
              <a:gd name="T37" fmla="*/ 2147483647 h 17"/>
              <a:gd name="T38" fmla="*/ 2147483647 w 20"/>
              <a:gd name="T39" fmla="*/ 2147483647 h 17"/>
              <a:gd name="T40" fmla="*/ 2147483647 w 20"/>
              <a:gd name="T41" fmla="*/ 0 h 17"/>
              <a:gd name="T42" fmla="*/ 2147483647 w 20"/>
              <a:gd name="T43" fmla="*/ 2147483647 h 17"/>
              <a:gd name="T44" fmla="*/ 2147483647 w 20"/>
              <a:gd name="T45" fmla="*/ 2147483647 h 17"/>
              <a:gd name="T46" fmla="*/ 0 w 20"/>
              <a:gd name="T47" fmla="*/ 2147483647 h 17"/>
              <a:gd name="T48" fmla="*/ 0 w 20"/>
              <a:gd name="T49" fmla="*/ 2147483647 h 17"/>
              <a:gd name="T50" fmla="*/ 0 w 20"/>
              <a:gd name="T51" fmla="*/ 2147483647 h 17"/>
              <a:gd name="T52" fmla="*/ 2147483647 w 20"/>
              <a:gd name="T53" fmla="*/ 2147483647 h 17"/>
              <a:gd name="T54" fmla="*/ 2147483647 w 20"/>
              <a:gd name="T55" fmla="*/ 2147483647 h 17"/>
              <a:gd name="T56" fmla="*/ 2147483647 w 20"/>
              <a:gd name="T57" fmla="*/ 2147483647 h 17"/>
              <a:gd name="T58" fmla="*/ 2147483647 w 20"/>
              <a:gd name="T59" fmla="*/ 2147483647 h 17"/>
              <a:gd name="T60" fmla="*/ 2147483647 w 20"/>
              <a:gd name="T61" fmla="*/ 2147483647 h 17"/>
              <a:gd name="T62" fmla="*/ 2147483647 w 20"/>
              <a:gd name="T63" fmla="*/ 2147483647 h 17"/>
              <a:gd name="T64" fmla="*/ 2147483647 w 20"/>
              <a:gd name="T65" fmla="*/ 2147483647 h 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"/>
              <a:gd name="T100" fmla="*/ 0 h 17"/>
              <a:gd name="T101" fmla="*/ 20 w 20"/>
              <a:gd name="T102" fmla="*/ 17 h 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" h="17">
                <a:moveTo>
                  <a:pt x="20" y="8"/>
                </a:moveTo>
                <a:lnTo>
                  <a:pt x="20" y="6"/>
                </a:lnTo>
                <a:lnTo>
                  <a:pt x="18" y="5"/>
                </a:lnTo>
                <a:lnTo>
                  <a:pt x="18" y="3"/>
                </a:lnTo>
                <a:lnTo>
                  <a:pt x="17" y="2"/>
                </a:lnTo>
                <a:lnTo>
                  <a:pt x="15" y="2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4" y="2"/>
                </a:lnTo>
                <a:lnTo>
                  <a:pt x="2" y="2"/>
                </a:lnTo>
                <a:lnTo>
                  <a:pt x="2" y="3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2" y="12"/>
                </a:lnTo>
                <a:lnTo>
                  <a:pt x="2" y="14"/>
                </a:lnTo>
                <a:lnTo>
                  <a:pt x="4" y="15"/>
                </a:lnTo>
                <a:lnTo>
                  <a:pt x="5" y="15"/>
                </a:lnTo>
                <a:lnTo>
                  <a:pt x="7" y="17"/>
                </a:lnTo>
                <a:lnTo>
                  <a:pt x="9" y="17"/>
                </a:lnTo>
                <a:lnTo>
                  <a:pt x="11" y="17"/>
                </a:lnTo>
                <a:lnTo>
                  <a:pt x="13" y="15"/>
                </a:lnTo>
                <a:lnTo>
                  <a:pt x="15" y="15"/>
                </a:lnTo>
                <a:lnTo>
                  <a:pt x="17" y="14"/>
                </a:lnTo>
                <a:lnTo>
                  <a:pt x="18" y="12"/>
                </a:lnTo>
                <a:lnTo>
                  <a:pt x="18" y="11"/>
                </a:lnTo>
                <a:lnTo>
                  <a:pt x="20" y="9"/>
                </a:lnTo>
                <a:lnTo>
                  <a:pt x="20" y="8"/>
                </a:lnTo>
                <a:lnTo>
                  <a:pt x="18" y="8"/>
                </a:lnTo>
                <a:lnTo>
                  <a:pt x="18" y="6"/>
                </a:lnTo>
                <a:lnTo>
                  <a:pt x="18" y="5"/>
                </a:lnTo>
                <a:lnTo>
                  <a:pt x="17" y="3"/>
                </a:lnTo>
                <a:lnTo>
                  <a:pt x="15" y="2"/>
                </a:lnTo>
                <a:lnTo>
                  <a:pt x="13" y="2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5" y="2"/>
                </a:lnTo>
                <a:lnTo>
                  <a:pt x="4" y="2"/>
                </a:lnTo>
                <a:lnTo>
                  <a:pt x="4" y="3"/>
                </a:lnTo>
                <a:lnTo>
                  <a:pt x="2" y="3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2" y="12"/>
                </a:lnTo>
                <a:lnTo>
                  <a:pt x="4" y="14"/>
                </a:lnTo>
                <a:lnTo>
                  <a:pt x="4" y="15"/>
                </a:lnTo>
                <a:lnTo>
                  <a:pt x="5" y="15"/>
                </a:lnTo>
                <a:lnTo>
                  <a:pt x="7" y="15"/>
                </a:lnTo>
                <a:lnTo>
                  <a:pt x="9" y="15"/>
                </a:lnTo>
                <a:lnTo>
                  <a:pt x="11" y="15"/>
                </a:lnTo>
                <a:lnTo>
                  <a:pt x="13" y="15"/>
                </a:lnTo>
                <a:lnTo>
                  <a:pt x="15" y="15"/>
                </a:lnTo>
                <a:lnTo>
                  <a:pt x="17" y="14"/>
                </a:lnTo>
                <a:lnTo>
                  <a:pt x="17" y="12"/>
                </a:lnTo>
                <a:lnTo>
                  <a:pt x="18" y="11"/>
                </a:lnTo>
                <a:lnTo>
                  <a:pt x="18" y="9"/>
                </a:lnTo>
                <a:lnTo>
                  <a:pt x="18" y="8"/>
                </a:lnTo>
                <a:lnTo>
                  <a:pt x="20" y="8"/>
                </a:lnTo>
                <a:close/>
              </a:path>
            </a:pathLst>
          </a:custGeom>
          <a:solidFill>
            <a:srgbClr val="F2F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" name="Freeform 1738"/>
          <p:cNvSpPr>
            <a:spLocks/>
          </p:cNvSpPr>
          <p:nvPr/>
        </p:nvSpPr>
        <p:spPr bwMode="auto">
          <a:xfrm>
            <a:off x="4375150" y="4940300"/>
            <a:ext cx="26988" cy="23813"/>
          </a:xfrm>
          <a:custGeom>
            <a:avLst/>
            <a:gdLst>
              <a:gd name="T0" fmla="*/ 2147483647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2147483647 h 15"/>
              <a:gd name="T6" fmla="*/ 2147483647 w 18"/>
              <a:gd name="T7" fmla="*/ 0 h 15"/>
              <a:gd name="T8" fmla="*/ 2147483647 w 18"/>
              <a:gd name="T9" fmla="*/ 0 h 15"/>
              <a:gd name="T10" fmla="*/ 2147483647 w 18"/>
              <a:gd name="T11" fmla="*/ 2147483647 h 15"/>
              <a:gd name="T12" fmla="*/ 2147483647 w 18"/>
              <a:gd name="T13" fmla="*/ 2147483647 h 15"/>
              <a:gd name="T14" fmla="*/ 0 w 18"/>
              <a:gd name="T15" fmla="*/ 2147483647 h 15"/>
              <a:gd name="T16" fmla="*/ 0 w 18"/>
              <a:gd name="T17" fmla="*/ 2147483647 h 15"/>
              <a:gd name="T18" fmla="*/ 2147483647 w 18"/>
              <a:gd name="T19" fmla="*/ 2147483647 h 15"/>
              <a:gd name="T20" fmla="*/ 2147483647 w 18"/>
              <a:gd name="T21" fmla="*/ 2147483647 h 15"/>
              <a:gd name="T22" fmla="*/ 2147483647 w 18"/>
              <a:gd name="T23" fmla="*/ 2147483647 h 15"/>
              <a:gd name="T24" fmla="*/ 2147483647 w 18"/>
              <a:gd name="T25" fmla="*/ 2147483647 h 15"/>
              <a:gd name="T26" fmla="*/ 2147483647 w 18"/>
              <a:gd name="T27" fmla="*/ 2147483647 h 15"/>
              <a:gd name="T28" fmla="*/ 2147483647 w 18"/>
              <a:gd name="T29" fmla="*/ 2147483647 h 15"/>
              <a:gd name="T30" fmla="*/ 2147483647 w 18"/>
              <a:gd name="T31" fmla="*/ 2147483647 h 15"/>
              <a:gd name="T32" fmla="*/ 2147483647 w 18"/>
              <a:gd name="T33" fmla="*/ 2147483647 h 15"/>
              <a:gd name="T34" fmla="*/ 2147483647 w 18"/>
              <a:gd name="T35" fmla="*/ 2147483647 h 15"/>
              <a:gd name="T36" fmla="*/ 2147483647 w 18"/>
              <a:gd name="T37" fmla="*/ 2147483647 h 15"/>
              <a:gd name="T38" fmla="*/ 2147483647 w 18"/>
              <a:gd name="T39" fmla="*/ 2147483647 h 15"/>
              <a:gd name="T40" fmla="*/ 2147483647 w 18"/>
              <a:gd name="T41" fmla="*/ 2147483647 h 15"/>
              <a:gd name="T42" fmla="*/ 2147483647 w 18"/>
              <a:gd name="T43" fmla="*/ 2147483647 h 15"/>
              <a:gd name="T44" fmla="*/ 2147483647 w 18"/>
              <a:gd name="T45" fmla="*/ 2147483647 h 15"/>
              <a:gd name="T46" fmla="*/ 2147483647 w 18"/>
              <a:gd name="T47" fmla="*/ 2147483647 h 15"/>
              <a:gd name="T48" fmla="*/ 0 w 18"/>
              <a:gd name="T49" fmla="*/ 2147483647 h 15"/>
              <a:gd name="T50" fmla="*/ 2147483647 w 18"/>
              <a:gd name="T51" fmla="*/ 2147483647 h 15"/>
              <a:gd name="T52" fmla="*/ 2147483647 w 18"/>
              <a:gd name="T53" fmla="*/ 2147483647 h 15"/>
              <a:gd name="T54" fmla="*/ 2147483647 w 18"/>
              <a:gd name="T55" fmla="*/ 2147483647 h 15"/>
              <a:gd name="T56" fmla="*/ 2147483647 w 18"/>
              <a:gd name="T57" fmla="*/ 2147483647 h 15"/>
              <a:gd name="T58" fmla="*/ 2147483647 w 18"/>
              <a:gd name="T59" fmla="*/ 2147483647 h 15"/>
              <a:gd name="T60" fmla="*/ 2147483647 w 18"/>
              <a:gd name="T61" fmla="*/ 2147483647 h 15"/>
              <a:gd name="T62" fmla="*/ 2147483647 w 18"/>
              <a:gd name="T63" fmla="*/ 2147483647 h 15"/>
              <a:gd name="T64" fmla="*/ 2147483647 w 18"/>
              <a:gd name="T65" fmla="*/ 2147483647 h 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"/>
              <a:gd name="T100" fmla="*/ 0 h 15"/>
              <a:gd name="T101" fmla="*/ 18 w 18"/>
              <a:gd name="T102" fmla="*/ 15 h 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" h="15">
                <a:moveTo>
                  <a:pt x="18" y="8"/>
                </a:moveTo>
                <a:lnTo>
                  <a:pt x="18" y="6"/>
                </a:lnTo>
                <a:lnTo>
                  <a:pt x="18" y="5"/>
                </a:lnTo>
                <a:lnTo>
                  <a:pt x="17" y="3"/>
                </a:lnTo>
                <a:lnTo>
                  <a:pt x="15" y="2"/>
                </a:lnTo>
                <a:lnTo>
                  <a:pt x="13" y="2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5" y="2"/>
                </a:lnTo>
                <a:lnTo>
                  <a:pt x="4" y="2"/>
                </a:lnTo>
                <a:lnTo>
                  <a:pt x="4" y="3"/>
                </a:lnTo>
                <a:lnTo>
                  <a:pt x="2" y="3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2" y="12"/>
                </a:lnTo>
                <a:lnTo>
                  <a:pt x="4" y="14"/>
                </a:lnTo>
                <a:lnTo>
                  <a:pt x="4" y="15"/>
                </a:lnTo>
                <a:lnTo>
                  <a:pt x="5" y="15"/>
                </a:lnTo>
                <a:lnTo>
                  <a:pt x="7" y="15"/>
                </a:lnTo>
                <a:lnTo>
                  <a:pt x="9" y="15"/>
                </a:lnTo>
                <a:lnTo>
                  <a:pt x="11" y="15"/>
                </a:lnTo>
                <a:lnTo>
                  <a:pt x="13" y="15"/>
                </a:lnTo>
                <a:lnTo>
                  <a:pt x="15" y="15"/>
                </a:lnTo>
                <a:lnTo>
                  <a:pt x="17" y="14"/>
                </a:lnTo>
                <a:lnTo>
                  <a:pt x="17" y="12"/>
                </a:lnTo>
                <a:lnTo>
                  <a:pt x="18" y="11"/>
                </a:lnTo>
                <a:lnTo>
                  <a:pt x="18" y="9"/>
                </a:lnTo>
                <a:lnTo>
                  <a:pt x="18" y="8"/>
                </a:lnTo>
                <a:lnTo>
                  <a:pt x="18" y="6"/>
                </a:lnTo>
                <a:lnTo>
                  <a:pt x="18" y="5"/>
                </a:lnTo>
                <a:lnTo>
                  <a:pt x="17" y="5"/>
                </a:lnTo>
                <a:lnTo>
                  <a:pt x="17" y="3"/>
                </a:lnTo>
                <a:lnTo>
                  <a:pt x="15" y="2"/>
                </a:lnTo>
                <a:lnTo>
                  <a:pt x="13" y="2"/>
                </a:lnTo>
                <a:lnTo>
                  <a:pt x="11" y="2"/>
                </a:lnTo>
                <a:lnTo>
                  <a:pt x="9" y="2"/>
                </a:lnTo>
                <a:lnTo>
                  <a:pt x="7" y="2"/>
                </a:lnTo>
                <a:lnTo>
                  <a:pt x="5" y="2"/>
                </a:lnTo>
                <a:lnTo>
                  <a:pt x="4" y="3"/>
                </a:lnTo>
                <a:lnTo>
                  <a:pt x="2" y="5"/>
                </a:lnTo>
                <a:lnTo>
                  <a:pt x="2" y="6"/>
                </a:lnTo>
                <a:lnTo>
                  <a:pt x="0" y="8"/>
                </a:lnTo>
                <a:lnTo>
                  <a:pt x="2" y="9"/>
                </a:lnTo>
                <a:lnTo>
                  <a:pt x="2" y="11"/>
                </a:lnTo>
                <a:lnTo>
                  <a:pt x="2" y="12"/>
                </a:lnTo>
                <a:lnTo>
                  <a:pt x="4" y="14"/>
                </a:lnTo>
                <a:lnTo>
                  <a:pt x="5" y="14"/>
                </a:lnTo>
                <a:lnTo>
                  <a:pt x="5" y="15"/>
                </a:lnTo>
                <a:lnTo>
                  <a:pt x="7" y="15"/>
                </a:lnTo>
                <a:lnTo>
                  <a:pt x="9" y="15"/>
                </a:lnTo>
                <a:lnTo>
                  <a:pt x="11" y="15"/>
                </a:lnTo>
                <a:lnTo>
                  <a:pt x="13" y="15"/>
                </a:lnTo>
                <a:lnTo>
                  <a:pt x="15" y="14"/>
                </a:lnTo>
                <a:lnTo>
                  <a:pt x="17" y="14"/>
                </a:lnTo>
                <a:lnTo>
                  <a:pt x="17" y="12"/>
                </a:lnTo>
                <a:lnTo>
                  <a:pt x="18" y="11"/>
                </a:lnTo>
                <a:lnTo>
                  <a:pt x="18" y="9"/>
                </a:lnTo>
                <a:lnTo>
                  <a:pt x="18" y="8"/>
                </a:lnTo>
                <a:close/>
              </a:path>
            </a:pathLst>
          </a:custGeom>
          <a:solidFill>
            <a:srgbClr val="F3F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" name="Freeform 1739"/>
          <p:cNvSpPr>
            <a:spLocks/>
          </p:cNvSpPr>
          <p:nvPr/>
        </p:nvSpPr>
        <p:spPr bwMode="auto">
          <a:xfrm>
            <a:off x="4375150" y="4943475"/>
            <a:ext cx="26988" cy="20638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0 h 13"/>
              <a:gd name="T6" fmla="*/ 2147483647 w 18"/>
              <a:gd name="T7" fmla="*/ 0 h 13"/>
              <a:gd name="T8" fmla="*/ 2147483647 w 18"/>
              <a:gd name="T9" fmla="*/ 0 h 13"/>
              <a:gd name="T10" fmla="*/ 2147483647 w 18"/>
              <a:gd name="T11" fmla="*/ 0 h 13"/>
              <a:gd name="T12" fmla="*/ 2147483647 w 18"/>
              <a:gd name="T13" fmla="*/ 2147483647 h 13"/>
              <a:gd name="T14" fmla="*/ 2147483647 w 18"/>
              <a:gd name="T15" fmla="*/ 2147483647 h 13"/>
              <a:gd name="T16" fmla="*/ 2147483647 w 18"/>
              <a:gd name="T17" fmla="*/ 2147483647 h 13"/>
              <a:gd name="T18" fmla="*/ 2147483647 w 18"/>
              <a:gd name="T19" fmla="*/ 2147483647 h 13"/>
              <a:gd name="T20" fmla="*/ 2147483647 w 18"/>
              <a:gd name="T21" fmla="*/ 2147483647 h 13"/>
              <a:gd name="T22" fmla="*/ 2147483647 w 18"/>
              <a:gd name="T23" fmla="*/ 2147483647 h 13"/>
              <a:gd name="T24" fmla="*/ 2147483647 w 18"/>
              <a:gd name="T25" fmla="*/ 2147483647 h 13"/>
              <a:gd name="T26" fmla="*/ 2147483647 w 18"/>
              <a:gd name="T27" fmla="*/ 2147483647 h 13"/>
              <a:gd name="T28" fmla="*/ 2147483647 w 18"/>
              <a:gd name="T29" fmla="*/ 2147483647 h 13"/>
              <a:gd name="T30" fmla="*/ 2147483647 w 18"/>
              <a:gd name="T31" fmla="*/ 2147483647 h 13"/>
              <a:gd name="T32" fmla="*/ 2147483647 w 18"/>
              <a:gd name="T33" fmla="*/ 2147483647 h 13"/>
              <a:gd name="T34" fmla="*/ 2147483647 w 18"/>
              <a:gd name="T35" fmla="*/ 2147483647 h 13"/>
              <a:gd name="T36" fmla="*/ 2147483647 w 18"/>
              <a:gd name="T37" fmla="*/ 2147483647 h 13"/>
              <a:gd name="T38" fmla="*/ 2147483647 w 18"/>
              <a:gd name="T39" fmla="*/ 0 h 13"/>
              <a:gd name="T40" fmla="*/ 2147483647 w 18"/>
              <a:gd name="T41" fmla="*/ 0 h 13"/>
              <a:gd name="T42" fmla="*/ 2147483647 w 18"/>
              <a:gd name="T43" fmla="*/ 0 h 13"/>
              <a:gd name="T44" fmla="*/ 2147483647 w 18"/>
              <a:gd name="T45" fmla="*/ 2147483647 h 13"/>
              <a:gd name="T46" fmla="*/ 2147483647 w 18"/>
              <a:gd name="T47" fmla="*/ 2147483647 h 13"/>
              <a:gd name="T48" fmla="*/ 2147483647 w 18"/>
              <a:gd name="T49" fmla="*/ 2147483647 h 13"/>
              <a:gd name="T50" fmla="*/ 2147483647 w 18"/>
              <a:gd name="T51" fmla="*/ 2147483647 h 13"/>
              <a:gd name="T52" fmla="*/ 2147483647 w 18"/>
              <a:gd name="T53" fmla="*/ 2147483647 h 13"/>
              <a:gd name="T54" fmla="*/ 2147483647 w 18"/>
              <a:gd name="T55" fmla="*/ 2147483647 h 13"/>
              <a:gd name="T56" fmla="*/ 2147483647 w 18"/>
              <a:gd name="T57" fmla="*/ 2147483647 h 13"/>
              <a:gd name="T58" fmla="*/ 2147483647 w 18"/>
              <a:gd name="T59" fmla="*/ 2147483647 h 13"/>
              <a:gd name="T60" fmla="*/ 2147483647 w 18"/>
              <a:gd name="T61" fmla="*/ 2147483647 h 13"/>
              <a:gd name="T62" fmla="*/ 2147483647 w 18"/>
              <a:gd name="T63" fmla="*/ 2147483647 h 13"/>
              <a:gd name="T64" fmla="*/ 2147483647 w 18"/>
              <a:gd name="T65" fmla="*/ 2147483647 h 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"/>
              <a:gd name="T100" fmla="*/ 0 h 13"/>
              <a:gd name="T101" fmla="*/ 18 w 18"/>
              <a:gd name="T102" fmla="*/ 13 h 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" h="13">
                <a:moveTo>
                  <a:pt x="18" y="6"/>
                </a:moveTo>
                <a:lnTo>
                  <a:pt x="18" y="4"/>
                </a:lnTo>
                <a:lnTo>
                  <a:pt x="18" y="3"/>
                </a:lnTo>
                <a:lnTo>
                  <a:pt x="17" y="3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4" y="1"/>
                </a:lnTo>
                <a:lnTo>
                  <a:pt x="2" y="3"/>
                </a:lnTo>
                <a:lnTo>
                  <a:pt x="2" y="4"/>
                </a:lnTo>
                <a:lnTo>
                  <a:pt x="0" y="6"/>
                </a:lnTo>
                <a:lnTo>
                  <a:pt x="2" y="7"/>
                </a:lnTo>
                <a:lnTo>
                  <a:pt x="2" y="9"/>
                </a:lnTo>
                <a:lnTo>
                  <a:pt x="2" y="10"/>
                </a:lnTo>
                <a:lnTo>
                  <a:pt x="4" y="12"/>
                </a:lnTo>
                <a:lnTo>
                  <a:pt x="5" y="12"/>
                </a:lnTo>
                <a:lnTo>
                  <a:pt x="5" y="13"/>
                </a:lnTo>
                <a:lnTo>
                  <a:pt x="7" y="13"/>
                </a:lnTo>
                <a:lnTo>
                  <a:pt x="9" y="13"/>
                </a:lnTo>
                <a:lnTo>
                  <a:pt x="11" y="13"/>
                </a:lnTo>
                <a:lnTo>
                  <a:pt x="13" y="13"/>
                </a:lnTo>
                <a:lnTo>
                  <a:pt x="15" y="12"/>
                </a:lnTo>
                <a:lnTo>
                  <a:pt x="17" y="12"/>
                </a:lnTo>
                <a:lnTo>
                  <a:pt x="17" y="10"/>
                </a:lnTo>
                <a:lnTo>
                  <a:pt x="18" y="9"/>
                </a:lnTo>
                <a:lnTo>
                  <a:pt x="18" y="7"/>
                </a:lnTo>
                <a:lnTo>
                  <a:pt x="18" y="6"/>
                </a:lnTo>
                <a:lnTo>
                  <a:pt x="17" y="4"/>
                </a:lnTo>
                <a:lnTo>
                  <a:pt x="17" y="3"/>
                </a:lnTo>
                <a:lnTo>
                  <a:pt x="15" y="1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5" y="1"/>
                </a:lnTo>
                <a:lnTo>
                  <a:pt x="4" y="1"/>
                </a:lnTo>
                <a:lnTo>
                  <a:pt x="4" y="3"/>
                </a:lnTo>
                <a:lnTo>
                  <a:pt x="2" y="4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4" y="10"/>
                </a:lnTo>
                <a:lnTo>
                  <a:pt x="5" y="12"/>
                </a:lnTo>
                <a:lnTo>
                  <a:pt x="7" y="12"/>
                </a:lnTo>
                <a:lnTo>
                  <a:pt x="7" y="13"/>
                </a:lnTo>
                <a:lnTo>
                  <a:pt x="9" y="13"/>
                </a:lnTo>
                <a:lnTo>
                  <a:pt x="11" y="13"/>
                </a:lnTo>
                <a:lnTo>
                  <a:pt x="13" y="12"/>
                </a:lnTo>
                <a:lnTo>
                  <a:pt x="15" y="12"/>
                </a:lnTo>
                <a:lnTo>
                  <a:pt x="15" y="10"/>
                </a:lnTo>
                <a:lnTo>
                  <a:pt x="17" y="10"/>
                </a:lnTo>
                <a:lnTo>
                  <a:pt x="17" y="9"/>
                </a:lnTo>
                <a:lnTo>
                  <a:pt x="17" y="7"/>
                </a:lnTo>
                <a:lnTo>
                  <a:pt x="18" y="6"/>
                </a:lnTo>
                <a:close/>
              </a:path>
            </a:pathLst>
          </a:custGeom>
          <a:solidFill>
            <a:srgbClr val="F4F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" name="Freeform 1740"/>
          <p:cNvSpPr>
            <a:spLocks/>
          </p:cNvSpPr>
          <p:nvPr/>
        </p:nvSpPr>
        <p:spPr bwMode="auto">
          <a:xfrm>
            <a:off x="4378325" y="4943475"/>
            <a:ext cx="23813" cy="20638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2147483647 h 13"/>
              <a:gd name="T6" fmla="*/ 2147483647 w 16"/>
              <a:gd name="T7" fmla="*/ 0 h 13"/>
              <a:gd name="T8" fmla="*/ 2147483647 w 16"/>
              <a:gd name="T9" fmla="*/ 0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0 w 16"/>
              <a:gd name="T15" fmla="*/ 2147483647 h 13"/>
              <a:gd name="T16" fmla="*/ 0 w 16"/>
              <a:gd name="T17" fmla="*/ 2147483647 h 13"/>
              <a:gd name="T18" fmla="*/ 2147483647 w 16"/>
              <a:gd name="T19" fmla="*/ 2147483647 h 13"/>
              <a:gd name="T20" fmla="*/ 2147483647 w 16"/>
              <a:gd name="T21" fmla="*/ 2147483647 h 13"/>
              <a:gd name="T22" fmla="*/ 2147483647 w 16"/>
              <a:gd name="T23" fmla="*/ 2147483647 h 13"/>
              <a:gd name="T24" fmla="*/ 2147483647 w 16"/>
              <a:gd name="T25" fmla="*/ 2147483647 h 13"/>
              <a:gd name="T26" fmla="*/ 2147483647 w 16"/>
              <a:gd name="T27" fmla="*/ 2147483647 h 13"/>
              <a:gd name="T28" fmla="*/ 2147483647 w 16"/>
              <a:gd name="T29" fmla="*/ 2147483647 h 13"/>
              <a:gd name="T30" fmla="*/ 2147483647 w 16"/>
              <a:gd name="T31" fmla="*/ 2147483647 h 13"/>
              <a:gd name="T32" fmla="*/ 2147483647 w 16"/>
              <a:gd name="T33" fmla="*/ 2147483647 h 13"/>
              <a:gd name="T34" fmla="*/ 2147483647 w 16"/>
              <a:gd name="T35" fmla="*/ 2147483647 h 13"/>
              <a:gd name="T36" fmla="*/ 2147483647 w 16"/>
              <a:gd name="T37" fmla="*/ 2147483647 h 13"/>
              <a:gd name="T38" fmla="*/ 2147483647 w 16"/>
              <a:gd name="T39" fmla="*/ 2147483647 h 13"/>
              <a:gd name="T40" fmla="*/ 2147483647 w 16"/>
              <a:gd name="T41" fmla="*/ 0 h 13"/>
              <a:gd name="T42" fmla="*/ 2147483647 w 16"/>
              <a:gd name="T43" fmla="*/ 2147483647 h 13"/>
              <a:gd name="T44" fmla="*/ 2147483647 w 16"/>
              <a:gd name="T45" fmla="*/ 2147483647 h 13"/>
              <a:gd name="T46" fmla="*/ 2147483647 w 16"/>
              <a:gd name="T47" fmla="*/ 2147483647 h 13"/>
              <a:gd name="T48" fmla="*/ 0 w 16"/>
              <a:gd name="T49" fmla="*/ 2147483647 h 13"/>
              <a:gd name="T50" fmla="*/ 2147483647 w 16"/>
              <a:gd name="T51" fmla="*/ 2147483647 h 13"/>
              <a:gd name="T52" fmla="*/ 2147483647 w 16"/>
              <a:gd name="T53" fmla="*/ 2147483647 h 13"/>
              <a:gd name="T54" fmla="*/ 2147483647 w 16"/>
              <a:gd name="T55" fmla="*/ 2147483647 h 13"/>
              <a:gd name="T56" fmla="*/ 2147483647 w 16"/>
              <a:gd name="T57" fmla="*/ 2147483647 h 13"/>
              <a:gd name="T58" fmla="*/ 2147483647 w 16"/>
              <a:gd name="T59" fmla="*/ 2147483647 h 13"/>
              <a:gd name="T60" fmla="*/ 2147483647 w 16"/>
              <a:gd name="T61" fmla="*/ 2147483647 h 13"/>
              <a:gd name="T62" fmla="*/ 2147483647 w 16"/>
              <a:gd name="T63" fmla="*/ 2147483647 h 13"/>
              <a:gd name="T64" fmla="*/ 2147483647 w 16"/>
              <a:gd name="T65" fmla="*/ 2147483647 h 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"/>
              <a:gd name="T100" fmla="*/ 0 h 13"/>
              <a:gd name="T101" fmla="*/ 16 w 16"/>
              <a:gd name="T102" fmla="*/ 13 h 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" h="13">
                <a:moveTo>
                  <a:pt x="16" y="6"/>
                </a:moveTo>
                <a:lnTo>
                  <a:pt x="15" y="4"/>
                </a:lnTo>
                <a:lnTo>
                  <a:pt x="15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1"/>
                </a:lnTo>
                <a:lnTo>
                  <a:pt x="2" y="1"/>
                </a:lnTo>
                <a:lnTo>
                  <a:pt x="2" y="3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2" y="10"/>
                </a:lnTo>
                <a:lnTo>
                  <a:pt x="3" y="12"/>
                </a:lnTo>
                <a:lnTo>
                  <a:pt x="5" y="12"/>
                </a:lnTo>
                <a:lnTo>
                  <a:pt x="5" y="13"/>
                </a:lnTo>
                <a:lnTo>
                  <a:pt x="7" y="13"/>
                </a:lnTo>
                <a:lnTo>
                  <a:pt x="9" y="13"/>
                </a:lnTo>
                <a:lnTo>
                  <a:pt x="11" y="12"/>
                </a:lnTo>
                <a:lnTo>
                  <a:pt x="13" y="12"/>
                </a:lnTo>
                <a:lnTo>
                  <a:pt x="13" y="10"/>
                </a:lnTo>
                <a:lnTo>
                  <a:pt x="15" y="10"/>
                </a:lnTo>
                <a:lnTo>
                  <a:pt x="15" y="9"/>
                </a:lnTo>
                <a:lnTo>
                  <a:pt x="15" y="7"/>
                </a:lnTo>
                <a:lnTo>
                  <a:pt x="16" y="6"/>
                </a:lnTo>
                <a:lnTo>
                  <a:pt x="15" y="6"/>
                </a:lnTo>
                <a:lnTo>
                  <a:pt x="15" y="4"/>
                </a:lnTo>
                <a:lnTo>
                  <a:pt x="13" y="3"/>
                </a:lnTo>
                <a:lnTo>
                  <a:pt x="11" y="1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5" y="1"/>
                </a:lnTo>
                <a:lnTo>
                  <a:pt x="3" y="1"/>
                </a:lnTo>
                <a:lnTo>
                  <a:pt x="2" y="3"/>
                </a:lnTo>
                <a:lnTo>
                  <a:pt x="2" y="4"/>
                </a:lnTo>
                <a:lnTo>
                  <a:pt x="0" y="6"/>
                </a:lnTo>
                <a:lnTo>
                  <a:pt x="0" y="7"/>
                </a:lnTo>
                <a:lnTo>
                  <a:pt x="2" y="9"/>
                </a:lnTo>
                <a:lnTo>
                  <a:pt x="2" y="10"/>
                </a:lnTo>
                <a:lnTo>
                  <a:pt x="3" y="12"/>
                </a:lnTo>
                <a:lnTo>
                  <a:pt x="5" y="12"/>
                </a:lnTo>
                <a:lnTo>
                  <a:pt x="7" y="12"/>
                </a:lnTo>
                <a:lnTo>
                  <a:pt x="9" y="12"/>
                </a:lnTo>
                <a:lnTo>
                  <a:pt x="11" y="12"/>
                </a:lnTo>
                <a:lnTo>
                  <a:pt x="13" y="10"/>
                </a:lnTo>
                <a:lnTo>
                  <a:pt x="15" y="9"/>
                </a:lnTo>
                <a:lnTo>
                  <a:pt x="15" y="7"/>
                </a:lnTo>
                <a:lnTo>
                  <a:pt x="15" y="6"/>
                </a:lnTo>
                <a:lnTo>
                  <a:pt x="16" y="6"/>
                </a:lnTo>
                <a:close/>
              </a:path>
            </a:pathLst>
          </a:custGeom>
          <a:solidFill>
            <a:srgbClr val="F5F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" name="Freeform 1741"/>
          <p:cNvSpPr>
            <a:spLocks/>
          </p:cNvSpPr>
          <p:nvPr/>
        </p:nvSpPr>
        <p:spPr bwMode="auto">
          <a:xfrm>
            <a:off x="4378325" y="4943475"/>
            <a:ext cx="22225" cy="19050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0 h 12"/>
              <a:gd name="T8" fmla="*/ 2147483647 w 15"/>
              <a:gd name="T9" fmla="*/ 0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0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2147483647 w 15"/>
              <a:gd name="T29" fmla="*/ 2147483647 h 12"/>
              <a:gd name="T30" fmla="*/ 2147483647 w 15"/>
              <a:gd name="T31" fmla="*/ 2147483647 h 12"/>
              <a:gd name="T32" fmla="*/ 2147483647 w 15"/>
              <a:gd name="T33" fmla="*/ 2147483647 h 12"/>
              <a:gd name="T34" fmla="*/ 2147483647 w 15"/>
              <a:gd name="T35" fmla="*/ 2147483647 h 12"/>
              <a:gd name="T36" fmla="*/ 2147483647 w 15"/>
              <a:gd name="T37" fmla="*/ 2147483647 h 12"/>
              <a:gd name="T38" fmla="*/ 2147483647 w 15"/>
              <a:gd name="T39" fmla="*/ 2147483647 h 12"/>
              <a:gd name="T40" fmla="*/ 2147483647 w 15"/>
              <a:gd name="T41" fmla="*/ 2147483647 h 12"/>
              <a:gd name="T42" fmla="*/ 2147483647 w 15"/>
              <a:gd name="T43" fmla="*/ 2147483647 h 12"/>
              <a:gd name="T44" fmla="*/ 2147483647 w 15"/>
              <a:gd name="T45" fmla="*/ 2147483647 h 12"/>
              <a:gd name="T46" fmla="*/ 2147483647 w 15"/>
              <a:gd name="T47" fmla="*/ 2147483647 h 12"/>
              <a:gd name="T48" fmla="*/ 2147483647 w 15"/>
              <a:gd name="T49" fmla="*/ 2147483647 h 12"/>
              <a:gd name="T50" fmla="*/ 2147483647 w 15"/>
              <a:gd name="T51" fmla="*/ 2147483647 h 12"/>
              <a:gd name="T52" fmla="*/ 2147483647 w 15"/>
              <a:gd name="T53" fmla="*/ 2147483647 h 12"/>
              <a:gd name="T54" fmla="*/ 2147483647 w 15"/>
              <a:gd name="T55" fmla="*/ 2147483647 h 12"/>
              <a:gd name="T56" fmla="*/ 2147483647 w 15"/>
              <a:gd name="T57" fmla="*/ 2147483647 h 12"/>
              <a:gd name="T58" fmla="*/ 2147483647 w 15"/>
              <a:gd name="T59" fmla="*/ 2147483647 h 12"/>
              <a:gd name="T60" fmla="*/ 2147483647 w 15"/>
              <a:gd name="T61" fmla="*/ 2147483647 h 12"/>
              <a:gd name="T62" fmla="*/ 2147483647 w 15"/>
              <a:gd name="T63" fmla="*/ 2147483647 h 12"/>
              <a:gd name="T64" fmla="*/ 2147483647 w 15"/>
              <a:gd name="T65" fmla="*/ 2147483647 h 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"/>
              <a:gd name="T100" fmla="*/ 0 h 12"/>
              <a:gd name="T101" fmla="*/ 15 w 15"/>
              <a:gd name="T102" fmla="*/ 12 h 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" h="12">
                <a:moveTo>
                  <a:pt x="15" y="6"/>
                </a:moveTo>
                <a:lnTo>
                  <a:pt x="15" y="6"/>
                </a:lnTo>
                <a:lnTo>
                  <a:pt x="15" y="4"/>
                </a:lnTo>
                <a:lnTo>
                  <a:pt x="13" y="3"/>
                </a:lnTo>
                <a:lnTo>
                  <a:pt x="11" y="1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5" y="1"/>
                </a:lnTo>
                <a:lnTo>
                  <a:pt x="3" y="1"/>
                </a:lnTo>
                <a:lnTo>
                  <a:pt x="2" y="3"/>
                </a:lnTo>
                <a:lnTo>
                  <a:pt x="2" y="4"/>
                </a:lnTo>
                <a:lnTo>
                  <a:pt x="0" y="6"/>
                </a:lnTo>
                <a:lnTo>
                  <a:pt x="0" y="7"/>
                </a:lnTo>
                <a:lnTo>
                  <a:pt x="2" y="9"/>
                </a:lnTo>
                <a:lnTo>
                  <a:pt x="2" y="10"/>
                </a:lnTo>
                <a:lnTo>
                  <a:pt x="3" y="12"/>
                </a:lnTo>
                <a:lnTo>
                  <a:pt x="5" y="12"/>
                </a:lnTo>
                <a:lnTo>
                  <a:pt x="7" y="12"/>
                </a:lnTo>
                <a:lnTo>
                  <a:pt x="9" y="12"/>
                </a:lnTo>
                <a:lnTo>
                  <a:pt x="11" y="12"/>
                </a:lnTo>
                <a:lnTo>
                  <a:pt x="13" y="10"/>
                </a:lnTo>
                <a:lnTo>
                  <a:pt x="15" y="9"/>
                </a:lnTo>
                <a:lnTo>
                  <a:pt x="15" y="7"/>
                </a:lnTo>
                <a:lnTo>
                  <a:pt x="15" y="6"/>
                </a:lnTo>
                <a:lnTo>
                  <a:pt x="13" y="4"/>
                </a:lnTo>
                <a:lnTo>
                  <a:pt x="13" y="3"/>
                </a:lnTo>
                <a:lnTo>
                  <a:pt x="11" y="1"/>
                </a:lnTo>
                <a:lnTo>
                  <a:pt x="9" y="1"/>
                </a:lnTo>
                <a:lnTo>
                  <a:pt x="7" y="1"/>
                </a:lnTo>
                <a:lnTo>
                  <a:pt x="5" y="1"/>
                </a:ln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2" y="4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3" y="10"/>
                </a:lnTo>
                <a:lnTo>
                  <a:pt x="5" y="12"/>
                </a:lnTo>
                <a:lnTo>
                  <a:pt x="7" y="12"/>
                </a:lnTo>
                <a:lnTo>
                  <a:pt x="9" y="12"/>
                </a:lnTo>
                <a:lnTo>
                  <a:pt x="11" y="12"/>
                </a:lnTo>
                <a:lnTo>
                  <a:pt x="11" y="10"/>
                </a:lnTo>
                <a:lnTo>
                  <a:pt x="13" y="10"/>
                </a:lnTo>
                <a:lnTo>
                  <a:pt x="13" y="9"/>
                </a:lnTo>
                <a:lnTo>
                  <a:pt x="15" y="7"/>
                </a:lnTo>
                <a:lnTo>
                  <a:pt x="15" y="6"/>
                </a:lnTo>
                <a:close/>
              </a:path>
            </a:pathLst>
          </a:custGeom>
          <a:solidFill>
            <a:srgbClr val="F6F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" name="Freeform 1742"/>
          <p:cNvSpPr>
            <a:spLocks/>
          </p:cNvSpPr>
          <p:nvPr/>
        </p:nvSpPr>
        <p:spPr bwMode="auto">
          <a:xfrm>
            <a:off x="4381500" y="4945063"/>
            <a:ext cx="19050" cy="17462"/>
          </a:xfrm>
          <a:custGeom>
            <a:avLst/>
            <a:gdLst>
              <a:gd name="T0" fmla="*/ 2147483647 w 13"/>
              <a:gd name="T1" fmla="*/ 2147483647 h 11"/>
              <a:gd name="T2" fmla="*/ 2147483647 w 13"/>
              <a:gd name="T3" fmla="*/ 2147483647 h 11"/>
              <a:gd name="T4" fmla="*/ 2147483647 w 13"/>
              <a:gd name="T5" fmla="*/ 0 h 11"/>
              <a:gd name="T6" fmla="*/ 2147483647 w 13"/>
              <a:gd name="T7" fmla="*/ 0 h 11"/>
              <a:gd name="T8" fmla="*/ 2147483647 w 13"/>
              <a:gd name="T9" fmla="*/ 0 h 11"/>
              <a:gd name="T10" fmla="*/ 2147483647 w 13"/>
              <a:gd name="T11" fmla="*/ 0 h 11"/>
              <a:gd name="T12" fmla="*/ 0 w 13"/>
              <a:gd name="T13" fmla="*/ 2147483647 h 11"/>
              <a:gd name="T14" fmla="*/ 0 w 13"/>
              <a:gd name="T15" fmla="*/ 2147483647 h 11"/>
              <a:gd name="T16" fmla="*/ 0 w 13"/>
              <a:gd name="T17" fmla="*/ 2147483647 h 11"/>
              <a:gd name="T18" fmla="*/ 0 w 13"/>
              <a:gd name="T19" fmla="*/ 2147483647 h 11"/>
              <a:gd name="T20" fmla="*/ 2147483647 w 13"/>
              <a:gd name="T21" fmla="*/ 2147483647 h 11"/>
              <a:gd name="T22" fmla="*/ 2147483647 w 13"/>
              <a:gd name="T23" fmla="*/ 2147483647 h 11"/>
              <a:gd name="T24" fmla="*/ 2147483647 w 13"/>
              <a:gd name="T25" fmla="*/ 2147483647 h 11"/>
              <a:gd name="T26" fmla="*/ 2147483647 w 13"/>
              <a:gd name="T27" fmla="*/ 2147483647 h 11"/>
              <a:gd name="T28" fmla="*/ 2147483647 w 13"/>
              <a:gd name="T29" fmla="*/ 2147483647 h 11"/>
              <a:gd name="T30" fmla="*/ 2147483647 w 13"/>
              <a:gd name="T31" fmla="*/ 2147483647 h 11"/>
              <a:gd name="T32" fmla="*/ 2147483647 w 13"/>
              <a:gd name="T33" fmla="*/ 2147483647 h 11"/>
              <a:gd name="T34" fmla="*/ 2147483647 w 13"/>
              <a:gd name="T35" fmla="*/ 2147483647 h 11"/>
              <a:gd name="T36" fmla="*/ 2147483647 w 13"/>
              <a:gd name="T37" fmla="*/ 2147483647 h 11"/>
              <a:gd name="T38" fmla="*/ 2147483647 w 13"/>
              <a:gd name="T39" fmla="*/ 0 h 11"/>
              <a:gd name="T40" fmla="*/ 2147483647 w 13"/>
              <a:gd name="T41" fmla="*/ 0 h 11"/>
              <a:gd name="T42" fmla="*/ 2147483647 w 13"/>
              <a:gd name="T43" fmla="*/ 0 h 11"/>
              <a:gd name="T44" fmla="*/ 2147483647 w 13"/>
              <a:gd name="T45" fmla="*/ 2147483647 h 11"/>
              <a:gd name="T46" fmla="*/ 0 w 13"/>
              <a:gd name="T47" fmla="*/ 2147483647 h 11"/>
              <a:gd name="T48" fmla="*/ 0 w 13"/>
              <a:gd name="T49" fmla="*/ 2147483647 h 11"/>
              <a:gd name="T50" fmla="*/ 0 w 13"/>
              <a:gd name="T51" fmla="*/ 2147483647 h 11"/>
              <a:gd name="T52" fmla="*/ 2147483647 w 13"/>
              <a:gd name="T53" fmla="*/ 2147483647 h 11"/>
              <a:gd name="T54" fmla="*/ 2147483647 w 13"/>
              <a:gd name="T55" fmla="*/ 2147483647 h 11"/>
              <a:gd name="T56" fmla="*/ 2147483647 w 13"/>
              <a:gd name="T57" fmla="*/ 2147483647 h 11"/>
              <a:gd name="T58" fmla="*/ 2147483647 w 13"/>
              <a:gd name="T59" fmla="*/ 2147483647 h 11"/>
              <a:gd name="T60" fmla="*/ 2147483647 w 13"/>
              <a:gd name="T61" fmla="*/ 2147483647 h 11"/>
              <a:gd name="T62" fmla="*/ 2147483647 w 13"/>
              <a:gd name="T63" fmla="*/ 2147483647 h 11"/>
              <a:gd name="T64" fmla="*/ 2147483647 w 13"/>
              <a:gd name="T65" fmla="*/ 2147483647 h 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"/>
              <a:gd name="T100" fmla="*/ 0 h 11"/>
              <a:gd name="T101" fmla="*/ 13 w 13"/>
              <a:gd name="T102" fmla="*/ 11 h 1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" h="11">
                <a:moveTo>
                  <a:pt x="13" y="5"/>
                </a:moveTo>
                <a:lnTo>
                  <a:pt x="13" y="5"/>
                </a:lnTo>
                <a:lnTo>
                  <a:pt x="11" y="3"/>
                </a:lnTo>
                <a:lnTo>
                  <a:pt x="11" y="2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1" y="0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1" y="9"/>
                </a:lnTo>
                <a:lnTo>
                  <a:pt x="3" y="11"/>
                </a:lnTo>
                <a:lnTo>
                  <a:pt x="5" y="11"/>
                </a:lnTo>
                <a:lnTo>
                  <a:pt x="7" y="11"/>
                </a:lnTo>
                <a:lnTo>
                  <a:pt x="9" y="11"/>
                </a:lnTo>
                <a:lnTo>
                  <a:pt x="9" y="9"/>
                </a:lnTo>
                <a:lnTo>
                  <a:pt x="11" y="9"/>
                </a:lnTo>
                <a:lnTo>
                  <a:pt x="11" y="8"/>
                </a:lnTo>
                <a:lnTo>
                  <a:pt x="13" y="6"/>
                </a:lnTo>
                <a:lnTo>
                  <a:pt x="13" y="5"/>
                </a:lnTo>
                <a:lnTo>
                  <a:pt x="11" y="5"/>
                </a:lnTo>
                <a:lnTo>
                  <a:pt x="11" y="3"/>
                </a:lnTo>
                <a:lnTo>
                  <a:pt x="9" y="2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9"/>
                </a:lnTo>
                <a:lnTo>
                  <a:pt x="5" y="9"/>
                </a:lnTo>
                <a:lnTo>
                  <a:pt x="5" y="11"/>
                </a:lnTo>
                <a:lnTo>
                  <a:pt x="7" y="9"/>
                </a:lnTo>
                <a:lnTo>
                  <a:pt x="9" y="9"/>
                </a:lnTo>
                <a:lnTo>
                  <a:pt x="11" y="8"/>
                </a:lnTo>
                <a:lnTo>
                  <a:pt x="11" y="6"/>
                </a:lnTo>
                <a:lnTo>
                  <a:pt x="11" y="5"/>
                </a:lnTo>
                <a:lnTo>
                  <a:pt x="13" y="5"/>
                </a:lnTo>
                <a:close/>
              </a:path>
            </a:pathLst>
          </a:custGeom>
          <a:solidFill>
            <a:srgbClr val="F7F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" name="Freeform 1743"/>
          <p:cNvSpPr>
            <a:spLocks/>
          </p:cNvSpPr>
          <p:nvPr/>
        </p:nvSpPr>
        <p:spPr bwMode="auto">
          <a:xfrm>
            <a:off x="4381500" y="4945063"/>
            <a:ext cx="15875" cy="17462"/>
          </a:xfrm>
          <a:custGeom>
            <a:avLst/>
            <a:gdLst>
              <a:gd name="T0" fmla="*/ 2147483647 w 11"/>
              <a:gd name="T1" fmla="*/ 2147483647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2147483647 w 11"/>
              <a:gd name="T7" fmla="*/ 0 h 11"/>
              <a:gd name="T8" fmla="*/ 2147483647 w 11"/>
              <a:gd name="T9" fmla="*/ 0 h 11"/>
              <a:gd name="T10" fmla="*/ 2147483647 w 11"/>
              <a:gd name="T11" fmla="*/ 2147483647 h 11"/>
              <a:gd name="T12" fmla="*/ 2147483647 w 11"/>
              <a:gd name="T13" fmla="*/ 2147483647 h 11"/>
              <a:gd name="T14" fmla="*/ 0 w 11"/>
              <a:gd name="T15" fmla="*/ 2147483647 h 11"/>
              <a:gd name="T16" fmla="*/ 0 w 11"/>
              <a:gd name="T17" fmla="*/ 2147483647 h 11"/>
              <a:gd name="T18" fmla="*/ 2147483647 w 11"/>
              <a:gd name="T19" fmla="*/ 2147483647 h 11"/>
              <a:gd name="T20" fmla="*/ 2147483647 w 11"/>
              <a:gd name="T21" fmla="*/ 2147483647 h 11"/>
              <a:gd name="T22" fmla="*/ 2147483647 w 11"/>
              <a:gd name="T23" fmla="*/ 2147483647 h 11"/>
              <a:gd name="T24" fmla="*/ 2147483647 w 11"/>
              <a:gd name="T25" fmla="*/ 2147483647 h 11"/>
              <a:gd name="T26" fmla="*/ 2147483647 w 11"/>
              <a:gd name="T27" fmla="*/ 2147483647 h 11"/>
              <a:gd name="T28" fmla="*/ 2147483647 w 11"/>
              <a:gd name="T29" fmla="*/ 2147483647 h 11"/>
              <a:gd name="T30" fmla="*/ 2147483647 w 11"/>
              <a:gd name="T31" fmla="*/ 2147483647 h 11"/>
              <a:gd name="T32" fmla="*/ 2147483647 w 11"/>
              <a:gd name="T33" fmla="*/ 2147483647 h 11"/>
              <a:gd name="T34" fmla="*/ 2147483647 w 11"/>
              <a:gd name="T35" fmla="*/ 2147483647 h 11"/>
              <a:gd name="T36" fmla="*/ 2147483647 w 11"/>
              <a:gd name="T37" fmla="*/ 2147483647 h 11"/>
              <a:gd name="T38" fmla="*/ 2147483647 w 11"/>
              <a:gd name="T39" fmla="*/ 2147483647 h 11"/>
              <a:gd name="T40" fmla="*/ 2147483647 w 11"/>
              <a:gd name="T41" fmla="*/ 2147483647 h 11"/>
              <a:gd name="T42" fmla="*/ 2147483647 w 11"/>
              <a:gd name="T43" fmla="*/ 2147483647 h 11"/>
              <a:gd name="T44" fmla="*/ 2147483647 w 11"/>
              <a:gd name="T45" fmla="*/ 2147483647 h 11"/>
              <a:gd name="T46" fmla="*/ 2147483647 w 11"/>
              <a:gd name="T47" fmla="*/ 2147483647 h 11"/>
              <a:gd name="T48" fmla="*/ 0 w 11"/>
              <a:gd name="T49" fmla="*/ 2147483647 h 11"/>
              <a:gd name="T50" fmla="*/ 2147483647 w 11"/>
              <a:gd name="T51" fmla="*/ 2147483647 h 11"/>
              <a:gd name="T52" fmla="*/ 2147483647 w 11"/>
              <a:gd name="T53" fmla="*/ 2147483647 h 11"/>
              <a:gd name="T54" fmla="*/ 2147483647 w 11"/>
              <a:gd name="T55" fmla="*/ 2147483647 h 11"/>
              <a:gd name="T56" fmla="*/ 2147483647 w 11"/>
              <a:gd name="T57" fmla="*/ 2147483647 h 11"/>
              <a:gd name="T58" fmla="*/ 2147483647 w 11"/>
              <a:gd name="T59" fmla="*/ 2147483647 h 11"/>
              <a:gd name="T60" fmla="*/ 2147483647 w 11"/>
              <a:gd name="T61" fmla="*/ 2147483647 h 11"/>
              <a:gd name="T62" fmla="*/ 2147483647 w 11"/>
              <a:gd name="T63" fmla="*/ 2147483647 h 11"/>
              <a:gd name="T64" fmla="*/ 2147483647 w 11"/>
              <a:gd name="T65" fmla="*/ 2147483647 h 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"/>
              <a:gd name="T100" fmla="*/ 0 h 11"/>
              <a:gd name="T101" fmla="*/ 11 w 11"/>
              <a:gd name="T102" fmla="*/ 11 h 1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" h="11">
                <a:moveTo>
                  <a:pt x="11" y="5"/>
                </a:moveTo>
                <a:lnTo>
                  <a:pt x="11" y="5"/>
                </a:lnTo>
                <a:lnTo>
                  <a:pt x="11" y="3"/>
                </a:lnTo>
                <a:lnTo>
                  <a:pt x="9" y="2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9"/>
                </a:lnTo>
                <a:lnTo>
                  <a:pt x="5" y="9"/>
                </a:lnTo>
                <a:lnTo>
                  <a:pt x="5" y="11"/>
                </a:lnTo>
                <a:lnTo>
                  <a:pt x="7" y="9"/>
                </a:lnTo>
                <a:lnTo>
                  <a:pt x="9" y="9"/>
                </a:lnTo>
                <a:lnTo>
                  <a:pt x="11" y="8"/>
                </a:lnTo>
                <a:lnTo>
                  <a:pt x="11" y="6"/>
                </a:lnTo>
                <a:lnTo>
                  <a:pt x="11" y="5"/>
                </a:lnTo>
                <a:lnTo>
                  <a:pt x="11" y="3"/>
                </a:lnTo>
                <a:lnTo>
                  <a:pt x="9" y="2"/>
                </a:lnTo>
                <a:lnTo>
                  <a:pt x="7" y="2"/>
                </a:lnTo>
                <a:lnTo>
                  <a:pt x="5" y="2"/>
                </a:lnTo>
                <a:lnTo>
                  <a:pt x="3" y="2"/>
                </a:lnTo>
                <a:lnTo>
                  <a:pt x="1" y="2"/>
                </a:lnTo>
                <a:lnTo>
                  <a:pt x="1" y="3"/>
                </a:lnTo>
                <a:lnTo>
                  <a:pt x="1" y="5"/>
                </a:lnTo>
                <a:lnTo>
                  <a:pt x="0" y="5"/>
                </a:lnTo>
                <a:lnTo>
                  <a:pt x="1" y="6"/>
                </a:lnTo>
                <a:lnTo>
                  <a:pt x="1" y="8"/>
                </a:lnTo>
                <a:lnTo>
                  <a:pt x="3" y="9"/>
                </a:lnTo>
                <a:lnTo>
                  <a:pt x="5" y="9"/>
                </a:lnTo>
                <a:lnTo>
                  <a:pt x="7" y="9"/>
                </a:lnTo>
                <a:lnTo>
                  <a:pt x="9" y="9"/>
                </a:lnTo>
                <a:lnTo>
                  <a:pt x="9" y="8"/>
                </a:lnTo>
                <a:lnTo>
                  <a:pt x="11" y="8"/>
                </a:lnTo>
                <a:lnTo>
                  <a:pt x="11" y="6"/>
                </a:lnTo>
                <a:lnTo>
                  <a:pt x="11" y="5"/>
                </a:lnTo>
                <a:close/>
              </a:path>
            </a:pathLst>
          </a:custGeom>
          <a:solidFill>
            <a:srgbClr val="F8F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" name="Freeform 1744"/>
          <p:cNvSpPr>
            <a:spLocks/>
          </p:cNvSpPr>
          <p:nvPr/>
        </p:nvSpPr>
        <p:spPr bwMode="auto">
          <a:xfrm>
            <a:off x="4381500" y="4948238"/>
            <a:ext cx="15875" cy="11112"/>
          </a:xfrm>
          <a:custGeom>
            <a:avLst/>
            <a:gdLst>
              <a:gd name="T0" fmla="*/ 2147483647 w 11"/>
              <a:gd name="T1" fmla="*/ 2147483647 h 7"/>
              <a:gd name="T2" fmla="*/ 2147483647 w 11"/>
              <a:gd name="T3" fmla="*/ 2147483647 h 7"/>
              <a:gd name="T4" fmla="*/ 2147483647 w 11"/>
              <a:gd name="T5" fmla="*/ 0 h 7"/>
              <a:gd name="T6" fmla="*/ 2147483647 w 11"/>
              <a:gd name="T7" fmla="*/ 0 h 7"/>
              <a:gd name="T8" fmla="*/ 2147483647 w 11"/>
              <a:gd name="T9" fmla="*/ 0 h 7"/>
              <a:gd name="T10" fmla="*/ 2147483647 w 11"/>
              <a:gd name="T11" fmla="*/ 0 h 7"/>
              <a:gd name="T12" fmla="*/ 2147483647 w 11"/>
              <a:gd name="T13" fmla="*/ 2147483647 h 7"/>
              <a:gd name="T14" fmla="*/ 2147483647 w 11"/>
              <a:gd name="T15" fmla="*/ 2147483647 h 7"/>
              <a:gd name="T16" fmla="*/ 2147483647 w 11"/>
              <a:gd name="T17" fmla="*/ 2147483647 h 7"/>
              <a:gd name="T18" fmla="*/ 2147483647 w 11"/>
              <a:gd name="T19" fmla="*/ 2147483647 h 7"/>
              <a:gd name="T20" fmla="*/ 2147483647 w 11"/>
              <a:gd name="T21" fmla="*/ 2147483647 h 7"/>
              <a:gd name="T22" fmla="*/ 2147483647 w 11"/>
              <a:gd name="T23" fmla="*/ 2147483647 h 7"/>
              <a:gd name="T24" fmla="*/ 2147483647 w 11"/>
              <a:gd name="T25" fmla="*/ 2147483647 h 7"/>
              <a:gd name="T26" fmla="*/ 2147483647 w 11"/>
              <a:gd name="T27" fmla="*/ 2147483647 h 7"/>
              <a:gd name="T28" fmla="*/ 2147483647 w 11"/>
              <a:gd name="T29" fmla="*/ 2147483647 h 7"/>
              <a:gd name="T30" fmla="*/ 2147483647 w 11"/>
              <a:gd name="T31" fmla="*/ 2147483647 h 7"/>
              <a:gd name="T32" fmla="*/ 2147483647 w 11"/>
              <a:gd name="T33" fmla="*/ 2147483647 h 7"/>
              <a:gd name="T34" fmla="*/ 2147483647 w 11"/>
              <a:gd name="T35" fmla="*/ 2147483647 h 7"/>
              <a:gd name="T36" fmla="*/ 2147483647 w 11"/>
              <a:gd name="T37" fmla="*/ 2147483647 h 7"/>
              <a:gd name="T38" fmla="*/ 2147483647 w 11"/>
              <a:gd name="T39" fmla="*/ 0 h 7"/>
              <a:gd name="T40" fmla="*/ 2147483647 w 11"/>
              <a:gd name="T41" fmla="*/ 0 h 7"/>
              <a:gd name="T42" fmla="*/ 2147483647 w 11"/>
              <a:gd name="T43" fmla="*/ 0 h 7"/>
              <a:gd name="T44" fmla="*/ 2147483647 w 11"/>
              <a:gd name="T45" fmla="*/ 2147483647 h 7"/>
              <a:gd name="T46" fmla="*/ 2147483647 w 11"/>
              <a:gd name="T47" fmla="*/ 2147483647 h 7"/>
              <a:gd name="T48" fmla="*/ 2147483647 w 11"/>
              <a:gd name="T49" fmla="*/ 2147483647 h 7"/>
              <a:gd name="T50" fmla="*/ 2147483647 w 11"/>
              <a:gd name="T51" fmla="*/ 2147483647 h 7"/>
              <a:gd name="T52" fmla="*/ 2147483647 w 11"/>
              <a:gd name="T53" fmla="*/ 2147483647 h 7"/>
              <a:gd name="T54" fmla="*/ 2147483647 w 11"/>
              <a:gd name="T55" fmla="*/ 2147483647 h 7"/>
              <a:gd name="T56" fmla="*/ 2147483647 w 11"/>
              <a:gd name="T57" fmla="*/ 2147483647 h 7"/>
              <a:gd name="T58" fmla="*/ 2147483647 w 11"/>
              <a:gd name="T59" fmla="*/ 2147483647 h 7"/>
              <a:gd name="T60" fmla="*/ 2147483647 w 11"/>
              <a:gd name="T61" fmla="*/ 2147483647 h 7"/>
              <a:gd name="T62" fmla="*/ 2147483647 w 11"/>
              <a:gd name="T63" fmla="*/ 2147483647 h 7"/>
              <a:gd name="T64" fmla="*/ 2147483647 w 11"/>
              <a:gd name="T65" fmla="*/ 2147483647 h 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"/>
              <a:gd name="T100" fmla="*/ 0 h 7"/>
              <a:gd name="T101" fmla="*/ 11 w 11"/>
              <a:gd name="T102" fmla="*/ 7 h 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" h="7">
                <a:moveTo>
                  <a:pt x="11" y="3"/>
                </a:moveTo>
                <a:lnTo>
                  <a:pt x="11" y="3"/>
                </a:lnTo>
                <a:lnTo>
                  <a:pt x="11" y="1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1" y="0"/>
                </a:lnTo>
                <a:lnTo>
                  <a:pt x="1" y="1"/>
                </a:lnTo>
                <a:lnTo>
                  <a:pt x="1" y="3"/>
                </a:lnTo>
                <a:lnTo>
                  <a:pt x="0" y="3"/>
                </a:lnTo>
                <a:lnTo>
                  <a:pt x="1" y="4"/>
                </a:lnTo>
                <a:lnTo>
                  <a:pt x="1" y="6"/>
                </a:lnTo>
                <a:lnTo>
                  <a:pt x="3" y="7"/>
                </a:lnTo>
                <a:lnTo>
                  <a:pt x="5" y="7"/>
                </a:lnTo>
                <a:lnTo>
                  <a:pt x="7" y="7"/>
                </a:lnTo>
                <a:lnTo>
                  <a:pt x="9" y="7"/>
                </a:lnTo>
                <a:lnTo>
                  <a:pt x="9" y="6"/>
                </a:lnTo>
                <a:lnTo>
                  <a:pt x="11" y="6"/>
                </a:lnTo>
                <a:lnTo>
                  <a:pt x="11" y="4"/>
                </a:lnTo>
                <a:lnTo>
                  <a:pt x="11" y="3"/>
                </a:lnTo>
                <a:lnTo>
                  <a:pt x="9" y="1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3" y="1"/>
                </a:lnTo>
                <a:lnTo>
                  <a:pt x="1" y="1"/>
                </a:lnTo>
                <a:lnTo>
                  <a:pt x="1" y="3"/>
                </a:lnTo>
                <a:lnTo>
                  <a:pt x="1" y="4"/>
                </a:lnTo>
                <a:lnTo>
                  <a:pt x="1" y="6"/>
                </a:lnTo>
                <a:lnTo>
                  <a:pt x="3" y="6"/>
                </a:lnTo>
                <a:lnTo>
                  <a:pt x="3" y="7"/>
                </a:lnTo>
                <a:lnTo>
                  <a:pt x="5" y="7"/>
                </a:lnTo>
                <a:lnTo>
                  <a:pt x="7" y="7"/>
                </a:lnTo>
                <a:lnTo>
                  <a:pt x="9" y="6"/>
                </a:lnTo>
                <a:lnTo>
                  <a:pt x="9" y="4"/>
                </a:lnTo>
                <a:lnTo>
                  <a:pt x="11" y="4"/>
                </a:lnTo>
                <a:lnTo>
                  <a:pt x="11" y="3"/>
                </a:lnTo>
                <a:close/>
              </a:path>
            </a:pathLst>
          </a:custGeom>
          <a:solidFill>
            <a:srgbClr val="F9F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" name="Freeform 1745"/>
          <p:cNvSpPr>
            <a:spLocks/>
          </p:cNvSpPr>
          <p:nvPr/>
        </p:nvSpPr>
        <p:spPr bwMode="auto">
          <a:xfrm>
            <a:off x="4383088" y="4948238"/>
            <a:ext cx="14287" cy="11112"/>
          </a:xfrm>
          <a:custGeom>
            <a:avLst/>
            <a:gdLst>
              <a:gd name="T0" fmla="*/ 2147483647 w 10"/>
              <a:gd name="T1" fmla="*/ 2147483647 h 7"/>
              <a:gd name="T2" fmla="*/ 2147483647 w 10"/>
              <a:gd name="T3" fmla="*/ 2147483647 h 7"/>
              <a:gd name="T4" fmla="*/ 2147483647 w 10"/>
              <a:gd name="T5" fmla="*/ 0 h 7"/>
              <a:gd name="T6" fmla="*/ 2147483647 w 10"/>
              <a:gd name="T7" fmla="*/ 0 h 7"/>
              <a:gd name="T8" fmla="*/ 2147483647 w 10"/>
              <a:gd name="T9" fmla="*/ 0 h 7"/>
              <a:gd name="T10" fmla="*/ 2147483647 w 10"/>
              <a:gd name="T11" fmla="*/ 0 h 7"/>
              <a:gd name="T12" fmla="*/ 0 w 10"/>
              <a:gd name="T13" fmla="*/ 2147483647 h 7"/>
              <a:gd name="T14" fmla="*/ 0 w 10"/>
              <a:gd name="T15" fmla="*/ 2147483647 h 7"/>
              <a:gd name="T16" fmla="*/ 0 w 10"/>
              <a:gd name="T17" fmla="*/ 2147483647 h 7"/>
              <a:gd name="T18" fmla="*/ 0 w 10"/>
              <a:gd name="T19" fmla="*/ 2147483647 h 7"/>
              <a:gd name="T20" fmla="*/ 2147483647 w 10"/>
              <a:gd name="T21" fmla="*/ 2147483647 h 7"/>
              <a:gd name="T22" fmla="*/ 2147483647 w 10"/>
              <a:gd name="T23" fmla="*/ 2147483647 h 7"/>
              <a:gd name="T24" fmla="*/ 2147483647 w 10"/>
              <a:gd name="T25" fmla="*/ 2147483647 h 7"/>
              <a:gd name="T26" fmla="*/ 2147483647 w 10"/>
              <a:gd name="T27" fmla="*/ 2147483647 h 7"/>
              <a:gd name="T28" fmla="*/ 2147483647 w 10"/>
              <a:gd name="T29" fmla="*/ 2147483647 h 7"/>
              <a:gd name="T30" fmla="*/ 2147483647 w 10"/>
              <a:gd name="T31" fmla="*/ 2147483647 h 7"/>
              <a:gd name="T32" fmla="*/ 2147483647 w 10"/>
              <a:gd name="T33" fmla="*/ 2147483647 h 7"/>
              <a:gd name="T34" fmla="*/ 2147483647 w 10"/>
              <a:gd name="T35" fmla="*/ 2147483647 h 7"/>
              <a:gd name="T36" fmla="*/ 2147483647 w 10"/>
              <a:gd name="T37" fmla="*/ 2147483647 h 7"/>
              <a:gd name="T38" fmla="*/ 2147483647 w 10"/>
              <a:gd name="T39" fmla="*/ 2147483647 h 7"/>
              <a:gd name="T40" fmla="*/ 2147483647 w 10"/>
              <a:gd name="T41" fmla="*/ 0 h 7"/>
              <a:gd name="T42" fmla="*/ 2147483647 w 10"/>
              <a:gd name="T43" fmla="*/ 2147483647 h 7"/>
              <a:gd name="T44" fmla="*/ 2147483647 w 10"/>
              <a:gd name="T45" fmla="*/ 2147483647 h 7"/>
              <a:gd name="T46" fmla="*/ 0 w 10"/>
              <a:gd name="T47" fmla="*/ 2147483647 h 7"/>
              <a:gd name="T48" fmla="*/ 0 w 10"/>
              <a:gd name="T49" fmla="*/ 2147483647 h 7"/>
              <a:gd name="T50" fmla="*/ 0 w 10"/>
              <a:gd name="T51" fmla="*/ 2147483647 h 7"/>
              <a:gd name="T52" fmla="*/ 2147483647 w 10"/>
              <a:gd name="T53" fmla="*/ 2147483647 h 7"/>
              <a:gd name="T54" fmla="*/ 2147483647 w 10"/>
              <a:gd name="T55" fmla="*/ 2147483647 h 7"/>
              <a:gd name="T56" fmla="*/ 2147483647 w 10"/>
              <a:gd name="T57" fmla="*/ 2147483647 h 7"/>
              <a:gd name="T58" fmla="*/ 2147483647 w 10"/>
              <a:gd name="T59" fmla="*/ 2147483647 h 7"/>
              <a:gd name="T60" fmla="*/ 2147483647 w 10"/>
              <a:gd name="T61" fmla="*/ 2147483647 h 7"/>
              <a:gd name="T62" fmla="*/ 2147483647 w 10"/>
              <a:gd name="T63" fmla="*/ 2147483647 h 7"/>
              <a:gd name="T64" fmla="*/ 2147483647 w 10"/>
              <a:gd name="T65" fmla="*/ 2147483647 h 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"/>
              <a:gd name="T100" fmla="*/ 0 h 7"/>
              <a:gd name="T101" fmla="*/ 10 w 10"/>
              <a:gd name="T102" fmla="*/ 7 h 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" h="7">
                <a:moveTo>
                  <a:pt x="10" y="3"/>
                </a:moveTo>
                <a:lnTo>
                  <a:pt x="10" y="3"/>
                </a:lnTo>
                <a:lnTo>
                  <a:pt x="8" y="1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2" y="0"/>
                </a:lnTo>
                <a:lnTo>
                  <a:pt x="2" y="1"/>
                </a:lnTo>
                <a:lnTo>
                  <a:pt x="0" y="1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2" y="6"/>
                </a:lnTo>
                <a:lnTo>
                  <a:pt x="2" y="7"/>
                </a:lnTo>
                <a:lnTo>
                  <a:pt x="4" y="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0" y="3"/>
                </a:lnTo>
                <a:lnTo>
                  <a:pt x="8" y="3"/>
                </a:lnTo>
                <a:lnTo>
                  <a:pt x="8" y="1"/>
                </a:lnTo>
                <a:lnTo>
                  <a:pt x="6" y="1"/>
                </a:lnTo>
                <a:lnTo>
                  <a:pt x="6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4"/>
                </a:lnTo>
                <a:lnTo>
                  <a:pt x="2" y="4"/>
                </a:lnTo>
                <a:lnTo>
                  <a:pt x="2" y="6"/>
                </a:lnTo>
                <a:lnTo>
                  <a:pt x="4" y="6"/>
                </a:lnTo>
                <a:lnTo>
                  <a:pt x="6" y="6"/>
                </a:lnTo>
                <a:lnTo>
                  <a:pt x="8" y="6"/>
                </a:lnTo>
                <a:lnTo>
                  <a:pt x="8" y="4"/>
                </a:lnTo>
                <a:lnTo>
                  <a:pt x="8" y="3"/>
                </a:lnTo>
                <a:lnTo>
                  <a:pt x="10" y="3"/>
                </a:lnTo>
                <a:close/>
              </a:path>
            </a:pathLst>
          </a:custGeom>
          <a:solidFill>
            <a:srgbClr val="FAF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" name="Freeform 1746"/>
          <p:cNvSpPr>
            <a:spLocks/>
          </p:cNvSpPr>
          <p:nvPr/>
        </p:nvSpPr>
        <p:spPr bwMode="auto">
          <a:xfrm>
            <a:off x="4383088" y="4948238"/>
            <a:ext cx="11112" cy="9525"/>
          </a:xfrm>
          <a:custGeom>
            <a:avLst/>
            <a:gdLst>
              <a:gd name="T0" fmla="*/ 2147483647 w 8"/>
              <a:gd name="T1" fmla="*/ 2147483647 h 6"/>
              <a:gd name="T2" fmla="*/ 2147483647 w 8"/>
              <a:gd name="T3" fmla="*/ 2147483647 h 6"/>
              <a:gd name="T4" fmla="*/ 2147483647 w 8"/>
              <a:gd name="T5" fmla="*/ 2147483647 h 6"/>
              <a:gd name="T6" fmla="*/ 2147483647 w 8"/>
              <a:gd name="T7" fmla="*/ 0 h 6"/>
              <a:gd name="T8" fmla="*/ 2147483647 w 8"/>
              <a:gd name="T9" fmla="*/ 0 h 6"/>
              <a:gd name="T10" fmla="*/ 2147483647 w 8"/>
              <a:gd name="T11" fmla="*/ 2147483647 h 6"/>
              <a:gd name="T12" fmla="*/ 2147483647 w 8"/>
              <a:gd name="T13" fmla="*/ 2147483647 h 6"/>
              <a:gd name="T14" fmla="*/ 0 w 8"/>
              <a:gd name="T15" fmla="*/ 2147483647 h 6"/>
              <a:gd name="T16" fmla="*/ 0 w 8"/>
              <a:gd name="T17" fmla="*/ 2147483647 h 6"/>
              <a:gd name="T18" fmla="*/ 2147483647 w 8"/>
              <a:gd name="T19" fmla="*/ 2147483647 h 6"/>
              <a:gd name="T20" fmla="*/ 2147483647 w 8"/>
              <a:gd name="T21" fmla="*/ 2147483647 h 6"/>
              <a:gd name="T22" fmla="*/ 2147483647 w 8"/>
              <a:gd name="T23" fmla="*/ 2147483647 h 6"/>
              <a:gd name="T24" fmla="*/ 2147483647 w 8"/>
              <a:gd name="T25" fmla="*/ 2147483647 h 6"/>
              <a:gd name="T26" fmla="*/ 2147483647 w 8"/>
              <a:gd name="T27" fmla="*/ 2147483647 h 6"/>
              <a:gd name="T28" fmla="*/ 2147483647 w 8"/>
              <a:gd name="T29" fmla="*/ 2147483647 h 6"/>
              <a:gd name="T30" fmla="*/ 2147483647 w 8"/>
              <a:gd name="T31" fmla="*/ 2147483647 h 6"/>
              <a:gd name="T32" fmla="*/ 2147483647 w 8"/>
              <a:gd name="T33" fmla="*/ 2147483647 h 6"/>
              <a:gd name="T34" fmla="*/ 2147483647 w 8"/>
              <a:gd name="T35" fmla="*/ 2147483647 h 6"/>
              <a:gd name="T36" fmla="*/ 2147483647 w 8"/>
              <a:gd name="T37" fmla="*/ 2147483647 h 6"/>
              <a:gd name="T38" fmla="*/ 2147483647 w 8"/>
              <a:gd name="T39" fmla="*/ 2147483647 h 6"/>
              <a:gd name="T40" fmla="*/ 2147483647 w 8"/>
              <a:gd name="T41" fmla="*/ 2147483647 h 6"/>
              <a:gd name="T42" fmla="*/ 2147483647 w 8"/>
              <a:gd name="T43" fmla="*/ 2147483647 h 6"/>
              <a:gd name="T44" fmla="*/ 2147483647 w 8"/>
              <a:gd name="T45" fmla="*/ 2147483647 h 6"/>
              <a:gd name="T46" fmla="*/ 2147483647 w 8"/>
              <a:gd name="T47" fmla="*/ 2147483647 h 6"/>
              <a:gd name="T48" fmla="*/ 2147483647 w 8"/>
              <a:gd name="T49" fmla="*/ 2147483647 h 6"/>
              <a:gd name="T50" fmla="*/ 2147483647 w 8"/>
              <a:gd name="T51" fmla="*/ 2147483647 h 6"/>
              <a:gd name="T52" fmla="*/ 2147483647 w 8"/>
              <a:gd name="T53" fmla="*/ 2147483647 h 6"/>
              <a:gd name="T54" fmla="*/ 2147483647 w 8"/>
              <a:gd name="T55" fmla="*/ 2147483647 h 6"/>
              <a:gd name="T56" fmla="*/ 2147483647 w 8"/>
              <a:gd name="T57" fmla="*/ 2147483647 h 6"/>
              <a:gd name="T58" fmla="*/ 2147483647 w 8"/>
              <a:gd name="T59" fmla="*/ 2147483647 h 6"/>
              <a:gd name="T60" fmla="*/ 2147483647 w 8"/>
              <a:gd name="T61" fmla="*/ 2147483647 h 6"/>
              <a:gd name="T62" fmla="*/ 2147483647 w 8"/>
              <a:gd name="T63" fmla="*/ 2147483647 h 6"/>
              <a:gd name="T64" fmla="*/ 2147483647 w 8"/>
              <a:gd name="T65" fmla="*/ 2147483647 h 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"/>
              <a:gd name="T100" fmla="*/ 0 h 6"/>
              <a:gd name="T101" fmla="*/ 8 w 8"/>
              <a:gd name="T102" fmla="*/ 6 h 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" h="6">
                <a:moveTo>
                  <a:pt x="8" y="3"/>
                </a:moveTo>
                <a:lnTo>
                  <a:pt x="8" y="3"/>
                </a:lnTo>
                <a:lnTo>
                  <a:pt x="8" y="1"/>
                </a:lnTo>
                <a:lnTo>
                  <a:pt x="6" y="1"/>
                </a:lnTo>
                <a:lnTo>
                  <a:pt x="6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4"/>
                </a:lnTo>
                <a:lnTo>
                  <a:pt x="2" y="4"/>
                </a:lnTo>
                <a:lnTo>
                  <a:pt x="2" y="6"/>
                </a:lnTo>
                <a:lnTo>
                  <a:pt x="4" y="6"/>
                </a:lnTo>
                <a:lnTo>
                  <a:pt x="6" y="6"/>
                </a:lnTo>
                <a:lnTo>
                  <a:pt x="8" y="6"/>
                </a:lnTo>
                <a:lnTo>
                  <a:pt x="8" y="4"/>
                </a:lnTo>
                <a:lnTo>
                  <a:pt x="8" y="3"/>
                </a:lnTo>
                <a:lnTo>
                  <a:pt x="8" y="1"/>
                </a:lnTo>
                <a:lnTo>
                  <a:pt x="6" y="1"/>
                </a:lnTo>
                <a:lnTo>
                  <a:pt x="4" y="1"/>
                </a:lnTo>
                <a:lnTo>
                  <a:pt x="2" y="1"/>
                </a:lnTo>
                <a:lnTo>
                  <a:pt x="2" y="3"/>
                </a:lnTo>
                <a:lnTo>
                  <a:pt x="2" y="4"/>
                </a:lnTo>
                <a:lnTo>
                  <a:pt x="2" y="6"/>
                </a:lnTo>
                <a:lnTo>
                  <a:pt x="4" y="6"/>
                </a:lnTo>
                <a:lnTo>
                  <a:pt x="6" y="6"/>
                </a:lnTo>
                <a:lnTo>
                  <a:pt x="6" y="4"/>
                </a:lnTo>
                <a:lnTo>
                  <a:pt x="8" y="4"/>
                </a:lnTo>
                <a:lnTo>
                  <a:pt x="8" y="3"/>
                </a:lnTo>
                <a:close/>
              </a:path>
            </a:pathLst>
          </a:custGeom>
          <a:solidFill>
            <a:srgbClr val="FBF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" name="Freeform 1747"/>
          <p:cNvSpPr>
            <a:spLocks/>
          </p:cNvSpPr>
          <p:nvPr/>
        </p:nvSpPr>
        <p:spPr bwMode="auto">
          <a:xfrm>
            <a:off x="4386263" y="4949825"/>
            <a:ext cx="7937" cy="7938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0 w 6"/>
              <a:gd name="T11" fmla="*/ 0 h 5"/>
              <a:gd name="T12" fmla="*/ 0 w 6"/>
              <a:gd name="T13" fmla="*/ 0 h 5"/>
              <a:gd name="T14" fmla="*/ 0 w 6"/>
              <a:gd name="T15" fmla="*/ 2147483647 h 5"/>
              <a:gd name="T16" fmla="*/ 0 w 6"/>
              <a:gd name="T17" fmla="*/ 2147483647 h 5"/>
              <a:gd name="T18" fmla="*/ 0 w 6"/>
              <a:gd name="T19" fmla="*/ 2147483647 h 5"/>
              <a:gd name="T20" fmla="*/ 0 w 6"/>
              <a:gd name="T21" fmla="*/ 2147483647 h 5"/>
              <a:gd name="T22" fmla="*/ 2147483647 w 6"/>
              <a:gd name="T23" fmla="*/ 2147483647 h 5"/>
              <a:gd name="T24" fmla="*/ 2147483647 w 6"/>
              <a:gd name="T25" fmla="*/ 2147483647 h 5"/>
              <a:gd name="T26" fmla="*/ 2147483647 w 6"/>
              <a:gd name="T27" fmla="*/ 2147483647 h 5"/>
              <a:gd name="T28" fmla="*/ 2147483647 w 6"/>
              <a:gd name="T29" fmla="*/ 2147483647 h 5"/>
              <a:gd name="T30" fmla="*/ 2147483647 w 6"/>
              <a:gd name="T31" fmla="*/ 2147483647 h 5"/>
              <a:gd name="T32" fmla="*/ 2147483647 w 6"/>
              <a:gd name="T33" fmla="*/ 2147483647 h 5"/>
              <a:gd name="T34" fmla="*/ 2147483647 w 6"/>
              <a:gd name="T35" fmla="*/ 2147483647 h 5"/>
              <a:gd name="T36" fmla="*/ 2147483647 w 6"/>
              <a:gd name="T37" fmla="*/ 2147483647 h 5"/>
              <a:gd name="T38" fmla="*/ 2147483647 w 6"/>
              <a:gd name="T39" fmla="*/ 0 h 5"/>
              <a:gd name="T40" fmla="*/ 2147483647 w 6"/>
              <a:gd name="T41" fmla="*/ 0 h 5"/>
              <a:gd name="T42" fmla="*/ 2147483647 w 6"/>
              <a:gd name="T43" fmla="*/ 0 h 5"/>
              <a:gd name="T44" fmla="*/ 0 w 6"/>
              <a:gd name="T45" fmla="*/ 2147483647 h 5"/>
              <a:gd name="T46" fmla="*/ 0 w 6"/>
              <a:gd name="T47" fmla="*/ 2147483647 h 5"/>
              <a:gd name="T48" fmla="*/ 0 w 6"/>
              <a:gd name="T49" fmla="*/ 2147483647 h 5"/>
              <a:gd name="T50" fmla="*/ 0 w 6"/>
              <a:gd name="T51" fmla="*/ 2147483647 h 5"/>
              <a:gd name="T52" fmla="*/ 0 w 6"/>
              <a:gd name="T53" fmla="*/ 2147483647 h 5"/>
              <a:gd name="T54" fmla="*/ 2147483647 w 6"/>
              <a:gd name="T55" fmla="*/ 2147483647 h 5"/>
              <a:gd name="T56" fmla="*/ 2147483647 w 6"/>
              <a:gd name="T57" fmla="*/ 2147483647 h 5"/>
              <a:gd name="T58" fmla="*/ 2147483647 w 6"/>
              <a:gd name="T59" fmla="*/ 2147483647 h 5"/>
              <a:gd name="T60" fmla="*/ 2147483647 w 6"/>
              <a:gd name="T61" fmla="*/ 2147483647 h 5"/>
              <a:gd name="T62" fmla="*/ 2147483647 w 6"/>
              <a:gd name="T63" fmla="*/ 2147483647 h 5"/>
              <a:gd name="T64" fmla="*/ 2147483647 w 6"/>
              <a:gd name="T65" fmla="*/ 2147483647 h 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"/>
              <a:gd name="T100" fmla="*/ 0 h 5"/>
              <a:gd name="T101" fmla="*/ 6 w 6"/>
              <a:gd name="T102" fmla="*/ 5 h 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" h="5">
                <a:moveTo>
                  <a:pt x="6" y="2"/>
                </a:moveTo>
                <a:lnTo>
                  <a:pt x="6" y="2"/>
                </a:lnTo>
                <a:lnTo>
                  <a:pt x="6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4" y="5"/>
                </a:lnTo>
                <a:lnTo>
                  <a:pt x="4" y="3"/>
                </a:lnTo>
                <a:lnTo>
                  <a:pt x="6" y="3"/>
                </a:lnTo>
                <a:lnTo>
                  <a:pt x="6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2" y="5"/>
                </a:lnTo>
                <a:lnTo>
                  <a:pt x="4" y="3"/>
                </a:lnTo>
                <a:lnTo>
                  <a:pt x="4" y="2"/>
                </a:lnTo>
                <a:lnTo>
                  <a:pt x="6" y="2"/>
                </a:lnTo>
                <a:close/>
              </a:path>
            </a:pathLst>
          </a:custGeom>
          <a:solidFill>
            <a:srgbClr val="FCF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" name="Freeform 1748"/>
          <p:cNvSpPr>
            <a:spLocks/>
          </p:cNvSpPr>
          <p:nvPr/>
        </p:nvSpPr>
        <p:spPr bwMode="auto">
          <a:xfrm>
            <a:off x="4386263" y="4949825"/>
            <a:ext cx="4762" cy="7938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2147483647 w 4"/>
              <a:gd name="T5" fmla="*/ 0 h 5"/>
              <a:gd name="T6" fmla="*/ 2147483647 w 4"/>
              <a:gd name="T7" fmla="*/ 0 h 5"/>
              <a:gd name="T8" fmla="*/ 2147483647 w 4"/>
              <a:gd name="T9" fmla="*/ 0 h 5"/>
              <a:gd name="T10" fmla="*/ 2147483647 w 4"/>
              <a:gd name="T11" fmla="*/ 0 h 5"/>
              <a:gd name="T12" fmla="*/ 0 w 4"/>
              <a:gd name="T13" fmla="*/ 2147483647 h 5"/>
              <a:gd name="T14" fmla="*/ 0 w 4"/>
              <a:gd name="T15" fmla="*/ 2147483647 h 5"/>
              <a:gd name="T16" fmla="*/ 0 w 4"/>
              <a:gd name="T17" fmla="*/ 2147483647 h 5"/>
              <a:gd name="T18" fmla="*/ 0 w 4"/>
              <a:gd name="T19" fmla="*/ 2147483647 h 5"/>
              <a:gd name="T20" fmla="*/ 2147483647 w 4"/>
              <a:gd name="T21" fmla="*/ 2147483647 h 5"/>
              <a:gd name="T22" fmla="*/ 2147483647 w 4"/>
              <a:gd name="T23" fmla="*/ 2147483647 h 5"/>
              <a:gd name="T24" fmla="*/ 2147483647 w 4"/>
              <a:gd name="T25" fmla="*/ 2147483647 h 5"/>
              <a:gd name="T26" fmla="*/ 2147483647 w 4"/>
              <a:gd name="T27" fmla="*/ 2147483647 h 5"/>
              <a:gd name="T28" fmla="*/ 2147483647 w 4"/>
              <a:gd name="T29" fmla="*/ 2147483647 h 5"/>
              <a:gd name="T30" fmla="*/ 2147483647 w 4"/>
              <a:gd name="T31" fmla="*/ 2147483647 h 5"/>
              <a:gd name="T32" fmla="*/ 2147483647 w 4"/>
              <a:gd name="T33" fmla="*/ 2147483647 h 5"/>
              <a:gd name="T34" fmla="*/ 2147483647 w 4"/>
              <a:gd name="T35" fmla="*/ 2147483647 h 5"/>
              <a:gd name="T36" fmla="*/ 2147483647 w 4"/>
              <a:gd name="T37" fmla="*/ 2147483647 h 5"/>
              <a:gd name="T38" fmla="*/ 2147483647 w 4"/>
              <a:gd name="T39" fmla="*/ 2147483647 h 5"/>
              <a:gd name="T40" fmla="*/ 2147483647 w 4"/>
              <a:gd name="T41" fmla="*/ 2147483647 h 5"/>
              <a:gd name="T42" fmla="*/ 2147483647 w 4"/>
              <a:gd name="T43" fmla="*/ 2147483647 h 5"/>
              <a:gd name="T44" fmla="*/ 2147483647 w 4"/>
              <a:gd name="T45" fmla="*/ 2147483647 h 5"/>
              <a:gd name="T46" fmla="*/ 0 w 4"/>
              <a:gd name="T47" fmla="*/ 2147483647 h 5"/>
              <a:gd name="T48" fmla="*/ 0 w 4"/>
              <a:gd name="T49" fmla="*/ 2147483647 h 5"/>
              <a:gd name="T50" fmla="*/ 0 w 4"/>
              <a:gd name="T51" fmla="*/ 2147483647 h 5"/>
              <a:gd name="T52" fmla="*/ 2147483647 w 4"/>
              <a:gd name="T53" fmla="*/ 2147483647 h 5"/>
              <a:gd name="T54" fmla="*/ 2147483647 w 4"/>
              <a:gd name="T55" fmla="*/ 2147483647 h 5"/>
              <a:gd name="T56" fmla="*/ 2147483647 w 4"/>
              <a:gd name="T57" fmla="*/ 2147483647 h 5"/>
              <a:gd name="T58" fmla="*/ 2147483647 w 4"/>
              <a:gd name="T59" fmla="*/ 2147483647 h 5"/>
              <a:gd name="T60" fmla="*/ 2147483647 w 4"/>
              <a:gd name="T61" fmla="*/ 2147483647 h 5"/>
              <a:gd name="T62" fmla="*/ 2147483647 w 4"/>
              <a:gd name="T63" fmla="*/ 2147483647 h 5"/>
              <a:gd name="T64" fmla="*/ 2147483647 w 4"/>
              <a:gd name="T65" fmla="*/ 2147483647 h 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"/>
              <a:gd name="T100" fmla="*/ 0 h 5"/>
              <a:gd name="T101" fmla="*/ 4 w 4"/>
              <a:gd name="T102" fmla="*/ 5 h 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" h="5">
                <a:moveTo>
                  <a:pt x="4" y="2"/>
                </a:move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2" y="5"/>
                </a:lnTo>
                <a:lnTo>
                  <a:pt x="4" y="3"/>
                </a:lnTo>
                <a:lnTo>
                  <a:pt x="4" y="2"/>
                </a:lnTo>
                <a:lnTo>
                  <a:pt x="2" y="2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4" y="3"/>
                </a:lnTo>
                <a:lnTo>
                  <a:pt x="4" y="2"/>
                </a:lnTo>
                <a:close/>
              </a:path>
            </a:pathLst>
          </a:custGeom>
          <a:solidFill>
            <a:srgbClr val="FDF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" name="Freeform 1749"/>
          <p:cNvSpPr>
            <a:spLocks/>
          </p:cNvSpPr>
          <p:nvPr/>
        </p:nvSpPr>
        <p:spPr bwMode="auto">
          <a:xfrm>
            <a:off x="4386263" y="4953000"/>
            <a:ext cx="4762" cy="1588"/>
          </a:xfrm>
          <a:custGeom>
            <a:avLst/>
            <a:gdLst>
              <a:gd name="T0" fmla="*/ 2147483647 w 4"/>
              <a:gd name="T1" fmla="*/ 0 h 1"/>
              <a:gd name="T2" fmla="*/ 2147483647 w 4"/>
              <a:gd name="T3" fmla="*/ 0 h 1"/>
              <a:gd name="T4" fmla="*/ 2147483647 w 4"/>
              <a:gd name="T5" fmla="*/ 0 h 1"/>
              <a:gd name="T6" fmla="*/ 2147483647 w 4"/>
              <a:gd name="T7" fmla="*/ 0 h 1"/>
              <a:gd name="T8" fmla="*/ 2147483647 w 4"/>
              <a:gd name="T9" fmla="*/ 0 h 1"/>
              <a:gd name="T10" fmla="*/ 2147483647 w 4"/>
              <a:gd name="T11" fmla="*/ 0 h 1"/>
              <a:gd name="T12" fmla="*/ 2147483647 w 4"/>
              <a:gd name="T13" fmla="*/ 0 h 1"/>
              <a:gd name="T14" fmla="*/ 2147483647 w 4"/>
              <a:gd name="T15" fmla="*/ 0 h 1"/>
              <a:gd name="T16" fmla="*/ 2147483647 w 4"/>
              <a:gd name="T17" fmla="*/ 0 h 1"/>
              <a:gd name="T18" fmla="*/ 2147483647 w 4"/>
              <a:gd name="T19" fmla="*/ 0 h 1"/>
              <a:gd name="T20" fmla="*/ 2147483647 w 4"/>
              <a:gd name="T21" fmla="*/ 0 h 1"/>
              <a:gd name="T22" fmla="*/ 2147483647 w 4"/>
              <a:gd name="T23" fmla="*/ 0 h 1"/>
              <a:gd name="T24" fmla="*/ 2147483647 w 4"/>
              <a:gd name="T25" fmla="*/ 0 h 1"/>
              <a:gd name="T26" fmla="*/ 2147483647 w 4"/>
              <a:gd name="T27" fmla="*/ 0 h 1"/>
              <a:gd name="T28" fmla="*/ 0 w 4"/>
              <a:gd name="T29" fmla="*/ 0 h 1"/>
              <a:gd name="T30" fmla="*/ 0 w 4"/>
              <a:gd name="T31" fmla="*/ 0 h 1"/>
              <a:gd name="T32" fmla="*/ 0 w 4"/>
              <a:gd name="T33" fmla="*/ 0 h 1"/>
              <a:gd name="T34" fmla="*/ 0 w 4"/>
              <a:gd name="T35" fmla="*/ 0 h 1"/>
              <a:gd name="T36" fmla="*/ 0 w 4"/>
              <a:gd name="T37" fmla="*/ 2147483647 h 1"/>
              <a:gd name="T38" fmla="*/ 2147483647 w 4"/>
              <a:gd name="T39" fmla="*/ 2147483647 h 1"/>
              <a:gd name="T40" fmla="*/ 2147483647 w 4"/>
              <a:gd name="T41" fmla="*/ 2147483647 h 1"/>
              <a:gd name="T42" fmla="*/ 2147483647 w 4"/>
              <a:gd name="T43" fmla="*/ 2147483647 h 1"/>
              <a:gd name="T44" fmla="*/ 2147483647 w 4"/>
              <a:gd name="T45" fmla="*/ 2147483647 h 1"/>
              <a:gd name="T46" fmla="*/ 2147483647 w 4"/>
              <a:gd name="T47" fmla="*/ 2147483647 h 1"/>
              <a:gd name="T48" fmla="*/ 2147483647 w 4"/>
              <a:gd name="T49" fmla="*/ 2147483647 h 1"/>
              <a:gd name="T50" fmla="*/ 2147483647 w 4"/>
              <a:gd name="T51" fmla="*/ 2147483647 h 1"/>
              <a:gd name="T52" fmla="*/ 2147483647 w 4"/>
              <a:gd name="T53" fmla="*/ 2147483647 h 1"/>
              <a:gd name="T54" fmla="*/ 2147483647 w 4"/>
              <a:gd name="T55" fmla="*/ 2147483647 h 1"/>
              <a:gd name="T56" fmla="*/ 2147483647 w 4"/>
              <a:gd name="T57" fmla="*/ 2147483647 h 1"/>
              <a:gd name="T58" fmla="*/ 2147483647 w 4"/>
              <a:gd name="T59" fmla="*/ 2147483647 h 1"/>
              <a:gd name="T60" fmla="*/ 2147483647 w 4"/>
              <a:gd name="T61" fmla="*/ 2147483647 h 1"/>
              <a:gd name="T62" fmla="*/ 2147483647 w 4"/>
              <a:gd name="T63" fmla="*/ 0 h 1"/>
              <a:gd name="T64" fmla="*/ 2147483647 w 4"/>
              <a:gd name="T65" fmla="*/ 0 h 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"/>
              <a:gd name="T100" fmla="*/ 0 h 1"/>
              <a:gd name="T101" fmla="*/ 4 w 4"/>
              <a:gd name="T102" fmla="*/ 1 h 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" h="1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4" y="0"/>
                </a:lnTo>
                <a:close/>
              </a:path>
            </a:pathLst>
          </a:custGeom>
          <a:solidFill>
            <a:srgbClr val="FEF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0" name="Freeform 1750"/>
          <p:cNvSpPr>
            <a:spLocks/>
          </p:cNvSpPr>
          <p:nvPr/>
        </p:nvSpPr>
        <p:spPr bwMode="auto">
          <a:xfrm>
            <a:off x="4389438" y="4953000"/>
            <a:ext cx="1587" cy="1588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0 h 1"/>
              <a:gd name="T4" fmla="*/ 2147483647 w 2"/>
              <a:gd name="T5" fmla="*/ 0 h 1"/>
              <a:gd name="T6" fmla="*/ 2147483647 w 2"/>
              <a:gd name="T7" fmla="*/ 0 h 1"/>
              <a:gd name="T8" fmla="*/ 0 w 2"/>
              <a:gd name="T9" fmla="*/ 0 h 1"/>
              <a:gd name="T10" fmla="*/ 0 w 2"/>
              <a:gd name="T11" fmla="*/ 0 h 1"/>
              <a:gd name="T12" fmla="*/ 0 w 2"/>
              <a:gd name="T13" fmla="*/ 0 h 1"/>
              <a:gd name="T14" fmla="*/ 0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0 h 1"/>
              <a:gd name="T22" fmla="*/ 0 w 2"/>
              <a:gd name="T23" fmla="*/ 0 h 1"/>
              <a:gd name="T24" fmla="*/ 0 w 2"/>
              <a:gd name="T25" fmla="*/ 0 h 1"/>
              <a:gd name="T26" fmla="*/ 0 w 2"/>
              <a:gd name="T27" fmla="*/ 0 h 1"/>
              <a:gd name="T28" fmla="*/ 0 w 2"/>
              <a:gd name="T29" fmla="*/ 0 h 1"/>
              <a:gd name="T30" fmla="*/ 0 w 2"/>
              <a:gd name="T31" fmla="*/ 0 h 1"/>
              <a:gd name="T32" fmla="*/ 0 w 2"/>
              <a:gd name="T33" fmla="*/ 0 h 1"/>
              <a:gd name="T34" fmla="*/ 0 w 2"/>
              <a:gd name="T35" fmla="*/ 0 h 1"/>
              <a:gd name="T36" fmla="*/ 0 w 2"/>
              <a:gd name="T37" fmla="*/ 0 h 1"/>
              <a:gd name="T38" fmla="*/ 0 w 2"/>
              <a:gd name="T39" fmla="*/ 2147483647 h 1"/>
              <a:gd name="T40" fmla="*/ 0 w 2"/>
              <a:gd name="T41" fmla="*/ 2147483647 h 1"/>
              <a:gd name="T42" fmla="*/ 0 w 2"/>
              <a:gd name="T43" fmla="*/ 2147483647 h 1"/>
              <a:gd name="T44" fmla="*/ 0 w 2"/>
              <a:gd name="T45" fmla="*/ 2147483647 h 1"/>
              <a:gd name="T46" fmla="*/ 0 w 2"/>
              <a:gd name="T47" fmla="*/ 2147483647 h 1"/>
              <a:gd name="T48" fmla="*/ 0 w 2"/>
              <a:gd name="T49" fmla="*/ 2147483647 h 1"/>
              <a:gd name="T50" fmla="*/ 0 w 2"/>
              <a:gd name="T51" fmla="*/ 2147483647 h 1"/>
              <a:gd name="T52" fmla="*/ 0 w 2"/>
              <a:gd name="T53" fmla="*/ 2147483647 h 1"/>
              <a:gd name="T54" fmla="*/ 0 w 2"/>
              <a:gd name="T55" fmla="*/ 2147483647 h 1"/>
              <a:gd name="T56" fmla="*/ 0 w 2"/>
              <a:gd name="T57" fmla="*/ 2147483647 h 1"/>
              <a:gd name="T58" fmla="*/ 2147483647 w 2"/>
              <a:gd name="T59" fmla="*/ 2147483647 h 1"/>
              <a:gd name="T60" fmla="*/ 2147483647 w 2"/>
              <a:gd name="T61" fmla="*/ 0 h 1"/>
              <a:gd name="T62" fmla="*/ 2147483647 w 2"/>
              <a:gd name="T63" fmla="*/ 0 h 1"/>
              <a:gd name="T64" fmla="*/ 2147483647 w 2"/>
              <a:gd name="T65" fmla="*/ 0 h 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"/>
              <a:gd name="T100" fmla="*/ 0 h 1"/>
              <a:gd name="T101" fmla="*/ 2 w 2"/>
              <a:gd name="T102" fmla="*/ 1 h 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" name="Freeform 1751"/>
          <p:cNvSpPr>
            <a:spLocks/>
          </p:cNvSpPr>
          <p:nvPr/>
        </p:nvSpPr>
        <p:spPr bwMode="auto">
          <a:xfrm>
            <a:off x="4408488" y="4851400"/>
            <a:ext cx="31750" cy="225425"/>
          </a:xfrm>
          <a:custGeom>
            <a:avLst/>
            <a:gdLst>
              <a:gd name="T0" fmla="*/ 0 w 22"/>
              <a:gd name="T1" fmla="*/ 0 h 142"/>
              <a:gd name="T2" fmla="*/ 2147483647 w 22"/>
              <a:gd name="T3" fmla="*/ 2147483647 h 142"/>
              <a:gd name="T4" fmla="*/ 2147483647 w 22"/>
              <a:gd name="T5" fmla="*/ 2147483647 h 142"/>
              <a:gd name="T6" fmla="*/ 0 w 22"/>
              <a:gd name="T7" fmla="*/ 2147483647 h 142"/>
              <a:gd name="T8" fmla="*/ 2147483647 w 22"/>
              <a:gd name="T9" fmla="*/ 2147483647 h 142"/>
              <a:gd name="T10" fmla="*/ 2147483647 w 22"/>
              <a:gd name="T11" fmla="*/ 2147483647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142"/>
              <a:gd name="T20" fmla="*/ 22 w 22"/>
              <a:gd name="T21" fmla="*/ 142 h 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142">
                <a:moveTo>
                  <a:pt x="0" y="0"/>
                </a:moveTo>
                <a:lnTo>
                  <a:pt x="2" y="27"/>
                </a:lnTo>
                <a:lnTo>
                  <a:pt x="2" y="59"/>
                </a:lnTo>
                <a:lnTo>
                  <a:pt x="0" y="86"/>
                </a:lnTo>
                <a:lnTo>
                  <a:pt x="2" y="107"/>
                </a:lnTo>
                <a:lnTo>
                  <a:pt x="22" y="14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" name="Freeform 1752"/>
          <p:cNvSpPr>
            <a:spLocks/>
          </p:cNvSpPr>
          <p:nvPr/>
        </p:nvSpPr>
        <p:spPr bwMode="auto">
          <a:xfrm>
            <a:off x="7138988" y="4765675"/>
            <a:ext cx="42862" cy="215900"/>
          </a:xfrm>
          <a:custGeom>
            <a:avLst/>
            <a:gdLst>
              <a:gd name="T0" fmla="*/ 2147483647 w 29"/>
              <a:gd name="T1" fmla="*/ 0 h 136"/>
              <a:gd name="T2" fmla="*/ 2147483647 w 29"/>
              <a:gd name="T3" fmla="*/ 2147483647 h 136"/>
              <a:gd name="T4" fmla="*/ 2147483647 w 29"/>
              <a:gd name="T5" fmla="*/ 2147483647 h 136"/>
              <a:gd name="T6" fmla="*/ 2147483647 w 29"/>
              <a:gd name="T7" fmla="*/ 2147483647 h 136"/>
              <a:gd name="T8" fmla="*/ 2147483647 w 29"/>
              <a:gd name="T9" fmla="*/ 2147483647 h 136"/>
              <a:gd name="T10" fmla="*/ 2147483647 w 29"/>
              <a:gd name="T11" fmla="*/ 2147483647 h 136"/>
              <a:gd name="T12" fmla="*/ 2147483647 w 29"/>
              <a:gd name="T13" fmla="*/ 2147483647 h 136"/>
              <a:gd name="T14" fmla="*/ 2147483647 w 29"/>
              <a:gd name="T15" fmla="*/ 2147483647 h 136"/>
              <a:gd name="T16" fmla="*/ 2147483647 w 29"/>
              <a:gd name="T17" fmla="*/ 2147483647 h 136"/>
              <a:gd name="T18" fmla="*/ 2147483647 w 29"/>
              <a:gd name="T19" fmla="*/ 2147483647 h 136"/>
              <a:gd name="T20" fmla="*/ 2147483647 w 29"/>
              <a:gd name="T21" fmla="*/ 2147483647 h 136"/>
              <a:gd name="T22" fmla="*/ 2147483647 w 29"/>
              <a:gd name="T23" fmla="*/ 2147483647 h 136"/>
              <a:gd name="T24" fmla="*/ 2147483647 w 29"/>
              <a:gd name="T25" fmla="*/ 2147483647 h 136"/>
              <a:gd name="T26" fmla="*/ 2147483647 w 29"/>
              <a:gd name="T27" fmla="*/ 2147483647 h 136"/>
              <a:gd name="T28" fmla="*/ 2147483647 w 29"/>
              <a:gd name="T29" fmla="*/ 2147483647 h 136"/>
              <a:gd name="T30" fmla="*/ 2147483647 w 29"/>
              <a:gd name="T31" fmla="*/ 2147483647 h 136"/>
              <a:gd name="T32" fmla="*/ 2147483647 w 29"/>
              <a:gd name="T33" fmla="*/ 2147483647 h 136"/>
              <a:gd name="T34" fmla="*/ 2147483647 w 29"/>
              <a:gd name="T35" fmla="*/ 2147483647 h 136"/>
              <a:gd name="T36" fmla="*/ 2147483647 w 29"/>
              <a:gd name="T37" fmla="*/ 2147483647 h 136"/>
              <a:gd name="T38" fmla="*/ 2147483647 w 29"/>
              <a:gd name="T39" fmla="*/ 2147483647 h 136"/>
              <a:gd name="T40" fmla="*/ 0 w 29"/>
              <a:gd name="T41" fmla="*/ 2147483647 h 136"/>
              <a:gd name="T42" fmla="*/ 0 w 29"/>
              <a:gd name="T43" fmla="*/ 2147483647 h 1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"/>
              <a:gd name="T67" fmla="*/ 0 h 136"/>
              <a:gd name="T68" fmla="*/ 29 w 29"/>
              <a:gd name="T69" fmla="*/ 136 h 1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" h="136">
                <a:moveTo>
                  <a:pt x="29" y="0"/>
                </a:moveTo>
                <a:lnTo>
                  <a:pt x="24" y="11"/>
                </a:lnTo>
                <a:lnTo>
                  <a:pt x="22" y="24"/>
                </a:lnTo>
                <a:lnTo>
                  <a:pt x="14" y="38"/>
                </a:lnTo>
                <a:lnTo>
                  <a:pt x="11" y="54"/>
                </a:lnTo>
                <a:lnTo>
                  <a:pt x="11" y="56"/>
                </a:lnTo>
                <a:lnTo>
                  <a:pt x="11" y="59"/>
                </a:lnTo>
                <a:lnTo>
                  <a:pt x="11" y="63"/>
                </a:lnTo>
                <a:lnTo>
                  <a:pt x="9" y="69"/>
                </a:lnTo>
                <a:lnTo>
                  <a:pt x="9" y="75"/>
                </a:lnTo>
                <a:lnTo>
                  <a:pt x="7" y="81"/>
                </a:lnTo>
                <a:lnTo>
                  <a:pt x="7" y="86"/>
                </a:lnTo>
                <a:lnTo>
                  <a:pt x="7" y="91"/>
                </a:lnTo>
                <a:lnTo>
                  <a:pt x="7" y="94"/>
                </a:lnTo>
                <a:lnTo>
                  <a:pt x="7" y="97"/>
                </a:lnTo>
                <a:lnTo>
                  <a:pt x="7" y="98"/>
                </a:lnTo>
                <a:lnTo>
                  <a:pt x="7" y="101"/>
                </a:lnTo>
                <a:lnTo>
                  <a:pt x="7" y="103"/>
                </a:lnTo>
                <a:lnTo>
                  <a:pt x="7" y="104"/>
                </a:lnTo>
                <a:lnTo>
                  <a:pt x="7" y="106"/>
                </a:lnTo>
                <a:lnTo>
                  <a:pt x="0" y="121"/>
                </a:lnTo>
                <a:lnTo>
                  <a:pt x="0" y="13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3" name="Freeform 1753"/>
          <p:cNvSpPr>
            <a:spLocks/>
          </p:cNvSpPr>
          <p:nvPr/>
        </p:nvSpPr>
        <p:spPr bwMode="auto">
          <a:xfrm>
            <a:off x="7362825" y="4768850"/>
            <a:ext cx="58738" cy="236538"/>
          </a:xfrm>
          <a:custGeom>
            <a:avLst/>
            <a:gdLst>
              <a:gd name="T0" fmla="*/ 0 w 41"/>
              <a:gd name="T1" fmla="*/ 0 h 149"/>
              <a:gd name="T2" fmla="*/ 2147483647 w 41"/>
              <a:gd name="T3" fmla="*/ 2147483647 h 149"/>
              <a:gd name="T4" fmla="*/ 2147483647 w 41"/>
              <a:gd name="T5" fmla="*/ 2147483647 h 149"/>
              <a:gd name="T6" fmla="*/ 2147483647 w 41"/>
              <a:gd name="T7" fmla="*/ 2147483647 h 149"/>
              <a:gd name="T8" fmla="*/ 2147483647 w 41"/>
              <a:gd name="T9" fmla="*/ 2147483647 h 149"/>
              <a:gd name="T10" fmla="*/ 2147483647 w 41"/>
              <a:gd name="T11" fmla="*/ 2147483647 h 149"/>
              <a:gd name="T12" fmla="*/ 2147483647 w 41"/>
              <a:gd name="T13" fmla="*/ 2147483647 h 149"/>
              <a:gd name="T14" fmla="*/ 2147483647 w 41"/>
              <a:gd name="T15" fmla="*/ 2147483647 h 149"/>
              <a:gd name="T16" fmla="*/ 2147483647 w 41"/>
              <a:gd name="T17" fmla="*/ 2147483647 h 149"/>
              <a:gd name="T18" fmla="*/ 2147483647 w 41"/>
              <a:gd name="T19" fmla="*/ 2147483647 h 149"/>
              <a:gd name="T20" fmla="*/ 2147483647 w 41"/>
              <a:gd name="T21" fmla="*/ 2147483647 h 149"/>
              <a:gd name="T22" fmla="*/ 2147483647 w 41"/>
              <a:gd name="T23" fmla="*/ 2147483647 h 149"/>
              <a:gd name="T24" fmla="*/ 2147483647 w 41"/>
              <a:gd name="T25" fmla="*/ 2147483647 h 1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"/>
              <a:gd name="T40" fmla="*/ 0 h 149"/>
              <a:gd name="T41" fmla="*/ 41 w 41"/>
              <a:gd name="T42" fmla="*/ 149 h 1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" h="149">
                <a:moveTo>
                  <a:pt x="0" y="0"/>
                </a:moveTo>
                <a:lnTo>
                  <a:pt x="2" y="28"/>
                </a:lnTo>
                <a:lnTo>
                  <a:pt x="4" y="45"/>
                </a:lnTo>
                <a:lnTo>
                  <a:pt x="6" y="55"/>
                </a:lnTo>
                <a:lnTo>
                  <a:pt x="13" y="76"/>
                </a:lnTo>
                <a:lnTo>
                  <a:pt x="20" y="98"/>
                </a:lnTo>
                <a:lnTo>
                  <a:pt x="33" y="128"/>
                </a:lnTo>
                <a:lnTo>
                  <a:pt x="37" y="138"/>
                </a:lnTo>
                <a:lnTo>
                  <a:pt x="37" y="137"/>
                </a:lnTo>
                <a:lnTo>
                  <a:pt x="39" y="137"/>
                </a:lnTo>
                <a:lnTo>
                  <a:pt x="39" y="138"/>
                </a:lnTo>
                <a:lnTo>
                  <a:pt x="41" y="143"/>
                </a:lnTo>
                <a:lnTo>
                  <a:pt x="41" y="14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4" name="Line 1754"/>
          <p:cNvSpPr>
            <a:spLocks noChangeShapeType="1"/>
          </p:cNvSpPr>
          <p:nvPr/>
        </p:nvSpPr>
        <p:spPr bwMode="auto">
          <a:xfrm>
            <a:off x="7329488" y="4911725"/>
            <a:ext cx="952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5" name="Freeform 1755"/>
          <p:cNvSpPr>
            <a:spLocks/>
          </p:cNvSpPr>
          <p:nvPr/>
        </p:nvSpPr>
        <p:spPr bwMode="auto">
          <a:xfrm>
            <a:off x="7358063" y="4987925"/>
            <a:ext cx="9525" cy="101600"/>
          </a:xfrm>
          <a:custGeom>
            <a:avLst/>
            <a:gdLst>
              <a:gd name="T0" fmla="*/ 0 w 7"/>
              <a:gd name="T1" fmla="*/ 0 h 64"/>
              <a:gd name="T2" fmla="*/ 2147483647 w 7"/>
              <a:gd name="T3" fmla="*/ 2147483647 h 64"/>
              <a:gd name="T4" fmla="*/ 2147483647 w 7"/>
              <a:gd name="T5" fmla="*/ 2147483647 h 64"/>
              <a:gd name="T6" fmla="*/ 2147483647 w 7"/>
              <a:gd name="T7" fmla="*/ 2147483647 h 64"/>
              <a:gd name="T8" fmla="*/ 2147483647 w 7"/>
              <a:gd name="T9" fmla="*/ 2147483647 h 64"/>
              <a:gd name="T10" fmla="*/ 2147483647 w 7"/>
              <a:gd name="T11" fmla="*/ 2147483647 h 64"/>
              <a:gd name="T12" fmla="*/ 2147483647 w 7"/>
              <a:gd name="T13" fmla="*/ 2147483647 h 64"/>
              <a:gd name="T14" fmla="*/ 2147483647 w 7"/>
              <a:gd name="T15" fmla="*/ 2147483647 h 64"/>
              <a:gd name="T16" fmla="*/ 2147483647 w 7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4"/>
              <a:gd name="T29" fmla="*/ 7 w 7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4">
                <a:moveTo>
                  <a:pt x="0" y="0"/>
                </a:moveTo>
                <a:lnTo>
                  <a:pt x="1" y="11"/>
                </a:lnTo>
                <a:lnTo>
                  <a:pt x="3" y="18"/>
                </a:lnTo>
                <a:lnTo>
                  <a:pt x="3" y="26"/>
                </a:lnTo>
                <a:lnTo>
                  <a:pt x="3" y="33"/>
                </a:lnTo>
                <a:lnTo>
                  <a:pt x="3" y="39"/>
                </a:lnTo>
                <a:lnTo>
                  <a:pt x="3" y="46"/>
                </a:lnTo>
                <a:lnTo>
                  <a:pt x="5" y="55"/>
                </a:lnTo>
                <a:lnTo>
                  <a:pt x="7" y="6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6" name="Line 1756"/>
          <p:cNvSpPr>
            <a:spLocks noChangeShapeType="1"/>
          </p:cNvSpPr>
          <p:nvPr/>
        </p:nvSpPr>
        <p:spPr bwMode="auto">
          <a:xfrm>
            <a:off x="7175500" y="4997450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7" name="Freeform 1757"/>
          <p:cNvSpPr>
            <a:spLocks/>
          </p:cNvSpPr>
          <p:nvPr/>
        </p:nvSpPr>
        <p:spPr bwMode="auto">
          <a:xfrm>
            <a:off x="4283075" y="4803775"/>
            <a:ext cx="34925" cy="263525"/>
          </a:xfrm>
          <a:custGeom>
            <a:avLst/>
            <a:gdLst>
              <a:gd name="T0" fmla="*/ 2147483647 w 24"/>
              <a:gd name="T1" fmla="*/ 0 h 166"/>
              <a:gd name="T2" fmla="*/ 2147483647 w 24"/>
              <a:gd name="T3" fmla="*/ 2147483647 h 166"/>
              <a:gd name="T4" fmla="*/ 2147483647 w 24"/>
              <a:gd name="T5" fmla="*/ 2147483647 h 166"/>
              <a:gd name="T6" fmla="*/ 2147483647 w 24"/>
              <a:gd name="T7" fmla="*/ 2147483647 h 166"/>
              <a:gd name="T8" fmla="*/ 2147483647 w 24"/>
              <a:gd name="T9" fmla="*/ 2147483647 h 166"/>
              <a:gd name="T10" fmla="*/ 0 w 24"/>
              <a:gd name="T11" fmla="*/ 2147483647 h 1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66"/>
              <a:gd name="T20" fmla="*/ 24 w 24"/>
              <a:gd name="T21" fmla="*/ 166 h 1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66">
                <a:moveTo>
                  <a:pt x="24" y="0"/>
                </a:moveTo>
                <a:lnTo>
                  <a:pt x="17" y="50"/>
                </a:lnTo>
                <a:lnTo>
                  <a:pt x="15" y="74"/>
                </a:lnTo>
                <a:lnTo>
                  <a:pt x="8" y="106"/>
                </a:lnTo>
                <a:lnTo>
                  <a:pt x="6" y="127"/>
                </a:lnTo>
                <a:lnTo>
                  <a:pt x="0" y="16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9" name="Rectangle 1763"/>
          <p:cNvSpPr>
            <a:spLocks noChangeArrowheads="1"/>
          </p:cNvSpPr>
          <p:nvPr/>
        </p:nvSpPr>
        <p:spPr bwMode="auto">
          <a:xfrm>
            <a:off x="1539875" y="2405063"/>
            <a:ext cx="100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vantGarde Bk BT"/>
              </a:rPr>
              <a:t>$</a:t>
            </a:r>
            <a:endParaRPr lang="en-US"/>
          </a:p>
        </p:txBody>
      </p:sp>
      <p:sp>
        <p:nvSpPr>
          <p:cNvPr id="1770" name="Rectangle 1764"/>
          <p:cNvSpPr>
            <a:spLocks noChangeArrowheads="1"/>
          </p:cNvSpPr>
          <p:nvPr/>
        </p:nvSpPr>
        <p:spPr bwMode="auto">
          <a:xfrm>
            <a:off x="4505325" y="2351088"/>
            <a:ext cx="1349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vantGarde Bk BT"/>
              </a:rPr>
              <a:t>$</a:t>
            </a:r>
            <a:endParaRPr lang="en-US"/>
          </a:p>
        </p:txBody>
      </p:sp>
      <p:sp>
        <p:nvSpPr>
          <p:cNvPr id="1771" name="Rectangle 1765"/>
          <p:cNvSpPr>
            <a:spLocks noChangeArrowheads="1"/>
          </p:cNvSpPr>
          <p:nvPr/>
        </p:nvSpPr>
        <p:spPr bwMode="auto">
          <a:xfrm>
            <a:off x="7458075" y="2298700"/>
            <a:ext cx="17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vantGarde Md BT"/>
              </a:rPr>
              <a:t>$</a:t>
            </a:r>
            <a:endParaRPr lang="en-US"/>
          </a:p>
        </p:txBody>
      </p:sp>
      <p:sp>
        <p:nvSpPr>
          <p:cNvPr id="1772" name="Rectangle 1766"/>
          <p:cNvSpPr>
            <a:spLocks noChangeArrowheads="1"/>
          </p:cNvSpPr>
          <p:nvPr/>
        </p:nvSpPr>
        <p:spPr bwMode="auto">
          <a:xfrm>
            <a:off x="1539875" y="4703763"/>
            <a:ext cx="2000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vantGarde Md BT"/>
              </a:rPr>
              <a:t>$</a:t>
            </a:r>
            <a:endParaRPr lang="en-US"/>
          </a:p>
        </p:txBody>
      </p:sp>
      <p:sp>
        <p:nvSpPr>
          <p:cNvPr id="1773" name="Rectangle 1767"/>
          <p:cNvSpPr>
            <a:spLocks noChangeArrowheads="1"/>
          </p:cNvSpPr>
          <p:nvPr/>
        </p:nvSpPr>
        <p:spPr bwMode="auto">
          <a:xfrm>
            <a:off x="4656138" y="4651375"/>
            <a:ext cx="2349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300">
                <a:solidFill>
                  <a:srgbClr val="000000"/>
                </a:solidFill>
                <a:latin typeface="AvantGarde Md BT"/>
              </a:rPr>
              <a:t>$</a:t>
            </a:r>
            <a:endParaRPr lang="en-US"/>
          </a:p>
        </p:txBody>
      </p:sp>
      <p:sp>
        <p:nvSpPr>
          <p:cNvPr id="1774" name="Rectangle 1768"/>
          <p:cNvSpPr>
            <a:spLocks noChangeArrowheads="1"/>
          </p:cNvSpPr>
          <p:nvPr/>
        </p:nvSpPr>
        <p:spPr bwMode="auto">
          <a:xfrm>
            <a:off x="7577138" y="4595813"/>
            <a:ext cx="271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800">
                <a:solidFill>
                  <a:srgbClr val="000000"/>
                </a:solidFill>
                <a:latin typeface="AvantGarde Md BT"/>
              </a:rPr>
              <a:t>$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mtClean="0"/>
              <a:t>Latar Permasalahan</a:t>
            </a: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71600" y="11430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Krisis energi dari </a:t>
            </a:r>
            <a:r>
              <a:rPr kumimoji="0" lang="en-US" altLang="ja-JP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fossil fuel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Ketersediaan energi nasional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Pemenuhan kebutuhan energi dari energi yang berasal dari teknologi bersih (</a:t>
            </a:r>
            <a:r>
              <a:rPr kumimoji="0" lang="en-US" altLang="ja-JP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carbon-free technology</a:t>
            </a:r>
            <a:r>
              <a:rPr kumimoji="0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di masa depan</a:t>
            </a:r>
            <a:endParaRPr kumimoji="0" lang="en-US" altLang="ja-JP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68638"/>
            <a:ext cx="5119688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14400" y="58674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nb-NO" altLang="ja-JP" b="1"/>
              <a:t>Gambar 1. </a:t>
            </a:r>
            <a:r>
              <a:rPr lang="nb-NO" altLang="ja-JP"/>
              <a:t>Proyeksi Produksi Energi Primer Indonesia </a:t>
            </a:r>
            <a:r>
              <a:rPr lang="it-IT" altLang="ja-JP"/>
              <a:t>(Susandi, 2004)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Storage of Raw Materials</a:t>
            </a:r>
            <a:endParaRPr lang="en-US"/>
          </a:p>
        </p:txBody>
      </p:sp>
      <p:pic>
        <p:nvPicPr>
          <p:cNvPr id="4" name="Picture 3" descr="almoxarifad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7238" y="1196975"/>
            <a:ext cx="4386262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01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1196975"/>
            <a:ext cx="3887787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167688" y="170021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80288" y="4005263"/>
            <a:ext cx="1368425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sz="2600" b="1">
                <a:solidFill>
                  <a:srgbClr val="000000"/>
                </a:solidFill>
                <a:latin typeface="Arial Narrow" pitchFamily="34" charset="0"/>
              </a:rPr>
              <a:t>AFTER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68313" y="3429000"/>
            <a:ext cx="914400" cy="914400"/>
          </a:xfrm>
          <a:prstGeom prst="irregularSeal1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DSC001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4076700"/>
            <a:ext cx="2736850" cy="22034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3850" y="4797425"/>
            <a:ext cx="1295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sz="2600" b="1">
                <a:solidFill>
                  <a:srgbClr val="000000"/>
                </a:solidFill>
                <a:latin typeface="Arial Narrow" pitchFamily="34" charset="0"/>
              </a:rPr>
              <a:t>BEFORE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Recycling</a:t>
            </a:r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0800000">
            <a:off x="3071802" y="2571744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72132" y="4500570"/>
            <a:ext cx="1368425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sz="2600" b="1">
                <a:solidFill>
                  <a:srgbClr val="000000"/>
                </a:solidFill>
                <a:latin typeface="Arial Narrow" pitchFamily="34" charset="0"/>
              </a:rPr>
              <a:t>AFTER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3850" y="4797425"/>
            <a:ext cx="1295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sz="2600" b="1">
                <a:solidFill>
                  <a:srgbClr val="000000"/>
                </a:solidFill>
                <a:latin typeface="Arial Narrow" pitchFamily="34" charset="0"/>
              </a:rPr>
              <a:t>BEFORE</a:t>
            </a:r>
          </a:p>
        </p:txBody>
      </p:sp>
      <p:pic>
        <p:nvPicPr>
          <p:cNvPr id="11" name="Picture 4" descr="D:\eswm\powerpoint\paglicawan_files\slide0137_image0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3116"/>
            <a:ext cx="2514600" cy="2286000"/>
          </a:xfrm>
          <a:prstGeom prst="rect">
            <a:avLst/>
          </a:prstGeom>
          <a:noFill/>
        </p:spPr>
      </p:pic>
      <p:pic>
        <p:nvPicPr>
          <p:cNvPr id="12" name="Picture 5" descr="D:\eswm\powerpoint\paglicawan_files\slide0098_image0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2667000" cy="22987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7158" y="857232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smtClean="0"/>
              <a:t>Daur ulang botol mineral bekas menjadi serat PET</a:t>
            </a:r>
            <a:endParaRPr lang="en-US" sz="28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Recycling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7158" y="857232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smtClean="0">
                <a:latin typeface="Arial" pitchFamily="34" charset="0"/>
              </a:rPr>
              <a:t>Pengembangan </a:t>
            </a:r>
            <a:r>
              <a:rPr lang="en-US" sz="2800" smtClean="0">
                <a:latin typeface="Arial" pitchFamily="34" charset="0"/>
              </a:rPr>
              <a:t>panel boards </a:t>
            </a:r>
            <a:r>
              <a:rPr lang="id-ID" sz="2800" smtClean="0">
                <a:latin typeface="Arial" pitchFamily="34" charset="0"/>
              </a:rPr>
              <a:t>dari limbah plastik</a:t>
            </a:r>
            <a:endParaRPr lang="en-US" sz="2800" b="1"/>
          </a:p>
        </p:txBody>
      </p:sp>
      <p:pic>
        <p:nvPicPr>
          <p:cNvPr id="9" name="Picture 2" descr="D:\eswm\powerpoint\braganza_files\slide0028_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18616"/>
            <a:ext cx="3733800" cy="2171700"/>
          </a:xfrm>
          <a:prstGeom prst="rect">
            <a:avLst/>
          </a:prstGeom>
          <a:noFill/>
        </p:spPr>
      </p:pic>
      <p:pic>
        <p:nvPicPr>
          <p:cNvPr id="14" name="Picture 3" descr="E:\mixed wast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2410" y="2214554"/>
            <a:ext cx="3962400" cy="3132138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14414" y="5500702"/>
            <a:ext cx="21574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>
                <a:latin typeface="Verdana" pitchFamily="34" charset="0"/>
              </a:rPr>
              <a:t>Plastic waste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57800" y="2987660"/>
            <a:ext cx="295753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>
                <a:latin typeface="Verdana" pitchFamily="34" charset="0"/>
              </a:rPr>
              <a:t>Slab from plastic waste</a:t>
            </a:r>
          </a:p>
        </p:txBody>
      </p:sp>
      <p:pic>
        <p:nvPicPr>
          <p:cNvPr id="17" name="Picture 6" descr="E:\eswm\powerpoint\braganza_files\slide0028_image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493204"/>
            <a:ext cx="3429000" cy="2493963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076950" y="6084004"/>
            <a:ext cx="242414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Construction material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 rot="10800000">
            <a:off x="4000496" y="3571876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Recycling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7158" y="857232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smtClean="0">
                <a:latin typeface="Arial" pitchFamily="34" charset="0"/>
              </a:rPr>
              <a:t>Pembuatan gelas dekoratif dari limbah kaca:</a:t>
            </a:r>
            <a:endParaRPr lang="en-US" sz="2800" b="1"/>
          </a:p>
        </p:txBody>
      </p:sp>
      <p:pic>
        <p:nvPicPr>
          <p:cNvPr id="34" name="Picture 16" descr="D:\eswm\powerpoint\braganza_files\slide0030_image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2622550" cy="3657600"/>
          </a:xfrm>
          <a:prstGeom prst="rect">
            <a:avLst/>
          </a:prstGeom>
          <a:noFill/>
        </p:spPr>
      </p:pic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143636" y="1500174"/>
            <a:ext cx="220380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>
                <a:latin typeface="Verdana" pitchFamily="34" charset="0"/>
              </a:rPr>
              <a:t>Decorative item</a:t>
            </a:r>
          </a:p>
          <a:p>
            <a:pPr algn="ctr"/>
            <a:r>
              <a:rPr lang="en-US">
                <a:latin typeface="Verdana" pitchFamily="34" charset="0"/>
              </a:rPr>
              <a:t>From waste glass</a:t>
            </a:r>
          </a:p>
        </p:txBody>
      </p:sp>
      <p:pic>
        <p:nvPicPr>
          <p:cNvPr id="48" name="Picture 30" descr="D:\eswm\powerpoint\braganza_files\slide0030_image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3967162" cy="2633836"/>
          </a:xfrm>
          <a:prstGeom prst="rect">
            <a:avLst/>
          </a:prstGeom>
          <a:noFill/>
        </p:spPr>
      </p:pic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1000100" y="5214950"/>
            <a:ext cx="155677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>
                <a:latin typeface="Verdana" pitchFamily="34" charset="0"/>
              </a:rPr>
              <a:t>Waste glass</a:t>
            </a: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 rot="10800000">
            <a:off x="4786314" y="3500438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smtClean="0"/>
              <a:t>Referensi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71472" y="1500174"/>
            <a:ext cx="8176992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Foster, S. Thomas. 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Managing Quality: An Integrative Approach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. Upper Saddle River: Prentice Hall, 2001. 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“Green Manufacturing Can Be Worse For Environment.” 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Unisci.com.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http://unisci.com/stories/19993/0824995.htm  (24 Aug 1999). 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Green Manufacturing Is A Strategic Priority.” 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ManufacturingNews.com.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http://manufacturingnews.com/news/00/0915art1.html  (15 Sept. 2000).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“Oslo Roundtable On Sustainable Production and Consumption.”  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Linkages.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http://www.iisd.ca/linkages/consume/oslo006.html.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arn_le"/>
          <p:cNvPicPr>
            <a:picLocks noChangeAspect="1" noChangeArrowheads="1"/>
          </p:cNvPicPr>
          <p:nvPr/>
        </p:nvPicPr>
        <p:blipFill>
          <a:blip r:embed="rId2" cstate="print"/>
          <a:srcRect l="19862" t="25513" r="11975" b="25250"/>
          <a:stretch>
            <a:fillRect/>
          </a:stretch>
        </p:blipFill>
        <p:spPr bwMode="auto">
          <a:xfrm>
            <a:off x="228600" y="1401763"/>
            <a:ext cx="8686800" cy="457676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d-ID" sz="5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Terimakasih</a:t>
            </a:r>
            <a:endParaRPr lang="en-US" sz="54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mtClean="0"/>
              <a:t>Latar Permasalahan</a:t>
            </a:r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787525" y="1481138"/>
            <a:ext cx="2597150" cy="2216150"/>
            <a:chOff x="528" y="1296"/>
            <a:chExt cx="3488" cy="29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966" y="1744"/>
              <a:ext cx="1004" cy="1292"/>
            </a:xfrm>
            <a:custGeom>
              <a:avLst/>
              <a:gdLst/>
              <a:ahLst/>
              <a:cxnLst>
                <a:cxn ang="0">
                  <a:pos x="0" y="1292"/>
                </a:cxn>
                <a:cxn ang="0">
                  <a:pos x="54" y="0"/>
                </a:cxn>
                <a:cxn ang="0">
                  <a:pos x="135" y="8"/>
                </a:cxn>
                <a:cxn ang="0">
                  <a:pos x="271" y="1239"/>
                </a:cxn>
                <a:cxn ang="0">
                  <a:pos x="398" y="1239"/>
                </a:cxn>
                <a:cxn ang="0">
                  <a:pos x="420" y="4"/>
                </a:cxn>
                <a:cxn ang="0">
                  <a:pos x="503" y="8"/>
                </a:cxn>
                <a:cxn ang="0">
                  <a:pos x="633" y="1206"/>
                </a:cxn>
                <a:cxn ang="0">
                  <a:pos x="744" y="1218"/>
                </a:cxn>
                <a:cxn ang="0">
                  <a:pos x="798" y="8"/>
                </a:cxn>
                <a:cxn ang="0">
                  <a:pos x="893" y="13"/>
                </a:cxn>
                <a:cxn ang="0">
                  <a:pos x="1004" y="1292"/>
                </a:cxn>
                <a:cxn ang="0">
                  <a:pos x="0" y="1292"/>
                </a:cxn>
                <a:cxn ang="0">
                  <a:pos x="0" y="1292"/>
                </a:cxn>
              </a:cxnLst>
              <a:rect l="0" t="0" r="r" b="b"/>
              <a:pathLst>
                <a:path w="1004" h="1292">
                  <a:moveTo>
                    <a:pt x="0" y="1292"/>
                  </a:moveTo>
                  <a:lnTo>
                    <a:pt x="54" y="0"/>
                  </a:lnTo>
                  <a:lnTo>
                    <a:pt x="135" y="8"/>
                  </a:lnTo>
                  <a:lnTo>
                    <a:pt x="271" y="1239"/>
                  </a:lnTo>
                  <a:lnTo>
                    <a:pt x="398" y="1239"/>
                  </a:lnTo>
                  <a:lnTo>
                    <a:pt x="420" y="4"/>
                  </a:lnTo>
                  <a:lnTo>
                    <a:pt x="503" y="8"/>
                  </a:lnTo>
                  <a:lnTo>
                    <a:pt x="633" y="1206"/>
                  </a:lnTo>
                  <a:lnTo>
                    <a:pt x="744" y="1218"/>
                  </a:lnTo>
                  <a:lnTo>
                    <a:pt x="798" y="8"/>
                  </a:lnTo>
                  <a:lnTo>
                    <a:pt x="893" y="13"/>
                  </a:lnTo>
                  <a:lnTo>
                    <a:pt x="1004" y="1292"/>
                  </a:lnTo>
                  <a:lnTo>
                    <a:pt x="0" y="1292"/>
                  </a:lnTo>
                  <a:lnTo>
                    <a:pt x="0" y="1292"/>
                  </a:lnTo>
                  <a:close/>
                </a:path>
              </a:pathLst>
            </a:custGeom>
            <a:solidFill>
              <a:srgbClr val="FF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80" y="2544"/>
              <a:ext cx="2336" cy="1155"/>
            </a:xfrm>
            <a:custGeom>
              <a:avLst/>
              <a:gdLst/>
              <a:ahLst/>
              <a:cxnLst>
                <a:cxn ang="0">
                  <a:pos x="8" y="210"/>
                </a:cxn>
                <a:cxn ang="0">
                  <a:pos x="0" y="1155"/>
                </a:cxn>
                <a:cxn ang="0">
                  <a:pos x="2313" y="1155"/>
                </a:cxn>
                <a:cxn ang="0">
                  <a:pos x="2336" y="420"/>
                </a:cxn>
                <a:cxn ang="0">
                  <a:pos x="1202" y="420"/>
                </a:cxn>
                <a:cxn ang="0">
                  <a:pos x="1205" y="0"/>
                </a:cxn>
                <a:cxn ang="0">
                  <a:pos x="889" y="210"/>
                </a:cxn>
                <a:cxn ang="0">
                  <a:pos x="893" y="0"/>
                </a:cxn>
                <a:cxn ang="0">
                  <a:pos x="572" y="210"/>
                </a:cxn>
                <a:cxn ang="0">
                  <a:pos x="580" y="0"/>
                </a:cxn>
                <a:cxn ang="0">
                  <a:pos x="264" y="210"/>
                </a:cxn>
                <a:cxn ang="0">
                  <a:pos x="264" y="0"/>
                </a:cxn>
                <a:cxn ang="0">
                  <a:pos x="8" y="210"/>
                </a:cxn>
                <a:cxn ang="0">
                  <a:pos x="8" y="210"/>
                </a:cxn>
              </a:cxnLst>
              <a:rect l="0" t="0" r="r" b="b"/>
              <a:pathLst>
                <a:path w="2336" h="1155">
                  <a:moveTo>
                    <a:pt x="8" y="210"/>
                  </a:moveTo>
                  <a:lnTo>
                    <a:pt x="0" y="1155"/>
                  </a:lnTo>
                  <a:lnTo>
                    <a:pt x="2313" y="1155"/>
                  </a:lnTo>
                  <a:lnTo>
                    <a:pt x="2336" y="420"/>
                  </a:lnTo>
                  <a:lnTo>
                    <a:pt x="1202" y="420"/>
                  </a:lnTo>
                  <a:lnTo>
                    <a:pt x="1205" y="0"/>
                  </a:lnTo>
                  <a:lnTo>
                    <a:pt x="889" y="210"/>
                  </a:lnTo>
                  <a:lnTo>
                    <a:pt x="893" y="0"/>
                  </a:lnTo>
                  <a:lnTo>
                    <a:pt x="572" y="210"/>
                  </a:lnTo>
                  <a:lnTo>
                    <a:pt x="580" y="0"/>
                  </a:lnTo>
                  <a:lnTo>
                    <a:pt x="264" y="210"/>
                  </a:lnTo>
                  <a:lnTo>
                    <a:pt x="264" y="0"/>
                  </a:lnTo>
                  <a:lnTo>
                    <a:pt x="8" y="210"/>
                  </a:lnTo>
                  <a:lnTo>
                    <a:pt x="8" y="21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859" y="3171"/>
              <a:ext cx="1004" cy="1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1004" y="153"/>
                </a:cxn>
                <a:cxn ang="0">
                  <a:pos x="10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4" h="153">
                  <a:moveTo>
                    <a:pt x="0" y="0"/>
                  </a:moveTo>
                  <a:lnTo>
                    <a:pt x="0" y="144"/>
                  </a:lnTo>
                  <a:lnTo>
                    <a:pt x="1004" y="153"/>
                  </a:lnTo>
                  <a:lnTo>
                    <a:pt x="1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811" y="1749"/>
              <a:ext cx="157" cy="12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35"/>
                </a:cxn>
                <a:cxn ang="0">
                  <a:pos x="157" y="1235"/>
                </a:cxn>
                <a:cxn ang="0">
                  <a:pos x="54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7" h="1235">
                  <a:moveTo>
                    <a:pt x="0" y="0"/>
                  </a:moveTo>
                  <a:lnTo>
                    <a:pt x="22" y="1235"/>
                  </a:lnTo>
                  <a:lnTo>
                    <a:pt x="157" y="1235"/>
                  </a:lnTo>
                  <a:lnTo>
                    <a:pt x="54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447" y="1748"/>
              <a:ext cx="156" cy="12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35"/>
                </a:cxn>
                <a:cxn ang="0">
                  <a:pos x="156" y="1235"/>
                </a:cxn>
                <a:cxn ang="0">
                  <a:pos x="54" y="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6" h="1235">
                  <a:moveTo>
                    <a:pt x="0" y="0"/>
                  </a:moveTo>
                  <a:lnTo>
                    <a:pt x="22" y="1235"/>
                  </a:lnTo>
                  <a:lnTo>
                    <a:pt x="156" y="1235"/>
                  </a:lnTo>
                  <a:lnTo>
                    <a:pt x="54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081" y="1748"/>
              <a:ext cx="152" cy="1235"/>
            </a:xfrm>
            <a:custGeom>
              <a:avLst/>
              <a:gdLst/>
              <a:ahLst/>
              <a:cxnLst>
                <a:cxn ang="0">
                  <a:pos x="20" y="1235"/>
                </a:cxn>
                <a:cxn ang="0">
                  <a:pos x="0" y="0"/>
                </a:cxn>
                <a:cxn ang="0">
                  <a:pos x="45" y="29"/>
                </a:cxn>
                <a:cxn ang="0">
                  <a:pos x="152" y="1235"/>
                </a:cxn>
                <a:cxn ang="0">
                  <a:pos x="20" y="1235"/>
                </a:cxn>
                <a:cxn ang="0">
                  <a:pos x="20" y="1235"/>
                </a:cxn>
              </a:cxnLst>
              <a:rect l="0" t="0" r="r" b="b"/>
              <a:pathLst>
                <a:path w="152" h="1235">
                  <a:moveTo>
                    <a:pt x="20" y="1235"/>
                  </a:moveTo>
                  <a:lnTo>
                    <a:pt x="0" y="0"/>
                  </a:lnTo>
                  <a:lnTo>
                    <a:pt x="45" y="29"/>
                  </a:lnTo>
                  <a:lnTo>
                    <a:pt x="152" y="1235"/>
                  </a:lnTo>
                  <a:lnTo>
                    <a:pt x="20" y="1235"/>
                  </a:lnTo>
                  <a:lnTo>
                    <a:pt x="20" y="1235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633" y="1724"/>
              <a:ext cx="2360" cy="2046"/>
            </a:xfrm>
            <a:custGeom>
              <a:avLst/>
              <a:gdLst/>
              <a:ahLst/>
              <a:cxnLst>
                <a:cxn ang="0">
                  <a:pos x="52" y="2046"/>
                </a:cxn>
                <a:cxn ang="0">
                  <a:pos x="2360" y="2046"/>
                </a:cxn>
                <a:cxn ang="0">
                  <a:pos x="2360" y="1259"/>
                </a:cxn>
                <a:cxn ang="0">
                  <a:pos x="2360" y="1206"/>
                </a:cxn>
                <a:cxn ang="0">
                  <a:pos x="2256" y="0"/>
                </a:cxn>
                <a:cxn ang="0">
                  <a:pos x="2099" y="0"/>
                </a:cxn>
                <a:cxn ang="0">
                  <a:pos x="2046" y="1206"/>
                </a:cxn>
                <a:cxn ang="0">
                  <a:pos x="1993" y="1206"/>
                </a:cxn>
                <a:cxn ang="0">
                  <a:pos x="1889" y="0"/>
                </a:cxn>
                <a:cxn ang="0">
                  <a:pos x="1731" y="0"/>
                </a:cxn>
                <a:cxn ang="0">
                  <a:pos x="1678" y="1206"/>
                </a:cxn>
                <a:cxn ang="0">
                  <a:pos x="1626" y="1206"/>
                </a:cxn>
                <a:cxn ang="0">
                  <a:pos x="1521" y="0"/>
                </a:cxn>
                <a:cxn ang="0">
                  <a:pos x="1364" y="0"/>
                </a:cxn>
                <a:cxn ang="0">
                  <a:pos x="1311" y="1206"/>
                </a:cxn>
                <a:cxn ang="0">
                  <a:pos x="1258" y="1206"/>
                </a:cxn>
                <a:cxn ang="0">
                  <a:pos x="1258" y="787"/>
                </a:cxn>
                <a:cxn ang="0">
                  <a:pos x="944" y="997"/>
                </a:cxn>
                <a:cxn ang="0">
                  <a:pos x="944" y="787"/>
                </a:cxn>
                <a:cxn ang="0">
                  <a:pos x="629" y="997"/>
                </a:cxn>
                <a:cxn ang="0">
                  <a:pos x="629" y="787"/>
                </a:cxn>
                <a:cxn ang="0">
                  <a:pos x="315" y="997"/>
                </a:cxn>
                <a:cxn ang="0">
                  <a:pos x="315" y="787"/>
                </a:cxn>
                <a:cxn ang="0">
                  <a:pos x="0" y="1049"/>
                </a:cxn>
                <a:cxn ang="0">
                  <a:pos x="0" y="1941"/>
                </a:cxn>
                <a:cxn ang="0">
                  <a:pos x="52" y="1941"/>
                </a:cxn>
                <a:cxn ang="0">
                  <a:pos x="52" y="1082"/>
                </a:cxn>
                <a:cxn ang="0">
                  <a:pos x="262" y="908"/>
                </a:cxn>
                <a:cxn ang="0">
                  <a:pos x="262" y="1102"/>
                </a:cxn>
                <a:cxn ang="0">
                  <a:pos x="576" y="892"/>
                </a:cxn>
                <a:cxn ang="0">
                  <a:pos x="576" y="1102"/>
                </a:cxn>
                <a:cxn ang="0">
                  <a:pos x="891" y="892"/>
                </a:cxn>
                <a:cxn ang="0">
                  <a:pos x="891" y="1102"/>
                </a:cxn>
                <a:cxn ang="0">
                  <a:pos x="1207" y="892"/>
                </a:cxn>
                <a:cxn ang="0">
                  <a:pos x="1207" y="1259"/>
                </a:cxn>
                <a:cxn ang="0">
                  <a:pos x="1364" y="1259"/>
                </a:cxn>
                <a:cxn ang="0">
                  <a:pos x="1416" y="53"/>
                </a:cxn>
                <a:cxn ang="0">
                  <a:pos x="1468" y="53"/>
                </a:cxn>
                <a:cxn ang="0">
                  <a:pos x="1574" y="1259"/>
                </a:cxn>
                <a:cxn ang="0">
                  <a:pos x="1731" y="1259"/>
                </a:cxn>
                <a:cxn ang="0">
                  <a:pos x="1783" y="53"/>
                </a:cxn>
                <a:cxn ang="0">
                  <a:pos x="1836" y="53"/>
                </a:cxn>
                <a:cxn ang="0">
                  <a:pos x="1940" y="1259"/>
                </a:cxn>
                <a:cxn ang="0">
                  <a:pos x="2099" y="1259"/>
                </a:cxn>
                <a:cxn ang="0">
                  <a:pos x="2150" y="53"/>
                </a:cxn>
                <a:cxn ang="0">
                  <a:pos x="2203" y="53"/>
                </a:cxn>
                <a:cxn ang="0">
                  <a:pos x="2308" y="1259"/>
                </a:cxn>
                <a:cxn ang="0">
                  <a:pos x="2308" y="1364"/>
                </a:cxn>
                <a:cxn ang="0">
                  <a:pos x="2308" y="1994"/>
                </a:cxn>
                <a:cxn ang="0">
                  <a:pos x="52" y="1994"/>
                </a:cxn>
                <a:cxn ang="0">
                  <a:pos x="52" y="2046"/>
                </a:cxn>
                <a:cxn ang="0">
                  <a:pos x="52" y="2046"/>
                </a:cxn>
              </a:cxnLst>
              <a:rect l="0" t="0" r="r" b="b"/>
              <a:pathLst>
                <a:path w="2360" h="2046">
                  <a:moveTo>
                    <a:pt x="52" y="2046"/>
                  </a:moveTo>
                  <a:lnTo>
                    <a:pt x="2360" y="2046"/>
                  </a:lnTo>
                  <a:lnTo>
                    <a:pt x="2360" y="1259"/>
                  </a:lnTo>
                  <a:lnTo>
                    <a:pt x="2360" y="1206"/>
                  </a:lnTo>
                  <a:lnTo>
                    <a:pt x="2256" y="0"/>
                  </a:lnTo>
                  <a:lnTo>
                    <a:pt x="2099" y="0"/>
                  </a:lnTo>
                  <a:lnTo>
                    <a:pt x="2046" y="1206"/>
                  </a:lnTo>
                  <a:lnTo>
                    <a:pt x="1993" y="1206"/>
                  </a:lnTo>
                  <a:lnTo>
                    <a:pt x="1889" y="0"/>
                  </a:lnTo>
                  <a:lnTo>
                    <a:pt x="1731" y="0"/>
                  </a:lnTo>
                  <a:lnTo>
                    <a:pt x="1678" y="1206"/>
                  </a:lnTo>
                  <a:lnTo>
                    <a:pt x="1626" y="1206"/>
                  </a:lnTo>
                  <a:lnTo>
                    <a:pt x="1521" y="0"/>
                  </a:lnTo>
                  <a:lnTo>
                    <a:pt x="1364" y="0"/>
                  </a:lnTo>
                  <a:lnTo>
                    <a:pt x="1311" y="1206"/>
                  </a:lnTo>
                  <a:lnTo>
                    <a:pt x="1258" y="1206"/>
                  </a:lnTo>
                  <a:lnTo>
                    <a:pt x="1258" y="787"/>
                  </a:lnTo>
                  <a:lnTo>
                    <a:pt x="944" y="997"/>
                  </a:lnTo>
                  <a:lnTo>
                    <a:pt x="944" y="787"/>
                  </a:lnTo>
                  <a:lnTo>
                    <a:pt x="629" y="997"/>
                  </a:lnTo>
                  <a:lnTo>
                    <a:pt x="629" y="787"/>
                  </a:lnTo>
                  <a:lnTo>
                    <a:pt x="315" y="997"/>
                  </a:lnTo>
                  <a:lnTo>
                    <a:pt x="315" y="787"/>
                  </a:lnTo>
                  <a:lnTo>
                    <a:pt x="0" y="1049"/>
                  </a:lnTo>
                  <a:lnTo>
                    <a:pt x="0" y="1941"/>
                  </a:lnTo>
                  <a:lnTo>
                    <a:pt x="52" y="1941"/>
                  </a:lnTo>
                  <a:lnTo>
                    <a:pt x="52" y="1082"/>
                  </a:lnTo>
                  <a:lnTo>
                    <a:pt x="262" y="908"/>
                  </a:lnTo>
                  <a:lnTo>
                    <a:pt x="262" y="1102"/>
                  </a:lnTo>
                  <a:lnTo>
                    <a:pt x="576" y="892"/>
                  </a:lnTo>
                  <a:lnTo>
                    <a:pt x="576" y="1102"/>
                  </a:lnTo>
                  <a:lnTo>
                    <a:pt x="891" y="892"/>
                  </a:lnTo>
                  <a:lnTo>
                    <a:pt x="891" y="1102"/>
                  </a:lnTo>
                  <a:lnTo>
                    <a:pt x="1207" y="892"/>
                  </a:lnTo>
                  <a:lnTo>
                    <a:pt x="1207" y="1259"/>
                  </a:lnTo>
                  <a:lnTo>
                    <a:pt x="1364" y="1259"/>
                  </a:lnTo>
                  <a:lnTo>
                    <a:pt x="1416" y="53"/>
                  </a:lnTo>
                  <a:lnTo>
                    <a:pt x="1468" y="53"/>
                  </a:lnTo>
                  <a:lnTo>
                    <a:pt x="1574" y="1259"/>
                  </a:lnTo>
                  <a:lnTo>
                    <a:pt x="1731" y="1259"/>
                  </a:lnTo>
                  <a:lnTo>
                    <a:pt x="1783" y="53"/>
                  </a:lnTo>
                  <a:lnTo>
                    <a:pt x="1836" y="53"/>
                  </a:lnTo>
                  <a:lnTo>
                    <a:pt x="1940" y="1259"/>
                  </a:lnTo>
                  <a:lnTo>
                    <a:pt x="2099" y="1259"/>
                  </a:lnTo>
                  <a:lnTo>
                    <a:pt x="2150" y="53"/>
                  </a:lnTo>
                  <a:lnTo>
                    <a:pt x="2203" y="53"/>
                  </a:lnTo>
                  <a:lnTo>
                    <a:pt x="2308" y="1259"/>
                  </a:lnTo>
                  <a:lnTo>
                    <a:pt x="2308" y="1364"/>
                  </a:lnTo>
                  <a:lnTo>
                    <a:pt x="2308" y="1994"/>
                  </a:lnTo>
                  <a:lnTo>
                    <a:pt x="52" y="1994"/>
                  </a:lnTo>
                  <a:lnTo>
                    <a:pt x="52" y="2046"/>
                  </a:lnTo>
                  <a:lnTo>
                    <a:pt x="52" y="20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633" y="3561"/>
              <a:ext cx="52" cy="20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209"/>
                </a:cxn>
                <a:cxn ang="0">
                  <a:pos x="0" y="209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209">
                  <a:moveTo>
                    <a:pt x="52" y="0"/>
                  </a:moveTo>
                  <a:lnTo>
                    <a:pt x="52" y="209"/>
                  </a:lnTo>
                  <a:lnTo>
                    <a:pt x="0" y="209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840" y="3141"/>
              <a:ext cx="1049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049" y="210"/>
                </a:cxn>
                <a:cxn ang="0">
                  <a:pos x="1049" y="0"/>
                </a:cxn>
                <a:cxn ang="0">
                  <a:pos x="51" y="0"/>
                </a:cxn>
                <a:cxn ang="0">
                  <a:pos x="51" y="52"/>
                </a:cxn>
                <a:cxn ang="0">
                  <a:pos x="996" y="52"/>
                </a:cxn>
                <a:cxn ang="0">
                  <a:pos x="996" y="157"/>
                </a:cxn>
                <a:cxn ang="0">
                  <a:pos x="51" y="15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49" h="210">
                  <a:moveTo>
                    <a:pt x="0" y="0"/>
                  </a:moveTo>
                  <a:lnTo>
                    <a:pt x="0" y="210"/>
                  </a:lnTo>
                  <a:lnTo>
                    <a:pt x="1049" y="210"/>
                  </a:lnTo>
                  <a:lnTo>
                    <a:pt x="1049" y="0"/>
                  </a:lnTo>
                  <a:lnTo>
                    <a:pt x="51" y="0"/>
                  </a:lnTo>
                  <a:lnTo>
                    <a:pt x="51" y="52"/>
                  </a:lnTo>
                  <a:lnTo>
                    <a:pt x="996" y="52"/>
                  </a:lnTo>
                  <a:lnTo>
                    <a:pt x="996" y="157"/>
                  </a:lnTo>
                  <a:lnTo>
                    <a:pt x="51" y="1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840" y="3141"/>
              <a:ext cx="51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1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210">
                  <a:moveTo>
                    <a:pt x="0" y="0"/>
                  </a:moveTo>
                  <a:lnTo>
                    <a:pt x="51" y="0"/>
                  </a:lnTo>
                  <a:lnTo>
                    <a:pt x="5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077" y="3141"/>
              <a:ext cx="52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10">
                  <a:moveTo>
                    <a:pt x="0" y="0"/>
                  </a:moveTo>
                  <a:lnTo>
                    <a:pt x="52" y="0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345" y="3141"/>
              <a:ext cx="52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10">
                  <a:moveTo>
                    <a:pt x="0" y="0"/>
                  </a:moveTo>
                  <a:lnTo>
                    <a:pt x="52" y="0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598" y="3141"/>
              <a:ext cx="53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210">
                  <a:moveTo>
                    <a:pt x="0" y="0"/>
                  </a:moveTo>
                  <a:lnTo>
                    <a:pt x="53" y="0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1344" y="1296"/>
              <a:ext cx="2540" cy="580"/>
              <a:chOff x="1632" y="1414"/>
              <a:chExt cx="2204" cy="462"/>
            </a:xfrm>
          </p:grpSpPr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632" y="1429"/>
                <a:ext cx="2135" cy="4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6" y="269"/>
                  </a:cxn>
                  <a:cxn ang="0">
                    <a:pos x="105" y="373"/>
                  </a:cxn>
                  <a:cxn ang="0">
                    <a:pos x="237" y="426"/>
                  </a:cxn>
                  <a:cxn ang="0">
                    <a:pos x="394" y="417"/>
                  </a:cxn>
                  <a:cxn ang="0">
                    <a:pos x="498" y="369"/>
                  </a:cxn>
                  <a:cxn ang="0">
                    <a:pos x="635" y="213"/>
                  </a:cxn>
                  <a:cxn ang="0">
                    <a:pos x="716" y="292"/>
                  </a:cxn>
                  <a:cxn ang="0">
                    <a:pos x="829" y="337"/>
                  </a:cxn>
                  <a:cxn ang="0">
                    <a:pos x="916" y="324"/>
                  </a:cxn>
                  <a:cxn ang="0">
                    <a:pos x="1041" y="273"/>
                  </a:cxn>
                  <a:cxn ang="0">
                    <a:pos x="1142" y="176"/>
                  </a:cxn>
                  <a:cxn ang="0">
                    <a:pos x="1238" y="160"/>
                  </a:cxn>
                  <a:cxn ang="0">
                    <a:pos x="1310" y="180"/>
                  </a:cxn>
                  <a:cxn ang="0">
                    <a:pos x="1387" y="241"/>
                  </a:cxn>
                  <a:cxn ang="0">
                    <a:pos x="1407" y="289"/>
                  </a:cxn>
                  <a:cxn ang="0">
                    <a:pos x="1528" y="220"/>
                  </a:cxn>
                  <a:cxn ang="0">
                    <a:pos x="1644" y="220"/>
                  </a:cxn>
                  <a:cxn ang="0">
                    <a:pos x="1725" y="248"/>
                  </a:cxn>
                  <a:cxn ang="0">
                    <a:pos x="1797" y="305"/>
                  </a:cxn>
                  <a:cxn ang="0">
                    <a:pos x="1858" y="248"/>
                  </a:cxn>
                  <a:cxn ang="0">
                    <a:pos x="1934" y="224"/>
                  </a:cxn>
                  <a:cxn ang="0">
                    <a:pos x="2027" y="232"/>
                  </a:cxn>
                  <a:cxn ang="0">
                    <a:pos x="2135" y="260"/>
                  </a:cxn>
                  <a:cxn ang="0">
                    <a:pos x="2050" y="144"/>
                  </a:cxn>
                  <a:cxn ang="0">
                    <a:pos x="1926" y="51"/>
                  </a:cxn>
                  <a:cxn ang="0">
                    <a:pos x="1749" y="7"/>
                  </a:cxn>
                  <a:cxn ang="0">
                    <a:pos x="1637" y="0"/>
                  </a:cxn>
                  <a:cxn ang="0">
                    <a:pos x="1488" y="47"/>
                  </a:cxn>
                  <a:cxn ang="0">
                    <a:pos x="1383" y="88"/>
                  </a:cxn>
                  <a:cxn ang="0">
                    <a:pos x="1299" y="23"/>
                  </a:cxn>
                  <a:cxn ang="0">
                    <a:pos x="1194" y="16"/>
                  </a:cxn>
                  <a:cxn ang="0">
                    <a:pos x="1097" y="44"/>
                  </a:cxn>
                  <a:cxn ang="0">
                    <a:pos x="1038" y="116"/>
                  </a:cxn>
                  <a:cxn ang="0">
                    <a:pos x="897" y="185"/>
                  </a:cxn>
                  <a:cxn ang="0">
                    <a:pos x="804" y="185"/>
                  </a:cxn>
                  <a:cxn ang="0">
                    <a:pos x="671" y="104"/>
                  </a:cxn>
                  <a:cxn ang="0">
                    <a:pos x="632" y="51"/>
                  </a:cxn>
                  <a:cxn ang="0">
                    <a:pos x="571" y="156"/>
                  </a:cxn>
                  <a:cxn ang="0">
                    <a:pos x="410" y="269"/>
                  </a:cxn>
                  <a:cxn ang="0">
                    <a:pos x="265" y="280"/>
                  </a:cxn>
                  <a:cxn ang="0">
                    <a:pos x="140" y="229"/>
                  </a:cxn>
                  <a:cxn ang="0">
                    <a:pos x="0" y="120"/>
                  </a:cxn>
                  <a:cxn ang="0">
                    <a:pos x="0" y="120"/>
                  </a:cxn>
                </a:cxnLst>
                <a:rect l="0" t="0" r="r" b="b"/>
                <a:pathLst>
                  <a:path w="2135" h="426">
                    <a:moveTo>
                      <a:pt x="0" y="120"/>
                    </a:moveTo>
                    <a:lnTo>
                      <a:pt x="16" y="269"/>
                    </a:lnTo>
                    <a:lnTo>
                      <a:pt x="105" y="373"/>
                    </a:lnTo>
                    <a:lnTo>
                      <a:pt x="237" y="426"/>
                    </a:lnTo>
                    <a:lnTo>
                      <a:pt x="394" y="417"/>
                    </a:lnTo>
                    <a:lnTo>
                      <a:pt x="498" y="369"/>
                    </a:lnTo>
                    <a:lnTo>
                      <a:pt x="635" y="213"/>
                    </a:lnTo>
                    <a:lnTo>
                      <a:pt x="716" y="292"/>
                    </a:lnTo>
                    <a:lnTo>
                      <a:pt x="829" y="337"/>
                    </a:lnTo>
                    <a:lnTo>
                      <a:pt x="916" y="324"/>
                    </a:lnTo>
                    <a:lnTo>
                      <a:pt x="1041" y="273"/>
                    </a:lnTo>
                    <a:lnTo>
                      <a:pt x="1142" y="176"/>
                    </a:lnTo>
                    <a:lnTo>
                      <a:pt x="1238" y="160"/>
                    </a:lnTo>
                    <a:lnTo>
                      <a:pt x="1310" y="180"/>
                    </a:lnTo>
                    <a:lnTo>
                      <a:pt x="1387" y="241"/>
                    </a:lnTo>
                    <a:lnTo>
                      <a:pt x="1407" y="289"/>
                    </a:lnTo>
                    <a:lnTo>
                      <a:pt x="1528" y="220"/>
                    </a:lnTo>
                    <a:lnTo>
                      <a:pt x="1644" y="220"/>
                    </a:lnTo>
                    <a:lnTo>
                      <a:pt x="1725" y="248"/>
                    </a:lnTo>
                    <a:lnTo>
                      <a:pt x="1797" y="305"/>
                    </a:lnTo>
                    <a:lnTo>
                      <a:pt x="1858" y="248"/>
                    </a:lnTo>
                    <a:lnTo>
                      <a:pt x="1934" y="224"/>
                    </a:lnTo>
                    <a:lnTo>
                      <a:pt x="2027" y="232"/>
                    </a:lnTo>
                    <a:lnTo>
                      <a:pt x="2135" y="260"/>
                    </a:lnTo>
                    <a:lnTo>
                      <a:pt x="2050" y="144"/>
                    </a:lnTo>
                    <a:lnTo>
                      <a:pt x="1926" y="51"/>
                    </a:lnTo>
                    <a:lnTo>
                      <a:pt x="1749" y="7"/>
                    </a:lnTo>
                    <a:lnTo>
                      <a:pt x="1637" y="0"/>
                    </a:lnTo>
                    <a:lnTo>
                      <a:pt x="1488" y="47"/>
                    </a:lnTo>
                    <a:lnTo>
                      <a:pt x="1383" y="88"/>
                    </a:lnTo>
                    <a:lnTo>
                      <a:pt x="1299" y="23"/>
                    </a:lnTo>
                    <a:lnTo>
                      <a:pt x="1194" y="16"/>
                    </a:lnTo>
                    <a:lnTo>
                      <a:pt x="1097" y="44"/>
                    </a:lnTo>
                    <a:lnTo>
                      <a:pt x="1038" y="116"/>
                    </a:lnTo>
                    <a:lnTo>
                      <a:pt x="897" y="185"/>
                    </a:lnTo>
                    <a:lnTo>
                      <a:pt x="804" y="185"/>
                    </a:lnTo>
                    <a:lnTo>
                      <a:pt x="671" y="104"/>
                    </a:lnTo>
                    <a:lnTo>
                      <a:pt x="632" y="51"/>
                    </a:lnTo>
                    <a:lnTo>
                      <a:pt x="571" y="156"/>
                    </a:lnTo>
                    <a:lnTo>
                      <a:pt x="410" y="269"/>
                    </a:lnTo>
                    <a:lnTo>
                      <a:pt x="265" y="280"/>
                    </a:lnTo>
                    <a:lnTo>
                      <a:pt x="140" y="229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87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1633" y="1567"/>
                <a:ext cx="1416" cy="309"/>
              </a:xfrm>
              <a:custGeom>
                <a:avLst/>
                <a:gdLst/>
                <a:ahLst/>
                <a:cxnLst>
                  <a:cxn ang="0">
                    <a:pos x="13" y="129"/>
                  </a:cxn>
                  <a:cxn ang="0">
                    <a:pos x="30" y="156"/>
                  </a:cxn>
                  <a:cxn ang="0">
                    <a:pos x="52" y="184"/>
                  </a:cxn>
                  <a:cxn ang="0">
                    <a:pos x="87" y="220"/>
                  </a:cxn>
                  <a:cxn ang="0">
                    <a:pos x="137" y="255"/>
                  </a:cxn>
                  <a:cxn ang="0">
                    <a:pos x="192" y="283"/>
                  </a:cxn>
                  <a:cxn ang="0">
                    <a:pos x="346" y="309"/>
                  </a:cxn>
                  <a:cxn ang="0">
                    <a:pos x="486" y="273"/>
                  </a:cxn>
                  <a:cxn ang="0">
                    <a:pos x="534" y="242"/>
                  </a:cxn>
                  <a:cxn ang="0">
                    <a:pos x="575" y="206"/>
                  </a:cxn>
                  <a:cxn ang="0">
                    <a:pos x="614" y="165"/>
                  </a:cxn>
                  <a:cxn ang="0">
                    <a:pos x="644" y="123"/>
                  </a:cxn>
                  <a:cxn ang="0">
                    <a:pos x="673" y="126"/>
                  </a:cxn>
                  <a:cxn ang="0">
                    <a:pos x="711" y="158"/>
                  </a:cxn>
                  <a:cxn ang="0">
                    <a:pos x="753" y="183"/>
                  </a:cxn>
                  <a:cxn ang="0">
                    <a:pos x="870" y="213"/>
                  </a:cxn>
                  <a:cxn ang="0">
                    <a:pos x="1014" y="180"/>
                  </a:cxn>
                  <a:cxn ang="0">
                    <a:pos x="1062" y="146"/>
                  </a:cxn>
                  <a:cxn ang="0">
                    <a:pos x="1090" y="118"/>
                  </a:cxn>
                  <a:cxn ang="0">
                    <a:pos x="1129" y="82"/>
                  </a:cxn>
                  <a:cxn ang="0">
                    <a:pos x="1197" y="51"/>
                  </a:cxn>
                  <a:cxn ang="0">
                    <a:pos x="1340" y="73"/>
                  </a:cxn>
                  <a:cxn ang="0">
                    <a:pos x="1388" y="112"/>
                  </a:cxn>
                  <a:cxn ang="0">
                    <a:pos x="1407" y="140"/>
                  </a:cxn>
                  <a:cxn ang="0">
                    <a:pos x="1406" y="71"/>
                  </a:cxn>
                  <a:cxn ang="0">
                    <a:pos x="1361" y="37"/>
                  </a:cxn>
                  <a:cxn ang="0">
                    <a:pos x="1305" y="11"/>
                  </a:cxn>
                  <a:cxn ang="0">
                    <a:pos x="1153" y="21"/>
                  </a:cxn>
                  <a:cxn ang="0">
                    <a:pos x="1101" y="57"/>
                  </a:cxn>
                  <a:cxn ang="0">
                    <a:pos x="1070" y="89"/>
                  </a:cxn>
                  <a:cxn ang="0">
                    <a:pos x="1031" y="122"/>
                  </a:cxn>
                  <a:cxn ang="0">
                    <a:pos x="989" y="151"/>
                  </a:cxn>
                  <a:cxn ang="0">
                    <a:pos x="914" y="180"/>
                  </a:cxn>
                  <a:cxn ang="0">
                    <a:pos x="763" y="155"/>
                  </a:cxn>
                  <a:cxn ang="0">
                    <a:pos x="723" y="125"/>
                  </a:cxn>
                  <a:cxn ang="0">
                    <a:pos x="687" y="83"/>
                  </a:cxn>
                  <a:cxn ang="0">
                    <a:pos x="670" y="54"/>
                  </a:cxn>
                  <a:cxn ang="0">
                    <a:pos x="655" y="25"/>
                  </a:cxn>
                  <a:cxn ang="0">
                    <a:pos x="638" y="49"/>
                  </a:cxn>
                  <a:cxn ang="0">
                    <a:pos x="623" y="73"/>
                  </a:cxn>
                  <a:cxn ang="0">
                    <a:pos x="605" y="99"/>
                  </a:cxn>
                  <a:cxn ang="0">
                    <a:pos x="586" y="126"/>
                  </a:cxn>
                  <a:cxn ang="0">
                    <a:pos x="566" y="151"/>
                  </a:cxn>
                  <a:cxn ang="0">
                    <a:pos x="539" y="181"/>
                  </a:cxn>
                  <a:cxn ang="0">
                    <a:pos x="497" y="219"/>
                  </a:cxn>
                  <a:cxn ang="0">
                    <a:pos x="444" y="249"/>
                  </a:cxn>
                  <a:cxn ang="0">
                    <a:pos x="307" y="269"/>
                  </a:cxn>
                  <a:cxn ang="0">
                    <a:pos x="181" y="235"/>
                  </a:cxn>
                  <a:cxn ang="0">
                    <a:pos x="123" y="200"/>
                  </a:cxn>
                  <a:cxn ang="0">
                    <a:pos x="80" y="162"/>
                  </a:cxn>
                  <a:cxn ang="0">
                    <a:pos x="58" y="137"/>
                  </a:cxn>
                  <a:cxn ang="0">
                    <a:pos x="38" y="110"/>
                  </a:cxn>
                  <a:cxn ang="0">
                    <a:pos x="22" y="80"/>
                  </a:cxn>
                  <a:cxn ang="0">
                    <a:pos x="8" y="49"/>
                  </a:cxn>
                  <a:cxn ang="0">
                    <a:pos x="0" y="105"/>
                  </a:cxn>
                </a:cxnLst>
                <a:rect l="0" t="0" r="r" b="b"/>
                <a:pathLst>
                  <a:path w="1416" h="309">
                    <a:moveTo>
                      <a:pt x="0" y="105"/>
                    </a:moveTo>
                    <a:lnTo>
                      <a:pt x="1" y="109"/>
                    </a:lnTo>
                    <a:lnTo>
                      <a:pt x="3" y="113"/>
                    </a:lnTo>
                    <a:lnTo>
                      <a:pt x="5" y="118"/>
                    </a:lnTo>
                    <a:lnTo>
                      <a:pt x="8" y="122"/>
                    </a:lnTo>
                    <a:lnTo>
                      <a:pt x="11" y="125"/>
                    </a:lnTo>
                    <a:lnTo>
                      <a:pt x="13" y="129"/>
                    </a:lnTo>
                    <a:lnTo>
                      <a:pt x="15" y="134"/>
                    </a:lnTo>
                    <a:lnTo>
                      <a:pt x="17" y="137"/>
                    </a:lnTo>
                    <a:lnTo>
                      <a:pt x="19" y="141"/>
                    </a:lnTo>
                    <a:lnTo>
                      <a:pt x="23" y="144"/>
                    </a:lnTo>
                    <a:lnTo>
                      <a:pt x="25" y="149"/>
                    </a:lnTo>
                    <a:lnTo>
                      <a:pt x="27" y="153"/>
                    </a:lnTo>
                    <a:lnTo>
                      <a:pt x="30" y="156"/>
                    </a:lnTo>
                    <a:lnTo>
                      <a:pt x="32" y="161"/>
                    </a:lnTo>
                    <a:lnTo>
                      <a:pt x="36" y="164"/>
                    </a:lnTo>
                    <a:lnTo>
                      <a:pt x="38" y="167"/>
                    </a:lnTo>
                    <a:lnTo>
                      <a:pt x="41" y="170"/>
                    </a:lnTo>
                    <a:lnTo>
                      <a:pt x="44" y="175"/>
                    </a:lnTo>
                    <a:lnTo>
                      <a:pt x="50" y="181"/>
                    </a:lnTo>
                    <a:lnTo>
                      <a:pt x="52" y="184"/>
                    </a:lnTo>
                    <a:lnTo>
                      <a:pt x="55" y="189"/>
                    </a:lnTo>
                    <a:lnTo>
                      <a:pt x="61" y="195"/>
                    </a:lnTo>
                    <a:lnTo>
                      <a:pt x="65" y="198"/>
                    </a:lnTo>
                    <a:lnTo>
                      <a:pt x="68" y="202"/>
                    </a:lnTo>
                    <a:lnTo>
                      <a:pt x="74" y="207"/>
                    </a:lnTo>
                    <a:lnTo>
                      <a:pt x="81" y="213"/>
                    </a:lnTo>
                    <a:lnTo>
                      <a:pt x="87" y="220"/>
                    </a:lnTo>
                    <a:lnTo>
                      <a:pt x="94" y="225"/>
                    </a:lnTo>
                    <a:lnTo>
                      <a:pt x="100" y="231"/>
                    </a:lnTo>
                    <a:lnTo>
                      <a:pt x="108" y="236"/>
                    </a:lnTo>
                    <a:lnTo>
                      <a:pt x="114" y="241"/>
                    </a:lnTo>
                    <a:lnTo>
                      <a:pt x="122" y="247"/>
                    </a:lnTo>
                    <a:lnTo>
                      <a:pt x="129" y="251"/>
                    </a:lnTo>
                    <a:lnTo>
                      <a:pt x="137" y="255"/>
                    </a:lnTo>
                    <a:lnTo>
                      <a:pt x="144" y="261"/>
                    </a:lnTo>
                    <a:lnTo>
                      <a:pt x="152" y="265"/>
                    </a:lnTo>
                    <a:lnTo>
                      <a:pt x="159" y="268"/>
                    </a:lnTo>
                    <a:lnTo>
                      <a:pt x="167" y="273"/>
                    </a:lnTo>
                    <a:lnTo>
                      <a:pt x="176" y="276"/>
                    </a:lnTo>
                    <a:lnTo>
                      <a:pt x="183" y="280"/>
                    </a:lnTo>
                    <a:lnTo>
                      <a:pt x="192" y="283"/>
                    </a:lnTo>
                    <a:lnTo>
                      <a:pt x="208" y="290"/>
                    </a:lnTo>
                    <a:lnTo>
                      <a:pt x="224" y="294"/>
                    </a:lnTo>
                    <a:lnTo>
                      <a:pt x="241" y="299"/>
                    </a:lnTo>
                    <a:lnTo>
                      <a:pt x="259" y="303"/>
                    </a:lnTo>
                    <a:lnTo>
                      <a:pt x="276" y="306"/>
                    </a:lnTo>
                    <a:lnTo>
                      <a:pt x="310" y="309"/>
                    </a:lnTo>
                    <a:lnTo>
                      <a:pt x="346" y="309"/>
                    </a:lnTo>
                    <a:lnTo>
                      <a:pt x="381" y="305"/>
                    </a:lnTo>
                    <a:lnTo>
                      <a:pt x="417" y="298"/>
                    </a:lnTo>
                    <a:lnTo>
                      <a:pt x="434" y="293"/>
                    </a:lnTo>
                    <a:lnTo>
                      <a:pt x="451" y="288"/>
                    </a:lnTo>
                    <a:lnTo>
                      <a:pt x="469" y="280"/>
                    </a:lnTo>
                    <a:lnTo>
                      <a:pt x="477" y="277"/>
                    </a:lnTo>
                    <a:lnTo>
                      <a:pt x="486" y="273"/>
                    </a:lnTo>
                    <a:lnTo>
                      <a:pt x="498" y="266"/>
                    </a:lnTo>
                    <a:lnTo>
                      <a:pt x="503" y="263"/>
                    </a:lnTo>
                    <a:lnTo>
                      <a:pt x="510" y="260"/>
                    </a:lnTo>
                    <a:lnTo>
                      <a:pt x="515" y="255"/>
                    </a:lnTo>
                    <a:lnTo>
                      <a:pt x="521" y="251"/>
                    </a:lnTo>
                    <a:lnTo>
                      <a:pt x="528" y="247"/>
                    </a:lnTo>
                    <a:lnTo>
                      <a:pt x="534" y="242"/>
                    </a:lnTo>
                    <a:lnTo>
                      <a:pt x="540" y="238"/>
                    </a:lnTo>
                    <a:lnTo>
                      <a:pt x="546" y="233"/>
                    </a:lnTo>
                    <a:lnTo>
                      <a:pt x="553" y="227"/>
                    </a:lnTo>
                    <a:lnTo>
                      <a:pt x="558" y="222"/>
                    </a:lnTo>
                    <a:lnTo>
                      <a:pt x="565" y="218"/>
                    </a:lnTo>
                    <a:lnTo>
                      <a:pt x="570" y="212"/>
                    </a:lnTo>
                    <a:lnTo>
                      <a:pt x="575" y="206"/>
                    </a:lnTo>
                    <a:lnTo>
                      <a:pt x="582" y="200"/>
                    </a:lnTo>
                    <a:lnTo>
                      <a:pt x="587" y="195"/>
                    </a:lnTo>
                    <a:lnTo>
                      <a:pt x="593" y="189"/>
                    </a:lnTo>
                    <a:lnTo>
                      <a:pt x="598" y="183"/>
                    </a:lnTo>
                    <a:lnTo>
                      <a:pt x="603" y="177"/>
                    </a:lnTo>
                    <a:lnTo>
                      <a:pt x="609" y="171"/>
                    </a:lnTo>
                    <a:lnTo>
                      <a:pt x="614" y="165"/>
                    </a:lnTo>
                    <a:lnTo>
                      <a:pt x="618" y="160"/>
                    </a:lnTo>
                    <a:lnTo>
                      <a:pt x="624" y="153"/>
                    </a:lnTo>
                    <a:lnTo>
                      <a:pt x="628" y="147"/>
                    </a:lnTo>
                    <a:lnTo>
                      <a:pt x="632" y="140"/>
                    </a:lnTo>
                    <a:lnTo>
                      <a:pt x="637" y="135"/>
                    </a:lnTo>
                    <a:lnTo>
                      <a:pt x="640" y="128"/>
                    </a:lnTo>
                    <a:lnTo>
                      <a:pt x="644" y="123"/>
                    </a:lnTo>
                    <a:lnTo>
                      <a:pt x="647" y="117"/>
                    </a:lnTo>
                    <a:lnTo>
                      <a:pt x="651" y="110"/>
                    </a:lnTo>
                    <a:lnTo>
                      <a:pt x="654" y="105"/>
                    </a:lnTo>
                    <a:lnTo>
                      <a:pt x="658" y="110"/>
                    </a:lnTo>
                    <a:lnTo>
                      <a:pt x="664" y="115"/>
                    </a:lnTo>
                    <a:lnTo>
                      <a:pt x="668" y="121"/>
                    </a:lnTo>
                    <a:lnTo>
                      <a:pt x="673" y="126"/>
                    </a:lnTo>
                    <a:lnTo>
                      <a:pt x="679" y="132"/>
                    </a:lnTo>
                    <a:lnTo>
                      <a:pt x="684" y="136"/>
                    </a:lnTo>
                    <a:lnTo>
                      <a:pt x="689" y="141"/>
                    </a:lnTo>
                    <a:lnTo>
                      <a:pt x="694" y="146"/>
                    </a:lnTo>
                    <a:lnTo>
                      <a:pt x="700" y="150"/>
                    </a:lnTo>
                    <a:lnTo>
                      <a:pt x="706" y="154"/>
                    </a:lnTo>
                    <a:lnTo>
                      <a:pt x="711" y="158"/>
                    </a:lnTo>
                    <a:lnTo>
                      <a:pt x="716" y="163"/>
                    </a:lnTo>
                    <a:lnTo>
                      <a:pt x="723" y="166"/>
                    </a:lnTo>
                    <a:lnTo>
                      <a:pt x="728" y="170"/>
                    </a:lnTo>
                    <a:lnTo>
                      <a:pt x="735" y="174"/>
                    </a:lnTo>
                    <a:lnTo>
                      <a:pt x="741" y="177"/>
                    </a:lnTo>
                    <a:lnTo>
                      <a:pt x="747" y="180"/>
                    </a:lnTo>
                    <a:lnTo>
                      <a:pt x="753" y="183"/>
                    </a:lnTo>
                    <a:lnTo>
                      <a:pt x="765" y="190"/>
                    </a:lnTo>
                    <a:lnTo>
                      <a:pt x="778" y="194"/>
                    </a:lnTo>
                    <a:lnTo>
                      <a:pt x="791" y="199"/>
                    </a:lnTo>
                    <a:lnTo>
                      <a:pt x="804" y="203"/>
                    </a:lnTo>
                    <a:lnTo>
                      <a:pt x="817" y="206"/>
                    </a:lnTo>
                    <a:lnTo>
                      <a:pt x="844" y="211"/>
                    </a:lnTo>
                    <a:lnTo>
                      <a:pt x="870" y="213"/>
                    </a:lnTo>
                    <a:lnTo>
                      <a:pt x="896" y="213"/>
                    </a:lnTo>
                    <a:lnTo>
                      <a:pt x="950" y="205"/>
                    </a:lnTo>
                    <a:lnTo>
                      <a:pt x="963" y="202"/>
                    </a:lnTo>
                    <a:lnTo>
                      <a:pt x="976" y="197"/>
                    </a:lnTo>
                    <a:lnTo>
                      <a:pt x="989" y="192"/>
                    </a:lnTo>
                    <a:lnTo>
                      <a:pt x="1001" y="186"/>
                    </a:lnTo>
                    <a:lnTo>
                      <a:pt x="1014" y="180"/>
                    </a:lnTo>
                    <a:lnTo>
                      <a:pt x="1026" y="174"/>
                    </a:lnTo>
                    <a:lnTo>
                      <a:pt x="1031" y="169"/>
                    </a:lnTo>
                    <a:lnTo>
                      <a:pt x="1037" y="166"/>
                    </a:lnTo>
                    <a:lnTo>
                      <a:pt x="1043" y="162"/>
                    </a:lnTo>
                    <a:lnTo>
                      <a:pt x="1049" y="157"/>
                    </a:lnTo>
                    <a:lnTo>
                      <a:pt x="1055" y="152"/>
                    </a:lnTo>
                    <a:lnTo>
                      <a:pt x="1062" y="146"/>
                    </a:lnTo>
                    <a:lnTo>
                      <a:pt x="1070" y="139"/>
                    </a:lnTo>
                    <a:lnTo>
                      <a:pt x="1073" y="136"/>
                    </a:lnTo>
                    <a:lnTo>
                      <a:pt x="1076" y="133"/>
                    </a:lnTo>
                    <a:lnTo>
                      <a:pt x="1079" y="128"/>
                    </a:lnTo>
                    <a:lnTo>
                      <a:pt x="1084" y="125"/>
                    </a:lnTo>
                    <a:lnTo>
                      <a:pt x="1087" y="122"/>
                    </a:lnTo>
                    <a:lnTo>
                      <a:pt x="1090" y="118"/>
                    </a:lnTo>
                    <a:lnTo>
                      <a:pt x="1094" y="114"/>
                    </a:lnTo>
                    <a:lnTo>
                      <a:pt x="1096" y="111"/>
                    </a:lnTo>
                    <a:lnTo>
                      <a:pt x="1101" y="105"/>
                    </a:lnTo>
                    <a:lnTo>
                      <a:pt x="1108" y="99"/>
                    </a:lnTo>
                    <a:lnTo>
                      <a:pt x="1114" y="93"/>
                    </a:lnTo>
                    <a:lnTo>
                      <a:pt x="1120" y="87"/>
                    </a:lnTo>
                    <a:lnTo>
                      <a:pt x="1129" y="82"/>
                    </a:lnTo>
                    <a:lnTo>
                      <a:pt x="1137" y="77"/>
                    </a:lnTo>
                    <a:lnTo>
                      <a:pt x="1144" y="71"/>
                    </a:lnTo>
                    <a:lnTo>
                      <a:pt x="1153" y="67"/>
                    </a:lnTo>
                    <a:lnTo>
                      <a:pt x="1159" y="63"/>
                    </a:lnTo>
                    <a:lnTo>
                      <a:pt x="1169" y="60"/>
                    </a:lnTo>
                    <a:lnTo>
                      <a:pt x="1178" y="56"/>
                    </a:lnTo>
                    <a:lnTo>
                      <a:pt x="1197" y="51"/>
                    </a:lnTo>
                    <a:lnTo>
                      <a:pt x="1215" y="47"/>
                    </a:lnTo>
                    <a:lnTo>
                      <a:pt x="1234" y="46"/>
                    </a:lnTo>
                    <a:lnTo>
                      <a:pt x="1271" y="48"/>
                    </a:lnTo>
                    <a:lnTo>
                      <a:pt x="1307" y="57"/>
                    </a:lnTo>
                    <a:lnTo>
                      <a:pt x="1324" y="65"/>
                    </a:lnTo>
                    <a:lnTo>
                      <a:pt x="1333" y="68"/>
                    </a:lnTo>
                    <a:lnTo>
                      <a:pt x="1340" y="73"/>
                    </a:lnTo>
                    <a:lnTo>
                      <a:pt x="1349" y="78"/>
                    </a:lnTo>
                    <a:lnTo>
                      <a:pt x="1356" y="83"/>
                    </a:lnTo>
                    <a:lnTo>
                      <a:pt x="1364" y="90"/>
                    </a:lnTo>
                    <a:lnTo>
                      <a:pt x="1370" y="95"/>
                    </a:lnTo>
                    <a:lnTo>
                      <a:pt x="1378" y="101"/>
                    </a:lnTo>
                    <a:lnTo>
                      <a:pt x="1384" y="109"/>
                    </a:lnTo>
                    <a:lnTo>
                      <a:pt x="1388" y="112"/>
                    </a:lnTo>
                    <a:lnTo>
                      <a:pt x="1390" y="117"/>
                    </a:lnTo>
                    <a:lnTo>
                      <a:pt x="1393" y="120"/>
                    </a:lnTo>
                    <a:lnTo>
                      <a:pt x="1396" y="124"/>
                    </a:lnTo>
                    <a:lnTo>
                      <a:pt x="1399" y="127"/>
                    </a:lnTo>
                    <a:lnTo>
                      <a:pt x="1402" y="132"/>
                    </a:lnTo>
                    <a:lnTo>
                      <a:pt x="1405" y="136"/>
                    </a:lnTo>
                    <a:lnTo>
                      <a:pt x="1407" y="140"/>
                    </a:lnTo>
                    <a:lnTo>
                      <a:pt x="1409" y="144"/>
                    </a:lnTo>
                    <a:lnTo>
                      <a:pt x="1411" y="148"/>
                    </a:lnTo>
                    <a:lnTo>
                      <a:pt x="1413" y="153"/>
                    </a:lnTo>
                    <a:lnTo>
                      <a:pt x="1416" y="157"/>
                    </a:lnTo>
                    <a:lnTo>
                      <a:pt x="1416" y="82"/>
                    </a:lnTo>
                    <a:lnTo>
                      <a:pt x="1411" y="77"/>
                    </a:lnTo>
                    <a:lnTo>
                      <a:pt x="1406" y="71"/>
                    </a:lnTo>
                    <a:lnTo>
                      <a:pt x="1399" y="66"/>
                    </a:lnTo>
                    <a:lnTo>
                      <a:pt x="1394" y="62"/>
                    </a:lnTo>
                    <a:lnTo>
                      <a:pt x="1388" y="56"/>
                    </a:lnTo>
                    <a:lnTo>
                      <a:pt x="1381" y="51"/>
                    </a:lnTo>
                    <a:lnTo>
                      <a:pt x="1375" y="47"/>
                    </a:lnTo>
                    <a:lnTo>
                      <a:pt x="1367" y="41"/>
                    </a:lnTo>
                    <a:lnTo>
                      <a:pt x="1361" y="37"/>
                    </a:lnTo>
                    <a:lnTo>
                      <a:pt x="1353" y="33"/>
                    </a:lnTo>
                    <a:lnTo>
                      <a:pt x="1346" y="28"/>
                    </a:lnTo>
                    <a:lnTo>
                      <a:pt x="1337" y="25"/>
                    </a:lnTo>
                    <a:lnTo>
                      <a:pt x="1329" y="21"/>
                    </a:lnTo>
                    <a:lnTo>
                      <a:pt x="1321" y="18"/>
                    </a:lnTo>
                    <a:lnTo>
                      <a:pt x="1313" y="14"/>
                    </a:lnTo>
                    <a:lnTo>
                      <a:pt x="1305" y="11"/>
                    </a:lnTo>
                    <a:lnTo>
                      <a:pt x="1287" y="7"/>
                    </a:lnTo>
                    <a:lnTo>
                      <a:pt x="1269" y="4"/>
                    </a:lnTo>
                    <a:lnTo>
                      <a:pt x="1232" y="0"/>
                    </a:lnTo>
                    <a:lnTo>
                      <a:pt x="1196" y="5"/>
                    </a:lnTo>
                    <a:lnTo>
                      <a:pt x="1178" y="10"/>
                    </a:lnTo>
                    <a:lnTo>
                      <a:pt x="1159" y="18"/>
                    </a:lnTo>
                    <a:lnTo>
                      <a:pt x="1153" y="21"/>
                    </a:lnTo>
                    <a:lnTo>
                      <a:pt x="1144" y="25"/>
                    </a:lnTo>
                    <a:lnTo>
                      <a:pt x="1137" y="30"/>
                    </a:lnTo>
                    <a:lnTo>
                      <a:pt x="1129" y="36"/>
                    </a:lnTo>
                    <a:lnTo>
                      <a:pt x="1120" y="41"/>
                    </a:lnTo>
                    <a:lnTo>
                      <a:pt x="1114" y="47"/>
                    </a:lnTo>
                    <a:lnTo>
                      <a:pt x="1108" y="52"/>
                    </a:lnTo>
                    <a:lnTo>
                      <a:pt x="1101" y="57"/>
                    </a:lnTo>
                    <a:lnTo>
                      <a:pt x="1099" y="62"/>
                    </a:lnTo>
                    <a:lnTo>
                      <a:pt x="1095" y="65"/>
                    </a:lnTo>
                    <a:lnTo>
                      <a:pt x="1091" y="69"/>
                    </a:lnTo>
                    <a:lnTo>
                      <a:pt x="1086" y="73"/>
                    </a:lnTo>
                    <a:lnTo>
                      <a:pt x="1081" y="79"/>
                    </a:lnTo>
                    <a:lnTo>
                      <a:pt x="1075" y="84"/>
                    </a:lnTo>
                    <a:lnTo>
                      <a:pt x="1070" y="89"/>
                    </a:lnTo>
                    <a:lnTo>
                      <a:pt x="1064" y="94"/>
                    </a:lnTo>
                    <a:lnTo>
                      <a:pt x="1058" y="99"/>
                    </a:lnTo>
                    <a:lnTo>
                      <a:pt x="1053" y="105"/>
                    </a:lnTo>
                    <a:lnTo>
                      <a:pt x="1046" y="109"/>
                    </a:lnTo>
                    <a:lnTo>
                      <a:pt x="1041" y="114"/>
                    </a:lnTo>
                    <a:lnTo>
                      <a:pt x="1036" y="118"/>
                    </a:lnTo>
                    <a:lnTo>
                      <a:pt x="1031" y="122"/>
                    </a:lnTo>
                    <a:lnTo>
                      <a:pt x="1023" y="127"/>
                    </a:lnTo>
                    <a:lnTo>
                      <a:pt x="1018" y="132"/>
                    </a:lnTo>
                    <a:lnTo>
                      <a:pt x="1013" y="136"/>
                    </a:lnTo>
                    <a:lnTo>
                      <a:pt x="1006" y="140"/>
                    </a:lnTo>
                    <a:lnTo>
                      <a:pt x="1001" y="143"/>
                    </a:lnTo>
                    <a:lnTo>
                      <a:pt x="994" y="148"/>
                    </a:lnTo>
                    <a:lnTo>
                      <a:pt x="989" y="151"/>
                    </a:lnTo>
                    <a:lnTo>
                      <a:pt x="983" y="154"/>
                    </a:lnTo>
                    <a:lnTo>
                      <a:pt x="976" y="157"/>
                    </a:lnTo>
                    <a:lnTo>
                      <a:pt x="964" y="163"/>
                    </a:lnTo>
                    <a:lnTo>
                      <a:pt x="951" y="168"/>
                    </a:lnTo>
                    <a:lnTo>
                      <a:pt x="938" y="172"/>
                    </a:lnTo>
                    <a:lnTo>
                      <a:pt x="927" y="177"/>
                    </a:lnTo>
                    <a:lnTo>
                      <a:pt x="914" y="180"/>
                    </a:lnTo>
                    <a:lnTo>
                      <a:pt x="901" y="182"/>
                    </a:lnTo>
                    <a:lnTo>
                      <a:pt x="875" y="184"/>
                    </a:lnTo>
                    <a:lnTo>
                      <a:pt x="823" y="180"/>
                    </a:lnTo>
                    <a:lnTo>
                      <a:pt x="798" y="172"/>
                    </a:lnTo>
                    <a:lnTo>
                      <a:pt x="786" y="168"/>
                    </a:lnTo>
                    <a:lnTo>
                      <a:pt x="774" y="162"/>
                    </a:lnTo>
                    <a:lnTo>
                      <a:pt x="763" y="155"/>
                    </a:lnTo>
                    <a:lnTo>
                      <a:pt x="756" y="152"/>
                    </a:lnTo>
                    <a:lnTo>
                      <a:pt x="751" y="148"/>
                    </a:lnTo>
                    <a:lnTo>
                      <a:pt x="744" y="143"/>
                    </a:lnTo>
                    <a:lnTo>
                      <a:pt x="739" y="139"/>
                    </a:lnTo>
                    <a:lnTo>
                      <a:pt x="734" y="135"/>
                    </a:lnTo>
                    <a:lnTo>
                      <a:pt x="728" y="131"/>
                    </a:lnTo>
                    <a:lnTo>
                      <a:pt x="723" y="125"/>
                    </a:lnTo>
                    <a:lnTo>
                      <a:pt x="718" y="120"/>
                    </a:lnTo>
                    <a:lnTo>
                      <a:pt x="712" y="114"/>
                    </a:lnTo>
                    <a:lnTo>
                      <a:pt x="707" y="109"/>
                    </a:lnTo>
                    <a:lnTo>
                      <a:pt x="702" y="103"/>
                    </a:lnTo>
                    <a:lnTo>
                      <a:pt x="697" y="96"/>
                    </a:lnTo>
                    <a:lnTo>
                      <a:pt x="693" y="90"/>
                    </a:lnTo>
                    <a:lnTo>
                      <a:pt x="687" y="83"/>
                    </a:lnTo>
                    <a:lnTo>
                      <a:pt x="685" y="80"/>
                    </a:lnTo>
                    <a:lnTo>
                      <a:pt x="683" y="77"/>
                    </a:lnTo>
                    <a:lnTo>
                      <a:pt x="679" y="69"/>
                    </a:lnTo>
                    <a:lnTo>
                      <a:pt x="677" y="66"/>
                    </a:lnTo>
                    <a:lnTo>
                      <a:pt x="674" y="62"/>
                    </a:lnTo>
                    <a:lnTo>
                      <a:pt x="672" y="58"/>
                    </a:lnTo>
                    <a:lnTo>
                      <a:pt x="670" y="54"/>
                    </a:lnTo>
                    <a:lnTo>
                      <a:pt x="668" y="50"/>
                    </a:lnTo>
                    <a:lnTo>
                      <a:pt x="666" y="47"/>
                    </a:lnTo>
                    <a:lnTo>
                      <a:pt x="664" y="42"/>
                    </a:lnTo>
                    <a:lnTo>
                      <a:pt x="661" y="38"/>
                    </a:lnTo>
                    <a:lnTo>
                      <a:pt x="659" y="34"/>
                    </a:lnTo>
                    <a:lnTo>
                      <a:pt x="657" y="29"/>
                    </a:lnTo>
                    <a:lnTo>
                      <a:pt x="655" y="25"/>
                    </a:lnTo>
                    <a:lnTo>
                      <a:pt x="654" y="21"/>
                    </a:lnTo>
                    <a:lnTo>
                      <a:pt x="651" y="26"/>
                    </a:lnTo>
                    <a:lnTo>
                      <a:pt x="647" y="33"/>
                    </a:lnTo>
                    <a:lnTo>
                      <a:pt x="644" y="39"/>
                    </a:lnTo>
                    <a:lnTo>
                      <a:pt x="642" y="42"/>
                    </a:lnTo>
                    <a:lnTo>
                      <a:pt x="640" y="46"/>
                    </a:lnTo>
                    <a:lnTo>
                      <a:pt x="638" y="49"/>
                    </a:lnTo>
                    <a:lnTo>
                      <a:pt x="636" y="53"/>
                    </a:lnTo>
                    <a:lnTo>
                      <a:pt x="633" y="56"/>
                    </a:lnTo>
                    <a:lnTo>
                      <a:pt x="631" y="60"/>
                    </a:lnTo>
                    <a:lnTo>
                      <a:pt x="629" y="63"/>
                    </a:lnTo>
                    <a:lnTo>
                      <a:pt x="627" y="67"/>
                    </a:lnTo>
                    <a:lnTo>
                      <a:pt x="625" y="70"/>
                    </a:lnTo>
                    <a:lnTo>
                      <a:pt x="623" y="73"/>
                    </a:lnTo>
                    <a:lnTo>
                      <a:pt x="621" y="78"/>
                    </a:lnTo>
                    <a:lnTo>
                      <a:pt x="617" y="81"/>
                    </a:lnTo>
                    <a:lnTo>
                      <a:pt x="615" y="85"/>
                    </a:lnTo>
                    <a:lnTo>
                      <a:pt x="613" y="89"/>
                    </a:lnTo>
                    <a:lnTo>
                      <a:pt x="610" y="92"/>
                    </a:lnTo>
                    <a:lnTo>
                      <a:pt x="608" y="96"/>
                    </a:lnTo>
                    <a:lnTo>
                      <a:pt x="605" y="99"/>
                    </a:lnTo>
                    <a:lnTo>
                      <a:pt x="602" y="104"/>
                    </a:lnTo>
                    <a:lnTo>
                      <a:pt x="600" y="107"/>
                    </a:lnTo>
                    <a:lnTo>
                      <a:pt x="597" y="111"/>
                    </a:lnTo>
                    <a:lnTo>
                      <a:pt x="595" y="114"/>
                    </a:lnTo>
                    <a:lnTo>
                      <a:pt x="591" y="119"/>
                    </a:lnTo>
                    <a:lnTo>
                      <a:pt x="588" y="122"/>
                    </a:lnTo>
                    <a:lnTo>
                      <a:pt x="586" y="126"/>
                    </a:lnTo>
                    <a:lnTo>
                      <a:pt x="583" y="129"/>
                    </a:lnTo>
                    <a:lnTo>
                      <a:pt x="580" y="133"/>
                    </a:lnTo>
                    <a:lnTo>
                      <a:pt x="577" y="137"/>
                    </a:lnTo>
                    <a:lnTo>
                      <a:pt x="574" y="140"/>
                    </a:lnTo>
                    <a:lnTo>
                      <a:pt x="571" y="144"/>
                    </a:lnTo>
                    <a:lnTo>
                      <a:pt x="568" y="148"/>
                    </a:lnTo>
                    <a:lnTo>
                      <a:pt x="566" y="151"/>
                    </a:lnTo>
                    <a:lnTo>
                      <a:pt x="562" y="154"/>
                    </a:lnTo>
                    <a:lnTo>
                      <a:pt x="559" y="158"/>
                    </a:lnTo>
                    <a:lnTo>
                      <a:pt x="556" y="162"/>
                    </a:lnTo>
                    <a:lnTo>
                      <a:pt x="551" y="168"/>
                    </a:lnTo>
                    <a:lnTo>
                      <a:pt x="547" y="171"/>
                    </a:lnTo>
                    <a:lnTo>
                      <a:pt x="544" y="175"/>
                    </a:lnTo>
                    <a:lnTo>
                      <a:pt x="539" y="181"/>
                    </a:lnTo>
                    <a:lnTo>
                      <a:pt x="532" y="188"/>
                    </a:lnTo>
                    <a:lnTo>
                      <a:pt x="526" y="194"/>
                    </a:lnTo>
                    <a:lnTo>
                      <a:pt x="520" y="199"/>
                    </a:lnTo>
                    <a:lnTo>
                      <a:pt x="514" y="205"/>
                    </a:lnTo>
                    <a:lnTo>
                      <a:pt x="509" y="210"/>
                    </a:lnTo>
                    <a:lnTo>
                      <a:pt x="502" y="214"/>
                    </a:lnTo>
                    <a:lnTo>
                      <a:pt x="497" y="219"/>
                    </a:lnTo>
                    <a:lnTo>
                      <a:pt x="491" y="223"/>
                    </a:lnTo>
                    <a:lnTo>
                      <a:pt x="486" y="226"/>
                    </a:lnTo>
                    <a:lnTo>
                      <a:pt x="477" y="232"/>
                    </a:lnTo>
                    <a:lnTo>
                      <a:pt x="470" y="236"/>
                    </a:lnTo>
                    <a:lnTo>
                      <a:pt x="461" y="241"/>
                    </a:lnTo>
                    <a:lnTo>
                      <a:pt x="452" y="245"/>
                    </a:lnTo>
                    <a:lnTo>
                      <a:pt x="444" y="249"/>
                    </a:lnTo>
                    <a:lnTo>
                      <a:pt x="435" y="252"/>
                    </a:lnTo>
                    <a:lnTo>
                      <a:pt x="427" y="255"/>
                    </a:lnTo>
                    <a:lnTo>
                      <a:pt x="418" y="259"/>
                    </a:lnTo>
                    <a:lnTo>
                      <a:pt x="400" y="263"/>
                    </a:lnTo>
                    <a:lnTo>
                      <a:pt x="381" y="266"/>
                    </a:lnTo>
                    <a:lnTo>
                      <a:pt x="345" y="270"/>
                    </a:lnTo>
                    <a:lnTo>
                      <a:pt x="307" y="269"/>
                    </a:lnTo>
                    <a:lnTo>
                      <a:pt x="270" y="265"/>
                    </a:lnTo>
                    <a:lnTo>
                      <a:pt x="252" y="261"/>
                    </a:lnTo>
                    <a:lnTo>
                      <a:pt x="234" y="255"/>
                    </a:lnTo>
                    <a:lnTo>
                      <a:pt x="215" y="250"/>
                    </a:lnTo>
                    <a:lnTo>
                      <a:pt x="198" y="242"/>
                    </a:lnTo>
                    <a:lnTo>
                      <a:pt x="189" y="239"/>
                    </a:lnTo>
                    <a:lnTo>
                      <a:pt x="181" y="235"/>
                    </a:lnTo>
                    <a:lnTo>
                      <a:pt x="172" y="231"/>
                    </a:lnTo>
                    <a:lnTo>
                      <a:pt x="164" y="226"/>
                    </a:lnTo>
                    <a:lnTo>
                      <a:pt x="155" y="221"/>
                    </a:lnTo>
                    <a:lnTo>
                      <a:pt x="147" y="217"/>
                    </a:lnTo>
                    <a:lnTo>
                      <a:pt x="139" y="211"/>
                    </a:lnTo>
                    <a:lnTo>
                      <a:pt x="131" y="206"/>
                    </a:lnTo>
                    <a:lnTo>
                      <a:pt x="123" y="200"/>
                    </a:lnTo>
                    <a:lnTo>
                      <a:pt x="115" y="194"/>
                    </a:lnTo>
                    <a:lnTo>
                      <a:pt x="108" y="189"/>
                    </a:lnTo>
                    <a:lnTo>
                      <a:pt x="101" y="182"/>
                    </a:lnTo>
                    <a:lnTo>
                      <a:pt x="94" y="176"/>
                    </a:lnTo>
                    <a:lnTo>
                      <a:pt x="87" y="169"/>
                    </a:lnTo>
                    <a:lnTo>
                      <a:pt x="83" y="166"/>
                    </a:lnTo>
                    <a:lnTo>
                      <a:pt x="80" y="162"/>
                    </a:lnTo>
                    <a:lnTo>
                      <a:pt x="76" y="158"/>
                    </a:lnTo>
                    <a:lnTo>
                      <a:pt x="73" y="155"/>
                    </a:lnTo>
                    <a:lnTo>
                      <a:pt x="70" y="152"/>
                    </a:lnTo>
                    <a:lnTo>
                      <a:pt x="67" y="148"/>
                    </a:lnTo>
                    <a:lnTo>
                      <a:pt x="64" y="144"/>
                    </a:lnTo>
                    <a:lnTo>
                      <a:pt x="60" y="141"/>
                    </a:lnTo>
                    <a:lnTo>
                      <a:pt x="58" y="137"/>
                    </a:lnTo>
                    <a:lnTo>
                      <a:pt x="55" y="134"/>
                    </a:lnTo>
                    <a:lnTo>
                      <a:pt x="52" y="129"/>
                    </a:lnTo>
                    <a:lnTo>
                      <a:pt x="50" y="126"/>
                    </a:lnTo>
                    <a:lnTo>
                      <a:pt x="46" y="122"/>
                    </a:lnTo>
                    <a:lnTo>
                      <a:pt x="43" y="118"/>
                    </a:lnTo>
                    <a:lnTo>
                      <a:pt x="41" y="114"/>
                    </a:lnTo>
                    <a:lnTo>
                      <a:pt x="38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0" y="97"/>
                    </a:lnTo>
                    <a:lnTo>
                      <a:pt x="28" y="93"/>
                    </a:lnTo>
                    <a:lnTo>
                      <a:pt x="26" y="89"/>
                    </a:lnTo>
                    <a:lnTo>
                      <a:pt x="24" y="84"/>
                    </a:lnTo>
                    <a:lnTo>
                      <a:pt x="22" y="80"/>
                    </a:lnTo>
                    <a:lnTo>
                      <a:pt x="19" y="76"/>
                    </a:lnTo>
                    <a:lnTo>
                      <a:pt x="17" y="71"/>
                    </a:lnTo>
                    <a:lnTo>
                      <a:pt x="15" y="67"/>
                    </a:lnTo>
                    <a:lnTo>
                      <a:pt x="13" y="63"/>
                    </a:lnTo>
                    <a:lnTo>
                      <a:pt x="12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4"/>
                    </a:lnTo>
                    <a:lnTo>
                      <a:pt x="5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1" y="25"/>
                    </a:lnTo>
                    <a:lnTo>
                      <a:pt x="0" y="21"/>
                    </a:lnTo>
                    <a:lnTo>
                      <a:pt x="0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1632" y="1417"/>
                <a:ext cx="1416" cy="308"/>
              </a:xfrm>
              <a:custGeom>
                <a:avLst/>
                <a:gdLst/>
                <a:ahLst/>
                <a:cxnLst>
                  <a:cxn ang="0">
                    <a:pos x="11" y="125"/>
                  </a:cxn>
                  <a:cxn ang="0">
                    <a:pos x="27" y="152"/>
                  </a:cxn>
                  <a:cxn ang="0">
                    <a:pos x="46" y="177"/>
                  </a:cxn>
                  <a:cxn ang="0">
                    <a:pos x="68" y="201"/>
                  </a:cxn>
                  <a:cxn ang="0">
                    <a:pos x="108" y="235"/>
                  </a:cxn>
                  <a:cxn ang="0">
                    <a:pos x="152" y="264"/>
                  </a:cxn>
                  <a:cxn ang="0">
                    <a:pos x="208" y="288"/>
                  </a:cxn>
                  <a:cxn ang="0">
                    <a:pos x="346" y="308"/>
                  </a:cxn>
                  <a:cxn ang="0">
                    <a:pos x="477" y="276"/>
                  </a:cxn>
                  <a:cxn ang="0">
                    <a:pos x="521" y="250"/>
                  </a:cxn>
                  <a:cxn ang="0">
                    <a:pos x="558" y="222"/>
                  </a:cxn>
                  <a:cxn ang="0">
                    <a:pos x="593" y="188"/>
                  </a:cxn>
                  <a:cxn ang="0">
                    <a:pos x="624" y="152"/>
                  </a:cxn>
                  <a:cxn ang="0">
                    <a:pos x="647" y="116"/>
                  </a:cxn>
                  <a:cxn ang="0">
                    <a:pos x="673" y="126"/>
                  </a:cxn>
                  <a:cxn ang="0">
                    <a:pos x="706" y="154"/>
                  </a:cxn>
                  <a:cxn ang="0">
                    <a:pos x="741" y="176"/>
                  </a:cxn>
                  <a:cxn ang="0">
                    <a:pos x="804" y="202"/>
                  </a:cxn>
                  <a:cxn ang="0">
                    <a:pos x="963" y="201"/>
                  </a:cxn>
                  <a:cxn ang="0">
                    <a:pos x="1031" y="169"/>
                  </a:cxn>
                  <a:cxn ang="0">
                    <a:pos x="1070" y="139"/>
                  </a:cxn>
                  <a:cxn ang="0">
                    <a:pos x="1094" y="114"/>
                  </a:cxn>
                  <a:cxn ang="0">
                    <a:pos x="1129" y="81"/>
                  </a:cxn>
                  <a:cxn ang="0">
                    <a:pos x="1178" y="56"/>
                  </a:cxn>
                  <a:cxn ang="0">
                    <a:pos x="1325" y="63"/>
                  </a:cxn>
                  <a:cxn ang="0">
                    <a:pos x="1371" y="89"/>
                  </a:cxn>
                  <a:cxn ang="0">
                    <a:pos x="1407" y="122"/>
                  </a:cxn>
                  <a:cxn ang="0">
                    <a:pos x="1399" y="65"/>
                  </a:cxn>
                  <a:cxn ang="0">
                    <a:pos x="1361" y="36"/>
                  </a:cxn>
                  <a:cxn ang="0">
                    <a:pos x="1313" y="14"/>
                  </a:cxn>
                  <a:cxn ang="0">
                    <a:pos x="1178" y="9"/>
                  </a:cxn>
                  <a:cxn ang="0">
                    <a:pos x="1120" y="41"/>
                  </a:cxn>
                  <a:cxn ang="0">
                    <a:pos x="1091" y="69"/>
                  </a:cxn>
                  <a:cxn ang="0">
                    <a:pos x="1058" y="99"/>
                  </a:cxn>
                  <a:cxn ang="0">
                    <a:pos x="1023" y="127"/>
                  </a:cxn>
                  <a:cxn ang="0">
                    <a:pos x="989" y="150"/>
                  </a:cxn>
                  <a:cxn ang="0">
                    <a:pos x="927" y="176"/>
                  </a:cxn>
                  <a:cxn ang="0">
                    <a:pos x="786" y="168"/>
                  </a:cxn>
                  <a:cxn ang="0">
                    <a:pos x="739" y="139"/>
                  </a:cxn>
                  <a:cxn ang="0">
                    <a:pos x="707" y="108"/>
                  </a:cxn>
                  <a:cxn ang="0">
                    <a:pos x="681" y="72"/>
                  </a:cxn>
                  <a:cxn ang="0">
                    <a:pos x="666" y="46"/>
                  </a:cxn>
                  <a:cxn ang="0">
                    <a:pos x="654" y="20"/>
                  </a:cxn>
                  <a:cxn ang="0">
                    <a:pos x="638" y="48"/>
                  </a:cxn>
                  <a:cxn ang="0">
                    <a:pos x="625" y="70"/>
                  </a:cxn>
                  <a:cxn ang="0">
                    <a:pos x="608" y="95"/>
                  </a:cxn>
                  <a:cxn ang="0">
                    <a:pos x="591" y="118"/>
                  </a:cxn>
                  <a:cxn ang="0">
                    <a:pos x="574" y="140"/>
                  </a:cxn>
                  <a:cxn ang="0">
                    <a:pos x="556" y="161"/>
                  </a:cxn>
                  <a:cxn ang="0">
                    <a:pos x="532" y="187"/>
                  </a:cxn>
                  <a:cxn ang="0">
                    <a:pos x="497" y="218"/>
                  </a:cxn>
                  <a:cxn ang="0">
                    <a:pos x="452" y="244"/>
                  </a:cxn>
                  <a:cxn ang="0">
                    <a:pos x="381" y="265"/>
                  </a:cxn>
                  <a:cxn ang="0">
                    <a:pos x="215" y="248"/>
                  </a:cxn>
                  <a:cxn ang="0">
                    <a:pos x="155" y="220"/>
                  </a:cxn>
                  <a:cxn ang="0">
                    <a:pos x="108" y="188"/>
                  </a:cxn>
                  <a:cxn ang="0">
                    <a:pos x="76" y="158"/>
                  </a:cxn>
                  <a:cxn ang="0">
                    <a:pos x="55" y="132"/>
                  </a:cxn>
                  <a:cxn ang="0">
                    <a:pos x="38" y="109"/>
                  </a:cxn>
                  <a:cxn ang="0">
                    <a:pos x="24" y="84"/>
                  </a:cxn>
                  <a:cxn ang="0">
                    <a:pos x="12" y="58"/>
                  </a:cxn>
                  <a:cxn ang="0">
                    <a:pos x="2" y="30"/>
                  </a:cxn>
                </a:cxnLst>
                <a:rect l="0" t="0" r="r" b="b"/>
                <a:pathLst>
                  <a:path w="1416" h="308">
                    <a:moveTo>
                      <a:pt x="0" y="104"/>
                    </a:moveTo>
                    <a:lnTo>
                      <a:pt x="1" y="108"/>
                    </a:lnTo>
                    <a:lnTo>
                      <a:pt x="3" y="113"/>
                    </a:lnTo>
                    <a:lnTo>
                      <a:pt x="5" y="117"/>
                    </a:lnTo>
                    <a:lnTo>
                      <a:pt x="8" y="120"/>
                    </a:lnTo>
                    <a:lnTo>
                      <a:pt x="11" y="125"/>
                    </a:lnTo>
                    <a:lnTo>
                      <a:pt x="13" y="129"/>
                    </a:lnTo>
                    <a:lnTo>
                      <a:pt x="15" y="133"/>
                    </a:lnTo>
                    <a:lnTo>
                      <a:pt x="17" y="136"/>
                    </a:lnTo>
                    <a:lnTo>
                      <a:pt x="19" y="141"/>
                    </a:lnTo>
                    <a:lnTo>
                      <a:pt x="23" y="144"/>
                    </a:lnTo>
                    <a:lnTo>
                      <a:pt x="27" y="152"/>
                    </a:lnTo>
                    <a:lnTo>
                      <a:pt x="30" y="156"/>
                    </a:lnTo>
                    <a:lnTo>
                      <a:pt x="32" y="160"/>
                    </a:lnTo>
                    <a:lnTo>
                      <a:pt x="36" y="163"/>
                    </a:lnTo>
                    <a:lnTo>
                      <a:pt x="38" y="166"/>
                    </a:lnTo>
                    <a:lnTo>
                      <a:pt x="44" y="174"/>
                    </a:lnTo>
                    <a:lnTo>
                      <a:pt x="46" y="177"/>
                    </a:lnTo>
                    <a:lnTo>
                      <a:pt x="50" y="180"/>
                    </a:lnTo>
                    <a:lnTo>
                      <a:pt x="52" y="184"/>
                    </a:lnTo>
                    <a:lnTo>
                      <a:pt x="55" y="188"/>
                    </a:lnTo>
                    <a:lnTo>
                      <a:pt x="58" y="191"/>
                    </a:lnTo>
                    <a:lnTo>
                      <a:pt x="61" y="194"/>
                    </a:lnTo>
                    <a:lnTo>
                      <a:pt x="68" y="201"/>
                    </a:lnTo>
                    <a:lnTo>
                      <a:pt x="74" y="206"/>
                    </a:lnTo>
                    <a:lnTo>
                      <a:pt x="81" y="213"/>
                    </a:lnTo>
                    <a:lnTo>
                      <a:pt x="87" y="218"/>
                    </a:lnTo>
                    <a:lnTo>
                      <a:pt x="94" y="225"/>
                    </a:lnTo>
                    <a:lnTo>
                      <a:pt x="100" y="230"/>
                    </a:lnTo>
                    <a:lnTo>
                      <a:pt x="108" y="235"/>
                    </a:lnTo>
                    <a:lnTo>
                      <a:pt x="114" y="241"/>
                    </a:lnTo>
                    <a:lnTo>
                      <a:pt x="122" y="246"/>
                    </a:lnTo>
                    <a:lnTo>
                      <a:pt x="129" y="250"/>
                    </a:lnTo>
                    <a:lnTo>
                      <a:pt x="137" y="255"/>
                    </a:lnTo>
                    <a:lnTo>
                      <a:pt x="144" y="260"/>
                    </a:lnTo>
                    <a:lnTo>
                      <a:pt x="152" y="264"/>
                    </a:lnTo>
                    <a:lnTo>
                      <a:pt x="159" y="268"/>
                    </a:lnTo>
                    <a:lnTo>
                      <a:pt x="167" y="272"/>
                    </a:lnTo>
                    <a:lnTo>
                      <a:pt x="176" y="275"/>
                    </a:lnTo>
                    <a:lnTo>
                      <a:pt x="183" y="279"/>
                    </a:lnTo>
                    <a:lnTo>
                      <a:pt x="192" y="283"/>
                    </a:lnTo>
                    <a:lnTo>
                      <a:pt x="208" y="288"/>
                    </a:lnTo>
                    <a:lnTo>
                      <a:pt x="224" y="293"/>
                    </a:lnTo>
                    <a:lnTo>
                      <a:pt x="241" y="298"/>
                    </a:lnTo>
                    <a:lnTo>
                      <a:pt x="259" y="302"/>
                    </a:lnTo>
                    <a:lnTo>
                      <a:pt x="276" y="305"/>
                    </a:lnTo>
                    <a:lnTo>
                      <a:pt x="310" y="308"/>
                    </a:lnTo>
                    <a:lnTo>
                      <a:pt x="346" y="308"/>
                    </a:lnTo>
                    <a:lnTo>
                      <a:pt x="381" y="304"/>
                    </a:lnTo>
                    <a:lnTo>
                      <a:pt x="417" y="298"/>
                    </a:lnTo>
                    <a:lnTo>
                      <a:pt x="434" y="292"/>
                    </a:lnTo>
                    <a:lnTo>
                      <a:pt x="451" y="286"/>
                    </a:lnTo>
                    <a:lnTo>
                      <a:pt x="469" y="279"/>
                    </a:lnTo>
                    <a:lnTo>
                      <a:pt x="477" y="276"/>
                    </a:lnTo>
                    <a:lnTo>
                      <a:pt x="486" y="272"/>
                    </a:lnTo>
                    <a:lnTo>
                      <a:pt x="498" y="265"/>
                    </a:lnTo>
                    <a:lnTo>
                      <a:pt x="503" y="262"/>
                    </a:lnTo>
                    <a:lnTo>
                      <a:pt x="510" y="258"/>
                    </a:lnTo>
                    <a:lnTo>
                      <a:pt x="515" y="255"/>
                    </a:lnTo>
                    <a:lnTo>
                      <a:pt x="521" y="250"/>
                    </a:lnTo>
                    <a:lnTo>
                      <a:pt x="528" y="246"/>
                    </a:lnTo>
                    <a:lnTo>
                      <a:pt x="534" y="242"/>
                    </a:lnTo>
                    <a:lnTo>
                      <a:pt x="540" y="237"/>
                    </a:lnTo>
                    <a:lnTo>
                      <a:pt x="546" y="232"/>
                    </a:lnTo>
                    <a:lnTo>
                      <a:pt x="553" y="227"/>
                    </a:lnTo>
                    <a:lnTo>
                      <a:pt x="558" y="222"/>
                    </a:lnTo>
                    <a:lnTo>
                      <a:pt x="565" y="217"/>
                    </a:lnTo>
                    <a:lnTo>
                      <a:pt x="570" y="212"/>
                    </a:lnTo>
                    <a:lnTo>
                      <a:pt x="575" y="205"/>
                    </a:lnTo>
                    <a:lnTo>
                      <a:pt x="582" y="200"/>
                    </a:lnTo>
                    <a:lnTo>
                      <a:pt x="587" y="194"/>
                    </a:lnTo>
                    <a:lnTo>
                      <a:pt x="593" y="188"/>
                    </a:lnTo>
                    <a:lnTo>
                      <a:pt x="598" y="183"/>
                    </a:lnTo>
                    <a:lnTo>
                      <a:pt x="603" y="176"/>
                    </a:lnTo>
                    <a:lnTo>
                      <a:pt x="609" y="171"/>
                    </a:lnTo>
                    <a:lnTo>
                      <a:pt x="614" y="164"/>
                    </a:lnTo>
                    <a:lnTo>
                      <a:pt x="618" y="158"/>
                    </a:lnTo>
                    <a:lnTo>
                      <a:pt x="624" y="152"/>
                    </a:lnTo>
                    <a:lnTo>
                      <a:pt x="628" y="146"/>
                    </a:lnTo>
                    <a:lnTo>
                      <a:pt x="632" y="141"/>
                    </a:lnTo>
                    <a:lnTo>
                      <a:pt x="637" y="134"/>
                    </a:lnTo>
                    <a:lnTo>
                      <a:pt x="640" y="128"/>
                    </a:lnTo>
                    <a:lnTo>
                      <a:pt x="644" y="122"/>
                    </a:lnTo>
                    <a:lnTo>
                      <a:pt x="647" y="116"/>
                    </a:lnTo>
                    <a:lnTo>
                      <a:pt x="651" y="111"/>
                    </a:lnTo>
                    <a:lnTo>
                      <a:pt x="654" y="104"/>
                    </a:lnTo>
                    <a:lnTo>
                      <a:pt x="658" y="109"/>
                    </a:lnTo>
                    <a:lnTo>
                      <a:pt x="664" y="115"/>
                    </a:lnTo>
                    <a:lnTo>
                      <a:pt x="668" y="120"/>
                    </a:lnTo>
                    <a:lnTo>
                      <a:pt x="673" y="126"/>
                    </a:lnTo>
                    <a:lnTo>
                      <a:pt x="679" y="131"/>
                    </a:lnTo>
                    <a:lnTo>
                      <a:pt x="684" y="135"/>
                    </a:lnTo>
                    <a:lnTo>
                      <a:pt x="689" y="141"/>
                    </a:lnTo>
                    <a:lnTo>
                      <a:pt x="694" y="145"/>
                    </a:lnTo>
                    <a:lnTo>
                      <a:pt x="700" y="149"/>
                    </a:lnTo>
                    <a:lnTo>
                      <a:pt x="706" y="154"/>
                    </a:lnTo>
                    <a:lnTo>
                      <a:pt x="711" y="158"/>
                    </a:lnTo>
                    <a:lnTo>
                      <a:pt x="716" y="162"/>
                    </a:lnTo>
                    <a:lnTo>
                      <a:pt x="723" y="165"/>
                    </a:lnTo>
                    <a:lnTo>
                      <a:pt x="728" y="170"/>
                    </a:lnTo>
                    <a:lnTo>
                      <a:pt x="735" y="173"/>
                    </a:lnTo>
                    <a:lnTo>
                      <a:pt x="741" y="176"/>
                    </a:lnTo>
                    <a:lnTo>
                      <a:pt x="747" y="179"/>
                    </a:lnTo>
                    <a:lnTo>
                      <a:pt x="753" y="183"/>
                    </a:lnTo>
                    <a:lnTo>
                      <a:pt x="765" y="188"/>
                    </a:lnTo>
                    <a:lnTo>
                      <a:pt x="778" y="193"/>
                    </a:lnTo>
                    <a:lnTo>
                      <a:pt x="791" y="198"/>
                    </a:lnTo>
                    <a:lnTo>
                      <a:pt x="804" y="202"/>
                    </a:lnTo>
                    <a:lnTo>
                      <a:pt x="817" y="205"/>
                    </a:lnTo>
                    <a:lnTo>
                      <a:pt x="844" y="211"/>
                    </a:lnTo>
                    <a:lnTo>
                      <a:pt x="870" y="213"/>
                    </a:lnTo>
                    <a:lnTo>
                      <a:pt x="896" y="213"/>
                    </a:lnTo>
                    <a:lnTo>
                      <a:pt x="950" y="204"/>
                    </a:lnTo>
                    <a:lnTo>
                      <a:pt x="963" y="201"/>
                    </a:lnTo>
                    <a:lnTo>
                      <a:pt x="976" y="197"/>
                    </a:lnTo>
                    <a:lnTo>
                      <a:pt x="989" y="191"/>
                    </a:lnTo>
                    <a:lnTo>
                      <a:pt x="1001" y="186"/>
                    </a:lnTo>
                    <a:lnTo>
                      <a:pt x="1014" y="179"/>
                    </a:lnTo>
                    <a:lnTo>
                      <a:pt x="1026" y="173"/>
                    </a:lnTo>
                    <a:lnTo>
                      <a:pt x="1031" y="169"/>
                    </a:lnTo>
                    <a:lnTo>
                      <a:pt x="1037" y="164"/>
                    </a:lnTo>
                    <a:lnTo>
                      <a:pt x="1043" y="161"/>
                    </a:lnTo>
                    <a:lnTo>
                      <a:pt x="1049" y="157"/>
                    </a:lnTo>
                    <a:lnTo>
                      <a:pt x="1055" y="151"/>
                    </a:lnTo>
                    <a:lnTo>
                      <a:pt x="1062" y="145"/>
                    </a:lnTo>
                    <a:lnTo>
                      <a:pt x="1070" y="139"/>
                    </a:lnTo>
                    <a:lnTo>
                      <a:pt x="1076" y="132"/>
                    </a:lnTo>
                    <a:lnTo>
                      <a:pt x="1079" y="128"/>
                    </a:lnTo>
                    <a:lnTo>
                      <a:pt x="1084" y="125"/>
                    </a:lnTo>
                    <a:lnTo>
                      <a:pt x="1087" y="121"/>
                    </a:lnTo>
                    <a:lnTo>
                      <a:pt x="1090" y="117"/>
                    </a:lnTo>
                    <a:lnTo>
                      <a:pt x="1094" y="114"/>
                    </a:lnTo>
                    <a:lnTo>
                      <a:pt x="1096" y="111"/>
                    </a:lnTo>
                    <a:lnTo>
                      <a:pt x="1101" y="104"/>
                    </a:lnTo>
                    <a:lnTo>
                      <a:pt x="1108" y="99"/>
                    </a:lnTo>
                    <a:lnTo>
                      <a:pt x="1114" y="92"/>
                    </a:lnTo>
                    <a:lnTo>
                      <a:pt x="1120" y="87"/>
                    </a:lnTo>
                    <a:lnTo>
                      <a:pt x="1129" y="81"/>
                    </a:lnTo>
                    <a:lnTo>
                      <a:pt x="1137" y="76"/>
                    </a:lnTo>
                    <a:lnTo>
                      <a:pt x="1144" y="71"/>
                    </a:lnTo>
                    <a:lnTo>
                      <a:pt x="1153" y="66"/>
                    </a:lnTo>
                    <a:lnTo>
                      <a:pt x="1159" y="62"/>
                    </a:lnTo>
                    <a:lnTo>
                      <a:pt x="1169" y="59"/>
                    </a:lnTo>
                    <a:lnTo>
                      <a:pt x="1178" y="56"/>
                    </a:lnTo>
                    <a:lnTo>
                      <a:pt x="1197" y="50"/>
                    </a:lnTo>
                    <a:lnTo>
                      <a:pt x="1215" y="47"/>
                    </a:lnTo>
                    <a:lnTo>
                      <a:pt x="1235" y="46"/>
                    </a:lnTo>
                    <a:lnTo>
                      <a:pt x="1272" y="48"/>
                    </a:lnTo>
                    <a:lnTo>
                      <a:pt x="1308" y="57"/>
                    </a:lnTo>
                    <a:lnTo>
                      <a:pt x="1325" y="63"/>
                    </a:lnTo>
                    <a:lnTo>
                      <a:pt x="1334" y="68"/>
                    </a:lnTo>
                    <a:lnTo>
                      <a:pt x="1341" y="71"/>
                    </a:lnTo>
                    <a:lnTo>
                      <a:pt x="1350" y="75"/>
                    </a:lnTo>
                    <a:lnTo>
                      <a:pt x="1357" y="79"/>
                    </a:lnTo>
                    <a:lnTo>
                      <a:pt x="1365" y="85"/>
                    </a:lnTo>
                    <a:lnTo>
                      <a:pt x="1371" y="89"/>
                    </a:lnTo>
                    <a:lnTo>
                      <a:pt x="1379" y="94"/>
                    </a:lnTo>
                    <a:lnTo>
                      <a:pt x="1384" y="100"/>
                    </a:lnTo>
                    <a:lnTo>
                      <a:pt x="1391" y="105"/>
                    </a:lnTo>
                    <a:lnTo>
                      <a:pt x="1397" y="111"/>
                    </a:lnTo>
                    <a:lnTo>
                      <a:pt x="1403" y="116"/>
                    </a:lnTo>
                    <a:lnTo>
                      <a:pt x="1407" y="122"/>
                    </a:lnTo>
                    <a:lnTo>
                      <a:pt x="1412" y="128"/>
                    </a:lnTo>
                    <a:lnTo>
                      <a:pt x="1416" y="134"/>
                    </a:lnTo>
                    <a:lnTo>
                      <a:pt x="1416" y="81"/>
                    </a:lnTo>
                    <a:lnTo>
                      <a:pt x="1411" y="76"/>
                    </a:lnTo>
                    <a:lnTo>
                      <a:pt x="1406" y="71"/>
                    </a:lnTo>
                    <a:lnTo>
                      <a:pt x="1399" y="65"/>
                    </a:lnTo>
                    <a:lnTo>
                      <a:pt x="1394" y="61"/>
                    </a:lnTo>
                    <a:lnTo>
                      <a:pt x="1388" y="56"/>
                    </a:lnTo>
                    <a:lnTo>
                      <a:pt x="1381" y="50"/>
                    </a:lnTo>
                    <a:lnTo>
                      <a:pt x="1375" y="46"/>
                    </a:lnTo>
                    <a:lnTo>
                      <a:pt x="1367" y="41"/>
                    </a:lnTo>
                    <a:lnTo>
                      <a:pt x="1361" y="36"/>
                    </a:lnTo>
                    <a:lnTo>
                      <a:pt x="1353" y="32"/>
                    </a:lnTo>
                    <a:lnTo>
                      <a:pt x="1346" y="28"/>
                    </a:lnTo>
                    <a:lnTo>
                      <a:pt x="1337" y="24"/>
                    </a:lnTo>
                    <a:lnTo>
                      <a:pt x="1329" y="20"/>
                    </a:lnTo>
                    <a:lnTo>
                      <a:pt x="1321" y="17"/>
                    </a:lnTo>
                    <a:lnTo>
                      <a:pt x="1313" y="14"/>
                    </a:lnTo>
                    <a:lnTo>
                      <a:pt x="1305" y="10"/>
                    </a:lnTo>
                    <a:lnTo>
                      <a:pt x="1287" y="6"/>
                    </a:lnTo>
                    <a:lnTo>
                      <a:pt x="1269" y="3"/>
                    </a:lnTo>
                    <a:lnTo>
                      <a:pt x="1232" y="0"/>
                    </a:lnTo>
                    <a:lnTo>
                      <a:pt x="1196" y="4"/>
                    </a:lnTo>
                    <a:lnTo>
                      <a:pt x="1178" y="9"/>
                    </a:lnTo>
                    <a:lnTo>
                      <a:pt x="1159" y="17"/>
                    </a:lnTo>
                    <a:lnTo>
                      <a:pt x="1153" y="20"/>
                    </a:lnTo>
                    <a:lnTo>
                      <a:pt x="1144" y="24"/>
                    </a:lnTo>
                    <a:lnTo>
                      <a:pt x="1137" y="30"/>
                    </a:lnTo>
                    <a:lnTo>
                      <a:pt x="1129" y="34"/>
                    </a:lnTo>
                    <a:lnTo>
                      <a:pt x="1120" y="41"/>
                    </a:lnTo>
                    <a:lnTo>
                      <a:pt x="1114" y="46"/>
                    </a:lnTo>
                    <a:lnTo>
                      <a:pt x="1108" y="51"/>
                    </a:lnTo>
                    <a:lnTo>
                      <a:pt x="1101" y="57"/>
                    </a:lnTo>
                    <a:lnTo>
                      <a:pt x="1099" y="60"/>
                    </a:lnTo>
                    <a:lnTo>
                      <a:pt x="1095" y="64"/>
                    </a:lnTo>
                    <a:lnTo>
                      <a:pt x="1091" y="69"/>
                    </a:lnTo>
                    <a:lnTo>
                      <a:pt x="1086" y="73"/>
                    </a:lnTo>
                    <a:lnTo>
                      <a:pt x="1081" y="78"/>
                    </a:lnTo>
                    <a:lnTo>
                      <a:pt x="1075" y="84"/>
                    </a:lnTo>
                    <a:lnTo>
                      <a:pt x="1070" y="88"/>
                    </a:lnTo>
                    <a:lnTo>
                      <a:pt x="1064" y="93"/>
                    </a:lnTo>
                    <a:lnTo>
                      <a:pt x="1058" y="99"/>
                    </a:lnTo>
                    <a:lnTo>
                      <a:pt x="1053" y="104"/>
                    </a:lnTo>
                    <a:lnTo>
                      <a:pt x="1046" y="108"/>
                    </a:lnTo>
                    <a:lnTo>
                      <a:pt x="1041" y="113"/>
                    </a:lnTo>
                    <a:lnTo>
                      <a:pt x="1036" y="117"/>
                    </a:lnTo>
                    <a:lnTo>
                      <a:pt x="1031" y="121"/>
                    </a:lnTo>
                    <a:lnTo>
                      <a:pt x="1023" y="127"/>
                    </a:lnTo>
                    <a:lnTo>
                      <a:pt x="1018" y="131"/>
                    </a:lnTo>
                    <a:lnTo>
                      <a:pt x="1013" y="135"/>
                    </a:lnTo>
                    <a:lnTo>
                      <a:pt x="1006" y="140"/>
                    </a:lnTo>
                    <a:lnTo>
                      <a:pt x="1001" y="143"/>
                    </a:lnTo>
                    <a:lnTo>
                      <a:pt x="994" y="147"/>
                    </a:lnTo>
                    <a:lnTo>
                      <a:pt x="989" y="150"/>
                    </a:lnTo>
                    <a:lnTo>
                      <a:pt x="983" y="154"/>
                    </a:lnTo>
                    <a:lnTo>
                      <a:pt x="976" y="157"/>
                    </a:lnTo>
                    <a:lnTo>
                      <a:pt x="964" y="162"/>
                    </a:lnTo>
                    <a:lnTo>
                      <a:pt x="951" y="168"/>
                    </a:lnTo>
                    <a:lnTo>
                      <a:pt x="938" y="172"/>
                    </a:lnTo>
                    <a:lnTo>
                      <a:pt x="927" y="176"/>
                    </a:lnTo>
                    <a:lnTo>
                      <a:pt x="914" y="179"/>
                    </a:lnTo>
                    <a:lnTo>
                      <a:pt x="901" y="182"/>
                    </a:lnTo>
                    <a:lnTo>
                      <a:pt x="875" y="184"/>
                    </a:lnTo>
                    <a:lnTo>
                      <a:pt x="823" y="179"/>
                    </a:lnTo>
                    <a:lnTo>
                      <a:pt x="798" y="172"/>
                    </a:lnTo>
                    <a:lnTo>
                      <a:pt x="786" y="168"/>
                    </a:lnTo>
                    <a:lnTo>
                      <a:pt x="774" y="161"/>
                    </a:lnTo>
                    <a:lnTo>
                      <a:pt x="763" y="155"/>
                    </a:lnTo>
                    <a:lnTo>
                      <a:pt x="756" y="151"/>
                    </a:lnTo>
                    <a:lnTo>
                      <a:pt x="751" y="147"/>
                    </a:lnTo>
                    <a:lnTo>
                      <a:pt x="744" y="143"/>
                    </a:lnTo>
                    <a:lnTo>
                      <a:pt x="739" y="139"/>
                    </a:lnTo>
                    <a:lnTo>
                      <a:pt x="734" y="134"/>
                    </a:lnTo>
                    <a:lnTo>
                      <a:pt x="728" y="130"/>
                    </a:lnTo>
                    <a:lnTo>
                      <a:pt x="723" y="125"/>
                    </a:lnTo>
                    <a:lnTo>
                      <a:pt x="718" y="119"/>
                    </a:lnTo>
                    <a:lnTo>
                      <a:pt x="712" y="114"/>
                    </a:lnTo>
                    <a:lnTo>
                      <a:pt x="707" y="108"/>
                    </a:lnTo>
                    <a:lnTo>
                      <a:pt x="702" y="102"/>
                    </a:lnTo>
                    <a:lnTo>
                      <a:pt x="697" y="95"/>
                    </a:lnTo>
                    <a:lnTo>
                      <a:pt x="693" y="89"/>
                    </a:lnTo>
                    <a:lnTo>
                      <a:pt x="687" y="83"/>
                    </a:lnTo>
                    <a:lnTo>
                      <a:pt x="683" y="76"/>
                    </a:lnTo>
                    <a:lnTo>
                      <a:pt x="681" y="72"/>
                    </a:lnTo>
                    <a:lnTo>
                      <a:pt x="679" y="69"/>
                    </a:lnTo>
                    <a:lnTo>
                      <a:pt x="674" y="61"/>
                    </a:lnTo>
                    <a:lnTo>
                      <a:pt x="672" y="58"/>
                    </a:lnTo>
                    <a:lnTo>
                      <a:pt x="670" y="54"/>
                    </a:lnTo>
                    <a:lnTo>
                      <a:pt x="668" y="49"/>
                    </a:lnTo>
                    <a:lnTo>
                      <a:pt x="666" y="46"/>
                    </a:lnTo>
                    <a:lnTo>
                      <a:pt x="664" y="42"/>
                    </a:lnTo>
                    <a:lnTo>
                      <a:pt x="661" y="37"/>
                    </a:lnTo>
                    <a:lnTo>
                      <a:pt x="659" y="33"/>
                    </a:lnTo>
                    <a:lnTo>
                      <a:pt x="657" y="29"/>
                    </a:lnTo>
                    <a:lnTo>
                      <a:pt x="655" y="24"/>
                    </a:lnTo>
                    <a:lnTo>
                      <a:pt x="654" y="20"/>
                    </a:lnTo>
                    <a:lnTo>
                      <a:pt x="651" y="26"/>
                    </a:lnTo>
                    <a:lnTo>
                      <a:pt x="647" y="32"/>
                    </a:lnTo>
                    <a:lnTo>
                      <a:pt x="644" y="38"/>
                    </a:lnTo>
                    <a:lnTo>
                      <a:pt x="642" y="42"/>
                    </a:lnTo>
                    <a:lnTo>
                      <a:pt x="640" y="45"/>
                    </a:lnTo>
                    <a:lnTo>
                      <a:pt x="638" y="48"/>
                    </a:lnTo>
                    <a:lnTo>
                      <a:pt x="636" y="52"/>
                    </a:lnTo>
                    <a:lnTo>
                      <a:pt x="633" y="56"/>
                    </a:lnTo>
                    <a:lnTo>
                      <a:pt x="631" y="59"/>
                    </a:lnTo>
                    <a:lnTo>
                      <a:pt x="629" y="62"/>
                    </a:lnTo>
                    <a:lnTo>
                      <a:pt x="627" y="66"/>
                    </a:lnTo>
                    <a:lnTo>
                      <a:pt x="625" y="70"/>
                    </a:lnTo>
                    <a:lnTo>
                      <a:pt x="623" y="73"/>
                    </a:lnTo>
                    <a:lnTo>
                      <a:pt x="621" y="77"/>
                    </a:lnTo>
                    <a:lnTo>
                      <a:pt x="617" y="80"/>
                    </a:lnTo>
                    <a:lnTo>
                      <a:pt x="615" y="84"/>
                    </a:lnTo>
                    <a:lnTo>
                      <a:pt x="613" y="88"/>
                    </a:lnTo>
                    <a:lnTo>
                      <a:pt x="608" y="95"/>
                    </a:lnTo>
                    <a:lnTo>
                      <a:pt x="605" y="99"/>
                    </a:lnTo>
                    <a:lnTo>
                      <a:pt x="602" y="103"/>
                    </a:lnTo>
                    <a:lnTo>
                      <a:pt x="600" y="106"/>
                    </a:lnTo>
                    <a:lnTo>
                      <a:pt x="597" y="111"/>
                    </a:lnTo>
                    <a:lnTo>
                      <a:pt x="595" y="114"/>
                    </a:lnTo>
                    <a:lnTo>
                      <a:pt x="591" y="118"/>
                    </a:lnTo>
                    <a:lnTo>
                      <a:pt x="588" y="121"/>
                    </a:lnTo>
                    <a:lnTo>
                      <a:pt x="586" y="125"/>
                    </a:lnTo>
                    <a:lnTo>
                      <a:pt x="583" y="129"/>
                    </a:lnTo>
                    <a:lnTo>
                      <a:pt x="580" y="132"/>
                    </a:lnTo>
                    <a:lnTo>
                      <a:pt x="577" y="136"/>
                    </a:lnTo>
                    <a:lnTo>
                      <a:pt x="574" y="140"/>
                    </a:lnTo>
                    <a:lnTo>
                      <a:pt x="571" y="143"/>
                    </a:lnTo>
                    <a:lnTo>
                      <a:pt x="568" y="147"/>
                    </a:lnTo>
                    <a:lnTo>
                      <a:pt x="566" y="150"/>
                    </a:lnTo>
                    <a:lnTo>
                      <a:pt x="562" y="154"/>
                    </a:lnTo>
                    <a:lnTo>
                      <a:pt x="559" y="158"/>
                    </a:lnTo>
                    <a:lnTo>
                      <a:pt x="556" y="161"/>
                    </a:lnTo>
                    <a:lnTo>
                      <a:pt x="554" y="164"/>
                    </a:lnTo>
                    <a:lnTo>
                      <a:pt x="551" y="168"/>
                    </a:lnTo>
                    <a:lnTo>
                      <a:pt x="547" y="171"/>
                    </a:lnTo>
                    <a:lnTo>
                      <a:pt x="544" y="174"/>
                    </a:lnTo>
                    <a:lnTo>
                      <a:pt x="539" y="180"/>
                    </a:lnTo>
                    <a:lnTo>
                      <a:pt x="532" y="187"/>
                    </a:lnTo>
                    <a:lnTo>
                      <a:pt x="526" y="192"/>
                    </a:lnTo>
                    <a:lnTo>
                      <a:pt x="520" y="199"/>
                    </a:lnTo>
                    <a:lnTo>
                      <a:pt x="514" y="204"/>
                    </a:lnTo>
                    <a:lnTo>
                      <a:pt x="509" y="210"/>
                    </a:lnTo>
                    <a:lnTo>
                      <a:pt x="502" y="214"/>
                    </a:lnTo>
                    <a:lnTo>
                      <a:pt x="497" y="218"/>
                    </a:lnTo>
                    <a:lnTo>
                      <a:pt x="491" y="222"/>
                    </a:lnTo>
                    <a:lnTo>
                      <a:pt x="486" y="226"/>
                    </a:lnTo>
                    <a:lnTo>
                      <a:pt x="477" y="231"/>
                    </a:lnTo>
                    <a:lnTo>
                      <a:pt x="470" y="236"/>
                    </a:lnTo>
                    <a:lnTo>
                      <a:pt x="461" y="241"/>
                    </a:lnTo>
                    <a:lnTo>
                      <a:pt x="452" y="244"/>
                    </a:lnTo>
                    <a:lnTo>
                      <a:pt x="444" y="248"/>
                    </a:lnTo>
                    <a:lnTo>
                      <a:pt x="435" y="251"/>
                    </a:lnTo>
                    <a:lnTo>
                      <a:pt x="427" y="255"/>
                    </a:lnTo>
                    <a:lnTo>
                      <a:pt x="418" y="258"/>
                    </a:lnTo>
                    <a:lnTo>
                      <a:pt x="400" y="262"/>
                    </a:lnTo>
                    <a:lnTo>
                      <a:pt x="381" y="265"/>
                    </a:lnTo>
                    <a:lnTo>
                      <a:pt x="345" y="270"/>
                    </a:lnTo>
                    <a:lnTo>
                      <a:pt x="307" y="269"/>
                    </a:lnTo>
                    <a:lnTo>
                      <a:pt x="270" y="264"/>
                    </a:lnTo>
                    <a:lnTo>
                      <a:pt x="252" y="260"/>
                    </a:lnTo>
                    <a:lnTo>
                      <a:pt x="234" y="255"/>
                    </a:lnTo>
                    <a:lnTo>
                      <a:pt x="215" y="248"/>
                    </a:lnTo>
                    <a:lnTo>
                      <a:pt x="198" y="242"/>
                    </a:lnTo>
                    <a:lnTo>
                      <a:pt x="189" y="237"/>
                    </a:lnTo>
                    <a:lnTo>
                      <a:pt x="181" y="234"/>
                    </a:lnTo>
                    <a:lnTo>
                      <a:pt x="172" y="230"/>
                    </a:lnTo>
                    <a:lnTo>
                      <a:pt x="164" y="225"/>
                    </a:lnTo>
                    <a:lnTo>
                      <a:pt x="155" y="220"/>
                    </a:lnTo>
                    <a:lnTo>
                      <a:pt x="147" y="216"/>
                    </a:lnTo>
                    <a:lnTo>
                      <a:pt x="139" y="211"/>
                    </a:lnTo>
                    <a:lnTo>
                      <a:pt x="131" y="205"/>
                    </a:lnTo>
                    <a:lnTo>
                      <a:pt x="123" y="199"/>
                    </a:lnTo>
                    <a:lnTo>
                      <a:pt x="115" y="193"/>
                    </a:lnTo>
                    <a:lnTo>
                      <a:pt x="108" y="188"/>
                    </a:lnTo>
                    <a:lnTo>
                      <a:pt x="101" y="182"/>
                    </a:lnTo>
                    <a:lnTo>
                      <a:pt x="94" y="175"/>
                    </a:lnTo>
                    <a:lnTo>
                      <a:pt x="87" y="169"/>
                    </a:lnTo>
                    <a:lnTo>
                      <a:pt x="83" y="165"/>
                    </a:lnTo>
                    <a:lnTo>
                      <a:pt x="80" y="161"/>
                    </a:lnTo>
                    <a:lnTo>
                      <a:pt x="76" y="158"/>
                    </a:lnTo>
                    <a:lnTo>
                      <a:pt x="73" y="155"/>
                    </a:lnTo>
                    <a:lnTo>
                      <a:pt x="70" y="151"/>
                    </a:lnTo>
                    <a:lnTo>
                      <a:pt x="67" y="147"/>
                    </a:lnTo>
                    <a:lnTo>
                      <a:pt x="60" y="141"/>
                    </a:lnTo>
                    <a:lnTo>
                      <a:pt x="58" y="136"/>
                    </a:lnTo>
                    <a:lnTo>
                      <a:pt x="55" y="132"/>
                    </a:lnTo>
                    <a:lnTo>
                      <a:pt x="52" y="129"/>
                    </a:lnTo>
                    <a:lnTo>
                      <a:pt x="50" y="125"/>
                    </a:lnTo>
                    <a:lnTo>
                      <a:pt x="46" y="121"/>
                    </a:lnTo>
                    <a:lnTo>
                      <a:pt x="43" y="117"/>
                    </a:lnTo>
                    <a:lnTo>
                      <a:pt x="41" y="113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3" y="101"/>
                    </a:lnTo>
                    <a:lnTo>
                      <a:pt x="30" y="97"/>
                    </a:lnTo>
                    <a:lnTo>
                      <a:pt x="28" y="92"/>
                    </a:lnTo>
                    <a:lnTo>
                      <a:pt x="26" y="88"/>
                    </a:lnTo>
                    <a:lnTo>
                      <a:pt x="24" y="84"/>
                    </a:lnTo>
                    <a:lnTo>
                      <a:pt x="22" y="79"/>
                    </a:lnTo>
                    <a:lnTo>
                      <a:pt x="19" y="75"/>
                    </a:lnTo>
                    <a:lnTo>
                      <a:pt x="17" y="71"/>
                    </a:lnTo>
                    <a:lnTo>
                      <a:pt x="15" y="66"/>
                    </a:lnTo>
                    <a:lnTo>
                      <a:pt x="13" y="62"/>
                    </a:lnTo>
                    <a:lnTo>
                      <a:pt x="12" y="58"/>
                    </a:lnTo>
                    <a:lnTo>
                      <a:pt x="10" y="54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5" y="40"/>
                    </a:lnTo>
                    <a:lnTo>
                      <a:pt x="3" y="34"/>
                    </a:lnTo>
                    <a:lnTo>
                      <a:pt x="2" y="30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049" y="1630"/>
                <a:ext cx="420" cy="94"/>
              </a:xfrm>
              <a:custGeom>
                <a:avLst/>
                <a:gdLst/>
                <a:ahLst/>
                <a:cxnLst>
                  <a:cxn ang="0">
                    <a:pos x="52" y="94"/>
                  </a:cxn>
                  <a:cxn ang="0">
                    <a:pos x="61" y="88"/>
                  </a:cxn>
                  <a:cxn ang="0">
                    <a:pos x="70" y="83"/>
                  </a:cxn>
                  <a:cxn ang="0">
                    <a:pos x="78" y="77"/>
                  </a:cxn>
                  <a:cxn ang="0">
                    <a:pos x="87" y="73"/>
                  </a:cxn>
                  <a:cxn ang="0">
                    <a:pos x="97" y="69"/>
                  </a:cxn>
                  <a:cxn ang="0">
                    <a:pos x="106" y="64"/>
                  </a:cxn>
                  <a:cxn ang="0">
                    <a:pos x="116" y="61"/>
                  </a:cxn>
                  <a:cxn ang="0">
                    <a:pos x="126" y="58"/>
                  </a:cxn>
                  <a:cxn ang="0">
                    <a:pos x="146" y="52"/>
                  </a:cxn>
                  <a:cxn ang="0">
                    <a:pos x="168" y="48"/>
                  </a:cxn>
                  <a:cxn ang="0">
                    <a:pos x="210" y="45"/>
                  </a:cxn>
                  <a:cxn ang="0">
                    <a:pos x="253" y="48"/>
                  </a:cxn>
                  <a:cxn ang="0">
                    <a:pos x="294" y="58"/>
                  </a:cxn>
                  <a:cxn ang="0">
                    <a:pos x="313" y="64"/>
                  </a:cxn>
                  <a:cxn ang="0">
                    <a:pos x="323" y="69"/>
                  </a:cxn>
                  <a:cxn ang="0">
                    <a:pos x="333" y="73"/>
                  </a:cxn>
                  <a:cxn ang="0">
                    <a:pos x="341" y="77"/>
                  </a:cxn>
                  <a:cxn ang="0">
                    <a:pos x="351" y="83"/>
                  </a:cxn>
                  <a:cxn ang="0">
                    <a:pos x="359" y="88"/>
                  </a:cxn>
                  <a:cxn ang="0">
                    <a:pos x="367" y="94"/>
                  </a:cxn>
                  <a:cxn ang="0">
                    <a:pos x="420" y="94"/>
                  </a:cxn>
                  <a:cxn ang="0">
                    <a:pos x="415" y="89"/>
                  </a:cxn>
                  <a:cxn ang="0">
                    <a:pos x="411" y="84"/>
                  </a:cxn>
                  <a:cxn ang="0">
                    <a:pos x="407" y="78"/>
                  </a:cxn>
                  <a:cxn ang="0">
                    <a:pos x="403" y="74"/>
                  </a:cxn>
                  <a:cxn ang="0">
                    <a:pos x="398" y="69"/>
                  </a:cxn>
                  <a:cxn ang="0">
                    <a:pos x="393" y="64"/>
                  </a:cxn>
                  <a:cxn ang="0">
                    <a:pos x="389" y="60"/>
                  </a:cxn>
                  <a:cxn ang="0">
                    <a:pos x="383" y="56"/>
                  </a:cxn>
                  <a:cxn ang="0">
                    <a:pos x="378" y="51"/>
                  </a:cxn>
                  <a:cxn ang="0">
                    <a:pos x="372" y="48"/>
                  </a:cxn>
                  <a:cxn ang="0">
                    <a:pos x="367" y="44"/>
                  </a:cxn>
                  <a:cxn ang="0">
                    <a:pos x="362" y="41"/>
                  </a:cxn>
                  <a:cxn ang="0">
                    <a:pos x="356" y="37"/>
                  </a:cxn>
                  <a:cxn ang="0">
                    <a:pos x="351" y="33"/>
                  </a:cxn>
                  <a:cxn ang="0">
                    <a:pos x="344" y="30"/>
                  </a:cxn>
                  <a:cxn ang="0">
                    <a:pos x="339" y="28"/>
                  </a:cxn>
                  <a:cxn ang="0">
                    <a:pos x="327" y="21"/>
                  </a:cxn>
                  <a:cxn ang="0">
                    <a:pos x="314" y="17"/>
                  </a:cxn>
                  <a:cxn ang="0">
                    <a:pos x="302" y="13"/>
                  </a:cxn>
                  <a:cxn ang="0">
                    <a:pos x="289" y="8"/>
                  </a:cxn>
                  <a:cxn ang="0">
                    <a:pos x="277" y="5"/>
                  </a:cxn>
                  <a:cxn ang="0">
                    <a:pos x="262" y="3"/>
                  </a:cxn>
                  <a:cxn ang="0">
                    <a:pos x="237" y="0"/>
                  </a:cxn>
                  <a:cxn ang="0">
                    <a:pos x="182" y="0"/>
                  </a:cxn>
                  <a:cxn ang="0">
                    <a:pos x="128" y="9"/>
                  </a:cxn>
                  <a:cxn ang="0">
                    <a:pos x="115" y="14"/>
                  </a:cxn>
                  <a:cxn ang="0">
                    <a:pos x="102" y="18"/>
                  </a:cxn>
                  <a:cxn ang="0">
                    <a:pos x="90" y="22"/>
                  </a:cxn>
                  <a:cxn ang="0">
                    <a:pos x="77" y="29"/>
                  </a:cxn>
                  <a:cxn ang="0">
                    <a:pos x="65" y="34"/>
                  </a:cxn>
                  <a:cxn ang="0">
                    <a:pos x="53" y="42"/>
                  </a:cxn>
                  <a:cxn ang="0">
                    <a:pos x="48" y="45"/>
                  </a:cxn>
                  <a:cxn ang="0">
                    <a:pos x="42" y="48"/>
                  </a:cxn>
                  <a:cxn ang="0">
                    <a:pos x="36" y="52"/>
                  </a:cxn>
                  <a:cxn ang="0">
                    <a:pos x="31" y="57"/>
                  </a:cxn>
                  <a:cxn ang="0">
                    <a:pos x="0" y="21"/>
                  </a:cxn>
                  <a:cxn ang="0">
                    <a:pos x="0" y="94"/>
                  </a:cxn>
                  <a:cxn ang="0">
                    <a:pos x="52" y="94"/>
                  </a:cxn>
                  <a:cxn ang="0">
                    <a:pos x="52" y="94"/>
                  </a:cxn>
                </a:cxnLst>
                <a:rect l="0" t="0" r="r" b="b"/>
                <a:pathLst>
                  <a:path w="420" h="94">
                    <a:moveTo>
                      <a:pt x="52" y="94"/>
                    </a:moveTo>
                    <a:lnTo>
                      <a:pt x="61" y="88"/>
                    </a:lnTo>
                    <a:lnTo>
                      <a:pt x="70" y="83"/>
                    </a:lnTo>
                    <a:lnTo>
                      <a:pt x="78" y="77"/>
                    </a:lnTo>
                    <a:lnTo>
                      <a:pt x="87" y="73"/>
                    </a:lnTo>
                    <a:lnTo>
                      <a:pt x="97" y="69"/>
                    </a:lnTo>
                    <a:lnTo>
                      <a:pt x="106" y="64"/>
                    </a:lnTo>
                    <a:lnTo>
                      <a:pt x="116" y="61"/>
                    </a:lnTo>
                    <a:lnTo>
                      <a:pt x="126" y="58"/>
                    </a:lnTo>
                    <a:lnTo>
                      <a:pt x="146" y="52"/>
                    </a:lnTo>
                    <a:lnTo>
                      <a:pt x="168" y="48"/>
                    </a:lnTo>
                    <a:lnTo>
                      <a:pt x="210" y="45"/>
                    </a:lnTo>
                    <a:lnTo>
                      <a:pt x="253" y="48"/>
                    </a:lnTo>
                    <a:lnTo>
                      <a:pt x="294" y="58"/>
                    </a:lnTo>
                    <a:lnTo>
                      <a:pt x="313" y="64"/>
                    </a:lnTo>
                    <a:lnTo>
                      <a:pt x="323" y="69"/>
                    </a:lnTo>
                    <a:lnTo>
                      <a:pt x="333" y="73"/>
                    </a:lnTo>
                    <a:lnTo>
                      <a:pt x="341" y="77"/>
                    </a:lnTo>
                    <a:lnTo>
                      <a:pt x="351" y="83"/>
                    </a:lnTo>
                    <a:lnTo>
                      <a:pt x="359" y="88"/>
                    </a:lnTo>
                    <a:lnTo>
                      <a:pt x="367" y="94"/>
                    </a:lnTo>
                    <a:lnTo>
                      <a:pt x="420" y="94"/>
                    </a:lnTo>
                    <a:lnTo>
                      <a:pt x="415" y="89"/>
                    </a:lnTo>
                    <a:lnTo>
                      <a:pt x="411" y="84"/>
                    </a:lnTo>
                    <a:lnTo>
                      <a:pt x="407" y="78"/>
                    </a:lnTo>
                    <a:lnTo>
                      <a:pt x="403" y="74"/>
                    </a:lnTo>
                    <a:lnTo>
                      <a:pt x="398" y="69"/>
                    </a:lnTo>
                    <a:lnTo>
                      <a:pt x="393" y="64"/>
                    </a:lnTo>
                    <a:lnTo>
                      <a:pt x="389" y="60"/>
                    </a:lnTo>
                    <a:lnTo>
                      <a:pt x="383" y="56"/>
                    </a:lnTo>
                    <a:lnTo>
                      <a:pt x="378" y="51"/>
                    </a:lnTo>
                    <a:lnTo>
                      <a:pt x="372" y="48"/>
                    </a:lnTo>
                    <a:lnTo>
                      <a:pt x="367" y="44"/>
                    </a:lnTo>
                    <a:lnTo>
                      <a:pt x="362" y="41"/>
                    </a:lnTo>
                    <a:lnTo>
                      <a:pt x="356" y="37"/>
                    </a:lnTo>
                    <a:lnTo>
                      <a:pt x="351" y="33"/>
                    </a:lnTo>
                    <a:lnTo>
                      <a:pt x="344" y="30"/>
                    </a:lnTo>
                    <a:lnTo>
                      <a:pt x="339" y="28"/>
                    </a:lnTo>
                    <a:lnTo>
                      <a:pt x="327" y="21"/>
                    </a:lnTo>
                    <a:lnTo>
                      <a:pt x="314" y="17"/>
                    </a:lnTo>
                    <a:lnTo>
                      <a:pt x="302" y="13"/>
                    </a:lnTo>
                    <a:lnTo>
                      <a:pt x="289" y="8"/>
                    </a:lnTo>
                    <a:lnTo>
                      <a:pt x="277" y="5"/>
                    </a:lnTo>
                    <a:lnTo>
                      <a:pt x="262" y="3"/>
                    </a:lnTo>
                    <a:lnTo>
                      <a:pt x="237" y="0"/>
                    </a:lnTo>
                    <a:lnTo>
                      <a:pt x="182" y="0"/>
                    </a:lnTo>
                    <a:lnTo>
                      <a:pt x="128" y="9"/>
                    </a:lnTo>
                    <a:lnTo>
                      <a:pt x="115" y="14"/>
                    </a:lnTo>
                    <a:lnTo>
                      <a:pt x="102" y="18"/>
                    </a:lnTo>
                    <a:lnTo>
                      <a:pt x="90" y="22"/>
                    </a:lnTo>
                    <a:lnTo>
                      <a:pt x="77" y="29"/>
                    </a:lnTo>
                    <a:lnTo>
                      <a:pt x="65" y="34"/>
                    </a:lnTo>
                    <a:lnTo>
                      <a:pt x="53" y="42"/>
                    </a:lnTo>
                    <a:lnTo>
                      <a:pt x="48" y="45"/>
                    </a:lnTo>
                    <a:lnTo>
                      <a:pt x="42" y="48"/>
                    </a:lnTo>
                    <a:lnTo>
                      <a:pt x="36" y="52"/>
                    </a:lnTo>
                    <a:lnTo>
                      <a:pt x="31" y="57"/>
                    </a:lnTo>
                    <a:lnTo>
                      <a:pt x="0" y="21"/>
                    </a:lnTo>
                    <a:lnTo>
                      <a:pt x="0" y="94"/>
                    </a:lnTo>
                    <a:lnTo>
                      <a:pt x="52" y="94"/>
                    </a:lnTo>
                    <a:lnTo>
                      <a:pt x="52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3416" y="1629"/>
                <a:ext cx="420" cy="95"/>
              </a:xfrm>
              <a:custGeom>
                <a:avLst/>
                <a:gdLst/>
                <a:ahLst/>
                <a:cxnLst>
                  <a:cxn ang="0">
                    <a:pos x="360" y="89"/>
                  </a:cxn>
                  <a:cxn ang="0">
                    <a:pos x="342" y="78"/>
                  </a:cxn>
                  <a:cxn ang="0">
                    <a:pos x="323" y="70"/>
                  </a:cxn>
                  <a:cxn ang="0">
                    <a:pos x="304" y="62"/>
                  </a:cxn>
                  <a:cxn ang="0">
                    <a:pos x="274" y="53"/>
                  </a:cxn>
                  <a:cxn ang="0">
                    <a:pos x="210" y="46"/>
                  </a:cxn>
                  <a:cxn ang="0">
                    <a:pos x="126" y="59"/>
                  </a:cxn>
                  <a:cxn ang="0">
                    <a:pos x="97" y="70"/>
                  </a:cxn>
                  <a:cxn ang="0">
                    <a:pos x="79" y="78"/>
                  </a:cxn>
                  <a:cxn ang="0">
                    <a:pos x="61" y="89"/>
                  </a:cxn>
                  <a:cxn ang="0">
                    <a:pos x="0" y="95"/>
                  </a:cxn>
                  <a:cxn ang="0">
                    <a:pos x="6" y="89"/>
                  </a:cxn>
                  <a:cxn ang="0">
                    <a:pos x="13" y="81"/>
                  </a:cxn>
                  <a:cxn ang="0">
                    <a:pos x="20" y="75"/>
                  </a:cxn>
                  <a:cxn ang="0">
                    <a:pos x="32" y="64"/>
                  </a:cxn>
                  <a:cxn ang="0">
                    <a:pos x="43" y="56"/>
                  </a:cxn>
                  <a:cxn ang="0">
                    <a:pos x="55" y="47"/>
                  </a:cxn>
                  <a:cxn ang="0">
                    <a:pos x="67" y="39"/>
                  </a:cxn>
                  <a:cxn ang="0">
                    <a:pos x="79" y="33"/>
                  </a:cxn>
                  <a:cxn ang="0">
                    <a:pos x="98" y="23"/>
                  </a:cxn>
                  <a:cxn ang="0">
                    <a:pos x="123" y="14"/>
                  </a:cxn>
                  <a:cxn ang="0">
                    <a:pos x="149" y="6"/>
                  </a:cxn>
                  <a:cxn ang="0">
                    <a:pos x="203" y="0"/>
                  </a:cxn>
                  <a:cxn ang="0">
                    <a:pos x="282" y="9"/>
                  </a:cxn>
                  <a:cxn ang="0">
                    <a:pos x="307" y="18"/>
                  </a:cxn>
                  <a:cxn ang="0">
                    <a:pos x="332" y="28"/>
                  </a:cxn>
                  <a:cxn ang="0">
                    <a:pos x="357" y="42"/>
                  </a:cxn>
                  <a:cxn ang="0">
                    <a:pos x="367" y="48"/>
                  </a:cxn>
                  <a:cxn ang="0">
                    <a:pos x="379" y="57"/>
                  </a:cxn>
                  <a:cxn ang="0">
                    <a:pos x="390" y="65"/>
                  </a:cxn>
                  <a:cxn ang="0">
                    <a:pos x="401" y="75"/>
                  </a:cxn>
                  <a:cxn ang="0">
                    <a:pos x="410" y="85"/>
                  </a:cxn>
                  <a:cxn ang="0">
                    <a:pos x="420" y="95"/>
                  </a:cxn>
                  <a:cxn ang="0">
                    <a:pos x="367" y="95"/>
                  </a:cxn>
                </a:cxnLst>
                <a:rect l="0" t="0" r="r" b="b"/>
                <a:pathLst>
                  <a:path w="420" h="95">
                    <a:moveTo>
                      <a:pt x="367" y="95"/>
                    </a:moveTo>
                    <a:lnTo>
                      <a:pt x="360" y="89"/>
                    </a:lnTo>
                    <a:lnTo>
                      <a:pt x="351" y="84"/>
                    </a:lnTo>
                    <a:lnTo>
                      <a:pt x="342" y="78"/>
                    </a:lnTo>
                    <a:lnTo>
                      <a:pt x="333" y="74"/>
                    </a:lnTo>
                    <a:lnTo>
                      <a:pt x="323" y="70"/>
                    </a:lnTo>
                    <a:lnTo>
                      <a:pt x="314" y="65"/>
                    </a:lnTo>
                    <a:lnTo>
                      <a:pt x="304" y="62"/>
                    </a:lnTo>
                    <a:lnTo>
                      <a:pt x="294" y="59"/>
                    </a:lnTo>
                    <a:lnTo>
                      <a:pt x="274" y="53"/>
                    </a:lnTo>
                    <a:lnTo>
                      <a:pt x="253" y="49"/>
                    </a:lnTo>
                    <a:lnTo>
                      <a:pt x="210" y="46"/>
                    </a:lnTo>
                    <a:lnTo>
                      <a:pt x="168" y="49"/>
                    </a:lnTo>
                    <a:lnTo>
                      <a:pt x="126" y="59"/>
                    </a:lnTo>
                    <a:lnTo>
                      <a:pt x="107" y="65"/>
                    </a:lnTo>
                    <a:lnTo>
                      <a:pt x="97" y="70"/>
                    </a:lnTo>
                    <a:lnTo>
                      <a:pt x="87" y="74"/>
                    </a:lnTo>
                    <a:lnTo>
                      <a:pt x="79" y="78"/>
                    </a:lnTo>
                    <a:lnTo>
                      <a:pt x="70" y="84"/>
                    </a:lnTo>
                    <a:lnTo>
                      <a:pt x="61" y="89"/>
                    </a:lnTo>
                    <a:lnTo>
                      <a:pt x="53" y="95"/>
                    </a:lnTo>
                    <a:lnTo>
                      <a:pt x="0" y="95"/>
                    </a:lnTo>
                    <a:lnTo>
                      <a:pt x="3" y="92"/>
                    </a:lnTo>
                    <a:lnTo>
                      <a:pt x="6" y="89"/>
                    </a:lnTo>
                    <a:lnTo>
                      <a:pt x="10" y="86"/>
                    </a:lnTo>
                    <a:lnTo>
                      <a:pt x="13" y="81"/>
                    </a:lnTo>
                    <a:lnTo>
                      <a:pt x="17" y="78"/>
                    </a:lnTo>
                    <a:lnTo>
                      <a:pt x="20" y="75"/>
                    </a:lnTo>
                    <a:lnTo>
                      <a:pt x="27" y="69"/>
                    </a:lnTo>
                    <a:lnTo>
                      <a:pt x="32" y="64"/>
                    </a:lnTo>
                    <a:lnTo>
                      <a:pt x="38" y="60"/>
                    </a:lnTo>
                    <a:lnTo>
                      <a:pt x="43" y="56"/>
                    </a:lnTo>
                    <a:lnTo>
                      <a:pt x="50" y="51"/>
                    </a:lnTo>
                    <a:lnTo>
                      <a:pt x="55" y="47"/>
                    </a:lnTo>
                    <a:lnTo>
                      <a:pt x="61" y="44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79" y="33"/>
                    </a:lnTo>
                    <a:lnTo>
                      <a:pt x="85" y="30"/>
                    </a:lnTo>
                    <a:lnTo>
                      <a:pt x="98" y="23"/>
                    </a:lnTo>
                    <a:lnTo>
                      <a:pt x="110" y="18"/>
                    </a:lnTo>
                    <a:lnTo>
                      <a:pt x="123" y="14"/>
                    </a:lnTo>
                    <a:lnTo>
                      <a:pt x="136" y="10"/>
                    </a:lnTo>
                    <a:lnTo>
                      <a:pt x="149" y="6"/>
                    </a:lnTo>
                    <a:lnTo>
                      <a:pt x="176" y="2"/>
                    </a:lnTo>
                    <a:lnTo>
                      <a:pt x="203" y="0"/>
                    </a:lnTo>
                    <a:lnTo>
                      <a:pt x="229" y="1"/>
                    </a:lnTo>
                    <a:lnTo>
                      <a:pt x="282" y="9"/>
                    </a:lnTo>
                    <a:lnTo>
                      <a:pt x="295" y="13"/>
                    </a:lnTo>
                    <a:lnTo>
                      <a:pt x="307" y="18"/>
                    </a:lnTo>
                    <a:lnTo>
                      <a:pt x="320" y="22"/>
                    </a:lnTo>
                    <a:lnTo>
                      <a:pt x="332" y="28"/>
                    </a:lnTo>
                    <a:lnTo>
                      <a:pt x="345" y="34"/>
                    </a:lnTo>
                    <a:lnTo>
                      <a:pt x="357" y="42"/>
                    </a:lnTo>
                    <a:lnTo>
                      <a:pt x="362" y="45"/>
                    </a:lnTo>
                    <a:lnTo>
                      <a:pt x="367" y="48"/>
                    </a:lnTo>
                    <a:lnTo>
                      <a:pt x="374" y="52"/>
                    </a:lnTo>
                    <a:lnTo>
                      <a:pt x="379" y="57"/>
                    </a:lnTo>
                    <a:lnTo>
                      <a:pt x="385" y="61"/>
                    </a:lnTo>
                    <a:lnTo>
                      <a:pt x="390" y="65"/>
                    </a:lnTo>
                    <a:lnTo>
                      <a:pt x="395" y="70"/>
                    </a:lnTo>
                    <a:lnTo>
                      <a:pt x="401" y="75"/>
                    </a:lnTo>
                    <a:lnTo>
                      <a:pt x="405" y="79"/>
                    </a:lnTo>
                    <a:lnTo>
                      <a:pt x="410" y="85"/>
                    </a:lnTo>
                    <a:lnTo>
                      <a:pt x="415" y="90"/>
                    </a:lnTo>
                    <a:lnTo>
                      <a:pt x="420" y="95"/>
                    </a:lnTo>
                    <a:lnTo>
                      <a:pt x="367" y="95"/>
                    </a:lnTo>
                    <a:lnTo>
                      <a:pt x="367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049" y="1414"/>
                <a:ext cx="787" cy="310"/>
              </a:xfrm>
              <a:custGeom>
                <a:avLst/>
                <a:gdLst/>
                <a:ahLst/>
                <a:cxnLst>
                  <a:cxn ang="0">
                    <a:pos x="15" y="78"/>
                  </a:cxn>
                  <a:cxn ang="0">
                    <a:pos x="41" y="63"/>
                  </a:cxn>
                  <a:cxn ang="0">
                    <a:pos x="65" y="51"/>
                  </a:cxn>
                  <a:cxn ang="0">
                    <a:pos x="103" y="35"/>
                  </a:cxn>
                  <a:cxn ang="0">
                    <a:pos x="142" y="21"/>
                  </a:cxn>
                  <a:cxn ang="0">
                    <a:pos x="195" y="9"/>
                  </a:cxn>
                  <a:cxn ang="0">
                    <a:pos x="274" y="0"/>
                  </a:cxn>
                  <a:cxn ang="0">
                    <a:pos x="405" y="10"/>
                  </a:cxn>
                  <a:cxn ang="0">
                    <a:pos x="467" y="27"/>
                  </a:cxn>
                  <a:cxn ang="0">
                    <a:pos x="504" y="40"/>
                  </a:cxn>
                  <a:cxn ang="0">
                    <a:pos x="539" y="57"/>
                  </a:cxn>
                  <a:cxn ang="0">
                    <a:pos x="574" y="76"/>
                  </a:cxn>
                  <a:cxn ang="0">
                    <a:pos x="591" y="86"/>
                  </a:cxn>
                  <a:cxn ang="0">
                    <a:pos x="607" y="97"/>
                  </a:cxn>
                  <a:cxn ang="0">
                    <a:pos x="622" y="108"/>
                  </a:cxn>
                  <a:cxn ang="0">
                    <a:pos x="638" y="121"/>
                  </a:cxn>
                  <a:cxn ang="0">
                    <a:pos x="654" y="133"/>
                  </a:cxn>
                  <a:cxn ang="0">
                    <a:pos x="669" y="147"/>
                  </a:cxn>
                  <a:cxn ang="0">
                    <a:pos x="683" y="161"/>
                  </a:cxn>
                  <a:cxn ang="0">
                    <a:pos x="697" y="175"/>
                  </a:cxn>
                  <a:cxn ang="0">
                    <a:pos x="710" y="190"/>
                  </a:cxn>
                  <a:cxn ang="0">
                    <a:pos x="723" y="205"/>
                  </a:cxn>
                  <a:cxn ang="0">
                    <a:pos x="734" y="221"/>
                  </a:cxn>
                  <a:cxn ang="0">
                    <a:pos x="746" y="238"/>
                  </a:cxn>
                  <a:cxn ang="0">
                    <a:pos x="757" y="256"/>
                  </a:cxn>
                  <a:cxn ang="0">
                    <a:pos x="768" y="273"/>
                  </a:cxn>
                  <a:cxn ang="0">
                    <a:pos x="777" y="291"/>
                  </a:cxn>
                  <a:cxn ang="0">
                    <a:pos x="787" y="310"/>
                  </a:cxn>
                  <a:cxn ang="0">
                    <a:pos x="728" y="299"/>
                  </a:cxn>
                  <a:cxn ang="0">
                    <a:pos x="718" y="282"/>
                  </a:cxn>
                  <a:cxn ang="0">
                    <a:pos x="707" y="266"/>
                  </a:cxn>
                  <a:cxn ang="0">
                    <a:pos x="697" y="251"/>
                  </a:cxn>
                  <a:cxn ang="0">
                    <a:pos x="686" y="236"/>
                  </a:cxn>
                  <a:cxn ang="0">
                    <a:pos x="673" y="221"/>
                  </a:cxn>
                  <a:cxn ang="0">
                    <a:pos x="661" y="207"/>
                  </a:cxn>
                  <a:cxn ang="0">
                    <a:pos x="648" y="194"/>
                  </a:cxn>
                  <a:cxn ang="0">
                    <a:pos x="634" y="181"/>
                  </a:cxn>
                  <a:cxn ang="0">
                    <a:pos x="621" y="169"/>
                  </a:cxn>
                  <a:cxn ang="0">
                    <a:pos x="607" y="158"/>
                  </a:cxn>
                  <a:cxn ang="0">
                    <a:pos x="592" y="146"/>
                  </a:cxn>
                  <a:cxn ang="0">
                    <a:pos x="577" y="135"/>
                  </a:cxn>
                  <a:cxn ang="0">
                    <a:pos x="562" y="125"/>
                  </a:cxn>
                  <a:cxn ang="0">
                    <a:pos x="536" y="110"/>
                  </a:cxn>
                  <a:cxn ang="0">
                    <a:pos x="504" y="93"/>
                  </a:cxn>
                  <a:cxn ang="0">
                    <a:pos x="470" y="79"/>
                  </a:cxn>
                  <a:cxn ang="0">
                    <a:pos x="436" y="68"/>
                  </a:cxn>
                  <a:cxn ang="0">
                    <a:pos x="389" y="57"/>
                  </a:cxn>
                  <a:cxn ang="0">
                    <a:pos x="293" y="47"/>
                  </a:cxn>
                  <a:cxn ang="0">
                    <a:pos x="171" y="62"/>
                  </a:cxn>
                  <a:cxn ang="0">
                    <a:pos x="124" y="76"/>
                  </a:cxn>
                  <a:cxn ang="0">
                    <a:pos x="88" y="91"/>
                  </a:cxn>
                  <a:cxn ang="0">
                    <a:pos x="53" y="107"/>
                  </a:cxn>
                  <a:cxn ang="0">
                    <a:pos x="33" y="119"/>
                  </a:cxn>
                  <a:cxn ang="0">
                    <a:pos x="13" y="133"/>
                  </a:cxn>
                  <a:cxn ang="0">
                    <a:pos x="0" y="88"/>
                  </a:cxn>
                </a:cxnLst>
                <a:rect l="0" t="0" r="r" b="b"/>
                <a:pathLst>
                  <a:path w="787" h="310">
                    <a:moveTo>
                      <a:pt x="0" y="88"/>
                    </a:moveTo>
                    <a:lnTo>
                      <a:pt x="7" y="82"/>
                    </a:lnTo>
                    <a:lnTo>
                      <a:pt x="15" y="78"/>
                    </a:lnTo>
                    <a:lnTo>
                      <a:pt x="23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49" y="59"/>
                    </a:lnTo>
                    <a:lnTo>
                      <a:pt x="58" y="54"/>
                    </a:lnTo>
                    <a:lnTo>
                      <a:pt x="65" y="51"/>
                    </a:lnTo>
                    <a:lnTo>
                      <a:pt x="78" y="46"/>
                    </a:lnTo>
                    <a:lnTo>
                      <a:pt x="90" y="39"/>
                    </a:lnTo>
                    <a:lnTo>
                      <a:pt x="103" y="35"/>
                    </a:lnTo>
                    <a:lnTo>
                      <a:pt x="116" y="30"/>
                    </a:lnTo>
                    <a:lnTo>
                      <a:pt x="129" y="25"/>
                    </a:lnTo>
                    <a:lnTo>
                      <a:pt x="142" y="21"/>
                    </a:lnTo>
                    <a:lnTo>
                      <a:pt x="155" y="18"/>
                    </a:lnTo>
                    <a:lnTo>
                      <a:pt x="169" y="15"/>
                    </a:lnTo>
                    <a:lnTo>
                      <a:pt x="195" y="9"/>
                    </a:lnTo>
                    <a:lnTo>
                      <a:pt x="222" y="5"/>
                    </a:lnTo>
                    <a:lnTo>
                      <a:pt x="247" y="2"/>
                    </a:lnTo>
                    <a:lnTo>
                      <a:pt x="274" y="0"/>
                    </a:lnTo>
                    <a:lnTo>
                      <a:pt x="327" y="1"/>
                    </a:lnTo>
                    <a:lnTo>
                      <a:pt x="379" y="6"/>
                    </a:lnTo>
                    <a:lnTo>
                      <a:pt x="405" y="10"/>
                    </a:lnTo>
                    <a:lnTo>
                      <a:pt x="429" y="16"/>
                    </a:lnTo>
                    <a:lnTo>
                      <a:pt x="455" y="23"/>
                    </a:lnTo>
                    <a:lnTo>
                      <a:pt x="467" y="27"/>
                    </a:lnTo>
                    <a:lnTo>
                      <a:pt x="480" y="32"/>
                    </a:lnTo>
                    <a:lnTo>
                      <a:pt x="492" y="36"/>
                    </a:lnTo>
                    <a:lnTo>
                      <a:pt x="504" y="40"/>
                    </a:lnTo>
                    <a:lnTo>
                      <a:pt x="516" y="46"/>
                    </a:lnTo>
                    <a:lnTo>
                      <a:pt x="528" y="51"/>
                    </a:lnTo>
                    <a:lnTo>
                      <a:pt x="539" y="57"/>
                    </a:lnTo>
                    <a:lnTo>
                      <a:pt x="551" y="63"/>
                    </a:lnTo>
                    <a:lnTo>
                      <a:pt x="563" y="69"/>
                    </a:lnTo>
                    <a:lnTo>
                      <a:pt x="574" y="76"/>
                    </a:lnTo>
                    <a:lnTo>
                      <a:pt x="579" y="79"/>
                    </a:lnTo>
                    <a:lnTo>
                      <a:pt x="585" y="82"/>
                    </a:lnTo>
                    <a:lnTo>
                      <a:pt x="591" y="86"/>
                    </a:lnTo>
                    <a:lnTo>
                      <a:pt x="596" y="90"/>
                    </a:lnTo>
                    <a:lnTo>
                      <a:pt x="602" y="93"/>
                    </a:lnTo>
                    <a:lnTo>
                      <a:pt x="607" y="97"/>
                    </a:lnTo>
                    <a:lnTo>
                      <a:pt x="613" y="101"/>
                    </a:lnTo>
                    <a:lnTo>
                      <a:pt x="618" y="105"/>
                    </a:lnTo>
                    <a:lnTo>
                      <a:pt x="622" y="108"/>
                    </a:lnTo>
                    <a:lnTo>
                      <a:pt x="628" y="112"/>
                    </a:lnTo>
                    <a:lnTo>
                      <a:pt x="633" y="117"/>
                    </a:lnTo>
                    <a:lnTo>
                      <a:pt x="638" y="121"/>
                    </a:lnTo>
                    <a:lnTo>
                      <a:pt x="644" y="124"/>
                    </a:lnTo>
                    <a:lnTo>
                      <a:pt x="648" y="129"/>
                    </a:lnTo>
                    <a:lnTo>
                      <a:pt x="654" y="133"/>
                    </a:lnTo>
                    <a:lnTo>
                      <a:pt x="659" y="137"/>
                    </a:lnTo>
                    <a:lnTo>
                      <a:pt x="663" y="143"/>
                    </a:lnTo>
                    <a:lnTo>
                      <a:pt x="669" y="147"/>
                    </a:lnTo>
                    <a:lnTo>
                      <a:pt x="673" y="151"/>
                    </a:lnTo>
                    <a:lnTo>
                      <a:pt x="677" y="155"/>
                    </a:lnTo>
                    <a:lnTo>
                      <a:pt x="683" y="161"/>
                    </a:lnTo>
                    <a:lnTo>
                      <a:pt x="687" y="165"/>
                    </a:lnTo>
                    <a:lnTo>
                      <a:pt x="691" y="171"/>
                    </a:lnTo>
                    <a:lnTo>
                      <a:pt x="697" y="175"/>
                    </a:lnTo>
                    <a:lnTo>
                      <a:pt x="701" y="180"/>
                    </a:lnTo>
                    <a:lnTo>
                      <a:pt x="705" y="185"/>
                    </a:lnTo>
                    <a:lnTo>
                      <a:pt x="710" y="190"/>
                    </a:lnTo>
                    <a:lnTo>
                      <a:pt x="714" y="195"/>
                    </a:lnTo>
                    <a:lnTo>
                      <a:pt x="718" y="201"/>
                    </a:lnTo>
                    <a:lnTo>
                      <a:pt x="723" y="205"/>
                    </a:lnTo>
                    <a:lnTo>
                      <a:pt x="727" y="210"/>
                    </a:lnTo>
                    <a:lnTo>
                      <a:pt x="730" y="216"/>
                    </a:lnTo>
                    <a:lnTo>
                      <a:pt x="734" y="221"/>
                    </a:lnTo>
                    <a:lnTo>
                      <a:pt x="739" y="228"/>
                    </a:lnTo>
                    <a:lnTo>
                      <a:pt x="743" y="233"/>
                    </a:lnTo>
                    <a:lnTo>
                      <a:pt x="746" y="238"/>
                    </a:lnTo>
                    <a:lnTo>
                      <a:pt x="751" y="244"/>
                    </a:lnTo>
                    <a:lnTo>
                      <a:pt x="754" y="250"/>
                    </a:lnTo>
                    <a:lnTo>
                      <a:pt x="757" y="256"/>
                    </a:lnTo>
                    <a:lnTo>
                      <a:pt x="761" y="261"/>
                    </a:lnTo>
                    <a:lnTo>
                      <a:pt x="765" y="267"/>
                    </a:lnTo>
                    <a:lnTo>
                      <a:pt x="768" y="273"/>
                    </a:lnTo>
                    <a:lnTo>
                      <a:pt x="771" y="279"/>
                    </a:lnTo>
                    <a:lnTo>
                      <a:pt x="774" y="286"/>
                    </a:lnTo>
                    <a:lnTo>
                      <a:pt x="777" y="291"/>
                    </a:lnTo>
                    <a:lnTo>
                      <a:pt x="781" y="297"/>
                    </a:lnTo>
                    <a:lnTo>
                      <a:pt x="784" y="304"/>
                    </a:lnTo>
                    <a:lnTo>
                      <a:pt x="787" y="310"/>
                    </a:lnTo>
                    <a:lnTo>
                      <a:pt x="734" y="310"/>
                    </a:lnTo>
                    <a:lnTo>
                      <a:pt x="731" y="305"/>
                    </a:lnTo>
                    <a:lnTo>
                      <a:pt x="728" y="299"/>
                    </a:lnTo>
                    <a:lnTo>
                      <a:pt x="725" y="293"/>
                    </a:lnTo>
                    <a:lnTo>
                      <a:pt x="721" y="288"/>
                    </a:lnTo>
                    <a:lnTo>
                      <a:pt x="718" y="282"/>
                    </a:lnTo>
                    <a:lnTo>
                      <a:pt x="715" y="277"/>
                    </a:lnTo>
                    <a:lnTo>
                      <a:pt x="712" y="272"/>
                    </a:lnTo>
                    <a:lnTo>
                      <a:pt x="707" y="266"/>
                    </a:lnTo>
                    <a:lnTo>
                      <a:pt x="704" y="261"/>
                    </a:lnTo>
                    <a:lnTo>
                      <a:pt x="701" y="256"/>
                    </a:lnTo>
                    <a:lnTo>
                      <a:pt x="697" y="251"/>
                    </a:lnTo>
                    <a:lnTo>
                      <a:pt x="693" y="246"/>
                    </a:lnTo>
                    <a:lnTo>
                      <a:pt x="689" y="240"/>
                    </a:lnTo>
                    <a:lnTo>
                      <a:pt x="686" y="236"/>
                    </a:lnTo>
                    <a:lnTo>
                      <a:pt x="682" y="231"/>
                    </a:lnTo>
                    <a:lnTo>
                      <a:pt x="677" y="226"/>
                    </a:lnTo>
                    <a:lnTo>
                      <a:pt x="673" y="221"/>
                    </a:lnTo>
                    <a:lnTo>
                      <a:pt x="670" y="217"/>
                    </a:lnTo>
                    <a:lnTo>
                      <a:pt x="665" y="213"/>
                    </a:lnTo>
                    <a:lnTo>
                      <a:pt x="661" y="207"/>
                    </a:lnTo>
                    <a:lnTo>
                      <a:pt x="657" y="203"/>
                    </a:lnTo>
                    <a:lnTo>
                      <a:pt x="652" y="199"/>
                    </a:lnTo>
                    <a:lnTo>
                      <a:pt x="648" y="194"/>
                    </a:lnTo>
                    <a:lnTo>
                      <a:pt x="644" y="190"/>
                    </a:lnTo>
                    <a:lnTo>
                      <a:pt x="640" y="186"/>
                    </a:lnTo>
                    <a:lnTo>
                      <a:pt x="634" y="181"/>
                    </a:lnTo>
                    <a:lnTo>
                      <a:pt x="630" y="177"/>
                    </a:lnTo>
                    <a:lnTo>
                      <a:pt x="626" y="173"/>
                    </a:lnTo>
                    <a:lnTo>
                      <a:pt x="621" y="169"/>
                    </a:lnTo>
                    <a:lnTo>
                      <a:pt x="616" y="165"/>
                    </a:lnTo>
                    <a:lnTo>
                      <a:pt x="612" y="161"/>
                    </a:lnTo>
                    <a:lnTo>
                      <a:pt x="607" y="158"/>
                    </a:lnTo>
                    <a:lnTo>
                      <a:pt x="602" y="153"/>
                    </a:lnTo>
                    <a:lnTo>
                      <a:pt x="598" y="150"/>
                    </a:lnTo>
                    <a:lnTo>
                      <a:pt x="592" y="146"/>
                    </a:lnTo>
                    <a:lnTo>
                      <a:pt x="587" y="143"/>
                    </a:lnTo>
                    <a:lnTo>
                      <a:pt x="582" y="139"/>
                    </a:lnTo>
                    <a:lnTo>
                      <a:pt x="577" y="135"/>
                    </a:lnTo>
                    <a:lnTo>
                      <a:pt x="573" y="132"/>
                    </a:lnTo>
                    <a:lnTo>
                      <a:pt x="567" y="129"/>
                    </a:lnTo>
                    <a:lnTo>
                      <a:pt x="562" y="125"/>
                    </a:lnTo>
                    <a:lnTo>
                      <a:pt x="557" y="122"/>
                    </a:lnTo>
                    <a:lnTo>
                      <a:pt x="547" y="116"/>
                    </a:lnTo>
                    <a:lnTo>
                      <a:pt x="536" y="110"/>
                    </a:lnTo>
                    <a:lnTo>
                      <a:pt x="525" y="104"/>
                    </a:lnTo>
                    <a:lnTo>
                      <a:pt x="515" y="98"/>
                    </a:lnTo>
                    <a:lnTo>
                      <a:pt x="504" y="93"/>
                    </a:lnTo>
                    <a:lnTo>
                      <a:pt x="492" y="89"/>
                    </a:lnTo>
                    <a:lnTo>
                      <a:pt x="481" y="83"/>
                    </a:lnTo>
                    <a:lnTo>
                      <a:pt x="470" y="79"/>
                    </a:lnTo>
                    <a:lnTo>
                      <a:pt x="459" y="76"/>
                    </a:lnTo>
                    <a:lnTo>
                      <a:pt x="448" y="72"/>
                    </a:lnTo>
                    <a:lnTo>
                      <a:pt x="436" y="68"/>
                    </a:lnTo>
                    <a:lnTo>
                      <a:pt x="424" y="65"/>
                    </a:lnTo>
                    <a:lnTo>
                      <a:pt x="412" y="62"/>
                    </a:lnTo>
                    <a:lnTo>
                      <a:pt x="389" y="57"/>
                    </a:lnTo>
                    <a:lnTo>
                      <a:pt x="365" y="52"/>
                    </a:lnTo>
                    <a:lnTo>
                      <a:pt x="341" y="49"/>
                    </a:lnTo>
                    <a:lnTo>
                      <a:pt x="293" y="47"/>
                    </a:lnTo>
                    <a:lnTo>
                      <a:pt x="244" y="49"/>
                    </a:lnTo>
                    <a:lnTo>
                      <a:pt x="196" y="57"/>
                    </a:lnTo>
                    <a:lnTo>
                      <a:pt x="171" y="62"/>
                    </a:lnTo>
                    <a:lnTo>
                      <a:pt x="147" y="68"/>
                    </a:lnTo>
                    <a:lnTo>
                      <a:pt x="135" y="73"/>
                    </a:lnTo>
                    <a:lnTo>
                      <a:pt x="124" y="76"/>
                    </a:lnTo>
                    <a:lnTo>
                      <a:pt x="112" y="81"/>
                    </a:lnTo>
                    <a:lnTo>
                      <a:pt x="100" y="86"/>
                    </a:lnTo>
                    <a:lnTo>
                      <a:pt x="88" y="91"/>
                    </a:lnTo>
                    <a:lnTo>
                      <a:pt x="76" y="96"/>
                    </a:lnTo>
                    <a:lnTo>
                      <a:pt x="64" y="102"/>
                    </a:lnTo>
                    <a:lnTo>
                      <a:pt x="53" y="107"/>
                    </a:lnTo>
                    <a:lnTo>
                      <a:pt x="47" y="111"/>
                    </a:lnTo>
                    <a:lnTo>
                      <a:pt x="41" y="115"/>
                    </a:lnTo>
                    <a:lnTo>
                      <a:pt x="33" y="119"/>
                    </a:lnTo>
                    <a:lnTo>
                      <a:pt x="27" y="123"/>
                    </a:lnTo>
                    <a:lnTo>
                      <a:pt x="19" y="129"/>
                    </a:lnTo>
                    <a:lnTo>
                      <a:pt x="13" y="133"/>
                    </a:lnTo>
                    <a:lnTo>
                      <a:pt x="6" y="137"/>
                    </a:lnTo>
                    <a:lnTo>
                      <a:pt x="0" y="140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1633" y="1479"/>
                <a:ext cx="52" cy="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7"/>
                  </a:cxn>
                  <a:cxn ang="0">
                    <a:pos x="52" y="245"/>
                  </a:cxn>
                  <a:cxn ang="0">
                    <a:pos x="52" y="7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2" h="245">
                    <a:moveTo>
                      <a:pt x="0" y="0"/>
                    </a:moveTo>
                    <a:lnTo>
                      <a:pt x="0" y="187"/>
                    </a:lnTo>
                    <a:lnTo>
                      <a:pt x="52" y="245"/>
                    </a:lnTo>
                    <a:lnTo>
                      <a:pt x="52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2938" y="1508"/>
                <a:ext cx="712" cy="129"/>
              </a:xfrm>
              <a:custGeom>
                <a:avLst/>
                <a:gdLst/>
                <a:ahLst/>
                <a:cxnLst>
                  <a:cxn ang="0">
                    <a:pos x="712" y="93"/>
                  </a:cxn>
                  <a:cxn ang="0">
                    <a:pos x="591" y="85"/>
                  </a:cxn>
                  <a:cxn ang="0">
                    <a:pos x="518" y="129"/>
                  </a:cxn>
                  <a:cxn ang="0">
                    <a:pos x="462" y="101"/>
                  </a:cxn>
                  <a:cxn ang="0">
                    <a:pos x="366" y="73"/>
                  </a:cxn>
                  <a:cxn ang="0">
                    <a:pos x="273" y="85"/>
                  </a:cxn>
                  <a:cxn ang="0">
                    <a:pos x="141" y="125"/>
                  </a:cxn>
                  <a:cxn ang="0">
                    <a:pos x="0" y="16"/>
                  </a:cxn>
                  <a:cxn ang="0">
                    <a:pos x="144" y="93"/>
                  </a:cxn>
                  <a:cxn ang="0">
                    <a:pos x="265" y="25"/>
                  </a:cxn>
                  <a:cxn ang="0">
                    <a:pos x="410" y="0"/>
                  </a:cxn>
                  <a:cxn ang="0">
                    <a:pos x="594" y="41"/>
                  </a:cxn>
                  <a:cxn ang="0">
                    <a:pos x="712" y="93"/>
                  </a:cxn>
                  <a:cxn ang="0">
                    <a:pos x="712" y="93"/>
                  </a:cxn>
                </a:cxnLst>
                <a:rect l="0" t="0" r="r" b="b"/>
                <a:pathLst>
                  <a:path w="712" h="129">
                    <a:moveTo>
                      <a:pt x="712" y="93"/>
                    </a:moveTo>
                    <a:lnTo>
                      <a:pt x="591" y="85"/>
                    </a:lnTo>
                    <a:lnTo>
                      <a:pt x="518" y="129"/>
                    </a:lnTo>
                    <a:lnTo>
                      <a:pt x="462" y="101"/>
                    </a:lnTo>
                    <a:lnTo>
                      <a:pt x="366" y="73"/>
                    </a:lnTo>
                    <a:lnTo>
                      <a:pt x="273" y="85"/>
                    </a:lnTo>
                    <a:lnTo>
                      <a:pt x="141" y="125"/>
                    </a:lnTo>
                    <a:lnTo>
                      <a:pt x="0" y="16"/>
                    </a:lnTo>
                    <a:lnTo>
                      <a:pt x="144" y="93"/>
                    </a:lnTo>
                    <a:lnTo>
                      <a:pt x="265" y="25"/>
                    </a:lnTo>
                    <a:lnTo>
                      <a:pt x="410" y="0"/>
                    </a:lnTo>
                    <a:lnTo>
                      <a:pt x="594" y="41"/>
                    </a:lnTo>
                    <a:lnTo>
                      <a:pt x="712" y="93"/>
                    </a:lnTo>
                    <a:lnTo>
                      <a:pt x="712" y="93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2346" y="1589"/>
                <a:ext cx="399" cy="132"/>
              </a:xfrm>
              <a:custGeom>
                <a:avLst/>
                <a:gdLst/>
                <a:ahLst/>
                <a:cxnLst>
                  <a:cxn ang="0">
                    <a:pos x="399" y="0"/>
                  </a:cxn>
                  <a:cxn ang="0">
                    <a:pos x="330" y="72"/>
                  </a:cxn>
                  <a:cxn ang="0">
                    <a:pos x="242" y="125"/>
                  </a:cxn>
                  <a:cxn ang="0">
                    <a:pos x="149" y="132"/>
                  </a:cxn>
                  <a:cxn ang="0">
                    <a:pos x="81" y="100"/>
                  </a:cxn>
                  <a:cxn ang="0">
                    <a:pos x="0" y="40"/>
                  </a:cxn>
                  <a:cxn ang="0">
                    <a:pos x="157" y="97"/>
                  </a:cxn>
                  <a:cxn ang="0">
                    <a:pos x="290" y="60"/>
                  </a:cxn>
                  <a:cxn ang="0">
                    <a:pos x="399" y="0"/>
                  </a:cxn>
                  <a:cxn ang="0">
                    <a:pos x="399" y="0"/>
                  </a:cxn>
                </a:cxnLst>
                <a:rect l="0" t="0" r="r" b="b"/>
                <a:pathLst>
                  <a:path w="399" h="132">
                    <a:moveTo>
                      <a:pt x="399" y="0"/>
                    </a:moveTo>
                    <a:lnTo>
                      <a:pt x="330" y="72"/>
                    </a:lnTo>
                    <a:lnTo>
                      <a:pt x="242" y="125"/>
                    </a:lnTo>
                    <a:lnTo>
                      <a:pt x="149" y="132"/>
                    </a:lnTo>
                    <a:lnTo>
                      <a:pt x="81" y="100"/>
                    </a:lnTo>
                    <a:lnTo>
                      <a:pt x="0" y="40"/>
                    </a:lnTo>
                    <a:lnTo>
                      <a:pt x="157" y="97"/>
                    </a:lnTo>
                    <a:lnTo>
                      <a:pt x="290" y="60"/>
                    </a:lnTo>
                    <a:lnTo>
                      <a:pt x="399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1756" y="1714"/>
                <a:ext cx="406" cy="92"/>
              </a:xfrm>
              <a:custGeom>
                <a:avLst/>
                <a:gdLst/>
                <a:ahLst/>
                <a:cxnLst>
                  <a:cxn ang="0">
                    <a:pos x="406" y="0"/>
                  </a:cxn>
                  <a:cxn ang="0">
                    <a:pos x="317" y="67"/>
                  </a:cxn>
                  <a:cxn ang="0">
                    <a:pos x="244" y="84"/>
                  </a:cxn>
                  <a:cxn ang="0">
                    <a:pos x="181" y="92"/>
                  </a:cxn>
                  <a:cxn ang="0">
                    <a:pos x="91" y="64"/>
                  </a:cxn>
                  <a:cxn ang="0">
                    <a:pos x="0" y="4"/>
                  </a:cxn>
                  <a:cxn ang="0">
                    <a:pos x="152" y="56"/>
                  </a:cxn>
                  <a:cxn ang="0">
                    <a:pos x="281" y="44"/>
                  </a:cxn>
                  <a:cxn ang="0">
                    <a:pos x="406" y="0"/>
                  </a:cxn>
                  <a:cxn ang="0">
                    <a:pos x="406" y="0"/>
                  </a:cxn>
                </a:cxnLst>
                <a:rect l="0" t="0" r="r" b="b"/>
                <a:pathLst>
                  <a:path w="406" h="92">
                    <a:moveTo>
                      <a:pt x="406" y="0"/>
                    </a:moveTo>
                    <a:lnTo>
                      <a:pt x="317" y="67"/>
                    </a:lnTo>
                    <a:lnTo>
                      <a:pt x="244" y="84"/>
                    </a:lnTo>
                    <a:lnTo>
                      <a:pt x="181" y="92"/>
                    </a:lnTo>
                    <a:lnTo>
                      <a:pt x="91" y="64"/>
                    </a:lnTo>
                    <a:lnTo>
                      <a:pt x="0" y="4"/>
                    </a:lnTo>
                    <a:lnTo>
                      <a:pt x="152" y="56"/>
                    </a:lnTo>
                    <a:lnTo>
                      <a:pt x="281" y="44"/>
                    </a:lnTo>
                    <a:lnTo>
                      <a:pt x="40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840" y="2899"/>
              <a:ext cx="1123" cy="8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84"/>
                </a:cxn>
                <a:cxn ang="0">
                  <a:pos x="1123" y="84"/>
                </a:cxn>
                <a:cxn ang="0">
                  <a:pos x="1123" y="31"/>
                </a:cxn>
                <a:cxn ang="0">
                  <a:pos x="51" y="31"/>
                </a:cxn>
                <a:cxn ang="0">
                  <a:pos x="5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123" h="84">
                  <a:moveTo>
                    <a:pt x="0" y="12"/>
                  </a:moveTo>
                  <a:lnTo>
                    <a:pt x="0" y="84"/>
                  </a:lnTo>
                  <a:lnTo>
                    <a:pt x="1123" y="84"/>
                  </a:lnTo>
                  <a:lnTo>
                    <a:pt x="1123" y="31"/>
                  </a:lnTo>
                  <a:lnTo>
                    <a:pt x="51" y="31"/>
                  </a:lnTo>
                  <a:lnTo>
                    <a:pt x="5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528" y="3632"/>
              <a:ext cx="2304" cy="592"/>
              <a:chOff x="864" y="3296"/>
              <a:chExt cx="2304" cy="592"/>
            </a:xfrm>
          </p:grpSpPr>
          <p:sp>
            <p:nvSpPr>
              <p:cNvPr id="25" name="AutoShape 31"/>
              <p:cNvSpPr>
                <a:spLocks noChangeArrowheads="1"/>
              </p:cNvSpPr>
              <p:nvPr/>
            </p:nvSpPr>
            <p:spPr bwMode="auto">
              <a:xfrm rot="-33394695">
                <a:off x="877" y="3296"/>
                <a:ext cx="1541" cy="288"/>
              </a:xfrm>
              <a:prstGeom prst="flowChartMagneticDrum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6" name="Picture 32" descr="dd01086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" y="3600"/>
                <a:ext cx="2304" cy="28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212725" y="1697038"/>
            <a:ext cx="19208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PASSIVE</a:t>
            </a:r>
          </a:p>
          <a:p>
            <a:pPr eaLnBrk="0" hangingPunct="0"/>
            <a:r>
              <a:rPr lang="en-GB" sz="2000" b="0"/>
              <a:t>Ignore pollution</a:t>
            </a:r>
          </a:p>
        </p:txBody>
      </p:sp>
      <p:grpSp>
        <p:nvGrpSpPr>
          <p:cNvPr id="38" name="Group 237"/>
          <p:cNvGrpSpPr>
            <a:grpSpLocks/>
          </p:cNvGrpSpPr>
          <p:nvPr/>
        </p:nvGrpSpPr>
        <p:grpSpPr bwMode="auto">
          <a:xfrm>
            <a:off x="4808538" y="1493838"/>
            <a:ext cx="3987800" cy="2228850"/>
            <a:chOff x="3029" y="941"/>
            <a:chExt cx="2512" cy="1404"/>
          </a:xfrm>
        </p:grpSpPr>
        <p:grpSp>
          <p:nvGrpSpPr>
            <p:cNvPr id="39" name="Group 82"/>
            <p:cNvGrpSpPr>
              <a:grpSpLocks/>
            </p:cNvGrpSpPr>
            <p:nvPr/>
          </p:nvGrpSpPr>
          <p:grpSpPr bwMode="auto">
            <a:xfrm>
              <a:off x="4417" y="941"/>
              <a:ext cx="1032" cy="192"/>
              <a:chOff x="1632" y="1414"/>
              <a:chExt cx="2204" cy="462"/>
            </a:xfrm>
          </p:grpSpPr>
          <p:sp>
            <p:nvSpPr>
              <p:cNvPr id="61" name="Freeform 83"/>
              <p:cNvSpPr>
                <a:spLocks/>
              </p:cNvSpPr>
              <p:nvPr/>
            </p:nvSpPr>
            <p:spPr bwMode="auto">
              <a:xfrm>
                <a:off x="1632" y="1446"/>
                <a:ext cx="2135" cy="4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6" y="269"/>
                  </a:cxn>
                  <a:cxn ang="0">
                    <a:pos x="105" y="373"/>
                  </a:cxn>
                  <a:cxn ang="0">
                    <a:pos x="237" y="426"/>
                  </a:cxn>
                  <a:cxn ang="0">
                    <a:pos x="394" y="417"/>
                  </a:cxn>
                  <a:cxn ang="0">
                    <a:pos x="498" y="369"/>
                  </a:cxn>
                  <a:cxn ang="0">
                    <a:pos x="635" y="213"/>
                  </a:cxn>
                  <a:cxn ang="0">
                    <a:pos x="716" y="292"/>
                  </a:cxn>
                  <a:cxn ang="0">
                    <a:pos x="829" y="337"/>
                  </a:cxn>
                  <a:cxn ang="0">
                    <a:pos x="916" y="324"/>
                  </a:cxn>
                  <a:cxn ang="0">
                    <a:pos x="1041" y="273"/>
                  </a:cxn>
                  <a:cxn ang="0">
                    <a:pos x="1142" y="176"/>
                  </a:cxn>
                  <a:cxn ang="0">
                    <a:pos x="1238" y="160"/>
                  </a:cxn>
                  <a:cxn ang="0">
                    <a:pos x="1310" y="180"/>
                  </a:cxn>
                  <a:cxn ang="0">
                    <a:pos x="1387" y="241"/>
                  </a:cxn>
                  <a:cxn ang="0">
                    <a:pos x="1407" y="289"/>
                  </a:cxn>
                  <a:cxn ang="0">
                    <a:pos x="1528" y="220"/>
                  </a:cxn>
                  <a:cxn ang="0">
                    <a:pos x="1644" y="220"/>
                  </a:cxn>
                  <a:cxn ang="0">
                    <a:pos x="1725" y="248"/>
                  </a:cxn>
                  <a:cxn ang="0">
                    <a:pos x="1797" y="305"/>
                  </a:cxn>
                  <a:cxn ang="0">
                    <a:pos x="1858" y="248"/>
                  </a:cxn>
                  <a:cxn ang="0">
                    <a:pos x="1934" y="224"/>
                  </a:cxn>
                  <a:cxn ang="0">
                    <a:pos x="2027" y="232"/>
                  </a:cxn>
                  <a:cxn ang="0">
                    <a:pos x="2135" y="260"/>
                  </a:cxn>
                  <a:cxn ang="0">
                    <a:pos x="2050" y="144"/>
                  </a:cxn>
                  <a:cxn ang="0">
                    <a:pos x="1926" y="51"/>
                  </a:cxn>
                  <a:cxn ang="0">
                    <a:pos x="1749" y="7"/>
                  </a:cxn>
                  <a:cxn ang="0">
                    <a:pos x="1637" y="0"/>
                  </a:cxn>
                  <a:cxn ang="0">
                    <a:pos x="1488" y="47"/>
                  </a:cxn>
                  <a:cxn ang="0">
                    <a:pos x="1383" y="88"/>
                  </a:cxn>
                  <a:cxn ang="0">
                    <a:pos x="1299" y="23"/>
                  </a:cxn>
                  <a:cxn ang="0">
                    <a:pos x="1194" y="16"/>
                  </a:cxn>
                  <a:cxn ang="0">
                    <a:pos x="1097" y="44"/>
                  </a:cxn>
                  <a:cxn ang="0">
                    <a:pos x="1038" y="116"/>
                  </a:cxn>
                  <a:cxn ang="0">
                    <a:pos x="897" y="185"/>
                  </a:cxn>
                  <a:cxn ang="0">
                    <a:pos x="804" y="185"/>
                  </a:cxn>
                  <a:cxn ang="0">
                    <a:pos x="671" y="104"/>
                  </a:cxn>
                  <a:cxn ang="0">
                    <a:pos x="632" y="51"/>
                  </a:cxn>
                  <a:cxn ang="0">
                    <a:pos x="571" y="156"/>
                  </a:cxn>
                  <a:cxn ang="0">
                    <a:pos x="410" y="269"/>
                  </a:cxn>
                  <a:cxn ang="0">
                    <a:pos x="265" y="280"/>
                  </a:cxn>
                  <a:cxn ang="0">
                    <a:pos x="140" y="229"/>
                  </a:cxn>
                  <a:cxn ang="0">
                    <a:pos x="0" y="120"/>
                  </a:cxn>
                  <a:cxn ang="0">
                    <a:pos x="0" y="120"/>
                  </a:cxn>
                </a:cxnLst>
                <a:rect l="0" t="0" r="r" b="b"/>
                <a:pathLst>
                  <a:path w="2135" h="426">
                    <a:moveTo>
                      <a:pt x="0" y="120"/>
                    </a:moveTo>
                    <a:lnTo>
                      <a:pt x="16" y="269"/>
                    </a:lnTo>
                    <a:lnTo>
                      <a:pt x="105" y="373"/>
                    </a:lnTo>
                    <a:lnTo>
                      <a:pt x="237" y="426"/>
                    </a:lnTo>
                    <a:lnTo>
                      <a:pt x="394" y="417"/>
                    </a:lnTo>
                    <a:lnTo>
                      <a:pt x="498" y="369"/>
                    </a:lnTo>
                    <a:lnTo>
                      <a:pt x="635" y="213"/>
                    </a:lnTo>
                    <a:lnTo>
                      <a:pt x="716" y="292"/>
                    </a:lnTo>
                    <a:lnTo>
                      <a:pt x="829" y="337"/>
                    </a:lnTo>
                    <a:lnTo>
                      <a:pt x="916" y="324"/>
                    </a:lnTo>
                    <a:lnTo>
                      <a:pt x="1041" y="273"/>
                    </a:lnTo>
                    <a:lnTo>
                      <a:pt x="1142" y="176"/>
                    </a:lnTo>
                    <a:lnTo>
                      <a:pt x="1238" y="160"/>
                    </a:lnTo>
                    <a:lnTo>
                      <a:pt x="1310" y="180"/>
                    </a:lnTo>
                    <a:lnTo>
                      <a:pt x="1387" y="241"/>
                    </a:lnTo>
                    <a:lnTo>
                      <a:pt x="1407" y="289"/>
                    </a:lnTo>
                    <a:lnTo>
                      <a:pt x="1528" y="220"/>
                    </a:lnTo>
                    <a:lnTo>
                      <a:pt x="1644" y="220"/>
                    </a:lnTo>
                    <a:lnTo>
                      <a:pt x="1725" y="248"/>
                    </a:lnTo>
                    <a:lnTo>
                      <a:pt x="1797" y="305"/>
                    </a:lnTo>
                    <a:lnTo>
                      <a:pt x="1858" y="248"/>
                    </a:lnTo>
                    <a:lnTo>
                      <a:pt x="1934" y="224"/>
                    </a:lnTo>
                    <a:lnTo>
                      <a:pt x="2027" y="232"/>
                    </a:lnTo>
                    <a:lnTo>
                      <a:pt x="2135" y="260"/>
                    </a:lnTo>
                    <a:lnTo>
                      <a:pt x="2050" y="144"/>
                    </a:lnTo>
                    <a:lnTo>
                      <a:pt x="1926" y="51"/>
                    </a:lnTo>
                    <a:lnTo>
                      <a:pt x="1749" y="7"/>
                    </a:lnTo>
                    <a:lnTo>
                      <a:pt x="1637" y="0"/>
                    </a:lnTo>
                    <a:lnTo>
                      <a:pt x="1488" y="47"/>
                    </a:lnTo>
                    <a:lnTo>
                      <a:pt x="1383" y="88"/>
                    </a:lnTo>
                    <a:lnTo>
                      <a:pt x="1299" y="23"/>
                    </a:lnTo>
                    <a:lnTo>
                      <a:pt x="1194" y="16"/>
                    </a:lnTo>
                    <a:lnTo>
                      <a:pt x="1097" y="44"/>
                    </a:lnTo>
                    <a:lnTo>
                      <a:pt x="1038" y="116"/>
                    </a:lnTo>
                    <a:lnTo>
                      <a:pt x="897" y="185"/>
                    </a:lnTo>
                    <a:lnTo>
                      <a:pt x="804" y="185"/>
                    </a:lnTo>
                    <a:lnTo>
                      <a:pt x="671" y="104"/>
                    </a:lnTo>
                    <a:lnTo>
                      <a:pt x="632" y="51"/>
                    </a:lnTo>
                    <a:lnTo>
                      <a:pt x="571" y="156"/>
                    </a:lnTo>
                    <a:lnTo>
                      <a:pt x="410" y="269"/>
                    </a:lnTo>
                    <a:lnTo>
                      <a:pt x="265" y="280"/>
                    </a:lnTo>
                    <a:lnTo>
                      <a:pt x="140" y="229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4"/>
              <p:cNvSpPr>
                <a:spLocks/>
              </p:cNvSpPr>
              <p:nvPr/>
            </p:nvSpPr>
            <p:spPr bwMode="auto">
              <a:xfrm>
                <a:off x="1633" y="1567"/>
                <a:ext cx="1416" cy="309"/>
              </a:xfrm>
              <a:custGeom>
                <a:avLst/>
                <a:gdLst/>
                <a:ahLst/>
                <a:cxnLst>
                  <a:cxn ang="0">
                    <a:pos x="13" y="129"/>
                  </a:cxn>
                  <a:cxn ang="0">
                    <a:pos x="30" y="156"/>
                  </a:cxn>
                  <a:cxn ang="0">
                    <a:pos x="52" y="184"/>
                  </a:cxn>
                  <a:cxn ang="0">
                    <a:pos x="87" y="220"/>
                  </a:cxn>
                  <a:cxn ang="0">
                    <a:pos x="137" y="255"/>
                  </a:cxn>
                  <a:cxn ang="0">
                    <a:pos x="192" y="283"/>
                  </a:cxn>
                  <a:cxn ang="0">
                    <a:pos x="346" y="309"/>
                  </a:cxn>
                  <a:cxn ang="0">
                    <a:pos x="486" y="273"/>
                  </a:cxn>
                  <a:cxn ang="0">
                    <a:pos x="534" y="242"/>
                  </a:cxn>
                  <a:cxn ang="0">
                    <a:pos x="575" y="206"/>
                  </a:cxn>
                  <a:cxn ang="0">
                    <a:pos x="614" y="165"/>
                  </a:cxn>
                  <a:cxn ang="0">
                    <a:pos x="644" y="123"/>
                  </a:cxn>
                  <a:cxn ang="0">
                    <a:pos x="673" y="126"/>
                  </a:cxn>
                  <a:cxn ang="0">
                    <a:pos x="711" y="158"/>
                  </a:cxn>
                  <a:cxn ang="0">
                    <a:pos x="753" y="183"/>
                  </a:cxn>
                  <a:cxn ang="0">
                    <a:pos x="870" y="213"/>
                  </a:cxn>
                  <a:cxn ang="0">
                    <a:pos x="1014" y="180"/>
                  </a:cxn>
                  <a:cxn ang="0">
                    <a:pos x="1062" y="146"/>
                  </a:cxn>
                  <a:cxn ang="0">
                    <a:pos x="1090" y="118"/>
                  </a:cxn>
                  <a:cxn ang="0">
                    <a:pos x="1129" y="82"/>
                  </a:cxn>
                  <a:cxn ang="0">
                    <a:pos x="1197" y="51"/>
                  </a:cxn>
                  <a:cxn ang="0">
                    <a:pos x="1340" y="73"/>
                  </a:cxn>
                  <a:cxn ang="0">
                    <a:pos x="1388" y="112"/>
                  </a:cxn>
                  <a:cxn ang="0">
                    <a:pos x="1407" y="140"/>
                  </a:cxn>
                  <a:cxn ang="0">
                    <a:pos x="1406" y="71"/>
                  </a:cxn>
                  <a:cxn ang="0">
                    <a:pos x="1361" y="37"/>
                  </a:cxn>
                  <a:cxn ang="0">
                    <a:pos x="1305" y="11"/>
                  </a:cxn>
                  <a:cxn ang="0">
                    <a:pos x="1153" y="21"/>
                  </a:cxn>
                  <a:cxn ang="0">
                    <a:pos x="1101" y="57"/>
                  </a:cxn>
                  <a:cxn ang="0">
                    <a:pos x="1070" y="89"/>
                  </a:cxn>
                  <a:cxn ang="0">
                    <a:pos x="1031" y="122"/>
                  </a:cxn>
                  <a:cxn ang="0">
                    <a:pos x="989" y="151"/>
                  </a:cxn>
                  <a:cxn ang="0">
                    <a:pos x="914" y="180"/>
                  </a:cxn>
                  <a:cxn ang="0">
                    <a:pos x="763" y="155"/>
                  </a:cxn>
                  <a:cxn ang="0">
                    <a:pos x="723" y="125"/>
                  </a:cxn>
                  <a:cxn ang="0">
                    <a:pos x="687" y="83"/>
                  </a:cxn>
                  <a:cxn ang="0">
                    <a:pos x="670" y="54"/>
                  </a:cxn>
                  <a:cxn ang="0">
                    <a:pos x="655" y="25"/>
                  </a:cxn>
                  <a:cxn ang="0">
                    <a:pos x="638" y="49"/>
                  </a:cxn>
                  <a:cxn ang="0">
                    <a:pos x="623" y="73"/>
                  </a:cxn>
                  <a:cxn ang="0">
                    <a:pos x="605" y="99"/>
                  </a:cxn>
                  <a:cxn ang="0">
                    <a:pos x="586" y="126"/>
                  </a:cxn>
                  <a:cxn ang="0">
                    <a:pos x="566" y="151"/>
                  </a:cxn>
                  <a:cxn ang="0">
                    <a:pos x="539" y="181"/>
                  </a:cxn>
                  <a:cxn ang="0">
                    <a:pos x="497" y="219"/>
                  </a:cxn>
                  <a:cxn ang="0">
                    <a:pos x="444" y="249"/>
                  </a:cxn>
                  <a:cxn ang="0">
                    <a:pos x="307" y="269"/>
                  </a:cxn>
                  <a:cxn ang="0">
                    <a:pos x="181" y="235"/>
                  </a:cxn>
                  <a:cxn ang="0">
                    <a:pos x="123" y="200"/>
                  </a:cxn>
                  <a:cxn ang="0">
                    <a:pos x="80" y="162"/>
                  </a:cxn>
                  <a:cxn ang="0">
                    <a:pos x="58" y="137"/>
                  </a:cxn>
                  <a:cxn ang="0">
                    <a:pos x="38" y="110"/>
                  </a:cxn>
                  <a:cxn ang="0">
                    <a:pos x="22" y="80"/>
                  </a:cxn>
                  <a:cxn ang="0">
                    <a:pos x="8" y="49"/>
                  </a:cxn>
                  <a:cxn ang="0">
                    <a:pos x="0" y="105"/>
                  </a:cxn>
                </a:cxnLst>
                <a:rect l="0" t="0" r="r" b="b"/>
                <a:pathLst>
                  <a:path w="1416" h="309">
                    <a:moveTo>
                      <a:pt x="0" y="105"/>
                    </a:moveTo>
                    <a:lnTo>
                      <a:pt x="1" y="109"/>
                    </a:lnTo>
                    <a:lnTo>
                      <a:pt x="3" y="113"/>
                    </a:lnTo>
                    <a:lnTo>
                      <a:pt x="5" y="118"/>
                    </a:lnTo>
                    <a:lnTo>
                      <a:pt x="8" y="122"/>
                    </a:lnTo>
                    <a:lnTo>
                      <a:pt x="11" y="125"/>
                    </a:lnTo>
                    <a:lnTo>
                      <a:pt x="13" y="129"/>
                    </a:lnTo>
                    <a:lnTo>
                      <a:pt x="15" y="134"/>
                    </a:lnTo>
                    <a:lnTo>
                      <a:pt x="17" y="137"/>
                    </a:lnTo>
                    <a:lnTo>
                      <a:pt x="19" y="141"/>
                    </a:lnTo>
                    <a:lnTo>
                      <a:pt x="23" y="144"/>
                    </a:lnTo>
                    <a:lnTo>
                      <a:pt x="25" y="149"/>
                    </a:lnTo>
                    <a:lnTo>
                      <a:pt x="27" y="153"/>
                    </a:lnTo>
                    <a:lnTo>
                      <a:pt x="30" y="156"/>
                    </a:lnTo>
                    <a:lnTo>
                      <a:pt x="32" y="161"/>
                    </a:lnTo>
                    <a:lnTo>
                      <a:pt x="36" y="164"/>
                    </a:lnTo>
                    <a:lnTo>
                      <a:pt x="38" y="167"/>
                    </a:lnTo>
                    <a:lnTo>
                      <a:pt x="41" y="170"/>
                    </a:lnTo>
                    <a:lnTo>
                      <a:pt x="44" y="175"/>
                    </a:lnTo>
                    <a:lnTo>
                      <a:pt x="50" y="181"/>
                    </a:lnTo>
                    <a:lnTo>
                      <a:pt x="52" y="184"/>
                    </a:lnTo>
                    <a:lnTo>
                      <a:pt x="55" y="189"/>
                    </a:lnTo>
                    <a:lnTo>
                      <a:pt x="61" y="195"/>
                    </a:lnTo>
                    <a:lnTo>
                      <a:pt x="65" y="198"/>
                    </a:lnTo>
                    <a:lnTo>
                      <a:pt x="68" y="202"/>
                    </a:lnTo>
                    <a:lnTo>
                      <a:pt x="74" y="207"/>
                    </a:lnTo>
                    <a:lnTo>
                      <a:pt x="81" y="213"/>
                    </a:lnTo>
                    <a:lnTo>
                      <a:pt x="87" y="220"/>
                    </a:lnTo>
                    <a:lnTo>
                      <a:pt x="94" y="225"/>
                    </a:lnTo>
                    <a:lnTo>
                      <a:pt x="100" y="231"/>
                    </a:lnTo>
                    <a:lnTo>
                      <a:pt x="108" y="236"/>
                    </a:lnTo>
                    <a:lnTo>
                      <a:pt x="114" y="241"/>
                    </a:lnTo>
                    <a:lnTo>
                      <a:pt x="122" y="247"/>
                    </a:lnTo>
                    <a:lnTo>
                      <a:pt x="129" y="251"/>
                    </a:lnTo>
                    <a:lnTo>
                      <a:pt x="137" y="255"/>
                    </a:lnTo>
                    <a:lnTo>
                      <a:pt x="144" y="261"/>
                    </a:lnTo>
                    <a:lnTo>
                      <a:pt x="152" y="265"/>
                    </a:lnTo>
                    <a:lnTo>
                      <a:pt x="159" y="268"/>
                    </a:lnTo>
                    <a:lnTo>
                      <a:pt x="167" y="273"/>
                    </a:lnTo>
                    <a:lnTo>
                      <a:pt x="176" y="276"/>
                    </a:lnTo>
                    <a:lnTo>
                      <a:pt x="183" y="280"/>
                    </a:lnTo>
                    <a:lnTo>
                      <a:pt x="192" y="283"/>
                    </a:lnTo>
                    <a:lnTo>
                      <a:pt x="208" y="290"/>
                    </a:lnTo>
                    <a:lnTo>
                      <a:pt x="224" y="294"/>
                    </a:lnTo>
                    <a:lnTo>
                      <a:pt x="241" y="299"/>
                    </a:lnTo>
                    <a:lnTo>
                      <a:pt x="259" y="303"/>
                    </a:lnTo>
                    <a:lnTo>
                      <a:pt x="276" y="306"/>
                    </a:lnTo>
                    <a:lnTo>
                      <a:pt x="310" y="309"/>
                    </a:lnTo>
                    <a:lnTo>
                      <a:pt x="346" y="309"/>
                    </a:lnTo>
                    <a:lnTo>
                      <a:pt x="381" y="305"/>
                    </a:lnTo>
                    <a:lnTo>
                      <a:pt x="417" y="298"/>
                    </a:lnTo>
                    <a:lnTo>
                      <a:pt x="434" y="293"/>
                    </a:lnTo>
                    <a:lnTo>
                      <a:pt x="451" y="288"/>
                    </a:lnTo>
                    <a:lnTo>
                      <a:pt x="469" y="280"/>
                    </a:lnTo>
                    <a:lnTo>
                      <a:pt x="477" y="277"/>
                    </a:lnTo>
                    <a:lnTo>
                      <a:pt x="486" y="273"/>
                    </a:lnTo>
                    <a:lnTo>
                      <a:pt x="498" y="266"/>
                    </a:lnTo>
                    <a:lnTo>
                      <a:pt x="503" y="263"/>
                    </a:lnTo>
                    <a:lnTo>
                      <a:pt x="510" y="260"/>
                    </a:lnTo>
                    <a:lnTo>
                      <a:pt x="515" y="255"/>
                    </a:lnTo>
                    <a:lnTo>
                      <a:pt x="521" y="251"/>
                    </a:lnTo>
                    <a:lnTo>
                      <a:pt x="528" y="247"/>
                    </a:lnTo>
                    <a:lnTo>
                      <a:pt x="534" y="242"/>
                    </a:lnTo>
                    <a:lnTo>
                      <a:pt x="540" y="238"/>
                    </a:lnTo>
                    <a:lnTo>
                      <a:pt x="546" y="233"/>
                    </a:lnTo>
                    <a:lnTo>
                      <a:pt x="553" y="227"/>
                    </a:lnTo>
                    <a:lnTo>
                      <a:pt x="558" y="222"/>
                    </a:lnTo>
                    <a:lnTo>
                      <a:pt x="565" y="218"/>
                    </a:lnTo>
                    <a:lnTo>
                      <a:pt x="570" y="212"/>
                    </a:lnTo>
                    <a:lnTo>
                      <a:pt x="575" y="206"/>
                    </a:lnTo>
                    <a:lnTo>
                      <a:pt x="582" y="200"/>
                    </a:lnTo>
                    <a:lnTo>
                      <a:pt x="587" y="195"/>
                    </a:lnTo>
                    <a:lnTo>
                      <a:pt x="593" y="189"/>
                    </a:lnTo>
                    <a:lnTo>
                      <a:pt x="598" y="183"/>
                    </a:lnTo>
                    <a:lnTo>
                      <a:pt x="603" y="177"/>
                    </a:lnTo>
                    <a:lnTo>
                      <a:pt x="609" y="171"/>
                    </a:lnTo>
                    <a:lnTo>
                      <a:pt x="614" y="165"/>
                    </a:lnTo>
                    <a:lnTo>
                      <a:pt x="618" y="160"/>
                    </a:lnTo>
                    <a:lnTo>
                      <a:pt x="624" y="153"/>
                    </a:lnTo>
                    <a:lnTo>
                      <a:pt x="628" y="147"/>
                    </a:lnTo>
                    <a:lnTo>
                      <a:pt x="632" y="140"/>
                    </a:lnTo>
                    <a:lnTo>
                      <a:pt x="637" y="135"/>
                    </a:lnTo>
                    <a:lnTo>
                      <a:pt x="640" y="128"/>
                    </a:lnTo>
                    <a:lnTo>
                      <a:pt x="644" y="123"/>
                    </a:lnTo>
                    <a:lnTo>
                      <a:pt x="647" y="117"/>
                    </a:lnTo>
                    <a:lnTo>
                      <a:pt x="651" y="110"/>
                    </a:lnTo>
                    <a:lnTo>
                      <a:pt x="654" y="105"/>
                    </a:lnTo>
                    <a:lnTo>
                      <a:pt x="658" y="110"/>
                    </a:lnTo>
                    <a:lnTo>
                      <a:pt x="664" y="115"/>
                    </a:lnTo>
                    <a:lnTo>
                      <a:pt x="668" y="121"/>
                    </a:lnTo>
                    <a:lnTo>
                      <a:pt x="673" y="126"/>
                    </a:lnTo>
                    <a:lnTo>
                      <a:pt x="679" y="132"/>
                    </a:lnTo>
                    <a:lnTo>
                      <a:pt x="684" y="136"/>
                    </a:lnTo>
                    <a:lnTo>
                      <a:pt x="689" y="141"/>
                    </a:lnTo>
                    <a:lnTo>
                      <a:pt x="694" y="146"/>
                    </a:lnTo>
                    <a:lnTo>
                      <a:pt x="700" y="150"/>
                    </a:lnTo>
                    <a:lnTo>
                      <a:pt x="706" y="154"/>
                    </a:lnTo>
                    <a:lnTo>
                      <a:pt x="711" y="158"/>
                    </a:lnTo>
                    <a:lnTo>
                      <a:pt x="716" y="163"/>
                    </a:lnTo>
                    <a:lnTo>
                      <a:pt x="723" y="166"/>
                    </a:lnTo>
                    <a:lnTo>
                      <a:pt x="728" y="170"/>
                    </a:lnTo>
                    <a:lnTo>
                      <a:pt x="735" y="174"/>
                    </a:lnTo>
                    <a:lnTo>
                      <a:pt x="741" y="177"/>
                    </a:lnTo>
                    <a:lnTo>
                      <a:pt x="747" y="180"/>
                    </a:lnTo>
                    <a:lnTo>
                      <a:pt x="753" y="183"/>
                    </a:lnTo>
                    <a:lnTo>
                      <a:pt x="765" y="190"/>
                    </a:lnTo>
                    <a:lnTo>
                      <a:pt x="778" y="194"/>
                    </a:lnTo>
                    <a:lnTo>
                      <a:pt x="791" y="199"/>
                    </a:lnTo>
                    <a:lnTo>
                      <a:pt x="804" y="203"/>
                    </a:lnTo>
                    <a:lnTo>
                      <a:pt x="817" y="206"/>
                    </a:lnTo>
                    <a:lnTo>
                      <a:pt x="844" y="211"/>
                    </a:lnTo>
                    <a:lnTo>
                      <a:pt x="870" y="213"/>
                    </a:lnTo>
                    <a:lnTo>
                      <a:pt x="896" y="213"/>
                    </a:lnTo>
                    <a:lnTo>
                      <a:pt x="950" y="205"/>
                    </a:lnTo>
                    <a:lnTo>
                      <a:pt x="963" y="202"/>
                    </a:lnTo>
                    <a:lnTo>
                      <a:pt x="976" y="197"/>
                    </a:lnTo>
                    <a:lnTo>
                      <a:pt x="989" y="192"/>
                    </a:lnTo>
                    <a:lnTo>
                      <a:pt x="1001" y="186"/>
                    </a:lnTo>
                    <a:lnTo>
                      <a:pt x="1014" y="180"/>
                    </a:lnTo>
                    <a:lnTo>
                      <a:pt x="1026" y="174"/>
                    </a:lnTo>
                    <a:lnTo>
                      <a:pt x="1031" y="169"/>
                    </a:lnTo>
                    <a:lnTo>
                      <a:pt x="1037" y="166"/>
                    </a:lnTo>
                    <a:lnTo>
                      <a:pt x="1043" y="162"/>
                    </a:lnTo>
                    <a:lnTo>
                      <a:pt x="1049" y="157"/>
                    </a:lnTo>
                    <a:lnTo>
                      <a:pt x="1055" y="152"/>
                    </a:lnTo>
                    <a:lnTo>
                      <a:pt x="1062" y="146"/>
                    </a:lnTo>
                    <a:lnTo>
                      <a:pt x="1070" y="139"/>
                    </a:lnTo>
                    <a:lnTo>
                      <a:pt x="1073" y="136"/>
                    </a:lnTo>
                    <a:lnTo>
                      <a:pt x="1076" y="133"/>
                    </a:lnTo>
                    <a:lnTo>
                      <a:pt x="1079" y="128"/>
                    </a:lnTo>
                    <a:lnTo>
                      <a:pt x="1084" y="125"/>
                    </a:lnTo>
                    <a:lnTo>
                      <a:pt x="1087" y="122"/>
                    </a:lnTo>
                    <a:lnTo>
                      <a:pt x="1090" y="118"/>
                    </a:lnTo>
                    <a:lnTo>
                      <a:pt x="1094" y="114"/>
                    </a:lnTo>
                    <a:lnTo>
                      <a:pt x="1096" y="111"/>
                    </a:lnTo>
                    <a:lnTo>
                      <a:pt x="1101" y="105"/>
                    </a:lnTo>
                    <a:lnTo>
                      <a:pt x="1108" y="99"/>
                    </a:lnTo>
                    <a:lnTo>
                      <a:pt x="1114" y="93"/>
                    </a:lnTo>
                    <a:lnTo>
                      <a:pt x="1120" y="87"/>
                    </a:lnTo>
                    <a:lnTo>
                      <a:pt x="1129" y="82"/>
                    </a:lnTo>
                    <a:lnTo>
                      <a:pt x="1137" y="77"/>
                    </a:lnTo>
                    <a:lnTo>
                      <a:pt x="1144" y="71"/>
                    </a:lnTo>
                    <a:lnTo>
                      <a:pt x="1153" y="67"/>
                    </a:lnTo>
                    <a:lnTo>
                      <a:pt x="1159" y="63"/>
                    </a:lnTo>
                    <a:lnTo>
                      <a:pt x="1169" y="60"/>
                    </a:lnTo>
                    <a:lnTo>
                      <a:pt x="1178" y="56"/>
                    </a:lnTo>
                    <a:lnTo>
                      <a:pt x="1197" y="51"/>
                    </a:lnTo>
                    <a:lnTo>
                      <a:pt x="1215" y="47"/>
                    </a:lnTo>
                    <a:lnTo>
                      <a:pt x="1234" y="46"/>
                    </a:lnTo>
                    <a:lnTo>
                      <a:pt x="1271" y="48"/>
                    </a:lnTo>
                    <a:lnTo>
                      <a:pt x="1307" y="57"/>
                    </a:lnTo>
                    <a:lnTo>
                      <a:pt x="1324" y="65"/>
                    </a:lnTo>
                    <a:lnTo>
                      <a:pt x="1333" y="68"/>
                    </a:lnTo>
                    <a:lnTo>
                      <a:pt x="1340" y="73"/>
                    </a:lnTo>
                    <a:lnTo>
                      <a:pt x="1349" y="78"/>
                    </a:lnTo>
                    <a:lnTo>
                      <a:pt x="1356" y="83"/>
                    </a:lnTo>
                    <a:lnTo>
                      <a:pt x="1364" y="90"/>
                    </a:lnTo>
                    <a:lnTo>
                      <a:pt x="1370" y="95"/>
                    </a:lnTo>
                    <a:lnTo>
                      <a:pt x="1378" y="101"/>
                    </a:lnTo>
                    <a:lnTo>
                      <a:pt x="1384" y="109"/>
                    </a:lnTo>
                    <a:lnTo>
                      <a:pt x="1388" y="112"/>
                    </a:lnTo>
                    <a:lnTo>
                      <a:pt x="1390" y="117"/>
                    </a:lnTo>
                    <a:lnTo>
                      <a:pt x="1393" y="120"/>
                    </a:lnTo>
                    <a:lnTo>
                      <a:pt x="1396" y="124"/>
                    </a:lnTo>
                    <a:lnTo>
                      <a:pt x="1399" y="127"/>
                    </a:lnTo>
                    <a:lnTo>
                      <a:pt x="1402" y="132"/>
                    </a:lnTo>
                    <a:lnTo>
                      <a:pt x="1405" y="136"/>
                    </a:lnTo>
                    <a:lnTo>
                      <a:pt x="1407" y="140"/>
                    </a:lnTo>
                    <a:lnTo>
                      <a:pt x="1409" y="144"/>
                    </a:lnTo>
                    <a:lnTo>
                      <a:pt x="1411" y="148"/>
                    </a:lnTo>
                    <a:lnTo>
                      <a:pt x="1413" y="153"/>
                    </a:lnTo>
                    <a:lnTo>
                      <a:pt x="1416" y="157"/>
                    </a:lnTo>
                    <a:lnTo>
                      <a:pt x="1416" y="82"/>
                    </a:lnTo>
                    <a:lnTo>
                      <a:pt x="1411" y="77"/>
                    </a:lnTo>
                    <a:lnTo>
                      <a:pt x="1406" y="71"/>
                    </a:lnTo>
                    <a:lnTo>
                      <a:pt x="1399" y="66"/>
                    </a:lnTo>
                    <a:lnTo>
                      <a:pt x="1394" y="62"/>
                    </a:lnTo>
                    <a:lnTo>
                      <a:pt x="1388" y="56"/>
                    </a:lnTo>
                    <a:lnTo>
                      <a:pt x="1381" y="51"/>
                    </a:lnTo>
                    <a:lnTo>
                      <a:pt x="1375" y="47"/>
                    </a:lnTo>
                    <a:lnTo>
                      <a:pt x="1367" y="41"/>
                    </a:lnTo>
                    <a:lnTo>
                      <a:pt x="1361" y="37"/>
                    </a:lnTo>
                    <a:lnTo>
                      <a:pt x="1353" y="33"/>
                    </a:lnTo>
                    <a:lnTo>
                      <a:pt x="1346" y="28"/>
                    </a:lnTo>
                    <a:lnTo>
                      <a:pt x="1337" y="25"/>
                    </a:lnTo>
                    <a:lnTo>
                      <a:pt x="1329" y="21"/>
                    </a:lnTo>
                    <a:lnTo>
                      <a:pt x="1321" y="18"/>
                    </a:lnTo>
                    <a:lnTo>
                      <a:pt x="1313" y="14"/>
                    </a:lnTo>
                    <a:lnTo>
                      <a:pt x="1305" y="11"/>
                    </a:lnTo>
                    <a:lnTo>
                      <a:pt x="1287" y="7"/>
                    </a:lnTo>
                    <a:lnTo>
                      <a:pt x="1269" y="4"/>
                    </a:lnTo>
                    <a:lnTo>
                      <a:pt x="1232" y="0"/>
                    </a:lnTo>
                    <a:lnTo>
                      <a:pt x="1196" y="5"/>
                    </a:lnTo>
                    <a:lnTo>
                      <a:pt x="1178" y="10"/>
                    </a:lnTo>
                    <a:lnTo>
                      <a:pt x="1159" y="18"/>
                    </a:lnTo>
                    <a:lnTo>
                      <a:pt x="1153" y="21"/>
                    </a:lnTo>
                    <a:lnTo>
                      <a:pt x="1144" y="25"/>
                    </a:lnTo>
                    <a:lnTo>
                      <a:pt x="1137" y="30"/>
                    </a:lnTo>
                    <a:lnTo>
                      <a:pt x="1129" y="36"/>
                    </a:lnTo>
                    <a:lnTo>
                      <a:pt x="1120" y="41"/>
                    </a:lnTo>
                    <a:lnTo>
                      <a:pt x="1114" y="47"/>
                    </a:lnTo>
                    <a:lnTo>
                      <a:pt x="1108" y="52"/>
                    </a:lnTo>
                    <a:lnTo>
                      <a:pt x="1101" y="57"/>
                    </a:lnTo>
                    <a:lnTo>
                      <a:pt x="1099" y="62"/>
                    </a:lnTo>
                    <a:lnTo>
                      <a:pt x="1095" y="65"/>
                    </a:lnTo>
                    <a:lnTo>
                      <a:pt x="1091" y="69"/>
                    </a:lnTo>
                    <a:lnTo>
                      <a:pt x="1086" y="73"/>
                    </a:lnTo>
                    <a:lnTo>
                      <a:pt x="1081" y="79"/>
                    </a:lnTo>
                    <a:lnTo>
                      <a:pt x="1075" y="84"/>
                    </a:lnTo>
                    <a:lnTo>
                      <a:pt x="1070" y="89"/>
                    </a:lnTo>
                    <a:lnTo>
                      <a:pt x="1064" y="94"/>
                    </a:lnTo>
                    <a:lnTo>
                      <a:pt x="1058" y="99"/>
                    </a:lnTo>
                    <a:lnTo>
                      <a:pt x="1053" y="105"/>
                    </a:lnTo>
                    <a:lnTo>
                      <a:pt x="1046" y="109"/>
                    </a:lnTo>
                    <a:lnTo>
                      <a:pt x="1041" y="114"/>
                    </a:lnTo>
                    <a:lnTo>
                      <a:pt x="1036" y="118"/>
                    </a:lnTo>
                    <a:lnTo>
                      <a:pt x="1031" y="122"/>
                    </a:lnTo>
                    <a:lnTo>
                      <a:pt x="1023" y="127"/>
                    </a:lnTo>
                    <a:lnTo>
                      <a:pt x="1018" y="132"/>
                    </a:lnTo>
                    <a:lnTo>
                      <a:pt x="1013" y="136"/>
                    </a:lnTo>
                    <a:lnTo>
                      <a:pt x="1006" y="140"/>
                    </a:lnTo>
                    <a:lnTo>
                      <a:pt x="1001" y="143"/>
                    </a:lnTo>
                    <a:lnTo>
                      <a:pt x="994" y="148"/>
                    </a:lnTo>
                    <a:lnTo>
                      <a:pt x="989" y="151"/>
                    </a:lnTo>
                    <a:lnTo>
                      <a:pt x="983" y="154"/>
                    </a:lnTo>
                    <a:lnTo>
                      <a:pt x="976" y="157"/>
                    </a:lnTo>
                    <a:lnTo>
                      <a:pt x="964" y="163"/>
                    </a:lnTo>
                    <a:lnTo>
                      <a:pt x="951" y="168"/>
                    </a:lnTo>
                    <a:lnTo>
                      <a:pt x="938" y="172"/>
                    </a:lnTo>
                    <a:lnTo>
                      <a:pt x="927" y="177"/>
                    </a:lnTo>
                    <a:lnTo>
                      <a:pt x="914" y="180"/>
                    </a:lnTo>
                    <a:lnTo>
                      <a:pt x="901" y="182"/>
                    </a:lnTo>
                    <a:lnTo>
                      <a:pt x="875" y="184"/>
                    </a:lnTo>
                    <a:lnTo>
                      <a:pt x="823" y="180"/>
                    </a:lnTo>
                    <a:lnTo>
                      <a:pt x="798" y="172"/>
                    </a:lnTo>
                    <a:lnTo>
                      <a:pt x="786" y="168"/>
                    </a:lnTo>
                    <a:lnTo>
                      <a:pt x="774" y="162"/>
                    </a:lnTo>
                    <a:lnTo>
                      <a:pt x="763" y="155"/>
                    </a:lnTo>
                    <a:lnTo>
                      <a:pt x="756" y="152"/>
                    </a:lnTo>
                    <a:lnTo>
                      <a:pt x="751" y="148"/>
                    </a:lnTo>
                    <a:lnTo>
                      <a:pt x="744" y="143"/>
                    </a:lnTo>
                    <a:lnTo>
                      <a:pt x="739" y="139"/>
                    </a:lnTo>
                    <a:lnTo>
                      <a:pt x="734" y="135"/>
                    </a:lnTo>
                    <a:lnTo>
                      <a:pt x="728" y="131"/>
                    </a:lnTo>
                    <a:lnTo>
                      <a:pt x="723" y="125"/>
                    </a:lnTo>
                    <a:lnTo>
                      <a:pt x="718" y="120"/>
                    </a:lnTo>
                    <a:lnTo>
                      <a:pt x="712" y="114"/>
                    </a:lnTo>
                    <a:lnTo>
                      <a:pt x="707" y="109"/>
                    </a:lnTo>
                    <a:lnTo>
                      <a:pt x="702" y="103"/>
                    </a:lnTo>
                    <a:lnTo>
                      <a:pt x="697" y="96"/>
                    </a:lnTo>
                    <a:lnTo>
                      <a:pt x="693" y="90"/>
                    </a:lnTo>
                    <a:lnTo>
                      <a:pt x="687" y="83"/>
                    </a:lnTo>
                    <a:lnTo>
                      <a:pt x="685" y="80"/>
                    </a:lnTo>
                    <a:lnTo>
                      <a:pt x="683" y="77"/>
                    </a:lnTo>
                    <a:lnTo>
                      <a:pt x="679" y="69"/>
                    </a:lnTo>
                    <a:lnTo>
                      <a:pt x="677" y="66"/>
                    </a:lnTo>
                    <a:lnTo>
                      <a:pt x="674" y="62"/>
                    </a:lnTo>
                    <a:lnTo>
                      <a:pt x="672" y="58"/>
                    </a:lnTo>
                    <a:lnTo>
                      <a:pt x="670" y="54"/>
                    </a:lnTo>
                    <a:lnTo>
                      <a:pt x="668" y="50"/>
                    </a:lnTo>
                    <a:lnTo>
                      <a:pt x="666" y="47"/>
                    </a:lnTo>
                    <a:lnTo>
                      <a:pt x="664" y="42"/>
                    </a:lnTo>
                    <a:lnTo>
                      <a:pt x="661" y="38"/>
                    </a:lnTo>
                    <a:lnTo>
                      <a:pt x="659" y="34"/>
                    </a:lnTo>
                    <a:lnTo>
                      <a:pt x="657" y="29"/>
                    </a:lnTo>
                    <a:lnTo>
                      <a:pt x="655" y="25"/>
                    </a:lnTo>
                    <a:lnTo>
                      <a:pt x="654" y="21"/>
                    </a:lnTo>
                    <a:lnTo>
                      <a:pt x="651" y="26"/>
                    </a:lnTo>
                    <a:lnTo>
                      <a:pt x="647" y="33"/>
                    </a:lnTo>
                    <a:lnTo>
                      <a:pt x="644" y="39"/>
                    </a:lnTo>
                    <a:lnTo>
                      <a:pt x="642" y="42"/>
                    </a:lnTo>
                    <a:lnTo>
                      <a:pt x="640" y="46"/>
                    </a:lnTo>
                    <a:lnTo>
                      <a:pt x="638" y="49"/>
                    </a:lnTo>
                    <a:lnTo>
                      <a:pt x="636" y="53"/>
                    </a:lnTo>
                    <a:lnTo>
                      <a:pt x="633" y="56"/>
                    </a:lnTo>
                    <a:lnTo>
                      <a:pt x="631" y="60"/>
                    </a:lnTo>
                    <a:lnTo>
                      <a:pt x="629" y="63"/>
                    </a:lnTo>
                    <a:lnTo>
                      <a:pt x="627" y="67"/>
                    </a:lnTo>
                    <a:lnTo>
                      <a:pt x="625" y="70"/>
                    </a:lnTo>
                    <a:lnTo>
                      <a:pt x="623" y="73"/>
                    </a:lnTo>
                    <a:lnTo>
                      <a:pt x="621" y="78"/>
                    </a:lnTo>
                    <a:lnTo>
                      <a:pt x="617" y="81"/>
                    </a:lnTo>
                    <a:lnTo>
                      <a:pt x="615" y="85"/>
                    </a:lnTo>
                    <a:lnTo>
                      <a:pt x="613" y="89"/>
                    </a:lnTo>
                    <a:lnTo>
                      <a:pt x="610" y="92"/>
                    </a:lnTo>
                    <a:lnTo>
                      <a:pt x="608" y="96"/>
                    </a:lnTo>
                    <a:lnTo>
                      <a:pt x="605" y="99"/>
                    </a:lnTo>
                    <a:lnTo>
                      <a:pt x="602" y="104"/>
                    </a:lnTo>
                    <a:lnTo>
                      <a:pt x="600" y="107"/>
                    </a:lnTo>
                    <a:lnTo>
                      <a:pt x="597" y="111"/>
                    </a:lnTo>
                    <a:lnTo>
                      <a:pt x="595" y="114"/>
                    </a:lnTo>
                    <a:lnTo>
                      <a:pt x="591" y="119"/>
                    </a:lnTo>
                    <a:lnTo>
                      <a:pt x="588" y="122"/>
                    </a:lnTo>
                    <a:lnTo>
                      <a:pt x="586" y="126"/>
                    </a:lnTo>
                    <a:lnTo>
                      <a:pt x="583" y="129"/>
                    </a:lnTo>
                    <a:lnTo>
                      <a:pt x="580" y="133"/>
                    </a:lnTo>
                    <a:lnTo>
                      <a:pt x="577" y="137"/>
                    </a:lnTo>
                    <a:lnTo>
                      <a:pt x="574" y="140"/>
                    </a:lnTo>
                    <a:lnTo>
                      <a:pt x="571" y="144"/>
                    </a:lnTo>
                    <a:lnTo>
                      <a:pt x="568" y="148"/>
                    </a:lnTo>
                    <a:lnTo>
                      <a:pt x="566" y="151"/>
                    </a:lnTo>
                    <a:lnTo>
                      <a:pt x="562" y="154"/>
                    </a:lnTo>
                    <a:lnTo>
                      <a:pt x="559" y="158"/>
                    </a:lnTo>
                    <a:lnTo>
                      <a:pt x="556" y="162"/>
                    </a:lnTo>
                    <a:lnTo>
                      <a:pt x="551" y="168"/>
                    </a:lnTo>
                    <a:lnTo>
                      <a:pt x="547" y="171"/>
                    </a:lnTo>
                    <a:lnTo>
                      <a:pt x="544" y="175"/>
                    </a:lnTo>
                    <a:lnTo>
                      <a:pt x="539" y="181"/>
                    </a:lnTo>
                    <a:lnTo>
                      <a:pt x="532" y="188"/>
                    </a:lnTo>
                    <a:lnTo>
                      <a:pt x="526" y="194"/>
                    </a:lnTo>
                    <a:lnTo>
                      <a:pt x="520" y="199"/>
                    </a:lnTo>
                    <a:lnTo>
                      <a:pt x="514" y="205"/>
                    </a:lnTo>
                    <a:lnTo>
                      <a:pt x="509" y="210"/>
                    </a:lnTo>
                    <a:lnTo>
                      <a:pt x="502" y="214"/>
                    </a:lnTo>
                    <a:lnTo>
                      <a:pt x="497" y="219"/>
                    </a:lnTo>
                    <a:lnTo>
                      <a:pt x="491" y="223"/>
                    </a:lnTo>
                    <a:lnTo>
                      <a:pt x="486" y="226"/>
                    </a:lnTo>
                    <a:lnTo>
                      <a:pt x="477" y="232"/>
                    </a:lnTo>
                    <a:lnTo>
                      <a:pt x="470" y="236"/>
                    </a:lnTo>
                    <a:lnTo>
                      <a:pt x="461" y="241"/>
                    </a:lnTo>
                    <a:lnTo>
                      <a:pt x="452" y="245"/>
                    </a:lnTo>
                    <a:lnTo>
                      <a:pt x="444" y="249"/>
                    </a:lnTo>
                    <a:lnTo>
                      <a:pt x="435" y="252"/>
                    </a:lnTo>
                    <a:lnTo>
                      <a:pt x="427" y="255"/>
                    </a:lnTo>
                    <a:lnTo>
                      <a:pt x="418" y="259"/>
                    </a:lnTo>
                    <a:lnTo>
                      <a:pt x="400" y="263"/>
                    </a:lnTo>
                    <a:lnTo>
                      <a:pt x="381" y="266"/>
                    </a:lnTo>
                    <a:lnTo>
                      <a:pt x="345" y="270"/>
                    </a:lnTo>
                    <a:lnTo>
                      <a:pt x="307" y="269"/>
                    </a:lnTo>
                    <a:lnTo>
                      <a:pt x="270" y="265"/>
                    </a:lnTo>
                    <a:lnTo>
                      <a:pt x="252" y="261"/>
                    </a:lnTo>
                    <a:lnTo>
                      <a:pt x="234" y="255"/>
                    </a:lnTo>
                    <a:lnTo>
                      <a:pt x="215" y="250"/>
                    </a:lnTo>
                    <a:lnTo>
                      <a:pt x="198" y="242"/>
                    </a:lnTo>
                    <a:lnTo>
                      <a:pt x="189" y="239"/>
                    </a:lnTo>
                    <a:lnTo>
                      <a:pt x="181" y="235"/>
                    </a:lnTo>
                    <a:lnTo>
                      <a:pt x="172" y="231"/>
                    </a:lnTo>
                    <a:lnTo>
                      <a:pt x="164" y="226"/>
                    </a:lnTo>
                    <a:lnTo>
                      <a:pt x="155" y="221"/>
                    </a:lnTo>
                    <a:lnTo>
                      <a:pt x="147" y="217"/>
                    </a:lnTo>
                    <a:lnTo>
                      <a:pt x="139" y="211"/>
                    </a:lnTo>
                    <a:lnTo>
                      <a:pt x="131" y="206"/>
                    </a:lnTo>
                    <a:lnTo>
                      <a:pt x="123" y="200"/>
                    </a:lnTo>
                    <a:lnTo>
                      <a:pt x="115" y="194"/>
                    </a:lnTo>
                    <a:lnTo>
                      <a:pt x="108" y="189"/>
                    </a:lnTo>
                    <a:lnTo>
                      <a:pt x="101" y="182"/>
                    </a:lnTo>
                    <a:lnTo>
                      <a:pt x="94" y="176"/>
                    </a:lnTo>
                    <a:lnTo>
                      <a:pt x="87" y="169"/>
                    </a:lnTo>
                    <a:lnTo>
                      <a:pt x="83" y="166"/>
                    </a:lnTo>
                    <a:lnTo>
                      <a:pt x="80" y="162"/>
                    </a:lnTo>
                    <a:lnTo>
                      <a:pt x="76" y="158"/>
                    </a:lnTo>
                    <a:lnTo>
                      <a:pt x="73" y="155"/>
                    </a:lnTo>
                    <a:lnTo>
                      <a:pt x="70" y="152"/>
                    </a:lnTo>
                    <a:lnTo>
                      <a:pt x="67" y="148"/>
                    </a:lnTo>
                    <a:lnTo>
                      <a:pt x="64" y="144"/>
                    </a:lnTo>
                    <a:lnTo>
                      <a:pt x="60" y="141"/>
                    </a:lnTo>
                    <a:lnTo>
                      <a:pt x="58" y="137"/>
                    </a:lnTo>
                    <a:lnTo>
                      <a:pt x="55" y="134"/>
                    </a:lnTo>
                    <a:lnTo>
                      <a:pt x="52" y="129"/>
                    </a:lnTo>
                    <a:lnTo>
                      <a:pt x="50" y="126"/>
                    </a:lnTo>
                    <a:lnTo>
                      <a:pt x="46" y="122"/>
                    </a:lnTo>
                    <a:lnTo>
                      <a:pt x="43" y="118"/>
                    </a:lnTo>
                    <a:lnTo>
                      <a:pt x="41" y="114"/>
                    </a:lnTo>
                    <a:lnTo>
                      <a:pt x="38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0" y="97"/>
                    </a:lnTo>
                    <a:lnTo>
                      <a:pt x="28" y="93"/>
                    </a:lnTo>
                    <a:lnTo>
                      <a:pt x="26" y="89"/>
                    </a:lnTo>
                    <a:lnTo>
                      <a:pt x="24" y="84"/>
                    </a:lnTo>
                    <a:lnTo>
                      <a:pt x="22" y="80"/>
                    </a:lnTo>
                    <a:lnTo>
                      <a:pt x="19" y="76"/>
                    </a:lnTo>
                    <a:lnTo>
                      <a:pt x="17" y="71"/>
                    </a:lnTo>
                    <a:lnTo>
                      <a:pt x="15" y="67"/>
                    </a:lnTo>
                    <a:lnTo>
                      <a:pt x="13" y="63"/>
                    </a:lnTo>
                    <a:lnTo>
                      <a:pt x="12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4"/>
                    </a:lnTo>
                    <a:lnTo>
                      <a:pt x="5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1" y="25"/>
                    </a:lnTo>
                    <a:lnTo>
                      <a:pt x="0" y="21"/>
                    </a:lnTo>
                    <a:lnTo>
                      <a:pt x="0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85"/>
              <p:cNvSpPr>
                <a:spLocks/>
              </p:cNvSpPr>
              <p:nvPr/>
            </p:nvSpPr>
            <p:spPr bwMode="auto">
              <a:xfrm>
                <a:off x="1632" y="1417"/>
                <a:ext cx="1416" cy="308"/>
              </a:xfrm>
              <a:custGeom>
                <a:avLst/>
                <a:gdLst/>
                <a:ahLst/>
                <a:cxnLst>
                  <a:cxn ang="0">
                    <a:pos x="11" y="125"/>
                  </a:cxn>
                  <a:cxn ang="0">
                    <a:pos x="27" y="152"/>
                  </a:cxn>
                  <a:cxn ang="0">
                    <a:pos x="46" y="177"/>
                  </a:cxn>
                  <a:cxn ang="0">
                    <a:pos x="68" y="201"/>
                  </a:cxn>
                  <a:cxn ang="0">
                    <a:pos x="108" y="235"/>
                  </a:cxn>
                  <a:cxn ang="0">
                    <a:pos x="152" y="264"/>
                  </a:cxn>
                  <a:cxn ang="0">
                    <a:pos x="208" y="288"/>
                  </a:cxn>
                  <a:cxn ang="0">
                    <a:pos x="346" y="308"/>
                  </a:cxn>
                  <a:cxn ang="0">
                    <a:pos x="477" y="276"/>
                  </a:cxn>
                  <a:cxn ang="0">
                    <a:pos x="521" y="250"/>
                  </a:cxn>
                  <a:cxn ang="0">
                    <a:pos x="558" y="222"/>
                  </a:cxn>
                  <a:cxn ang="0">
                    <a:pos x="593" y="188"/>
                  </a:cxn>
                  <a:cxn ang="0">
                    <a:pos x="624" y="152"/>
                  </a:cxn>
                  <a:cxn ang="0">
                    <a:pos x="647" y="116"/>
                  </a:cxn>
                  <a:cxn ang="0">
                    <a:pos x="673" y="126"/>
                  </a:cxn>
                  <a:cxn ang="0">
                    <a:pos x="706" y="154"/>
                  </a:cxn>
                  <a:cxn ang="0">
                    <a:pos x="741" y="176"/>
                  </a:cxn>
                  <a:cxn ang="0">
                    <a:pos x="804" y="202"/>
                  </a:cxn>
                  <a:cxn ang="0">
                    <a:pos x="963" y="201"/>
                  </a:cxn>
                  <a:cxn ang="0">
                    <a:pos x="1031" y="169"/>
                  </a:cxn>
                  <a:cxn ang="0">
                    <a:pos x="1070" y="139"/>
                  </a:cxn>
                  <a:cxn ang="0">
                    <a:pos x="1094" y="114"/>
                  </a:cxn>
                  <a:cxn ang="0">
                    <a:pos x="1129" y="81"/>
                  </a:cxn>
                  <a:cxn ang="0">
                    <a:pos x="1178" y="56"/>
                  </a:cxn>
                  <a:cxn ang="0">
                    <a:pos x="1325" y="63"/>
                  </a:cxn>
                  <a:cxn ang="0">
                    <a:pos x="1371" y="89"/>
                  </a:cxn>
                  <a:cxn ang="0">
                    <a:pos x="1407" y="122"/>
                  </a:cxn>
                  <a:cxn ang="0">
                    <a:pos x="1399" y="65"/>
                  </a:cxn>
                  <a:cxn ang="0">
                    <a:pos x="1361" y="36"/>
                  </a:cxn>
                  <a:cxn ang="0">
                    <a:pos x="1313" y="14"/>
                  </a:cxn>
                  <a:cxn ang="0">
                    <a:pos x="1178" y="9"/>
                  </a:cxn>
                  <a:cxn ang="0">
                    <a:pos x="1120" y="41"/>
                  </a:cxn>
                  <a:cxn ang="0">
                    <a:pos x="1091" y="69"/>
                  </a:cxn>
                  <a:cxn ang="0">
                    <a:pos x="1058" y="99"/>
                  </a:cxn>
                  <a:cxn ang="0">
                    <a:pos x="1023" y="127"/>
                  </a:cxn>
                  <a:cxn ang="0">
                    <a:pos x="989" y="150"/>
                  </a:cxn>
                  <a:cxn ang="0">
                    <a:pos x="927" y="176"/>
                  </a:cxn>
                  <a:cxn ang="0">
                    <a:pos x="786" y="168"/>
                  </a:cxn>
                  <a:cxn ang="0">
                    <a:pos x="739" y="139"/>
                  </a:cxn>
                  <a:cxn ang="0">
                    <a:pos x="707" y="108"/>
                  </a:cxn>
                  <a:cxn ang="0">
                    <a:pos x="681" y="72"/>
                  </a:cxn>
                  <a:cxn ang="0">
                    <a:pos x="666" y="46"/>
                  </a:cxn>
                  <a:cxn ang="0">
                    <a:pos x="654" y="20"/>
                  </a:cxn>
                  <a:cxn ang="0">
                    <a:pos x="638" y="48"/>
                  </a:cxn>
                  <a:cxn ang="0">
                    <a:pos x="625" y="70"/>
                  </a:cxn>
                  <a:cxn ang="0">
                    <a:pos x="608" y="95"/>
                  </a:cxn>
                  <a:cxn ang="0">
                    <a:pos x="591" y="118"/>
                  </a:cxn>
                  <a:cxn ang="0">
                    <a:pos x="574" y="140"/>
                  </a:cxn>
                  <a:cxn ang="0">
                    <a:pos x="556" y="161"/>
                  </a:cxn>
                  <a:cxn ang="0">
                    <a:pos x="532" y="187"/>
                  </a:cxn>
                  <a:cxn ang="0">
                    <a:pos x="497" y="218"/>
                  </a:cxn>
                  <a:cxn ang="0">
                    <a:pos x="452" y="244"/>
                  </a:cxn>
                  <a:cxn ang="0">
                    <a:pos x="381" y="265"/>
                  </a:cxn>
                  <a:cxn ang="0">
                    <a:pos x="215" y="248"/>
                  </a:cxn>
                  <a:cxn ang="0">
                    <a:pos x="155" y="220"/>
                  </a:cxn>
                  <a:cxn ang="0">
                    <a:pos x="108" y="188"/>
                  </a:cxn>
                  <a:cxn ang="0">
                    <a:pos x="76" y="158"/>
                  </a:cxn>
                  <a:cxn ang="0">
                    <a:pos x="55" y="132"/>
                  </a:cxn>
                  <a:cxn ang="0">
                    <a:pos x="38" y="109"/>
                  </a:cxn>
                  <a:cxn ang="0">
                    <a:pos x="24" y="84"/>
                  </a:cxn>
                  <a:cxn ang="0">
                    <a:pos x="12" y="58"/>
                  </a:cxn>
                  <a:cxn ang="0">
                    <a:pos x="2" y="30"/>
                  </a:cxn>
                </a:cxnLst>
                <a:rect l="0" t="0" r="r" b="b"/>
                <a:pathLst>
                  <a:path w="1416" h="308">
                    <a:moveTo>
                      <a:pt x="0" y="104"/>
                    </a:moveTo>
                    <a:lnTo>
                      <a:pt x="1" y="108"/>
                    </a:lnTo>
                    <a:lnTo>
                      <a:pt x="3" y="113"/>
                    </a:lnTo>
                    <a:lnTo>
                      <a:pt x="5" y="117"/>
                    </a:lnTo>
                    <a:lnTo>
                      <a:pt x="8" y="120"/>
                    </a:lnTo>
                    <a:lnTo>
                      <a:pt x="11" y="125"/>
                    </a:lnTo>
                    <a:lnTo>
                      <a:pt x="13" y="129"/>
                    </a:lnTo>
                    <a:lnTo>
                      <a:pt x="15" y="133"/>
                    </a:lnTo>
                    <a:lnTo>
                      <a:pt x="17" y="136"/>
                    </a:lnTo>
                    <a:lnTo>
                      <a:pt x="19" y="141"/>
                    </a:lnTo>
                    <a:lnTo>
                      <a:pt x="23" y="144"/>
                    </a:lnTo>
                    <a:lnTo>
                      <a:pt x="27" y="152"/>
                    </a:lnTo>
                    <a:lnTo>
                      <a:pt x="30" y="156"/>
                    </a:lnTo>
                    <a:lnTo>
                      <a:pt x="32" y="160"/>
                    </a:lnTo>
                    <a:lnTo>
                      <a:pt x="36" y="163"/>
                    </a:lnTo>
                    <a:lnTo>
                      <a:pt x="38" y="166"/>
                    </a:lnTo>
                    <a:lnTo>
                      <a:pt x="44" y="174"/>
                    </a:lnTo>
                    <a:lnTo>
                      <a:pt x="46" y="177"/>
                    </a:lnTo>
                    <a:lnTo>
                      <a:pt x="50" y="180"/>
                    </a:lnTo>
                    <a:lnTo>
                      <a:pt x="52" y="184"/>
                    </a:lnTo>
                    <a:lnTo>
                      <a:pt x="55" y="188"/>
                    </a:lnTo>
                    <a:lnTo>
                      <a:pt x="58" y="191"/>
                    </a:lnTo>
                    <a:lnTo>
                      <a:pt x="61" y="194"/>
                    </a:lnTo>
                    <a:lnTo>
                      <a:pt x="68" y="201"/>
                    </a:lnTo>
                    <a:lnTo>
                      <a:pt x="74" y="206"/>
                    </a:lnTo>
                    <a:lnTo>
                      <a:pt x="81" y="213"/>
                    </a:lnTo>
                    <a:lnTo>
                      <a:pt x="87" y="218"/>
                    </a:lnTo>
                    <a:lnTo>
                      <a:pt x="94" y="225"/>
                    </a:lnTo>
                    <a:lnTo>
                      <a:pt x="100" y="230"/>
                    </a:lnTo>
                    <a:lnTo>
                      <a:pt x="108" y="235"/>
                    </a:lnTo>
                    <a:lnTo>
                      <a:pt x="114" y="241"/>
                    </a:lnTo>
                    <a:lnTo>
                      <a:pt x="122" y="246"/>
                    </a:lnTo>
                    <a:lnTo>
                      <a:pt x="129" y="250"/>
                    </a:lnTo>
                    <a:lnTo>
                      <a:pt x="137" y="255"/>
                    </a:lnTo>
                    <a:lnTo>
                      <a:pt x="144" y="260"/>
                    </a:lnTo>
                    <a:lnTo>
                      <a:pt x="152" y="264"/>
                    </a:lnTo>
                    <a:lnTo>
                      <a:pt x="159" y="268"/>
                    </a:lnTo>
                    <a:lnTo>
                      <a:pt x="167" y="272"/>
                    </a:lnTo>
                    <a:lnTo>
                      <a:pt x="176" y="275"/>
                    </a:lnTo>
                    <a:lnTo>
                      <a:pt x="183" y="279"/>
                    </a:lnTo>
                    <a:lnTo>
                      <a:pt x="192" y="283"/>
                    </a:lnTo>
                    <a:lnTo>
                      <a:pt x="208" y="288"/>
                    </a:lnTo>
                    <a:lnTo>
                      <a:pt x="224" y="293"/>
                    </a:lnTo>
                    <a:lnTo>
                      <a:pt x="241" y="298"/>
                    </a:lnTo>
                    <a:lnTo>
                      <a:pt x="259" y="302"/>
                    </a:lnTo>
                    <a:lnTo>
                      <a:pt x="276" y="305"/>
                    </a:lnTo>
                    <a:lnTo>
                      <a:pt x="310" y="308"/>
                    </a:lnTo>
                    <a:lnTo>
                      <a:pt x="346" y="308"/>
                    </a:lnTo>
                    <a:lnTo>
                      <a:pt x="381" y="304"/>
                    </a:lnTo>
                    <a:lnTo>
                      <a:pt x="417" y="298"/>
                    </a:lnTo>
                    <a:lnTo>
                      <a:pt x="434" y="292"/>
                    </a:lnTo>
                    <a:lnTo>
                      <a:pt x="451" y="286"/>
                    </a:lnTo>
                    <a:lnTo>
                      <a:pt x="469" y="279"/>
                    </a:lnTo>
                    <a:lnTo>
                      <a:pt x="477" y="276"/>
                    </a:lnTo>
                    <a:lnTo>
                      <a:pt x="486" y="272"/>
                    </a:lnTo>
                    <a:lnTo>
                      <a:pt x="498" y="265"/>
                    </a:lnTo>
                    <a:lnTo>
                      <a:pt x="503" y="262"/>
                    </a:lnTo>
                    <a:lnTo>
                      <a:pt x="510" y="258"/>
                    </a:lnTo>
                    <a:lnTo>
                      <a:pt x="515" y="255"/>
                    </a:lnTo>
                    <a:lnTo>
                      <a:pt x="521" y="250"/>
                    </a:lnTo>
                    <a:lnTo>
                      <a:pt x="528" y="246"/>
                    </a:lnTo>
                    <a:lnTo>
                      <a:pt x="534" y="242"/>
                    </a:lnTo>
                    <a:lnTo>
                      <a:pt x="540" y="237"/>
                    </a:lnTo>
                    <a:lnTo>
                      <a:pt x="546" y="232"/>
                    </a:lnTo>
                    <a:lnTo>
                      <a:pt x="553" y="227"/>
                    </a:lnTo>
                    <a:lnTo>
                      <a:pt x="558" y="222"/>
                    </a:lnTo>
                    <a:lnTo>
                      <a:pt x="565" y="217"/>
                    </a:lnTo>
                    <a:lnTo>
                      <a:pt x="570" y="212"/>
                    </a:lnTo>
                    <a:lnTo>
                      <a:pt x="575" y="205"/>
                    </a:lnTo>
                    <a:lnTo>
                      <a:pt x="582" y="200"/>
                    </a:lnTo>
                    <a:lnTo>
                      <a:pt x="587" y="194"/>
                    </a:lnTo>
                    <a:lnTo>
                      <a:pt x="593" y="188"/>
                    </a:lnTo>
                    <a:lnTo>
                      <a:pt x="598" y="183"/>
                    </a:lnTo>
                    <a:lnTo>
                      <a:pt x="603" y="176"/>
                    </a:lnTo>
                    <a:lnTo>
                      <a:pt x="609" y="171"/>
                    </a:lnTo>
                    <a:lnTo>
                      <a:pt x="614" y="164"/>
                    </a:lnTo>
                    <a:lnTo>
                      <a:pt x="618" y="158"/>
                    </a:lnTo>
                    <a:lnTo>
                      <a:pt x="624" y="152"/>
                    </a:lnTo>
                    <a:lnTo>
                      <a:pt x="628" y="146"/>
                    </a:lnTo>
                    <a:lnTo>
                      <a:pt x="632" y="141"/>
                    </a:lnTo>
                    <a:lnTo>
                      <a:pt x="637" y="134"/>
                    </a:lnTo>
                    <a:lnTo>
                      <a:pt x="640" y="128"/>
                    </a:lnTo>
                    <a:lnTo>
                      <a:pt x="644" y="122"/>
                    </a:lnTo>
                    <a:lnTo>
                      <a:pt x="647" y="116"/>
                    </a:lnTo>
                    <a:lnTo>
                      <a:pt x="651" y="111"/>
                    </a:lnTo>
                    <a:lnTo>
                      <a:pt x="654" y="104"/>
                    </a:lnTo>
                    <a:lnTo>
                      <a:pt x="658" y="109"/>
                    </a:lnTo>
                    <a:lnTo>
                      <a:pt x="664" y="115"/>
                    </a:lnTo>
                    <a:lnTo>
                      <a:pt x="668" y="120"/>
                    </a:lnTo>
                    <a:lnTo>
                      <a:pt x="673" y="126"/>
                    </a:lnTo>
                    <a:lnTo>
                      <a:pt x="679" y="131"/>
                    </a:lnTo>
                    <a:lnTo>
                      <a:pt x="684" y="135"/>
                    </a:lnTo>
                    <a:lnTo>
                      <a:pt x="689" y="141"/>
                    </a:lnTo>
                    <a:lnTo>
                      <a:pt x="694" y="145"/>
                    </a:lnTo>
                    <a:lnTo>
                      <a:pt x="700" y="149"/>
                    </a:lnTo>
                    <a:lnTo>
                      <a:pt x="706" y="154"/>
                    </a:lnTo>
                    <a:lnTo>
                      <a:pt x="711" y="158"/>
                    </a:lnTo>
                    <a:lnTo>
                      <a:pt x="716" y="162"/>
                    </a:lnTo>
                    <a:lnTo>
                      <a:pt x="723" y="165"/>
                    </a:lnTo>
                    <a:lnTo>
                      <a:pt x="728" y="170"/>
                    </a:lnTo>
                    <a:lnTo>
                      <a:pt x="735" y="173"/>
                    </a:lnTo>
                    <a:lnTo>
                      <a:pt x="741" y="176"/>
                    </a:lnTo>
                    <a:lnTo>
                      <a:pt x="747" y="179"/>
                    </a:lnTo>
                    <a:lnTo>
                      <a:pt x="753" y="183"/>
                    </a:lnTo>
                    <a:lnTo>
                      <a:pt x="765" y="188"/>
                    </a:lnTo>
                    <a:lnTo>
                      <a:pt x="778" y="193"/>
                    </a:lnTo>
                    <a:lnTo>
                      <a:pt x="791" y="198"/>
                    </a:lnTo>
                    <a:lnTo>
                      <a:pt x="804" y="202"/>
                    </a:lnTo>
                    <a:lnTo>
                      <a:pt x="817" y="205"/>
                    </a:lnTo>
                    <a:lnTo>
                      <a:pt x="844" y="211"/>
                    </a:lnTo>
                    <a:lnTo>
                      <a:pt x="870" y="213"/>
                    </a:lnTo>
                    <a:lnTo>
                      <a:pt x="896" y="213"/>
                    </a:lnTo>
                    <a:lnTo>
                      <a:pt x="950" y="204"/>
                    </a:lnTo>
                    <a:lnTo>
                      <a:pt x="963" y="201"/>
                    </a:lnTo>
                    <a:lnTo>
                      <a:pt x="976" y="197"/>
                    </a:lnTo>
                    <a:lnTo>
                      <a:pt x="989" y="191"/>
                    </a:lnTo>
                    <a:lnTo>
                      <a:pt x="1001" y="186"/>
                    </a:lnTo>
                    <a:lnTo>
                      <a:pt x="1014" y="179"/>
                    </a:lnTo>
                    <a:lnTo>
                      <a:pt x="1026" y="173"/>
                    </a:lnTo>
                    <a:lnTo>
                      <a:pt x="1031" y="169"/>
                    </a:lnTo>
                    <a:lnTo>
                      <a:pt x="1037" y="164"/>
                    </a:lnTo>
                    <a:lnTo>
                      <a:pt x="1043" y="161"/>
                    </a:lnTo>
                    <a:lnTo>
                      <a:pt x="1049" y="157"/>
                    </a:lnTo>
                    <a:lnTo>
                      <a:pt x="1055" y="151"/>
                    </a:lnTo>
                    <a:lnTo>
                      <a:pt x="1062" y="145"/>
                    </a:lnTo>
                    <a:lnTo>
                      <a:pt x="1070" y="139"/>
                    </a:lnTo>
                    <a:lnTo>
                      <a:pt x="1076" y="132"/>
                    </a:lnTo>
                    <a:lnTo>
                      <a:pt x="1079" y="128"/>
                    </a:lnTo>
                    <a:lnTo>
                      <a:pt x="1084" y="125"/>
                    </a:lnTo>
                    <a:lnTo>
                      <a:pt x="1087" y="121"/>
                    </a:lnTo>
                    <a:lnTo>
                      <a:pt x="1090" y="117"/>
                    </a:lnTo>
                    <a:lnTo>
                      <a:pt x="1094" y="114"/>
                    </a:lnTo>
                    <a:lnTo>
                      <a:pt x="1096" y="111"/>
                    </a:lnTo>
                    <a:lnTo>
                      <a:pt x="1101" y="104"/>
                    </a:lnTo>
                    <a:lnTo>
                      <a:pt x="1108" y="99"/>
                    </a:lnTo>
                    <a:lnTo>
                      <a:pt x="1114" y="92"/>
                    </a:lnTo>
                    <a:lnTo>
                      <a:pt x="1120" y="87"/>
                    </a:lnTo>
                    <a:lnTo>
                      <a:pt x="1129" y="81"/>
                    </a:lnTo>
                    <a:lnTo>
                      <a:pt x="1137" y="76"/>
                    </a:lnTo>
                    <a:lnTo>
                      <a:pt x="1144" y="71"/>
                    </a:lnTo>
                    <a:lnTo>
                      <a:pt x="1153" y="66"/>
                    </a:lnTo>
                    <a:lnTo>
                      <a:pt x="1159" y="62"/>
                    </a:lnTo>
                    <a:lnTo>
                      <a:pt x="1169" y="59"/>
                    </a:lnTo>
                    <a:lnTo>
                      <a:pt x="1178" y="56"/>
                    </a:lnTo>
                    <a:lnTo>
                      <a:pt x="1197" y="50"/>
                    </a:lnTo>
                    <a:lnTo>
                      <a:pt x="1215" y="47"/>
                    </a:lnTo>
                    <a:lnTo>
                      <a:pt x="1235" y="46"/>
                    </a:lnTo>
                    <a:lnTo>
                      <a:pt x="1272" y="48"/>
                    </a:lnTo>
                    <a:lnTo>
                      <a:pt x="1308" y="57"/>
                    </a:lnTo>
                    <a:lnTo>
                      <a:pt x="1325" y="63"/>
                    </a:lnTo>
                    <a:lnTo>
                      <a:pt x="1334" y="68"/>
                    </a:lnTo>
                    <a:lnTo>
                      <a:pt x="1341" y="71"/>
                    </a:lnTo>
                    <a:lnTo>
                      <a:pt x="1350" y="75"/>
                    </a:lnTo>
                    <a:lnTo>
                      <a:pt x="1357" y="79"/>
                    </a:lnTo>
                    <a:lnTo>
                      <a:pt x="1365" y="85"/>
                    </a:lnTo>
                    <a:lnTo>
                      <a:pt x="1371" y="89"/>
                    </a:lnTo>
                    <a:lnTo>
                      <a:pt x="1379" y="94"/>
                    </a:lnTo>
                    <a:lnTo>
                      <a:pt x="1384" y="100"/>
                    </a:lnTo>
                    <a:lnTo>
                      <a:pt x="1391" y="105"/>
                    </a:lnTo>
                    <a:lnTo>
                      <a:pt x="1397" y="111"/>
                    </a:lnTo>
                    <a:lnTo>
                      <a:pt x="1403" y="116"/>
                    </a:lnTo>
                    <a:lnTo>
                      <a:pt x="1407" y="122"/>
                    </a:lnTo>
                    <a:lnTo>
                      <a:pt x="1412" y="128"/>
                    </a:lnTo>
                    <a:lnTo>
                      <a:pt x="1416" y="134"/>
                    </a:lnTo>
                    <a:lnTo>
                      <a:pt x="1416" y="81"/>
                    </a:lnTo>
                    <a:lnTo>
                      <a:pt x="1411" y="76"/>
                    </a:lnTo>
                    <a:lnTo>
                      <a:pt x="1406" y="71"/>
                    </a:lnTo>
                    <a:lnTo>
                      <a:pt x="1399" y="65"/>
                    </a:lnTo>
                    <a:lnTo>
                      <a:pt x="1394" y="61"/>
                    </a:lnTo>
                    <a:lnTo>
                      <a:pt x="1388" y="56"/>
                    </a:lnTo>
                    <a:lnTo>
                      <a:pt x="1381" y="50"/>
                    </a:lnTo>
                    <a:lnTo>
                      <a:pt x="1375" y="46"/>
                    </a:lnTo>
                    <a:lnTo>
                      <a:pt x="1367" y="41"/>
                    </a:lnTo>
                    <a:lnTo>
                      <a:pt x="1361" y="36"/>
                    </a:lnTo>
                    <a:lnTo>
                      <a:pt x="1353" y="32"/>
                    </a:lnTo>
                    <a:lnTo>
                      <a:pt x="1346" y="28"/>
                    </a:lnTo>
                    <a:lnTo>
                      <a:pt x="1337" y="24"/>
                    </a:lnTo>
                    <a:lnTo>
                      <a:pt x="1329" y="20"/>
                    </a:lnTo>
                    <a:lnTo>
                      <a:pt x="1321" y="17"/>
                    </a:lnTo>
                    <a:lnTo>
                      <a:pt x="1313" y="14"/>
                    </a:lnTo>
                    <a:lnTo>
                      <a:pt x="1305" y="10"/>
                    </a:lnTo>
                    <a:lnTo>
                      <a:pt x="1287" y="6"/>
                    </a:lnTo>
                    <a:lnTo>
                      <a:pt x="1269" y="3"/>
                    </a:lnTo>
                    <a:lnTo>
                      <a:pt x="1232" y="0"/>
                    </a:lnTo>
                    <a:lnTo>
                      <a:pt x="1196" y="4"/>
                    </a:lnTo>
                    <a:lnTo>
                      <a:pt x="1178" y="9"/>
                    </a:lnTo>
                    <a:lnTo>
                      <a:pt x="1159" y="17"/>
                    </a:lnTo>
                    <a:lnTo>
                      <a:pt x="1153" y="20"/>
                    </a:lnTo>
                    <a:lnTo>
                      <a:pt x="1144" y="24"/>
                    </a:lnTo>
                    <a:lnTo>
                      <a:pt x="1137" y="30"/>
                    </a:lnTo>
                    <a:lnTo>
                      <a:pt x="1129" y="34"/>
                    </a:lnTo>
                    <a:lnTo>
                      <a:pt x="1120" y="41"/>
                    </a:lnTo>
                    <a:lnTo>
                      <a:pt x="1114" y="46"/>
                    </a:lnTo>
                    <a:lnTo>
                      <a:pt x="1108" y="51"/>
                    </a:lnTo>
                    <a:lnTo>
                      <a:pt x="1101" y="57"/>
                    </a:lnTo>
                    <a:lnTo>
                      <a:pt x="1099" y="60"/>
                    </a:lnTo>
                    <a:lnTo>
                      <a:pt x="1095" y="64"/>
                    </a:lnTo>
                    <a:lnTo>
                      <a:pt x="1091" y="69"/>
                    </a:lnTo>
                    <a:lnTo>
                      <a:pt x="1086" y="73"/>
                    </a:lnTo>
                    <a:lnTo>
                      <a:pt x="1081" y="78"/>
                    </a:lnTo>
                    <a:lnTo>
                      <a:pt x="1075" y="84"/>
                    </a:lnTo>
                    <a:lnTo>
                      <a:pt x="1070" y="88"/>
                    </a:lnTo>
                    <a:lnTo>
                      <a:pt x="1064" y="93"/>
                    </a:lnTo>
                    <a:lnTo>
                      <a:pt x="1058" y="99"/>
                    </a:lnTo>
                    <a:lnTo>
                      <a:pt x="1053" y="104"/>
                    </a:lnTo>
                    <a:lnTo>
                      <a:pt x="1046" y="108"/>
                    </a:lnTo>
                    <a:lnTo>
                      <a:pt x="1041" y="113"/>
                    </a:lnTo>
                    <a:lnTo>
                      <a:pt x="1036" y="117"/>
                    </a:lnTo>
                    <a:lnTo>
                      <a:pt x="1031" y="121"/>
                    </a:lnTo>
                    <a:lnTo>
                      <a:pt x="1023" y="127"/>
                    </a:lnTo>
                    <a:lnTo>
                      <a:pt x="1018" y="131"/>
                    </a:lnTo>
                    <a:lnTo>
                      <a:pt x="1013" y="135"/>
                    </a:lnTo>
                    <a:lnTo>
                      <a:pt x="1006" y="140"/>
                    </a:lnTo>
                    <a:lnTo>
                      <a:pt x="1001" y="143"/>
                    </a:lnTo>
                    <a:lnTo>
                      <a:pt x="994" y="147"/>
                    </a:lnTo>
                    <a:lnTo>
                      <a:pt x="989" y="150"/>
                    </a:lnTo>
                    <a:lnTo>
                      <a:pt x="983" y="154"/>
                    </a:lnTo>
                    <a:lnTo>
                      <a:pt x="976" y="157"/>
                    </a:lnTo>
                    <a:lnTo>
                      <a:pt x="964" y="162"/>
                    </a:lnTo>
                    <a:lnTo>
                      <a:pt x="951" y="168"/>
                    </a:lnTo>
                    <a:lnTo>
                      <a:pt x="938" y="172"/>
                    </a:lnTo>
                    <a:lnTo>
                      <a:pt x="927" y="176"/>
                    </a:lnTo>
                    <a:lnTo>
                      <a:pt x="914" y="179"/>
                    </a:lnTo>
                    <a:lnTo>
                      <a:pt x="901" y="182"/>
                    </a:lnTo>
                    <a:lnTo>
                      <a:pt x="875" y="184"/>
                    </a:lnTo>
                    <a:lnTo>
                      <a:pt x="823" y="179"/>
                    </a:lnTo>
                    <a:lnTo>
                      <a:pt x="798" y="172"/>
                    </a:lnTo>
                    <a:lnTo>
                      <a:pt x="786" y="168"/>
                    </a:lnTo>
                    <a:lnTo>
                      <a:pt x="774" y="161"/>
                    </a:lnTo>
                    <a:lnTo>
                      <a:pt x="763" y="155"/>
                    </a:lnTo>
                    <a:lnTo>
                      <a:pt x="756" y="151"/>
                    </a:lnTo>
                    <a:lnTo>
                      <a:pt x="751" y="147"/>
                    </a:lnTo>
                    <a:lnTo>
                      <a:pt x="744" y="143"/>
                    </a:lnTo>
                    <a:lnTo>
                      <a:pt x="739" y="139"/>
                    </a:lnTo>
                    <a:lnTo>
                      <a:pt x="734" y="134"/>
                    </a:lnTo>
                    <a:lnTo>
                      <a:pt x="728" y="130"/>
                    </a:lnTo>
                    <a:lnTo>
                      <a:pt x="723" y="125"/>
                    </a:lnTo>
                    <a:lnTo>
                      <a:pt x="718" y="119"/>
                    </a:lnTo>
                    <a:lnTo>
                      <a:pt x="712" y="114"/>
                    </a:lnTo>
                    <a:lnTo>
                      <a:pt x="707" y="108"/>
                    </a:lnTo>
                    <a:lnTo>
                      <a:pt x="702" y="102"/>
                    </a:lnTo>
                    <a:lnTo>
                      <a:pt x="697" y="95"/>
                    </a:lnTo>
                    <a:lnTo>
                      <a:pt x="693" y="89"/>
                    </a:lnTo>
                    <a:lnTo>
                      <a:pt x="687" y="83"/>
                    </a:lnTo>
                    <a:lnTo>
                      <a:pt x="683" y="76"/>
                    </a:lnTo>
                    <a:lnTo>
                      <a:pt x="681" y="72"/>
                    </a:lnTo>
                    <a:lnTo>
                      <a:pt x="679" y="69"/>
                    </a:lnTo>
                    <a:lnTo>
                      <a:pt x="674" y="61"/>
                    </a:lnTo>
                    <a:lnTo>
                      <a:pt x="672" y="58"/>
                    </a:lnTo>
                    <a:lnTo>
                      <a:pt x="670" y="54"/>
                    </a:lnTo>
                    <a:lnTo>
                      <a:pt x="668" y="49"/>
                    </a:lnTo>
                    <a:lnTo>
                      <a:pt x="666" y="46"/>
                    </a:lnTo>
                    <a:lnTo>
                      <a:pt x="664" y="42"/>
                    </a:lnTo>
                    <a:lnTo>
                      <a:pt x="661" y="37"/>
                    </a:lnTo>
                    <a:lnTo>
                      <a:pt x="659" y="33"/>
                    </a:lnTo>
                    <a:lnTo>
                      <a:pt x="657" y="29"/>
                    </a:lnTo>
                    <a:lnTo>
                      <a:pt x="655" y="24"/>
                    </a:lnTo>
                    <a:lnTo>
                      <a:pt x="654" y="20"/>
                    </a:lnTo>
                    <a:lnTo>
                      <a:pt x="651" y="26"/>
                    </a:lnTo>
                    <a:lnTo>
                      <a:pt x="647" y="32"/>
                    </a:lnTo>
                    <a:lnTo>
                      <a:pt x="644" y="38"/>
                    </a:lnTo>
                    <a:lnTo>
                      <a:pt x="642" y="42"/>
                    </a:lnTo>
                    <a:lnTo>
                      <a:pt x="640" y="45"/>
                    </a:lnTo>
                    <a:lnTo>
                      <a:pt x="638" y="48"/>
                    </a:lnTo>
                    <a:lnTo>
                      <a:pt x="636" y="52"/>
                    </a:lnTo>
                    <a:lnTo>
                      <a:pt x="633" y="56"/>
                    </a:lnTo>
                    <a:lnTo>
                      <a:pt x="631" y="59"/>
                    </a:lnTo>
                    <a:lnTo>
                      <a:pt x="629" y="62"/>
                    </a:lnTo>
                    <a:lnTo>
                      <a:pt x="627" y="66"/>
                    </a:lnTo>
                    <a:lnTo>
                      <a:pt x="625" y="70"/>
                    </a:lnTo>
                    <a:lnTo>
                      <a:pt x="623" y="73"/>
                    </a:lnTo>
                    <a:lnTo>
                      <a:pt x="621" y="77"/>
                    </a:lnTo>
                    <a:lnTo>
                      <a:pt x="617" y="80"/>
                    </a:lnTo>
                    <a:lnTo>
                      <a:pt x="615" y="84"/>
                    </a:lnTo>
                    <a:lnTo>
                      <a:pt x="613" y="88"/>
                    </a:lnTo>
                    <a:lnTo>
                      <a:pt x="608" y="95"/>
                    </a:lnTo>
                    <a:lnTo>
                      <a:pt x="605" y="99"/>
                    </a:lnTo>
                    <a:lnTo>
                      <a:pt x="602" y="103"/>
                    </a:lnTo>
                    <a:lnTo>
                      <a:pt x="600" y="106"/>
                    </a:lnTo>
                    <a:lnTo>
                      <a:pt x="597" y="111"/>
                    </a:lnTo>
                    <a:lnTo>
                      <a:pt x="595" y="114"/>
                    </a:lnTo>
                    <a:lnTo>
                      <a:pt x="591" y="118"/>
                    </a:lnTo>
                    <a:lnTo>
                      <a:pt x="588" y="121"/>
                    </a:lnTo>
                    <a:lnTo>
                      <a:pt x="586" y="125"/>
                    </a:lnTo>
                    <a:lnTo>
                      <a:pt x="583" y="129"/>
                    </a:lnTo>
                    <a:lnTo>
                      <a:pt x="580" y="132"/>
                    </a:lnTo>
                    <a:lnTo>
                      <a:pt x="577" y="136"/>
                    </a:lnTo>
                    <a:lnTo>
                      <a:pt x="574" y="140"/>
                    </a:lnTo>
                    <a:lnTo>
                      <a:pt x="571" y="143"/>
                    </a:lnTo>
                    <a:lnTo>
                      <a:pt x="568" y="147"/>
                    </a:lnTo>
                    <a:lnTo>
                      <a:pt x="566" y="150"/>
                    </a:lnTo>
                    <a:lnTo>
                      <a:pt x="562" y="154"/>
                    </a:lnTo>
                    <a:lnTo>
                      <a:pt x="559" y="158"/>
                    </a:lnTo>
                    <a:lnTo>
                      <a:pt x="556" y="161"/>
                    </a:lnTo>
                    <a:lnTo>
                      <a:pt x="554" y="164"/>
                    </a:lnTo>
                    <a:lnTo>
                      <a:pt x="551" y="168"/>
                    </a:lnTo>
                    <a:lnTo>
                      <a:pt x="547" y="171"/>
                    </a:lnTo>
                    <a:lnTo>
                      <a:pt x="544" y="174"/>
                    </a:lnTo>
                    <a:lnTo>
                      <a:pt x="539" y="180"/>
                    </a:lnTo>
                    <a:lnTo>
                      <a:pt x="532" y="187"/>
                    </a:lnTo>
                    <a:lnTo>
                      <a:pt x="526" y="192"/>
                    </a:lnTo>
                    <a:lnTo>
                      <a:pt x="520" y="199"/>
                    </a:lnTo>
                    <a:lnTo>
                      <a:pt x="514" y="204"/>
                    </a:lnTo>
                    <a:lnTo>
                      <a:pt x="509" y="210"/>
                    </a:lnTo>
                    <a:lnTo>
                      <a:pt x="502" y="214"/>
                    </a:lnTo>
                    <a:lnTo>
                      <a:pt x="497" y="218"/>
                    </a:lnTo>
                    <a:lnTo>
                      <a:pt x="491" y="222"/>
                    </a:lnTo>
                    <a:lnTo>
                      <a:pt x="486" y="226"/>
                    </a:lnTo>
                    <a:lnTo>
                      <a:pt x="477" y="231"/>
                    </a:lnTo>
                    <a:lnTo>
                      <a:pt x="470" y="236"/>
                    </a:lnTo>
                    <a:lnTo>
                      <a:pt x="461" y="241"/>
                    </a:lnTo>
                    <a:lnTo>
                      <a:pt x="452" y="244"/>
                    </a:lnTo>
                    <a:lnTo>
                      <a:pt x="444" y="248"/>
                    </a:lnTo>
                    <a:lnTo>
                      <a:pt x="435" y="251"/>
                    </a:lnTo>
                    <a:lnTo>
                      <a:pt x="427" y="255"/>
                    </a:lnTo>
                    <a:lnTo>
                      <a:pt x="418" y="258"/>
                    </a:lnTo>
                    <a:lnTo>
                      <a:pt x="400" y="262"/>
                    </a:lnTo>
                    <a:lnTo>
                      <a:pt x="381" y="265"/>
                    </a:lnTo>
                    <a:lnTo>
                      <a:pt x="345" y="270"/>
                    </a:lnTo>
                    <a:lnTo>
                      <a:pt x="307" y="269"/>
                    </a:lnTo>
                    <a:lnTo>
                      <a:pt x="270" y="264"/>
                    </a:lnTo>
                    <a:lnTo>
                      <a:pt x="252" y="260"/>
                    </a:lnTo>
                    <a:lnTo>
                      <a:pt x="234" y="255"/>
                    </a:lnTo>
                    <a:lnTo>
                      <a:pt x="215" y="248"/>
                    </a:lnTo>
                    <a:lnTo>
                      <a:pt x="198" y="242"/>
                    </a:lnTo>
                    <a:lnTo>
                      <a:pt x="189" y="237"/>
                    </a:lnTo>
                    <a:lnTo>
                      <a:pt x="181" y="234"/>
                    </a:lnTo>
                    <a:lnTo>
                      <a:pt x="172" y="230"/>
                    </a:lnTo>
                    <a:lnTo>
                      <a:pt x="164" y="225"/>
                    </a:lnTo>
                    <a:lnTo>
                      <a:pt x="155" y="220"/>
                    </a:lnTo>
                    <a:lnTo>
                      <a:pt x="147" y="216"/>
                    </a:lnTo>
                    <a:lnTo>
                      <a:pt x="139" y="211"/>
                    </a:lnTo>
                    <a:lnTo>
                      <a:pt x="131" y="205"/>
                    </a:lnTo>
                    <a:lnTo>
                      <a:pt x="123" y="199"/>
                    </a:lnTo>
                    <a:lnTo>
                      <a:pt x="115" y="193"/>
                    </a:lnTo>
                    <a:lnTo>
                      <a:pt x="108" y="188"/>
                    </a:lnTo>
                    <a:lnTo>
                      <a:pt x="101" y="182"/>
                    </a:lnTo>
                    <a:lnTo>
                      <a:pt x="94" y="175"/>
                    </a:lnTo>
                    <a:lnTo>
                      <a:pt x="87" y="169"/>
                    </a:lnTo>
                    <a:lnTo>
                      <a:pt x="83" y="165"/>
                    </a:lnTo>
                    <a:lnTo>
                      <a:pt x="80" y="161"/>
                    </a:lnTo>
                    <a:lnTo>
                      <a:pt x="76" y="158"/>
                    </a:lnTo>
                    <a:lnTo>
                      <a:pt x="73" y="155"/>
                    </a:lnTo>
                    <a:lnTo>
                      <a:pt x="70" y="151"/>
                    </a:lnTo>
                    <a:lnTo>
                      <a:pt x="67" y="147"/>
                    </a:lnTo>
                    <a:lnTo>
                      <a:pt x="60" y="141"/>
                    </a:lnTo>
                    <a:lnTo>
                      <a:pt x="58" y="136"/>
                    </a:lnTo>
                    <a:lnTo>
                      <a:pt x="55" y="132"/>
                    </a:lnTo>
                    <a:lnTo>
                      <a:pt x="52" y="129"/>
                    </a:lnTo>
                    <a:lnTo>
                      <a:pt x="50" y="125"/>
                    </a:lnTo>
                    <a:lnTo>
                      <a:pt x="46" y="121"/>
                    </a:lnTo>
                    <a:lnTo>
                      <a:pt x="43" y="117"/>
                    </a:lnTo>
                    <a:lnTo>
                      <a:pt x="41" y="113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3" y="101"/>
                    </a:lnTo>
                    <a:lnTo>
                      <a:pt x="30" y="97"/>
                    </a:lnTo>
                    <a:lnTo>
                      <a:pt x="28" y="92"/>
                    </a:lnTo>
                    <a:lnTo>
                      <a:pt x="26" y="88"/>
                    </a:lnTo>
                    <a:lnTo>
                      <a:pt x="24" y="84"/>
                    </a:lnTo>
                    <a:lnTo>
                      <a:pt x="22" y="79"/>
                    </a:lnTo>
                    <a:lnTo>
                      <a:pt x="19" y="75"/>
                    </a:lnTo>
                    <a:lnTo>
                      <a:pt x="17" y="71"/>
                    </a:lnTo>
                    <a:lnTo>
                      <a:pt x="15" y="66"/>
                    </a:lnTo>
                    <a:lnTo>
                      <a:pt x="13" y="62"/>
                    </a:lnTo>
                    <a:lnTo>
                      <a:pt x="12" y="58"/>
                    </a:lnTo>
                    <a:lnTo>
                      <a:pt x="10" y="54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5" y="40"/>
                    </a:lnTo>
                    <a:lnTo>
                      <a:pt x="3" y="34"/>
                    </a:lnTo>
                    <a:lnTo>
                      <a:pt x="2" y="30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86"/>
              <p:cNvSpPr>
                <a:spLocks/>
              </p:cNvSpPr>
              <p:nvPr/>
            </p:nvSpPr>
            <p:spPr bwMode="auto">
              <a:xfrm>
                <a:off x="3049" y="1630"/>
                <a:ext cx="420" cy="94"/>
              </a:xfrm>
              <a:custGeom>
                <a:avLst/>
                <a:gdLst/>
                <a:ahLst/>
                <a:cxnLst>
                  <a:cxn ang="0">
                    <a:pos x="52" y="94"/>
                  </a:cxn>
                  <a:cxn ang="0">
                    <a:pos x="61" y="88"/>
                  </a:cxn>
                  <a:cxn ang="0">
                    <a:pos x="70" y="83"/>
                  </a:cxn>
                  <a:cxn ang="0">
                    <a:pos x="78" y="77"/>
                  </a:cxn>
                  <a:cxn ang="0">
                    <a:pos x="87" y="73"/>
                  </a:cxn>
                  <a:cxn ang="0">
                    <a:pos x="97" y="69"/>
                  </a:cxn>
                  <a:cxn ang="0">
                    <a:pos x="106" y="64"/>
                  </a:cxn>
                  <a:cxn ang="0">
                    <a:pos x="116" y="61"/>
                  </a:cxn>
                  <a:cxn ang="0">
                    <a:pos x="126" y="58"/>
                  </a:cxn>
                  <a:cxn ang="0">
                    <a:pos x="146" y="52"/>
                  </a:cxn>
                  <a:cxn ang="0">
                    <a:pos x="168" y="48"/>
                  </a:cxn>
                  <a:cxn ang="0">
                    <a:pos x="210" y="45"/>
                  </a:cxn>
                  <a:cxn ang="0">
                    <a:pos x="253" y="48"/>
                  </a:cxn>
                  <a:cxn ang="0">
                    <a:pos x="294" y="58"/>
                  </a:cxn>
                  <a:cxn ang="0">
                    <a:pos x="313" y="64"/>
                  </a:cxn>
                  <a:cxn ang="0">
                    <a:pos x="323" y="69"/>
                  </a:cxn>
                  <a:cxn ang="0">
                    <a:pos x="333" y="73"/>
                  </a:cxn>
                  <a:cxn ang="0">
                    <a:pos x="341" y="77"/>
                  </a:cxn>
                  <a:cxn ang="0">
                    <a:pos x="351" y="83"/>
                  </a:cxn>
                  <a:cxn ang="0">
                    <a:pos x="359" y="88"/>
                  </a:cxn>
                  <a:cxn ang="0">
                    <a:pos x="367" y="94"/>
                  </a:cxn>
                  <a:cxn ang="0">
                    <a:pos x="420" y="94"/>
                  </a:cxn>
                  <a:cxn ang="0">
                    <a:pos x="415" y="89"/>
                  </a:cxn>
                  <a:cxn ang="0">
                    <a:pos x="411" y="84"/>
                  </a:cxn>
                  <a:cxn ang="0">
                    <a:pos x="407" y="78"/>
                  </a:cxn>
                  <a:cxn ang="0">
                    <a:pos x="403" y="74"/>
                  </a:cxn>
                  <a:cxn ang="0">
                    <a:pos x="398" y="69"/>
                  </a:cxn>
                  <a:cxn ang="0">
                    <a:pos x="393" y="64"/>
                  </a:cxn>
                  <a:cxn ang="0">
                    <a:pos x="389" y="60"/>
                  </a:cxn>
                  <a:cxn ang="0">
                    <a:pos x="383" y="56"/>
                  </a:cxn>
                  <a:cxn ang="0">
                    <a:pos x="378" y="51"/>
                  </a:cxn>
                  <a:cxn ang="0">
                    <a:pos x="372" y="48"/>
                  </a:cxn>
                  <a:cxn ang="0">
                    <a:pos x="367" y="44"/>
                  </a:cxn>
                  <a:cxn ang="0">
                    <a:pos x="362" y="41"/>
                  </a:cxn>
                  <a:cxn ang="0">
                    <a:pos x="356" y="37"/>
                  </a:cxn>
                  <a:cxn ang="0">
                    <a:pos x="351" y="33"/>
                  </a:cxn>
                  <a:cxn ang="0">
                    <a:pos x="344" y="30"/>
                  </a:cxn>
                  <a:cxn ang="0">
                    <a:pos x="339" y="28"/>
                  </a:cxn>
                  <a:cxn ang="0">
                    <a:pos x="327" y="21"/>
                  </a:cxn>
                  <a:cxn ang="0">
                    <a:pos x="314" y="17"/>
                  </a:cxn>
                  <a:cxn ang="0">
                    <a:pos x="302" y="13"/>
                  </a:cxn>
                  <a:cxn ang="0">
                    <a:pos x="289" y="8"/>
                  </a:cxn>
                  <a:cxn ang="0">
                    <a:pos x="277" y="5"/>
                  </a:cxn>
                  <a:cxn ang="0">
                    <a:pos x="262" y="3"/>
                  </a:cxn>
                  <a:cxn ang="0">
                    <a:pos x="237" y="0"/>
                  </a:cxn>
                  <a:cxn ang="0">
                    <a:pos x="182" y="0"/>
                  </a:cxn>
                  <a:cxn ang="0">
                    <a:pos x="128" y="9"/>
                  </a:cxn>
                  <a:cxn ang="0">
                    <a:pos x="115" y="14"/>
                  </a:cxn>
                  <a:cxn ang="0">
                    <a:pos x="102" y="18"/>
                  </a:cxn>
                  <a:cxn ang="0">
                    <a:pos x="90" y="22"/>
                  </a:cxn>
                  <a:cxn ang="0">
                    <a:pos x="77" y="29"/>
                  </a:cxn>
                  <a:cxn ang="0">
                    <a:pos x="65" y="34"/>
                  </a:cxn>
                  <a:cxn ang="0">
                    <a:pos x="53" y="42"/>
                  </a:cxn>
                  <a:cxn ang="0">
                    <a:pos x="48" y="45"/>
                  </a:cxn>
                  <a:cxn ang="0">
                    <a:pos x="42" y="48"/>
                  </a:cxn>
                  <a:cxn ang="0">
                    <a:pos x="36" y="52"/>
                  </a:cxn>
                  <a:cxn ang="0">
                    <a:pos x="31" y="57"/>
                  </a:cxn>
                  <a:cxn ang="0">
                    <a:pos x="0" y="21"/>
                  </a:cxn>
                  <a:cxn ang="0">
                    <a:pos x="0" y="94"/>
                  </a:cxn>
                  <a:cxn ang="0">
                    <a:pos x="52" y="94"/>
                  </a:cxn>
                  <a:cxn ang="0">
                    <a:pos x="52" y="94"/>
                  </a:cxn>
                </a:cxnLst>
                <a:rect l="0" t="0" r="r" b="b"/>
                <a:pathLst>
                  <a:path w="420" h="94">
                    <a:moveTo>
                      <a:pt x="52" y="94"/>
                    </a:moveTo>
                    <a:lnTo>
                      <a:pt x="61" y="88"/>
                    </a:lnTo>
                    <a:lnTo>
                      <a:pt x="70" y="83"/>
                    </a:lnTo>
                    <a:lnTo>
                      <a:pt x="78" y="77"/>
                    </a:lnTo>
                    <a:lnTo>
                      <a:pt x="87" y="73"/>
                    </a:lnTo>
                    <a:lnTo>
                      <a:pt x="97" y="69"/>
                    </a:lnTo>
                    <a:lnTo>
                      <a:pt x="106" y="64"/>
                    </a:lnTo>
                    <a:lnTo>
                      <a:pt x="116" y="61"/>
                    </a:lnTo>
                    <a:lnTo>
                      <a:pt x="126" y="58"/>
                    </a:lnTo>
                    <a:lnTo>
                      <a:pt x="146" y="52"/>
                    </a:lnTo>
                    <a:lnTo>
                      <a:pt x="168" y="48"/>
                    </a:lnTo>
                    <a:lnTo>
                      <a:pt x="210" y="45"/>
                    </a:lnTo>
                    <a:lnTo>
                      <a:pt x="253" y="48"/>
                    </a:lnTo>
                    <a:lnTo>
                      <a:pt x="294" y="58"/>
                    </a:lnTo>
                    <a:lnTo>
                      <a:pt x="313" y="64"/>
                    </a:lnTo>
                    <a:lnTo>
                      <a:pt x="323" y="69"/>
                    </a:lnTo>
                    <a:lnTo>
                      <a:pt x="333" y="73"/>
                    </a:lnTo>
                    <a:lnTo>
                      <a:pt x="341" y="77"/>
                    </a:lnTo>
                    <a:lnTo>
                      <a:pt x="351" y="83"/>
                    </a:lnTo>
                    <a:lnTo>
                      <a:pt x="359" y="88"/>
                    </a:lnTo>
                    <a:lnTo>
                      <a:pt x="367" y="94"/>
                    </a:lnTo>
                    <a:lnTo>
                      <a:pt x="420" y="94"/>
                    </a:lnTo>
                    <a:lnTo>
                      <a:pt x="415" y="89"/>
                    </a:lnTo>
                    <a:lnTo>
                      <a:pt x="411" y="84"/>
                    </a:lnTo>
                    <a:lnTo>
                      <a:pt x="407" y="78"/>
                    </a:lnTo>
                    <a:lnTo>
                      <a:pt x="403" y="74"/>
                    </a:lnTo>
                    <a:lnTo>
                      <a:pt x="398" y="69"/>
                    </a:lnTo>
                    <a:lnTo>
                      <a:pt x="393" y="64"/>
                    </a:lnTo>
                    <a:lnTo>
                      <a:pt x="389" y="60"/>
                    </a:lnTo>
                    <a:lnTo>
                      <a:pt x="383" y="56"/>
                    </a:lnTo>
                    <a:lnTo>
                      <a:pt x="378" y="51"/>
                    </a:lnTo>
                    <a:lnTo>
                      <a:pt x="372" y="48"/>
                    </a:lnTo>
                    <a:lnTo>
                      <a:pt x="367" y="44"/>
                    </a:lnTo>
                    <a:lnTo>
                      <a:pt x="362" y="41"/>
                    </a:lnTo>
                    <a:lnTo>
                      <a:pt x="356" y="37"/>
                    </a:lnTo>
                    <a:lnTo>
                      <a:pt x="351" y="33"/>
                    </a:lnTo>
                    <a:lnTo>
                      <a:pt x="344" y="30"/>
                    </a:lnTo>
                    <a:lnTo>
                      <a:pt x="339" y="28"/>
                    </a:lnTo>
                    <a:lnTo>
                      <a:pt x="327" y="21"/>
                    </a:lnTo>
                    <a:lnTo>
                      <a:pt x="314" y="17"/>
                    </a:lnTo>
                    <a:lnTo>
                      <a:pt x="302" y="13"/>
                    </a:lnTo>
                    <a:lnTo>
                      <a:pt x="289" y="8"/>
                    </a:lnTo>
                    <a:lnTo>
                      <a:pt x="277" y="5"/>
                    </a:lnTo>
                    <a:lnTo>
                      <a:pt x="262" y="3"/>
                    </a:lnTo>
                    <a:lnTo>
                      <a:pt x="237" y="0"/>
                    </a:lnTo>
                    <a:lnTo>
                      <a:pt x="182" y="0"/>
                    </a:lnTo>
                    <a:lnTo>
                      <a:pt x="128" y="9"/>
                    </a:lnTo>
                    <a:lnTo>
                      <a:pt x="115" y="14"/>
                    </a:lnTo>
                    <a:lnTo>
                      <a:pt x="102" y="18"/>
                    </a:lnTo>
                    <a:lnTo>
                      <a:pt x="90" y="22"/>
                    </a:lnTo>
                    <a:lnTo>
                      <a:pt x="77" y="29"/>
                    </a:lnTo>
                    <a:lnTo>
                      <a:pt x="65" y="34"/>
                    </a:lnTo>
                    <a:lnTo>
                      <a:pt x="53" y="42"/>
                    </a:lnTo>
                    <a:lnTo>
                      <a:pt x="48" y="45"/>
                    </a:lnTo>
                    <a:lnTo>
                      <a:pt x="42" y="48"/>
                    </a:lnTo>
                    <a:lnTo>
                      <a:pt x="36" y="52"/>
                    </a:lnTo>
                    <a:lnTo>
                      <a:pt x="31" y="57"/>
                    </a:lnTo>
                    <a:lnTo>
                      <a:pt x="0" y="21"/>
                    </a:lnTo>
                    <a:lnTo>
                      <a:pt x="0" y="94"/>
                    </a:lnTo>
                    <a:lnTo>
                      <a:pt x="52" y="94"/>
                    </a:lnTo>
                    <a:lnTo>
                      <a:pt x="52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87"/>
              <p:cNvSpPr>
                <a:spLocks/>
              </p:cNvSpPr>
              <p:nvPr/>
            </p:nvSpPr>
            <p:spPr bwMode="auto">
              <a:xfrm>
                <a:off x="3416" y="1629"/>
                <a:ext cx="420" cy="95"/>
              </a:xfrm>
              <a:custGeom>
                <a:avLst/>
                <a:gdLst/>
                <a:ahLst/>
                <a:cxnLst>
                  <a:cxn ang="0">
                    <a:pos x="360" y="89"/>
                  </a:cxn>
                  <a:cxn ang="0">
                    <a:pos x="342" y="78"/>
                  </a:cxn>
                  <a:cxn ang="0">
                    <a:pos x="323" y="70"/>
                  </a:cxn>
                  <a:cxn ang="0">
                    <a:pos x="304" y="62"/>
                  </a:cxn>
                  <a:cxn ang="0">
                    <a:pos x="274" y="53"/>
                  </a:cxn>
                  <a:cxn ang="0">
                    <a:pos x="210" y="46"/>
                  </a:cxn>
                  <a:cxn ang="0">
                    <a:pos x="126" y="59"/>
                  </a:cxn>
                  <a:cxn ang="0">
                    <a:pos x="97" y="70"/>
                  </a:cxn>
                  <a:cxn ang="0">
                    <a:pos x="79" y="78"/>
                  </a:cxn>
                  <a:cxn ang="0">
                    <a:pos x="61" y="89"/>
                  </a:cxn>
                  <a:cxn ang="0">
                    <a:pos x="0" y="95"/>
                  </a:cxn>
                  <a:cxn ang="0">
                    <a:pos x="6" y="89"/>
                  </a:cxn>
                  <a:cxn ang="0">
                    <a:pos x="13" y="81"/>
                  </a:cxn>
                  <a:cxn ang="0">
                    <a:pos x="20" y="75"/>
                  </a:cxn>
                  <a:cxn ang="0">
                    <a:pos x="32" y="64"/>
                  </a:cxn>
                  <a:cxn ang="0">
                    <a:pos x="43" y="56"/>
                  </a:cxn>
                  <a:cxn ang="0">
                    <a:pos x="55" y="47"/>
                  </a:cxn>
                  <a:cxn ang="0">
                    <a:pos x="67" y="39"/>
                  </a:cxn>
                  <a:cxn ang="0">
                    <a:pos x="79" y="33"/>
                  </a:cxn>
                  <a:cxn ang="0">
                    <a:pos x="98" y="23"/>
                  </a:cxn>
                  <a:cxn ang="0">
                    <a:pos x="123" y="14"/>
                  </a:cxn>
                  <a:cxn ang="0">
                    <a:pos x="149" y="6"/>
                  </a:cxn>
                  <a:cxn ang="0">
                    <a:pos x="203" y="0"/>
                  </a:cxn>
                  <a:cxn ang="0">
                    <a:pos x="282" y="9"/>
                  </a:cxn>
                  <a:cxn ang="0">
                    <a:pos x="307" y="18"/>
                  </a:cxn>
                  <a:cxn ang="0">
                    <a:pos x="332" y="28"/>
                  </a:cxn>
                  <a:cxn ang="0">
                    <a:pos x="357" y="42"/>
                  </a:cxn>
                  <a:cxn ang="0">
                    <a:pos x="367" y="48"/>
                  </a:cxn>
                  <a:cxn ang="0">
                    <a:pos x="379" y="57"/>
                  </a:cxn>
                  <a:cxn ang="0">
                    <a:pos x="390" y="65"/>
                  </a:cxn>
                  <a:cxn ang="0">
                    <a:pos x="401" y="75"/>
                  </a:cxn>
                  <a:cxn ang="0">
                    <a:pos x="410" y="85"/>
                  </a:cxn>
                  <a:cxn ang="0">
                    <a:pos x="420" y="95"/>
                  </a:cxn>
                  <a:cxn ang="0">
                    <a:pos x="367" y="95"/>
                  </a:cxn>
                </a:cxnLst>
                <a:rect l="0" t="0" r="r" b="b"/>
                <a:pathLst>
                  <a:path w="420" h="95">
                    <a:moveTo>
                      <a:pt x="367" y="95"/>
                    </a:moveTo>
                    <a:lnTo>
                      <a:pt x="360" y="89"/>
                    </a:lnTo>
                    <a:lnTo>
                      <a:pt x="351" y="84"/>
                    </a:lnTo>
                    <a:lnTo>
                      <a:pt x="342" y="78"/>
                    </a:lnTo>
                    <a:lnTo>
                      <a:pt x="333" y="74"/>
                    </a:lnTo>
                    <a:lnTo>
                      <a:pt x="323" y="70"/>
                    </a:lnTo>
                    <a:lnTo>
                      <a:pt x="314" y="65"/>
                    </a:lnTo>
                    <a:lnTo>
                      <a:pt x="304" y="62"/>
                    </a:lnTo>
                    <a:lnTo>
                      <a:pt x="294" y="59"/>
                    </a:lnTo>
                    <a:lnTo>
                      <a:pt x="274" y="53"/>
                    </a:lnTo>
                    <a:lnTo>
                      <a:pt x="253" y="49"/>
                    </a:lnTo>
                    <a:lnTo>
                      <a:pt x="210" y="46"/>
                    </a:lnTo>
                    <a:lnTo>
                      <a:pt x="168" y="49"/>
                    </a:lnTo>
                    <a:lnTo>
                      <a:pt x="126" y="59"/>
                    </a:lnTo>
                    <a:lnTo>
                      <a:pt x="107" y="65"/>
                    </a:lnTo>
                    <a:lnTo>
                      <a:pt x="97" y="70"/>
                    </a:lnTo>
                    <a:lnTo>
                      <a:pt x="87" y="74"/>
                    </a:lnTo>
                    <a:lnTo>
                      <a:pt x="79" y="78"/>
                    </a:lnTo>
                    <a:lnTo>
                      <a:pt x="70" y="84"/>
                    </a:lnTo>
                    <a:lnTo>
                      <a:pt x="61" y="89"/>
                    </a:lnTo>
                    <a:lnTo>
                      <a:pt x="53" y="95"/>
                    </a:lnTo>
                    <a:lnTo>
                      <a:pt x="0" y="95"/>
                    </a:lnTo>
                    <a:lnTo>
                      <a:pt x="3" y="92"/>
                    </a:lnTo>
                    <a:lnTo>
                      <a:pt x="6" y="89"/>
                    </a:lnTo>
                    <a:lnTo>
                      <a:pt x="10" y="86"/>
                    </a:lnTo>
                    <a:lnTo>
                      <a:pt x="13" y="81"/>
                    </a:lnTo>
                    <a:lnTo>
                      <a:pt x="17" y="78"/>
                    </a:lnTo>
                    <a:lnTo>
                      <a:pt x="20" y="75"/>
                    </a:lnTo>
                    <a:lnTo>
                      <a:pt x="27" y="69"/>
                    </a:lnTo>
                    <a:lnTo>
                      <a:pt x="32" y="64"/>
                    </a:lnTo>
                    <a:lnTo>
                      <a:pt x="38" y="60"/>
                    </a:lnTo>
                    <a:lnTo>
                      <a:pt x="43" y="56"/>
                    </a:lnTo>
                    <a:lnTo>
                      <a:pt x="50" y="51"/>
                    </a:lnTo>
                    <a:lnTo>
                      <a:pt x="55" y="47"/>
                    </a:lnTo>
                    <a:lnTo>
                      <a:pt x="61" y="44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79" y="33"/>
                    </a:lnTo>
                    <a:lnTo>
                      <a:pt x="85" y="30"/>
                    </a:lnTo>
                    <a:lnTo>
                      <a:pt x="98" y="23"/>
                    </a:lnTo>
                    <a:lnTo>
                      <a:pt x="110" y="18"/>
                    </a:lnTo>
                    <a:lnTo>
                      <a:pt x="123" y="14"/>
                    </a:lnTo>
                    <a:lnTo>
                      <a:pt x="136" y="10"/>
                    </a:lnTo>
                    <a:lnTo>
                      <a:pt x="149" y="6"/>
                    </a:lnTo>
                    <a:lnTo>
                      <a:pt x="176" y="2"/>
                    </a:lnTo>
                    <a:lnTo>
                      <a:pt x="203" y="0"/>
                    </a:lnTo>
                    <a:lnTo>
                      <a:pt x="229" y="1"/>
                    </a:lnTo>
                    <a:lnTo>
                      <a:pt x="282" y="9"/>
                    </a:lnTo>
                    <a:lnTo>
                      <a:pt x="295" y="13"/>
                    </a:lnTo>
                    <a:lnTo>
                      <a:pt x="307" y="18"/>
                    </a:lnTo>
                    <a:lnTo>
                      <a:pt x="320" y="22"/>
                    </a:lnTo>
                    <a:lnTo>
                      <a:pt x="332" y="28"/>
                    </a:lnTo>
                    <a:lnTo>
                      <a:pt x="345" y="34"/>
                    </a:lnTo>
                    <a:lnTo>
                      <a:pt x="357" y="42"/>
                    </a:lnTo>
                    <a:lnTo>
                      <a:pt x="362" y="45"/>
                    </a:lnTo>
                    <a:lnTo>
                      <a:pt x="367" y="48"/>
                    </a:lnTo>
                    <a:lnTo>
                      <a:pt x="374" y="52"/>
                    </a:lnTo>
                    <a:lnTo>
                      <a:pt x="379" y="57"/>
                    </a:lnTo>
                    <a:lnTo>
                      <a:pt x="385" y="61"/>
                    </a:lnTo>
                    <a:lnTo>
                      <a:pt x="390" y="65"/>
                    </a:lnTo>
                    <a:lnTo>
                      <a:pt x="395" y="70"/>
                    </a:lnTo>
                    <a:lnTo>
                      <a:pt x="401" y="75"/>
                    </a:lnTo>
                    <a:lnTo>
                      <a:pt x="405" y="79"/>
                    </a:lnTo>
                    <a:lnTo>
                      <a:pt x="410" y="85"/>
                    </a:lnTo>
                    <a:lnTo>
                      <a:pt x="415" y="90"/>
                    </a:lnTo>
                    <a:lnTo>
                      <a:pt x="420" y="95"/>
                    </a:lnTo>
                    <a:lnTo>
                      <a:pt x="367" y="95"/>
                    </a:lnTo>
                    <a:lnTo>
                      <a:pt x="367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88"/>
              <p:cNvSpPr>
                <a:spLocks/>
              </p:cNvSpPr>
              <p:nvPr/>
            </p:nvSpPr>
            <p:spPr bwMode="auto">
              <a:xfrm>
                <a:off x="3049" y="1414"/>
                <a:ext cx="787" cy="310"/>
              </a:xfrm>
              <a:custGeom>
                <a:avLst/>
                <a:gdLst/>
                <a:ahLst/>
                <a:cxnLst>
                  <a:cxn ang="0">
                    <a:pos x="15" y="78"/>
                  </a:cxn>
                  <a:cxn ang="0">
                    <a:pos x="41" y="63"/>
                  </a:cxn>
                  <a:cxn ang="0">
                    <a:pos x="65" y="51"/>
                  </a:cxn>
                  <a:cxn ang="0">
                    <a:pos x="103" y="35"/>
                  </a:cxn>
                  <a:cxn ang="0">
                    <a:pos x="142" y="21"/>
                  </a:cxn>
                  <a:cxn ang="0">
                    <a:pos x="195" y="9"/>
                  </a:cxn>
                  <a:cxn ang="0">
                    <a:pos x="274" y="0"/>
                  </a:cxn>
                  <a:cxn ang="0">
                    <a:pos x="405" y="10"/>
                  </a:cxn>
                  <a:cxn ang="0">
                    <a:pos x="467" y="27"/>
                  </a:cxn>
                  <a:cxn ang="0">
                    <a:pos x="504" y="40"/>
                  </a:cxn>
                  <a:cxn ang="0">
                    <a:pos x="539" y="57"/>
                  </a:cxn>
                  <a:cxn ang="0">
                    <a:pos x="574" y="76"/>
                  </a:cxn>
                  <a:cxn ang="0">
                    <a:pos x="591" y="86"/>
                  </a:cxn>
                  <a:cxn ang="0">
                    <a:pos x="607" y="97"/>
                  </a:cxn>
                  <a:cxn ang="0">
                    <a:pos x="622" y="108"/>
                  </a:cxn>
                  <a:cxn ang="0">
                    <a:pos x="638" y="121"/>
                  </a:cxn>
                  <a:cxn ang="0">
                    <a:pos x="654" y="133"/>
                  </a:cxn>
                  <a:cxn ang="0">
                    <a:pos x="669" y="147"/>
                  </a:cxn>
                  <a:cxn ang="0">
                    <a:pos x="683" y="161"/>
                  </a:cxn>
                  <a:cxn ang="0">
                    <a:pos x="697" y="175"/>
                  </a:cxn>
                  <a:cxn ang="0">
                    <a:pos x="710" y="190"/>
                  </a:cxn>
                  <a:cxn ang="0">
                    <a:pos x="723" y="205"/>
                  </a:cxn>
                  <a:cxn ang="0">
                    <a:pos x="734" y="221"/>
                  </a:cxn>
                  <a:cxn ang="0">
                    <a:pos x="746" y="238"/>
                  </a:cxn>
                  <a:cxn ang="0">
                    <a:pos x="757" y="256"/>
                  </a:cxn>
                  <a:cxn ang="0">
                    <a:pos x="768" y="273"/>
                  </a:cxn>
                  <a:cxn ang="0">
                    <a:pos x="777" y="291"/>
                  </a:cxn>
                  <a:cxn ang="0">
                    <a:pos x="787" y="310"/>
                  </a:cxn>
                  <a:cxn ang="0">
                    <a:pos x="728" y="299"/>
                  </a:cxn>
                  <a:cxn ang="0">
                    <a:pos x="718" y="282"/>
                  </a:cxn>
                  <a:cxn ang="0">
                    <a:pos x="707" y="266"/>
                  </a:cxn>
                  <a:cxn ang="0">
                    <a:pos x="697" y="251"/>
                  </a:cxn>
                  <a:cxn ang="0">
                    <a:pos x="686" y="236"/>
                  </a:cxn>
                  <a:cxn ang="0">
                    <a:pos x="673" y="221"/>
                  </a:cxn>
                  <a:cxn ang="0">
                    <a:pos x="661" y="207"/>
                  </a:cxn>
                  <a:cxn ang="0">
                    <a:pos x="648" y="194"/>
                  </a:cxn>
                  <a:cxn ang="0">
                    <a:pos x="634" y="181"/>
                  </a:cxn>
                  <a:cxn ang="0">
                    <a:pos x="621" y="169"/>
                  </a:cxn>
                  <a:cxn ang="0">
                    <a:pos x="607" y="158"/>
                  </a:cxn>
                  <a:cxn ang="0">
                    <a:pos x="592" y="146"/>
                  </a:cxn>
                  <a:cxn ang="0">
                    <a:pos x="577" y="135"/>
                  </a:cxn>
                  <a:cxn ang="0">
                    <a:pos x="562" y="125"/>
                  </a:cxn>
                  <a:cxn ang="0">
                    <a:pos x="536" y="110"/>
                  </a:cxn>
                  <a:cxn ang="0">
                    <a:pos x="504" y="93"/>
                  </a:cxn>
                  <a:cxn ang="0">
                    <a:pos x="470" y="79"/>
                  </a:cxn>
                  <a:cxn ang="0">
                    <a:pos x="436" y="68"/>
                  </a:cxn>
                  <a:cxn ang="0">
                    <a:pos x="389" y="57"/>
                  </a:cxn>
                  <a:cxn ang="0">
                    <a:pos x="293" y="47"/>
                  </a:cxn>
                  <a:cxn ang="0">
                    <a:pos x="171" y="62"/>
                  </a:cxn>
                  <a:cxn ang="0">
                    <a:pos x="124" y="76"/>
                  </a:cxn>
                  <a:cxn ang="0">
                    <a:pos x="88" y="91"/>
                  </a:cxn>
                  <a:cxn ang="0">
                    <a:pos x="53" y="107"/>
                  </a:cxn>
                  <a:cxn ang="0">
                    <a:pos x="33" y="119"/>
                  </a:cxn>
                  <a:cxn ang="0">
                    <a:pos x="13" y="133"/>
                  </a:cxn>
                  <a:cxn ang="0">
                    <a:pos x="0" y="88"/>
                  </a:cxn>
                </a:cxnLst>
                <a:rect l="0" t="0" r="r" b="b"/>
                <a:pathLst>
                  <a:path w="787" h="310">
                    <a:moveTo>
                      <a:pt x="0" y="88"/>
                    </a:moveTo>
                    <a:lnTo>
                      <a:pt x="7" y="82"/>
                    </a:lnTo>
                    <a:lnTo>
                      <a:pt x="15" y="78"/>
                    </a:lnTo>
                    <a:lnTo>
                      <a:pt x="23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49" y="59"/>
                    </a:lnTo>
                    <a:lnTo>
                      <a:pt x="58" y="54"/>
                    </a:lnTo>
                    <a:lnTo>
                      <a:pt x="65" y="51"/>
                    </a:lnTo>
                    <a:lnTo>
                      <a:pt x="78" y="46"/>
                    </a:lnTo>
                    <a:lnTo>
                      <a:pt x="90" y="39"/>
                    </a:lnTo>
                    <a:lnTo>
                      <a:pt x="103" y="35"/>
                    </a:lnTo>
                    <a:lnTo>
                      <a:pt x="116" y="30"/>
                    </a:lnTo>
                    <a:lnTo>
                      <a:pt x="129" y="25"/>
                    </a:lnTo>
                    <a:lnTo>
                      <a:pt x="142" y="21"/>
                    </a:lnTo>
                    <a:lnTo>
                      <a:pt x="155" y="18"/>
                    </a:lnTo>
                    <a:lnTo>
                      <a:pt x="169" y="15"/>
                    </a:lnTo>
                    <a:lnTo>
                      <a:pt x="195" y="9"/>
                    </a:lnTo>
                    <a:lnTo>
                      <a:pt x="222" y="5"/>
                    </a:lnTo>
                    <a:lnTo>
                      <a:pt x="247" y="2"/>
                    </a:lnTo>
                    <a:lnTo>
                      <a:pt x="274" y="0"/>
                    </a:lnTo>
                    <a:lnTo>
                      <a:pt x="327" y="1"/>
                    </a:lnTo>
                    <a:lnTo>
                      <a:pt x="379" y="6"/>
                    </a:lnTo>
                    <a:lnTo>
                      <a:pt x="405" y="10"/>
                    </a:lnTo>
                    <a:lnTo>
                      <a:pt x="429" y="16"/>
                    </a:lnTo>
                    <a:lnTo>
                      <a:pt x="455" y="23"/>
                    </a:lnTo>
                    <a:lnTo>
                      <a:pt x="467" y="27"/>
                    </a:lnTo>
                    <a:lnTo>
                      <a:pt x="480" y="32"/>
                    </a:lnTo>
                    <a:lnTo>
                      <a:pt x="492" y="36"/>
                    </a:lnTo>
                    <a:lnTo>
                      <a:pt x="504" y="40"/>
                    </a:lnTo>
                    <a:lnTo>
                      <a:pt x="516" y="46"/>
                    </a:lnTo>
                    <a:lnTo>
                      <a:pt x="528" y="51"/>
                    </a:lnTo>
                    <a:lnTo>
                      <a:pt x="539" y="57"/>
                    </a:lnTo>
                    <a:lnTo>
                      <a:pt x="551" y="63"/>
                    </a:lnTo>
                    <a:lnTo>
                      <a:pt x="563" y="69"/>
                    </a:lnTo>
                    <a:lnTo>
                      <a:pt x="574" y="76"/>
                    </a:lnTo>
                    <a:lnTo>
                      <a:pt x="579" y="79"/>
                    </a:lnTo>
                    <a:lnTo>
                      <a:pt x="585" y="82"/>
                    </a:lnTo>
                    <a:lnTo>
                      <a:pt x="591" y="86"/>
                    </a:lnTo>
                    <a:lnTo>
                      <a:pt x="596" y="90"/>
                    </a:lnTo>
                    <a:lnTo>
                      <a:pt x="602" y="93"/>
                    </a:lnTo>
                    <a:lnTo>
                      <a:pt x="607" y="97"/>
                    </a:lnTo>
                    <a:lnTo>
                      <a:pt x="613" y="101"/>
                    </a:lnTo>
                    <a:lnTo>
                      <a:pt x="618" y="105"/>
                    </a:lnTo>
                    <a:lnTo>
                      <a:pt x="622" y="108"/>
                    </a:lnTo>
                    <a:lnTo>
                      <a:pt x="628" y="112"/>
                    </a:lnTo>
                    <a:lnTo>
                      <a:pt x="633" y="117"/>
                    </a:lnTo>
                    <a:lnTo>
                      <a:pt x="638" y="121"/>
                    </a:lnTo>
                    <a:lnTo>
                      <a:pt x="644" y="124"/>
                    </a:lnTo>
                    <a:lnTo>
                      <a:pt x="648" y="129"/>
                    </a:lnTo>
                    <a:lnTo>
                      <a:pt x="654" y="133"/>
                    </a:lnTo>
                    <a:lnTo>
                      <a:pt x="659" y="137"/>
                    </a:lnTo>
                    <a:lnTo>
                      <a:pt x="663" y="143"/>
                    </a:lnTo>
                    <a:lnTo>
                      <a:pt x="669" y="147"/>
                    </a:lnTo>
                    <a:lnTo>
                      <a:pt x="673" y="151"/>
                    </a:lnTo>
                    <a:lnTo>
                      <a:pt x="677" y="155"/>
                    </a:lnTo>
                    <a:lnTo>
                      <a:pt x="683" y="161"/>
                    </a:lnTo>
                    <a:lnTo>
                      <a:pt x="687" y="165"/>
                    </a:lnTo>
                    <a:lnTo>
                      <a:pt x="691" y="171"/>
                    </a:lnTo>
                    <a:lnTo>
                      <a:pt x="697" y="175"/>
                    </a:lnTo>
                    <a:lnTo>
                      <a:pt x="701" y="180"/>
                    </a:lnTo>
                    <a:lnTo>
                      <a:pt x="705" y="185"/>
                    </a:lnTo>
                    <a:lnTo>
                      <a:pt x="710" y="190"/>
                    </a:lnTo>
                    <a:lnTo>
                      <a:pt x="714" y="195"/>
                    </a:lnTo>
                    <a:lnTo>
                      <a:pt x="718" y="201"/>
                    </a:lnTo>
                    <a:lnTo>
                      <a:pt x="723" y="205"/>
                    </a:lnTo>
                    <a:lnTo>
                      <a:pt x="727" y="210"/>
                    </a:lnTo>
                    <a:lnTo>
                      <a:pt x="730" y="216"/>
                    </a:lnTo>
                    <a:lnTo>
                      <a:pt x="734" y="221"/>
                    </a:lnTo>
                    <a:lnTo>
                      <a:pt x="739" y="228"/>
                    </a:lnTo>
                    <a:lnTo>
                      <a:pt x="743" y="233"/>
                    </a:lnTo>
                    <a:lnTo>
                      <a:pt x="746" y="238"/>
                    </a:lnTo>
                    <a:lnTo>
                      <a:pt x="751" y="244"/>
                    </a:lnTo>
                    <a:lnTo>
                      <a:pt x="754" y="250"/>
                    </a:lnTo>
                    <a:lnTo>
                      <a:pt x="757" y="256"/>
                    </a:lnTo>
                    <a:lnTo>
                      <a:pt x="761" y="261"/>
                    </a:lnTo>
                    <a:lnTo>
                      <a:pt x="765" y="267"/>
                    </a:lnTo>
                    <a:lnTo>
                      <a:pt x="768" y="273"/>
                    </a:lnTo>
                    <a:lnTo>
                      <a:pt x="771" y="279"/>
                    </a:lnTo>
                    <a:lnTo>
                      <a:pt x="774" y="286"/>
                    </a:lnTo>
                    <a:lnTo>
                      <a:pt x="777" y="291"/>
                    </a:lnTo>
                    <a:lnTo>
                      <a:pt x="781" y="297"/>
                    </a:lnTo>
                    <a:lnTo>
                      <a:pt x="784" y="304"/>
                    </a:lnTo>
                    <a:lnTo>
                      <a:pt x="787" y="310"/>
                    </a:lnTo>
                    <a:lnTo>
                      <a:pt x="734" y="310"/>
                    </a:lnTo>
                    <a:lnTo>
                      <a:pt x="731" y="305"/>
                    </a:lnTo>
                    <a:lnTo>
                      <a:pt x="728" y="299"/>
                    </a:lnTo>
                    <a:lnTo>
                      <a:pt x="725" y="293"/>
                    </a:lnTo>
                    <a:lnTo>
                      <a:pt x="721" y="288"/>
                    </a:lnTo>
                    <a:lnTo>
                      <a:pt x="718" y="282"/>
                    </a:lnTo>
                    <a:lnTo>
                      <a:pt x="715" y="277"/>
                    </a:lnTo>
                    <a:lnTo>
                      <a:pt x="712" y="272"/>
                    </a:lnTo>
                    <a:lnTo>
                      <a:pt x="707" y="266"/>
                    </a:lnTo>
                    <a:lnTo>
                      <a:pt x="704" y="261"/>
                    </a:lnTo>
                    <a:lnTo>
                      <a:pt x="701" y="256"/>
                    </a:lnTo>
                    <a:lnTo>
                      <a:pt x="697" y="251"/>
                    </a:lnTo>
                    <a:lnTo>
                      <a:pt x="693" y="246"/>
                    </a:lnTo>
                    <a:lnTo>
                      <a:pt x="689" y="240"/>
                    </a:lnTo>
                    <a:lnTo>
                      <a:pt x="686" y="236"/>
                    </a:lnTo>
                    <a:lnTo>
                      <a:pt x="682" y="231"/>
                    </a:lnTo>
                    <a:lnTo>
                      <a:pt x="677" y="226"/>
                    </a:lnTo>
                    <a:lnTo>
                      <a:pt x="673" y="221"/>
                    </a:lnTo>
                    <a:lnTo>
                      <a:pt x="670" y="217"/>
                    </a:lnTo>
                    <a:lnTo>
                      <a:pt x="665" y="213"/>
                    </a:lnTo>
                    <a:lnTo>
                      <a:pt x="661" y="207"/>
                    </a:lnTo>
                    <a:lnTo>
                      <a:pt x="657" y="203"/>
                    </a:lnTo>
                    <a:lnTo>
                      <a:pt x="652" y="199"/>
                    </a:lnTo>
                    <a:lnTo>
                      <a:pt x="648" y="194"/>
                    </a:lnTo>
                    <a:lnTo>
                      <a:pt x="644" y="190"/>
                    </a:lnTo>
                    <a:lnTo>
                      <a:pt x="640" y="186"/>
                    </a:lnTo>
                    <a:lnTo>
                      <a:pt x="634" y="181"/>
                    </a:lnTo>
                    <a:lnTo>
                      <a:pt x="630" y="177"/>
                    </a:lnTo>
                    <a:lnTo>
                      <a:pt x="626" y="173"/>
                    </a:lnTo>
                    <a:lnTo>
                      <a:pt x="621" y="169"/>
                    </a:lnTo>
                    <a:lnTo>
                      <a:pt x="616" y="165"/>
                    </a:lnTo>
                    <a:lnTo>
                      <a:pt x="612" y="161"/>
                    </a:lnTo>
                    <a:lnTo>
                      <a:pt x="607" y="158"/>
                    </a:lnTo>
                    <a:lnTo>
                      <a:pt x="602" y="153"/>
                    </a:lnTo>
                    <a:lnTo>
                      <a:pt x="598" y="150"/>
                    </a:lnTo>
                    <a:lnTo>
                      <a:pt x="592" y="146"/>
                    </a:lnTo>
                    <a:lnTo>
                      <a:pt x="587" y="143"/>
                    </a:lnTo>
                    <a:lnTo>
                      <a:pt x="582" y="139"/>
                    </a:lnTo>
                    <a:lnTo>
                      <a:pt x="577" y="135"/>
                    </a:lnTo>
                    <a:lnTo>
                      <a:pt x="573" y="132"/>
                    </a:lnTo>
                    <a:lnTo>
                      <a:pt x="567" y="129"/>
                    </a:lnTo>
                    <a:lnTo>
                      <a:pt x="562" y="125"/>
                    </a:lnTo>
                    <a:lnTo>
                      <a:pt x="557" y="122"/>
                    </a:lnTo>
                    <a:lnTo>
                      <a:pt x="547" y="116"/>
                    </a:lnTo>
                    <a:lnTo>
                      <a:pt x="536" y="110"/>
                    </a:lnTo>
                    <a:lnTo>
                      <a:pt x="525" y="104"/>
                    </a:lnTo>
                    <a:lnTo>
                      <a:pt x="515" y="98"/>
                    </a:lnTo>
                    <a:lnTo>
                      <a:pt x="504" y="93"/>
                    </a:lnTo>
                    <a:lnTo>
                      <a:pt x="492" y="89"/>
                    </a:lnTo>
                    <a:lnTo>
                      <a:pt x="481" y="83"/>
                    </a:lnTo>
                    <a:lnTo>
                      <a:pt x="470" y="79"/>
                    </a:lnTo>
                    <a:lnTo>
                      <a:pt x="459" y="76"/>
                    </a:lnTo>
                    <a:lnTo>
                      <a:pt x="448" y="72"/>
                    </a:lnTo>
                    <a:lnTo>
                      <a:pt x="436" y="68"/>
                    </a:lnTo>
                    <a:lnTo>
                      <a:pt x="424" y="65"/>
                    </a:lnTo>
                    <a:lnTo>
                      <a:pt x="412" y="62"/>
                    </a:lnTo>
                    <a:lnTo>
                      <a:pt x="389" y="57"/>
                    </a:lnTo>
                    <a:lnTo>
                      <a:pt x="365" y="52"/>
                    </a:lnTo>
                    <a:lnTo>
                      <a:pt x="341" y="49"/>
                    </a:lnTo>
                    <a:lnTo>
                      <a:pt x="293" y="47"/>
                    </a:lnTo>
                    <a:lnTo>
                      <a:pt x="244" y="49"/>
                    </a:lnTo>
                    <a:lnTo>
                      <a:pt x="196" y="57"/>
                    </a:lnTo>
                    <a:lnTo>
                      <a:pt x="171" y="62"/>
                    </a:lnTo>
                    <a:lnTo>
                      <a:pt x="147" y="68"/>
                    </a:lnTo>
                    <a:lnTo>
                      <a:pt x="135" y="73"/>
                    </a:lnTo>
                    <a:lnTo>
                      <a:pt x="124" y="76"/>
                    </a:lnTo>
                    <a:lnTo>
                      <a:pt x="112" y="81"/>
                    </a:lnTo>
                    <a:lnTo>
                      <a:pt x="100" y="86"/>
                    </a:lnTo>
                    <a:lnTo>
                      <a:pt x="88" y="91"/>
                    </a:lnTo>
                    <a:lnTo>
                      <a:pt x="76" y="96"/>
                    </a:lnTo>
                    <a:lnTo>
                      <a:pt x="64" y="102"/>
                    </a:lnTo>
                    <a:lnTo>
                      <a:pt x="53" y="107"/>
                    </a:lnTo>
                    <a:lnTo>
                      <a:pt x="47" y="111"/>
                    </a:lnTo>
                    <a:lnTo>
                      <a:pt x="41" y="115"/>
                    </a:lnTo>
                    <a:lnTo>
                      <a:pt x="33" y="119"/>
                    </a:lnTo>
                    <a:lnTo>
                      <a:pt x="27" y="123"/>
                    </a:lnTo>
                    <a:lnTo>
                      <a:pt x="19" y="129"/>
                    </a:lnTo>
                    <a:lnTo>
                      <a:pt x="13" y="133"/>
                    </a:lnTo>
                    <a:lnTo>
                      <a:pt x="6" y="137"/>
                    </a:lnTo>
                    <a:lnTo>
                      <a:pt x="0" y="140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89"/>
              <p:cNvSpPr>
                <a:spLocks/>
              </p:cNvSpPr>
              <p:nvPr/>
            </p:nvSpPr>
            <p:spPr bwMode="auto">
              <a:xfrm>
                <a:off x="1633" y="1479"/>
                <a:ext cx="52" cy="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7"/>
                  </a:cxn>
                  <a:cxn ang="0">
                    <a:pos x="52" y="245"/>
                  </a:cxn>
                  <a:cxn ang="0">
                    <a:pos x="52" y="7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2" h="245">
                    <a:moveTo>
                      <a:pt x="0" y="0"/>
                    </a:moveTo>
                    <a:lnTo>
                      <a:pt x="0" y="187"/>
                    </a:lnTo>
                    <a:lnTo>
                      <a:pt x="52" y="245"/>
                    </a:lnTo>
                    <a:lnTo>
                      <a:pt x="52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90"/>
              <p:cNvSpPr>
                <a:spLocks/>
              </p:cNvSpPr>
              <p:nvPr/>
            </p:nvSpPr>
            <p:spPr bwMode="auto">
              <a:xfrm>
                <a:off x="2938" y="1508"/>
                <a:ext cx="712" cy="129"/>
              </a:xfrm>
              <a:custGeom>
                <a:avLst/>
                <a:gdLst/>
                <a:ahLst/>
                <a:cxnLst>
                  <a:cxn ang="0">
                    <a:pos x="712" y="93"/>
                  </a:cxn>
                  <a:cxn ang="0">
                    <a:pos x="591" y="85"/>
                  </a:cxn>
                  <a:cxn ang="0">
                    <a:pos x="518" y="129"/>
                  </a:cxn>
                  <a:cxn ang="0">
                    <a:pos x="462" y="101"/>
                  </a:cxn>
                  <a:cxn ang="0">
                    <a:pos x="366" y="73"/>
                  </a:cxn>
                  <a:cxn ang="0">
                    <a:pos x="273" y="85"/>
                  </a:cxn>
                  <a:cxn ang="0">
                    <a:pos x="141" y="125"/>
                  </a:cxn>
                  <a:cxn ang="0">
                    <a:pos x="0" y="16"/>
                  </a:cxn>
                  <a:cxn ang="0">
                    <a:pos x="144" y="93"/>
                  </a:cxn>
                  <a:cxn ang="0">
                    <a:pos x="265" y="25"/>
                  </a:cxn>
                  <a:cxn ang="0">
                    <a:pos x="410" y="0"/>
                  </a:cxn>
                  <a:cxn ang="0">
                    <a:pos x="594" y="41"/>
                  </a:cxn>
                  <a:cxn ang="0">
                    <a:pos x="712" y="93"/>
                  </a:cxn>
                  <a:cxn ang="0">
                    <a:pos x="712" y="93"/>
                  </a:cxn>
                </a:cxnLst>
                <a:rect l="0" t="0" r="r" b="b"/>
                <a:pathLst>
                  <a:path w="712" h="129">
                    <a:moveTo>
                      <a:pt x="712" y="93"/>
                    </a:moveTo>
                    <a:lnTo>
                      <a:pt x="591" y="85"/>
                    </a:lnTo>
                    <a:lnTo>
                      <a:pt x="518" y="129"/>
                    </a:lnTo>
                    <a:lnTo>
                      <a:pt x="462" y="101"/>
                    </a:lnTo>
                    <a:lnTo>
                      <a:pt x="366" y="73"/>
                    </a:lnTo>
                    <a:lnTo>
                      <a:pt x="273" y="85"/>
                    </a:lnTo>
                    <a:lnTo>
                      <a:pt x="141" y="125"/>
                    </a:lnTo>
                    <a:lnTo>
                      <a:pt x="0" y="16"/>
                    </a:lnTo>
                    <a:lnTo>
                      <a:pt x="144" y="93"/>
                    </a:lnTo>
                    <a:lnTo>
                      <a:pt x="265" y="25"/>
                    </a:lnTo>
                    <a:lnTo>
                      <a:pt x="410" y="0"/>
                    </a:lnTo>
                    <a:lnTo>
                      <a:pt x="594" y="41"/>
                    </a:lnTo>
                    <a:lnTo>
                      <a:pt x="712" y="93"/>
                    </a:lnTo>
                    <a:lnTo>
                      <a:pt x="712" y="93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91"/>
              <p:cNvSpPr>
                <a:spLocks/>
              </p:cNvSpPr>
              <p:nvPr/>
            </p:nvSpPr>
            <p:spPr bwMode="auto">
              <a:xfrm>
                <a:off x="2346" y="1589"/>
                <a:ext cx="399" cy="132"/>
              </a:xfrm>
              <a:custGeom>
                <a:avLst/>
                <a:gdLst/>
                <a:ahLst/>
                <a:cxnLst>
                  <a:cxn ang="0">
                    <a:pos x="399" y="0"/>
                  </a:cxn>
                  <a:cxn ang="0">
                    <a:pos x="330" y="72"/>
                  </a:cxn>
                  <a:cxn ang="0">
                    <a:pos x="242" y="125"/>
                  </a:cxn>
                  <a:cxn ang="0">
                    <a:pos x="149" y="132"/>
                  </a:cxn>
                  <a:cxn ang="0">
                    <a:pos x="81" y="100"/>
                  </a:cxn>
                  <a:cxn ang="0">
                    <a:pos x="0" y="40"/>
                  </a:cxn>
                  <a:cxn ang="0">
                    <a:pos x="157" y="97"/>
                  </a:cxn>
                  <a:cxn ang="0">
                    <a:pos x="290" y="60"/>
                  </a:cxn>
                  <a:cxn ang="0">
                    <a:pos x="399" y="0"/>
                  </a:cxn>
                  <a:cxn ang="0">
                    <a:pos x="399" y="0"/>
                  </a:cxn>
                </a:cxnLst>
                <a:rect l="0" t="0" r="r" b="b"/>
                <a:pathLst>
                  <a:path w="399" h="132">
                    <a:moveTo>
                      <a:pt x="399" y="0"/>
                    </a:moveTo>
                    <a:lnTo>
                      <a:pt x="330" y="72"/>
                    </a:lnTo>
                    <a:lnTo>
                      <a:pt x="242" y="125"/>
                    </a:lnTo>
                    <a:lnTo>
                      <a:pt x="149" y="132"/>
                    </a:lnTo>
                    <a:lnTo>
                      <a:pt x="81" y="100"/>
                    </a:lnTo>
                    <a:lnTo>
                      <a:pt x="0" y="40"/>
                    </a:lnTo>
                    <a:lnTo>
                      <a:pt x="157" y="97"/>
                    </a:lnTo>
                    <a:lnTo>
                      <a:pt x="290" y="60"/>
                    </a:lnTo>
                    <a:lnTo>
                      <a:pt x="399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92"/>
              <p:cNvSpPr>
                <a:spLocks/>
              </p:cNvSpPr>
              <p:nvPr/>
            </p:nvSpPr>
            <p:spPr bwMode="auto">
              <a:xfrm>
                <a:off x="1756" y="1714"/>
                <a:ext cx="406" cy="92"/>
              </a:xfrm>
              <a:custGeom>
                <a:avLst/>
                <a:gdLst/>
                <a:ahLst/>
                <a:cxnLst>
                  <a:cxn ang="0">
                    <a:pos x="406" y="0"/>
                  </a:cxn>
                  <a:cxn ang="0">
                    <a:pos x="317" y="67"/>
                  </a:cxn>
                  <a:cxn ang="0">
                    <a:pos x="244" y="84"/>
                  </a:cxn>
                  <a:cxn ang="0">
                    <a:pos x="181" y="92"/>
                  </a:cxn>
                  <a:cxn ang="0">
                    <a:pos x="91" y="64"/>
                  </a:cxn>
                  <a:cxn ang="0">
                    <a:pos x="0" y="4"/>
                  </a:cxn>
                  <a:cxn ang="0">
                    <a:pos x="152" y="56"/>
                  </a:cxn>
                  <a:cxn ang="0">
                    <a:pos x="281" y="44"/>
                  </a:cxn>
                  <a:cxn ang="0">
                    <a:pos x="406" y="0"/>
                  </a:cxn>
                  <a:cxn ang="0">
                    <a:pos x="406" y="0"/>
                  </a:cxn>
                </a:cxnLst>
                <a:rect l="0" t="0" r="r" b="b"/>
                <a:pathLst>
                  <a:path w="406" h="92">
                    <a:moveTo>
                      <a:pt x="406" y="0"/>
                    </a:moveTo>
                    <a:lnTo>
                      <a:pt x="317" y="67"/>
                    </a:lnTo>
                    <a:lnTo>
                      <a:pt x="244" y="84"/>
                    </a:lnTo>
                    <a:lnTo>
                      <a:pt x="181" y="92"/>
                    </a:lnTo>
                    <a:lnTo>
                      <a:pt x="91" y="64"/>
                    </a:lnTo>
                    <a:lnTo>
                      <a:pt x="0" y="4"/>
                    </a:lnTo>
                    <a:lnTo>
                      <a:pt x="152" y="56"/>
                    </a:lnTo>
                    <a:lnTo>
                      <a:pt x="281" y="44"/>
                    </a:lnTo>
                    <a:lnTo>
                      <a:pt x="40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Freeform 94"/>
            <p:cNvSpPr>
              <a:spLocks/>
            </p:cNvSpPr>
            <p:nvPr/>
          </p:nvSpPr>
          <p:spPr bwMode="auto">
            <a:xfrm>
              <a:off x="5038" y="1117"/>
              <a:ext cx="481" cy="640"/>
            </a:xfrm>
            <a:custGeom>
              <a:avLst/>
              <a:gdLst/>
              <a:ahLst/>
              <a:cxnLst>
                <a:cxn ang="0">
                  <a:pos x="0" y="1292"/>
                </a:cxn>
                <a:cxn ang="0">
                  <a:pos x="54" y="0"/>
                </a:cxn>
                <a:cxn ang="0">
                  <a:pos x="135" y="8"/>
                </a:cxn>
                <a:cxn ang="0">
                  <a:pos x="271" y="1239"/>
                </a:cxn>
                <a:cxn ang="0">
                  <a:pos x="398" y="1239"/>
                </a:cxn>
                <a:cxn ang="0">
                  <a:pos x="420" y="4"/>
                </a:cxn>
                <a:cxn ang="0">
                  <a:pos x="503" y="8"/>
                </a:cxn>
                <a:cxn ang="0">
                  <a:pos x="633" y="1206"/>
                </a:cxn>
                <a:cxn ang="0">
                  <a:pos x="744" y="1218"/>
                </a:cxn>
                <a:cxn ang="0">
                  <a:pos x="798" y="8"/>
                </a:cxn>
                <a:cxn ang="0">
                  <a:pos x="893" y="13"/>
                </a:cxn>
                <a:cxn ang="0">
                  <a:pos x="1004" y="1292"/>
                </a:cxn>
                <a:cxn ang="0">
                  <a:pos x="0" y="1292"/>
                </a:cxn>
                <a:cxn ang="0">
                  <a:pos x="0" y="1292"/>
                </a:cxn>
              </a:cxnLst>
              <a:rect l="0" t="0" r="r" b="b"/>
              <a:pathLst>
                <a:path w="1004" h="1292">
                  <a:moveTo>
                    <a:pt x="0" y="1292"/>
                  </a:moveTo>
                  <a:lnTo>
                    <a:pt x="54" y="0"/>
                  </a:lnTo>
                  <a:lnTo>
                    <a:pt x="135" y="8"/>
                  </a:lnTo>
                  <a:lnTo>
                    <a:pt x="271" y="1239"/>
                  </a:lnTo>
                  <a:lnTo>
                    <a:pt x="398" y="1239"/>
                  </a:lnTo>
                  <a:lnTo>
                    <a:pt x="420" y="4"/>
                  </a:lnTo>
                  <a:lnTo>
                    <a:pt x="503" y="8"/>
                  </a:lnTo>
                  <a:lnTo>
                    <a:pt x="633" y="1206"/>
                  </a:lnTo>
                  <a:lnTo>
                    <a:pt x="744" y="1218"/>
                  </a:lnTo>
                  <a:lnTo>
                    <a:pt x="798" y="8"/>
                  </a:lnTo>
                  <a:lnTo>
                    <a:pt x="893" y="13"/>
                  </a:lnTo>
                  <a:lnTo>
                    <a:pt x="1004" y="1292"/>
                  </a:lnTo>
                  <a:lnTo>
                    <a:pt x="0" y="1292"/>
                  </a:lnTo>
                  <a:lnTo>
                    <a:pt x="0" y="1292"/>
                  </a:lnTo>
                  <a:close/>
                </a:path>
              </a:pathLst>
            </a:custGeom>
            <a:solidFill>
              <a:srgbClr val="FF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5"/>
            <p:cNvSpPr>
              <a:spLocks/>
            </p:cNvSpPr>
            <p:nvPr/>
          </p:nvSpPr>
          <p:spPr bwMode="auto">
            <a:xfrm>
              <a:off x="4422" y="1513"/>
              <a:ext cx="1119" cy="572"/>
            </a:xfrm>
            <a:custGeom>
              <a:avLst/>
              <a:gdLst/>
              <a:ahLst/>
              <a:cxnLst>
                <a:cxn ang="0">
                  <a:pos x="8" y="210"/>
                </a:cxn>
                <a:cxn ang="0">
                  <a:pos x="0" y="1155"/>
                </a:cxn>
                <a:cxn ang="0">
                  <a:pos x="2313" y="1155"/>
                </a:cxn>
                <a:cxn ang="0">
                  <a:pos x="2336" y="420"/>
                </a:cxn>
                <a:cxn ang="0">
                  <a:pos x="1202" y="420"/>
                </a:cxn>
                <a:cxn ang="0">
                  <a:pos x="1205" y="0"/>
                </a:cxn>
                <a:cxn ang="0">
                  <a:pos x="889" y="210"/>
                </a:cxn>
                <a:cxn ang="0">
                  <a:pos x="893" y="0"/>
                </a:cxn>
                <a:cxn ang="0">
                  <a:pos x="572" y="210"/>
                </a:cxn>
                <a:cxn ang="0">
                  <a:pos x="580" y="0"/>
                </a:cxn>
                <a:cxn ang="0">
                  <a:pos x="264" y="210"/>
                </a:cxn>
                <a:cxn ang="0">
                  <a:pos x="264" y="0"/>
                </a:cxn>
                <a:cxn ang="0">
                  <a:pos x="8" y="210"/>
                </a:cxn>
                <a:cxn ang="0">
                  <a:pos x="8" y="210"/>
                </a:cxn>
              </a:cxnLst>
              <a:rect l="0" t="0" r="r" b="b"/>
              <a:pathLst>
                <a:path w="2336" h="1155">
                  <a:moveTo>
                    <a:pt x="8" y="210"/>
                  </a:moveTo>
                  <a:lnTo>
                    <a:pt x="0" y="1155"/>
                  </a:lnTo>
                  <a:lnTo>
                    <a:pt x="2313" y="1155"/>
                  </a:lnTo>
                  <a:lnTo>
                    <a:pt x="2336" y="420"/>
                  </a:lnTo>
                  <a:lnTo>
                    <a:pt x="1202" y="420"/>
                  </a:lnTo>
                  <a:lnTo>
                    <a:pt x="1205" y="0"/>
                  </a:lnTo>
                  <a:lnTo>
                    <a:pt x="889" y="210"/>
                  </a:lnTo>
                  <a:lnTo>
                    <a:pt x="893" y="0"/>
                  </a:lnTo>
                  <a:lnTo>
                    <a:pt x="572" y="210"/>
                  </a:lnTo>
                  <a:lnTo>
                    <a:pt x="580" y="0"/>
                  </a:lnTo>
                  <a:lnTo>
                    <a:pt x="264" y="210"/>
                  </a:lnTo>
                  <a:lnTo>
                    <a:pt x="264" y="0"/>
                  </a:lnTo>
                  <a:lnTo>
                    <a:pt x="8" y="210"/>
                  </a:lnTo>
                  <a:lnTo>
                    <a:pt x="8" y="21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96"/>
            <p:cNvSpPr>
              <a:spLocks/>
            </p:cNvSpPr>
            <p:nvPr/>
          </p:nvSpPr>
          <p:spPr bwMode="auto">
            <a:xfrm>
              <a:off x="4986" y="1824"/>
              <a:ext cx="482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1004" y="153"/>
                </a:cxn>
                <a:cxn ang="0">
                  <a:pos x="10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4" h="153">
                  <a:moveTo>
                    <a:pt x="0" y="0"/>
                  </a:moveTo>
                  <a:lnTo>
                    <a:pt x="0" y="144"/>
                  </a:lnTo>
                  <a:lnTo>
                    <a:pt x="1004" y="153"/>
                  </a:lnTo>
                  <a:lnTo>
                    <a:pt x="1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97"/>
            <p:cNvSpPr>
              <a:spLocks/>
            </p:cNvSpPr>
            <p:nvPr/>
          </p:nvSpPr>
          <p:spPr bwMode="auto">
            <a:xfrm>
              <a:off x="5442" y="1120"/>
              <a:ext cx="76" cy="6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35"/>
                </a:cxn>
                <a:cxn ang="0">
                  <a:pos x="157" y="1235"/>
                </a:cxn>
                <a:cxn ang="0">
                  <a:pos x="54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7" h="1235">
                  <a:moveTo>
                    <a:pt x="0" y="0"/>
                  </a:moveTo>
                  <a:lnTo>
                    <a:pt x="22" y="1235"/>
                  </a:lnTo>
                  <a:lnTo>
                    <a:pt x="157" y="1235"/>
                  </a:lnTo>
                  <a:lnTo>
                    <a:pt x="54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98"/>
            <p:cNvSpPr>
              <a:spLocks/>
            </p:cNvSpPr>
            <p:nvPr/>
          </p:nvSpPr>
          <p:spPr bwMode="auto">
            <a:xfrm>
              <a:off x="5268" y="1119"/>
              <a:ext cx="75" cy="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35"/>
                </a:cxn>
                <a:cxn ang="0">
                  <a:pos x="156" y="1235"/>
                </a:cxn>
                <a:cxn ang="0">
                  <a:pos x="54" y="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6" h="1235">
                  <a:moveTo>
                    <a:pt x="0" y="0"/>
                  </a:moveTo>
                  <a:lnTo>
                    <a:pt x="22" y="1235"/>
                  </a:lnTo>
                  <a:lnTo>
                    <a:pt x="156" y="1235"/>
                  </a:lnTo>
                  <a:lnTo>
                    <a:pt x="54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99"/>
            <p:cNvSpPr>
              <a:spLocks/>
            </p:cNvSpPr>
            <p:nvPr/>
          </p:nvSpPr>
          <p:spPr bwMode="auto">
            <a:xfrm>
              <a:off x="5093" y="1119"/>
              <a:ext cx="73" cy="612"/>
            </a:xfrm>
            <a:custGeom>
              <a:avLst/>
              <a:gdLst/>
              <a:ahLst/>
              <a:cxnLst>
                <a:cxn ang="0">
                  <a:pos x="20" y="1235"/>
                </a:cxn>
                <a:cxn ang="0">
                  <a:pos x="0" y="0"/>
                </a:cxn>
                <a:cxn ang="0">
                  <a:pos x="45" y="29"/>
                </a:cxn>
                <a:cxn ang="0">
                  <a:pos x="152" y="1235"/>
                </a:cxn>
                <a:cxn ang="0">
                  <a:pos x="20" y="1235"/>
                </a:cxn>
                <a:cxn ang="0">
                  <a:pos x="20" y="1235"/>
                </a:cxn>
              </a:cxnLst>
              <a:rect l="0" t="0" r="r" b="b"/>
              <a:pathLst>
                <a:path w="152" h="1235">
                  <a:moveTo>
                    <a:pt x="20" y="1235"/>
                  </a:moveTo>
                  <a:lnTo>
                    <a:pt x="0" y="0"/>
                  </a:lnTo>
                  <a:lnTo>
                    <a:pt x="45" y="29"/>
                  </a:lnTo>
                  <a:lnTo>
                    <a:pt x="152" y="1235"/>
                  </a:lnTo>
                  <a:lnTo>
                    <a:pt x="20" y="1235"/>
                  </a:lnTo>
                  <a:lnTo>
                    <a:pt x="20" y="1235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00"/>
            <p:cNvSpPr>
              <a:spLocks/>
            </p:cNvSpPr>
            <p:nvPr/>
          </p:nvSpPr>
          <p:spPr bwMode="auto">
            <a:xfrm>
              <a:off x="4399" y="1108"/>
              <a:ext cx="1130" cy="1013"/>
            </a:xfrm>
            <a:custGeom>
              <a:avLst/>
              <a:gdLst/>
              <a:ahLst/>
              <a:cxnLst>
                <a:cxn ang="0">
                  <a:pos x="52" y="2046"/>
                </a:cxn>
                <a:cxn ang="0">
                  <a:pos x="2360" y="2046"/>
                </a:cxn>
                <a:cxn ang="0">
                  <a:pos x="2360" y="1259"/>
                </a:cxn>
                <a:cxn ang="0">
                  <a:pos x="2360" y="1206"/>
                </a:cxn>
                <a:cxn ang="0">
                  <a:pos x="2256" y="0"/>
                </a:cxn>
                <a:cxn ang="0">
                  <a:pos x="2099" y="0"/>
                </a:cxn>
                <a:cxn ang="0">
                  <a:pos x="2046" y="1206"/>
                </a:cxn>
                <a:cxn ang="0">
                  <a:pos x="1993" y="1206"/>
                </a:cxn>
                <a:cxn ang="0">
                  <a:pos x="1889" y="0"/>
                </a:cxn>
                <a:cxn ang="0">
                  <a:pos x="1731" y="0"/>
                </a:cxn>
                <a:cxn ang="0">
                  <a:pos x="1678" y="1206"/>
                </a:cxn>
                <a:cxn ang="0">
                  <a:pos x="1626" y="1206"/>
                </a:cxn>
                <a:cxn ang="0">
                  <a:pos x="1521" y="0"/>
                </a:cxn>
                <a:cxn ang="0">
                  <a:pos x="1364" y="0"/>
                </a:cxn>
                <a:cxn ang="0">
                  <a:pos x="1311" y="1206"/>
                </a:cxn>
                <a:cxn ang="0">
                  <a:pos x="1258" y="1206"/>
                </a:cxn>
                <a:cxn ang="0">
                  <a:pos x="1258" y="787"/>
                </a:cxn>
                <a:cxn ang="0">
                  <a:pos x="944" y="997"/>
                </a:cxn>
                <a:cxn ang="0">
                  <a:pos x="944" y="787"/>
                </a:cxn>
                <a:cxn ang="0">
                  <a:pos x="629" y="997"/>
                </a:cxn>
                <a:cxn ang="0">
                  <a:pos x="629" y="787"/>
                </a:cxn>
                <a:cxn ang="0">
                  <a:pos x="315" y="997"/>
                </a:cxn>
                <a:cxn ang="0">
                  <a:pos x="315" y="787"/>
                </a:cxn>
                <a:cxn ang="0">
                  <a:pos x="0" y="1049"/>
                </a:cxn>
                <a:cxn ang="0">
                  <a:pos x="0" y="1941"/>
                </a:cxn>
                <a:cxn ang="0">
                  <a:pos x="52" y="1941"/>
                </a:cxn>
                <a:cxn ang="0">
                  <a:pos x="52" y="1082"/>
                </a:cxn>
                <a:cxn ang="0">
                  <a:pos x="262" y="908"/>
                </a:cxn>
                <a:cxn ang="0">
                  <a:pos x="262" y="1102"/>
                </a:cxn>
                <a:cxn ang="0">
                  <a:pos x="576" y="892"/>
                </a:cxn>
                <a:cxn ang="0">
                  <a:pos x="576" y="1102"/>
                </a:cxn>
                <a:cxn ang="0">
                  <a:pos x="891" y="892"/>
                </a:cxn>
                <a:cxn ang="0">
                  <a:pos x="891" y="1102"/>
                </a:cxn>
                <a:cxn ang="0">
                  <a:pos x="1207" y="892"/>
                </a:cxn>
                <a:cxn ang="0">
                  <a:pos x="1207" y="1259"/>
                </a:cxn>
                <a:cxn ang="0">
                  <a:pos x="1364" y="1259"/>
                </a:cxn>
                <a:cxn ang="0">
                  <a:pos x="1416" y="53"/>
                </a:cxn>
                <a:cxn ang="0">
                  <a:pos x="1468" y="53"/>
                </a:cxn>
                <a:cxn ang="0">
                  <a:pos x="1574" y="1259"/>
                </a:cxn>
                <a:cxn ang="0">
                  <a:pos x="1731" y="1259"/>
                </a:cxn>
                <a:cxn ang="0">
                  <a:pos x="1783" y="53"/>
                </a:cxn>
                <a:cxn ang="0">
                  <a:pos x="1836" y="53"/>
                </a:cxn>
                <a:cxn ang="0">
                  <a:pos x="1940" y="1259"/>
                </a:cxn>
                <a:cxn ang="0">
                  <a:pos x="2099" y="1259"/>
                </a:cxn>
                <a:cxn ang="0">
                  <a:pos x="2150" y="53"/>
                </a:cxn>
                <a:cxn ang="0">
                  <a:pos x="2203" y="53"/>
                </a:cxn>
                <a:cxn ang="0">
                  <a:pos x="2308" y="1259"/>
                </a:cxn>
                <a:cxn ang="0">
                  <a:pos x="2308" y="1364"/>
                </a:cxn>
                <a:cxn ang="0">
                  <a:pos x="2308" y="1994"/>
                </a:cxn>
                <a:cxn ang="0">
                  <a:pos x="52" y="1994"/>
                </a:cxn>
                <a:cxn ang="0">
                  <a:pos x="52" y="2046"/>
                </a:cxn>
                <a:cxn ang="0">
                  <a:pos x="52" y="2046"/>
                </a:cxn>
              </a:cxnLst>
              <a:rect l="0" t="0" r="r" b="b"/>
              <a:pathLst>
                <a:path w="2360" h="2046">
                  <a:moveTo>
                    <a:pt x="52" y="2046"/>
                  </a:moveTo>
                  <a:lnTo>
                    <a:pt x="2360" y="2046"/>
                  </a:lnTo>
                  <a:lnTo>
                    <a:pt x="2360" y="1259"/>
                  </a:lnTo>
                  <a:lnTo>
                    <a:pt x="2360" y="1206"/>
                  </a:lnTo>
                  <a:lnTo>
                    <a:pt x="2256" y="0"/>
                  </a:lnTo>
                  <a:lnTo>
                    <a:pt x="2099" y="0"/>
                  </a:lnTo>
                  <a:lnTo>
                    <a:pt x="2046" y="1206"/>
                  </a:lnTo>
                  <a:lnTo>
                    <a:pt x="1993" y="1206"/>
                  </a:lnTo>
                  <a:lnTo>
                    <a:pt x="1889" y="0"/>
                  </a:lnTo>
                  <a:lnTo>
                    <a:pt x="1731" y="0"/>
                  </a:lnTo>
                  <a:lnTo>
                    <a:pt x="1678" y="1206"/>
                  </a:lnTo>
                  <a:lnTo>
                    <a:pt x="1626" y="1206"/>
                  </a:lnTo>
                  <a:lnTo>
                    <a:pt x="1521" y="0"/>
                  </a:lnTo>
                  <a:lnTo>
                    <a:pt x="1364" y="0"/>
                  </a:lnTo>
                  <a:lnTo>
                    <a:pt x="1311" y="1206"/>
                  </a:lnTo>
                  <a:lnTo>
                    <a:pt x="1258" y="1206"/>
                  </a:lnTo>
                  <a:lnTo>
                    <a:pt x="1258" y="787"/>
                  </a:lnTo>
                  <a:lnTo>
                    <a:pt x="944" y="997"/>
                  </a:lnTo>
                  <a:lnTo>
                    <a:pt x="944" y="787"/>
                  </a:lnTo>
                  <a:lnTo>
                    <a:pt x="629" y="997"/>
                  </a:lnTo>
                  <a:lnTo>
                    <a:pt x="629" y="787"/>
                  </a:lnTo>
                  <a:lnTo>
                    <a:pt x="315" y="997"/>
                  </a:lnTo>
                  <a:lnTo>
                    <a:pt x="315" y="787"/>
                  </a:lnTo>
                  <a:lnTo>
                    <a:pt x="0" y="1049"/>
                  </a:lnTo>
                  <a:lnTo>
                    <a:pt x="0" y="1941"/>
                  </a:lnTo>
                  <a:lnTo>
                    <a:pt x="52" y="1941"/>
                  </a:lnTo>
                  <a:lnTo>
                    <a:pt x="52" y="1082"/>
                  </a:lnTo>
                  <a:lnTo>
                    <a:pt x="262" y="908"/>
                  </a:lnTo>
                  <a:lnTo>
                    <a:pt x="262" y="1102"/>
                  </a:lnTo>
                  <a:lnTo>
                    <a:pt x="576" y="892"/>
                  </a:lnTo>
                  <a:lnTo>
                    <a:pt x="576" y="1102"/>
                  </a:lnTo>
                  <a:lnTo>
                    <a:pt x="891" y="892"/>
                  </a:lnTo>
                  <a:lnTo>
                    <a:pt x="891" y="1102"/>
                  </a:lnTo>
                  <a:lnTo>
                    <a:pt x="1207" y="892"/>
                  </a:lnTo>
                  <a:lnTo>
                    <a:pt x="1207" y="1259"/>
                  </a:lnTo>
                  <a:lnTo>
                    <a:pt x="1364" y="1259"/>
                  </a:lnTo>
                  <a:lnTo>
                    <a:pt x="1416" y="53"/>
                  </a:lnTo>
                  <a:lnTo>
                    <a:pt x="1468" y="53"/>
                  </a:lnTo>
                  <a:lnTo>
                    <a:pt x="1574" y="1259"/>
                  </a:lnTo>
                  <a:lnTo>
                    <a:pt x="1731" y="1259"/>
                  </a:lnTo>
                  <a:lnTo>
                    <a:pt x="1783" y="53"/>
                  </a:lnTo>
                  <a:lnTo>
                    <a:pt x="1836" y="53"/>
                  </a:lnTo>
                  <a:lnTo>
                    <a:pt x="1940" y="1259"/>
                  </a:lnTo>
                  <a:lnTo>
                    <a:pt x="2099" y="1259"/>
                  </a:lnTo>
                  <a:lnTo>
                    <a:pt x="2150" y="53"/>
                  </a:lnTo>
                  <a:lnTo>
                    <a:pt x="2203" y="53"/>
                  </a:lnTo>
                  <a:lnTo>
                    <a:pt x="2308" y="1259"/>
                  </a:lnTo>
                  <a:lnTo>
                    <a:pt x="2308" y="1364"/>
                  </a:lnTo>
                  <a:lnTo>
                    <a:pt x="2308" y="1994"/>
                  </a:lnTo>
                  <a:lnTo>
                    <a:pt x="52" y="1994"/>
                  </a:lnTo>
                  <a:lnTo>
                    <a:pt x="52" y="2046"/>
                  </a:lnTo>
                  <a:lnTo>
                    <a:pt x="52" y="20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4399" y="2017"/>
              <a:ext cx="25" cy="104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209"/>
                </a:cxn>
                <a:cxn ang="0">
                  <a:pos x="0" y="209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209">
                  <a:moveTo>
                    <a:pt x="52" y="0"/>
                  </a:moveTo>
                  <a:lnTo>
                    <a:pt x="52" y="209"/>
                  </a:lnTo>
                  <a:lnTo>
                    <a:pt x="0" y="209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4978" y="1809"/>
              <a:ext cx="502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049" y="210"/>
                </a:cxn>
                <a:cxn ang="0">
                  <a:pos x="1049" y="0"/>
                </a:cxn>
                <a:cxn ang="0">
                  <a:pos x="51" y="0"/>
                </a:cxn>
                <a:cxn ang="0">
                  <a:pos x="51" y="52"/>
                </a:cxn>
                <a:cxn ang="0">
                  <a:pos x="996" y="52"/>
                </a:cxn>
                <a:cxn ang="0">
                  <a:pos x="996" y="157"/>
                </a:cxn>
                <a:cxn ang="0">
                  <a:pos x="51" y="15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49" h="210">
                  <a:moveTo>
                    <a:pt x="0" y="0"/>
                  </a:moveTo>
                  <a:lnTo>
                    <a:pt x="0" y="210"/>
                  </a:lnTo>
                  <a:lnTo>
                    <a:pt x="1049" y="210"/>
                  </a:lnTo>
                  <a:lnTo>
                    <a:pt x="1049" y="0"/>
                  </a:lnTo>
                  <a:lnTo>
                    <a:pt x="51" y="0"/>
                  </a:lnTo>
                  <a:lnTo>
                    <a:pt x="51" y="52"/>
                  </a:lnTo>
                  <a:lnTo>
                    <a:pt x="996" y="52"/>
                  </a:lnTo>
                  <a:lnTo>
                    <a:pt x="996" y="157"/>
                  </a:lnTo>
                  <a:lnTo>
                    <a:pt x="51" y="1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4978" y="1809"/>
              <a:ext cx="24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1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210">
                  <a:moveTo>
                    <a:pt x="0" y="0"/>
                  </a:moveTo>
                  <a:lnTo>
                    <a:pt x="51" y="0"/>
                  </a:lnTo>
                  <a:lnTo>
                    <a:pt x="5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5091" y="1809"/>
              <a:ext cx="25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10">
                  <a:moveTo>
                    <a:pt x="0" y="0"/>
                  </a:moveTo>
                  <a:lnTo>
                    <a:pt x="52" y="0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05"/>
            <p:cNvSpPr>
              <a:spLocks/>
            </p:cNvSpPr>
            <p:nvPr/>
          </p:nvSpPr>
          <p:spPr bwMode="auto">
            <a:xfrm>
              <a:off x="5220" y="1809"/>
              <a:ext cx="24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10">
                  <a:moveTo>
                    <a:pt x="0" y="0"/>
                  </a:moveTo>
                  <a:lnTo>
                    <a:pt x="52" y="0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6"/>
            <p:cNvSpPr>
              <a:spLocks/>
            </p:cNvSpPr>
            <p:nvPr/>
          </p:nvSpPr>
          <p:spPr bwMode="auto">
            <a:xfrm>
              <a:off x="5340" y="1809"/>
              <a:ext cx="26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210">
                  <a:moveTo>
                    <a:pt x="0" y="0"/>
                  </a:moveTo>
                  <a:lnTo>
                    <a:pt x="53" y="0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4978" y="1689"/>
              <a:ext cx="537" cy="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84"/>
                </a:cxn>
                <a:cxn ang="0">
                  <a:pos x="1123" y="84"/>
                </a:cxn>
                <a:cxn ang="0">
                  <a:pos x="1123" y="31"/>
                </a:cxn>
                <a:cxn ang="0">
                  <a:pos x="51" y="31"/>
                </a:cxn>
                <a:cxn ang="0">
                  <a:pos x="5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123" h="84">
                  <a:moveTo>
                    <a:pt x="0" y="12"/>
                  </a:moveTo>
                  <a:lnTo>
                    <a:pt x="0" y="84"/>
                  </a:lnTo>
                  <a:lnTo>
                    <a:pt x="1123" y="84"/>
                  </a:lnTo>
                  <a:lnTo>
                    <a:pt x="1123" y="31"/>
                  </a:lnTo>
                  <a:lnTo>
                    <a:pt x="51" y="31"/>
                  </a:lnTo>
                  <a:lnTo>
                    <a:pt x="5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chair"/>
            <p:cNvSpPr>
              <a:spLocks noEditPoints="1" noChangeArrowheads="1"/>
            </p:cNvSpPr>
            <p:nvPr/>
          </p:nvSpPr>
          <p:spPr bwMode="auto">
            <a:xfrm>
              <a:off x="5180" y="1086"/>
              <a:ext cx="161" cy="11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5400 w 21600"/>
                <a:gd name="T9" fmla="*/ 7265 h 21600"/>
                <a:gd name="T10" fmla="*/ 16200 w 21600"/>
                <a:gd name="T11" fmla="*/ 178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2960" y="3927"/>
                  </a:moveTo>
                  <a:lnTo>
                    <a:pt x="14760" y="3927"/>
                  </a:lnTo>
                  <a:cubicBezTo>
                    <a:pt x="17640" y="4713"/>
                    <a:pt x="18000" y="3535"/>
                    <a:pt x="18000" y="2356"/>
                  </a:cubicBezTo>
                  <a:cubicBezTo>
                    <a:pt x="18000" y="785"/>
                    <a:pt x="15840" y="0"/>
                    <a:pt x="10800" y="0"/>
                  </a:cubicBezTo>
                  <a:cubicBezTo>
                    <a:pt x="6120" y="0"/>
                    <a:pt x="3600" y="785"/>
                    <a:pt x="3600" y="2356"/>
                  </a:cubicBezTo>
                  <a:cubicBezTo>
                    <a:pt x="3600" y="3535"/>
                    <a:pt x="4320" y="4713"/>
                    <a:pt x="6840" y="3927"/>
                  </a:cubicBezTo>
                  <a:lnTo>
                    <a:pt x="8640" y="3927"/>
                  </a:lnTo>
                  <a:lnTo>
                    <a:pt x="8640" y="5891"/>
                  </a:lnTo>
                  <a:lnTo>
                    <a:pt x="6840" y="5891"/>
                  </a:lnTo>
                  <a:cubicBezTo>
                    <a:pt x="5400" y="5891"/>
                    <a:pt x="4320" y="7069"/>
                    <a:pt x="4320" y="8640"/>
                  </a:cubicBezTo>
                  <a:lnTo>
                    <a:pt x="4320" y="10996"/>
                  </a:lnTo>
                  <a:lnTo>
                    <a:pt x="2880" y="10996"/>
                  </a:lnTo>
                  <a:lnTo>
                    <a:pt x="2880" y="8640"/>
                  </a:lnTo>
                  <a:cubicBezTo>
                    <a:pt x="2880" y="7855"/>
                    <a:pt x="2520" y="7069"/>
                    <a:pt x="1440" y="7069"/>
                  </a:cubicBezTo>
                  <a:cubicBezTo>
                    <a:pt x="720" y="7069"/>
                    <a:pt x="0" y="7855"/>
                    <a:pt x="0" y="8640"/>
                  </a:cubicBezTo>
                  <a:lnTo>
                    <a:pt x="0" y="10604"/>
                  </a:lnTo>
                  <a:lnTo>
                    <a:pt x="0" y="17280"/>
                  </a:lnTo>
                  <a:cubicBezTo>
                    <a:pt x="0" y="18065"/>
                    <a:pt x="720" y="18851"/>
                    <a:pt x="1440" y="18851"/>
                  </a:cubicBezTo>
                  <a:cubicBezTo>
                    <a:pt x="2520" y="18851"/>
                    <a:pt x="2880" y="18065"/>
                    <a:pt x="2880" y="17280"/>
                  </a:cubicBezTo>
                  <a:lnTo>
                    <a:pt x="2880" y="14531"/>
                  </a:lnTo>
                  <a:lnTo>
                    <a:pt x="4320" y="14531"/>
                  </a:lnTo>
                  <a:lnTo>
                    <a:pt x="4320" y="15709"/>
                  </a:lnTo>
                  <a:cubicBezTo>
                    <a:pt x="4320" y="18458"/>
                    <a:pt x="6840" y="21600"/>
                    <a:pt x="10800" y="21600"/>
                  </a:cubicBezTo>
                  <a:cubicBezTo>
                    <a:pt x="15120" y="21600"/>
                    <a:pt x="17280" y="18458"/>
                    <a:pt x="17280" y="15709"/>
                  </a:cubicBezTo>
                  <a:lnTo>
                    <a:pt x="17280" y="14531"/>
                  </a:lnTo>
                  <a:lnTo>
                    <a:pt x="18720" y="14531"/>
                  </a:lnTo>
                  <a:lnTo>
                    <a:pt x="18720" y="17280"/>
                  </a:lnTo>
                  <a:cubicBezTo>
                    <a:pt x="18720" y="18065"/>
                    <a:pt x="19440" y="18851"/>
                    <a:pt x="20160" y="18851"/>
                  </a:cubicBezTo>
                  <a:cubicBezTo>
                    <a:pt x="20880" y="18851"/>
                    <a:pt x="21600" y="18065"/>
                    <a:pt x="21600" y="17280"/>
                  </a:cubicBezTo>
                  <a:lnTo>
                    <a:pt x="21600" y="10604"/>
                  </a:lnTo>
                  <a:lnTo>
                    <a:pt x="21600" y="8640"/>
                  </a:lnTo>
                  <a:cubicBezTo>
                    <a:pt x="21600" y="7855"/>
                    <a:pt x="20880" y="7069"/>
                    <a:pt x="20160" y="7069"/>
                  </a:cubicBezTo>
                  <a:cubicBezTo>
                    <a:pt x="19440" y="7069"/>
                    <a:pt x="18720" y="7855"/>
                    <a:pt x="18720" y="8640"/>
                  </a:cubicBezTo>
                  <a:lnTo>
                    <a:pt x="18720" y="10996"/>
                  </a:lnTo>
                  <a:lnTo>
                    <a:pt x="17280" y="10996"/>
                  </a:lnTo>
                  <a:lnTo>
                    <a:pt x="17280" y="8640"/>
                  </a:lnTo>
                  <a:cubicBezTo>
                    <a:pt x="17280" y="7069"/>
                    <a:pt x="16200" y="5891"/>
                    <a:pt x="14760" y="5891"/>
                  </a:cubicBezTo>
                  <a:lnTo>
                    <a:pt x="12960" y="5891"/>
                  </a:lnTo>
                  <a:close/>
                  <a:moveTo>
                    <a:pt x="12960" y="3927"/>
                  </a:moveTo>
                  <a:moveTo>
                    <a:pt x="2880" y="10996"/>
                  </a:moveTo>
                  <a:moveTo>
                    <a:pt x="4320" y="10996"/>
                  </a:moveTo>
                  <a:lnTo>
                    <a:pt x="4320" y="14531"/>
                  </a:lnTo>
                  <a:moveTo>
                    <a:pt x="2880" y="14531"/>
                  </a:moveTo>
                  <a:lnTo>
                    <a:pt x="2880" y="10996"/>
                  </a:lnTo>
                  <a:moveTo>
                    <a:pt x="17280" y="10996"/>
                  </a:moveTo>
                  <a:moveTo>
                    <a:pt x="18720" y="10996"/>
                  </a:moveTo>
                  <a:lnTo>
                    <a:pt x="18720" y="14531"/>
                  </a:lnTo>
                  <a:moveTo>
                    <a:pt x="17280" y="14531"/>
                  </a:moveTo>
                  <a:lnTo>
                    <a:pt x="17280" y="10996"/>
                  </a:lnTo>
                  <a:moveTo>
                    <a:pt x="8640" y="3927"/>
                  </a:moveTo>
                  <a:lnTo>
                    <a:pt x="12960" y="3927"/>
                  </a:lnTo>
                  <a:moveTo>
                    <a:pt x="12960" y="5891"/>
                  </a:moveTo>
                  <a:lnTo>
                    <a:pt x="8640" y="589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09"/>
            <p:cNvSpPr>
              <a:spLocks noChangeArrowheads="1"/>
            </p:cNvSpPr>
            <p:nvPr/>
          </p:nvSpPr>
          <p:spPr bwMode="auto">
            <a:xfrm rot="-33394695">
              <a:off x="3870" y="2060"/>
              <a:ext cx="738" cy="142"/>
            </a:xfrm>
            <a:prstGeom prst="flowChartMagneticDrum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chair"/>
            <p:cNvSpPr>
              <a:spLocks noEditPoints="1" noChangeArrowheads="1"/>
            </p:cNvSpPr>
            <p:nvPr/>
          </p:nvSpPr>
          <p:spPr bwMode="auto">
            <a:xfrm>
              <a:off x="5364" y="1086"/>
              <a:ext cx="161" cy="11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5400 w 21600"/>
                <a:gd name="T9" fmla="*/ 7265 h 21600"/>
                <a:gd name="T10" fmla="*/ 16200 w 21600"/>
                <a:gd name="T11" fmla="*/ 178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2960" y="3927"/>
                  </a:moveTo>
                  <a:lnTo>
                    <a:pt x="14760" y="3927"/>
                  </a:lnTo>
                  <a:cubicBezTo>
                    <a:pt x="17640" y="4713"/>
                    <a:pt x="18000" y="3535"/>
                    <a:pt x="18000" y="2356"/>
                  </a:cubicBezTo>
                  <a:cubicBezTo>
                    <a:pt x="18000" y="785"/>
                    <a:pt x="15840" y="0"/>
                    <a:pt x="10800" y="0"/>
                  </a:cubicBezTo>
                  <a:cubicBezTo>
                    <a:pt x="6120" y="0"/>
                    <a:pt x="3600" y="785"/>
                    <a:pt x="3600" y="2356"/>
                  </a:cubicBezTo>
                  <a:cubicBezTo>
                    <a:pt x="3600" y="3535"/>
                    <a:pt x="4320" y="4713"/>
                    <a:pt x="6840" y="3927"/>
                  </a:cubicBezTo>
                  <a:lnTo>
                    <a:pt x="8640" y="3927"/>
                  </a:lnTo>
                  <a:lnTo>
                    <a:pt x="8640" y="5891"/>
                  </a:lnTo>
                  <a:lnTo>
                    <a:pt x="6840" y="5891"/>
                  </a:lnTo>
                  <a:cubicBezTo>
                    <a:pt x="5400" y="5891"/>
                    <a:pt x="4320" y="7069"/>
                    <a:pt x="4320" y="8640"/>
                  </a:cubicBezTo>
                  <a:lnTo>
                    <a:pt x="4320" y="10996"/>
                  </a:lnTo>
                  <a:lnTo>
                    <a:pt x="2880" y="10996"/>
                  </a:lnTo>
                  <a:lnTo>
                    <a:pt x="2880" y="8640"/>
                  </a:lnTo>
                  <a:cubicBezTo>
                    <a:pt x="2880" y="7855"/>
                    <a:pt x="2520" y="7069"/>
                    <a:pt x="1440" y="7069"/>
                  </a:cubicBezTo>
                  <a:cubicBezTo>
                    <a:pt x="720" y="7069"/>
                    <a:pt x="0" y="7855"/>
                    <a:pt x="0" y="8640"/>
                  </a:cubicBezTo>
                  <a:lnTo>
                    <a:pt x="0" y="10604"/>
                  </a:lnTo>
                  <a:lnTo>
                    <a:pt x="0" y="17280"/>
                  </a:lnTo>
                  <a:cubicBezTo>
                    <a:pt x="0" y="18065"/>
                    <a:pt x="720" y="18851"/>
                    <a:pt x="1440" y="18851"/>
                  </a:cubicBezTo>
                  <a:cubicBezTo>
                    <a:pt x="2520" y="18851"/>
                    <a:pt x="2880" y="18065"/>
                    <a:pt x="2880" y="17280"/>
                  </a:cubicBezTo>
                  <a:lnTo>
                    <a:pt x="2880" y="14531"/>
                  </a:lnTo>
                  <a:lnTo>
                    <a:pt x="4320" y="14531"/>
                  </a:lnTo>
                  <a:lnTo>
                    <a:pt x="4320" y="15709"/>
                  </a:lnTo>
                  <a:cubicBezTo>
                    <a:pt x="4320" y="18458"/>
                    <a:pt x="6840" y="21600"/>
                    <a:pt x="10800" y="21600"/>
                  </a:cubicBezTo>
                  <a:cubicBezTo>
                    <a:pt x="15120" y="21600"/>
                    <a:pt x="17280" y="18458"/>
                    <a:pt x="17280" y="15709"/>
                  </a:cubicBezTo>
                  <a:lnTo>
                    <a:pt x="17280" y="14531"/>
                  </a:lnTo>
                  <a:lnTo>
                    <a:pt x="18720" y="14531"/>
                  </a:lnTo>
                  <a:lnTo>
                    <a:pt x="18720" y="17280"/>
                  </a:lnTo>
                  <a:cubicBezTo>
                    <a:pt x="18720" y="18065"/>
                    <a:pt x="19440" y="18851"/>
                    <a:pt x="20160" y="18851"/>
                  </a:cubicBezTo>
                  <a:cubicBezTo>
                    <a:pt x="20880" y="18851"/>
                    <a:pt x="21600" y="18065"/>
                    <a:pt x="21600" y="17280"/>
                  </a:cubicBezTo>
                  <a:lnTo>
                    <a:pt x="21600" y="10604"/>
                  </a:lnTo>
                  <a:lnTo>
                    <a:pt x="21600" y="8640"/>
                  </a:lnTo>
                  <a:cubicBezTo>
                    <a:pt x="21600" y="7855"/>
                    <a:pt x="20880" y="7069"/>
                    <a:pt x="20160" y="7069"/>
                  </a:cubicBezTo>
                  <a:cubicBezTo>
                    <a:pt x="19440" y="7069"/>
                    <a:pt x="18720" y="7855"/>
                    <a:pt x="18720" y="8640"/>
                  </a:cubicBezTo>
                  <a:lnTo>
                    <a:pt x="18720" y="10996"/>
                  </a:lnTo>
                  <a:lnTo>
                    <a:pt x="17280" y="10996"/>
                  </a:lnTo>
                  <a:lnTo>
                    <a:pt x="17280" y="8640"/>
                  </a:lnTo>
                  <a:cubicBezTo>
                    <a:pt x="17280" y="7069"/>
                    <a:pt x="16200" y="5891"/>
                    <a:pt x="14760" y="5891"/>
                  </a:cubicBezTo>
                  <a:lnTo>
                    <a:pt x="12960" y="5891"/>
                  </a:lnTo>
                  <a:close/>
                  <a:moveTo>
                    <a:pt x="12960" y="3927"/>
                  </a:moveTo>
                  <a:moveTo>
                    <a:pt x="2880" y="10996"/>
                  </a:moveTo>
                  <a:moveTo>
                    <a:pt x="4320" y="10996"/>
                  </a:moveTo>
                  <a:lnTo>
                    <a:pt x="4320" y="14531"/>
                  </a:lnTo>
                  <a:moveTo>
                    <a:pt x="2880" y="14531"/>
                  </a:moveTo>
                  <a:lnTo>
                    <a:pt x="2880" y="10996"/>
                  </a:lnTo>
                  <a:moveTo>
                    <a:pt x="17280" y="10996"/>
                  </a:moveTo>
                  <a:moveTo>
                    <a:pt x="18720" y="10996"/>
                  </a:moveTo>
                  <a:lnTo>
                    <a:pt x="18720" y="14531"/>
                  </a:lnTo>
                  <a:moveTo>
                    <a:pt x="17280" y="14531"/>
                  </a:moveTo>
                  <a:lnTo>
                    <a:pt x="17280" y="10996"/>
                  </a:lnTo>
                  <a:moveTo>
                    <a:pt x="8640" y="3927"/>
                  </a:moveTo>
                  <a:lnTo>
                    <a:pt x="12960" y="3927"/>
                  </a:lnTo>
                  <a:moveTo>
                    <a:pt x="12960" y="5891"/>
                  </a:moveTo>
                  <a:lnTo>
                    <a:pt x="8640" y="589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chair"/>
            <p:cNvSpPr>
              <a:spLocks noEditPoints="1" noChangeArrowheads="1"/>
            </p:cNvSpPr>
            <p:nvPr/>
          </p:nvSpPr>
          <p:spPr bwMode="auto">
            <a:xfrm>
              <a:off x="4997" y="1086"/>
              <a:ext cx="161" cy="11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5400 w 21600"/>
                <a:gd name="T9" fmla="*/ 7265 h 21600"/>
                <a:gd name="T10" fmla="*/ 16200 w 21600"/>
                <a:gd name="T11" fmla="*/ 178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2960" y="3927"/>
                  </a:moveTo>
                  <a:lnTo>
                    <a:pt x="14760" y="3927"/>
                  </a:lnTo>
                  <a:cubicBezTo>
                    <a:pt x="17640" y="4713"/>
                    <a:pt x="18000" y="3535"/>
                    <a:pt x="18000" y="2356"/>
                  </a:cubicBezTo>
                  <a:cubicBezTo>
                    <a:pt x="18000" y="785"/>
                    <a:pt x="15840" y="0"/>
                    <a:pt x="10800" y="0"/>
                  </a:cubicBezTo>
                  <a:cubicBezTo>
                    <a:pt x="6120" y="0"/>
                    <a:pt x="3600" y="785"/>
                    <a:pt x="3600" y="2356"/>
                  </a:cubicBezTo>
                  <a:cubicBezTo>
                    <a:pt x="3600" y="3535"/>
                    <a:pt x="4320" y="4713"/>
                    <a:pt x="6840" y="3927"/>
                  </a:cubicBezTo>
                  <a:lnTo>
                    <a:pt x="8640" y="3927"/>
                  </a:lnTo>
                  <a:lnTo>
                    <a:pt x="8640" y="5891"/>
                  </a:lnTo>
                  <a:lnTo>
                    <a:pt x="6840" y="5891"/>
                  </a:lnTo>
                  <a:cubicBezTo>
                    <a:pt x="5400" y="5891"/>
                    <a:pt x="4320" y="7069"/>
                    <a:pt x="4320" y="8640"/>
                  </a:cubicBezTo>
                  <a:lnTo>
                    <a:pt x="4320" y="10996"/>
                  </a:lnTo>
                  <a:lnTo>
                    <a:pt x="2880" y="10996"/>
                  </a:lnTo>
                  <a:lnTo>
                    <a:pt x="2880" y="8640"/>
                  </a:lnTo>
                  <a:cubicBezTo>
                    <a:pt x="2880" y="7855"/>
                    <a:pt x="2520" y="7069"/>
                    <a:pt x="1440" y="7069"/>
                  </a:cubicBezTo>
                  <a:cubicBezTo>
                    <a:pt x="720" y="7069"/>
                    <a:pt x="0" y="7855"/>
                    <a:pt x="0" y="8640"/>
                  </a:cubicBezTo>
                  <a:lnTo>
                    <a:pt x="0" y="10604"/>
                  </a:lnTo>
                  <a:lnTo>
                    <a:pt x="0" y="17280"/>
                  </a:lnTo>
                  <a:cubicBezTo>
                    <a:pt x="0" y="18065"/>
                    <a:pt x="720" y="18851"/>
                    <a:pt x="1440" y="18851"/>
                  </a:cubicBezTo>
                  <a:cubicBezTo>
                    <a:pt x="2520" y="18851"/>
                    <a:pt x="2880" y="18065"/>
                    <a:pt x="2880" y="17280"/>
                  </a:cubicBezTo>
                  <a:lnTo>
                    <a:pt x="2880" y="14531"/>
                  </a:lnTo>
                  <a:lnTo>
                    <a:pt x="4320" y="14531"/>
                  </a:lnTo>
                  <a:lnTo>
                    <a:pt x="4320" y="15709"/>
                  </a:lnTo>
                  <a:cubicBezTo>
                    <a:pt x="4320" y="18458"/>
                    <a:pt x="6840" y="21600"/>
                    <a:pt x="10800" y="21600"/>
                  </a:cubicBezTo>
                  <a:cubicBezTo>
                    <a:pt x="15120" y="21600"/>
                    <a:pt x="17280" y="18458"/>
                    <a:pt x="17280" y="15709"/>
                  </a:cubicBezTo>
                  <a:lnTo>
                    <a:pt x="17280" y="14531"/>
                  </a:lnTo>
                  <a:lnTo>
                    <a:pt x="18720" y="14531"/>
                  </a:lnTo>
                  <a:lnTo>
                    <a:pt x="18720" y="17280"/>
                  </a:lnTo>
                  <a:cubicBezTo>
                    <a:pt x="18720" y="18065"/>
                    <a:pt x="19440" y="18851"/>
                    <a:pt x="20160" y="18851"/>
                  </a:cubicBezTo>
                  <a:cubicBezTo>
                    <a:pt x="20880" y="18851"/>
                    <a:pt x="21600" y="18065"/>
                    <a:pt x="21600" y="17280"/>
                  </a:cubicBezTo>
                  <a:lnTo>
                    <a:pt x="21600" y="10604"/>
                  </a:lnTo>
                  <a:lnTo>
                    <a:pt x="21600" y="8640"/>
                  </a:lnTo>
                  <a:cubicBezTo>
                    <a:pt x="21600" y="7855"/>
                    <a:pt x="20880" y="7069"/>
                    <a:pt x="20160" y="7069"/>
                  </a:cubicBezTo>
                  <a:cubicBezTo>
                    <a:pt x="19440" y="7069"/>
                    <a:pt x="18720" y="7855"/>
                    <a:pt x="18720" y="8640"/>
                  </a:cubicBezTo>
                  <a:lnTo>
                    <a:pt x="18720" y="10996"/>
                  </a:lnTo>
                  <a:lnTo>
                    <a:pt x="17280" y="10996"/>
                  </a:lnTo>
                  <a:lnTo>
                    <a:pt x="17280" y="8640"/>
                  </a:lnTo>
                  <a:cubicBezTo>
                    <a:pt x="17280" y="7069"/>
                    <a:pt x="16200" y="5891"/>
                    <a:pt x="14760" y="5891"/>
                  </a:cubicBezTo>
                  <a:lnTo>
                    <a:pt x="12960" y="5891"/>
                  </a:lnTo>
                  <a:close/>
                  <a:moveTo>
                    <a:pt x="12960" y="3927"/>
                  </a:moveTo>
                  <a:moveTo>
                    <a:pt x="2880" y="10996"/>
                  </a:moveTo>
                  <a:moveTo>
                    <a:pt x="4320" y="10996"/>
                  </a:moveTo>
                  <a:lnTo>
                    <a:pt x="4320" y="14531"/>
                  </a:lnTo>
                  <a:moveTo>
                    <a:pt x="2880" y="14531"/>
                  </a:moveTo>
                  <a:lnTo>
                    <a:pt x="2880" y="10996"/>
                  </a:lnTo>
                  <a:moveTo>
                    <a:pt x="17280" y="10996"/>
                  </a:moveTo>
                  <a:moveTo>
                    <a:pt x="18720" y="10996"/>
                  </a:moveTo>
                  <a:lnTo>
                    <a:pt x="18720" y="14531"/>
                  </a:lnTo>
                  <a:moveTo>
                    <a:pt x="17280" y="14531"/>
                  </a:moveTo>
                  <a:lnTo>
                    <a:pt x="17280" y="10996"/>
                  </a:lnTo>
                  <a:moveTo>
                    <a:pt x="8640" y="3927"/>
                  </a:moveTo>
                  <a:lnTo>
                    <a:pt x="12960" y="3927"/>
                  </a:lnTo>
                  <a:moveTo>
                    <a:pt x="12960" y="5891"/>
                  </a:moveTo>
                  <a:lnTo>
                    <a:pt x="8640" y="589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" name="Picture 112" descr="dd0108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0" y="2202"/>
              <a:ext cx="1103" cy="143"/>
            </a:xfrm>
            <a:prstGeom prst="rect">
              <a:avLst/>
            </a:prstGeom>
            <a:noFill/>
          </p:spPr>
        </p:pic>
        <p:pic>
          <p:nvPicPr>
            <p:cNvPr id="59" name="Picture 113" descr="BD14579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0" y="2107"/>
              <a:ext cx="231" cy="238"/>
            </a:xfrm>
            <a:prstGeom prst="rect">
              <a:avLst/>
            </a:prstGeom>
            <a:noFill/>
          </p:spPr>
        </p:pic>
        <p:sp>
          <p:nvSpPr>
            <p:cNvPr id="60" name="Text Box 114"/>
            <p:cNvSpPr txBox="1">
              <a:spLocks noChangeArrowheads="1"/>
            </p:cNvSpPr>
            <p:nvPr/>
          </p:nvSpPr>
          <p:spPr bwMode="auto">
            <a:xfrm>
              <a:off x="3029" y="1067"/>
              <a:ext cx="201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/>
                <a:t>REACTIVE</a:t>
              </a:r>
            </a:p>
            <a:p>
              <a:pPr eaLnBrk="0" hangingPunct="0"/>
              <a:r>
                <a:rPr lang="en-GB" sz="2000" b="0"/>
                <a:t>Dilution and dispersion</a:t>
              </a:r>
            </a:p>
          </p:txBody>
        </p:sp>
      </p:grpSp>
      <p:sp>
        <p:nvSpPr>
          <p:cNvPr id="71" name="Text Box 116"/>
          <p:cNvSpPr txBox="1">
            <a:spLocks noChangeArrowheads="1"/>
          </p:cNvSpPr>
          <p:nvPr/>
        </p:nvSpPr>
        <p:spPr bwMode="auto">
          <a:xfrm>
            <a:off x="4829175" y="4356100"/>
            <a:ext cx="2359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PROACTIVE</a:t>
            </a:r>
          </a:p>
          <a:p>
            <a:pPr eaLnBrk="0" hangingPunct="0"/>
            <a:r>
              <a:rPr lang="en-GB" sz="2000" b="0"/>
              <a:t>Cleaner Production</a:t>
            </a:r>
          </a:p>
        </p:txBody>
      </p:sp>
      <p:grpSp>
        <p:nvGrpSpPr>
          <p:cNvPr id="72" name="Group 220"/>
          <p:cNvGrpSpPr>
            <a:grpSpLocks/>
          </p:cNvGrpSpPr>
          <p:nvPr/>
        </p:nvGrpSpPr>
        <p:grpSpPr bwMode="auto">
          <a:xfrm>
            <a:off x="6670675" y="4238625"/>
            <a:ext cx="2136775" cy="1892300"/>
            <a:chOff x="3433" y="2698"/>
            <a:chExt cx="1346" cy="1192"/>
          </a:xfrm>
        </p:grpSpPr>
        <p:sp>
          <p:nvSpPr>
            <p:cNvPr id="73" name="Freeform 119"/>
            <p:cNvSpPr>
              <a:spLocks/>
            </p:cNvSpPr>
            <p:nvPr/>
          </p:nvSpPr>
          <p:spPr bwMode="auto">
            <a:xfrm>
              <a:off x="3648" y="3217"/>
              <a:ext cx="1131" cy="568"/>
            </a:xfrm>
            <a:custGeom>
              <a:avLst/>
              <a:gdLst/>
              <a:ahLst/>
              <a:cxnLst>
                <a:cxn ang="0">
                  <a:pos x="8" y="210"/>
                </a:cxn>
                <a:cxn ang="0">
                  <a:pos x="0" y="1155"/>
                </a:cxn>
                <a:cxn ang="0">
                  <a:pos x="2313" y="1155"/>
                </a:cxn>
                <a:cxn ang="0">
                  <a:pos x="2336" y="420"/>
                </a:cxn>
                <a:cxn ang="0">
                  <a:pos x="1202" y="420"/>
                </a:cxn>
                <a:cxn ang="0">
                  <a:pos x="1205" y="0"/>
                </a:cxn>
                <a:cxn ang="0">
                  <a:pos x="889" y="210"/>
                </a:cxn>
                <a:cxn ang="0">
                  <a:pos x="893" y="0"/>
                </a:cxn>
                <a:cxn ang="0">
                  <a:pos x="572" y="210"/>
                </a:cxn>
                <a:cxn ang="0">
                  <a:pos x="580" y="0"/>
                </a:cxn>
                <a:cxn ang="0">
                  <a:pos x="264" y="210"/>
                </a:cxn>
                <a:cxn ang="0">
                  <a:pos x="264" y="0"/>
                </a:cxn>
                <a:cxn ang="0">
                  <a:pos x="8" y="210"/>
                </a:cxn>
                <a:cxn ang="0">
                  <a:pos x="8" y="210"/>
                </a:cxn>
              </a:cxnLst>
              <a:rect l="0" t="0" r="r" b="b"/>
              <a:pathLst>
                <a:path w="2336" h="1155">
                  <a:moveTo>
                    <a:pt x="8" y="210"/>
                  </a:moveTo>
                  <a:lnTo>
                    <a:pt x="0" y="1155"/>
                  </a:lnTo>
                  <a:lnTo>
                    <a:pt x="2313" y="1155"/>
                  </a:lnTo>
                  <a:lnTo>
                    <a:pt x="2336" y="420"/>
                  </a:lnTo>
                  <a:lnTo>
                    <a:pt x="1202" y="420"/>
                  </a:lnTo>
                  <a:lnTo>
                    <a:pt x="1205" y="0"/>
                  </a:lnTo>
                  <a:lnTo>
                    <a:pt x="889" y="210"/>
                  </a:lnTo>
                  <a:lnTo>
                    <a:pt x="893" y="0"/>
                  </a:lnTo>
                  <a:lnTo>
                    <a:pt x="572" y="210"/>
                  </a:lnTo>
                  <a:lnTo>
                    <a:pt x="580" y="0"/>
                  </a:lnTo>
                  <a:lnTo>
                    <a:pt x="264" y="210"/>
                  </a:lnTo>
                  <a:lnTo>
                    <a:pt x="264" y="0"/>
                  </a:lnTo>
                  <a:lnTo>
                    <a:pt x="8" y="210"/>
                  </a:lnTo>
                  <a:lnTo>
                    <a:pt x="8" y="21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0"/>
            <p:cNvSpPr>
              <a:spLocks/>
            </p:cNvSpPr>
            <p:nvPr/>
          </p:nvSpPr>
          <p:spPr bwMode="auto">
            <a:xfrm>
              <a:off x="4219" y="3525"/>
              <a:ext cx="486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1004" y="153"/>
                </a:cxn>
                <a:cxn ang="0">
                  <a:pos x="10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4" h="153">
                  <a:moveTo>
                    <a:pt x="0" y="0"/>
                  </a:moveTo>
                  <a:lnTo>
                    <a:pt x="0" y="144"/>
                  </a:lnTo>
                  <a:lnTo>
                    <a:pt x="1004" y="153"/>
                  </a:lnTo>
                  <a:lnTo>
                    <a:pt x="1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1"/>
            <p:cNvSpPr>
              <a:spLocks/>
            </p:cNvSpPr>
            <p:nvPr/>
          </p:nvSpPr>
          <p:spPr bwMode="auto">
            <a:xfrm>
              <a:off x="4680" y="2826"/>
              <a:ext cx="76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35"/>
                </a:cxn>
                <a:cxn ang="0">
                  <a:pos x="157" y="1235"/>
                </a:cxn>
                <a:cxn ang="0">
                  <a:pos x="54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7" h="1235">
                  <a:moveTo>
                    <a:pt x="0" y="0"/>
                  </a:moveTo>
                  <a:lnTo>
                    <a:pt x="22" y="1235"/>
                  </a:lnTo>
                  <a:lnTo>
                    <a:pt x="157" y="1235"/>
                  </a:lnTo>
                  <a:lnTo>
                    <a:pt x="54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2"/>
            <p:cNvSpPr>
              <a:spLocks/>
            </p:cNvSpPr>
            <p:nvPr/>
          </p:nvSpPr>
          <p:spPr bwMode="auto">
            <a:xfrm>
              <a:off x="4504" y="2826"/>
              <a:ext cx="75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35"/>
                </a:cxn>
                <a:cxn ang="0">
                  <a:pos x="156" y="1235"/>
                </a:cxn>
                <a:cxn ang="0">
                  <a:pos x="54" y="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6" h="1235">
                  <a:moveTo>
                    <a:pt x="0" y="0"/>
                  </a:moveTo>
                  <a:lnTo>
                    <a:pt x="22" y="1235"/>
                  </a:lnTo>
                  <a:lnTo>
                    <a:pt x="156" y="1235"/>
                  </a:lnTo>
                  <a:lnTo>
                    <a:pt x="54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23"/>
            <p:cNvSpPr>
              <a:spLocks/>
            </p:cNvSpPr>
            <p:nvPr/>
          </p:nvSpPr>
          <p:spPr bwMode="auto">
            <a:xfrm>
              <a:off x="4326" y="2826"/>
              <a:ext cx="74" cy="607"/>
            </a:xfrm>
            <a:custGeom>
              <a:avLst/>
              <a:gdLst/>
              <a:ahLst/>
              <a:cxnLst>
                <a:cxn ang="0">
                  <a:pos x="20" y="1235"/>
                </a:cxn>
                <a:cxn ang="0">
                  <a:pos x="0" y="0"/>
                </a:cxn>
                <a:cxn ang="0">
                  <a:pos x="45" y="29"/>
                </a:cxn>
                <a:cxn ang="0">
                  <a:pos x="152" y="1235"/>
                </a:cxn>
                <a:cxn ang="0">
                  <a:pos x="20" y="1235"/>
                </a:cxn>
                <a:cxn ang="0">
                  <a:pos x="20" y="1235"/>
                </a:cxn>
              </a:cxnLst>
              <a:rect l="0" t="0" r="r" b="b"/>
              <a:pathLst>
                <a:path w="152" h="1235">
                  <a:moveTo>
                    <a:pt x="20" y="1235"/>
                  </a:moveTo>
                  <a:lnTo>
                    <a:pt x="0" y="0"/>
                  </a:lnTo>
                  <a:lnTo>
                    <a:pt x="45" y="29"/>
                  </a:lnTo>
                  <a:lnTo>
                    <a:pt x="152" y="1235"/>
                  </a:lnTo>
                  <a:lnTo>
                    <a:pt x="20" y="1235"/>
                  </a:lnTo>
                  <a:lnTo>
                    <a:pt x="20" y="1235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4"/>
            <p:cNvSpPr>
              <a:spLocks/>
            </p:cNvSpPr>
            <p:nvPr/>
          </p:nvSpPr>
          <p:spPr bwMode="auto">
            <a:xfrm>
              <a:off x="3625" y="2816"/>
              <a:ext cx="1142" cy="1006"/>
            </a:xfrm>
            <a:custGeom>
              <a:avLst/>
              <a:gdLst/>
              <a:ahLst/>
              <a:cxnLst>
                <a:cxn ang="0">
                  <a:pos x="52" y="2046"/>
                </a:cxn>
                <a:cxn ang="0">
                  <a:pos x="2360" y="2046"/>
                </a:cxn>
                <a:cxn ang="0">
                  <a:pos x="2360" y="1259"/>
                </a:cxn>
                <a:cxn ang="0">
                  <a:pos x="2360" y="1206"/>
                </a:cxn>
                <a:cxn ang="0">
                  <a:pos x="2256" y="0"/>
                </a:cxn>
                <a:cxn ang="0">
                  <a:pos x="2099" y="0"/>
                </a:cxn>
                <a:cxn ang="0">
                  <a:pos x="2046" y="1206"/>
                </a:cxn>
                <a:cxn ang="0">
                  <a:pos x="1993" y="1206"/>
                </a:cxn>
                <a:cxn ang="0">
                  <a:pos x="1889" y="0"/>
                </a:cxn>
                <a:cxn ang="0">
                  <a:pos x="1731" y="0"/>
                </a:cxn>
                <a:cxn ang="0">
                  <a:pos x="1678" y="1206"/>
                </a:cxn>
                <a:cxn ang="0">
                  <a:pos x="1626" y="1206"/>
                </a:cxn>
                <a:cxn ang="0">
                  <a:pos x="1521" y="0"/>
                </a:cxn>
                <a:cxn ang="0">
                  <a:pos x="1364" y="0"/>
                </a:cxn>
                <a:cxn ang="0">
                  <a:pos x="1311" y="1206"/>
                </a:cxn>
                <a:cxn ang="0">
                  <a:pos x="1258" y="1206"/>
                </a:cxn>
                <a:cxn ang="0">
                  <a:pos x="1258" y="787"/>
                </a:cxn>
                <a:cxn ang="0">
                  <a:pos x="944" y="997"/>
                </a:cxn>
                <a:cxn ang="0">
                  <a:pos x="944" y="787"/>
                </a:cxn>
                <a:cxn ang="0">
                  <a:pos x="629" y="997"/>
                </a:cxn>
                <a:cxn ang="0">
                  <a:pos x="629" y="787"/>
                </a:cxn>
                <a:cxn ang="0">
                  <a:pos x="315" y="997"/>
                </a:cxn>
                <a:cxn ang="0">
                  <a:pos x="315" y="787"/>
                </a:cxn>
                <a:cxn ang="0">
                  <a:pos x="0" y="1049"/>
                </a:cxn>
                <a:cxn ang="0">
                  <a:pos x="0" y="1941"/>
                </a:cxn>
                <a:cxn ang="0">
                  <a:pos x="52" y="1941"/>
                </a:cxn>
                <a:cxn ang="0">
                  <a:pos x="52" y="1082"/>
                </a:cxn>
                <a:cxn ang="0">
                  <a:pos x="262" y="908"/>
                </a:cxn>
                <a:cxn ang="0">
                  <a:pos x="262" y="1102"/>
                </a:cxn>
                <a:cxn ang="0">
                  <a:pos x="576" y="892"/>
                </a:cxn>
                <a:cxn ang="0">
                  <a:pos x="576" y="1102"/>
                </a:cxn>
                <a:cxn ang="0">
                  <a:pos x="891" y="892"/>
                </a:cxn>
                <a:cxn ang="0">
                  <a:pos x="891" y="1102"/>
                </a:cxn>
                <a:cxn ang="0">
                  <a:pos x="1207" y="892"/>
                </a:cxn>
                <a:cxn ang="0">
                  <a:pos x="1207" y="1259"/>
                </a:cxn>
                <a:cxn ang="0">
                  <a:pos x="1364" y="1259"/>
                </a:cxn>
                <a:cxn ang="0">
                  <a:pos x="1416" y="53"/>
                </a:cxn>
                <a:cxn ang="0">
                  <a:pos x="1468" y="53"/>
                </a:cxn>
                <a:cxn ang="0">
                  <a:pos x="1574" y="1259"/>
                </a:cxn>
                <a:cxn ang="0">
                  <a:pos x="1731" y="1259"/>
                </a:cxn>
                <a:cxn ang="0">
                  <a:pos x="1783" y="53"/>
                </a:cxn>
                <a:cxn ang="0">
                  <a:pos x="1836" y="53"/>
                </a:cxn>
                <a:cxn ang="0">
                  <a:pos x="1940" y="1259"/>
                </a:cxn>
                <a:cxn ang="0">
                  <a:pos x="2099" y="1259"/>
                </a:cxn>
                <a:cxn ang="0">
                  <a:pos x="2150" y="53"/>
                </a:cxn>
                <a:cxn ang="0">
                  <a:pos x="2203" y="53"/>
                </a:cxn>
                <a:cxn ang="0">
                  <a:pos x="2308" y="1259"/>
                </a:cxn>
                <a:cxn ang="0">
                  <a:pos x="2308" y="1364"/>
                </a:cxn>
                <a:cxn ang="0">
                  <a:pos x="2308" y="1994"/>
                </a:cxn>
                <a:cxn ang="0">
                  <a:pos x="52" y="1994"/>
                </a:cxn>
                <a:cxn ang="0">
                  <a:pos x="52" y="2046"/>
                </a:cxn>
                <a:cxn ang="0">
                  <a:pos x="52" y="2046"/>
                </a:cxn>
              </a:cxnLst>
              <a:rect l="0" t="0" r="r" b="b"/>
              <a:pathLst>
                <a:path w="2360" h="2046">
                  <a:moveTo>
                    <a:pt x="52" y="2046"/>
                  </a:moveTo>
                  <a:lnTo>
                    <a:pt x="2360" y="2046"/>
                  </a:lnTo>
                  <a:lnTo>
                    <a:pt x="2360" y="1259"/>
                  </a:lnTo>
                  <a:lnTo>
                    <a:pt x="2360" y="1206"/>
                  </a:lnTo>
                  <a:lnTo>
                    <a:pt x="2256" y="0"/>
                  </a:lnTo>
                  <a:lnTo>
                    <a:pt x="2099" y="0"/>
                  </a:lnTo>
                  <a:lnTo>
                    <a:pt x="2046" y="1206"/>
                  </a:lnTo>
                  <a:lnTo>
                    <a:pt x="1993" y="1206"/>
                  </a:lnTo>
                  <a:lnTo>
                    <a:pt x="1889" y="0"/>
                  </a:lnTo>
                  <a:lnTo>
                    <a:pt x="1731" y="0"/>
                  </a:lnTo>
                  <a:lnTo>
                    <a:pt x="1678" y="1206"/>
                  </a:lnTo>
                  <a:lnTo>
                    <a:pt x="1626" y="1206"/>
                  </a:lnTo>
                  <a:lnTo>
                    <a:pt x="1521" y="0"/>
                  </a:lnTo>
                  <a:lnTo>
                    <a:pt x="1364" y="0"/>
                  </a:lnTo>
                  <a:lnTo>
                    <a:pt x="1311" y="1206"/>
                  </a:lnTo>
                  <a:lnTo>
                    <a:pt x="1258" y="1206"/>
                  </a:lnTo>
                  <a:lnTo>
                    <a:pt x="1258" y="787"/>
                  </a:lnTo>
                  <a:lnTo>
                    <a:pt x="944" y="997"/>
                  </a:lnTo>
                  <a:lnTo>
                    <a:pt x="944" y="787"/>
                  </a:lnTo>
                  <a:lnTo>
                    <a:pt x="629" y="997"/>
                  </a:lnTo>
                  <a:lnTo>
                    <a:pt x="629" y="787"/>
                  </a:lnTo>
                  <a:lnTo>
                    <a:pt x="315" y="997"/>
                  </a:lnTo>
                  <a:lnTo>
                    <a:pt x="315" y="787"/>
                  </a:lnTo>
                  <a:lnTo>
                    <a:pt x="0" y="1049"/>
                  </a:lnTo>
                  <a:lnTo>
                    <a:pt x="0" y="1941"/>
                  </a:lnTo>
                  <a:lnTo>
                    <a:pt x="52" y="1941"/>
                  </a:lnTo>
                  <a:lnTo>
                    <a:pt x="52" y="1082"/>
                  </a:lnTo>
                  <a:lnTo>
                    <a:pt x="262" y="908"/>
                  </a:lnTo>
                  <a:lnTo>
                    <a:pt x="262" y="1102"/>
                  </a:lnTo>
                  <a:lnTo>
                    <a:pt x="576" y="892"/>
                  </a:lnTo>
                  <a:lnTo>
                    <a:pt x="576" y="1102"/>
                  </a:lnTo>
                  <a:lnTo>
                    <a:pt x="891" y="892"/>
                  </a:lnTo>
                  <a:lnTo>
                    <a:pt x="891" y="1102"/>
                  </a:lnTo>
                  <a:lnTo>
                    <a:pt x="1207" y="892"/>
                  </a:lnTo>
                  <a:lnTo>
                    <a:pt x="1207" y="1259"/>
                  </a:lnTo>
                  <a:lnTo>
                    <a:pt x="1364" y="1259"/>
                  </a:lnTo>
                  <a:lnTo>
                    <a:pt x="1416" y="53"/>
                  </a:lnTo>
                  <a:lnTo>
                    <a:pt x="1468" y="53"/>
                  </a:lnTo>
                  <a:lnTo>
                    <a:pt x="1574" y="1259"/>
                  </a:lnTo>
                  <a:lnTo>
                    <a:pt x="1731" y="1259"/>
                  </a:lnTo>
                  <a:lnTo>
                    <a:pt x="1783" y="53"/>
                  </a:lnTo>
                  <a:lnTo>
                    <a:pt x="1836" y="53"/>
                  </a:lnTo>
                  <a:lnTo>
                    <a:pt x="1940" y="1259"/>
                  </a:lnTo>
                  <a:lnTo>
                    <a:pt x="2099" y="1259"/>
                  </a:lnTo>
                  <a:lnTo>
                    <a:pt x="2150" y="53"/>
                  </a:lnTo>
                  <a:lnTo>
                    <a:pt x="2203" y="53"/>
                  </a:lnTo>
                  <a:lnTo>
                    <a:pt x="2308" y="1259"/>
                  </a:lnTo>
                  <a:lnTo>
                    <a:pt x="2308" y="1364"/>
                  </a:lnTo>
                  <a:lnTo>
                    <a:pt x="2308" y="1994"/>
                  </a:lnTo>
                  <a:lnTo>
                    <a:pt x="52" y="1994"/>
                  </a:lnTo>
                  <a:lnTo>
                    <a:pt x="52" y="2046"/>
                  </a:lnTo>
                  <a:lnTo>
                    <a:pt x="52" y="20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25"/>
            <p:cNvSpPr>
              <a:spLocks/>
            </p:cNvSpPr>
            <p:nvPr/>
          </p:nvSpPr>
          <p:spPr bwMode="auto">
            <a:xfrm>
              <a:off x="3625" y="3717"/>
              <a:ext cx="26" cy="10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209"/>
                </a:cxn>
                <a:cxn ang="0">
                  <a:pos x="0" y="209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209">
                  <a:moveTo>
                    <a:pt x="52" y="0"/>
                  </a:moveTo>
                  <a:lnTo>
                    <a:pt x="52" y="209"/>
                  </a:lnTo>
                  <a:lnTo>
                    <a:pt x="0" y="209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26"/>
            <p:cNvSpPr>
              <a:spLocks/>
            </p:cNvSpPr>
            <p:nvPr/>
          </p:nvSpPr>
          <p:spPr bwMode="auto">
            <a:xfrm>
              <a:off x="4210" y="3511"/>
              <a:ext cx="508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049" y="210"/>
                </a:cxn>
                <a:cxn ang="0">
                  <a:pos x="1049" y="0"/>
                </a:cxn>
                <a:cxn ang="0">
                  <a:pos x="51" y="0"/>
                </a:cxn>
                <a:cxn ang="0">
                  <a:pos x="51" y="52"/>
                </a:cxn>
                <a:cxn ang="0">
                  <a:pos x="996" y="52"/>
                </a:cxn>
                <a:cxn ang="0">
                  <a:pos x="996" y="157"/>
                </a:cxn>
                <a:cxn ang="0">
                  <a:pos x="51" y="15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49" h="210">
                  <a:moveTo>
                    <a:pt x="0" y="0"/>
                  </a:moveTo>
                  <a:lnTo>
                    <a:pt x="0" y="210"/>
                  </a:lnTo>
                  <a:lnTo>
                    <a:pt x="1049" y="210"/>
                  </a:lnTo>
                  <a:lnTo>
                    <a:pt x="1049" y="0"/>
                  </a:lnTo>
                  <a:lnTo>
                    <a:pt x="51" y="0"/>
                  </a:lnTo>
                  <a:lnTo>
                    <a:pt x="51" y="52"/>
                  </a:lnTo>
                  <a:lnTo>
                    <a:pt x="996" y="52"/>
                  </a:lnTo>
                  <a:lnTo>
                    <a:pt x="996" y="157"/>
                  </a:lnTo>
                  <a:lnTo>
                    <a:pt x="51" y="1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27"/>
            <p:cNvSpPr>
              <a:spLocks/>
            </p:cNvSpPr>
            <p:nvPr/>
          </p:nvSpPr>
          <p:spPr bwMode="auto">
            <a:xfrm>
              <a:off x="4210" y="3511"/>
              <a:ext cx="2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1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210">
                  <a:moveTo>
                    <a:pt x="0" y="0"/>
                  </a:moveTo>
                  <a:lnTo>
                    <a:pt x="51" y="0"/>
                  </a:lnTo>
                  <a:lnTo>
                    <a:pt x="5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28"/>
            <p:cNvSpPr>
              <a:spLocks/>
            </p:cNvSpPr>
            <p:nvPr/>
          </p:nvSpPr>
          <p:spPr bwMode="auto">
            <a:xfrm>
              <a:off x="4324" y="3511"/>
              <a:ext cx="26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10">
                  <a:moveTo>
                    <a:pt x="0" y="0"/>
                  </a:moveTo>
                  <a:lnTo>
                    <a:pt x="52" y="0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9"/>
            <p:cNvSpPr>
              <a:spLocks/>
            </p:cNvSpPr>
            <p:nvPr/>
          </p:nvSpPr>
          <p:spPr bwMode="auto">
            <a:xfrm>
              <a:off x="4454" y="3511"/>
              <a:ext cx="25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10">
                  <a:moveTo>
                    <a:pt x="0" y="0"/>
                  </a:moveTo>
                  <a:lnTo>
                    <a:pt x="52" y="0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30"/>
            <p:cNvSpPr>
              <a:spLocks/>
            </p:cNvSpPr>
            <p:nvPr/>
          </p:nvSpPr>
          <p:spPr bwMode="auto">
            <a:xfrm>
              <a:off x="4577" y="3511"/>
              <a:ext cx="25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210">
                  <a:moveTo>
                    <a:pt x="0" y="0"/>
                  </a:moveTo>
                  <a:lnTo>
                    <a:pt x="53" y="0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31"/>
            <p:cNvSpPr>
              <a:spLocks/>
            </p:cNvSpPr>
            <p:nvPr/>
          </p:nvSpPr>
          <p:spPr bwMode="auto">
            <a:xfrm>
              <a:off x="4210" y="3392"/>
              <a:ext cx="543" cy="4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84"/>
                </a:cxn>
                <a:cxn ang="0">
                  <a:pos x="1123" y="84"/>
                </a:cxn>
                <a:cxn ang="0">
                  <a:pos x="1123" y="31"/>
                </a:cxn>
                <a:cxn ang="0">
                  <a:pos x="51" y="31"/>
                </a:cxn>
                <a:cxn ang="0">
                  <a:pos x="5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123" h="84">
                  <a:moveTo>
                    <a:pt x="0" y="12"/>
                  </a:moveTo>
                  <a:lnTo>
                    <a:pt x="0" y="84"/>
                  </a:lnTo>
                  <a:lnTo>
                    <a:pt x="1123" y="84"/>
                  </a:lnTo>
                  <a:lnTo>
                    <a:pt x="1123" y="31"/>
                  </a:lnTo>
                  <a:lnTo>
                    <a:pt x="51" y="31"/>
                  </a:lnTo>
                  <a:lnTo>
                    <a:pt x="5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AutoShape 132"/>
            <p:cNvSpPr>
              <a:spLocks noChangeArrowheads="1"/>
            </p:cNvSpPr>
            <p:nvPr/>
          </p:nvSpPr>
          <p:spPr bwMode="auto">
            <a:xfrm rot="-33394695">
              <a:off x="3435" y="3793"/>
              <a:ext cx="311" cy="63"/>
            </a:xfrm>
            <a:prstGeom prst="flowChartMagneticDrum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" name="Picture 133" descr="dd01086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33" y="3834"/>
              <a:ext cx="441" cy="56"/>
            </a:xfrm>
            <a:prstGeom prst="rect">
              <a:avLst/>
            </a:prstGeom>
            <a:noFill/>
          </p:spPr>
        </p:pic>
        <p:grpSp>
          <p:nvGrpSpPr>
            <p:cNvPr id="88" name="Group 134"/>
            <p:cNvGrpSpPr>
              <a:grpSpLocks/>
            </p:cNvGrpSpPr>
            <p:nvPr/>
          </p:nvGrpSpPr>
          <p:grpSpPr bwMode="auto">
            <a:xfrm>
              <a:off x="4158" y="2702"/>
              <a:ext cx="531" cy="118"/>
              <a:chOff x="1824" y="1488"/>
              <a:chExt cx="2012" cy="340"/>
            </a:xfrm>
          </p:grpSpPr>
          <p:sp>
            <p:nvSpPr>
              <p:cNvPr id="128" name="Freeform 135"/>
              <p:cNvSpPr>
                <a:spLocks/>
              </p:cNvSpPr>
              <p:nvPr/>
            </p:nvSpPr>
            <p:spPr bwMode="auto">
              <a:xfrm>
                <a:off x="3049" y="1630"/>
                <a:ext cx="420" cy="94"/>
              </a:xfrm>
              <a:custGeom>
                <a:avLst/>
                <a:gdLst/>
                <a:ahLst/>
                <a:cxnLst>
                  <a:cxn ang="0">
                    <a:pos x="52" y="94"/>
                  </a:cxn>
                  <a:cxn ang="0">
                    <a:pos x="61" y="88"/>
                  </a:cxn>
                  <a:cxn ang="0">
                    <a:pos x="70" y="83"/>
                  </a:cxn>
                  <a:cxn ang="0">
                    <a:pos x="78" y="77"/>
                  </a:cxn>
                  <a:cxn ang="0">
                    <a:pos x="87" y="73"/>
                  </a:cxn>
                  <a:cxn ang="0">
                    <a:pos x="97" y="69"/>
                  </a:cxn>
                  <a:cxn ang="0">
                    <a:pos x="106" y="64"/>
                  </a:cxn>
                  <a:cxn ang="0">
                    <a:pos x="116" y="61"/>
                  </a:cxn>
                  <a:cxn ang="0">
                    <a:pos x="126" y="58"/>
                  </a:cxn>
                  <a:cxn ang="0">
                    <a:pos x="146" y="52"/>
                  </a:cxn>
                  <a:cxn ang="0">
                    <a:pos x="168" y="48"/>
                  </a:cxn>
                  <a:cxn ang="0">
                    <a:pos x="210" y="45"/>
                  </a:cxn>
                  <a:cxn ang="0">
                    <a:pos x="253" y="48"/>
                  </a:cxn>
                  <a:cxn ang="0">
                    <a:pos x="294" y="58"/>
                  </a:cxn>
                  <a:cxn ang="0">
                    <a:pos x="313" y="64"/>
                  </a:cxn>
                  <a:cxn ang="0">
                    <a:pos x="323" y="69"/>
                  </a:cxn>
                  <a:cxn ang="0">
                    <a:pos x="333" y="73"/>
                  </a:cxn>
                  <a:cxn ang="0">
                    <a:pos x="341" y="77"/>
                  </a:cxn>
                  <a:cxn ang="0">
                    <a:pos x="351" y="83"/>
                  </a:cxn>
                  <a:cxn ang="0">
                    <a:pos x="359" y="88"/>
                  </a:cxn>
                  <a:cxn ang="0">
                    <a:pos x="367" y="94"/>
                  </a:cxn>
                  <a:cxn ang="0">
                    <a:pos x="420" y="94"/>
                  </a:cxn>
                  <a:cxn ang="0">
                    <a:pos x="415" y="89"/>
                  </a:cxn>
                  <a:cxn ang="0">
                    <a:pos x="411" y="84"/>
                  </a:cxn>
                  <a:cxn ang="0">
                    <a:pos x="407" y="78"/>
                  </a:cxn>
                  <a:cxn ang="0">
                    <a:pos x="403" y="74"/>
                  </a:cxn>
                  <a:cxn ang="0">
                    <a:pos x="398" y="69"/>
                  </a:cxn>
                  <a:cxn ang="0">
                    <a:pos x="393" y="64"/>
                  </a:cxn>
                  <a:cxn ang="0">
                    <a:pos x="389" y="60"/>
                  </a:cxn>
                  <a:cxn ang="0">
                    <a:pos x="383" y="56"/>
                  </a:cxn>
                  <a:cxn ang="0">
                    <a:pos x="378" y="51"/>
                  </a:cxn>
                  <a:cxn ang="0">
                    <a:pos x="372" y="48"/>
                  </a:cxn>
                  <a:cxn ang="0">
                    <a:pos x="367" y="44"/>
                  </a:cxn>
                  <a:cxn ang="0">
                    <a:pos x="362" y="41"/>
                  </a:cxn>
                  <a:cxn ang="0">
                    <a:pos x="356" y="37"/>
                  </a:cxn>
                  <a:cxn ang="0">
                    <a:pos x="351" y="33"/>
                  </a:cxn>
                  <a:cxn ang="0">
                    <a:pos x="344" y="30"/>
                  </a:cxn>
                  <a:cxn ang="0">
                    <a:pos x="339" y="28"/>
                  </a:cxn>
                  <a:cxn ang="0">
                    <a:pos x="327" y="21"/>
                  </a:cxn>
                  <a:cxn ang="0">
                    <a:pos x="314" y="17"/>
                  </a:cxn>
                  <a:cxn ang="0">
                    <a:pos x="302" y="13"/>
                  </a:cxn>
                  <a:cxn ang="0">
                    <a:pos x="289" y="8"/>
                  </a:cxn>
                  <a:cxn ang="0">
                    <a:pos x="277" y="5"/>
                  </a:cxn>
                  <a:cxn ang="0">
                    <a:pos x="262" y="3"/>
                  </a:cxn>
                  <a:cxn ang="0">
                    <a:pos x="237" y="0"/>
                  </a:cxn>
                  <a:cxn ang="0">
                    <a:pos x="182" y="0"/>
                  </a:cxn>
                  <a:cxn ang="0">
                    <a:pos x="128" y="9"/>
                  </a:cxn>
                  <a:cxn ang="0">
                    <a:pos x="115" y="14"/>
                  </a:cxn>
                  <a:cxn ang="0">
                    <a:pos x="102" y="18"/>
                  </a:cxn>
                  <a:cxn ang="0">
                    <a:pos x="90" y="22"/>
                  </a:cxn>
                  <a:cxn ang="0">
                    <a:pos x="77" y="29"/>
                  </a:cxn>
                  <a:cxn ang="0">
                    <a:pos x="65" y="34"/>
                  </a:cxn>
                  <a:cxn ang="0">
                    <a:pos x="53" y="42"/>
                  </a:cxn>
                  <a:cxn ang="0">
                    <a:pos x="48" y="45"/>
                  </a:cxn>
                  <a:cxn ang="0">
                    <a:pos x="42" y="48"/>
                  </a:cxn>
                  <a:cxn ang="0">
                    <a:pos x="36" y="52"/>
                  </a:cxn>
                  <a:cxn ang="0">
                    <a:pos x="31" y="57"/>
                  </a:cxn>
                  <a:cxn ang="0">
                    <a:pos x="0" y="21"/>
                  </a:cxn>
                  <a:cxn ang="0">
                    <a:pos x="0" y="94"/>
                  </a:cxn>
                  <a:cxn ang="0">
                    <a:pos x="52" y="94"/>
                  </a:cxn>
                  <a:cxn ang="0">
                    <a:pos x="52" y="94"/>
                  </a:cxn>
                </a:cxnLst>
                <a:rect l="0" t="0" r="r" b="b"/>
                <a:pathLst>
                  <a:path w="420" h="94">
                    <a:moveTo>
                      <a:pt x="52" y="94"/>
                    </a:moveTo>
                    <a:lnTo>
                      <a:pt x="61" y="88"/>
                    </a:lnTo>
                    <a:lnTo>
                      <a:pt x="70" y="83"/>
                    </a:lnTo>
                    <a:lnTo>
                      <a:pt x="78" y="77"/>
                    </a:lnTo>
                    <a:lnTo>
                      <a:pt x="87" y="73"/>
                    </a:lnTo>
                    <a:lnTo>
                      <a:pt x="97" y="69"/>
                    </a:lnTo>
                    <a:lnTo>
                      <a:pt x="106" y="64"/>
                    </a:lnTo>
                    <a:lnTo>
                      <a:pt x="116" y="61"/>
                    </a:lnTo>
                    <a:lnTo>
                      <a:pt x="126" y="58"/>
                    </a:lnTo>
                    <a:lnTo>
                      <a:pt x="146" y="52"/>
                    </a:lnTo>
                    <a:lnTo>
                      <a:pt x="168" y="48"/>
                    </a:lnTo>
                    <a:lnTo>
                      <a:pt x="210" y="45"/>
                    </a:lnTo>
                    <a:lnTo>
                      <a:pt x="253" y="48"/>
                    </a:lnTo>
                    <a:lnTo>
                      <a:pt x="294" y="58"/>
                    </a:lnTo>
                    <a:lnTo>
                      <a:pt x="313" y="64"/>
                    </a:lnTo>
                    <a:lnTo>
                      <a:pt x="323" y="69"/>
                    </a:lnTo>
                    <a:lnTo>
                      <a:pt x="333" y="73"/>
                    </a:lnTo>
                    <a:lnTo>
                      <a:pt x="341" y="77"/>
                    </a:lnTo>
                    <a:lnTo>
                      <a:pt x="351" y="83"/>
                    </a:lnTo>
                    <a:lnTo>
                      <a:pt x="359" y="88"/>
                    </a:lnTo>
                    <a:lnTo>
                      <a:pt x="367" y="94"/>
                    </a:lnTo>
                    <a:lnTo>
                      <a:pt x="420" y="94"/>
                    </a:lnTo>
                    <a:lnTo>
                      <a:pt x="415" y="89"/>
                    </a:lnTo>
                    <a:lnTo>
                      <a:pt x="411" y="84"/>
                    </a:lnTo>
                    <a:lnTo>
                      <a:pt x="407" y="78"/>
                    </a:lnTo>
                    <a:lnTo>
                      <a:pt x="403" y="74"/>
                    </a:lnTo>
                    <a:lnTo>
                      <a:pt x="398" y="69"/>
                    </a:lnTo>
                    <a:lnTo>
                      <a:pt x="393" y="64"/>
                    </a:lnTo>
                    <a:lnTo>
                      <a:pt x="389" y="60"/>
                    </a:lnTo>
                    <a:lnTo>
                      <a:pt x="383" y="56"/>
                    </a:lnTo>
                    <a:lnTo>
                      <a:pt x="378" y="51"/>
                    </a:lnTo>
                    <a:lnTo>
                      <a:pt x="372" y="48"/>
                    </a:lnTo>
                    <a:lnTo>
                      <a:pt x="367" y="44"/>
                    </a:lnTo>
                    <a:lnTo>
                      <a:pt x="362" y="41"/>
                    </a:lnTo>
                    <a:lnTo>
                      <a:pt x="356" y="37"/>
                    </a:lnTo>
                    <a:lnTo>
                      <a:pt x="351" y="33"/>
                    </a:lnTo>
                    <a:lnTo>
                      <a:pt x="344" y="30"/>
                    </a:lnTo>
                    <a:lnTo>
                      <a:pt x="339" y="28"/>
                    </a:lnTo>
                    <a:lnTo>
                      <a:pt x="327" y="21"/>
                    </a:lnTo>
                    <a:lnTo>
                      <a:pt x="314" y="17"/>
                    </a:lnTo>
                    <a:lnTo>
                      <a:pt x="302" y="13"/>
                    </a:lnTo>
                    <a:lnTo>
                      <a:pt x="289" y="8"/>
                    </a:lnTo>
                    <a:lnTo>
                      <a:pt x="277" y="5"/>
                    </a:lnTo>
                    <a:lnTo>
                      <a:pt x="262" y="3"/>
                    </a:lnTo>
                    <a:lnTo>
                      <a:pt x="237" y="0"/>
                    </a:lnTo>
                    <a:lnTo>
                      <a:pt x="182" y="0"/>
                    </a:lnTo>
                    <a:lnTo>
                      <a:pt x="128" y="9"/>
                    </a:lnTo>
                    <a:lnTo>
                      <a:pt x="115" y="14"/>
                    </a:lnTo>
                    <a:lnTo>
                      <a:pt x="102" y="18"/>
                    </a:lnTo>
                    <a:lnTo>
                      <a:pt x="90" y="22"/>
                    </a:lnTo>
                    <a:lnTo>
                      <a:pt x="77" y="29"/>
                    </a:lnTo>
                    <a:lnTo>
                      <a:pt x="65" y="34"/>
                    </a:lnTo>
                    <a:lnTo>
                      <a:pt x="53" y="42"/>
                    </a:lnTo>
                    <a:lnTo>
                      <a:pt x="48" y="45"/>
                    </a:lnTo>
                    <a:lnTo>
                      <a:pt x="42" y="48"/>
                    </a:lnTo>
                    <a:lnTo>
                      <a:pt x="36" y="52"/>
                    </a:lnTo>
                    <a:lnTo>
                      <a:pt x="31" y="57"/>
                    </a:lnTo>
                    <a:lnTo>
                      <a:pt x="0" y="21"/>
                    </a:lnTo>
                    <a:lnTo>
                      <a:pt x="0" y="94"/>
                    </a:lnTo>
                    <a:lnTo>
                      <a:pt x="52" y="94"/>
                    </a:lnTo>
                    <a:lnTo>
                      <a:pt x="52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36"/>
              <p:cNvSpPr>
                <a:spLocks/>
              </p:cNvSpPr>
              <p:nvPr/>
            </p:nvSpPr>
            <p:spPr bwMode="auto">
              <a:xfrm>
                <a:off x="3416" y="1629"/>
                <a:ext cx="420" cy="95"/>
              </a:xfrm>
              <a:custGeom>
                <a:avLst/>
                <a:gdLst/>
                <a:ahLst/>
                <a:cxnLst>
                  <a:cxn ang="0">
                    <a:pos x="360" y="89"/>
                  </a:cxn>
                  <a:cxn ang="0">
                    <a:pos x="342" y="78"/>
                  </a:cxn>
                  <a:cxn ang="0">
                    <a:pos x="323" y="70"/>
                  </a:cxn>
                  <a:cxn ang="0">
                    <a:pos x="304" y="62"/>
                  </a:cxn>
                  <a:cxn ang="0">
                    <a:pos x="274" y="53"/>
                  </a:cxn>
                  <a:cxn ang="0">
                    <a:pos x="210" y="46"/>
                  </a:cxn>
                  <a:cxn ang="0">
                    <a:pos x="126" y="59"/>
                  </a:cxn>
                  <a:cxn ang="0">
                    <a:pos x="97" y="70"/>
                  </a:cxn>
                  <a:cxn ang="0">
                    <a:pos x="79" y="78"/>
                  </a:cxn>
                  <a:cxn ang="0">
                    <a:pos x="61" y="89"/>
                  </a:cxn>
                  <a:cxn ang="0">
                    <a:pos x="0" y="95"/>
                  </a:cxn>
                  <a:cxn ang="0">
                    <a:pos x="6" y="89"/>
                  </a:cxn>
                  <a:cxn ang="0">
                    <a:pos x="13" y="81"/>
                  </a:cxn>
                  <a:cxn ang="0">
                    <a:pos x="20" y="75"/>
                  </a:cxn>
                  <a:cxn ang="0">
                    <a:pos x="32" y="64"/>
                  </a:cxn>
                  <a:cxn ang="0">
                    <a:pos x="43" y="56"/>
                  </a:cxn>
                  <a:cxn ang="0">
                    <a:pos x="55" y="47"/>
                  </a:cxn>
                  <a:cxn ang="0">
                    <a:pos x="67" y="39"/>
                  </a:cxn>
                  <a:cxn ang="0">
                    <a:pos x="79" y="33"/>
                  </a:cxn>
                  <a:cxn ang="0">
                    <a:pos x="98" y="23"/>
                  </a:cxn>
                  <a:cxn ang="0">
                    <a:pos x="123" y="14"/>
                  </a:cxn>
                  <a:cxn ang="0">
                    <a:pos x="149" y="6"/>
                  </a:cxn>
                  <a:cxn ang="0">
                    <a:pos x="203" y="0"/>
                  </a:cxn>
                  <a:cxn ang="0">
                    <a:pos x="282" y="9"/>
                  </a:cxn>
                  <a:cxn ang="0">
                    <a:pos x="307" y="18"/>
                  </a:cxn>
                  <a:cxn ang="0">
                    <a:pos x="332" y="28"/>
                  </a:cxn>
                  <a:cxn ang="0">
                    <a:pos x="357" y="42"/>
                  </a:cxn>
                  <a:cxn ang="0">
                    <a:pos x="367" y="48"/>
                  </a:cxn>
                  <a:cxn ang="0">
                    <a:pos x="379" y="57"/>
                  </a:cxn>
                  <a:cxn ang="0">
                    <a:pos x="390" y="65"/>
                  </a:cxn>
                  <a:cxn ang="0">
                    <a:pos x="401" y="75"/>
                  </a:cxn>
                  <a:cxn ang="0">
                    <a:pos x="410" y="85"/>
                  </a:cxn>
                  <a:cxn ang="0">
                    <a:pos x="420" y="95"/>
                  </a:cxn>
                  <a:cxn ang="0">
                    <a:pos x="367" y="95"/>
                  </a:cxn>
                </a:cxnLst>
                <a:rect l="0" t="0" r="r" b="b"/>
                <a:pathLst>
                  <a:path w="420" h="95">
                    <a:moveTo>
                      <a:pt x="367" y="95"/>
                    </a:moveTo>
                    <a:lnTo>
                      <a:pt x="360" y="89"/>
                    </a:lnTo>
                    <a:lnTo>
                      <a:pt x="351" y="84"/>
                    </a:lnTo>
                    <a:lnTo>
                      <a:pt x="342" y="78"/>
                    </a:lnTo>
                    <a:lnTo>
                      <a:pt x="333" y="74"/>
                    </a:lnTo>
                    <a:lnTo>
                      <a:pt x="323" y="70"/>
                    </a:lnTo>
                    <a:lnTo>
                      <a:pt x="314" y="65"/>
                    </a:lnTo>
                    <a:lnTo>
                      <a:pt x="304" y="62"/>
                    </a:lnTo>
                    <a:lnTo>
                      <a:pt x="294" y="59"/>
                    </a:lnTo>
                    <a:lnTo>
                      <a:pt x="274" y="53"/>
                    </a:lnTo>
                    <a:lnTo>
                      <a:pt x="253" y="49"/>
                    </a:lnTo>
                    <a:lnTo>
                      <a:pt x="210" y="46"/>
                    </a:lnTo>
                    <a:lnTo>
                      <a:pt x="168" y="49"/>
                    </a:lnTo>
                    <a:lnTo>
                      <a:pt x="126" y="59"/>
                    </a:lnTo>
                    <a:lnTo>
                      <a:pt x="107" y="65"/>
                    </a:lnTo>
                    <a:lnTo>
                      <a:pt x="97" y="70"/>
                    </a:lnTo>
                    <a:lnTo>
                      <a:pt x="87" y="74"/>
                    </a:lnTo>
                    <a:lnTo>
                      <a:pt x="79" y="78"/>
                    </a:lnTo>
                    <a:lnTo>
                      <a:pt x="70" y="84"/>
                    </a:lnTo>
                    <a:lnTo>
                      <a:pt x="61" y="89"/>
                    </a:lnTo>
                    <a:lnTo>
                      <a:pt x="53" y="95"/>
                    </a:lnTo>
                    <a:lnTo>
                      <a:pt x="0" y="95"/>
                    </a:lnTo>
                    <a:lnTo>
                      <a:pt x="3" y="92"/>
                    </a:lnTo>
                    <a:lnTo>
                      <a:pt x="6" y="89"/>
                    </a:lnTo>
                    <a:lnTo>
                      <a:pt x="10" y="86"/>
                    </a:lnTo>
                    <a:lnTo>
                      <a:pt x="13" y="81"/>
                    </a:lnTo>
                    <a:lnTo>
                      <a:pt x="17" y="78"/>
                    </a:lnTo>
                    <a:lnTo>
                      <a:pt x="20" y="75"/>
                    </a:lnTo>
                    <a:lnTo>
                      <a:pt x="27" y="69"/>
                    </a:lnTo>
                    <a:lnTo>
                      <a:pt x="32" y="64"/>
                    </a:lnTo>
                    <a:lnTo>
                      <a:pt x="38" y="60"/>
                    </a:lnTo>
                    <a:lnTo>
                      <a:pt x="43" y="56"/>
                    </a:lnTo>
                    <a:lnTo>
                      <a:pt x="50" y="51"/>
                    </a:lnTo>
                    <a:lnTo>
                      <a:pt x="55" y="47"/>
                    </a:lnTo>
                    <a:lnTo>
                      <a:pt x="61" y="44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79" y="33"/>
                    </a:lnTo>
                    <a:lnTo>
                      <a:pt x="85" y="30"/>
                    </a:lnTo>
                    <a:lnTo>
                      <a:pt x="98" y="23"/>
                    </a:lnTo>
                    <a:lnTo>
                      <a:pt x="110" y="18"/>
                    </a:lnTo>
                    <a:lnTo>
                      <a:pt x="123" y="14"/>
                    </a:lnTo>
                    <a:lnTo>
                      <a:pt x="136" y="10"/>
                    </a:lnTo>
                    <a:lnTo>
                      <a:pt x="149" y="6"/>
                    </a:lnTo>
                    <a:lnTo>
                      <a:pt x="176" y="2"/>
                    </a:lnTo>
                    <a:lnTo>
                      <a:pt x="203" y="0"/>
                    </a:lnTo>
                    <a:lnTo>
                      <a:pt x="229" y="1"/>
                    </a:lnTo>
                    <a:lnTo>
                      <a:pt x="282" y="9"/>
                    </a:lnTo>
                    <a:lnTo>
                      <a:pt x="295" y="13"/>
                    </a:lnTo>
                    <a:lnTo>
                      <a:pt x="307" y="18"/>
                    </a:lnTo>
                    <a:lnTo>
                      <a:pt x="320" y="22"/>
                    </a:lnTo>
                    <a:lnTo>
                      <a:pt x="332" y="28"/>
                    </a:lnTo>
                    <a:lnTo>
                      <a:pt x="345" y="34"/>
                    </a:lnTo>
                    <a:lnTo>
                      <a:pt x="357" y="42"/>
                    </a:lnTo>
                    <a:lnTo>
                      <a:pt x="362" y="45"/>
                    </a:lnTo>
                    <a:lnTo>
                      <a:pt x="367" y="48"/>
                    </a:lnTo>
                    <a:lnTo>
                      <a:pt x="374" y="52"/>
                    </a:lnTo>
                    <a:lnTo>
                      <a:pt x="379" y="57"/>
                    </a:lnTo>
                    <a:lnTo>
                      <a:pt x="385" y="61"/>
                    </a:lnTo>
                    <a:lnTo>
                      <a:pt x="390" y="65"/>
                    </a:lnTo>
                    <a:lnTo>
                      <a:pt x="395" y="70"/>
                    </a:lnTo>
                    <a:lnTo>
                      <a:pt x="401" y="75"/>
                    </a:lnTo>
                    <a:lnTo>
                      <a:pt x="405" y="79"/>
                    </a:lnTo>
                    <a:lnTo>
                      <a:pt x="410" y="85"/>
                    </a:lnTo>
                    <a:lnTo>
                      <a:pt x="415" y="90"/>
                    </a:lnTo>
                    <a:lnTo>
                      <a:pt x="420" y="95"/>
                    </a:lnTo>
                    <a:lnTo>
                      <a:pt x="367" y="95"/>
                    </a:lnTo>
                    <a:lnTo>
                      <a:pt x="367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37"/>
              <p:cNvSpPr>
                <a:spLocks/>
              </p:cNvSpPr>
              <p:nvPr/>
            </p:nvSpPr>
            <p:spPr bwMode="auto">
              <a:xfrm>
                <a:off x="2938" y="1508"/>
                <a:ext cx="712" cy="129"/>
              </a:xfrm>
              <a:custGeom>
                <a:avLst/>
                <a:gdLst/>
                <a:ahLst/>
                <a:cxnLst>
                  <a:cxn ang="0">
                    <a:pos x="712" y="93"/>
                  </a:cxn>
                  <a:cxn ang="0">
                    <a:pos x="591" y="85"/>
                  </a:cxn>
                  <a:cxn ang="0">
                    <a:pos x="518" y="129"/>
                  </a:cxn>
                  <a:cxn ang="0">
                    <a:pos x="462" y="101"/>
                  </a:cxn>
                  <a:cxn ang="0">
                    <a:pos x="366" y="73"/>
                  </a:cxn>
                  <a:cxn ang="0">
                    <a:pos x="273" y="85"/>
                  </a:cxn>
                  <a:cxn ang="0">
                    <a:pos x="141" y="125"/>
                  </a:cxn>
                  <a:cxn ang="0">
                    <a:pos x="0" y="16"/>
                  </a:cxn>
                  <a:cxn ang="0">
                    <a:pos x="144" y="93"/>
                  </a:cxn>
                  <a:cxn ang="0">
                    <a:pos x="265" y="25"/>
                  </a:cxn>
                  <a:cxn ang="0">
                    <a:pos x="410" y="0"/>
                  </a:cxn>
                  <a:cxn ang="0">
                    <a:pos x="594" y="41"/>
                  </a:cxn>
                  <a:cxn ang="0">
                    <a:pos x="712" y="93"/>
                  </a:cxn>
                  <a:cxn ang="0">
                    <a:pos x="712" y="93"/>
                  </a:cxn>
                </a:cxnLst>
                <a:rect l="0" t="0" r="r" b="b"/>
                <a:pathLst>
                  <a:path w="712" h="129">
                    <a:moveTo>
                      <a:pt x="712" y="93"/>
                    </a:moveTo>
                    <a:lnTo>
                      <a:pt x="591" y="85"/>
                    </a:lnTo>
                    <a:lnTo>
                      <a:pt x="518" y="129"/>
                    </a:lnTo>
                    <a:lnTo>
                      <a:pt x="462" y="101"/>
                    </a:lnTo>
                    <a:lnTo>
                      <a:pt x="366" y="73"/>
                    </a:lnTo>
                    <a:lnTo>
                      <a:pt x="273" y="85"/>
                    </a:lnTo>
                    <a:lnTo>
                      <a:pt x="141" y="125"/>
                    </a:lnTo>
                    <a:lnTo>
                      <a:pt x="0" y="16"/>
                    </a:lnTo>
                    <a:lnTo>
                      <a:pt x="144" y="93"/>
                    </a:lnTo>
                    <a:lnTo>
                      <a:pt x="265" y="25"/>
                    </a:lnTo>
                    <a:lnTo>
                      <a:pt x="410" y="0"/>
                    </a:lnTo>
                    <a:lnTo>
                      <a:pt x="594" y="41"/>
                    </a:lnTo>
                    <a:lnTo>
                      <a:pt x="712" y="93"/>
                    </a:lnTo>
                    <a:lnTo>
                      <a:pt x="712" y="93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38"/>
              <p:cNvSpPr>
                <a:spLocks/>
              </p:cNvSpPr>
              <p:nvPr/>
            </p:nvSpPr>
            <p:spPr bwMode="auto">
              <a:xfrm>
                <a:off x="2346" y="1589"/>
                <a:ext cx="399" cy="132"/>
              </a:xfrm>
              <a:custGeom>
                <a:avLst/>
                <a:gdLst/>
                <a:ahLst/>
                <a:cxnLst>
                  <a:cxn ang="0">
                    <a:pos x="399" y="0"/>
                  </a:cxn>
                  <a:cxn ang="0">
                    <a:pos x="330" y="72"/>
                  </a:cxn>
                  <a:cxn ang="0">
                    <a:pos x="242" y="125"/>
                  </a:cxn>
                  <a:cxn ang="0">
                    <a:pos x="149" y="132"/>
                  </a:cxn>
                  <a:cxn ang="0">
                    <a:pos x="81" y="100"/>
                  </a:cxn>
                  <a:cxn ang="0">
                    <a:pos x="0" y="40"/>
                  </a:cxn>
                  <a:cxn ang="0">
                    <a:pos x="157" y="97"/>
                  </a:cxn>
                  <a:cxn ang="0">
                    <a:pos x="290" y="60"/>
                  </a:cxn>
                  <a:cxn ang="0">
                    <a:pos x="399" y="0"/>
                  </a:cxn>
                  <a:cxn ang="0">
                    <a:pos x="399" y="0"/>
                  </a:cxn>
                </a:cxnLst>
                <a:rect l="0" t="0" r="r" b="b"/>
                <a:pathLst>
                  <a:path w="399" h="132">
                    <a:moveTo>
                      <a:pt x="399" y="0"/>
                    </a:moveTo>
                    <a:lnTo>
                      <a:pt x="330" y="72"/>
                    </a:lnTo>
                    <a:lnTo>
                      <a:pt x="242" y="125"/>
                    </a:lnTo>
                    <a:lnTo>
                      <a:pt x="149" y="132"/>
                    </a:lnTo>
                    <a:lnTo>
                      <a:pt x="81" y="100"/>
                    </a:lnTo>
                    <a:lnTo>
                      <a:pt x="0" y="40"/>
                    </a:lnTo>
                    <a:lnTo>
                      <a:pt x="157" y="97"/>
                    </a:lnTo>
                    <a:lnTo>
                      <a:pt x="290" y="60"/>
                    </a:lnTo>
                    <a:lnTo>
                      <a:pt x="399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39"/>
              <p:cNvSpPr>
                <a:spLocks/>
              </p:cNvSpPr>
              <p:nvPr/>
            </p:nvSpPr>
            <p:spPr bwMode="auto">
              <a:xfrm>
                <a:off x="1824" y="1512"/>
                <a:ext cx="1903" cy="313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6" y="269"/>
                  </a:cxn>
                  <a:cxn ang="0">
                    <a:pos x="105" y="373"/>
                  </a:cxn>
                  <a:cxn ang="0">
                    <a:pos x="237" y="426"/>
                  </a:cxn>
                  <a:cxn ang="0">
                    <a:pos x="394" y="417"/>
                  </a:cxn>
                  <a:cxn ang="0">
                    <a:pos x="498" y="369"/>
                  </a:cxn>
                  <a:cxn ang="0">
                    <a:pos x="635" y="213"/>
                  </a:cxn>
                  <a:cxn ang="0">
                    <a:pos x="716" y="292"/>
                  </a:cxn>
                  <a:cxn ang="0">
                    <a:pos x="829" y="337"/>
                  </a:cxn>
                  <a:cxn ang="0">
                    <a:pos x="916" y="324"/>
                  </a:cxn>
                  <a:cxn ang="0">
                    <a:pos x="1041" y="273"/>
                  </a:cxn>
                  <a:cxn ang="0">
                    <a:pos x="1142" y="176"/>
                  </a:cxn>
                  <a:cxn ang="0">
                    <a:pos x="1238" y="160"/>
                  </a:cxn>
                  <a:cxn ang="0">
                    <a:pos x="1310" y="180"/>
                  </a:cxn>
                  <a:cxn ang="0">
                    <a:pos x="1387" y="241"/>
                  </a:cxn>
                  <a:cxn ang="0">
                    <a:pos x="1407" y="289"/>
                  </a:cxn>
                  <a:cxn ang="0">
                    <a:pos x="1528" y="220"/>
                  </a:cxn>
                  <a:cxn ang="0">
                    <a:pos x="1644" y="220"/>
                  </a:cxn>
                  <a:cxn ang="0">
                    <a:pos x="1725" y="248"/>
                  </a:cxn>
                  <a:cxn ang="0">
                    <a:pos x="1797" y="305"/>
                  </a:cxn>
                  <a:cxn ang="0">
                    <a:pos x="1858" y="248"/>
                  </a:cxn>
                  <a:cxn ang="0">
                    <a:pos x="1934" y="224"/>
                  </a:cxn>
                  <a:cxn ang="0">
                    <a:pos x="2027" y="232"/>
                  </a:cxn>
                  <a:cxn ang="0">
                    <a:pos x="2135" y="260"/>
                  </a:cxn>
                  <a:cxn ang="0">
                    <a:pos x="2050" y="144"/>
                  </a:cxn>
                  <a:cxn ang="0">
                    <a:pos x="1926" y="51"/>
                  </a:cxn>
                  <a:cxn ang="0">
                    <a:pos x="1749" y="7"/>
                  </a:cxn>
                  <a:cxn ang="0">
                    <a:pos x="1637" y="0"/>
                  </a:cxn>
                  <a:cxn ang="0">
                    <a:pos x="1488" y="47"/>
                  </a:cxn>
                  <a:cxn ang="0">
                    <a:pos x="1383" y="88"/>
                  </a:cxn>
                  <a:cxn ang="0">
                    <a:pos x="1299" y="23"/>
                  </a:cxn>
                  <a:cxn ang="0">
                    <a:pos x="1194" y="16"/>
                  </a:cxn>
                  <a:cxn ang="0">
                    <a:pos x="1097" y="44"/>
                  </a:cxn>
                  <a:cxn ang="0">
                    <a:pos x="1038" y="116"/>
                  </a:cxn>
                  <a:cxn ang="0">
                    <a:pos x="897" y="185"/>
                  </a:cxn>
                  <a:cxn ang="0">
                    <a:pos x="804" y="185"/>
                  </a:cxn>
                  <a:cxn ang="0">
                    <a:pos x="671" y="104"/>
                  </a:cxn>
                  <a:cxn ang="0">
                    <a:pos x="632" y="51"/>
                  </a:cxn>
                  <a:cxn ang="0">
                    <a:pos x="571" y="156"/>
                  </a:cxn>
                  <a:cxn ang="0">
                    <a:pos x="410" y="269"/>
                  </a:cxn>
                  <a:cxn ang="0">
                    <a:pos x="265" y="280"/>
                  </a:cxn>
                  <a:cxn ang="0">
                    <a:pos x="140" y="229"/>
                  </a:cxn>
                  <a:cxn ang="0">
                    <a:pos x="0" y="120"/>
                  </a:cxn>
                  <a:cxn ang="0">
                    <a:pos x="0" y="120"/>
                  </a:cxn>
                </a:cxnLst>
                <a:rect l="0" t="0" r="r" b="b"/>
                <a:pathLst>
                  <a:path w="2135" h="426">
                    <a:moveTo>
                      <a:pt x="0" y="120"/>
                    </a:moveTo>
                    <a:lnTo>
                      <a:pt x="16" y="269"/>
                    </a:lnTo>
                    <a:lnTo>
                      <a:pt x="105" y="373"/>
                    </a:lnTo>
                    <a:lnTo>
                      <a:pt x="237" y="426"/>
                    </a:lnTo>
                    <a:lnTo>
                      <a:pt x="394" y="417"/>
                    </a:lnTo>
                    <a:lnTo>
                      <a:pt x="498" y="369"/>
                    </a:lnTo>
                    <a:lnTo>
                      <a:pt x="635" y="213"/>
                    </a:lnTo>
                    <a:lnTo>
                      <a:pt x="716" y="292"/>
                    </a:lnTo>
                    <a:lnTo>
                      <a:pt x="829" y="337"/>
                    </a:lnTo>
                    <a:lnTo>
                      <a:pt x="916" y="324"/>
                    </a:lnTo>
                    <a:lnTo>
                      <a:pt x="1041" y="273"/>
                    </a:lnTo>
                    <a:lnTo>
                      <a:pt x="1142" y="176"/>
                    </a:lnTo>
                    <a:lnTo>
                      <a:pt x="1238" y="160"/>
                    </a:lnTo>
                    <a:lnTo>
                      <a:pt x="1310" y="180"/>
                    </a:lnTo>
                    <a:lnTo>
                      <a:pt x="1387" y="241"/>
                    </a:lnTo>
                    <a:lnTo>
                      <a:pt x="1407" y="289"/>
                    </a:lnTo>
                    <a:lnTo>
                      <a:pt x="1528" y="220"/>
                    </a:lnTo>
                    <a:lnTo>
                      <a:pt x="1644" y="220"/>
                    </a:lnTo>
                    <a:lnTo>
                      <a:pt x="1725" y="248"/>
                    </a:lnTo>
                    <a:lnTo>
                      <a:pt x="1797" y="305"/>
                    </a:lnTo>
                    <a:lnTo>
                      <a:pt x="1858" y="248"/>
                    </a:lnTo>
                    <a:lnTo>
                      <a:pt x="1934" y="224"/>
                    </a:lnTo>
                    <a:lnTo>
                      <a:pt x="2027" y="232"/>
                    </a:lnTo>
                    <a:lnTo>
                      <a:pt x="2135" y="260"/>
                    </a:lnTo>
                    <a:lnTo>
                      <a:pt x="2050" y="144"/>
                    </a:lnTo>
                    <a:lnTo>
                      <a:pt x="1926" y="51"/>
                    </a:lnTo>
                    <a:lnTo>
                      <a:pt x="1749" y="7"/>
                    </a:lnTo>
                    <a:lnTo>
                      <a:pt x="1637" y="0"/>
                    </a:lnTo>
                    <a:lnTo>
                      <a:pt x="1488" y="47"/>
                    </a:lnTo>
                    <a:lnTo>
                      <a:pt x="1383" y="88"/>
                    </a:lnTo>
                    <a:lnTo>
                      <a:pt x="1299" y="23"/>
                    </a:lnTo>
                    <a:lnTo>
                      <a:pt x="1194" y="16"/>
                    </a:lnTo>
                    <a:lnTo>
                      <a:pt x="1097" y="44"/>
                    </a:lnTo>
                    <a:lnTo>
                      <a:pt x="1038" y="116"/>
                    </a:lnTo>
                    <a:lnTo>
                      <a:pt x="897" y="185"/>
                    </a:lnTo>
                    <a:lnTo>
                      <a:pt x="804" y="185"/>
                    </a:lnTo>
                    <a:lnTo>
                      <a:pt x="671" y="104"/>
                    </a:lnTo>
                    <a:lnTo>
                      <a:pt x="632" y="51"/>
                    </a:lnTo>
                    <a:lnTo>
                      <a:pt x="571" y="156"/>
                    </a:lnTo>
                    <a:lnTo>
                      <a:pt x="410" y="269"/>
                    </a:lnTo>
                    <a:lnTo>
                      <a:pt x="265" y="280"/>
                    </a:lnTo>
                    <a:lnTo>
                      <a:pt x="140" y="229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0"/>
              <p:cNvSpPr>
                <a:spLocks/>
              </p:cNvSpPr>
              <p:nvPr/>
            </p:nvSpPr>
            <p:spPr bwMode="auto">
              <a:xfrm>
                <a:off x="1825" y="1601"/>
                <a:ext cx="1262" cy="227"/>
              </a:xfrm>
              <a:custGeom>
                <a:avLst/>
                <a:gdLst/>
                <a:ahLst/>
                <a:cxnLst>
                  <a:cxn ang="0">
                    <a:pos x="13" y="129"/>
                  </a:cxn>
                  <a:cxn ang="0">
                    <a:pos x="30" y="156"/>
                  </a:cxn>
                  <a:cxn ang="0">
                    <a:pos x="52" y="184"/>
                  </a:cxn>
                  <a:cxn ang="0">
                    <a:pos x="87" y="220"/>
                  </a:cxn>
                  <a:cxn ang="0">
                    <a:pos x="137" y="255"/>
                  </a:cxn>
                  <a:cxn ang="0">
                    <a:pos x="192" y="283"/>
                  </a:cxn>
                  <a:cxn ang="0">
                    <a:pos x="346" y="309"/>
                  </a:cxn>
                  <a:cxn ang="0">
                    <a:pos x="486" y="273"/>
                  </a:cxn>
                  <a:cxn ang="0">
                    <a:pos x="534" y="242"/>
                  </a:cxn>
                  <a:cxn ang="0">
                    <a:pos x="575" y="206"/>
                  </a:cxn>
                  <a:cxn ang="0">
                    <a:pos x="614" y="165"/>
                  </a:cxn>
                  <a:cxn ang="0">
                    <a:pos x="644" y="123"/>
                  </a:cxn>
                  <a:cxn ang="0">
                    <a:pos x="673" y="126"/>
                  </a:cxn>
                  <a:cxn ang="0">
                    <a:pos x="711" y="158"/>
                  </a:cxn>
                  <a:cxn ang="0">
                    <a:pos x="753" y="183"/>
                  </a:cxn>
                  <a:cxn ang="0">
                    <a:pos x="870" y="213"/>
                  </a:cxn>
                  <a:cxn ang="0">
                    <a:pos x="1014" y="180"/>
                  </a:cxn>
                  <a:cxn ang="0">
                    <a:pos x="1062" y="146"/>
                  </a:cxn>
                  <a:cxn ang="0">
                    <a:pos x="1090" y="118"/>
                  </a:cxn>
                  <a:cxn ang="0">
                    <a:pos x="1129" y="82"/>
                  </a:cxn>
                  <a:cxn ang="0">
                    <a:pos x="1197" y="51"/>
                  </a:cxn>
                  <a:cxn ang="0">
                    <a:pos x="1340" y="73"/>
                  </a:cxn>
                  <a:cxn ang="0">
                    <a:pos x="1388" y="112"/>
                  </a:cxn>
                  <a:cxn ang="0">
                    <a:pos x="1407" y="140"/>
                  </a:cxn>
                  <a:cxn ang="0">
                    <a:pos x="1406" y="71"/>
                  </a:cxn>
                  <a:cxn ang="0">
                    <a:pos x="1361" y="37"/>
                  </a:cxn>
                  <a:cxn ang="0">
                    <a:pos x="1305" y="11"/>
                  </a:cxn>
                  <a:cxn ang="0">
                    <a:pos x="1153" y="21"/>
                  </a:cxn>
                  <a:cxn ang="0">
                    <a:pos x="1101" y="57"/>
                  </a:cxn>
                  <a:cxn ang="0">
                    <a:pos x="1070" y="89"/>
                  </a:cxn>
                  <a:cxn ang="0">
                    <a:pos x="1031" y="122"/>
                  </a:cxn>
                  <a:cxn ang="0">
                    <a:pos x="989" y="151"/>
                  </a:cxn>
                  <a:cxn ang="0">
                    <a:pos x="914" y="180"/>
                  </a:cxn>
                  <a:cxn ang="0">
                    <a:pos x="763" y="155"/>
                  </a:cxn>
                  <a:cxn ang="0">
                    <a:pos x="723" y="125"/>
                  </a:cxn>
                  <a:cxn ang="0">
                    <a:pos x="687" y="83"/>
                  </a:cxn>
                  <a:cxn ang="0">
                    <a:pos x="670" y="54"/>
                  </a:cxn>
                  <a:cxn ang="0">
                    <a:pos x="655" y="25"/>
                  </a:cxn>
                  <a:cxn ang="0">
                    <a:pos x="638" y="49"/>
                  </a:cxn>
                  <a:cxn ang="0">
                    <a:pos x="623" y="73"/>
                  </a:cxn>
                  <a:cxn ang="0">
                    <a:pos x="605" y="99"/>
                  </a:cxn>
                  <a:cxn ang="0">
                    <a:pos x="586" y="126"/>
                  </a:cxn>
                  <a:cxn ang="0">
                    <a:pos x="566" y="151"/>
                  </a:cxn>
                  <a:cxn ang="0">
                    <a:pos x="539" y="181"/>
                  </a:cxn>
                  <a:cxn ang="0">
                    <a:pos x="497" y="219"/>
                  </a:cxn>
                  <a:cxn ang="0">
                    <a:pos x="444" y="249"/>
                  </a:cxn>
                  <a:cxn ang="0">
                    <a:pos x="307" y="269"/>
                  </a:cxn>
                  <a:cxn ang="0">
                    <a:pos x="181" y="235"/>
                  </a:cxn>
                  <a:cxn ang="0">
                    <a:pos x="123" y="200"/>
                  </a:cxn>
                  <a:cxn ang="0">
                    <a:pos x="80" y="162"/>
                  </a:cxn>
                  <a:cxn ang="0">
                    <a:pos x="58" y="137"/>
                  </a:cxn>
                  <a:cxn ang="0">
                    <a:pos x="38" y="110"/>
                  </a:cxn>
                  <a:cxn ang="0">
                    <a:pos x="22" y="80"/>
                  </a:cxn>
                  <a:cxn ang="0">
                    <a:pos x="8" y="49"/>
                  </a:cxn>
                  <a:cxn ang="0">
                    <a:pos x="0" y="105"/>
                  </a:cxn>
                </a:cxnLst>
                <a:rect l="0" t="0" r="r" b="b"/>
                <a:pathLst>
                  <a:path w="1416" h="309">
                    <a:moveTo>
                      <a:pt x="0" y="105"/>
                    </a:moveTo>
                    <a:lnTo>
                      <a:pt x="1" y="109"/>
                    </a:lnTo>
                    <a:lnTo>
                      <a:pt x="3" y="113"/>
                    </a:lnTo>
                    <a:lnTo>
                      <a:pt x="5" y="118"/>
                    </a:lnTo>
                    <a:lnTo>
                      <a:pt x="8" y="122"/>
                    </a:lnTo>
                    <a:lnTo>
                      <a:pt x="11" y="125"/>
                    </a:lnTo>
                    <a:lnTo>
                      <a:pt x="13" y="129"/>
                    </a:lnTo>
                    <a:lnTo>
                      <a:pt x="15" y="134"/>
                    </a:lnTo>
                    <a:lnTo>
                      <a:pt x="17" y="137"/>
                    </a:lnTo>
                    <a:lnTo>
                      <a:pt x="19" y="141"/>
                    </a:lnTo>
                    <a:lnTo>
                      <a:pt x="23" y="144"/>
                    </a:lnTo>
                    <a:lnTo>
                      <a:pt x="25" y="149"/>
                    </a:lnTo>
                    <a:lnTo>
                      <a:pt x="27" y="153"/>
                    </a:lnTo>
                    <a:lnTo>
                      <a:pt x="30" y="156"/>
                    </a:lnTo>
                    <a:lnTo>
                      <a:pt x="32" y="161"/>
                    </a:lnTo>
                    <a:lnTo>
                      <a:pt x="36" y="164"/>
                    </a:lnTo>
                    <a:lnTo>
                      <a:pt x="38" y="167"/>
                    </a:lnTo>
                    <a:lnTo>
                      <a:pt x="41" y="170"/>
                    </a:lnTo>
                    <a:lnTo>
                      <a:pt x="44" y="175"/>
                    </a:lnTo>
                    <a:lnTo>
                      <a:pt x="50" y="181"/>
                    </a:lnTo>
                    <a:lnTo>
                      <a:pt x="52" y="184"/>
                    </a:lnTo>
                    <a:lnTo>
                      <a:pt x="55" y="189"/>
                    </a:lnTo>
                    <a:lnTo>
                      <a:pt x="61" y="195"/>
                    </a:lnTo>
                    <a:lnTo>
                      <a:pt x="65" y="198"/>
                    </a:lnTo>
                    <a:lnTo>
                      <a:pt x="68" y="202"/>
                    </a:lnTo>
                    <a:lnTo>
                      <a:pt x="74" y="207"/>
                    </a:lnTo>
                    <a:lnTo>
                      <a:pt x="81" y="213"/>
                    </a:lnTo>
                    <a:lnTo>
                      <a:pt x="87" y="220"/>
                    </a:lnTo>
                    <a:lnTo>
                      <a:pt x="94" y="225"/>
                    </a:lnTo>
                    <a:lnTo>
                      <a:pt x="100" y="231"/>
                    </a:lnTo>
                    <a:lnTo>
                      <a:pt x="108" y="236"/>
                    </a:lnTo>
                    <a:lnTo>
                      <a:pt x="114" y="241"/>
                    </a:lnTo>
                    <a:lnTo>
                      <a:pt x="122" y="247"/>
                    </a:lnTo>
                    <a:lnTo>
                      <a:pt x="129" y="251"/>
                    </a:lnTo>
                    <a:lnTo>
                      <a:pt x="137" y="255"/>
                    </a:lnTo>
                    <a:lnTo>
                      <a:pt x="144" y="261"/>
                    </a:lnTo>
                    <a:lnTo>
                      <a:pt x="152" y="265"/>
                    </a:lnTo>
                    <a:lnTo>
                      <a:pt x="159" y="268"/>
                    </a:lnTo>
                    <a:lnTo>
                      <a:pt x="167" y="273"/>
                    </a:lnTo>
                    <a:lnTo>
                      <a:pt x="176" y="276"/>
                    </a:lnTo>
                    <a:lnTo>
                      <a:pt x="183" y="280"/>
                    </a:lnTo>
                    <a:lnTo>
                      <a:pt x="192" y="283"/>
                    </a:lnTo>
                    <a:lnTo>
                      <a:pt x="208" y="290"/>
                    </a:lnTo>
                    <a:lnTo>
                      <a:pt x="224" y="294"/>
                    </a:lnTo>
                    <a:lnTo>
                      <a:pt x="241" y="299"/>
                    </a:lnTo>
                    <a:lnTo>
                      <a:pt x="259" y="303"/>
                    </a:lnTo>
                    <a:lnTo>
                      <a:pt x="276" y="306"/>
                    </a:lnTo>
                    <a:lnTo>
                      <a:pt x="310" y="309"/>
                    </a:lnTo>
                    <a:lnTo>
                      <a:pt x="346" y="309"/>
                    </a:lnTo>
                    <a:lnTo>
                      <a:pt x="381" y="305"/>
                    </a:lnTo>
                    <a:lnTo>
                      <a:pt x="417" y="298"/>
                    </a:lnTo>
                    <a:lnTo>
                      <a:pt x="434" y="293"/>
                    </a:lnTo>
                    <a:lnTo>
                      <a:pt x="451" y="288"/>
                    </a:lnTo>
                    <a:lnTo>
                      <a:pt x="469" y="280"/>
                    </a:lnTo>
                    <a:lnTo>
                      <a:pt x="477" y="277"/>
                    </a:lnTo>
                    <a:lnTo>
                      <a:pt x="486" y="273"/>
                    </a:lnTo>
                    <a:lnTo>
                      <a:pt x="498" y="266"/>
                    </a:lnTo>
                    <a:lnTo>
                      <a:pt x="503" y="263"/>
                    </a:lnTo>
                    <a:lnTo>
                      <a:pt x="510" y="260"/>
                    </a:lnTo>
                    <a:lnTo>
                      <a:pt x="515" y="255"/>
                    </a:lnTo>
                    <a:lnTo>
                      <a:pt x="521" y="251"/>
                    </a:lnTo>
                    <a:lnTo>
                      <a:pt x="528" y="247"/>
                    </a:lnTo>
                    <a:lnTo>
                      <a:pt x="534" y="242"/>
                    </a:lnTo>
                    <a:lnTo>
                      <a:pt x="540" y="238"/>
                    </a:lnTo>
                    <a:lnTo>
                      <a:pt x="546" y="233"/>
                    </a:lnTo>
                    <a:lnTo>
                      <a:pt x="553" y="227"/>
                    </a:lnTo>
                    <a:lnTo>
                      <a:pt x="558" y="222"/>
                    </a:lnTo>
                    <a:lnTo>
                      <a:pt x="565" y="218"/>
                    </a:lnTo>
                    <a:lnTo>
                      <a:pt x="570" y="212"/>
                    </a:lnTo>
                    <a:lnTo>
                      <a:pt x="575" y="206"/>
                    </a:lnTo>
                    <a:lnTo>
                      <a:pt x="582" y="200"/>
                    </a:lnTo>
                    <a:lnTo>
                      <a:pt x="587" y="195"/>
                    </a:lnTo>
                    <a:lnTo>
                      <a:pt x="593" y="189"/>
                    </a:lnTo>
                    <a:lnTo>
                      <a:pt x="598" y="183"/>
                    </a:lnTo>
                    <a:lnTo>
                      <a:pt x="603" y="177"/>
                    </a:lnTo>
                    <a:lnTo>
                      <a:pt x="609" y="171"/>
                    </a:lnTo>
                    <a:lnTo>
                      <a:pt x="614" y="165"/>
                    </a:lnTo>
                    <a:lnTo>
                      <a:pt x="618" y="160"/>
                    </a:lnTo>
                    <a:lnTo>
                      <a:pt x="624" y="153"/>
                    </a:lnTo>
                    <a:lnTo>
                      <a:pt x="628" y="147"/>
                    </a:lnTo>
                    <a:lnTo>
                      <a:pt x="632" y="140"/>
                    </a:lnTo>
                    <a:lnTo>
                      <a:pt x="637" y="135"/>
                    </a:lnTo>
                    <a:lnTo>
                      <a:pt x="640" y="128"/>
                    </a:lnTo>
                    <a:lnTo>
                      <a:pt x="644" y="123"/>
                    </a:lnTo>
                    <a:lnTo>
                      <a:pt x="647" y="117"/>
                    </a:lnTo>
                    <a:lnTo>
                      <a:pt x="651" y="110"/>
                    </a:lnTo>
                    <a:lnTo>
                      <a:pt x="654" y="105"/>
                    </a:lnTo>
                    <a:lnTo>
                      <a:pt x="658" y="110"/>
                    </a:lnTo>
                    <a:lnTo>
                      <a:pt x="664" y="115"/>
                    </a:lnTo>
                    <a:lnTo>
                      <a:pt x="668" y="121"/>
                    </a:lnTo>
                    <a:lnTo>
                      <a:pt x="673" y="126"/>
                    </a:lnTo>
                    <a:lnTo>
                      <a:pt x="679" y="132"/>
                    </a:lnTo>
                    <a:lnTo>
                      <a:pt x="684" y="136"/>
                    </a:lnTo>
                    <a:lnTo>
                      <a:pt x="689" y="141"/>
                    </a:lnTo>
                    <a:lnTo>
                      <a:pt x="694" y="146"/>
                    </a:lnTo>
                    <a:lnTo>
                      <a:pt x="700" y="150"/>
                    </a:lnTo>
                    <a:lnTo>
                      <a:pt x="706" y="154"/>
                    </a:lnTo>
                    <a:lnTo>
                      <a:pt x="711" y="158"/>
                    </a:lnTo>
                    <a:lnTo>
                      <a:pt x="716" y="163"/>
                    </a:lnTo>
                    <a:lnTo>
                      <a:pt x="723" y="166"/>
                    </a:lnTo>
                    <a:lnTo>
                      <a:pt x="728" y="170"/>
                    </a:lnTo>
                    <a:lnTo>
                      <a:pt x="735" y="174"/>
                    </a:lnTo>
                    <a:lnTo>
                      <a:pt x="741" y="177"/>
                    </a:lnTo>
                    <a:lnTo>
                      <a:pt x="747" y="180"/>
                    </a:lnTo>
                    <a:lnTo>
                      <a:pt x="753" y="183"/>
                    </a:lnTo>
                    <a:lnTo>
                      <a:pt x="765" y="190"/>
                    </a:lnTo>
                    <a:lnTo>
                      <a:pt x="778" y="194"/>
                    </a:lnTo>
                    <a:lnTo>
                      <a:pt x="791" y="199"/>
                    </a:lnTo>
                    <a:lnTo>
                      <a:pt x="804" y="203"/>
                    </a:lnTo>
                    <a:lnTo>
                      <a:pt x="817" y="206"/>
                    </a:lnTo>
                    <a:lnTo>
                      <a:pt x="844" y="211"/>
                    </a:lnTo>
                    <a:lnTo>
                      <a:pt x="870" y="213"/>
                    </a:lnTo>
                    <a:lnTo>
                      <a:pt x="896" y="213"/>
                    </a:lnTo>
                    <a:lnTo>
                      <a:pt x="950" y="205"/>
                    </a:lnTo>
                    <a:lnTo>
                      <a:pt x="963" y="202"/>
                    </a:lnTo>
                    <a:lnTo>
                      <a:pt x="976" y="197"/>
                    </a:lnTo>
                    <a:lnTo>
                      <a:pt x="989" y="192"/>
                    </a:lnTo>
                    <a:lnTo>
                      <a:pt x="1001" y="186"/>
                    </a:lnTo>
                    <a:lnTo>
                      <a:pt x="1014" y="180"/>
                    </a:lnTo>
                    <a:lnTo>
                      <a:pt x="1026" y="174"/>
                    </a:lnTo>
                    <a:lnTo>
                      <a:pt x="1031" y="169"/>
                    </a:lnTo>
                    <a:lnTo>
                      <a:pt x="1037" y="166"/>
                    </a:lnTo>
                    <a:lnTo>
                      <a:pt x="1043" y="162"/>
                    </a:lnTo>
                    <a:lnTo>
                      <a:pt x="1049" y="157"/>
                    </a:lnTo>
                    <a:lnTo>
                      <a:pt x="1055" y="152"/>
                    </a:lnTo>
                    <a:lnTo>
                      <a:pt x="1062" y="146"/>
                    </a:lnTo>
                    <a:lnTo>
                      <a:pt x="1070" y="139"/>
                    </a:lnTo>
                    <a:lnTo>
                      <a:pt x="1073" y="136"/>
                    </a:lnTo>
                    <a:lnTo>
                      <a:pt x="1076" y="133"/>
                    </a:lnTo>
                    <a:lnTo>
                      <a:pt x="1079" y="128"/>
                    </a:lnTo>
                    <a:lnTo>
                      <a:pt x="1084" y="125"/>
                    </a:lnTo>
                    <a:lnTo>
                      <a:pt x="1087" y="122"/>
                    </a:lnTo>
                    <a:lnTo>
                      <a:pt x="1090" y="118"/>
                    </a:lnTo>
                    <a:lnTo>
                      <a:pt x="1094" y="114"/>
                    </a:lnTo>
                    <a:lnTo>
                      <a:pt x="1096" y="111"/>
                    </a:lnTo>
                    <a:lnTo>
                      <a:pt x="1101" y="105"/>
                    </a:lnTo>
                    <a:lnTo>
                      <a:pt x="1108" y="99"/>
                    </a:lnTo>
                    <a:lnTo>
                      <a:pt x="1114" y="93"/>
                    </a:lnTo>
                    <a:lnTo>
                      <a:pt x="1120" y="87"/>
                    </a:lnTo>
                    <a:lnTo>
                      <a:pt x="1129" y="82"/>
                    </a:lnTo>
                    <a:lnTo>
                      <a:pt x="1137" y="77"/>
                    </a:lnTo>
                    <a:lnTo>
                      <a:pt x="1144" y="71"/>
                    </a:lnTo>
                    <a:lnTo>
                      <a:pt x="1153" y="67"/>
                    </a:lnTo>
                    <a:lnTo>
                      <a:pt x="1159" y="63"/>
                    </a:lnTo>
                    <a:lnTo>
                      <a:pt x="1169" y="60"/>
                    </a:lnTo>
                    <a:lnTo>
                      <a:pt x="1178" y="56"/>
                    </a:lnTo>
                    <a:lnTo>
                      <a:pt x="1197" y="51"/>
                    </a:lnTo>
                    <a:lnTo>
                      <a:pt x="1215" y="47"/>
                    </a:lnTo>
                    <a:lnTo>
                      <a:pt x="1234" y="46"/>
                    </a:lnTo>
                    <a:lnTo>
                      <a:pt x="1271" y="48"/>
                    </a:lnTo>
                    <a:lnTo>
                      <a:pt x="1307" y="57"/>
                    </a:lnTo>
                    <a:lnTo>
                      <a:pt x="1324" y="65"/>
                    </a:lnTo>
                    <a:lnTo>
                      <a:pt x="1333" y="68"/>
                    </a:lnTo>
                    <a:lnTo>
                      <a:pt x="1340" y="73"/>
                    </a:lnTo>
                    <a:lnTo>
                      <a:pt x="1349" y="78"/>
                    </a:lnTo>
                    <a:lnTo>
                      <a:pt x="1356" y="83"/>
                    </a:lnTo>
                    <a:lnTo>
                      <a:pt x="1364" y="90"/>
                    </a:lnTo>
                    <a:lnTo>
                      <a:pt x="1370" y="95"/>
                    </a:lnTo>
                    <a:lnTo>
                      <a:pt x="1378" y="101"/>
                    </a:lnTo>
                    <a:lnTo>
                      <a:pt x="1384" y="109"/>
                    </a:lnTo>
                    <a:lnTo>
                      <a:pt x="1388" y="112"/>
                    </a:lnTo>
                    <a:lnTo>
                      <a:pt x="1390" y="117"/>
                    </a:lnTo>
                    <a:lnTo>
                      <a:pt x="1393" y="120"/>
                    </a:lnTo>
                    <a:lnTo>
                      <a:pt x="1396" y="124"/>
                    </a:lnTo>
                    <a:lnTo>
                      <a:pt x="1399" y="127"/>
                    </a:lnTo>
                    <a:lnTo>
                      <a:pt x="1402" y="132"/>
                    </a:lnTo>
                    <a:lnTo>
                      <a:pt x="1405" y="136"/>
                    </a:lnTo>
                    <a:lnTo>
                      <a:pt x="1407" y="140"/>
                    </a:lnTo>
                    <a:lnTo>
                      <a:pt x="1409" y="144"/>
                    </a:lnTo>
                    <a:lnTo>
                      <a:pt x="1411" y="148"/>
                    </a:lnTo>
                    <a:lnTo>
                      <a:pt x="1413" y="153"/>
                    </a:lnTo>
                    <a:lnTo>
                      <a:pt x="1416" y="157"/>
                    </a:lnTo>
                    <a:lnTo>
                      <a:pt x="1416" y="82"/>
                    </a:lnTo>
                    <a:lnTo>
                      <a:pt x="1411" y="77"/>
                    </a:lnTo>
                    <a:lnTo>
                      <a:pt x="1406" y="71"/>
                    </a:lnTo>
                    <a:lnTo>
                      <a:pt x="1399" y="66"/>
                    </a:lnTo>
                    <a:lnTo>
                      <a:pt x="1394" y="62"/>
                    </a:lnTo>
                    <a:lnTo>
                      <a:pt x="1388" y="56"/>
                    </a:lnTo>
                    <a:lnTo>
                      <a:pt x="1381" y="51"/>
                    </a:lnTo>
                    <a:lnTo>
                      <a:pt x="1375" y="47"/>
                    </a:lnTo>
                    <a:lnTo>
                      <a:pt x="1367" y="41"/>
                    </a:lnTo>
                    <a:lnTo>
                      <a:pt x="1361" y="37"/>
                    </a:lnTo>
                    <a:lnTo>
                      <a:pt x="1353" y="33"/>
                    </a:lnTo>
                    <a:lnTo>
                      <a:pt x="1346" y="28"/>
                    </a:lnTo>
                    <a:lnTo>
                      <a:pt x="1337" y="25"/>
                    </a:lnTo>
                    <a:lnTo>
                      <a:pt x="1329" y="21"/>
                    </a:lnTo>
                    <a:lnTo>
                      <a:pt x="1321" y="18"/>
                    </a:lnTo>
                    <a:lnTo>
                      <a:pt x="1313" y="14"/>
                    </a:lnTo>
                    <a:lnTo>
                      <a:pt x="1305" y="11"/>
                    </a:lnTo>
                    <a:lnTo>
                      <a:pt x="1287" y="7"/>
                    </a:lnTo>
                    <a:lnTo>
                      <a:pt x="1269" y="4"/>
                    </a:lnTo>
                    <a:lnTo>
                      <a:pt x="1232" y="0"/>
                    </a:lnTo>
                    <a:lnTo>
                      <a:pt x="1196" y="5"/>
                    </a:lnTo>
                    <a:lnTo>
                      <a:pt x="1178" y="10"/>
                    </a:lnTo>
                    <a:lnTo>
                      <a:pt x="1159" y="18"/>
                    </a:lnTo>
                    <a:lnTo>
                      <a:pt x="1153" y="21"/>
                    </a:lnTo>
                    <a:lnTo>
                      <a:pt x="1144" y="25"/>
                    </a:lnTo>
                    <a:lnTo>
                      <a:pt x="1137" y="30"/>
                    </a:lnTo>
                    <a:lnTo>
                      <a:pt x="1129" y="36"/>
                    </a:lnTo>
                    <a:lnTo>
                      <a:pt x="1120" y="41"/>
                    </a:lnTo>
                    <a:lnTo>
                      <a:pt x="1114" y="47"/>
                    </a:lnTo>
                    <a:lnTo>
                      <a:pt x="1108" y="52"/>
                    </a:lnTo>
                    <a:lnTo>
                      <a:pt x="1101" y="57"/>
                    </a:lnTo>
                    <a:lnTo>
                      <a:pt x="1099" y="62"/>
                    </a:lnTo>
                    <a:lnTo>
                      <a:pt x="1095" y="65"/>
                    </a:lnTo>
                    <a:lnTo>
                      <a:pt x="1091" y="69"/>
                    </a:lnTo>
                    <a:lnTo>
                      <a:pt x="1086" y="73"/>
                    </a:lnTo>
                    <a:lnTo>
                      <a:pt x="1081" y="79"/>
                    </a:lnTo>
                    <a:lnTo>
                      <a:pt x="1075" y="84"/>
                    </a:lnTo>
                    <a:lnTo>
                      <a:pt x="1070" y="89"/>
                    </a:lnTo>
                    <a:lnTo>
                      <a:pt x="1064" y="94"/>
                    </a:lnTo>
                    <a:lnTo>
                      <a:pt x="1058" y="99"/>
                    </a:lnTo>
                    <a:lnTo>
                      <a:pt x="1053" y="105"/>
                    </a:lnTo>
                    <a:lnTo>
                      <a:pt x="1046" y="109"/>
                    </a:lnTo>
                    <a:lnTo>
                      <a:pt x="1041" y="114"/>
                    </a:lnTo>
                    <a:lnTo>
                      <a:pt x="1036" y="118"/>
                    </a:lnTo>
                    <a:lnTo>
                      <a:pt x="1031" y="122"/>
                    </a:lnTo>
                    <a:lnTo>
                      <a:pt x="1023" y="127"/>
                    </a:lnTo>
                    <a:lnTo>
                      <a:pt x="1018" y="132"/>
                    </a:lnTo>
                    <a:lnTo>
                      <a:pt x="1013" y="136"/>
                    </a:lnTo>
                    <a:lnTo>
                      <a:pt x="1006" y="140"/>
                    </a:lnTo>
                    <a:lnTo>
                      <a:pt x="1001" y="143"/>
                    </a:lnTo>
                    <a:lnTo>
                      <a:pt x="994" y="148"/>
                    </a:lnTo>
                    <a:lnTo>
                      <a:pt x="989" y="151"/>
                    </a:lnTo>
                    <a:lnTo>
                      <a:pt x="983" y="154"/>
                    </a:lnTo>
                    <a:lnTo>
                      <a:pt x="976" y="157"/>
                    </a:lnTo>
                    <a:lnTo>
                      <a:pt x="964" y="163"/>
                    </a:lnTo>
                    <a:lnTo>
                      <a:pt x="951" y="168"/>
                    </a:lnTo>
                    <a:lnTo>
                      <a:pt x="938" y="172"/>
                    </a:lnTo>
                    <a:lnTo>
                      <a:pt x="927" y="177"/>
                    </a:lnTo>
                    <a:lnTo>
                      <a:pt x="914" y="180"/>
                    </a:lnTo>
                    <a:lnTo>
                      <a:pt x="901" y="182"/>
                    </a:lnTo>
                    <a:lnTo>
                      <a:pt x="875" y="184"/>
                    </a:lnTo>
                    <a:lnTo>
                      <a:pt x="823" y="180"/>
                    </a:lnTo>
                    <a:lnTo>
                      <a:pt x="798" y="172"/>
                    </a:lnTo>
                    <a:lnTo>
                      <a:pt x="786" y="168"/>
                    </a:lnTo>
                    <a:lnTo>
                      <a:pt x="774" y="162"/>
                    </a:lnTo>
                    <a:lnTo>
                      <a:pt x="763" y="155"/>
                    </a:lnTo>
                    <a:lnTo>
                      <a:pt x="756" y="152"/>
                    </a:lnTo>
                    <a:lnTo>
                      <a:pt x="751" y="148"/>
                    </a:lnTo>
                    <a:lnTo>
                      <a:pt x="744" y="143"/>
                    </a:lnTo>
                    <a:lnTo>
                      <a:pt x="739" y="139"/>
                    </a:lnTo>
                    <a:lnTo>
                      <a:pt x="734" y="135"/>
                    </a:lnTo>
                    <a:lnTo>
                      <a:pt x="728" y="131"/>
                    </a:lnTo>
                    <a:lnTo>
                      <a:pt x="723" y="125"/>
                    </a:lnTo>
                    <a:lnTo>
                      <a:pt x="718" y="120"/>
                    </a:lnTo>
                    <a:lnTo>
                      <a:pt x="712" y="114"/>
                    </a:lnTo>
                    <a:lnTo>
                      <a:pt x="707" y="109"/>
                    </a:lnTo>
                    <a:lnTo>
                      <a:pt x="702" y="103"/>
                    </a:lnTo>
                    <a:lnTo>
                      <a:pt x="697" y="96"/>
                    </a:lnTo>
                    <a:lnTo>
                      <a:pt x="693" y="90"/>
                    </a:lnTo>
                    <a:lnTo>
                      <a:pt x="687" y="83"/>
                    </a:lnTo>
                    <a:lnTo>
                      <a:pt x="685" y="80"/>
                    </a:lnTo>
                    <a:lnTo>
                      <a:pt x="683" y="77"/>
                    </a:lnTo>
                    <a:lnTo>
                      <a:pt x="679" y="69"/>
                    </a:lnTo>
                    <a:lnTo>
                      <a:pt x="677" y="66"/>
                    </a:lnTo>
                    <a:lnTo>
                      <a:pt x="674" y="62"/>
                    </a:lnTo>
                    <a:lnTo>
                      <a:pt x="672" y="58"/>
                    </a:lnTo>
                    <a:lnTo>
                      <a:pt x="670" y="54"/>
                    </a:lnTo>
                    <a:lnTo>
                      <a:pt x="668" y="50"/>
                    </a:lnTo>
                    <a:lnTo>
                      <a:pt x="666" y="47"/>
                    </a:lnTo>
                    <a:lnTo>
                      <a:pt x="664" y="42"/>
                    </a:lnTo>
                    <a:lnTo>
                      <a:pt x="661" y="38"/>
                    </a:lnTo>
                    <a:lnTo>
                      <a:pt x="659" y="34"/>
                    </a:lnTo>
                    <a:lnTo>
                      <a:pt x="657" y="29"/>
                    </a:lnTo>
                    <a:lnTo>
                      <a:pt x="655" y="25"/>
                    </a:lnTo>
                    <a:lnTo>
                      <a:pt x="654" y="21"/>
                    </a:lnTo>
                    <a:lnTo>
                      <a:pt x="651" y="26"/>
                    </a:lnTo>
                    <a:lnTo>
                      <a:pt x="647" y="33"/>
                    </a:lnTo>
                    <a:lnTo>
                      <a:pt x="644" y="39"/>
                    </a:lnTo>
                    <a:lnTo>
                      <a:pt x="642" y="42"/>
                    </a:lnTo>
                    <a:lnTo>
                      <a:pt x="640" y="46"/>
                    </a:lnTo>
                    <a:lnTo>
                      <a:pt x="638" y="49"/>
                    </a:lnTo>
                    <a:lnTo>
                      <a:pt x="636" y="53"/>
                    </a:lnTo>
                    <a:lnTo>
                      <a:pt x="633" y="56"/>
                    </a:lnTo>
                    <a:lnTo>
                      <a:pt x="631" y="60"/>
                    </a:lnTo>
                    <a:lnTo>
                      <a:pt x="629" y="63"/>
                    </a:lnTo>
                    <a:lnTo>
                      <a:pt x="627" y="67"/>
                    </a:lnTo>
                    <a:lnTo>
                      <a:pt x="625" y="70"/>
                    </a:lnTo>
                    <a:lnTo>
                      <a:pt x="623" y="73"/>
                    </a:lnTo>
                    <a:lnTo>
                      <a:pt x="621" y="78"/>
                    </a:lnTo>
                    <a:lnTo>
                      <a:pt x="617" y="81"/>
                    </a:lnTo>
                    <a:lnTo>
                      <a:pt x="615" y="85"/>
                    </a:lnTo>
                    <a:lnTo>
                      <a:pt x="613" y="89"/>
                    </a:lnTo>
                    <a:lnTo>
                      <a:pt x="610" y="92"/>
                    </a:lnTo>
                    <a:lnTo>
                      <a:pt x="608" y="96"/>
                    </a:lnTo>
                    <a:lnTo>
                      <a:pt x="605" y="99"/>
                    </a:lnTo>
                    <a:lnTo>
                      <a:pt x="602" y="104"/>
                    </a:lnTo>
                    <a:lnTo>
                      <a:pt x="600" y="107"/>
                    </a:lnTo>
                    <a:lnTo>
                      <a:pt x="597" y="111"/>
                    </a:lnTo>
                    <a:lnTo>
                      <a:pt x="595" y="114"/>
                    </a:lnTo>
                    <a:lnTo>
                      <a:pt x="591" y="119"/>
                    </a:lnTo>
                    <a:lnTo>
                      <a:pt x="588" y="122"/>
                    </a:lnTo>
                    <a:lnTo>
                      <a:pt x="586" y="126"/>
                    </a:lnTo>
                    <a:lnTo>
                      <a:pt x="583" y="129"/>
                    </a:lnTo>
                    <a:lnTo>
                      <a:pt x="580" y="133"/>
                    </a:lnTo>
                    <a:lnTo>
                      <a:pt x="577" y="137"/>
                    </a:lnTo>
                    <a:lnTo>
                      <a:pt x="574" y="140"/>
                    </a:lnTo>
                    <a:lnTo>
                      <a:pt x="571" y="144"/>
                    </a:lnTo>
                    <a:lnTo>
                      <a:pt x="568" y="148"/>
                    </a:lnTo>
                    <a:lnTo>
                      <a:pt x="566" y="151"/>
                    </a:lnTo>
                    <a:lnTo>
                      <a:pt x="562" y="154"/>
                    </a:lnTo>
                    <a:lnTo>
                      <a:pt x="559" y="158"/>
                    </a:lnTo>
                    <a:lnTo>
                      <a:pt x="556" y="162"/>
                    </a:lnTo>
                    <a:lnTo>
                      <a:pt x="551" y="168"/>
                    </a:lnTo>
                    <a:lnTo>
                      <a:pt x="547" y="171"/>
                    </a:lnTo>
                    <a:lnTo>
                      <a:pt x="544" y="175"/>
                    </a:lnTo>
                    <a:lnTo>
                      <a:pt x="539" y="181"/>
                    </a:lnTo>
                    <a:lnTo>
                      <a:pt x="532" y="188"/>
                    </a:lnTo>
                    <a:lnTo>
                      <a:pt x="526" y="194"/>
                    </a:lnTo>
                    <a:lnTo>
                      <a:pt x="520" y="199"/>
                    </a:lnTo>
                    <a:lnTo>
                      <a:pt x="514" y="205"/>
                    </a:lnTo>
                    <a:lnTo>
                      <a:pt x="509" y="210"/>
                    </a:lnTo>
                    <a:lnTo>
                      <a:pt x="502" y="214"/>
                    </a:lnTo>
                    <a:lnTo>
                      <a:pt x="497" y="219"/>
                    </a:lnTo>
                    <a:lnTo>
                      <a:pt x="491" y="223"/>
                    </a:lnTo>
                    <a:lnTo>
                      <a:pt x="486" y="226"/>
                    </a:lnTo>
                    <a:lnTo>
                      <a:pt x="477" y="232"/>
                    </a:lnTo>
                    <a:lnTo>
                      <a:pt x="470" y="236"/>
                    </a:lnTo>
                    <a:lnTo>
                      <a:pt x="461" y="241"/>
                    </a:lnTo>
                    <a:lnTo>
                      <a:pt x="452" y="245"/>
                    </a:lnTo>
                    <a:lnTo>
                      <a:pt x="444" y="249"/>
                    </a:lnTo>
                    <a:lnTo>
                      <a:pt x="435" y="252"/>
                    </a:lnTo>
                    <a:lnTo>
                      <a:pt x="427" y="255"/>
                    </a:lnTo>
                    <a:lnTo>
                      <a:pt x="418" y="259"/>
                    </a:lnTo>
                    <a:lnTo>
                      <a:pt x="400" y="263"/>
                    </a:lnTo>
                    <a:lnTo>
                      <a:pt x="381" y="266"/>
                    </a:lnTo>
                    <a:lnTo>
                      <a:pt x="345" y="270"/>
                    </a:lnTo>
                    <a:lnTo>
                      <a:pt x="307" y="269"/>
                    </a:lnTo>
                    <a:lnTo>
                      <a:pt x="270" y="265"/>
                    </a:lnTo>
                    <a:lnTo>
                      <a:pt x="252" y="261"/>
                    </a:lnTo>
                    <a:lnTo>
                      <a:pt x="234" y="255"/>
                    </a:lnTo>
                    <a:lnTo>
                      <a:pt x="215" y="250"/>
                    </a:lnTo>
                    <a:lnTo>
                      <a:pt x="198" y="242"/>
                    </a:lnTo>
                    <a:lnTo>
                      <a:pt x="189" y="239"/>
                    </a:lnTo>
                    <a:lnTo>
                      <a:pt x="181" y="235"/>
                    </a:lnTo>
                    <a:lnTo>
                      <a:pt x="172" y="231"/>
                    </a:lnTo>
                    <a:lnTo>
                      <a:pt x="164" y="226"/>
                    </a:lnTo>
                    <a:lnTo>
                      <a:pt x="155" y="221"/>
                    </a:lnTo>
                    <a:lnTo>
                      <a:pt x="147" y="217"/>
                    </a:lnTo>
                    <a:lnTo>
                      <a:pt x="139" y="211"/>
                    </a:lnTo>
                    <a:lnTo>
                      <a:pt x="131" y="206"/>
                    </a:lnTo>
                    <a:lnTo>
                      <a:pt x="123" y="200"/>
                    </a:lnTo>
                    <a:lnTo>
                      <a:pt x="115" y="194"/>
                    </a:lnTo>
                    <a:lnTo>
                      <a:pt x="108" y="189"/>
                    </a:lnTo>
                    <a:lnTo>
                      <a:pt x="101" y="182"/>
                    </a:lnTo>
                    <a:lnTo>
                      <a:pt x="94" y="176"/>
                    </a:lnTo>
                    <a:lnTo>
                      <a:pt x="87" y="169"/>
                    </a:lnTo>
                    <a:lnTo>
                      <a:pt x="83" y="166"/>
                    </a:lnTo>
                    <a:lnTo>
                      <a:pt x="80" y="162"/>
                    </a:lnTo>
                    <a:lnTo>
                      <a:pt x="76" y="158"/>
                    </a:lnTo>
                    <a:lnTo>
                      <a:pt x="73" y="155"/>
                    </a:lnTo>
                    <a:lnTo>
                      <a:pt x="70" y="152"/>
                    </a:lnTo>
                    <a:lnTo>
                      <a:pt x="67" y="148"/>
                    </a:lnTo>
                    <a:lnTo>
                      <a:pt x="64" y="144"/>
                    </a:lnTo>
                    <a:lnTo>
                      <a:pt x="60" y="141"/>
                    </a:lnTo>
                    <a:lnTo>
                      <a:pt x="58" y="137"/>
                    </a:lnTo>
                    <a:lnTo>
                      <a:pt x="55" y="134"/>
                    </a:lnTo>
                    <a:lnTo>
                      <a:pt x="52" y="129"/>
                    </a:lnTo>
                    <a:lnTo>
                      <a:pt x="50" y="126"/>
                    </a:lnTo>
                    <a:lnTo>
                      <a:pt x="46" y="122"/>
                    </a:lnTo>
                    <a:lnTo>
                      <a:pt x="43" y="118"/>
                    </a:lnTo>
                    <a:lnTo>
                      <a:pt x="41" y="114"/>
                    </a:lnTo>
                    <a:lnTo>
                      <a:pt x="38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0" y="97"/>
                    </a:lnTo>
                    <a:lnTo>
                      <a:pt x="28" y="93"/>
                    </a:lnTo>
                    <a:lnTo>
                      <a:pt x="26" y="89"/>
                    </a:lnTo>
                    <a:lnTo>
                      <a:pt x="24" y="84"/>
                    </a:lnTo>
                    <a:lnTo>
                      <a:pt x="22" y="80"/>
                    </a:lnTo>
                    <a:lnTo>
                      <a:pt x="19" y="76"/>
                    </a:lnTo>
                    <a:lnTo>
                      <a:pt x="17" y="71"/>
                    </a:lnTo>
                    <a:lnTo>
                      <a:pt x="15" y="67"/>
                    </a:lnTo>
                    <a:lnTo>
                      <a:pt x="13" y="63"/>
                    </a:lnTo>
                    <a:lnTo>
                      <a:pt x="12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4"/>
                    </a:lnTo>
                    <a:lnTo>
                      <a:pt x="5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1" y="25"/>
                    </a:lnTo>
                    <a:lnTo>
                      <a:pt x="0" y="21"/>
                    </a:lnTo>
                    <a:lnTo>
                      <a:pt x="0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1"/>
              <p:cNvSpPr>
                <a:spLocks/>
              </p:cNvSpPr>
              <p:nvPr/>
            </p:nvSpPr>
            <p:spPr bwMode="auto">
              <a:xfrm>
                <a:off x="1824" y="1490"/>
                <a:ext cx="1262" cy="227"/>
              </a:xfrm>
              <a:custGeom>
                <a:avLst/>
                <a:gdLst/>
                <a:ahLst/>
                <a:cxnLst>
                  <a:cxn ang="0">
                    <a:pos x="11" y="125"/>
                  </a:cxn>
                  <a:cxn ang="0">
                    <a:pos x="27" y="152"/>
                  </a:cxn>
                  <a:cxn ang="0">
                    <a:pos x="46" y="177"/>
                  </a:cxn>
                  <a:cxn ang="0">
                    <a:pos x="68" y="201"/>
                  </a:cxn>
                  <a:cxn ang="0">
                    <a:pos x="108" y="235"/>
                  </a:cxn>
                  <a:cxn ang="0">
                    <a:pos x="152" y="264"/>
                  </a:cxn>
                  <a:cxn ang="0">
                    <a:pos x="208" y="288"/>
                  </a:cxn>
                  <a:cxn ang="0">
                    <a:pos x="346" y="308"/>
                  </a:cxn>
                  <a:cxn ang="0">
                    <a:pos x="477" y="276"/>
                  </a:cxn>
                  <a:cxn ang="0">
                    <a:pos x="521" y="250"/>
                  </a:cxn>
                  <a:cxn ang="0">
                    <a:pos x="558" y="222"/>
                  </a:cxn>
                  <a:cxn ang="0">
                    <a:pos x="593" y="188"/>
                  </a:cxn>
                  <a:cxn ang="0">
                    <a:pos x="624" y="152"/>
                  </a:cxn>
                  <a:cxn ang="0">
                    <a:pos x="647" y="116"/>
                  </a:cxn>
                  <a:cxn ang="0">
                    <a:pos x="673" y="126"/>
                  </a:cxn>
                  <a:cxn ang="0">
                    <a:pos x="706" y="154"/>
                  </a:cxn>
                  <a:cxn ang="0">
                    <a:pos x="741" y="176"/>
                  </a:cxn>
                  <a:cxn ang="0">
                    <a:pos x="804" y="202"/>
                  </a:cxn>
                  <a:cxn ang="0">
                    <a:pos x="963" y="201"/>
                  </a:cxn>
                  <a:cxn ang="0">
                    <a:pos x="1031" y="169"/>
                  </a:cxn>
                  <a:cxn ang="0">
                    <a:pos x="1070" y="139"/>
                  </a:cxn>
                  <a:cxn ang="0">
                    <a:pos x="1094" y="114"/>
                  </a:cxn>
                  <a:cxn ang="0">
                    <a:pos x="1129" y="81"/>
                  </a:cxn>
                  <a:cxn ang="0">
                    <a:pos x="1178" y="56"/>
                  </a:cxn>
                  <a:cxn ang="0">
                    <a:pos x="1325" y="63"/>
                  </a:cxn>
                  <a:cxn ang="0">
                    <a:pos x="1371" y="89"/>
                  </a:cxn>
                  <a:cxn ang="0">
                    <a:pos x="1407" y="122"/>
                  </a:cxn>
                  <a:cxn ang="0">
                    <a:pos x="1399" y="65"/>
                  </a:cxn>
                  <a:cxn ang="0">
                    <a:pos x="1361" y="36"/>
                  </a:cxn>
                  <a:cxn ang="0">
                    <a:pos x="1313" y="14"/>
                  </a:cxn>
                  <a:cxn ang="0">
                    <a:pos x="1178" y="9"/>
                  </a:cxn>
                  <a:cxn ang="0">
                    <a:pos x="1120" y="41"/>
                  </a:cxn>
                  <a:cxn ang="0">
                    <a:pos x="1091" y="69"/>
                  </a:cxn>
                  <a:cxn ang="0">
                    <a:pos x="1058" y="99"/>
                  </a:cxn>
                  <a:cxn ang="0">
                    <a:pos x="1023" y="127"/>
                  </a:cxn>
                  <a:cxn ang="0">
                    <a:pos x="989" y="150"/>
                  </a:cxn>
                  <a:cxn ang="0">
                    <a:pos x="927" y="176"/>
                  </a:cxn>
                  <a:cxn ang="0">
                    <a:pos x="786" y="168"/>
                  </a:cxn>
                  <a:cxn ang="0">
                    <a:pos x="739" y="139"/>
                  </a:cxn>
                  <a:cxn ang="0">
                    <a:pos x="707" y="108"/>
                  </a:cxn>
                  <a:cxn ang="0">
                    <a:pos x="681" y="72"/>
                  </a:cxn>
                  <a:cxn ang="0">
                    <a:pos x="666" y="46"/>
                  </a:cxn>
                  <a:cxn ang="0">
                    <a:pos x="654" y="20"/>
                  </a:cxn>
                  <a:cxn ang="0">
                    <a:pos x="638" y="48"/>
                  </a:cxn>
                  <a:cxn ang="0">
                    <a:pos x="625" y="70"/>
                  </a:cxn>
                  <a:cxn ang="0">
                    <a:pos x="608" y="95"/>
                  </a:cxn>
                  <a:cxn ang="0">
                    <a:pos x="591" y="118"/>
                  </a:cxn>
                  <a:cxn ang="0">
                    <a:pos x="574" y="140"/>
                  </a:cxn>
                  <a:cxn ang="0">
                    <a:pos x="556" y="161"/>
                  </a:cxn>
                  <a:cxn ang="0">
                    <a:pos x="532" y="187"/>
                  </a:cxn>
                  <a:cxn ang="0">
                    <a:pos x="497" y="218"/>
                  </a:cxn>
                  <a:cxn ang="0">
                    <a:pos x="452" y="244"/>
                  </a:cxn>
                  <a:cxn ang="0">
                    <a:pos x="381" y="265"/>
                  </a:cxn>
                  <a:cxn ang="0">
                    <a:pos x="215" y="248"/>
                  </a:cxn>
                  <a:cxn ang="0">
                    <a:pos x="155" y="220"/>
                  </a:cxn>
                  <a:cxn ang="0">
                    <a:pos x="108" y="188"/>
                  </a:cxn>
                  <a:cxn ang="0">
                    <a:pos x="76" y="158"/>
                  </a:cxn>
                  <a:cxn ang="0">
                    <a:pos x="55" y="132"/>
                  </a:cxn>
                  <a:cxn ang="0">
                    <a:pos x="38" y="109"/>
                  </a:cxn>
                  <a:cxn ang="0">
                    <a:pos x="24" y="84"/>
                  </a:cxn>
                  <a:cxn ang="0">
                    <a:pos x="12" y="58"/>
                  </a:cxn>
                  <a:cxn ang="0">
                    <a:pos x="2" y="30"/>
                  </a:cxn>
                </a:cxnLst>
                <a:rect l="0" t="0" r="r" b="b"/>
                <a:pathLst>
                  <a:path w="1416" h="308">
                    <a:moveTo>
                      <a:pt x="0" y="104"/>
                    </a:moveTo>
                    <a:lnTo>
                      <a:pt x="1" y="108"/>
                    </a:lnTo>
                    <a:lnTo>
                      <a:pt x="3" y="113"/>
                    </a:lnTo>
                    <a:lnTo>
                      <a:pt x="5" y="117"/>
                    </a:lnTo>
                    <a:lnTo>
                      <a:pt x="8" y="120"/>
                    </a:lnTo>
                    <a:lnTo>
                      <a:pt x="11" y="125"/>
                    </a:lnTo>
                    <a:lnTo>
                      <a:pt x="13" y="129"/>
                    </a:lnTo>
                    <a:lnTo>
                      <a:pt x="15" y="133"/>
                    </a:lnTo>
                    <a:lnTo>
                      <a:pt x="17" y="136"/>
                    </a:lnTo>
                    <a:lnTo>
                      <a:pt x="19" y="141"/>
                    </a:lnTo>
                    <a:lnTo>
                      <a:pt x="23" y="144"/>
                    </a:lnTo>
                    <a:lnTo>
                      <a:pt x="27" y="152"/>
                    </a:lnTo>
                    <a:lnTo>
                      <a:pt x="30" y="156"/>
                    </a:lnTo>
                    <a:lnTo>
                      <a:pt x="32" y="160"/>
                    </a:lnTo>
                    <a:lnTo>
                      <a:pt x="36" y="163"/>
                    </a:lnTo>
                    <a:lnTo>
                      <a:pt x="38" y="166"/>
                    </a:lnTo>
                    <a:lnTo>
                      <a:pt x="44" y="174"/>
                    </a:lnTo>
                    <a:lnTo>
                      <a:pt x="46" y="177"/>
                    </a:lnTo>
                    <a:lnTo>
                      <a:pt x="50" y="180"/>
                    </a:lnTo>
                    <a:lnTo>
                      <a:pt x="52" y="184"/>
                    </a:lnTo>
                    <a:lnTo>
                      <a:pt x="55" y="188"/>
                    </a:lnTo>
                    <a:lnTo>
                      <a:pt x="58" y="191"/>
                    </a:lnTo>
                    <a:lnTo>
                      <a:pt x="61" y="194"/>
                    </a:lnTo>
                    <a:lnTo>
                      <a:pt x="68" y="201"/>
                    </a:lnTo>
                    <a:lnTo>
                      <a:pt x="74" y="206"/>
                    </a:lnTo>
                    <a:lnTo>
                      <a:pt x="81" y="213"/>
                    </a:lnTo>
                    <a:lnTo>
                      <a:pt x="87" y="218"/>
                    </a:lnTo>
                    <a:lnTo>
                      <a:pt x="94" y="225"/>
                    </a:lnTo>
                    <a:lnTo>
                      <a:pt x="100" y="230"/>
                    </a:lnTo>
                    <a:lnTo>
                      <a:pt x="108" y="235"/>
                    </a:lnTo>
                    <a:lnTo>
                      <a:pt x="114" y="241"/>
                    </a:lnTo>
                    <a:lnTo>
                      <a:pt x="122" y="246"/>
                    </a:lnTo>
                    <a:lnTo>
                      <a:pt x="129" y="250"/>
                    </a:lnTo>
                    <a:lnTo>
                      <a:pt x="137" y="255"/>
                    </a:lnTo>
                    <a:lnTo>
                      <a:pt x="144" y="260"/>
                    </a:lnTo>
                    <a:lnTo>
                      <a:pt x="152" y="264"/>
                    </a:lnTo>
                    <a:lnTo>
                      <a:pt x="159" y="268"/>
                    </a:lnTo>
                    <a:lnTo>
                      <a:pt x="167" y="272"/>
                    </a:lnTo>
                    <a:lnTo>
                      <a:pt x="176" y="275"/>
                    </a:lnTo>
                    <a:lnTo>
                      <a:pt x="183" y="279"/>
                    </a:lnTo>
                    <a:lnTo>
                      <a:pt x="192" y="283"/>
                    </a:lnTo>
                    <a:lnTo>
                      <a:pt x="208" y="288"/>
                    </a:lnTo>
                    <a:lnTo>
                      <a:pt x="224" y="293"/>
                    </a:lnTo>
                    <a:lnTo>
                      <a:pt x="241" y="298"/>
                    </a:lnTo>
                    <a:lnTo>
                      <a:pt x="259" y="302"/>
                    </a:lnTo>
                    <a:lnTo>
                      <a:pt x="276" y="305"/>
                    </a:lnTo>
                    <a:lnTo>
                      <a:pt x="310" y="308"/>
                    </a:lnTo>
                    <a:lnTo>
                      <a:pt x="346" y="308"/>
                    </a:lnTo>
                    <a:lnTo>
                      <a:pt x="381" y="304"/>
                    </a:lnTo>
                    <a:lnTo>
                      <a:pt x="417" y="298"/>
                    </a:lnTo>
                    <a:lnTo>
                      <a:pt x="434" y="292"/>
                    </a:lnTo>
                    <a:lnTo>
                      <a:pt x="451" y="286"/>
                    </a:lnTo>
                    <a:lnTo>
                      <a:pt x="469" y="279"/>
                    </a:lnTo>
                    <a:lnTo>
                      <a:pt x="477" y="276"/>
                    </a:lnTo>
                    <a:lnTo>
                      <a:pt x="486" y="272"/>
                    </a:lnTo>
                    <a:lnTo>
                      <a:pt x="498" y="265"/>
                    </a:lnTo>
                    <a:lnTo>
                      <a:pt x="503" y="262"/>
                    </a:lnTo>
                    <a:lnTo>
                      <a:pt x="510" y="258"/>
                    </a:lnTo>
                    <a:lnTo>
                      <a:pt x="515" y="255"/>
                    </a:lnTo>
                    <a:lnTo>
                      <a:pt x="521" y="250"/>
                    </a:lnTo>
                    <a:lnTo>
                      <a:pt x="528" y="246"/>
                    </a:lnTo>
                    <a:lnTo>
                      <a:pt x="534" y="242"/>
                    </a:lnTo>
                    <a:lnTo>
                      <a:pt x="540" y="237"/>
                    </a:lnTo>
                    <a:lnTo>
                      <a:pt x="546" y="232"/>
                    </a:lnTo>
                    <a:lnTo>
                      <a:pt x="553" y="227"/>
                    </a:lnTo>
                    <a:lnTo>
                      <a:pt x="558" y="222"/>
                    </a:lnTo>
                    <a:lnTo>
                      <a:pt x="565" y="217"/>
                    </a:lnTo>
                    <a:lnTo>
                      <a:pt x="570" y="212"/>
                    </a:lnTo>
                    <a:lnTo>
                      <a:pt x="575" y="205"/>
                    </a:lnTo>
                    <a:lnTo>
                      <a:pt x="582" y="200"/>
                    </a:lnTo>
                    <a:lnTo>
                      <a:pt x="587" y="194"/>
                    </a:lnTo>
                    <a:lnTo>
                      <a:pt x="593" y="188"/>
                    </a:lnTo>
                    <a:lnTo>
                      <a:pt x="598" y="183"/>
                    </a:lnTo>
                    <a:lnTo>
                      <a:pt x="603" y="176"/>
                    </a:lnTo>
                    <a:lnTo>
                      <a:pt x="609" y="171"/>
                    </a:lnTo>
                    <a:lnTo>
                      <a:pt x="614" y="164"/>
                    </a:lnTo>
                    <a:lnTo>
                      <a:pt x="618" y="158"/>
                    </a:lnTo>
                    <a:lnTo>
                      <a:pt x="624" y="152"/>
                    </a:lnTo>
                    <a:lnTo>
                      <a:pt x="628" y="146"/>
                    </a:lnTo>
                    <a:lnTo>
                      <a:pt x="632" y="141"/>
                    </a:lnTo>
                    <a:lnTo>
                      <a:pt x="637" y="134"/>
                    </a:lnTo>
                    <a:lnTo>
                      <a:pt x="640" y="128"/>
                    </a:lnTo>
                    <a:lnTo>
                      <a:pt x="644" y="122"/>
                    </a:lnTo>
                    <a:lnTo>
                      <a:pt x="647" y="116"/>
                    </a:lnTo>
                    <a:lnTo>
                      <a:pt x="651" y="111"/>
                    </a:lnTo>
                    <a:lnTo>
                      <a:pt x="654" y="104"/>
                    </a:lnTo>
                    <a:lnTo>
                      <a:pt x="658" y="109"/>
                    </a:lnTo>
                    <a:lnTo>
                      <a:pt x="664" y="115"/>
                    </a:lnTo>
                    <a:lnTo>
                      <a:pt x="668" y="120"/>
                    </a:lnTo>
                    <a:lnTo>
                      <a:pt x="673" y="126"/>
                    </a:lnTo>
                    <a:lnTo>
                      <a:pt x="679" y="131"/>
                    </a:lnTo>
                    <a:lnTo>
                      <a:pt x="684" y="135"/>
                    </a:lnTo>
                    <a:lnTo>
                      <a:pt x="689" y="141"/>
                    </a:lnTo>
                    <a:lnTo>
                      <a:pt x="694" y="145"/>
                    </a:lnTo>
                    <a:lnTo>
                      <a:pt x="700" y="149"/>
                    </a:lnTo>
                    <a:lnTo>
                      <a:pt x="706" y="154"/>
                    </a:lnTo>
                    <a:lnTo>
                      <a:pt x="711" y="158"/>
                    </a:lnTo>
                    <a:lnTo>
                      <a:pt x="716" y="162"/>
                    </a:lnTo>
                    <a:lnTo>
                      <a:pt x="723" y="165"/>
                    </a:lnTo>
                    <a:lnTo>
                      <a:pt x="728" y="170"/>
                    </a:lnTo>
                    <a:lnTo>
                      <a:pt x="735" y="173"/>
                    </a:lnTo>
                    <a:lnTo>
                      <a:pt x="741" y="176"/>
                    </a:lnTo>
                    <a:lnTo>
                      <a:pt x="747" y="179"/>
                    </a:lnTo>
                    <a:lnTo>
                      <a:pt x="753" y="183"/>
                    </a:lnTo>
                    <a:lnTo>
                      <a:pt x="765" y="188"/>
                    </a:lnTo>
                    <a:lnTo>
                      <a:pt x="778" y="193"/>
                    </a:lnTo>
                    <a:lnTo>
                      <a:pt x="791" y="198"/>
                    </a:lnTo>
                    <a:lnTo>
                      <a:pt x="804" y="202"/>
                    </a:lnTo>
                    <a:lnTo>
                      <a:pt x="817" y="205"/>
                    </a:lnTo>
                    <a:lnTo>
                      <a:pt x="844" y="211"/>
                    </a:lnTo>
                    <a:lnTo>
                      <a:pt x="870" y="213"/>
                    </a:lnTo>
                    <a:lnTo>
                      <a:pt x="896" y="213"/>
                    </a:lnTo>
                    <a:lnTo>
                      <a:pt x="950" y="204"/>
                    </a:lnTo>
                    <a:lnTo>
                      <a:pt x="963" y="201"/>
                    </a:lnTo>
                    <a:lnTo>
                      <a:pt x="976" y="197"/>
                    </a:lnTo>
                    <a:lnTo>
                      <a:pt x="989" y="191"/>
                    </a:lnTo>
                    <a:lnTo>
                      <a:pt x="1001" y="186"/>
                    </a:lnTo>
                    <a:lnTo>
                      <a:pt x="1014" y="179"/>
                    </a:lnTo>
                    <a:lnTo>
                      <a:pt x="1026" y="173"/>
                    </a:lnTo>
                    <a:lnTo>
                      <a:pt x="1031" y="169"/>
                    </a:lnTo>
                    <a:lnTo>
                      <a:pt x="1037" y="164"/>
                    </a:lnTo>
                    <a:lnTo>
                      <a:pt x="1043" y="161"/>
                    </a:lnTo>
                    <a:lnTo>
                      <a:pt x="1049" y="157"/>
                    </a:lnTo>
                    <a:lnTo>
                      <a:pt x="1055" y="151"/>
                    </a:lnTo>
                    <a:lnTo>
                      <a:pt x="1062" y="145"/>
                    </a:lnTo>
                    <a:lnTo>
                      <a:pt x="1070" y="139"/>
                    </a:lnTo>
                    <a:lnTo>
                      <a:pt x="1076" y="132"/>
                    </a:lnTo>
                    <a:lnTo>
                      <a:pt x="1079" y="128"/>
                    </a:lnTo>
                    <a:lnTo>
                      <a:pt x="1084" y="125"/>
                    </a:lnTo>
                    <a:lnTo>
                      <a:pt x="1087" y="121"/>
                    </a:lnTo>
                    <a:lnTo>
                      <a:pt x="1090" y="117"/>
                    </a:lnTo>
                    <a:lnTo>
                      <a:pt x="1094" y="114"/>
                    </a:lnTo>
                    <a:lnTo>
                      <a:pt x="1096" y="111"/>
                    </a:lnTo>
                    <a:lnTo>
                      <a:pt x="1101" y="104"/>
                    </a:lnTo>
                    <a:lnTo>
                      <a:pt x="1108" y="99"/>
                    </a:lnTo>
                    <a:lnTo>
                      <a:pt x="1114" y="92"/>
                    </a:lnTo>
                    <a:lnTo>
                      <a:pt x="1120" y="87"/>
                    </a:lnTo>
                    <a:lnTo>
                      <a:pt x="1129" y="81"/>
                    </a:lnTo>
                    <a:lnTo>
                      <a:pt x="1137" y="76"/>
                    </a:lnTo>
                    <a:lnTo>
                      <a:pt x="1144" y="71"/>
                    </a:lnTo>
                    <a:lnTo>
                      <a:pt x="1153" y="66"/>
                    </a:lnTo>
                    <a:lnTo>
                      <a:pt x="1159" y="62"/>
                    </a:lnTo>
                    <a:lnTo>
                      <a:pt x="1169" y="59"/>
                    </a:lnTo>
                    <a:lnTo>
                      <a:pt x="1178" y="56"/>
                    </a:lnTo>
                    <a:lnTo>
                      <a:pt x="1197" y="50"/>
                    </a:lnTo>
                    <a:lnTo>
                      <a:pt x="1215" y="47"/>
                    </a:lnTo>
                    <a:lnTo>
                      <a:pt x="1235" y="46"/>
                    </a:lnTo>
                    <a:lnTo>
                      <a:pt x="1272" y="48"/>
                    </a:lnTo>
                    <a:lnTo>
                      <a:pt x="1308" y="57"/>
                    </a:lnTo>
                    <a:lnTo>
                      <a:pt x="1325" y="63"/>
                    </a:lnTo>
                    <a:lnTo>
                      <a:pt x="1334" y="68"/>
                    </a:lnTo>
                    <a:lnTo>
                      <a:pt x="1341" y="71"/>
                    </a:lnTo>
                    <a:lnTo>
                      <a:pt x="1350" y="75"/>
                    </a:lnTo>
                    <a:lnTo>
                      <a:pt x="1357" y="79"/>
                    </a:lnTo>
                    <a:lnTo>
                      <a:pt x="1365" y="85"/>
                    </a:lnTo>
                    <a:lnTo>
                      <a:pt x="1371" y="89"/>
                    </a:lnTo>
                    <a:lnTo>
                      <a:pt x="1379" y="94"/>
                    </a:lnTo>
                    <a:lnTo>
                      <a:pt x="1384" y="100"/>
                    </a:lnTo>
                    <a:lnTo>
                      <a:pt x="1391" y="105"/>
                    </a:lnTo>
                    <a:lnTo>
                      <a:pt x="1397" y="111"/>
                    </a:lnTo>
                    <a:lnTo>
                      <a:pt x="1403" y="116"/>
                    </a:lnTo>
                    <a:lnTo>
                      <a:pt x="1407" y="122"/>
                    </a:lnTo>
                    <a:lnTo>
                      <a:pt x="1412" y="128"/>
                    </a:lnTo>
                    <a:lnTo>
                      <a:pt x="1416" y="134"/>
                    </a:lnTo>
                    <a:lnTo>
                      <a:pt x="1416" y="81"/>
                    </a:lnTo>
                    <a:lnTo>
                      <a:pt x="1411" y="76"/>
                    </a:lnTo>
                    <a:lnTo>
                      <a:pt x="1406" y="71"/>
                    </a:lnTo>
                    <a:lnTo>
                      <a:pt x="1399" y="65"/>
                    </a:lnTo>
                    <a:lnTo>
                      <a:pt x="1394" y="61"/>
                    </a:lnTo>
                    <a:lnTo>
                      <a:pt x="1388" y="56"/>
                    </a:lnTo>
                    <a:lnTo>
                      <a:pt x="1381" y="50"/>
                    </a:lnTo>
                    <a:lnTo>
                      <a:pt x="1375" y="46"/>
                    </a:lnTo>
                    <a:lnTo>
                      <a:pt x="1367" y="41"/>
                    </a:lnTo>
                    <a:lnTo>
                      <a:pt x="1361" y="36"/>
                    </a:lnTo>
                    <a:lnTo>
                      <a:pt x="1353" y="32"/>
                    </a:lnTo>
                    <a:lnTo>
                      <a:pt x="1346" y="28"/>
                    </a:lnTo>
                    <a:lnTo>
                      <a:pt x="1337" y="24"/>
                    </a:lnTo>
                    <a:lnTo>
                      <a:pt x="1329" y="20"/>
                    </a:lnTo>
                    <a:lnTo>
                      <a:pt x="1321" y="17"/>
                    </a:lnTo>
                    <a:lnTo>
                      <a:pt x="1313" y="14"/>
                    </a:lnTo>
                    <a:lnTo>
                      <a:pt x="1305" y="10"/>
                    </a:lnTo>
                    <a:lnTo>
                      <a:pt x="1287" y="6"/>
                    </a:lnTo>
                    <a:lnTo>
                      <a:pt x="1269" y="3"/>
                    </a:lnTo>
                    <a:lnTo>
                      <a:pt x="1232" y="0"/>
                    </a:lnTo>
                    <a:lnTo>
                      <a:pt x="1196" y="4"/>
                    </a:lnTo>
                    <a:lnTo>
                      <a:pt x="1178" y="9"/>
                    </a:lnTo>
                    <a:lnTo>
                      <a:pt x="1159" y="17"/>
                    </a:lnTo>
                    <a:lnTo>
                      <a:pt x="1153" y="20"/>
                    </a:lnTo>
                    <a:lnTo>
                      <a:pt x="1144" y="24"/>
                    </a:lnTo>
                    <a:lnTo>
                      <a:pt x="1137" y="30"/>
                    </a:lnTo>
                    <a:lnTo>
                      <a:pt x="1129" y="34"/>
                    </a:lnTo>
                    <a:lnTo>
                      <a:pt x="1120" y="41"/>
                    </a:lnTo>
                    <a:lnTo>
                      <a:pt x="1114" y="46"/>
                    </a:lnTo>
                    <a:lnTo>
                      <a:pt x="1108" y="51"/>
                    </a:lnTo>
                    <a:lnTo>
                      <a:pt x="1101" y="57"/>
                    </a:lnTo>
                    <a:lnTo>
                      <a:pt x="1099" y="60"/>
                    </a:lnTo>
                    <a:lnTo>
                      <a:pt x="1095" y="64"/>
                    </a:lnTo>
                    <a:lnTo>
                      <a:pt x="1091" y="69"/>
                    </a:lnTo>
                    <a:lnTo>
                      <a:pt x="1086" y="73"/>
                    </a:lnTo>
                    <a:lnTo>
                      <a:pt x="1081" y="78"/>
                    </a:lnTo>
                    <a:lnTo>
                      <a:pt x="1075" y="84"/>
                    </a:lnTo>
                    <a:lnTo>
                      <a:pt x="1070" y="88"/>
                    </a:lnTo>
                    <a:lnTo>
                      <a:pt x="1064" y="93"/>
                    </a:lnTo>
                    <a:lnTo>
                      <a:pt x="1058" y="99"/>
                    </a:lnTo>
                    <a:lnTo>
                      <a:pt x="1053" y="104"/>
                    </a:lnTo>
                    <a:lnTo>
                      <a:pt x="1046" y="108"/>
                    </a:lnTo>
                    <a:lnTo>
                      <a:pt x="1041" y="113"/>
                    </a:lnTo>
                    <a:lnTo>
                      <a:pt x="1036" y="117"/>
                    </a:lnTo>
                    <a:lnTo>
                      <a:pt x="1031" y="121"/>
                    </a:lnTo>
                    <a:lnTo>
                      <a:pt x="1023" y="127"/>
                    </a:lnTo>
                    <a:lnTo>
                      <a:pt x="1018" y="131"/>
                    </a:lnTo>
                    <a:lnTo>
                      <a:pt x="1013" y="135"/>
                    </a:lnTo>
                    <a:lnTo>
                      <a:pt x="1006" y="140"/>
                    </a:lnTo>
                    <a:lnTo>
                      <a:pt x="1001" y="143"/>
                    </a:lnTo>
                    <a:lnTo>
                      <a:pt x="994" y="147"/>
                    </a:lnTo>
                    <a:lnTo>
                      <a:pt x="989" y="150"/>
                    </a:lnTo>
                    <a:lnTo>
                      <a:pt x="983" y="154"/>
                    </a:lnTo>
                    <a:lnTo>
                      <a:pt x="976" y="157"/>
                    </a:lnTo>
                    <a:lnTo>
                      <a:pt x="964" y="162"/>
                    </a:lnTo>
                    <a:lnTo>
                      <a:pt x="951" y="168"/>
                    </a:lnTo>
                    <a:lnTo>
                      <a:pt x="938" y="172"/>
                    </a:lnTo>
                    <a:lnTo>
                      <a:pt x="927" y="176"/>
                    </a:lnTo>
                    <a:lnTo>
                      <a:pt x="914" y="179"/>
                    </a:lnTo>
                    <a:lnTo>
                      <a:pt x="901" y="182"/>
                    </a:lnTo>
                    <a:lnTo>
                      <a:pt x="875" y="184"/>
                    </a:lnTo>
                    <a:lnTo>
                      <a:pt x="823" y="179"/>
                    </a:lnTo>
                    <a:lnTo>
                      <a:pt x="798" y="172"/>
                    </a:lnTo>
                    <a:lnTo>
                      <a:pt x="786" y="168"/>
                    </a:lnTo>
                    <a:lnTo>
                      <a:pt x="774" y="161"/>
                    </a:lnTo>
                    <a:lnTo>
                      <a:pt x="763" y="155"/>
                    </a:lnTo>
                    <a:lnTo>
                      <a:pt x="756" y="151"/>
                    </a:lnTo>
                    <a:lnTo>
                      <a:pt x="751" y="147"/>
                    </a:lnTo>
                    <a:lnTo>
                      <a:pt x="744" y="143"/>
                    </a:lnTo>
                    <a:lnTo>
                      <a:pt x="739" y="139"/>
                    </a:lnTo>
                    <a:lnTo>
                      <a:pt x="734" y="134"/>
                    </a:lnTo>
                    <a:lnTo>
                      <a:pt x="728" y="130"/>
                    </a:lnTo>
                    <a:lnTo>
                      <a:pt x="723" y="125"/>
                    </a:lnTo>
                    <a:lnTo>
                      <a:pt x="718" y="119"/>
                    </a:lnTo>
                    <a:lnTo>
                      <a:pt x="712" y="114"/>
                    </a:lnTo>
                    <a:lnTo>
                      <a:pt x="707" y="108"/>
                    </a:lnTo>
                    <a:lnTo>
                      <a:pt x="702" y="102"/>
                    </a:lnTo>
                    <a:lnTo>
                      <a:pt x="697" y="95"/>
                    </a:lnTo>
                    <a:lnTo>
                      <a:pt x="693" y="89"/>
                    </a:lnTo>
                    <a:lnTo>
                      <a:pt x="687" y="83"/>
                    </a:lnTo>
                    <a:lnTo>
                      <a:pt x="683" y="76"/>
                    </a:lnTo>
                    <a:lnTo>
                      <a:pt x="681" y="72"/>
                    </a:lnTo>
                    <a:lnTo>
                      <a:pt x="679" y="69"/>
                    </a:lnTo>
                    <a:lnTo>
                      <a:pt x="674" y="61"/>
                    </a:lnTo>
                    <a:lnTo>
                      <a:pt x="672" y="58"/>
                    </a:lnTo>
                    <a:lnTo>
                      <a:pt x="670" y="54"/>
                    </a:lnTo>
                    <a:lnTo>
                      <a:pt x="668" y="49"/>
                    </a:lnTo>
                    <a:lnTo>
                      <a:pt x="666" y="46"/>
                    </a:lnTo>
                    <a:lnTo>
                      <a:pt x="664" y="42"/>
                    </a:lnTo>
                    <a:lnTo>
                      <a:pt x="661" y="37"/>
                    </a:lnTo>
                    <a:lnTo>
                      <a:pt x="659" y="33"/>
                    </a:lnTo>
                    <a:lnTo>
                      <a:pt x="657" y="29"/>
                    </a:lnTo>
                    <a:lnTo>
                      <a:pt x="655" y="24"/>
                    </a:lnTo>
                    <a:lnTo>
                      <a:pt x="654" y="20"/>
                    </a:lnTo>
                    <a:lnTo>
                      <a:pt x="651" y="26"/>
                    </a:lnTo>
                    <a:lnTo>
                      <a:pt x="647" y="32"/>
                    </a:lnTo>
                    <a:lnTo>
                      <a:pt x="644" y="38"/>
                    </a:lnTo>
                    <a:lnTo>
                      <a:pt x="642" y="42"/>
                    </a:lnTo>
                    <a:lnTo>
                      <a:pt x="640" y="45"/>
                    </a:lnTo>
                    <a:lnTo>
                      <a:pt x="638" y="48"/>
                    </a:lnTo>
                    <a:lnTo>
                      <a:pt x="636" y="52"/>
                    </a:lnTo>
                    <a:lnTo>
                      <a:pt x="633" y="56"/>
                    </a:lnTo>
                    <a:lnTo>
                      <a:pt x="631" y="59"/>
                    </a:lnTo>
                    <a:lnTo>
                      <a:pt x="629" y="62"/>
                    </a:lnTo>
                    <a:lnTo>
                      <a:pt x="627" y="66"/>
                    </a:lnTo>
                    <a:lnTo>
                      <a:pt x="625" y="70"/>
                    </a:lnTo>
                    <a:lnTo>
                      <a:pt x="623" y="73"/>
                    </a:lnTo>
                    <a:lnTo>
                      <a:pt x="621" y="77"/>
                    </a:lnTo>
                    <a:lnTo>
                      <a:pt x="617" y="80"/>
                    </a:lnTo>
                    <a:lnTo>
                      <a:pt x="615" y="84"/>
                    </a:lnTo>
                    <a:lnTo>
                      <a:pt x="613" y="88"/>
                    </a:lnTo>
                    <a:lnTo>
                      <a:pt x="608" y="95"/>
                    </a:lnTo>
                    <a:lnTo>
                      <a:pt x="605" y="99"/>
                    </a:lnTo>
                    <a:lnTo>
                      <a:pt x="602" y="103"/>
                    </a:lnTo>
                    <a:lnTo>
                      <a:pt x="600" y="106"/>
                    </a:lnTo>
                    <a:lnTo>
                      <a:pt x="597" y="111"/>
                    </a:lnTo>
                    <a:lnTo>
                      <a:pt x="595" y="114"/>
                    </a:lnTo>
                    <a:lnTo>
                      <a:pt x="591" y="118"/>
                    </a:lnTo>
                    <a:lnTo>
                      <a:pt x="588" y="121"/>
                    </a:lnTo>
                    <a:lnTo>
                      <a:pt x="586" y="125"/>
                    </a:lnTo>
                    <a:lnTo>
                      <a:pt x="583" y="129"/>
                    </a:lnTo>
                    <a:lnTo>
                      <a:pt x="580" y="132"/>
                    </a:lnTo>
                    <a:lnTo>
                      <a:pt x="577" y="136"/>
                    </a:lnTo>
                    <a:lnTo>
                      <a:pt x="574" y="140"/>
                    </a:lnTo>
                    <a:lnTo>
                      <a:pt x="571" y="143"/>
                    </a:lnTo>
                    <a:lnTo>
                      <a:pt x="568" y="147"/>
                    </a:lnTo>
                    <a:lnTo>
                      <a:pt x="566" y="150"/>
                    </a:lnTo>
                    <a:lnTo>
                      <a:pt x="562" y="154"/>
                    </a:lnTo>
                    <a:lnTo>
                      <a:pt x="559" y="158"/>
                    </a:lnTo>
                    <a:lnTo>
                      <a:pt x="556" y="161"/>
                    </a:lnTo>
                    <a:lnTo>
                      <a:pt x="554" y="164"/>
                    </a:lnTo>
                    <a:lnTo>
                      <a:pt x="551" y="168"/>
                    </a:lnTo>
                    <a:lnTo>
                      <a:pt x="547" y="171"/>
                    </a:lnTo>
                    <a:lnTo>
                      <a:pt x="544" y="174"/>
                    </a:lnTo>
                    <a:lnTo>
                      <a:pt x="539" y="180"/>
                    </a:lnTo>
                    <a:lnTo>
                      <a:pt x="532" y="187"/>
                    </a:lnTo>
                    <a:lnTo>
                      <a:pt x="526" y="192"/>
                    </a:lnTo>
                    <a:lnTo>
                      <a:pt x="520" y="199"/>
                    </a:lnTo>
                    <a:lnTo>
                      <a:pt x="514" y="204"/>
                    </a:lnTo>
                    <a:lnTo>
                      <a:pt x="509" y="210"/>
                    </a:lnTo>
                    <a:lnTo>
                      <a:pt x="502" y="214"/>
                    </a:lnTo>
                    <a:lnTo>
                      <a:pt x="497" y="218"/>
                    </a:lnTo>
                    <a:lnTo>
                      <a:pt x="491" y="222"/>
                    </a:lnTo>
                    <a:lnTo>
                      <a:pt x="486" y="226"/>
                    </a:lnTo>
                    <a:lnTo>
                      <a:pt x="477" y="231"/>
                    </a:lnTo>
                    <a:lnTo>
                      <a:pt x="470" y="236"/>
                    </a:lnTo>
                    <a:lnTo>
                      <a:pt x="461" y="241"/>
                    </a:lnTo>
                    <a:lnTo>
                      <a:pt x="452" y="244"/>
                    </a:lnTo>
                    <a:lnTo>
                      <a:pt x="444" y="248"/>
                    </a:lnTo>
                    <a:lnTo>
                      <a:pt x="435" y="251"/>
                    </a:lnTo>
                    <a:lnTo>
                      <a:pt x="427" y="255"/>
                    </a:lnTo>
                    <a:lnTo>
                      <a:pt x="418" y="258"/>
                    </a:lnTo>
                    <a:lnTo>
                      <a:pt x="400" y="262"/>
                    </a:lnTo>
                    <a:lnTo>
                      <a:pt x="381" y="265"/>
                    </a:lnTo>
                    <a:lnTo>
                      <a:pt x="345" y="270"/>
                    </a:lnTo>
                    <a:lnTo>
                      <a:pt x="307" y="269"/>
                    </a:lnTo>
                    <a:lnTo>
                      <a:pt x="270" y="264"/>
                    </a:lnTo>
                    <a:lnTo>
                      <a:pt x="252" y="260"/>
                    </a:lnTo>
                    <a:lnTo>
                      <a:pt x="234" y="255"/>
                    </a:lnTo>
                    <a:lnTo>
                      <a:pt x="215" y="248"/>
                    </a:lnTo>
                    <a:lnTo>
                      <a:pt x="198" y="242"/>
                    </a:lnTo>
                    <a:lnTo>
                      <a:pt x="189" y="237"/>
                    </a:lnTo>
                    <a:lnTo>
                      <a:pt x="181" y="234"/>
                    </a:lnTo>
                    <a:lnTo>
                      <a:pt x="172" y="230"/>
                    </a:lnTo>
                    <a:lnTo>
                      <a:pt x="164" y="225"/>
                    </a:lnTo>
                    <a:lnTo>
                      <a:pt x="155" y="220"/>
                    </a:lnTo>
                    <a:lnTo>
                      <a:pt x="147" y="216"/>
                    </a:lnTo>
                    <a:lnTo>
                      <a:pt x="139" y="211"/>
                    </a:lnTo>
                    <a:lnTo>
                      <a:pt x="131" y="205"/>
                    </a:lnTo>
                    <a:lnTo>
                      <a:pt x="123" y="199"/>
                    </a:lnTo>
                    <a:lnTo>
                      <a:pt x="115" y="193"/>
                    </a:lnTo>
                    <a:lnTo>
                      <a:pt x="108" y="188"/>
                    </a:lnTo>
                    <a:lnTo>
                      <a:pt x="101" y="182"/>
                    </a:lnTo>
                    <a:lnTo>
                      <a:pt x="94" y="175"/>
                    </a:lnTo>
                    <a:lnTo>
                      <a:pt x="87" y="169"/>
                    </a:lnTo>
                    <a:lnTo>
                      <a:pt x="83" y="165"/>
                    </a:lnTo>
                    <a:lnTo>
                      <a:pt x="80" y="161"/>
                    </a:lnTo>
                    <a:lnTo>
                      <a:pt x="76" y="158"/>
                    </a:lnTo>
                    <a:lnTo>
                      <a:pt x="73" y="155"/>
                    </a:lnTo>
                    <a:lnTo>
                      <a:pt x="70" y="151"/>
                    </a:lnTo>
                    <a:lnTo>
                      <a:pt x="67" y="147"/>
                    </a:lnTo>
                    <a:lnTo>
                      <a:pt x="60" y="141"/>
                    </a:lnTo>
                    <a:lnTo>
                      <a:pt x="58" y="136"/>
                    </a:lnTo>
                    <a:lnTo>
                      <a:pt x="55" y="132"/>
                    </a:lnTo>
                    <a:lnTo>
                      <a:pt x="52" y="129"/>
                    </a:lnTo>
                    <a:lnTo>
                      <a:pt x="50" y="125"/>
                    </a:lnTo>
                    <a:lnTo>
                      <a:pt x="46" y="121"/>
                    </a:lnTo>
                    <a:lnTo>
                      <a:pt x="43" y="117"/>
                    </a:lnTo>
                    <a:lnTo>
                      <a:pt x="41" y="113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3" y="101"/>
                    </a:lnTo>
                    <a:lnTo>
                      <a:pt x="30" y="97"/>
                    </a:lnTo>
                    <a:lnTo>
                      <a:pt x="28" y="92"/>
                    </a:lnTo>
                    <a:lnTo>
                      <a:pt x="26" y="88"/>
                    </a:lnTo>
                    <a:lnTo>
                      <a:pt x="24" y="84"/>
                    </a:lnTo>
                    <a:lnTo>
                      <a:pt x="22" y="79"/>
                    </a:lnTo>
                    <a:lnTo>
                      <a:pt x="19" y="75"/>
                    </a:lnTo>
                    <a:lnTo>
                      <a:pt x="17" y="71"/>
                    </a:lnTo>
                    <a:lnTo>
                      <a:pt x="15" y="66"/>
                    </a:lnTo>
                    <a:lnTo>
                      <a:pt x="13" y="62"/>
                    </a:lnTo>
                    <a:lnTo>
                      <a:pt x="12" y="58"/>
                    </a:lnTo>
                    <a:lnTo>
                      <a:pt x="10" y="54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5" y="40"/>
                    </a:lnTo>
                    <a:lnTo>
                      <a:pt x="3" y="34"/>
                    </a:lnTo>
                    <a:lnTo>
                      <a:pt x="2" y="30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2"/>
              <p:cNvSpPr>
                <a:spLocks/>
              </p:cNvSpPr>
              <p:nvPr/>
            </p:nvSpPr>
            <p:spPr bwMode="auto">
              <a:xfrm>
                <a:off x="3087" y="1647"/>
                <a:ext cx="374" cy="69"/>
              </a:xfrm>
              <a:custGeom>
                <a:avLst/>
                <a:gdLst/>
                <a:ahLst/>
                <a:cxnLst>
                  <a:cxn ang="0">
                    <a:pos x="52" y="94"/>
                  </a:cxn>
                  <a:cxn ang="0">
                    <a:pos x="61" y="88"/>
                  </a:cxn>
                  <a:cxn ang="0">
                    <a:pos x="70" y="83"/>
                  </a:cxn>
                  <a:cxn ang="0">
                    <a:pos x="78" y="77"/>
                  </a:cxn>
                  <a:cxn ang="0">
                    <a:pos x="87" y="73"/>
                  </a:cxn>
                  <a:cxn ang="0">
                    <a:pos x="97" y="69"/>
                  </a:cxn>
                  <a:cxn ang="0">
                    <a:pos x="106" y="64"/>
                  </a:cxn>
                  <a:cxn ang="0">
                    <a:pos x="116" y="61"/>
                  </a:cxn>
                  <a:cxn ang="0">
                    <a:pos x="126" y="58"/>
                  </a:cxn>
                  <a:cxn ang="0">
                    <a:pos x="146" y="52"/>
                  </a:cxn>
                  <a:cxn ang="0">
                    <a:pos x="168" y="48"/>
                  </a:cxn>
                  <a:cxn ang="0">
                    <a:pos x="210" y="45"/>
                  </a:cxn>
                  <a:cxn ang="0">
                    <a:pos x="253" y="48"/>
                  </a:cxn>
                  <a:cxn ang="0">
                    <a:pos x="294" y="58"/>
                  </a:cxn>
                  <a:cxn ang="0">
                    <a:pos x="313" y="64"/>
                  </a:cxn>
                  <a:cxn ang="0">
                    <a:pos x="323" y="69"/>
                  </a:cxn>
                  <a:cxn ang="0">
                    <a:pos x="333" y="73"/>
                  </a:cxn>
                  <a:cxn ang="0">
                    <a:pos x="341" y="77"/>
                  </a:cxn>
                  <a:cxn ang="0">
                    <a:pos x="351" y="83"/>
                  </a:cxn>
                  <a:cxn ang="0">
                    <a:pos x="359" y="88"/>
                  </a:cxn>
                  <a:cxn ang="0">
                    <a:pos x="367" y="94"/>
                  </a:cxn>
                  <a:cxn ang="0">
                    <a:pos x="420" y="94"/>
                  </a:cxn>
                  <a:cxn ang="0">
                    <a:pos x="415" y="89"/>
                  </a:cxn>
                  <a:cxn ang="0">
                    <a:pos x="411" y="84"/>
                  </a:cxn>
                  <a:cxn ang="0">
                    <a:pos x="407" y="78"/>
                  </a:cxn>
                  <a:cxn ang="0">
                    <a:pos x="403" y="74"/>
                  </a:cxn>
                  <a:cxn ang="0">
                    <a:pos x="398" y="69"/>
                  </a:cxn>
                  <a:cxn ang="0">
                    <a:pos x="393" y="64"/>
                  </a:cxn>
                  <a:cxn ang="0">
                    <a:pos x="389" y="60"/>
                  </a:cxn>
                  <a:cxn ang="0">
                    <a:pos x="383" y="56"/>
                  </a:cxn>
                  <a:cxn ang="0">
                    <a:pos x="378" y="51"/>
                  </a:cxn>
                  <a:cxn ang="0">
                    <a:pos x="372" y="48"/>
                  </a:cxn>
                  <a:cxn ang="0">
                    <a:pos x="367" y="44"/>
                  </a:cxn>
                  <a:cxn ang="0">
                    <a:pos x="362" y="41"/>
                  </a:cxn>
                  <a:cxn ang="0">
                    <a:pos x="356" y="37"/>
                  </a:cxn>
                  <a:cxn ang="0">
                    <a:pos x="351" y="33"/>
                  </a:cxn>
                  <a:cxn ang="0">
                    <a:pos x="344" y="30"/>
                  </a:cxn>
                  <a:cxn ang="0">
                    <a:pos x="339" y="28"/>
                  </a:cxn>
                  <a:cxn ang="0">
                    <a:pos x="327" y="21"/>
                  </a:cxn>
                  <a:cxn ang="0">
                    <a:pos x="314" y="17"/>
                  </a:cxn>
                  <a:cxn ang="0">
                    <a:pos x="302" y="13"/>
                  </a:cxn>
                  <a:cxn ang="0">
                    <a:pos x="289" y="8"/>
                  </a:cxn>
                  <a:cxn ang="0">
                    <a:pos x="277" y="5"/>
                  </a:cxn>
                  <a:cxn ang="0">
                    <a:pos x="262" y="3"/>
                  </a:cxn>
                  <a:cxn ang="0">
                    <a:pos x="237" y="0"/>
                  </a:cxn>
                  <a:cxn ang="0">
                    <a:pos x="182" y="0"/>
                  </a:cxn>
                  <a:cxn ang="0">
                    <a:pos x="128" y="9"/>
                  </a:cxn>
                  <a:cxn ang="0">
                    <a:pos x="115" y="14"/>
                  </a:cxn>
                  <a:cxn ang="0">
                    <a:pos x="102" y="18"/>
                  </a:cxn>
                  <a:cxn ang="0">
                    <a:pos x="90" y="22"/>
                  </a:cxn>
                  <a:cxn ang="0">
                    <a:pos x="77" y="29"/>
                  </a:cxn>
                  <a:cxn ang="0">
                    <a:pos x="65" y="34"/>
                  </a:cxn>
                  <a:cxn ang="0">
                    <a:pos x="53" y="42"/>
                  </a:cxn>
                  <a:cxn ang="0">
                    <a:pos x="48" y="45"/>
                  </a:cxn>
                  <a:cxn ang="0">
                    <a:pos x="42" y="48"/>
                  </a:cxn>
                  <a:cxn ang="0">
                    <a:pos x="36" y="52"/>
                  </a:cxn>
                  <a:cxn ang="0">
                    <a:pos x="31" y="57"/>
                  </a:cxn>
                  <a:cxn ang="0">
                    <a:pos x="0" y="21"/>
                  </a:cxn>
                  <a:cxn ang="0">
                    <a:pos x="0" y="94"/>
                  </a:cxn>
                  <a:cxn ang="0">
                    <a:pos x="52" y="94"/>
                  </a:cxn>
                  <a:cxn ang="0">
                    <a:pos x="52" y="94"/>
                  </a:cxn>
                </a:cxnLst>
                <a:rect l="0" t="0" r="r" b="b"/>
                <a:pathLst>
                  <a:path w="420" h="94">
                    <a:moveTo>
                      <a:pt x="52" y="94"/>
                    </a:moveTo>
                    <a:lnTo>
                      <a:pt x="61" y="88"/>
                    </a:lnTo>
                    <a:lnTo>
                      <a:pt x="70" y="83"/>
                    </a:lnTo>
                    <a:lnTo>
                      <a:pt x="78" y="77"/>
                    </a:lnTo>
                    <a:lnTo>
                      <a:pt x="87" y="73"/>
                    </a:lnTo>
                    <a:lnTo>
                      <a:pt x="97" y="69"/>
                    </a:lnTo>
                    <a:lnTo>
                      <a:pt x="106" y="64"/>
                    </a:lnTo>
                    <a:lnTo>
                      <a:pt x="116" y="61"/>
                    </a:lnTo>
                    <a:lnTo>
                      <a:pt x="126" y="58"/>
                    </a:lnTo>
                    <a:lnTo>
                      <a:pt x="146" y="52"/>
                    </a:lnTo>
                    <a:lnTo>
                      <a:pt x="168" y="48"/>
                    </a:lnTo>
                    <a:lnTo>
                      <a:pt x="210" y="45"/>
                    </a:lnTo>
                    <a:lnTo>
                      <a:pt x="253" y="48"/>
                    </a:lnTo>
                    <a:lnTo>
                      <a:pt x="294" y="58"/>
                    </a:lnTo>
                    <a:lnTo>
                      <a:pt x="313" y="64"/>
                    </a:lnTo>
                    <a:lnTo>
                      <a:pt x="323" y="69"/>
                    </a:lnTo>
                    <a:lnTo>
                      <a:pt x="333" y="73"/>
                    </a:lnTo>
                    <a:lnTo>
                      <a:pt x="341" y="77"/>
                    </a:lnTo>
                    <a:lnTo>
                      <a:pt x="351" y="83"/>
                    </a:lnTo>
                    <a:lnTo>
                      <a:pt x="359" y="88"/>
                    </a:lnTo>
                    <a:lnTo>
                      <a:pt x="367" y="94"/>
                    </a:lnTo>
                    <a:lnTo>
                      <a:pt x="420" y="94"/>
                    </a:lnTo>
                    <a:lnTo>
                      <a:pt x="415" y="89"/>
                    </a:lnTo>
                    <a:lnTo>
                      <a:pt x="411" y="84"/>
                    </a:lnTo>
                    <a:lnTo>
                      <a:pt x="407" y="78"/>
                    </a:lnTo>
                    <a:lnTo>
                      <a:pt x="403" y="74"/>
                    </a:lnTo>
                    <a:lnTo>
                      <a:pt x="398" y="69"/>
                    </a:lnTo>
                    <a:lnTo>
                      <a:pt x="393" y="64"/>
                    </a:lnTo>
                    <a:lnTo>
                      <a:pt x="389" y="60"/>
                    </a:lnTo>
                    <a:lnTo>
                      <a:pt x="383" y="56"/>
                    </a:lnTo>
                    <a:lnTo>
                      <a:pt x="378" y="51"/>
                    </a:lnTo>
                    <a:lnTo>
                      <a:pt x="372" y="48"/>
                    </a:lnTo>
                    <a:lnTo>
                      <a:pt x="367" y="44"/>
                    </a:lnTo>
                    <a:lnTo>
                      <a:pt x="362" y="41"/>
                    </a:lnTo>
                    <a:lnTo>
                      <a:pt x="356" y="37"/>
                    </a:lnTo>
                    <a:lnTo>
                      <a:pt x="351" y="33"/>
                    </a:lnTo>
                    <a:lnTo>
                      <a:pt x="344" y="30"/>
                    </a:lnTo>
                    <a:lnTo>
                      <a:pt x="339" y="28"/>
                    </a:lnTo>
                    <a:lnTo>
                      <a:pt x="327" y="21"/>
                    </a:lnTo>
                    <a:lnTo>
                      <a:pt x="314" y="17"/>
                    </a:lnTo>
                    <a:lnTo>
                      <a:pt x="302" y="13"/>
                    </a:lnTo>
                    <a:lnTo>
                      <a:pt x="289" y="8"/>
                    </a:lnTo>
                    <a:lnTo>
                      <a:pt x="277" y="5"/>
                    </a:lnTo>
                    <a:lnTo>
                      <a:pt x="262" y="3"/>
                    </a:lnTo>
                    <a:lnTo>
                      <a:pt x="237" y="0"/>
                    </a:lnTo>
                    <a:lnTo>
                      <a:pt x="182" y="0"/>
                    </a:lnTo>
                    <a:lnTo>
                      <a:pt x="128" y="9"/>
                    </a:lnTo>
                    <a:lnTo>
                      <a:pt x="115" y="14"/>
                    </a:lnTo>
                    <a:lnTo>
                      <a:pt x="102" y="18"/>
                    </a:lnTo>
                    <a:lnTo>
                      <a:pt x="90" y="22"/>
                    </a:lnTo>
                    <a:lnTo>
                      <a:pt x="77" y="29"/>
                    </a:lnTo>
                    <a:lnTo>
                      <a:pt x="65" y="34"/>
                    </a:lnTo>
                    <a:lnTo>
                      <a:pt x="53" y="42"/>
                    </a:lnTo>
                    <a:lnTo>
                      <a:pt x="48" y="45"/>
                    </a:lnTo>
                    <a:lnTo>
                      <a:pt x="42" y="48"/>
                    </a:lnTo>
                    <a:lnTo>
                      <a:pt x="36" y="52"/>
                    </a:lnTo>
                    <a:lnTo>
                      <a:pt x="31" y="57"/>
                    </a:lnTo>
                    <a:lnTo>
                      <a:pt x="0" y="21"/>
                    </a:lnTo>
                    <a:lnTo>
                      <a:pt x="0" y="94"/>
                    </a:lnTo>
                    <a:lnTo>
                      <a:pt x="52" y="94"/>
                    </a:lnTo>
                    <a:lnTo>
                      <a:pt x="52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43"/>
              <p:cNvSpPr>
                <a:spLocks/>
              </p:cNvSpPr>
              <p:nvPr/>
            </p:nvSpPr>
            <p:spPr bwMode="auto">
              <a:xfrm>
                <a:off x="3414" y="1646"/>
                <a:ext cx="374" cy="70"/>
              </a:xfrm>
              <a:custGeom>
                <a:avLst/>
                <a:gdLst/>
                <a:ahLst/>
                <a:cxnLst>
                  <a:cxn ang="0">
                    <a:pos x="360" y="89"/>
                  </a:cxn>
                  <a:cxn ang="0">
                    <a:pos x="342" y="78"/>
                  </a:cxn>
                  <a:cxn ang="0">
                    <a:pos x="323" y="70"/>
                  </a:cxn>
                  <a:cxn ang="0">
                    <a:pos x="304" y="62"/>
                  </a:cxn>
                  <a:cxn ang="0">
                    <a:pos x="274" y="53"/>
                  </a:cxn>
                  <a:cxn ang="0">
                    <a:pos x="210" y="46"/>
                  </a:cxn>
                  <a:cxn ang="0">
                    <a:pos x="126" y="59"/>
                  </a:cxn>
                  <a:cxn ang="0">
                    <a:pos x="97" y="70"/>
                  </a:cxn>
                  <a:cxn ang="0">
                    <a:pos x="79" y="78"/>
                  </a:cxn>
                  <a:cxn ang="0">
                    <a:pos x="61" y="89"/>
                  </a:cxn>
                  <a:cxn ang="0">
                    <a:pos x="0" y="95"/>
                  </a:cxn>
                  <a:cxn ang="0">
                    <a:pos x="6" y="89"/>
                  </a:cxn>
                  <a:cxn ang="0">
                    <a:pos x="13" y="81"/>
                  </a:cxn>
                  <a:cxn ang="0">
                    <a:pos x="20" y="75"/>
                  </a:cxn>
                  <a:cxn ang="0">
                    <a:pos x="32" y="64"/>
                  </a:cxn>
                  <a:cxn ang="0">
                    <a:pos x="43" y="56"/>
                  </a:cxn>
                  <a:cxn ang="0">
                    <a:pos x="55" y="47"/>
                  </a:cxn>
                  <a:cxn ang="0">
                    <a:pos x="67" y="39"/>
                  </a:cxn>
                  <a:cxn ang="0">
                    <a:pos x="79" y="33"/>
                  </a:cxn>
                  <a:cxn ang="0">
                    <a:pos x="98" y="23"/>
                  </a:cxn>
                  <a:cxn ang="0">
                    <a:pos x="123" y="14"/>
                  </a:cxn>
                  <a:cxn ang="0">
                    <a:pos x="149" y="6"/>
                  </a:cxn>
                  <a:cxn ang="0">
                    <a:pos x="203" y="0"/>
                  </a:cxn>
                  <a:cxn ang="0">
                    <a:pos x="282" y="9"/>
                  </a:cxn>
                  <a:cxn ang="0">
                    <a:pos x="307" y="18"/>
                  </a:cxn>
                  <a:cxn ang="0">
                    <a:pos x="332" y="28"/>
                  </a:cxn>
                  <a:cxn ang="0">
                    <a:pos x="357" y="42"/>
                  </a:cxn>
                  <a:cxn ang="0">
                    <a:pos x="367" y="48"/>
                  </a:cxn>
                  <a:cxn ang="0">
                    <a:pos x="379" y="57"/>
                  </a:cxn>
                  <a:cxn ang="0">
                    <a:pos x="390" y="65"/>
                  </a:cxn>
                  <a:cxn ang="0">
                    <a:pos x="401" y="75"/>
                  </a:cxn>
                  <a:cxn ang="0">
                    <a:pos x="410" y="85"/>
                  </a:cxn>
                  <a:cxn ang="0">
                    <a:pos x="420" y="95"/>
                  </a:cxn>
                  <a:cxn ang="0">
                    <a:pos x="367" y="95"/>
                  </a:cxn>
                </a:cxnLst>
                <a:rect l="0" t="0" r="r" b="b"/>
                <a:pathLst>
                  <a:path w="420" h="95">
                    <a:moveTo>
                      <a:pt x="367" y="95"/>
                    </a:moveTo>
                    <a:lnTo>
                      <a:pt x="360" y="89"/>
                    </a:lnTo>
                    <a:lnTo>
                      <a:pt x="351" y="84"/>
                    </a:lnTo>
                    <a:lnTo>
                      <a:pt x="342" y="78"/>
                    </a:lnTo>
                    <a:lnTo>
                      <a:pt x="333" y="74"/>
                    </a:lnTo>
                    <a:lnTo>
                      <a:pt x="323" y="70"/>
                    </a:lnTo>
                    <a:lnTo>
                      <a:pt x="314" y="65"/>
                    </a:lnTo>
                    <a:lnTo>
                      <a:pt x="304" y="62"/>
                    </a:lnTo>
                    <a:lnTo>
                      <a:pt x="294" y="59"/>
                    </a:lnTo>
                    <a:lnTo>
                      <a:pt x="274" y="53"/>
                    </a:lnTo>
                    <a:lnTo>
                      <a:pt x="253" y="49"/>
                    </a:lnTo>
                    <a:lnTo>
                      <a:pt x="210" y="46"/>
                    </a:lnTo>
                    <a:lnTo>
                      <a:pt x="168" y="49"/>
                    </a:lnTo>
                    <a:lnTo>
                      <a:pt x="126" y="59"/>
                    </a:lnTo>
                    <a:lnTo>
                      <a:pt x="107" y="65"/>
                    </a:lnTo>
                    <a:lnTo>
                      <a:pt x="97" y="70"/>
                    </a:lnTo>
                    <a:lnTo>
                      <a:pt x="87" y="74"/>
                    </a:lnTo>
                    <a:lnTo>
                      <a:pt x="79" y="78"/>
                    </a:lnTo>
                    <a:lnTo>
                      <a:pt x="70" y="84"/>
                    </a:lnTo>
                    <a:lnTo>
                      <a:pt x="61" y="89"/>
                    </a:lnTo>
                    <a:lnTo>
                      <a:pt x="53" y="95"/>
                    </a:lnTo>
                    <a:lnTo>
                      <a:pt x="0" y="95"/>
                    </a:lnTo>
                    <a:lnTo>
                      <a:pt x="3" y="92"/>
                    </a:lnTo>
                    <a:lnTo>
                      <a:pt x="6" y="89"/>
                    </a:lnTo>
                    <a:lnTo>
                      <a:pt x="10" y="86"/>
                    </a:lnTo>
                    <a:lnTo>
                      <a:pt x="13" y="81"/>
                    </a:lnTo>
                    <a:lnTo>
                      <a:pt x="17" y="78"/>
                    </a:lnTo>
                    <a:lnTo>
                      <a:pt x="20" y="75"/>
                    </a:lnTo>
                    <a:lnTo>
                      <a:pt x="27" y="69"/>
                    </a:lnTo>
                    <a:lnTo>
                      <a:pt x="32" y="64"/>
                    </a:lnTo>
                    <a:lnTo>
                      <a:pt x="38" y="60"/>
                    </a:lnTo>
                    <a:lnTo>
                      <a:pt x="43" y="56"/>
                    </a:lnTo>
                    <a:lnTo>
                      <a:pt x="50" y="51"/>
                    </a:lnTo>
                    <a:lnTo>
                      <a:pt x="55" y="47"/>
                    </a:lnTo>
                    <a:lnTo>
                      <a:pt x="61" y="44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79" y="33"/>
                    </a:lnTo>
                    <a:lnTo>
                      <a:pt x="85" y="30"/>
                    </a:lnTo>
                    <a:lnTo>
                      <a:pt x="98" y="23"/>
                    </a:lnTo>
                    <a:lnTo>
                      <a:pt x="110" y="18"/>
                    </a:lnTo>
                    <a:lnTo>
                      <a:pt x="123" y="14"/>
                    </a:lnTo>
                    <a:lnTo>
                      <a:pt x="136" y="10"/>
                    </a:lnTo>
                    <a:lnTo>
                      <a:pt x="149" y="6"/>
                    </a:lnTo>
                    <a:lnTo>
                      <a:pt x="176" y="2"/>
                    </a:lnTo>
                    <a:lnTo>
                      <a:pt x="203" y="0"/>
                    </a:lnTo>
                    <a:lnTo>
                      <a:pt x="229" y="1"/>
                    </a:lnTo>
                    <a:lnTo>
                      <a:pt x="282" y="9"/>
                    </a:lnTo>
                    <a:lnTo>
                      <a:pt x="295" y="13"/>
                    </a:lnTo>
                    <a:lnTo>
                      <a:pt x="307" y="18"/>
                    </a:lnTo>
                    <a:lnTo>
                      <a:pt x="320" y="22"/>
                    </a:lnTo>
                    <a:lnTo>
                      <a:pt x="332" y="28"/>
                    </a:lnTo>
                    <a:lnTo>
                      <a:pt x="345" y="34"/>
                    </a:lnTo>
                    <a:lnTo>
                      <a:pt x="357" y="42"/>
                    </a:lnTo>
                    <a:lnTo>
                      <a:pt x="362" y="45"/>
                    </a:lnTo>
                    <a:lnTo>
                      <a:pt x="367" y="48"/>
                    </a:lnTo>
                    <a:lnTo>
                      <a:pt x="374" y="52"/>
                    </a:lnTo>
                    <a:lnTo>
                      <a:pt x="379" y="57"/>
                    </a:lnTo>
                    <a:lnTo>
                      <a:pt x="385" y="61"/>
                    </a:lnTo>
                    <a:lnTo>
                      <a:pt x="390" y="65"/>
                    </a:lnTo>
                    <a:lnTo>
                      <a:pt x="395" y="70"/>
                    </a:lnTo>
                    <a:lnTo>
                      <a:pt x="401" y="75"/>
                    </a:lnTo>
                    <a:lnTo>
                      <a:pt x="405" y="79"/>
                    </a:lnTo>
                    <a:lnTo>
                      <a:pt x="410" y="85"/>
                    </a:lnTo>
                    <a:lnTo>
                      <a:pt x="415" y="90"/>
                    </a:lnTo>
                    <a:lnTo>
                      <a:pt x="420" y="95"/>
                    </a:lnTo>
                    <a:lnTo>
                      <a:pt x="367" y="95"/>
                    </a:lnTo>
                    <a:lnTo>
                      <a:pt x="367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44"/>
              <p:cNvSpPr>
                <a:spLocks/>
              </p:cNvSpPr>
              <p:nvPr/>
            </p:nvSpPr>
            <p:spPr bwMode="auto">
              <a:xfrm>
                <a:off x="3087" y="1488"/>
                <a:ext cx="701" cy="228"/>
              </a:xfrm>
              <a:custGeom>
                <a:avLst/>
                <a:gdLst/>
                <a:ahLst/>
                <a:cxnLst>
                  <a:cxn ang="0">
                    <a:pos x="15" y="78"/>
                  </a:cxn>
                  <a:cxn ang="0">
                    <a:pos x="41" y="63"/>
                  </a:cxn>
                  <a:cxn ang="0">
                    <a:pos x="65" y="51"/>
                  </a:cxn>
                  <a:cxn ang="0">
                    <a:pos x="103" y="35"/>
                  </a:cxn>
                  <a:cxn ang="0">
                    <a:pos x="142" y="21"/>
                  </a:cxn>
                  <a:cxn ang="0">
                    <a:pos x="195" y="9"/>
                  </a:cxn>
                  <a:cxn ang="0">
                    <a:pos x="274" y="0"/>
                  </a:cxn>
                  <a:cxn ang="0">
                    <a:pos x="405" y="10"/>
                  </a:cxn>
                  <a:cxn ang="0">
                    <a:pos x="467" y="27"/>
                  </a:cxn>
                  <a:cxn ang="0">
                    <a:pos x="504" y="40"/>
                  </a:cxn>
                  <a:cxn ang="0">
                    <a:pos x="539" y="57"/>
                  </a:cxn>
                  <a:cxn ang="0">
                    <a:pos x="574" y="76"/>
                  </a:cxn>
                  <a:cxn ang="0">
                    <a:pos x="591" y="86"/>
                  </a:cxn>
                  <a:cxn ang="0">
                    <a:pos x="607" y="97"/>
                  </a:cxn>
                  <a:cxn ang="0">
                    <a:pos x="622" y="108"/>
                  </a:cxn>
                  <a:cxn ang="0">
                    <a:pos x="638" y="121"/>
                  </a:cxn>
                  <a:cxn ang="0">
                    <a:pos x="654" y="133"/>
                  </a:cxn>
                  <a:cxn ang="0">
                    <a:pos x="669" y="147"/>
                  </a:cxn>
                  <a:cxn ang="0">
                    <a:pos x="683" y="161"/>
                  </a:cxn>
                  <a:cxn ang="0">
                    <a:pos x="697" y="175"/>
                  </a:cxn>
                  <a:cxn ang="0">
                    <a:pos x="710" y="190"/>
                  </a:cxn>
                  <a:cxn ang="0">
                    <a:pos x="723" y="205"/>
                  </a:cxn>
                  <a:cxn ang="0">
                    <a:pos x="734" y="221"/>
                  </a:cxn>
                  <a:cxn ang="0">
                    <a:pos x="746" y="238"/>
                  </a:cxn>
                  <a:cxn ang="0">
                    <a:pos x="757" y="256"/>
                  </a:cxn>
                  <a:cxn ang="0">
                    <a:pos x="768" y="273"/>
                  </a:cxn>
                  <a:cxn ang="0">
                    <a:pos x="777" y="291"/>
                  </a:cxn>
                  <a:cxn ang="0">
                    <a:pos x="787" y="310"/>
                  </a:cxn>
                  <a:cxn ang="0">
                    <a:pos x="728" y="299"/>
                  </a:cxn>
                  <a:cxn ang="0">
                    <a:pos x="718" y="282"/>
                  </a:cxn>
                  <a:cxn ang="0">
                    <a:pos x="707" y="266"/>
                  </a:cxn>
                  <a:cxn ang="0">
                    <a:pos x="697" y="251"/>
                  </a:cxn>
                  <a:cxn ang="0">
                    <a:pos x="686" y="236"/>
                  </a:cxn>
                  <a:cxn ang="0">
                    <a:pos x="673" y="221"/>
                  </a:cxn>
                  <a:cxn ang="0">
                    <a:pos x="661" y="207"/>
                  </a:cxn>
                  <a:cxn ang="0">
                    <a:pos x="648" y="194"/>
                  </a:cxn>
                  <a:cxn ang="0">
                    <a:pos x="634" y="181"/>
                  </a:cxn>
                  <a:cxn ang="0">
                    <a:pos x="621" y="169"/>
                  </a:cxn>
                  <a:cxn ang="0">
                    <a:pos x="607" y="158"/>
                  </a:cxn>
                  <a:cxn ang="0">
                    <a:pos x="592" y="146"/>
                  </a:cxn>
                  <a:cxn ang="0">
                    <a:pos x="577" y="135"/>
                  </a:cxn>
                  <a:cxn ang="0">
                    <a:pos x="562" y="125"/>
                  </a:cxn>
                  <a:cxn ang="0">
                    <a:pos x="536" y="110"/>
                  </a:cxn>
                  <a:cxn ang="0">
                    <a:pos x="504" y="93"/>
                  </a:cxn>
                  <a:cxn ang="0">
                    <a:pos x="470" y="79"/>
                  </a:cxn>
                  <a:cxn ang="0">
                    <a:pos x="436" y="68"/>
                  </a:cxn>
                  <a:cxn ang="0">
                    <a:pos x="389" y="57"/>
                  </a:cxn>
                  <a:cxn ang="0">
                    <a:pos x="293" y="47"/>
                  </a:cxn>
                  <a:cxn ang="0">
                    <a:pos x="171" y="62"/>
                  </a:cxn>
                  <a:cxn ang="0">
                    <a:pos x="124" y="76"/>
                  </a:cxn>
                  <a:cxn ang="0">
                    <a:pos x="88" y="91"/>
                  </a:cxn>
                  <a:cxn ang="0">
                    <a:pos x="53" y="107"/>
                  </a:cxn>
                  <a:cxn ang="0">
                    <a:pos x="33" y="119"/>
                  </a:cxn>
                  <a:cxn ang="0">
                    <a:pos x="13" y="133"/>
                  </a:cxn>
                  <a:cxn ang="0">
                    <a:pos x="0" y="88"/>
                  </a:cxn>
                </a:cxnLst>
                <a:rect l="0" t="0" r="r" b="b"/>
                <a:pathLst>
                  <a:path w="787" h="310">
                    <a:moveTo>
                      <a:pt x="0" y="88"/>
                    </a:moveTo>
                    <a:lnTo>
                      <a:pt x="7" y="82"/>
                    </a:lnTo>
                    <a:lnTo>
                      <a:pt x="15" y="78"/>
                    </a:lnTo>
                    <a:lnTo>
                      <a:pt x="23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49" y="59"/>
                    </a:lnTo>
                    <a:lnTo>
                      <a:pt x="58" y="54"/>
                    </a:lnTo>
                    <a:lnTo>
                      <a:pt x="65" y="51"/>
                    </a:lnTo>
                    <a:lnTo>
                      <a:pt x="78" y="46"/>
                    </a:lnTo>
                    <a:lnTo>
                      <a:pt x="90" y="39"/>
                    </a:lnTo>
                    <a:lnTo>
                      <a:pt x="103" y="35"/>
                    </a:lnTo>
                    <a:lnTo>
                      <a:pt x="116" y="30"/>
                    </a:lnTo>
                    <a:lnTo>
                      <a:pt x="129" y="25"/>
                    </a:lnTo>
                    <a:lnTo>
                      <a:pt x="142" y="21"/>
                    </a:lnTo>
                    <a:lnTo>
                      <a:pt x="155" y="18"/>
                    </a:lnTo>
                    <a:lnTo>
                      <a:pt x="169" y="15"/>
                    </a:lnTo>
                    <a:lnTo>
                      <a:pt x="195" y="9"/>
                    </a:lnTo>
                    <a:lnTo>
                      <a:pt x="222" y="5"/>
                    </a:lnTo>
                    <a:lnTo>
                      <a:pt x="247" y="2"/>
                    </a:lnTo>
                    <a:lnTo>
                      <a:pt x="274" y="0"/>
                    </a:lnTo>
                    <a:lnTo>
                      <a:pt x="327" y="1"/>
                    </a:lnTo>
                    <a:lnTo>
                      <a:pt x="379" y="6"/>
                    </a:lnTo>
                    <a:lnTo>
                      <a:pt x="405" y="10"/>
                    </a:lnTo>
                    <a:lnTo>
                      <a:pt x="429" y="16"/>
                    </a:lnTo>
                    <a:lnTo>
                      <a:pt x="455" y="23"/>
                    </a:lnTo>
                    <a:lnTo>
                      <a:pt x="467" y="27"/>
                    </a:lnTo>
                    <a:lnTo>
                      <a:pt x="480" y="32"/>
                    </a:lnTo>
                    <a:lnTo>
                      <a:pt x="492" y="36"/>
                    </a:lnTo>
                    <a:lnTo>
                      <a:pt x="504" y="40"/>
                    </a:lnTo>
                    <a:lnTo>
                      <a:pt x="516" y="46"/>
                    </a:lnTo>
                    <a:lnTo>
                      <a:pt x="528" y="51"/>
                    </a:lnTo>
                    <a:lnTo>
                      <a:pt x="539" y="57"/>
                    </a:lnTo>
                    <a:lnTo>
                      <a:pt x="551" y="63"/>
                    </a:lnTo>
                    <a:lnTo>
                      <a:pt x="563" y="69"/>
                    </a:lnTo>
                    <a:lnTo>
                      <a:pt x="574" y="76"/>
                    </a:lnTo>
                    <a:lnTo>
                      <a:pt x="579" y="79"/>
                    </a:lnTo>
                    <a:lnTo>
                      <a:pt x="585" y="82"/>
                    </a:lnTo>
                    <a:lnTo>
                      <a:pt x="591" y="86"/>
                    </a:lnTo>
                    <a:lnTo>
                      <a:pt x="596" y="90"/>
                    </a:lnTo>
                    <a:lnTo>
                      <a:pt x="602" y="93"/>
                    </a:lnTo>
                    <a:lnTo>
                      <a:pt x="607" y="97"/>
                    </a:lnTo>
                    <a:lnTo>
                      <a:pt x="613" y="101"/>
                    </a:lnTo>
                    <a:lnTo>
                      <a:pt x="618" y="105"/>
                    </a:lnTo>
                    <a:lnTo>
                      <a:pt x="622" y="108"/>
                    </a:lnTo>
                    <a:lnTo>
                      <a:pt x="628" y="112"/>
                    </a:lnTo>
                    <a:lnTo>
                      <a:pt x="633" y="117"/>
                    </a:lnTo>
                    <a:lnTo>
                      <a:pt x="638" y="121"/>
                    </a:lnTo>
                    <a:lnTo>
                      <a:pt x="644" y="124"/>
                    </a:lnTo>
                    <a:lnTo>
                      <a:pt x="648" y="129"/>
                    </a:lnTo>
                    <a:lnTo>
                      <a:pt x="654" y="133"/>
                    </a:lnTo>
                    <a:lnTo>
                      <a:pt x="659" y="137"/>
                    </a:lnTo>
                    <a:lnTo>
                      <a:pt x="663" y="143"/>
                    </a:lnTo>
                    <a:lnTo>
                      <a:pt x="669" y="147"/>
                    </a:lnTo>
                    <a:lnTo>
                      <a:pt x="673" y="151"/>
                    </a:lnTo>
                    <a:lnTo>
                      <a:pt x="677" y="155"/>
                    </a:lnTo>
                    <a:lnTo>
                      <a:pt x="683" y="161"/>
                    </a:lnTo>
                    <a:lnTo>
                      <a:pt x="687" y="165"/>
                    </a:lnTo>
                    <a:lnTo>
                      <a:pt x="691" y="171"/>
                    </a:lnTo>
                    <a:lnTo>
                      <a:pt x="697" y="175"/>
                    </a:lnTo>
                    <a:lnTo>
                      <a:pt x="701" y="180"/>
                    </a:lnTo>
                    <a:lnTo>
                      <a:pt x="705" y="185"/>
                    </a:lnTo>
                    <a:lnTo>
                      <a:pt x="710" y="190"/>
                    </a:lnTo>
                    <a:lnTo>
                      <a:pt x="714" y="195"/>
                    </a:lnTo>
                    <a:lnTo>
                      <a:pt x="718" y="201"/>
                    </a:lnTo>
                    <a:lnTo>
                      <a:pt x="723" y="205"/>
                    </a:lnTo>
                    <a:lnTo>
                      <a:pt x="727" y="210"/>
                    </a:lnTo>
                    <a:lnTo>
                      <a:pt x="730" y="216"/>
                    </a:lnTo>
                    <a:lnTo>
                      <a:pt x="734" y="221"/>
                    </a:lnTo>
                    <a:lnTo>
                      <a:pt x="739" y="228"/>
                    </a:lnTo>
                    <a:lnTo>
                      <a:pt x="743" y="233"/>
                    </a:lnTo>
                    <a:lnTo>
                      <a:pt x="746" y="238"/>
                    </a:lnTo>
                    <a:lnTo>
                      <a:pt x="751" y="244"/>
                    </a:lnTo>
                    <a:lnTo>
                      <a:pt x="754" y="250"/>
                    </a:lnTo>
                    <a:lnTo>
                      <a:pt x="757" y="256"/>
                    </a:lnTo>
                    <a:lnTo>
                      <a:pt x="761" y="261"/>
                    </a:lnTo>
                    <a:lnTo>
                      <a:pt x="765" y="267"/>
                    </a:lnTo>
                    <a:lnTo>
                      <a:pt x="768" y="273"/>
                    </a:lnTo>
                    <a:lnTo>
                      <a:pt x="771" y="279"/>
                    </a:lnTo>
                    <a:lnTo>
                      <a:pt x="774" y="286"/>
                    </a:lnTo>
                    <a:lnTo>
                      <a:pt x="777" y="291"/>
                    </a:lnTo>
                    <a:lnTo>
                      <a:pt x="781" y="297"/>
                    </a:lnTo>
                    <a:lnTo>
                      <a:pt x="784" y="304"/>
                    </a:lnTo>
                    <a:lnTo>
                      <a:pt x="787" y="310"/>
                    </a:lnTo>
                    <a:lnTo>
                      <a:pt x="734" y="310"/>
                    </a:lnTo>
                    <a:lnTo>
                      <a:pt x="731" y="305"/>
                    </a:lnTo>
                    <a:lnTo>
                      <a:pt x="728" y="299"/>
                    </a:lnTo>
                    <a:lnTo>
                      <a:pt x="725" y="293"/>
                    </a:lnTo>
                    <a:lnTo>
                      <a:pt x="721" y="288"/>
                    </a:lnTo>
                    <a:lnTo>
                      <a:pt x="718" y="282"/>
                    </a:lnTo>
                    <a:lnTo>
                      <a:pt x="715" y="277"/>
                    </a:lnTo>
                    <a:lnTo>
                      <a:pt x="712" y="272"/>
                    </a:lnTo>
                    <a:lnTo>
                      <a:pt x="707" y="266"/>
                    </a:lnTo>
                    <a:lnTo>
                      <a:pt x="704" y="261"/>
                    </a:lnTo>
                    <a:lnTo>
                      <a:pt x="701" y="256"/>
                    </a:lnTo>
                    <a:lnTo>
                      <a:pt x="697" y="251"/>
                    </a:lnTo>
                    <a:lnTo>
                      <a:pt x="693" y="246"/>
                    </a:lnTo>
                    <a:lnTo>
                      <a:pt x="689" y="240"/>
                    </a:lnTo>
                    <a:lnTo>
                      <a:pt x="686" y="236"/>
                    </a:lnTo>
                    <a:lnTo>
                      <a:pt x="682" y="231"/>
                    </a:lnTo>
                    <a:lnTo>
                      <a:pt x="677" y="226"/>
                    </a:lnTo>
                    <a:lnTo>
                      <a:pt x="673" y="221"/>
                    </a:lnTo>
                    <a:lnTo>
                      <a:pt x="670" y="217"/>
                    </a:lnTo>
                    <a:lnTo>
                      <a:pt x="665" y="213"/>
                    </a:lnTo>
                    <a:lnTo>
                      <a:pt x="661" y="207"/>
                    </a:lnTo>
                    <a:lnTo>
                      <a:pt x="657" y="203"/>
                    </a:lnTo>
                    <a:lnTo>
                      <a:pt x="652" y="199"/>
                    </a:lnTo>
                    <a:lnTo>
                      <a:pt x="648" y="194"/>
                    </a:lnTo>
                    <a:lnTo>
                      <a:pt x="644" y="190"/>
                    </a:lnTo>
                    <a:lnTo>
                      <a:pt x="640" y="186"/>
                    </a:lnTo>
                    <a:lnTo>
                      <a:pt x="634" y="181"/>
                    </a:lnTo>
                    <a:lnTo>
                      <a:pt x="630" y="177"/>
                    </a:lnTo>
                    <a:lnTo>
                      <a:pt x="626" y="173"/>
                    </a:lnTo>
                    <a:lnTo>
                      <a:pt x="621" y="169"/>
                    </a:lnTo>
                    <a:lnTo>
                      <a:pt x="616" y="165"/>
                    </a:lnTo>
                    <a:lnTo>
                      <a:pt x="612" y="161"/>
                    </a:lnTo>
                    <a:lnTo>
                      <a:pt x="607" y="158"/>
                    </a:lnTo>
                    <a:lnTo>
                      <a:pt x="602" y="153"/>
                    </a:lnTo>
                    <a:lnTo>
                      <a:pt x="598" y="150"/>
                    </a:lnTo>
                    <a:lnTo>
                      <a:pt x="592" y="146"/>
                    </a:lnTo>
                    <a:lnTo>
                      <a:pt x="587" y="143"/>
                    </a:lnTo>
                    <a:lnTo>
                      <a:pt x="582" y="139"/>
                    </a:lnTo>
                    <a:lnTo>
                      <a:pt x="577" y="135"/>
                    </a:lnTo>
                    <a:lnTo>
                      <a:pt x="573" y="132"/>
                    </a:lnTo>
                    <a:lnTo>
                      <a:pt x="567" y="129"/>
                    </a:lnTo>
                    <a:lnTo>
                      <a:pt x="562" y="125"/>
                    </a:lnTo>
                    <a:lnTo>
                      <a:pt x="557" y="122"/>
                    </a:lnTo>
                    <a:lnTo>
                      <a:pt x="547" y="116"/>
                    </a:lnTo>
                    <a:lnTo>
                      <a:pt x="536" y="110"/>
                    </a:lnTo>
                    <a:lnTo>
                      <a:pt x="525" y="104"/>
                    </a:lnTo>
                    <a:lnTo>
                      <a:pt x="515" y="98"/>
                    </a:lnTo>
                    <a:lnTo>
                      <a:pt x="504" y="93"/>
                    </a:lnTo>
                    <a:lnTo>
                      <a:pt x="492" y="89"/>
                    </a:lnTo>
                    <a:lnTo>
                      <a:pt x="481" y="83"/>
                    </a:lnTo>
                    <a:lnTo>
                      <a:pt x="470" y="79"/>
                    </a:lnTo>
                    <a:lnTo>
                      <a:pt x="459" y="76"/>
                    </a:lnTo>
                    <a:lnTo>
                      <a:pt x="448" y="72"/>
                    </a:lnTo>
                    <a:lnTo>
                      <a:pt x="436" y="68"/>
                    </a:lnTo>
                    <a:lnTo>
                      <a:pt x="424" y="65"/>
                    </a:lnTo>
                    <a:lnTo>
                      <a:pt x="412" y="62"/>
                    </a:lnTo>
                    <a:lnTo>
                      <a:pt x="389" y="57"/>
                    </a:lnTo>
                    <a:lnTo>
                      <a:pt x="365" y="52"/>
                    </a:lnTo>
                    <a:lnTo>
                      <a:pt x="341" y="49"/>
                    </a:lnTo>
                    <a:lnTo>
                      <a:pt x="293" y="47"/>
                    </a:lnTo>
                    <a:lnTo>
                      <a:pt x="244" y="49"/>
                    </a:lnTo>
                    <a:lnTo>
                      <a:pt x="196" y="57"/>
                    </a:lnTo>
                    <a:lnTo>
                      <a:pt x="171" y="62"/>
                    </a:lnTo>
                    <a:lnTo>
                      <a:pt x="147" y="68"/>
                    </a:lnTo>
                    <a:lnTo>
                      <a:pt x="135" y="73"/>
                    </a:lnTo>
                    <a:lnTo>
                      <a:pt x="124" y="76"/>
                    </a:lnTo>
                    <a:lnTo>
                      <a:pt x="112" y="81"/>
                    </a:lnTo>
                    <a:lnTo>
                      <a:pt x="100" y="86"/>
                    </a:lnTo>
                    <a:lnTo>
                      <a:pt x="88" y="91"/>
                    </a:lnTo>
                    <a:lnTo>
                      <a:pt x="76" y="96"/>
                    </a:lnTo>
                    <a:lnTo>
                      <a:pt x="64" y="102"/>
                    </a:lnTo>
                    <a:lnTo>
                      <a:pt x="53" y="107"/>
                    </a:lnTo>
                    <a:lnTo>
                      <a:pt x="47" y="111"/>
                    </a:lnTo>
                    <a:lnTo>
                      <a:pt x="41" y="115"/>
                    </a:lnTo>
                    <a:lnTo>
                      <a:pt x="33" y="119"/>
                    </a:lnTo>
                    <a:lnTo>
                      <a:pt x="27" y="123"/>
                    </a:lnTo>
                    <a:lnTo>
                      <a:pt x="19" y="129"/>
                    </a:lnTo>
                    <a:lnTo>
                      <a:pt x="13" y="133"/>
                    </a:lnTo>
                    <a:lnTo>
                      <a:pt x="6" y="137"/>
                    </a:lnTo>
                    <a:lnTo>
                      <a:pt x="0" y="140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45"/>
              <p:cNvSpPr>
                <a:spLocks/>
              </p:cNvSpPr>
              <p:nvPr/>
            </p:nvSpPr>
            <p:spPr bwMode="auto">
              <a:xfrm>
                <a:off x="1825" y="1536"/>
                <a:ext cx="46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7"/>
                  </a:cxn>
                  <a:cxn ang="0">
                    <a:pos x="52" y="245"/>
                  </a:cxn>
                  <a:cxn ang="0">
                    <a:pos x="52" y="7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2" h="245">
                    <a:moveTo>
                      <a:pt x="0" y="0"/>
                    </a:moveTo>
                    <a:lnTo>
                      <a:pt x="0" y="187"/>
                    </a:lnTo>
                    <a:lnTo>
                      <a:pt x="52" y="245"/>
                    </a:lnTo>
                    <a:lnTo>
                      <a:pt x="52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46"/>
              <p:cNvSpPr>
                <a:spLocks/>
              </p:cNvSpPr>
              <p:nvPr/>
            </p:nvSpPr>
            <p:spPr bwMode="auto">
              <a:xfrm>
                <a:off x="2988" y="1557"/>
                <a:ext cx="634" cy="95"/>
              </a:xfrm>
              <a:custGeom>
                <a:avLst/>
                <a:gdLst/>
                <a:ahLst/>
                <a:cxnLst>
                  <a:cxn ang="0">
                    <a:pos x="712" y="93"/>
                  </a:cxn>
                  <a:cxn ang="0">
                    <a:pos x="591" y="85"/>
                  </a:cxn>
                  <a:cxn ang="0">
                    <a:pos x="518" y="129"/>
                  </a:cxn>
                  <a:cxn ang="0">
                    <a:pos x="462" y="101"/>
                  </a:cxn>
                  <a:cxn ang="0">
                    <a:pos x="366" y="73"/>
                  </a:cxn>
                  <a:cxn ang="0">
                    <a:pos x="273" y="85"/>
                  </a:cxn>
                  <a:cxn ang="0">
                    <a:pos x="141" y="125"/>
                  </a:cxn>
                  <a:cxn ang="0">
                    <a:pos x="0" y="16"/>
                  </a:cxn>
                  <a:cxn ang="0">
                    <a:pos x="144" y="93"/>
                  </a:cxn>
                  <a:cxn ang="0">
                    <a:pos x="265" y="25"/>
                  </a:cxn>
                  <a:cxn ang="0">
                    <a:pos x="410" y="0"/>
                  </a:cxn>
                  <a:cxn ang="0">
                    <a:pos x="594" y="41"/>
                  </a:cxn>
                  <a:cxn ang="0">
                    <a:pos x="712" y="93"/>
                  </a:cxn>
                  <a:cxn ang="0">
                    <a:pos x="712" y="93"/>
                  </a:cxn>
                </a:cxnLst>
                <a:rect l="0" t="0" r="r" b="b"/>
                <a:pathLst>
                  <a:path w="712" h="129">
                    <a:moveTo>
                      <a:pt x="712" y="93"/>
                    </a:moveTo>
                    <a:lnTo>
                      <a:pt x="591" y="85"/>
                    </a:lnTo>
                    <a:lnTo>
                      <a:pt x="518" y="129"/>
                    </a:lnTo>
                    <a:lnTo>
                      <a:pt x="462" y="101"/>
                    </a:lnTo>
                    <a:lnTo>
                      <a:pt x="366" y="73"/>
                    </a:lnTo>
                    <a:lnTo>
                      <a:pt x="273" y="85"/>
                    </a:lnTo>
                    <a:lnTo>
                      <a:pt x="141" y="125"/>
                    </a:lnTo>
                    <a:lnTo>
                      <a:pt x="0" y="16"/>
                    </a:lnTo>
                    <a:lnTo>
                      <a:pt x="144" y="93"/>
                    </a:lnTo>
                    <a:lnTo>
                      <a:pt x="265" y="25"/>
                    </a:lnTo>
                    <a:lnTo>
                      <a:pt x="410" y="0"/>
                    </a:lnTo>
                    <a:lnTo>
                      <a:pt x="594" y="41"/>
                    </a:lnTo>
                    <a:lnTo>
                      <a:pt x="712" y="93"/>
                    </a:lnTo>
                    <a:lnTo>
                      <a:pt x="712" y="93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47"/>
              <p:cNvSpPr>
                <a:spLocks/>
              </p:cNvSpPr>
              <p:nvPr/>
            </p:nvSpPr>
            <p:spPr bwMode="auto">
              <a:xfrm>
                <a:off x="2460" y="1617"/>
                <a:ext cx="356" cy="97"/>
              </a:xfrm>
              <a:custGeom>
                <a:avLst/>
                <a:gdLst/>
                <a:ahLst/>
                <a:cxnLst>
                  <a:cxn ang="0">
                    <a:pos x="399" y="0"/>
                  </a:cxn>
                  <a:cxn ang="0">
                    <a:pos x="330" y="72"/>
                  </a:cxn>
                  <a:cxn ang="0">
                    <a:pos x="242" y="125"/>
                  </a:cxn>
                  <a:cxn ang="0">
                    <a:pos x="149" y="132"/>
                  </a:cxn>
                  <a:cxn ang="0">
                    <a:pos x="81" y="100"/>
                  </a:cxn>
                  <a:cxn ang="0">
                    <a:pos x="0" y="40"/>
                  </a:cxn>
                  <a:cxn ang="0">
                    <a:pos x="157" y="97"/>
                  </a:cxn>
                  <a:cxn ang="0">
                    <a:pos x="290" y="60"/>
                  </a:cxn>
                  <a:cxn ang="0">
                    <a:pos x="399" y="0"/>
                  </a:cxn>
                  <a:cxn ang="0">
                    <a:pos x="399" y="0"/>
                  </a:cxn>
                </a:cxnLst>
                <a:rect l="0" t="0" r="r" b="b"/>
                <a:pathLst>
                  <a:path w="399" h="132">
                    <a:moveTo>
                      <a:pt x="399" y="0"/>
                    </a:moveTo>
                    <a:lnTo>
                      <a:pt x="330" y="72"/>
                    </a:lnTo>
                    <a:lnTo>
                      <a:pt x="242" y="125"/>
                    </a:lnTo>
                    <a:lnTo>
                      <a:pt x="149" y="132"/>
                    </a:lnTo>
                    <a:lnTo>
                      <a:pt x="81" y="100"/>
                    </a:lnTo>
                    <a:lnTo>
                      <a:pt x="0" y="40"/>
                    </a:lnTo>
                    <a:lnTo>
                      <a:pt x="157" y="97"/>
                    </a:lnTo>
                    <a:lnTo>
                      <a:pt x="290" y="60"/>
                    </a:lnTo>
                    <a:lnTo>
                      <a:pt x="399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48"/>
              <p:cNvSpPr>
                <a:spLocks/>
              </p:cNvSpPr>
              <p:nvPr/>
            </p:nvSpPr>
            <p:spPr bwMode="auto">
              <a:xfrm>
                <a:off x="1934" y="1709"/>
                <a:ext cx="362" cy="67"/>
              </a:xfrm>
              <a:custGeom>
                <a:avLst/>
                <a:gdLst/>
                <a:ahLst/>
                <a:cxnLst>
                  <a:cxn ang="0">
                    <a:pos x="406" y="0"/>
                  </a:cxn>
                  <a:cxn ang="0">
                    <a:pos x="317" y="67"/>
                  </a:cxn>
                  <a:cxn ang="0">
                    <a:pos x="244" y="84"/>
                  </a:cxn>
                  <a:cxn ang="0">
                    <a:pos x="181" y="92"/>
                  </a:cxn>
                  <a:cxn ang="0">
                    <a:pos x="91" y="64"/>
                  </a:cxn>
                  <a:cxn ang="0">
                    <a:pos x="0" y="4"/>
                  </a:cxn>
                  <a:cxn ang="0">
                    <a:pos x="152" y="56"/>
                  </a:cxn>
                  <a:cxn ang="0">
                    <a:pos x="281" y="44"/>
                  </a:cxn>
                  <a:cxn ang="0">
                    <a:pos x="406" y="0"/>
                  </a:cxn>
                  <a:cxn ang="0">
                    <a:pos x="406" y="0"/>
                  </a:cxn>
                </a:cxnLst>
                <a:rect l="0" t="0" r="r" b="b"/>
                <a:pathLst>
                  <a:path w="406" h="92">
                    <a:moveTo>
                      <a:pt x="406" y="0"/>
                    </a:moveTo>
                    <a:lnTo>
                      <a:pt x="317" y="67"/>
                    </a:lnTo>
                    <a:lnTo>
                      <a:pt x="244" y="84"/>
                    </a:lnTo>
                    <a:lnTo>
                      <a:pt x="181" y="92"/>
                    </a:lnTo>
                    <a:lnTo>
                      <a:pt x="91" y="64"/>
                    </a:lnTo>
                    <a:lnTo>
                      <a:pt x="0" y="4"/>
                    </a:lnTo>
                    <a:lnTo>
                      <a:pt x="152" y="56"/>
                    </a:lnTo>
                    <a:lnTo>
                      <a:pt x="281" y="44"/>
                    </a:lnTo>
                    <a:lnTo>
                      <a:pt x="40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" name="Group 149"/>
            <p:cNvGrpSpPr>
              <a:grpSpLocks/>
            </p:cNvGrpSpPr>
            <p:nvPr/>
          </p:nvGrpSpPr>
          <p:grpSpPr bwMode="auto">
            <a:xfrm>
              <a:off x="3779" y="3401"/>
              <a:ext cx="340" cy="346"/>
              <a:chOff x="1858" y="1808"/>
              <a:chExt cx="1454" cy="1360"/>
            </a:xfrm>
          </p:grpSpPr>
          <p:grpSp>
            <p:nvGrpSpPr>
              <p:cNvPr id="90" name="Group 150"/>
              <p:cNvGrpSpPr>
                <a:grpSpLocks/>
              </p:cNvGrpSpPr>
              <p:nvPr/>
            </p:nvGrpSpPr>
            <p:grpSpPr bwMode="auto">
              <a:xfrm>
                <a:off x="2160" y="1808"/>
                <a:ext cx="825" cy="640"/>
                <a:chOff x="2211" y="1638"/>
                <a:chExt cx="825" cy="640"/>
              </a:xfrm>
            </p:grpSpPr>
            <p:sp>
              <p:nvSpPr>
                <p:cNvPr id="114" name="Freeform 151"/>
                <p:cNvSpPr>
                  <a:spLocks/>
                </p:cNvSpPr>
                <p:nvPr/>
              </p:nvSpPr>
              <p:spPr bwMode="auto">
                <a:xfrm>
                  <a:off x="2211" y="1638"/>
                  <a:ext cx="825" cy="640"/>
                </a:xfrm>
                <a:custGeom>
                  <a:avLst/>
                  <a:gdLst/>
                  <a:ahLst/>
                  <a:cxnLst>
                    <a:cxn ang="0">
                      <a:pos x="1164" y="55"/>
                    </a:cxn>
                    <a:cxn ang="0">
                      <a:pos x="1200" y="69"/>
                    </a:cxn>
                    <a:cxn ang="0">
                      <a:pos x="1231" y="91"/>
                    </a:cxn>
                    <a:cxn ang="0">
                      <a:pos x="1262" y="196"/>
                    </a:cxn>
                    <a:cxn ang="0">
                      <a:pos x="1303" y="292"/>
                    </a:cxn>
                    <a:cxn ang="0">
                      <a:pos x="1363" y="403"/>
                    </a:cxn>
                    <a:cxn ang="0">
                      <a:pos x="1414" y="504"/>
                    </a:cxn>
                    <a:cxn ang="0">
                      <a:pos x="1463" y="604"/>
                    </a:cxn>
                    <a:cxn ang="0">
                      <a:pos x="1634" y="700"/>
                    </a:cxn>
                    <a:cxn ang="0">
                      <a:pos x="1582" y="952"/>
                    </a:cxn>
                    <a:cxn ang="0">
                      <a:pos x="1521" y="1201"/>
                    </a:cxn>
                    <a:cxn ang="0">
                      <a:pos x="1420" y="1250"/>
                    </a:cxn>
                    <a:cxn ang="0">
                      <a:pos x="1290" y="1203"/>
                    </a:cxn>
                    <a:cxn ang="0">
                      <a:pos x="1153" y="1151"/>
                    </a:cxn>
                    <a:cxn ang="0">
                      <a:pos x="1015" y="1100"/>
                    </a:cxn>
                    <a:cxn ang="0">
                      <a:pos x="885" y="1051"/>
                    </a:cxn>
                    <a:cxn ang="0">
                      <a:pos x="821" y="1001"/>
                    </a:cxn>
                    <a:cxn ang="0">
                      <a:pos x="914" y="960"/>
                    </a:cxn>
                    <a:cxn ang="0">
                      <a:pos x="958" y="908"/>
                    </a:cxn>
                    <a:cxn ang="0">
                      <a:pos x="908" y="828"/>
                    </a:cxn>
                    <a:cxn ang="0">
                      <a:pos x="896" y="814"/>
                    </a:cxn>
                    <a:cxn ang="0">
                      <a:pos x="860" y="759"/>
                    </a:cxn>
                    <a:cxn ang="0">
                      <a:pos x="797" y="867"/>
                    </a:cxn>
                    <a:cxn ang="0">
                      <a:pos x="733" y="953"/>
                    </a:cxn>
                    <a:cxn ang="0">
                      <a:pos x="669" y="1030"/>
                    </a:cxn>
                    <a:cxn ang="0">
                      <a:pos x="610" y="1112"/>
                    </a:cxn>
                    <a:cxn ang="0">
                      <a:pos x="557" y="1214"/>
                    </a:cxn>
                    <a:cxn ang="0">
                      <a:pos x="519" y="1242"/>
                    </a:cxn>
                    <a:cxn ang="0">
                      <a:pos x="490" y="1219"/>
                    </a:cxn>
                    <a:cxn ang="0">
                      <a:pos x="459" y="1200"/>
                    </a:cxn>
                    <a:cxn ang="0">
                      <a:pos x="405" y="1170"/>
                    </a:cxn>
                    <a:cxn ang="0">
                      <a:pos x="349" y="1143"/>
                    </a:cxn>
                    <a:cxn ang="0">
                      <a:pos x="295" y="1116"/>
                    </a:cxn>
                    <a:cxn ang="0">
                      <a:pos x="241" y="1085"/>
                    </a:cxn>
                    <a:cxn ang="0">
                      <a:pos x="189" y="1050"/>
                    </a:cxn>
                    <a:cxn ang="0">
                      <a:pos x="127" y="1012"/>
                    </a:cxn>
                    <a:cxn ang="0">
                      <a:pos x="52" y="966"/>
                    </a:cxn>
                    <a:cxn ang="0">
                      <a:pos x="0" y="904"/>
                    </a:cxn>
                    <a:cxn ang="0">
                      <a:pos x="57" y="801"/>
                    </a:cxn>
                    <a:cxn ang="0">
                      <a:pos x="114" y="712"/>
                    </a:cxn>
                    <a:cxn ang="0">
                      <a:pos x="171" y="630"/>
                    </a:cxn>
                    <a:cxn ang="0">
                      <a:pos x="228" y="544"/>
                    </a:cxn>
                    <a:cxn ang="0">
                      <a:pos x="284" y="446"/>
                    </a:cxn>
                    <a:cxn ang="0">
                      <a:pos x="339" y="361"/>
                    </a:cxn>
                    <a:cxn ang="0">
                      <a:pos x="397" y="287"/>
                    </a:cxn>
                    <a:cxn ang="0">
                      <a:pos x="450" y="214"/>
                    </a:cxn>
                    <a:cxn ang="0">
                      <a:pos x="501" y="137"/>
                    </a:cxn>
                    <a:cxn ang="0">
                      <a:pos x="547" y="60"/>
                    </a:cxn>
                    <a:cxn ang="0">
                      <a:pos x="601" y="5"/>
                    </a:cxn>
                    <a:cxn ang="0">
                      <a:pos x="681" y="2"/>
                    </a:cxn>
                    <a:cxn ang="0">
                      <a:pos x="759" y="6"/>
                    </a:cxn>
                    <a:cxn ang="0">
                      <a:pos x="836" y="18"/>
                    </a:cxn>
                    <a:cxn ang="0">
                      <a:pos x="914" y="28"/>
                    </a:cxn>
                    <a:cxn ang="0">
                      <a:pos x="994" y="33"/>
                    </a:cxn>
                  </a:cxnLst>
                  <a:rect l="0" t="0" r="r" b="b"/>
                  <a:pathLst>
                    <a:path w="1650" h="1280">
                      <a:moveTo>
                        <a:pt x="1139" y="51"/>
                      </a:moveTo>
                      <a:lnTo>
                        <a:pt x="1151" y="54"/>
                      </a:lnTo>
                      <a:lnTo>
                        <a:pt x="1164" y="55"/>
                      </a:lnTo>
                      <a:lnTo>
                        <a:pt x="1175" y="59"/>
                      </a:lnTo>
                      <a:lnTo>
                        <a:pt x="1188" y="64"/>
                      </a:lnTo>
                      <a:lnTo>
                        <a:pt x="1200" y="69"/>
                      </a:lnTo>
                      <a:lnTo>
                        <a:pt x="1210" y="73"/>
                      </a:lnTo>
                      <a:lnTo>
                        <a:pt x="1221" y="82"/>
                      </a:lnTo>
                      <a:lnTo>
                        <a:pt x="1231" y="91"/>
                      </a:lnTo>
                      <a:lnTo>
                        <a:pt x="1239" y="127"/>
                      </a:lnTo>
                      <a:lnTo>
                        <a:pt x="1250" y="162"/>
                      </a:lnTo>
                      <a:lnTo>
                        <a:pt x="1262" y="196"/>
                      </a:lnTo>
                      <a:lnTo>
                        <a:pt x="1275" y="228"/>
                      </a:lnTo>
                      <a:lnTo>
                        <a:pt x="1288" y="261"/>
                      </a:lnTo>
                      <a:lnTo>
                        <a:pt x="1303" y="292"/>
                      </a:lnTo>
                      <a:lnTo>
                        <a:pt x="1317" y="325"/>
                      </a:lnTo>
                      <a:lnTo>
                        <a:pt x="1332" y="357"/>
                      </a:lnTo>
                      <a:lnTo>
                        <a:pt x="1363" y="403"/>
                      </a:lnTo>
                      <a:lnTo>
                        <a:pt x="1384" y="442"/>
                      </a:lnTo>
                      <a:lnTo>
                        <a:pt x="1401" y="473"/>
                      </a:lnTo>
                      <a:lnTo>
                        <a:pt x="1414" y="504"/>
                      </a:lnTo>
                      <a:lnTo>
                        <a:pt x="1427" y="534"/>
                      </a:lnTo>
                      <a:lnTo>
                        <a:pt x="1441" y="566"/>
                      </a:lnTo>
                      <a:lnTo>
                        <a:pt x="1463" y="604"/>
                      </a:lnTo>
                      <a:lnTo>
                        <a:pt x="1490" y="651"/>
                      </a:lnTo>
                      <a:lnTo>
                        <a:pt x="1650" y="619"/>
                      </a:lnTo>
                      <a:lnTo>
                        <a:pt x="1634" y="700"/>
                      </a:lnTo>
                      <a:lnTo>
                        <a:pt x="1618" y="782"/>
                      </a:lnTo>
                      <a:lnTo>
                        <a:pt x="1600" y="867"/>
                      </a:lnTo>
                      <a:lnTo>
                        <a:pt x="1582" y="952"/>
                      </a:lnTo>
                      <a:lnTo>
                        <a:pt x="1562" y="1036"/>
                      </a:lnTo>
                      <a:lnTo>
                        <a:pt x="1543" y="1120"/>
                      </a:lnTo>
                      <a:lnTo>
                        <a:pt x="1521" y="1201"/>
                      </a:lnTo>
                      <a:lnTo>
                        <a:pt x="1500" y="1280"/>
                      </a:lnTo>
                      <a:lnTo>
                        <a:pt x="1461" y="1265"/>
                      </a:lnTo>
                      <a:lnTo>
                        <a:pt x="1420" y="1250"/>
                      </a:lnTo>
                      <a:lnTo>
                        <a:pt x="1378" y="1236"/>
                      </a:lnTo>
                      <a:lnTo>
                        <a:pt x="1334" y="1219"/>
                      </a:lnTo>
                      <a:lnTo>
                        <a:pt x="1290" y="1203"/>
                      </a:lnTo>
                      <a:lnTo>
                        <a:pt x="1244" y="1187"/>
                      </a:lnTo>
                      <a:lnTo>
                        <a:pt x="1198" y="1169"/>
                      </a:lnTo>
                      <a:lnTo>
                        <a:pt x="1153" y="1151"/>
                      </a:lnTo>
                      <a:lnTo>
                        <a:pt x="1107" y="1134"/>
                      </a:lnTo>
                      <a:lnTo>
                        <a:pt x="1061" y="1116"/>
                      </a:lnTo>
                      <a:lnTo>
                        <a:pt x="1015" y="1100"/>
                      </a:lnTo>
                      <a:lnTo>
                        <a:pt x="971" y="1082"/>
                      </a:lnTo>
                      <a:lnTo>
                        <a:pt x="927" y="1067"/>
                      </a:lnTo>
                      <a:lnTo>
                        <a:pt x="885" y="1051"/>
                      </a:lnTo>
                      <a:lnTo>
                        <a:pt x="844" y="1036"/>
                      </a:lnTo>
                      <a:lnTo>
                        <a:pt x="805" y="1022"/>
                      </a:lnTo>
                      <a:lnTo>
                        <a:pt x="821" y="1001"/>
                      </a:lnTo>
                      <a:lnTo>
                        <a:pt x="849" y="984"/>
                      </a:lnTo>
                      <a:lnTo>
                        <a:pt x="881" y="973"/>
                      </a:lnTo>
                      <a:lnTo>
                        <a:pt x="914" y="960"/>
                      </a:lnTo>
                      <a:lnTo>
                        <a:pt x="942" y="947"/>
                      </a:lnTo>
                      <a:lnTo>
                        <a:pt x="958" y="930"/>
                      </a:lnTo>
                      <a:lnTo>
                        <a:pt x="958" y="908"/>
                      </a:lnTo>
                      <a:lnTo>
                        <a:pt x="939" y="875"/>
                      </a:lnTo>
                      <a:lnTo>
                        <a:pt x="919" y="844"/>
                      </a:lnTo>
                      <a:lnTo>
                        <a:pt x="908" y="828"/>
                      </a:lnTo>
                      <a:lnTo>
                        <a:pt x="901" y="819"/>
                      </a:lnTo>
                      <a:lnTo>
                        <a:pt x="899" y="816"/>
                      </a:lnTo>
                      <a:lnTo>
                        <a:pt x="896" y="814"/>
                      </a:lnTo>
                      <a:lnTo>
                        <a:pt x="891" y="806"/>
                      </a:lnTo>
                      <a:lnTo>
                        <a:pt x="880" y="790"/>
                      </a:lnTo>
                      <a:lnTo>
                        <a:pt x="860" y="759"/>
                      </a:lnTo>
                      <a:lnTo>
                        <a:pt x="839" y="798"/>
                      </a:lnTo>
                      <a:lnTo>
                        <a:pt x="818" y="834"/>
                      </a:lnTo>
                      <a:lnTo>
                        <a:pt x="797" y="867"/>
                      </a:lnTo>
                      <a:lnTo>
                        <a:pt x="775" y="898"/>
                      </a:lnTo>
                      <a:lnTo>
                        <a:pt x="754" y="925"/>
                      </a:lnTo>
                      <a:lnTo>
                        <a:pt x="733" y="953"/>
                      </a:lnTo>
                      <a:lnTo>
                        <a:pt x="712" y="978"/>
                      </a:lnTo>
                      <a:lnTo>
                        <a:pt x="690" y="1004"/>
                      </a:lnTo>
                      <a:lnTo>
                        <a:pt x="669" y="1030"/>
                      </a:lnTo>
                      <a:lnTo>
                        <a:pt x="650" y="1056"/>
                      </a:lnTo>
                      <a:lnTo>
                        <a:pt x="630" y="1084"/>
                      </a:lnTo>
                      <a:lnTo>
                        <a:pt x="610" y="1112"/>
                      </a:lnTo>
                      <a:lnTo>
                        <a:pt x="593" y="1144"/>
                      </a:lnTo>
                      <a:lnTo>
                        <a:pt x="575" y="1177"/>
                      </a:lnTo>
                      <a:lnTo>
                        <a:pt x="557" y="1214"/>
                      </a:lnTo>
                      <a:lnTo>
                        <a:pt x="540" y="1255"/>
                      </a:lnTo>
                      <a:lnTo>
                        <a:pt x="529" y="1250"/>
                      </a:lnTo>
                      <a:lnTo>
                        <a:pt x="519" y="1242"/>
                      </a:lnTo>
                      <a:lnTo>
                        <a:pt x="509" y="1236"/>
                      </a:lnTo>
                      <a:lnTo>
                        <a:pt x="499" y="1227"/>
                      </a:lnTo>
                      <a:lnTo>
                        <a:pt x="490" y="1219"/>
                      </a:lnTo>
                      <a:lnTo>
                        <a:pt x="480" y="1213"/>
                      </a:lnTo>
                      <a:lnTo>
                        <a:pt x="470" y="1205"/>
                      </a:lnTo>
                      <a:lnTo>
                        <a:pt x="459" y="1200"/>
                      </a:lnTo>
                      <a:lnTo>
                        <a:pt x="441" y="1190"/>
                      </a:lnTo>
                      <a:lnTo>
                        <a:pt x="423" y="1180"/>
                      </a:lnTo>
                      <a:lnTo>
                        <a:pt x="405" y="1170"/>
                      </a:lnTo>
                      <a:lnTo>
                        <a:pt x="387" y="1161"/>
                      </a:lnTo>
                      <a:lnTo>
                        <a:pt x="369" y="1152"/>
                      </a:lnTo>
                      <a:lnTo>
                        <a:pt x="349" y="1143"/>
                      </a:lnTo>
                      <a:lnTo>
                        <a:pt x="331" y="1134"/>
                      </a:lnTo>
                      <a:lnTo>
                        <a:pt x="313" y="1125"/>
                      </a:lnTo>
                      <a:lnTo>
                        <a:pt x="295" y="1116"/>
                      </a:lnTo>
                      <a:lnTo>
                        <a:pt x="277" y="1107"/>
                      </a:lnTo>
                      <a:lnTo>
                        <a:pt x="259" y="1095"/>
                      </a:lnTo>
                      <a:lnTo>
                        <a:pt x="241" y="1085"/>
                      </a:lnTo>
                      <a:lnTo>
                        <a:pt x="224" y="1074"/>
                      </a:lnTo>
                      <a:lnTo>
                        <a:pt x="207" y="1061"/>
                      </a:lnTo>
                      <a:lnTo>
                        <a:pt x="189" y="1050"/>
                      </a:lnTo>
                      <a:lnTo>
                        <a:pt x="173" y="1035"/>
                      </a:lnTo>
                      <a:lnTo>
                        <a:pt x="152" y="1025"/>
                      </a:lnTo>
                      <a:lnTo>
                        <a:pt x="127" y="1012"/>
                      </a:lnTo>
                      <a:lnTo>
                        <a:pt x="103" y="999"/>
                      </a:lnTo>
                      <a:lnTo>
                        <a:pt x="77" y="984"/>
                      </a:lnTo>
                      <a:lnTo>
                        <a:pt x="52" y="966"/>
                      </a:lnTo>
                      <a:lnTo>
                        <a:pt x="29" y="948"/>
                      </a:lnTo>
                      <a:lnTo>
                        <a:pt x="11" y="927"/>
                      </a:lnTo>
                      <a:lnTo>
                        <a:pt x="0" y="904"/>
                      </a:lnTo>
                      <a:lnTo>
                        <a:pt x="18" y="868"/>
                      </a:lnTo>
                      <a:lnTo>
                        <a:pt x="37" y="832"/>
                      </a:lnTo>
                      <a:lnTo>
                        <a:pt x="57" y="801"/>
                      </a:lnTo>
                      <a:lnTo>
                        <a:pt x="75" y="770"/>
                      </a:lnTo>
                      <a:lnTo>
                        <a:pt x="95" y="741"/>
                      </a:lnTo>
                      <a:lnTo>
                        <a:pt x="114" y="712"/>
                      </a:lnTo>
                      <a:lnTo>
                        <a:pt x="134" y="684"/>
                      </a:lnTo>
                      <a:lnTo>
                        <a:pt x="153" y="656"/>
                      </a:lnTo>
                      <a:lnTo>
                        <a:pt x="171" y="630"/>
                      </a:lnTo>
                      <a:lnTo>
                        <a:pt x="191" y="602"/>
                      </a:lnTo>
                      <a:lnTo>
                        <a:pt x="210" y="573"/>
                      </a:lnTo>
                      <a:lnTo>
                        <a:pt x="228" y="544"/>
                      </a:lnTo>
                      <a:lnTo>
                        <a:pt x="248" y="513"/>
                      </a:lnTo>
                      <a:lnTo>
                        <a:pt x="266" y="481"/>
                      </a:lnTo>
                      <a:lnTo>
                        <a:pt x="284" y="446"/>
                      </a:lnTo>
                      <a:lnTo>
                        <a:pt x="302" y="410"/>
                      </a:lnTo>
                      <a:lnTo>
                        <a:pt x="321" y="385"/>
                      </a:lnTo>
                      <a:lnTo>
                        <a:pt x="339" y="361"/>
                      </a:lnTo>
                      <a:lnTo>
                        <a:pt x="359" y="336"/>
                      </a:lnTo>
                      <a:lnTo>
                        <a:pt x="377" y="312"/>
                      </a:lnTo>
                      <a:lnTo>
                        <a:pt x="397" y="287"/>
                      </a:lnTo>
                      <a:lnTo>
                        <a:pt x="415" y="263"/>
                      </a:lnTo>
                      <a:lnTo>
                        <a:pt x="433" y="238"/>
                      </a:lnTo>
                      <a:lnTo>
                        <a:pt x="450" y="214"/>
                      </a:lnTo>
                      <a:lnTo>
                        <a:pt x="467" y="188"/>
                      </a:lnTo>
                      <a:lnTo>
                        <a:pt x="485" y="163"/>
                      </a:lnTo>
                      <a:lnTo>
                        <a:pt x="501" y="137"/>
                      </a:lnTo>
                      <a:lnTo>
                        <a:pt x="516" y="113"/>
                      </a:lnTo>
                      <a:lnTo>
                        <a:pt x="532" y="86"/>
                      </a:lnTo>
                      <a:lnTo>
                        <a:pt x="547" y="60"/>
                      </a:lnTo>
                      <a:lnTo>
                        <a:pt x="560" y="34"/>
                      </a:lnTo>
                      <a:lnTo>
                        <a:pt x="573" y="8"/>
                      </a:lnTo>
                      <a:lnTo>
                        <a:pt x="601" y="5"/>
                      </a:lnTo>
                      <a:lnTo>
                        <a:pt x="627" y="2"/>
                      </a:lnTo>
                      <a:lnTo>
                        <a:pt x="655" y="0"/>
                      </a:lnTo>
                      <a:lnTo>
                        <a:pt x="681" y="2"/>
                      </a:lnTo>
                      <a:lnTo>
                        <a:pt x="707" y="2"/>
                      </a:lnTo>
                      <a:lnTo>
                        <a:pt x="733" y="5"/>
                      </a:lnTo>
                      <a:lnTo>
                        <a:pt x="759" y="6"/>
                      </a:lnTo>
                      <a:lnTo>
                        <a:pt x="785" y="10"/>
                      </a:lnTo>
                      <a:lnTo>
                        <a:pt x="811" y="15"/>
                      </a:lnTo>
                      <a:lnTo>
                        <a:pt x="836" y="18"/>
                      </a:lnTo>
                      <a:lnTo>
                        <a:pt x="862" y="21"/>
                      </a:lnTo>
                      <a:lnTo>
                        <a:pt x="888" y="24"/>
                      </a:lnTo>
                      <a:lnTo>
                        <a:pt x="914" y="28"/>
                      </a:lnTo>
                      <a:lnTo>
                        <a:pt x="940" y="31"/>
                      </a:lnTo>
                      <a:lnTo>
                        <a:pt x="968" y="33"/>
                      </a:lnTo>
                      <a:lnTo>
                        <a:pt x="994" y="33"/>
                      </a:lnTo>
                      <a:lnTo>
                        <a:pt x="1139" y="51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52"/>
                <p:cNvSpPr>
                  <a:spLocks/>
                </p:cNvSpPr>
                <p:nvPr/>
              </p:nvSpPr>
              <p:spPr bwMode="auto">
                <a:xfrm>
                  <a:off x="2467" y="1686"/>
                  <a:ext cx="32" cy="46"/>
                </a:xfrm>
                <a:custGeom>
                  <a:avLst/>
                  <a:gdLst/>
                  <a:ahLst/>
                  <a:cxnLst>
                    <a:cxn ang="0">
                      <a:pos x="63" y="10"/>
                    </a:cxn>
                    <a:cxn ang="0">
                      <a:pos x="57" y="21"/>
                    </a:cxn>
                    <a:cxn ang="0">
                      <a:pos x="48" y="31"/>
                    </a:cxn>
                    <a:cxn ang="0">
                      <a:pos x="42" y="43"/>
                    </a:cxn>
                    <a:cxn ang="0">
                      <a:pos x="34" y="52"/>
                    </a:cxn>
                    <a:cxn ang="0">
                      <a:pos x="26" y="64"/>
                    </a:cxn>
                    <a:cxn ang="0">
                      <a:pos x="17" y="74"/>
                    </a:cxn>
                    <a:cxn ang="0">
                      <a:pos x="9" y="84"/>
                    </a:cxn>
                    <a:cxn ang="0">
                      <a:pos x="0" y="92"/>
                    </a:cxn>
                    <a:cxn ang="0">
                      <a:pos x="6" y="67"/>
                    </a:cxn>
                    <a:cxn ang="0">
                      <a:pos x="17" y="44"/>
                    </a:cxn>
                    <a:cxn ang="0">
                      <a:pos x="29" y="21"/>
                    </a:cxn>
                    <a:cxn ang="0">
                      <a:pos x="44" y="0"/>
                    </a:cxn>
                    <a:cxn ang="0">
                      <a:pos x="63" y="10"/>
                    </a:cxn>
                  </a:cxnLst>
                  <a:rect l="0" t="0" r="r" b="b"/>
                  <a:pathLst>
                    <a:path w="63" h="92">
                      <a:moveTo>
                        <a:pt x="63" y="10"/>
                      </a:moveTo>
                      <a:lnTo>
                        <a:pt x="57" y="21"/>
                      </a:lnTo>
                      <a:lnTo>
                        <a:pt x="48" y="31"/>
                      </a:lnTo>
                      <a:lnTo>
                        <a:pt x="42" y="43"/>
                      </a:lnTo>
                      <a:lnTo>
                        <a:pt x="34" y="52"/>
                      </a:lnTo>
                      <a:lnTo>
                        <a:pt x="26" y="64"/>
                      </a:lnTo>
                      <a:lnTo>
                        <a:pt x="17" y="74"/>
                      </a:lnTo>
                      <a:lnTo>
                        <a:pt x="9" y="84"/>
                      </a:lnTo>
                      <a:lnTo>
                        <a:pt x="0" y="92"/>
                      </a:lnTo>
                      <a:lnTo>
                        <a:pt x="6" y="67"/>
                      </a:lnTo>
                      <a:lnTo>
                        <a:pt x="17" y="44"/>
                      </a:lnTo>
                      <a:lnTo>
                        <a:pt x="29" y="21"/>
                      </a:lnTo>
                      <a:lnTo>
                        <a:pt x="44" y="0"/>
                      </a:lnTo>
                      <a:lnTo>
                        <a:pt x="6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53"/>
                <p:cNvSpPr>
                  <a:spLocks/>
                </p:cNvSpPr>
                <p:nvPr/>
              </p:nvSpPr>
              <p:spPr bwMode="auto">
                <a:xfrm>
                  <a:off x="2253" y="1689"/>
                  <a:ext cx="742" cy="539"/>
                </a:xfrm>
                <a:custGeom>
                  <a:avLst/>
                  <a:gdLst/>
                  <a:ahLst/>
                  <a:cxnLst>
                    <a:cxn ang="0">
                      <a:pos x="1035" y="44"/>
                    </a:cxn>
                    <a:cxn ang="0">
                      <a:pos x="1066" y="54"/>
                    </a:cxn>
                    <a:cxn ang="0">
                      <a:pos x="1092" y="72"/>
                    </a:cxn>
                    <a:cxn ang="0">
                      <a:pos x="1118" y="153"/>
                    </a:cxn>
                    <a:cxn ang="0">
                      <a:pos x="1154" y="232"/>
                    </a:cxn>
                    <a:cxn ang="0">
                      <a:pos x="1208" y="323"/>
                    </a:cxn>
                    <a:cxn ang="0">
                      <a:pos x="1278" y="455"/>
                    </a:cxn>
                    <a:cxn ang="0">
                      <a:pos x="1345" y="586"/>
                    </a:cxn>
                    <a:cxn ang="0">
                      <a:pos x="1471" y="645"/>
                    </a:cxn>
                    <a:cxn ang="0">
                      <a:pos x="1430" y="831"/>
                    </a:cxn>
                    <a:cxn ang="0">
                      <a:pos x="1383" y="1017"/>
                    </a:cxn>
                    <a:cxn ang="0">
                      <a:pos x="1299" y="1056"/>
                    </a:cxn>
                    <a:cxn ang="0">
                      <a:pos x="1201" y="1028"/>
                    </a:cxn>
                    <a:cxn ang="0">
                      <a:pos x="1102" y="999"/>
                    </a:cxn>
                    <a:cxn ang="0">
                      <a:pos x="1002" y="971"/>
                    </a:cxn>
                    <a:cxn ang="0">
                      <a:pos x="904" y="943"/>
                    </a:cxn>
                    <a:cxn ang="0">
                      <a:pos x="852" y="904"/>
                    </a:cxn>
                    <a:cxn ang="0">
                      <a:pos x="917" y="873"/>
                    </a:cxn>
                    <a:cxn ang="0">
                      <a:pos x="943" y="831"/>
                    </a:cxn>
                    <a:cxn ang="0">
                      <a:pos x="886" y="741"/>
                    </a:cxn>
                    <a:cxn ang="0">
                      <a:pos x="837" y="640"/>
                    </a:cxn>
                    <a:cxn ang="0">
                      <a:pos x="783" y="540"/>
                    </a:cxn>
                    <a:cxn ang="0">
                      <a:pos x="723" y="635"/>
                    </a:cxn>
                    <a:cxn ang="0">
                      <a:pos x="651" y="725"/>
                    </a:cxn>
                    <a:cxn ang="0">
                      <a:pos x="576" y="814"/>
                    </a:cxn>
                    <a:cxn ang="0">
                      <a:pos x="506" y="904"/>
                    </a:cxn>
                    <a:cxn ang="0">
                      <a:pos x="449" y="1000"/>
                    </a:cxn>
                    <a:cxn ang="0">
                      <a:pos x="418" y="1023"/>
                    </a:cxn>
                    <a:cxn ang="0">
                      <a:pos x="392" y="1005"/>
                    </a:cxn>
                    <a:cxn ang="0">
                      <a:pos x="365" y="989"/>
                    </a:cxn>
                    <a:cxn ang="0">
                      <a:pos x="272" y="945"/>
                    </a:cxn>
                    <a:cxn ang="0">
                      <a:pos x="181" y="899"/>
                    </a:cxn>
                    <a:cxn ang="0">
                      <a:pos x="106" y="852"/>
                    </a:cxn>
                    <a:cxn ang="0">
                      <a:pos x="52" y="829"/>
                    </a:cxn>
                    <a:cxn ang="0">
                      <a:pos x="10" y="795"/>
                    </a:cxn>
                    <a:cxn ang="0">
                      <a:pos x="34" y="720"/>
                    </a:cxn>
                    <a:cxn ang="0">
                      <a:pos x="91" y="635"/>
                    </a:cxn>
                    <a:cxn ang="0">
                      <a:pos x="153" y="550"/>
                    </a:cxn>
                    <a:cxn ang="0">
                      <a:pos x="214" y="465"/>
                    </a:cxn>
                    <a:cxn ang="0">
                      <a:pos x="269" y="378"/>
                    </a:cxn>
                    <a:cxn ang="0">
                      <a:pos x="334" y="282"/>
                    </a:cxn>
                    <a:cxn ang="0">
                      <a:pos x="428" y="166"/>
                    </a:cxn>
                    <a:cxn ang="0">
                      <a:pos x="509" y="47"/>
                    </a:cxn>
                    <a:cxn ang="0">
                      <a:pos x="578" y="0"/>
                    </a:cxn>
                    <a:cxn ang="0">
                      <a:pos x="646" y="1"/>
                    </a:cxn>
                    <a:cxn ang="0">
                      <a:pos x="712" y="8"/>
                    </a:cxn>
                    <a:cxn ang="0">
                      <a:pos x="779" y="18"/>
                    </a:cxn>
                    <a:cxn ang="0">
                      <a:pos x="845" y="24"/>
                    </a:cxn>
                    <a:cxn ang="0">
                      <a:pos x="1014" y="39"/>
                    </a:cxn>
                  </a:cxnLst>
                  <a:rect l="0" t="0" r="r" b="b"/>
                  <a:pathLst>
                    <a:path w="1484" h="1077">
                      <a:moveTo>
                        <a:pt x="1014" y="39"/>
                      </a:moveTo>
                      <a:lnTo>
                        <a:pt x="1023" y="41"/>
                      </a:lnTo>
                      <a:lnTo>
                        <a:pt x="1035" y="44"/>
                      </a:lnTo>
                      <a:lnTo>
                        <a:pt x="1045" y="47"/>
                      </a:lnTo>
                      <a:lnTo>
                        <a:pt x="1056" y="50"/>
                      </a:lnTo>
                      <a:lnTo>
                        <a:pt x="1066" y="54"/>
                      </a:lnTo>
                      <a:lnTo>
                        <a:pt x="1074" y="59"/>
                      </a:lnTo>
                      <a:lnTo>
                        <a:pt x="1084" y="65"/>
                      </a:lnTo>
                      <a:lnTo>
                        <a:pt x="1092" y="72"/>
                      </a:lnTo>
                      <a:lnTo>
                        <a:pt x="1100" y="99"/>
                      </a:lnTo>
                      <a:lnTo>
                        <a:pt x="1108" y="127"/>
                      </a:lnTo>
                      <a:lnTo>
                        <a:pt x="1118" y="153"/>
                      </a:lnTo>
                      <a:lnTo>
                        <a:pt x="1130" y="179"/>
                      </a:lnTo>
                      <a:lnTo>
                        <a:pt x="1141" y="205"/>
                      </a:lnTo>
                      <a:lnTo>
                        <a:pt x="1154" y="232"/>
                      </a:lnTo>
                      <a:lnTo>
                        <a:pt x="1165" y="256"/>
                      </a:lnTo>
                      <a:lnTo>
                        <a:pt x="1179" y="282"/>
                      </a:lnTo>
                      <a:lnTo>
                        <a:pt x="1208" y="323"/>
                      </a:lnTo>
                      <a:lnTo>
                        <a:pt x="1232" y="367"/>
                      </a:lnTo>
                      <a:lnTo>
                        <a:pt x="1255" y="410"/>
                      </a:lnTo>
                      <a:lnTo>
                        <a:pt x="1278" y="455"/>
                      </a:lnTo>
                      <a:lnTo>
                        <a:pt x="1299" y="499"/>
                      </a:lnTo>
                      <a:lnTo>
                        <a:pt x="1322" y="543"/>
                      </a:lnTo>
                      <a:lnTo>
                        <a:pt x="1345" y="586"/>
                      </a:lnTo>
                      <a:lnTo>
                        <a:pt x="1373" y="628"/>
                      </a:lnTo>
                      <a:lnTo>
                        <a:pt x="1484" y="583"/>
                      </a:lnTo>
                      <a:lnTo>
                        <a:pt x="1471" y="645"/>
                      </a:lnTo>
                      <a:lnTo>
                        <a:pt x="1458" y="707"/>
                      </a:lnTo>
                      <a:lnTo>
                        <a:pt x="1445" y="769"/>
                      </a:lnTo>
                      <a:lnTo>
                        <a:pt x="1430" y="831"/>
                      </a:lnTo>
                      <a:lnTo>
                        <a:pt x="1415" y="893"/>
                      </a:lnTo>
                      <a:lnTo>
                        <a:pt x="1401" y="955"/>
                      </a:lnTo>
                      <a:lnTo>
                        <a:pt x="1383" y="1017"/>
                      </a:lnTo>
                      <a:lnTo>
                        <a:pt x="1365" y="1077"/>
                      </a:lnTo>
                      <a:lnTo>
                        <a:pt x="1332" y="1067"/>
                      </a:lnTo>
                      <a:lnTo>
                        <a:pt x="1299" y="1056"/>
                      </a:lnTo>
                      <a:lnTo>
                        <a:pt x="1267" y="1046"/>
                      </a:lnTo>
                      <a:lnTo>
                        <a:pt x="1234" y="1036"/>
                      </a:lnTo>
                      <a:lnTo>
                        <a:pt x="1201" y="1028"/>
                      </a:lnTo>
                      <a:lnTo>
                        <a:pt x="1167" y="1018"/>
                      </a:lnTo>
                      <a:lnTo>
                        <a:pt x="1134" y="1009"/>
                      </a:lnTo>
                      <a:lnTo>
                        <a:pt x="1102" y="999"/>
                      </a:lnTo>
                      <a:lnTo>
                        <a:pt x="1069" y="991"/>
                      </a:lnTo>
                      <a:lnTo>
                        <a:pt x="1036" y="981"/>
                      </a:lnTo>
                      <a:lnTo>
                        <a:pt x="1002" y="971"/>
                      </a:lnTo>
                      <a:lnTo>
                        <a:pt x="970" y="963"/>
                      </a:lnTo>
                      <a:lnTo>
                        <a:pt x="937" y="953"/>
                      </a:lnTo>
                      <a:lnTo>
                        <a:pt x="904" y="943"/>
                      </a:lnTo>
                      <a:lnTo>
                        <a:pt x="872" y="932"/>
                      </a:lnTo>
                      <a:lnTo>
                        <a:pt x="839" y="922"/>
                      </a:lnTo>
                      <a:lnTo>
                        <a:pt x="852" y="904"/>
                      </a:lnTo>
                      <a:lnTo>
                        <a:pt x="872" y="893"/>
                      </a:lnTo>
                      <a:lnTo>
                        <a:pt x="894" y="883"/>
                      </a:lnTo>
                      <a:lnTo>
                        <a:pt x="917" y="873"/>
                      </a:lnTo>
                      <a:lnTo>
                        <a:pt x="935" y="863"/>
                      </a:lnTo>
                      <a:lnTo>
                        <a:pt x="945" y="850"/>
                      </a:lnTo>
                      <a:lnTo>
                        <a:pt x="943" y="831"/>
                      </a:lnTo>
                      <a:lnTo>
                        <a:pt x="924" y="806"/>
                      </a:lnTo>
                      <a:lnTo>
                        <a:pt x="904" y="774"/>
                      </a:lnTo>
                      <a:lnTo>
                        <a:pt x="886" y="741"/>
                      </a:lnTo>
                      <a:lnTo>
                        <a:pt x="870" y="708"/>
                      </a:lnTo>
                      <a:lnTo>
                        <a:pt x="854" y="674"/>
                      </a:lnTo>
                      <a:lnTo>
                        <a:pt x="837" y="640"/>
                      </a:lnTo>
                      <a:lnTo>
                        <a:pt x="821" y="605"/>
                      </a:lnTo>
                      <a:lnTo>
                        <a:pt x="803" y="573"/>
                      </a:lnTo>
                      <a:lnTo>
                        <a:pt x="783" y="540"/>
                      </a:lnTo>
                      <a:lnTo>
                        <a:pt x="765" y="573"/>
                      </a:lnTo>
                      <a:lnTo>
                        <a:pt x="744" y="604"/>
                      </a:lnTo>
                      <a:lnTo>
                        <a:pt x="723" y="635"/>
                      </a:lnTo>
                      <a:lnTo>
                        <a:pt x="700" y="664"/>
                      </a:lnTo>
                      <a:lnTo>
                        <a:pt x="676" y="695"/>
                      </a:lnTo>
                      <a:lnTo>
                        <a:pt x="651" y="725"/>
                      </a:lnTo>
                      <a:lnTo>
                        <a:pt x="627" y="754"/>
                      </a:lnTo>
                      <a:lnTo>
                        <a:pt x="602" y="783"/>
                      </a:lnTo>
                      <a:lnTo>
                        <a:pt x="576" y="814"/>
                      </a:lnTo>
                      <a:lnTo>
                        <a:pt x="552" y="844"/>
                      </a:lnTo>
                      <a:lnTo>
                        <a:pt x="529" y="875"/>
                      </a:lnTo>
                      <a:lnTo>
                        <a:pt x="506" y="904"/>
                      </a:lnTo>
                      <a:lnTo>
                        <a:pt x="486" y="935"/>
                      </a:lnTo>
                      <a:lnTo>
                        <a:pt x="467" y="968"/>
                      </a:lnTo>
                      <a:lnTo>
                        <a:pt x="449" y="1000"/>
                      </a:lnTo>
                      <a:lnTo>
                        <a:pt x="434" y="1033"/>
                      </a:lnTo>
                      <a:lnTo>
                        <a:pt x="426" y="1028"/>
                      </a:lnTo>
                      <a:lnTo>
                        <a:pt x="418" y="1023"/>
                      </a:lnTo>
                      <a:lnTo>
                        <a:pt x="410" y="1018"/>
                      </a:lnTo>
                      <a:lnTo>
                        <a:pt x="400" y="1012"/>
                      </a:lnTo>
                      <a:lnTo>
                        <a:pt x="392" y="1005"/>
                      </a:lnTo>
                      <a:lnTo>
                        <a:pt x="383" y="999"/>
                      </a:lnTo>
                      <a:lnTo>
                        <a:pt x="375" y="994"/>
                      </a:lnTo>
                      <a:lnTo>
                        <a:pt x="365" y="989"/>
                      </a:lnTo>
                      <a:lnTo>
                        <a:pt x="334" y="974"/>
                      </a:lnTo>
                      <a:lnTo>
                        <a:pt x="305" y="960"/>
                      </a:lnTo>
                      <a:lnTo>
                        <a:pt x="272" y="945"/>
                      </a:lnTo>
                      <a:lnTo>
                        <a:pt x="241" y="932"/>
                      </a:lnTo>
                      <a:lnTo>
                        <a:pt x="210" y="916"/>
                      </a:lnTo>
                      <a:lnTo>
                        <a:pt x="181" y="899"/>
                      </a:lnTo>
                      <a:lnTo>
                        <a:pt x="152" y="881"/>
                      </a:lnTo>
                      <a:lnTo>
                        <a:pt x="122" y="860"/>
                      </a:lnTo>
                      <a:lnTo>
                        <a:pt x="106" y="852"/>
                      </a:lnTo>
                      <a:lnTo>
                        <a:pt x="88" y="845"/>
                      </a:lnTo>
                      <a:lnTo>
                        <a:pt x="70" y="837"/>
                      </a:lnTo>
                      <a:lnTo>
                        <a:pt x="52" y="829"/>
                      </a:lnTo>
                      <a:lnTo>
                        <a:pt x="36" y="821"/>
                      </a:lnTo>
                      <a:lnTo>
                        <a:pt x="21" y="809"/>
                      </a:lnTo>
                      <a:lnTo>
                        <a:pt x="10" y="795"/>
                      </a:lnTo>
                      <a:lnTo>
                        <a:pt x="0" y="778"/>
                      </a:lnTo>
                      <a:lnTo>
                        <a:pt x="16" y="749"/>
                      </a:lnTo>
                      <a:lnTo>
                        <a:pt x="34" y="720"/>
                      </a:lnTo>
                      <a:lnTo>
                        <a:pt x="52" y="690"/>
                      </a:lnTo>
                      <a:lnTo>
                        <a:pt x="72" y="663"/>
                      </a:lnTo>
                      <a:lnTo>
                        <a:pt x="91" y="635"/>
                      </a:lnTo>
                      <a:lnTo>
                        <a:pt x="111" y="605"/>
                      </a:lnTo>
                      <a:lnTo>
                        <a:pt x="132" y="578"/>
                      </a:lnTo>
                      <a:lnTo>
                        <a:pt x="153" y="550"/>
                      </a:lnTo>
                      <a:lnTo>
                        <a:pt x="173" y="522"/>
                      </a:lnTo>
                      <a:lnTo>
                        <a:pt x="194" y="493"/>
                      </a:lnTo>
                      <a:lnTo>
                        <a:pt x="214" y="465"/>
                      </a:lnTo>
                      <a:lnTo>
                        <a:pt x="233" y="437"/>
                      </a:lnTo>
                      <a:lnTo>
                        <a:pt x="251" y="408"/>
                      </a:lnTo>
                      <a:lnTo>
                        <a:pt x="269" y="378"/>
                      </a:lnTo>
                      <a:lnTo>
                        <a:pt x="285" y="349"/>
                      </a:lnTo>
                      <a:lnTo>
                        <a:pt x="302" y="320"/>
                      </a:lnTo>
                      <a:lnTo>
                        <a:pt x="334" y="282"/>
                      </a:lnTo>
                      <a:lnTo>
                        <a:pt x="365" y="243"/>
                      </a:lnTo>
                      <a:lnTo>
                        <a:pt x="396" y="205"/>
                      </a:lnTo>
                      <a:lnTo>
                        <a:pt x="428" y="166"/>
                      </a:lnTo>
                      <a:lnTo>
                        <a:pt x="457" y="127"/>
                      </a:lnTo>
                      <a:lnTo>
                        <a:pt x="485" y="88"/>
                      </a:lnTo>
                      <a:lnTo>
                        <a:pt x="509" y="47"/>
                      </a:lnTo>
                      <a:lnTo>
                        <a:pt x="532" y="5"/>
                      </a:lnTo>
                      <a:lnTo>
                        <a:pt x="555" y="1"/>
                      </a:lnTo>
                      <a:lnTo>
                        <a:pt x="578" y="0"/>
                      </a:lnTo>
                      <a:lnTo>
                        <a:pt x="601" y="0"/>
                      </a:lnTo>
                      <a:lnTo>
                        <a:pt x="623" y="0"/>
                      </a:lnTo>
                      <a:lnTo>
                        <a:pt x="646" y="1"/>
                      </a:lnTo>
                      <a:lnTo>
                        <a:pt x="668" y="3"/>
                      </a:lnTo>
                      <a:lnTo>
                        <a:pt x="690" y="5"/>
                      </a:lnTo>
                      <a:lnTo>
                        <a:pt x="712" y="8"/>
                      </a:lnTo>
                      <a:lnTo>
                        <a:pt x="734" y="11"/>
                      </a:lnTo>
                      <a:lnTo>
                        <a:pt x="756" y="14"/>
                      </a:lnTo>
                      <a:lnTo>
                        <a:pt x="779" y="18"/>
                      </a:lnTo>
                      <a:lnTo>
                        <a:pt x="801" y="19"/>
                      </a:lnTo>
                      <a:lnTo>
                        <a:pt x="823" y="23"/>
                      </a:lnTo>
                      <a:lnTo>
                        <a:pt x="845" y="24"/>
                      </a:lnTo>
                      <a:lnTo>
                        <a:pt x="868" y="26"/>
                      </a:lnTo>
                      <a:lnTo>
                        <a:pt x="891" y="26"/>
                      </a:lnTo>
                      <a:lnTo>
                        <a:pt x="1014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54"/>
                <p:cNvSpPr>
                  <a:spLocks/>
                </p:cNvSpPr>
                <p:nvPr/>
              </p:nvSpPr>
              <p:spPr bwMode="auto">
                <a:xfrm>
                  <a:off x="2552" y="1718"/>
                  <a:ext cx="268" cy="131"/>
                </a:xfrm>
                <a:custGeom>
                  <a:avLst/>
                  <a:gdLst/>
                  <a:ahLst/>
                  <a:cxnLst>
                    <a:cxn ang="0">
                      <a:pos x="410" y="55"/>
                    </a:cxn>
                    <a:cxn ang="0">
                      <a:pos x="459" y="88"/>
                    </a:cxn>
                    <a:cxn ang="0">
                      <a:pos x="495" y="137"/>
                    </a:cxn>
                    <a:cxn ang="0">
                      <a:pos x="519" y="193"/>
                    </a:cxn>
                    <a:cxn ang="0">
                      <a:pos x="536" y="261"/>
                    </a:cxn>
                    <a:cxn ang="0">
                      <a:pos x="515" y="232"/>
                    </a:cxn>
                    <a:cxn ang="0">
                      <a:pos x="488" y="197"/>
                    </a:cxn>
                    <a:cxn ang="0">
                      <a:pos x="461" y="163"/>
                    </a:cxn>
                    <a:cxn ang="0">
                      <a:pos x="433" y="129"/>
                    </a:cxn>
                    <a:cxn ang="0">
                      <a:pos x="451" y="210"/>
                    </a:cxn>
                    <a:cxn ang="0">
                      <a:pos x="428" y="191"/>
                    </a:cxn>
                    <a:cxn ang="0">
                      <a:pos x="410" y="165"/>
                    </a:cxn>
                    <a:cxn ang="0">
                      <a:pos x="392" y="139"/>
                    </a:cxn>
                    <a:cxn ang="0">
                      <a:pos x="373" y="114"/>
                    </a:cxn>
                    <a:cxn ang="0">
                      <a:pos x="376" y="157"/>
                    </a:cxn>
                    <a:cxn ang="0">
                      <a:pos x="374" y="199"/>
                    </a:cxn>
                    <a:cxn ang="0">
                      <a:pos x="358" y="171"/>
                    </a:cxn>
                    <a:cxn ang="0">
                      <a:pos x="342" y="144"/>
                    </a:cxn>
                    <a:cxn ang="0">
                      <a:pos x="322" y="117"/>
                    </a:cxn>
                    <a:cxn ang="0">
                      <a:pos x="301" y="93"/>
                    </a:cxn>
                    <a:cxn ang="0">
                      <a:pos x="302" y="162"/>
                    </a:cxn>
                    <a:cxn ang="0">
                      <a:pos x="312" y="228"/>
                    </a:cxn>
                    <a:cxn ang="0">
                      <a:pos x="291" y="186"/>
                    </a:cxn>
                    <a:cxn ang="0">
                      <a:pos x="268" y="145"/>
                    </a:cxn>
                    <a:cxn ang="0">
                      <a:pos x="240" y="106"/>
                    </a:cxn>
                    <a:cxn ang="0">
                      <a:pos x="203" y="73"/>
                    </a:cxn>
                    <a:cxn ang="0">
                      <a:pos x="229" y="237"/>
                    </a:cxn>
                    <a:cxn ang="0">
                      <a:pos x="211" y="197"/>
                    </a:cxn>
                    <a:cxn ang="0">
                      <a:pos x="186" y="160"/>
                    </a:cxn>
                    <a:cxn ang="0">
                      <a:pos x="157" y="126"/>
                    </a:cxn>
                    <a:cxn ang="0">
                      <a:pos x="131" y="88"/>
                    </a:cxn>
                    <a:cxn ang="0">
                      <a:pos x="136" y="183"/>
                    </a:cxn>
                    <a:cxn ang="0">
                      <a:pos x="113" y="135"/>
                    </a:cxn>
                    <a:cxn ang="0">
                      <a:pos x="84" y="93"/>
                    </a:cxn>
                    <a:cxn ang="0">
                      <a:pos x="44" y="54"/>
                    </a:cxn>
                    <a:cxn ang="0">
                      <a:pos x="0" y="18"/>
                    </a:cxn>
                    <a:cxn ang="0">
                      <a:pos x="25" y="5"/>
                    </a:cxn>
                    <a:cxn ang="0">
                      <a:pos x="74" y="0"/>
                    </a:cxn>
                    <a:cxn ang="0">
                      <a:pos x="121" y="3"/>
                    </a:cxn>
                    <a:cxn ang="0">
                      <a:pos x="168" y="8"/>
                    </a:cxn>
                    <a:cxn ang="0">
                      <a:pos x="216" y="18"/>
                    </a:cxn>
                    <a:cxn ang="0">
                      <a:pos x="262" y="28"/>
                    </a:cxn>
                    <a:cxn ang="0">
                      <a:pos x="309" y="37"/>
                    </a:cxn>
                    <a:cxn ang="0">
                      <a:pos x="356" y="44"/>
                    </a:cxn>
                  </a:cxnLst>
                  <a:rect l="0" t="0" r="r" b="b"/>
                  <a:pathLst>
                    <a:path w="536" h="261">
                      <a:moveTo>
                        <a:pt x="379" y="47"/>
                      </a:moveTo>
                      <a:lnTo>
                        <a:pt x="410" y="55"/>
                      </a:lnTo>
                      <a:lnTo>
                        <a:pt x="436" y="68"/>
                      </a:lnTo>
                      <a:lnTo>
                        <a:pt x="459" y="88"/>
                      </a:lnTo>
                      <a:lnTo>
                        <a:pt x="479" y="111"/>
                      </a:lnTo>
                      <a:lnTo>
                        <a:pt x="495" y="137"/>
                      </a:lnTo>
                      <a:lnTo>
                        <a:pt x="508" y="165"/>
                      </a:lnTo>
                      <a:lnTo>
                        <a:pt x="519" y="193"/>
                      </a:lnTo>
                      <a:lnTo>
                        <a:pt x="529" y="220"/>
                      </a:lnTo>
                      <a:lnTo>
                        <a:pt x="536" y="261"/>
                      </a:lnTo>
                      <a:lnTo>
                        <a:pt x="526" y="246"/>
                      </a:lnTo>
                      <a:lnTo>
                        <a:pt x="515" y="232"/>
                      </a:lnTo>
                      <a:lnTo>
                        <a:pt x="502" y="215"/>
                      </a:lnTo>
                      <a:lnTo>
                        <a:pt x="488" y="197"/>
                      </a:lnTo>
                      <a:lnTo>
                        <a:pt x="475" y="179"/>
                      </a:lnTo>
                      <a:lnTo>
                        <a:pt x="461" y="163"/>
                      </a:lnTo>
                      <a:lnTo>
                        <a:pt x="448" y="145"/>
                      </a:lnTo>
                      <a:lnTo>
                        <a:pt x="433" y="129"/>
                      </a:lnTo>
                      <a:lnTo>
                        <a:pt x="428" y="134"/>
                      </a:lnTo>
                      <a:lnTo>
                        <a:pt x="451" y="210"/>
                      </a:lnTo>
                      <a:lnTo>
                        <a:pt x="438" y="201"/>
                      </a:lnTo>
                      <a:lnTo>
                        <a:pt x="428" y="191"/>
                      </a:lnTo>
                      <a:lnTo>
                        <a:pt x="418" y="178"/>
                      </a:lnTo>
                      <a:lnTo>
                        <a:pt x="410" y="165"/>
                      </a:lnTo>
                      <a:lnTo>
                        <a:pt x="402" y="152"/>
                      </a:lnTo>
                      <a:lnTo>
                        <a:pt x="392" y="139"/>
                      </a:lnTo>
                      <a:lnTo>
                        <a:pt x="384" y="126"/>
                      </a:lnTo>
                      <a:lnTo>
                        <a:pt x="373" y="114"/>
                      </a:lnTo>
                      <a:lnTo>
                        <a:pt x="374" y="134"/>
                      </a:lnTo>
                      <a:lnTo>
                        <a:pt x="376" y="157"/>
                      </a:lnTo>
                      <a:lnTo>
                        <a:pt x="376" y="178"/>
                      </a:lnTo>
                      <a:lnTo>
                        <a:pt x="374" y="199"/>
                      </a:lnTo>
                      <a:lnTo>
                        <a:pt x="366" y="184"/>
                      </a:lnTo>
                      <a:lnTo>
                        <a:pt x="358" y="171"/>
                      </a:lnTo>
                      <a:lnTo>
                        <a:pt x="350" y="157"/>
                      </a:lnTo>
                      <a:lnTo>
                        <a:pt x="342" y="144"/>
                      </a:lnTo>
                      <a:lnTo>
                        <a:pt x="332" y="129"/>
                      </a:lnTo>
                      <a:lnTo>
                        <a:pt x="322" y="117"/>
                      </a:lnTo>
                      <a:lnTo>
                        <a:pt x="312" y="104"/>
                      </a:lnTo>
                      <a:lnTo>
                        <a:pt x="301" y="93"/>
                      </a:lnTo>
                      <a:lnTo>
                        <a:pt x="299" y="127"/>
                      </a:lnTo>
                      <a:lnTo>
                        <a:pt x="302" y="162"/>
                      </a:lnTo>
                      <a:lnTo>
                        <a:pt x="309" y="196"/>
                      </a:lnTo>
                      <a:lnTo>
                        <a:pt x="312" y="228"/>
                      </a:lnTo>
                      <a:lnTo>
                        <a:pt x="301" y="207"/>
                      </a:lnTo>
                      <a:lnTo>
                        <a:pt x="291" y="186"/>
                      </a:lnTo>
                      <a:lnTo>
                        <a:pt x="279" y="166"/>
                      </a:lnTo>
                      <a:lnTo>
                        <a:pt x="268" y="145"/>
                      </a:lnTo>
                      <a:lnTo>
                        <a:pt x="255" y="124"/>
                      </a:lnTo>
                      <a:lnTo>
                        <a:pt x="240" y="106"/>
                      </a:lnTo>
                      <a:lnTo>
                        <a:pt x="222" y="88"/>
                      </a:lnTo>
                      <a:lnTo>
                        <a:pt x="203" y="73"/>
                      </a:lnTo>
                      <a:lnTo>
                        <a:pt x="201" y="77"/>
                      </a:lnTo>
                      <a:lnTo>
                        <a:pt x="229" y="237"/>
                      </a:lnTo>
                      <a:lnTo>
                        <a:pt x="221" y="217"/>
                      </a:lnTo>
                      <a:lnTo>
                        <a:pt x="211" y="197"/>
                      </a:lnTo>
                      <a:lnTo>
                        <a:pt x="199" y="178"/>
                      </a:lnTo>
                      <a:lnTo>
                        <a:pt x="186" y="160"/>
                      </a:lnTo>
                      <a:lnTo>
                        <a:pt x="172" y="142"/>
                      </a:lnTo>
                      <a:lnTo>
                        <a:pt x="157" y="126"/>
                      </a:lnTo>
                      <a:lnTo>
                        <a:pt x="144" y="106"/>
                      </a:lnTo>
                      <a:lnTo>
                        <a:pt x="131" y="88"/>
                      </a:lnTo>
                      <a:lnTo>
                        <a:pt x="124" y="99"/>
                      </a:lnTo>
                      <a:lnTo>
                        <a:pt x="136" y="183"/>
                      </a:lnTo>
                      <a:lnTo>
                        <a:pt x="126" y="158"/>
                      </a:lnTo>
                      <a:lnTo>
                        <a:pt x="113" y="135"/>
                      </a:lnTo>
                      <a:lnTo>
                        <a:pt x="100" y="114"/>
                      </a:lnTo>
                      <a:lnTo>
                        <a:pt x="84" y="93"/>
                      </a:lnTo>
                      <a:lnTo>
                        <a:pt x="64" y="72"/>
                      </a:lnTo>
                      <a:lnTo>
                        <a:pt x="44" y="54"/>
                      </a:lnTo>
                      <a:lnTo>
                        <a:pt x="23" y="34"/>
                      </a:lnTo>
                      <a:lnTo>
                        <a:pt x="0" y="18"/>
                      </a:ln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49" y="2"/>
                      </a:lnTo>
                      <a:lnTo>
                        <a:pt x="74" y="0"/>
                      </a:lnTo>
                      <a:lnTo>
                        <a:pt x="98" y="2"/>
                      </a:lnTo>
                      <a:lnTo>
                        <a:pt x="121" y="3"/>
                      </a:lnTo>
                      <a:lnTo>
                        <a:pt x="146" y="5"/>
                      </a:lnTo>
                      <a:lnTo>
                        <a:pt x="168" y="8"/>
                      </a:lnTo>
                      <a:lnTo>
                        <a:pt x="193" y="13"/>
                      </a:lnTo>
                      <a:lnTo>
                        <a:pt x="216" y="18"/>
                      </a:lnTo>
                      <a:lnTo>
                        <a:pt x="239" y="23"/>
                      </a:lnTo>
                      <a:lnTo>
                        <a:pt x="262" y="28"/>
                      </a:lnTo>
                      <a:lnTo>
                        <a:pt x="286" y="33"/>
                      </a:lnTo>
                      <a:lnTo>
                        <a:pt x="309" y="37"/>
                      </a:lnTo>
                      <a:lnTo>
                        <a:pt x="332" y="41"/>
                      </a:lnTo>
                      <a:lnTo>
                        <a:pt x="356" y="44"/>
                      </a:lnTo>
                      <a:lnTo>
                        <a:pt x="379" y="47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55"/>
                <p:cNvSpPr>
                  <a:spLocks/>
                </p:cNvSpPr>
                <p:nvPr/>
              </p:nvSpPr>
              <p:spPr bwMode="auto">
                <a:xfrm>
                  <a:off x="2470" y="1734"/>
                  <a:ext cx="70" cy="96"/>
                </a:xfrm>
                <a:custGeom>
                  <a:avLst/>
                  <a:gdLst/>
                  <a:ahLst/>
                  <a:cxnLst>
                    <a:cxn ang="0">
                      <a:pos x="0" y="191"/>
                    </a:cxn>
                    <a:cxn ang="0">
                      <a:pos x="105" y="0"/>
                    </a:cxn>
                    <a:cxn ang="0">
                      <a:pos x="141" y="65"/>
                    </a:cxn>
                    <a:cxn ang="0">
                      <a:pos x="0" y="191"/>
                    </a:cxn>
                  </a:cxnLst>
                  <a:rect l="0" t="0" r="r" b="b"/>
                  <a:pathLst>
                    <a:path w="141" h="191">
                      <a:moveTo>
                        <a:pt x="0" y="191"/>
                      </a:moveTo>
                      <a:lnTo>
                        <a:pt x="105" y="0"/>
                      </a:lnTo>
                      <a:lnTo>
                        <a:pt x="141" y="65"/>
                      </a:lnTo>
                      <a:lnTo>
                        <a:pt x="0" y="191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56"/>
                <p:cNvSpPr>
                  <a:spLocks/>
                </p:cNvSpPr>
                <p:nvPr/>
              </p:nvSpPr>
              <p:spPr bwMode="auto">
                <a:xfrm>
                  <a:off x="2462" y="1785"/>
                  <a:ext cx="99" cy="112"/>
                </a:xfrm>
                <a:custGeom>
                  <a:avLst/>
                  <a:gdLst/>
                  <a:ahLst/>
                  <a:cxnLst>
                    <a:cxn ang="0">
                      <a:pos x="197" y="57"/>
                    </a:cxn>
                    <a:cxn ang="0">
                      <a:pos x="171" y="75"/>
                    </a:cxn>
                    <a:cxn ang="0">
                      <a:pos x="147" y="94"/>
                    </a:cxn>
                    <a:cxn ang="0">
                      <a:pos x="122" y="116"/>
                    </a:cxn>
                    <a:cxn ang="0">
                      <a:pos x="96" y="135"/>
                    </a:cxn>
                    <a:cxn ang="0">
                      <a:pos x="72" y="156"/>
                    </a:cxn>
                    <a:cxn ang="0">
                      <a:pos x="47" y="179"/>
                    </a:cxn>
                    <a:cxn ang="0">
                      <a:pos x="24" y="201"/>
                    </a:cxn>
                    <a:cxn ang="0">
                      <a:pos x="0" y="223"/>
                    </a:cxn>
                    <a:cxn ang="0">
                      <a:pos x="16" y="194"/>
                    </a:cxn>
                    <a:cxn ang="0">
                      <a:pos x="36" y="165"/>
                    </a:cxn>
                    <a:cxn ang="0">
                      <a:pos x="57" y="137"/>
                    </a:cxn>
                    <a:cxn ang="0">
                      <a:pos x="78" y="109"/>
                    </a:cxn>
                    <a:cxn ang="0">
                      <a:pos x="101" y="83"/>
                    </a:cxn>
                    <a:cxn ang="0">
                      <a:pos x="122" y="55"/>
                    </a:cxn>
                    <a:cxn ang="0">
                      <a:pos x="145" y="28"/>
                    </a:cxn>
                    <a:cxn ang="0">
                      <a:pos x="165" y="0"/>
                    </a:cxn>
                    <a:cxn ang="0">
                      <a:pos x="174" y="11"/>
                    </a:cxn>
                    <a:cxn ang="0">
                      <a:pos x="184" y="26"/>
                    </a:cxn>
                    <a:cxn ang="0">
                      <a:pos x="192" y="41"/>
                    </a:cxn>
                    <a:cxn ang="0">
                      <a:pos x="197" y="57"/>
                    </a:cxn>
                  </a:cxnLst>
                  <a:rect l="0" t="0" r="r" b="b"/>
                  <a:pathLst>
                    <a:path w="197" h="223">
                      <a:moveTo>
                        <a:pt x="197" y="57"/>
                      </a:moveTo>
                      <a:lnTo>
                        <a:pt x="171" y="75"/>
                      </a:lnTo>
                      <a:lnTo>
                        <a:pt x="147" y="94"/>
                      </a:lnTo>
                      <a:lnTo>
                        <a:pt x="122" y="116"/>
                      </a:lnTo>
                      <a:lnTo>
                        <a:pt x="96" y="135"/>
                      </a:lnTo>
                      <a:lnTo>
                        <a:pt x="72" y="156"/>
                      </a:lnTo>
                      <a:lnTo>
                        <a:pt x="47" y="179"/>
                      </a:lnTo>
                      <a:lnTo>
                        <a:pt x="24" y="201"/>
                      </a:lnTo>
                      <a:lnTo>
                        <a:pt x="0" y="223"/>
                      </a:lnTo>
                      <a:lnTo>
                        <a:pt x="16" y="194"/>
                      </a:lnTo>
                      <a:lnTo>
                        <a:pt x="36" y="165"/>
                      </a:lnTo>
                      <a:lnTo>
                        <a:pt x="57" y="137"/>
                      </a:lnTo>
                      <a:lnTo>
                        <a:pt x="78" y="109"/>
                      </a:lnTo>
                      <a:lnTo>
                        <a:pt x="101" y="83"/>
                      </a:lnTo>
                      <a:lnTo>
                        <a:pt x="122" y="55"/>
                      </a:lnTo>
                      <a:lnTo>
                        <a:pt x="145" y="28"/>
                      </a:lnTo>
                      <a:lnTo>
                        <a:pt x="165" y="0"/>
                      </a:lnTo>
                      <a:lnTo>
                        <a:pt x="174" y="11"/>
                      </a:lnTo>
                      <a:lnTo>
                        <a:pt x="184" y="26"/>
                      </a:lnTo>
                      <a:lnTo>
                        <a:pt x="192" y="41"/>
                      </a:lnTo>
                      <a:lnTo>
                        <a:pt x="197" y="57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57"/>
                <p:cNvSpPr>
                  <a:spLocks/>
                </p:cNvSpPr>
                <p:nvPr/>
              </p:nvSpPr>
              <p:spPr bwMode="auto">
                <a:xfrm>
                  <a:off x="2475" y="1822"/>
                  <a:ext cx="105" cy="112"/>
                </a:xfrm>
                <a:custGeom>
                  <a:avLst/>
                  <a:gdLst/>
                  <a:ahLst/>
                  <a:cxnLst>
                    <a:cxn ang="0">
                      <a:pos x="209" y="60"/>
                    </a:cxn>
                    <a:cxn ang="0">
                      <a:pos x="183" y="78"/>
                    </a:cxn>
                    <a:cxn ang="0">
                      <a:pos x="157" y="99"/>
                    </a:cxn>
                    <a:cxn ang="0">
                      <a:pos x="130" y="119"/>
                    </a:cxn>
                    <a:cxn ang="0">
                      <a:pos x="104" y="142"/>
                    </a:cxn>
                    <a:cxn ang="0">
                      <a:pos x="78" y="163"/>
                    </a:cxn>
                    <a:cxn ang="0">
                      <a:pos x="52" y="184"/>
                    </a:cxn>
                    <a:cxn ang="0">
                      <a:pos x="26" y="204"/>
                    </a:cxn>
                    <a:cxn ang="0">
                      <a:pos x="0" y="223"/>
                    </a:cxn>
                    <a:cxn ang="0">
                      <a:pos x="179" y="0"/>
                    </a:cxn>
                    <a:cxn ang="0">
                      <a:pos x="189" y="15"/>
                    </a:cxn>
                    <a:cxn ang="0">
                      <a:pos x="197" y="29"/>
                    </a:cxn>
                    <a:cxn ang="0">
                      <a:pos x="202" y="44"/>
                    </a:cxn>
                    <a:cxn ang="0">
                      <a:pos x="209" y="60"/>
                    </a:cxn>
                  </a:cxnLst>
                  <a:rect l="0" t="0" r="r" b="b"/>
                  <a:pathLst>
                    <a:path w="209" h="223">
                      <a:moveTo>
                        <a:pt x="209" y="60"/>
                      </a:moveTo>
                      <a:lnTo>
                        <a:pt x="183" y="78"/>
                      </a:lnTo>
                      <a:lnTo>
                        <a:pt x="157" y="99"/>
                      </a:lnTo>
                      <a:lnTo>
                        <a:pt x="130" y="119"/>
                      </a:lnTo>
                      <a:lnTo>
                        <a:pt x="104" y="142"/>
                      </a:lnTo>
                      <a:lnTo>
                        <a:pt x="78" y="163"/>
                      </a:lnTo>
                      <a:lnTo>
                        <a:pt x="52" y="184"/>
                      </a:lnTo>
                      <a:lnTo>
                        <a:pt x="26" y="204"/>
                      </a:lnTo>
                      <a:lnTo>
                        <a:pt x="0" y="223"/>
                      </a:lnTo>
                      <a:lnTo>
                        <a:pt x="179" y="0"/>
                      </a:lnTo>
                      <a:lnTo>
                        <a:pt x="189" y="15"/>
                      </a:lnTo>
                      <a:lnTo>
                        <a:pt x="197" y="29"/>
                      </a:lnTo>
                      <a:lnTo>
                        <a:pt x="202" y="44"/>
                      </a:lnTo>
                      <a:lnTo>
                        <a:pt x="209" y="60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58"/>
                <p:cNvSpPr>
                  <a:spLocks/>
                </p:cNvSpPr>
                <p:nvPr/>
              </p:nvSpPr>
              <p:spPr bwMode="auto">
                <a:xfrm>
                  <a:off x="2523" y="1862"/>
                  <a:ext cx="76" cy="84"/>
                </a:xfrm>
                <a:custGeom>
                  <a:avLst/>
                  <a:gdLst/>
                  <a:ahLst/>
                  <a:cxnLst>
                    <a:cxn ang="0">
                      <a:pos x="151" y="44"/>
                    </a:cxn>
                    <a:cxn ang="0">
                      <a:pos x="132" y="59"/>
                    </a:cxn>
                    <a:cxn ang="0">
                      <a:pos x="114" y="75"/>
                    </a:cxn>
                    <a:cxn ang="0">
                      <a:pos x="94" y="90"/>
                    </a:cxn>
                    <a:cxn ang="0">
                      <a:pos x="75" y="105"/>
                    </a:cxn>
                    <a:cxn ang="0">
                      <a:pos x="55" y="121"/>
                    </a:cxn>
                    <a:cxn ang="0">
                      <a:pos x="37" y="137"/>
                    </a:cxn>
                    <a:cxn ang="0">
                      <a:pos x="17" y="154"/>
                    </a:cxn>
                    <a:cxn ang="0">
                      <a:pos x="0" y="170"/>
                    </a:cxn>
                    <a:cxn ang="0">
                      <a:pos x="14" y="149"/>
                    </a:cxn>
                    <a:cxn ang="0">
                      <a:pos x="27" y="126"/>
                    </a:cxn>
                    <a:cxn ang="0">
                      <a:pos x="40" y="105"/>
                    </a:cxn>
                    <a:cxn ang="0">
                      <a:pos x="55" y="82"/>
                    </a:cxn>
                    <a:cxn ang="0">
                      <a:pos x="70" y="61"/>
                    </a:cxn>
                    <a:cxn ang="0">
                      <a:pos x="86" y="39"/>
                    </a:cxn>
                    <a:cxn ang="0">
                      <a:pos x="104" y="20"/>
                    </a:cxn>
                    <a:cxn ang="0">
                      <a:pos x="124" y="0"/>
                    </a:cxn>
                    <a:cxn ang="0">
                      <a:pos x="132" y="8"/>
                    </a:cxn>
                    <a:cxn ang="0">
                      <a:pos x="140" y="20"/>
                    </a:cxn>
                    <a:cxn ang="0">
                      <a:pos x="146" y="31"/>
                    </a:cxn>
                    <a:cxn ang="0">
                      <a:pos x="151" y="44"/>
                    </a:cxn>
                  </a:cxnLst>
                  <a:rect l="0" t="0" r="r" b="b"/>
                  <a:pathLst>
                    <a:path w="151" h="170">
                      <a:moveTo>
                        <a:pt x="151" y="44"/>
                      </a:moveTo>
                      <a:lnTo>
                        <a:pt x="132" y="59"/>
                      </a:lnTo>
                      <a:lnTo>
                        <a:pt x="114" y="75"/>
                      </a:lnTo>
                      <a:lnTo>
                        <a:pt x="94" y="90"/>
                      </a:lnTo>
                      <a:lnTo>
                        <a:pt x="75" y="105"/>
                      </a:lnTo>
                      <a:lnTo>
                        <a:pt x="55" y="121"/>
                      </a:lnTo>
                      <a:lnTo>
                        <a:pt x="37" y="137"/>
                      </a:lnTo>
                      <a:lnTo>
                        <a:pt x="17" y="154"/>
                      </a:lnTo>
                      <a:lnTo>
                        <a:pt x="0" y="170"/>
                      </a:lnTo>
                      <a:lnTo>
                        <a:pt x="14" y="149"/>
                      </a:lnTo>
                      <a:lnTo>
                        <a:pt x="27" y="126"/>
                      </a:lnTo>
                      <a:lnTo>
                        <a:pt x="40" y="105"/>
                      </a:lnTo>
                      <a:lnTo>
                        <a:pt x="55" y="82"/>
                      </a:lnTo>
                      <a:lnTo>
                        <a:pt x="70" y="61"/>
                      </a:lnTo>
                      <a:lnTo>
                        <a:pt x="86" y="39"/>
                      </a:lnTo>
                      <a:lnTo>
                        <a:pt x="104" y="20"/>
                      </a:lnTo>
                      <a:lnTo>
                        <a:pt x="124" y="0"/>
                      </a:lnTo>
                      <a:lnTo>
                        <a:pt x="132" y="8"/>
                      </a:lnTo>
                      <a:lnTo>
                        <a:pt x="140" y="20"/>
                      </a:lnTo>
                      <a:lnTo>
                        <a:pt x="146" y="31"/>
                      </a:lnTo>
                      <a:lnTo>
                        <a:pt x="151" y="44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59"/>
                <p:cNvSpPr>
                  <a:spLocks/>
                </p:cNvSpPr>
                <p:nvPr/>
              </p:nvSpPr>
              <p:spPr bwMode="auto">
                <a:xfrm>
                  <a:off x="2578" y="1893"/>
                  <a:ext cx="40" cy="52"/>
                </a:xfrm>
                <a:custGeom>
                  <a:avLst/>
                  <a:gdLst/>
                  <a:ahLst/>
                  <a:cxnLst>
                    <a:cxn ang="0">
                      <a:pos x="80" y="39"/>
                    </a:cxn>
                    <a:cxn ang="0">
                      <a:pos x="71" y="47"/>
                    </a:cxn>
                    <a:cxn ang="0">
                      <a:pos x="63" y="57"/>
                    </a:cxn>
                    <a:cxn ang="0">
                      <a:pos x="53" y="65"/>
                    </a:cxn>
                    <a:cxn ang="0">
                      <a:pos x="44" y="73"/>
                    </a:cxn>
                    <a:cxn ang="0">
                      <a:pos x="34" y="81"/>
                    </a:cxn>
                    <a:cxn ang="0">
                      <a:pos x="24" y="90"/>
                    </a:cxn>
                    <a:cxn ang="0">
                      <a:pos x="13" y="96"/>
                    </a:cxn>
                    <a:cxn ang="0">
                      <a:pos x="3" y="103"/>
                    </a:cxn>
                    <a:cxn ang="0">
                      <a:pos x="0" y="99"/>
                    </a:cxn>
                    <a:cxn ang="0">
                      <a:pos x="4" y="86"/>
                    </a:cxn>
                    <a:cxn ang="0">
                      <a:pos x="11" y="75"/>
                    </a:cxn>
                    <a:cxn ang="0">
                      <a:pos x="16" y="62"/>
                    </a:cxn>
                    <a:cxn ang="0">
                      <a:pos x="22" y="49"/>
                    </a:cxn>
                    <a:cxn ang="0">
                      <a:pos x="29" y="37"/>
                    </a:cxn>
                    <a:cxn ang="0">
                      <a:pos x="35" y="24"/>
                    </a:cxn>
                    <a:cxn ang="0">
                      <a:pos x="42" y="13"/>
                    </a:cxn>
                    <a:cxn ang="0">
                      <a:pos x="49" y="0"/>
                    </a:cxn>
                    <a:cxn ang="0">
                      <a:pos x="80" y="39"/>
                    </a:cxn>
                  </a:cxnLst>
                  <a:rect l="0" t="0" r="r" b="b"/>
                  <a:pathLst>
                    <a:path w="80" h="103">
                      <a:moveTo>
                        <a:pt x="80" y="39"/>
                      </a:moveTo>
                      <a:lnTo>
                        <a:pt x="71" y="47"/>
                      </a:lnTo>
                      <a:lnTo>
                        <a:pt x="63" y="57"/>
                      </a:lnTo>
                      <a:lnTo>
                        <a:pt x="53" y="65"/>
                      </a:lnTo>
                      <a:lnTo>
                        <a:pt x="44" y="73"/>
                      </a:lnTo>
                      <a:lnTo>
                        <a:pt x="34" y="81"/>
                      </a:lnTo>
                      <a:lnTo>
                        <a:pt x="24" y="90"/>
                      </a:lnTo>
                      <a:lnTo>
                        <a:pt x="13" y="96"/>
                      </a:lnTo>
                      <a:lnTo>
                        <a:pt x="3" y="103"/>
                      </a:lnTo>
                      <a:lnTo>
                        <a:pt x="0" y="99"/>
                      </a:lnTo>
                      <a:lnTo>
                        <a:pt x="4" y="86"/>
                      </a:lnTo>
                      <a:lnTo>
                        <a:pt x="11" y="75"/>
                      </a:lnTo>
                      <a:lnTo>
                        <a:pt x="16" y="62"/>
                      </a:lnTo>
                      <a:lnTo>
                        <a:pt x="22" y="49"/>
                      </a:lnTo>
                      <a:lnTo>
                        <a:pt x="29" y="37"/>
                      </a:lnTo>
                      <a:lnTo>
                        <a:pt x="35" y="24"/>
                      </a:lnTo>
                      <a:lnTo>
                        <a:pt x="42" y="13"/>
                      </a:lnTo>
                      <a:lnTo>
                        <a:pt x="49" y="0"/>
                      </a:lnTo>
                      <a:lnTo>
                        <a:pt x="80" y="39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60"/>
                <p:cNvSpPr>
                  <a:spLocks/>
                </p:cNvSpPr>
                <p:nvPr/>
              </p:nvSpPr>
              <p:spPr bwMode="auto">
                <a:xfrm>
                  <a:off x="2590" y="1928"/>
                  <a:ext cx="47" cy="54"/>
                </a:xfrm>
                <a:custGeom>
                  <a:avLst/>
                  <a:gdLst/>
                  <a:ahLst/>
                  <a:cxnLst>
                    <a:cxn ang="0">
                      <a:pos x="95" y="40"/>
                    </a:cxn>
                    <a:cxn ang="0">
                      <a:pos x="0" y="108"/>
                    </a:cxn>
                    <a:cxn ang="0">
                      <a:pos x="71" y="0"/>
                    </a:cxn>
                    <a:cxn ang="0">
                      <a:pos x="77" y="9"/>
                    </a:cxn>
                    <a:cxn ang="0">
                      <a:pos x="85" y="18"/>
                    </a:cxn>
                    <a:cxn ang="0">
                      <a:pos x="92" y="28"/>
                    </a:cxn>
                    <a:cxn ang="0">
                      <a:pos x="95" y="40"/>
                    </a:cxn>
                  </a:cxnLst>
                  <a:rect l="0" t="0" r="r" b="b"/>
                  <a:pathLst>
                    <a:path w="95" h="108">
                      <a:moveTo>
                        <a:pt x="95" y="40"/>
                      </a:moveTo>
                      <a:lnTo>
                        <a:pt x="0" y="108"/>
                      </a:lnTo>
                      <a:lnTo>
                        <a:pt x="71" y="0"/>
                      </a:lnTo>
                      <a:lnTo>
                        <a:pt x="77" y="9"/>
                      </a:lnTo>
                      <a:lnTo>
                        <a:pt x="85" y="18"/>
                      </a:lnTo>
                      <a:lnTo>
                        <a:pt x="92" y="28"/>
                      </a:lnTo>
                      <a:lnTo>
                        <a:pt x="95" y="40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61"/>
                <p:cNvSpPr>
                  <a:spLocks/>
                </p:cNvSpPr>
                <p:nvPr/>
              </p:nvSpPr>
              <p:spPr bwMode="auto">
                <a:xfrm>
                  <a:off x="2866" y="1931"/>
                  <a:ext cx="34" cy="70"/>
                </a:xfrm>
                <a:custGeom>
                  <a:avLst/>
                  <a:gdLst/>
                  <a:ahLst/>
                  <a:cxnLst>
                    <a:cxn ang="0">
                      <a:pos x="56" y="140"/>
                    </a:cxn>
                    <a:cxn ang="0">
                      <a:pos x="48" y="124"/>
                    </a:cxn>
                    <a:cxn ang="0">
                      <a:pos x="39" y="108"/>
                    </a:cxn>
                    <a:cxn ang="0">
                      <a:pos x="33" y="90"/>
                    </a:cxn>
                    <a:cxn ang="0">
                      <a:pos x="26" y="72"/>
                    </a:cxn>
                    <a:cxn ang="0">
                      <a:pos x="20" y="54"/>
                    </a:cxn>
                    <a:cxn ang="0">
                      <a:pos x="13" y="36"/>
                    </a:cxn>
                    <a:cxn ang="0">
                      <a:pos x="7" y="18"/>
                    </a:cxn>
                    <a:cxn ang="0">
                      <a:pos x="0" y="0"/>
                    </a:cxn>
                    <a:cxn ang="0">
                      <a:pos x="69" y="113"/>
                    </a:cxn>
                    <a:cxn ang="0">
                      <a:pos x="56" y="140"/>
                    </a:cxn>
                  </a:cxnLst>
                  <a:rect l="0" t="0" r="r" b="b"/>
                  <a:pathLst>
                    <a:path w="69" h="140">
                      <a:moveTo>
                        <a:pt x="56" y="140"/>
                      </a:moveTo>
                      <a:lnTo>
                        <a:pt x="48" y="124"/>
                      </a:lnTo>
                      <a:lnTo>
                        <a:pt x="39" y="108"/>
                      </a:lnTo>
                      <a:lnTo>
                        <a:pt x="33" y="90"/>
                      </a:lnTo>
                      <a:lnTo>
                        <a:pt x="26" y="72"/>
                      </a:lnTo>
                      <a:lnTo>
                        <a:pt x="20" y="54"/>
                      </a:lnTo>
                      <a:lnTo>
                        <a:pt x="13" y="36"/>
                      </a:lnTo>
                      <a:lnTo>
                        <a:pt x="7" y="18"/>
                      </a:lnTo>
                      <a:lnTo>
                        <a:pt x="0" y="0"/>
                      </a:lnTo>
                      <a:lnTo>
                        <a:pt x="69" y="113"/>
                      </a:lnTo>
                      <a:lnTo>
                        <a:pt x="56" y="140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62"/>
                <p:cNvSpPr>
                  <a:spLocks/>
                </p:cNvSpPr>
                <p:nvPr/>
              </p:nvSpPr>
              <p:spPr bwMode="auto">
                <a:xfrm>
                  <a:off x="2936" y="1965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1" y="8"/>
                    </a:cxn>
                    <a:cxn ang="0">
                      <a:pos x="63" y="14"/>
                    </a:cxn>
                    <a:cxn ang="0">
                      <a:pos x="57" y="21"/>
                    </a:cxn>
                    <a:cxn ang="0">
                      <a:pos x="47" y="26"/>
                    </a:cxn>
                    <a:cxn ang="0">
                      <a:pos x="39" y="32"/>
                    </a:cxn>
                    <a:cxn ang="0">
                      <a:pos x="29" y="37"/>
                    </a:cxn>
                    <a:cxn ang="0">
                      <a:pos x="21" y="42"/>
                    </a:cxn>
                    <a:cxn ang="0">
                      <a:pos x="13" y="47"/>
                    </a:cxn>
                    <a:cxn ang="0">
                      <a:pos x="13" y="39"/>
                    </a:cxn>
                    <a:cxn ang="0">
                      <a:pos x="9" y="32"/>
                    </a:cxn>
                    <a:cxn ang="0">
                      <a:pos x="5" y="26"/>
                    </a:cxn>
                    <a:cxn ang="0">
                      <a:pos x="0" y="19"/>
                    </a:cxn>
                    <a:cxn ang="0">
                      <a:pos x="9" y="14"/>
                    </a:cxn>
                    <a:cxn ang="0">
                      <a:pos x="18" y="11"/>
                    </a:cxn>
                    <a:cxn ang="0">
                      <a:pos x="27" y="8"/>
                    </a:cxn>
                    <a:cxn ang="0">
                      <a:pos x="37" y="6"/>
                    </a:cxn>
                    <a:cxn ang="0">
                      <a:pos x="47" y="4"/>
                    </a:cxn>
                    <a:cxn ang="0">
                      <a:pos x="57" y="3"/>
                    </a:cxn>
                    <a:cxn ang="0">
                      <a:pos x="67" y="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47">
                      <a:moveTo>
                        <a:pt x="76" y="0"/>
                      </a:moveTo>
                      <a:lnTo>
                        <a:pt x="71" y="8"/>
                      </a:lnTo>
                      <a:lnTo>
                        <a:pt x="63" y="14"/>
                      </a:lnTo>
                      <a:lnTo>
                        <a:pt x="57" y="21"/>
                      </a:lnTo>
                      <a:lnTo>
                        <a:pt x="47" y="26"/>
                      </a:lnTo>
                      <a:lnTo>
                        <a:pt x="39" y="32"/>
                      </a:lnTo>
                      <a:lnTo>
                        <a:pt x="29" y="37"/>
                      </a:lnTo>
                      <a:lnTo>
                        <a:pt x="21" y="42"/>
                      </a:lnTo>
                      <a:lnTo>
                        <a:pt x="13" y="47"/>
                      </a:lnTo>
                      <a:lnTo>
                        <a:pt x="13" y="39"/>
                      </a:lnTo>
                      <a:lnTo>
                        <a:pt x="9" y="32"/>
                      </a:lnTo>
                      <a:lnTo>
                        <a:pt x="5" y="26"/>
                      </a:lnTo>
                      <a:lnTo>
                        <a:pt x="0" y="19"/>
                      </a:lnTo>
                      <a:lnTo>
                        <a:pt x="9" y="14"/>
                      </a:lnTo>
                      <a:lnTo>
                        <a:pt x="18" y="11"/>
                      </a:lnTo>
                      <a:lnTo>
                        <a:pt x="27" y="8"/>
                      </a:lnTo>
                      <a:lnTo>
                        <a:pt x="37" y="6"/>
                      </a:lnTo>
                      <a:lnTo>
                        <a:pt x="47" y="4"/>
                      </a:lnTo>
                      <a:lnTo>
                        <a:pt x="57" y="3"/>
                      </a:lnTo>
                      <a:lnTo>
                        <a:pt x="67" y="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63"/>
                <p:cNvSpPr>
                  <a:spLocks/>
                </p:cNvSpPr>
                <p:nvPr/>
              </p:nvSpPr>
              <p:spPr bwMode="auto">
                <a:xfrm>
                  <a:off x="2593" y="2009"/>
                  <a:ext cx="48" cy="41"/>
                </a:xfrm>
                <a:custGeom>
                  <a:avLst/>
                  <a:gdLst/>
                  <a:ahLst/>
                  <a:cxnLst>
                    <a:cxn ang="0">
                      <a:pos x="96" y="16"/>
                    </a:cxn>
                    <a:cxn ang="0">
                      <a:pos x="96" y="23"/>
                    </a:cxn>
                    <a:cxn ang="0">
                      <a:pos x="85" y="29"/>
                    </a:cxn>
                    <a:cxn ang="0">
                      <a:pos x="72" y="37"/>
                    </a:cxn>
                    <a:cxn ang="0">
                      <a:pos x="60" y="45"/>
                    </a:cxn>
                    <a:cxn ang="0">
                      <a:pos x="49" y="54"/>
                    </a:cxn>
                    <a:cxn ang="0">
                      <a:pos x="37" y="62"/>
                    </a:cxn>
                    <a:cxn ang="0">
                      <a:pos x="26" y="68"/>
                    </a:cxn>
                    <a:cxn ang="0">
                      <a:pos x="13" y="75"/>
                    </a:cxn>
                    <a:cxn ang="0">
                      <a:pos x="0" y="81"/>
                    </a:cxn>
                    <a:cxn ang="0">
                      <a:pos x="6" y="70"/>
                    </a:cxn>
                    <a:cxn ang="0">
                      <a:pos x="13" y="58"/>
                    </a:cxn>
                    <a:cxn ang="0">
                      <a:pos x="21" y="49"/>
                    </a:cxn>
                    <a:cxn ang="0">
                      <a:pos x="31" y="39"/>
                    </a:cxn>
                    <a:cxn ang="0">
                      <a:pos x="39" y="29"/>
                    </a:cxn>
                    <a:cxn ang="0">
                      <a:pos x="49" y="19"/>
                    </a:cxn>
                    <a:cxn ang="0">
                      <a:pos x="57" y="9"/>
                    </a:cxn>
                    <a:cxn ang="0">
                      <a:pos x="65" y="0"/>
                    </a:cxn>
                    <a:cxn ang="0">
                      <a:pos x="73" y="1"/>
                    </a:cxn>
                    <a:cxn ang="0">
                      <a:pos x="82" y="5"/>
                    </a:cxn>
                    <a:cxn ang="0">
                      <a:pos x="90" y="9"/>
                    </a:cxn>
                    <a:cxn ang="0">
                      <a:pos x="96" y="16"/>
                    </a:cxn>
                  </a:cxnLst>
                  <a:rect l="0" t="0" r="r" b="b"/>
                  <a:pathLst>
                    <a:path w="96" h="81">
                      <a:moveTo>
                        <a:pt x="96" y="16"/>
                      </a:moveTo>
                      <a:lnTo>
                        <a:pt x="96" y="23"/>
                      </a:lnTo>
                      <a:lnTo>
                        <a:pt x="85" y="29"/>
                      </a:lnTo>
                      <a:lnTo>
                        <a:pt x="72" y="37"/>
                      </a:lnTo>
                      <a:lnTo>
                        <a:pt x="60" y="45"/>
                      </a:lnTo>
                      <a:lnTo>
                        <a:pt x="49" y="54"/>
                      </a:lnTo>
                      <a:lnTo>
                        <a:pt x="37" y="62"/>
                      </a:lnTo>
                      <a:lnTo>
                        <a:pt x="26" y="68"/>
                      </a:lnTo>
                      <a:lnTo>
                        <a:pt x="13" y="75"/>
                      </a:lnTo>
                      <a:lnTo>
                        <a:pt x="0" y="81"/>
                      </a:lnTo>
                      <a:lnTo>
                        <a:pt x="6" y="70"/>
                      </a:lnTo>
                      <a:lnTo>
                        <a:pt x="13" y="58"/>
                      </a:lnTo>
                      <a:lnTo>
                        <a:pt x="21" y="49"/>
                      </a:lnTo>
                      <a:lnTo>
                        <a:pt x="31" y="39"/>
                      </a:lnTo>
                      <a:lnTo>
                        <a:pt x="39" y="29"/>
                      </a:lnTo>
                      <a:lnTo>
                        <a:pt x="49" y="19"/>
                      </a:lnTo>
                      <a:lnTo>
                        <a:pt x="57" y="9"/>
                      </a:lnTo>
                      <a:lnTo>
                        <a:pt x="65" y="0"/>
                      </a:lnTo>
                      <a:lnTo>
                        <a:pt x="73" y="1"/>
                      </a:lnTo>
                      <a:lnTo>
                        <a:pt x="82" y="5"/>
                      </a:lnTo>
                      <a:lnTo>
                        <a:pt x="90" y="9"/>
                      </a:lnTo>
                      <a:lnTo>
                        <a:pt x="9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64"/>
                <p:cNvSpPr>
                  <a:spLocks/>
                </p:cNvSpPr>
                <p:nvPr/>
              </p:nvSpPr>
              <p:spPr bwMode="auto">
                <a:xfrm>
                  <a:off x="2706" y="2019"/>
                  <a:ext cx="45" cy="81"/>
                </a:xfrm>
                <a:custGeom>
                  <a:avLst/>
                  <a:gdLst/>
                  <a:ahLst/>
                  <a:cxnLst>
                    <a:cxn ang="0">
                      <a:pos x="92" y="162"/>
                    </a:cxn>
                    <a:cxn ang="0">
                      <a:pos x="0" y="0"/>
                    </a:cxn>
                    <a:cxn ang="0">
                      <a:pos x="17" y="18"/>
                    </a:cxn>
                    <a:cxn ang="0">
                      <a:pos x="33" y="36"/>
                    </a:cxn>
                    <a:cxn ang="0">
                      <a:pos x="49" y="54"/>
                    </a:cxn>
                    <a:cxn ang="0">
                      <a:pos x="64" y="74"/>
                    </a:cxn>
                    <a:cxn ang="0">
                      <a:pos x="77" y="93"/>
                    </a:cxn>
                    <a:cxn ang="0">
                      <a:pos x="87" y="115"/>
                    </a:cxn>
                    <a:cxn ang="0">
                      <a:pos x="92" y="137"/>
                    </a:cxn>
                    <a:cxn ang="0">
                      <a:pos x="92" y="162"/>
                    </a:cxn>
                  </a:cxnLst>
                  <a:rect l="0" t="0" r="r" b="b"/>
                  <a:pathLst>
                    <a:path w="92" h="162">
                      <a:moveTo>
                        <a:pt x="92" y="162"/>
                      </a:moveTo>
                      <a:lnTo>
                        <a:pt x="0" y="0"/>
                      </a:lnTo>
                      <a:lnTo>
                        <a:pt x="17" y="18"/>
                      </a:lnTo>
                      <a:lnTo>
                        <a:pt x="33" y="36"/>
                      </a:lnTo>
                      <a:lnTo>
                        <a:pt x="49" y="54"/>
                      </a:lnTo>
                      <a:lnTo>
                        <a:pt x="64" y="74"/>
                      </a:lnTo>
                      <a:lnTo>
                        <a:pt x="77" y="93"/>
                      </a:lnTo>
                      <a:lnTo>
                        <a:pt x="87" y="115"/>
                      </a:lnTo>
                      <a:lnTo>
                        <a:pt x="92" y="137"/>
                      </a:lnTo>
                      <a:lnTo>
                        <a:pt x="92" y="162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65"/>
              <p:cNvGrpSpPr>
                <a:grpSpLocks/>
              </p:cNvGrpSpPr>
              <p:nvPr/>
            </p:nvGrpSpPr>
            <p:grpSpPr bwMode="auto">
              <a:xfrm>
                <a:off x="2532" y="2377"/>
                <a:ext cx="780" cy="791"/>
                <a:chOff x="2675" y="2343"/>
                <a:chExt cx="780" cy="791"/>
              </a:xfrm>
            </p:grpSpPr>
            <p:sp>
              <p:nvSpPr>
                <p:cNvPr id="103" name="Freeform 166"/>
                <p:cNvSpPr>
                  <a:spLocks/>
                </p:cNvSpPr>
                <p:nvPr/>
              </p:nvSpPr>
              <p:spPr bwMode="auto">
                <a:xfrm>
                  <a:off x="2675" y="2343"/>
                  <a:ext cx="780" cy="791"/>
                </a:xfrm>
                <a:custGeom>
                  <a:avLst/>
                  <a:gdLst/>
                  <a:ahLst/>
                  <a:cxnLst>
                    <a:cxn ang="0">
                      <a:pos x="1233" y="1430"/>
                    </a:cxn>
                    <a:cxn ang="0">
                      <a:pos x="1205" y="1456"/>
                    </a:cxn>
                    <a:cxn ang="0">
                      <a:pos x="1169" y="1473"/>
                    </a:cxn>
                    <a:cxn ang="0">
                      <a:pos x="1115" y="1458"/>
                    </a:cxn>
                    <a:cxn ang="0">
                      <a:pos x="1063" y="1448"/>
                    </a:cxn>
                    <a:cxn ang="0">
                      <a:pos x="1011" y="1442"/>
                    </a:cxn>
                    <a:cxn ang="0">
                      <a:pos x="957" y="1437"/>
                    </a:cxn>
                    <a:cxn ang="0">
                      <a:pos x="905" y="1432"/>
                    </a:cxn>
                    <a:cxn ang="0">
                      <a:pos x="831" y="1435"/>
                    </a:cxn>
                    <a:cxn ang="0">
                      <a:pos x="769" y="1435"/>
                    </a:cxn>
                    <a:cxn ang="0">
                      <a:pos x="720" y="1432"/>
                    </a:cxn>
                    <a:cxn ang="0">
                      <a:pos x="671" y="1427"/>
                    </a:cxn>
                    <a:cxn ang="0">
                      <a:pos x="609" y="1425"/>
                    </a:cxn>
                    <a:cxn ang="0">
                      <a:pos x="505" y="1582"/>
                    </a:cxn>
                    <a:cxn ang="0">
                      <a:pos x="410" y="1502"/>
                    </a:cxn>
                    <a:cxn ang="0">
                      <a:pos x="312" y="1419"/>
                    </a:cxn>
                    <a:cxn ang="0">
                      <a:pos x="214" y="1334"/>
                    </a:cxn>
                    <a:cxn ang="0">
                      <a:pos x="118" y="1247"/>
                    </a:cxn>
                    <a:cxn ang="0">
                      <a:pos x="28" y="1161"/>
                    </a:cxn>
                    <a:cxn ang="0">
                      <a:pos x="64" y="1076"/>
                    </a:cxn>
                    <a:cxn ang="0">
                      <a:pos x="170" y="985"/>
                    </a:cxn>
                    <a:cxn ang="0">
                      <a:pos x="281" y="890"/>
                    </a:cxn>
                    <a:cxn ang="0">
                      <a:pos x="392" y="794"/>
                    </a:cxn>
                    <a:cxn ang="0">
                      <a:pos x="498" y="704"/>
                    </a:cxn>
                    <a:cxn ang="0">
                      <a:pos x="572" y="673"/>
                    </a:cxn>
                    <a:cxn ang="0">
                      <a:pos x="562" y="772"/>
                    </a:cxn>
                    <a:cxn ang="0">
                      <a:pos x="588" y="838"/>
                    </a:cxn>
                    <a:cxn ang="0">
                      <a:pos x="683" y="831"/>
                    </a:cxn>
                    <a:cxn ang="0">
                      <a:pos x="699" y="828"/>
                    </a:cxn>
                    <a:cxn ang="0">
                      <a:pos x="764" y="823"/>
                    </a:cxn>
                    <a:cxn ang="0">
                      <a:pos x="701" y="715"/>
                    </a:cxn>
                    <a:cxn ang="0">
                      <a:pos x="657" y="619"/>
                    </a:cxn>
                    <a:cxn ang="0">
                      <a:pos x="621" y="526"/>
                    </a:cxn>
                    <a:cxn ang="0">
                      <a:pos x="578" y="434"/>
                    </a:cxn>
                    <a:cxn ang="0">
                      <a:pos x="514" y="338"/>
                    </a:cxn>
                    <a:cxn ang="0">
                      <a:pos x="506" y="291"/>
                    </a:cxn>
                    <a:cxn ang="0">
                      <a:pos x="541" y="276"/>
                    </a:cxn>
                    <a:cxn ang="0">
                      <a:pos x="573" y="260"/>
                    </a:cxn>
                    <a:cxn ang="0">
                      <a:pos x="626" y="226"/>
                    </a:cxn>
                    <a:cxn ang="0">
                      <a:pos x="676" y="191"/>
                    </a:cxn>
                    <a:cxn ang="0">
                      <a:pos x="727" y="157"/>
                    </a:cxn>
                    <a:cxn ang="0">
                      <a:pos x="779" y="124"/>
                    </a:cxn>
                    <a:cxn ang="0">
                      <a:pos x="836" y="97"/>
                    </a:cxn>
                    <a:cxn ang="0">
                      <a:pos x="898" y="61"/>
                    </a:cxn>
                    <a:cxn ang="0">
                      <a:pos x="975" y="15"/>
                    </a:cxn>
                    <a:cxn ang="0">
                      <a:pos x="1055" y="0"/>
                    </a:cxn>
                    <a:cxn ang="0">
                      <a:pos x="1119" y="100"/>
                    </a:cxn>
                    <a:cxn ang="0">
                      <a:pos x="1168" y="195"/>
                    </a:cxn>
                    <a:cxn ang="0">
                      <a:pos x="1212" y="284"/>
                    </a:cxn>
                    <a:cxn ang="0">
                      <a:pos x="1259" y="376"/>
                    </a:cxn>
                    <a:cxn ang="0">
                      <a:pos x="1318" y="470"/>
                    </a:cxn>
                    <a:cxn ang="0">
                      <a:pos x="1390" y="619"/>
                    </a:cxn>
                    <a:cxn ang="0">
                      <a:pos x="1468" y="784"/>
                    </a:cxn>
                    <a:cxn ang="0">
                      <a:pos x="1561" y="937"/>
                    </a:cxn>
                    <a:cxn ang="0">
                      <a:pos x="1486" y="1078"/>
                    </a:cxn>
                    <a:cxn ang="0">
                      <a:pos x="1393" y="1205"/>
                    </a:cxn>
                    <a:cxn ang="0">
                      <a:pos x="1249" y="1411"/>
                    </a:cxn>
                  </a:cxnLst>
                  <a:rect l="0" t="0" r="r" b="b"/>
                  <a:pathLst>
                    <a:path w="1561" h="1582">
                      <a:moveTo>
                        <a:pt x="1249" y="1411"/>
                      </a:moveTo>
                      <a:lnTo>
                        <a:pt x="1241" y="1420"/>
                      </a:lnTo>
                      <a:lnTo>
                        <a:pt x="1233" y="1430"/>
                      </a:lnTo>
                      <a:lnTo>
                        <a:pt x="1225" y="1438"/>
                      </a:lnTo>
                      <a:lnTo>
                        <a:pt x="1215" y="1448"/>
                      </a:lnTo>
                      <a:lnTo>
                        <a:pt x="1205" y="1456"/>
                      </a:lnTo>
                      <a:lnTo>
                        <a:pt x="1195" y="1463"/>
                      </a:lnTo>
                      <a:lnTo>
                        <a:pt x="1182" y="1468"/>
                      </a:lnTo>
                      <a:lnTo>
                        <a:pt x="1169" y="1473"/>
                      </a:lnTo>
                      <a:lnTo>
                        <a:pt x="1151" y="1468"/>
                      </a:lnTo>
                      <a:lnTo>
                        <a:pt x="1133" y="1463"/>
                      </a:lnTo>
                      <a:lnTo>
                        <a:pt x="1115" y="1458"/>
                      </a:lnTo>
                      <a:lnTo>
                        <a:pt x="1099" y="1455"/>
                      </a:lnTo>
                      <a:lnTo>
                        <a:pt x="1081" y="1451"/>
                      </a:lnTo>
                      <a:lnTo>
                        <a:pt x="1063" y="1448"/>
                      </a:lnTo>
                      <a:lnTo>
                        <a:pt x="1045" y="1447"/>
                      </a:lnTo>
                      <a:lnTo>
                        <a:pt x="1029" y="1443"/>
                      </a:lnTo>
                      <a:lnTo>
                        <a:pt x="1011" y="1442"/>
                      </a:lnTo>
                      <a:lnTo>
                        <a:pt x="993" y="1440"/>
                      </a:lnTo>
                      <a:lnTo>
                        <a:pt x="975" y="1438"/>
                      </a:lnTo>
                      <a:lnTo>
                        <a:pt x="957" y="1437"/>
                      </a:lnTo>
                      <a:lnTo>
                        <a:pt x="941" y="1435"/>
                      </a:lnTo>
                      <a:lnTo>
                        <a:pt x="923" y="1433"/>
                      </a:lnTo>
                      <a:lnTo>
                        <a:pt x="905" y="1432"/>
                      </a:lnTo>
                      <a:lnTo>
                        <a:pt x="887" y="1430"/>
                      </a:lnTo>
                      <a:lnTo>
                        <a:pt x="857" y="1433"/>
                      </a:lnTo>
                      <a:lnTo>
                        <a:pt x="831" y="1435"/>
                      </a:lnTo>
                      <a:lnTo>
                        <a:pt x="808" y="1435"/>
                      </a:lnTo>
                      <a:lnTo>
                        <a:pt x="789" y="1435"/>
                      </a:lnTo>
                      <a:lnTo>
                        <a:pt x="769" y="1435"/>
                      </a:lnTo>
                      <a:lnTo>
                        <a:pt x="753" y="1435"/>
                      </a:lnTo>
                      <a:lnTo>
                        <a:pt x="737" y="1433"/>
                      </a:lnTo>
                      <a:lnTo>
                        <a:pt x="720" y="1432"/>
                      </a:lnTo>
                      <a:lnTo>
                        <a:pt x="704" y="1430"/>
                      </a:lnTo>
                      <a:lnTo>
                        <a:pt x="688" y="1429"/>
                      </a:lnTo>
                      <a:lnTo>
                        <a:pt x="671" y="1427"/>
                      </a:lnTo>
                      <a:lnTo>
                        <a:pt x="652" y="1425"/>
                      </a:lnTo>
                      <a:lnTo>
                        <a:pt x="632" y="1425"/>
                      </a:lnTo>
                      <a:lnTo>
                        <a:pt x="609" y="1425"/>
                      </a:lnTo>
                      <a:lnTo>
                        <a:pt x="583" y="1425"/>
                      </a:lnTo>
                      <a:lnTo>
                        <a:pt x="554" y="1427"/>
                      </a:lnTo>
                      <a:lnTo>
                        <a:pt x="505" y="1582"/>
                      </a:lnTo>
                      <a:lnTo>
                        <a:pt x="474" y="1556"/>
                      </a:lnTo>
                      <a:lnTo>
                        <a:pt x="441" y="1530"/>
                      </a:lnTo>
                      <a:lnTo>
                        <a:pt x="410" y="1502"/>
                      </a:lnTo>
                      <a:lnTo>
                        <a:pt x="377" y="1476"/>
                      </a:lnTo>
                      <a:lnTo>
                        <a:pt x="345" y="1447"/>
                      </a:lnTo>
                      <a:lnTo>
                        <a:pt x="312" y="1419"/>
                      </a:lnTo>
                      <a:lnTo>
                        <a:pt x="279" y="1391"/>
                      </a:lnTo>
                      <a:lnTo>
                        <a:pt x="247" y="1362"/>
                      </a:lnTo>
                      <a:lnTo>
                        <a:pt x="214" y="1334"/>
                      </a:lnTo>
                      <a:lnTo>
                        <a:pt x="181" y="1305"/>
                      </a:lnTo>
                      <a:lnTo>
                        <a:pt x="150" y="1275"/>
                      </a:lnTo>
                      <a:lnTo>
                        <a:pt x="118" y="1247"/>
                      </a:lnTo>
                      <a:lnTo>
                        <a:pt x="88" y="1218"/>
                      </a:lnTo>
                      <a:lnTo>
                        <a:pt x="57" y="1189"/>
                      </a:lnTo>
                      <a:lnTo>
                        <a:pt x="28" y="1161"/>
                      </a:lnTo>
                      <a:lnTo>
                        <a:pt x="0" y="1131"/>
                      </a:lnTo>
                      <a:lnTo>
                        <a:pt x="31" y="1104"/>
                      </a:lnTo>
                      <a:lnTo>
                        <a:pt x="64" y="1076"/>
                      </a:lnTo>
                      <a:lnTo>
                        <a:pt x="98" y="1045"/>
                      </a:lnTo>
                      <a:lnTo>
                        <a:pt x="132" y="1016"/>
                      </a:lnTo>
                      <a:lnTo>
                        <a:pt x="170" y="985"/>
                      </a:lnTo>
                      <a:lnTo>
                        <a:pt x="206" y="954"/>
                      </a:lnTo>
                      <a:lnTo>
                        <a:pt x="243" y="921"/>
                      </a:lnTo>
                      <a:lnTo>
                        <a:pt x="281" y="890"/>
                      </a:lnTo>
                      <a:lnTo>
                        <a:pt x="319" y="857"/>
                      </a:lnTo>
                      <a:lnTo>
                        <a:pt x="354" y="826"/>
                      </a:lnTo>
                      <a:lnTo>
                        <a:pt x="392" y="794"/>
                      </a:lnTo>
                      <a:lnTo>
                        <a:pt x="428" y="764"/>
                      </a:lnTo>
                      <a:lnTo>
                        <a:pt x="464" y="733"/>
                      </a:lnTo>
                      <a:lnTo>
                        <a:pt x="498" y="704"/>
                      </a:lnTo>
                      <a:lnTo>
                        <a:pt x="531" y="676"/>
                      </a:lnTo>
                      <a:lnTo>
                        <a:pt x="562" y="648"/>
                      </a:lnTo>
                      <a:lnTo>
                        <a:pt x="572" y="673"/>
                      </a:lnTo>
                      <a:lnTo>
                        <a:pt x="573" y="704"/>
                      </a:lnTo>
                      <a:lnTo>
                        <a:pt x="568" y="738"/>
                      </a:lnTo>
                      <a:lnTo>
                        <a:pt x="562" y="772"/>
                      </a:lnTo>
                      <a:lnTo>
                        <a:pt x="560" y="802"/>
                      </a:lnTo>
                      <a:lnTo>
                        <a:pt x="568" y="825"/>
                      </a:lnTo>
                      <a:lnTo>
                        <a:pt x="588" y="838"/>
                      </a:lnTo>
                      <a:lnTo>
                        <a:pt x="626" y="836"/>
                      </a:lnTo>
                      <a:lnTo>
                        <a:pt x="663" y="833"/>
                      </a:lnTo>
                      <a:lnTo>
                        <a:pt x="683" y="831"/>
                      </a:lnTo>
                      <a:lnTo>
                        <a:pt x="692" y="831"/>
                      </a:lnTo>
                      <a:lnTo>
                        <a:pt x="696" y="830"/>
                      </a:lnTo>
                      <a:lnTo>
                        <a:pt x="699" y="828"/>
                      </a:lnTo>
                      <a:lnTo>
                        <a:pt x="707" y="828"/>
                      </a:lnTo>
                      <a:lnTo>
                        <a:pt x="728" y="826"/>
                      </a:lnTo>
                      <a:lnTo>
                        <a:pt x="764" y="823"/>
                      </a:lnTo>
                      <a:lnTo>
                        <a:pt x="740" y="785"/>
                      </a:lnTo>
                      <a:lnTo>
                        <a:pt x="719" y="750"/>
                      </a:lnTo>
                      <a:lnTo>
                        <a:pt x="701" y="715"/>
                      </a:lnTo>
                      <a:lnTo>
                        <a:pt x="684" y="683"/>
                      </a:lnTo>
                      <a:lnTo>
                        <a:pt x="670" y="650"/>
                      </a:lnTo>
                      <a:lnTo>
                        <a:pt x="657" y="619"/>
                      </a:lnTo>
                      <a:lnTo>
                        <a:pt x="645" y="588"/>
                      </a:lnTo>
                      <a:lnTo>
                        <a:pt x="634" y="557"/>
                      </a:lnTo>
                      <a:lnTo>
                        <a:pt x="621" y="526"/>
                      </a:lnTo>
                      <a:lnTo>
                        <a:pt x="608" y="497"/>
                      </a:lnTo>
                      <a:lnTo>
                        <a:pt x="593" y="465"/>
                      </a:lnTo>
                      <a:lnTo>
                        <a:pt x="578" y="434"/>
                      </a:lnTo>
                      <a:lnTo>
                        <a:pt x="559" y="403"/>
                      </a:lnTo>
                      <a:lnTo>
                        <a:pt x="539" y="371"/>
                      </a:lnTo>
                      <a:lnTo>
                        <a:pt x="514" y="338"/>
                      </a:lnTo>
                      <a:lnTo>
                        <a:pt x="487" y="304"/>
                      </a:lnTo>
                      <a:lnTo>
                        <a:pt x="497" y="297"/>
                      </a:lnTo>
                      <a:lnTo>
                        <a:pt x="506" y="291"/>
                      </a:lnTo>
                      <a:lnTo>
                        <a:pt x="518" y="286"/>
                      </a:lnTo>
                      <a:lnTo>
                        <a:pt x="529" y="281"/>
                      </a:lnTo>
                      <a:lnTo>
                        <a:pt x="541" y="276"/>
                      </a:lnTo>
                      <a:lnTo>
                        <a:pt x="552" y="271"/>
                      </a:lnTo>
                      <a:lnTo>
                        <a:pt x="563" y="266"/>
                      </a:lnTo>
                      <a:lnTo>
                        <a:pt x="573" y="260"/>
                      </a:lnTo>
                      <a:lnTo>
                        <a:pt x="591" y="248"/>
                      </a:lnTo>
                      <a:lnTo>
                        <a:pt x="608" y="237"/>
                      </a:lnTo>
                      <a:lnTo>
                        <a:pt x="626" y="226"/>
                      </a:lnTo>
                      <a:lnTo>
                        <a:pt x="642" y="214"/>
                      </a:lnTo>
                      <a:lnTo>
                        <a:pt x="658" y="203"/>
                      </a:lnTo>
                      <a:lnTo>
                        <a:pt x="676" y="191"/>
                      </a:lnTo>
                      <a:lnTo>
                        <a:pt x="692" y="180"/>
                      </a:lnTo>
                      <a:lnTo>
                        <a:pt x="709" y="168"/>
                      </a:lnTo>
                      <a:lnTo>
                        <a:pt x="727" y="157"/>
                      </a:lnTo>
                      <a:lnTo>
                        <a:pt x="743" y="146"/>
                      </a:lnTo>
                      <a:lnTo>
                        <a:pt x="761" y="134"/>
                      </a:lnTo>
                      <a:lnTo>
                        <a:pt x="779" y="124"/>
                      </a:lnTo>
                      <a:lnTo>
                        <a:pt x="797" y="115"/>
                      </a:lnTo>
                      <a:lnTo>
                        <a:pt x="817" y="105"/>
                      </a:lnTo>
                      <a:lnTo>
                        <a:pt x="836" y="97"/>
                      </a:lnTo>
                      <a:lnTo>
                        <a:pt x="856" y="88"/>
                      </a:lnTo>
                      <a:lnTo>
                        <a:pt x="875" y="75"/>
                      </a:lnTo>
                      <a:lnTo>
                        <a:pt x="898" y="61"/>
                      </a:lnTo>
                      <a:lnTo>
                        <a:pt x="923" y="44"/>
                      </a:lnTo>
                      <a:lnTo>
                        <a:pt x="949" y="30"/>
                      </a:lnTo>
                      <a:lnTo>
                        <a:pt x="975" y="15"/>
                      </a:lnTo>
                      <a:lnTo>
                        <a:pt x="1003" y="5"/>
                      </a:lnTo>
                      <a:lnTo>
                        <a:pt x="1029" y="0"/>
                      </a:lnTo>
                      <a:lnTo>
                        <a:pt x="1055" y="0"/>
                      </a:lnTo>
                      <a:lnTo>
                        <a:pt x="1078" y="35"/>
                      </a:lnTo>
                      <a:lnTo>
                        <a:pt x="1099" y="67"/>
                      </a:lnTo>
                      <a:lnTo>
                        <a:pt x="1119" y="100"/>
                      </a:lnTo>
                      <a:lnTo>
                        <a:pt x="1135" y="132"/>
                      </a:lnTo>
                      <a:lnTo>
                        <a:pt x="1151" y="164"/>
                      </a:lnTo>
                      <a:lnTo>
                        <a:pt x="1168" y="195"/>
                      </a:lnTo>
                      <a:lnTo>
                        <a:pt x="1182" y="224"/>
                      </a:lnTo>
                      <a:lnTo>
                        <a:pt x="1197" y="255"/>
                      </a:lnTo>
                      <a:lnTo>
                        <a:pt x="1212" y="284"/>
                      </a:lnTo>
                      <a:lnTo>
                        <a:pt x="1226" y="315"/>
                      </a:lnTo>
                      <a:lnTo>
                        <a:pt x="1241" y="345"/>
                      </a:lnTo>
                      <a:lnTo>
                        <a:pt x="1259" y="376"/>
                      </a:lnTo>
                      <a:lnTo>
                        <a:pt x="1277" y="407"/>
                      </a:lnTo>
                      <a:lnTo>
                        <a:pt x="1295" y="439"/>
                      </a:lnTo>
                      <a:lnTo>
                        <a:pt x="1318" y="470"/>
                      </a:lnTo>
                      <a:lnTo>
                        <a:pt x="1341" y="505"/>
                      </a:lnTo>
                      <a:lnTo>
                        <a:pt x="1365" y="562"/>
                      </a:lnTo>
                      <a:lnTo>
                        <a:pt x="1390" y="619"/>
                      </a:lnTo>
                      <a:lnTo>
                        <a:pt x="1416" y="674"/>
                      </a:lnTo>
                      <a:lnTo>
                        <a:pt x="1442" y="730"/>
                      </a:lnTo>
                      <a:lnTo>
                        <a:pt x="1468" y="784"/>
                      </a:lnTo>
                      <a:lnTo>
                        <a:pt x="1497" y="838"/>
                      </a:lnTo>
                      <a:lnTo>
                        <a:pt x="1528" y="888"/>
                      </a:lnTo>
                      <a:lnTo>
                        <a:pt x="1561" y="937"/>
                      </a:lnTo>
                      <a:lnTo>
                        <a:pt x="1540" y="988"/>
                      </a:lnTo>
                      <a:lnTo>
                        <a:pt x="1515" y="1035"/>
                      </a:lnTo>
                      <a:lnTo>
                        <a:pt x="1486" y="1078"/>
                      </a:lnTo>
                      <a:lnTo>
                        <a:pt x="1457" y="1120"/>
                      </a:lnTo>
                      <a:lnTo>
                        <a:pt x="1424" y="1162"/>
                      </a:lnTo>
                      <a:lnTo>
                        <a:pt x="1393" y="1205"/>
                      </a:lnTo>
                      <a:lnTo>
                        <a:pt x="1363" y="1247"/>
                      </a:lnTo>
                      <a:lnTo>
                        <a:pt x="1336" y="1293"/>
                      </a:lnTo>
                      <a:lnTo>
                        <a:pt x="1249" y="1411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" name="Group 167"/>
                <p:cNvGrpSpPr>
                  <a:grpSpLocks/>
                </p:cNvGrpSpPr>
                <p:nvPr/>
              </p:nvGrpSpPr>
              <p:grpSpPr bwMode="auto">
                <a:xfrm>
                  <a:off x="2736" y="2386"/>
                  <a:ext cx="690" cy="697"/>
                  <a:chOff x="2730" y="2386"/>
                  <a:chExt cx="690" cy="697"/>
                </a:xfrm>
              </p:grpSpPr>
              <p:sp>
                <p:nvSpPr>
                  <p:cNvPr id="105" name="Freeform 168"/>
                  <p:cNvSpPr>
                    <a:spLocks/>
                  </p:cNvSpPr>
                  <p:nvPr/>
                </p:nvSpPr>
                <p:spPr bwMode="auto">
                  <a:xfrm>
                    <a:off x="3391" y="2741"/>
                    <a:ext cx="29" cy="48"/>
                  </a:xfrm>
                  <a:custGeom>
                    <a:avLst/>
                    <a:gdLst/>
                    <a:ahLst/>
                    <a:cxnLst>
                      <a:cxn ang="0">
                        <a:pos x="41" y="95"/>
                      </a:cxn>
                      <a:cxn ang="0">
                        <a:pos x="29" y="72"/>
                      </a:cxn>
                      <a:cxn ang="0">
                        <a:pos x="18" y="49"/>
                      </a:cxn>
                      <a:cxn ang="0">
                        <a:pos x="8" y="24"/>
                      </a:cxn>
                      <a:cxn ang="0">
                        <a:pos x="0" y="0"/>
                      </a:cxn>
                      <a:cxn ang="0">
                        <a:pos x="10" y="8"/>
                      </a:cxn>
                      <a:cxn ang="0">
                        <a:pos x="20" y="18"/>
                      </a:cxn>
                      <a:cxn ang="0">
                        <a:pos x="28" y="28"/>
                      </a:cxn>
                      <a:cxn ang="0">
                        <a:pos x="34" y="37"/>
                      </a:cxn>
                      <a:cxn ang="0">
                        <a:pos x="42" y="49"/>
                      </a:cxn>
                      <a:cxn ang="0">
                        <a:pos x="47" y="60"/>
                      </a:cxn>
                      <a:cxn ang="0">
                        <a:pos x="54" y="72"/>
                      </a:cxn>
                      <a:cxn ang="0">
                        <a:pos x="59" y="83"/>
                      </a:cxn>
                      <a:cxn ang="0">
                        <a:pos x="41" y="95"/>
                      </a:cxn>
                    </a:cxnLst>
                    <a:rect l="0" t="0" r="r" b="b"/>
                    <a:pathLst>
                      <a:path w="59" h="95">
                        <a:moveTo>
                          <a:pt x="41" y="95"/>
                        </a:moveTo>
                        <a:lnTo>
                          <a:pt x="29" y="72"/>
                        </a:lnTo>
                        <a:lnTo>
                          <a:pt x="18" y="49"/>
                        </a:lnTo>
                        <a:lnTo>
                          <a:pt x="8" y="24"/>
                        </a:lnTo>
                        <a:lnTo>
                          <a:pt x="0" y="0"/>
                        </a:lnTo>
                        <a:lnTo>
                          <a:pt x="10" y="8"/>
                        </a:lnTo>
                        <a:lnTo>
                          <a:pt x="20" y="18"/>
                        </a:lnTo>
                        <a:lnTo>
                          <a:pt x="28" y="28"/>
                        </a:lnTo>
                        <a:lnTo>
                          <a:pt x="34" y="37"/>
                        </a:lnTo>
                        <a:lnTo>
                          <a:pt x="42" y="49"/>
                        </a:lnTo>
                        <a:lnTo>
                          <a:pt x="47" y="60"/>
                        </a:lnTo>
                        <a:lnTo>
                          <a:pt x="54" y="72"/>
                        </a:lnTo>
                        <a:lnTo>
                          <a:pt x="59" y="83"/>
                        </a:lnTo>
                        <a:lnTo>
                          <a:pt x="41" y="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69"/>
                  <p:cNvSpPr>
                    <a:spLocks/>
                  </p:cNvSpPr>
                  <p:nvPr/>
                </p:nvSpPr>
                <p:spPr bwMode="auto">
                  <a:xfrm>
                    <a:off x="2730" y="2386"/>
                    <a:ext cx="670" cy="697"/>
                  </a:xfrm>
                  <a:custGeom>
                    <a:avLst/>
                    <a:gdLst/>
                    <a:ahLst/>
                    <a:cxnLst>
                      <a:cxn ang="0">
                        <a:pos x="1063" y="1260"/>
                      </a:cxn>
                      <a:cxn ang="0">
                        <a:pos x="1040" y="1283"/>
                      </a:cxn>
                      <a:cxn ang="0">
                        <a:pos x="1011" y="1297"/>
                      </a:cxn>
                      <a:cxn ang="0">
                        <a:pos x="926" y="1281"/>
                      </a:cxn>
                      <a:cxn ang="0">
                        <a:pos x="843" y="1275"/>
                      </a:cxn>
                      <a:cxn ang="0">
                        <a:pos x="761" y="1275"/>
                      </a:cxn>
                      <a:cxn ang="0">
                        <a:pos x="686" y="1278"/>
                      </a:cxn>
                      <a:cxn ang="0">
                        <a:pos x="611" y="1275"/>
                      </a:cxn>
                      <a:cxn ang="0">
                        <a:pos x="537" y="1271"/>
                      </a:cxn>
                      <a:cxn ang="0">
                        <a:pos x="462" y="1270"/>
                      </a:cxn>
                      <a:cxn ang="0">
                        <a:pos x="389" y="1273"/>
                      </a:cxn>
                      <a:cxn ang="0">
                        <a:pos x="327" y="1351"/>
                      </a:cxn>
                      <a:cxn ang="0">
                        <a:pos x="255" y="1289"/>
                      </a:cxn>
                      <a:cxn ang="0">
                        <a:pos x="183" y="1226"/>
                      </a:cxn>
                      <a:cxn ang="0">
                        <a:pos x="113" y="1160"/>
                      </a:cxn>
                      <a:cxn ang="0">
                        <a:pos x="44" y="1095"/>
                      </a:cxn>
                      <a:cxn ang="0">
                        <a:pos x="25" y="1027"/>
                      </a:cxn>
                      <a:cxn ang="0">
                        <a:pos x="98" y="955"/>
                      </a:cxn>
                      <a:cxn ang="0">
                        <a:pos x="172" y="881"/>
                      </a:cxn>
                      <a:cxn ang="0">
                        <a:pos x="243" y="808"/>
                      </a:cxn>
                      <a:cxn ang="0">
                        <a:pos x="317" y="734"/>
                      </a:cxn>
                      <a:cxn ang="0">
                        <a:pos x="390" y="664"/>
                      </a:cxn>
                      <a:cxn ang="0">
                        <a:pos x="397" y="731"/>
                      </a:cxn>
                      <a:cxn ang="0">
                        <a:pos x="402" y="791"/>
                      </a:cxn>
                      <a:cxn ang="0">
                        <a:pos x="470" y="793"/>
                      </a:cxn>
                      <a:cxn ang="0">
                        <a:pos x="526" y="793"/>
                      </a:cxn>
                      <a:cxn ang="0">
                        <a:pos x="581" y="796"/>
                      </a:cxn>
                      <a:cxn ang="0">
                        <a:pos x="639" y="800"/>
                      </a:cxn>
                      <a:cxn ang="0">
                        <a:pos x="694" y="801"/>
                      </a:cxn>
                      <a:cxn ang="0">
                        <a:pos x="750" y="800"/>
                      </a:cxn>
                      <a:cxn ang="0">
                        <a:pos x="697" y="702"/>
                      </a:cxn>
                      <a:cxn ang="0">
                        <a:pos x="653" y="596"/>
                      </a:cxn>
                      <a:cxn ang="0">
                        <a:pos x="612" y="486"/>
                      </a:cxn>
                      <a:cxn ang="0">
                        <a:pos x="567" y="382"/>
                      </a:cxn>
                      <a:cxn ang="0">
                        <a:pos x="510" y="285"/>
                      </a:cxn>
                      <a:cxn ang="0">
                        <a:pos x="506" y="245"/>
                      </a:cxn>
                      <a:cxn ang="0">
                        <a:pos x="534" y="232"/>
                      </a:cxn>
                      <a:cxn ang="0">
                        <a:pos x="560" y="217"/>
                      </a:cxn>
                      <a:cxn ang="0">
                        <a:pos x="643" y="158"/>
                      </a:cxn>
                      <a:cxn ang="0">
                        <a:pos x="728" y="99"/>
                      </a:cxn>
                      <a:cxn ang="0">
                        <a:pos x="807" y="55"/>
                      </a:cxn>
                      <a:cxn ang="0">
                        <a:pos x="852" y="21"/>
                      </a:cxn>
                      <a:cxn ang="0">
                        <a:pos x="903" y="0"/>
                      </a:cxn>
                      <a:cxn ang="0">
                        <a:pos x="990" y="119"/>
                      </a:cxn>
                      <a:cxn ang="0">
                        <a:pos x="1078" y="307"/>
                      </a:cxn>
                      <a:cxn ang="0">
                        <a:pos x="1177" y="485"/>
                      </a:cxn>
                      <a:cxn ang="0">
                        <a:pos x="1231" y="623"/>
                      </a:cxn>
                      <a:cxn ang="0">
                        <a:pos x="1292" y="757"/>
                      </a:cxn>
                      <a:cxn ang="0">
                        <a:pos x="1323" y="881"/>
                      </a:cxn>
                      <a:cxn ang="0">
                        <a:pos x="1251" y="996"/>
                      </a:cxn>
                      <a:cxn ang="0">
                        <a:pos x="1172" y="1105"/>
                      </a:cxn>
                    </a:cxnLst>
                    <a:rect l="0" t="0" r="r" b="b"/>
                    <a:pathLst>
                      <a:path w="1341" h="1392">
                        <a:moveTo>
                          <a:pt x="1078" y="1244"/>
                        </a:moveTo>
                        <a:lnTo>
                          <a:pt x="1071" y="1252"/>
                        </a:lnTo>
                        <a:lnTo>
                          <a:pt x="1063" y="1260"/>
                        </a:lnTo>
                        <a:lnTo>
                          <a:pt x="1057" y="1268"/>
                        </a:lnTo>
                        <a:lnTo>
                          <a:pt x="1048" y="1276"/>
                        </a:lnTo>
                        <a:lnTo>
                          <a:pt x="1040" y="1283"/>
                        </a:lnTo>
                        <a:lnTo>
                          <a:pt x="1030" y="1289"/>
                        </a:lnTo>
                        <a:lnTo>
                          <a:pt x="1021" y="1294"/>
                        </a:lnTo>
                        <a:lnTo>
                          <a:pt x="1011" y="1297"/>
                        </a:lnTo>
                        <a:lnTo>
                          <a:pt x="983" y="1291"/>
                        </a:lnTo>
                        <a:lnTo>
                          <a:pt x="955" y="1284"/>
                        </a:lnTo>
                        <a:lnTo>
                          <a:pt x="926" y="1281"/>
                        </a:lnTo>
                        <a:lnTo>
                          <a:pt x="898" y="1278"/>
                        </a:lnTo>
                        <a:lnTo>
                          <a:pt x="870" y="1276"/>
                        </a:lnTo>
                        <a:lnTo>
                          <a:pt x="843" y="1275"/>
                        </a:lnTo>
                        <a:lnTo>
                          <a:pt x="813" y="1273"/>
                        </a:lnTo>
                        <a:lnTo>
                          <a:pt x="786" y="1271"/>
                        </a:lnTo>
                        <a:lnTo>
                          <a:pt x="761" y="1275"/>
                        </a:lnTo>
                        <a:lnTo>
                          <a:pt x="735" y="1276"/>
                        </a:lnTo>
                        <a:lnTo>
                          <a:pt x="710" y="1276"/>
                        </a:lnTo>
                        <a:lnTo>
                          <a:pt x="686" y="1278"/>
                        </a:lnTo>
                        <a:lnTo>
                          <a:pt x="661" y="1276"/>
                        </a:lnTo>
                        <a:lnTo>
                          <a:pt x="635" y="1276"/>
                        </a:lnTo>
                        <a:lnTo>
                          <a:pt x="611" y="1275"/>
                        </a:lnTo>
                        <a:lnTo>
                          <a:pt x="586" y="1275"/>
                        </a:lnTo>
                        <a:lnTo>
                          <a:pt x="562" y="1273"/>
                        </a:lnTo>
                        <a:lnTo>
                          <a:pt x="537" y="1271"/>
                        </a:lnTo>
                        <a:lnTo>
                          <a:pt x="513" y="1270"/>
                        </a:lnTo>
                        <a:lnTo>
                          <a:pt x="488" y="1270"/>
                        </a:lnTo>
                        <a:lnTo>
                          <a:pt x="462" y="1270"/>
                        </a:lnTo>
                        <a:lnTo>
                          <a:pt x="438" y="1270"/>
                        </a:lnTo>
                        <a:lnTo>
                          <a:pt x="413" y="1271"/>
                        </a:lnTo>
                        <a:lnTo>
                          <a:pt x="389" y="1273"/>
                        </a:lnTo>
                        <a:lnTo>
                          <a:pt x="374" y="1392"/>
                        </a:lnTo>
                        <a:lnTo>
                          <a:pt x="350" y="1371"/>
                        </a:lnTo>
                        <a:lnTo>
                          <a:pt x="327" y="1351"/>
                        </a:lnTo>
                        <a:lnTo>
                          <a:pt x="302" y="1330"/>
                        </a:lnTo>
                        <a:lnTo>
                          <a:pt x="278" y="1309"/>
                        </a:lnTo>
                        <a:lnTo>
                          <a:pt x="255" y="1289"/>
                        </a:lnTo>
                        <a:lnTo>
                          <a:pt x="230" y="1268"/>
                        </a:lnTo>
                        <a:lnTo>
                          <a:pt x="206" y="1247"/>
                        </a:lnTo>
                        <a:lnTo>
                          <a:pt x="183" y="1226"/>
                        </a:lnTo>
                        <a:lnTo>
                          <a:pt x="159" y="1204"/>
                        </a:lnTo>
                        <a:lnTo>
                          <a:pt x="136" y="1183"/>
                        </a:lnTo>
                        <a:lnTo>
                          <a:pt x="113" y="1160"/>
                        </a:lnTo>
                        <a:lnTo>
                          <a:pt x="90" y="1139"/>
                        </a:lnTo>
                        <a:lnTo>
                          <a:pt x="67" y="1116"/>
                        </a:lnTo>
                        <a:lnTo>
                          <a:pt x="44" y="1095"/>
                        </a:lnTo>
                        <a:lnTo>
                          <a:pt x="21" y="1072"/>
                        </a:lnTo>
                        <a:lnTo>
                          <a:pt x="0" y="1049"/>
                        </a:lnTo>
                        <a:lnTo>
                          <a:pt x="25" y="1027"/>
                        </a:lnTo>
                        <a:lnTo>
                          <a:pt x="49" y="1002"/>
                        </a:lnTo>
                        <a:lnTo>
                          <a:pt x="74" y="978"/>
                        </a:lnTo>
                        <a:lnTo>
                          <a:pt x="98" y="955"/>
                        </a:lnTo>
                        <a:lnTo>
                          <a:pt x="123" y="930"/>
                        </a:lnTo>
                        <a:lnTo>
                          <a:pt x="147" y="906"/>
                        </a:lnTo>
                        <a:lnTo>
                          <a:pt x="172" y="881"/>
                        </a:lnTo>
                        <a:lnTo>
                          <a:pt x="196" y="857"/>
                        </a:lnTo>
                        <a:lnTo>
                          <a:pt x="219" y="832"/>
                        </a:lnTo>
                        <a:lnTo>
                          <a:pt x="243" y="808"/>
                        </a:lnTo>
                        <a:lnTo>
                          <a:pt x="268" y="783"/>
                        </a:lnTo>
                        <a:lnTo>
                          <a:pt x="292" y="759"/>
                        </a:lnTo>
                        <a:lnTo>
                          <a:pt x="317" y="734"/>
                        </a:lnTo>
                        <a:lnTo>
                          <a:pt x="341" y="711"/>
                        </a:lnTo>
                        <a:lnTo>
                          <a:pt x="366" y="687"/>
                        </a:lnTo>
                        <a:lnTo>
                          <a:pt x="390" y="664"/>
                        </a:lnTo>
                        <a:lnTo>
                          <a:pt x="399" y="684"/>
                        </a:lnTo>
                        <a:lnTo>
                          <a:pt x="400" y="707"/>
                        </a:lnTo>
                        <a:lnTo>
                          <a:pt x="397" y="731"/>
                        </a:lnTo>
                        <a:lnTo>
                          <a:pt x="394" y="756"/>
                        </a:lnTo>
                        <a:lnTo>
                          <a:pt x="395" y="777"/>
                        </a:lnTo>
                        <a:lnTo>
                          <a:pt x="402" y="791"/>
                        </a:lnTo>
                        <a:lnTo>
                          <a:pt x="420" y="798"/>
                        </a:lnTo>
                        <a:lnTo>
                          <a:pt x="451" y="795"/>
                        </a:lnTo>
                        <a:lnTo>
                          <a:pt x="470" y="793"/>
                        </a:lnTo>
                        <a:lnTo>
                          <a:pt x="488" y="793"/>
                        </a:lnTo>
                        <a:lnTo>
                          <a:pt x="508" y="793"/>
                        </a:lnTo>
                        <a:lnTo>
                          <a:pt x="526" y="793"/>
                        </a:lnTo>
                        <a:lnTo>
                          <a:pt x="546" y="793"/>
                        </a:lnTo>
                        <a:lnTo>
                          <a:pt x="563" y="795"/>
                        </a:lnTo>
                        <a:lnTo>
                          <a:pt x="581" y="796"/>
                        </a:lnTo>
                        <a:lnTo>
                          <a:pt x="601" y="796"/>
                        </a:lnTo>
                        <a:lnTo>
                          <a:pt x="619" y="798"/>
                        </a:lnTo>
                        <a:lnTo>
                          <a:pt x="639" y="800"/>
                        </a:lnTo>
                        <a:lnTo>
                          <a:pt x="657" y="801"/>
                        </a:lnTo>
                        <a:lnTo>
                          <a:pt x="674" y="801"/>
                        </a:lnTo>
                        <a:lnTo>
                          <a:pt x="694" y="801"/>
                        </a:lnTo>
                        <a:lnTo>
                          <a:pt x="712" y="801"/>
                        </a:lnTo>
                        <a:lnTo>
                          <a:pt x="732" y="801"/>
                        </a:lnTo>
                        <a:lnTo>
                          <a:pt x="750" y="800"/>
                        </a:lnTo>
                        <a:lnTo>
                          <a:pt x="730" y="769"/>
                        </a:lnTo>
                        <a:lnTo>
                          <a:pt x="714" y="734"/>
                        </a:lnTo>
                        <a:lnTo>
                          <a:pt x="697" y="702"/>
                        </a:lnTo>
                        <a:lnTo>
                          <a:pt x="683" y="666"/>
                        </a:lnTo>
                        <a:lnTo>
                          <a:pt x="668" y="632"/>
                        </a:lnTo>
                        <a:lnTo>
                          <a:pt x="653" y="596"/>
                        </a:lnTo>
                        <a:lnTo>
                          <a:pt x="640" y="558"/>
                        </a:lnTo>
                        <a:lnTo>
                          <a:pt x="626" y="522"/>
                        </a:lnTo>
                        <a:lnTo>
                          <a:pt x="612" y="486"/>
                        </a:lnTo>
                        <a:lnTo>
                          <a:pt x="598" y="450"/>
                        </a:lnTo>
                        <a:lnTo>
                          <a:pt x="581" y="416"/>
                        </a:lnTo>
                        <a:lnTo>
                          <a:pt x="567" y="382"/>
                        </a:lnTo>
                        <a:lnTo>
                          <a:pt x="549" y="347"/>
                        </a:lnTo>
                        <a:lnTo>
                          <a:pt x="531" y="316"/>
                        </a:lnTo>
                        <a:lnTo>
                          <a:pt x="510" y="285"/>
                        </a:lnTo>
                        <a:lnTo>
                          <a:pt x="488" y="256"/>
                        </a:lnTo>
                        <a:lnTo>
                          <a:pt x="497" y="251"/>
                        </a:lnTo>
                        <a:lnTo>
                          <a:pt x="506" y="245"/>
                        </a:lnTo>
                        <a:lnTo>
                          <a:pt x="515" y="241"/>
                        </a:lnTo>
                        <a:lnTo>
                          <a:pt x="524" y="236"/>
                        </a:lnTo>
                        <a:lnTo>
                          <a:pt x="534" y="232"/>
                        </a:lnTo>
                        <a:lnTo>
                          <a:pt x="542" y="228"/>
                        </a:lnTo>
                        <a:lnTo>
                          <a:pt x="552" y="222"/>
                        </a:lnTo>
                        <a:lnTo>
                          <a:pt x="560" y="217"/>
                        </a:lnTo>
                        <a:lnTo>
                          <a:pt x="588" y="197"/>
                        </a:lnTo>
                        <a:lnTo>
                          <a:pt x="616" y="178"/>
                        </a:lnTo>
                        <a:lnTo>
                          <a:pt x="643" y="158"/>
                        </a:lnTo>
                        <a:lnTo>
                          <a:pt x="671" y="137"/>
                        </a:lnTo>
                        <a:lnTo>
                          <a:pt x="699" y="117"/>
                        </a:lnTo>
                        <a:lnTo>
                          <a:pt x="728" y="99"/>
                        </a:lnTo>
                        <a:lnTo>
                          <a:pt x="759" y="81"/>
                        </a:lnTo>
                        <a:lnTo>
                          <a:pt x="792" y="67"/>
                        </a:lnTo>
                        <a:lnTo>
                          <a:pt x="807" y="55"/>
                        </a:lnTo>
                        <a:lnTo>
                          <a:pt x="821" y="44"/>
                        </a:lnTo>
                        <a:lnTo>
                          <a:pt x="836" y="32"/>
                        </a:lnTo>
                        <a:lnTo>
                          <a:pt x="852" y="21"/>
                        </a:lnTo>
                        <a:lnTo>
                          <a:pt x="869" y="11"/>
                        </a:lnTo>
                        <a:lnTo>
                          <a:pt x="885" y="3"/>
                        </a:lnTo>
                        <a:lnTo>
                          <a:pt x="903" y="0"/>
                        </a:lnTo>
                        <a:lnTo>
                          <a:pt x="923" y="0"/>
                        </a:lnTo>
                        <a:lnTo>
                          <a:pt x="957" y="57"/>
                        </a:lnTo>
                        <a:lnTo>
                          <a:pt x="990" y="119"/>
                        </a:lnTo>
                        <a:lnTo>
                          <a:pt x="1019" y="181"/>
                        </a:lnTo>
                        <a:lnTo>
                          <a:pt x="1048" y="243"/>
                        </a:lnTo>
                        <a:lnTo>
                          <a:pt x="1078" y="307"/>
                        </a:lnTo>
                        <a:lnTo>
                          <a:pt x="1109" y="369"/>
                        </a:lnTo>
                        <a:lnTo>
                          <a:pt x="1141" y="427"/>
                        </a:lnTo>
                        <a:lnTo>
                          <a:pt x="1177" y="485"/>
                        </a:lnTo>
                        <a:lnTo>
                          <a:pt x="1195" y="532"/>
                        </a:lnTo>
                        <a:lnTo>
                          <a:pt x="1213" y="578"/>
                        </a:lnTo>
                        <a:lnTo>
                          <a:pt x="1231" y="623"/>
                        </a:lnTo>
                        <a:lnTo>
                          <a:pt x="1251" y="669"/>
                        </a:lnTo>
                        <a:lnTo>
                          <a:pt x="1270" y="715"/>
                        </a:lnTo>
                        <a:lnTo>
                          <a:pt x="1292" y="757"/>
                        </a:lnTo>
                        <a:lnTo>
                          <a:pt x="1316" y="800"/>
                        </a:lnTo>
                        <a:lnTo>
                          <a:pt x="1341" y="839"/>
                        </a:lnTo>
                        <a:lnTo>
                          <a:pt x="1323" y="881"/>
                        </a:lnTo>
                        <a:lnTo>
                          <a:pt x="1301" y="922"/>
                        </a:lnTo>
                        <a:lnTo>
                          <a:pt x="1277" y="960"/>
                        </a:lnTo>
                        <a:lnTo>
                          <a:pt x="1251" y="996"/>
                        </a:lnTo>
                        <a:lnTo>
                          <a:pt x="1225" y="1031"/>
                        </a:lnTo>
                        <a:lnTo>
                          <a:pt x="1199" y="1067"/>
                        </a:lnTo>
                        <a:lnTo>
                          <a:pt x="1172" y="1105"/>
                        </a:lnTo>
                        <a:lnTo>
                          <a:pt x="1150" y="1144"/>
                        </a:lnTo>
                        <a:lnTo>
                          <a:pt x="1078" y="12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70"/>
                  <p:cNvSpPr>
                    <a:spLocks/>
                  </p:cNvSpPr>
                  <p:nvPr/>
                </p:nvSpPr>
                <p:spPr bwMode="auto">
                  <a:xfrm>
                    <a:off x="3118" y="2818"/>
                    <a:ext cx="239" cy="187"/>
                  </a:xfrm>
                  <a:custGeom>
                    <a:avLst/>
                    <a:gdLst/>
                    <a:ahLst/>
                    <a:cxnLst>
                      <a:cxn ang="0">
                        <a:pos x="241" y="340"/>
                      </a:cxn>
                      <a:cxn ang="0">
                        <a:pos x="189" y="368"/>
                      </a:cxn>
                      <a:cxn ang="0">
                        <a:pos x="129" y="374"/>
                      </a:cxn>
                      <a:cxn ang="0">
                        <a:pos x="67" y="369"/>
                      </a:cxn>
                      <a:cxn ang="0">
                        <a:pos x="0" y="351"/>
                      </a:cxn>
                      <a:cxn ang="0">
                        <a:pos x="37" y="346"/>
                      </a:cxn>
                      <a:cxn ang="0">
                        <a:pos x="78" y="340"/>
                      </a:cxn>
                      <a:cxn ang="0">
                        <a:pos x="122" y="333"/>
                      </a:cxn>
                      <a:cxn ang="0">
                        <a:pos x="165" y="323"/>
                      </a:cxn>
                      <a:cxn ang="0">
                        <a:pos x="86" y="301"/>
                      </a:cxn>
                      <a:cxn ang="0">
                        <a:pos x="114" y="289"/>
                      </a:cxn>
                      <a:cxn ang="0">
                        <a:pos x="145" y="286"/>
                      </a:cxn>
                      <a:cxn ang="0">
                        <a:pos x="176" y="284"/>
                      </a:cxn>
                      <a:cxn ang="0">
                        <a:pos x="207" y="278"/>
                      </a:cxn>
                      <a:cxn ang="0">
                        <a:pos x="189" y="270"/>
                      </a:cxn>
                      <a:cxn ang="0">
                        <a:pos x="170" y="260"/>
                      </a:cxn>
                      <a:cxn ang="0">
                        <a:pos x="150" y="250"/>
                      </a:cxn>
                      <a:cxn ang="0">
                        <a:pos x="132" y="239"/>
                      </a:cxn>
                      <a:cxn ang="0">
                        <a:pos x="165" y="239"/>
                      </a:cxn>
                      <a:cxn ang="0">
                        <a:pos x="197" y="237"/>
                      </a:cxn>
                      <a:cxn ang="0">
                        <a:pos x="230" y="232"/>
                      </a:cxn>
                      <a:cxn ang="0">
                        <a:pos x="261" y="226"/>
                      </a:cxn>
                      <a:cxn ang="0">
                        <a:pos x="232" y="208"/>
                      </a:cxn>
                      <a:cxn ang="0">
                        <a:pos x="201" y="195"/>
                      </a:cxn>
                      <a:cxn ang="0">
                        <a:pos x="168" y="183"/>
                      </a:cxn>
                      <a:cxn ang="0">
                        <a:pos x="137" y="170"/>
                      </a:cxn>
                      <a:cxn ang="0">
                        <a:pos x="184" y="172"/>
                      </a:cxn>
                      <a:cxn ang="0">
                        <a:pos x="232" y="172"/>
                      </a:cxn>
                      <a:cxn ang="0">
                        <a:pos x="279" y="167"/>
                      </a:cxn>
                      <a:cxn ang="0">
                        <a:pos x="326" y="150"/>
                      </a:cxn>
                      <a:cxn ang="0">
                        <a:pos x="170" y="93"/>
                      </a:cxn>
                      <a:cxn ang="0">
                        <a:pos x="214" y="97"/>
                      </a:cxn>
                      <a:cxn ang="0">
                        <a:pos x="258" y="93"/>
                      </a:cxn>
                      <a:cxn ang="0">
                        <a:pos x="303" y="85"/>
                      </a:cxn>
                      <a:cxn ang="0">
                        <a:pos x="347" y="80"/>
                      </a:cxn>
                      <a:cxn ang="0">
                        <a:pos x="263" y="38"/>
                      </a:cxn>
                      <a:cxn ang="0">
                        <a:pos x="315" y="43"/>
                      </a:cxn>
                      <a:cxn ang="0">
                        <a:pos x="367" y="36"/>
                      </a:cxn>
                      <a:cxn ang="0">
                        <a:pos x="419" y="22"/>
                      </a:cxn>
                      <a:cxn ang="0">
                        <a:pos x="472" y="0"/>
                      </a:cxn>
                      <a:cxn ang="0">
                        <a:pos x="462" y="51"/>
                      </a:cxn>
                      <a:cxn ang="0">
                        <a:pos x="413" y="133"/>
                      </a:cxn>
                      <a:cxn ang="0">
                        <a:pos x="352" y="206"/>
                      </a:cxn>
                      <a:cxn ang="0">
                        <a:pos x="290" y="279"/>
                      </a:cxn>
                    </a:cxnLst>
                    <a:rect l="0" t="0" r="r" b="b"/>
                    <a:pathLst>
                      <a:path w="478" h="374">
                        <a:moveTo>
                          <a:pt x="263" y="317"/>
                        </a:moveTo>
                        <a:lnTo>
                          <a:pt x="241" y="340"/>
                        </a:lnTo>
                        <a:lnTo>
                          <a:pt x="217" y="356"/>
                        </a:lnTo>
                        <a:lnTo>
                          <a:pt x="189" y="368"/>
                        </a:lnTo>
                        <a:lnTo>
                          <a:pt x="158" y="372"/>
                        </a:lnTo>
                        <a:lnTo>
                          <a:pt x="129" y="374"/>
                        </a:lnTo>
                        <a:lnTo>
                          <a:pt x="98" y="372"/>
                        </a:lnTo>
                        <a:lnTo>
                          <a:pt x="67" y="369"/>
                        </a:lnTo>
                        <a:lnTo>
                          <a:pt x="39" y="364"/>
                        </a:lnTo>
                        <a:lnTo>
                          <a:pt x="0" y="351"/>
                        </a:lnTo>
                        <a:lnTo>
                          <a:pt x="18" y="350"/>
                        </a:lnTo>
                        <a:lnTo>
                          <a:pt x="37" y="346"/>
                        </a:lnTo>
                        <a:lnTo>
                          <a:pt x="57" y="343"/>
                        </a:lnTo>
                        <a:lnTo>
                          <a:pt x="78" y="340"/>
                        </a:lnTo>
                        <a:lnTo>
                          <a:pt x="99" y="337"/>
                        </a:lnTo>
                        <a:lnTo>
                          <a:pt x="122" y="333"/>
                        </a:lnTo>
                        <a:lnTo>
                          <a:pt x="143" y="328"/>
                        </a:lnTo>
                        <a:lnTo>
                          <a:pt x="165" y="323"/>
                        </a:lnTo>
                        <a:lnTo>
                          <a:pt x="163" y="319"/>
                        </a:lnTo>
                        <a:lnTo>
                          <a:pt x="86" y="301"/>
                        </a:lnTo>
                        <a:lnTo>
                          <a:pt x="99" y="294"/>
                        </a:lnTo>
                        <a:lnTo>
                          <a:pt x="114" y="289"/>
                        </a:lnTo>
                        <a:lnTo>
                          <a:pt x="129" y="288"/>
                        </a:lnTo>
                        <a:lnTo>
                          <a:pt x="145" y="286"/>
                        </a:lnTo>
                        <a:lnTo>
                          <a:pt x="160" y="286"/>
                        </a:lnTo>
                        <a:lnTo>
                          <a:pt x="176" y="284"/>
                        </a:lnTo>
                        <a:lnTo>
                          <a:pt x="192" y="281"/>
                        </a:lnTo>
                        <a:lnTo>
                          <a:pt x="207" y="278"/>
                        </a:lnTo>
                        <a:lnTo>
                          <a:pt x="199" y="273"/>
                        </a:lnTo>
                        <a:lnTo>
                          <a:pt x="189" y="270"/>
                        </a:lnTo>
                        <a:lnTo>
                          <a:pt x="179" y="265"/>
                        </a:lnTo>
                        <a:lnTo>
                          <a:pt x="170" y="260"/>
                        </a:lnTo>
                        <a:lnTo>
                          <a:pt x="160" y="255"/>
                        </a:lnTo>
                        <a:lnTo>
                          <a:pt x="150" y="250"/>
                        </a:lnTo>
                        <a:lnTo>
                          <a:pt x="140" y="245"/>
                        </a:lnTo>
                        <a:lnTo>
                          <a:pt x="132" y="239"/>
                        </a:lnTo>
                        <a:lnTo>
                          <a:pt x="148" y="239"/>
                        </a:lnTo>
                        <a:lnTo>
                          <a:pt x="165" y="239"/>
                        </a:lnTo>
                        <a:lnTo>
                          <a:pt x="181" y="239"/>
                        </a:lnTo>
                        <a:lnTo>
                          <a:pt x="197" y="237"/>
                        </a:lnTo>
                        <a:lnTo>
                          <a:pt x="214" y="235"/>
                        </a:lnTo>
                        <a:lnTo>
                          <a:pt x="230" y="232"/>
                        </a:lnTo>
                        <a:lnTo>
                          <a:pt x="245" y="229"/>
                        </a:lnTo>
                        <a:lnTo>
                          <a:pt x="261" y="226"/>
                        </a:lnTo>
                        <a:lnTo>
                          <a:pt x="246" y="216"/>
                        </a:lnTo>
                        <a:lnTo>
                          <a:pt x="232" y="208"/>
                        </a:lnTo>
                        <a:lnTo>
                          <a:pt x="217" y="201"/>
                        </a:lnTo>
                        <a:lnTo>
                          <a:pt x="201" y="195"/>
                        </a:lnTo>
                        <a:lnTo>
                          <a:pt x="184" y="190"/>
                        </a:lnTo>
                        <a:lnTo>
                          <a:pt x="168" y="183"/>
                        </a:lnTo>
                        <a:lnTo>
                          <a:pt x="153" y="177"/>
                        </a:lnTo>
                        <a:lnTo>
                          <a:pt x="137" y="170"/>
                        </a:lnTo>
                        <a:lnTo>
                          <a:pt x="160" y="170"/>
                        </a:lnTo>
                        <a:lnTo>
                          <a:pt x="184" y="172"/>
                        </a:lnTo>
                        <a:lnTo>
                          <a:pt x="207" y="172"/>
                        </a:lnTo>
                        <a:lnTo>
                          <a:pt x="232" y="172"/>
                        </a:lnTo>
                        <a:lnTo>
                          <a:pt x="256" y="172"/>
                        </a:lnTo>
                        <a:lnTo>
                          <a:pt x="279" y="167"/>
                        </a:lnTo>
                        <a:lnTo>
                          <a:pt x="303" y="160"/>
                        </a:lnTo>
                        <a:lnTo>
                          <a:pt x="326" y="150"/>
                        </a:lnTo>
                        <a:lnTo>
                          <a:pt x="325" y="147"/>
                        </a:lnTo>
                        <a:lnTo>
                          <a:pt x="170" y="93"/>
                        </a:lnTo>
                        <a:lnTo>
                          <a:pt x="191" y="97"/>
                        </a:lnTo>
                        <a:lnTo>
                          <a:pt x="214" y="97"/>
                        </a:lnTo>
                        <a:lnTo>
                          <a:pt x="235" y="97"/>
                        </a:lnTo>
                        <a:lnTo>
                          <a:pt x="258" y="93"/>
                        </a:lnTo>
                        <a:lnTo>
                          <a:pt x="281" y="90"/>
                        </a:lnTo>
                        <a:lnTo>
                          <a:pt x="303" y="85"/>
                        </a:lnTo>
                        <a:lnTo>
                          <a:pt x="325" y="82"/>
                        </a:lnTo>
                        <a:lnTo>
                          <a:pt x="347" y="80"/>
                        </a:lnTo>
                        <a:lnTo>
                          <a:pt x="341" y="69"/>
                        </a:lnTo>
                        <a:lnTo>
                          <a:pt x="263" y="38"/>
                        </a:lnTo>
                        <a:lnTo>
                          <a:pt x="289" y="41"/>
                        </a:lnTo>
                        <a:lnTo>
                          <a:pt x="315" y="43"/>
                        </a:lnTo>
                        <a:lnTo>
                          <a:pt x="341" y="41"/>
                        </a:lnTo>
                        <a:lnTo>
                          <a:pt x="367" y="36"/>
                        </a:lnTo>
                        <a:lnTo>
                          <a:pt x="393" y="30"/>
                        </a:lnTo>
                        <a:lnTo>
                          <a:pt x="419" y="22"/>
                        </a:lnTo>
                        <a:lnTo>
                          <a:pt x="445" y="12"/>
                        </a:lnTo>
                        <a:lnTo>
                          <a:pt x="472" y="0"/>
                        </a:lnTo>
                        <a:lnTo>
                          <a:pt x="478" y="4"/>
                        </a:lnTo>
                        <a:lnTo>
                          <a:pt x="462" y="51"/>
                        </a:lnTo>
                        <a:lnTo>
                          <a:pt x="439" y="93"/>
                        </a:lnTo>
                        <a:lnTo>
                          <a:pt x="413" y="133"/>
                        </a:lnTo>
                        <a:lnTo>
                          <a:pt x="383" y="170"/>
                        </a:lnTo>
                        <a:lnTo>
                          <a:pt x="352" y="206"/>
                        </a:lnTo>
                        <a:lnTo>
                          <a:pt x="321" y="242"/>
                        </a:lnTo>
                        <a:lnTo>
                          <a:pt x="290" y="279"/>
                        </a:lnTo>
                        <a:lnTo>
                          <a:pt x="263" y="317"/>
                        </a:lnTo>
                        <a:close/>
                      </a:path>
                    </a:pathLst>
                  </a:custGeom>
                  <a:solidFill>
                    <a:srgbClr val="A58E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171"/>
                  <p:cNvSpPr>
                    <a:spLocks/>
                  </p:cNvSpPr>
                  <p:nvPr/>
                </p:nvSpPr>
                <p:spPr bwMode="auto">
                  <a:xfrm>
                    <a:off x="3304" y="2697"/>
                    <a:ext cx="59" cy="9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18" y="183"/>
                      </a:cxn>
                      <a:cxn ang="0">
                        <a:pos x="42" y="18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8" h="183">
                        <a:moveTo>
                          <a:pt x="0" y="0"/>
                        </a:moveTo>
                        <a:lnTo>
                          <a:pt x="118" y="183"/>
                        </a:lnTo>
                        <a:lnTo>
                          <a:pt x="42" y="1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58E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72"/>
                  <p:cNvSpPr>
                    <a:spLocks/>
                  </p:cNvSpPr>
                  <p:nvPr/>
                </p:nvSpPr>
                <p:spPr bwMode="auto">
                  <a:xfrm>
                    <a:off x="3249" y="2657"/>
                    <a:ext cx="58" cy="128"/>
                  </a:xfrm>
                  <a:custGeom>
                    <a:avLst/>
                    <a:gdLst/>
                    <a:ahLst/>
                    <a:cxnLst>
                      <a:cxn ang="0">
                        <a:pos x="50" y="253"/>
                      </a:cxn>
                      <a:cxn ang="0">
                        <a:pos x="45" y="222"/>
                      </a:cxn>
                      <a:cxn ang="0">
                        <a:pos x="40" y="191"/>
                      </a:cxn>
                      <a:cxn ang="0">
                        <a:pos x="35" y="158"/>
                      </a:cxn>
                      <a:cxn ang="0">
                        <a:pos x="29" y="127"/>
                      </a:cxn>
                      <a:cxn ang="0">
                        <a:pos x="22" y="94"/>
                      </a:cxn>
                      <a:cxn ang="0">
                        <a:pos x="16" y="63"/>
                      </a:cxn>
                      <a:cxn ang="0">
                        <a:pos x="8" y="31"/>
                      </a:cxn>
                      <a:cxn ang="0">
                        <a:pos x="0" y="0"/>
                      </a:cxn>
                      <a:cxn ang="0">
                        <a:pos x="18" y="29"/>
                      </a:cxn>
                      <a:cxn ang="0">
                        <a:pos x="32" y="60"/>
                      </a:cxn>
                      <a:cxn ang="0">
                        <a:pos x="47" y="91"/>
                      </a:cxn>
                      <a:cxn ang="0">
                        <a:pos x="60" y="124"/>
                      </a:cxn>
                      <a:cxn ang="0">
                        <a:pos x="73" y="156"/>
                      </a:cxn>
                      <a:cxn ang="0">
                        <a:pos x="88" y="189"/>
                      </a:cxn>
                      <a:cxn ang="0">
                        <a:pos x="101" y="220"/>
                      </a:cxn>
                      <a:cxn ang="0">
                        <a:pos x="115" y="251"/>
                      </a:cxn>
                      <a:cxn ang="0">
                        <a:pos x="107" y="253"/>
                      </a:cxn>
                      <a:cxn ang="0">
                        <a:pos x="101" y="253"/>
                      </a:cxn>
                      <a:cxn ang="0">
                        <a:pos x="91" y="254"/>
                      </a:cxn>
                      <a:cxn ang="0">
                        <a:pos x="83" y="254"/>
                      </a:cxn>
                      <a:cxn ang="0">
                        <a:pos x="75" y="256"/>
                      </a:cxn>
                      <a:cxn ang="0">
                        <a:pos x="67" y="254"/>
                      </a:cxn>
                      <a:cxn ang="0">
                        <a:pos x="58" y="254"/>
                      </a:cxn>
                      <a:cxn ang="0">
                        <a:pos x="50" y="253"/>
                      </a:cxn>
                    </a:cxnLst>
                    <a:rect l="0" t="0" r="r" b="b"/>
                    <a:pathLst>
                      <a:path w="115" h="256">
                        <a:moveTo>
                          <a:pt x="50" y="253"/>
                        </a:moveTo>
                        <a:lnTo>
                          <a:pt x="45" y="222"/>
                        </a:lnTo>
                        <a:lnTo>
                          <a:pt x="40" y="191"/>
                        </a:lnTo>
                        <a:lnTo>
                          <a:pt x="35" y="158"/>
                        </a:lnTo>
                        <a:lnTo>
                          <a:pt x="29" y="127"/>
                        </a:lnTo>
                        <a:lnTo>
                          <a:pt x="22" y="94"/>
                        </a:lnTo>
                        <a:lnTo>
                          <a:pt x="16" y="63"/>
                        </a:lnTo>
                        <a:lnTo>
                          <a:pt x="8" y="31"/>
                        </a:lnTo>
                        <a:lnTo>
                          <a:pt x="0" y="0"/>
                        </a:lnTo>
                        <a:lnTo>
                          <a:pt x="18" y="29"/>
                        </a:lnTo>
                        <a:lnTo>
                          <a:pt x="32" y="60"/>
                        </a:lnTo>
                        <a:lnTo>
                          <a:pt x="47" y="91"/>
                        </a:lnTo>
                        <a:lnTo>
                          <a:pt x="60" y="124"/>
                        </a:lnTo>
                        <a:lnTo>
                          <a:pt x="73" y="156"/>
                        </a:lnTo>
                        <a:lnTo>
                          <a:pt x="88" y="189"/>
                        </a:lnTo>
                        <a:lnTo>
                          <a:pt x="101" y="220"/>
                        </a:lnTo>
                        <a:lnTo>
                          <a:pt x="115" y="251"/>
                        </a:lnTo>
                        <a:lnTo>
                          <a:pt x="107" y="253"/>
                        </a:lnTo>
                        <a:lnTo>
                          <a:pt x="101" y="253"/>
                        </a:lnTo>
                        <a:lnTo>
                          <a:pt x="91" y="254"/>
                        </a:lnTo>
                        <a:lnTo>
                          <a:pt x="83" y="254"/>
                        </a:lnTo>
                        <a:lnTo>
                          <a:pt x="75" y="256"/>
                        </a:lnTo>
                        <a:lnTo>
                          <a:pt x="67" y="254"/>
                        </a:lnTo>
                        <a:lnTo>
                          <a:pt x="58" y="254"/>
                        </a:lnTo>
                        <a:lnTo>
                          <a:pt x="50" y="253"/>
                        </a:lnTo>
                        <a:close/>
                      </a:path>
                    </a:pathLst>
                  </a:custGeom>
                  <a:solidFill>
                    <a:srgbClr val="A58E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73"/>
                  <p:cNvSpPr>
                    <a:spLocks/>
                  </p:cNvSpPr>
                  <p:nvPr/>
                </p:nvSpPr>
                <p:spPr bwMode="auto">
                  <a:xfrm>
                    <a:off x="3209" y="2651"/>
                    <a:ext cx="56" cy="133"/>
                  </a:xfrm>
                  <a:custGeom>
                    <a:avLst/>
                    <a:gdLst/>
                    <a:ahLst/>
                    <a:cxnLst>
                      <a:cxn ang="0">
                        <a:pos x="42" y="261"/>
                      </a:cxn>
                      <a:cxn ang="0">
                        <a:pos x="35" y="196"/>
                      </a:cxn>
                      <a:cxn ang="0">
                        <a:pos x="22" y="130"/>
                      </a:cxn>
                      <a:cxn ang="0">
                        <a:pos x="9" y="65"/>
                      </a:cxn>
                      <a:cxn ang="0">
                        <a:pos x="0" y="0"/>
                      </a:cxn>
                      <a:cxn ang="0">
                        <a:pos x="111" y="264"/>
                      </a:cxn>
                      <a:cxn ang="0">
                        <a:pos x="101" y="266"/>
                      </a:cxn>
                      <a:cxn ang="0">
                        <a:pos x="93" y="266"/>
                      </a:cxn>
                      <a:cxn ang="0">
                        <a:pos x="84" y="266"/>
                      </a:cxn>
                      <a:cxn ang="0">
                        <a:pos x="76" y="264"/>
                      </a:cxn>
                      <a:cxn ang="0">
                        <a:pos x="67" y="264"/>
                      </a:cxn>
                      <a:cxn ang="0">
                        <a:pos x="58" y="262"/>
                      </a:cxn>
                      <a:cxn ang="0">
                        <a:pos x="50" y="261"/>
                      </a:cxn>
                      <a:cxn ang="0">
                        <a:pos x="42" y="261"/>
                      </a:cxn>
                    </a:cxnLst>
                    <a:rect l="0" t="0" r="r" b="b"/>
                    <a:pathLst>
                      <a:path w="111" h="266">
                        <a:moveTo>
                          <a:pt x="42" y="261"/>
                        </a:moveTo>
                        <a:lnTo>
                          <a:pt x="35" y="196"/>
                        </a:lnTo>
                        <a:lnTo>
                          <a:pt x="22" y="130"/>
                        </a:lnTo>
                        <a:lnTo>
                          <a:pt x="9" y="65"/>
                        </a:lnTo>
                        <a:lnTo>
                          <a:pt x="0" y="0"/>
                        </a:lnTo>
                        <a:lnTo>
                          <a:pt x="111" y="264"/>
                        </a:lnTo>
                        <a:lnTo>
                          <a:pt x="101" y="266"/>
                        </a:lnTo>
                        <a:lnTo>
                          <a:pt x="93" y="266"/>
                        </a:lnTo>
                        <a:lnTo>
                          <a:pt x="84" y="266"/>
                        </a:lnTo>
                        <a:lnTo>
                          <a:pt x="76" y="264"/>
                        </a:lnTo>
                        <a:lnTo>
                          <a:pt x="67" y="264"/>
                        </a:lnTo>
                        <a:lnTo>
                          <a:pt x="58" y="262"/>
                        </a:lnTo>
                        <a:lnTo>
                          <a:pt x="50" y="261"/>
                        </a:lnTo>
                        <a:lnTo>
                          <a:pt x="42" y="261"/>
                        </a:lnTo>
                        <a:close/>
                      </a:path>
                    </a:pathLst>
                  </a:custGeom>
                  <a:solidFill>
                    <a:srgbClr val="A58E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74"/>
                  <p:cNvSpPr>
                    <a:spLocks/>
                  </p:cNvSpPr>
                  <p:nvPr/>
                </p:nvSpPr>
                <p:spPr bwMode="auto">
                  <a:xfrm>
                    <a:off x="3177" y="2686"/>
                    <a:ext cx="44" cy="98"/>
                  </a:xfrm>
                  <a:custGeom>
                    <a:avLst/>
                    <a:gdLst/>
                    <a:ahLst/>
                    <a:cxnLst>
                      <a:cxn ang="0">
                        <a:pos x="36" y="192"/>
                      </a:cxn>
                      <a:cxn ang="0">
                        <a:pos x="28" y="145"/>
                      </a:cxn>
                      <a:cxn ang="0">
                        <a:pos x="20" y="96"/>
                      </a:cxn>
                      <a:cxn ang="0">
                        <a:pos x="12" y="49"/>
                      </a:cxn>
                      <a:cxn ang="0">
                        <a:pos x="0" y="0"/>
                      </a:cxn>
                      <a:cxn ang="0">
                        <a:pos x="12" y="23"/>
                      </a:cxn>
                      <a:cxn ang="0">
                        <a:pos x="23" y="46"/>
                      </a:cxn>
                      <a:cxn ang="0">
                        <a:pos x="36" y="67"/>
                      </a:cxn>
                      <a:cxn ang="0">
                        <a:pos x="49" y="90"/>
                      </a:cxn>
                      <a:cxn ang="0">
                        <a:pos x="61" y="112"/>
                      </a:cxn>
                      <a:cxn ang="0">
                        <a:pos x="70" y="137"/>
                      </a:cxn>
                      <a:cxn ang="0">
                        <a:pos x="80" y="161"/>
                      </a:cxn>
                      <a:cxn ang="0">
                        <a:pos x="88" y="189"/>
                      </a:cxn>
                      <a:cxn ang="0">
                        <a:pos x="82" y="191"/>
                      </a:cxn>
                      <a:cxn ang="0">
                        <a:pos x="77" y="192"/>
                      </a:cxn>
                      <a:cxn ang="0">
                        <a:pos x="70" y="194"/>
                      </a:cxn>
                      <a:cxn ang="0">
                        <a:pos x="64" y="196"/>
                      </a:cxn>
                      <a:cxn ang="0">
                        <a:pos x="57" y="196"/>
                      </a:cxn>
                      <a:cxn ang="0">
                        <a:pos x="49" y="196"/>
                      </a:cxn>
                      <a:cxn ang="0">
                        <a:pos x="43" y="194"/>
                      </a:cxn>
                      <a:cxn ang="0">
                        <a:pos x="36" y="192"/>
                      </a:cxn>
                    </a:cxnLst>
                    <a:rect l="0" t="0" r="r" b="b"/>
                    <a:pathLst>
                      <a:path w="88" h="196">
                        <a:moveTo>
                          <a:pt x="36" y="192"/>
                        </a:moveTo>
                        <a:lnTo>
                          <a:pt x="28" y="145"/>
                        </a:lnTo>
                        <a:lnTo>
                          <a:pt x="20" y="96"/>
                        </a:lnTo>
                        <a:lnTo>
                          <a:pt x="12" y="49"/>
                        </a:lnTo>
                        <a:lnTo>
                          <a:pt x="0" y="0"/>
                        </a:lnTo>
                        <a:lnTo>
                          <a:pt x="12" y="23"/>
                        </a:lnTo>
                        <a:lnTo>
                          <a:pt x="23" y="46"/>
                        </a:lnTo>
                        <a:lnTo>
                          <a:pt x="36" y="67"/>
                        </a:lnTo>
                        <a:lnTo>
                          <a:pt x="49" y="90"/>
                        </a:lnTo>
                        <a:lnTo>
                          <a:pt x="61" y="112"/>
                        </a:lnTo>
                        <a:lnTo>
                          <a:pt x="70" y="137"/>
                        </a:lnTo>
                        <a:lnTo>
                          <a:pt x="80" y="161"/>
                        </a:lnTo>
                        <a:lnTo>
                          <a:pt x="88" y="189"/>
                        </a:lnTo>
                        <a:lnTo>
                          <a:pt x="82" y="191"/>
                        </a:lnTo>
                        <a:lnTo>
                          <a:pt x="77" y="192"/>
                        </a:lnTo>
                        <a:lnTo>
                          <a:pt x="70" y="194"/>
                        </a:lnTo>
                        <a:lnTo>
                          <a:pt x="64" y="196"/>
                        </a:lnTo>
                        <a:lnTo>
                          <a:pt x="57" y="196"/>
                        </a:lnTo>
                        <a:lnTo>
                          <a:pt x="49" y="196"/>
                        </a:lnTo>
                        <a:lnTo>
                          <a:pt x="43" y="194"/>
                        </a:lnTo>
                        <a:lnTo>
                          <a:pt x="36" y="192"/>
                        </a:lnTo>
                        <a:close/>
                      </a:path>
                    </a:pathLst>
                  </a:custGeom>
                  <a:solidFill>
                    <a:srgbClr val="A58E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75"/>
                  <p:cNvSpPr>
                    <a:spLocks/>
                  </p:cNvSpPr>
                  <p:nvPr/>
                </p:nvSpPr>
                <p:spPr bwMode="auto">
                  <a:xfrm>
                    <a:off x="2949" y="2984"/>
                    <a:ext cx="75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36" y="1"/>
                      </a:cxn>
                      <a:cxn ang="0">
                        <a:pos x="55" y="3"/>
                      </a:cxn>
                      <a:cxn ang="0">
                        <a:pos x="75" y="6"/>
                      </a:cxn>
                      <a:cxn ang="0">
                        <a:pos x="93" y="8"/>
                      </a:cxn>
                      <a:cxn ang="0">
                        <a:pos x="112" y="11"/>
                      </a:cxn>
                      <a:cxn ang="0">
                        <a:pos x="132" y="14"/>
                      </a:cxn>
                      <a:cxn ang="0">
                        <a:pos x="150" y="18"/>
                      </a:cxn>
                      <a:cxn ang="0">
                        <a:pos x="18" y="2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0" h="24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36" y="1"/>
                        </a:lnTo>
                        <a:lnTo>
                          <a:pt x="55" y="3"/>
                        </a:lnTo>
                        <a:lnTo>
                          <a:pt x="75" y="6"/>
                        </a:lnTo>
                        <a:lnTo>
                          <a:pt x="93" y="8"/>
                        </a:lnTo>
                        <a:lnTo>
                          <a:pt x="112" y="11"/>
                        </a:lnTo>
                        <a:lnTo>
                          <a:pt x="132" y="14"/>
                        </a:lnTo>
                        <a:lnTo>
                          <a:pt x="150" y="18"/>
                        </a:lnTo>
                        <a:lnTo>
                          <a:pt x="18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58E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76"/>
                  <p:cNvSpPr>
                    <a:spLocks/>
                  </p:cNvSpPr>
                  <p:nvPr/>
                </p:nvSpPr>
                <p:spPr bwMode="auto">
                  <a:xfrm>
                    <a:off x="2936" y="3033"/>
                    <a:ext cx="15" cy="39"/>
                  </a:xfrm>
                  <a:custGeom>
                    <a:avLst/>
                    <a:gdLst/>
                    <a:ahLst/>
                    <a:cxnLst>
                      <a:cxn ang="0">
                        <a:pos x="11" y="78"/>
                      </a:cxn>
                      <a:cxn ang="0">
                        <a:pos x="3" y="58"/>
                      </a:cxn>
                      <a:cxn ang="0">
                        <a:pos x="1" y="39"/>
                      </a:cxn>
                      <a:cxn ang="0">
                        <a:pos x="1" y="19"/>
                      </a:cxn>
                      <a:cxn ang="0">
                        <a:pos x="0" y="0"/>
                      </a:cxn>
                      <a:cxn ang="0">
                        <a:pos x="8" y="4"/>
                      </a:cxn>
                      <a:cxn ang="0">
                        <a:pos x="14" y="3"/>
                      </a:cxn>
                      <a:cxn ang="0">
                        <a:pos x="23" y="1"/>
                      </a:cxn>
                      <a:cxn ang="0">
                        <a:pos x="31" y="1"/>
                      </a:cxn>
                      <a:cxn ang="0">
                        <a:pos x="27" y="21"/>
                      </a:cxn>
                      <a:cxn ang="0">
                        <a:pos x="23" y="39"/>
                      </a:cxn>
                      <a:cxn ang="0">
                        <a:pos x="16" y="58"/>
                      </a:cxn>
                      <a:cxn ang="0">
                        <a:pos x="11" y="78"/>
                      </a:cxn>
                    </a:cxnLst>
                    <a:rect l="0" t="0" r="r" b="b"/>
                    <a:pathLst>
                      <a:path w="31" h="78">
                        <a:moveTo>
                          <a:pt x="11" y="78"/>
                        </a:moveTo>
                        <a:lnTo>
                          <a:pt x="3" y="58"/>
                        </a:lnTo>
                        <a:lnTo>
                          <a:pt x="1" y="39"/>
                        </a:lnTo>
                        <a:lnTo>
                          <a:pt x="1" y="19"/>
                        </a:lnTo>
                        <a:lnTo>
                          <a:pt x="0" y="0"/>
                        </a:lnTo>
                        <a:lnTo>
                          <a:pt x="8" y="4"/>
                        </a:lnTo>
                        <a:lnTo>
                          <a:pt x="14" y="3"/>
                        </a:lnTo>
                        <a:lnTo>
                          <a:pt x="23" y="1"/>
                        </a:lnTo>
                        <a:lnTo>
                          <a:pt x="31" y="1"/>
                        </a:lnTo>
                        <a:lnTo>
                          <a:pt x="27" y="21"/>
                        </a:lnTo>
                        <a:lnTo>
                          <a:pt x="23" y="39"/>
                        </a:lnTo>
                        <a:lnTo>
                          <a:pt x="16" y="58"/>
                        </a:lnTo>
                        <a:lnTo>
                          <a:pt x="11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" name="Group 177"/>
              <p:cNvGrpSpPr>
                <a:grpSpLocks/>
              </p:cNvGrpSpPr>
              <p:nvPr/>
            </p:nvGrpSpPr>
            <p:grpSpPr bwMode="auto">
              <a:xfrm>
                <a:off x="1858" y="2352"/>
                <a:ext cx="686" cy="739"/>
                <a:chOff x="1827" y="2352"/>
                <a:chExt cx="686" cy="739"/>
              </a:xfrm>
            </p:grpSpPr>
            <p:sp>
              <p:nvSpPr>
                <p:cNvPr id="93" name="Freeform 178"/>
                <p:cNvSpPr>
                  <a:spLocks/>
                </p:cNvSpPr>
                <p:nvPr/>
              </p:nvSpPr>
              <p:spPr bwMode="auto">
                <a:xfrm>
                  <a:off x="1827" y="2352"/>
                  <a:ext cx="686" cy="739"/>
                </a:xfrm>
                <a:custGeom>
                  <a:avLst/>
                  <a:gdLst/>
                  <a:ahLst/>
                  <a:cxnLst>
                    <a:cxn ang="0">
                      <a:pos x="1" y="909"/>
                    </a:cxn>
                    <a:cxn ang="0">
                      <a:pos x="29" y="831"/>
                    </a:cxn>
                    <a:cxn ang="0">
                      <a:pos x="96" y="749"/>
                    </a:cxn>
                    <a:cxn ang="0">
                      <a:pos x="156" y="661"/>
                    </a:cxn>
                    <a:cxn ang="0">
                      <a:pos x="218" y="542"/>
                    </a:cxn>
                    <a:cxn ang="0">
                      <a:pos x="274" y="459"/>
                    </a:cxn>
                    <a:cxn ang="0">
                      <a:pos x="341" y="341"/>
                    </a:cxn>
                    <a:cxn ang="0">
                      <a:pos x="305" y="193"/>
                    </a:cxn>
                    <a:cxn ang="0">
                      <a:pos x="424" y="149"/>
                    </a:cxn>
                    <a:cxn ang="0">
                      <a:pos x="546" y="103"/>
                    </a:cxn>
                    <a:cxn ang="0">
                      <a:pos x="669" y="62"/>
                    </a:cxn>
                    <a:cxn ang="0">
                      <a:pos x="790" y="23"/>
                    </a:cxn>
                    <a:cxn ang="0">
                      <a:pos x="886" y="83"/>
                    </a:cxn>
                    <a:cxn ang="0">
                      <a:pos x="943" y="363"/>
                    </a:cxn>
                    <a:cxn ang="0">
                      <a:pos x="1000" y="643"/>
                    </a:cxn>
                    <a:cxn ang="0">
                      <a:pos x="963" y="709"/>
                    </a:cxn>
                    <a:cxn ang="0">
                      <a:pos x="883" y="650"/>
                    </a:cxn>
                    <a:cxn ang="0">
                      <a:pos x="822" y="691"/>
                    </a:cxn>
                    <a:cxn ang="0">
                      <a:pos x="795" y="751"/>
                    </a:cxn>
                    <a:cxn ang="0">
                      <a:pos x="790" y="767"/>
                    </a:cxn>
                    <a:cxn ang="0">
                      <a:pos x="809" y="815"/>
                    </a:cxn>
                    <a:cxn ang="0">
                      <a:pos x="927" y="816"/>
                    </a:cxn>
                    <a:cxn ang="0">
                      <a:pos x="1030" y="828"/>
                    </a:cxn>
                    <a:cxn ang="0">
                      <a:pos x="1128" y="839"/>
                    </a:cxn>
                    <a:cxn ang="0">
                      <a:pos x="1234" y="841"/>
                    </a:cxn>
                    <a:cxn ang="0">
                      <a:pos x="1356" y="826"/>
                    </a:cxn>
                    <a:cxn ang="0">
                      <a:pos x="1351" y="900"/>
                    </a:cxn>
                    <a:cxn ang="0">
                      <a:pos x="1366" y="1086"/>
                    </a:cxn>
                    <a:cxn ang="0">
                      <a:pos x="1368" y="1304"/>
                    </a:cxn>
                    <a:cxn ang="0">
                      <a:pos x="1345" y="1471"/>
                    </a:cxn>
                    <a:cxn ang="0">
                      <a:pos x="1227" y="1477"/>
                    </a:cxn>
                    <a:cxn ang="0">
                      <a:pos x="1121" y="1476"/>
                    </a:cxn>
                    <a:cxn ang="0">
                      <a:pos x="1022" y="1469"/>
                    </a:cxn>
                    <a:cxn ang="0">
                      <a:pos x="919" y="1466"/>
                    </a:cxn>
                    <a:cxn ang="0">
                      <a:pos x="806" y="1471"/>
                    </a:cxn>
                    <a:cxn ang="0">
                      <a:pos x="703" y="1471"/>
                    </a:cxn>
                    <a:cxn ang="0">
                      <a:pos x="612" y="1461"/>
                    </a:cxn>
                    <a:cxn ang="0">
                      <a:pos x="520" y="1455"/>
                    </a:cxn>
                    <a:cxn ang="0">
                      <a:pos x="429" y="1453"/>
                    </a:cxn>
                    <a:cxn ang="0">
                      <a:pos x="339" y="1455"/>
                    </a:cxn>
                    <a:cxn ang="0">
                      <a:pos x="246" y="1417"/>
                    </a:cxn>
                    <a:cxn ang="0">
                      <a:pos x="171" y="1280"/>
                    </a:cxn>
                    <a:cxn ang="0">
                      <a:pos x="104" y="1136"/>
                    </a:cxn>
                  </a:cxnLst>
                  <a:rect l="0" t="0" r="r" b="b"/>
                  <a:pathLst>
                    <a:path w="1371" h="1477">
                      <a:moveTo>
                        <a:pt x="16" y="958"/>
                      </a:moveTo>
                      <a:lnTo>
                        <a:pt x="8" y="934"/>
                      </a:lnTo>
                      <a:lnTo>
                        <a:pt x="1" y="909"/>
                      </a:lnTo>
                      <a:lnTo>
                        <a:pt x="0" y="885"/>
                      </a:lnTo>
                      <a:lnTo>
                        <a:pt x="3" y="857"/>
                      </a:lnTo>
                      <a:lnTo>
                        <a:pt x="29" y="831"/>
                      </a:lnTo>
                      <a:lnTo>
                        <a:pt x="52" y="805"/>
                      </a:lnTo>
                      <a:lnTo>
                        <a:pt x="75" y="777"/>
                      </a:lnTo>
                      <a:lnTo>
                        <a:pt x="96" y="749"/>
                      </a:lnTo>
                      <a:lnTo>
                        <a:pt x="115" y="720"/>
                      </a:lnTo>
                      <a:lnTo>
                        <a:pt x="137" y="691"/>
                      </a:lnTo>
                      <a:lnTo>
                        <a:pt x="156" y="661"/>
                      </a:lnTo>
                      <a:lnTo>
                        <a:pt x="176" y="632"/>
                      </a:lnTo>
                      <a:lnTo>
                        <a:pt x="199" y="581"/>
                      </a:lnTo>
                      <a:lnTo>
                        <a:pt x="218" y="542"/>
                      </a:lnTo>
                      <a:lnTo>
                        <a:pt x="238" y="511"/>
                      </a:lnTo>
                      <a:lnTo>
                        <a:pt x="256" y="485"/>
                      </a:lnTo>
                      <a:lnTo>
                        <a:pt x="274" y="459"/>
                      </a:lnTo>
                      <a:lnTo>
                        <a:pt x="293" y="428"/>
                      </a:lnTo>
                      <a:lnTo>
                        <a:pt x="316" y="390"/>
                      </a:lnTo>
                      <a:lnTo>
                        <a:pt x="341" y="341"/>
                      </a:lnTo>
                      <a:lnTo>
                        <a:pt x="228" y="222"/>
                      </a:lnTo>
                      <a:lnTo>
                        <a:pt x="266" y="208"/>
                      </a:lnTo>
                      <a:lnTo>
                        <a:pt x="305" y="193"/>
                      </a:lnTo>
                      <a:lnTo>
                        <a:pt x="344" y="178"/>
                      </a:lnTo>
                      <a:lnTo>
                        <a:pt x="383" y="163"/>
                      </a:lnTo>
                      <a:lnTo>
                        <a:pt x="424" y="149"/>
                      </a:lnTo>
                      <a:lnTo>
                        <a:pt x="465" y="134"/>
                      </a:lnTo>
                      <a:lnTo>
                        <a:pt x="506" y="118"/>
                      </a:lnTo>
                      <a:lnTo>
                        <a:pt x="546" y="103"/>
                      </a:lnTo>
                      <a:lnTo>
                        <a:pt x="587" y="90"/>
                      </a:lnTo>
                      <a:lnTo>
                        <a:pt x="628" y="75"/>
                      </a:lnTo>
                      <a:lnTo>
                        <a:pt x="669" y="62"/>
                      </a:lnTo>
                      <a:lnTo>
                        <a:pt x="710" y="48"/>
                      </a:lnTo>
                      <a:lnTo>
                        <a:pt x="751" y="36"/>
                      </a:lnTo>
                      <a:lnTo>
                        <a:pt x="790" y="23"/>
                      </a:lnTo>
                      <a:lnTo>
                        <a:pt x="829" y="12"/>
                      </a:lnTo>
                      <a:lnTo>
                        <a:pt x="868" y="0"/>
                      </a:lnTo>
                      <a:lnTo>
                        <a:pt x="886" y="83"/>
                      </a:lnTo>
                      <a:lnTo>
                        <a:pt x="904" y="173"/>
                      </a:lnTo>
                      <a:lnTo>
                        <a:pt x="924" y="266"/>
                      </a:lnTo>
                      <a:lnTo>
                        <a:pt x="943" y="363"/>
                      </a:lnTo>
                      <a:lnTo>
                        <a:pt x="963" y="459"/>
                      </a:lnTo>
                      <a:lnTo>
                        <a:pt x="981" y="554"/>
                      </a:lnTo>
                      <a:lnTo>
                        <a:pt x="1000" y="643"/>
                      </a:lnTo>
                      <a:lnTo>
                        <a:pt x="1018" y="727"/>
                      </a:lnTo>
                      <a:lnTo>
                        <a:pt x="991" y="723"/>
                      </a:lnTo>
                      <a:lnTo>
                        <a:pt x="963" y="709"/>
                      </a:lnTo>
                      <a:lnTo>
                        <a:pt x="935" y="687"/>
                      </a:lnTo>
                      <a:lnTo>
                        <a:pt x="909" y="666"/>
                      </a:lnTo>
                      <a:lnTo>
                        <a:pt x="883" y="650"/>
                      </a:lnTo>
                      <a:lnTo>
                        <a:pt x="860" y="645"/>
                      </a:lnTo>
                      <a:lnTo>
                        <a:pt x="839" y="656"/>
                      </a:lnTo>
                      <a:lnTo>
                        <a:pt x="822" y="691"/>
                      </a:lnTo>
                      <a:lnTo>
                        <a:pt x="806" y="725"/>
                      </a:lnTo>
                      <a:lnTo>
                        <a:pt x="798" y="743"/>
                      </a:lnTo>
                      <a:lnTo>
                        <a:pt x="795" y="751"/>
                      </a:lnTo>
                      <a:lnTo>
                        <a:pt x="795" y="754"/>
                      </a:lnTo>
                      <a:lnTo>
                        <a:pt x="793" y="758"/>
                      </a:lnTo>
                      <a:lnTo>
                        <a:pt x="790" y="767"/>
                      </a:lnTo>
                      <a:lnTo>
                        <a:pt x="782" y="785"/>
                      </a:lnTo>
                      <a:lnTo>
                        <a:pt x="765" y="818"/>
                      </a:lnTo>
                      <a:lnTo>
                        <a:pt x="809" y="815"/>
                      </a:lnTo>
                      <a:lnTo>
                        <a:pt x="852" y="813"/>
                      </a:lnTo>
                      <a:lnTo>
                        <a:pt x="891" y="815"/>
                      </a:lnTo>
                      <a:lnTo>
                        <a:pt x="927" y="816"/>
                      </a:lnTo>
                      <a:lnTo>
                        <a:pt x="963" y="820"/>
                      </a:lnTo>
                      <a:lnTo>
                        <a:pt x="997" y="823"/>
                      </a:lnTo>
                      <a:lnTo>
                        <a:pt x="1030" y="828"/>
                      </a:lnTo>
                      <a:lnTo>
                        <a:pt x="1062" y="831"/>
                      </a:lnTo>
                      <a:lnTo>
                        <a:pt x="1095" y="836"/>
                      </a:lnTo>
                      <a:lnTo>
                        <a:pt x="1128" y="839"/>
                      </a:lnTo>
                      <a:lnTo>
                        <a:pt x="1162" y="841"/>
                      </a:lnTo>
                      <a:lnTo>
                        <a:pt x="1198" y="843"/>
                      </a:lnTo>
                      <a:lnTo>
                        <a:pt x="1234" y="841"/>
                      </a:lnTo>
                      <a:lnTo>
                        <a:pt x="1271" y="839"/>
                      </a:lnTo>
                      <a:lnTo>
                        <a:pt x="1312" y="834"/>
                      </a:lnTo>
                      <a:lnTo>
                        <a:pt x="1356" y="826"/>
                      </a:lnTo>
                      <a:lnTo>
                        <a:pt x="1356" y="851"/>
                      </a:lnTo>
                      <a:lnTo>
                        <a:pt x="1355" y="875"/>
                      </a:lnTo>
                      <a:lnTo>
                        <a:pt x="1351" y="900"/>
                      </a:lnTo>
                      <a:lnTo>
                        <a:pt x="1351" y="924"/>
                      </a:lnTo>
                      <a:lnTo>
                        <a:pt x="1358" y="1006"/>
                      </a:lnTo>
                      <a:lnTo>
                        <a:pt x="1366" y="1086"/>
                      </a:lnTo>
                      <a:lnTo>
                        <a:pt x="1371" y="1169"/>
                      </a:lnTo>
                      <a:lnTo>
                        <a:pt x="1364" y="1254"/>
                      </a:lnTo>
                      <a:lnTo>
                        <a:pt x="1368" y="1304"/>
                      </a:lnTo>
                      <a:lnTo>
                        <a:pt x="1371" y="1363"/>
                      </a:lnTo>
                      <a:lnTo>
                        <a:pt x="1366" y="1422"/>
                      </a:lnTo>
                      <a:lnTo>
                        <a:pt x="1345" y="1471"/>
                      </a:lnTo>
                      <a:lnTo>
                        <a:pt x="1304" y="1474"/>
                      </a:lnTo>
                      <a:lnTo>
                        <a:pt x="1265" y="1476"/>
                      </a:lnTo>
                      <a:lnTo>
                        <a:pt x="1227" y="1477"/>
                      </a:lnTo>
                      <a:lnTo>
                        <a:pt x="1191" y="1477"/>
                      </a:lnTo>
                      <a:lnTo>
                        <a:pt x="1155" y="1476"/>
                      </a:lnTo>
                      <a:lnTo>
                        <a:pt x="1121" y="1476"/>
                      </a:lnTo>
                      <a:lnTo>
                        <a:pt x="1088" y="1474"/>
                      </a:lnTo>
                      <a:lnTo>
                        <a:pt x="1054" y="1471"/>
                      </a:lnTo>
                      <a:lnTo>
                        <a:pt x="1022" y="1469"/>
                      </a:lnTo>
                      <a:lnTo>
                        <a:pt x="987" y="1468"/>
                      </a:lnTo>
                      <a:lnTo>
                        <a:pt x="953" y="1468"/>
                      </a:lnTo>
                      <a:lnTo>
                        <a:pt x="919" y="1466"/>
                      </a:lnTo>
                      <a:lnTo>
                        <a:pt x="883" y="1468"/>
                      </a:lnTo>
                      <a:lnTo>
                        <a:pt x="845" y="1469"/>
                      </a:lnTo>
                      <a:lnTo>
                        <a:pt x="806" y="1471"/>
                      </a:lnTo>
                      <a:lnTo>
                        <a:pt x="765" y="1476"/>
                      </a:lnTo>
                      <a:lnTo>
                        <a:pt x="734" y="1473"/>
                      </a:lnTo>
                      <a:lnTo>
                        <a:pt x="703" y="1471"/>
                      </a:lnTo>
                      <a:lnTo>
                        <a:pt x="672" y="1468"/>
                      </a:lnTo>
                      <a:lnTo>
                        <a:pt x="641" y="1464"/>
                      </a:lnTo>
                      <a:lnTo>
                        <a:pt x="612" y="1461"/>
                      </a:lnTo>
                      <a:lnTo>
                        <a:pt x="581" y="1460"/>
                      </a:lnTo>
                      <a:lnTo>
                        <a:pt x="550" y="1458"/>
                      </a:lnTo>
                      <a:lnTo>
                        <a:pt x="520" y="1455"/>
                      </a:lnTo>
                      <a:lnTo>
                        <a:pt x="489" y="1455"/>
                      </a:lnTo>
                      <a:lnTo>
                        <a:pt x="460" y="1453"/>
                      </a:lnTo>
                      <a:lnTo>
                        <a:pt x="429" y="1453"/>
                      </a:lnTo>
                      <a:lnTo>
                        <a:pt x="400" y="1453"/>
                      </a:lnTo>
                      <a:lnTo>
                        <a:pt x="369" y="1453"/>
                      </a:lnTo>
                      <a:lnTo>
                        <a:pt x="339" y="1455"/>
                      </a:lnTo>
                      <a:lnTo>
                        <a:pt x="310" y="1456"/>
                      </a:lnTo>
                      <a:lnTo>
                        <a:pt x="280" y="1460"/>
                      </a:lnTo>
                      <a:lnTo>
                        <a:pt x="246" y="1417"/>
                      </a:lnTo>
                      <a:lnTo>
                        <a:pt x="218" y="1373"/>
                      </a:lnTo>
                      <a:lnTo>
                        <a:pt x="192" y="1327"/>
                      </a:lnTo>
                      <a:lnTo>
                        <a:pt x="171" y="1280"/>
                      </a:lnTo>
                      <a:lnTo>
                        <a:pt x="150" y="1231"/>
                      </a:lnTo>
                      <a:lnTo>
                        <a:pt x="129" y="1184"/>
                      </a:lnTo>
                      <a:lnTo>
                        <a:pt x="104" y="1136"/>
                      </a:lnTo>
                      <a:lnTo>
                        <a:pt x="78" y="1091"/>
                      </a:lnTo>
                      <a:lnTo>
                        <a:pt x="16" y="958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179"/>
                <p:cNvSpPr>
                  <a:spLocks/>
                </p:cNvSpPr>
                <p:nvPr/>
              </p:nvSpPr>
              <p:spPr bwMode="auto">
                <a:xfrm>
                  <a:off x="2009" y="3055"/>
                  <a:ext cx="51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24" y="0"/>
                    </a:cxn>
                    <a:cxn ang="0">
                      <a:pos x="37" y="0"/>
                    </a:cxn>
                    <a:cxn ang="0">
                      <a:pos x="50" y="1"/>
                    </a:cxn>
                    <a:cxn ang="0">
                      <a:pos x="63" y="3"/>
                    </a:cxn>
                    <a:cxn ang="0">
                      <a:pos x="76" y="5"/>
                    </a:cxn>
                    <a:cxn ang="0">
                      <a:pos x="88" y="6"/>
                    </a:cxn>
                    <a:cxn ang="0">
                      <a:pos x="101" y="9"/>
                    </a:cxn>
                    <a:cxn ang="0">
                      <a:pos x="89" y="14"/>
                    </a:cxn>
                    <a:cxn ang="0">
                      <a:pos x="76" y="18"/>
                    </a:cxn>
                    <a:cxn ang="0">
                      <a:pos x="65" y="19"/>
                    </a:cxn>
                    <a:cxn ang="0">
                      <a:pos x="52" y="21"/>
                    </a:cxn>
                    <a:cxn ang="0">
                      <a:pos x="39" y="21"/>
                    </a:cxn>
                    <a:cxn ang="0">
                      <a:pos x="26" y="21"/>
                    </a:cxn>
                    <a:cxn ang="0">
                      <a:pos x="14" y="21"/>
                    </a:cxn>
                    <a:cxn ang="0">
                      <a:pos x="1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" h="2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4" y="0"/>
                      </a:lnTo>
                      <a:lnTo>
                        <a:pt x="37" y="0"/>
                      </a:lnTo>
                      <a:lnTo>
                        <a:pt x="50" y="1"/>
                      </a:lnTo>
                      <a:lnTo>
                        <a:pt x="63" y="3"/>
                      </a:lnTo>
                      <a:lnTo>
                        <a:pt x="76" y="5"/>
                      </a:lnTo>
                      <a:lnTo>
                        <a:pt x="88" y="6"/>
                      </a:lnTo>
                      <a:lnTo>
                        <a:pt x="101" y="9"/>
                      </a:lnTo>
                      <a:lnTo>
                        <a:pt x="89" y="14"/>
                      </a:lnTo>
                      <a:lnTo>
                        <a:pt x="76" y="18"/>
                      </a:lnTo>
                      <a:lnTo>
                        <a:pt x="65" y="19"/>
                      </a:lnTo>
                      <a:lnTo>
                        <a:pt x="52" y="21"/>
                      </a:lnTo>
                      <a:lnTo>
                        <a:pt x="39" y="21"/>
                      </a:lnTo>
                      <a:lnTo>
                        <a:pt x="26" y="21"/>
                      </a:lnTo>
                      <a:lnTo>
                        <a:pt x="14" y="21"/>
                      </a:lnTo>
                      <a:lnTo>
                        <a:pt x="1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180"/>
                <p:cNvSpPr>
                  <a:spLocks/>
                </p:cNvSpPr>
                <p:nvPr/>
              </p:nvSpPr>
              <p:spPr bwMode="auto">
                <a:xfrm>
                  <a:off x="1877" y="2399"/>
                  <a:ext cx="598" cy="660"/>
                </a:xfrm>
                <a:custGeom>
                  <a:avLst/>
                  <a:gdLst/>
                  <a:ahLst/>
                  <a:cxnLst>
                    <a:cxn ang="0">
                      <a:pos x="3" y="806"/>
                    </a:cxn>
                    <a:cxn ang="0">
                      <a:pos x="23" y="743"/>
                    </a:cxn>
                    <a:cxn ang="0">
                      <a:pos x="75" y="674"/>
                    </a:cxn>
                    <a:cxn ang="0">
                      <a:pos x="121" y="604"/>
                    </a:cxn>
                    <a:cxn ang="0">
                      <a:pos x="178" y="490"/>
                    </a:cxn>
                    <a:cxn ang="0">
                      <a:pos x="256" y="362"/>
                    </a:cxn>
                    <a:cxn ang="0">
                      <a:pos x="327" y="232"/>
                    </a:cxn>
                    <a:cxn ang="0">
                      <a:pos x="287" y="139"/>
                    </a:cxn>
                    <a:cxn ang="0">
                      <a:pos x="377" y="106"/>
                    </a:cxn>
                    <a:cxn ang="0">
                      <a:pos x="467" y="75"/>
                    </a:cxn>
                    <a:cxn ang="0">
                      <a:pos x="558" y="44"/>
                    </a:cxn>
                    <a:cxn ang="0">
                      <a:pos x="650" y="16"/>
                    </a:cxn>
                    <a:cxn ang="0">
                      <a:pos x="728" y="67"/>
                    </a:cxn>
                    <a:cxn ang="0">
                      <a:pos x="784" y="264"/>
                    </a:cxn>
                    <a:cxn ang="0">
                      <a:pos x="841" y="462"/>
                    </a:cxn>
                    <a:cxn ang="0">
                      <a:pos x="815" y="516"/>
                    </a:cxn>
                    <a:cxn ang="0">
                      <a:pos x="756" y="478"/>
                    </a:cxn>
                    <a:cxn ang="0">
                      <a:pos x="714" y="517"/>
                    </a:cxn>
                    <a:cxn ang="0">
                      <a:pos x="660" y="615"/>
                    </a:cxn>
                    <a:cxn ang="0">
                      <a:pos x="599" y="710"/>
                    </a:cxn>
                    <a:cxn ang="0">
                      <a:pos x="601" y="775"/>
                    </a:cxn>
                    <a:cxn ang="0">
                      <a:pos x="714" y="782"/>
                    </a:cxn>
                    <a:cxn ang="0">
                      <a:pos x="829" y="796"/>
                    </a:cxn>
                    <a:cxn ang="0">
                      <a:pos x="944" y="813"/>
                    </a:cxn>
                    <a:cxn ang="0">
                      <a:pos x="1058" y="819"/>
                    </a:cxn>
                    <a:cxn ang="0">
                      <a:pos x="1167" y="811"/>
                    </a:cxn>
                    <a:cxn ang="0">
                      <a:pos x="1166" y="873"/>
                    </a:cxn>
                    <a:cxn ang="0">
                      <a:pos x="1182" y="1028"/>
                    </a:cxn>
                    <a:cxn ang="0">
                      <a:pos x="1192" y="1206"/>
                    </a:cxn>
                    <a:cxn ang="0">
                      <a:pos x="1182" y="1316"/>
                    </a:cxn>
                    <a:cxn ang="0">
                      <a:pos x="1079" y="1317"/>
                    </a:cxn>
                    <a:cxn ang="0">
                      <a:pos x="976" y="1312"/>
                    </a:cxn>
                    <a:cxn ang="0">
                      <a:pos x="872" y="1306"/>
                    </a:cxn>
                    <a:cxn ang="0">
                      <a:pos x="769" y="1299"/>
                    </a:cxn>
                    <a:cxn ang="0">
                      <a:pos x="666" y="1301"/>
                    </a:cxn>
                    <a:cxn ang="0">
                      <a:pos x="585" y="1296"/>
                    </a:cxn>
                    <a:cxn ang="0">
                      <a:pos x="510" y="1286"/>
                    </a:cxn>
                    <a:cxn ang="0">
                      <a:pos x="436" y="1278"/>
                    </a:cxn>
                    <a:cxn ang="0">
                      <a:pos x="363" y="1273"/>
                    </a:cxn>
                    <a:cxn ang="0">
                      <a:pos x="291" y="1271"/>
                    </a:cxn>
                    <a:cxn ang="0">
                      <a:pos x="216" y="1239"/>
                    </a:cxn>
                    <a:cxn ang="0">
                      <a:pos x="150" y="1121"/>
                    </a:cxn>
                    <a:cxn ang="0">
                      <a:pos x="93" y="999"/>
                    </a:cxn>
                  </a:cxnLst>
                  <a:rect l="0" t="0" r="r" b="b"/>
                  <a:pathLst>
                    <a:path w="1197" h="1319">
                      <a:moveTo>
                        <a:pt x="16" y="847"/>
                      </a:moveTo>
                      <a:lnTo>
                        <a:pt x="10" y="827"/>
                      </a:lnTo>
                      <a:lnTo>
                        <a:pt x="3" y="806"/>
                      </a:lnTo>
                      <a:lnTo>
                        <a:pt x="0" y="785"/>
                      </a:lnTo>
                      <a:lnTo>
                        <a:pt x="3" y="764"/>
                      </a:lnTo>
                      <a:lnTo>
                        <a:pt x="23" y="743"/>
                      </a:lnTo>
                      <a:lnTo>
                        <a:pt x="41" y="720"/>
                      </a:lnTo>
                      <a:lnTo>
                        <a:pt x="59" y="699"/>
                      </a:lnTo>
                      <a:lnTo>
                        <a:pt x="75" y="674"/>
                      </a:lnTo>
                      <a:lnTo>
                        <a:pt x="90" y="651"/>
                      </a:lnTo>
                      <a:lnTo>
                        <a:pt x="105" y="627"/>
                      </a:lnTo>
                      <a:lnTo>
                        <a:pt x="121" y="604"/>
                      </a:lnTo>
                      <a:lnTo>
                        <a:pt x="136" y="579"/>
                      </a:lnTo>
                      <a:lnTo>
                        <a:pt x="155" y="534"/>
                      </a:lnTo>
                      <a:lnTo>
                        <a:pt x="178" y="490"/>
                      </a:lnTo>
                      <a:lnTo>
                        <a:pt x="203" y="447"/>
                      </a:lnTo>
                      <a:lnTo>
                        <a:pt x="229" y="405"/>
                      </a:lnTo>
                      <a:lnTo>
                        <a:pt x="256" y="362"/>
                      </a:lnTo>
                      <a:lnTo>
                        <a:pt x="281" y="320"/>
                      </a:lnTo>
                      <a:lnTo>
                        <a:pt x="305" y="277"/>
                      </a:lnTo>
                      <a:lnTo>
                        <a:pt x="327" y="232"/>
                      </a:lnTo>
                      <a:lnTo>
                        <a:pt x="227" y="162"/>
                      </a:lnTo>
                      <a:lnTo>
                        <a:pt x="256" y="150"/>
                      </a:lnTo>
                      <a:lnTo>
                        <a:pt x="287" y="139"/>
                      </a:lnTo>
                      <a:lnTo>
                        <a:pt x="317" y="129"/>
                      </a:lnTo>
                      <a:lnTo>
                        <a:pt x="348" y="117"/>
                      </a:lnTo>
                      <a:lnTo>
                        <a:pt x="377" y="106"/>
                      </a:lnTo>
                      <a:lnTo>
                        <a:pt x="407" y="96"/>
                      </a:lnTo>
                      <a:lnTo>
                        <a:pt x="438" y="85"/>
                      </a:lnTo>
                      <a:lnTo>
                        <a:pt x="467" y="75"/>
                      </a:lnTo>
                      <a:lnTo>
                        <a:pt x="498" y="64"/>
                      </a:lnTo>
                      <a:lnTo>
                        <a:pt x="527" y="54"/>
                      </a:lnTo>
                      <a:lnTo>
                        <a:pt x="558" y="44"/>
                      </a:lnTo>
                      <a:lnTo>
                        <a:pt x="588" y="34"/>
                      </a:lnTo>
                      <a:lnTo>
                        <a:pt x="619" y="26"/>
                      </a:lnTo>
                      <a:lnTo>
                        <a:pt x="650" y="16"/>
                      </a:lnTo>
                      <a:lnTo>
                        <a:pt x="679" y="8"/>
                      </a:lnTo>
                      <a:lnTo>
                        <a:pt x="710" y="0"/>
                      </a:lnTo>
                      <a:lnTo>
                        <a:pt x="728" y="67"/>
                      </a:lnTo>
                      <a:lnTo>
                        <a:pt x="746" y="132"/>
                      </a:lnTo>
                      <a:lnTo>
                        <a:pt x="764" y="199"/>
                      </a:lnTo>
                      <a:lnTo>
                        <a:pt x="784" y="264"/>
                      </a:lnTo>
                      <a:lnTo>
                        <a:pt x="803" y="330"/>
                      </a:lnTo>
                      <a:lnTo>
                        <a:pt x="823" y="397"/>
                      </a:lnTo>
                      <a:lnTo>
                        <a:pt x="841" y="462"/>
                      </a:lnTo>
                      <a:lnTo>
                        <a:pt x="857" y="529"/>
                      </a:lnTo>
                      <a:lnTo>
                        <a:pt x="836" y="527"/>
                      </a:lnTo>
                      <a:lnTo>
                        <a:pt x="815" y="516"/>
                      </a:lnTo>
                      <a:lnTo>
                        <a:pt x="795" y="503"/>
                      </a:lnTo>
                      <a:lnTo>
                        <a:pt x="776" y="488"/>
                      </a:lnTo>
                      <a:lnTo>
                        <a:pt x="756" y="478"/>
                      </a:lnTo>
                      <a:lnTo>
                        <a:pt x="740" y="477"/>
                      </a:lnTo>
                      <a:lnTo>
                        <a:pt x="725" y="488"/>
                      </a:lnTo>
                      <a:lnTo>
                        <a:pt x="714" y="517"/>
                      </a:lnTo>
                      <a:lnTo>
                        <a:pt x="697" y="552"/>
                      </a:lnTo>
                      <a:lnTo>
                        <a:pt x="679" y="584"/>
                      </a:lnTo>
                      <a:lnTo>
                        <a:pt x="660" y="615"/>
                      </a:lnTo>
                      <a:lnTo>
                        <a:pt x="638" y="646"/>
                      </a:lnTo>
                      <a:lnTo>
                        <a:pt x="619" y="679"/>
                      </a:lnTo>
                      <a:lnTo>
                        <a:pt x="599" y="710"/>
                      </a:lnTo>
                      <a:lnTo>
                        <a:pt x="580" y="743"/>
                      </a:lnTo>
                      <a:lnTo>
                        <a:pt x="563" y="777"/>
                      </a:lnTo>
                      <a:lnTo>
                        <a:pt x="601" y="775"/>
                      </a:lnTo>
                      <a:lnTo>
                        <a:pt x="638" y="777"/>
                      </a:lnTo>
                      <a:lnTo>
                        <a:pt x="676" y="779"/>
                      </a:lnTo>
                      <a:lnTo>
                        <a:pt x="714" y="782"/>
                      </a:lnTo>
                      <a:lnTo>
                        <a:pt x="751" y="787"/>
                      </a:lnTo>
                      <a:lnTo>
                        <a:pt x="790" y="792"/>
                      </a:lnTo>
                      <a:lnTo>
                        <a:pt x="829" y="796"/>
                      </a:lnTo>
                      <a:lnTo>
                        <a:pt x="867" y="803"/>
                      </a:lnTo>
                      <a:lnTo>
                        <a:pt x="906" y="808"/>
                      </a:lnTo>
                      <a:lnTo>
                        <a:pt x="944" y="813"/>
                      </a:lnTo>
                      <a:lnTo>
                        <a:pt x="983" y="816"/>
                      </a:lnTo>
                      <a:lnTo>
                        <a:pt x="1021" y="819"/>
                      </a:lnTo>
                      <a:lnTo>
                        <a:pt x="1058" y="819"/>
                      </a:lnTo>
                      <a:lnTo>
                        <a:pt x="1094" y="819"/>
                      </a:lnTo>
                      <a:lnTo>
                        <a:pt x="1132" y="816"/>
                      </a:lnTo>
                      <a:lnTo>
                        <a:pt x="1167" y="811"/>
                      </a:lnTo>
                      <a:lnTo>
                        <a:pt x="1167" y="831"/>
                      </a:lnTo>
                      <a:lnTo>
                        <a:pt x="1167" y="852"/>
                      </a:lnTo>
                      <a:lnTo>
                        <a:pt x="1166" y="873"/>
                      </a:lnTo>
                      <a:lnTo>
                        <a:pt x="1166" y="893"/>
                      </a:lnTo>
                      <a:lnTo>
                        <a:pt x="1174" y="961"/>
                      </a:lnTo>
                      <a:lnTo>
                        <a:pt x="1182" y="1028"/>
                      </a:lnTo>
                      <a:lnTo>
                        <a:pt x="1189" y="1098"/>
                      </a:lnTo>
                      <a:lnTo>
                        <a:pt x="1185" y="1169"/>
                      </a:lnTo>
                      <a:lnTo>
                        <a:pt x="1192" y="1206"/>
                      </a:lnTo>
                      <a:lnTo>
                        <a:pt x="1197" y="1244"/>
                      </a:lnTo>
                      <a:lnTo>
                        <a:pt x="1197" y="1281"/>
                      </a:lnTo>
                      <a:lnTo>
                        <a:pt x="1182" y="1316"/>
                      </a:lnTo>
                      <a:lnTo>
                        <a:pt x="1148" y="1317"/>
                      </a:lnTo>
                      <a:lnTo>
                        <a:pt x="1114" y="1319"/>
                      </a:lnTo>
                      <a:lnTo>
                        <a:pt x="1079" y="1317"/>
                      </a:lnTo>
                      <a:lnTo>
                        <a:pt x="1045" y="1317"/>
                      </a:lnTo>
                      <a:lnTo>
                        <a:pt x="1011" y="1316"/>
                      </a:lnTo>
                      <a:lnTo>
                        <a:pt x="976" y="1312"/>
                      </a:lnTo>
                      <a:lnTo>
                        <a:pt x="942" y="1311"/>
                      </a:lnTo>
                      <a:lnTo>
                        <a:pt x="906" y="1307"/>
                      </a:lnTo>
                      <a:lnTo>
                        <a:pt x="872" y="1306"/>
                      </a:lnTo>
                      <a:lnTo>
                        <a:pt x="838" y="1303"/>
                      </a:lnTo>
                      <a:lnTo>
                        <a:pt x="803" y="1301"/>
                      </a:lnTo>
                      <a:lnTo>
                        <a:pt x="769" y="1299"/>
                      </a:lnTo>
                      <a:lnTo>
                        <a:pt x="735" y="1299"/>
                      </a:lnTo>
                      <a:lnTo>
                        <a:pt x="701" y="1299"/>
                      </a:lnTo>
                      <a:lnTo>
                        <a:pt x="666" y="1301"/>
                      </a:lnTo>
                      <a:lnTo>
                        <a:pt x="634" y="1303"/>
                      </a:lnTo>
                      <a:lnTo>
                        <a:pt x="609" y="1299"/>
                      </a:lnTo>
                      <a:lnTo>
                        <a:pt x="585" y="1296"/>
                      </a:lnTo>
                      <a:lnTo>
                        <a:pt x="558" y="1293"/>
                      </a:lnTo>
                      <a:lnTo>
                        <a:pt x="534" y="1289"/>
                      </a:lnTo>
                      <a:lnTo>
                        <a:pt x="510" y="1286"/>
                      </a:lnTo>
                      <a:lnTo>
                        <a:pt x="485" y="1283"/>
                      </a:lnTo>
                      <a:lnTo>
                        <a:pt x="461" y="1280"/>
                      </a:lnTo>
                      <a:lnTo>
                        <a:pt x="436" y="1278"/>
                      </a:lnTo>
                      <a:lnTo>
                        <a:pt x="412" y="1275"/>
                      </a:lnTo>
                      <a:lnTo>
                        <a:pt x="387" y="1273"/>
                      </a:lnTo>
                      <a:lnTo>
                        <a:pt x="363" y="1273"/>
                      </a:lnTo>
                      <a:lnTo>
                        <a:pt x="338" y="1271"/>
                      </a:lnTo>
                      <a:lnTo>
                        <a:pt x="315" y="1271"/>
                      </a:lnTo>
                      <a:lnTo>
                        <a:pt x="291" y="1271"/>
                      </a:lnTo>
                      <a:lnTo>
                        <a:pt x="266" y="1273"/>
                      </a:lnTo>
                      <a:lnTo>
                        <a:pt x="243" y="1275"/>
                      </a:lnTo>
                      <a:lnTo>
                        <a:pt x="216" y="1239"/>
                      </a:lnTo>
                      <a:lnTo>
                        <a:pt x="191" y="1200"/>
                      </a:lnTo>
                      <a:lnTo>
                        <a:pt x="170" y="1160"/>
                      </a:lnTo>
                      <a:lnTo>
                        <a:pt x="150" y="1121"/>
                      </a:lnTo>
                      <a:lnTo>
                        <a:pt x="132" y="1081"/>
                      </a:lnTo>
                      <a:lnTo>
                        <a:pt x="113" y="1040"/>
                      </a:lnTo>
                      <a:lnTo>
                        <a:pt x="93" y="999"/>
                      </a:lnTo>
                      <a:lnTo>
                        <a:pt x="70" y="960"/>
                      </a:lnTo>
                      <a:lnTo>
                        <a:pt x="16" y="8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81"/>
                <p:cNvSpPr>
                  <a:spLocks/>
                </p:cNvSpPr>
                <p:nvPr/>
              </p:nvSpPr>
              <p:spPr bwMode="auto">
                <a:xfrm>
                  <a:off x="1917" y="2699"/>
                  <a:ext cx="128" cy="294"/>
                </a:xfrm>
                <a:custGeom>
                  <a:avLst/>
                  <a:gdLst/>
                  <a:ahLst/>
                  <a:cxnLst>
                    <a:cxn ang="0">
                      <a:pos x="2" y="215"/>
                    </a:cxn>
                    <a:cxn ang="0">
                      <a:pos x="3" y="157"/>
                    </a:cxn>
                    <a:cxn ang="0">
                      <a:pos x="28" y="100"/>
                    </a:cxn>
                    <a:cxn ang="0">
                      <a:pos x="61" y="51"/>
                    </a:cxn>
                    <a:cxn ang="0">
                      <a:pos x="110" y="0"/>
                    </a:cxn>
                    <a:cxn ang="0">
                      <a:pos x="96" y="34"/>
                    </a:cxn>
                    <a:cxn ang="0">
                      <a:pos x="82" y="73"/>
                    </a:cxn>
                    <a:cxn ang="0">
                      <a:pos x="67" y="116"/>
                    </a:cxn>
                    <a:cxn ang="0">
                      <a:pos x="54" y="158"/>
                    </a:cxn>
                    <a:cxn ang="0">
                      <a:pos x="111" y="100"/>
                    </a:cxn>
                    <a:cxn ang="0">
                      <a:pos x="96" y="158"/>
                    </a:cxn>
                    <a:cxn ang="0">
                      <a:pos x="72" y="217"/>
                    </a:cxn>
                    <a:cxn ang="0">
                      <a:pos x="88" y="206"/>
                    </a:cxn>
                    <a:cxn ang="0">
                      <a:pos x="106" y="193"/>
                    </a:cxn>
                    <a:cxn ang="0">
                      <a:pos x="126" y="180"/>
                    </a:cxn>
                    <a:cxn ang="0">
                      <a:pos x="144" y="170"/>
                    </a:cxn>
                    <a:cxn ang="0">
                      <a:pos x="129" y="199"/>
                    </a:cxn>
                    <a:cxn ang="0">
                      <a:pos x="114" y="228"/>
                    </a:cxn>
                    <a:cxn ang="0">
                      <a:pos x="103" y="258"/>
                    </a:cxn>
                    <a:cxn ang="0">
                      <a:pos x="93" y="289"/>
                    </a:cxn>
                    <a:cxn ang="0">
                      <a:pos x="123" y="273"/>
                    </a:cxn>
                    <a:cxn ang="0">
                      <a:pos x="150" y="251"/>
                    </a:cxn>
                    <a:cxn ang="0">
                      <a:pos x="175" y="228"/>
                    </a:cxn>
                    <a:cxn ang="0">
                      <a:pos x="201" y="207"/>
                    </a:cxn>
                    <a:cxn ang="0">
                      <a:pos x="178" y="248"/>
                    </a:cxn>
                    <a:cxn ang="0">
                      <a:pos x="154" y="289"/>
                    </a:cxn>
                    <a:cxn ang="0">
                      <a:pos x="136" y="333"/>
                    </a:cxn>
                    <a:cxn ang="0">
                      <a:pos x="126" y="382"/>
                    </a:cxn>
                    <a:cxn ang="0">
                      <a:pos x="253" y="274"/>
                    </a:cxn>
                    <a:cxn ang="0">
                      <a:pos x="229" y="310"/>
                    </a:cxn>
                    <a:cxn ang="0">
                      <a:pos x="211" y="351"/>
                    </a:cxn>
                    <a:cxn ang="0">
                      <a:pos x="196" y="393"/>
                    </a:cxn>
                    <a:cxn ang="0">
                      <a:pos x="178" y="436"/>
                    </a:cxn>
                    <a:cxn ang="0">
                      <a:pos x="256" y="380"/>
                    </a:cxn>
                    <a:cxn ang="0">
                      <a:pos x="227" y="424"/>
                    </a:cxn>
                    <a:cxn ang="0">
                      <a:pos x="207" y="473"/>
                    </a:cxn>
                    <a:cxn ang="0">
                      <a:pos x="194" y="527"/>
                    </a:cxn>
                    <a:cxn ang="0">
                      <a:pos x="188" y="583"/>
                    </a:cxn>
                    <a:cxn ang="0">
                      <a:pos x="149" y="550"/>
                    </a:cxn>
                    <a:cxn ang="0">
                      <a:pos x="100" y="467"/>
                    </a:cxn>
                    <a:cxn ang="0">
                      <a:pos x="64" y="379"/>
                    </a:cxn>
                    <a:cxn ang="0">
                      <a:pos x="31" y="289"/>
                    </a:cxn>
                  </a:cxnLst>
                  <a:rect l="0" t="0" r="r" b="b"/>
                  <a:pathLst>
                    <a:path w="256" h="588">
                      <a:moveTo>
                        <a:pt x="12" y="245"/>
                      </a:moveTo>
                      <a:lnTo>
                        <a:pt x="2" y="215"/>
                      </a:lnTo>
                      <a:lnTo>
                        <a:pt x="0" y="186"/>
                      </a:lnTo>
                      <a:lnTo>
                        <a:pt x="3" y="157"/>
                      </a:lnTo>
                      <a:lnTo>
                        <a:pt x="13" y="127"/>
                      </a:lnTo>
                      <a:lnTo>
                        <a:pt x="28" y="100"/>
                      </a:lnTo>
                      <a:lnTo>
                        <a:pt x="44" y="73"/>
                      </a:lnTo>
                      <a:lnTo>
                        <a:pt x="61" y="51"/>
                      </a:lnTo>
                      <a:lnTo>
                        <a:pt x="78" y="28"/>
                      </a:lnTo>
                      <a:lnTo>
                        <a:pt x="110" y="0"/>
                      </a:lnTo>
                      <a:lnTo>
                        <a:pt x="103" y="16"/>
                      </a:lnTo>
                      <a:lnTo>
                        <a:pt x="96" y="34"/>
                      </a:lnTo>
                      <a:lnTo>
                        <a:pt x="88" y="54"/>
                      </a:lnTo>
                      <a:lnTo>
                        <a:pt x="82" y="73"/>
                      </a:lnTo>
                      <a:lnTo>
                        <a:pt x="74" y="95"/>
                      </a:lnTo>
                      <a:lnTo>
                        <a:pt x="67" y="116"/>
                      </a:lnTo>
                      <a:lnTo>
                        <a:pt x="61" y="137"/>
                      </a:lnTo>
                      <a:lnTo>
                        <a:pt x="54" y="158"/>
                      </a:lnTo>
                      <a:lnTo>
                        <a:pt x="59" y="158"/>
                      </a:lnTo>
                      <a:lnTo>
                        <a:pt x="111" y="100"/>
                      </a:lnTo>
                      <a:lnTo>
                        <a:pt x="108" y="129"/>
                      </a:lnTo>
                      <a:lnTo>
                        <a:pt x="96" y="158"/>
                      </a:lnTo>
                      <a:lnTo>
                        <a:pt x="83" y="186"/>
                      </a:lnTo>
                      <a:lnTo>
                        <a:pt x="72" y="217"/>
                      </a:lnTo>
                      <a:lnTo>
                        <a:pt x="80" y="212"/>
                      </a:lnTo>
                      <a:lnTo>
                        <a:pt x="88" y="206"/>
                      </a:lnTo>
                      <a:lnTo>
                        <a:pt x="98" y="199"/>
                      </a:lnTo>
                      <a:lnTo>
                        <a:pt x="106" y="193"/>
                      </a:lnTo>
                      <a:lnTo>
                        <a:pt x="116" y="186"/>
                      </a:lnTo>
                      <a:lnTo>
                        <a:pt x="126" y="180"/>
                      </a:lnTo>
                      <a:lnTo>
                        <a:pt x="134" y="175"/>
                      </a:lnTo>
                      <a:lnTo>
                        <a:pt x="144" y="170"/>
                      </a:lnTo>
                      <a:lnTo>
                        <a:pt x="136" y="184"/>
                      </a:lnTo>
                      <a:lnTo>
                        <a:pt x="129" y="199"/>
                      </a:lnTo>
                      <a:lnTo>
                        <a:pt x="121" y="214"/>
                      </a:lnTo>
                      <a:lnTo>
                        <a:pt x="114" y="228"/>
                      </a:lnTo>
                      <a:lnTo>
                        <a:pt x="108" y="243"/>
                      </a:lnTo>
                      <a:lnTo>
                        <a:pt x="103" y="258"/>
                      </a:lnTo>
                      <a:lnTo>
                        <a:pt x="98" y="274"/>
                      </a:lnTo>
                      <a:lnTo>
                        <a:pt x="93" y="289"/>
                      </a:lnTo>
                      <a:lnTo>
                        <a:pt x="108" y="281"/>
                      </a:lnTo>
                      <a:lnTo>
                        <a:pt x="123" y="273"/>
                      </a:lnTo>
                      <a:lnTo>
                        <a:pt x="137" y="263"/>
                      </a:lnTo>
                      <a:lnTo>
                        <a:pt x="150" y="251"/>
                      </a:lnTo>
                      <a:lnTo>
                        <a:pt x="162" y="240"/>
                      </a:lnTo>
                      <a:lnTo>
                        <a:pt x="175" y="228"/>
                      </a:lnTo>
                      <a:lnTo>
                        <a:pt x="188" y="217"/>
                      </a:lnTo>
                      <a:lnTo>
                        <a:pt x="201" y="207"/>
                      </a:lnTo>
                      <a:lnTo>
                        <a:pt x="190" y="227"/>
                      </a:lnTo>
                      <a:lnTo>
                        <a:pt x="178" y="248"/>
                      </a:lnTo>
                      <a:lnTo>
                        <a:pt x="165" y="268"/>
                      </a:lnTo>
                      <a:lnTo>
                        <a:pt x="154" y="289"/>
                      </a:lnTo>
                      <a:lnTo>
                        <a:pt x="144" y="310"/>
                      </a:lnTo>
                      <a:lnTo>
                        <a:pt x="136" y="333"/>
                      </a:lnTo>
                      <a:lnTo>
                        <a:pt x="129" y="357"/>
                      </a:lnTo>
                      <a:lnTo>
                        <a:pt x="126" y="382"/>
                      </a:lnTo>
                      <a:lnTo>
                        <a:pt x="131" y="382"/>
                      </a:lnTo>
                      <a:lnTo>
                        <a:pt x="253" y="274"/>
                      </a:lnTo>
                      <a:lnTo>
                        <a:pt x="240" y="292"/>
                      </a:lnTo>
                      <a:lnTo>
                        <a:pt x="229" y="310"/>
                      </a:lnTo>
                      <a:lnTo>
                        <a:pt x="219" y="330"/>
                      </a:lnTo>
                      <a:lnTo>
                        <a:pt x="211" y="351"/>
                      </a:lnTo>
                      <a:lnTo>
                        <a:pt x="203" y="372"/>
                      </a:lnTo>
                      <a:lnTo>
                        <a:pt x="196" y="393"/>
                      </a:lnTo>
                      <a:lnTo>
                        <a:pt x="188" y="415"/>
                      </a:lnTo>
                      <a:lnTo>
                        <a:pt x="178" y="436"/>
                      </a:lnTo>
                      <a:lnTo>
                        <a:pt x="191" y="436"/>
                      </a:lnTo>
                      <a:lnTo>
                        <a:pt x="256" y="380"/>
                      </a:lnTo>
                      <a:lnTo>
                        <a:pt x="242" y="402"/>
                      </a:lnTo>
                      <a:lnTo>
                        <a:pt x="227" y="424"/>
                      </a:lnTo>
                      <a:lnTo>
                        <a:pt x="216" y="449"/>
                      </a:lnTo>
                      <a:lnTo>
                        <a:pt x="207" y="473"/>
                      </a:lnTo>
                      <a:lnTo>
                        <a:pt x="199" y="499"/>
                      </a:lnTo>
                      <a:lnTo>
                        <a:pt x="194" y="527"/>
                      </a:lnTo>
                      <a:lnTo>
                        <a:pt x="190" y="555"/>
                      </a:lnTo>
                      <a:lnTo>
                        <a:pt x="188" y="583"/>
                      </a:lnTo>
                      <a:lnTo>
                        <a:pt x="181" y="588"/>
                      </a:lnTo>
                      <a:lnTo>
                        <a:pt x="149" y="550"/>
                      </a:lnTo>
                      <a:lnTo>
                        <a:pt x="121" y="509"/>
                      </a:lnTo>
                      <a:lnTo>
                        <a:pt x="100" y="467"/>
                      </a:lnTo>
                      <a:lnTo>
                        <a:pt x="82" y="423"/>
                      </a:lnTo>
                      <a:lnTo>
                        <a:pt x="64" y="379"/>
                      </a:lnTo>
                      <a:lnTo>
                        <a:pt x="49" y="333"/>
                      </a:lnTo>
                      <a:lnTo>
                        <a:pt x="31" y="289"/>
                      </a:lnTo>
                      <a:lnTo>
                        <a:pt x="12" y="245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182"/>
                <p:cNvSpPr>
                  <a:spLocks/>
                </p:cNvSpPr>
                <p:nvPr/>
              </p:nvSpPr>
              <p:spPr bwMode="auto">
                <a:xfrm>
                  <a:off x="2033" y="2980"/>
                  <a:ext cx="109" cy="32"/>
                </a:xfrm>
                <a:custGeom>
                  <a:avLst/>
                  <a:gdLst/>
                  <a:ahLst/>
                  <a:cxnLst>
                    <a:cxn ang="0">
                      <a:pos x="217" y="53"/>
                    </a:cxn>
                    <a:cxn ang="0">
                      <a:pos x="0" y="66"/>
                    </a:cxn>
                    <a:cxn ang="0">
                      <a:pos x="36" y="0"/>
                    </a:cxn>
                    <a:cxn ang="0">
                      <a:pos x="217" y="53"/>
                    </a:cxn>
                  </a:cxnLst>
                  <a:rect l="0" t="0" r="r" b="b"/>
                  <a:pathLst>
                    <a:path w="217" h="66">
                      <a:moveTo>
                        <a:pt x="217" y="53"/>
                      </a:moveTo>
                      <a:lnTo>
                        <a:pt x="0" y="66"/>
                      </a:lnTo>
                      <a:lnTo>
                        <a:pt x="36" y="0"/>
                      </a:lnTo>
                      <a:lnTo>
                        <a:pt x="217" y="53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83"/>
                <p:cNvSpPr>
                  <a:spLocks/>
                </p:cNvSpPr>
                <p:nvPr/>
              </p:nvSpPr>
              <p:spPr bwMode="auto">
                <a:xfrm>
                  <a:off x="2064" y="2937"/>
                  <a:ext cx="138" cy="40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60" y="11"/>
                    </a:cxn>
                    <a:cxn ang="0">
                      <a:pos x="91" y="22"/>
                    </a:cxn>
                    <a:cxn ang="0">
                      <a:pos x="121" y="32"/>
                    </a:cxn>
                    <a:cxn ang="0">
                      <a:pos x="152" y="42"/>
                    </a:cxn>
                    <a:cxn ang="0">
                      <a:pos x="183" y="52"/>
                    </a:cxn>
                    <a:cxn ang="0">
                      <a:pos x="214" y="62"/>
                    </a:cxn>
                    <a:cxn ang="0">
                      <a:pos x="245" y="70"/>
                    </a:cxn>
                    <a:cxn ang="0">
                      <a:pos x="276" y="78"/>
                    </a:cxn>
                    <a:cxn ang="0">
                      <a:pos x="260" y="80"/>
                    </a:cxn>
                    <a:cxn ang="0">
                      <a:pos x="242" y="80"/>
                    </a:cxn>
                    <a:cxn ang="0">
                      <a:pos x="225" y="80"/>
                    </a:cxn>
                    <a:cxn ang="0">
                      <a:pos x="207" y="78"/>
                    </a:cxn>
                    <a:cxn ang="0">
                      <a:pos x="191" y="76"/>
                    </a:cxn>
                    <a:cxn ang="0">
                      <a:pos x="173" y="75"/>
                    </a:cxn>
                    <a:cxn ang="0">
                      <a:pos x="157" y="73"/>
                    </a:cxn>
                    <a:cxn ang="0">
                      <a:pos x="139" y="71"/>
                    </a:cxn>
                    <a:cxn ang="0">
                      <a:pos x="121" y="70"/>
                    </a:cxn>
                    <a:cxn ang="0">
                      <a:pos x="104" y="68"/>
                    </a:cxn>
                    <a:cxn ang="0">
                      <a:pos x="87" y="65"/>
                    </a:cxn>
                    <a:cxn ang="0">
                      <a:pos x="69" y="63"/>
                    </a:cxn>
                    <a:cxn ang="0">
                      <a:pos x="52" y="62"/>
                    </a:cxn>
                    <a:cxn ang="0">
                      <a:pos x="34" y="60"/>
                    </a:cxn>
                    <a:cxn ang="0">
                      <a:pos x="18" y="60"/>
                    </a:cxn>
                    <a:cxn ang="0">
                      <a:pos x="0" y="58"/>
                    </a:cxn>
                    <a:cxn ang="0">
                      <a:pos x="5" y="44"/>
                    </a:cxn>
                    <a:cxn ang="0">
                      <a:pos x="13" y="27"/>
                    </a:cxn>
                    <a:cxn ang="0">
                      <a:pos x="21" y="13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276" h="80">
                      <a:moveTo>
                        <a:pt x="31" y="0"/>
                      </a:moveTo>
                      <a:lnTo>
                        <a:pt x="60" y="11"/>
                      </a:lnTo>
                      <a:lnTo>
                        <a:pt x="91" y="22"/>
                      </a:lnTo>
                      <a:lnTo>
                        <a:pt x="121" y="32"/>
                      </a:lnTo>
                      <a:lnTo>
                        <a:pt x="152" y="42"/>
                      </a:lnTo>
                      <a:lnTo>
                        <a:pt x="183" y="52"/>
                      </a:lnTo>
                      <a:lnTo>
                        <a:pt x="214" y="62"/>
                      </a:lnTo>
                      <a:lnTo>
                        <a:pt x="245" y="70"/>
                      </a:lnTo>
                      <a:lnTo>
                        <a:pt x="276" y="78"/>
                      </a:lnTo>
                      <a:lnTo>
                        <a:pt x="260" y="80"/>
                      </a:lnTo>
                      <a:lnTo>
                        <a:pt x="242" y="80"/>
                      </a:lnTo>
                      <a:lnTo>
                        <a:pt x="225" y="80"/>
                      </a:lnTo>
                      <a:lnTo>
                        <a:pt x="207" y="78"/>
                      </a:lnTo>
                      <a:lnTo>
                        <a:pt x="191" y="76"/>
                      </a:lnTo>
                      <a:lnTo>
                        <a:pt x="173" y="75"/>
                      </a:lnTo>
                      <a:lnTo>
                        <a:pt x="157" y="73"/>
                      </a:lnTo>
                      <a:lnTo>
                        <a:pt x="139" y="71"/>
                      </a:lnTo>
                      <a:lnTo>
                        <a:pt x="121" y="70"/>
                      </a:lnTo>
                      <a:lnTo>
                        <a:pt x="104" y="68"/>
                      </a:lnTo>
                      <a:lnTo>
                        <a:pt x="87" y="65"/>
                      </a:lnTo>
                      <a:lnTo>
                        <a:pt x="69" y="63"/>
                      </a:lnTo>
                      <a:lnTo>
                        <a:pt x="52" y="62"/>
                      </a:lnTo>
                      <a:lnTo>
                        <a:pt x="34" y="60"/>
                      </a:lnTo>
                      <a:lnTo>
                        <a:pt x="18" y="60"/>
                      </a:lnTo>
                      <a:lnTo>
                        <a:pt x="0" y="58"/>
                      </a:lnTo>
                      <a:lnTo>
                        <a:pt x="5" y="44"/>
                      </a:lnTo>
                      <a:lnTo>
                        <a:pt x="13" y="27"/>
                      </a:lnTo>
                      <a:lnTo>
                        <a:pt x="21" y="13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84"/>
                <p:cNvSpPr>
                  <a:spLocks/>
                </p:cNvSpPr>
                <p:nvPr/>
              </p:nvSpPr>
              <p:spPr bwMode="auto">
                <a:xfrm>
                  <a:off x="2084" y="2901"/>
                  <a:ext cx="143" cy="44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67" y="13"/>
                    </a:cxn>
                    <a:cxn ang="0">
                      <a:pos x="98" y="25"/>
                    </a:cxn>
                    <a:cxn ang="0">
                      <a:pos x="129" y="36"/>
                    </a:cxn>
                    <a:cxn ang="0">
                      <a:pos x="160" y="46"/>
                    </a:cxn>
                    <a:cxn ang="0">
                      <a:pos x="192" y="56"/>
                    </a:cxn>
                    <a:cxn ang="0">
                      <a:pos x="223" y="67"/>
                    </a:cxn>
                    <a:cxn ang="0">
                      <a:pos x="255" y="79"/>
                    </a:cxn>
                    <a:cxn ang="0">
                      <a:pos x="286" y="90"/>
                    </a:cxn>
                    <a:cxn ang="0">
                      <a:pos x="0" y="57"/>
                    </a:cxn>
                    <a:cxn ang="0">
                      <a:pos x="8" y="41"/>
                    </a:cxn>
                    <a:cxn ang="0">
                      <a:pos x="16" y="26"/>
                    </a:cxn>
                    <a:cxn ang="0">
                      <a:pos x="28" y="13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286" h="90">
                      <a:moveTo>
                        <a:pt x="37" y="0"/>
                      </a:moveTo>
                      <a:lnTo>
                        <a:pt x="67" y="13"/>
                      </a:lnTo>
                      <a:lnTo>
                        <a:pt x="98" y="25"/>
                      </a:lnTo>
                      <a:lnTo>
                        <a:pt x="129" y="36"/>
                      </a:lnTo>
                      <a:lnTo>
                        <a:pt x="160" y="46"/>
                      </a:lnTo>
                      <a:lnTo>
                        <a:pt x="192" y="56"/>
                      </a:lnTo>
                      <a:lnTo>
                        <a:pt x="223" y="67"/>
                      </a:lnTo>
                      <a:lnTo>
                        <a:pt x="255" y="79"/>
                      </a:lnTo>
                      <a:lnTo>
                        <a:pt x="286" y="90"/>
                      </a:lnTo>
                      <a:lnTo>
                        <a:pt x="0" y="57"/>
                      </a:lnTo>
                      <a:lnTo>
                        <a:pt x="8" y="41"/>
                      </a:lnTo>
                      <a:lnTo>
                        <a:pt x="16" y="26"/>
                      </a:lnTo>
                      <a:lnTo>
                        <a:pt x="28" y="13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85"/>
                <p:cNvSpPr>
                  <a:spLocks/>
                </p:cNvSpPr>
                <p:nvPr/>
              </p:nvSpPr>
              <p:spPr bwMode="auto">
                <a:xfrm>
                  <a:off x="2108" y="2869"/>
                  <a:ext cx="105" cy="3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46" y="9"/>
                    </a:cxn>
                    <a:cxn ang="0">
                      <a:pos x="69" y="15"/>
                    </a:cxn>
                    <a:cxn ang="0">
                      <a:pos x="92" y="23"/>
                    </a:cxn>
                    <a:cxn ang="0">
                      <a:pos x="116" y="32"/>
                    </a:cxn>
                    <a:cxn ang="0">
                      <a:pos x="139" y="40"/>
                    </a:cxn>
                    <a:cxn ang="0">
                      <a:pos x="162" y="48"/>
                    </a:cxn>
                    <a:cxn ang="0">
                      <a:pos x="185" y="54"/>
                    </a:cxn>
                    <a:cxn ang="0">
                      <a:pos x="209" y="61"/>
                    </a:cxn>
                    <a:cxn ang="0">
                      <a:pos x="183" y="61"/>
                    </a:cxn>
                    <a:cxn ang="0">
                      <a:pos x="159" y="61"/>
                    </a:cxn>
                    <a:cxn ang="0">
                      <a:pos x="132" y="61"/>
                    </a:cxn>
                    <a:cxn ang="0">
                      <a:pos x="106" y="61"/>
                    </a:cxn>
                    <a:cxn ang="0">
                      <a:pos x="80" y="59"/>
                    </a:cxn>
                    <a:cxn ang="0">
                      <a:pos x="54" y="58"/>
                    </a:cxn>
                    <a:cxn ang="0">
                      <a:pos x="28" y="53"/>
                    </a:cxn>
                    <a:cxn ang="0">
                      <a:pos x="0" y="46"/>
                    </a:cxn>
                    <a:cxn ang="0">
                      <a:pos x="2" y="35"/>
                    </a:cxn>
                    <a:cxn ang="0">
                      <a:pos x="7" y="23"/>
                    </a:cxn>
                    <a:cxn ang="0">
                      <a:pos x="13" y="1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09" h="61">
                      <a:moveTo>
                        <a:pt x="21" y="0"/>
                      </a:moveTo>
                      <a:lnTo>
                        <a:pt x="46" y="9"/>
                      </a:lnTo>
                      <a:lnTo>
                        <a:pt x="69" y="15"/>
                      </a:lnTo>
                      <a:lnTo>
                        <a:pt x="92" y="23"/>
                      </a:lnTo>
                      <a:lnTo>
                        <a:pt x="116" y="32"/>
                      </a:lnTo>
                      <a:lnTo>
                        <a:pt x="139" y="40"/>
                      </a:lnTo>
                      <a:lnTo>
                        <a:pt x="162" y="48"/>
                      </a:lnTo>
                      <a:lnTo>
                        <a:pt x="185" y="54"/>
                      </a:lnTo>
                      <a:lnTo>
                        <a:pt x="209" y="61"/>
                      </a:lnTo>
                      <a:lnTo>
                        <a:pt x="183" y="61"/>
                      </a:lnTo>
                      <a:lnTo>
                        <a:pt x="159" y="61"/>
                      </a:lnTo>
                      <a:lnTo>
                        <a:pt x="132" y="61"/>
                      </a:lnTo>
                      <a:lnTo>
                        <a:pt x="106" y="61"/>
                      </a:lnTo>
                      <a:lnTo>
                        <a:pt x="80" y="59"/>
                      </a:lnTo>
                      <a:lnTo>
                        <a:pt x="54" y="58"/>
                      </a:lnTo>
                      <a:lnTo>
                        <a:pt x="28" y="53"/>
                      </a:lnTo>
                      <a:lnTo>
                        <a:pt x="0" y="46"/>
                      </a:lnTo>
                      <a:lnTo>
                        <a:pt x="2" y="35"/>
                      </a:lnTo>
                      <a:lnTo>
                        <a:pt x="7" y="23"/>
                      </a:lnTo>
                      <a:lnTo>
                        <a:pt x="13" y="1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86"/>
                <p:cNvSpPr>
                  <a:spLocks/>
                </p:cNvSpPr>
                <p:nvPr/>
              </p:nvSpPr>
              <p:spPr bwMode="auto">
                <a:xfrm>
                  <a:off x="2017" y="2556"/>
                  <a:ext cx="45" cy="61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82" y="15"/>
                    </a:cxn>
                    <a:cxn ang="0">
                      <a:pos x="72" y="31"/>
                    </a:cxn>
                    <a:cxn ang="0">
                      <a:pos x="60" y="46"/>
                    </a:cxn>
                    <a:cxn ang="0">
                      <a:pos x="49" y="61"/>
                    </a:cxn>
                    <a:cxn ang="0">
                      <a:pos x="36" y="77"/>
                    </a:cxn>
                    <a:cxn ang="0">
                      <a:pos x="24" y="92"/>
                    </a:cxn>
                    <a:cxn ang="0">
                      <a:pos x="11" y="106"/>
                    </a:cxn>
                    <a:cxn ang="0">
                      <a:pos x="0" y="121"/>
                    </a:cxn>
                    <a:cxn ang="0">
                      <a:pos x="60" y="4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90" h="121">
                      <a:moveTo>
                        <a:pt x="90" y="0"/>
                      </a:moveTo>
                      <a:lnTo>
                        <a:pt x="82" y="15"/>
                      </a:lnTo>
                      <a:lnTo>
                        <a:pt x="72" y="31"/>
                      </a:lnTo>
                      <a:lnTo>
                        <a:pt x="60" y="46"/>
                      </a:lnTo>
                      <a:lnTo>
                        <a:pt x="49" y="61"/>
                      </a:lnTo>
                      <a:lnTo>
                        <a:pt x="36" y="77"/>
                      </a:lnTo>
                      <a:lnTo>
                        <a:pt x="24" y="92"/>
                      </a:lnTo>
                      <a:lnTo>
                        <a:pt x="11" y="106"/>
                      </a:lnTo>
                      <a:lnTo>
                        <a:pt x="0" y="121"/>
                      </a:lnTo>
                      <a:lnTo>
                        <a:pt x="60" y="4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A58E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7"/>
                <p:cNvSpPr>
                  <a:spLocks/>
                </p:cNvSpPr>
                <p:nvPr/>
              </p:nvSpPr>
              <p:spPr bwMode="auto">
                <a:xfrm>
                  <a:off x="1989" y="2506"/>
                  <a:ext cx="37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9" y="3"/>
                    </a:cxn>
                    <a:cxn ang="0">
                      <a:pos x="29" y="6"/>
                    </a:cxn>
                    <a:cxn ang="0">
                      <a:pos x="39" y="10"/>
                    </a:cxn>
                    <a:cxn ang="0">
                      <a:pos x="47" y="14"/>
                    </a:cxn>
                    <a:cxn ang="0">
                      <a:pos x="57" y="19"/>
                    </a:cxn>
                    <a:cxn ang="0">
                      <a:pos x="65" y="24"/>
                    </a:cxn>
                    <a:cxn ang="0">
                      <a:pos x="75" y="27"/>
                    </a:cxn>
                    <a:cxn ang="0">
                      <a:pos x="67" y="32"/>
                    </a:cxn>
                    <a:cxn ang="0">
                      <a:pos x="63" y="39"/>
                    </a:cxn>
                    <a:cxn ang="0">
                      <a:pos x="60" y="47"/>
                    </a:cxn>
                    <a:cxn ang="0">
                      <a:pos x="57" y="54"/>
                    </a:cxn>
                    <a:cxn ang="0">
                      <a:pos x="49" y="49"/>
                    </a:cxn>
                    <a:cxn ang="0">
                      <a:pos x="41" y="42"/>
                    </a:cxn>
                    <a:cxn ang="0">
                      <a:pos x="34" y="36"/>
                    </a:cxn>
                    <a:cxn ang="0">
                      <a:pos x="26" y="29"/>
                    </a:cxn>
                    <a:cxn ang="0">
                      <a:pos x="19" y="23"/>
                    </a:cxn>
                    <a:cxn ang="0">
                      <a:pos x="13" y="14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" h="54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3"/>
                      </a:lnTo>
                      <a:lnTo>
                        <a:pt x="29" y="6"/>
                      </a:lnTo>
                      <a:lnTo>
                        <a:pt x="39" y="10"/>
                      </a:lnTo>
                      <a:lnTo>
                        <a:pt x="47" y="14"/>
                      </a:lnTo>
                      <a:lnTo>
                        <a:pt x="57" y="19"/>
                      </a:lnTo>
                      <a:lnTo>
                        <a:pt x="65" y="24"/>
                      </a:lnTo>
                      <a:lnTo>
                        <a:pt x="75" y="27"/>
                      </a:lnTo>
                      <a:lnTo>
                        <a:pt x="67" y="32"/>
                      </a:lnTo>
                      <a:lnTo>
                        <a:pt x="63" y="39"/>
                      </a:lnTo>
                      <a:lnTo>
                        <a:pt x="60" y="47"/>
                      </a:lnTo>
                      <a:lnTo>
                        <a:pt x="57" y="54"/>
                      </a:lnTo>
                      <a:lnTo>
                        <a:pt x="49" y="49"/>
                      </a:lnTo>
                      <a:lnTo>
                        <a:pt x="41" y="42"/>
                      </a:lnTo>
                      <a:lnTo>
                        <a:pt x="34" y="36"/>
                      </a:lnTo>
                      <a:lnTo>
                        <a:pt x="26" y="29"/>
                      </a:lnTo>
                      <a:lnTo>
                        <a:pt x="19" y="23"/>
                      </a:lnTo>
                      <a:lnTo>
                        <a:pt x="13" y="14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2" name="Group 238"/>
          <p:cNvGrpSpPr>
            <a:grpSpLocks/>
          </p:cNvGrpSpPr>
          <p:nvPr/>
        </p:nvGrpSpPr>
        <p:grpSpPr bwMode="auto">
          <a:xfrm>
            <a:off x="171450" y="4211638"/>
            <a:ext cx="4211638" cy="2079625"/>
            <a:chOff x="108" y="2653"/>
            <a:chExt cx="2653" cy="1310"/>
          </a:xfrm>
        </p:grpSpPr>
        <p:sp>
          <p:nvSpPr>
            <p:cNvPr id="143" name="Freeform 36"/>
            <p:cNvSpPr>
              <a:spLocks/>
            </p:cNvSpPr>
            <p:nvPr/>
          </p:nvSpPr>
          <p:spPr bwMode="auto">
            <a:xfrm>
              <a:off x="2266" y="2780"/>
              <a:ext cx="473" cy="641"/>
            </a:xfrm>
            <a:custGeom>
              <a:avLst/>
              <a:gdLst/>
              <a:ahLst/>
              <a:cxnLst>
                <a:cxn ang="0">
                  <a:pos x="0" y="1292"/>
                </a:cxn>
                <a:cxn ang="0">
                  <a:pos x="54" y="0"/>
                </a:cxn>
                <a:cxn ang="0">
                  <a:pos x="135" y="8"/>
                </a:cxn>
                <a:cxn ang="0">
                  <a:pos x="271" y="1239"/>
                </a:cxn>
                <a:cxn ang="0">
                  <a:pos x="398" y="1239"/>
                </a:cxn>
                <a:cxn ang="0">
                  <a:pos x="420" y="4"/>
                </a:cxn>
                <a:cxn ang="0">
                  <a:pos x="503" y="8"/>
                </a:cxn>
                <a:cxn ang="0">
                  <a:pos x="633" y="1206"/>
                </a:cxn>
                <a:cxn ang="0">
                  <a:pos x="744" y="1218"/>
                </a:cxn>
                <a:cxn ang="0">
                  <a:pos x="798" y="8"/>
                </a:cxn>
                <a:cxn ang="0">
                  <a:pos x="893" y="13"/>
                </a:cxn>
                <a:cxn ang="0">
                  <a:pos x="1004" y="1292"/>
                </a:cxn>
                <a:cxn ang="0">
                  <a:pos x="0" y="1292"/>
                </a:cxn>
                <a:cxn ang="0">
                  <a:pos x="0" y="1292"/>
                </a:cxn>
              </a:cxnLst>
              <a:rect l="0" t="0" r="r" b="b"/>
              <a:pathLst>
                <a:path w="1004" h="1292">
                  <a:moveTo>
                    <a:pt x="0" y="1292"/>
                  </a:moveTo>
                  <a:lnTo>
                    <a:pt x="54" y="0"/>
                  </a:lnTo>
                  <a:lnTo>
                    <a:pt x="135" y="8"/>
                  </a:lnTo>
                  <a:lnTo>
                    <a:pt x="271" y="1239"/>
                  </a:lnTo>
                  <a:lnTo>
                    <a:pt x="398" y="1239"/>
                  </a:lnTo>
                  <a:lnTo>
                    <a:pt x="420" y="4"/>
                  </a:lnTo>
                  <a:lnTo>
                    <a:pt x="503" y="8"/>
                  </a:lnTo>
                  <a:lnTo>
                    <a:pt x="633" y="1206"/>
                  </a:lnTo>
                  <a:lnTo>
                    <a:pt x="744" y="1218"/>
                  </a:lnTo>
                  <a:lnTo>
                    <a:pt x="798" y="8"/>
                  </a:lnTo>
                  <a:lnTo>
                    <a:pt x="893" y="13"/>
                  </a:lnTo>
                  <a:lnTo>
                    <a:pt x="1004" y="1292"/>
                  </a:lnTo>
                  <a:lnTo>
                    <a:pt x="0" y="1292"/>
                  </a:lnTo>
                  <a:lnTo>
                    <a:pt x="0" y="1292"/>
                  </a:lnTo>
                  <a:close/>
                </a:path>
              </a:pathLst>
            </a:custGeom>
            <a:solidFill>
              <a:srgbClr val="FF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7"/>
            <p:cNvSpPr>
              <a:spLocks/>
            </p:cNvSpPr>
            <p:nvPr/>
          </p:nvSpPr>
          <p:spPr bwMode="auto">
            <a:xfrm>
              <a:off x="1661" y="3177"/>
              <a:ext cx="1100" cy="573"/>
            </a:xfrm>
            <a:custGeom>
              <a:avLst/>
              <a:gdLst/>
              <a:ahLst/>
              <a:cxnLst>
                <a:cxn ang="0">
                  <a:pos x="8" y="210"/>
                </a:cxn>
                <a:cxn ang="0">
                  <a:pos x="0" y="1155"/>
                </a:cxn>
                <a:cxn ang="0">
                  <a:pos x="2313" y="1155"/>
                </a:cxn>
                <a:cxn ang="0">
                  <a:pos x="2336" y="420"/>
                </a:cxn>
                <a:cxn ang="0">
                  <a:pos x="1202" y="420"/>
                </a:cxn>
                <a:cxn ang="0">
                  <a:pos x="1205" y="0"/>
                </a:cxn>
                <a:cxn ang="0">
                  <a:pos x="889" y="210"/>
                </a:cxn>
                <a:cxn ang="0">
                  <a:pos x="893" y="0"/>
                </a:cxn>
                <a:cxn ang="0">
                  <a:pos x="572" y="210"/>
                </a:cxn>
                <a:cxn ang="0">
                  <a:pos x="580" y="0"/>
                </a:cxn>
                <a:cxn ang="0">
                  <a:pos x="264" y="210"/>
                </a:cxn>
                <a:cxn ang="0">
                  <a:pos x="264" y="0"/>
                </a:cxn>
                <a:cxn ang="0">
                  <a:pos x="8" y="210"/>
                </a:cxn>
                <a:cxn ang="0">
                  <a:pos x="8" y="210"/>
                </a:cxn>
              </a:cxnLst>
              <a:rect l="0" t="0" r="r" b="b"/>
              <a:pathLst>
                <a:path w="2336" h="1155">
                  <a:moveTo>
                    <a:pt x="8" y="210"/>
                  </a:moveTo>
                  <a:lnTo>
                    <a:pt x="0" y="1155"/>
                  </a:lnTo>
                  <a:lnTo>
                    <a:pt x="2313" y="1155"/>
                  </a:lnTo>
                  <a:lnTo>
                    <a:pt x="2336" y="420"/>
                  </a:lnTo>
                  <a:lnTo>
                    <a:pt x="1202" y="420"/>
                  </a:lnTo>
                  <a:lnTo>
                    <a:pt x="1205" y="0"/>
                  </a:lnTo>
                  <a:lnTo>
                    <a:pt x="889" y="210"/>
                  </a:lnTo>
                  <a:lnTo>
                    <a:pt x="893" y="0"/>
                  </a:lnTo>
                  <a:lnTo>
                    <a:pt x="572" y="210"/>
                  </a:lnTo>
                  <a:lnTo>
                    <a:pt x="580" y="0"/>
                  </a:lnTo>
                  <a:lnTo>
                    <a:pt x="264" y="210"/>
                  </a:lnTo>
                  <a:lnTo>
                    <a:pt x="264" y="0"/>
                  </a:lnTo>
                  <a:lnTo>
                    <a:pt x="8" y="210"/>
                  </a:lnTo>
                  <a:lnTo>
                    <a:pt x="8" y="21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38"/>
            <p:cNvSpPr>
              <a:spLocks/>
            </p:cNvSpPr>
            <p:nvPr/>
          </p:nvSpPr>
          <p:spPr bwMode="auto">
            <a:xfrm>
              <a:off x="2216" y="3488"/>
              <a:ext cx="473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1004" y="153"/>
                </a:cxn>
                <a:cxn ang="0">
                  <a:pos x="100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4" h="153">
                  <a:moveTo>
                    <a:pt x="0" y="0"/>
                  </a:moveTo>
                  <a:lnTo>
                    <a:pt x="0" y="144"/>
                  </a:lnTo>
                  <a:lnTo>
                    <a:pt x="1004" y="153"/>
                  </a:lnTo>
                  <a:lnTo>
                    <a:pt x="1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39"/>
            <p:cNvSpPr>
              <a:spLocks/>
            </p:cNvSpPr>
            <p:nvPr/>
          </p:nvSpPr>
          <p:spPr bwMode="auto">
            <a:xfrm>
              <a:off x="2664" y="2783"/>
              <a:ext cx="74" cy="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35"/>
                </a:cxn>
                <a:cxn ang="0">
                  <a:pos x="157" y="1235"/>
                </a:cxn>
                <a:cxn ang="0">
                  <a:pos x="54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7" h="1235">
                  <a:moveTo>
                    <a:pt x="0" y="0"/>
                  </a:moveTo>
                  <a:lnTo>
                    <a:pt x="22" y="1235"/>
                  </a:lnTo>
                  <a:lnTo>
                    <a:pt x="157" y="1235"/>
                  </a:lnTo>
                  <a:lnTo>
                    <a:pt x="54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0"/>
            <p:cNvSpPr>
              <a:spLocks/>
            </p:cNvSpPr>
            <p:nvPr/>
          </p:nvSpPr>
          <p:spPr bwMode="auto">
            <a:xfrm>
              <a:off x="2493" y="2782"/>
              <a:ext cx="73" cy="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35"/>
                </a:cxn>
                <a:cxn ang="0">
                  <a:pos x="156" y="1235"/>
                </a:cxn>
                <a:cxn ang="0">
                  <a:pos x="54" y="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6" h="1235">
                  <a:moveTo>
                    <a:pt x="0" y="0"/>
                  </a:moveTo>
                  <a:lnTo>
                    <a:pt x="22" y="1235"/>
                  </a:lnTo>
                  <a:lnTo>
                    <a:pt x="156" y="1235"/>
                  </a:lnTo>
                  <a:lnTo>
                    <a:pt x="54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41"/>
            <p:cNvSpPr>
              <a:spLocks/>
            </p:cNvSpPr>
            <p:nvPr/>
          </p:nvSpPr>
          <p:spPr bwMode="auto">
            <a:xfrm>
              <a:off x="2321" y="2782"/>
              <a:ext cx="71" cy="613"/>
            </a:xfrm>
            <a:custGeom>
              <a:avLst/>
              <a:gdLst/>
              <a:ahLst/>
              <a:cxnLst>
                <a:cxn ang="0">
                  <a:pos x="20" y="1235"/>
                </a:cxn>
                <a:cxn ang="0">
                  <a:pos x="0" y="0"/>
                </a:cxn>
                <a:cxn ang="0">
                  <a:pos x="45" y="29"/>
                </a:cxn>
                <a:cxn ang="0">
                  <a:pos x="152" y="1235"/>
                </a:cxn>
                <a:cxn ang="0">
                  <a:pos x="20" y="1235"/>
                </a:cxn>
                <a:cxn ang="0">
                  <a:pos x="20" y="1235"/>
                </a:cxn>
              </a:cxnLst>
              <a:rect l="0" t="0" r="r" b="b"/>
              <a:pathLst>
                <a:path w="152" h="1235">
                  <a:moveTo>
                    <a:pt x="20" y="1235"/>
                  </a:moveTo>
                  <a:lnTo>
                    <a:pt x="0" y="0"/>
                  </a:lnTo>
                  <a:lnTo>
                    <a:pt x="45" y="29"/>
                  </a:lnTo>
                  <a:lnTo>
                    <a:pt x="152" y="1235"/>
                  </a:lnTo>
                  <a:lnTo>
                    <a:pt x="20" y="1235"/>
                  </a:lnTo>
                  <a:lnTo>
                    <a:pt x="20" y="1235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42"/>
            <p:cNvSpPr>
              <a:spLocks/>
            </p:cNvSpPr>
            <p:nvPr/>
          </p:nvSpPr>
          <p:spPr bwMode="auto">
            <a:xfrm>
              <a:off x="1638" y="2770"/>
              <a:ext cx="1112" cy="1015"/>
            </a:xfrm>
            <a:custGeom>
              <a:avLst/>
              <a:gdLst/>
              <a:ahLst/>
              <a:cxnLst>
                <a:cxn ang="0">
                  <a:pos x="52" y="2046"/>
                </a:cxn>
                <a:cxn ang="0">
                  <a:pos x="2360" y="2046"/>
                </a:cxn>
                <a:cxn ang="0">
                  <a:pos x="2360" y="1259"/>
                </a:cxn>
                <a:cxn ang="0">
                  <a:pos x="2360" y="1206"/>
                </a:cxn>
                <a:cxn ang="0">
                  <a:pos x="2256" y="0"/>
                </a:cxn>
                <a:cxn ang="0">
                  <a:pos x="2099" y="0"/>
                </a:cxn>
                <a:cxn ang="0">
                  <a:pos x="2046" y="1206"/>
                </a:cxn>
                <a:cxn ang="0">
                  <a:pos x="1993" y="1206"/>
                </a:cxn>
                <a:cxn ang="0">
                  <a:pos x="1889" y="0"/>
                </a:cxn>
                <a:cxn ang="0">
                  <a:pos x="1731" y="0"/>
                </a:cxn>
                <a:cxn ang="0">
                  <a:pos x="1678" y="1206"/>
                </a:cxn>
                <a:cxn ang="0">
                  <a:pos x="1626" y="1206"/>
                </a:cxn>
                <a:cxn ang="0">
                  <a:pos x="1521" y="0"/>
                </a:cxn>
                <a:cxn ang="0">
                  <a:pos x="1364" y="0"/>
                </a:cxn>
                <a:cxn ang="0">
                  <a:pos x="1311" y="1206"/>
                </a:cxn>
                <a:cxn ang="0">
                  <a:pos x="1258" y="1206"/>
                </a:cxn>
                <a:cxn ang="0">
                  <a:pos x="1258" y="787"/>
                </a:cxn>
                <a:cxn ang="0">
                  <a:pos x="944" y="997"/>
                </a:cxn>
                <a:cxn ang="0">
                  <a:pos x="944" y="787"/>
                </a:cxn>
                <a:cxn ang="0">
                  <a:pos x="629" y="997"/>
                </a:cxn>
                <a:cxn ang="0">
                  <a:pos x="629" y="787"/>
                </a:cxn>
                <a:cxn ang="0">
                  <a:pos x="315" y="997"/>
                </a:cxn>
                <a:cxn ang="0">
                  <a:pos x="315" y="787"/>
                </a:cxn>
                <a:cxn ang="0">
                  <a:pos x="0" y="1049"/>
                </a:cxn>
                <a:cxn ang="0">
                  <a:pos x="0" y="1941"/>
                </a:cxn>
                <a:cxn ang="0">
                  <a:pos x="52" y="1941"/>
                </a:cxn>
                <a:cxn ang="0">
                  <a:pos x="52" y="1082"/>
                </a:cxn>
                <a:cxn ang="0">
                  <a:pos x="262" y="908"/>
                </a:cxn>
                <a:cxn ang="0">
                  <a:pos x="262" y="1102"/>
                </a:cxn>
                <a:cxn ang="0">
                  <a:pos x="576" y="892"/>
                </a:cxn>
                <a:cxn ang="0">
                  <a:pos x="576" y="1102"/>
                </a:cxn>
                <a:cxn ang="0">
                  <a:pos x="891" y="892"/>
                </a:cxn>
                <a:cxn ang="0">
                  <a:pos x="891" y="1102"/>
                </a:cxn>
                <a:cxn ang="0">
                  <a:pos x="1207" y="892"/>
                </a:cxn>
                <a:cxn ang="0">
                  <a:pos x="1207" y="1259"/>
                </a:cxn>
                <a:cxn ang="0">
                  <a:pos x="1364" y="1259"/>
                </a:cxn>
                <a:cxn ang="0">
                  <a:pos x="1416" y="53"/>
                </a:cxn>
                <a:cxn ang="0">
                  <a:pos x="1468" y="53"/>
                </a:cxn>
                <a:cxn ang="0">
                  <a:pos x="1574" y="1259"/>
                </a:cxn>
                <a:cxn ang="0">
                  <a:pos x="1731" y="1259"/>
                </a:cxn>
                <a:cxn ang="0">
                  <a:pos x="1783" y="53"/>
                </a:cxn>
                <a:cxn ang="0">
                  <a:pos x="1836" y="53"/>
                </a:cxn>
                <a:cxn ang="0">
                  <a:pos x="1940" y="1259"/>
                </a:cxn>
                <a:cxn ang="0">
                  <a:pos x="2099" y="1259"/>
                </a:cxn>
                <a:cxn ang="0">
                  <a:pos x="2150" y="53"/>
                </a:cxn>
                <a:cxn ang="0">
                  <a:pos x="2203" y="53"/>
                </a:cxn>
                <a:cxn ang="0">
                  <a:pos x="2308" y="1259"/>
                </a:cxn>
                <a:cxn ang="0">
                  <a:pos x="2308" y="1364"/>
                </a:cxn>
                <a:cxn ang="0">
                  <a:pos x="2308" y="1994"/>
                </a:cxn>
                <a:cxn ang="0">
                  <a:pos x="52" y="1994"/>
                </a:cxn>
                <a:cxn ang="0">
                  <a:pos x="52" y="2046"/>
                </a:cxn>
                <a:cxn ang="0">
                  <a:pos x="52" y="2046"/>
                </a:cxn>
              </a:cxnLst>
              <a:rect l="0" t="0" r="r" b="b"/>
              <a:pathLst>
                <a:path w="2360" h="2046">
                  <a:moveTo>
                    <a:pt x="52" y="2046"/>
                  </a:moveTo>
                  <a:lnTo>
                    <a:pt x="2360" y="2046"/>
                  </a:lnTo>
                  <a:lnTo>
                    <a:pt x="2360" y="1259"/>
                  </a:lnTo>
                  <a:lnTo>
                    <a:pt x="2360" y="1206"/>
                  </a:lnTo>
                  <a:lnTo>
                    <a:pt x="2256" y="0"/>
                  </a:lnTo>
                  <a:lnTo>
                    <a:pt x="2099" y="0"/>
                  </a:lnTo>
                  <a:lnTo>
                    <a:pt x="2046" y="1206"/>
                  </a:lnTo>
                  <a:lnTo>
                    <a:pt x="1993" y="1206"/>
                  </a:lnTo>
                  <a:lnTo>
                    <a:pt x="1889" y="0"/>
                  </a:lnTo>
                  <a:lnTo>
                    <a:pt x="1731" y="0"/>
                  </a:lnTo>
                  <a:lnTo>
                    <a:pt x="1678" y="1206"/>
                  </a:lnTo>
                  <a:lnTo>
                    <a:pt x="1626" y="1206"/>
                  </a:lnTo>
                  <a:lnTo>
                    <a:pt x="1521" y="0"/>
                  </a:lnTo>
                  <a:lnTo>
                    <a:pt x="1364" y="0"/>
                  </a:lnTo>
                  <a:lnTo>
                    <a:pt x="1311" y="1206"/>
                  </a:lnTo>
                  <a:lnTo>
                    <a:pt x="1258" y="1206"/>
                  </a:lnTo>
                  <a:lnTo>
                    <a:pt x="1258" y="787"/>
                  </a:lnTo>
                  <a:lnTo>
                    <a:pt x="944" y="997"/>
                  </a:lnTo>
                  <a:lnTo>
                    <a:pt x="944" y="787"/>
                  </a:lnTo>
                  <a:lnTo>
                    <a:pt x="629" y="997"/>
                  </a:lnTo>
                  <a:lnTo>
                    <a:pt x="629" y="787"/>
                  </a:lnTo>
                  <a:lnTo>
                    <a:pt x="315" y="997"/>
                  </a:lnTo>
                  <a:lnTo>
                    <a:pt x="315" y="787"/>
                  </a:lnTo>
                  <a:lnTo>
                    <a:pt x="0" y="1049"/>
                  </a:lnTo>
                  <a:lnTo>
                    <a:pt x="0" y="1941"/>
                  </a:lnTo>
                  <a:lnTo>
                    <a:pt x="52" y="1941"/>
                  </a:lnTo>
                  <a:lnTo>
                    <a:pt x="52" y="1082"/>
                  </a:lnTo>
                  <a:lnTo>
                    <a:pt x="262" y="908"/>
                  </a:lnTo>
                  <a:lnTo>
                    <a:pt x="262" y="1102"/>
                  </a:lnTo>
                  <a:lnTo>
                    <a:pt x="576" y="892"/>
                  </a:lnTo>
                  <a:lnTo>
                    <a:pt x="576" y="1102"/>
                  </a:lnTo>
                  <a:lnTo>
                    <a:pt x="891" y="892"/>
                  </a:lnTo>
                  <a:lnTo>
                    <a:pt x="891" y="1102"/>
                  </a:lnTo>
                  <a:lnTo>
                    <a:pt x="1207" y="892"/>
                  </a:lnTo>
                  <a:lnTo>
                    <a:pt x="1207" y="1259"/>
                  </a:lnTo>
                  <a:lnTo>
                    <a:pt x="1364" y="1259"/>
                  </a:lnTo>
                  <a:lnTo>
                    <a:pt x="1416" y="53"/>
                  </a:lnTo>
                  <a:lnTo>
                    <a:pt x="1468" y="53"/>
                  </a:lnTo>
                  <a:lnTo>
                    <a:pt x="1574" y="1259"/>
                  </a:lnTo>
                  <a:lnTo>
                    <a:pt x="1731" y="1259"/>
                  </a:lnTo>
                  <a:lnTo>
                    <a:pt x="1783" y="53"/>
                  </a:lnTo>
                  <a:lnTo>
                    <a:pt x="1836" y="53"/>
                  </a:lnTo>
                  <a:lnTo>
                    <a:pt x="1940" y="1259"/>
                  </a:lnTo>
                  <a:lnTo>
                    <a:pt x="2099" y="1259"/>
                  </a:lnTo>
                  <a:lnTo>
                    <a:pt x="2150" y="53"/>
                  </a:lnTo>
                  <a:lnTo>
                    <a:pt x="2203" y="53"/>
                  </a:lnTo>
                  <a:lnTo>
                    <a:pt x="2308" y="1259"/>
                  </a:lnTo>
                  <a:lnTo>
                    <a:pt x="2308" y="1364"/>
                  </a:lnTo>
                  <a:lnTo>
                    <a:pt x="2308" y="1994"/>
                  </a:lnTo>
                  <a:lnTo>
                    <a:pt x="52" y="1994"/>
                  </a:lnTo>
                  <a:lnTo>
                    <a:pt x="52" y="2046"/>
                  </a:lnTo>
                  <a:lnTo>
                    <a:pt x="52" y="20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3"/>
            <p:cNvSpPr>
              <a:spLocks/>
            </p:cNvSpPr>
            <p:nvPr/>
          </p:nvSpPr>
          <p:spPr bwMode="auto">
            <a:xfrm>
              <a:off x="1638" y="3682"/>
              <a:ext cx="25" cy="10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209"/>
                </a:cxn>
                <a:cxn ang="0">
                  <a:pos x="0" y="209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209">
                  <a:moveTo>
                    <a:pt x="52" y="0"/>
                  </a:moveTo>
                  <a:lnTo>
                    <a:pt x="52" y="209"/>
                  </a:lnTo>
                  <a:lnTo>
                    <a:pt x="0" y="209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44"/>
            <p:cNvSpPr>
              <a:spLocks/>
            </p:cNvSpPr>
            <p:nvPr/>
          </p:nvSpPr>
          <p:spPr bwMode="auto">
            <a:xfrm>
              <a:off x="2207" y="3473"/>
              <a:ext cx="494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049" y="210"/>
                </a:cxn>
                <a:cxn ang="0">
                  <a:pos x="1049" y="0"/>
                </a:cxn>
                <a:cxn ang="0">
                  <a:pos x="51" y="0"/>
                </a:cxn>
                <a:cxn ang="0">
                  <a:pos x="51" y="52"/>
                </a:cxn>
                <a:cxn ang="0">
                  <a:pos x="996" y="52"/>
                </a:cxn>
                <a:cxn ang="0">
                  <a:pos x="996" y="157"/>
                </a:cxn>
                <a:cxn ang="0">
                  <a:pos x="51" y="15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49" h="210">
                  <a:moveTo>
                    <a:pt x="0" y="0"/>
                  </a:moveTo>
                  <a:lnTo>
                    <a:pt x="0" y="210"/>
                  </a:lnTo>
                  <a:lnTo>
                    <a:pt x="1049" y="210"/>
                  </a:lnTo>
                  <a:lnTo>
                    <a:pt x="1049" y="0"/>
                  </a:lnTo>
                  <a:lnTo>
                    <a:pt x="51" y="0"/>
                  </a:lnTo>
                  <a:lnTo>
                    <a:pt x="51" y="52"/>
                  </a:lnTo>
                  <a:lnTo>
                    <a:pt x="996" y="52"/>
                  </a:lnTo>
                  <a:lnTo>
                    <a:pt x="996" y="157"/>
                  </a:lnTo>
                  <a:lnTo>
                    <a:pt x="51" y="1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45"/>
            <p:cNvSpPr>
              <a:spLocks/>
            </p:cNvSpPr>
            <p:nvPr/>
          </p:nvSpPr>
          <p:spPr bwMode="auto">
            <a:xfrm>
              <a:off x="2207" y="3473"/>
              <a:ext cx="24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1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210">
                  <a:moveTo>
                    <a:pt x="0" y="0"/>
                  </a:moveTo>
                  <a:lnTo>
                    <a:pt x="51" y="0"/>
                  </a:lnTo>
                  <a:lnTo>
                    <a:pt x="5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46"/>
            <p:cNvSpPr>
              <a:spLocks/>
            </p:cNvSpPr>
            <p:nvPr/>
          </p:nvSpPr>
          <p:spPr bwMode="auto">
            <a:xfrm>
              <a:off x="2319" y="3473"/>
              <a:ext cx="24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10">
                  <a:moveTo>
                    <a:pt x="0" y="0"/>
                  </a:moveTo>
                  <a:lnTo>
                    <a:pt x="52" y="0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47"/>
            <p:cNvSpPr>
              <a:spLocks/>
            </p:cNvSpPr>
            <p:nvPr/>
          </p:nvSpPr>
          <p:spPr bwMode="auto">
            <a:xfrm>
              <a:off x="2445" y="3473"/>
              <a:ext cx="24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10">
                  <a:moveTo>
                    <a:pt x="0" y="0"/>
                  </a:moveTo>
                  <a:lnTo>
                    <a:pt x="52" y="0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8"/>
            <p:cNvSpPr>
              <a:spLocks/>
            </p:cNvSpPr>
            <p:nvPr/>
          </p:nvSpPr>
          <p:spPr bwMode="auto">
            <a:xfrm>
              <a:off x="2564" y="3473"/>
              <a:ext cx="25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210">
                  <a:moveTo>
                    <a:pt x="0" y="0"/>
                  </a:moveTo>
                  <a:lnTo>
                    <a:pt x="53" y="0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49"/>
            <p:cNvSpPr>
              <a:spLocks/>
            </p:cNvSpPr>
            <p:nvPr/>
          </p:nvSpPr>
          <p:spPr bwMode="auto">
            <a:xfrm>
              <a:off x="2207" y="3353"/>
              <a:ext cx="529" cy="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84"/>
                </a:cxn>
                <a:cxn ang="0">
                  <a:pos x="1123" y="84"/>
                </a:cxn>
                <a:cxn ang="0">
                  <a:pos x="1123" y="31"/>
                </a:cxn>
                <a:cxn ang="0">
                  <a:pos x="51" y="31"/>
                </a:cxn>
                <a:cxn ang="0">
                  <a:pos x="5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123" h="84">
                  <a:moveTo>
                    <a:pt x="0" y="12"/>
                  </a:moveTo>
                  <a:lnTo>
                    <a:pt x="0" y="84"/>
                  </a:lnTo>
                  <a:lnTo>
                    <a:pt x="1123" y="84"/>
                  </a:lnTo>
                  <a:lnTo>
                    <a:pt x="1123" y="31"/>
                  </a:lnTo>
                  <a:lnTo>
                    <a:pt x="51" y="31"/>
                  </a:lnTo>
                  <a:lnTo>
                    <a:pt x="5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AutoShape 50"/>
            <p:cNvSpPr>
              <a:spLocks noChangeArrowheads="1"/>
            </p:cNvSpPr>
            <p:nvPr/>
          </p:nvSpPr>
          <p:spPr bwMode="auto">
            <a:xfrm rot="-33394695">
              <a:off x="1124" y="3717"/>
              <a:ext cx="726" cy="143"/>
            </a:xfrm>
            <a:prstGeom prst="flowChartMagneticDrum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8" name="Picture 51" descr="dd0108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63" y="3883"/>
              <a:ext cx="611" cy="80"/>
            </a:xfrm>
            <a:prstGeom prst="rect">
              <a:avLst/>
            </a:prstGeom>
            <a:noFill/>
          </p:spPr>
        </p:pic>
        <p:grpSp>
          <p:nvGrpSpPr>
            <p:cNvPr id="159" name="Group 52"/>
            <p:cNvGrpSpPr>
              <a:grpSpLocks/>
            </p:cNvGrpSpPr>
            <p:nvPr/>
          </p:nvGrpSpPr>
          <p:grpSpPr bwMode="auto">
            <a:xfrm flipH="1">
              <a:off x="2497" y="3087"/>
              <a:ext cx="158" cy="263"/>
              <a:chOff x="3264" y="1632"/>
              <a:chExt cx="336" cy="528"/>
            </a:xfrm>
          </p:grpSpPr>
          <p:sp>
            <p:nvSpPr>
              <p:cNvPr id="185" name="AutoShape 53"/>
              <p:cNvSpPr>
                <a:spLocks noChangeArrowheads="1"/>
              </p:cNvSpPr>
              <p:nvPr/>
            </p:nvSpPr>
            <p:spPr bwMode="auto">
              <a:xfrm flipH="1">
                <a:off x="3360" y="1680"/>
                <a:ext cx="240" cy="384"/>
              </a:xfrm>
              <a:prstGeom prst="can">
                <a:avLst>
                  <a:gd name="adj" fmla="val 40000"/>
                </a:avLst>
              </a:prstGeom>
              <a:solidFill>
                <a:schemeClr val="accent2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AutoShape 54"/>
              <p:cNvSpPr>
                <a:spLocks noChangeArrowheads="1"/>
              </p:cNvSpPr>
              <p:nvPr/>
            </p:nvSpPr>
            <p:spPr bwMode="auto">
              <a:xfrm rot="5256844">
                <a:off x="3311" y="1585"/>
                <a:ext cx="144" cy="238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AutoShape 55"/>
              <p:cNvSpPr>
                <a:spLocks noChangeArrowheads="1"/>
              </p:cNvSpPr>
              <p:nvPr/>
            </p:nvSpPr>
            <p:spPr bwMode="auto">
              <a:xfrm rot="10656844">
                <a:off x="3312" y="1968"/>
                <a:ext cx="192" cy="192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" name="Group 56"/>
            <p:cNvGrpSpPr>
              <a:grpSpLocks/>
            </p:cNvGrpSpPr>
            <p:nvPr/>
          </p:nvGrpSpPr>
          <p:grpSpPr bwMode="auto">
            <a:xfrm flipH="1">
              <a:off x="2339" y="3087"/>
              <a:ext cx="158" cy="263"/>
              <a:chOff x="3264" y="1632"/>
              <a:chExt cx="336" cy="528"/>
            </a:xfrm>
          </p:grpSpPr>
          <p:sp>
            <p:nvSpPr>
              <p:cNvPr id="182" name="AutoShape 57"/>
              <p:cNvSpPr>
                <a:spLocks noChangeArrowheads="1"/>
              </p:cNvSpPr>
              <p:nvPr/>
            </p:nvSpPr>
            <p:spPr bwMode="auto">
              <a:xfrm flipH="1">
                <a:off x="3360" y="1680"/>
                <a:ext cx="240" cy="384"/>
              </a:xfrm>
              <a:prstGeom prst="can">
                <a:avLst>
                  <a:gd name="adj" fmla="val 40000"/>
                </a:avLst>
              </a:prstGeom>
              <a:solidFill>
                <a:schemeClr val="accent2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AutoShape 58"/>
              <p:cNvSpPr>
                <a:spLocks noChangeArrowheads="1"/>
              </p:cNvSpPr>
              <p:nvPr/>
            </p:nvSpPr>
            <p:spPr bwMode="auto">
              <a:xfrm rot="5256844">
                <a:off x="3311" y="1585"/>
                <a:ext cx="144" cy="238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AutoShape 59"/>
              <p:cNvSpPr>
                <a:spLocks noChangeArrowheads="1"/>
              </p:cNvSpPr>
              <p:nvPr/>
            </p:nvSpPr>
            <p:spPr bwMode="auto">
              <a:xfrm rot="10656844">
                <a:off x="3312" y="1968"/>
                <a:ext cx="192" cy="192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" name="Group 60"/>
            <p:cNvGrpSpPr>
              <a:grpSpLocks/>
            </p:cNvGrpSpPr>
            <p:nvPr/>
          </p:nvGrpSpPr>
          <p:grpSpPr bwMode="auto">
            <a:xfrm flipH="1">
              <a:off x="2158" y="3087"/>
              <a:ext cx="158" cy="263"/>
              <a:chOff x="3264" y="1632"/>
              <a:chExt cx="336" cy="528"/>
            </a:xfrm>
          </p:grpSpPr>
          <p:sp>
            <p:nvSpPr>
              <p:cNvPr id="179" name="AutoShape 61"/>
              <p:cNvSpPr>
                <a:spLocks noChangeArrowheads="1"/>
              </p:cNvSpPr>
              <p:nvPr/>
            </p:nvSpPr>
            <p:spPr bwMode="auto">
              <a:xfrm flipH="1">
                <a:off x="3360" y="1680"/>
                <a:ext cx="240" cy="384"/>
              </a:xfrm>
              <a:prstGeom prst="can">
                <a:avLst>
                  <a:gd name="adj" fmla="val 40000"/>
                </a:avLst>
              </a:prstGeom>
              <a:solidFill>
                <a:schemeClr val="accent2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utoShape 62"/>
              <p:cNvSpPr>
                <a:spLocks noChangeArrowheads="1"/>
              </p:cNvSpPr>
              <p:nvPr/>
            </p:nvSpPr>
            <p:spPr bwMode="auto">
              <a:xfrm rot="5256844">
                <a:off x="3311" y="1585"/>
                <a:ext cx="144" cy="238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AutoShape 63"/>
              <p:cNvSpPr>
                <a:spLocks noChangeArrowheads="1"/>
              </p:cNvSpPr>
              <p:nvPr/>
            </p:nvSpPr>
            <p:spPr bwMode="auto">
              <a:xfrm rot="10656844">
                <a:off x="3312" y="1968"/>
                <a:ext cx="192" cy="192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" name="Group 64"/>
            <p:cNvGrpSpPr>
              <a:grpSpLocks/>
            </p:cNvGrpSpPr>
            <p:nvPr/>
          </p:nvGrpSpPr>
          <p:grpSpPr bwMode="auto">
            <a:xfrm>
              <a:off x="1889" y="2656"/>
              <a:ext cx="791" cy="144"/>
              <a:chOff x="1824" y="1488"/>
              <a:chExt cx="2012" cy="340"/>
            </a:xfrm>
          </p:grpSpPr>
          <p:sp>
            <p:nvSpPr>
              <p:cNvPr id="165" name="Freeform 65"/>
              <p:cNvSpPr>
                <a:spLocks/>
              </p:cNvSpPr>
              <p:nvPr/>
            </p:nvSpPr>
            <p:spPr bwMode="auto">
              <a:xfrm>
                <a:off x="3049" y="1630"/>
                <a:ext cx="420" cy="94"/>
              </a:xfrm>
              <a:custGeom>
                <a:avLst/>
                <a:gdLst/>
                <a:ahLst/>
                <a:cxnLst>
                  <a:cxn ang="0">
                    <a:pos x="52" y="94"/>
                  </a:cxn>
                  <a:cxn ang="0">
                    <a:pos x="61" y="88"/>
                  </a:cxn>
                  <a:cxn ang="0">
                    <a:pos x="70" y="83"/>
                  </a:cxn>
                  <a:cxn ang="0">
                    <a:pos x="78" y="77"/>
                  </a:cxn>
                  <a:cxn ang="0">
                    <a:pos x="87" y="73"/>
                  </a:cxn>
                  <a:cxn ang="0">
                    <a:pos x="97" y="69"/>
                  </a:cxn>
                  <a:cxn ang="0">
                    <a:pos x="106" y="64"/>
                  </a:cxn>
                  <a:cxn ang="0">
                    <a:pos x="116" y="61"/>
                  </a:cxn>
                  <a:cxn ang="0">
                    <a:pos x="126" y="58"/>
                  </a:cxn>
                  <a:cxn ang="0">
                    <a:pos x="146" y="52"/>
                  </a:cxn>
                  <a:cxn ang="0">
                    <a:pos x="168" y="48"/>
                  </a:cxn>
                  <a:cxn ang="0">
                    <a:pos x="210" y="45"/>
                  </a:cxn>
                  <a:cxn ang="0">
                    <a:pos x="253" y="48"/>
                  </a:cxn>
                  <a:cxn ang="0">
                    <a:pos x="294" y="58"/>
                  </a:cxn>
                  <a:cxn ang="0">
                    <a:pos x="313" y="64"/>
                  </a:cxn>
                  <a:cxn ang="0">
                    <a:pos x="323" y="69"/>
                  </a:cxn>
                  <a:cxn ang="0">
                    <a:pos x="333" y="73"/>
                  </a:cxn>
                  <a:cxn ang="0">
                    <a:pos x="341" y="77"/>
                  </a:cxn>
                  <a:cxn ang="0">
                    <a:pos x="351" y="83"/>
                  </a:cxn>
                  <a:cxn ang="0">
                    <a:pos x="359" y="88"/>
                  </a:cxn>
                  <a:cxn ang="0">
                    <a:pos x="367" y="94"/>
                  </a:cxn>
                  <a:cxn ang="0">
                    <a:pos x="420" y="94"/>
                  </a:cxn>
                  <a:cxn ang="0">
                    <a:pos x="415" y="89"/>
                  </a:cxn>
                  <a:cxn ang="0">
                    <a:pos x="411" y="84"/>
                  </a:cxn>
                  <a:cxn ang="0">
                    <a:pos x="407" y="78"/>
                  </a:cxn>
                  <a:cxn ang="0">
                    <a:pos x="403" y="74"/>
                  </a:cxn>
                  <a:cxn ang="0">
                    <a:pos x="398" y="69"/>
                  </a:cxn>
                  <a:cxn ang="0">
                    <a:pos x="393" y="64"/>
                  </a:cxn>
                  <a:cxn ang="0">
                    <a:pos x="389" y="60"/>
                  </a:cxn>
                  <a:cxn ang="0">
                    <a:pos x="383" y="56"/>
                  </a:cxn>
                  <a:cxn ang="0">
                    <a:pos x="378" y="51"/>
                  </a:cxn>
                  <a:cxn ang="0">
                    <a:pos x="372" y="48"/>
                  </a:cxn>
                  <a:cxn ang="0">
                    <a:pos x="367" y="44"/>
                  </a:cxn>
                  <a:cxn ang="0">
                    <a:pos x="362" y="41"/>
                  </a:cxn>
                  <a:cxn ang="0">
                    <a:pos x="356" y="37"/>
                  </a:cxn>
                  <a:cxn ang="0">
                    <a:pos x="351" y="33"/>
                  </a:cxn>
                  <a:cxn ang="0">
                    <a:pos x="344" y="30"/>
                  </a:cxn>
                  <a:cxn ang="0">
                    <a:pos x="339" y="28"/>
                  </a:cxn>
                  <a:cxn ang="0">
                    <a:pos x="327" y="21"/>
                  </a:cxn>
                  <a:cxn ang="0">
                    <a:pos x="314" y="17"/>
                  </a:cxn>
                  <a:cxn ang="0">
                    <a:pos x="302" y="13"/>
                  </a:cxn>
                  <a:cxn ang="0">
                    <a:pos x="289" y="8"/>
                  </a:cxn>
                  <a:cxn ang="0">
                    <a:pos x="277" y="5"/>
                  </a:cxn>
                  <a:cxn ang="0">
                    <a:pos x="262" y="3"/>
                  </a:cxn>
                  <a:cxn ang="0">
                    <a:pos x="237" y="0"/>
                  </a:cxn>
                  <a:cxn ang="0">
                    <a:pos x="182" y="0"/>
                  </a:cxn>
                  <a:cxn ang="0">
                    <a:pos x="128" y="9"/>
                  </a:cxn>
                  <a:cxn ang="0">
                    <a:pos x="115" y="14"/>
                  </a:cxn>
                  <a:cxn ang="0">
                    <a:pos x="102" y="18"/>
                  </a:cxn>
                  <a:cxn ang="0">
                    <a:pos x="90" y="22"/>
                  </a:cxn>
                  <a:cxn ang="0">
                    <a:pos x="77" y="29"/>
                  </a:cxn>
                  <a:cxn ang="0">
                    <a:pos x="65" y="34"/>
                  </a:cxn>
                  <a:cxn ang="0">
                    <a:pos x="53" y="42"/>
                  </a:cxn>
                  <a:cxn ang="0">
                    <a:pos x="48" y="45"/>
                  </a:cxn>
                  <a:cxn ang="0">
                    <a:pos x="42" y="48"/>
                  </a:cxn>
                  <a:cxn ang="0">
                    <a:pos x="36" y="52"/>
                  </a:cxn>
                  <a:cxn ang="0">
                    <a:pos x="31" y="57"/>
                  </a:cxn>
                  <a:cxn ang="0">
                    <a:pos x="0" y="21"/>
                  </a:cxn>
                  <a:cxn ang="0">
                    <a:pos x="0" y="94"/>
                  </a:cxn>
                  <a:cxn ang="0">
                    <a:pos x="52" y="94"/>
                  </a:cxn>
                  <a:cxn ang="0">
                    <a:pos x="52" y="94"/>
                  </a:cxn>
                </a:cxnLst>
                <a:rect l="0" t="0" r="r" b="b"/>
                <a:pathLst>
                  <a:path w="420" h="94">
                    <a:moveTo>
                      <a:pt x="52" y="94"/>
                    </a:moveTo>
                    <a:lnTo>
                      <a:pt x="61" y="88"/>
                    </a:lnTo>
                    <a:lnTo>
                      <a:pt x="70" y="83"/>
                    </a:lnTo>
                    <a:lnTo>
                      <a:pt x="78" y="77"/>
                    </a:lnTo>
                    <a:lnTo>
                      <a:pt x="87" y="73"/>
                    </a:lnTo>
                    <a:lnTo>
                      <a:pt x="97" y="69"/>
                    </a:lnTo>
                    <a:lnTo>
                      <a:pt x="106" y="64"/>
                    </a:lnTo>
                    <a:lnTo>
                      <a:pt x="116" y="61"/>
                    </a:lnTo>
                    <a:lnTo>
                      <a:pt x="126" y="58"/>
                    </a:lnTo>
                    <a:lnTo>
                      <a:pt x="146" y="52"/>
                    </a:lnTo>
                    <a:lnTo>
                      <a:pt x="168" y="48"/>
                    </a:lnTo>
                    <a:lnTo>
                      <a:pt x="210" y="45"/>
                    </a:lnTo>
                    <a:lnTo>
                      <a:pt x="253" y="48"/>
                    </a:lnTo>
                    <a:lnTo>
                      <a:pt x="294" y="58"/>
                    </a:lnTo>
                    <a:lnTo>
                      <a:pt x="313" y="64"/>
                    </a:lnTo>
                    <a:lnTo>
                      <a:pt x="323" y="69"/>
                    </a:lnTo>
                    <a:lnTo>
                      <a:pt x="333" y="73"/>
                    </a:lnTo>
                    <a:lnTo>
                      <a:pt x="341" y="77"/>
                    </a:lnTo>
                    <a:lnTo>
                      <a:pt x="351" y="83"/>
                    </a:lnTo>
                    <a:lnTo>
                      <a:pt x="359" y="88"/>
                    </a:lnTo>
                    <a:lnTo>
                      <a:pt x="367" y="94"/>
                    </a:lnTo>
                    <a:lnTo>
                      <a:pt x="420" y="94"/>
                    </a:lnTo>
                    <a:lnTo>
                      <a:pt x="415" y="89"/>
                    </a:lnTo>
                    <a:lnTo>
                      <a:pt x="411" y="84"/>
                    </a:lnTo>
                    <a:lnTo>
                      <a:pt x="407" y="78"/>
                    </a:lnTo>
                    <a:lnTo>
                      <a:pt x="403" y="74"/>
                    </a:lnTo>
                    <a:lnTo>
                      <a:pt x="398" y="69"/>
                    </a:lnTo>
                    <a:lnTo>
                      <a:pt x="393" y="64"/>
                    </a:lnTo>
                    <a:lnTo>
                      <a:pt x="389" y="60"/>
                    </a:lnTo>
                    <a:lnTo>
                      <a:pt x="383" y="56"/>
                    </a:lnTo>
                    <a:lnTo>
                      <a:pt x="378" y="51"/>
                    </a:lnTo>
                    <a:lnTo>
                      <a:pt x="372" y="48"/>
                    </a:lnTo>
                    <a:lnTo>
                      <a:pt x="367" y="44"/>
                    </a:lnTo>
                    <a:lnTo>
                      <a:pt x="362" y="41"/>
                    </a:lnTo>
                    <a:lnTo>
                      <a:pt x="356" y="37"/>
                    </a:lnTo>
                    <a:lnTo>
                      <a:pt x="351" y="33"/>
                    </a:lnTo>
                    <a:lnTo>
                      <a:pt x="344" y="30"/>
                    </a:lnTo>
                    <a:lnTo>
                      <a:pt x="339" y="28"/>
                    </a:lnTo>
                    <a:lnTo>
                      <a:pt x="327" y="21"/>
                    </a:lnTo>
                    <a:lnTo>
                      <a:pt x="314" y="17"/>
                    </a:lnTo>
                    <a:lnTo>
                      <a:pt x="302" y="13"/>
                    </a:lnTo>
                    <a:lnTo>
                      <a:pt x="289" y="8"/>
                    </a:lnTo>
                    <a:lnTo>
                      <a:pt x="277" y="5"/>
                    </a:lnTo>
                    <a:lnTo>
                      <a:pt x="262" y="3"/>
                    </a:lnTo>
                    <a:lnTo>
                      <a:pt x="237" y="0"/>
                    </a:lnTo>
                    <a:lnTo>
                      <a:pt x="182" y="0"/>
                    </a:lnTo>
                    <a:lnTo>
                      <a:pt x="128" y="9"/>
                    </a:lnTo>
                    <a:lnTo>
                      <a:pt x="115" y="14"/>
                    </a:lnTo>
                    <a:lnTo>
                      <a:pt x="102" y="18"/>
                    </a:lnTo>
                    <a:lnTo>
                      <a:pt x="90" y="22"/>
                    </a:lnTo>
                    <a:lnTo>
                      <a:pt x="77" y="29"/>
                    </a:lnTo>
                    <a:lnTo>
                      <a:pt x="65" y="34"/>
                    </a:lnTo>
                    <a:lnTo>
                      <a:pt x="53" y="42"/>
                    </a:lnTo>
                    <a:lnTo>
                      <a:pt x="48" y="45"/>
                    </a:lnTo>
                    <a:lnTo>
                      <a:pt x="42" y="48"/>
                    </a:lnTo>
                    <a:lnTo>
                      <a:pt x="36" y="52"/>
                    </a:lnTo>
                    <a:lnTo>
                      <a:pt x="31" y="57"/>
                    </a:lnTo>
                    <a:lnTo>
                      <a:pt x="0" y="21"/>
                    </a:lnTo>
                    <a:lnTo>
                      <a:pt x="0" y="94"/>
                    </a:lnTo>
                    <a:lnTo>
                      <a:pt x="52" y="94"/>
                    </a:lnTo>
                    <a:lnTo>
                      <a:pt x="52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66"/>
              <p:cNvSpPr>
                <a:spLocks/>
              </p:cNvSpPr>
              <p:nvPr/>
            </p:nvSpPr>
            <p:spPr bwMode="auto">
              <a:xfrm>
                <a:off x="3416" y="1629"/>
                <a:ext cx="420" cy="95"/>
              </a:xfrm>
              <a:custGeom>
                <a:avLst/>
                <a:gdLst/>
                <a:ahLst/>
                <a:cxnLst>
                  <a:cxn ang="0">
                    <a:pos x="360" y="89"/>
                  </a:cxn>
                  <a:cxn ang="0">
                    <a:pos x="342" y="78"/>
                  </a:cxn>
                  <a:cxn ang="0">
                    <a:pos x="323" y="70"/>
                  </a:cxn>
                  <a:cxn ang="0">
                    <a:pos x="304" y="62"/>
                  </a:cxn>
                  <a:cxn ang="0">
                    <a:pos x="274" y="53"/>
                  </a:cxn>
                  <a:cxn ang="0">
                    <a:pos x="210" y="46"/>
                  </a:cxn>
                  <a:cxn ang="0">
                    <a:pos x="126" y="59"/>
                  </a:cxn>
                  <a:cxn ang="0">
                    <a:pos x="97" y="70"/>
                  </a:cxn>
                  <a:cxn ang="0">
                    <a:pos x="79" y="78"/>
                  </a:cxn>
                  <a:cxn ang="0">
                    <a:pos x="61" y="89"/>
                  </a:cxn>
                  <a:cxn ang="0">
                    <a:pos x="0" y="95"/>
                  </a:cxn>
                  <a:cxn ang="0">
                    <a:pos x="6" y="89"/>
                  </a:cxn>
                  <a:cxn ang="0">
                    <a:pos x="13" y="81"/>
                  </a:cxn>
                  <a:cxn ang="0">
                    <a:pos x="20" y="75"/>
                  </a:cxn>
                  <a:cxn ang="0">
                    <a:pos x="32" y="64"/>
                  </a:cxn>
                  <a:cxn ang="0">
                    <a:pos x="43" y="56"/>
                  </a:cxn>
                  <a:cxn ang="0">
                    <a:pos x="55" y="47"/>
                  </a:cxn>
                  <a:cxn ang="0">
                    <a:pos x="67" y="39"/>
                  </a:cxn>
                  <a:cxn ang="0">
                    <a:pos x="79" y="33"/>
                  </a:cxn>
                  <a:cxn ang="0">
                    <a:pos x="98" y="23"/>
                  </a:cxn>
                  <a:cxn ang="0">
                    <a:pos x="123" y="14"/>
                  </a:cxn>
                  <a:cxn ang="0">
                    <a:pos x="149" y="6"/>
                  </a:cxn>
                  <a:cxn ang="0">
                    <a:pos x="203" y="0"/>
                  </a:cxn>
                  <a:cxn ang="0">
                    <a:pos x="282" y="9"/>
                  </a:cxn>
                  <a:cxn ang="0">
                    <a:pos x="307" y="18"/>
                  </a:cxn>
                  <a:cxn ang="0">
                    <a:pos x="332" y="28"/>
                  </a:cxn>
                  <a:cxn ang="0">
                    <a:pos x="357" y="42"/>
                  </a:cxn>
                  <a:cxn ang="0">
                    <a:pos x="367" y="48"/>
                  </a:cxn>
                  <a:cxn ang="0">
                    <a:pos x="379" y="57"/>
                  </a:cxn>
                  <a:cxn ang="0">
                    <a:pos x="390" y="65"/>
                  </a:cxn>
                  <a:cxn ang="0">
                    <a:pos x="401" y="75"/>
                  </a:cxn>
                  <a:cxn ang="0">
                    <a:pos x="410" y="85"/>
                  </a:cxn>
                  <a:cxn ang="0">
                    <a:pos x="420" y="95"/>
                  </a:cxn>
                  <a:cxn ang="0">
                    <a:pos x="367" y="95"/>
                  </a:cxn>
                </a:cxnLst>
                <a:rect l="0" t="0" r="r" b="b"/>
                <a:pathLst>
                  <a:path w="420" h="95">
                    <a:moveTo>
                      <a:pt x="367" y="95"/>
                    </a:moveTo>
                    <a:lnTo>
                      <a:pt x="360" y="89"/>
                    </a:lnTo>
                    <a:lnTo>
                      <a:pt x="351" y="84"/>
                    </a:lnTo>
                    <a:lnTo>
                      <a:pt x="342" y="78"/>
                    </a:lnTo>
                    <a:lnTo>
                      <a:pt x="333" y="74"/>
                    </a:lnTo>
                    <a:lnTo>
                      <a:pt x="323" y="70"/>
                    </a:lnTo>
                    <a:lnTo>
                      <a:pt x="314" y="65"/>
                    </a:lnTo>
                    <a:lnTo>
                      <a:pt x="304" y="62"/>
                    </a:lnTo>
                    <a:lnTo>
                      <a:pt x="294" y="59"/>
                    </a:lnTo>
                    <a:lnTo>
                      <a:pt x="274" y="53"/>
                    </a:lnTo>
                    <a:lnTo>
                      <a:pt x="253" y="49"/>
                    </a:lnTo>
                    <a:lnTo>
                      <a:pt x="210" y="46"/>
                    </a:lnTo>
                    <a:lnTo>
                      <a:pt x="168" y="49"/>
                    </a:lnTo>
                    <a:lnTo>
                      <a:pt x="126" y="59"/>
                    </a:lnTo>
                    <a:lnTo>
                      <a:pt x="107" y="65"/>
                    </a:lnTo>
                    <a:lnTo>
                      <a:pt x="97" y="70"/>
                    </a:lnTo>
                    <a:lnTo>
                      <a:pt x="87" y="74"/>
                    </a:lnTo>
                    <a:lnTo>
                      <a:pt x="79" y="78"/>
                    </a:lnTo>
                    <a:lnTo>
                      <a:pt x="70" y="84"/>
                    </a:lnTo>
                    <a:lnTo>
                      <a:pt x="61" y="89"/>
                    </a:lnTo>
                    <a:lnTo>
                      <a:pt x="53" y="95"/>
                    </a:lnTo>
                    <a:lnTo>
                      <a:pt x="0" y="95"/>
                    </a:lnTo>
                    <a:lnTo>
                      <a:pt x="3" y="92"/>
                    </a:lnTo>
                    <a:lnTo>
                      <a:pt x="6" y="89"/>
                    </a:lnTo>
                    <a:lnTo>
                      <a:pt x="10" y="86"/>
                    </a:lnTo>
                    <a:lnTo>
                      <a:pt x="13" y="81"/>
                    </a:lnTo>
                    <a:lnTo>
                      <a:pt x="17" y="78"/>
                    </a:lnTo>
                    <a:lnTo>
                      <a:pt x="20" y="75"/>
                    </a:lnTo>
                    <a:lnTo>
                      <a:pt x="27" y="69"/>
                    </a:lnTo>
                    <a:lnTo>
                      <a:pt x="32" y="64"/>
                    </a:lnTo>
                    <a:lnTo>
                      <a:pt x="38" y="60"/>
                    </a:lnTo>
                    <a:lnTo>
                      <a:pt x="43" y="56"/>
                    </a:lnTo>
                    <a:lnTo>
                      <a:pt x="50" y="51"/>
                    </a:lnTo>
                    <a:lnTo>
                      <a:pt x="55" y="47"/>
                    </a:lnTo>
                    <a:lnTo>
                      <a:pt x="61" y="44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79" y="33"/>
                    </a:lnTo>
                    <a:lnTo>
                      <a:pt x="85" y="30"/>
                    </a:lnTo>
                    <a:lnTo>
                      <a:pt x="98" y="23"/>
                    </a:lnTo>
                    <a:lnTo>
                      <a:pt x="110" y="18"/>
                    </a:lnTo>
                    <a:lnTo>
                      <a:pt x="123" y="14"/>
                    </a:lnTo>
                    <a:lnTo>
                      <a:pt x="136" y="10"/>
                    </a:lnTo>
                    <a:lnTo>
                      <a:pt x="149" y="6"/>
                    </a:lnTo>
                    <a:lnTo>
                      <a:pt x="176" y="2"/>
                    </a:lnTo>
                    <a:lnTo>
                      <a:pt x="203" y="0"/>
                    </a:lnTo>
                    <a:lnTo>
                      <a:pt x="229" y="1"/>
                    </a:lnTo>
                    <a:lnTo>
                      <a:pt x="282" y="9"/>
                    </a:lnTo>
                    <a:lnTo>
                      <a:pt x="295" y="13"/>
                    </a:lnTo>
                    <a:lnTo>
                      <a:pt x="307" y="18"/>
                    </a:lnTo>
                    <a:lnTo>
                      <a:pt x="320" y="22"/>
                    </a:lnTo>
                    <a:lnTo>
                      <a:pt x="332" y="28"/>
                    </a:lnTo>
                    <a:lnTo>
                      <a:pt x="345" y="34"/>
                    </a:lnTo>
                    <a:lnTo>
                      <a:pt x="357" y="42"/>
                    </a:lnTo>
                    <a:lnTo>
                      <a:pt x="362" y="45"/>
                    </a:lnTo>
                    <a:lnTo>
                      <a:pt x="367" y="48"/>
                    </a:lnTo>
                    <a:lnTo>
                      <a:pt x="374" y="52"/>
                    </a:lnTo>
                    <a:lnTo>
                      <a:pt x="379" y="57"/>
                    </a:lnTo>
                    <a:lnTo>
                      <a:pt x="385" y="61"/>
                    </a:lnTo>
                    <a:lnTo>
                      <a:pt x="390" y="65"/>
                    </a:lnTo>
                    <a:lnTo>
                      <a:pt x="395" y="70"/>
                    </a:lnTo>
                    <a:lnTo>
                      <a:pt x="401" y="75"/>
                    </a:lnTo>
                    <a:lnTo>
                      <a:pt x="405" y="79"/>
                    </a:lnTo>
                    <a:lnTo>
                      <a:pt x="410" y="85"/>
                    </a:lnTo>
                    <a:lnTo>
                      <a:pt x="415" y="90"/>
                    </a:lnTo>
                    <a:lnTo>
                      <a:pt x="420" y="95"/>
                    </a:lnTo>
                    <a:lnTo>
                      <a:pt x="367" y="95"/>
                    </a:lnTo>
                    <a:lnTo>
                      <a:pt x="367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67"/>
              <p:cNvSpPr>
                <a:spLocks/>
              </p:cNvSpPr>
              <p:nvPr/>
            </p:nvSpPr>
            <p:spPr bwMode="auto">
              <a:xfrm>
                <a:off x="2938" y="1508"/>
                <a:ext cx="712" cy="129"/>
              </a:xfrm>
              <a:custGeom>
                <a:avLst/>
                <a:gdLst/>
                <a:ahLst/>
                <a:cxnLst>
                  <a:cxn ang="0">
                    <a:pos x="712" y="93"/>
                  </a:cxn>
                  <a:cxn ang="0">
                    <a:pos x="591" y="85"/>
                  </a:cxn>
                  <a:cxn ang="0">
                    <a:pos x="518" y="129"/>
                  </a:cxn>
                  <a:cxn ang="0">
                    <a:pos x="462" y="101"/>
                  </a:cxn>
                  <a:cxn ang="0">
                    <a:pos x="366" y="73"/>
                  </a:cxn>
                  <a:cxn ang="0">
                    <a:pos x="273" y="85"/>
                  </a:cxn>
                  <a:cxn ang="0">
                    <a:pos x="141" y="125"/>
                  </a:cxn>
                  <a:cxn ang="0">
                    <a:pos x="0" y="16"/>
                  </a:cxn>
                  <a:cxn ang="0">
                    <a:pos x="144" y="93"/>
                  </a:cxn>
                  <a:cxn ang="0">
                    <a:pos x="265" y="25"/>
                  </a:cxn>
                  <a:cxn ang="0">
                    <a:pos x="410" y="0"/>
                  </a:cxn>
                  <a:cxn ang="0">
                    <a:pos x="594" y="41"/>
                  </a:cxn>
                  <a:cxn ang="0">
                    <a:pos x="712" y="93"/>
                  </a:cxn>
                  <a:cxn ang="0">
                    <a:pos x="712" y="93"/>
                  </a:cxn>
                </a:cxnLst>
                <a:rect l="0" t="0" r="r" b="b"/>
                <a:pathLst>
                  <a:path w="712" h="129">
                    <a:moveTo>
                      <a:pt x="712" y="93"/>
                    </a:moveTo>
                    <a:lnTo>
                      <a:pt x="591" y="85"/>
                    </a:lnTo>
                    <a:lnTo>
                      <a:pt x="518" y="129"/>
                    </a:lnTo>
                    <a:lnTo>
                      <a:pt x="462" y="101"/>
                    </a:lnTo>
                    <a:lnTo>
                      <a:pt x="366" y="73"/>
                    </a:lnTo>
                    <a:lnTo>
                      <a:pt x="273" y="85"/>
                    </a:lnTo>
                    <a:lnTo>
                      <a:pt x="141" y="125"/>
                    </a:lnTo>
                    <a:lnTo>
                      <a:pt x="0" y="16"/>
                    </a:lnTo>
                    <a:lnTo>
                      <a:pt x="144" y="93"/>
                    </a:lnTo>
                    <a:lnTo>
                      <a:pt x="265" y="25"/>
                    </a:lnTo>
                    <a:lnTo>
                      <a:pt x="410" y="0"/>
                    </a:lnTo>
                    <a:lnTo>
                      <a:pt x="594" y="41"/>
                    </a:lnTo>
                    <a:lnTo>
                      <a:pt x="712" y="93"/>
                    </a:lnTo>
                    <a:lnTo>
                      <a:pt x="712" y="93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68"/>
              <p:cNvSpPr>
                <a:spLocks/>
              </p:cNvSpPr>
              <p:nvPr/>
            </p:nvSpPr>
            <p:spPr bwMode="auto">
              <a:xfrm>
                <a:off x="2346" y="1589"/>
                <a:ext cx="399" cy="132"/>
              </a:xfrm>
              <a:custGeom>
                <a:avLst/>
                <a:gdLst/>
                <a:ahLst/>
                <a:cxnLst>
                  <a:cxn ang="0">
                    <a:pos x="399" y="0"/>
                  </a:cxn>
                  <a:cxn ang="0">
                    <a:pos x="330" y="72"/>
                  </a:cxn>
                  <a:cxn ang="0">
                    <a:pos x="242" y="125"/>
                  </a:cxn>
                  <a:cxn ang="0">
                    <a:pos x="149" y="132"/>
                  </a:cxn>
                  <a:cxn ang="0">
                    <a:pos x="81" y="100"/>
                  </a:cxn>
                  <a:cxn ang="0">
                    <a:pos x="0" y="40"/>
                  </a:cxn>
                  <a:cxn ang="0">
                    <a:pos x="157" y="97"/>
                  </a:cxn>
                  <a:cxn ang="0">
                    <a:pos x="290" y="60"/>
                  </a:cxn>
                  <a:cxn ang="0">
                    <a:pos x="399" y="0"/>
                  </a:cxn>
                  <a:cxn ang="0">
                    <a:pos x="399" y="0"/>
                  </a:cxn>
                </a:cxnLst>
                <a:rect l="0" t="0" r="r" b="b"/>
                <a:pathLst>
                  <a:path w="399" h="132">
                    <a:moveTo>
                      <a:pt x="399" y="0"/>
                    </a:moveTo>
                    <a:lnTo>
                      <a:pt x="330" y="72"/>
                    </a:lnTo>
                    <a:lnTo>
                      <a:pt x="242" y="125"/>
                    </a:lnTo>
                    <a:lnTo>
                      <a:pt x="149" y="132"/>
                    </a:lnTo>
                    <a:lnTo>
                      <a:pt x="81" y="100"/>
                    </a:lnTo>
                    <a:lnTo>
                      <a:pt x="0" y="40"/>
                    </a:lnTo>
                    <a:lnTo>
                      <a:pt x="157" y="97"/>
                    </a:lnTo>
                    <a:lnTo>
                      <a:pt x="290" y="60"/>
                    </a:lnTo>
                    <a:lnTo>
                      <a:pt x="399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69"/>
              <p:cNvSpPr>
                <a:spLocks/>
              </p:cNvSpPr>
              <p:nvPr/>
            </p:nvSpPr>
            <p:spPr bwMode="auto">
              <a:xfrm>
                <a:off x="1824" y="1512"/>
                <a:ext cx="1903" cy="313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6" y="269"/>
                  </a:cxn>
                  <a:cxn ang="0">
                    <a:pos x="105" y="373"/>
                  </a:cxn>
                  <a:cxn ang="0">
                    <a:pos x="237" y="426"/>
                  </a:cxn>
                  <a:cxn ang="0">
                    <a:pos x="394" y="417"/>
                  </a:cxn>
                  <a:cxn ang="0">
                    <a:pos x="498" y="369"/>
                  </a:cxn>
                  <a:cxn ang="0">
                    <a:pos x="635" y="213"/>
                  </a:cxn>
                  <a:cxn ang="0">
                    <a:pos x="716" y="292"/>
                  </a:cxn>
                  <a:cxn ang="0">
                    <a:pos x="829" y="337"/>
                  </a:cxn>
                  <a:cxn ang="0">
                    <a:pos x="916" y="324"/>
                  </a:cxn>
                  <a:cxn ang="0">
                    <a:pos x="1041" y="273"/>
                  </a:cxn>
                  <a:cxn ang="0">
                    <a:pos x="1142" y="176"/>
                  </a:cxn>
                  <a:cxn ang="0">
                    <a:pos x="1238" y="160"/>
                  </a:cxn>
                  <a:cxn ang="0">
                    <a:pos x="1310" y="180"/>
                  </a:cxn>
                  <a:cxn ang="0">
                    <a:pos x="1387" y="241"/>
                  </a:cxn>
                  <a:cxn ang="0">
                    <a:pos x="1407" y="289"/>
                  </a:cxn>
                  <a:cxn ang="0">
                    <a:pos x="1528" y="220"/>
                  </a:cxn>
                  <a:cxn ang="0">
                    <a:pos x="1644" y="220"/>
                  </a:cxn>
                  <a:cxn ang="0">
                    <a:pos x="1725" y="248"/>
                  </a:cxn>
                  <a:cxn ang="0">
                    <a:pos x="1797" y="305"/>
                  </a:cxn>
                  <a:cxn ang="0">
                    <a:pos x="1858" y="248"/>
                  </a:cxn>
                  <a:cxn ang="0">
                    <a:pos x="1934" y="224"/>
                  </a:cxn>
                  <a:cxn ang="0">
                    <a:pos x="2027" y="232"/>
                  </a:cxn>
                  <a:cxn ang="0">
                    <a:pos x="2135" y="260"/>
                  </a:cxn>
                  <a:cxn ang="0">
                    <a:pos x="2050" y="144"/>
                  </a:cxn>
                  <a:cxn ang="0">
                    <a:pos x="1926" y="51"/>
                  </a:cxn>
                  <a:cxn ang="0">
                    <a:pos x="1749" y="7"/>
                  </a:cxn>
                  <a:cxn ang="0">
                    <a:pos x="1637" y="0"/>
                  </a:cxn>
                  <a:cxn ang="0">
                    <a:pos x="1488" y="47"/>
                  </a:cxn>
                  <a:cxn ang="0">
                    <a:pos x="1383" y="88"/>
                  </a:cxn>
                  <a:cxn ang="0">
                    <a:pos x="1299" y="23"/>
                  </a:cxn>
                  <a:cxn ang="0">
                    <a:pos x="1194" y="16"/>
                  </a:cxn>
                  <a:cxn ang="0">
                    <a:pos x="1097" y="44"/>
                  </a:cxn>
                  <a:cxn ang="0">
                    <a:pos x="1038" y="116"/>
                  </a:cxn>
                  <a:cxn ang="0">
                    <a:pos x="897" y="185"/>
                  </a:cxn>
                  <a:cxn ang="0">
                    <a:pos x="804" y="185"/>
                  </a:cxn>
                  <a:cxn ang="0">
                    <a:pos x="671" y="104"/>
                  </a:cxn>
                  <a:cxn ang="0">
                    <a:pos x="632" y="51"/>
                  </a:cxn>
                  <a:cxn ang="0">
                    <a:pos x="571" y="156"/>
                  </a:cxn>
                  <a:cxn ang="0">
                    <a:pos x="410" y="269"/>
                  </a:cxn>
                  <a:cxn ang="0">
                    <a:pos x="265" y="280"/>
                  </a:cxn>
                  <a:cxn ang="0">
                    <a:pos x="140" y="229"/>
                  </a:cxn>
                  <a:cxn ang="0">
                    <a:pos x="0" y="120"/>
                  </a:cxn>
                  <a:cxn ang="0">
                    <a:pos x="0" y="120"/>
                  </a:cxn>
                </a:cxnLst>
                <a:rect l="0" t="0" r="r" b="b"/>
                <a:pathLst>
                  <a:path w="2135" h="426">
                    <a:moveTo>
                      <a:pt x="0" y="120"/>
                    </a:moveTo>
                    <a:lnTo>
                      <a:pt x="16" y="269"/>
                    </a:lnTo>
                    <a:lnTo>
                      <a:pt x="105" y="373"/>
                    </a:lnTo>
                    <a:lnTo>
                      <a:pt x="237" y="426"/>
                    </a:lnTo>
                    <a:lnTo>
                      <a:pt x="394" y="417"/>
                    </a:lnTo>
                    <a:lnTo>
                      <a:pt x="498" y="369"/>
                    </a:lnTo>
                    <a:lnTo>
                      <a:pt x="635" y="213"/>
                    </a:lnTo>
                    <a:lnTo>
                      <a:pt x="716" y="292"/>
                    </a:lnTo>
                    <a:lnTo>
                      <a:pt x="829" y="337"/>
                    </a:lnTo>
                    <a:lnTo>
                      <a:pt x="916" y="324"/>
                    </a:lnTo>
                    <a:lnTo>
                      <a:pt x="1041" y="273"/>
                    </a:lnTo>
                    <a:lnTo>
                      <a:pt x="1142" y="176"/>
                    </a:lnTo>
                    <a:lnTo>
                      <a:pt x="1238" y="160"/>
                    </a:lnTo>
                    <a:lnTo>
                      <a:pt x="1310" y="180"/>
                    </a:lnTo>
                    <a:lnTo>
                      <a:pt x="1387" y="241"/>
                    </a:lnTo>
                    <a:lnTo>
                      <a:pt x="1407" y="289"/>
                    </a:lnTo>
                    <a:lnTo>
                      <a:pt x="1528" y="220"/>
                    </a:lnTo>
                    <a:lnTo>
                      <a:pt x="1644" y="220"/>
                    </a:lnTo>
                    <a:lnTo>
                      <a:pt x="1725" y="248"/>
                    </a:lnTo>
                    <a:lnTo>
                      <a:pt x="1797" y="305"/>
                    </a:lnTo>
                    <a:lnTo>
                      <a:pt x="1858" y="248"/>
                    </a:lnTo>
                    <a:lnTo>
                      <a:pt x="1934" y="224"/>
                    </a:lnTo>
                    <a:lnTo>
                      <a:pt x="2027" y="232"/>
                    </a:lnTo>
                    <a:lnTo>
                      <a:pt x="2135" y="260"/>
                    </a:lnTo>
                    <a:lnTo>
                      <a:pt x="2050" y="144"/>
                    </a:lnTo>
                    <a:lnTo>
                      <a:pt x="1926" y="51"/>
                    </a:lnTo>
                    <a:lnTo>
                      <a:pt x="1749" y="7"/>
                    </a:lnTo>
                    <a:lnTo>
                      <a:pt x="1637" y="0"/>
                    </a:lnTo>
                    <a:lnTo>
                      <a:pt x="1488" y="47"/>
                    </a:lnTo>
                    <a:lnTo>
                      <a:pt x="1383" y="88"/>
                    </a:lnTo>
                    <a:lnTo>
                      <a:pt x="1299" y="23"/>
                    </a:lnTo>
                    <a:lnTo>
                      <a:pt x="1194" y="16"/>
                    </a:lnTo>
                    <a:lnTo>
                      <a:pt x="1097" y="44"/>
                    </a:lnTo>
                    <a:lnTo>
                      <a:pt x="1038" y="116"/>
                    </a:lnTo>
                    <a:lnTo>
                      <a:pt x="897" y="185"/>
                    </a:lnTo>
                    <a:lnTo>
                      <a:pt x="804" y="185"/>
                    </a:lnTo>
                    <a:lnTo>
                      <a:pt x="671" y="104"/>
                    </a:lnTo>
                    <a:lnTo>
                      <a:pt x="632" y="51"/>
                    </a:lnTo>
                    <a:lnTo>
                      <a:pt x="571" y="156"/>
                    </a:lnTo>
                    <a:lnTo>
                      <a:pt x="410" y="269"/>
                    </a:lnTo>
                    <a:lnTo>
                      <a:pt x="265" y="280"/>
                    </a:lnTo>
                    <a:lnTo>
                      <a:pt x="140" y="229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70"/>
              <p:cNvSpPr>
                <a:spLocks/>
              </p:cNvSpPr>
              <p:nvPr/>
            </p:nvSpPr>
            <p:spPr bwMode="auto">
              <a:xfrm>
                <a:off x="1825" y="1601"/>
                <a:ext cx="1262" cy="227"/>
              </a:xfrm>
              <a:custGeom>
                <a:avLst/>
                <a:gdLst/>
                <a:ahLst/>
                <a:cxnLst>
                  <a:cxn ang="0">
                    <a:pos x="13" y="129"/>
                  </a:cxn>
                  <a:cxn ang="0">
                    <a:pos x="30" y="156"/>
                  </a:cxn>
                  <a:cxn ang="0">
                    <a:pos x="52" y="184"/>
                  </a:cxn>
                  <a:cxn ang="0">
                    <a:pos x="87" y="220"/>
                  </a:cxn>
                  <a:cxn ang="0">
                    <a:pos x="137" y="255"/>
                  </a:cxn>
                  <a:cxn ang="0">
                    <a:pos x="192" y="283"/>
                  </a:cxn>
                  <a:cxn ang="0">
                    <a:pos x="346" y="309"/>
                  </a:cxn>
                  <a:cxn ang="0">
                    <a:pos x="486" y="273"/>
                  </a:cxn>
                  <a:cxn ang="0">
                    <a:pos x="534" y="242"/>
                  </a:cxn>
                  <a:cxn ang="0">
                    <a:pos x="575" y="206"/>
                  </a:cxn>
                  <a:cxn ang="0">
                    <a:pos x="614" y="165"/>
                  </a:cxn>
                  <a:cxn ang="0">
                    <a:pos x="644" y="123"/>
                  </a:cxn>
                  <a:cxn ang="0">
                    <a:pos x="673" y="126"/>
                  </a:cxn>
                  <a:cxn ang="0">
                    <a:pos x="711" y="158"/>
                  </a:cxn>
                  <a:cxn ang="0">
                    <a:pos x="753" y="183"/>
                  </a:cxn>
                  <a:cxn ang="0">
                    <a:pos x="870" y="213"/>
                  </a:cxn>
                  <a:cxn ang="0">
                    <a:pos x="1014" y="180"/>
                  </a:cxn>
                  <a:cxn ang="0">
                    <a:pos x="1062" y="146"/>
                  </a:cxn>
                  <a:cxn ang="0">
                    <a:pos x="1090" y="118"/>
                  </a:cxn>
                  <a:cxn ang="0">
                    <a:pos x="1129" y="82"/>
                  </a:cxn>
                  <a:cxn ang="0">
                    <a:pos x="1197" y="51"/>
                  </a:cxn>
                  <a:cxn ang="0">
                    <a:pos x="1340" y="73"/>
                  </a:cxn>
                  <a:cxn ang="0">
                    <a:pos x="1388" y="112"/>
                  </a:cxn>
                  <a:cxn ang="0">
                    <a:pos x="1407" y="140"/>
                  </a:cxn>
                  <a:cxn ang="0">
                    <a:pos x="1406" y="71"/>
                  </a:cxn>
                  <a:cxn ang="0">
                    <a:pos x="1361" y="37"/>
                  </a:cxn>
                  <a:cxn ang="0">
                    <a:pos x="1305" y="11"/>
                  </a:cxn>
                  <a:cxn ang="0">
                    <a:pos x="1153" y="21"/>
                  </a:cxn>
                  <a:cxn ang="0">
                    <a:pos x="1101" y="57"/>
                  </a:cxn>
                  <a:cxn ang="0">
                    <a:pos x="1070" y="89"/>
                  </a:cxn>
                  <a:cxn ang="0">
                    <a:pos x="1031" y="122"/>
                  </a:cxn>
                  <a:cxn ang="0">
                    <a:pos x="989" y="151"/>
                  </a:cxn>
                  <a:cxn ang="0">
                    <a:pos x="914" y="180"/>
                  </a:cxn>
                  <a:cxn ang="0">
                    <a:pos x="763" y="155"/>
                  </a:cxn>
                  <a:cxn ang="0">
                    <a:pos x="723" y="125"/>
                  </a:cxn>
                  <a:cxn ang="0">
                    <a:pos x="687" y="83"/>
                  </a:cxn>
                  <a:cxn ang="0">
                    <a:pos x="670" y="54"/>
                  </a:cxn>
                  <a:cxn ang="0">
                    <a:pos x="655" y="25"/>
                  </a:cxn>
                  <a:cxn ang="0">
                    <a:pos x="638" y="49"/>
                  </a:cxn>
                  <a:cxn ang="0">
                    <a:pos x="623" y="73"/>
                  </a:cxn>
                  <a:cxn ang="0">
                    <a:pos x="605" y="99"/>
                  </a:cxn>
                  <a:cxn ang="0">
                    <a:pos x="586" y="126"/>
                  </a:cxn>
                  <a:cxn ang="0">
                    <a:pos x="566" y="151"/>
                  </a:cxn>
                  <a:cxn ang="0">
                    <a:pos x="539" y="181"/>
                  </a:cxn>
                  <a:cxn ang="0">
                    <a:pos x="497" y="219"/>
                  </a:cxn>
                  <a:cxn ang="0">
                    <a:pos x="444" y="249"/>
                  </a:cxn>
                  <a:cxn ang="0">
                    <a:pos x="307" y="269"/>
                  </a:cxn>
                  <a:cxn ang="0">
                    <a:pos x="181" y="235"/>
                  </a:cxn>
                  <a:cxn ang="0">
                    <a:pos x="123" y="200"/>
                  </a:cxn>
                  <a:cxn ang="0">
                    <a:pos x="80" y="162"/>
                  </a:cxn>
                  <a:cxn ang="0">
                    <a:pos x="58" y="137"/>
                  </a:cxn>
                  <a:cxn ang="0">
                    <a:pos x="38" y="110"/>
                  </a:cxn>
                  <a:cxn ang="0">
                    <a:pos x="22" y="80"/>
                  </a:cxn>
                  <a:cxn ang="0">
                    <a:pos x="8" y="49"/>
                  </a:cxn>
                  <a:cxn ang="0">
                    <a:pos x="0" y="105"/>
                  </a:cxn>
                </a:cxnLst>
                <a:rect l="0" t="0" r="r" b="b"/>
                <a:pathLst>
                  <a:path w="1416" h="309">
                    <a:moveTo>
                      <a:pt x="0" y="105"/>
                    </a:moveTo>
                    <a:lnTo>
                      <a:pt x="1" y="109"/>
                    </a:lnTo>
                    <a:lnTo>
                      <a:pt x="3" y="113"/>
                    </a:lnTo>
                    <a:lnTo>
                      <a:pt x="5" y="118"/>
                    </a:lnTo>
                    <a:lnTo>
                      <a:pt x="8" y="122"/>
                    </a:lnTo>
                    <a:lnTo>
                      <a:pt x="11" y="125"/>
                    </a:lnTo>
                    <a:lnTo>
                      <a:pt x="13" y="129"/>
                    </a:lnTo>
                    <a:lnTo>
                      <a:pt x="15" y="134"/>
                    </a:lnTo>
                    <a:lnTo>
                      <a:pt x="17" y="137"/>
                    </a:lnTo>
                    <a:lnTo>
                      <a:pt x="19" y="141"/>
                    </a:lnTo>
                    <a:lnTo>
                      <a:pt x="23" y="144"/>
                    </a:lnTo>
                    <a:lnTo>
                      <a:pt x="25" y="149"/>
                    </a:lnTo>
                    <a:lnTo>
                      <a:pt x="27" y="153"/>
                    </a:lnTo>
                    <a:lnTo>
                      <a:pt x="30" y="156"/>
                    </a:lnTo>
                    <a:lnTo>
                      <a:pt x="32" y="161"/>
                    </a:lnTo>
                    <a:lnTo>
                      <a:pt x="36" y="164"/>
                    </a:lnTo>
                    <a:lnTo>
                      <a:pt x="38" y="167"/>
                    </a:lnTo>
                    <a:lnTo>
                      <a:pt x="41" y="170"/>
                    </a:lnTo>
                    <a:lnTo>
                      <a:pt x="44" y="175"/>
                    </a:lnTo>
                    <a:lnTo>
                      <a:pt x="50" y="181"/>
                    </a:lnTo>
                    <a:lnTo>
                      <a:pt x="52" y="184"/>
                    </a:lnTo>
                    <a:lnTo>
                      <a:pt x="55" y="189"/>
                    </a:lnTo>
                    <a:lnTo>
                      <a:pt x="61" y="195"/>
                    </a:lnTo>
                    <a:lnTo>
                      <a:pt x="65" y="198"/>
                    </a:lnTo>
                    <a:lnTo>
                      <a:pt x="68" y="202"/>
                    </a:lnTo>
                    <a:lnTo>
                      <a:pt x="74" y="207"/>
                    </a:lnTo>
                    <a:lnTo>
                      <a:pt x="81" y="213"/>
                    </a:lnTo>
                    <a:lnTo>
                      <a:pt x="87" y="220"/>
                    </a:lnTo>
                    <a:lnTo>
                      <a:pt x="94" y="225"/>
                    </a:lnTo>
                    <a:lnTo>
                      <a:pt x="100" y="231"/>
                    </a:lnTo>
                    <a:lnTo>
                      <a:pt x="108" y="236"/>
                    </a:lnTo>
                    <a:lnTo>
                      <a:pt x="114" y="241"/>
                    </a:lnTo>
                    <a:lnTo>
                      <a:pt x="122" y="247"/>
                    </a:lnTo>
                    <a:lnTo>
                      <a:pt x="129" y="251"/>
                    </a:lnTo>
                    <a:lnTo>
                      <a:pt x="137" y="255"/>
                    </a:lnTo>
                    <a:lnTo>
                      <a:pt x="144" y="261"/>
                    </a:lnTo>
                    <a:lnTo>
                      <a:pt x="152" y="265"/>
                    </a:lnTo>
                    <a:lnTo>
                      <a:pt x="159" y="268"/>
                    </a:lnTo>
                    <a:lnTo>
                      <a:pt x="167" y="273"/>
                    </a:lnTo>
                    <a:lnTo>
                      <a:pt x="176" y="276"/>
                    </a:lnTo>
                    <a:lnTo>
                      <a:pt x="183" y="280"/>
                    </a:lnTo>
                    <a:lnTo>
                      <a:pt x="192" y="283"/>
                    </a:lnTo>
                    <a:lnTo>
                      <a:pt x="208" y="290"/>
                    </a:lnTo>
                    <a:lnTo>
                      <a:pt x="224" y="294"/>
                    </a:lnTo>
                    <a:lnTo>
                      <a:pt x="241" y="299"/>
                    </a:lnTo>
                    <a:lnTo>
                      <a:pt x="259" y="303"/>
                    </a:lnTo>
                    <a:lnTo>
                      <a:pt x="276" y="306"/>
                    </a:lnTo>
                    <a:lnTo>
                      <a:pt x="310" y="309"/>
                    </a:lnTo>
                    <a:lnTo>
                      <a:pt x="346" y="309"/>
                    </a:lnTo>
                    <a:lnTo>
                      <a:pt x="381" y="305"/>
                    </a:lnTo>
                    <a:lnTo>
                      <a:pt x="417" y="298"/>
                    </a:lnTo>
                    <a:lnTo>
                      <a:pt x="434" y="293"/>
                    </a:lnTo>
                    <a:lnTo>
                      <a:pt x="451" y="288"/>
                    </a:lnTo>
                    <a:lnTo>
                      <a:pt x="469" y="280"/>
                    </a:lnTo>
                    <a:lnTo>
                      <a:pt x="477" y="277"/>
                    </a:lnTo>
                    <a:lnTo>
                      <a:pt x="486" y="273"/>
                    </a:lnTo>
                    <a:lnTo>
                      <a:pt x="498" y="266"/>
                    </a:lnTo>
                    <a:lnTo>
                      <a:pt x="503" y="263"/>
                    </a:lnTo>
                    <a:lnTo>
                      <a:pt x="510" y="260"/>
                    </a:lnTo>
                    <a:lnTo>
                      <a:pt x="515" y="255"/>
                    </a:lnTo>
                    <a:lnTo>
                      <a:pt x="521" y="251"/>
                    </a:lnTo>
                    <a:lnTo>
                      <a:pt x="528" y="247"/>
                    </a:lnTo>
                    <a:lnTo>
                      <a:pt x="534" y="242"/>
                    </a:lnTo>
                    <a:lnTo>
                      <a:pt x="540" y="238"/>
                    </a:lnTo>
                    <a:lnTo>
                      <a:pt x="546" y="233"/>
                    </a:lnTo>
                    <a:lnTo>
                      <a:pt x="553" y="227"/>
                    </a:lnTo>
                    <a:lnTo>
                      <a:pt x="558" y="222"/>
                    </a:lnTo>
                    <a:lnTo>
                      <a:pt x="565" y="218"/>
                    </a:lnTo>
                    <a:lnTo>
                      <a:pt x="570" y="212"/>
                    </a:lnTo>
                    <a:lnTo>
                      <a:pt x="575" y="206"/>
                    </a:lnTo>
                    <a:lnTo>
                      <a:pt x="582" y="200"/>
                    </a:lnTo>
                    <a:lnTo>
                      <a:pt x="587" y="195"/>
                    </a:lnTo>
                    <a:lnTo>
                      <a:pt x="593" y="189"/>
                    </a:lnTo>
                    <a:lnTo>
                      <a:pt x="598" y="183"/>
                    </a:lnTo>
                    <a:lnTo>
                      <a:pt x="603" y="177"/>
                    </a:lnTo>
                    <a:lnTo>
                      <a:pt x="609" y="171"/>
                    </a:lnTo>
                    <a:lnTo>
                      <a:pt x="614" y="165"/>
                    </a:lnTo>
                    <a:lnTo>
                      <a:pt x="618" y="160"/>
                    </a:lnTo>
                    <a:lnTo>
                      <a:pt x="624" y="153"/>
                    </a:lnTo>
                    <a:lnTo>
                      <a:pt x="628" y="147"/>
                    </a:lnTo>
                    <a:lnTo>
                      <a:pt x="632" y="140"/>
                    </a:lnTo>
                    <a:lnTo>
                      <a:pt x="637" y="135"/>
                    </a:lnTo>
                    <a:lnTo>
                      <a:pt x="640" y="128"/>
                    </a:lnTo>
                    <a:lnTo>
                      <a:pt x="644" y="123"/>
                    </a:lnTo>
                    <a:lnTo>
                      <a:pt x="647" y="117"/>
                    </a:lnTo>
                    <a:lnTo>
                      <a:pt x="651" y="110"/>
                    </a:lnTo>
                    <a:lnTo>
                      <a:pt x="654" y="105"/>
                    </a:lnTo>
                    <a:lnTo>
                      <a:pt x="658" y="110"/>
                    </a:lnTo>
                    <a:lnTo>
                      <a:pt x="664" y="115"/>
                    </a:lnTo>
                    <a:lnTo>
                      <a:pt x="668" y="121"/>
                    </a:lnTo>
                    <a:lnTo>
                      <a:pt x="673" y="126"/>
                    </a:lnTo>
                    <a:lnTo>
                      <a:pt x="679" y="132"/>
                    </a:lnTo>
                    <a:lnTo>
                      <a:pt x="684" y="136"/>
                    </a:lnTo>
                    <a:lnTo>
                      <a:pt x="689" y="141"/>
                    </a:lnTo>
                    <a:lnTo>
                      <a:pt x="694" y="146"/>
                    </a:lnTo>
                    <a:lnTo>
                      <a:pt x="700" y="150"/>
                    </a:lnTo>
                    <a:lnTo>
                      <a:pt x="706" y="154"/>
                    </a:lnTo>
                    <a:lnTo>
                      <a:pt x="711" y="158"/>
                    </a:lnTo>
                    <a:lnTo>
                      <a:pt x="716" y="163"/>
                    </a:lnTo>
                    <a:lnTo>
                      <a:pt x="723" y="166"/>
                    </a:lnTo>
                    <a:lnTo>
                      <a:pt x="728" y="170"/>
                    </a:lnTo>
                    <a:lnTo>
                      <a:pt x="735" y="174"/>
                    </a:lnTo>
                    <a:lnTo>
                      <a:pt x="741" y="177"/>
                    </a:lnTo>
                    <a:lnTo>
                      <a:pt x="747" y="180"/>
                    </a:lnTo>
                    <a:lnTo>
                      <a:pt x="753" y="183"/>
                    </a:lnTo>
                    <a:lnTo>
                      <a:pt x="765" y="190"/>
                    </a:lnTo>
                    <a:lnTo>
                      <a:pt x="778" y="194"/>
                    </a:lnTo>
                    <a:lnTo>
                      <a:pt x="791" y="199"/>
                    </a:lnTo>
                    <a:lnTo>
                      <a:pt x="804" y="203"/>
                    </a:lnTo>
                    <a:lnTo>
                      <a:pt x="817" y="206"/>
                    </a:lnTo>
                    <a:lnTo>
                      <a:pt x="844" y="211"/>
                    </a:lnTo>
                    <a:lnTo>
                      <a:pt x="870" y="213"/>
                    </a:lnTo>
                    <a:lnTo>
                      <a:pt x="896" y="213"/>
                    </a:lnTo>
                    <a:lnTo>
                      <a:pt x="950" y="205"/>
                    </a:lnTo>
                    <a:lnTo>
                      <a:pt x="963" y="202"/>
                    </a:lnTo>
                    <a:lnTo>
                      <a:pt x="976" y="197"/>
                    </a:lnTo>
                    <a:lnTo>
                      <a:pt x="989" y="192"/>
                    </a:lnTo>
                    <a:lnTo>
                      <a:pt x="1001" y="186"/>
                    </a:lnTo>
                    <a:lnTo>
                      <a:pt x="1014" y="180"/>
                    </a:lnTo>
                    <a:lnTo>
                      <a:pt x="1026" y="174"/>
                    </a:lnTo>
                    <a:lnTo>
                      <a:pt x="1031" y="169"/>
                    </a:lnTo>
                    <a:lnTo>
                      <a:pt x="1037" y="166"/>
                    </a:lnTo>
                    <a:lnTo>
                      <a:pt x="1043" y="162"/>
                    </a:lnTo>
                    <a:lnTo>
                      <a:pt x="1049" y="157"/>
                    </a:lnTo>
                    <a:lnTo>
                      <a:pt x="1055" y="152"/>
                    </a:lnTo>
                    <a:lnTo>
                      <a:pt x="1062" y="146"/>
                    </a:lnTo>
                    <a:lnTo>
                      <a:pt x="1070" y="139"/>
                    </a:lnTo>
                    <a:lnTo>
                      <a:pt x="1073" y="136"/>
                    </a:lnTo>
                    <a:lnTo>
                      <a:pt x="1076" y="133"/>
                    </a:lnTo>
                    <a:lnTo>
                      <a:pt x="1079" y="128"/>
                    </a:lnTo>
                    <a:lnTo>
                      <a:pt x="1084" y="125"/>
                    </a:lnTo>
                    <a:lnTo>
                      <a:pt x="1087" y="122"/>
                    </a:lnTo>
                    <a:lnTo>
                      <a:pt x="1090" y="118"/>
                    </a:lnTo>
                    <a:lnTo>
                      <a:pt x="1094" y="114"/>
                    </a:lnTo>
                    <a:lnTo>
                      <a:pt x="1096" y="111"/>
                    </a:lnTo>
                    <a:lnTo>
                      <a:pt x="1101" y="105"/>
                    </a:lnTo>
                    <a:lnTo>
                      <a:pt x="1108" y="99"/>
                    </a:lnTo>
                    <a:lnTo>
                      <a:pt x="1114" y="93"/>
                    </a:lnTo>
                    <a:lnTo>
                      <a:pt x="1120" y="87"/>
                    </a:lnTo>
                    <a:lnTo>
                      <a:pt x="1129" y="82"/>
                    </a:lnTo>
                    <a:lnTo>
                      <a:pt x="1137" y="77"/>
                    </a:lnTo>
                    <a:lnTo>
                      <a:pt x="1144" y="71"/>
                    </a:lnTo>
                    <a:lnTo>
                      <a:pt x="1153" y="67"/>
                    </a:lnTo>
                    <a:lnTo>
                      <a:pt x="1159" y="63"/>
                    </a:lnTo>
                    <a:lnTo>
                      <a:pt x="1169" y="60"/>
                    </a:lnTo>
                    <a:lnTo>
                      <a:pt x="1178" y="56"/>
                    </a:lnTo>
                    <a:lnTo>
                      <a:pt x="1197" y="51"/>
                    </a:lnTo>
                    <a:lnTo>
                      <a:pt x="1215" y="47"/>
                    </a:lnTo>
                    <a:lnTo>
                      <a:pt x="1234" y="46"/>
                    </a:lnTo>
                    <a:lnTo>
                      <a:pt x="1271" y="48"/>
                    </a:lnTo>
                    <a:lnTo>
                      <a:pt x="1307" y="57"/>
                    </a:lnTo>
                    <a:lnTo>
                      <a:pt x="1324" y="65"/>
                    </a:lnTo>
                    <a:lnTo>
                      <a:pt x="1333" y="68"/>
                    </a:lnTo>
                    <a:lnTo>
                      <a:pt x="1340" y="73"/>
                    </a:lnTo>
                    <a:lnTo>
                      <a:pt x="1349" y="78"/>
                    </a:lnTo>
                    <a:lnTo>
                      <a:pt x="1356" y="83"/>
                    </a:lnTo>
                    <a:lnTo>
                      <a:pt x="1364" y="90"/>
                    </a:lnTo>
                    <a:lnTo>
                      <a:pt x="1370" y="95"/>
                    </a:lnTo>
                    <a:lnTo>
                      <a:pt x="1378" y="101"/>
                    </a:lnTo>
                    <a:lnTo>
                      <a:pt x="1384" y="109"/>
                    </a:lnTo>
                    <a:lnTo>
                      <a:pt x="1388" y="112"/>
                    </a:lnTo>
                    <a:lnTo>
                      <a:pt x="1390" y="117"/>
                    </a:lnTo>
                    <a:lnTo>
                      <a:pt x="1393" y="120"/>
                    </a:lnTo>
                    <a:lnTo>
                      <a:pt x="1396" y="124"/>
                    </a:lnTo>
                    <a:lnTo>
                      <a:pt x="1399" y="127"/>
                    </a:lnTo>
                    <a:lnTo>
                      <a:pt x="1402" y="132"/>
                    </a:lnTo>
                    <a:lnTo>
                      <a:pt x="1405" y="136"/>
                    </a:lnTo>
                    <a:lnTo>
                      <a:pt x="1407" y="140"/>
                    </a:lnTo>
                    <a:lnTo>
                      <a:pt x="1409" y="144"/>
                    </a:lnTo>
                    <a:lnTo>
                      <a:pt x="1411" y="148"/>
                    </a:lnTo>
                    <a:lnTo>
                      <a:pt x="1413" y="153"/>
                    </a:lnTo>
                    <a:lnTo>
                      <a:pt x="1416" y="157"/>
                    </a:lnTo>
                    <a:lnTo>
                      <a:pt x="1416" y="82"/>
                    </a:lnTo>
                    <a:lnTo>
                      <a:pt x="1411" y="77"/>
                    </a:lnTo>
                    <a:lnTo>
                      <a:pt x="1406" y="71"/>
                    </a:lnTo>
                    <a:lnTo>
                      <a:pt x="1399" y="66"/>
                    </a:lnTo>
                    <a:lnTo>
                      <a:pt x="1394" y="62"/>
                    </a:lnTo>
                    <a:lnTo>
                      <a:pt x="1388" y="56"/>
                    </a:lnTo>
                    <a:lnTo>
                      <a:pt x="1381" y="51"/>
                    </a:lnTo>
                    <a:lnTo>
                      <a:pt x="1375" y="47"/>
                    </a:lnTo>
                    <a:lnTo>
                      <a:pt x="1367" y="41"/>
                    </a:lnTo>
                    <a:lnTo>
                      <a:pt x="1361" y="37"/>
                    </a:lnTo>
                    <a:lnTo>
                      <a:pt x="1353" y="33"/>
                    </a:lnTo>
                    <a:lnTo>
                      <a:pt x="1346" y="28"/>
                    </a:lnTo>
                    <a:lnTo>
                      <a:pt x="1337" y="25"/>
                    </a:lnTo>
                    <a:lnTo>
                      <a:pt x="1329" y="21"/>
                    </a:lnTo>
                    <a:lnTo>
                      <a:pt x="1321" y="18"/>
                    </a:lnTo>
                    <a:lnTo>
                      <a:pt x="1313" y="14"/>
                    </a:lnTo>
                    <a:lnTo>
                      <a:pt x="1305" y="11"/>
                    </a:lnTo>
                    <a:lnTo>
                      <a:pt x="1287" y="7"/>
                    </a:lnTo>
                    <a:lnTo>
                      <a:pt x="1269" y="4"/>
                    </a:lnTo>
                    <a:lnTo>
                      <a:pt x="1232" y="0"/>
                    </a:lnTo>
                    <a:lnTo>
                      <a:pt x="1196" y="5"/>
                    </a:lnTo>
                    <a:lnTo>
                      <a:pt x="1178" y="10"/>
                    </a:lnTo>
                    <a:lnTo>
                      <a:pt x="1159" y="18"/>
                    </a:lnTo>
                    <a:lnTo>
                      <a:pt x="1153" y="21"/>
                    </a:lnTo>
                    <a:lnTo>
                      <a:pt x="1144" y="25"/>
                    </a:lnTo>
                    <a:lnTo>
                      <a:pt x="1137" y="30"/>
                    </a:lnTo>
                    <a:lnTo>
                      <a:pt x="1129" y="36"/>
                    </a:lnTo>
                    <a:lnTo>
                      <a:pt x="1120" y="41"/>
                    </a:lnTo>
                    <a:lnTo>
                      <a:pt x="1114" y="47"/>
                    </a:lnTo>
                    <a:lnTo>
                      <a:pt x="1108" y="52"/>
                    </a:lnTo>
                    <a:lnTo>
                      <a:pt x="1101" y="57"/>
                    </a:lnTo>
                    <a:lnTo>
                      <a:pt x="1099" y="62"/>
                    </a:lnTo>
                    <a:lnTo>
                      <a:pt x="1095" y="65"/>
                    </a:lnTo>
                    <a:lnTo>
                      <a:pt x="1091" y="69"/>
                    </a:lnTo>
                    <a:lnTo>
                      <a:pt x="1086" y="73"/>
                    </a:lnTo>
                    <a:lnTo>
                      <a:pt x="1081" y="79"/>
                    </a:lnTo>
                    <a:lnTo>
                      <a:pt x="1075" y="84"/>
                    </a:lnTo>
                    <a:lnTo>
                      <a:pt x="1070" y="89"/>
                    </a:lnTo>
                    <a:lnTo>
                      <a:pt x="1064" y="94"/>
                    </a:lnTo>
                    <a:lnTo>
                      <a:pt x="1058" y="99"/>
                    </a:lnTo>
                    <a:lnTo>
                      <a:pt x="1053" y="105"/>
                    </a:lnTo>
                    <a:lnTo>
                      <a:pt x="1046" y="109"/>
                    </a:lnTo>
                    <a:lnTo>
                      <a:pt x="1041" y="114"/>
                    </a:lnTo>
                    <a:lnTo>
                      <a:pt x="1036" y="118"/>
                    </a:lnTo>
                    <a:lnTo>
                      <a:pt x="1031" y="122"/>
                    </a:lnTo>
                    <a:lnTo>
                      <a:pt x="1023" y="127"/>
                    </a:lnTo>
                    <a:lnTo>
                      <a:pt x="1018" y="132"/>
                    </a:lnTo>
                    <a:lnTo>
                      <a:pt x="1013" y="136"/>
                    </a:lnTo>
                    <a:lnTo>
                      <a:pt x="1006" y="140"/>
                    </a:lnTo>
                    <a:lnTo>
                      <a:pt x="1001" y="143"/>
                    </a:lnTo>
                    <a:lnTo>
                      <a:pt x="994" y="148"/>
                    </a:lnTo>
                    <a:lnTo>
                      <a:pt x="989" y="151"/>
                    </a:lnTo>
                    <a:lnTo>
                      <a:pt x="983" y="154"/>
                    </a:lnTo>
                    <a:lnTo>
                      <a:pt x="976" y="157"/>
                    </a:lnTo>
                    <a:lnTo>
                      <a:pt x="964" y="163"/>
                    </a:lnTo>
                    <a:lnTo>
                      <a:pt x="951" y="168"/>
                    </a:lnTo>
                    <a:lnTo>
                      <a:pt x="938" y="172"/>
                    </a:lnTo>
                    <a:lnTo>
                      <a:pt x="927" y="177"/>
                    </a:lnTo>
                    <a:lnTo>
                      <a:pt x="914" y="180"/>
                    </a:lnTo>
                    <a:lnTo>
                      <a:pt x="901" y="182"/>
                    </a:lnTo>
                    <a:lnTo>
                      <a:pt x="875" y="184"/>
                    </a:lnTo>
                    <a:lnTo>
                      <a:pt x="823" y="180"/>
                    </a:lnTo>
                    <a:lnTo>
                      <a:pt x="798" y="172"/>
                    </a:lnTo>
                    <a:lnTo>
                      <a:pt x="786" y="168"/>
                    </a:lnTo>
                    <a:lnTo>
                      <a:pt x="774" y="162"/>
                    </a:lnTo>
                    <a:lnTo>
                      <a:pt x="763" y="155"/>
                    </a:lnTo>
                    <a:lnTo>
                      <a:pt x="756" y="152"/>
                    </a:lnTo>
                    <a:lnTo>
                      <a:pt x="751" y="148"/>
                    </a:lnTo>
                    <a:lnTo>
                      <a:pt x="744" y="143"/>
                    </a:lnTo>
                    <a:lnTo>
                      <a:pt x="739" y="139"/>
                    </a:lnTo>
                    <a:lnTo>
                      <a:pt x="734" y="135"/>
                    </a:lnTo>
                    <a:lnTo>
                      <a:pt x="728" y="131"/>
                    </a:lnTo>
                    <a:lnTo>
                      <a:pt x="723" y="125"/>
                    </a:lnTo>
                    <a:lnTo>
                      <a:pt x="718" y="120"/>
                    </a:lnTo>
                    <a:lnTo>
                      <a:pt x="712" y="114"/>
                    </a:lnTo>
                    <a:lnTo>
                      <a:pt x="707" y="109"/>
                    </a:lnTo>
                    <a:lnTo>
                      <a:pt x="702" y="103"/>
                    </a:lnTo>
                    <a:lnTo>
                      <a:pt x="697" y="96"/>
                    </a:lnTo>
                    <a:lnTo>
                      <a:pt x="693" y="90"/>
                    </a:lnTo>
                    <a:lnTo>
                      <a:pt x="687" y="83"/>
                    </a:lnTo>
                    <a:lnTo>
                      <a:pt x="685" y="80"/>
                    </a:lnTo>
                    <a:lnTo>
                      <a:pt x="683" y="77"/>
                    </a:lnTo>
                    <a:lnTo>
                      <a:pt x="679" y="69"/>
                    </a:lnTo>
                    <a:lnTo>
                      <a:pt x="677" y="66"/>
                    </a:lnTo>
                    <a:lnTo>
                      <a:pt x="674" y="62"/>
                    </a:lnTo>
                    <a:lnTo>
                      <a:pt x="672" y="58"/>
                    </a:lnTo>
                    <a:lnTo>
                      <a:pt x="670" y="54"/>
                    </a:lnTo>
                    <a:lnTo>
                      <a:pt x="668" y="50"/>
                    </a:lnTo>
                    <a:lnTo>
                      <a:pt x="666" y="47"/>
                    </a:lnTo>
                    <a:lnTo>
                      <a:pt x="664" y="42"/>
                    </a:lnTo>
                    <a:lnTo>
                      <a:pt x="661" y="38"/>
                    </a:lnTo>
                    <a:lnTo>
                      <a:pt x="659" y="34"/>
                    </a:lnTo>
                    <a:lnTo>
                      <a:pt x="657" y="29"/>
                    </a:lnTo>
                    <a:lnTo>
                      <a:pt x="655" y="25"/>
                    </a:lnTo>
                    <a:lnTo>
                      <a:pt x="654" y="21"/>
                    </a:lnTo>
                    <a:lnTo>
                      <a:pt x="651" y="26"/>
                    </a:lnTo>
                    <a:lnTo>
                      <a:pt x="647" y="33"/>
                    </a:lnTo>
                    <a:lnTo>
                      <a:pt x="644" y="39"/>
                    </a:lnTo>
                    <a:lnTo>
                      <a:pt x="642" y="42"/>
                    </a:lnTo>
                    <a:lnTo>
                      <a:pt x="640" y="46"/>
                    </a:lnTo>
                    <a:lnTo>
                      <a:pt x="638" y="49"/>
                    </a:lnTo>
                    <a:lnTo>
                      <a:pt x="636" y="53"/>
                    </a:lnTo>
                    <a:lnTo>
                      <a:pt x="633" y="56"/>
                    </a:lnTo>
                    <a:lnTo>
                      <a:pt x="631" y="60"/>
                    </a:lnTo>
                    <a:lnTo>
                      <a:pt x="629" y="63"/>
                    </a:lnTo>
                    <a:lnTo>
                      <a:pt x="627" y="67"/>
                    </a:lnTo>
                    <a:lnTo>
                      <a:pt x="625" y="70"/>
                    </a:lnTo>
                    <a:lnTo>
                      <a:pt x="623" y="73"/>
                    </a:lnTo>
                    <a:lnTo>
                      <a:pt x="621" y="78"/>
                    </a:lnTo>
                    <a:lnTo>
                      <a:pt x="617" y="81"/>
                    </a:lnTo>
                    <a:lnTo>
                      <a:pt x="615" y="85"/>
                    </a:lnTo>
                    <a:lnTo>
                      <a:pt x="613" y="89"/>
                    </a:lnTo>
                    <a:lnTo>
                      <a:pt x="610" y="92"/>
                    </a:lnTo>
                    <a:lnTo>
                      <a:pt x="608" y="96"/>
                    </a:lnTo>
                    <a:lnTo>
                      <a:pt x="605" y="99"/>
                    </a:lnTo>
                    <a:lnTo>
                      <a:pt x="602" y="104"/>
                    </a:lnTo>
                    <a:lnTo>
                      <a:pt x="600" y="107"/>
                    </a:lnTo>
                    <a:lnTo>
                      <a:pt x="597" y="111"/>
                    </a:lnTo>
                    <a:lnTo>
                      <a:pt x="595" y="114"/>
                    </a:lnTo>
                    <a:lnTo>
                      <a:pt x="591" y="119"/>
                    </a:lnTo>
                    <a:lnTo>
                      <a:pt x="588" y="122"/>
                    </a:lnTo>
                    <a:lnTo>
                      <a:pt x="586" y="126"/>
                    </a:lnTo>
                    <a:lnTo>
                      <a:pt x="583" y="129"/>
                    </a:lnTo>
                    <a:lnTo>
                      <a:pt x="580" y="133"/>
                    </a:lnTo>
                    <a:lnTo>
                      <a:pt x="577" y="137"/>
                    </a:lnTo>
                    <a:lnTo>
                      <a:pt x="574" y="140"/>
                    </a:lnTo>
                    <a:lnTo>
                      <a:pt x="571" y="144"/>
                    </a:lnTo>
                    <a:lnTo>
                      <a:pt x="568" y="148"/>
                    </a:lnTo>
                    <a:lnTo>
                      <a:pt x="566" y="151"/>
                    </a:lnTo>
                    <a:lnTo>
                      <a:pt x="562" y="154"/>
                    </a:lnTo>
                    <a:lnTo>
                      <a:pt x="559" y="158"/>
                    </a:lnTo>
                    <a:lnTo>
                      <a:pt x="556" y="162"/>
                    </a:lnTo>
                    <a:lnTo>
                      <a:pt x="551" y="168"/>
                    </a:lnTo>
                    <a:lnTo>
                      <a:pt x="547" y="171"/>
                    </a:lnTo>
                    <a:lnTo>
                      <a:pt x="544" y="175"/>
                    </a:lnTo>
                    <a:lnTo>
                      <a:pt x="539" y="181"/>
                    </a:lnTo>
                    <a:lnTo>
                      <a:pt x="532" y="188"/>
                    </a:lnTo>
                    <a:lnTo>
                      <a:pt x="526" y="194"/>
                    </a:lnTo>
                    <a:lnTo>
                      <a:pt x="520" y="199"/>
                    </a:lnTo>
                    <a:lnTo>
                      <a:pt x="514" y="205"/>
                    </a:lnTo>
                    <a:lnTo>
                      <a:pt x="509" y="210"/>
                    </a:lnTo>
                    <a:lnTo>
                      <a:pt x="502" y="214"/>
                    </a:lnTo>
                    <a:lnTo>
                      <a:pt x="497" y="219"/>
                    </a:lnTo>
                    <a:lnTo>
                      <a:pt x="491" y="223"/>
                    </a:lnTo>
                    <a:lnTo>
                      <a:pt x="486" y="226"/>
                    </a:lnTo>
                    <a:lnTo>
                      <a:pt x="477" y="232"/>
                    </a:lnTo>
                    <a:lnTo>
                      <a:pt x="470" y="236"/>
                    </a:lnTo>
                    <a:lnTo>
                      <a:pt x="461" y="241"/>
                    </a:lnTo>
                    <a:lnTo>
                      <a:pt x="452" y="245"/>
                    </a:lnTo>
                    <a:lnTo>
                      <a:pt x="444" y="249"/>
                    </a:lnTo>
                    <a:lnTo>
                      <a:pt x="435" y="252"/>
                    </a:lnTo>
                    <a:lnTo>
                      <a:pt x="427" y="255"/>
                    </a:lnTo>
                    <a:lnTo>
                      <a:pt x="418" y="259"/>
                    </a:lnTo>
                    <a:lnTo>
                      <a:pt x="400" y="263"/>
                    </a:lnTo>
                    <a:lnTo>
                      <a:pt x="381" y="266"/>
                    </a:lnTo>
                    <a:lnTo>
                      <a:pt x="345" y="270"/>
                    </a:lnTo>
                    <a:lnTo>
                      <a:pt x="307" y="269"/>
                    </a:lnTo>
                    <a:lnTo>
                      <a:pt x="270" y="265"/>
                    </a:lnTo>
                    <a:lnTo>
                      <a:pt x="252" y="261"/>
                    </a:lnTo>
                    <a:lnTo>
                      <a:pt x="234" y="255"/>
                    </a:lnTo>
                    <a:lnTo>
                      <a:pt x="215" y="250"/>
                    </a:lnTo>
                    <a:lnTo>
                      <a:pt x="198" y="242"/>
                    </a:lnTo>
                    <a:lnTo>
                      <a:pt x="189" y="239"/>
                    </a:lnTo>
                    <a:lnTo>
                      <a:pt x="181" y="235"/>
                    </a:lnTo>
                    <a:lnTo>
                      <a:pt x="172" y="231"/>
                    </a:lnTo>
                    <a:lnTo>
                      <a:pt x="164" y="226"/>
                    </a:lnTo>
                    <a:lnTo>
                      <a:pt x="155" y="221"/>
                    </a:lnTo>
                    <a:lnTo>
                      <a:pt x="147" y="217"/>
                    </a:lnTo>
                    <a:lnTo>
                      <a:pt x="139" y="211"/>
                    </a:lnTo>
                    <a:lnTo>
                      <a:pt x="131" y="206"/>
                    </a:lnTo>
                    <a:lnTo>
                      <a:pt x="123" y="200"/>
                    </a:lnTo>
                    <a:lnTo>
                      <a:pt x="115" y="194"/>
                    </a:lnTo>
                    <a:lnTo>
                      <a:pt x="108" y="189"/>
                    </a:lnTo>
                    <a:lnTo>
                      <a:pt x="101" y="182"/>
                    </a:lnTo>
                    <a:lnTo>
                      <a:pt x="94" y="176"/>
                    </a:lnTo>
                    <a:lnTo>
                      <a:pt x="87" y="169"/>
                    </a:lnTo>
                    <a:lnTo>
                      <a:pt x="83" y="166"/>
                    </a:lnTo>
                    <a:lnTo>
                      <a:pt x="80" y="162"/>
                    </a:lnTo>
                    <a:lnTo>
                      <a:pt x="76" y="158"/>
                    </a:lnTo>
                    <a:lnTo>
                      <a:pt x="73" y="155"/>
                    </a:lnTo>
                    <a:lnTo>
                      <a:pt x="70" y="152"/>
                    </a:lnTo>
                    <a:lnTo>
                      <a:pt x="67" y="148"/>
                    </a:lnTo>
                    <a:lnTo>
                      <a:pt x="64" y="144"/>
                    </a:lnTo>
                    <a:lnTo>
                      <a:pt x="60" y="141"/>
                    </a:lnTo>
                    <a:lnTo>
                      <a:pt x="58" y="137"/>
                    </a:lnTo>
                    <a:lnTo>
                      <a:pt x="55" y="134"/>
                    </a:lnTo>
                    <a:lnTo>
                      <a:pt x="52" y="129"/>
                    </a:lnTo>
                    <a:lnTo>
                      <a:pt x="50" y="126"/>
                    </a:lnTo>
                    <a:lnTo>
                      <a:pt x="46" y="122"/>
                    </a:lnTo>
                    <a:lnTo>
                      <a:pt x="43" y="118"/>
                    </a:lnTo>
                    <a:lnTo>
                      <a:pt x="41" y="114"/>
                    </a:lnTo>
                    <a:lnTo>
                      <a:pt x="38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0" y="97"/>
                    </a:lnTo>
                    <a:lnTo>
                      <a:pt x="28" y="93"/>
                    </a:lnTo>
                    <a:lnTo>
                      <a:pt x="26" y="89"/>
                    </a:lnTo>
                    <a:lnTo>
                      <a:pt x="24" y="84"/>
                    </a:lnTo>
                    <a:lnTo>
                      <a:pt x="22" y="80"/>
                    </a:lnTo>
                    <a:lnTo>
                      <a:pt x="19" y="76"/>
                    </a:lnTo>
                    <a:lnTo>
                      <a:pt x="17" y="71"/>
                    </a:lnTo>
                    <a:lnTo>
                      <a:pt x="15" y="67"/>
                    </a:lnTo>
                    <a:lnTo>
                      <a:pt x="13" y="63"/>
                    </a:lnTo>
                    <a:lnTo>
                      <a:pt x="12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4"/>
                    </a:lnTo>
                    <a:lnTo>
                      <a:pt x="5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1" y="25"/>
                    </a:lnTo>
                    <a:lnTo>
                      <a:pt x="0" y="21"/>
                    </a:lnTo>
                    <a:lnTo>
                      <a:pt x="0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71"/>
              <p:cNvSpPr>
                <a:spLocks/>
              </p:cNvSpPr>
              <p:nvPr/>
            </p:nvSpPr>
            <p:spPr bwMode="auto">
              <a:xfrm>
                <a:off x="1824" y="1490"/>
                <a:ext cx="1262" cy="227"/>
              </a:xfrm>
              <a:custGeom>
                <a:avLst/>
                <a:gdLst/>
                <a:ahLst/>
                <a:cxnLst>
                  <a:cxn ang="0">
                    <a:pos x="11" y="125"/>
                  </a:cxn>
                  <a:cxn ang="0">
                    <a:pos x="27" y="152"/>
                  </a:cxn>
                  <a:cxn ang="0">
                    <a:pos x="46" y="177"/>
                  </a:cxn>
                  <a:cxn ang="0">
                    <a:pos x="68" y="201"/>
                  </a:cxn>
                  <a:cxn ang="0">
                    <a:pos x="108" y="235"/>
                  </a:cxn>
                  <a:cxn ang="0">
                    <a:pos x="152" y="264"/>
                  </a:cxn>
                  <a:cxn ang="0">
                    <a:pos x="208" y="288"/>
                  </a:cxn>
                  <a:cxn ang="0">
                    <a:pos x="346" y="308"/>
                  </a:cxn>
                  <a:cxn ang="0">
                    <a:pos x="477" y="276"/>
                  </a:cxn>
                  <a:cxn ang="0">
                    <a:pos x="521" y="250"/>
                  </a:cxn>
                  <a:cxn ang="0">
                    <a:pos x="558" y="222"/>
                  </a:cxn>
                  <a:cxn ang="0">
                    <a:pos x="593" y="188"/>
                  </a:cxn>
                  <a:cxn ang="0">
                    <a:pos x="624" y="152"/>
                  </a:cxn>
                  <a:cxn ang="0">
                    <a:pos x="647" y="116"/>
                  </a:cxn>
                  <a:cxn ang="0">
                    <a:pos x="673" y="126"/>
                  </a:cxn>
                  <a:cxn ang="0">
                    <a:pos x="706" y="154"/>
                  </a:cxn>
                  <a:cxn ang="0">
                    <a:pos x="741" y="176"/>
                  </a:cxn>
                  <a:cxn ang="0">
                    <a:pos x="804" y="202"/>
                  </a:cxn>
                  <a:cxn ang="0">
                    <a:pos x="963" y="201"/>
                  </a:cxn>
                  <a:cxn ang="0">
                    <a:pos x="1031" y="169"/>
                  </a:cxn>
                  <a:cxn ang="0">
                    <a:pos x="1070" y="139"/>
                  </a:cxn>
                  <a:cxn ang="0">
                    <a:pos x="1094" y="114"/>
                  </a:cxn>
                  <a:cxn ang="0">
                    <a:pos x="1129" y="81"/>
                  </a:cxn>
                  <a:cxn ang="0">
                    <a:pos x="1178" y="56"/>
                  </a:cxn>
                  <a:cxn ang="0">
                    <a:pos x="1325" y="63"/>
                  </a:cxn>
                  <a:cxn ang="0">
                    <a:pos x="1371" y="89"/>
                  </a:cxn>
                  <a:cxn ang="0">
                    <a:pos x="1407" y="122"/>
                  </a:cxn>
                  <a:cxn ang="0">
                    <a:pos x="1399" y="65"/>
                  </a:cxn>
                  <a:cxn ang="0">
                    <a:pos x="1361" y="36"/>
                  </a:cxn>
                  <a:cxn ang="0">
                    <a:pos x="1313" y="14"/>
                  </a:cxn>
                  <a:cxn ang="0">
                    <a:pos x="1178" y="9"/>
                  </a:cxn>
                  <a:cxn ang="0">
                    <a:pos x="1120" y="41"/>
                  </a:cxn>
                  <a:cxn ang="0">
                    <a:pos x="1091" y="69"/>
                  </a:cxn>
                  <a:cxn ang="0">
                    <a:pos x="1058" y="99"/>
                  </a:cxn>
                  <a:cxn ang="0">
                    <a:pos x="1023" y="127"/>
                  </a:cxn>
                  <a:cxn ang="0">
                    <a:pos x="989" y="150"/>
                  </a:cxn>
                  <a:cxn ang="0">
                    <a:pos x="927" y="176"/>
                  </a:cxn>
                  <a:cxn ang="0">
                    <a:pos x="786" y="168"/>
                  </a:cxn>
                  <a:cxn ang="0">
                    <a:pos x="739" y="139"/>
                  </a:cxn>
                  <a:cxn ang="0">
                    <a:pos x="707" y="108"/>
                  </a:cxn>
                  <a:cxn ang="0">
                    <a:pos x="681" y="72"/>
                  </a:cxn>
                  <a:cxn ang="0">
                    <a:pos x="666" y="46"/>
                  </a:cxn>
                  <a:cxn ang="0">
                    <a:pos x="654" y="20"/>
                  </a:cxn>
                  <a:cxn ang="0">
                    <a:pos x="638" y="48"/>
                  </a:cxn>
                  <a:cxn ang="0">
                    <a:pos x="625" y="70"/>
                  </a:cxn>
                  <a:cxn ang="0">
                    <a:pos x="608" y="95"/>
                  </a:cxn>
                  <a:cxn ang="0">
                    <a:pos x="591" y="118"/>
                  </a:cxn>
                  <a:cxn ang="0">
                    <a:pos x="574" y="140"/>
                  </a:cxn>
                  <a:cxn ang="0">
                    <a:pos x="556" y="161"/>
                  </a:cxn>
                  <a:cxn ang="0">
                    <a:pos x="532" y="187"/>
                  </a:cxn>
                  <a:cxn ang="0">
                    <a:pos x="497" y="218"/>
                  </a:cxn>
                  <a:cxn ang="0">
                    <a:pos x="452" y="244"/>
                  </a:cxn>
                  <a:cxn ang="0">
                    <a:pos x="381" y="265"/>
                  </a:cxn>
                  <a:cxn ang="0">
                    <a:pos x="215" y="248"/>
                  </a:cxn>
                  <a:cxn ang="0">
                    <a:pos x="155" y="220"/>
                  </a:cxn>
                  <a:cxn ang="0">
                    <a:pos x="108" y="188"/>
                  </a:cxn>
                  <a:cxn ang="0">
                    <a:pos x="76" y="158"/>
                  </a:cxn>
                  <a:cxn ang="0">
                    <a:pos x="55" y="132"/>
                  </a:cxn>
                  <a:cxn ang="0">
                    <a:pos x="38" y="109"/>
                  </a:cxn>
                  <a:cxn ang="0">
                    <a:pos x="24" y="84"/>
                  </a:cxn>
                  <a:cxn ang="0">
                    <a:pos x="12" y="58"/>
                  </a:cxn>
                  <a:cxn ang="0">
                    <a:pos x="2" y="30"/>
                  </a:cxn>
                </a:cxnLst>
                <a:rect l="0" t="0" r="r" b="b"/>
                <a:pathLst>
                  <a:path w="1416" h="308">
                    <a:moveTo>
                      <a:pt x="0" y="104"/>
                    </a:moveTo>
                    <a:lnTo>
                      <a:pt x="1" y="108"/>
                    </a:lnTo>
                    <a:lnTo>
                      <a:pt x="3" y="113"/>
                    </a:lnTo>
                    <a:lnTo>
                      <a:pt x="5" y="117"/>
                    </a:lnTo>
                    <a:lnTo>
                      <a:pt x="8" y="120"/>
                    </a:lnTo>
                    <a:lnTo>
                      <a:pt x="11" y="125"/>
                    </a:lnTo>
                    <a:lnTo>
                      <a:pt x="13" y="129"/>
                    </a:lnTo>
                    <a:lnTo>
                      <a:pt x="15" y="133"/>
                    </a:lnTo>
                    <a:lnTo>
                      <a:pt x="17" y="136"/>
                    </a:lnTo>
                    <a:lnTo>
                      <a:pt x="19" y="141"/>
                    </a:lnTo>
                    <a:lnTo>
                      <a:pt x="23" y="144"/>
                    </a:lnTo>
                    <a:lnTo>
                      <a:pt x="27" y="152"/>
                    </a:lnTo>
                    <a:lnTo>
                      <a:pt x="30" y="156"/>
                    </a:lnTo>
                    <a:lnTo>
                      <a:pt x="32" y="160"/>
                    </a:lnTo>
                    <a:lnTo>
                      <a:pt x="36" y="163"/>
                    </a:lnTo>
                    <a:lnTo>
                      <a:pt x="38" y="166"/>
                    </a:lnTo>
                    <a:lnTo>
                      <a:pt x="44" y="174"/>
                    </a:lnTo>
                    <a:lnTo>
                      <a:pt x="46" y="177"/>
                    </a:lnTo>
                    <a:lnTo>
                      <a:pt x="50" y="180"/>
                    </a:lnTo>
                    <a:lnTo>
                      <a:pt x="52" y="184"/>
                    </a:lnTo>
                    <a:lnTo>
                      <a:pt x="55" y="188"/>
                    </a:lnTo>
                    <a:lnTo>
                      <a:pt x="58" y="191"/>
                    </a:lnTo>
                    <a:lnTo>
                      <a:pt x="61" y="194"/>
                    </a:lnTo>
                    <a:lnTo>
                      <a:pt x="68" y="201"/>
                    </a:lnTo>
                    <a:lnTo>
                      <a:pt x="74" y="206"/>
                    </a:lnTo>
                    <a:lnTo>
                      <a:pt x="81" y="213"/>
                    </a:lnTo>
                    <a:lnTo>
                      <a:pt x="87" y="218"/>
                    </a:lnTo>
                    <a:lnTo>
                      <a:pt x="94" y="225"/>
                    </a:lnTo>
                    <a:lnTo>
                      <a:pt x="100" y="230"/>
                    </a:lnTo>
                    <a:lnTo>
                      <a:pt x="108" y="235"/>
                    </a:lnTo>
                    <a:lnTo>
                      <a:pt x="114" y="241"/>
                    </a:lnTo>
                    <a:lnTo>
                      <a:pt x="122" y="246"/>
                    </a:lnTo>
                    <a:lnTo>
                      <a:pt x="129" y="250"/>
                    </a:lnTo>
                    <a:lnTo>
                      <a:pt x="137" y="255"/>
                    </a:lnTo>
                    <a:lnTo>
                      <a:pt x="144" y="260"/>
                    </a:lnTo>
                    <a:lnTo>
                      <a:pt x="152" y="264"/>
                    </a:lnTo>
                    <a:lnTo>
                      <a:pt x="159" y="268"/>
                    </a:lnTo>
                    <a:lnTo>
                      <a:pt x="167" y="272"/>
                    </a:lnTo>
                    <a:lnTo>
                      <a:pt x="176" y="275"/>
                    </a:lnTo>
                    <a:lnTo>
                      <a:pt x="183" y="279"/>
                    </a:lnTo>
                    <a:lnTo>
                      <a:pt x="192" y="283"/>
                    </a:lnTo>
                    <a:lnTo>
                      <a:pt x="208" y="288"/>
                    </a:lnTo>
                    <a:lnTo>
                      <a:pt x="224" y="293"/>
                    </a:lnTo>
                    <a:lnTo>
                      <a:pt x="241" y="298"/>
                    </a:lnTo>
                    <a:lnTo>
                      <a:pt x="259" y="302"/>
                    </a:lnTo>
                    <a:lnTo>
                      <a:pt x="276" y="305"/>
                    </a:lnTo>
                    <a:lnTo>
                      <a:pt x="310" y="308"/>
                    </a:lnTo>
                    <a:lnTo>
                      <a:pt x="346" y="308"/>
                    </a:lnTo>
                    <a:lnTo>
                      <a:pt x="381" y="304"/>
                    </a:lnTo>
                    <a:lnTo>
                      <a:pt x="417" y="298"/>
                    </a:lnTo>
                    <a:lnTo>
                      <a:pt x="434" y="292"/>
                    </a:lnTo>
                    <a:lnTo>
                      <a:pt x="451" y="286"/>
                    </a:lnTo>
                    <a:lnTo>
                      <a:pt x="469" y="279"/>
                    </a:lnTo>
                    <a:lnTo>
                      <a:pt x="477" y="276"/>
                    </a:lnTo>
                    <a:lnTo>
                      <a:pt x="486" y="272"/>
                    </a:lnTo>
                    <a:lnTo>
                      <a:pt x="498" y="265"/>
                    </a:lnTo>
                    <a:lnTo>
                      <a:pt x="503" y="262"/>
                    </a:lnTo>
                    <a:lnTo>
                      <a:pt x="510" y="258"/>
                    </a:lnTo>
                    <a:lnTo>
                      <a:pt x="515" y="255"/>
                    </a:lnTo>
                    <a:lnTo>
                      <a:pt x="521" y="250"/>
                    </a:lnTo>
                    <a:lnTo>
                      <a:pt x="528" y="246"/>
                    </a:lnTo>
                    <a:lnTo>
                      <a:pt x="534" y="242"/>
                    </a:lnTo>
                    <a:lnTo>
                      <a:pt x="540" y="237"/>
                    </a:lnTo>
                    <a:lnTo>
                      <a:pt x="546" y="232"/>
                    </a:lnTo>
                    <a:lnTo>
                      <a:pt x="553" y="227"/>
                    </a:lnTo>
                    <a:lnTo>
                      <a:pt x="558" y="222"/>
                    </a:lnTo>
                    <a:lnTo>
                      <a:pt x="565" y="217"/>
                    </a:lnTo>
                    <a:lnTo>
                      <a:pt x="570" y="212"/>
                    </a:lnTo>
                    <a:lnTo>
                      <a:pt x="575" y="205"/>
                    </a:lnTo>
                    <a:lnTo>
                      <a:pt x="582" y="200"/>
                    </a:lnTo>
                    <a:lnTo>
                      <a:pt x="587" y="194"/>
                    </a:lnTo>
                    <a:lnTo>
                      <a:pt x="593" y="188"/>
                    </a:lnTo>
                    <a:lnTo>
                      <a:pt x="598" y="183"/>
                    </a:lnTo>
                    <a:lnTo>
                      <a:pt x="603" y="176"/>
                    </a:lnTo>
                    <a:lnTo>
                      <a:pt x="609" y="171"/>
                    </a:lnTo>
                    <a:lnTo>
                      <a:pt x="614" y="164"/>
                    </a:lnTo>
                    <a:lnTo>
                      <a:pt x="618" y="158"/>
                    </a:lnTo>
                    <a:lnTo>
                      <a:pt x="624" y="152"/>
                    </a:lnTo>
                    <a:lnTo>
                      <a:pt x="628" y="146"/>
                    </a:lnTo>
                    <a:lnTo>
                      <a:pt x="632" y="141"/>
                    </a:lnTo>
                    <a:lnTo>
                      <a:pt x="637" y="134"/>
                    </a:lnTo>
                    <a:lnTo>
                      <a:pt x="640" y="128"/>
                    </a:lnTo>
                    <a:lnTo>
                      <a:pt x="644" y="122"/>
                    </a:lnTo>
                    <a:lnTo>
                      <a:pt x="647" y="116"/>
                    </a:lnTo>
                    <a:lnTo>
                      <a:pt x="651" y="111"/>
                    </a:lnTo>
                    <a:lnTo>
                      <a:pt x="654" y="104"/>
                    </a:lnTo>
                    <a:lnTo>
                      <a:pt x="658" y="109"/>
                    </a:lnTo>
                    <a:lnTo>
                      <a:pt x="664" y="115"/>
                    </a:lnTo>
                    <a:lnTo>
                      <a:pt x="668" y="120"/>
                    </a:lnTo>
                    <a:lnTo>
                      <a:pt x="673" y="126"/>
                    </a:lnTo>
                    <a:lnTo>
                      <a:pt x="679" y="131"/>
                    </a:lnTo>
                    <a:lnTo>
                      <a:pt x="684" y="135"/>
                    </a:lnTo>
                    <a:lnTo>
                      <a:pt x="689" y="141"/>
                    </a:lnTo>
                    <a:lnTo>
                      <a:pt x="694" y="145"/>
                    </a:lnTo>
                    <a:lnTo>
                      <a:pt x="700" y="149"/>
                    </a:lnTo>
                    <a:lnTo>
                      <a:pt x="706" y="154"/>
                    </a:lnTo>
                    <a:lnTo>
                      <a:pt x="711" y="158"/>
                    </a:lnTo>
                    <a:lnTo>
                      <a:pt x="716" y="162"/>
                    </a:lnTo>
                    <a:lnTo>
                      <a:pt x="723" y="165"/>
                    </a:lnTo>
                    <a:lnTo>
                      <a:pt x="728" y="170"/>
                    </a:lnTo>
                    <a:lnTo>
                      <a:pt x="735" y="173"/>
                    </a:lnTo>
                    <a:lnTo>
                      <a:pt x="741" y="176"/>
                    </a:lnTo>
                    <a:lnTo>
                      <a:pt x="747" y="179"/>
                    </a:lnTo>
                    <a:lnTo>
                      <a:pt x="753" y="183"/>
                    </a:lnTo>
                    <a:lnTo>
                      <a:pt x="765" y="188"/>
                    </a:lnTo>
                    <a:lnTo>
                      <a:pt x="778" y="193"/>
                    </a:lnTo>
                    <a:lnTo>
                      <a:pt x="791" y="198"/>
                    </a:lnTo>
                    <a:lnTo>
                      <a:pt x="804" y="202"/>
                    </a:lnTo>
                    <a:lnTo>
                      <a:pt x="817" y="205"/>
                    </a:lnTo>
                    <a:lnTo>
                      <a:pt x="844" y="211"/>
                    </a:lnTo>
                    <a:lnTo>
                      <a:pt x="870" y="213"/>
                    </a:lnTo>
                    <a:lnTo>
                      <a:pt x="896" y="213"/>
                    </a:lnTo>
                    <a:lnTo>
                      <a:pt x="950" y="204"/>
                    </a:lnTo>
                    <a:lnTo>
                      <a:pt x="963" y="201"/>
                    </a:lnTo>
                    <a:lnTo>
                      <a:pt x="976" y="197"/>
                    </a:lnTo>
                    <a:lnTo>
                      <a:pt x="989" y="191"/>
                    </a:lnTo>
                    <a:lnTo>
                      <a:pt x="1001" y="186"/>
                    </a:lnTo>
                    <a:lnTo>
                      <a:pt x="1014" y="179"/>
                    </a:lnTo>
                    <a:lnTo>
                      <a:pt x="1026" y="173"/>
                    </a:lnTo>
                    <a:lnTo>
                      <a:pt x="1031" y="169"/>
                    </a:lnTo>
                    <a:lnTo>
                      <a:pt x="1037" y="164"/>
                    </a:lnTo>
                    <a:lnTo>
                      <a:pt x="1043" y="161"/>
                    </a:lnTo>
                    <a:lnTo>
                      <a:pt x="1049" y="157"/>
                    </a:lnTo>
                    <a:lnTo>
                      <a:pt x="1055" y="151"/>
                    </a:lnTo>
                    <a:lnTo>
                      <a:pt x="1062" y="145"/>
                    </a:lnTo>
                    <a:lnTo>
                      <a:pt x="1070" y="139"/>
                    </a:lnTo>
                    <a:lnTo>
                      <a:pt x="1076" y="132"/>
                    </a:lnTo>
                    <a:lnTo>
                      <a:pt x="1079" y="128"/>
                    </a:lnTo>
                    <a:lnTo>
                      <a:pt x="1084" y="125"/>
                    </a:lnTo>
                    <a:lnTo>
                      <a:pt x="1087" y="121"/>
                    </a:lnTo>
                    <a:lnTo>
                      <a:pt x="1090" y="117"/>
                    </a:lnTo>
                    <a:lnTo>
                      <a:pt x="1094" y="114"/>
                    </a:lnTo>
                    <a:lnTo>
                      <a:pt x="1096" y="111"/>
                    </a:lnTo>
                    <a:lnTo>
                      <a:pt x="1101" y="104"/>
                    </a:lnTo>
                    <a:lnTo>
                      <a:pt x="1108" y="99"/>
                    </a:lnTo>
                    <a:lnTo>
                      <a:pt x="1114" y="92"/>
                    </a:lnTo>
                    <a:lnTo>
                      <a:pt x="1120" y="87"/>
                    </a:lnTo>
                    <a:lnTo>
                      <a:pt x="1129" y="81"/>
                    </a:lnTo>
                    <a:lnTo>
                      <a:pt x="1137" y="76"/>
                    </a:lnTo>
                    <a:lnTo>
                      <a:pt x="1144" y="71"/>
                    </a:lnTo>
                    <a:lnTo>
                      <a:pt x="1153" y="66"/>
                    </a:lnTo>
                    <a:lnTo>
                      <a:pt x="1159" y="62"/>
                    </a:lnTo>
                    <a:lnTo>
                      <a:pt x="1169" y="59"/>
                    </a:lnTo>
                    <a:lnTo>
                      <a:pt x="1178" y="56"/>
                    </a:lnTo>
                    <a:lnTo>
                      <a:pt x="1197" y="50"/>
                    </a:lnTo>
                    <a:lnTo>
                      <a:pt x="1215" y="47"/>
                    </a:lnTo>
                    <a:lnTo>
                      <a:pt x="1235" y="46"/>
                    </a:lnTo>
                    <a:lnTo>
                      <a:pt x="1272" y="48"/>
                    </a:lnTo>
                    <a:lnTo>
                      <a:pt x="1308" y="57"/>
                    </a:lnTo>
                    <a:lnTo>
                      <a:pt x="1325" y="63"/>
                    </a:lnTo>
                    <a:lnTo>
                      <a:pt x="1334" y="68"/>
                    </a:lnTo>
                    <a:lnTo>
                      <a:pt x="1341" y="71"/>
                    </a:lnTo>
                    <a:lnTo>
                      <a:pt x="1350" y="75"/>
                    </a:lnTo>
                    <a:lnTo>
                      <a:pt x="1357" y="79"/>
                    </a:lnTo>
                    <a:lnTo>
                      <a:pt x="1365" y="85"/>
                    </a:lnTo>
                    <a:lnTo>
                      <a:pt x="1371" y="89"/>
                    </a:lnTo>
                    <a:lnTo>
                      <a:pt x="1379" y="94"/>
                    </a:lnTo>
                    <a:lnTo>
                      <a:pt x="1384" y="100"/>
                    </a:lnTo>
                    <a:lnTo>
                      <a:pt x="1391" y="105"/>
                    </a:lnTo>
                    <a:lnTo>
                      <a:pt x="1397" y="111"/>
                    </a:lnTo>
                    <a:lnTo>
                      <a:pt x="1403" y="116"/>
                    </a:lnTo>
                    <a:lnTo>
                      <a:pt x="1407" y="122"/>
                    </a:lnTo>
                    <a:lnTo>
                      <a:pt x="1412" y="128"/>
                    </a:lnTo>
                    <a:lnTo>
                      <a:pt x="1416" y="134"/>
                    </a:lnTo>
                    <a:lnTo>
                      <a:pt x="1416" y="81"/>
                    </a:lnTo>
                    <a:lnTo>
                      <a:pt x="1411" y="76"/>
                    </a:lnTo>
                    <a:lnTo>
                      <a:pt x="1406" y="71"/>
                    </a:lnTo>
                    <a:lnTo>
                      <a:pt x="1399" y="65"/>
                    </a:lnTo>
                    <a:lnTo>
                      <a:pt x="1394" y="61"/>
                    </a:lnTo>
                    <a:lnTo>
                      <a:pt x="1388" y="56"/>
                    </a:lnTo>
                    <a:lnTo>
                      <a:pt x="1381" y="50"/>
                    </a:lnTo>
                    <a:lnTo>
                      <a:pt x="1375" y="46"/>
                    </a:lnTo>
                    <a:lnTo>
                      <a:pt x="1367" y="41"/>
                    </a:lnTo>
                    <a:lnTo>
                      <a:pt x="1361" y="36"/>
                    </a:lnTo>
                    <a:lnTo>
                      <a:pt x="1353" y="32"/>
                    </a:lnTo>
                    <a:lnTo>
                      <a:pt x="1346" y="28"/>
                    </a:lnTo>
                    <a:lnTo>
                      <a:pt x="1337" y="24"/>
                    </a:lnTo>
                    <a:lnTo>
                      <a:pt x="1329" y="20"/>
                    </a:lnTo>
                    <a:lnTo>
                      <a:pt x="1321" y="17"/>
                    </a:lnTo>
                    <a:lnTo>
                      <a:pt x="1313" y="14"/>
                    </a:lnTo>
                    <a:lnTo>
                      <a:pt x="1305" y="10"/>
                    </a:lnTo>
                    <a:lnTo>
                      <a:pt x="1287" y="6"/>
                    </a:lnTo>
                    <a:lnTo>
                      <a:pt x="1269" y="3"/>
                    </a:lnTo>
                    <a:lnTo>
                      <a:pt x="1232" y="0"/>
                    </a:lnTo>
                    <a:lnTo>
                      <a:pt x="1196" y="4"/>
                    </a:lnTo>
                    <a:lnTo>
                      <a:pt x="1178" y="9"/>
                    </a:lnTo>
                    <a:lnTo>
                      <a:pt x="1159" y="17"/>
                    </a:lnTo>
                    <a:lnTo>
                      <a:pt x="1153" y="20"/>
                    </a:lnTo>
                    <a:lnTo>
                      <a:pt x="1144" y="24"/>
                    </a:lnTo>
                    <a:lnTo>
                      <a:pt x="1137" y="30"/>
                    </a:lnTo>
                    <a:lnTo>
                      <a:pt x="1129" y="34"/>
                    </a:lnTo>
                    <a:lnTo>
                      <a:pt x="1120" y="41"/>
                    </a:lnTo>
                    <a:lnTo>
                      <a:pt x="1114" y="46"/>
                    </a:lnTo>
                    <a:lnTo>
                      <a:pt x="1108" y="51"/>
                    </a:lnTo>
                    <a:lnTo>
                      <a:pt x="1101" y="57"/>
                    </a:lnTo>
                    <a:lnTo>
                      <a:pt x="1099" y="60"/>
                    </a:lnTo>
                    <a:lnTo>
                      <a:pt x="1095" y="64"/>
                    </a:lnTo>
                    <a:lnTo>
                      <a:pt x="1091" y="69"/>
                    </a:lnTo>
                    <a:lnTo>
                      <a:pt x="1086" y="73"/>
                    </a:lnTo>
                    <a:lnTo>
                      <a:pt x="1081" y="78"/>
                    </a:lnTo>
                    <a:lnTo>
                      <a:pt x="1075" y="84"/>
                    </a:lnTo>
                    <a:lnTo>
                      <a:pt x="1070" y="88"/>
                    </a:lnTo>
                    <a:lnTo>
                      <a:pt x="1064" y="93"/>
                    </a:lnTo>
                    <a:lnTo>
                      <a:pt x="1058" y="99"/>
                    </a:lnTo>
                    <a:lnTo>
                      <a:pt x="1053" y="104"/>
                    </a:lnTo>
                    <a:lnTo>
                      <a:pt x="1046" y="108"/>
                    </a:lnTo>
                    <a:lnTo>
                      <a:pt x="1041" y="113"/>
                    </a:lnTo>
                    <a:lnTo>
                      <a:pt x="1036" y="117"/>
                    </a:lnTo>
                    <a:lnTo>
                      <a:pt x="1031" y="121"/>
                    </a:lnTo>
                    <a:lnTo>
                      <a:pt x="1023" y="127"/>
                    </a:lnTo>
                    <a:lnTo>
                      <a:pt x="1018" y="131"/>
                    </a:lnTo>
                    <a:lnTo>
                      <a:pt x="1013" y="135"/>
                    </a:lnTo>
                    <a:lnTo>
                      <a:pt x="1006" y="140"/>
                    </a:lnTo>
                    <a:lnTo>
                      <a:pt x="1001" y="143"/>
                    </a:lnTo>
                    <a:lnTo>
                      <a:pt x="994" y="147"/>
                    </a:lnTo>
                    <a:lnTo>
                      <a:pt x="989" y="150"/>
                    </a:lnTo>
                    <a:lnTo>
                      <a:pt x="983" y="154"/>
                    </a:lnTo>
                    <a:lnTo>
                      <a:pt x="976" y="157"/>
                    </a:lnTo>
                    <a:lnTo>
                      <a:pt x="964" y="162"/>
                    </a:lnTo>
                    <a:lnTo>
                      <a:pt x="951" y="168"/>
                    </a:lnTo>
                    <a:lnTo>
                      <a:pt x="938" y="172"/>
                    </a:lnTo>
                    <a:lnTo>
                      <a:pt x="927" y="176"/>
                    </a:lnTo>
                    <a:lnTo>
                      <a:pt x="914" y="179"/>
                    </a:lnTo>
                    <a:lnTo>
                      <a:pt x="901" y="182"/>
                    </a:lnTo>
                    <a:lnTo>
                      <a:pt x="875" y="184"/>
                    </a:lnTo>
                    <a:lnTo>
                      <a:pt x="823" y="179"/>
                    </a:lnTo>
                    <a:lnTo>
                      <a:pt x="798" y="172"/>
                    </a:lnTo>
                    <a:lnTo>
                      <a:pt x="786" y="168"/>
                    </a:lnTo>
                    <a:lnTo>
                      <a:pt x="774" y="161"/>
                    </a:lnTo>
                    <a:lnTo>
                      <a:pt x="763" y="155"/>
                    </a:lnTo>
                    <a:lnTo>
                      <a:pt x="756" y="151"/>
                    </a:lnTo>
                    <a:lnTo>
                      <a:pt x="751" y="147"/>
                    </a:lnTo>
                    <a:lnTo>
                      <a:pt x="744" y="143"/>
                    </a:lnTo>
                    <a:lnTo>
                      <a:pt x="739" y="139"/>
                    </a:lnTo>
                    <a:lnTo>
                      <a:pt x="734" y="134"/>
                    </a:lnTo>
                    <a:lnTo>
                      <a:pt x="728" y="130"/>
                    </a:lnTo>
                    <a:lnTo>
                      <a:pt x="723" y="125"/>
                    </a:lnTo>
                    <a:lnTo>
                      <a:pt x="718" y="119"/>
                    </a:lnTo>
                    <a:lnTo>
                      <a:pt x="712" y="114"/>
                    </a:lnTo>
                    <a:lnTo>
                      <a:pt x="707" y="108"/>
                    </a:lnTo>
                    <a:lnTo>
                      <a:pt x="702" y="102"/>
                    </a:lnTo>
                    <a:lnTo>
                      <a:pt x="697" y="95"/>
                    </a:lnTo>
                    <a:lnTo>
                      <a:pt x="693" y="89"/>
                    </a:lnTo>
                    <a:lnTo>
                      <a:pt x="687" y="83"/>
                    </a:lnTo>
                    <a:lnTo>
                      <a:pt x="683" y="76"/>
                    </a:lnTo>
                    <a:lnTo>
                      <a:pt x="681" y="72"/>
                    </a:lnTo>
                    <a:lnTo>
                      <a:pt x="679" y="69"/>
                    </a:lnTo>
                    <a:lnTo>
                      <a:pt x="674" y="61"/>
                    </a:lnTo>
                    <a:lnTo>
                      <a:pt x="672" y="58"/>
                    </a:lnTo>
                    <a:lnTo>
                      <a:pt x="670" y="54"/>
                    </a:lnTo>
                    <a:lnTo>
                      <a:pt x="668" y="49"/>
                    </a:lnTo>
                    <a:lnTo>
                      <a:pt x="666" y="46"/>
                    </a:lnTo>
                    <a:lnTo>
                      <a:pt x="664" y="42"/>
                    </a:lnTo>
                    <a:lnTo>
                      <a:pt x="661" y="37"/>
                    </a:lnTo>
                    <a:lnTo>
                      <a:pt x="659" y="33"/>
                    </a:lnTo>
                    <a:lnTo>
                      <a:pt x="657" y="29"/>
                    </a:lnTo>
                    <a:lnTo>
                      <a:pt x="655" y="24"/>
                    </a:lnTo>
                    <a:lnTo>
                      <a:pt x="654" y="20"/>
                    </a:lnTo>
                    <a:lnTo>
                      <a:pt x="651" y="26"/>
                    </a:lnTo>
                    <a:lnTo>
                      <a:pt x="647" y="32"/>
                    </a:lnTo>
                    <a:lnTo>
                      <a:pt x="644" y="38"/>
                    </a:lnTo>
                    <a:lnTo>
                      <a:pt x="642" y="42"/>
                    </a:lnTo>
                    <a:lnTo>
                      <a:pt x="640" y="45"/>
                    </a:lnTo>
                    <a:lnTo>
                      <a:pt x="638" y="48"/>
                    </a:lnTo>
                    <a:lnTo>
                      <a:pt x="636" y="52"/>
                    </a:lnTo>
                    <a:lnTo>
                      <a:pt x="633" y="56"/>
                    </a:lnTo>
                    <a:lnTo>
                      <a:pt x="631" y="59"/>
                    </a:lnTo>
                    <a:lnTo>
                      <a:pt x="629" y="62"/>
                    </a:lnTo>
                    <a:lnTo>
                      <a:pt x="627" y="66"/>
                    </a:lnTo>
                    <a:lnTo>
                      <a:pt x="625" y="70"/>
                    </a:lnTo>
                    <a:lnTo>
                      <a:pt x="623" y="73"/>
                    </a:lnTo>
                    <a:lnTo>
                      <a:pt x="621" y="77"/>
                    </a:lnTo>
                    <a:lnTo>
                      <a:pt x="617" y="80"/>
                    </a:lnTo>
                    <a:lnTo>
                      <a:pt x="615" y="84"/>
                    </a:lnTo>
                    <a:lnTo>
                      <a:pt x="613" y="88"/>
                    </a:lnTo>
                    <a:lnTo>
                      <a:pt x="608" y="95"/>
                    </a:lnTo>
                    <a:lnTo>
                      <a:pt x="605" y="99"/>
                    </a:lnTo>
                    <a:lnTo>
                      <a:pt x="602" y="103"/>
                    </a:lnTo>
                    <a:lnTo>
                      <a:pt x="600" y="106"/>
                    </a:lnTo>
                    <a:lnTo>
                      <a:pt x="597" y="111"/>
                    </a:lnTo>
                    <a:lnTo>
                      <a:pt x="595" y="114"/>
                    </a:lnTo>
                    <a:lnTo>
                      <a:pt x="591" y="118"/>
                    </a:lnTo>
                    <a:lnTo>
                      <a:pt x="588" y="121"/>
                    </a:lnTo>
                    <a:lnTo>
                      <a:pt x="586" y="125"/>
                    </a:lnTo>
                    <a:lnTo>
                      <a:pt x="583" y="129"/>
                    </a:lnTo>
                    <a:lnTo>
                      <a:pt x="580" y="132"/>
                    </a:lnTo>
                    <a:lnTo>
                      <a:pt x="577" y="136"/>
                    </a:lnTo>
                    <a:lnTo>
                      <a:pt x="574" y="140"/>
                    </a:lnTo>
                    <a:lnTo>
                      <a:pt x="571" y="143"/>
                    </a:lnTo>
                    <a:lnTo>
                      <a:pt x="568" y="147"/>
                    </a:lnTo>
                    <a:lnTo>
                      <a:pt x="566" y="150"/>
                    </a:lnTo>
                    <a:lnTo>
                      <a:pt x="562" y="154"/>
                    </a:lnTo>
                    <a:lnTo>
                      <a:pt x="559" y="158"/>
                    </a:lnTo>
                    <a:lnTo>
                      <a:pt x="556" y="161"/>
                    </a:lnTo>
                    <a:lnTo>
                      <a:pt x="554" y="164"/>
                    </a:lnTo>
                    <a:lnTo>
                      <a:pt x="551" y="168"/>
                    </a:lnTo>
                    <a:lnTo>
                      <a:pt x="547" y="171"/>
                    </a:lnTo>
                    <a:lnTo>
                      <a:pt x="544" y="174"/>
                    </a:lnTo>
                    <a:lnTo>
                      <a:pt x="539" y="180"/>
                    </a:lnTo>
                    <a:lnTo>
                      <a:pt x="532" y="187"/>
                    </a:lnTo>
                    <a:lnTo>
                      <a:pt x="526" y="192"/>
                    </a:lnTo>
                    <a:lnTo>
                      <a:pt x="520" y="199"/>
                    </a:lnTo>
                    <a:lnTo>
                      <a:pt x="514" y="204"/>
                    </a:lnTo>
                    <a:lnTo>
                      <a:pt x="509" y="210"/>
                    </a:lnTo>
                    <a:lnTo>
                      <a:pt x="502" y="214"/>
                    </a:lnTo>
                    <a:lnTo>
                      <a:pt x="497" y="218"/>
                    </a:lnTo>
                    <a:lnTo>
                      <a:pt x="491" y="222"/>
                    </a:lnTo>
                    <a:lnTo>
                      <a:pt x="486" y="226"/>
                    </a:lnTo>
                    <a:lnTo>
                      <a:pt x="477" y="231"/>
                    </a:lnTo>
                    <a:lnTo>
                      <a:pt x="470" y="236"/>
                    </a:lnTo>
                    <a:lnTo>
                      <a:pt x="461" y="241"/>
                    </a:lnTo>
                    <a:lnTo>
                      <a:pt x="452" y="244"/>
                    </a:lnTo>
                    <a:lnTo>
                      <a:pt x="444" y="248"/>
                    </a:lnTo>
                    <a:lnTo>
                      <a:pt x="435" y="251"/>
                    </a:lnTo>
                    <a:lnTo>
                      <a:pt x="427" y="255"/>
                    </a:lnTo>
                    <a:lnTo>
                      <a:pt x="418" y="258"/>
                    </a:lnTo>
                    <a:lnTo>
                      <a:pt x="400" y="262"/>
                    </a:lnTo>
                    <a:lnTo>
                      <a:pt x="381" y="265"/>
                    </a:lnTo>
                    <a:lnTo>
                      <a:pt x="345" y="270"/>
                    </a:lnTo>
                    <a:lnTo>
                      <a:pt x="307" y="269"/>
                    </a:lnTo>
                    <a:lnTo>
                      <a:pt x="270" y="264"/>
                    </a:lnTo>
                    <a:lnTo>
                      <a:pt x="252" y="260"/>
                    </a:lnTo>
                    <a:lnTo>
                      <a:pt x="234" y="255"/>
                    </a:lnTo>
                    <a:lnTo>
                      <a:pt x="215" y="248"/>
                    </a:lnTo>
                    <a:lnTo>
                      <a:pt x="198" y="242"/>
                    </a:lnTo>
                    <a:lnTo>
                      <a:pt x="189" y="237"/>
                    </a:lnTo>
                    <a:lnTo>
                      <a:pt x="181" y="234"/>
                    </a:lnTo>
                    <a:lnTo>
                      <a:pt x="172" y="230"/>
                    </a:lnTo>
                    <a:lnTo>
                      <a:pt x="164" y="225"/>
                    </a:lnTo>
                    <a:lnTo>
                      <a:pt x="155" y="220"/>
                    </a:lnTo>
                    <a:lnTo>
                      <a:pt x="147" y="216"/>
                    </a:lnTo>
                    <a:lnTo>
                      <a:pt x="139" y="211"/>
                    </a:lnTo>
                    <a:lnTo>
                      <a:pt x="131" y="205"/>
                    </a:lnTo>
                    <a:lnTo>
                      <a:pt x="123" y="199"/>
                    </a:lnTo>
                    <a:lnTo>
                      <a:pt x="115" y="193"/>
                    </a:lnTo>
                    <a:lnTo>
                      <a:pt x="108" y="188"/>
                    </a:lnTo>
                    <a:lnTo>
                      <a:pt x="101" y="182"/>
                    </a:lnTo>
                    <a:lnTo>
                      <a:pt x="94" y="175"/>
                    </a:lnTo>
                    <a:lnTo>
                      <a:pt x="87" y="169"/>
                    </a:lnTo>
                    <a:lnTo>
                      <a:pt x="83" y="165"/>
                    </a:lnTo>
                    <a:lnTo>
                      <a:pt x="80" y="161"/>
                    </a:lnTo>
                    <a:lnTo>
                      <a:pt x="76" y="158"/>
                    </a:lnTo>
                    <a:lnTo>
                      <a:pt x="73" y="155"/>
                    </a:lnTo>
                    <a:lnTo>
                      <a:pt x="70" y="151"/>
                    </a:lnTo>
                    <a:lnTo>
                      <a:pt x="67" y="147"/>
                    </a:lnTo>
                    <a:lnTo>
                      <a:pt x="60" y="141"/>
                    </a:lnTo>
                    <a:lnTo>
                      <a:pt x="58" y="136"/>
                    </a:lnTo>
                    <a:lnTo>
                      <a:pt x="55" y="132"/>
                    </a:lnTo>
                    <a:lnTo>
                      <a:pt x="52" y="129"/>
                    </a:lnTo>
                    <a:lnTo>
                      <a:pt x="50" y="125"/>
                    </a:lnTo>
                    <a:lnTo>
                      <a:pt x="46" y="121"/>
                    </a:lnTo>
                    <a:lnTo>
                      <a:pt x="43" y="117"/>
                    </a:lnTo>
                    <a:lnTo>
                      <a:pt x="41" y="113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3" y="101"/>
                    </a:lnTo>
                    <a:lnTo>
                      <a:pt x="30" y="97"/>
                    </a:lnTo>
                    <a:lnTo>
                      <a:pt x="28" y="92"/>
                    </a:lnTo>
                    <a:lnTo>
                      <a:pt x="26" y="88"/>
                    </a:lnTo>
                    <a:lnTo>
                      <a:pt x="24" y="84"/>
                    </a:lnTo>
                    <a:lnTo>
                      <a:pt x="22" y="79"/>
                    </a:lnTo>
                    <a:lnTo>
                      <a:pt x="19" y="75"/>
                    </a:lnTo>
                    <a:lnTo>
                      <a:pt x="17" y="71"/>
                    </a:lnTo>
                    <a:lnTo>
                      <a:pt x="15" y="66"/>
                    </a:lnTo>
                    <a:lnTo>
                      <a:pt x="13" y="62"/>
                    </a:lnTo>
                    <a:lnTo>
                      <a:pt x="12" y="58"/>
                    </a:lnTo>
                    <a:lnTo>
                      <a:pt x="10" y="54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5" y="40"/>
                    </a:lnTo>
                    <a:lnTo>
                      <a:pt x="3" y="34"/>
                    </a:lnTo>
                    <a:lnTo>
                      <a:pt x="2" y="30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72"/>
              <p:cNvSpPr>
                <a:spLocks/>
              </p:cNvSpPr>
              <p:nvPr/>
            </p:nvSpPr>
            <p:spPr bwMode="auto">
              <a:xfrm>
                <a:off x="3087" y="1647"/>
                <a:ext cx="374" cy="69"/>
              </a:xfrm>
              <a:custGeom>
                <a:avLst/>
                <a:gdLst/>
                <a:ahLst/>
                <a:cxnLst>
                  <a:cxn ang="0">
                    <a:pos x="52" y="94"/>
                  </a:cxn>
                  <a:cxn ang="0">
                    <a:pos x="61" y="88"/>
                  </a:cxn>
                  <a:cxn ang="0">
                    <a:pos x="70" y="83"/>
                  </a:cxn>
                  <a:cxn ang="0">
                    <a:pos x="78" y="77"/>
                  </a:cxn>
                  <a:cxn ang="0">
                    <a:pos x="87" y="73"/>
                  </a:cxn>
                  <a:cxn ang="0">
                    <a:pos x="97" y="69"/>
                  </a:cxn>
                  <a:cxn ang="0">
                    <a:pos x="106" y="64"/>
                  </a:cxn>
                  <a:cxn ang="0">
                    <a:pos x="116" y="61"/>
                  </a:cxn>
                  <a:cxn ang="0">
                    <a:pos x="126" y="58"/>
                  </a:cxn>
                  <a:cxn ang="0">
                    <a:pos x="146" y="52"/>
                  </a:cxn>
                  <a:cxn ang="0">
                    <a:pos x="168" y="48"/>
                  </a:cxn>
                  <a:cxn ang="0">
                    <a:pos x="210" y="45"/>
                  </a:cxn>
                  <a:cxn ang="0">
                    <a:pos x="253" y="48"/>
                  </a:cxn>
                  <a:cxn ang="0">
                    <a:pos x="294" y="58"/>
                  </a:cxn>
                  <a:cxn ang="0">
                    <a:pos x="313" y="64"/>
                  </a:cxn>
                  <a:cxn ang="0">
                    <a:pos x="323" y="69"/>
                  </a:cxn>
                  <a:cxn ang="0">
                    <a:pos x="333" y="73"/>
                  </a:cxn>
                  <a:cxn ang="0">
                    <a:pos x="341" y="77"/>
                  </a:cxn>
                  <a:cxn ang="0">
                    <a:pos x="351" y="83"/>
                  </a:cxn>
                  <a:cxn ang="0">
                    <a:pos x="359" y="88"/>
                  </a:cxn>
                  <a:cxn ang="0">
                    <a:pos x="367" y="94"/>
                  </a:cxn>
                  <a:cxn ang="0">
                    <a:pos x="420" y="94"/>
                  </a:cxn>
                  <a:cxn ang="0">
                    <a:pos x="415" y="89"/>
                  </a:cxn>
                  <a:cxn ang="0">
                    <a:pos x="411" y="84"/>
                  </a:cxn>
                  <a:cxn ang="0">
                    <a:pos x="407" y="78"/>
                  </a:cxn>
                  <a:cxn ang="0">
                    <a:pos x="403" y="74"/>
                  </a:cxn>
                  <a:cxn ang="0">
                    <a:pos x="398" y="69"/>
                  </a:cxn>
                  <a:cxn ang="0">
                    <a:pos x="393" y="64"/>
                  </a:cxn>
                  <a:cxn ang="0">
                    <a:pos x="389" y="60"/>
                  </a:cxn>
                  <a:cxn ang="0">
                    <a:pos x="383" y="56"/>
                  </a:cxn>
                  <a:cxn ang="0">
                    <a:pos x="378" y="51"/>
                  </a:cxn>
                  <a:cxn ang="0">
                    <a:pos x="372" y="48"/>
                  </a:cxn>
                  <a:cxn ang="0">
                    <a:pos x="367" y="44"/>
                  </a:cxn>
                  <a:cxn ang="0">
                    <a:pos x="362" y="41"/>
                  </a:cxn>
                  <a:cxn ang="0">
                    <a:pos x="356" y="37"/>
                  </a:cxn>
                  <a:cxn ang="0">
                    <a:pos x="351" y="33"/>
                  </a:cxn>
                  <a:cxn ang="0">
                    <a:pos x="344" y="30"/>
                  </a:cxn>
                  <a:cxn ang="0">
                    <a:pos x="339" y="28"/>
                  </a:cxn>
                  <a:cxn ang="0">
                    <a:pos x="327" y="21"/>
                  </a:cxn>
                  <a:cxn ang="0">
                    <a:pos x="314" y="17"/>
                  </a:cxn>
                  <a:cxn ang="0">
                    <a:pos x="302" y="13"/>
                  </a:cxn>
                  <a:cxn ang="0">
                    <a:pos x="289" y="8"/>
                  </a:cxn>
                  <a:cxn ang="0">
                    <a:pos x="277" y="5"/>
                  </a:cxn>
                  <a:cxn ang="0">
                    <a:pos x="262" y="3"/>
                  </a:cxn>
                  <a:cxn ang="0">
                    <a:pos x="237" y="0"/>
                  </a:cxn>
                  <a:cxn ang="0">
                    <a:pos x="182" y="0"/>
                  </a:cxn>
                  <a:cxn ang="0">
                    <a:pos x="128" y="9"/>
                  </a:cxn>
                  <a:cxn ang="0">
                    <a:pos x="115" y="14"/>
                  </a:cxn>
                  <a:cxn ang="0">
                    <a:pos x="102" y="18"/>
                  </a:cxn>
                  <a:cxn ang="0">
                    <a:pos x="90" y="22"/>
                  </a:cxn>
                  <a:cxn ang="0">
                    <a:pos x="77" y="29"/>
                  </a:cxn>
                  <a:cxn ang="0">
                    <a:pos x="65" y="34"/>
                  </a:cxn>
                  <a:cxn ang="0">
                    <a:pos x="53" y="42"/>
                  </a:cxn>
                  <a:cxn ang="0">
                    <a:pos x="48" y="45"/>
                  </a:cxn>
                  <a:cxn ang="0">
                    <a:pos x="42" y="48"/>
                  </a:cxn>
                  <a:cxn ang="0">
                    <a:pos x="36" y="52"/>
                  </a:cxn>
                  <a:cxn ang="0">
                    <a:pos x="31" y="57"/>
                  </a:cxn>
                  <a:cxn ang="0">
                    <a:pos x="0" y="21"/>
                  </a:cxn>
                  <a:cxn ang="0">
                    <a:pos x="0" y="94"/>
                  </a:cxn>
                  <a:cxn ang="0">
                    <a:pos x="52" y="94"/>
                  </a:cxn>
                  <a:cxn ang="0">
                    <a:pos x="52" y="94"/>
                  </a:cxn>
                </a:cxnLst>
                <a:rect l="0" t="0" r="r" b="b"/>
                <a:pathLst>
                  <a:path w="420" h="94">
                    <a:moveTo>
                      <a:pt x="52" y="94"/>
                    </a:moveTo>
                    <a:lnTo>
                      <a:pt x="61" y="88"/>
                    </a:lnTo>
                    <a:lnTo>
                      <a:pt x="70" y="83"/>
                    </a:lnTo>
                    <a:lnTo>
                      <a:pt x="78" y="77"/>
                    </a:lnTo>
                    <a:lnTo>
                      <a:pt x="87" y="73"/>
                    </a:lnTo>
                    <a:lnTo>
                      <a:pt x="97" y="69"/>
                    </a:lnTo>
                    <a:lnTo>
                      <a:pt x="106" y="64"/>
                    </a:lnTo>
                    <a:lnTo>
                      <a:pt x="116" y="61"/>
                    </a:lnTo>
                    <a:lnTo>
                      <a:pt x="126" y="58"/>
                    </a:lnTo>
                    <a:lnTo>
                      <a:pt x="146" y="52"/>
                    </a:lnTo>
                    <a:lnTo>
                      <a:pt x="168" y="48"/>
                    </a:lnTo>
                    <a:lnTo>
                      <a:pt x="210" y="45"/>
                    </a:lnTo>
                    <a:lnTo>
                      <a:pt x="253" y="48"/>
                    </a:lnTo>
                    <a:lnTo>
                      <a:pt x="294" y="58"/>
                    </a:lnTo>
                    <a:lnTo>
                      <a:pt x="313" y="64"/>
                    </a:lnTo>
                    <a:lnTo>
                      <a:pt x="323" y="69"/>
                    </a:lnTo>
                    <a:lnTo>
                      <a:pt x="333" y="73"/>
                    </a:lnTo>
                    <a:lnTo>
                      <a:pt x="341" y="77"/>
                    </a:lnTo>
                    <a:lnTo>
                      <a:pt x="351" y="83"/>
                    </a:lnTo>
                    <a:lnTo>
                      <a:pt x="359" y="88"/>
                    </a:lnTo>
                    <a:lnTo>
                      <a:pt x="367" y="94"/>
                    </a:lnTo>
                    <a:lnTo>
                      <a:pt x="420" y="94"/>
                    </a:lnTo>
                    <a:lnTo>
                      <a:pt x="415" y="89"/>
                    </a:lnTo>
                    <a:lnTo>
                      <a:pt x="411" y="84"/>
                    </a:lnTo>
                    <a:lnTo>
                      <a:pt x="407" y="78"/>
                    </a:lnTo>
                    <a:lnTo>
                      <a:pt x="403" y="74"/>
                    </a:lnTo>
                    <a:lnTo>
                      <a:pt x="398" y="69"/>
                    </a:lnTo>
                    <a:lnTo>
                      <a:pt x="393" y="64"/>
                    </a:lnTo>
                    <a:lnTo>
                      <a:pt x="389" y="60"/>
                    </a:lnTo>
                    <a:lnTo>
                      <a:pt x="383" y="56"/>
                    </a:lnTo>
                    <a:lnTo>
                      <a:pt x="378" y="51"/>
                    </a:lnTo>
                    <a:lnTo>
                      <a:pt x="372" y="48"/>
                    </a:lnTo>
                    <a:lnTo>
                      <a:pt x="367" y="44"/>
                    </a:lnTo>
                    <a:lnTo>
                      <a:pt x="362" y="41"/>
                    </a:lnTo>
                    <a:lnTo>
                      <a:pt x="356" y="37"/>
                    </a:lnTo>
                    <a:lnTo>
                      <a:pt x="351" y="33"/>
                    </a:lnTo>
                    <a:lnTo>
                      <a:pt x="344" y="30"/>
                    </a:lnTo>
                    <a:lnTo>
                      <a:pt x="339" y="28"/>
                    </a:lnTo>
                    <a:lnTo>
                      <a:pt x="327" y="21"/>
                    </a:lnTo>
                    <a:lnTo>
                      <a:pt x="314" y="17"/>
                    </a:lnTo>
                    <a:lnTo>
                      <a:pt x="302" y="13"/>
                    </a:lnTo>
                    <a:lnTo>
                      <a:pt x="289" y="8"/>
                    </a:lnTo>
                    <a:lnTo>
                      <a:pt x="277" y="5"/>
                    </a:lnTo>
                    <a:lnTo>
                      <a:pt x="262" y="3"/>
                    </a:lnTo>
                    <a:lnTo>
                      <a:pt x="237" y="0"/>
                    </a:lnTo>
                    <a:lnTo>
                      <a:pt x="182" y="0"/>
                    </a:lnTo>
                    <a:lnTo>
                      <a:pt x="128" y="9"/>
                    </a:lnTo>
                    <a:lnTo>
                      <a:pt x="115" y="14"/>
                    </a:lnTo>
                    <a:lnTo>
                      <a:pt x="102" y="18"/>
                    </a:lnTo>
                    <a:lnTo>
                      <a:pt x="90" y="22"/>
                    </a:lnTo>
                    <a:lnTo>
                      <a:pt x="77" y="29"/>
                    </a:lnTo>
                    <a:lnTo>
                      <a:pt x="65" y="34"/>
                    </a:lnTo>
                    <a:lnTo>
                      <a:pt x="53" y="42"/>
                    </a:lnTo>
                    <a:lnTo>
                      <a:pt x="48" y="45"/>
                    </a:lnTo>
                    <a:lnTo>
                      <a:pt x="42" y="48"/>
                    </a:lnTo>
                    <a:lnTo>
                      <a:pt x="36" y="52"/>
                    </a:lnTo>
                    <a:lnTo>
                      <a:pt x="31" y="57"/>
                    </a:lnTo>
                    <a:lnTo>
                      <a:pt x="0" y="21"/>
                    </a:lnTo>
                    <a:lnTo>
                      <a:pt x="0" y="94"/>
                    </a:lnTo>
                    <a:lnTo>
                      <a:pt x="52" y="94"/>
                    </a:lnTo>
                    <a:lnTo>
                      <a:pt x="52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73"/>
              <p:cNvSpPr>
                <a:spLocks/>
              </p:cNvSpPr>
              <p:nvPr/>
            </p:nvSpPr>
            <p:spPr bwMode="auto">
              <a:xfrm>
                <a:off x="3414" y="1646"/>
                <a:ext cx="374" cy="70"/>
              </a:xfrm>
              <a:custGeom>
                <a:avLst/>
                <a:gdLst/>
                <a:ahLst/>
                <a:cxnLst>
                  <a:cxn ang="0">
                    <a:pos x="360" y="89"/>
                  </a:cxn>
                  <a:cxn ang="0">
                    <a:pos x="342" y="78"/>
                  </a:cxn>
                  <a:cxn ang="0">
                    <a:pos x="323" y="70"/>
                  </a:cxn>
                  <a:cxn ang="0">
                    <a:pos x="304" y="62"/>
                  </a:cxn>
                  <a:cxn ang="0">
                    <a:pos x="274" y="53"/>
                  </a:cxn>
                  <a:cxn ang="0">
                    <a:pos x="210" y="46"/>
                  </a:cxn>
                  <a:cxn ang="0">
                    <a:pos x="126" y="59"/>
                  </a:cxn>
                  <a:cxn ang="0">
                    <a:pos x="97" y="70"/>
                  </a:cxn>
                  <a:cxn ang="0">
                    <a:pos x="79" y="78"/>
                  </a:cxn>
                  <a:cxn ang="0">
                    <a:pos x="61" y="89"/>
                  </a:cxn>
                  <a:cxn ang="0">
                    <a:pos x="0" y="95"/>
                  </a:cxn>
                  <a:cxn ang="0">
                    <a:pos x="6" y="89"/>
                  </a:cxn>
                  <a:cxn ang="0">
                    <a:pos x="13" y="81"/>
                  </a:cxn>
                  <a:cxn ang="0">
                    <a:pos x="20" y="75"/>
                  </a:cxn>
                  <a:cxn ang="0">
                    <a:pos x="32" y="64"/>
                  </a:cxn>
                  <a:cxn ang="0">
                    <a:pos x="43" y="56"/>
                  </a:cxn>
                  <a:cxn ang="0">
                    <a:pos x="55" y="47"/>
                  </a:cxn>
                  <a:cxn ang="0">
                    <a:pos x="67" y="39"/>
                  </a:cxn>
                  <a:cxn ang="0">
                    <a:pos x="79" y="33"/>
                  </a:cxn>
                  <a:cxn ang="0">
                    <a:pos x="98" y="23"/>
                  </a:cxn>
                  <a:cxn ang="0">
                    <a:pos x="123" y="14"/>
                  </a:cxn>
                  <a:cxn ang="0">
                    <a:pos x="149" y="6"/>
                  </a:cxn>
                  <a:cxn ang="0">
                    <a:pos x="203" y="0"/>
                  </a:cxn>
                  <a:cxn ang="0">
                    <a:pos x="282" y="9"/>
                  </a:cxn>
                  <a:cxn ang="0">
                    <a:pos x="307" y="18"/>
                  </a:cxn>
                  <a:cxn ang="0">
                    <a:pos x="332" y="28"/>
                  </a:cxn>
                  <a:cxn ang="0">
                    <a:pos x="357" y="42"/>
                  </a:cxn>
                  <a:cxn ang="0">
                    <a:pos x="367" y="48"/>
                  </a:cxn>
                  <a:cxn ang="0">
                    <a:pos x="379" y="57"/>
                  </a:cxn>
                  <a:cxn ang="0">
                    <a:pos x="390" y="65"/>
                  </a:cxn>
                  <a:cxn ang="0">
                    <a:pos x="401" y="75"/>
                  </a:cxn>
                  <a:cxn ang="0">
                    <a:pos x="410" y="85"/>
                  </a:cxn>
                  <a:cxn ang="0">
                    <a:pos x="420" y="95"/>
                  </a:cxn>
                  <a:cxn ang="0">
                    <a:pos x="367" y="95"/>
                  </a:cxn>
                </a:cxnLst>
                <a:rect l="0" t="0" r="r" b="b"/>
                <a:pathLst>
                  <a:path w="420" h="95">
                    <a:moveTo>
                      <a:pt x="367" y="95"/>
                    </a:moveTo>
                    <a:lnTo>
                      <a:pt x="360" y="89"/>
                    </a:lnTo>
                    <a:lnTo>
                      <a:pt x="351" y="84"/>
                    </a:lnTo>
                    <a:lnTo>
                      <a:pt x="342" y="78"/>
                    </a:lnTo>
                    <a:lnTo>
                      <a:pt x="333" y="74"/>
                    </a:lnTo>
                    <a:lnTo>
                      <a:pt x="323" y="70"/>
                    </a:lnTo>
                    <a:lnTo>
                      <a:pt x="314" y="65"/>
                    </a:lnTo>
                    <a:lnTo>
                      <a:pt x="304" y="62"/>
                    </a:lnTo>
                    <a:lnTo>
                      <a:pt x="294" y="59"/>
                    </a:lnTo>
                    <a:lnTo>
                      <a:pt x="274" y="53"/>
                    </a:lnTo>
                    <a:lnTo>
                      <a:pt x="253" y="49"/>
                    </a:lnTo>
                    <a:lnTo>
                      <a:pt x="210" y="46"/>
                    </a:lnTo>
                    <a:lnTo>
                      <a:pt x="168" y="49"/>
                    </a:lnTo>
                    <a:lnTo>
                      <a:pt x="126" y="59"/>
                    </a:lnTo>
                    <a:lnTo>
                      <a:pt x="107" y="65"/>
                    </a:lnTo>
                    <a:lnTo>
                      <a:pt x="97" y="70"/>
                    </a:lnTo>
                    <a:lnTo>
                      <a:pt x="87" y="74"/>
                    </a:lnTo>
                    <a:lnTo>
                      <a:pt x="79" y="78"/>
                    </a:lnTo>
                    <a:lnTo>
                      <a:pt x="70" y="84"/>
                    </a:lnTo>
                    <a:lnTo>
                      <a:pt x="61" y="89"/>
                    </a:lnTo>
                    <a:lnTo>
                      <a:pt x="53" y="95"/>
                    </a:lnTo>
                    <a:lnTo>
                      <a:pt x="0" y="95"/>
                    </a:lnTo>
                    <a:lnTo>
                      <a:pt x="3" y="92"/>
                    </a:lnTo>
                    <a:lnTo>
                      <a:pt x="6" y="89"/>
                    </a:lnTo>
                    <a:lnTo>
                      <a:pt x="10" y="86"/>
                    </a:lnTo>
                    <a:lnTo>
                      <a:pt x="13" y="81"/>
                    </a:lnTo>
                    <a:lnTo>
                      <a:pt x="17" y="78"/>
                    </a:lnTo>
                    <a:lnTo>
                      <a:pt x="20" y="75"/>
                    </a:lnTo>
                    <a:lnTo>
                      <a:pt x="27" y="69"/>
                    </a:lnTo>
                    <a:lnTo>
                      <a:pt x="32" y="64"/>
                    </a:lnTo>
                    <a:lnTo>
                      <a:pt x="38" y="60"/>
                    </a:lnTo>
                    <a:lnTo>
                      <a:pt x="43" y="56"/>
                    </a:lnTo>
                    <a:lnTo>
                      <a:pt x="50" y="51"/>
                    </a:lnTo>
                    <a:lnTo>
                      <a:pt x="55" y="47"/>
                    </a:lnTo>
                    <a:lnTo>
                      <a:pt x="61" y="44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79" y="33"/>
                    </a:lnTo>
                    <a:lnTo>
                      <a:pt x="85" y="30"/>
                    </a:lnTo>
                    <a:lnTo>
                      <a:pt x="98" y="23"/>
                    </a:lnTo>
                    <a:lnTo>
                      <a:pt x="110" y="18"/>
                    </a:lnTo>
                    <a:lnTo>
                      <a:pt x="123" y="14"/>
                    </a:lnTo>
                    <a:lnTo>
                      <a:pt x="136" y="10"/>
                    </a:lnTo>
                    <a:lnTo>
                      <a:pt x="149" y="6"/>
                    </a:lnTo>
                    <a:lnTo>
                      <a:pt x="176" y="2"/>
                    </a:lnTo>
                    <a:lnTo>
                      <a:pt x="203" y="0"/>
                    </a:lnTo>
                    <a:lnTo>
                      <a:pt x="229" y="1"/>
                    </a:lnTo>
                    <a:lnTo>
                      <a:pt x="282" y="9"/>
                    </a:lnTo>
                    <a:lnTo>
                      <a:pt x="295" y="13"/>
                    </a:lnTo>
                    <a:lnTo>
                      <a:pt x="307" y="18"/>
                    </a:lnTo>
                    <a:lnTo>
                      <a:pt x="320" y="22"/>
                    </a:lnTo>
                    <a:lnTo>
                      <a:pt x="332" y="28"/>
                    </a:lnTo>
                    <a:lnTo>
                      <a:pt x="345" y="34"/>
                    </a:lnTo>
                    <a:lnTo>
                      <a:pt x="357" y="42"/>
                    </a:lnTo>
                    <a:lnTo>
                      <a:pt x="362" y="45"/>
                    </a:lnTo>
                    <a:lnTo>
                      <a:pt x="367" y="48"/>
                    </a:lnTo>
                    <a:lnTo>
                      <a:pt x="374" y="52"/>
                    </a:lnTo>
                    <a:lnTo>
                      <a:pt x="379" y="57"/>
                    </a:lnTo>
                    <a:lnTo>
                      <a:pt x="385" y="61"/>
                    </a:lnTo>
                    <a:lnTo>
                      <a:pt x="390" y="65"/>
                    </a:lnTo>
                    <a:lnTo>
                      <a:pt x="395" y="70"/>
                    </a:lnTo>
                    <a:lnTo>
                      <a:pt x="401" y="75"/>
                    </a:lnTo>
                    <a:lnTo>
                      <a:pt x="405" y="79"/>
                    </a:lnTo>
                    <a:lnTo>
                      <a:pt x="410" y="85"/>
                    </a:lnTo>
                    <a:lnTo>
                      <a:pt x="415" y="90"/>
                    </a:lnTo>
                    <a:lnTo>
                      <a:pt x="420" y="95"/>
                    </a:lnTo>
                    <a:lnTo>
                      <a:pt x="367" y="95"/>
                    </a:lnTo>
                    <a:lnTo>
                      <a:pt x="367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74"/>
              <p:cNvSpPr>
                <a:spLocks/>
              </p:cNvSpPr>
              <p:nvPr/>
            </p:nvSpPr>
            <p:spPr bwMode="auto">
              <a:xfrm>
                <a:off x="3087" y="1488"/>
                <a:ext cx="701" cy="228"/>
              </a:xfrm>
              <a:custGeom>
                <a:avLst/>
                <a:gdLst/>
                <a:ahLst/>
                <a:cxnLst>
                  <a:cxn ang="0">
                    <a:pos x="15" y="78"/>
                  </a:cxn>
                  <a:cxn ang="0">
                    <a:pos x="41" y="63"/>
                  </a:cxn>
                  <a:cxn ang="0">
                    <a:pos x="65" y="51"/>
                  </a:cxn>
                  <a:cxn ang="0">
                    <a:pos x="103" y="35"/>
                  </a:cxn>
                  <a:cxn ang="0">
                    <a:pos x="142" y="21"/>
                  </a:cxn>
                  <a:cxn ang="0">
                    <a:pos x="195" y="9"/>
                  </a:cxn>
                  <a:cxn ang="0">
                    <a:pos x="274" y="0"/>
                  </a:cxn>
                  <a:cxn ang="0">
                    <a:pos x="405" y="10"/>
                  </a:cxn>
                  <a:cxn ang="0">
                    <a:pos x="467" y="27"/>
                  </a:cxn>
                  <a:cxn ang="0">
                    <a:pos x="504" y="40"/>
                  </a:cxn>
                  <a:cxn ang="0">
                    <a:pos x="539" y="57"/>
                  </a:cxn>
                  <a:cxn ang="0">
                    <a:pos x="574" y="76"/>
                  </a:cxn>
                  <a:cxn ang="0">
                    <a:pos x="591" y="86"/>
                  </a:cxn>
                  <a:cxn ang="0">
                    <a:pos x="607" y="97"/>
                  </a:cxn>
                  <a:cxn ang="0">
                    <a:pos x="622" y="108"/>
                  </a:cxn>
                  <a:cxn ang="0">
                    <a:pos x="638" y="121"/>
                  </a:cxn>
                  <a:cxn ang="0">
                    <a:pos x="654" y="133"/>
                  </a:cxn>
                  <a:cxn ang="0">
                    <a:pos x="669" y="147"/>
                  </a:cxn>
                  <a:cxn ang="0">
                    <a:pos x="683" y="161"/>
                  </a:cxn>
                  <a:cxn ang="0">
                    <a:pos x="697" y="175"/>
                  </a:cxn>
                  <a:cxn ang="0">
                    <a:pos x="710" y="190"/>
                  </a:cxn>
                  <a:cxn ang="0">
                    <a:pos x="723" y="205"/>
                  </a:cxn>
                  <a:cxn ang="0">
                    <a:pos x="734" y="221"/>
                  </a:cxn>
                  <a:cxn ang="0">
                    <a:pos x="746" y="238"/>
                  </a:cxn>
                  <a:cxn ang="0">
                    <a:pos x="757" y="256"/>
                  </a:cxn>
                  <a:cxn ang="0">
                    <a:pos x="768" y="273"/>
                  </a:cxn>
                  <a:cxn ang="0">
                    <a:pos x="777" y="291"/>
                  </a:cxn>
                  <a:cxn ang="0">
                    <a:pos x="787" y="310"/>
                  </a:cxn>
                  <a:cxn ang="0">
                    <a:pos x="728" y="299"/>
                  </a:cxn>
                  <a:cxn ang="0">
                    <a:pos x="718" y="282"/>
                  </a:cxn>
                  <a:cxn ang="0">
                    <a:pos x="707" y="266"/>
                  </a:cxn>
                  <a:cxn ang="0">
                    <a:pos x="697" y="251"/>
                  </a:cxn>
                  <a:cxn ang="0">
                    <a:pos x="686" y="236"/>
                  </a:cxn>
                  <a:cxn ang="0">
                    <a:pos x="673" y="221"/>
                  </a:cxn>
                  <a:cxn ang="0">
                    <a:pos x="661" y="207"/>
                  </a:cxn>
                  <a:cxn ang="0">
                    <a:pos x="648" y="194"/>
                  </a:cxn>
                  <a:cxn ang="0">
                    <a:pos x="634" y="181"/>
                  </a:cxn>
                  <a:cxn ang="0">
                    <a:pos x="621" y="169"/>
                  </a:cxn>
                  <a:cxn ang="0">
                    <a:pos x="607" y="158"/>
                  </a:cxn>
                  <a:cxn ang="0">
                    <a:pos x="592" y="146"/>
                  </a:cxn>
                  <a:cxn ang="0">
                    <a:pos x="577" y="135"/>
                  </a:cxn>
                  <a:cxn ang="0">
                    <a:pos x="562" y="125"/>
                  </a:cxn>
                  <a:cxn ang="0">
                    <a:pos x="536" y="110"/>
                  </a:cxn>
                  <a:cxn ang="0">
                    <a:pos x="504" y="93"/>
                  </a:cxn>
                  <a:cxn ang="0">
                    <a:pos x="470" y="79"/>
                  </a:cxn>
                  <a:cxn ang="0">
                    <a:pos x="436" y="68"/>
                  </a:cxn>
                  <a:cxn ang="0">
                    <a:pos x="389" y="57"/>
                  </a:cxn>
                  <a:cxn ang="0">
                    <a:pos x="293" y="47"/>
                  </a:cxn>
                  <a:cxn ang="0">
                    <a:pos x="171" y="62"/>
                  </a:cxn>
                  <a:cxn ang="0">
                    <a:pos x="124" y="76"/>
                  </a:cxn>
                  <a:cxn ang="0">
                    <a:pos x="88" y="91"/>
                  </a:cxn>
                  <a:cxn ang="0">
                    <a:pos x="53" y="107"/>
                  </a:cxn>
                  <a:cxn ang="0">
                    <a:pos x="33" y="119"/>
                  </a:cxn>
                  <a:cxn ang="0">
                    <a:pos x="13" y="133"/>
                  </a:cxn>
                  <a:cxn ang="0">
                    <a:pos x="0" y="88"/>
                  </a:cxn>
                </a:cxnLst>
                <a:rect l="0" t="0" r="r" b="b"/>
                <a:pathLst>
                  <a:path w="787" h="310">
                    <a:moveTo>
                      <a:pt x="0" y="88"/>
                    </a:moveTo>
                    <a:lnTo>
                      <a:pt x="7" y="82"/>
                    </a:lnTo>
                    <a:lnTo>
                      <a:pt x="15" y="78"/>
                    </a:lnTo>
                    <a:lnTo>
                      <a:pt x="23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49" y="59"/>
                    </a:lnTo>
                    <a:lnTo>
                      <a:pt x="58" y="54"/>
                    </a:lnTo>
                    <a:lnTo>
                      <a:pt x="65" y="51"/>
                    </a:lnTo>
                    <a:lnTo>
                      <a:pt x="78" y="46"/>
                    </a:lnTo>
                    <a:lnTo>
                      <a:pt x="90" y="39"/>
                    </a:lnTo>
                    <a:lnTo>
                      <a:pt x="103" y="35"/>
                    </a:lnTo>
                    <a:lnTo>
                      <a:pt x="116" y="30"/>
                    </a:lnTo>
                    <a:lnTo>
                      <a:pt x="129" y="25"/>
                    </a:lnTo>
                    <a:lnTo>
                      <a:pt x="142" y="21"/>
                    </a:lnTo>
                    <a:lnTo>
                      <a:pt x="155" y="18"/>
                    </a:lnTo>
                    <a:lnTo>
                      <a:pt x="169" y="15"/>
                    </a:lnTo>
                    <a:lnTo>
                      <a:pt x="195" y="9"/>
                    </a:lnTo>
                    <a:lnTo>
                      <a:pt x="222" y="5"/>
                    </a:lnTo>
                    <a:lnTo>
                      <a:pt x="247" y="2"/>
                    </a:lnTo>
                    <a:lnTo>
                      <a:pt x="274" y="0"/>
                    </a:lnTo>
                    <a:lnTo>
                      <a:pt x="327" y="1"/>
                    </a:lnTo>
                    <a:lnTo>
                      <a:pt x="379" y="6"/>
                    </a:lnTo>
                    <a:lnTo>
                      <a:pt x="405" y="10"/>
                    </a:lnTo>
                    <a:lnTo>
                      <a:pt x="429" y="16"/>
                    </a:lnTo>
                    <a:lnTo>
                      <a:pt x="455" y="23"/>
                    </a:lnTo>
                    <a:lnTo>
                      <a:pt x="467" y="27"/>
                    </a:lnTo>
                    <a:lnTo>
                      <a:pt x="480" y="32"/>
                    </a:lnTo>
                    <a:lnTo>
                      <a:pt x="492" y="36"/>
                    </a:lnTo>
                    <a:lnTo>
                      <a:pt x="504" y="40"/>
                    </a:lnTo>
                    <a:lnTo>
                      <a:pt x="516" y="46"/>
                    </a:lnTo>
                    <a:lnTo>
                      <a:pt x="528" y="51"/>
                    </a:lnTo>
                    <a:lnTo>
                      <a:pt x="539" y="57"/>
                    </a:lnTo>
                    <a:lnTo>
                      <a:pt x="551" y="63"/>
                    </a:lnTo>
                    <a:lnTo>
                      <a:pt x="563" y="69"/>
                    </a:lnTo>
                    <a:lnTo>
                      <a:pt x="574" y="76"/>
                    </a:lnTo>
                    <a:lnTo>
                      <a:pt x="579" y="79"/>
                    </a:lnTo>
                    <a:lnTo>
                      <a:pt x="585" y="82"/>
                    </a:lnTo>
                    <a:lnTo>
                      <a:pt x="591" y="86"/>
                    </a:lnTo>
                    <a:lnTo>
                      <a:pt x="596" y="90"/>
                    </a:lnTo>
                    <a:lnTo>
                      <a:pt x="602" y="93"/>
                    </a:lnTo>
                    <a:lnTo>
                      <a:pt x="607" y="97"/>
                    </a:lnTo>
                    <a:lnTo>
                      <a:pt x="613" y="101"/>
                    </a:lnTo>
                    <a:lnTo>
                      <a:pt x="618" y="105"/>
                    </a:lnTo>
                    <a:lnTo>
                      <a:pt x="622" y="108"/>
                    </a:lnTo>
                    <a:lnTo>
                      <a:pt x="628" y="112"/>
                    </a:lnTo>
                    <a:lnTo>
                      <a:pt x="633" y="117"/>
                    </a:lnTo>
                    <a:lnTo>
                      <a:pt x="638" y="121"/>
                    </a:lnTo>
                    <a:lnTo>
                      <a:pt x="644" y="124"/>
                    </a:lnTo>
                    <a:lnTo>
                      <a:pt x="648" y="129"/>
                    </a:lnTo>
                    <a:lnTo>
                      <a:pt x="654" y="133"/>
                    </a:lnTo>
                    <a:lnTo>
                      <a:pt x="659" y="137"/>
                    </a:lnTo>
                    <a:lnTo>
                      <a:pt x="663" y="143"/>
                    </a:lnTo>
                    <a:lnTo>
                      <a:pt x="669" y="147"/>
                    </a:lnTo>
                    <a:lnTo>
                      <a:pt x="673" y="151"/>
                    </a:lnTo>
                    <a:lnTo>
                      <a:pt x="677" y="155"/>
                    </a:lnTo>
                    <a:lnTo>
                      <a:pt x="683" y="161"/>
                    </a:lnTo>
                    <a:lnTo>
                      <a:pt x="687" y="165"/>
                    </a:lnTo>
                    <a:lnTo>
                      <a:pt x="691" y="171"/>
                    </a:lnTo>
                    <a:lnTo>
                      <a:pt x="697" y="175"/>
                    </a:lnTo>
                    <a:lnTo>
                      <a:pt x="701" y="180"/>
                    </a:lnTo>
                    <a:lnTo>
                      <a:pt x="705" y="185"/>
                    </a:lnTo>
                    <a:lnTo>
                      <a:pt x="710" y="190"/>
                    </a:lnTo>
                    <a:lnTo>
                      <a:pt x="714" y="195"/>
                    </a:lnTo>
                    <a:lnTo>
                      <a:pt x="718" y="201"/>
                    </a:lnTo>
                    <a:lnTo>
                      <a:pt x="723" y="205"/>
                    </a:lnTo>
                    <a:lnTo>
                      <a:pt x="727" y="210"/>
                    </a:lnTo>
                    <a:lnTo>
                      <a:pt x="730" y="216"/>
                    </a:lnTo>
                    <a:lnTo>
                      <a:pt x="734" y="221"/>
                    </a:lnTo>
                    <a:lnTo>
                      <a:pt x="739" y="228"/>
                    </a:lnTo>
                    <a:lnTo>
                      <a:pt x="743" y="233"/>
                    </a:lnTo>
                    <a:lnTo>
                      <a:pt x="746" y="238"/>
                    </a:lnTo>
                    <a:lnTo>
                      <a:pt x="751" y="244"/>
                    </a:lnTo>
                    <a:lnTo>
                      <a:pt x="754" y="250"/>
                    </a:lnTo>
                    <a:lnTo>
                      <a:pt x="757" y="256"/>
                    </a:lnTo>
                    <a:lnTo>
                      <a:pt x="761" y="261"/>
                    </a:lnTo>
                    <a:lnTo>
                      <a:pt x="765" y="267"/>
                    </a:lnTo>
                    <a:lnTo>
                      <a:pt x="768" y="273"/>
                    </a:lnTo>
                    <a:lnTo>
                      <a:pt x="771" y="279"/>
                    </a:lnTo>
                    <a:lnTo>
                      <a:pt x="774" y="286"/>
                    </a:lnTo>
                    <a:lnTo>
                      <a:pt x="777" y="291"/>
                    </a:lnTo>
                    <a:lnTo>
                      <a:pt x="781" y="297"/>
                    </a:lnTo>
                    <a:lnTo>
                      <a:pt x="784" y="304"/>
                    </a:lnTo>
                    <a:lnTo>
                      <a:pt x="787" y="310"/>
                    </a:lnTo>
                    <a:lnTo>
                      <a:pt x="734" y="310"/>
                    </a:lnTo>
                    <a:lnTo>
                      <a:pt x="731" y="305"/>
                    </a:lnTo>
                    <a:lnTo>
                      <a:pt x="728" y="299"/>
                    </a:lnTo>
                    <a:lnTo>
                      <a:pt x="725" y="293"/>
                    </a:lnTo>
                    <a:lnTo>
                      <a:pt x="721" y="288"/>
                    </a:lnTo>
                    <a:lnTo>
                      <a:pt x="718" y="282"/>
                    </a:lnTo>
                    <a:lnTo>
                      <a:pt x="715" y="277"/>
                    </a:lnTo>
                    <a:lnTo>
                      <a:pt x="712" y="272"/>
                    </a:lnTo>
                    <a:lnTo>
                      <a:pt x="707" y="266"/>
                    </a:lnTo>
                    <a:lnTo>
                      <a:pt x="704" y="261"/>
                    </a:lnTo>
                    <a:lnTo>
                      <a:pt x="701" y="256"/>
                    </a:lnTo>
                    <a:lnTo>
                      <a:pt x="697" y="251"/>
                    </a:lnTo>
                    <a:lnTo>
                      <a:pt x="693" y="246"/>
                    </a:lnTo>
                    <a:lnTo>
                      <a:pt x="689" y="240"/>
                    </a:lnTo>
                    <a:lnTo>
                      <a:pt x="686" y="236"/>
                    </a:lnTo>
                    <a:lnTo>
                      <a:pt x="682" y="231"/>
                    </a:lnTo>
                    <a:lnTo>
                      <a:pt x="677" y="226"/>
                    </a:lnTo>
                    <a:lnTo>
                      <a:pt x="673" y="221"/>
                    </a:lnTo>
                    <a:lnTo>
                      <a:pt x="670" y="217"/>
                    </a:lnTo>
                    <a:lnTo>
                      <a:pt x="665" y="213"/>
                    </a:lnTo>
                    <a:lnTo>
                      <a:pt x="661" y="207"/>
                    </a:lnTo>
                    <a:lnTo>
                      <a:pt x="657" y="203"/>
                    </a:lnTo>
                    <a:lnTo>
                      <a:pt x="652" y="199"/>
                    </a:lnTo>
                    <a:lnTo>
                      <a:pt x="648" y="194"/>
                    </a:lnTo>
                    <a:lnTo>
                      <a:pt x="644" y="190"/>
                    </a:lnTo>
                    <a:lnTo>
                      <a:pt x="640" y="186"/>
                    </a:lnTo>
                    <a:lnTo>
                      <a:pt x="634" y="181"/>
                    </a:lnTo>
                    <a:lnTo>
                      <a:pt x="630" y="177"/>
                    </a:lnTo>
                    <a:lnTo>
                      <a:pt x="626" y="173"/>
                    </a:lnTo>
                    <a:lnTo>
                      <a:pt x="621" y="169"/>
                    </a:lnTo>
                    <a:lnTo>
                      <a:pt x="616" y="165"/>
                    </a:lnTo>
                    <a:lnTo>
                      <a:pt x="612" y="161"/>
                    </a:lnTo>
                    <a:lnTo>
                      <a:pt x="607" y="158"/>
                    </a:lnTo>
                    <a:lnTo>
                      <a:pt x="602" y="153"/>
                    </a:lnTo>
                    <a:lnTo>
                      <a:pt x="598" y="150"/>
                    </a:lnTo>
                    <a:lnTo>
                      <a:pt x="592" y="146"/>
                    </a:lnTo>
                    <a:lnTo>
                      <a:pt x="587" y="143"/>
                    </a:lnTo>
                    <a:lnTo>
                      <a:pt x="582" y="139"/>
                    </a:lnTo>
                    <a:lnTo>
                      <a:pt x="577" y="135"/>
                    </a:lnTo>
                    <a:lnTo>
                      <a:pt x="573" y="132"/>
                    </a:lnTo>
                    <a:lnTo>
                      <a:pt x="567" y="129"/>
                    </a:lnTo>
                    <a:lnTo>
                      <a:pt x="562" y="125"/>
                    </a:lnTo>
                    <a:lnTo>
                      <a:pt x="557" y="122"/>
                    </a:lnTo>
                    <a:lnTo>
                      <a:pt x="547" y="116"/>
                    </a:lnTo>
                    <a:lnTo>
                      <a:pt x="536" y="110"/>
                    </a:lnTo>
                    <a:lnTo>
                      <a:pt x="525" y="104"/>
                    </a:lnTo>
                    <a:lnTo>
                      <a:pt x="515" y="98"/>
                    </a:lnTo>
                    <a:lnTo>
                      <a:pt x="504" y="93"/>
                    </a:lnTo>
                    <a:lnTo>
                      <a:pt x="492" y="89"/>
                    </a:lnTo>
                    <a:lnTo>
                      <a:pt x="481" y="83"/>
                    </a:lnTo>
                    <a:lnTo>
                      <a:pt x="470" y="79"/>
                    </a:lnTo>
                    <a:lnTo>
                      <a:pt x="459" y="76"/>
                    </a:lnTo>
                    <a:lnTo>
                      <a:pt x="448" y="72"/>
                    </a:lnTo>
                    <a:lnTo>
                      <a:pt x="436" y="68"/>
                    </a:lnTo>
                    <a:lnTo>
                      <a:pt x="424" y="65"/>
                    </a:lnTo>
                    <a:lnTo>
                      <a:pt x="412" y="62"/>
                    </a:lnTo>
                    <a:lnTo>
                      <a:pt x="389" y="57"/>
                    </a:lnTo>
                    <a:lnTo>
                      <a:pt x="365" y="52"/>
                    </a:lnTo>
                    <a:lnTo>
                      <a:pt x="341" y="49"/>
                    </a:lnTo>
                    <a:lnTo>
                      <a:pt x="293" y="47"/>
                    </a:lnTo>
                    <a:lnTo>
                      <a:pt x="244" y="49"/>
                    </a:lnTo>
                    <a:lnTo>
                      <a:pt x="196" y="57"/>
                    </a:lnTo>
                    <a:lnTo>
                      <a:pt x="171" y="62"/>
                    </a:lnTo>
                    <a:lnTo>
                      <a:pt x="147" y="68"/>
                    </a:lnTo>
                    <a:lnTo>
                      <a:pt x="135" y="73"/>
                    </a:lnTo>
                    <a:lnTo>
                      <a:pt x="124" y="76"/>
                    </a:lnTo>
                    <a:lnTo>
                      <a:pt x="112" y="81"/>
                    </a:lnTo>
                    <a:lnTo>
                      <a:pt x="100" y="86"/>
                    </a:lnTo>
                    <a:lnTo>
                      <a:pt x="88" y="91"/>
                    </a:lnTo>
                    <a:lnTo>
                      <a:pt x="76" y="96"/>
                    </a:lnTo>
                    <a:lnTo>
                      <a:pt x="64" y="102"/>
                    </a:lnTo>
                    <a:lnTo>
                      <a:pt x="53" y="107"/>
                    </a:lnTo>
                    <a:lnTo>
                      <a:pt x="47" y="111"/>
                    </a:lnTo>
                    <a:lnTo>
                      <a:pt x="41" y="115"/>
                    </a:lnTo>
                    <a:lnTo>
                      <a:pt x="33" y="119"/>
                    </a:lnTo>
                    <a:lnTo>
                      <a:pt x="27" y="123"/>
                    </a:lnTo>
                    <a:lnTo>
                      <a:pt x="19" y="129"/>
                    </a:lnTo>
                    <a:lnTo>
                      <a:pt x="13" y="133"/>
                    </a:lnTo>
                    <a:lnTo>
                      <a:pt x="6" y="137"/>
                    </a:lnTo>
                    <a:lnTo>
                      <a:pt x="0" y="140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75"/>
              <p:cNvSpPr>
                <a:spLocks/>
              </p:cNvSpPr>
              <p:nvPr/>
            </p:nvSpPr>
            <p:spPr bwMode="auto">
              <a:xfrm>
                <a:off x="1825" y="1536"/>
                <a:ext cx="46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7"/>
                  </a:cxn>
                  <a:cxn ang="0">
                    <a:pos x="52" y="245"/>
                  </a:cxn>
                  <a:cxn ang="0">
                    <a:pos x="52" y="7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2" h="245">
                    <a:moveTo>
                      <a:pt x="0" y="0"/>
                    </a:moveTo>
                    <a:lnTo>
                      <a:pt x="0" y="187"/>
                    </a:lnTo>
                    <a:lnTo>
                      <a:pt x="52" y="245"/>
                    </a:lnTo>
                    <a:lnTo>
                      <a:pt x="52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76"/>
              <p:cNvSpPr>
                <a:spLocks/>
              </p:cNvSpPr>
              <p:nvPr/>
            </p:nvSpPr>
            <p:spPr bwMode="auto">
              <a:xfrm>
                <a:off x="2988" y="1557"/>
                <a:ext cx="634" cy="95"/>
              </a:xfrm>
              <a:custGeom>
                <a:avLst/>
                <a:gdLst/>
                <a:ahLst/>
                <a:cxnLst>
                  <a:cxn ang="0">
                    <a:pos x="712" y="93"/>
                  </a:cxn>
                  <a:cxn ang="0">
                    <a:pos x="591" y="85"/>
                  </a:cxn>
                  <a:cxn ang="0">
                    <a:pos x="518" y="129"/>
                  </a:cxn>
                  <a:cxn ang="0">
                    <a:pos x="462" y="101"/>
                  </a:cxn>
                  <a:cxn ang="0">
                    <a:pos x="366" y="73"/>
                  </a:cxn>
                  <a:cxn ang="0">
                    <a:pos x="273" y="85"/>
                  </a:cxn>
                  <a:cxn ang="0">
                    <a:pos x="141" y="125"/>
                  </a:cxn>
                  <a:cxn ang="0">
                    <a:pos x="0" y="16"/>
                  </a:cxn>
                  <a:cxn ang="0">
                    <a:pos x="144" y="93"/>
                  </a:cxn>
                  <a:cxn ang="0">
                    <a:pos x="265" y="25"/>
                  </a:cxn>
                  <a:cxn ang="0">
                    <a:pos x="410" y="0"/>
                  </a:cxn>
                  <a:cxn ang="0">
                    <a:pos x="594" y="41"/>
                  </a:cxn>
                  <a:cxn ang="0">
                    <a:pos x="712" y="93"/>
                  </a:cxn>
                  <a:cxn ang="0">
                    <a:pos x="712" y="93"/>
                  </a:cxn>
                </a:cxnLst>
                <a:rect l="0" t="0" r="r" b="b"/>
                <a:pathLst>
                  <a:path w="712" h="129">
                    <a:moveTo>
                      <a:pt x="712" y="93"/>
                    </a:moveTo>
                    <a:lnTo>
                      <a:pt x="591" y="85"/>
                    </a:lnTo>
                    <a:lnTo>
                      <a:pt x="518" y="129"/>
                    </a:lnTo>
                    <a:lnTo>
                      <a:pt x="462" y="101"/>
                    </a:lnTo>
                    <a:lnTo>
                      <a:pt x="366" y="73"/>
                    </a:lnTo>
                    <a:lnTo>
                      <a:pt x="273" y="85"/>
                    </a:lnTo>
                    <a:lnTo>
                      <a:pt x="141" y="125"/>
                    </a:lnTo>
                    <a:lnTo>
                      <a:pt x="0" y="16"/>
                    </a:lnTo>
                    <a:lnTo>
                      <a:pt x="144" y="93"/>
                    </a:lnTo>
                    <a:lnTo>
                      <a:pt x="265" y="25"/>
                    </a:lnTo>
                    <a:lnTo>
                      <a:pt x="410" y="0"/>
                    </a:lnTo>
                    <a:lnTo>
                      <a:pt x="594" y="41"/>
                    </a:lnTo>
                    <a:lnTo>
                      <a:pt x="712" y="93"/>
                    </a:lnTo>
                    <a:lnTo>
                      <a:pt x="712" y="93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77"/>
              <p:cNvSpPr>
                <a:spLocks/>
              </p:cNvSpPr>
              <p:nvPr/>
            </p:nvSpPr>
            <p:spPr bwMode="auto">
              <a:xfrm>
                <a:off x="2460" y="1617"/>
                <a:ext cx="356" cy="97"/>
              </a:xfrm>
              <a:custGeom>
                <a:avLst/>
                <a:gdLst/>
                <a:ahLst/>
                <a:cxnLst>
                  <a:cxn ang="0">
                    <a:pos x="399" y="0"/>
                  </a:cxn>
                  <a:cxn ang="0">
                    <a:pos x="330" y="72"/>
                  </a:cxn>
                  <a:cxn ang="0">
                    <a:pos x="242" y="125"/>
                  </a:cxn>
                  <a:cxn ang="0">
                    <a:pos x="149" y="132"/>
                  </a:cxn>
                  <a:cxn ang="0">
                    <a:pos x="81" y="100"/>
                  </a:cxn>
                  <a:cxn ang="0">
                    <a:pos x="0" y="40"/>
                  </a:cxn>
                  <a:cxn ang="0">
                    <a:pos x="157" y="97"/>
                  </a:cxn>
                  <a:cxn ang="0">
                    <a:pos x="290" y="60"/>
                  </a:cxn>
                  <a:cxn ang="0">
                    <a:pos x="399" y="0"/>
                  </a:cxn>
                  <a:cxn ang="0">
                    <a:pos x="399" y="0"/>
                  </a:cxn>
                </a:cxnLst>
                <a:rect l="0" t="0" r="r" b="b"/>
                <a:pathLst>
                  <a:path w="399" h="132">
                    <a:moveTo>
                      <a:pt x="399" y="0"/>
                    </a:moveTo>
                    <a:lnTo>
                      <a:pt x="330" y="72"/>
                    </a:lnTo>
                    <a:lnTo>
                      <a:pt x="242" y="125"/>
                    </a:lnTo>
                    <a:lnTo>
                      <a:pt x="149" y="132"/>
                    </a:lnTo>
                    <a:lnTo>
                      <a:pt x="81" y="100"/>
                    </a:lnTo>
                    <a:lnTo>
                      <a:pt x="0" y="40"/>
                    </a:lnTo>
                    <a:lnTo>
                      <a:pt x="157" y="97"/>
                    </a:lnTo>
                    <a:lnTo>
                      <a:pt x="290" y="60"/>
                    </a:lnTo>
                    <a:lnTo>
                      <a:pt x="399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78"/>
              <p:cNvSpPr>
                <a:spLocks/>
              </p:cNvSpPr>
              <p:nvPr/>
            </p:nvSpPr>
            <p:spPr bwMode="auto">
              <a:xfrm>
                <a:off x="1934" y="1709"/>
                <a:ext cx="362" cy="67"/>
              </a:xfrm>
              <a:custGeom>
                <a:avLst/>
                <a:gdLst/>
                <a:ahLst/>
                <a:cxnLst>
                  <a:cxn ang="0">
                    <a:pos x="406" y="0"/>
                  </a:cxn>
                  <a:cxn ang="0">
                    <a:pos x="317" y="67"/>
                  </a:cxn>
                  <a:cxn ang="0">
                    <a:pos x="244" y="84"/>
                  </a:cxn>
                  <a:cxn ang="0">
                    <a:pos x="181" y="92"/>
                  </a:cxn>
                  <a:cxn ang="0">
                    <a:pos x="91" y="64"/>
                  </a:cxn>
                  <a:cxn ang="0">
                    <a:pos x="0" y="4"/>
                  </a:cxn>
                  <a:cxn ang="0">
                    <a:pos x="152" y="56"/>
                  </a:cxn>
                  <a:cxn ang="0">
                    <a:pos x="281" y="44"/>
                  </a:cxn>
                  <a:cxn ang="0">
                    <a:pos x="406" y="0"/>
                  </a:cxn>
                  <a:cxn ang="0">
                    <a:pos x="406" y="0"/>
                  </a:cxn>
                </a:cxnLst>
                <a:rect l="0" t="0" r="r" b="b"/>
                <a:pathLst>
                  <a:path w="406" h="92">
                    <a:moveTo>
                      <a:pt x="406" y="0"/>
                    </a:moveTo>
                    <a:lnTo>
                      <a:pt x="317" y="67"/>
                    </a:lnTo>
                    <a:lnTo>
                      <a:pt x="244" y="84"/>
                    </a:lnTo>
                    <a:lnTo>
                      <a:pt x="181" y="92"/>
                    </a:lnTo>
                    <a:lnTo>
                      <a:pt x="91" y="64"/>
                    </a:lnTo>
                    <a:lnTo>
                      <a:pt x="0" y="4"/>
                    </a:lnTo>
                    <a:lnTo>
                      <a:pt x="152" y="56"/>
                    </a:lnTo>
                    <a:lnTo>
                      <a:pt x="281" y="44"/>
                    </a:lnTo>
                    <a:lnTo>
                      <a:pt x="406" y="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" name="Text Box 80"/>
            <p:cNvSpPr txBox="1">
              <a:spLocks noChangeArrowheads="1"/>
            </p:cNvSpPr>
            <p:nvPr/>
          </p:nvSpPr>
          <p:spPr bwMode="auto">
            <a:xfrm>
              <a:off x="108" y="2724"/>
              <a:ext cx="1661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/>
                <a:t>CONSTRUCTIVE</a:t>
              </a:r>
            </a:p>
            <a:p>
              <a:pPr eaLnBrk="0" hangingPunct="0"/>
              <a:r>
                <a:rPr lang="en-GB" sz="2000" b="0"/>
                <a:t>End-of-pipe treatment</a:t>
              </a:r>
            </a:p>
          </p:txBody>
        </p:sp>
        <p:sp>
          <p:nvSpPr>
            <p:cNvPr id="164" name="AutoShape 202"/>
            <p:cNvSpPr>
              <a:spLocks noChangeArrowheads="1"/>
            </p:cNvSpPr>
            <p:nvPr/>
          </p:nvSpPr>
          <p:spPr bwMode="auto">
            <a:xfrm rot="37379125">
              <a:off x="1804" y="3589"/>
              <a:ext cx="219" cy="375"/>
            </a:xfrm>
            <a:prstGeom prst="curvedRightArrow">
              <a:avLst>
                <a:gd name="adj1" fmla="val 34247"/>
                <a:gd name="adj2" fmla="val 68493"/>
                <a:gd name="adj3" fmla="val 33333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" name="Line 204"/>
          <p:cNvSpPr>
            <a:spLocks noChangeShapeType="1"/>
          </p:cNvSpPr>
          <p:nvPr/>
        </p:nvSpPr>
        <p:spPr bwMode="auto">
          <a:xfrm>
            <a:off x="4557713" y="1320800"/>
            <a:ext cx="0" cy="50212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" name="Line 205"/>
          <p:cNvSpPr>
            <a:spLocks noChangeShapeType="1"/>
          </p:cNvSpPr>
          <p:nvPr/>
        </p:nvSpPr>
        <p:spPr bwMode="auto">
          <a:xfrm>
            <a:off x="246063" y="3921125"/>
            <a:ext cx="87090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0" name="Group 207"/>
          <p:cNvGrpSpPr>
            <a:grpSpLocks/>
          </p:cNvGrpSpPr>
          <p:nvPr/>
        </p:nvGrpSpPr>
        <p:grpSpPr bwMode="auto">
          <a:xfrm>
            <a:off x="1003300" y="2651125"/>
            <a:ext cx="419100" cy="457200"/>
            <a:chOff x="4106" y="2642"/>
            <a:chExt cx="264" cy="288"/>
          </a:xfrm>
        </p:grpSpPr>
        <p:sp>
          <p:nvSpPr>
            <p:cNvPr id="191" name="Oval 208"/>
            <p:cNvSpPr>
              <a:spLocks noChangeArrowheads="1"/>
            </p:cNvSpPr>
            <p:nvPr/>
          </p:nvSpPr>
          <p:spPr bwMode="auto">
            <a:xfrm>
              <a:off x="4106" y="2651"/>
              <a:ext cx="264" cy="264"/>
            </a:xfrm>
            <a:prstGeom prst="ellipse">
              <a:avLst/>
            </a:prstGeom>
            <a:solidFill>
              <a:schemeClr val="folHlink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209"/>
            <p:cNvSpPr txBox="1">
              <a:spLocks noChangeArrowheads="1"/>
            </p:cNvSpPr>
            <p:nvPr/>
          </p:nvSpPr>
          <p:spPr bwMode="auto">
            <a:xfrm>
              <a:off x="4114" y="264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1</a:t>
              </a:r>
            </a:p>
          </p:txBody>
        </p:sp>
      </p:grpSp>
      <p:grpSp>
        <p:nvGrpSpPr>
          <p:cNvPr id="193" name="Group 211"/>
          <p:cNvGrpSpPr>
            <a:grpSpLocks/>
          </p:cNvGrpSpPr>
          <p:nvPr/>
        </p:nvGrpSpPr>
        <p:grpSpPr bwMode="auto">
          <a:xfrm>
            <a:off x="5637213" y="2582863"/>
            <a:ext cx="419100" cy="457200"/>
            <a:chOff x="4106" y="2642"/>
            <a:chExt cx="264" cy="288"/>
          </a:xfrm>
        </p:grpSpPr>
        <p:sp>
          <p:nvSpPr>
            <p:cNvPr id="194" name="Oval 212"/>
            <p:cNvSpPr>
              <a:spLocks noChangeArrowheads="1"/>
            </p:cNvSpPr>
            <p:nvPr/>
          </p:nvSpPr>
          <p:spPr bwMode="auto">
            <a:xfrm>
              <a:off x="4106" y="2651"/>
              <a:ext cx="264" cy="264"/>
            </a:xfrm>
            <a:prstGeom prst="ellipse">
              <a:avLst/>
            </a:prstGeom>
            <a:solidFill>
              <a:schemeClr val="folHlink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Text Box 213"/>
            <p:cNvSpPr txBox="1">
              <a:spLocks noChangeArrowheads="1"/>
            </p:cNvSpPr>
            <p:nvPr/>
          </p:nvSpPr>
          <p:spPr bwMode="auto">
            <a:xfrm>
              <a:off x="4114" y="264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2</a:t>
              </a:r>
            </a:p>
          </p:txBody>
        </p:sp>
      </p:grpSp>
      <p:grpSp>
        <p:nvGrpSpPr>
          <p:cNvPr id="196" name="Group 214"/>
          <p:cNvGrpSpPr>
            <a:grpSpLocks/>
          </p:cNvGrpSpPr>
          <p:nvPr/>
        </p:nvGrpSpPr>
        <p:grpSpPr bwMode="auto">
          <a:xfrm>
            <a:off x="5716588" y="5214938"/>
            <a:ext cx="419100" cy="457200"/>
            <a:chOff x="4106" y="2642"/>
            <a:chExt cx="264" cy="288"/>
          </a:xfrm>
        </p:grpSpPr>
        <p:sp>
          <p:nvSpPr>
            <p:cNvPr id="197" name="Oval 215"/>
            <p:cNvSpPr>
              <a:spLocks noChangeArrowheads="1"/>
            </p:cNvSpPr>
            <p:nvPr/>
          </p:nvSpPr>
          <p:spPr bwMode="auto">
            <a:xfrm>
              <a:off x="4106" y="2651"/>
              <a:ext cx="264" cy="264"/>
            </a:xfrm>
            <a:prstGeom prst="ellipse">
              <a:avLst/>
            </a:prstGeom>
            <a:solidFill>
              <a:schemeClr val="folHlink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Text Box 216"/>
            <p:cNvSpPr txBox="1">
              <a:spLocks noChangeArrowheads="1"/>
            </p:cNvSpPr>
            <p:nvPr/>
          </p:nvSpPr>
          <p:spPr bwMode="auto">
            <a:xfrm>
              <a:off x="4114" y="264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4</a:t>
              </a:r>
            </a:p>
          </p:txBody>
        </p:sp>
      </p:grpSp>
      <p:grpSp>
        <p:nvGrpSpPr>
          <p:cNvPr id="199" name="Group 217"/>
          <p:cNvGrpSpPr>
            <a:grpSpLocks/>
          </p:cNvGrpSpPr>
          <p:nvPr/>
        </p:nvGrpSpPr>
        <p:grpSpPr bwMode="auto">
          <a:xfrm>
            <a:off x="960438" y="5214938"/>
            <a:ext cx="419100" cy="457200"/>
            <a:chOff x="4106" y="2642"/>
            <a:chExt cx="264" cy="288"/>
          </a:xfrm>
        </p:grpSpPr>
        <p:sp>
          <p:nvSpPr>
            <p:cNvPr id="200" name="Oval 218"/>
            <p:cNvSpPr>
              <a:spLocks noChangeArrowheads="1"/>
            </p:cNvSpPr>
            <p:nvPr/>
          </p:nvSpPr>
          <p:spPr bwMode="auto">
            <a:xfrm>
              <a:off x="4106" y="2651"/>
              <a:ext cx="264" cy="264"/>
            </a:xfrm>
            <a:prstGeom prst="ellipse">
              <a:avLst/>
            </a:prstGeom>
            <a:solidFill>
              <a:schemeClr val="folHlink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Text Box 219"/>
            <p:cNvSpPr txBox="1">
              <a:spLocks noChangeArrowheads="1"/>
            </p:cNvSpPr>
            <p:nvPr/>
          </p:nvSpPr>
          <p:spPr bwMode="auto">
            <a:xfrm>
              <a:off x="4114" y="264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3</a:t>
              </a:r>
            </a:p>
          </p:txBody>
        </p:sp>
      </p:grpSp>
      <p:sp>
        <p:nvSpPr>
          <p:cNvPr id="209" name="Text Box 6"/>
          <p:cNvSpPr txBox="1">
            <a:spLocks noChangeArrowheads="1"/>
          </p:cNvSpPr>
          <p:nvPr/>
        </p:nvSpPr>
        <p:spPr bwMode="auto">
          <a:xfrm>
            <a:off x="457200" y="928670"/>
            <a:ext cx="4844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smtClean="0"/>
              <a:t>Responses of businesses to pollution</a:t>
            </a:r>
            <a:r>
              <a:rPr lang="id-ID" sz="2400" smtClean="0"/>
              <a:t>: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mtClean="0"/>
              <a:t>Latar Permasalahan</a:t>
            </a:r>
            <a:endParaRPr lang="en-US"/>
          </a:p>
        </p:txBody>
      </p:sp>
      <p:sp>
        <p:nvSpPr>
          <p:cNvPr id="209" name="Text Box 6"/>
          <p:cNvSpPr txBox="1">
            <a:spLocks noChangeArrowheads="1"/>
          </p:cNvSpPr>
          <p:nvPr/>
        </p:nvSpPr>
        <p:spPr bwMode="auto">
          <a:xfrm>
            <a:off x="457200" y="928670"/>
            <a:ext cx="5898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smtClean="0"/>
              <a:t>Paradigma pengelolaan usaha</a:t>
            </a:r>
            <a:r>
              <a:rPr lang="id-ID" sz="3600" smtClean="0"/>
              <a:t>:</a:t>
            </a:r>
            <a:endParaRPr lang="en-US" sz="3600">
              <a:latin typeface="Arial" charset="0"/>
            </a:endParaRPr>
          </a:p>
        </p:txBody>
      </p:sp>
      <p:sp>
        <p:nvSpPr>
          <p:cNvPr id="199" name="TextBox 26"/>
          <p:cNvSpPr txBox="1">
            <a:spLocks noChangeArrowheads="1"/>
          </p:cNvSpPr>
          <p:nvPr/>
        </p:nvSpPr>
        <p:spPr bwMode="auto">
          <a:xfrm>
            <a:off x="611560" y="5661248"/>
            <a:ext cx="3429000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id-ID" sz="2400" b="1" i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single bottom line</a:t>
            </a:r>
          </a:p>
        </p:txBody>
      </p:sp>
      <p:sp>
        <p:nvSpPr>
          <p:cNvPr id="203" name="Flowchart: Connector 202"/>
          <p:cNvSpPr/>
          <p:nvPr/>
        </p:nvSpPr>
        <p:spPr>
          <a:xfrm>
            <a:off x="755576" y="2564904"/>
            <a:ext cx="2736304" cy="259228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dirty="0">
                <a:solidFill>
                  <a:srgbClr val="000099"/>
                </a:solidFill>
                <a:latin typeface="Arial Rounded MT Bold" pitchFamily="34" charset="0"/>
              </a:rPr>
              <a:t>financial</a:t>
            </a:r>
            <a:endParaRPr lang="id-ID" sz="360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215" name="Down Arrow 214"/>
          <p:cNvSpPr/>
          <p:nvPr/>
        </p:nvSpPr>
        <p:spPr>
          <a:xfrm>
            <a:off x="1547664" y="2204864"/>
            <a:ext cx="115212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95936" y="2348880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defRPr/>
            </a:pPr>
            <a:r>
              <a:rPr lang="id-ID" sz="28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1. Pilar Tunggal -</a:t>
            </a:r>
            <a:r>
              <a:rPr lang="id-ID" sz="2800" b="1" i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Finansiil:</a:t>
            </a:r>
          </a:p>
          <a:p>
            <a:pPr>
              <a:defRPr/>
            </a:pPr>
            <a:r>
              <a:rPr lang="id-ID" sz="2800" b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Aspek keuangan menjadi satu-satunya dasar pengelolaan usaha – dicerminkan pd tujuan pencapaian lab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323528" y="1988840"/>
            <a:ext cx="463247" cy="6900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smtClean="0"/>
              <a:t>1</a:t>
            </a:r>
            <a:endParaRPr lang="en-US" sz="36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mtClean="0"/>
              <a:t>Latar Permasalahan</a:t>
            </a:r>
            <a:endParaRPr lang="en-US"/>
          </a:p>
        </p:txBody>
      </p:sp>
      <p:sp>
        <p:nvSpPr>
          <p:cNvPr id="209" name="Text Box 6"/>
          <p:cNvSpPr txBox="1">
            <a:spLocks noChangeArrowheads="1"/>
          </p:cNvSpPr>
          <p:nvPr/>
        </p:nvSpPr>
        <p:spPr bwMode="auto">
          <a:xfrm>
            <a:off x="457200" y="928670"/>
            <a:ext cx="5898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smtClean="0"/>
              <a:t>Paradigma pengelolaan usaha</a:t>
            </a:r>
            <a:r>
              <a:rPr lang="id-ID" sz="3600" smtClean="0"/>
              <a:t>:</a:t>
            </a:r>
            <a:endParaRPr lang="en-US" sz="3600">
              <a:latin typeface="Arial" charset="0"/>
            </a:endParaRPr>
          </a:p>
        </p:txBody>
      </p:sp>
      <p:sp>
        <p:nvSpPr>
          <p:cNvPr id="202" name="TextBox 3"/>
          <p:cNvSpPr txBox="1">
            <a:spLocks noChangeArrowheads="1"/>
          </p:cNvSpPr>
          <p:nvPr/>
        </p:nvSpPr>
        <p:spPr bwMode="auto">
          <a:xfrm>
            <a:off x="743744" y="5558528"/>
            <a:ext cx="3429000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/>
            <a:r>
              <a:rPr lang="id-ID" sz="2400" b="1" i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triple bottom line</a:t>
            </a:r>
          </a:p>
        </p:txBody>
      </p:sp>
      <p:sp>
        <p:nvSpPr>
          <p:cNvPr id="204" name="Isosceles Triangle 203"/>
          <p:cNvSpPr/>
          <p:nvPr/>
        </p:nvSpPr>
        <p:spPr>
          <a:xfrm>
            <a:off x="827584" y="2348880"/>
            <a:ext cx="2938264" cy="2616696"/>
          </a:xfrm>
          <a:prstGeom prst="triangle">
            <a:avLst>
              <a:gd name="adj" fmla="val 50578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6" name="TextBox 205"/>
          <p:cNvSpPr txBox="1"/>
          <p:nvPr/>
        </p:nvSpPr>
        <p:spPr>
          <a:xfrm>
            <a:off x="1607840" y="1958128"/>
            <a:ext cx="1326958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400" dirty="0">
                <a:solidFill>
                  <a:srgbClr val="002060"/>
                </a:solidFill>
                <a:latin typeface="Arial Black" pitchFamily="34" charset="0"/>
              </a:rPr>
              <a:t>profit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2903984" y="4766440"/>
            <a:ext cx="1326958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400" dirty="0">
                <a:solidFill>
                  <a:srgbClr val="002060"/>
                </a:solidFill>
                <a:latin typeface="Arial Black" pitchFamily="34" charset="0"/>
              </a:rPr>
              <a:t>people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83704" y="4766440"/>
            <a:ext cx="1326958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400" dirty="0">
                <a:solidFill>
                  <a:srgbClr val="002060"/>
                </a:solidFill>
                <a:latin typeface="Arial Black" pitchFamily="34" charset="0"/>
              </a:rPr>
              <a:t>planet</a:t>
            </a:r>
          </a:p>
        </p:txBody>
      </p:sp>
      <p:sp>
        <p:nvSpPr>
          <p:cNvPr id="216" name="Down Arrow 215"/>
          <p:cNvSpPr/>
          <p:nvPr/>
        </p:nvSpPr>
        <p:spPr>
          <a:xfrm rot="10976847">
            <a:off x="1910663" y="3056201"/>
            <a:ext cx="720080" cy="84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Down Arrow 216"/>
          <p:cNvSpPr/>
          <p:nvPr/>
        </p:nvSpPr>
        <p:spPr>
          <a:xfrm rot="19205605">
            <a:off x="2187011" y="3761434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Down Arrow 217"/>
          <p:cNvSpPr/>
          <p:nvPr/>
        </p:nvSpPr>
        <p:spPr>
          <a:xfrm rot="2883506">
            <a:off x="1540224" y="3762720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3528" y="1988840"/>
            <a:ext cx="463247" cy="6900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smtClean="0"/>
              <a:t>2</a:t>
            </a:r>
            <a:endParaRPr lang="en-US" sz="3600" b="1"/>
          </a:p>
        </p:txBody>
      </p:sp>
      <p:sp>
        <p:nvSpPr>
          <p:cNvPr id="17" name="Rectangle 16"/>
          <p:cNvSpPr/>
          <p:nvPr/>
        </p:nvSpPr>
        <p:spPr>
          <a:xfrm>
            <a:off x="4355976" y="1700808"/>
            <a:ext cx="46805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8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2. Tiga  Pilar:</a:t>
            </a:r>
          </a:p>
          <a:p>
            <a:pPr marL="355600" lvl="2" indent="-355600">
              <a:buFont typeface="Wingdings" pitchFamily="2" charset="2"/>
              <a:buChar char="Ø"/>
              <a:defRPr/>
            </a:pPr>
            <a:r>
              <a:rPr lang="id-ID" sz="220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  <a:sym typeface="Wingdings"/>
              </a:rPr>
              <a:t>Profit: </a:t>
            </a:r>
          </a:p>
          <a:p>
            <a:pPr marL="355600" lvl="2" indent="-355600">
              <a:defRPr/>
            </a:pPr>
            <a:r>
              <a:rPr lang="id-ID" sz="22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Wingdings"/>
              </a:rPr>
              <a:t>	</a:t>
            </a:r>
            <a:r>
              <a:rPr lang="id-ID" sz="22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/>
              </a:rPr>
              <a:t>Laba menjadi salah </a:t>
            </a:r>
            <a:r>
              <a:rPr lang="en-US" sz="22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/>
              </a:rPr>
              <a:t>s</a:t>
            </a:r>
            <a:r>
              <a:rPr lang="id-ID" sz="22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/>
              </a:rPr>
              <a:t>atu tujuan usaha</a:t>
            </a:r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id-ID" sz="220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  <a:sym typeface="Wingdings"/>
              </a:rPr>
              <a:t>People:</a:t>
            </a:r>
          </a:p>
          <a:p>
            <a:pPr marL="355600" indent="-355600">
              <a:defRPr/>
            </a:pPr>
            <a:r>
              <a:rPr lang="id-ID" sz="22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Wingdings"/>
              </a:rPr>
              <a:t>	</a:t>
            </a:r>
            <a:r>
              <a:rPr lang="id-ID" sz="22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/>
              </a:rPr>
              <a:t>Kepuasan </a:t>
            </a:r>
            <a:r>
              <a:rPr lang="id-ID" sz="2200" i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/>
              </a:rPr>
              <a:t>stakeholder </a:t>
            </a:r>
            <a:r>
              <a:rPr lang="id-ID" sz="22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/>
              </a:rPr>
              <a:t>(para pihak) menjadi salah satu tujuan perusahaan</a:t>
            </a:r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id-ID" sz="220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  <a:sym typeface="Wingdings"/>
              </a:rPr>
              <a:t>Planet:</a:t>
            </a:r>
          </a:p>
          <a:p>
            <a:pPr marL="355600" indent="-355600">
              <a:defRPr/>
            </a:pPr>
            <a:r>
              <a:rPr lang="id-ID" sz="22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Wingdings"/>
              </a:rPr>
              <a:t>	</a:t>
            </a:r>
            <a:r>
              <a:rPr lang="id-ID" sz="220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/>
              </a:rPr>
              <a:t>Menjaga kelestarian lingkungan hidup dimana perusahaan tinggal atau beroperasi menjadi salah satu misi penting perusahaan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Definisi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/>
              <a:t>suatu strategi untuk menghindari timbulnya pencemaran industri melalui </a:t>
            </a:r>
            <a:r>
              <a:rPr lang="en-US" sz="2800" b="1"/>
              <a:t>pengurangan timbulan limbah </a:t>
            </a:r>
            <a:r>
              <a:rPr lang="en-US" sz="2800"/>
              <a:t>(waste generation) pada setiap tahap dari proses produksi untuk meminimalkan atau mengeliminasi limbah sebelum segala jenis potensi pencemaran terbentuk. </a:t>
            </a:r>
            <a:endParaRPr lang="en-US" sz="2800" smtClean="0"/>
          </a:p>
          <a:p>
            <a:r>
              <a:rPr lang="en-US" sz="2800" smtClean="0"/>
              <a:t>Strategi </a:t>
            </a:r>
            <a:r>
              <a:rPr lang="en-US" sz="2800"/>
              <a:t>pengelolaan lingkungan yang </a:t>
            </a:r>
            <a:r>
              <a:rPr lang="en-US" sz="2800" b="1">
                <a:solidFill>
                  <a:srgbClr val="C00000"/>
                </a:solidFill>
              </a:rPr>
              <a:t>bersifat preventif dan terpadu</a:t>
            </a:r>
            <a:r>
              <a:rPr lang="en-US" sz="2800" b="1"/>
              <a:t> </a:t>
            </a:r>
            <a:r>
              <a:rPr lang="en-US" sz="2800"/>
              <a:t>yang diterapkan secara terus menerus pada proses produksi, produk dan jasa sehingga meningkatkan eko-efisiensi dan mengurangi terjadinya resiko terhadap manusia dan lingkungan (UNEP)</a:t>
            </a:r>
          </a:p>
          <a:p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285720" y="1142984"/>
            <a:ext cx="3558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Produksi Bersih:</a:t>
            </a:r>
            <a:endParaRPr lang="en-US" sz="3200" b="1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1514</Words>
  <Application>Microsoft Office PowerPoint</Application>
  <PresentationFormat>On-screen Show (4:3)</PresentationFormat>
  <Paragraphs>431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74" baseType="lpstr">
      <vt:lpstr>ＭＳ Ｐゴシック</vt:lpstr>
      <vt:lpstr>SimSun</vt:lpstr>
      <vt:lpstr>Albertus Medium</vt:lpstr>
      <vt:lpstr>Arial</vt:lpstr>
      <vt:lpstr>Arial Black</vt:lpstr>
      <vt:lpstr>Arial Narrow</vt:lpstr>
      <vt:lpstr>Arial Rounded MT Bold</vt:lpstr>
      <vt:lpstr>AvantGarde Bk BT</vt:lpstr>
      <vt:lpstr>AvantGarde Md BT</vt:lpstr>
      <vt:lpstr>Calibri</vt:lpstr>
      <vt:lpstr>Comic Sans MS</vt:lpstr>
      <vt:lpstr>Tahoma</vt:lpstr>
      <vt:lpstr>Times New Roman</vt:lpstr>
      <vt:lpstr>Verdana</vt:lpstr>
      <vt:lpstr>Wingdings</vt:lpstr>
      <vt:lpstr>Office Theme</vt:lpstr>
      <vt:lpstr>Presentación</vt:lpstr>
      <vt:lpstr>Apresentação</vt:lpstr>
      <vt:lpstr>Microsoft ClipArt Gallery</vt:lpstr>
      <vt:lpstr>Produksi Bersih (Cleaner Production)</vt:lpstr>
      <vt:lpstr>Outline</vt:lpstr>
      <vt:lpstr>Latar Permasalahan</vt:lpstr>
      <vt:lpstr>Latar Permasalahan</vt:lpstr>
      <vt:lpstr>Latar Permasalahan</vt:lpstr>
      <vt:lpstr>Latar Permasalahan</vt:lpstr>
      <vt:lpstr>Latar Permasalahan</vt:lpstr>
      <vt:lpstr>Latar Permasalahan</vt:lpstr>
      <vt:lpstr>Definisi</vt:lpstr>
      <vt:lpstr>Strategi Pengelolaan Lingkungan</vt:lpstr>
      <vt:lpstr>Strategi Pengelolaan Lingkungan</vt:lpstr>
      <vt:lpstr>Analisis Output</vt:lpstr>
      <vt:lpstr>Analisis Output</vt:lpstr>
      <vt:lpstr>Strategi Pengelolaan Lingkungan</vt:lpstr>
      <vt:lpstr>End of Pipe Treatment</vt:lpstr>
      <vt:lpstr>Tujuan CP</vt:lpstr>
      <vt:lpstr>Other Related Concepts</vt:lpstr>
      <vt:lpstr>Other Related Concepts</vt:lpstr>
      <vt:lpstr>Pendekatan Terpadu</vt:lpstr>
      <vt:lpstr>Tiga Miskonsepsi</vt:lpstr>
      <vt:lpstr>Tiga Miskonsepsi</vt:lpstr>
      <vt:lpstr>Tiga Miskonsepsi</vt:lpstr>
      <vt:lpstr>Komparasi Pengelolaan</vt:lpstr>
      <vt:lpstr>Komparasi Pengelolaan</vt:lpstr>
      <vt:lpstr>Komparasi Pengelolaan</vt:lpstr>
      <vt:lpstr>Strategi</vt:lpstr>
      <vt:lpstr>Implementasi</vt:lpstr>
      <vt:lpstr>Implementasi</vt:lpstr>
      <vt:lpstr>Implementasi</vt:lpstr>
      <vt:lpstr>Implementasi</vt:lpstr>
      <vt:lpstr>Implementasi</vt:lpstr>
      <vt:lpstr>Implementasi</vt:lpstr>
      <vt:lpstr>Teknik CP</vt:lpstr>
      <vt:lpstr>Teknik CP</vt:lpstr>
      <vt:lpstr>Teknik CP</vt:lpstr>
      <vt:lpstr>Teknik CP</vt:lpstr>
      <vt:lpstr>Teknik CP</vt:lpstr>
      <vt:lpstr>Teknik CP</vt:lpstr>
      <vt:lpstr>Metodologi CP</vt:lpstr>
      <vt:lpstr>PowerPoint Presentation</vt:lpstr>
      <vt:lpstr>Pemakaian Listrik</vt:lpstr>
      <vt:lpstr>Tata Laksana Rumah Tangga (Housekeeping)</vt:lpstr>
      <vt:lpstr>Tata Laksana Rumah Tangga (Housekeeping)</vt:lpstr>
      <vt:lpstr>Mesin, Minyak dan Pelumas</vt:lpstr>
      <vt:lpstr>Gudang dan Penyimpanan Produk</vt:lpstr>
      <vt:lpstr>Konsumsi Air</vt:lpstr>
      <vt:lpstr>Konsumsi Air</vt:lpstr>
      <vt:lpstr>Konsumsi Air</vt:lpstr>
      <vt:lpstr>Konsumsi Air</vt:lpstr>
      <vt:lpstr>Storage of Raw Materials</vt:lpstr>
      <vt:lpstr>Recycling</vt:lpstr>
      <vt:lpstr>Recycling</vt:lpstr>
      <vt:lpstr>Recycling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m.masykuri</dc:creator>
  <cp:lastModifiedBy>Mohammad Masykuri</cp:lastModifiedBy>
  <cp:revision>101</cp:revision>
  <dcterms:created xsi:type="dcterms:W3CDTF">2010-09-12T03:18:40Z</dcterms:created>
  <dcterms:modified xsi:type="dcterms:W3CDTF">2020-02-01T04:30:33Z</dcterms:modified>
</cp:coreProperties>
</file>